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FF8907-304D-4B33-AD31-B985B3F37E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 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397BCD-B020-4E5F-B810-E1A8C49796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30-09-2021 17:20:02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964630-59F9-43C4-B43C-129845ADCF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2021-09-30T11:50:03Z</dcterms:created>
  <dcterms:modified xsi:type="dcterms:W3CDTF">2021-09-30T11:50:03Z</dcterms:modified>
</cp:coreProperties>
</file>