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fonts/font1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4"/>
  </p:notesMasterIdLst>
  <p:sldIdLst>
    <p:sldId id="261" r:id="rId3"/>
    <p:sldId id="258" r:id="rId5"/>
  </p:sldIdLst>
  <p:sldSz cx="9144000" cy="5143500"/>
  <p:notesSz cx="6858000" cy="9144000"/>
  <p:embeddedFontLst>
    <p:embeddedFont>
      <p:font typeface="Baloo 2"/>
      <p:regular r:id="rId9"/>
    </p:embeddedFont>
    <p:embeddedFont>
      <p:font typeface="Didact Gothic" panose="00000500000000000000"/>
      <p:regular r:id="rId10"/>
    </p:embeddedFont>
    <p:embeddedFont>
      <p:font typeface="Baloo 2 ExtraBold"/>
      <p:bold r:id="rId11"/>
    </p:embeddedFont>
    <p:embeddedFont>
      <p:font typeface="Outfit ExtraBold"/>
      <p:bold r:id="rId1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55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55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font" Target="fonts/font1.fntdata"/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font" Target="fonts/font4.fntdata"/><Relationship Id="rId11" Type="http://schemas.openxmlformats.org/officeDocument/2006/relationships/font" Target="fonts/font3.fntdata"/><Relationship Id="rId10" Type="http://schemas.openxmlformats.org/officeDocument/2006/relationships/font" Target="fonts/font2.fntdata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06" name="Shape 14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7" name="Google Shape;1407;ge1d838b627_4_1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08" name="Google Shape;1408;ge1d838b627_4_1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77" name="Shape 1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8" name="Google Shape;1278;ge1d838b627_0_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9" name="Google Shape;1279;ge1d838b627_0_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4" Type="http://schemas.openxmlformats.org/officeDocument/2006/relationships/hyperlink" Target="http://bit.ly/2TtBDfr" TargetMode="External"/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3618638" y="2158484"/>
            <a:ext cx="6438900" cy="6438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sp>
        <p:nvSpPr>
          <p:cNvPr id="10" name="Google Shape;10;p2"/>
          <p:cNvSpPr txBox="1"/>
          <p:nvPr>
            <p:ph type="ctrTitle"/>
          </p:nvPr>
        </p:nvSpPr>
        <p:spPr>
          <a:xfrm>
            <a:off x="713225" y="888863"/>
            <a:ext cx="4893600" cy="743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46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713225" y="1600089"/>
            <a:ext cx="4893600" cy="3699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14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8762144" y="1506105"/>
            <a:ext cx="1003500" cy="1003500"/>
          </a:xfrm>
          <a:prstGeom prst="ellipse">
            <a:avLst/>
          </a:prstGeom>
          <a:solidFill>
            <a:srgbClr val="F18F8F">
              <a:alpha val="33540"/>
            </a:srgbClr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13" name="Google Shape;13;p2"/>
          <p:cNvGrpSpPr/>
          <p:nvPr/>
        </p:nvGrpSpPr>
        <p:grpSpPr>
          <a:xfrm>
            <a:off x="-743100" y="-1424575"/>
            <a:ext cx="10859325" cy="8023475"/>
            <a:chOff x="-743100" y="-1424575"/>
            <a:chExt cx="10859325" cy="8023475"/>
          </a:xfrm>
        </p:grpSpPr>
        <p:sp>
          <p:nvSpPr>
            <p:cNvPr id="14" name="Google Shape;14;p2"/>
            <p:cNvSpPr/>
            <p:nvPr/>
          </p:nvSpPr>
          <p:spPr>
            <a:xfrm>
              <a:off x="-743100" y="3330400"/>
              <a:ext cx="3268500" cy="3268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8080725" y="-1424575"/>
              <a:ext cx="2035500" cy="20355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grpSp>
        <p:nvGrpSpPr>
          <p:cNvPr id="16" name="Google Shape;16;p2"/>
          <p:cNvGrpSpPr/>
          <p:nvPr/>
        </p:nvGrpSpPr>
        <p:grpSpPr>
          <a:xfrm>
            <a:off x="2911738" y="368038"/>
            <a:ext cx="5779138" cy="4048013"/>
            <a:chOff x="2911738" y="368038"/>
            <a:chExt cx="5779138" cy="4048013"/>
          </a:xfrm>
        </p:grpSpPr>
        <p:grpSp>
          <p:nvGrpSpPr>
            <p:cNvPr id="17" name="Google Shape;17;p2"/>
            <p:cNvGrpSpPr/>
            <p:nvPr/>
          </p:nvGrpSpPr>
          <p:grpSpPr>
            <a:xfrm>
              <a:off x="2911738" y="368038"/>
              <a:ext cx="3369838" cy="4048013"/>
              <a:chOff x="2911738" y="368038"/>
              <a:chExt cx="3369838" cy="4048013"/>
            </a:xfrm>
          </p:grpSpPr>
          <p:grpSp>
            <p:nvGrpSpPr>
              <p:cNvPr id="18" name="Google Shape;18;p2"/>
              <p:cNvGrpSpPr/>
              <p:nvPr/>
            </p:nvGrpSpPr>
            <p:grpSpPr>
              <a:xfrm>
                <a:off x="5889500" y="368038"/>
                <a:ext cx="392075" cy="342925"/>
                <a:chOff x="4946100" y="2878150"/>
                <a:chExt cx="392075" cy="342925"/>
              </a:xfrm>
            </p:grpSpPr>
            <p:grpSp>
              <p:nvGrpSpPr>
                <p:cNvPr id="19" name="Google Shape;19;p2"/>
                <p:cNvGrpSpPr/>
                <p:nvPr/>
              </p:nvGrpSpPr>
              <p:grpSpPr>
                <a:xfrm>
                  <a:off x="5044438" y="2952449"/>
                  <a:ext cx="197103" cy="197103"/>
                  <a:chOff x="4646938" y="2637000"/>
                  <a:chExt cx="295950" cy="295950"/>
                </a:xfrm>
              </p:grpSpPr>
              <p:grpSp>
                <p:nvGrpSpPr>
                  <p:cNvPr id="20" name="Google Shape;20;p2"/>
                  <p:cNvGrpSpPr/>
                  <p:nvPr/>
                </p:nvGrpSpPr>
                <p:grpSpPr>
                  <a:xfrm>
                    <a:off x="4648138" y="2637000"/>
                    <a:ext cx="293550" cy="295950"/>
                    <a:chOff x="4532225" y="2637000"/>
                    <a:chExt cx="293550" cy="295950"/>
                  </a:xfrm>
                </p:grpSpPr>
                <p:cxnSp>
                  <p:nvCxnSpPr>
                    <p:cNvPr id="21" name="Google Shape;21;p2"/>
                    <p:cNvCxnSpPr/>
                    <p:nvPr/>
                  </p:nvCxnSpPr>
                  <p:spPr>
                    <a:xfrm>
                      <a:off x="4532225" y="263700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2" name="Google Shape;22;p2"/>
                    <p:cNvCxnSpPr/>
                    <p:nvPr/>
                  </p:nvCxnSpPr>
                  <p:spPr>
                    <a:xfrm>
                      <a:off x="4700375" y="280755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23" name="Google Shape;23;p2"/>
                  <p:cNvGrpSpPr/>
                  <p:nvPr/>
                </p:nvGrpSpPr>
                <p:grpSpPr>
                  <a:xfrm rot="-5400000">
                    <a:off x="4648138" y="2637000"/>
                    <a:ext cx="293550" cy="295950"/>
                    <a:chOff x="4532225" y="2637000"/>
                    <a:chExt cx="293550" cy="295950"/>
                  </a:xfrm>
                </p:grpSpPr>
                <p:cxnSp>
                  <p:nvCxnSpPr>
                    <p:cNvPr id="24" name="Google Shape;24;p2"/>
                    <p:cNvCxnSpPr/>
                    <p:nvPr/>
                  </p:nvCxnSpPr>
                  <p:spPr>
                    <a:xfrm>
                      <a:off x="4532225" y="263700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25" name="Google Shape;25;p2"/>
                    <p:cNvCxnSpPr/>
                    <p:nvPr/>
                  </p:nvCxnSpPr>
                  <p:spPr>
                    <a:xfrm>
                      <a:off x="4700375" y="280755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cxnSp>
              <p:nvCxnSpPr>
                <p:cNvPr id="26" name="Google Shape;26;p2"/>
                <p:cNvCxnSpPr/>
                <p:nvPr/>
              </p:nvCxnSpPr>
              <p:spPr>
                <a:xfrm rot="10800000">
                  <a:off x="5141050" y="2878150"/>
                  <a:ext cx="0" cy="8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 rot="10800000">
                  <a:off x="4946100" y="3049300"/>
                  <a:ext cx="95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 rot="10800000">
                  <a:off x="5242775" y="3049300"/>
                  <a:ext cx="95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 rot="10800000">
                  <a:off x="5141050" y="3131675"/>
                  <a:ext cx="0" cy="8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>
                <a:off x="2911738" y="4073125"/>
                <a:ext cx="392075" cy="342925"/>
                <a:chOff x="4946100" y="2878150"/>
                <a:chExt cx="392075" cy="342925"/>
              </a:xfrm>
            </p:grpSpPr>
            <p:grpSp>
              <p:nvGrpSpPr>
                <p:cNvPr id="31" name="Google Shape;31;p2"/>
                <p:cNvGrpSpPr/>
                <p:nvPr/>
              </p:nvGrpSpPr>
              <p:grpSpPr>
                <a:xfrm>
                  <a:off x="5044438" y="2952449"/>
                  <a:ext cx="197103" cy="197103"/>
                  <a:chOff x="4646938" y="2637000"/>
                  <a:chExt cx="295950" cy="295950"/>
                </a:xfrm>
              </p:grpSpPr>
              <p:grpSp>
                <p:nvGrpSpPr>
                  <p:cNvPr id="32" name="Google Shape;32;p2"/>
                  <p:cNvGrpSpPr/>
                  <p:nvPr/>
                </p:nvGrpSpPr>
                <p:grpSpPr>
                  <a:xfrm>
                    <a:off x="4648138" y="2637000"/>
                    <a:ext cx="293550" cy="295950"/>
                    <a:chOff x="4532225" y="2637000"/>
                    <a:chExt cx="293550" cy="295950"/>
                  </a:xfrm>
                </p:grpSpPr>
                <p:cxnSp>
                  <p:nvCxnSpPr>
                    <p:cNvPr id="33" name="Google Shape;33;p2"/>
                    <p:cNvCxnSpPr/>
                    <p:nvPr/>
                  </p:nvCxnSpPr>
                  <p:spPr>
                    <a:xfrm>
                      <a:off x="4532225" y="263700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4" name="Google Shape;34;p2"/>
                    <p:cNvCxnSpPr/>
                    <p:nvPr/>
                  </p:nvCxnSpPr>
                  <p:spPr>
                    <a:xfrm>
                      <a:off x="4700375" y="280755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35" name="Google Shape;35;p2"/>
                  <p:cNvGrpSpPr/>
                  <p:nvPr/>
                </p:nvGrpSpPr>
                <p:grpSpPr>
                  <a:xfrm rot="-5400000">
                    <a:off x="4648138" y="2637000"/>
                    <a:ext cx="293550" cy="295950"/>
                    <a:chOff x="4532225" y="2637000"/>
                    <a:chExt cx="293550" cy="295950"/>
                  </a:xfrm>
                </p:grpSpPr>
                <p:cxnSp>
                  <p:nvCxnSpPr>
                    <p:cNvPr id="36" name="Google Shape;36;p2"/>
                    <p:cNvCxnSpPr/>
                    <p:nvPr/>
                  </p:nvCxnSpPr>
                  <p:spPr>
                    <a:xfrm>
                      <a:off x="4532225" y="263700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37" name="Google Shape;37;p2"/>
                    <p:cNvCxnSpPr/>
                    <p:nvPr/>
                  </p:nvCxnSpPr>
                  <p:spPr>
                    <a:xfrm>
                      <a:off x="4700375" y="280755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cxnSp>
              <p:nvCxnSpPr>
                <p:cNvPr id="38" name="Google Shape;38;p2"/>
                <p:cNvCxnSpPr/>
                <p:nvPr/>
              </p:nvCxnSpPr>
              <p:spPr>
                <a:xfrm rot="10800000">
                  <a:off x="5141050" y="2878150"/>
                  <a:ext cx="0" cy="8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" name="Google Shape;39;p2"/>
                <p:cNvCxnSpPr/>
                <p:nvPr/>
              </p:nvCxnSpPr>
              <p:spPr>
                <a:xfrm rot="10800000">
                  <a:off x="4946100" y="3049300"/>
                  <a:ext cx="95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" name="Google Shape;40;p2"/>
                <p:cNvCxnSpPr/>
                <p:nvPr/>
              </p:nvCxnSpPr>
              <p:spPr>
                <a:xfrm rot="10800000">
                  <a:off x="5242775" y="3049300"/>
                  <a:ext cx="95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" name="Google Shape;41;p2"/>
                <p:cNvCxnSpPr/>
                <p:nvPr/>
              </p:nvCxnSpPr>
              <p:spPr>
                <a:xfrm rot="10800000">
                  <a:off x="5141050" y="3131675"/>
                  <a:ext cx="0" cy="8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" name="Google Shape;42;p2"/>
            <p:cNvGrpSpPr/>
            <p:nvPr/>
          </p:nvGrpSpPr>
          <p:grpSpPr>
            <a:xfrm>
              <a:off x="8298800" y="4073125"/>
              <a:ext cx="392075" cy="342925"/>
              <a:chOff x="4946100" y="2878150"/>
              <a:chExt cx="392075" cy="342925"/>
            </a:xfrm>
          </p:grpSpPr>
          <p:grpSp>
            <p:nvGrpSpPr>
              <p:cNvPr id="43" name="Google Shape;43;p2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44" name="Google Shape;44;p2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45" name="Google Shape;45;p2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" name="Google Shape;46;p2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7" name="Google Shape;47;p2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48" name="Google Shape;48;p2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9" name="Google Shape;49;p2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50" name="Google Shape;50;p2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2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2" name="Google Shape;52;p2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3" name="Google Shape;53;p2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29" name="Google Shape;429;p11"/>
          <p:cNvGrpSpPr/>
          <p:nvPr/>
        </p:nvGrpSpPr>
        <p:grpSpPr>
          <a:xfrm>
            <a:off x="-1916262" y="-3434103"/>
            <a:ext cx="12976513" cy="6438900"/>
            <a:chOff x="-1916262" y="-3434103"/>
            <a:chExt cx="12976513" cy="6438900"/>
          </a:xfrm>
        </p:grpSpPr>
        <p:sp>
          <p:nvSpPr>
            <p:cNvPr id="430" name="Google Shape;430;p11"/>
            <p:cNvSpPr/>
            <p:nvPr/>
          </p:nvSpPr>
          <p:spPr>
            <a:xfrm>
              <a:off x="4621350" y="-3434103"/>
              <a:ext cx="6438900" cy="64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431" name="Google Shape;431;p11"/>
            <p:cNvSpPr/>
            <p:nvPr/>
          </p:nvSpPr>
          <p:spPr>
            <a:xfrm>
              <a:off x="-1916262" y="-3434103"/>
              <a:ext cx="6438900" cy="643890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grpSp>
        <p:nvGrpSpPr>
          <p:cNvPr id="432" name="Google Shape;432;p11"/>
          <p:cNvGrpSpPr/>
          <p:nvPr/>
        </p:nvGrpSpPr>
        <p:grpSpPr>
          <a:xfrm rot="-931980">
            <a:off x="3938533" y="-85056"/>
            <a:ext cx="815995" cy="801707"/>
            <a:chOff x="1147751" y="2111250"/>
            <a:chExt cx="815975" cy="801687"/>
          </a:xfrm>
        </p:grpSpPr>
        <p:sp>
          <p:nvSpPr>
            <p:cNvPr id="433" name="Google Shape;433;p11"/>
            <p:cNvSpPr/>
            <p:nvPr/>
          </p:nvSpPr>
          <p:spPr>
            <a:xfrm>
              <a:off x="1147751" y="2111250"/>
              <a:ext cx="815975" cy="801687"/>
            </a:xfrm>
            <a:custGeom>
              <a:avLst/>
              <a:gdLst/>
              <a:ahLst/>
              <a:cxnLst/>
              <a:rect l="l" t="t" r="r" b="b"/>
              <a:pathLst>
                <a:path w="377" h="371" extrusionOk="0">
                  <a:moveTo>
                    <a:pt x="377" y="159"/>
                  </a:moveTo>
                  <a:cubicBezTo>
                    <a:pt x="230" y="144"/>
                    <a:pt x="217" y="371"/>
                    <a:pt x="76" y="358"/>
                  </a:cubicBezTo>
                  <a:cubicBezTo>
                    <a:pt x="51" y="314"/>
                    <a:pt x="26" y="270"/>
                    <a:pt x="0" y="226"/>
                  </a:cubicBezTo>
                  <a:cubicBezTo>
                    <a:pt x="144" y="240"/>
                    <a:pt x="155" y="0"/>
                    <a:pt x="305" y="16"/>
                  </a:cubicBezTo>
                  <a:cubicBezTo>
                    <a:pt x="330" y="64"/>
                    <a:pt x="353" y="112"/>
                    <a:pt x="377" y="15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4" name="Google Shape;434;p11"/>
            <p:cNvSpPr/>
            <p:nvPr/>
          </p:nvSpPr>
          <p:spPr>
            <a:xfrm>
              <a:off x="1223950" y="2179512"/>
              <a:ext cx="665162" cy="673100"/>
            </a:xfrm>
            <a:custGeom>
              <a:avLst/>
              <a:gdLst/>
              <a:ahLst/>
              <a:cxnLst/>
              <a:rect l="l" t="t" r="r" b="b"/>
              <a:pathLst>
                <a:path w="308" h="311" extrusionOk="0">
                  <a:moveTo>
                    <a:pt x="41" y="297"/>
                  </a:moveTo>
                  <a:cubicBezTo>
                    <a:pt x="27" y="273"/>
                    <a:pt x="13" y="249"/>
                    <a:pt x="0" y="225"/>
                  </a:cubicBezTo>
                  <a:cubicBezTo>
                    <a:pt x="12" y="224"/>
                    <a:pt x="16" y="214"/>
                    <a:pt x="10" y="205"/>
                  </a:cubicBezTo>
                  <a:cubicBezTo>
                    <a:pt x="108" y="182"/>
                    <a:pt x="136" y="25"/>
                    <a:pt x="238" y="0"/>
                  </a:cubicBezTo>
                  <a:cubicBezTo>
                    <a:pt x="243" y="11"/>
                    <a:pt x="257" y="17"/>
                    <a:pt x="269" y="16"/>
                  </a:cubicBezTo>
                  <a:cubicBezTo>
                    <a:pt x="282" y="43"/>
                    <a:pt x="296" y="69"/>
                    <a:pt x="308" y="94"/>
                  </a:cubicBezTo>
                  <a:cubicBezTo>
                    <a:pt x="296" y="95"/>
                    <a:pt x="291" y="105"/>
                    <a:pt x="296" y="115"/>
                  </a:cubicBezTo>
                  <a:cubicBezTo>
                    <a:pt x="196" y="139"/>
                    <a:pt x="167" y="289"/>
                    <a:pt x="71" y="311"/>
                  </a:cubicBezTo>
                  <a:cubicBezTo>
                    <a:pt x="66" y="301"/>
                    <a:pt x="53" y="296"/>
                    <a:pt x="41" y="297"/>
                  </a:cubicBezTo>
                  <a:close/>
                </a:path>
              </a:pathLst>
            </a:custGeom>
            <a:solidFill>
              <a:srgbClr val="FFFFFF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5" name="Google Shape;435;p11"/>
            <p:cNvSpPr/>
            <p:nvPr/>
          </p:nvSpPr>
          <p:spPr>
            <a:xfrm>
              <a:off x="1446201" y="2365250"/>
              <a:ext cx="209550" cy="320675"/>
            </a:xfrm>
            <a:custGeom>
              <a:avLst/>
              <a:gdLst/>
              <a:ahLst/>
              <a:cxnLst/>
              <a:rect l="l" t="t" r="r" b="b"/>
              <a:pathLst>
                <a:path w="97" h="148" extrusionOk="0">
                  <a:moveTo>
                    <a:pt x="84" y="29"/>
                  </a:moveTo>
                  <a:cubicBezTo>
                    <a:pt x="97" y="55"/>
                    <a:pt x="92" y="96"/>
                    <a:pt x="74" y="122"/>
                  </a:cubicBezTo>
                  <a:cubicBezTo>
                    <a:pt x="55" y="148"/>
                    <a:pt x="28" y="146"/>
                    <a:pt x="14" y="120"/>
                  </a:cubicBezTo>
                  <a:cubicBezTo>
                    <a:pt x="0" y="95"/>
                    <a:pt x="4" y="54"/>
                    <a:pt x="23" y="27"/>
                  </a:cubicBezTo>
                  <a:cubicBezTo>
                    <a:pt x="41" y="0"/>
                    <a:pt x="69" y="2"/>
                    <a:pt x="84" y="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6" name="Google Shape;436;p11"/>
            <p:cNvSpPr/>
            <p:nvPr/>
          </p:nvSpPr>
          <p:spPr>
            <a:xfrm>
              <a:off x="1323963" y="2635125"/>
              <a:ext cx="131762" cy="141288"/>
            </a:xfrm>
            <a:custGeom>
              <a:avLst/>
              <a:gdLst/>
              <a:ahLst/>
              <a:cxnLst/>
              <a:rect l="l" t="t" r="r" b="b"/>
              <a:pathLst>
                <a:path w="61" h="65" extrusionOk="0">
                  <a:moveTo>
                    <a:pt x="53" y="15"/>
                  </a:moveTo>
                  <a:cubicBezTo>
                    <a:pt x="61" y="29"/>
                    <a:pt x="58" y="49"/>
                    <a:pt x="45" y="57"/>
                  </a:cubicBezTo>
                  <a:cubicBezTo>
                    <a:pt x="33" y="65"/>
                    <a:pt x="15" y="58"/>
                    <a:pt x="7" y="45"/>
                  </a:cubicBezTo>
                  <a:cubicBezTo>
                    <a:pt x="0" y="31"/>
                    <a:pt x="5" y="16"/>
                    <a:pt x="18" y="8"/>
                  </a:cubicBezTo>
                  <a:cubicBezTo>
                    <a:pt x="31" y="0"/>
                    <a:pt x="46" y="2"/>
                    <a:pt x="53" y="15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437" name="Google Shape;437;p11"/>
            <p:cNvSpPr/>
            <p:nvPr/>
          </p:nvSpPr>
          <p:spPr>
            <a:xfrm>
              <a:off x="1624001" y="2260475"/>
              <a:ext cx="211138" cy="187325"/>
            </a:xfrm>
            <a:custGeom>
              <a:avLst/>
              <a:gdLst/>
              <a:ahLst/>
              <a:cxnLst/>
              <a:rect l="l" t="t" r="r" b="b"/>
              <a:pathLst>
                <a:path w="98" h="87" extrusionOk="0">
                  <a:moveTo>
                    <a:pt x="98" y="41"/>
                  </a:moveTo>
                  <a:cubicBezTo>
                    <a:pt x="67" y="47"/>
                    <a:pt x="43" y="64"/>
                    <a:pt x="22" y="87"/>
                  </a:cubicBezTo>
                  <a:cubicBezTo>
                    <a:pt x="15" y="74"/>
                    <a:pt x="7" y="61"/>
                    <a:pt x="0" y="47"/>
                  </a:cubicBezTo>
                  <a:cubicBezTo>
                    <a:pt x="22" y="24"/>
                    <a:pt x="46" y="6"/>
                    <a:pt x="77" y="0"/>
                  </a:cubicBezTo>
                  <a:cubicBezTo>
                    <a:pt x="84" y="14"/>
                    <a:pt x="91" y="27"/>
                    <a:pt x="98" y="4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  <p:sp>
        <p:nvSpPr>
          <p:cNvPr id="438" name="Google Shape;438;p11"/>
          <p:cNvSpPr txBox="1"/>
          <p:nvPr>
            <p:ph type="title" hasCustomPrompt="1"/>
          </p:nvPr>
        </p:nvSpPr>
        <p:spPr>
          <a:xfrm>
            <a:off x="2388100" y="3483988"/>
            <a:ext cx="4629000" cy="799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57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439" name="Google Shape;439;p11"/>
          <p:cNvSpPr txBox="1"/>
          <p:nvPr>
            <p:ph type="subTitle" idx="1"/>
          </p:nvPr>
        </p:nvSpPr>
        <p:spPr>
          <a:xfrm>
            <a:off x="2388100" y="4152188"/>
            <a:ext cx="4629000" cy="4518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440" name="Google Shape;440;p11"/>
          <p:cNvSpPr/>
          <p:nvPr/>
        </p:nvSpPr>
        <p:spPr>
          <a:xfrm>
            <a:off x="8795125" y="3484002"/>
            <a:ext cx="451800" cy="451800"/>
          </a:xfrm>
          <a:prstGeom prst="ellipse">
            <a:avLst/>
          </a:prstGeom>
          <a:solidFill>
            <a:srgbClr val="F18F8F">
              <a:alpha val="33540"/>
            </a:srgbClr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sp>
        <p:nvSpPr>
          <p:cNvPr id="441" name="Google Shape;441;p11"/>
          <p:cNvSpPr/>
          <p:nvPr/>
        </p:nvSpPr>
        <p:spPr>
          <a:xfrm>
            <a:off x="-150800" y="3821406"/>
            <a:ext cx="630600" cy="6306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442" name="Google Shape;442;p11"/>
          <p:cNvGrpSpPr/>
          <p:nvPr/>
        </p:nvGrpSpPr>
        <p:grpSpPr>
          <a:xfrm>
            <a:off x="982150" y="4152200"/>
            <a:ext cx="7812975" cy="794725"/>
            <a:chOff x="982150" y="4152200"/>
            <a:chExt cx="7812975" cy="794725"/>
          </a:xfrm>
        </p:grpSpPr>
        <p:grpSp>
          <p:nvGrpSpPr>
            <p:cNvPr id="443" name="Google Shape;443;p11"/>
            <p:cNvGrpSpPr/>
            <p:nvPr/>
          </p:nvGrpSpPr>
          <p:grpSpPr>
            <a:xfrm>
              <a:off x="982150" y="4604000"/>
              <a:ext cx="392075" cy="342925"/>
              <a:chOff x="4946100" y="2878150"/>
              <a:chExt cx="392075" cy="342925"/>
            </a:xfrm>
          </p:grpSpPr>
          <p:grpSp>
            <p:nvGrpSpPr>
              <p:cNvPr id="444" name="Google Shape;444;p11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445" name="Google Shape;445;p11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446" name="Google Shape;446;p11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47" name="Google Shape;447;p11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48" name="Google Shape;448;p11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449" name="Google Shape;449;p11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0" name="Google Shape;450;p11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451" name="Google Shape;451;p11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2" name="Google Shape;452;p11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3" name="Google Shape;453;p11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54" name="Google Shape;454;p11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455" name="Google Shape;455;p11"/>
            <p:cNvGrpSpPr/>
            <p:nvPr/>
          </p:nvGrpSpPr>
          <p:grpSpPr>
            <a:xfrm>
              <a:off x="8403050" y="4152200"/>
              <a:ext cx="392075" cy="342925"/>
              <a:chOff x="4946100" y="2878150"/>
              <a:chExt cx="392075" cy="342925"/>
            </a:xfrm>
          </p:grpSpPr>
          <p:grpSp>
            <p:nvGrpSpPr>
              <p:cNvPr id="456" name="Google Shape;456;p11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457" name="Google Shape;457;p11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458" name="Google Shape;458;p11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59" name="Google Shape;459;p11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460" name="Google Shape;460;p11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461" name="Google Shape;461;p11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462" name="Google Shape;462;p11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463" name="Google Shape;463;p11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4" name="Google Shape;464;p11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5" name="Google Shape;465;p11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66" name="Google Shape;466;p11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bg>
      <p:bgPr>
        <a:solidFill>
          <a:srgbClr val="FFFFFF"/>
        </a:solidFill>
        <a:effectLst/>
      </p:bgPr>
    </p:bg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BLANK_1_1_1_2"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13"/>
          <p:cNvSpPr txBox="1"/>
          <p:nvPr>
            <p:ph type="subTitle" idx="1"/>
          </p:nvPr>
        </p:nvSpPr>
        <p:spPr>
          <a:xfrm>
            <a:off x="843925" y="2078000"/>
            <a:ext cx="3523500" cy="868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13"/>
          <p:cNvSpPr txBox="1"/>
          <p:nvPr>
            <p:ph type="subTitle" idx="2"/>
          </p:nvPr>
        </p:nvSpPr>
        <p:spPr>
          <a:xfrm>
            <a:off x="2811750" y="3757600"/>
            <a:ext cx="3523500" cy="8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13"/>
          <p:cNvSpPr txBox="1"/>
          <p:nvPr>
            <p:ph type="subTitle" idx="3"/>
          </p:nvPr>
        </p:nvSpPr>
        <p:spPr>
          <a:xfrm>
            <a:off x="4779575" y="2078000"/>
            <a:ext cx="3520500" cy="868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13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Baloo 2 ExtraBold"/>
              <a:buNone/>
              <a:defRPr sz="33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473" name="Google Shape;473;p13"/>
          <p:cNvSpPr txBox="1"/>
          <p:nvPr>
            <p:ph type="subTitle" idx="4"/>
          </p:nvPr>
        </p:nvSpPr>
        <p:spPr>
          <a:xfrm>
            <a:off x="843925" y="1627850"/>
            <a:ext cx="3523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474" name="Google Shape;474;p13"/>
          <p:cNvSpPr txBox="1"/>
          <p:nvPr>
            <p:ph type="subTitle" idx="5"/>
          </p:nvPr>
        </p:nvSpPr>
        <p:spPr>
          <a:xfrm>
            <a:off x="4779551" y="1627850"/>
            <a:ext cx="3520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475" name="Google Shape;475;p13"/>
          <p:cNvSpPr txBox="1"/>
          <p:nvPr>
            <p:ph type="subTitle" idx="6"/>
          </p:nvPr>
        </p:nvSpPr>
        <p:spPr>
          <a:xfrm>
            <a:off x="2811738" y="3315500"/>
            <a:ext cx="35235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grpSp>
        <p:nvGrpSpPr>
          <p:cNvPr id="476" name="Google Shape;476;p13"/>
          <p:cNvGrpSpPr/>
          <p:nvPr/>
        </p:nvGrpSpPr>
        <p:grpSpPr>
          <a:xfrm>
            <a:off x="7493463" y="4432538"/>
            <a:ext cx="392075" cy="342925"/>
            <a:chOff x="4946100" y="2878150"/>
            <a:chExt cx="392075" cy="342925"/>
          </a:xfrm>
        </p:grpSpPr>
        <p:grpSp>
          <p:nvGrpSpPr>
            <p:cNvPr id="477" name="Google Shape;477;p13"/>
            <p:cNvGrpSpPr/>
            <p:nvPr/>
          </p:nvGrpSpPr>
          <p:grpSpPr>
            <a:xfrm>
              <a:off x="5044438" y="2952449"/>
              <a:ext cx="197103" cy="197103"/>
              <a:chOff x="4646938" y="2637000"/>
              <a:chExt cx="295950" cy="295950"/>
            </a:xfrm>
          </p:grpSpPr>
          <p:grpSp>
            <p:nvGrpSpPr>
              <p:cNvPr id="478" name="Google Shape;478;p13"/>
              <p:cNvGrpSpPr/>
              <p:nvPr/>
            </p:nvGrpSpPr>
            <p:grpSpPr>
              <a:xfrm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479" name="Google Shape;479;p13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0" name="Google Shape;480;p13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81" name="Google Shape;481;p13"/>
              <p:cNvGrpSpPr/>
              <p:nvPr/>
            </p:nvGrpSpPr>
            <p:grpSpPr>
              <a:xfrm rot="-5400000"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482" name="Google Shape;482;p13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83" name="Google Shape;483;p13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84" name="Google Shape;484;p13"/>
            <p:cNvCxnSpPr/>
            <p:nvPr/>
          </p:nvCxnSpPr>
          <p:spPr>
            <a:xfrm rot="10800000">
              <a:off x="5141050" y="2878150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5" name="Google Shape;485;p13"/>
            <p:cNvCxnSpPr/>
            <p:nvPr/>
          </p:nvCxnSpPr>
          <p:spPr>
            <a:xfrm rot="10800000">
              <a:off x="4946100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6" name="Google Shape;486;p13"/>
            <p:cNvCxnSpPr/>
            <p:nvPr/>
          </p:nvCxnSpPr>
          <p:spPr>
            <a:xfrm rot="10800000">
              <a:off x="5242775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87" name="Google Shape;487;p13"/>
            <p:cNvCxnSpPr/>
            <p:nvPr/>
          </p:nvCxnSpPr>
          <p:spPr>
            <a:xfrm rot="10800000">
              <a:off x="5141050" y="3131675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488" name="Google Shape;488;p13"/>
          <p:cNvGrpSpPr/>
          <p:nvPr/>
        </p:nvGrpSpPr>
        <p:grpSpPr>
          <a:xfrm>
            <a:off x="8649525" y="734425"/>
            <a:ext cx="392075" cy="342925"/>
            <a:chOff x="4946100" y="2878150"/>
            <a:chExt cx="392075" cy="342925"/>
          </a:xfrm>
        </p:grpSpPr>
        <p:grpSp>
          <p:nvGrpSpPr>
            <p:cNvPr id="489" name="Google Shape;489;p13"/>
            <p:cNvGrpSpPr/>
            <p:nvPr/>
          </p:nvGrpSpPr>
          <p:grpSpPr>
            <a:xfrm>
              <a:off x="5044438" y="2952449"/>
              <a:ext cx="197103" cy="197103"/>
              <a:chOff x="4646938" y="2637000"/>
              <a:chExt cx="295950" cy="295950"/>
            </a:xfrm>
          </p:grpSpPr>
          <p:grpSp>
            <p:nvGrpSpPr>
              <p:cNvPr id="490" name="Google Shape;490;p13"/>
              <p:cNvGrpSpPr/>
              <p:nvPr/>
            </p:nvGrpSpPr>
            <p:grpSpPr>
              <a:xfrm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491" name="Google Shape;491;p13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2" name="Google Shape;492;p13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93" name="Google Shape;493;p13"/>
              <p:cNvGrpSpPr/>
              <p:nvPr/>
            </p:nvGrpSpPr>
            <p:grpSpPr>
              <a:xfrm rot="-5400000"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494" name="Google Shape;494;p13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5" name="Google Shape;495;p13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496" name="Google Shape;496;p13"/>
            <p:cNvCxnSpPr/>
            <p:nvPr/>
          </p:nvCxnSpPr>
          <p:spPr>
            <a:xfrm rot="10800000">
              <a:off x="5141050" y="2878150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7" name="Google Shape;497;p13"/>
            <p:cNvCxnSpPr/>
            <p:nvPr/>
          </p:nvCxnSpPr>
          <p:spPr>
            <a:xfrm rot="10800000">
              <a:off x="4946100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8" name="Google Shape;498;p13"/>
            <p:cNvCxnSpPr/>
            <p:nvPr/>
          </p:nvCxnSpPr>
          <p:spPr>
            <a:xfrm rot="10800000">
              <a:off x="5242775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499" name="Google Shape;499;p13"/>
            <p:cNvCxnSpPr/>
            <p:nvPr/>
          </p:nvCxnSpPr>
          <p:spPr>
            <a:xfrm rot="10800000">
              <a:off x="5141050" y="3131675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500" name="Google Shape;500;p13"/>
          <p:cNvSpPr/>
          <p:nvPr/>
        </p:nvSpPr>
        <p:spPr>
          <a:xfrm>
            <a:off x="464700" y="4775473"/>
            <a:ext cx="791400" cy="79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sp>
        <p:nvSpPr>
          <p:cNvPr id="501" name="Google Shape;501;p13"/>
          <p:cNvSpPr/>
          <p:nvPr/>
        </p:nvSpPr>
        <p:spPr>
          <a:xfrm>
            <a:off x="8046063" y="3943750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502" name="Google Shape;502;p13"/>
          <p:cNvGrpSpPr/>
          <p:nvPr/>
        </p:nvGrpSpPr>
        <p:grpSpPr>
          <a:xfrm>
            <a:off x="7962076" y="3658051"/>
            <a:ext cx="1322442" cy="1742536"/>
            <a:chOff x="7962076" y="3658051"/>
            <a:chExt cx="1322442" cy="1742536"/>
          </a:xfrm>
        </p:grpSpPr>
        <p:grpSp>
          <p:nvGrpSpPr>
            <p:cNvPr id="503" name="Google Shape;503;p13"/>
            <p:cNvGrpSpPr/>
            <p:nvPr/>
          </p:nvGrpSpPr>
          <p:grpSpPr>
            <a:xfrm rot="-3086586">
              <a:off x="8518455" y="3717307"/>
              <a:ext cx="547695" cy="822336"/>
              <a:chOff x="4560376" y="2834425"/>
              <a:chExt cx="547688" cy="822325"/>
            </a:xfrm>
          </p:grpSpPr>
          <p:sp>
            <p:nvSpPr>
              <p:cNvPr id="504" name="Google Shape;504;p13"/>
              <p:cNvSpPr/>
              <p:nvPr/>
            </p:nvSpPr>
            <p:spPr>
              <a:xfrm>
                <a:off x="4560376" y="2834425"/>
                <a:ext cx="547688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81" extrusionOk="0">
                    <a:moveTo>
                      <a:pt x="0" y="356"/>
                    </a:moveTo>
                    <a:cubicBezTo>
                      <a:pt x="76" y="258"/>
                      <a:pt x="101" y="126"/>
                      <a:pt x="66" y="0"/>
                    </a:cubicBezTo>
                    <a:cubicBezTo>
                      <a:pt x="127" y="9"/>
                      <a:pt x="189" y="17"/>
                      <a:pt x="250" y="26"/>
                    </a:cubicBezTo>
                    <a:cubicBezTo>
                      <a:pt x="254" y="170"/>
                      <a:pt x="194" y="300"/>
                      <a:pt x="93" y="381"/>
                    </a:cubicBezTo>
                    <a:cubicBezTo>
                      <a:pt x="62" y="373"/>
                      <a:pt x="31" y="364"/>
                      <a:pt x="0" y="35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5" name="Google Shape;505;p13"/>
              <p:cNvSpPr/>
              <p:nvPr/>
            </p:nvSpPr>
            <p:spPr>
              <a:xfrm>
                <a:off x="4623875" y="2882050"/>
                <a:ext cx="439738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43" extrusionOk="0">
                    <a:moveTo>
                      <a:pt x="79" y="0"/>
                    </a:moveTo>
                    <a:cubicBezTo>
                      <a:pt x="113" y="5"/>
                      <a:pt x="148" y="11"/>
                      <a:pt x="182" y="16"/>
                    </a:cubicBezTo>
                    <a:cubicBezTo>
                      <a:pt x="182" y="30"/>
                      <a:pt x="191" y="43"/>
                      <a:pt x="203" y="45"/>
                    </a:cubicBezTo>
                    <a:cubicBezTo>
                      <a:pt x="198" y="156"/>
                      <a:pt x="154" y="258"/>
                      <a:pt x="82" y="331"/>
                    </a:cubicBezTo>
                    <a:cubicBezTo>
                      <a:pt x="76" y="329"/>
                      <a:pt x="63" y="335"/>
                      <a:pt x="55" y="343"/>
                    </a:cubicBezTo>
                    <a:cubicBezTo>
                      <a:pt x="36" y="338"/>
                      <a:pt x="18" y="333"/>
                      <a:pt x="0" y="328"/>
                    </a:cubicBezTo>
                    <a:cubicBezTo>
                      <a:pt x="7" y="318"/>
                      <a:pt x="8" y="309"/>
                      <a:pt x="1" y="307"/>
                    </a:cubicBezTo>
                    <a:cubicBezTo>
                      <a:pt x="56" y="225"/>
                      <a:pt x="78" y="122"/>
                      <a:pt x="62" y="20"/>
                    </a:cubicBezTo>
                    <a:cubicBezTo>
                      <a:pt x="73" y="22"/>
                      <a:pt x="81" y="13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6" name="Google Shape;506;p13"/>
              <p:cNvSpPr/>
              <p:nvPr/>
            </p:nvSpPr>
            <p:spPr>
              <a:xfrm>
                <a:off x="4752463" y="3153512"/>
                <a:ext cx="244475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9" extrusionOk="0">
                    <a:moveTo>
                      <a:pt x="34" y="112"/>
                    </a:moveTo>
                    <a:cubicBezTo>
                      <a:pt x="11" y="105"/>
                      <a:pt x="0" y="77"/>
                      <a:pt x="7" y="48"/>
                    </a:cubicBezTo>
                    <a:cubicBezTo>
                      <a:pt x="13" y="18"/>
                      <a:pt x="38" y="0"/>
                      <a:pt x="67" y="7"/>
                    </a:cubicBezTo>
                    <a:cubicBezTo>
                      <a:pt x="96" y="14"/>
                      <a:pt x="113" y="45"/>
                      <a:pt x="100" y="75"/>
                    </a:cubicBezTo>
                    <a:cubicBezTo>
                      <a:pt x="88" y="103"/>
                      <a:pt x="56" y="119"/>
                      <a:pt x="34" y="1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7" name="Google Shape;507;p13"/>
              <p:cNvSpPr/>
              <p:nvPr/>
            </p:nvSpPr>
            <p:spPr>
              <a:xfrm>
                <a:off x="4842951" y="2969362"/>
                <a:ext cx="13335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62" h="69" extrusionOk="0">
                    <a:moveTo>
                      <a:pt x="28" y="65"/>
                    </a:moveTo>
                    <a:cubicBezTo>
                      <a:pt x="12" y="61"/>
                      <a:pt x="0" y="45"/>
                      <a:pt x="0" y="28"/>
                    </a:cubicBezTo>
                    <a:cubicBezTo>
                      <a:pt x="0" y="11"/>
                      <a:pt x="13" y="0"/>
                      <a:pt x="31" y="3"/>
                    </a:cubicBezTo>
                    <a:cubicBezTo>
                      <a:pt x="48" y="6"/>
                      <a:pt x="62" y="23"/>
                      <a:pt x="61" y="41"/>
                    </a:cubicBezTo>
                    <a:cubicBezTo>
                      <a:pt x="59" y="58"/>
                      <a:pt x="44" y="69"/>
                      <a:pt x="28" y="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08" name="Google Shape;508;p13"/>
              <p:cNvSpPr/>
              <p:nvPr/>
            </p:nvSpPr>
            <p:spPr>
              <a:xfrm>
                <a:off x="4674676" y="3410687"/>
                <a:ext cx="174625" cy="179387"/>
              </a:xfrm>
              <a:custGeom>
                <a:avLst/>
                <a:gdLst/>
                <a:ahLst/>
                <a:cxnLst/>
                <a:rect l="l" t="t" r="r" b="b"/>
                <a:pathLst>
                  <a:path w="81" h="83" extrusionOk="0">
                    <a:moveTo>
                      <a:pt x="0" y="75"/>
                    </a:moveTo>
                    <a:cubicBezTo>
                      <a:pt x="18" y="52"/>
                      <a:pt x="34" y="27"/>
                      <a:pt x="46" y="0"/>
                    </a:cubicBezTo>
                    <a:cubicBezTo>
                      <a:pt x="58" y="3"/>
                      <a:pt x="69" y="7"/>
                      <a:pt x="81" y="10"/>
                    </a:cubicBezTo>
                    <a:cubicBezTo>
                      <a:pt x="66" y="37"/>
                      <a:pt x="49" y="61"/>
                      <a:pt x="28" y="83"/>
                    </a:cubicBezTo>
                    <a:cubicBezTo>
                      <a:pt x="19" y="81"/>
                      <a:pt x="9" y="78"/>
                      <a:pt x="0" y="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09" name="Google Shape;509;p13"/>
            <p:cNvGrpSpPr/>
            <p:nvPr/>
          </p:nvGrpSpPr>
          <p:grpSpPr>
            <a:xfrm>
              <a:off x="7962076" y="4598900"/>
              <a:ext cx="815975" cy="801687"/>
              <a:chOff x="1147751" y="2111250"/>
              <a:chExt cx="815975" cy="801687"/>
            </a:xfrm>
          </p:grpSpPr>
          <p:sp>
            <p:nvSpPr>
              <p:cNvPr id="510" name="Google Shape;510;p13"/>
              <p:cNvSpPr/>
              <p:nvPr/>
            </p:nvSpPr>
            <p:spPr>
              <a:xfrm>
                <a:off x="1147751" y="2111250"/>
                <a:ext cx="815975" cy="80168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1" extrusionOk="0">
                    <a:moveTo>
                      <a:pt x="377" y="159"/>
                    </a:moveTo>
                    <a:cubicBezTo>
                      <a:pt x="230" y="144"/>
                      <a:pt x="217" y="371"/>
                      <a:pt x="76" y="358"/>
                    </a:cubicBezTo>
                    <a:cubicBezTo>
                      <a:pt x="51" y="314"/>
                      <a:pt x="26" y="270"/>
                      <a:pt x="0" y="226"/>
                    </a:cubicBezTo>
                    <a:cubicBezTo>
                      <a:pt x="144" y="240"/>
                      <a:pt x="155" y="0"/>
                      <a:pt x="305" y="16"/>
                    </a:cubicBezTo>
                    <a:cubicBezTo>
                      <a:pt x="330" y="64"/>
                      <a:pt x="353" y="112"/>
                      <a:pt x="377" y="1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1" name="Google Shape;511;p13"/>
              <p:cNvSpPr/>
              <p:nvPr/>
            </p:nvSpPr>
            <p:spPr>
              <a:xfrm>
                <a:off x="1223950" y="2179512"/>
                <a:ext cx="665162" cy="6731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11" extrusionOk="0">
                    <a:moveTo>
                      <a:pt x="41" y="297"/>
                    </a:moveTo>
                    <a:cubicBezTo>
                      <a:pt x="27" y="273"/>
                      <a:pt x="13" y="249"/>
                      <a:pt x="0" y="225"/>
                    </a:cubicBezTo>
                    <a:cubicBezTo>
                      <a:pt x="12" y="224"/>
                      <a:pt x="16" y="214"/>
                      <a:pt x="10" y="205"/>
                    </a:cubicBezTo>
                    <a:cubicBezTo>
                      <a:pt x="108" y="182"/>
                      <a:pt x="136" y="25"/>
                      <a:pt x="238" y="0"/>
                    </a:cubicBezTo>
                    <a:cubicBezTo>
                      <a:pt x="243" y="11"/>
                      <a:pt x="257" y="17"/>
                      <a:pt x="269" y="16"/>
                    </a:cubicBezTo>
                    <a:cubicBezTo>
                      <a:pt x="282" y="43"/>
                      <a:pt x="296" y="69"/>
                      <a:pt x="308" y="94"/>
                    </a:cubicBezTo>
                    <a:cubicBezTo>
                      <a:pt x="296" y="95"/>
                      <a:pt x="291" y="105"/>
                      <a:pt x="296" y="115"/>
                    </a:cubicBezTo>
                    <a:cubicBezTo>
                      <a:pt x="196" y="139"/>
                      <a:pt x="167" y="289"/>
                      <a:pt x="71" y="311"/>
                    </a:cubicBezTo>
                    <a:cubicBezTo>
                      <a:pt x="66" y="301"/>
                      <a:pt x="53" y="296"/>
                      <a:pt x="41" y="297"/>
                    </a:cubicBezTo>
                    <a:close/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2" name="Google Shape;512;p13"/>
              <p:cNvSpPr/>
              <p:nvPr/>
            </p:nvSpPr>
            <p:spPr>
              <a:xfrm>
                <a:off x="1446201" y="2365250"/>
                <a:ext cx="20955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8" extrusionOk="0">
                    <a:moveTo>
                      <a:pt x="84" y="29"/>
                    </a:moveTo>
                    <a:cubicBezTo>
                      <a:pt x="97" y="55"/>
                      <a:pt x="92" y="96"/>
                      <a:pt x="74" y="122"/>
                    </a:cubicBezTo>
                    <a:cubicBezTo>
                      <a:pt x="55" y="148"/>
                      <a:pt x="28" y="146"/>
                      <a:pt x="14" y="120"/>
                    </a:cubicBezTo>
                    <a:cubicBezTo>
                      <a:pt x="0" y="95"/>
                      <a:pt x="4" y="54"/>
                      <a:pt x="23" y="27"/>
                    </a:cubicBezTo>
                    <a:cubicBezTo>
                      <a:pt x="41" y="0"/>
                      <a:pt x="69" y="2"/>
                      <a:pt x="84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3" name="Google Shape;513;p13"/>
              <p:cNvSpPr/>
              <p:nvPr/>
            </p:nvSpPr>
            <p:spPr>
              <a:xfrm>
                <a:off x="1323963" y="2635125"/>
                <a:ext cx="131762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53" y="15"/>
                    </a:moveTo>
                    <a:cubicBezTo>
                      <a:pt x="61" y="29"/>
                      <a:pt x="58" y="49"/>
                      <a:pt x="45" y="57"/>
                    </a:cubicBezTo>
                    <a:cubicBezTo>
                      <a:pt x="33" y="65"/>
                      <a:pt x="15" y="58"/>
                      <a:pt x="7" y="45"/>
                    </a:cubicBezTo>
                    <a:cubicBezTo>
                      <a:pt x="0" y="31"/>
                      <a:pt x="5" y="16"/>
                      <a:pt x="18" y="8"/>
                    </a:cubicBezTo>
                    <a:cubicBezTo>
                      <a:pt x="31" y="0"/>
                      <a:pt x="46" y="2"/>
                      <a:pt x="53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4" name="Google Shape;514;p13"/>
              <p:cNvSpPr/>
              <p:nvPr/>
            </p:nvSpPr>
            <p:spPr>
              <a:xfrm>
                <a:off x="1624001" y="2260475"/>
                <a:ext cx="211138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87" extrusionOk="0">
                    <a:moveTo>
                      <a:pt x="98" y="41"/>
                    </a:moveTo>
                    <a:cubicBezTo>
                      <a:pt x="67" y="47"/>
                      <a:pt x="43" y="64"/>
                      <a:pt x="22" y="87"/>
                    </a:cubicBezTo>
                    <a:cubicBezTo>
                      <a:pt x="15" y="74"/>
                      <a:pt x="7" y="61"/>
                      <a:pt x="0" y="47"/>
                    </a:cubicBezTo>
                    <a:cubicBezTo>
                      <a:pt x="22" y="24"/>
                      <a:pt x="46" y="6"/>
                      <a:pt x="77" y="0"/>
                    </a:cubicBezTo>
                    <a:cubicBezTo>
                      <a:pt x="84" y="14"/>
                      <a:pt x="91" y="27"/>
                      <a:pt x="98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15" name="Google Shape;515;p13"/>
          <p:cNvGrpSpPr/>
          <p:nvPr/>
        </p:nvGrpSpPr>
        <p:grpSpPr>
          <a:xfrm>
            <a:off x="8011434" y="4175247"/>
            <a:ext cx="701054" cy="360570"/>
            <a:chOff x="8011434" y="4175247"/>
            <a:chExt cx="701054" cy="360570"/>
          </a:xfrm>
        </p:grpSpPr>
        <p:grpSp>
          <p:nvGrpSpPr>
            <p:cNvPr id="516" name="Google Shape;516;p13"/>
            <p:cNvGrpSpPr/>
            <p:nvPr/>
          </p:nvGrpSpPr>
          <p:grpSpPr>
            <a:xfrm rot="-8994413">
              <a:off x="8058516" y="4225359"/>
              <a:ext cx="269871" cy="260346"/>
              <a:chOff x="3500963" y="1514187"/>
              <a:chExt cx="269875" cy="260350"/>
            </a:xfrm>
          </p:grpSpPr>
          <p:sp>
            <p:nvSpPr>
              <p:cNvPr id="517" name="Google Shape;517;p13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8" name="Google Shape;518;p13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19" name="Google Shape;519;p13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20" name="Google Shape;520;p13"/>
            <p:cNvGrpSpPr/>
            <p:nvPr/>
          </p:nvGrpSpPr>
          <p:grpSpPr>
            <a:xfrm>
              <a:off x="8501351" y="4224562"/>
              <a:ext cx="211138" cy="261937"/>
              <a:chOff x="1595413" y="2754037"/>
              <a:chExt cx="211138" cy="261937"/>
            </a:xfrm>
          </p:grpSpPr>
          <p:sp>
            <p:nvSpPr>
              <p:cNvPr id="521" name="Google Shape;521;p13"/>
              <p:cNvSpPr/>
              <p:nvPr/>
            </p:nvSpPr>
            <p:spPr>
              <a:xfrm>
                <a:off x="1595413" y="2754037"/>
                <a:ext cx="211138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98" h="121" extrusionOk="0">
                    <a:moveTo>
                      <a:pt x="90" y="49"/>
                    </a:moveTo>
                    <a:cubicBezTo>
                      <a:pt x="98" y="79"/>
                      <a:pt x="86" y="108"/>
                      <a:pt x="64" y="115"/>
                    </a:cubicBezTo>
                    <a:cubicBezTo>
                      <a:pt x="41" y="121"/>
                      <a:pt x="17" y="102"/>
                      <a:pt x="8" y="72"/>
                    </a:cubicBezTo>
                    <a:cubicBezTo>
                      <a:pt x="0" y="42"/>
                      <a:pt x="12" y="13"/>
                      <a:pt x="34" y="7"/>
                    </a:cubicBezTo>
                    <a:cubicBezTo>
                      <a:pt x="56" y="0"/>
                      <a:pt x="81" y="20"/>
                      <a:pt x="90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2" name="Google Shape;522;p13"/>
              <p:cNvSpPr/>
              <p:nvPr/>
            </p:nvSpPr>
            <p:spPr>
              <a:xfrm>
                <a:off x="1603350" y="2754037"/>
                <a:ext cx="203200" cy="258763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0" extrusionOk="0">
                    <a:moveTo>
                      <a:pt x="86" y="49"/>
                    </a:moveTo>
                    <a:cubicBezTo>
                      <a:pt x="94" y="79"/>
                      <a:pt x="83" y="108"/>
                      <a:pt x="62" y="114"/>
                    </a:cubicBezTo>
                    <a:cubicBezTo>
                      <a:pt x="40" y="120"/>
                      <a:pt x="16" y="101"/>
                      <a:pt x="8" y="71"/>
                    </a:cubicBezTo>
                    <a:cubicBezTo>
                      <a:pt x="0" y="41"/>
                      <a:pt x="10" y="12"/>
                      <a:pt x="32" y="6"/>
                    </a:cubicBezTo>
                    <a:cubicBezTo>
                      <a:pt x="53" y="0"/>
                      <a:pt x="77" y="20"/>
                      <a:pt x="8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23" name="Google Shape;523;p13"/>
              <p:cNvSpPr/>
              <p:nvPr/>
            </p:nvSpPr>
            <p:spPr>
              <a:xfrm>
                <a:off x="1630338" y="2788962"/>
                <a:ext cx="147638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88" extrusionOk="0">
                    <a:moveTo>
                      <a:pt x="63" y="36"/>
                    </a:moveTo>
                    <a:cubicBezTo>
                      <a:pt x="69" y="58"/>
                      <a:pt x="61" y="80"/>
                      <a:pt x="46" y="84"/>
                    </a:cubicBezTo>
                    <a:cubicBezTo>
                      <a:pt x="30" y="88"/>
                      <a:pt x="12" y="74"/>
                      <a:pt x="6" y="52"/>
                    </a:cubicBezTo>
                    <a:cubicBezTo>
                      <a:pt x="0" y="30"/>
                      <a:pt x="8" y="9"/>
                      <a:pt x="24" y="4"/>
                    </a:cubicBezTo>
                    <a:cubicBezTo>
                      <a:pt x="40" y="0"/>
                      <a:pt x="57" y="14"/>
                      <a:pt x="63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24" name="Google Shape;524;p13"/>
          <p:cNvGrpSpPr/>
          <p:nvPr/>
        </p:nvGrpSpPr>
        <p:grpSpPr>
          <a:xfrm>
            <a:off x="178600" y="-494799"/>
            <a:ext cx="8692275" cy="5813226"/>
            <a:chOff x="178600" y="-494799"/>
            <a:chExt cx="8692275" cy="5813226"/>
          </a:xfrm>
        </p:grpSpPr>
        <p:sp>
          <p:nvSpPr>
            <p:cNvPr id="525" name="Google Shape;525;p13"/>
            <p:cNvSpPr/>
            <p:nvPr/>
          </p:nvSpPr>
          <p:spPr>
            <a:xfrm>
              <a:off x="178600" y="4091702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526" name="Google Shape;526;p13"/>
            <p:cNvSpPr/>
            <p:nvPr/>
          </p:nvSpPr>
          <p:spPr>
            <a:xfrm>
              <a:off x="7214250" y="4923627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527" name="Google Shape;527;p13"/>
            <p:cNvSpPr/>
            <p:nvPr/>
          </p:nvSpPr>
          <p:spPr>
            <a:xfrm>
              <a:off x="7990675" y="-494799"/>
              <a:ext cx="880200" cy="8802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BLANK_1_1_1_1_2">
    <p:spTree>
      <p:nvGrpSpPr>
        <p:cNvPr id="528" name="Shape 5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9" name="Google Shape;529;p14"/>
          <p:cNvSpPr txBox="1"/>
          <p:nvPr>
            <p:ph type="subTitle" idx="1"/>
          </p:nvPr>
        </p:nvSpPr>
        <p:spPr>
          <a:xfrm>
            <a:off x="933533" y="2059842"/>
            <a:ext cx="3510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0" name="Google Shape;530;p14"/>
          <p:cNvSpPr txBox="1"/>
          <p:nvPr>
            <p:ph type="subTitle" idx="2"/>
          </p:nvPr>
        </p:nvSpPr>
        <p:spPr>
          <a:xfrm>
            <a:off x="4699867" y="2059842"/>
            <a:ext cx="3510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1" name="Google Shape;531;p14"/>
          <p:cNvSpPr txBox="1"/>
          <p:nvPr>
            <p:ph type="subTitle" idx="3"/>
          </p:nvPr>
        </p:nvSpPr>
        <p:spPr>
          <a:xfrm>
            <a:off x="933533" y="3627997"/>
            <a:ext cx="3510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2" name="Google Shape;532;p14"/>
          <p:cNvSpPr txBox="1"/>
          <p:nvPr>
            <p:ph type="subTitle" idx="4"/>
          </p:nvPr>
        </p:nvSpPr>
        <p:spPr>
          <a:xfrm>
            <a:off x="4699867" y="3627998"/>
            <a:ext cx="3510600" cy="62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3" name="Google Shape;533;p14"/>
          <p:cNvSpPr txBox="1"/>
          <p:nvPr>
            <p:ph type="title"/>
          </p:nvPr>
        </p:nvSpPr>
        <p:spPr>
          <a:xfrm>
            <a:off x="8127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Baloo 2 ExtraBold"/>
              <a:buNone/>
              <a:defRPr sz="33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534" name="Google Shape;534;p14"/>
          <p:cNvSpPr txBox="1"/>
          <p:nvPr>
            <p:ph type="title" idx="5" hasCustomPrompt="1"/>
          </p:nvPr>
        </p:nvSpPr>
        <p:spPr>
          <a:xfrm>
            <a:off x="933533" y="1318150"/>
            <a:ext cx="770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27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t>xx%</a:t>
            </a:r>
          </a:p>
        </p:txBody>
      </p:sp>
      <p:sp>
        <p:nvSpPr>
          <p:cNvPr id="535" name="Google Shape;535;p14"/>
          <p:cNvSpPr txBox="1"/>
          <p:nvPr>
            <p:ph type="title" idx="6" hasCustomPrompt="1"/>
          </p:nvPr>
        </p:nvSpPr>
        <p:spPr>
          <a:xfrm>
            <a:off x="933533" y="2885150"/>
            <a:ext cx="7683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27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t>xx%</a:t>
            </a:r>
          </a:p>
        </p:txBody>
      </p:sp>
      <p:sp>
        <p:nvSpPr>
          <p:cNvPr id="536" name="Google Shape;536;p14"/>
          <p:cNvSpPr txBox="1"/>
          <p:nvPr>
            <p:ph type="title" idx="7" hasCustomPrompt="1"/>
          </p:nvPr>
        </p:nvSpPr>
        <p:spPr>
          <a:xfrm>
            <a:off x="4699861" y="1318775"/>
            <a:ext cx="791400" cy="4464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27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t>xx%</a:t>
            </a:r>
          </a:p>
        </p:txBody>
      </p:sp>
      <p:sp>
        <p:nvSpPr>
          <p:cNvPr id="537" name="Google Shape;537;p14"/>
          <p:cNvSpPr txBox="1"/>
          <p:nvPr>
            <p:ph type="title" idx="8" hasCustomPrompt="1"/>
          </p:nvPr>
        </p:nvSpPr>
        <p:spPr>
          <a:xfrm>
            <a:off x="4699861" y="2885146"/>
            <a:ext cx="791400" cy="4476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2700" b="0">
                <a:solidFill>
                  <a:schemeClr val="lt1"/>
                </a:solidFill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Font typeface="Baloo 2 ExtraBold"/>
              <a:buNone/>
              <a:defRPr sz="3000" b="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>
            <a:r>
              <a:t>xx%</a:t>
            </a:r>
          </a:p>
        </p:txBody>
      </p:sp>
      <p:sp>
        <p:nvSpPr>
          <p:cNvPr id="538" name="Google Shape;538;p14"/>
          <p:cNvSpPr txBox="1"/>
          <p:nvPr>
            <p:ph type="subTitle" idx="9"/>
          </p:nvPr>
        </p:nvSpPr>
        <p:spPr>
          <a:xfrm>
            <a:off x="933533" y="1741840"/>
            <a:ext cx="351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539" name="Google Shape;539;p14"/>
          <p:cNvSpPr txBox="1"/>
          <p:nvPr>
            <p:ph type="subTitle" idx="13"/>
          </p:nvPr>
        </p:nvSpPr>
        <p:spPr>
          <a:xfrm>
            <a:off x="933533" y="3310126"/>
            <a:ext cx="351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540" name="Google Shape;540;p14"/>
          <p:cNvSpPr txBox="1"/>
          <p:nvPr>
            <p:ph type="subTitle" idx="14"/>
          </p:nvPr>
        </p:nvSpPr>
        <p:spPr>
          <a:xfrm>
            <a:off x="4699861" y="1741840"/>
            <a:ext cx="351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541" name="Google Shape;541;p14"/>
          <p:cNvSpPr txBox="1"/>
          <p:nvPr>
            <p:ph type="subTitle" idx="15"/>
          </p:nvPr>
        </p:nvSpPr>
        <p:spPr>
          <a:xfrm>
            <a:off x="4699861" y="3310124"/>
            <a:ext cx="351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542" name="Google Shape;542;p14"/>
          <p:cNvSpPr/>
          <p:nvPr/>
        </p:nvSpPr>
        <p:spPr>
          <a:xfrm>
            <a:off x="8266575" y="4103675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543" name="Google Shape;543;p14"/>
          <p:cNvGrpSpPr/>
          <p:nvPr/>
        </p:nvGrpSpPr>
        <p:grpSpPr>
          <a:xfrm>
            <a:off x="267175" y="3461625"/>
            <a:ext cx="8744050" cy="1398713"/>
            <a:chOff x="267175" y="3461625"/>
            <a:chExt cx="8744050" cy="1398713"/>
          </a:xfrm>
        </p:grpSpPr>
        <p:grpSp>
          <p:nvGrpSpPr>
            <p:cNvPr id="544" name="Google Shape;544;p14"/>
            <p:cNvGrpSpPr/>
            <p:nvPr/>
          </p:nvGrpSpPr>
          <p:grpSpPr>
            <a:xfrm>
              <a:off x="8619150" y="3461625"/>
              <a:ext cx="392075" cy="342925"/>
              <a:chOff x="4946100" y="2878150"/>
              <a:chExt cx="392075" cy="342925"/>
            </a:xfrm>
          </p:grpSpPr>
          <p:grpSp>
            <p:nvGrpSpPr>
              <p:cNvPr id="545" name="Google Shape;545;p14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546" name="Google Shape;546;p14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547" name="Google Shape;547;p14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48" name="Google Shape;548;p14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49" name="Google Shape;549;p14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550" name="Google Shape;550;p14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51" name="Google Shape;551;p14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552" name="Google Shape;552;p14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3" name="Google Shape;553;p14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4" name="Google Shape;554;p14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55" name="Google Shape;555;p14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56" name="Google Shape;556;p14"/>
            <p:cNvGrpSpPr/>
            <p:nvPr/>
          </p:nvGrpSpPr>
          <p:grpSpPr>
            <a:xfrm>
              <a:off x="267175" y="4517413"/>
              <a:ext cx="392075" cy="342925"/>
              <a:chOff x="4946100" y="2878150"/>
              <a:chExt cx="392075" cy="342925"/>
            </a:xfrm>
          </p:grpSpPr>
          <p:grpSp>
            <p:nvGrpSpPr>
              <p:cNvPr id="557" name="Google Shape;557;p14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558" name="Google Shape;558;p14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559" name="Google Shape;559;p14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0" name="Google Shape;560;p14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561" name="Google Shape;561;p14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562" name="Google Shape;562;p14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563" name="Google Shape;563;p14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564" name="Google Shape;564;p14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5" name="Google Shape;565;p14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6" name="Google Shape;566;p14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7" name="Google Shape;567;p14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8" name="Google Shape;568;p14"/>
          <p:cNvGrpSpPr/>
          <p:nvPr/>
        </p:nvGrpSpPr>
        <p:grpSpPr>
          <a:xfrm>
            <a:off x="7857526" y="4165329"/>
            <a:ext cx="1670150" cy="1176745"/>
            <a:chOff x="7857526" y="4165329"/>
            <a:chExt cx="1670150" cy="1176745"/>
          </a:xfrm>
        </p:grpSpPr>
        <p:grpSp>
          <p:nvGrpSpPr>
            <p:cNvPr id="569" name="Google Shape;569;p14"/>
            <p:cNvGrpSpPr/>
            <p:nvPr/>
          </p:nvGrpSpPr>
          <p:grpSpPr>
            <a:xfrm rot="-5922862">
              <a:off x="8725167" y="4179405"/>
              <a:ext cx="711160" cy="795292"/>
              <a:chOff x="1104876" y="1322112"/>
              <a:chExt cx="711200" cy="795338"/>
            </a:xfrm>
          </p:grpSpPr>
          <p:sp>
            <p:nvSpPr>
              <p:cNvPr id="570" name="Google Shape;570;p14"/>
              <p:cNvSpPr/>
              <p:nvPr/>
            </p:nvSpPr>
            <p:spPr>
              <a:xfrm>
                <a:off x="1104876" y="1322112"/>
                <a:ext cx="711200" cy="79533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448" y="145"/>
                    </a:moveTo>
                    <a:lnTo>
                      <a:pt x="167" y="501"/>
                    </a:lnTo>
                    <a:lnTo>
                      <a:pt x="0" y="371"/>
                    </a:lnTo>
                    <a:lnTo>
                      <a:pt x="276" y="0"/>
                    </a:lnTo>
                    <a:lnTo>
                      <a:pt x="448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1" name="Google Shape;571;p14"/>
              <p:cNvSpPr/>
              <p:nvPr/>
            </p:nvSpPr>
            <p:spPr>
              <a:xfrm>
                <a:off x="1173138" y="1399900"/>
                <a:ext cx="568325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73" y="302"/>
                    </a:moveTo>
                    <a:cubicBezTo>
                      <a:pt x="4" y="247"/>
                      <a:pt x="4" y="247"/>
                      <a:pt x="4" y="247"/>
                    </a:cubicBezTo>
                    <a:cubicBezTo>
                      <a:pt x="10" y="239"/>
                      <a:pt x="8" y="227"/>
                      <a:pt x="0" y="220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71" y="11"/>
                      <a:pt x="183" y="9"/>
                      <a:pt x="190" y="0"/>
                    </a:cubicBezTo>
                    <a:cubicBezTo>
                      <a:pt x="261" y="60"/>
                      <a:pt x="261" y="60"/>
                      <a:pt x="261" y="60"/>
                    </a:cubicBezTo>
                    <a:cubicBezTo>
                      <a:pt x="254" y="69"/>
                      <a:pt x="255" y="82"/>
                      <a:pt x="263" y="89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1" y="292"/>
                      <a:pt x="79" y="293"/>
                      <a:pt x="73" y="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2" name="Google Shape;572;p14"/>
              <p:cNvSpPr/>
              <p:nvPr/>
            </p:nvSpPr>
            <p:spPr>
              <a:xfrm>
                <a:off x="1325538" y="1611037"/>
                <a:ext cx="254000" cy="2492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5" extrusionOk="0">
                    <a:moveTo>
                      <a:pt x="89" y="19"/>
                    </a:moveTo>
                    <a:cubicBezTo>
                      <a:pt x="112" y="39"/>
                      <a:pt x="118" y="72"/>
                      <a:pt x="102" y="93"/>
                    </a:cubicBezTo>
                    <a:cubicBezTo>
                      <a:pt x="86" y="114"/>
                      <a:pt x="54" y="115"/>
                      <a:pt x="30" y="96"/>
                    </a:cubicBezTo>
                    <a:cubicBezTo>
                      <a:pt x="6" y="77"/>
                      <a:pt x="0" y="44"/>
                      <a:pt x="16" y="23"/>
                    </a:cubicBezTo>
                    <a:cubicBezTo>
                      <a:pt x="32" y="1"/>
                      <a:pt x="65" y="0"/>
                      <a:pt x="89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3" name="Google Shape;573;p14"/>
              <p:cNvSpPr/>
              <p:nvPr/>
            </p:nvSpPr>
            <p:spPr>
              <a:xfrm>
                <a:off x="1260451" y="1838050"/>
                <a:ext cx="1365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59" extrusionOk="0">
                    <a:moveTo>
                      <a:pt x="47" y="10"/>
                    </a:moveTo>
                    <a:cubicBezTo>
                      <a:pt x="59" y="20"/>
                      <a:pt x="63" y="37"/>
                      <a:pt x="54" y="48"/>
                    </a:cubicBezTo>
                    <a:cubicBezTo>
                      <a:pt x="46" y="59"/>
                      <a:pt x="29" y="59"/>
                      <a:pt x="17" y="50"/>
                    </a:cubicBezTo>
                    <a:cubicBezTo>
                      <a:pt x="4" y="40"/>
                      <a:pt x="0" y="23"/>
                      <a:pt x="9" y="12"/>
                    </a:cubicBezTo>
                    <a:cubicBezTo>
                      <a:pt x="17" y="1"/>
                      <a:pt x="34" y="0"/>
                      <a:pt x="47" y="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4" name="Google Shape;574;p14"/>
              <p:cNvSpPr/>
              <p:nvPr/>
            </p:nvSpPr>
            <p:spPr>
              <a:xfrm>
                <a:off x="1493813" y="1455462"/>
                <a:ext cx="187325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1" extrusionOk="0">
                    <a:moveTo>
                      <a:pt x="118" y="42"/>
                    </a:moveTo>
                    <a:lnTo>
                      <a:pt x="49" y="131"/>
                    </a:lnTo>
                    <a:lnTo>
                      <a:pt x="0" y="91"/>
                    </a:lnTo>
                    <a:lnTo>
                      <a:pt x="69" y="0"/>
                    </a:lnTo>
                    <a:lnTo>
                      <a:pt x="118" y="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75" name="Google Shape;575;p14"/>
            <p:cNvGrpSpPr/>
            <p:nvPr/>
          </p:nvGrpSpPr>
          <p:grpSpPr>
            <a:xfrm>
              <a:off x="7857526" y="4826137"/>
              <a:ext cx="776288" cy="515938"/>
              <a:chOff x="2883888" y="2147612"/>
              <a:chExt cx="776288" cy="515938"/>
            </a:xfrm>
          </p:grpSpPr>
          <p:sp>
            <p:nvSpPr>
              <p:cNvPr id="576" name="Google Shape;576;p14"/>
              <p:cNvSpPr/>
              <p:nvPr/>
            </p:nvSpPr>
            <p:spPr>
              <a:xfrm>
                <a:off x="2883888" y="2147612"/>
                <a:ext cx="776288" cy="51593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5" extrusionOk="0">
                    <a:moveTo>
                      <a:pt x="489" y="220"/>
                    </a:moveTo>
                    <a:lnTo>
                      <a:pt x="51" y="325"/>
                    </a:lnTo>
                    <a:lnTo>
                      <a:pt x="0" y="118"/>
                    </a:lnTo>
                    <a:lnTo>
                      <a:pt x="447" y="0"/>
                    </a:lnTo>
                    <a:lnTo>
                      <a:pt x="489" y="2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7" name="Google Shape;577;p14"/>
              <p:cNvSpPr/>
              <p:nvPr/>
            </p:nvSpPr>
            <p:spPr>
              <a:xfrm>
                <a:off x="2929926" y="2201587"/>
                <a:ext cx="687387" cy="41433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92" extrusionOk="0">
                    <a:moveTo>
                      <a:pt x="20" y="178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10" y="90"/>
                      <a:pt x="16" y="80"/>
                      <a:pt x="14" y="69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7" y="11"/>
                      <a:pt x="288" y="18"/>
                      <a:pt x="300" y="15"/>
                    </a:cubicBezTo>
                    <a:cubicBezTo>
                      <a:pt x="318" y="106"/>
                      <a:pt x="318" y="106"/>
                      <a:pt x="318" y="106"/>
                    </a:cubicBezTo>
                    <a:cubicBezTo>
                      <a:pt x="306" y="108"/>
                      <a:pt x="299" y="119"/>
                      <a:pt x="301" y="130"/>
                    </a:cubicBezTo>
                    <a:cubicBezTo>
                      <a:pt x="43" y="192"/>
                      <a:pt x="43" y="192"/>
                      <a:pt x="43" y="192"/>
                    </a:cubicBezTo>
                    <a:cubicBezTo>
                      <a:pt x="41" y="182"/>
                      <a:pt x="30" y="176"/>
                      <a:pt x="20" y="1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8" name="Google Shape;578;p14"/>
              <p:cNvSpPr/>
              <p:nvPr/>
            </p:nvSpPr>
            <p:spPr>
              <a:xfrm>
                <a:off x="3147413" y="2282550"/>
                <a:ext cx="231775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21" extrusionOk="0">
                    <a:moveTo>
                      <a:pt x="101" y="49"/>
                    </a:moveTo>
                    <a:cubicBezTo>
                      <a:pt x="107" y="79"/>
                      <a:pt x="91" y="109"/>
                      <a:pt x="66" y="115"/>
                    </a:cubicBezTo>
                    <a:cubicBezTo>
                      <a:pt x="40" y="121"/>
                      <a:pt x="14" y="102"/>
                      <a:pt x="7" y="73"/>
                    </a:cubicBezTo>
                    <a:cubicBezTo>
                      <a:pt x="0" y="43"/>
                      <a:pt x="16" y="14"/>
                      <a:pt x="42" y="7"/>
                    </a:cubicBezTo>
                    <a:cubicBezTo>
                      <a:pt x="68" y="0"/>
                      <a:pt x="94" y="19"/>
                      <a:pt x="101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79" name="Google Shape;579;p14"/>
              <p:cNvSpPr/>
              <p:nvPr/>
            </p:nvSpPr>
            <p:spPr>
              <a:xfrm>
                <a:off x="3002950" y="2400025"/>
                <a:ext cx="12065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52" y="26"/>
                    </a:moveTo>
                    <a:cubicBezTo>
                      <a:pt x="56" y="41"/>
                      <a:pt x="48" y="56"/>
                      <a:pt x="34" y="60"/>
                    </a:cubicBezTo>
                    <a:cubicBezTo>
                      <a:pt x="21" y="63"/>
                      <a:pt x="7" y="53"/>
                      <a:pt x="4" y="38"/>
                    </a:cubicBezTo>
                    <a:cubicBezTo>
                      <a:pt x="0" y="22"/>
                      <a:pt x="8" y="7"/>
                      <a:pt x="21" y="3"/>
                    </a:cubicBezTo>
                    <a:cubicBezTo>
                      <a:pt x="35" y="0"/>
                      <a:pt x="49" y="10"/>
                      <a:pt x="52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0" name="Google Shape;580;p14"/>
              <p:cNvSpPr/>
              <p:nvPr/>
            </p:nvSpPr>
            <p:spPr>
              <a:xfrm>
                <a:off x="3380775" y="2290487"/>
                <a:ext cx="195263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9" extrusionOk="0">
                    <a:moveTo>
                      <a:pt x="123" y="62"/>
                    </a:moveTo>
                    <a:lnTo>
                      <a:pt x="14" y="89"/>
                    </a:lnTo>
                    <a:lnTo>
                      <a:pt x="0" y="27"/>
                    </a:lnTo>
                    <a:lnTo>
                      <a:pt x="111" y="0"/>
                    </a:lnTo>
                    <a:lnTo>
                      <a:pt x="123" y="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581" name="Google Shape;581;p14"/>
          <p:cNvGrpSpPr/>
          <p:nvPr/>
        </p:nvGrpSpPr>
        <p:grpSpPr>
          <a:xfrm>
            <a:off x="8266563" y="4053270"/>
            <a:ext cx="494841" cy="521530"/>
            <a:chOff x="8266563" y="4053270"/>
            <a:chExt cx="494841" cy="521530"/>
          </a:xfrm>
        </p:grpSpPr>
        <p:grpSp>
          <p:nvGrpSpPr>
            <p:cNvPr id="582" name="Google Shape;582;p14"/>
            <p:cNvGrpSpPr/>
            <p:nvPr/>
          </p:nvGrpSpPr>
          <p:grpSpPr>
            <a:xfrm>
              <a:off x="8266563" y="4314450"/>
              <a:ext cx="269875" cy="260350"/>
              <a:chOff x="3500963" y="1514187"/>
              <a:chExt cx="269875" cy="260350"/>
            </a:xfrm>
          </p:grpSpPr>
          <p:sp>
            <p:nvSpPr>
              <p:cNvPr id="583" name="Google Shape;583;p14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4" name="Google Shape;584;p14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5" name="Google Shape;585;p14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586" name="Google Shape;586;p14"/>
            <p:cNvGrpSpPr/>
            <p:nvPr/>
          </p:nvGrpSpPr>
          <p:grpSpPr>
            <a:xfrm>
              <a:off x="8594733" y="4053270"/>
              <a:ext cx="166671" cy="222249"/>
              <a:chOff x="1971651" y="842687"/>
              <a:chExt cx="157163" cy="209550"/>
            </a:xfrm>
          </p:grpSpPr>
          <p:sp>
            <p:nvSpPr>
              <p:cNvPr id="587" name="Google Shape;587;p14"/>
              <p:cNvSpPr/>
              <p:nvPr/>
            </p:nvSpPr>
            <p:spPr>
              <a:xfrm>
                <a:off x="1971651" y="842687"/>
                <a:ext cx="157162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97" extrusionOk="0">
                    <a:moveTo>
                      <a:pt x="72" y="49"/>
                    </a:moveTo>
                    <a:cubicBezTo>
                      <a:pt x="72" y="76"/>
                      <a:pt x="56" y="97"/>
                      <a:pt x="36" y="97"/>
                    </a:cubicBezTo>
                    <a:cubicBezTo>
                      <a:pt x="16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6" y="0"/>
                    </a:cubicBezTo>
                    <a:cubicBezTo>
                      <a:pt x="56" y="0"/>
                      <a:pt x="73" y="22"/>
                      <a:pt x="72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8" name="Google Shape;588;p14"/>
              <p:cNvSpPr/>
              <p:nvPr/>
            </p:nvSpPr>
            <p:spPr>
              <a:xfrm>
                <a:off x="1978001" y="842687"/>
                <a:ext cx="150813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97" extrusionOk="0">
                    <a:moveTo>
                      <a:pt x="69" y="49"/>
                    </a:moveTo>
                    <a:cubicBezTo>
                      <a:pt x="69" y="76"/>
                      <a:pt x="53" y="97"/>
                      <a:pt x="34" y="97"/>
                    </a:cubicBezTo>
                    <a:cubicBezTo>
                      <a:pt x="15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5" y="0"/>
                    </a:cubicBezTo>
                    <a:cubicBezTo>
                      <a:pt x="54" y="0"/>
                      <a:pt x="70" y="22"/>
                      <a:pt x="69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589" name="Google Shape;589;p14"/>
              <p:cNvSpPr/>
              <p:nvPr/>
            </p:nvSpPr>
            <p:spPr>
              <a:xfrm>
                <a:off x="1997051" y="869675"/>
                <a:ext cx="10953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51" h="71" extrusionOk="0">
                    <a:moveTo>
                      <a:pt x="51" y="36"/>
                    </a:moveTo>
                    <a:cubicBezTo>
                      <a:pt x="51" y="56"/>
                      <a:pt x="39" y="71"/>
                      <a:pt x="25" y="71"/>
                    </a:cubicBezTo>
                    <a:cubicBezTo>
                      <a:pt x="11" y="71"/>
                      <a:pt x="0" y="5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40" y="0"/>
                      <a:pt x="51" y="16"/>
                      <a:pt x="51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590" name="Google Shape;590;p14"/>
          <p:cNvSpPr/>
          <p:nvPr/>
        </p:nvSpPr>
        <p:spPr>
          <a:xfrm>
            <a:off x="7635125" y="-1212947"/>
            <a:ext cx="1641000" cy="16410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591" name="Google Shape;591;p14"/>
          <p:cNvGrpSpPr/>
          <p:nvPr/>
        </p:nvGrpSpPr>
        <p:grpSpPr>
          <a:xfrm>
            <a:off x="1099275" y="588565"/>
            <a:ext cx="8217575" cy="4957133"/>
            <a:chOff x="1099275" y="588565"/>
            <a:chExt cx="8217575" cy="4957133"/>
          </a:xfrm>
        </p:grpSpPr>
        <p:sp>
          <p:nvSpPr>
            <p:cNvPr id="592" name="Google Shape;592;p14"/>
            <p:cNvSpPr/>
            <p:nvPr/>
          </p:nvSpPr>
          <p:spPr>
            <a:xfrm>
              <a:off x="7635125" y="4491477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593" name="Google Shape;593;p14"/>
            <p:cNvSpPr/>
            <p:nvPr/>
          </p:nvSpPr>
          <p:spPr>
            <a:xfrm>
              <a:off x="1099275" y="4754298"/>
              <a:ext cx="791400" cy="7914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594" name="Google Shape;594;p14"/>
            <p:cNvSpPr/>
            <p:nvPr/>
          </p:nvSpPr>
          <p:spPr>
            <a:xfrm>
              <a:off x="8922050" y="588565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BLANK_1_1_1_1_1">
    <p:spTree>
      <p:nvGrpSpPr>
        <p:cNvPr id="595" name="Shape 5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6" name="Google Shape;596;p15"/>
          <p:cNvSpPr txBox="1"/>
          <p:nvPr>
            <p:ph type="subTitle" idx="1"/>
          </p:nvPr>
        </p:nvSpPr>
        <p:spPr>
          <a:xfrm>
            <a:off x="790125" y="1846225"/>
            <a:ext cx="23682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7" name="Google Shape;597;p15"/>
          <p:cNvSpPr txBox="1"/>
          <p:nvPr>
            <p:ph type="subTitle" idx="2"/>
          </p:nvPr>
        </p:nvSpPr>
        <p:spPr>
          <a:xfrm>
            <a:off x="3386919" y="1846225"/>
            <a:ext cx="23682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8" name="Google Shape;598;p15"/>
          <p:cNvSpPr txBox="1"/>
          <p:nvPr>
            <p:ph type="subTitle" idx="3"/>
          </p:nvPr>
        </p:nvSpPr>
        <p:spPr>
          <a:xfrm>
            <a:off x="790125" y="3547675"/>
            <a:ext cx="23682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9" name="Google Shape;599;p15"/>
          <p:cNvSpPr txBox="1"/>
          <p:nvPr>
            <p:ph type="subTitle" idx="4"/>
          </p:nvPr>
        </p:nvSpPr>
        <p:spPr>
          <a:xfrm>
            <a:off x="3386921" y="3547675"/>
            <a:ext cx="23682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0" name="Google Shape;600;p15"/>
          <p:cNvSpPr txBox="1"/>
          <p:nvPr>
            <p:ph type="subTitle" idx="5"/>
          </p:nvPr>
        </p:nvSpPr>
        <p:spPr>
          <a:xfrm>
            <a:off x="5983713" y="1846225"/>
            <a:ext cx="23682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1" name="Google Shape;601;p15"/>
          <p:cNvSpPr txBox="1"/>
          <p:nvPr>
            <p:ph type="subTitle" idx="6"/>
          </p:nvPr>
        </p:nvSpPr>
        <p:spPr>
          <a:xfrm>
            <a:off x="5983717" y="3547675"/>
            <a:ext cx="2368200" cy="89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2" name="Google Shape;602;p1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603" name="Google Shape;603;p15"/>
          <p:cNvSpPr txBox="1"/>
          <p:nvPr>
            <p:ph type="subTitle" idx="7"/>
          </p:nvPr>
        </p:nvSpPr>
        <p:spPr>
          <a:xfrm>
            <a:off x="790125" y="1465350"/>
            <a:ext cx="2368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604" name="Google Shape;604;p15"/>
          <p:cNvSpPr txBox="1"/>
          <p:nvPr>
            <p:ph type="subTitle" idx="8"/>
          </p:nvPr>
        </p:nvSpPr>
        <p:spPr>
          <a:xfrm>
            <a:off x="3386923" y="1465350"/>
            <a:ext cx="2368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605" name="Google Shape;605;p15"/>
          <p:cNvSpPr txBox="1"/>
          <p:nvPr>
            <p:ph type="subTitle" idx="9"/>
          </p:nvPr>
        </p:nvSpPr>
        <p:spPr>
          <a:xfrm>
            <a:off x="5981771" y="1465350"/>
            <a:ext cx="23721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606" name="Google Shape;606;p15"/>
          <p:cNvSpPr txBox="1"/>
          <p:nvPr>
            <p:ph type="subTitle" idx="13"/>
          </p:nvPr>
        </p:nvSpPr>
        <p:spPr>
          <a:xfrm>
            <a:off x="790125" y="3180900"/>
            <a:ext cx="2368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607" name="Google Shape;607;p15"/>
          <p:cNvSpPr txBox="1"/>
          <p:nvPr>
            <p:ph type="subTitle" idx="14"/>
          </p:nvPr>
        </p:nvSpPr>
        <p:spPr>
          <a:xfrm>
            <a:off x="3386925" y="3180900"/>
            <a:ext cx="2368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608" name="Google Shape;608;p15"/>
          <p:cNvSpPr txBox="1"/>
          <p:nvPr>
            <p:ph type="subTitle" idx="15"/>
          </p:nvPr>
        </p:nvSpPr>
        <p:spPr>
          <a:xfrm>
            <a:off x="5983717" y="3180900"/>
            <a:ext cx="2368200" cy="502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609" name="Google Shape;609;p15"/>
          <p:cNvSpPr/>
          <p:nvPr/>
        </p:nvSpPr>
        <p:spPr>
          <a:xfrm>
            <a:off x="8925075" y="445024"/>
            <a:ext cx="363900" cy="3642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sp>
        <p:nvSpPr>
          <p:cNvPr id="610" name="Google Shape;610;p15"/>
          <p:cNvSpPr/>
          <p:nvPr/>
        </p:nvSpPr>
        <p:spPr>
          <a:xfrm>
            <a:off x="-616787" y="4345275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611" name="Google Shape;611;p15"/>
          <p:cNvGrpSpPr/>
          <p:nvPr/>
        </p:nvGrpSpPr>
        <p:grpSpPr>
          <a:xfrm>
            <a:off x="349184" y="4473037"/>
            <a:ext cx="581954" cy="622518"/>
            <a:chOff x="349184" y="4473037"/>
            <a:chExt cx="581954" cy="622518"/>
          </a:xfrm>
        </p:grpSpPr>
        <p:grpSp>
          <p:nvGrpSpPr>
            <p:cNvPr id="612" name="Google Shape;612;p15"/>
            <p:cNvGrpSpPr/>
            <p:nvPr/>
          </p:nvGrpSpPr>
          <p:grpSpPr>
            <a:xfrm rot="-8994413">
              <a:off x="396266" y="4785097"/>
              <a:ext cx="269871" cy="260346"/>
              <a:chOff x="3500963" y="1514187"/>
              <a:chExt cx="269875" cy="260350"/>
            </a:xfrm>
          </p:grpSpPr>
          <p:sp>
            <p:nvSpPr>
              <p:cNvPr id="613" name="Google Shape;613;p15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4" name="Google Shape;614;p15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5" name="Google Shape;615;p15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16" name="Google Shape;616;p15"/>
            <p:cNvGrpSpPr/>
            <p:nvPr/>
          </p:nvGrpSpPr>
          <p:grpSpPr>
            <a:xfrm>
              <a:off x="720001" y="4473037"/>
              <a:ext cx="211138" cy="261937"/>
              <a:chOff x="1595413" y="2754037"/>
              <a:chExt cx="211138" cy="261937"/>
            </a:xfrm>
          </p:grpSpPr>
          <p:sp>
            <p:nvSpPr>
              <p:cNvPr id="617" name="Google Shape;617;p15"/>
              <p:cNvSpPr/>
              <p:nvPr/>
            </p:nvSpPr>
            <p:spPr>
              <a:xfrm>
                <a:off x="1595413" y="2754037"/>
                <a:ext cx="211138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98" h="121" extrusionOk="0">
                    <a:moveTo>
                      <a:pt x="90" y="49"/>
                    </a:moveTo>
                    <a:cubicBezTo>
                      <a:pt x="98" y="79"/>
                      <a:pt x="86" y="108"/>
                      <a:pt x="64" y="115"/>
                    </a:cubicBezTo>
                    <a:cubicBezTo>
                      <a:pt x="41" y="121"/>
                      <a:pt x="17" y="102"/>
                      <a:pt x="8" y="72"/>
                    </a:cubicBezTo>
                    <a:cubicBezTo>
                      <a:pt x="0" y="42"/>
                      <a:pt x="12" y="13"/>
                      <a:pt x="34" y="7"/>
                    </a:cubicBezTo>
                    <a:cubicBezTo>
                      <a:pt x="56" y="0"/>
                      <a:pt x="81" y="20"/>
                      <a:pt x="90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8" name="Google Shape;618;p15"/>
              <p:cNvSpPr/>
              <p:nvPr/>
            </p:nvSpPr>
            <p:spPr>
              <a:xfrm>
                <a:off x="1603350" y="2754037"/>
                <a:ext cx="203200" cy="258763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0" extrusionOk="0">
                    <a:moveTo>
                      <a:pt x="86" y="49"/>
                    </a:moveTo>
                    <a:cubicBezTo>
                      <a:pt x="94" y="79"/>
                      <a:pt x="83" y="108"/>
                      <a:pt x="62" y="114"/>
                    </a:cubicBezTo>
                    <a:cubicBezTo>
                      <a:pt x="40" y="120"/>
                      <a:pt x="16" y="101"/>
                      <a:pt x="8" y="71"/>
                    </a:cubicBezTo>
                    <a:cubicBezTo>
                      <a:pt x="0" y="41"/>
                      <a:pt x="10" y="12"/>
                      <a:pt x="32" y="6"/>
                    </a:cubicBezTo>
                    <a:cubicBezTo>
                      <a:pt x="53" y="0"/>
                      <a:pt x="77" y="20"/>
                      <a:pt x="8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19" name="Google Shape;619;p15"/>
              <p:cNvSpPr/>
              <p:nvPr/>
            </p:nvSpPr>
            <p:spPr>
              <a:xfrm>
                <a:off x="1630338" y="2788962"/>
                <a:ext cx="147638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88" extrusionOk="0">
                    <a:moveTo>
                      <a:pt x="63" y="36"/>
                    </a:moveTo>
                    <a:cubicBezTo>
                      <a:pt x="69" y="58"/>
                      <a:pt x="61" y="80"/>
                      <a:pt x="46" y="84"/>
                    </a:cubicBezTo>
                    <a:cubicBezTo>
                      <a:pt x="30" y="88"/>
                      <a:pt x="12" y="74"/>
                      <a:pt x="6" y="52"/>
                    </a:cubicBezTo>
                    <a:cubicBezTo>
                      <a:pt x="0" y="30"/>
                      <a:pt x="8" y="9"/>
                      <a:pt x="24" y="4"/>
                    </a:cubicBezTo>
                    <a:cubicBezTo>
                      <a:pt x="40" y="0"/>
                      <a:pt x="57" y="14"/>
                      <a:pt x="63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620" name="Google Shape;620;p15"/>
          <p:cNvGrpSpPr/>
          <p:nvPr/>
        </p:nvGrpSpPr>
        <p:grpSpPr>
          <a:xfrm>
            <a:off x="1298825" y="102088"/>
            <a:ext cx="6871325" cy="4984625"/>
            <a:chOff x="1298825" y="102088"/>
            <a:chExt cx="6871325" cy="4984625"/>
          </a:xfrm>
        </p:grpSpPr>
        <p:grpSp>
          <p:nvGrpSpPr>
            <p:cNvPr id="621" name="Google Shape;621;p15"/>
            <p:cNvGrpSpPr/>
            <p:nvPr/>
          </p:nvGrpSpPr>
          <p:grpSpPr>
            <a:xfrm>
              <a:off x="7337325" y="102088"/>
              <a:ext cx="392075" cy="342925"/>
              <a:chOff x="4946100" y="2878150"/>
              <a:chExt cx="392075" cy="342925"/>
            </a:xfrm>
          </p:grpSpPr>
          <p:grpSp>
            <p:nvGrpSpPr>
              <p:cNvPr id="622" name="Google Shape;622;p15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623" name="Google Shape;623;p15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24" name="Google Shape;624;p1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5" name="Google Shape;625;p1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26" name="Google Shape;626;p15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27" name="Google Shape;627;p1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28" name="Google Shape;628;p1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629" name="Google Shape;629;p15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0" name="Google Shape;630;p15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1" name="Google Shape;631;p15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32" name="Google Shape;632;p15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33" name="Google Shape;633;p15"/>
            <p:cNvGrpSpPr/>
            <p:nvPr/>
          </p:nvGrpSpPr>
          <p:grpSpPr>
            <a:xfrm>
              <a:off x="1298825" y="4525500"/>
              <a:ext cx="392075" cy="342925"/>
              <a:chOff x="4946100" y="2878150"/>
              <a:chExt cx="392075" cy="342925"/>
            </a:xfrm>
          </p:grpSpPr>
          <p:grpSp>
            <p:nvGrpSpPr>
              <p:cNvPr id="634" name="Google Shape;634;p15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635" name="Google Shape;635;p15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36" name="Google Shape;636;p1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37" name="Google Shape;637;p1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38" name="Google Shape;638;p15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39" name="Google Shape;639;p1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40" name="Google Shape;640;p1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641" name="Google Shape;641;p15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2" name="Google Shape;642;p15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3" name="Google Shape;643;p15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44" name="Google Shape;644;p15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45" name="Google Shape;645;p15"/>
            <p:cNvGrpSpPr/>
            <p:nvPr/>
          </p:nvGrpSpPr>
          <p:grpSpPr>
            <a:xfrm>
              <a:off x="7778075" y="4743788"/>
              <a:ext cx="392075" cy="342925"/>
              <a:chOff x="4946100" y="2878150"/>
              <a:chExt cx="392075" cy="342925"/>
            </a:xfrm>
          </p:grpSpPr>
          <p:grpSp>
            <p:nvGrpSpPr>
              <p:cNvPr id="646" name="Google Shape;646;p15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647" name="Google Shape;647;p15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48" name="Google Shape;648;p1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49" name="Google Shape;649;p1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50" name="Google Shape;650;p15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51" name="Google Shape;651;p1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52" name="Google Shape;652;p1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653" name="Google Shape;653;p15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4" name="Google Shape;654;p15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5" name="Google Shape;655;p15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56" name="Google Shape;656;p15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657" name="Google Shape;657;p15"/>
          <p:cNvGrpSpPr/>
          <p:nvPr/>
        </p:nvGrpSpPr>
        <p:grpSpPr>
          <a:xfrm>
            <a:off x="13838" y="4046100"/>
            <a:ext cx="1284988" cy="1499525"/>
            <a:chOff x="13838" y="4046100"/>
            <a:chExt cx="1284988" cy="1499525"/>
          </a:xfrm>
        </p:grpSpPr>
        <p:grpSp>
          <p:nvGrpSpPr>
            <p:cNvPr id="658" name="Google Shape;658;p15"/>
            <p:cNvGrpSpPr/>
            <p:nvPr/>
          </p:nvGrpSpPr>
          <p:grpSpPr>
            <a:xfrm>
              <a:off x="13838" y="4046100"/>
              <a:ext cx="547688" cy="822325"/>
              <a:chOff x="4560376" y="2834425"/>
              <a:chExt cx="547688" cy="822325"/>
            </a:xfrm>
          </p:grpSpPr>
          <p:sp>
            <p:nvSpPr>
              <p:cNvPr id="659" name="Google Shape;659;p15"/>
              <p:cNvSpPr/>
              <p:nvPr/>
            </p:nvSpPr>
            <p:spPr>
              <a:xfrm>
                <a:off x="4560376" y="2834425"/>
                <a:ext cx="547688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81" extrusionOk="0">
                    <a:moveTo>
                      <a:pt x="0" y="356"/>
                    </a:moveTo>
                    <a:cubicBezTo>
                      <a:pt x="76" y="258"/>
                      <a:pt x="101" y="126"/>
                      <a:pt x="66" y="0"/>
                    </a:cubicBezTo>
                    <a:cubicBezTo>
                      <a:pt x="127" y="9"/>
                      <a:pt x="189" y="17"/>
                      <a:pt x="250" y="26"/>
                    </a:cubicBezTo>
                    <a:cubicBezTo>
                      <a:pt x="254" y="170"/>
                      <a:pt x="194" y="300"/>
                      <a:pt x="93" y="381"/>
                    </a:cubicBezTo>
                    <a:cubicBezTo>
                      <a:pt x="62" y="373"/>
                      <a:pt x="31" y="364"/>
                      <a:pt x="0" y="35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0" name="Google Shape;660;p15"/>
              <p:cNvSpPr/>
              <p:nvPr/>
            </p:nvSpPr>
            <p:spPr>
              <a:xfrm>
                <a:off x="4623875" y="2882050"/>
                <a:ext cx="439738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43" extrusionOk="0">
                    <a:moveTo>
                      <a:pt x="79" y="0"/>
                    </a:moveTo>
                    <a:cubicBezTo>
                      <a:pt x="113" y="5"/>
                      <a:pt x="148" y="11"/>
                      <a:pt x="182" y="16"/>
                    </a:cubicBezTo>
                    <a:cubicBezTo>
                      <a:pt x="182" y="30"/>
                      <a:pt x="191" y="43"/>
                      <a:pt x="203" y="45"/>
                    </a:cubicBezTo>
                    <a:cubicBezTo>
                      <a:pt x="198" y="156"/>
                      <a:pt x="154" y="258"/>
                      <a:pt x="82" y="331"/>
                    </a:cubicBezTo>
                    <a:cubicBezTo>
                      <a:pt x="76" y="329"/>
                      <a:pt x="63" y="335"/>
                      <a:pt x="55" y="343"/>
                    </a:cubicBezTo>
                    <a:cubicBezTo>
                      <a:pt x="36" y="338"/>
                      <a:pt x="18" y="333"/>
                      <a:pt x="0" y="328"/>
                    </a:cubicBezTo>
                    <a:cubicBezTo>
                      <a:pt x="7" y="318"/>
                      <a:pt x="8" y="309"/>
                      <a:pt x="1" y="307"/>
                    </a:cubicBezTo>
                    <a:cubicBezTo>
                      <a:pt x="56" y="225"/>
                      <a:pt x="78" y="122"/>
                      <a:pt x="62" y="20"/>
                    </a:cubicBezTo>
                    <a:cubicBezTo>
                      <a:pt x="73" y="22"/>
                      <a:pt x="81" y="13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1" name="Google Shape;661;p15"/>
              <p:cNvSpPr/>
              <p:nvPr/>
            </p:nvSpPr>
            <p:spPr>
              <a:xfrm>
                <a:off x="4752463" y="3153512"/>
                <a:ext cx="244475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9" extrusionOk="0">
                    <a:moveTo>
                      <a:pt x="34" y="112"/>
                    </a:moveTo>
                    <a:cubicBezTo>
                      <a:pt x="11" y="105"/>
                      <a:pt x="0" y="77"/>
                      <a:pt x="7" y="48"/>
                    </a:cubicBezTo>
                    <a:cubicBezTo>
                      <a:pt x="13" y="18"/>
                      <a:pt x="38" y="0"/>
                      <a:pt x="67" y="7"/>
                    </a:cubicBezTo>
                    <a:cubicBezTo>
                      <a:pt x="96" y="14"/>
                      <a:pt x="113" y="45"/>
                      <a:pt x="100" y="75"/>
                    </a:cubicBezTo>
                    <a:cubicBezTo>
                      <a:pt x="88" y="103"/>
                      <a:pt x="56" y="119"/>
                      <a:pt x="34" y="1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2" name="Google Shape;662;p15"/>
              <p:cNvSpPr/>
              <p:nvPr/>
            </p:nvSpPr>
            <p:spPr>
              <a:xfrm>
                <a:off x="4842951" y="2969362"/>
                <a:ext cx="13335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62" h="69" extrusionOk="0">
                    <a:moveTo>
                      <a:pt x="28" y="65"/>
                    </a:moveTo>
                    <a:cubicBezTo>
                      <a:pt x="12" y="61"/>
                      <a:pt x="0" y="45"/>
                      <a:pt x="0" y="28"/>
                    </a:cubicBezTo>
                    <a:cubicBezTo>
                      <a:pt x="0" y="11"/>
                      <a:pt x="13" y="0"/>
                      <a:pt x="31" y="3"/>
                    </a:cubicBezTo>
                    <a:cubicBezTo>
                      <a:pt x="48" y="6"/>
                      <a:pt x="62" y="23"/>
                      <a:pt x="61" y="41"/>
                    </a:cubicBezTo>
                    <a:cubicBezTo>
                      <a:pt x="59" y="58"/>
                      <a:pt x="44" y="69"/>
                      <a:pt x="28" y="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3" name="Google Shape;663;p15"/>
              <p:cNvSpPr/>
              <p:nvPr/>
            </p:nvSpPr>
            <p:spPr>
              <a:xfrm>
                <a:off x="4674676" y="3410687"/>
                <a:ext cx="174625" cy="179387"/>
              </a:xfrm>
              <a:custGeom>
                <a:avLst/>
                <a:gdLst/>
                <a:ahLst/>
                <a:cxnLst/>
                <a:rect l="l" t="t" r="r" b="b"/>
                <a:pathLst>
                  <a:path w="81" h="83" extrusionOk="0">
                    <a:moveTo>
                      <a:pt x="0" y="75"/>
                    </a:moveTo>
                    <a:cubicBezTo>
                      <a:pt x="18" y="52"/>
                      <a:pt x="34" y="27"/>
                      <a:pt x="46" y="0"/>
                    </a:cubicBezTo>
                    <a:cubicBezTo>
                      <a:pt x="58" y="3"/>
                      <a:pt x="69" y="7"/>
                      <a:pt x="81" y="10"/>
                    </a:cubicBezTo>
                    <a:cubicBezTo>
                      <a:pt x="66" y="37"/>
                      <a:pt x="49" y="61"/>
                      <a:pt x="28" y="83"/>
                    </a:cubicBezTo>
                    <a:cubicBezTo>
                      <a:pt x="19" y="81"/>
                      <a:pt x="9" y="78"/>
                      <a:pt x="0" y="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664" name="Google Shape;664;p15"/>
            <p:cNvGrpSpPr/>
            <p:nvPr/>
          </p:nvGrpSpPr>
          <p:grpSpPr>
            <a:xfrm>
              <a:off x="482850" y="4743937"/>
              <a:ext cx="815975" cy="801687"/>
              <a:chOff x="1147751" y="2111250"/>
              <a:chExt cx="815975" cy="801687"/>
            </a:xfrm>
          </p:grpSpPr>
          <p:sp>
            <p:nvSpPr>
              <p:cNvPr id="665" name="Google Shape;665;p15"/>
              <p:cNvSpPr/>
              <p:nvPr/>
            </p:nvSpPr>
            <p:spPr>
              <a:xfrm>
                <a:off x="1147751" y="2111250"/>
                <a:ext cx="815975" cy="80168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1" extrusionOk="0">
                    <a:moveTo>
                      <a:pt x="377" y="159"/>
                    </a:moveTo>
                    <a:cubicBezTo>
                      <a:pt x="230" y="144"/>
                      <a:pt x="217" y="371"/>
                      <a:pt x="76" y="358"/>
                    </a:cubicBezTo>
                    <a:cubicBezTo>
                      <a:pt x="51" y="314"/>
                      <a:pt x="26" y="270"/>
                      <a:pt x="0" y="226"/>
                    </a:cubicBezTo>
                    <a:cubicBezTo>
                      <a:pt x="144" y="240"/>
                      <a:pt x="155" y="0"/>
                      <a:pt x="305" y="16"/>
                    </a:cubicBezTo>
                    <a:cubicBezTo>
                      <a:pt x="330" y="64"/>
                      <a:pt x="353" y="112"/>
                      <a:pt x="377" y="1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6" name="Google Shape;666;p15"/>
              <p:cNvSpPr/>
              <p:nvPr/>
            </p:nvSpPr>
            <p:spPr>
              <a:xfrm>
                <a:off x="1223950" y="2179512"/>
                <a:ext cx="665162" cy="6731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11" extrusionOk="0">
                    <a:moveTo>
                      <a:pt x="41" y="297"/>
                    </a:moveTo>
                    <a:cubicBezTo>
                      <a:pt x="27" y="273"/>
                      <a:pt x="13" y="249"/>
                      <a:pt x="0" y="225"/>
                    </a:cubicBezTo>
                    <a:cubicBezTo>
                      <a:pt x="12" y="224"/>
                      <a:pt x="16" y="214"/>
                      <a:pt x="10" y="205"/>
                    </a:cubicBezTo>
                    <a:cubicBezTo>
                      <a:pt x="108" y="182"/>
                      <a:pt x="136" y="25"/>
                      <a:pt x="238" y="0"/>
                    </a:cubicBezTo>
                    <a:cubicBezTo>
                      <a:pt x="243" y="11"/>
                      <a:pt x="257" y="17"/>
                      <a:pt x="269" y="16"/>
                    </a:cubicBezTo>
                    <a:cubicBezTo>
                      <a:pt x="282" y="43"/>
                      <a:pt x="296" y="69"/>
                      <a:pt x="308" y="94"/>
                    </a:cubicBezTo>
                    <a:cubicBezTo>
                      <a:pt x="296" y="95"/>
                      <a:pt x="291" y="105"/>
                      <a:pt x="296" y="115"/>
                    </a:cubicBezTo>
                    <a:cubicBezTo>
                      <a:pt x="196" y="139"/>
                      <a:pt x="167" y="289"/>
                      <a:pt x="71" y="311"/>
                    </a:cubicBezTo>
                    <a:cubicBezTo>
                      <a:pt x="66" y="301"/>
                      <a:pt x="53" y="296"/>
                      <a:pt x="41" y="2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7" name="Google Shape;667;p15"/>
              <p:cNvSpPr/>
              <p:nvPr/>
            </p:nvSpPr>
            <p:spPr>
              <a:xfrm>
                <a:off x="1446201" y="2365250"/>
                <a:ext cx="20955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8" extrusionOk="0">
                    <a:moveTo>
                      <a:pt x="84" y="29"/>
                    </a:moveTo>
                    <a:cubicBezTo>
                      <a:pt x="97" y="55"/>
                      <a:pt x="92" y="96"/>
                      <a:pt x="74" y="122"/>
                    </a:cubicBezTo>
                    <a:cubicBezTo>
                      <a:pt x="55" y="148"/>
                      <a:pt x="28" y="146"/>
                      <a:pt x="14" y="120"/>
                    </a:cubicBezTo>
                    <a:cubicBezTo>
                      <a:pt x="0" y="95"/>
                      <a:pt x="4" y="54"/>
                      <a:pt x="23" y="27"/>
                    </a:cubicBezTo>
                    <a:cubicBezTo>
                      <a:pt x="41" y="0"/>
                      <a:pt x="69" y="2"/>
                      <a:pt x="84" y="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8" name="Google Shape;668;p15"/>
              <p:cNvSpPr/>
              <p:nvPr/>
            </p:nvSpPr>
            <p:spPr>
              <a:xfrm>
                <a:off x="1323963" y="2635125"/>
                <a:ext cx="131762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53" y="15"/>
                    </a:moveTo>
                    <a:cubicBezTo>
                      <a:pt x="61" y="29"/>
                      <a:pt x="58" y="49"/>
                      <a:pt x="45" y="57"/>
                    </a:cubicBezTo>
                    <a:cubicBezTo>
                      <a:pt x="33" y="65"/>
                      <a:pt x="15" y="58"/>
                      <a:pt x="7" y="45"/>
                    </a:cubicBezTo>
                    <a:cubicBezTo>
                      <a:pt x="0" y="31"/>
                      <a:pt x="5" y="16"/>
                      <a:pt x="18" y="8"/>
                    </a:cubicBezTo>
                    <a:cubicBezTo>
                      <a:pt x="31" y="0"/>
                      <a:pt x="46" y="2"/>
                      <a:pt x="53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669" name="Google Shape;669;p15"/>
              <p:cNvSpPr/>
              <p:nvPr/>
            </p:nvSpPr>
            <p:spPr>
              <a:xfrm>
                <a:off x="1624001" y="2260475"/>
                <a:ext cx="211138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87" extrusionOk="0">
                    <a:moveTo>
                      <a:pt x="98" y="41"/>
                    </a:moveTo>
                    <a:cubicBezTo>
                      <a:pt x="67" y="47"/>
                      <a:pt x="43" y="64"/>
                      <a:pt x="22" y="87"/>
                    </a:cubicBezTo>
                    <a:cubicBezTo>
                      <a:pt x="15" y="74"/>
                      <a:pt x="7" y="61"/>
                      <a:pt x="0" y="47"/>
                    </a:cubicBezTo>
                    <a:cubicBezTo>
                      <a:pt x="22" y="24"/>
                      <a:pt x="46" y="6"/>
                      <a:pt x="77" y="0"/>
                    </a:cubicBezTo>
                    <a:cubicBezTo>
                      <a:pt x="84" y="14"/>
                      <a:pt x="91" y="27"/>
                      <a:pt x="98" y="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670" name="Google Shape;670;p15"/>
          <p:cNvGrpSpPr/>
          <p:nvPr/>
        </p:nvGrpSpPr>
        <p:grpSpPr>
          <a:xfrm>
            <a:off x="-213625" y="-435174"/>
            <a:ext cx="9263975" cy="5236564"/>
            <a:chOff x="-213625" y="-435174"/>
            <a:chExt cx="9263975" cy="5236564"/>
          </a:xfrm>
        </p:grpSpPr>
        <p:sp>
          <p:nvSpPr>
            <p:cNvPr id="671" name="Google Shape;671;p15"/>
            <p:cNvSpPr/>
            <p:nvPr/>
          </p:nvSpPr>
          <p:spPr>
            <a:xfrm>
              <a:off x="8582475" y="4406590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672" name="Google Shape;672;p15"/>
            <p:cNvSpPr/>
            <p:nvPr/>
          </p:nvSpPr>
          <p:spPr>
            <a:xfrm>
              <a:off x="-213625" y="3481552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673" name="Google Shape;673;p15"/>
            <p:cNvSpPr/>
            <p:nvPr/>
          </p:nvSpPr>
          <p:spPr>
            <a:xfrm>
              <a:off x="8170150" y="-435174"/>
              <a:ext cx="880200" cy="8802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">
  <p:cSld name="CUSTOM_2">
    <p:spTree>
      <p:nvGrpSpPr>
        <p:cNvPr id="674" name="Shape 6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" name="Google Shape;675;p16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676" name="Google Shape;676;p16"/>
          <p:cNvSpPr txBox="1"/>
          <p:nvPr>
            <p:ph type="subTitle" idx="1"/>
          </p:nvPr>
        </p:nvSpPr>
        <p:spPr>
          <a:xfrm>
            <a:off x="719975" y="1090550"/>
            <a:ext cx="7717500" cy="95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grpSp>
        <p:nvGrpSpPr>
          <p:cNvPr id="677" name="Google Shape;677;p16"/>
          <p:cNvGrpSpPr/>
          <p:nvPr/>
        </p:nvGrpSpPr>
        <p:grpSpPr>
          <a:xfrm>
            <a:off x="327900" y="3506875"/>
            <a:ext cx="8689500" cy="988525"/>
            <a:chOff x="327900" y="3506875"/>
            <a:chExt cx="8689500" cy="988525"/>
          </a:xfrm>
        </p:grpSpPr>
        <p:grpSp>
          <p:nvGrpSpPr>
            <p:cNvPr id="678" name="Google Shape;678;p16"/>
            <p:cNvGrpSpPr/>
            <p:nvPr/>
          </p:nvGrpSpPr>
          <p:grpSpPr>
            <a:xfrm>
              <a:off x="8625325" y="4152475"/>
              <a:ext cx="392075" cy="342925"/>
              <a:chOff x="4946100" y="2878150"/>
              <a:chExt cx="392075" cy="342925"/>
            </a:xfrm>
          </p:grpSpPr>
          <p:grpSp>
            <p:nvGrpSpPr>
              <p:cNvPr id="679" name="Google Shape;679;p16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680" name="Google Shape;680;p16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81" name="Google Shape;681;p16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2" name="Google Shape;682;p16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83" name="Google Shape;683;p16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84" name="Google Shape;684;p16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85" name="Google Shape;685;p16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686" name="Google Shape;686;p16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7" name="Google Shape;687;p16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8" name="Google Shape;688;p16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9" name="Google Shape;689;p16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90" name="Google Shape;690;p16"/>
            <p:cNvGrpSpPr/>
            <p:nvPr/>
          </p:nvGrpSpPr>
          <p:grpSpPr>
            <a:xfrm>
              <a:off x="327900" y="3506875"/>
              <a:ext cx="392075" cy="342925"/>
              <a:chOff x="4946100" y="2878150"/>
              <a:chExt cx="392075" cy="342925"/>
            </a:xfrm>
          </p:grpSpPr>
          <p:grpSp>
            <p:nvGrpSpPr>
              <p:cNvPr id="691" name="Google Shape;691;p16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692" name="Google Shape;692;p16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93" name="Google Shape;693;p16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4" name="Google Shape;694;p16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695" name="Google Shape;695;p16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696" name="Google Shape;696;p16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697" name="Google Shape;697;p16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698" name="Google Shape;698;p16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99" name="Google Shape;699;p16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0" name="Google Shape;700;p16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01" name="Google Shape;701;p16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702" name="Google Shape;702;p16"/>
          <p:cNvSpPr/>
          <p:nvPr/>
        </p:nvSpPr>
        <p:spPr>
          <a:xfrm>
            <a:off x="7896350" y="4854073"/>
            <a:ext cx="791400" cy="79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703" name="Google Shape;703;p16"/>
          <p:cNvGrpSpPr/>
          <p:nvPr/>
        </p:nvGrpSpPr>
        <p:grpSpPr>
          <a:xfrm>
            <a:off x="1403425" y="-435174"/>
            <a:ext cx="7869875" cy="5779951"/>
            <a:chOff x="1403425" y="-435174"/>
            <a:chExt cx="7869875" cy="5779951"/>
          </a:xfrm>
        </p:grpSpPr>
        <p:sp>
          <p:nvSpPr>
            <p:cNvPr id="704" name="Google Shape;704;p16"/>
            <p:cNvSpPr/>
            <p:nvPr/>
          </p:nvSpPr>
          <p:spPr>
            <a:xfrm>
              <a:off x="8878500" y="622927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705" name="Google Shape;705;p16"/>
            <p:cNvSpPr/>
            <p:nvPr/>
          </p:nvSpPr>
          <p:spPr>
            <a:xfrm>
              <a:off x="8061025" y="-435174"/>
              <a:ext cx="880200" cy="8802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706" name="Google Shape;706;p16"/>
            <p:cNvSpPr/>
            <p:nvPr/>
          </p:nvSpPr>
          <p:spPr>
            <a:xfrm>
              <a:off x="1403425" y="4949977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sp>
        <p:nvSpPr>
          <p:cNvPr id="707" name="Google Shape;707;p16"/>
          <p:cNvSpPr/>
          <p:nvPr/>
        </p:nvSpPr>
        <p:spPr>
          <a:xfrm>
            <a:off x="-585937" y="4305550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708" name="Google Shape;708;p16"/>
          <p:cNvGrpSpPr/>
          <p:nvPr/>
        </p:nvGrpSpPr>
        <p:grpSpPr>
          <a:xfrm>
            <a:off x="-376972" y="3849802"/>
            <a:ext cx="1530268" cy="1609423"/>
            <a:chOff x="-376972" y="3849802"/>
            <a:chExt cx="1530268" cy="1609423"/>
          </a:xfrm>
        </p:grpSpPr>
        <p:grpSp>
          <p:nvGrpSpPr>
            <p:cNvPr id="709" name="Google Shape;709;p16"/>
            <p:cNvGrpSpPr/>
            <p:nvPr/>
          </p:nvGrpSpPr>
          <p:grpSpPr>
            <a:xfrm rot="2308743" flipH="1">
              <a:off x="-144843" y="3952681"/>
              <a:ext cx="673069" cy="981030"/>
              <a:chOff x="1547788" y="1742800"/>
              <a:chExt cx="673100" cy="981075"/>
            </a:xfrm>
          </p:grpSpPr>
          <p:sp>
            <p:nvSpPr>
              <p:cNvPr id="710" name="Google Shape;710;p16"/>
              <p:cNvSpPr/>
              <p:nvPr/>
            </p:nvSpPr>
            <p:spPr>
              <a:xfrm>
                <a:off x="1882750" y="1796775"/>
                <a:ext cx="228600" cy="2444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3" extrusionOk="0">
                    <a:moveTo>
                      <a:pt x="98" y="71"/>
                    </a:moveTo>
                    <a:cubicBezTo>
                      <a:pt x="89" y="98"/>
                      <a:pt x="62" y="113"/>
                      <a:pt x="38" y="105"/>
                    </a:cubicBezTo>
                    <a:cubicBezTo>
                      <a:pt x="13" y="97"/>
                      <a:pt x="0" y="69"/>
                      <a:pt x="9" y="42"/>
                    </a:cubicBezTo>
                    <a:cubicBezTo>
                      <a:pt x="17" y="16"/>
                      <a:pt x="44" y="0"/>
                      <a:pt x="69" y="8"/>
                    </a:cubicBezTo>
                    <a:cubicBezTo>
                      <a:pt x="93" y="16"/>
                      <a:pt x="106" y="44"/>
                      <a:pt x="98" y="71"/>
                    </a:cubicBezTo>
                    <a:close/>
                  </a:path>
                </a:pathLst>
              </a:custGeom>
              <a:solidFill>
                <a:srgbClr val="E8A4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1" name="Google Shape;711;p16"/>
              <p:cNvSpPr/>
              <p:nvPr/>
            </p:nvSpPr>
            <p:spPr>
              <a:xfrm>
                <a:off x="1890688" y="1798362"/>
                <a:ext cx="220662" cy="242887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2" extrusionOk="0">
                    <a:moveTo>
                      <a:pt x="94" y="70"/>
                    </a:moveTo>
                    <a:cubicBezTo>
                      <a:pt x="85" y="97"/>
                      <a:pt x="59" y="112"/>
                      <a:pt x="36" y="105"/>
                    </a:cubicBezTo>
                    <a:cubicBezTo>
                      <a:pt x="12" y="97"/>
                      <a:pt x="0" y="69"/>
                      <a:pt x="9" y="43"/>
                    </a:cubicBezTo>
                    <a:cubicBezTo>
                      <a:pt x="17" y="16"/>
                      <a:pt x="43" y="0"/>
                      <a:pt x="67" y="8"/>
                    </a:cubicBezTo>
                    <a:cubicBezTo>
                      <a:pt x="90" y="15"/>
                      <a:pt x="102" y="43"/>
                      <a:pt x="94" y="70"/>
                    </a:cubicBezTo>
                    <a:close/>
                  </a:path>
                </a:pathLst>
              </a:custGeom>
              <a:solidFill>
                <a:srgbClr val="FBBE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2" name="Google Shape;712;p16"/>
              <p:cNvSpPr/>
              <p:nvPr/>
            </p:nvSpPr>
            <p:spPr>
              <a:xfrm>
                <a:off x="1920851" y="1831700"/>
                <a:ext cx="161925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75" h="82" extrusionOk="0">
                    <a:moveTo>
                      <a:pt x="68" y="51"/>
                    </a:moveTo>
                    <a:cubicBezTo>
                      <a:pt x="62" y="71"/>
                      <a:pt x="43" y="82"/>
                      <a:pt x="26" y="77"/>
                    </a:cubicBezTo>
                    <a:cubicBezTo>
                      <a:pt x="8" y="71"/>
                      <a:pt x="0" y="51"/>
                      <a:pt x="6" y="31"/>
                    </a:cubicBezTo>
                    <a:cubicBezTo>
                      <a:pt x="12" y="12"/>
                      <a:pt x="31" y="0"/>
                      <a:pt x="48" y="6"/>
                    </a:cubicBezTo>
                    <a:cubicBezTo>
                      <a:pt x="66" y="11"/>
                      <a:pt x="75" y="32"/>
                      <a:pt x="68" y="51"/>
                    </a:cubicBezTo>
                    <a:close/>
                  </a:path>
                </a:pathLst>
              </a:custGeom>
              <a:solidFill>
                <a:srgbClr val="E8A4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3" name="Google Shape;713;p16"/>
              <p:cNvSpPr/>
              <p:nvPr/>
            </p:nvSpPr>
            <p:spPr>
              <a:xfrm>
                <a:off x="1547788" y="1742800"/>
                <a:ext cx="673100" cy="981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54" extrusionOk="0">
                    <a:moveTo>
                      <a:pt x="0" y="373"/>
                    </a:moveTo>
                    <a:cubicBezTo>
                      <a:pt x="134" y="305"/>
                      <a:pt x="45" y="76"/>
                      <a:pt x="186" y="0"/>
                    </a:cubicBezTo>
                    <a:cubicBezTo>
                      <a:pt x="229" y="31"/>
                      <a:pt x="271" y="62"/>
                      <a:pt x="312" y="92"/>
                    </a:cubicBezTo>
                    <a:cubicBezTo>
                      <a:pt x="172" y="166"/>
                      <a:pt x="254" y="388"/>
                      <a:pt x="121" y="454"/>
                    </a:cubicBezTo>
                    <a:cubicBezTo>
                      <a:pt x="81" y="428"/>
                      <a:pt x="41" y="401"/>
                      <a:pt x="0" y="3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4" name="Google Shape;714;p16"/>
              <p:cNvSpPr/>
              <p:nvPr/>
            </p:nvSpPr>
            <p:spPr>
              <a:xfrm>
                <a:off x="1639863" y="1812650"/>
                <a:ext cx="487362" cy="852488"/>
              </a:xfrm>
              <a:custGeom>
                <a:avLst/>
                <a:gdLst/>
                <a:ahLst/>
                <a:cxnLst/>
                <a:rect l="l" t="t" r="r" b="b"/>
                <a:pathLst>
                  <a:path w="225" h="395" extrusionOk="0">
                    <a:moveTo>
                      <a:pt x="156" y="0"/>
                    </a:moveTo>
                    <a:cubicBezTo>
                      <a:pt x="179" y="16"/>
                      <a:pt x="202" y="33"/>
                      <a:pt x="225" y="50"/>
                    </a:cubicBezTo>
                    <a:cubicBezTo>
                      <a:pt x="213" y="58"/>
                      <a:pt x="213" y="71"/>
                      <a:pt x="222" y="77"/>
                    </a:cubicBezTo>
                    <a:cubicBezTo>
                      <a:pt x="140" y="158"/>
                      <a:pt x="177" y="317"/>
                      <a:pt x="99" y="392"/>
                    </a:cubicBezTo>
                    <a:cubicBezTo>
                      <a:pt x="90" y="386"/>
                      <a:pt x="76" y="388"/>
                      <a:pt x="66" y="395"/>
                    </a:cubicBezTo>
                    <a:cubicBezTo>
                      <a:pt x="44" y="381"/>
                      <a:pt x="22" y="366"/>
                      <a:pt x="0" y="351"/>
                    </a:cubicBezTo>
                    <a:cubicBezTo>
                      <a:pt x="11" y="344"/>
                      <a:pt x="10" y="332"/>
                      <a:pt x="1" y="326"/>
                    </a:cubicBezTo>
                    <a:cubicBezTo>
                      <a:pt x="79" y="250"/>
                      <a:pt x="39" y="87"/>
                      <a:pt x="121" y="4"/>
                    </a:cubicBezTo>
                    <a:cubicBezTo>
                      <a:pt x="130" y="10"/>
                      <a:pt x="145" y="8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5" name="Google Shape;715;p16"/>
              <p:cNvSpPr/>
              <p:nvPr/>
            </p:nvSpPr>
            <p:spPr>
              <a:xfrm>
                <a:off x="1771625" y="2077762"/>
                <a:ext cx="209550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97" h="159" extrusionOk="0">
                    <a:moveTo>
                      <a:pt x="36" y="143"/>
                    </a:moveTo>
                    <a:cubicBezTo>
                      <a:pt x="13" y="127"/>
                      <a:pt x="0" y="86"/>
                      <a:pt x="6" y="51"/>
                    </a:cubicBezTo>
                    <a:cubicBezTo>
                      <a:pt x="11" y="14"/>
                      <a:pt x="37" y="0"/>
                      <a:pt x="61" y="17"/>
                    </a:cubicBezTo>
                    <a:cubicBezTo>
                      <a:pt x="85" y="33"/>
                      <a:pt x="97" y="75"/>
                      <a:pt x="91" y="110"/>
                    </a:cubicBezTo>
                    <a:cubicBezTo>
                      <a:pt x="85" y="145"/>
                      <a:pt x="60" y="159"/>
                      <a:pt x="36" y="1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6" name="Google Shape;716;p16"/>
              <p:cNvSpPr/>
              <p:nvPr/>
            </p:nvSpPr>
            <p:spPr>
              <a:xfrm>
                <a:off x="1882751" y="1903137"/>
                <a:ext cx="136525" cy="16351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6" extrusionOk="0">
                    <a:moveTo>
                      <a:pt x="18" y="67"/>
                    </a:moveTo>
                    <a:cubicBezTo>
                      <a:pt x="5" y="58"/>
                      <a:pt x="0" y="36"/>
                      <a:pt x="8" y="20"/>
                    </a:cubicBezTo>
                    <a:cubicBezTo>
                      <a:pt x="16" y="4"/>
                      <a:pt x="36" y="0"/>
                      <a:pt x="49" y="9"/>
                    </a:cubicBezTo>
                    <a:cubicBezTo>
                      <a:pt x="62" y="18"/>
                      <a:pt x="63" y="37"/>
                      <a:pt x="54" y="53"/>
                    </a:cubicBezTo>
                    <a:cubicBezTo>
                      <a:pt x="46" y="69"/>
                      <a:pt x="31" y="76"/>
                      <a:pt x="18" y="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17" name="Google Shape;717;p16"/>
              <p:cNvSpPr/>
              <p:nvPr/>
            </p:nvSpPr>
            <p:spPr>
              <a:xfrm>
                <a:off x="1703363" y="2393675"/>
                <a:ext cx="176212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106" extrusionOk="0">
                    <a:moveTo>
                      <a:pt x="0" y="82"/>
                    </a:moveTo>
                    <a:cubicBezTo>
                      <a:pt x="24" y="61"/>
                      <a:pt x="38" y="32"/>
                      <a:pt x="47" y="0"/>
                    </a:cubicBezTo>
                    <a:cubicBezTo>
                      <a:pt x="59" y="8"/>
                      <a:pt x="70" y="16"/>
                      <a:pt x="82" y="24"/>
                    </a:cubicBezTo>
                    <a:cubicBezTo>
                      <a:pt x="73" y="56"/>
                      <a:pt x="59" y="84"/>
                      <a:pt x="35" y="106"/>
                    </a:cubicBezTo>
                    <a:cubicBezTo>
                      <a:pt x="23" y="98"/>
                      <a:pt x="12" y="90"/>
                      <a:pt x="0" y="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18" name="Google Shape;718;p16"/>
            <p:cNvGrpSpPr/>
            <p:nvPr/>
          </p:nvGrpSpPr>
          <p:grpSpPr>
            <a:xfrm rot="287731">
              <a:off x="305238" y="4624833"/>
              <a:ext cx="815976" cy="801688"/>
              <a:chOff x="1147751" y="2111250"/>
              <a:chExt cx="815975" cy="801687"/>
            </a:xfrm>
          </p:grpSpPr>
          <p:sp>
            <p:nvSpPr>
              <p:cNvPr id="719" name="Google Shape;719;p16"/>
              <p:cNvSpPr/>
              <p:nvPr/>
            </p:nvSpPr>
            <p:spPr>
              <a:xfrm>
                <a:off x="1147751" y="2111250"/>
                <a:ext cx="815975" cy="80168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1" extrusionOk="0">
                    <a:moveTo>
                      <a:pt x="377" y="159"/>
                    </a:moveTo>
                    <a:cubicBezTo>
                      <a:pt x="230" y="144"/>
                      <a:pt x="217" y="371"/>
                      <a:pt x="76" y="358"/>
                    </a:cubicBezTo>
                    <a:cubicBezTo>
                      <a:pt x="51" y="314"/>
                      <a:pt x="26" y="270"/>
                      <a:pt x="0" y="226"/>
                    </a:cubicBezTo>
                    <a:cubicBezTo>
                      <a:pt x="144" y="240"/>
                      <a:pt x="155" y="0"/>
                      <a:pt x="305" y="16"/>
                    </a:cubicBezTo>
                    <a:cubicBezTo>
                      <a:pt x="330" y="64"/>
                      <a:pt x="353" y="112"/>
                      <a:pt x="377" y="1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0" name="Google Shape;720;p16"/>
              <p:cNvSpPr/>
              <p:nvPr/>
            </p:nvSpPr>
            <p:spPr>
              <a:xfrm>
                <a:off x="1223950" y="2179512"/>
                <a:ext cx="665162" cy="6731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11" extrusionOk="0">
                    <a:moveTo>
                      <a:pt x="41" y="297"/>
                    </a:moveTo>
                    <a:cubicBezTo>
                      <a:pt x="27" y="273"/>
                      <a:pt x="13" y="249"/>
                      <a:pt x="0" y="225"/>
                    </a:cubicBezTo>
                    <a:cubicBezTo>
                      <a:pt x="12" y="224"/>
                      <a:pt x="16" y="214"/>
                      <a:pt x="10" y="205"/>
                    </a:cubicBezTo>
                    <a:cubicBezTo>
                      <a:pt x="108" y="182"/>
                      <a:pt x="136" y="25"/>
                      <a:pt x="238" y="0"/>
                    </a:cubicBezTo>
                    <a:cubicBezTo>
                      <a:pt x="243" y="11"/>
                      <a:pt x="257" y="17"/>
                      <a:pt x="269" y="16"/>
                    </a:cubicBezTo>
                    <a:cubicBezTo>
                      <a:pt x="282" y="43"/>
                      <a:pt x="296" y="69"/>
                      <a:pt x="308" y="94"/>
                    </a:cubicBezTo>
                    <a:cubicBezTo>
                      <a:pt x="296" y="95"/>
                      <a:pt x="291" y="105"/>
                      <a:pt x="296" y="115"/>
                    </a:cubicBezTo>
                    <a:cubicBezTo>
                      <a:pt x="196" y="139"/>
                      <a:pt x="167" y="289"/>
                      <a:pt x="71" y="311"/>
                    </a:cubicBezTo>
                    <a:cubicBezTo>
                      <a:pt x="66" y="301"/>
                      <a:pt x="53" y="296"/>
                      <a:pt x="41" y="297"/>
                    </a:cubicBezTo>
                    <a:close/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1" name="Google Shape;721;p16"/>
              <p:cNvSpPr/>
              <p:nvPr/>
            </p:nvSpPr>
            <p:spPr>
              <a:xfrm>
                <a:off x="1446201" y="2365250"/>
                <a:ext cx="20955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8" extrusionOk="0">
                    <a:moveTo>
                      <a:pt x="84" y="29"/>
                    </a:moveTo>
                    <a:cubicBezTo>
                      <a:pt x="97" y="55"/>
                      <a:pt x="92" y="96"/>
                      <a:pt x="74" y="122"/>
                    </a:cubicBezTo>
                    <a:cubicBezTo>
                      <a:pt x="55" y="148"/>
                      <a:pt x="28" y="146"/>
                      <a:pt x="14" y="120"/>
                    </a:cubicBezTo>
                    <a:cubicBezTo>
                      <a:pt x="0" y="95"/>
                      <a:pt x="4" y="54"/>
                      <a:pt x="23" y="27"/>
                    </a:cubicBezTo>
                    <a:cubicBezTo>
                      <a:pt x="41" y="0"/>
                      <a:pt x="69" y="2"/>
                      <a:pt x="84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2" name="Google Shape;722;p16"/>
              <p:cNvSpPr/>
              <p:nvPr/>
            </p:nvSpPr>
            <p:spPr>
              <a:xfrm>
                <a:off x="1323963" y="2635125"/>
                <a:ext cx="131762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53" y="15"/>
                    </a:moveTo>
                    <a:cubicBezTo>
                      <a:pt x="61" y="29"/>
                      <a:pt x="58" y="49"/>
                      <a:pt x="45" y="57"/>
                    </a:cubicBezTo>
                    <a:cubicBezTo>
                      <a:pt x="33" y="65"/>
                      <a:pt x="15" y="58"/>
                      <a:pt x="7" y="45"/>
                    </a:cubicBezTo>
                    <a:cubicBezTo>
                      <a:pt x="0" y="31"/>
                      <a:pt x="5" y="16"/>
                      <a:pt x="18" y="8"/>
                    </a:cubicBezTo>
                    <a:cubicBezTo>
                      <a:pt x="31" y="0"/>
                      <a:pt x="46" y="2"/>
                      <a:pt x="53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3" name="Google Shape;723;p16"/>
              <p:cNvSpPr/>
              <p:nvPr/>
            </p:nvSpPr>
            <p:spPr>
              <a:xfrm>
                <a:off x="1624001" y="2260475"/>
                <a:ext cx="211138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87" extrusionOk="0">
                    <a:moveTo>
                      <a:pt x="98" y="41"/>
                    </a:moveTo>
                    <a:cubicBezTo>
                      <a:pt x="67" y="47"/>
                      <a:pt x="43" y="64"/>
                      <a:pt x="22" y="87"/>
                    </a:cubicBezTo>
                    <a:cubicBezTo>
                      <a:pt x="15" y="74"/>
                      <a:pt x="7" y="61"/>
                      <a:pt x="0" y="47"/>
                    </a:cubicBezTo>
                    <a:cubicBezTo>
                      <a:pt x="22" y="24"/>
                      <a:pt x="46" y="6"/>
                      <a:pt x="77" y="0"/>
                    </a:cubicBezTo>
                    <a:cubicBezTo>
                      <a:pt x="84" y="14"/>
                      <a:pt x="91" y="27"/>
                      <a:pt x="98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724" name="Google Shape;724;p16"/>
          <p:cNvGrpSpPr/>
          <p:nvPr/>
        </p:nvGrpSpPr>
        <p:grpSpPr>
          <a:xfrm>
            <a:off x="437896" y="4152476"/>
            <a:ext cx="575167" cy="701599"/>
            <a:chOff x="437896" y="4152476"/>
            <a:chExt cx="575167" cy="701599"/>
          </a:xfrm>
        </p:grpSpPr>
        <p:grpSp>
          <p:nvGrpSpPr>
            <p:cNvPr id="725" name="Google Shape;725;p16"/>
            <p:cNvGrpSpPr/>
            <p:nvPr/>
          </p:nvGrpSpPr>
          <p:grpSpPr>
            <a:xfrm rot="-8994413">
              <a:off x="484978" y="4202587"/>
              <a:ext cx="269871" cy="260346"/>
              <a:chOff x="3500963" y="1514187"/>
              <a:chExt cx="269875" cy="260350"/>
            </a:xfrm>
          </p:grpSpPr>
          <p:sp>
            <p:nvSpPr>
              <p:cNvPr id="726" name="Google Shape;726;p16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7" name="Google Shape;727;p16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28" name="Google Shape;728;p16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729" name="Google Shape;729;p16"/>
            <p:cNvGrpSpPr/>
            <p:nvPr/>
          </p:nvGrpSpPr>
          <p:grpSpPr>
            <a:xfrm>
              <a:off x="801926" y="4592137"/>
              <a:ext cx="211138" cy="261937"/>
              <a:chOff x="1595413" y="2754037"/>
              <a:chExt cx="211138" cy="261937"/>
            </a:xfrm>
          </p:grpSpPr>
          <p:sp>
            <p:nvSpPr>
              <p:cNvPr id="730" name="Google Shape;730;p16"/>
              <p:cNvSpPr/>
              <p:nvPr/>
            </p:nvSpPr>
            <p:spPr>
              <a:xfrm>
                <a:off x="1595413" y="2754037"/>
                <a:ext cx="211138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98" h="121" extrusionOk="0">
                    <a:moveTo>
                      <a:pt x="90" y="49"/>
                    </a:moveTo>
                    <a:cubicBezTo>
                      <a:pt x="98" y="79"/>
                      <a:pt x="86" y="108"/>
                      <a:pt x="64" y="115"/>
                    </a:cubicBezTo>
                    <a:cubicBezTo>
                      <a:pt x="41" y="121"/>
                      <a:pt x="17" y="102"/>
                      <a:pt x="8" y="72"/>
                    </a:cubicBezTo>
                    <a:cubicBezTo>
                      <a:pt x="0" y="42"/>
                      <a:pt x="12" y="13"/>
                      <a:pt x="34" y="7"/>
                    </a:cubicBezTo>
                    <a:cubicBezTo>
                      <a:pt x="56" y="0"/>
                      <a:pt x="81" y="20"/>
                      <a:pt x="90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1" name="Google Shape;731;p16"/>
              <p:cNvSpPr/>
              <p:nvPr/>
            </p:nvSpPr>
            <p:spPr>
              <a:xfrm>
                <a:off x="1603350" y="2754037"/>
                <a:ext cx="203200" cy="258763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0" extrusionOk="0">
                    <a:moveTo>
                      <a:pt x="86" y="49"/>
                    </a:moveTo>
                    <a:cubicBezTo>
                      <a:pt x="94" y="79"/>
                      <a:pt x="83" y="108"/>
                      <a:pt x="62" y="114"/>
                    </a:cubicBezTo>
                    <a:cubicBezTo>
                      <a:pt x="40" y="120"/>
                      <a:pt x="16" y="101"/>
                      <a:pt x="8" y="71"/>
                    </a:cubicBezTo>
                    <a:cubicBezTo>
                      <a:pt x="0" y="41"/>
                      <a:pt x="10" y="12"/>
                      <a:pt x="32" y="6"/>
                    </a:cubicBezTo>
                    <a:cubicBezTo>
                      <a:pt x="53" y="0"/>
                      <a:pt x="77" y="20"/>
                      <a:pt x="8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32" name="Google Shape;732;p16"/>
              <p:cNvSpPr/>
              <p:nvPr/>
            </p:nvSpPr>
            <p:spPr>
              <a:xfrm>
                <a:off x="1630338" y="2788962"/>
                <a:ext cx="147638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88" extrusionOk="0">
                    <a:moveTo>
                      <a:pt x="63" y="36"/>
                    </a:moveTo>
                    <a:cubicBezTo>
                      <a:pt x="69" y="58"/>
                      <a:pt x="61" y="80"/>
                      <a:pt x="46" y="84"/>
                    </a:cubicBezTo>
                    <a:cubicBezTo>
                      <a:pt x="30" y="88"/>
                      <a:pt x="12" y="74"/>
                      <a:pt x="6" y="52"/>
                    </a:cubicBezTo>
                    <a:cubicBezTo>
                      <a:pt x="0" y="30"/>
                      <a:pt x="8" y="9"/>
                      <a:pt x="24" y="4"/>
                    </a:cubicBezTo>
                    <a:cubicBezTo>
                      <a:pt x="40" y="0"/>
                      <a:pt x="57" y="14"/>
                      <a:pt x="63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ext  1">
  <p:cSld name="CUSTOM_2_1">
    <p:spTree>
      <p:nvGrpSpPr>
        <p:cNvPr id="733" name="Shape 7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4" name="Google Shape;734;p17"/>
          <p:cNvSpPr/>
          <p:nvPr/>
        </p:nvSpPr>
        <p:spPr>
          <a:xfrm>
            <a:off x="4864200" y="2423997"/>
            <a:ext cx="6438900" cy="6438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735" name="Google Shape;735;p17"/>
          <p:cNvGrpSpPr/>
          <p:nvPr/>
        </p:nvGrpSpPr>
        <p:grpSpPr>
          <a:xfrm>
            <a:off x="5944708" y="4438837"/>
            <a:ext cx="377686" cy="330340"/>
            <a:chOff x="4946100" y="2878150"/>
            <a:chExt cx="392075" cy="342925"/>
          </a:xfrm>
        </p:grpSpPr>
        <p:grpSp>
          <p:nvGrpSpPr>
            <p:cNvPr id="736" name="Google Shape;736;p17"/>
            <p:cNvGrpSpPr/>
            <p:nvPr/>
          </p:nvGrpSpPr>
          <p:grpSpPr>
            <a:xfrm>
              <a:off x="5044438" y="2952449"/>
              <a:ext cx="197103" cy="197103"/>
              <a:chOff x="4646938" y="2637000"/>
              <a:chExt cx="295950" cy="295950"/>
            </a:xfrm>
          </p:grpSpPr>
          <p:grpSp>
            <p:nvGrpSpPr>
              <p:cNvPr id="737" name="Google Shape;737;p17"/>
              <p:cNvGrpSpPr/>
              <p:nvPr/>
            </p:nvGrpSpPr>
            <p:grpSpPr>
              <a:xfrm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738" name="Google Shape;738;p17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9" name="Google Shape;739;p17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40" name="Google Shape;740;p17"/>
              <p:cNvGrpSpPr/>
              <p:nvPr/>
            </p:nvGrpSpPr>
            <p:grpSpPr>
              <a:xfrm rot="-5400000"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741" name="Google Shape;741;p17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42" name="Google Shape;742;p17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743" name="Google Shape;743;p17"/>
            <p:cNvCxnSpPr/>
            <p:nvPr/>
          </p:nvCxnSpPr>
          <p:spPr>
            <a:xfrm rot="10800000">
              <a:off x="5141050" y="2878150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4" name="Google Shape;744;p17"/>
            <p:cNvCxnSpPr/>
            <p:nvPr/>
          </p:nvCxnSpPr>
          <p:spPr>
            <a:xfrm rot="10800000">
              <a:off x="4946100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5" name="Google Shape;745;p17"/>
            <p:cNvCxnSpPr/>
            <p:nvPr/>
          </p:nvCxnSpPr>
          <p:spPr>
            <a:xfrm rot="10800000">
              <a:off x="5242775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6" name="Google Shape;746;p17"/>
            <p:cNvCxnSpPr/>
            <p:nvPr/>
          </p:nvCxnSpPr>
          <p:spPr>
            <a:xfrm rot="10800000">
              <a:off x="5141050" y="3131675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sp>
        <p:nvSpPr>
          <p:cNvPr id="747" name="Google Shape;747;p17"/>
          <p:cNvSpPr txBox="1"/>
          <p:nvPr>
            <p:ph type="title"/>
          </p:nvPr>
        </p:nvSpPr>
        <p:spPr>
          <a:xfrm>
            <a:off x="713225" y="445025"/>
            <a:ext cx="4242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48" name="Google Shape;748;p17"/>
          <p:cNvSpPr txBox="1"/>
          <p:nvPr>
            <p:ph type="subTitle" idx="1"/>
          </p:nvPr>
        </p:nvSpPr>
        <p:spPr>
          <a:xfrm>
            <a:off x="717325" y="1081650"/>
            <a:ext cx="4242000" cy="3877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Arial" panose="020B0604020202020204"/>
              <a:buChar char="●"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/>
              <a:buChar char="■"/>
              <a:defRPr/>
            </a:lvl9pPr>
          </a:lstStyle>
          <a:p/>
        </p:txBody>
      </p:sp>
      <p:sp>
        <p:nvSpPr>
          <p:cNvPr id="749" name="Google Shape;749;p17"/>
          <p:cNvSpPr/>
          <p:nvPr/>
        </p:nvSpPr>
        <p:spPr>
          <a:xfrm>
            <a:off x="7071250" y="-1552278"/>
            <a:ext cx="2519400" cy="2519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750" name="Google Shape;750;p17"/>
          <p:cNvGrpSpPr/>
          <p:nvPr/>
        </p:nvGrpSpPr>
        <p:grpSpPr>
          <a:xfrm>
            <a:off x="0" y="769456"/>
            <a:ext cx="8960550" cy="4864144"/>
            <a:chOff x="0" y="769456"/>
            <a:chExt cx="8960550" cy="4864144"/>
          </a:xfrm>
        </p:grpSpPr>
        <p:sp>
          <p:nvSpPr>
            <p:cNvPr id="751" name="Google Shape;751;p17"/>
            <p:cNvSpPr/>
            <p:nvPr/>
          </p:nvSpPr>
          <p:spPr>
            <a:xfrm>
              <a:off x="8329950" y="769456"/>
              <a:ext cx="630600" cy="6306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752" name="Google Shape;752;p17"/>
            <p:cNvSpPr/>
            <p:nvPr/>
          </p:nvSpPr>
          <p:spPr>
            <a:xfrm>
              <a:off x="0" y="4604000"/>
              <a:ext cx="1029600" cy="10296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grpSp>
        <p:nvGrpSpPr>
          <p:cNvPr id="753" name="Google Shape;753;p17"/>
          <p:cNvGrpSpPr/>
          <p:nvPr/>
        </p:nvGrpSpPr>
        <p:grpSpPr>
          <a:xfrm>
            <a:off x="1419433" y="261212"/>
            <a:ext cx="5168011" cy="4697940"/>
            <a:chOff x="1419433" y="261212"/>
            <a:chExt cx="5168011" cy="4697940"/>
          </a:xfrm>
        </p:grpSpPr>
        <p:grpSp>
          <p:nvGrpSpPr>
            <p:cNvPr id="754" name="Google Shape;754;p17"/>
            <p:cNvGrpSpPr/>
            <p:nvPr/>
          </p:nvGrpSpPr>
          <p:grpSpPr>
            <a:xfrm>
              <a:off x="6209758" y="261212"/>
              <a:ext cx="377686" cy="330340"/>
              <a:chOff x="4946100" y="2878150"/>
              <a:chExt cx="392075" cy="342925"/>
            </a:xfrm>
          </p:grpSpPr>
          <p:grpSp>
            <p:nvGrpSpPr>
              <p:cNvPr id="755" name="Google Shape;755;p17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756" name="Google Shape;756;p17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757" name="Google Shape;757;p1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58" name="Google Shape;758;p1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59" name="Google Shape;759;p17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760" name="Google Shape;760;p1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61" name="Google Shape;761;p1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762" name="Google Shape;762;p17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3" name="Google Shape;763;p17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4" name="Google Shape;764;p17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65" name="Google Shape;765;p17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66" name="Google Shape;766;p17"/>
            <p:cNvGrpSpPr/>
            <p:nvPr/>
          </p:nvGrpSpPr>
          <p:grpSpPr>
            <a:xfrm>
              <a:off x="1419433" y="4628812"/>
              <a:ext cx="377686" cy="330340"/>
              <a:chOff x="4946100" y="2878150"/>
              <a:chExt cx="392075" cy="342925"/>
            </a:xfrm>
          </p:grpSpPr>
          <p:grpSp>
            <p:nvGrpSpPr>
              <p:cNvPr id="767" name="Google Shape;767;p17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768" name="Google Shape;768;p17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769" name="Google Shape;769;p1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0" name="Google Shape;770;p1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771" name="Google Shape;771;p17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772" name="Google Shape;772;p1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773" name="Google Shape;773;p1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774" name="Google Shape;774;p17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5" name="Google Shape;775;p17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6" name="Google Shape;776;p17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7" name="Google Shape;777;p17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778" name="Google Shape;778;p17"/>
          <p:cNvGrpSpPr/>
          <p:nvPr/>
        </p:nvGrpSpPr>
        <p:grpSpPr>
          <a:xfrm>
            <a:off x="8791806" y="3245059"/>
            <a:ext cx="186878" cy="231841"/>
            <a:chOff x="1595413" y="2754037"/>
            <a:chExt cx="211138" cy="261937"/>
          </a:xfrm>
        </p:grpSpPr>
        <p:sp>
          <p:nvSpPr>
            <p:cNvPr id="779" name="Google Shape;779;p17"/>
            <p:cNvSpPr/>
            <p:nvPr/>
          </p:nvSpPr>
          <p:spPr>
            <a:xfrm>
              <a:off x="1595413" y="2754037"/>
              <a:ext cx="211138" cy="261937"/>
            </a:xfrm>
            <a:custGeom>
              <a:avLst/>
              <a:gdLst/>
              <a:ahLst/>
              <a:cxnLst/>
              <a:rect l="l" t="t" r="r" b="b"/>
              <a:pathLst>
                <a:path w="98" h="121" extrusionOk="0">
                  <a:moveTo>
                    <a:pt x="90" y="49"/>
                  </a:moveTo>
                  <a:cubicBezTo>
                    <a:pt x="98" y="79"/>
                    <a:pt x="86" y="108"/>
                    <a:pt x="64" y="115"/>
                  </a:cubicBezTo>
                  <a:cubicBezTo>
                    <a:pt x="41" y="121"/>
                    <a:pt x="17" y="102"/>
                    <a:pt x="8" y="72"/>
                  </a:cubicBezTo>
                  <a:cubicBezTo>
                    <a:pt x="0" y="42"/>
                    <a:pt x="12" y="13"/>
                    <a:pt x="34" y="7"/>
                  </a:cubicBezTo>
                  <a:cubicBezTo>
                    <a:pt x="56" y="0"/>
                    <a:pt x="81" y="20"/>
                    <a:pt x="90" y="4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0" name="Google Shape;780;p17"/>
            <p:cNvSpPr/>
            <p:nvPr/>
          </p:nvSpPr>
          <p:spPr>
            <a:xfrm>
              <a:off x="1603350" y="2754037"/>
              <a:ext cx="203200" cy="258763"/>
            </a:xfrm>
            <a:custGeom>
              <a:avLst/>
              <a:gdLst/>
              <a:ahLst/>
              <a:cxnLst/>
              <a:rect l="l" t="t" r="r" b="b"/>
              <a:pathLst>
                <a:path w="94" h="120" extrusionOk="0">
                  <a:moveTo>
                    <a:pt x="86" y="49"/>
                  </a:moveTo>
                  <a:cubicBezTo>
                    <a:pt x="94" y="79"/>
                    <a:pt x="83" y="108"/>
                    <a:pt x="62" y="114"/>
                  </a:cubicBezTo>
                  <a:cubicBezTo>
                    <a:pt x="40" y="120"/>
                    <a:pt x="16" y="101"/>
                    <a:pt x="8" y="71"/>
                  </a:cubicBezTo>
                  <a:cubicBezTo>
                    <a:pt x="0" y="41"/>
                    <a:pt x="10" y="12"/>
                    <a:pt x="32" y="6"/>
                  </a:cubicBezTo>
                  <a:cubicBezTo>
                    <a:pt x="53" y="0"/>
                    <a:pt x="77" y="20"/>
                    <a:pt x="86" y="49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781" name="Google Shape;781;p17"/>
            <p:cNvSpPr/>
            <p:nvPr/>
          </p:nvSpPr>
          <p:spPr>
            <a:xfrm>
              <a:off x="1630338" y="2788962"/>
              <a:ext cx="147638" cy="190500"/>
            </a:xfrm>
            <a:custGeom>
              <a:avLst/>
              <a:gdLst/>
              <a:ahLst/>
              <a:cxnLst/>
              <a:rect l="l" t="t" r="r" b="b"/>
              <a:pathLst>
                <a:path w="69" h="88" extrusionOk="0">
                  <a:moveTo>
                    <a:pt x="63" y="36"/>
                  </a:moveTo>
                  <a:cubicBezTo>
                    <a:pt x="69" y="58"/>
                    <a:pt x="61" y="80"/>
                    <a:pt x="46" y="84"/>
                  </a:cubicBezTo>
                  <a:cubicBezTo>
                    <a:pt x="30" y="88"/>
                    <a:pt x="12" y="74"/>
                    <a:pt x="6" y="52"/>
                  </a:cubicBezTo>
                  <a:cubicBezTo>
                    <a:pt x="0" y="30"/>
                    <a:pt x="8" y="9"/>
                    <a:pt x="24" y="4"/>
                  </a:cubicBezTo>
                  <a:cubicBezTo>
                    <a:pt x="40" y="0"/>
                    <a:pt x="57" y="14"/>
                    <a:pt x="63" y="3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</p:grp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CUSTOM"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p18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84" name="Google Shape;784;p18"/>
          <p:cNvSpPr/>
          <p:nvPr/>
        </p:nvSpPr>
        <p:spPr>
          <a:xfrm>
            <a:off x="7296175" y="4946923"/>
            <a:ext cx="791400" cy="791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785" name="Google Shape;785;p18"/>
          <p:cNvGrpSpPr/>
          <p:nvPr/>
        </p:nvGrpSpPr>
        <p:grpSpPr>
          <a:xfrm>
            <a:off x="-191475" y="-157648"/>
            <a:ext cx="10309350" cy="5904788"/>
            <a:chOff x="-191475" y="-157648"/>
            <a:chExt cx="10309350" cy="5904788"/>
          </a:xfrm>
        </p:grpSpPr>
        <p:sp>
          <p:nvSpPr>
            <p:cNvPr id="786" name="Google Shape;786;p18"/>
            <p:cNvSpPr/>
            <p:nvPr/>
          </p:nvSpPr>
          <p:spPr>
            <a:xfrm>
              <a:off x="7861575" y="-157648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787" name="Google Shape;787;p18"/>
            <p:cNvSpPr/>
            <p:nvPr/>
          </p:nvSpPr>
          <p:spPr>
            <a:xfrm>
              <a:off x="8476875" y="4106140"/>
              <a:ext cx="1641000" cy="16410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788" name="Google Shape;788;p18"/>
            <p:cNvSpPr/>
            <p:nvPr/>
          </p:nvSpPr>
          <p:spPr>
            <a:xfrm>
              <a:off x="-191475" y="3298290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sp>
        <p:nvSpPr>
          <p:cNvPr id="789" name="Google Shape;789;p18"/>
          <p:cNvSpPr/>
          <p:nvPr/>
        </p:nvSpPr>
        <p:spPr>
          <a:xfrm>
            <a:off x="-650312" y="4430700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790" name="Google Shape;790;p18"/>
          <p:cNvGrpSpPr/>
          <p:nvPr/>
        </p:nvGrpSpPr>
        <p:grpSpPr>
          <a:xfrm>
            <a:off x="-77712" y="3858887"/>
            <a:ext cx="1228323" cy="1626429"/>
            <a:chOff x="-77712" y="3858887"/>
            <a:chExt cx="1228323" cy="1626429"/>
          </a:xfrm>
        </p:grpSpPr>
        <p:grpSp>
          <p:nvGrpSpPr>
            <p:cNvPr id="791" name="Google Shape;791;p18"/>
            <p:cNvGrpSpPr/>
            <p:nvPr/>
          </p:nvGrpSpPr>
          <p:grpSpPr>
            <a:xfrm>
              <a:off x="-77712" y="3858887"/>
              <a:ext cx="673100" cy="981075"/>
              <a:chOff x="1547788" y="1742800"/>
              <a:chExt cx="673100" cy="981075"/>
            </a:xfrm>
          </p:grpSpPr>
          <p:sp>
            <p:nvSpPr>
              <p:cNvPr id="792" name="Google Shape;792;p18"/>
              <p:cNvSpPr/>
              <p:nvPr/>
            </p:nvSpPr>
            <p:spPr>
              <a:xfrm>
                <a:off x="1882750" y="1796775"/>
                <a:ext cx="228600" cy="2444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3" extrusionOk="0">
                    <a:moveTo>
                      <a:pt x="98" y="71"/>
                    </a:moveTo>
                    <a:cubicBezTo>
                      <a:pt x="89" y="98"/>
                      <a:pt x="62" y="113"/>
                      <a:pt x="38" y="105"/>
                    </a:cubicBezTo>
                    <a:cubicBezTo>
                      <a:pt x="13" y="97"/>
                      <a:pt x="0" y="69"/>
                      <a:pt x="9" y="42"/>
                    </a:cubicBezTo>
                    <a:cubicBezTo>
                      <a:pt x="17" y="16"/>
                      <a:pt x="44" y="0"/>
                      <a:pt x="69" y="8"/>
                    </a:cubicBezTo>
                    <a:cubicBezTo>
                      <a:pt x="93" y="16"/>
                      <a:pt x="106" y="44"/>
                      <a:pt x="98" y="71"/>
                    </a:cubicBezTo>
                    <a:close/>
                  </a:path>
                </a:pathLst>
              </a:custGeom>
              <a:solidFill>
                <a:srgbClr val="E8A4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3" name="Google Shape;793;p18"/>
              <p:cNvSpPr/>
              <p:nvPr/>
            </p:nvSpPr>
            <p:spPr>
              <a:xfrm>
                <a:off x="1890688" y="1798362"/>
                <a:ext cx="220662" cy="242887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2" extrusionOk="0">
                    <a:moveTo>
                      <a:pt x="94" y="70"/>
                    </a:moveTo>
                    <a:cubicBezTo>
                      <a:pt x="85" y="97"/>
                      <a:pt x="59" y="112"/>
                      <a:pt x="36" y="105"/>
                    </a:cubicBezTo>
                    <a:cubicBezTo>
                      <a:pt x="12" y="97"/>
                      <a:pt x="0" y="69"/>
                      <a:pt x="9" y="43"/>
                    </a:cubicBezTo>
                    <a:cubicBezTo>
                      <a:pt x="17" y="16"/>
                      <a:pt x="43" y="0"/>
                      <a:pt x="67" y="8"/>
                    </a:cubicBezTo>
                    <a:cubicBezTo>
                      <a:pt x="90" y="15"/>
                      <a:pt x="102" y="43"/>
                      <a:pt x="94" y="70"/>
                    </a:cubicBezTo>
                    <a:close/>
                  </a:path>
                </a:pathLst>
              </a:custGeom>
              <a:solidFill>
                <a:srgbClr val="FBBE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4" name="Google Shape;794;p18"/>
              <p:cNvSpPr/>
              <p:nvPr/>
            </p:nvSpPr>
            <p:spPr>
              <a:xfrm>
                <a:off x="1920851" y="1831700"/>
                <a:ext cx="161925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75" h="82" extrusionOk="0">
                    <a:moveTo>
                      <a:pt x="68" y="51"/>
                    </a:moveTo>
                    <a:cubicBezTo>
                      <a:pt x="62" y="71"/>
                      <a:pt x="43" y="82"/>
                      <a:pt x="26" y="77"/>
                    </a:cubicBezTo>
                    <a:cubicBezTo>
                      <a:pt x="8" y="71"/>
                      <a:pt x="0" y="51"/>
                      <a:pt x="6" y="31"/>
                    </a:cubicBezTo>
                    <a:cubicBezTo>
                      <a:pt x="12" y="12"/>
                      <a:pt x="31" y="0"/>
                      <a:pt x="48" y="6"/>
                    </a:cubicBezTo>
                    <a:cubicBezTo>
                      <a:pt x="66" y="11"/>
                      <a:pt x="75" y="32"/>
                      <a:pt x="68" y="51"/>
                    </a:cubicBezTo>
                    <a:close/>
                  </a:path>
                </a:pathLst>
              </a:custGeom>
              <a:solidFill>
                <a:srgbClr val="E8A4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5" name="Google Shape;795;p18"/>
              <p:cNvSpPr/>
              <p:nvPr/>
            </p:nvSpPr>
            <p:spPr>
              <a:xfrm>
                <a:off x="1547788" y="1742800"/>
                <a:ext cx="673100" cy="981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54" extrusionOk="0">
                    <a:moveTo>
                      <a:pt x="0" y="373"/>
                    </a:moveTo>
                    <a:cubicBezTo>
                      <a:pt x="134" y="305"/>
                      <a:pt x="45" y="76"/>
                      <a:pt x="186" y="0"/>
                    </a:cubicBezTo>
                    <a:cubicBezTo>
                      <a:pt x="229" y="31"/>
                      <a:pt x="271" y="62"/>
                      <a:pt x="312" y="92"/>
                    </a:cubicBezTo>
                    <a:cubicBezTo>
                      <a:pt x="172" y="166"/>
                      <a:pt x="254" y="388"/>
                      <a:pt x="121" y="454"/>
                    </a:cubicBezTo>
                    <a:cubicBezTo>
                      <a:pt x="81" y="428"/>
                      <a:pt x="41" y="401"/>
                      <a:pt x="0" y="3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6" name="Google Shape;796;p18"/>
              <p:cNvSpPr/>
              <p:nvPr/>
            </p:nvSpPr>
            <p:spPr>
              <a:xfrm>
                <a:off x="1639863" y="1812650"/>
                <a:ext cx="487362" cy="852488"/>
              </a:xfrm>
              <a:custGeom>
                <a:avLst/>
                <a:gdLst/>
                <a:ahLst/>
                <a:cxnLst/>
                <a:rect l="l" t="t" r="r" b="b"/>
                <a:pathLst>
                  <a:path w="225" h="395" extrusionOk="0">
                    <a:moveTo>
                      <a:pt x="156" y="0"/>
                    </a:moveTo>
                    <a:cubicBezTo>
                      <a:pt x="179" y="16"/>
                      <a:pt x="202" y="33"/>
                      <a:pt x="225" y="50"/>
                    </a:cubicBezTo>
                    <a:cubicBezTo>
                      <a:pt x="213" y="58"/>
                      <a:pt x="213" y="71"/>
                      <a:pt x="222" y="77"/>
                    </a:cubicBezTo>
                    <a:cubicBezTo>
                      <a:pt x="140" y="158"/>
                      <a:pt x="177" y="317"/>
                      <a:pt x="99" y="392"/>
                    </a:cubicBezTo>
                    <a:cubicBezTo>
                      <a:pt x="90" y="386"/>
                      <a:pt x="76" y="388"/>
                      <a:pt x="66" y="395"/>
                    </a:cubicBezTo>
                    <a:cubicBezTo>
                      <a:pt x="44" y="381"/>
                      <a:pt x="22" y="366"/>
                      <a:pt x="0" y="351"/>
                    </a:cubicBezTo>
                    <a:cubicBezTo>
                      <a:pt x="11" y="344"/>
                      <a:pt x="10" y="332"/>
                      <a:pt x="1" y="326"/>
                    </a:cubicBezTo>
                    <a:cubicBezTo>
                      <a:pt x="79" y="250"/>
                      <a:pt x="39" y="87"/>
                      <a:pt x="121" y="4"/>
                    </a:cubicBezTo>
                    <a:cubicBezTo>
                      <a:pt x="130" y="10"/>
                      <a:pt x="145" y="8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7" name="Google Shape;797;p18"/>
              <p:cNvSpPr/>
              <p:nvPr/>
            </p:nvSpPr>
            <p:spPr>
              <a:xfrm>
                <a:off x="1771625" y="2077762"/>
                <a:ext cx="209550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97" h="159" extrusionOk="0">
                    <a:moveTo>
                      <a:pt x="36" y="143"/>
                    </a:moveTo>
                    <a:cubicBezTo>
                      <a:pt x="13" y="127"/>
                      <a:pt x="0" y="86"/>
                      <a:pt x="6" y="51"/>
                    </a:cubicBezTo>
                    <a:cubicBezTo>
                      <a:pt x="11" y="14"/>
                      <a:pt x="37" y="0"/>
                      <a:pt x="61" y="17"/>
                    </a:cubicBezTo>
                    <a:cubicBezTo>
                      <a:pt x="85" y="33"/>
                      <a:pt x="97" y="75"/>
                      <a:pt x="91" y="110"/>
                    </a:cubicBezTo>
                    <a:cubicBezTo>
                      <a:pt x="85" y="145"/>
                      <a:pt x="60" y="159"/>
                      <a:pt x="36" y="1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8" name="Google Shape;798;p18"/>
              <p:cNvSpPr/>
              <p:nvPr/>
            </p:nvSpPr>
            <p:spPr>
              <a:xfrm>
                <a:off x="1882751" y="1903137"/>
                <a:ext cx="136525" cy="16351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6" extrusionOk="0">
                    <a:moveTo>
                      <a:pt x="18" y="67"/>
                    </a:moveTo>
                    <a:cubicBezTo>
                      <a:pt x="5" y="58"/>
                      <a:pt x="0" y="36"/>
                      <a:pt x="8" y="20"/>
                    </a:cubicBezTo>
                    <a:cubicBezTo>
                      <a:pt x="16" y="4"/>
                      <a:pt x="36" y="0"/>
                      <a:pt x="49" y="9"/>
                    </a:cubicBezTo>
                    <a:cubicBezTo>
                      <a:pt x="62" y="18"/>
                      <a:pt x="63" y="37"/>
                      <a:pt x="54" y="53"/>
                    </a:cubicBezTo>
                    <a:cubicBezTo>
                      <a:pt x="46" y="69"/>
                      <a:pt x="31" y="76"/>
                      <a:pt x="18" y="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799" name="Google Shape;799;p18"/>
              <p:cNvSpPr/>
              <p:nvPr/>
            </p:nvSpPr>
            <p:spPr>
              <a:xfrm>
                <a:off x="1703363" y="2393675"/>
                <a:ext cx="176212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106" extrusionOk="0">
                    <a:moveTo>
                      <a:pt x="0" y="82"/>
                    </a:moveTo>
                    <a:cubicBezTo>
                      <a:pt x="24" y="61"/>
                      <a:pt x="38" y="32"/>
                      <a:pt x="47" y="0"/>
                    </a:cubicBezTo>
                    <a:cubicBezTo>
                      <a:pt x="59" y="8"/>
                      <a:pt x="70" y="16"/>
                      <a:pt x="82" y="24"/>
                    </a:cubicBezTo>
                    <a:cubicBezTo>
                      <a:pt x="73" y="56"/>
                      <a:pt x="59" y="84"/>
                      <a:pt x="35" y="106"/>
                    </a:cubicBezTo>
                    <a:cubicBezTo>
                      <a:pt x="23" y="98"/>
                      <a:pt x="12" y="90"/>
                      <a:pt x="0" y="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00" name="Google Shape;800;p18"/>
            <p:cNvGrpSpPr/>
            <p:nvPr/>
          </p:nvGrpSpPr>
          <p:grpSpPr>
            <a:xfrm rot="-805318">
              <a:off x="325118" y="4886382"/>
              <a:ext cx="776218" cy="515891"/>
              <a:chOff x="2883888" y="2147612"/>
              <a:chExt cx="776288" cy="515938"/>
            </a:xfrm>
          </p:grpSpPr>
          <p:sp>
            <p:nvSpPr>
              <p:cNvPr id="801" name="Google Shape;801;p18"/>
              <p:cNvSpPr/>
              <p:nvPr/>
            </p:nvSpPr>
            <p:spPr>
              <a:xfrm>
                <a:off x="2883888" y="2147612"/>
                <a:ext cx="776288" cy="51593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5" extrusionOk="0">
                    <a:moveTo>
                      <a:pt x="489" y="220"/>
                    </a:moveTo>
                    <a:lnTo>
                      <a:pt x="51" y="325"/>
                    </a:lnTo>
                    <a:lnTo>
                      <a:pt x="0" y="118"/>
                    </a:lnTo>
                    <a:lnTo>
                      <a:pt x="447" y="0"/>
                    </a:lnTo>
                    <a:lnTo>
                      <a:pt x="489" y="22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2" name="Google Shape;802;p18"/>
              <p:cNvSpPr/>
              <p:nvPr/>
            </p:nvSpPr>
            <p:spPr>
              <a:xfrm>
                <a:off x="2929926" y="2201587"/>
                <a:ext cx="687387" cy="41433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92" extrusionOk="0">
                    <a:moveTo>
                      <a:pt x="20" y="178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10" y="90"/>
                      <a:pt x="16" y="80"/>
                      <a:pt x="14" y="69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7" y="11"/>
                      <a:pt x="288" y="18"/>
                      <a:pt x="300" y="15"/>
                    </a:cubicBezTo>
                    <a:cubicBezTo>
                      <a:pt x="318" y="106"/>
                      <a:pt x="318" y="106"/>
                      <a:pt x="318" y="106"/>
                    </a:cubicBezTo>
                    <a:cubicBezTo>
                      <a:pt x="306" y="108"/>
                      <a:pt x="299" y="119"/>
                      <a:pt x="301" y="130"/>
                    </a:cubicBezTo>
                    <a:cubicBezTo>
                      <a:pt x="43" y="192"/>
                      <a:pt x="43" y="192"/>
                      <a:pt x="43" y="192"/>
                    </a:cubicBezTo>
                    <a:cubicBezTo>
                      <a:pt x="41" y="182"/>
                      <a:pt x="30" y="176"/>
                      <a:pt x="20" y="178"/>
                    </a:cubicBezTo>
                    <a:close/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3" name="Google Shape;803;p18"/>
              <p:cNvSpPr/>
              <p:nvPr/>
            </p:nvSpPr>
            <p:spPr>
              <a:xfrm>
                <a:off x="3147413" y="2282550"/>
                <a:ext cx="231775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21" extrusionOk="0">
                    <a:moveTo>
                      <a:pt x="101" y="49"/>
                    </a:moveTo>
                    <a:cubicBezTo>
                      <a:pt x="107" y="79"/>
                      <a:pt x="91" y="109"/>
                      <a:pt x="66" y="115"/>
                    </a:cubicBezTo>
                    <a:cubicBezTo>
                      <a:pt x="40" y="121"/>
                      <a:pt x="14" y="102"/>
                      <a:pt x="7" y="73"/>
                    </a:cubicBezTo>
                    <a:cubicBezTo>
                      <a:pt x="0" y="43"/>
                      <a:pt x="16" y="14"/>
                      <a:pt x="42" y="7"/>
                    </a:cubicBezTo>
                    <a:cubicBezTo>
                      <a:pt x="68" y="0"/>
                      <a:pt x="94" y="19"/>
                      <a:pt x="101" y="4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4" name="Google Shape;804;p18"/>
              <p:cNvSpPr/>
              <p:nvPr/>
            </p:nvSpPr>
            <p:spPr>
              <a:xfrm>
                <a:off x="3002950" y="2400025"/>
                <a:ext cx="12065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52" y="26"/>
                    </a:moveTo>
                    <a:cubicBezTo>
                      <a:pt x="56" y="41"/>
                      <a:pt x="48" y="56"/>
                      <a:pt x="34" y="60"/>
                    </a:cubicBezTo>
                    <a:cubicBezTo>
                      <a:pt x="21" y="63"/>
                      <a:pt x="7" y="53"/>
                      <a:pt x="4" y="38"/>
                    </a:cubicBezTo>
                    <a:cubicBezTo>
                      <a:pt x="0" y="22"/>
                      <a:pt x="8" y="7"/>
                      <a:pt x="21" y="3"/>
                    </a:cubicBezTo>
                    <a:cubicBezTo>
                      <a:pt x="35" y="0"/>
                      <a:pt x="49" y="10"/>
                      <a:pt x="52" y="2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05" name="Google Shape;805;p18"/>
              <p:cNvSpPr/>
              <p:nvPr/>
            </p:nvSpPr>
            <p:spPr>
              <a:xfrm>
                <a:off x="3380775" y="2290487"/>
                <a:ext cx="195263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9" extrusionOk="0">
                    <a:moveTo>
                      <a:pt x="123" y="62"/>
                    </a:moveTo>
                    <a:lnTo>
                      <a:pt x="14" y="89"/>
                    </a:lnTo>
                    <a:lnTo>
                      <a:pt x="0" y="27"/>
                    </a:lnTo>
                    <a:lnTo>
                      <a:pt x="111" y="0"/>
                    </a:lnTo>
                    <a:lnTo>
                      <a:pt x="123" y="6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06" name="Google Shape;806;p18"/>
          <p:cNvGrpSpPr/>
          <p:nvPr/>
        </p:nvGrpSpPr>
        <p:grpSpPr>
          <a:xfrm>
            <a:off x="1235175" y="368038"/>
            <a:ext cx="7693125" cy="4640925"/>
            <a:chOff x="1235175" y="368038"/>
            <a:chExt cx="7693125" cy="4640925"/>
          </a:xfrm>
        </p:grpSpPr>
        <p:grpSp>
          <p:nvGrpSpPr>
            <p:cNvPr id="807" name="Google Shape;807;p18"/>
            <p:cNvGrpSpPr/>
            <p:nvPr/>
          </p:nvGrpSpPr>
          <p:grpSpPr>
            <a:xfrm>
              <a:off x="1235175" y="4666038"/>
              <a:ext cx="392075" cy="342925"/>
              <a:chOff x="4946100" y="2878150"/>
              <a:chExt cx="392075" cy="342925"/>
            </a:xfrm>
          </p:grpSpPr>
          <p:grpSp>
            <p:nvGrpSpPr>
              <p:cNvPr id="808" name="Google Shape;808;p18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809" name="Google Shape;809;p18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10" name="Google Shape;810;p1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1" name="Google Shape;811;p1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12" name="Google Shape;812;p18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13" name="Google Shape;813;p1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14" name="Google Shape;814;p1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815" name="Google Shape;815;p18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6" name="Google Shape;816;p18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7" name="Google Shape;817;p18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18" name="Google Shape;818;p18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19" name="Google Shape;819;p18"/>
            <p:cNvGrpSpPr/>
            <p:nvPr/>
          </p:nvGrpSpPr>
          <p:grpSpPr>
            <a:xfrm>
              <a:off x="7862938" y="4527263"/>
              <a:ext cx="392075" cy="342925"/>
              <a:chOff x="4946100" y="2878150"/>
              <a:chExt cx="392075" cy="342925"/>
            </a:xfrm>
          </p:grpSpPr>
          <p:grpSp>
            <p:nvGrpSpPr>
              <p:cNvPr id="820" name="Google Shape;820;p18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821" name="Google Shape;821;p18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22" name="Google Shape;822;p1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23" name="Google Shape;823;p1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24" name="Google Shape;824;p18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25" name="Google Shape;825;p1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26" name="Google Shape;826;p1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827" name="Google Shape;827;p18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8" name="Google Shape;828;p18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9" name="Google Shape;829;p18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30" name="Google Shape;830;p18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31" name="Google Shape;831;p18"/>
            <p:cNvGrpSpPr/>
            <p:nvPr/>
          </p:nvGrpSpPr>
          <p:grpSpPr>
            <a:xfrm>
              <a:off x="8536225" y="368038"/>
              <a:ext cx="392075" cy="342925"/>
              <a:chOff x="4946100" y="2878150"/>
              <a:chExt cx="392075" cy="342925"/>
            </a:xfrm>
          </p:grpSpPr>
          <p:grpSp>
            <p:nvGrpSpPr>
              <p:cNvPr id="832" name="Google Shape;832;p18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833" name="Google Shape;833;p18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34" name="Google Shape;834;p1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5" name="Google Shape;835;p1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36" name="Google Shape;836;p18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37" name="Google Shape;837;p1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38" name="Google Shape;838;p1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839" name="Google Shape;839;p18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0" name="Google Shape;840;p18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1" name="Google Shape;841;p18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42" name="Google Shape;842;p18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43" name="Google Shape;843;p18"/>
          <p:cNvGrpSpPr/>
          <p:nvPr/>
        </p:nvGrpSpPr>
        <p:grpSpPr>
          <a:xfrm>
            <a:off x="203313" y="4457197"/>
            <a:ext cx="756131" cy="372515"/>
            <a:chOff x="203313" y="4457197"/>
            <a:chExt cx="756131" cy="372515"/>
          </a:xfrm>
        </p:grpSpPr>
        <p:grpSp>
          <p:nvGrpSpPr>
            <p:cNvPr id="844" name="Google Shape;844;p18"/>
            <p:cNvGrpSpPr/>
            <p:nvPr/>
          </p:nvGrpSpPr>
          <p:grpSpPr>
            <a:xfrm rot="-8994413">
              <a:off x="642491" y="4507309"/>
              <a:ext cx="269871" cy="260346"/>
              <a:chOff x="3500963" y="1514187"/>
              <a:chExt cx="269875" cy="260350"/>
            </a:xfrm>
          </p:grpSpPr>
          <p:sp>
            <p:nvSpPr>
              <p:cNvPr id="845" name="Google Shape;845;p18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6" name="Google Shape;846;p18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47" name="Google Shape;847;p18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48" name="Google Shape;848;p18"/>
            <p:cNvGrpSpPr/>
            <p:nvPr/>
          </p:nvGrpSpPr>
          <p:grpSpPr>
            <a:xfrm>
              <a:off x="203313" y="4567775"/>
              <a:ext cx="211138" cy="261937"/>
              <a:chOff x="1595413" y="2754037"/>
              <a:chExt cx="211138" cy="261937"/>
            </a:xfrm>
          </p:grpSpPr>
          <p:sp>
            <p:nvSpPr>
              <p:cNvPr id="849" name="Google Shape;849;p18"/>
              <p:cNvSpPr/>
              <p:nvPr/>
            </p:nvSpPr>
            <p:spPr>
              <a:xfrm>
                <a:off x="1595413" y="2754037"/>
                <a:ext cx="211138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98" h="121" extrusionOk="0">
                    <a:moveTo>
                      <a:pt x="90" y="49"/>
                    </a:moveTo>
                    <a:cubicBezTo>
                      <a:pt x="98" y="79"/>
                      <a:pt x="86" y="108"/>
                      <a:pt x="64" y="115"/>
                    </a:cubicBezTo>
                    <a:cubicBezTo>
                      <a:pt x="41" y="121"/>
                      <a:pt x="17" y="102"/>
                      <a:pt x="8" y="72"/>
                    </a:cubicBezTo>
                    <a:cubicBezTo>
                      <a:pt x="0" y="42"/>
                      <a:pt x="12" y="13"/>
                      <a:pt x="34" y="7"/>
                    </a:cubicBezTo>
                    <a:cubicBezTo>
                      <a:pt x="56" y="0"/>
                      <a:pt x="81" y="20"/>
                      <a:pt x="90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0" name="Google Shape;850;p18"/>
              <p:cNvSpPr/>
              <p:nvPr/>
            </p:nvSpPr>
            <p:spPr>
              <a:xfrm>
                <a:off x="1603350" y="2754037"/>
                <a:ext cx="203200" cy="258763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0" extrusionOk="0">
                    <a:moveTo>
                      <a:pt x="86" y="49"/>
                    </a:moveTo>
                    <a:cubicBezTo>
                      <a:pt x="94" y="79"/>
                      <a:pt x="83" y="108"/>
                      <a:pt x="62" y="114"/>
                    </a:cubicBezTo>
                    <a:cubicBezTo>
                      <a:pt x="40" y="120"/>
                      <a:pt x="16" y="101"/>
                      <a:pt x="8" y="71"/>
                    </a:cubicBezTo>
                    <a:cubicBezTo>
                      <a:pt x="0" y="41"/>
                      <a:pt x="10" y="12"/>
                      <a:pt x="32" y="6"/>
                    </a:cubicBezTo>
                    <a:cubicBezTo>
                      <a:pt x="53" y="0"/>
                      <a:pt x="77" y="20"/>
                      <a:pt x="8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51" name="Google Shape;851;p18"/>
              <p:cNvSpPr/>
              <p:nvPr/>
            </p:nvSpPr>
            <p:spPr>
              <a:xfrm>
                <a:off x="1630338" y="2788962"/>
                <a:ext cx="147638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88" extrusionOk="0">
                    <a:moveTo>
                      <a:pt x="63" y="36"/>
                    </a:moveTo>
                    <a:cubicBezTo>
                      <a:pt x="69" y="58"/>
                      <a:pt x="61" y="80"/>
                      <a:pt x="46" y="84"/>
                    </a:cubicBezTo>
                    <a:cubicBezTo>
                      <a:pt x="30" y="88"/>
                      <a:pt x="12" y="74"/>
                      <a:pt x="6" y="52"/>
                    </a:cubicBezTo>
                    <a:cubicBezTo>
                      <a:pt x="0" y="30"/>
                      <a:pt x="8" y="9"/>
                      <a:pt x="24" y="4"/>
                    </a:cubicBezTo>
                    <a:cubicBezTo>
                      <a:pt x="40" y="0"/>
                      <a:pt x="57" y="14"/>
                      <a:pt x="63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CUSTOM_1">
    <p:spTree>
      <p:nvGrpSpPr>
        <p:cNvPr id="852" name="Shape 8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3" name="Google Shape;853;p19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854" name="Google Shape;854;p19"/>
          <p:cNvGrpSpPr/>
          <p:nvPr/>
        </p:nvGrpSpPr>
        <p:grpSpPr>
          <a:xfrm>
            <a:off x="-836625" y="-127973"/>
            <a:ext cx="10110475" cy="6389713"/>
            <a:chOff x="-836625" y="-127973"/>
            <a:chExt cx="10110475" cy="6389713"/>
          </a:xfrm>
        </p:grpSpPr>
        <p:sp>
          <p:nvSpPr>
            <p:cNvPr id="855" name="Google Shape;855;p19"/>
            <p:cNvSpPr/>
            <p:nvPr/>
          </p:nvSpPr>
          <p:spPr>
            <a:xfrm>
              <a:off x="8233363" y="-127973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856" name="Google Shape;856;p19"/>
            <p:cNvSpPr/>
            <p:nvPr/>
          </p:nvSpPr>
          <p:spPr>
            <a:xfrm>
              <a:off x="-836625" y="4620740"/>
              <a:ext cx="1641000" cy="16410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857" name="Google Shape;857;p19"/>
            <p:cNvSpPr/>
            <p:nvPr/>
          </p:nvSpPr>
          <p:spPr>
            <a:xfrm>
              <a:off x="8879050" y="3633177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sp>
        <p:nvSpPr>
          <p:cNvPr id="858" name="Google Shape;858;p19"/>
          <p:cNvSpPr/>
          <p:nvPr/>
        </p:nvSpPr>
        <p:spPr>
          <a:xfrm>
            <a:off x="8254438" y="4275775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859" name="Google Shape;859;p19"/>
          <p:cNvGrpSpPr/>
          <p:nvPr/>
        </p:nvGrpSpPr>
        <p:grpSpPr>
          <a:xfrm>
            <a:off x="7865302" y="4102906"/>
            <a:ext cx="1384412" cy="1454549"/>
            <a:chOff x="7865302" y="4102906"/>
            <a:chExt cx="1384412" cy="1454549"/>
          </a:xfrm>
        </p:grpSpPr>
        <p:grpSp>
          <p:nvGrpSpPr>
            <p:cNvPr id="860" name="Google Shape;860;p19"/>
            <p:cNvGrpSpPr/>
            <p:nvPr/>
          </p:nvGrpSpPr>
          <p:grpSpPr>
            <a:xfrm rot="6682738">
              <a:off x="8009622" y="4683775"/>
              <a:ext cx="711132" cy="795261"/>
              <a:chOff x="1104876" y="1322112"/>
              <a:chExt cx="711200" cy="795338"/>
            </a:xfrm>
          </p:grpSpPr>
          <p:sp>
            <p:nvSpPr>
              <p:cNvPr id="861" name="Google Shape;861;p19"/>
              <p:cNvSpPr/>
              <p:nvPr/>
            </p:nvSpPr>
            <p:spPr>
              <a:xfrm>
                <a:off x="1104876" y="1322112"/>
                <a:ext cx="711200" cy="79533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448" y="145"/>
                    </a:moveTo>
                    <a:lnTo>
                      <a:pt x="167" y="501"/>
                    </a:lnTo>
                    <a:lnTo>
                      <a:pt x="0" y="371"/>
                    </a:lnTo>
                    <a:lnTo>
                      <a:pt x="276" y="0"/>
                    </a:lnTo>
                    <a:lnTo>
                      <a:pt x="448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2" name="Google Shape;862;p19"/>
              <p:cNvSpPr/>
              <p:nvPr/>
            </p:nvSpPr>
            <p:spPr>
              <a:xfrm>
                <a:off x="1173138" y="1399900"/>
                <a:ext cx="568325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73" y="302"/>
                    </a:moveTo>
                    <a:cubicBezTo>
                      <a:pt x="4" y="247"/>
                      <a:pt x="4" y="247"/>
                      <a:pt x="4" y="247"/>
                    </a:cubicBezTo>
                    <a:cubicBezTo>
                      <a:pt x="10" y="239"/>
                      <a:pt x="8" y="227"/>
                      <a:pt x="0" y="220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71" y="11"/>
                      <a:pt x="183" y="9"/>
                      <a:pt x="190" y="0"/>
                    </a:cubicBezTo>
                    <a:cubicBezTo>
                      <a:pt x="261" y="60"/>
                      <a:pt x="261" y="60"/>
                      <a:pt x="261" y="60"/>
                    </a:cubicBezTo>
                    <a:cubicBezTo>
                      <a:pt x="254" y="69"/>
                      <a:pt x="255" y="82"/>
                      <a:pt x="263" y="89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1" y="292"/>
                      <a:pt x="79" y="293"/>
                      <a:pt x="73" y="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3" name="Google Shape;863;p19"/>
              <p:cNvSpPr/>
              <p:nvPr/>
            </p:nvSpPr>
            <p:spPr>
              <a:xfrm>
                <a:off x="1325538" y="1611037"/>
                <a:ext cx="254000" cy="2492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5" extrusionOk="0">
                    <a:moveTo>
                      <a:pt x="89" y="19"/>
                    </a:moveTo>
                    <a:cubicBezTo>
                      <a:pt x="112" y="39"/>
                      <a:pt x="118" y="72"/>
                      <a:pt x="102" y="93"/>
                    </a:cubicBezTo>
                    <a:cubicBezTo>
                      <a:pt x="86" y="114"/>
                      <a:pt x="54" y="115"/>
                      <a:pt x="30" y="96"/>
                    </a:cubicBezTo>
                    <a:cubicBezTo>
                      <a:pt x="6" y="77"/>
                      <a:pt x="0" y="44"/>
                      <a:pt x="16" y="23"/>
                    </a:cubicBezTo>
                    <a:cubicBezTo>
                      <a:pt x="32" y="1"/>
                      <a:pt x="65" y="0"/>
                      <a:pt x="89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4" name="Google Shape;864;p19"/>
              <p:cNvSpPr/>
              <p:nvPr/>
            </p:nvSpPr>
            <p:spPr>
              <a:xfrm>
                <a:off x="1260451" y="1838050"/>
                <a:ext cx="1365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59" extrusionOk="0">
                    <a:moveTo>
                      <a:pt x="47" y="10"/>
                    </a:moveTo>
                    <a:cubicBezTo>
                      <a:pt x="59" y="20"/>
                      <a:pt x="63" y="37"/>
                      <a:pt x="54" y="48"/>
                    </a:cubicBezTo>
                    <a:cubicBezTo>
                      <a:pt x="46" y="59"/>
                      <a:pt x="29" y="59"/>
                      <a:pt x="17" y="50"/>
                    </a:cubicBezTo>
                    <a:cubicBezTo>
                      <a:pt x="4" y="40"/>
                      <a:pt x="0" y="23"/>
                      <a:pt x="9" y="12"/>
                    </a:cubicBezTo>
                    <a:cubicBezTo>
                      <a:pt x="17" y="1"/>
                      <a:pt x="34" y="0"/>
                      <a:pt x="47" y="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5" name="Google Shape;865;p19"/>
              <p:cNvSpPr/>
              <p:nvPr/>
            </p:nvSpPr>
            <p:spPr>
              <a:xfrm>
                <a:off x="1493813" y="1455462"/>
                <a:ext cx="187325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1" extrusionOk="0">
                    <a:moveTo>
                      <a:pt x="118" y="42"/>
                    </a:moveTo>
                    <a:lnTo>
                      <a:pt x="49" y="131"/>
                    </a:lnTo>
                    <a:lnTo>
                      <a:pt x="0" y="91"/>
                    </a:lnTo>
                    <a:lnTo>
                      <a:pt x="69" y="0"/>
                    </a:lnTo>
                    <a:lnTo>
                      <a:pt x="118" y="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66" name="Google Shape;866;p19"/>
            <p:cNvGrpSpPr/>
            <p:nvPr/>
          </p:nvGrpSpPr>
          <p:grpSpPr>
            <a:xfrm rot="-8994413">
              <a:off x="8396408" y="4262750"/>
              <a:ext cx="776277" cy="515931"/>
              <a:chOff x="2883888" y="2147612"/>
              <a:chExt cx="776288" cy="515938"/>
            </a:xfrm>
          </p:grpSpPr>
          <p:sp>
            <p:nvSpPr>
              <p:cNvPr id="867" name="Google Shape;867;p19"/>
              <p:cNvSpPr/>
              <p:nvPr/>
            </p:nvSpPr>
            <p:spPr>
              <a:xfrm>
                <a:off x="2883888" y="2147612"/>
                <a:ext cx="776288" cy="51593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5" extrusionOk="0">
                    <a:moveTo>
                      <a:pt x="489" y="220"/>
                    </a:moveTo>
                    <a:lnTo>
                      <a:pt x="51" y="325"/>
                    </a:lnTo>
                    <a:lnTo>
                      <a:pt x="0" y="118"/>
                    </a:lnTo>
                    <a:lnTo>
                      <a:pt x="447" y="0"/>
                    </a:lnTo>
                    <a:lnTo>
                      <a:pt x="489" y="2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8" name="Google Shape;868;p19"/>
              <p:cNvSpPr/>
              <p:nvPr/>
            </p:nvSpPr>
            <p:spPr>
              <a:xfrm>
                <a:off x="2929926" y="2201587"/>
                <a:ext cx="687387" cy="41433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92" extrusionOk="0">
                    <a:moveTo>
                      <a:pt x="20" y="178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10" y="90"/>
                      <a:pt x="16" y="80"/>
                      <a:pt x="14" y="69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7" y="11"/>
                      <a:pt x="288" y="18"/>
                      <a:pt x="300" y="15"/>
                    </a:cubicBezTo>
                    <a:cubicBezTo>
                      <a:pt x="318" y="106"/>
                      <a:pt x="318" y="106"/>
                      <a:pt x="318" y="106"/>
                    </a:cubicBezTo>
                    <a:cubicBezTo>
                      <a:pt x="306" y="108"/>
                      <a:pt x="299" y="119"/>
                      <a:pt x="301" y="130"/>
                    </a:cubicBezTo>
                    <a:cubicBezTo>
                      <a:pt x="43" y="192"/>
                      <a:pt x="43" y="192"/>
                      <a:pt x="43" y="192"/>
                    </a:cubicBezTo>
                    <a:cubicBezTo>
                      <a:pt x="41" y="182"/>
                      <a:pt x="30" y="176"/>
                      <a:pt x="20" y="1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69" name="Google Shape;869;p19"/>
              <p:cNvSpPr/>
              <p:nvPr/>
            </p:nvSpPr>
            <p:spPr>
              <a:xfrm>
                <a:off x="3147413" y="2282550"/>
                <a:ext cx="231775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21" extrusionOk="0">
                    <a:moveTo>
                      <a:pt x="101" y="49"/>
                    </a:moveTo>
                    <a:cubicBezTo>
                      <a:pt x="107" y="79"/>
                      <a:pt x="91" y="109"/>
                      <a:pt x="66" y="115"/>
                    </a:cubicBezTo>
                    <a:cubicBezTo>
                      <a:pt x="40" y="121"/>
                      <a:pt x="14" y="102"/>
                      <a:pt x="7" y="73"/>
                    </a:cubicBezTo>
                    <a:cubicBezTo>
                      <a:pt x="0" y="43"/>
                      <a:pt x="16" y="14"/>
                      <a:pt x="42" y="7"/>
                    </a:cubicBezTo>
                    <a:cubicBezTo>
                      <a:pt x="68" y="0"/>
                      <a:pt x="94" y="19"/>
                      <a:pt x="101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0" name="Google Shape;870;p19"/>
              <p:cNvSpPr/>
              <p:nvPr/>
            </p:nvSpPr>
            <p:spPr>
              <a:xfrm>
                <a:off x="3002950" y="2400025"/>
                <a:ext cx="12065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52" y="26"/>
                    </a:moveTo>
                    <a:cubicBezTo>
                      <a:pt x="56" y="41"/>
                      <a:pt x="48" y="56"/>
                      <a:pt x="34" y="60"/>
                    </a:cubicBezTo>
                    <a:cubicBezTo>
                      <a:pt x="21" y="63"/>
                      <a:pt x="7" y="53"/>
                      <a:pt x="4" y="38"/>
                    </a:cubicBezTo>
                    <a:cubicBezTo>
                      <a:pt x="0" y="22"/>
                      <a:pt x="8" y="7"/>
                      <a:pt x="21" y="3"/>
                    </a:cubicBezTo>
                    <a:cubicBezTo>
                      <a:pt x="35" y="0"/>
                      <a:pt x="49" y="10"/>
                      <a:pt x="52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1" name="Google Shape;871;p19"/>
              <p:cNvSpPr/>
              <p:nvPr/>
            </p:nvSpPr>
            <p:spPr>
              <a:xfrm>
                <a:off x="3380775" y="2290487"/>
                <a:ext cx="195263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9" extrusionOk="0">
                    <a:moveTo>
                      <a:pt x="123" y="62"/>
                    </a:moveTo>
                    <a:lnTo>
                      <a:pt x="14" y="89"/>
                    </a:lnTo>
                    <a:lnTo>
                      <a:pt x="0" y="27"/>
                    </a:lnTo>
                    <a:lnTo>
                      <a:pt x="111" y="0"/>
                    </a:lnTo>
                    <a:lnTo>
                      <a:pt x="123" y="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72" name="Google Shape;872;p19"/>
          <p:cNvGrpSpPr/>
          <p:nvPr/>
        </p:nvGrpSpPr>
        <p:grpSpPr>
          <a:xfrm>
            <a:off x="8602534" y="4204812"/>
            <a:ext cx="364035" cy="893993"/>
            <a:chOff x="8602534" y="4204812"/>
            <a:chExt cx="364035" cy="893993"/>
          </a:xfrm>
        </p:grpSpPr>
        <p:grpSp>
          <p:nvGrpSpPr>
            <p:cNvPr id="873" name="Google Shape;873;p19"/>
            <p:cNvGrpSpPr/>
            <p:nvPr/>
          </p:nvGrpSpPr>
          <p:grpSpPr>
            <a:xfrm rot="-8994413">
              <a:off x="8649616" y="4788347"/>
              <a:ext cx="269871" cy="260346"/>
              <a:chOff x="3500963" y="1514187"/>
              <a:chExt cx="269875" cy="260350"/>
            </a:xfrm>
          </p:grpSpPr>
          <p:sp>
            <p:nvSpPr>
              <p:cNvPr id="874" name="Google Shape;874;p19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5" name="Google Shape;875;p19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6" name="Google Shape;876;p19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877" name="Google Shape;877;p19"/>
            <p:cNvGrpSpPr/>
            <p:nvPr/>
          </p:nvGrpSpPr>
          <p:grpSpPr>
            <a:xfrm>
              <a:off x="8678976" y="4204812"/>
              <a:ext cx="211138" cy="261937"/>
              <a:chOff x="1595413" y="2754037"/>
              <a:chExt cx="211138" cy="261937"/>
            </a:xfrm>
          </p:grpSpPr>
          <p:sp>
            <p:nvSpPr>
              <p:cNvPr id="878" name="Google Shape;878;p19"/>
              <p:cNvSpPr/>
              <p:nvPr/>
            </p:nvSpPr>
            <p:spPr>
              <a:xfrm>
                <a:off x="1595413" y="2754037"/>
                <a:ext cx="211138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98" h="121" extrusionOk="0">
                    <a:moveTo>
                      <a:pt x="90" y="49"/>
                    </a:moveTo>
                    <a:cubicBezTo>
                      <a:pt x="98" y="79"/>
                      <a:pt x="86" y="108"/>
                      <a:pt x="64" y="115"/>
                    </a:cubicBezTo>
                    <a:cubicBezTo>
                      <a:pt x="41" y="121"/>
                      <a:pt x="17" y="102"/>
                      <a:pt x="8" y="72"/>
                    </a:cubicBezTo>
                    <a:cubicBezTo>
                      <a:pt x="0" y="42"/>
                      <a:pt x="12" y="13"/>
                      <a:pt x="34" y="7"/>
                    </a:cubicBezTo>
                    <a:cubicBezTo>
                      <a:pt x="56" y="0"/>
                      <a:pt x="81" y="20"/>
                      <a:pt x="90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79" name="Google Shape;879;p19"/>
              <p:cNvSpPr/>
              <p:nvPr/>
            </p:nvSpPr>
            <p:spPr>
              <a:xfrm>
                <a:off x="1603350" y="2754037"/>
                <a:ext cx="203200" cy="258763"/>
              </a:xfrm>
              <a:custGeom>
                <a:avLst/>
                <a:gdLst/>
                <a:ahLst/>
                <a:cxnLst/>
                <a:rect l="l" t="t" r="r" b="b"/>
                <a:pathLst>
                  <a:path w="94" h="120" extrusionOk="0">
                    <a:moveTo>
                      <a:pt x="86" y="49"/>
                    </a:moveTo>
                    <a:cubicBezTo>
                      <a:pt x="94" y="79"/>
                      <a:pt x="83" y="108"/>
                      <a:pt x="62" y="114"/>
                    </a:cubicBezTo>
                    <a:cubicBezTo>
                      <a:pt x="40" y="120"/>
                      <a:pt x="16" y="101"/>
                      <a:pt x="8" y="71"/>
                    </a:cubicBezTo>
                    <a:cubicBezTo>
                      <a:pt x="0" y="41"/>
                      <a:pt x="10" y="12"/>
                      <a:pt x="32" y="6"/>
                    </a:cubicBezTo>
                    <a:cubicBezTo>
                      <a:pt x="53" y="0"/>
                      <a:pt x="77" y="20"/>
                      <a:pt x="86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880" name="Google Shape;880;p19"/>
              <p:cNvSpPr/>
              <p:nvPr/>
            </p:nvSpPr>
            <p:spPr>
              <a:xfrm>
                <a:off x="1630338" y="2788962"/>
                <a:ext cx="147638" cy="190500"/>
              </a:xfrm>
              <a:custGeom>
                <a:avLst/>
                <a:gdLst/>
                <a:ahLst/>
                <a:cxnLst/>
                <a:rect l="l" t="t" r="r" b="b"/>
                <a:pathLst>
                  <a:path w="69" h="88" extrusionOk="0">
                    <a:moveTo>
                      <a:pt x="63" y="36"/>
                    </a:moveTo>
                    <a:cubicBezTo>
                      <a:pt x="69" y="58"/>
                      <a:pt x="61" y="80"/>
                      <a:pt x="46" y="84"/>
                    </a:cubicBezTo>
                    <a:cubicBezTo>
                      <a:pt x="30" y="88"/>
                      <a:pt x="12" y="74"/>
                      <a:pt x="6" y="52"/>
                    </a:cubicBezTo>
                    <a:cubicBezTo>
                      <a:pt x="0" y="30"/>
                      <a:pt x="8" y="9"/>
                      <a:pt x="24" y="4"/>
                    </a:cubicBezTo>
                    <a:cubicBezTo>
                      <a:pt x="40" y="0"/>
                      <a:pt x="57" y="14"/>
                      <a:pt x="63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881" name="Google Shape;881;p19"/>
          <p:cNvGrpSpPr/>
          <p:nvPr/>
        </p:nvGrpSpPr>
        <p:grpSpPr>
          <a:xfrm>
            <a:off x="135088" y="559900"/>
            <a:ext cx="8845488" cy="4289075"/>
            <a:chOff x="135088" y="559900"/>
            <a:chExt cx="8845488" cy="4289075"/>
          </a:xfrm>
        </p:grpSpPr>
        <p:grpSp>
          <p:nvGrpSpPr>
            <p:cNvPr id="882" name="Google Shape;882;p19"/>
            <p:cNvGrpSpPr/>
            <p:nvPr/>
          </p:nvGrpSpPr>
          <p:grpSpPr>
            <a:xfrm>
              <a:off x="135088" y="4102900"/>
              <a:ext cx="392075" cy="342925"/>
              <a:chOff x="4946100" y="2878150"/>
              <a:chExt cx="392075" cy="342925"/>
            </a:xfrm>
          </p:grpSpPr>
          <p:grpSp>
            <p:nvGrpSpPr>
              <p:cNvPr id="883" name="Google Shape;883;p19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884" name="Google Shape;884;p19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85" name="Google Shape;885;p19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86" name="Google Shape;886;p19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87" name="Google Shape;887;p19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88" name="Google Shape;888;p19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89" name="Google Shape;889;p19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890" name="Google Shape;890;p19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1" name="Google Shape;891;p19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2" name="Google Shape;892;p19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3" name="Google Shape;893;p19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94" name="Google Shape;894;p19"/>
            <p:cNvGrpSpPr/>
            <p:nvPr/>
          </p:nvGrpSpPr>
          <p:grpSpPr>
            <a:xfrm>
              <a:off x="7544150" y="4506050"/>
              <a:ext cx="392075" cy="342925"/>
              <a:chOff x="4946100" y="2878150"/>
              <a:chExt cx="392075" cy="342925"/>
            </a:xfrm>
          </p:grpSpPr>
          <p:grpSp>
            <p:nvGrpSpPr>
              <p:cNvPr id="895" name="Google Shape;895;p19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896" name="Google Shape;896;p19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97" name="Google Shape;897;p19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98" name="Google Shape;898;p19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99" name="Google Shape;899;p19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00" name="Google Shape;900;p19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01" name="Google Shape;901;p19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902" name="Google Shape;902;p19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9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4" name="Google Shape;904;p19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5" name="Google Shape;905;p19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06" name="Google Shape;906;p19"/>
            <p:cNvGrpSpPr/>
            <p:nvPr/>
          </p:nvGrpSpPr>
          <p:grpSpPr>
            <a:xfrm>
              <a:off x="8588500" y="559900"/>
              <a:ext cx="392075" cy="342925"/>
              <a:chOff x="4946100" y="2878150"/>
              <a:chExt cx="392075" cy="342925"/>
            </a:xfrm>
          </p:grpSpPr>
          <p:grpSp>
            <p:nvGrpSpPr>
              <p:cNvPr id="907" name="Google Shape;907;p19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908" name="Google Shape;908;p19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09" name="Google Shape;909;p19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0" name="Google Shape;910;p19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11" name="Google Shape;911;p19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12" name="Google Shape;912;p19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13" name="Google Shape;913;p19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914" name="Google Shape;914;p19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5" name="Google Shape;915;p19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6" name="Google Shape;916;p19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7" name="Google Shape;917;p19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918" name="Shape 9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9" name="Google Shape;919;p20"/>
          <p:cNvSpPr/>
          <p:nvPr/>
        </p:nvSpPr>
        <p:spPr>
          <a:xfrm>
            <a:off x="5115000" y="-2609853"/>
            <a:ext cx="6438900" cy="6438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sp>
        <p:nvSpPr>
          <p:cNvPr id="920" name="Google Shape;920;p20"/>
          <p:cNvSpPr/>
          <p:nvPr/>
        </p:nvSpPr>
        <p:spPr>
          <a:xfrm>
            <a:off x="6038400" y="4288072"/>
            <a:ext cx="2519400" cy="2519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921" name="Google Shape;921;p20"/>
          <p:cNvGrpSpPr/>
          <p:nvPr/>
        </p:nvGrpSpPr>
        <p:grpSpPr>
          <a:xfrm>
            <a:off x="-1149550" y="-1537450"/>
            <a:ext cx="9664725" cy="6456756"/>
            <a:chOff x="-1149550" y="-1537450"/>
            <a:chExt cx="9664725" cy="6456756"/>
          </a:xfrm>
        </p:grpSpPr>
        <p:sp>
          <p:nvSpPr>
            <p:cNvPr id="922" name="Google Shape;922;p20"/>
            <p:cNvSpPr/>
            <p:nvPr/>
          </p:nvSpPr>
          <p:spPr>
            <a:xfrm>
              <a:off x="7884575" y="4288706"/>
              <a:ext cx="630600" cy="6306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923" name="Google Shape;923;p20"/>
            <p:cNvSpPr/>
            <p:nvPr/>
          </p:nvSpPr>
          <p:spPr>
            <a:xfrm>
              <a:off x="-1149550" y="-1537450"/>
              <a:ext cx="2334000" cy="23340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grpSp>
        <p:nvGrpSpPr>
          <p:cNvPr id="924" name="Google Shape;924;p20"/>
          <p:cNvGrpSpPr/>
          <p:nvPr/>
        </p:nvGrpSpPr>
        <p:grpSpPr>
          <a:xfrm>
            <a:off x="383275" y="438125"/>
            <a:ext cx="8395175" cy="4508800"/>
            <a:chOff x="383275" y="438125"/>
            <a:chExt cx="8395175" cy="4508800"/>
          </a:xfrm>
        </p:grpSpPr>
        <p:grpSp>
          <p:nvGrpSpPr>
            <p:cNvPr id="925" name="Google Shape;925;p20"/>
            <p:cNvGrpSpPr/>
            <p:nvPr/>
          </p:nvGrpSpPr>
          <p:grpSpPr>
            <a:xfrm>
              <a:off x="4079400" y="438125"/>
              <a:ext cx="392075" cy="342925"/>
              <a:chOff x="4946100" y="2878150"/>
              <a:chExt cx="392075" cy="342925"/>
            </a:xfrm>
          </p:grpSpPr>
          <p:grpSp>
            <p:nvGrpSpPr>
              <p:cNvPr id="926" name="Google Shape;926;p20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927" name="Google Shape;927;p20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28" name="Google Shape;928;p20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29" name="Google Shape;929;p20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30" name="Google Shape;930;p20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31" name="Google Shape;931;p20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32" name="Google Shape;932;p20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933" name="Google Shape;933;p20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4" name="Google Shape;934;p20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5" name="Google Shape;935;p20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6" name="Google Shape;936;p20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37" name="Google Shape;937;p20"/>
            <p:cNvGrpSpPr/>
            <p:nvPr/>
          </p:nvGrpSpPr>
          <p:grpSpPr>
            <a:xfrm>
              <a:off x="383275" y="2997050"/>
              <a:ext cx="8395175" cy="1949875"/>
              <a:chOff x="383275" y="2997050"/>
              <a:chExt cx="8395175" cy="1949875"/>
            </a:xfrm>
          </p:grpSpPr>
          <p:grpSp>
            <p:nvGrpSpPr>
              <p:cNvPr id="938" name="Google Shape;938;p20"/>
              <p:cNvGrpSpPr/>
              <p:nvPr/>
            </p:nvGrpSpPr>
            <p:grpSpPr>
              <a:xfrm>
                <a:off x="8386375" y="2997050"/>
                <a:ext cx="392075" cy="342925"/>
                <a:chOff x="4946100" y="2878150"/>
                <a:chExt cx="392075" cy="342925"/>
              </a:xfrm>
            </p:grpSpPr>
            <p:grpSp>
              <p:nvGrpSpPr>
                <p:cNvPr id="939" name="Google Shape;939;p20"/>
                <p:cNvGrpSpPr/>
                <p:nvPr/>
              </p:nvGrpSpPr>
              <p:grpSpPr>
                <a:xfrm>
                  <a:off x="5044438" y="2952449"/>
                  <a:ext cx="197103" cy="197103"/>
                  <a:chOff x="4646938" y="2637000"/>
                  <a:chExt cx="295950" cy="295950"/>
                </a:xfrm>
              </p:grpSpPr>
              <p:grpSp>
                <p:nvGrpSpPr>
                  <p:cNvPr id="940" name="Google Shape;940;p20"/>
                  <p:cNvGrpSpPr/>
                  <p:nvPr/>
                </p:nvGrpSpPr>
                <p:grpSpPr>
                  <a:xfrm>
                    <a:off x="4648138" y="2637000"/>
                    <a:ext cx="293550" cy="295950"/>
                    <a:chOff x="4532225" y="2637000"/>
                    <a:chExt cx="293550" cy="295950"/>
                  </a:xfrm>
                </p:grpSpPr>
                <p:cxnSp>
                  <p:nvCxnSpPr>
                    <p:cNvPr id="941" name="Google Shape;941;p20"/>
                    <p:cNvCxnSpPr/>
                    <p:nvPr/>
                  </p:nvCxnSpPr>
                  <p:spPr>
                    <a:xfrm>
                      <a:off x="4532225" y="263700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42" name="Google Shape;942;p20"/>
                    <p:cNvCxnSpPr/>
                    <p:nvPr/>
                  </p:nvCxnSpPr>
                  <p:spPr>
                    <a:xfrm>
                      <a:off x="4700375" y="280755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943" name="Google Shape;943;p20"/>
                  <p:cNvGrpSpPr/>
                  <p:nvPr/>
                </p:nvGrpSpPr>
                <p:grpSpPr>
                  <a:xfrm rot="-5400000">
                    <a:off x="4648138" y="2637000"/>
                    <a:ext cx="293550" cy="295950"/>
                    <a:chOff x="4532225" y="2637000"/>
                    <a:chExt cx="293550" cy="295950"/>
                  </a:xfrm>
                </p:grpSpPr>
                <p:cxnSp>
                  <p:nvCxnSpPr>
                    <p:cNvPr id="944" name="Google Shape;944;p20"/>
                    <p:cNvCxnSpPr/>
                    <p:nvPr/>
                  </p:nvCxnSpPr>
                  <p:spPr>
                    <a:xfrm>
                      <a:off x="4532225" y="263700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45" name="Google Shape;945;p20"/>
                    <p:cNvCxnSpPr/>
                    <p:nvPr/>
                  </p:nvCxnSpPr>
                  <p:spPr>
                    <a:xfrm>
                      <a:off x="4700375" y="280755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cxnSp>
              <p:nvCxnSpPr>
                <p:cNvPr id="946" name="Google Shape;946;p20"/>
                <p:cNvCxnSpPr/>
                <p:nvPr/>
              </p:nvCxnSpPr>
              <p:spPr>
                <a:xfrm rot="10800000">
                  <a:off x="5141050" y="2878150"/>
                  <a:ext cx="0" cy="8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7" name="Google Shape;947;p20"/>
                <p:cNvCxnSpPr/>
                <p:nvPr/>
              </p:nvCxnSpPr>
              <p:spPr>
                <a:xfrm rot="10800000">
                  <a:off x="4946100" y="3049300"/>
                  <a:ext cx="95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8" name="Google Shape;948;p20"/>
                <p:cNvCxnSpPr/>
                <p:nvPr/>
              </p:nvCxnSpPr>
              <p:spPr>
                <a:xfrm rot="10800000">
                  <a:off x="5242775" y="3049300"/>
                  <a:ext cx="95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49" name="Google Shape;949;p20"/>
                <p:cNvCxnSpPr/>
                <p:nvPr/>
              </p:nvCxnSpPr>
              <p:spPr>
                <a:xfrm rot="10800000">
                  <a:off x="5141050" y="3131675"/>
                  <a:ext cx="0" cy="8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50" name="Google Shape;950;p20"/>
              <p:cNvGrpSpPr/>
              <p:nvPr/>
            </p:nvGrpSpPr>
            <p:grpSpPr>
              <a:xfrm>
                <a:off x="383275" y="4604000"/>
                <a:ext cx="392075" cy="342925"/>
                <a:chOff x="4946100" y="2878150"/>
                <a:chExt cx="392075" cy="342925"/>
              </a:xfrm>
            </p:grpSpPr>
            <p:grpSp>
              <p:nvGrpSpPr>
                <p:cNvPr id="951" name="Google Shape;951;p20"/>
                <p:cNvGrpSpPr/>
                <p:nvPr/>
              </p:nvGrpSpPr>
              <p:grpSpPr>
                <a:xfrm>
                  <a:off x="5044438" y="2952449"/>
                  <a:ext cx="197103" cy="197103"/>
                  <a:chOff x="4646938" y="2637000"/>
                  <a:chExt cx="295950" cy="295950"/>
                </a:xfrm>
              </p:grpSpPr>
              <p:grpSp>
                <p:nvGrpSpPr>
                  <p:cNvPr id="952" name="Google Shape;952;p20"/>
                  <p:cNvGrpSpPr/>
                  <p:nvPr/>
                </p:nvGrpSpPr>
                <p:grpSpPr>
                  <a:xfrm>
                    <a:off x="4648138" y="2637000"/>
                    <a:ext cx="293550" cy="295950"/>
                    <a:chOff x="4532225" y="2637000"/>
                    <a:chExt cx="293550" cy="295950"/>
                  </a:xfrm>
                </p:grpSpPr>
                <p:cxnSp>
                  <p:nvCxnSpPr>
                    <p:cNvPr id="953" name="Google Shape;953;p20"/>
                    <p:cNvCxnSpPr/>
                    <p:nvPr/>
                  </p:nvCxnSpPr>
                  <p:spPr>
                    <a:xfrm>
                      <a:off x="4532225" y="263700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54" name="Google Shape;954;p20"/>
                    <p:cNvCxnSpPr/>
                    <p:nvPr/>
                  </p:nvCxnSpPr>
                  <p:spPr>
                    <a:xfrm>
                      <a:off x="4700375" y="280755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  <p:grpSp>
                <p:nvGrpSpPr>
                  <p:cNvPr id="955" name="Google Shape;955;p20"/>
                  <p:cNvGrpSpPr/>
                  <p:nvPr/>
                </p:nvGrpSpPr>
                <p:grpSpPr>
                  <a:xfrm rot="-5400000">
                    <a:off x="4648138" y="2637000"/>
                    <a:ext cx="293550" cy="295950"/>
                    <a:chOff x="4532225" y="2637000"/>
                    <a:chExt cx="293550" cy="295950"/>
                  </a:xfrm>
                </p:grpSpPr>
                <p:cxnSp>
                  <p:nvCxnSpPr>
                    <p:cNvPr id="956" name="Google Shape;956;p20"/>
                    <p:cNvCxnSpPr/>
                    <p:nvPr/>
                  </p:nvCxnSpPr>
                  <p:spPr>
                    <a:xfrm>
                      <a:off x="4532225" y="263700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  <p:cxnSp>
                  <p:nvCxnSpPr>
                    <p:cNvPr id="957" name="Google Shape;957;p20"/>
                    <p:cNvCxnSpPr/>
                    <p:nvPr/>
                  </p:nvCxnSpPr>
                  <p:spPr>
                    <a:xfrm>
                      <a:off x="4700375" y="2807550"/>
                      <a:ext cx="125400" cy="125400"/>
                    </a:xfrm>
                    <a:prstGeom prst="straightConnector1">
                      <a:avLst/>
                    </a:prstGeom>
                    <a:noFill/>
                    <a:ln w="9525" cap="flat" cmpd="sng">
                      <a:solidFill>
                        <a:schemeClr val="dk1"/>
                      </a:solidFill>
                      <a:prstDash val="dot"/>
                      <a:round/>
                      <a:headEnd type="none" w="med" len="med"/>
                      <a:tailEnd type="none" w="med" len="med"/>
                    </a:ln>
                  </p:spPr>
                </p:cxnSp>
              </p:grpSp>
            </p:grpSp>
            <p:cxnSp>
              <p:nvCxnSpPr>
                <p:cNvPr id="958" name="Google Shape;958;p20"/>
                <p:cNvCxnSpPr/>
                <p:nvPr/>
              </p:nvCxnSpPr>
              <p:spPr>
                <a:xfrm rot="10800000">
                  <a:off x="5141050" y="2878150"/>
                  <a:ext cx="0" cy="8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59" name="Google Shape;959;p20"/>
                <p:cNvCxnSpPr/>
                <p:nvPr/>
              </p:nvCxnSpPr>
              <p:spPr>
                <a:xfrm rot="10800000">
                  <a:off x="4946100" y="3049300"/>
                  <a:ext cx="95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0" name="Google Shape;960;p20"/>
                <p:cNvCxnSpPr/>
                <p:nvPr/>
              </p:nvCxnSpPr>
              <p:spPr>
                <a:xfrm rot="10800000">
                  <a:off x="5242775" y="3049300"/>
                  <a:ext cx="95400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61" name="Google Shape;961;p20"/>
                <p:cNvCxnSpPr/>
                <p:nvPr/>
              </p:nvCxnSpPr>
              <p:spPr>
                <a:xfrm rot="10800000">
                  <a:off x="5141050" y="3131675"/>
                  <a:ext cx="0" cy="89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</p:grpSp>
      <p:sp>
        <p:nvSpPr>
          <p:cNvPr id="962" name="Google Shape;962;p20"/>
          <p:cNvSpPr txBox="1"/>
          <p:nvPr>
            <p:ph type="title"/>
          </p:nvPr>
        </p:nvSpPr>
        <p:spPr>
          <a:xfrm>
            <a:off x="713275" y="796550"/>
            <a:ext cx="4448100" cy="96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963" name="Google Shape;963;p20"/>
          <p:cNvSpPr txBox="1"/>
          <p:nvPr>
            <p:ph type="subTitle" idx="1"/>
          </p:nvPr>
        </p:nvSpPr>
        <p:spPr>
          <a:xfrm>
            <a:off x="713225" y="1765250"/>
            <a:ext cx="4448100" cy="123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4" name="Google Shape;964;p20"/>
          <p:cNvSpPr txBox="1"/>
          <p:nvPr/>
        </p:nvSpPr>
        <p:spPr>
          <a:xfrm>
            <a:off x="713225" y="3611950"/>
            <a:ext cx="4945800" cy="55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-GB" sz="1200" b="1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CREDITS:</a:t>
            </a:r>
            <a:r>
              <a:rPr lang="en-GB"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This presentation template was created by </a:t>
            </a:r>
            <a:r>
              <a:rPr lang="en-GB" sz="1200" b="1" u="sng">
                <a:solidFill>
                  <a:schemeClr val="hlink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2"/>
              </a:rPr>
              <a:t>Slidesgo</a:t>
            </a:r>
            <a:r>
              <a:rPr lang="en-GB"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and includes icons by </a:t>
            </a:r>
            <a:r>
              <a:rPr lang="en-GB" sz="1200" b="1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3"/>
              </a:rPr>
              <a:t>Flaticon</a:t>
            </a:r>
            <a:r>
              <a:rPr lang="en-GB" sz="1200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, and infographics &amp; images by </a:t>
            </a:r>
            <a:r>
              <a:rPr lang="en-GB" sz="1200" b="1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  <a:hlinkClick r:id="rId4"/>
              </a:rPr>
              <a:t>Freepik</a:t>
            </a:r>
            <a:r>
              <a:rPr lang="en-GB" sz="1200" u="sng"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rPr>
              <a:t> </a:t>
            </a:r>
            <a:endParaRPr sz="1200" b="1" u="sng">
              <a:solidFill>
                <a:schemeClr val="dk1"/>
              </a:solidFill>
              <a:latin typeface="Didact Gothic" panose="00000500000000000000"/>
              <a:ea typeface="Didact Gothic" panose="00000500000000000000"/>
              <a:cs typeface="Didact Gothic" panose="00000500000000000000"/>
              <a:sym typeface="Didact Gothic" panose="0000050000000000000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"/>
          <p:cNvSpPr/>
          <p:nvPr/>
        </p:nvSpPr>
        <p:spPr>
          <a:xfrm>
            <a:off x="-2326700" y="-2926303"/>
            <a:ext cx="6438900" cy="6438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sp>
        <p:nvSpPr>
          <p:cNvPr id="56" name="Google Shape;56;p3"/>
          <p:cNvSpPr txBox="1"/>
          <p:nvPr>
            <p:ph type="title"/>
          </p:nvPr>
        </p:nvSpPr>
        <p:spPr>
          <a:xfrm>
            <a:off x="1955575" y="3512600"/>
            <a:ext cx="6475200" cy="6933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3600"/>
              <a:buNone/>
              <a:defRPr sz="4000" b="0"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57" name="Google Shape;57;p3"/>
          <p:cNvSpPr txBox="1"/>
          <p:nvPr>
            <p:ph type="title" idx="2" hasCustomPrompt="1"/>
          </p:nvPr>
        </p:nvSpPr>
        <p:spPr>
          <a:xfrm>
            <a:off x="7162375" y="2691350"/>
            <a:ext cx="1268400" cy="9003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6000"/>
              <a:buNone/>
              <a:defRPr sz="4200" b="0">
                <a:solidFill>
                  <a:schemeClr val="lt1"/>
                </a:solidFill>
                <a:latin typeface="Outfit ExtraBold"/>
                <a:ea typeface="Outfit ExtraBold"/>
                <a:cs typeface="Outfit ExtraBold"/>
                <a:sym typeface="Outfit Extra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58" name="Google Shape;58;p3"/>
          <p:cNvSpPr txBox="1"/>
          <p:nvPr>
            <p:ph type="subTitle" idx="1"/>
          </p:nvPr>
        </p:nvSpPr>
        <p:spPr>
          <a:xfrm>
            <a:off x="1955575" y="4129700"/>
            <a:ext cx="6475200" cy="47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"/>
          <p:cNvSpPr/>
          <p:nvPr/>
        </p:nvSpPr>
        <p:spPr>
          <a:xfrm>
            <a:off x="6372025" y="-933678"/>
            <a:ext cx="2519400" cy="2519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60" name="Google Shape;60;p3"/>
          <p:cNvGrpSpPr/>
          <p:nvPr/>
        </p:nvGrpSpPr>
        <p:grpSpPr>
          <a:xfrm>
            <a:off x="-700050" y="1585731"/>
            <a:ext cx="10001650" cy="4547919"/>
            <a:chOff x="-700050" y="1585731"/>
            <a:chExt cx="10001650" cy="4547919"/>
          </a:xfrm>
        </p:grpSpPr>
        <p:sp>
          <p:nvSpPr>
            <p:cNvPr id="61" name="Google Shape;61;p3"/>
            <p:cNvSpPr/>
            <p:nvPr/>
          </p:nvSpPr>
          <p:spPr>
            <a:xfrm>
              <a:off x="8671000" y="1585731"/>
              <a:ext cx="630600" cy="6306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62" name="Google Shape;62;p3"/>
            <p:cNvSpPr/>
            <p:nvPr/>
          </p:nvSpPr>
          <p:spPr>
            <a:xfrm>
              <a:off x="-700050" y="3799650"/>
              <a:ext cx="2334000" cy="23340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grpSp>
        <p:nvGrpSpPr>
          <p:cNvPr id="63" name="Google Shape;63;p3"/>
          <p:cNvGrpSpPr/>
          <p:nvPr/>
        </p:nvGrpSpPr>
        <p:grpSpPr>
          <a:xfrm>
            <a:off x="2022875" y="4432525"/>
            <a:ext cx="392075" cy="342925"/>
            <a:chOff x="4946100" y="2878150"/>
            <a:chExt cx="392075" cy="342925"/>
          </a:xfrm>
        </p:grpSpPr>
        <p:grpSp>
          <p:nvGrpSpPr>
            <p:cNvPr id="64" name="Google Shape;64;p3"/>
            <p:cNvGrpSpPr/>
            <p:nvPr/>
          </p:nvGrpSpPr>
          <p:grpSpPr>
            <a:xfrm>
              <a:off x="5044438" y="2952449"/>
              <a:ext cx="197103" cy="197103"/>
              <a:chOff x="4646938" y="2637000"/>
              <a:chExt cx="295950" cy="295950"/>
            </a:xfrm>
          </p:grpSpPr>
          <p:grpSp>
            <p:nvGrpSpPr>
              <p:cNvPr id="65" name="Google Shape;65;p3"/>
              <p:cNvGrpSpPr/>
              <p:nvPr/>
            </p:nvGrpSpPr>
            <p:grpSpPr>
              <a:xfrm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66" name="Google Shape;66;p3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8" name="Google Shape;68;p3"/>
              <p:cNvGrpSpPr/>
              <p:nvPr/>
            </p:nvGrpSpPr>
            <p:grpSpPr>
              <a:xfrm rot="-5400000"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69" name="Google Shape;69;p3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71" name="Google Shape;71;p3"/>
            <p:cNvCxnSpPr/>
            <p:nvPr/>
          </p:nvCxnSpPr>
          <p:spPr>
            <a:xfrm rot="10800000">
              <a:off x="5141050" y="2878150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2" name="Google Shape;72;p3"/>
            <p:cNvCxnSpPr/>
            <p:nvPr/>
          </p:nvCxnSpPr>
          <p:spPr>
            <a:xfrm rot="10800000">
              <a:off x="4946100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3" name="Google Shape;73;p3"/>
            <p:cNvCxnSpPr/>
            <p:nvPr/>
          </p:nvCxnSpPr>
          <p:spPr>
            <a:xfrm rot="10800000">
              <a:off x="5242775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74" name="Google Shape;74;p3"/>
            <p:cNvCxnSpPr/>
            <p:nvPr/>
          </p:nvCxnSpPr>
          <p:spPr>
            <a:xfrm rot="10800000">
              <a:off x="5141050" y="3131675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BLANK_1_1_1_1_1_1_1">
    <p:spTree>
      <p:nvGrpSpPr>
        <p:cNvPr id="965" name="Shape 9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6" name="Google Shape;966;p21"/>
          <p:cNvSpPr/>
          <p:nvPr/>
        </p:nvSpPr>
        <p:spPr>
          <a:xfrm flipH="1">
            <a:off x="1504938" y="-200073"/>
            <a:ext cx="394800" cy="394800"/>
          </a:xfrm>
          <a:prstGeom prst="ellipse">
            <a:avLst/>
          </a:prstGeom>
          <a:solidFill>
            <a:srgbClr val="F18F8F">
              <a:alpha val="33540"/>
            </a:srgbClr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sp>
        <p:nvSpPr>
          <p:cNvPr id="967" name="Google Shape;967;p21"/>
          <p:cNvSpPr/>
          <p:nvPr/>
        </p:nvSpPr>
        <p:spPr>
          <a:xfrm flipH="1">
            <a:off x="-465550" y="-802175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968" name="Google Shape;968;p21"/>
          <p:cNvGrpSpPr/>
          <p:nvPr/>
        </p:nvGrpSpPr>
        <p:grpSpPr>
          <a:xfrm>
            <a:off x="137913" y="1112575"/>
            <a:ext cx="8839725" cy="3662888"/>
            <a:chOff x="137913" y="1112575"/>
            <a:chExt cx="8839725" cy="3662888"/>
          </a:xfrm>
        </p:grpSpPr>
        <p:grpSp>
          <p:nvGrpSpPr>
            <p:cNvPr id="969" name="Google Shape;969;p21"/>
            <p:cNvGrpSpPr/>
            <p:nvPr/>
          </p:nvGrpSpPr>
          <p:grpSpPr>
            <a:xfrm flipH="1">
              <a:off x="137913" y="1112575"/>
              <a:ext cx="392075" cy="342925"/>
              <a:chOff x="4946100" y="2878150"/>
              <a:chExt cx="392075" cy="342925"/>
            </a:xfrm>
          </p:grpSpPr>
          <p:grpSp>
            <p:nvGrpSpPr>
              <p:cNvPr id="970" name="Google Shape;970;p21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971" name="Google Shape;971;p21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72" name="Google Shape;972;p21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3" name="Google Shape;973;p21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4" name="Google Shape;974;p21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75" name="Google Shape;975;p21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76" name="Google Shape;976;p21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977" name="Google Shape;977;p21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8" name="Google Shape;978;p21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79" name="Google Shape;979;p21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80" name="Google Shape;980;p21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81" name="Google Shape;981;p21"/>
            <p:cNvGrpSpPr/>
            <p:nvPr/>
          </p:nvGrpSpPr>
          <p:grpSpPr>
            <a:xfrm flipH="1">
              <a:off x="8585563" y="4432538"/>
              <a:ext cx="392075" cy="342925"/>
              <a:chOff x="4946100" y="2878150"/>
              <a:chExt cx="392075" cy="342925"/>
            </a:xfrm>
          </p:grpSpPr>
          <p:grpSp>
            <p:nvGrpSpPr>
              <p:cNvPr id="982" name="Google Shape;982;p21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983" name="Google Shape;983;p21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84" name="Google Shape;984;p21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5" name="Google Shape;985;p21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86" name="Google Shape;986;p21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87" name="Google Shape;987;p21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88" name="Google Shape;988;p21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989" name="Google Shape;989;p21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0" name="Google Shape;990;p21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1" name="Google Shape;991;p21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92" name="Google Shape;992;p21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93" name="Google Shape;993;p21"/>
          <p:cNvGrpSpPr/>
          <p:nvPr/>
        </p:nvGrpSpPr>
        <p:grpSpPr>
          <a:xfrm>
            <a:off x="-445852" y="-155269"/>
            <a:ext cx="1987312" cy="990894"/>
            <a:chOff x="-445852" y="-155269"/>
            <a:chExt cx="1987312" cy="990894"/>
          </a:xfrm>
        </p:grpSpPr>
        <p:grpSp>
          <p:nvGrpSpPr>
            <p:cNvPr id="994" name="Google Shape;994;p21"/>
            <p:cNvGrpSpPr/>
            <p:nvPr/>
          </p:nvGrpSpPr>
          <p:grpSpPr>
            <a:xfrm rot="-6682738" flipH="1">
              <a:off x="686009" y="-76850"/>
              <a:ext cx="711132" cy="795261"/>
              <a:chOff x="1104876" y="1322112"/>
              <a:chExt cx="711200" cy="795338"/>
            </a:xfrm>
          </p:grpSpPr>
          <p:sp>
            <p:nvSpPr>
              <p:cNvPr id="995" name="Google Shape;995;p21"/>
              <p:cNvSpPr/>
              <p:nvPr/>
            </p:nvSpPr>
            <p:spPr>
              <a:xfrm>
                <a:off x="1104876" y="1322112"/>
                <a:ext cx="711200" cy="79533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448" y="145"/>
                    </a:moveTo>
                    <a:lnTo>
                      <a:pt x="167" y="501"/>
                    </a:lnTo>
                    <a:lnTo>
                      <a:pt x="0" y="371"/>
                    </a:lnTo>
                    <a:lnTo>
                      <a:pt x="276" y="0"/>
                    </a:lnTo>
                    <a:lnTo>
                      <a:pt x="448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96" name="Google Shape;996;p21"/>
              <p:cNvSpPr/>
              <p:nvPr/>
            </p:nvSpPr>
            <p:spPr>
              <a:xfrm>
                <a:off x="1173138" y="1399900"/>
                <a:ext cx="568325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73" y="302"/>
                    </a:moveTo>
                    <a:cubicBezTo>
                      <a:pt x="4" y="247"/>
                      <a:pt x="4" y="247"/>
                      <a:pt x="4" y="247"/>
                    </a:cubicBezTo>
                    <a:cubicBezTo>
                      <a:pt x="10" y="239"/>
                      <a:pt x="8" y="227"/>
                      <a:pt x="0" y="220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71" y="11"/>
                      <a:pt x="183" y="9"/>
                      <a:pt x="190" y="0"/>
                    </a:cubicBezTo>
                    <a:cubicBezTo>
                      <a:pt x="261" y="60"/>
                      <a:pt x="261" y="60"/>
                      <a:pt x="261" y="60"/>
                    </a:cubicBezTo>
                    <a:cubicBezTo>
                      <a:pt x="254" y="69"/>
                      <a:pt x="255" y="82"/>
                      <a:pt x="263" y="89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1" y="292"/>
                      <a:pt x="79" y="293"/>
                      <a:pt x="73" y="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97" name="Google Shape;997;p21"/>
              <p:cNvSpPr/>
              <p:nvPr/>
            </p:nvSpPr>
            <p:spPr>
              <a:xfrm>
                <a:off x="1325538" y="1611037"/>
                <a:ext cx="254000" cy="2492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5" extrusionOk="0">
                    <a:moveTo>
                      <a:pt x="89" y="19"/>
                    </a:moveTo>
                    <a:cubicBezTo>
                      <a:pt x="112" y="39"/>
                      <a:pt x="118" y="72"/>
                      <a:pt x="102" y="93"/>
                    </a:cubicBezTo>
                    <a:cubicBezTo>
                      <a:pt x="86" y="114"/>
                      <a:pt x="54" y="115"/>
                      <a:pt x="30" y="96"/>
                    </a:cubicBezTo>
                    <a:cubicBezTo>
                      <a:pt x="6" y="77"/>
                      <a:pt x="0" y="44"/>
                      <a:pt x="16" y="23"/>
                    </a:cubicBezTo>
                    <a:cubicBezTo>
                      <a:pt x="32" y="1"/>
                      <a:pt x="65" y="0"/>
                      <a:pt x="89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98" name="Google Shape;998;p21"/>
              <p:cNvSpPr/>
              <p:nvPr/>
            </p:nvSpPr>
            <p:spPr>
              <a:xfrm>
                <a:off x="1260451" y="1838050"/>
                <a:ext cx="1365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59" extrusionOk="0">
                    <a:moveTo>
                      <a:pt x="47" y="10"/>
                    </a:moveTo>
                    <a:cubicBezTo>
                      <a:pt x="59" y="20"/>
                      <a:pt x="63" y="37"/>
                      <a:pt x="54" y="48"/>
                    </a:cubicBezTo>
                    <a:cubicBezTo>
                      <a:pt x="46" y="59"/>
                      <a:pt x="29" y="59"/>
                      <a:pt x="17" y="50"/>
                    </a:cubicBezTo>
                    <a:cubicBezTo>
                      <a:pt x="4" y="40"/>
                      <a:pt x="0" y="23"/>
                      <a:pt x="9" y="12"/>
                    </a:cubicBezTo>
                    <a:cubicBezTo>
                      <a:pt x="17" y="1"/>
                      <a:pt x="34" y="0"/>
                      <a:pt x="47" y="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999" name="Google Shape;999;p21"/>
              <p:cNvSpPr/>
              <p:nvPr/>
            </p:nvSpPr>
            <p:spPr>
              <a:xfrm>
                <a:off x="1493813" y="1455462"/>
                <a:ext cx="187325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1" extrusionOk="0">
                    <a:moveTo>
                      <a:pt x="118" y="42"/>
                    </a:moveTo>
                    <a:lnTo>
                      <a:pt x="49" y="131"/>
                    </a:lnTo>
                    <a:lnTo>
                      <a:pt x="0" y="91"/>
                    </a:lnTo>
                    <a:lnTo>
                      <a:pt x="69" y="0"/>
                    </a:lnTo>
                    <a:lnTo>
                      <a:pt x="118" y="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00" name="Google Shape;1000;p21"/>
            <p:cNvGrpSpPr/>
            <p:nvPr/>
          </p:nvGrpSpPr>
          <p:grpSpPr>
            <a:xfrm rot="8994413" flipH="1">
              <a:off x="-368823" y="159850"/>
              <a:ext cx="776277" cy="515931"/>
              <a:chOff x="2883888" y="2147612"/>
              <a:chExt cx="776288" cy="515938"/>
            </a:xfrm>
          </p:grpSpPr>
          <p:sp>
            <p:nvSpPr>
              <p:cNvPr id="1001" name="Google Shape;1001;p21"/>
              <p:cNvSpPr/>
              <p:nvPr/>
            </p:nvSpPr>
            <p:spPr>
              <a:xfrm>
                <a:off x="2883888" y="2147612"/>
                <a:ext cx="776288" cy="51593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5" extrusionOk="0">
                    <a:moveTo>
                      <a:pt x="489" y="220"/>
                    </a:moveTo>
                    <a:lnTo>
                      <a:pt x="51" y="325"/>
                    </a:lnTo>
                    <a:lnTo>
                      <a:pt x="0" y="118"/>
                    </a:lnTo>
                    <a:lnTo>
                      <a:pt x="447" y="0"/>
                    </a:lnTo>
                    <a:lnTo>
                      <a:pt x="489" y="2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2" name="Google Shape;1002;p21"/>
              <p:cNvSpPr/>
              <p:nvPr/>
            </p:nvSpPr>
            <p:spPr>
              <a:xfrm>
                <a:off x="2929926" y="2201587"/>
                <a:ext cx="687387" cy="41433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92" extrusionOk="0">
                    <a:moveTo>
                      <a:pt x="20" y="178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10" y="90"/>
                      <a:pt x="16" y="80"/>
                      <a:pt x="14" y="69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7" y="11"/>
                      <a:pt x="288" y="18"/>
                      <a:pt x="300" y="15"/>
                    </a:cubicBezTo>
                    <a:cubicBezTo>
                      <a:pt x="318" y="106"/>
                      <a:pt x="318" y="106"/>
                      <a:pt x="318" y="106"/>
                    </a:cubicBezTo>
                    <a:cubicBezTo>
                      <a:pt x="306" y="108"/>
                      <a:pt x="299" y="119"/>
                      <a:pt x="301" y="130"/>
                    </a:cubicBezTo>
                    <a:cubicBezTo>
                      <a:pt x="43" y="192"/>
                      <a:pt x="43" y="192"/>
                      <a:pt x="43" y="192"/>
                    </a:cubicBezTo>
                    <a:cubicBezTo>
                      <a:pt x="41" y="182"/>
                      <a:pt x="30" y="176"/>
                      <a:pt x="20" y="1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3" name="Google Shape;1003;p21"/>
              <p:cNvSpPr/>
              <p:nvPr/>
            </p:nvSpPr>
            <p:spPr>
              <a:xfrm>
                <a:off x="3147413" y="2282550"/>
                <a:ext cx="231775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21" extrusionOk="0">
                    <a:moveTo>
                      <a:pt x="101" y="49"/>
                    </a:moveTo>
                    <a:cubicBezTo>
                      <a:pt x="107" y="79"/>
                      <a:pt x="91" y="109"/>
                      <a:pt x="66" y="115"/>
                    </a:cubicBezTo>
                    <a:cubicBezTo>
                      <a:pt x="40" y="121"/>
                      <a:pt x="14" y="102"/>
                      <a:pt x="7" y="73"/>
                    </a:cubicBezTo>
                    <a:cubicBezTo>
                      <a:pt x="0" y="43"/>
                      <a:pt x="16" y="14"/>
                      <a:pt x="42" y="7"/>
                    </a:cubicBezTo>
                    <a:cubicBezTo>
                      <a:pt x="68" y="0"/>
                      <a:pt x="94" y="19"/>
                      <a:pt x="101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4" name="Google Shape;1004;p21"/>
              <p:cNvSpPr/>
              <p:nvPr/>
            </p:nvSpPr>
            <p:spPr>
              <a:xfrm>
                <a:off x="3002950" y="2400025"/>
                <a:ext cx="12065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52" y="26"/>
                    </a:moveTo>
                    <a:cubicBezTo>
                      <a:pt x="56" y="41"/>
                      <a:pt x="48" y="56"/>
                      <a:pt x="34" y="60"/>
                    </a:cubicBezTo>
                    <a:cubicBezTo>
                      <a:pt x="21" y="63"/>
                      <a:pt x="7" y="53"/>
                      <a:pt x="4" y="38"/>
                    </a:cubicBezTo>
                    <a:cubicBezTo>
                      <a:pt x="0" y="22"/>
                      <a:pt x="8" y="7"/>
                      <a:pt x="21" y="3"/>
                    </a:cubicBezTo>
                    <a:cubicBezTo>
                      <a:pt x="35" y="0"/>
                      <a:pt x="49" y="10"/>
                      <a:pt x="52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5" name="Google Shape;1005;p21"/>
              <p:cNvSpPr/>
              <p:nvPr/>
            </p:nvSpPr>
            <p:spPr>
              <a:xfrm>
                <a:off x="3380775" y="2290487"/>
                <a:ext cx="195263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9" extrusionOk="0">
                    <a:moveTo>
                      <a:pt x="123" y="62"/>
                    </a:moveTo>
                    <a:lnTo>
                      <a:pt x="14" y="89"/>
                    </a:lnTo>
                    <a:lnTo>
                      <a:pt x="0" y="27"/>
                    </a:lnTo>
                    <a:lnTo>
                      <a:pt x="111" y="0"/>
                    </a:lnTo>
                    <a:lnTo>
                      <a:pt x="123" y="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006" name="Google Shape;1006;p21"/>
          <p:cNvGrpSpPr/>
          <p:nvPr/>
        </p:nvGrpSpPr>
        <p:grpSpPr>
          <a:xfrm>
            <a:off x="232468" y="587997"/>
            <a:ext cx="725458" cy="524586"/>
            <a:chOff x="232468" y="587997"/>
            <a:chExt cx="725458" cy="524586"/>
          </a:xfrm>
        </p:grpSpPr>
        <p:grpSp>
          <p:nvGrpSpPr>
            <p:cNvPr id="1007" name="Google Shape;1007;p21"/>
            <p:cNvGrpSpPr/>
            <p:nvPr/>
          </p:nvGrpSpPr>
          <p:grpSpPr>
            <a:xfrm rot="8994413" flipH="1">
              <a:off x="279550" y="638109"/>
              <a:ext cx="269871" cy="260346"/>
              <a:chOff x="3500963" y="1514187"/>
              <a:chExt cx="269875" cy="260350"/>
            </a:xfrm>
          </p:grpSpPr>
          <p:sp>
            <p:nvSpPr>
              <p:cNvPr id="1008" name="Google Shape;1008;p21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09" name="Google Shape;1009;p21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10" name="Google Shape;1010;p21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11" name="Google Shape;1011;p21"/>
            <p:cNvGrpSpPr/>
            <p:nvPr/>
          </p:nvGrpSpPr>
          <p:grpSpPr>
            <a:xfrm rot="8994600" flipH="1">
              <a:off x="746764" y="863519"/>
              <a:ext cx="166673" cy="222260"/>
              <a:chOff x="1971651" y="842687"/>
              <a:chExt cx="157163" cy="209550"/>
            </a:xfrm>
          </p:grpSpPr>
          <p:sp>
            <p:nvSpPr>
              <p:cNvPr id="1012" name="Google Shape;1012;p21"/>
              <p:cNvSpPr/>
              <p:nvPr/>
            </p:nvSpPr>
            <p:spPr>
              <a:xfrm>
                <a:off x="1971651" y="842687"/>
                <a:ext cx="157162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97" extrusionOk="0">
                    <a:moveTo>
                      <a:pt x="72" y="49"/>
                    </a:moveTo>
                    <a:cubicBezTo>
                      <a:pt x="72" y="76"/>
                      <a:pt x="56" y="97"/>
                      <a:pt x="36" y="97"/>
                    </a:cubicBezTo>
                    <a:cubicBezTo>
                      <a:pt x="16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6" y="0"/>
                    </a:cubicBezTo>
                    <a:cubicBezTo>
                      <a:pt x="56" y="0"/>
                      <a:pt x="73" y="22"/>
                      <a:pt x="72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13" name="Google Shape;1013;p21"/>
              <p:cNvSpPr/>
              <p:nvPr/>
            </p:nvSpPr>
            <p:spPr>
              <a:xfrm>
                <a:off x="1978001" y="842687"/>
                <a:ext cx="150813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97" extrusionOk="0">
                    <a:moveTo>
                      <a:pt x="69" y="49"/>
                    </a:moveTo>
                    <a:cubicBezTo>
                      <a:pt x="69" y="76"/>
                      <a:pt x="53" y="97"/>
                      <a:pt x="34" y="97"/>
                    </a:cubicBezTo>
                    <a:cubicBezTo>
                      <a:pt x="15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5" y="0"/>
                    </a:cubicBezTo>
                    <a:cubicBezTo>
                      <a:pt x="54" y="0"/>
                      <a:pt x="70" y="22"/>
                      <a:pt x="69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14" name="Google Shape;1014;p21"/>
              <p:cNvSpPr/>
              <p:nvPr/>
            </p:nvSpPr>
            <p:spPr>
              <a:xfrm>
                <a:off x="1997051" y="869675"/>
                <a:ext cx="10953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51" h="71" extrusionOk="0">
                    <a:moveTo>
                      <a:pt x="51" y="36"/>
                    </a:moveTo>
                    <a:cubicBezTo>
                      <a:pt x="51" y="56"/>
                      <a:pt x="39" y="71"/>
                      <a:pt x="25" y="71"/>
                    </a:cubicBezTo>
                    <a:cubicBezTo>
                      <a:pt x="11" y="71"/>
                      <a:pt x="0" y="5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40" y="0"/>
                      <a:pt x="51" y="16"/>
                      <a:pt x="51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015" name="Google Shape;1015;p21"/>
          <p:cNvGrpSpPr/>
          <p:nvPr/>
        </p:nvGrpSpPr>
        <p:grpSpPr>
          <a:xfrm>
            <a:off x="-106162" y="4568876"/>
            <a:ext cx="8780925" cy="880200"/>
            <a:chOff x="-106162" y="4568876"/>
            <a:chExt cx="8780925" cy="880200"/>
          </a:xfrm>
        </p:grpSpPr>
        <p:sp>
          <p:nvSpPr>
            <p:cNvPr id="1016" name="Google Shape;1016;p21"/>
            <p:cNvSpPr/>
            <p:nvPr/>
          </p:nvSpPr>
          <p:spPr>
            <a:xfrm flipH="1">
              <a:off x="8279963" y="4925140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1017" name="Google Shape;1017;p21"/>
            <p:cNvSpPr/>
            <p:nvPr/>
          </p:nvSpPr>
          <p:spPr>
            <a:xfrm flipH="1">
              <a:off x="-106162" y="4568876"/>
              <a:ext cx="880200" cy="8802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sp>
        <p:nvSpPr>
          <p:cNvPr id="1018" name="Google Shape;1018;p21"/>
          <p:cNvSpPr/>
          <p:nvPr/>
        </p:nvSpPr>
        <p:spPr>
          <a:xfrm flipH="1">
            <a:off x="1056838" y="4603990"/>
            <a:ext cx="394800" cy="394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BLANK_1_1_1_1_1_1_1_1">
    <p:spTree>
      <p:nvGrpSpPr>
        <p:cNvPr id="1019" name="Shape 10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0" name="Google Shape;1020;p22"/>
          <p:cNvSpPr/>
          <p:nvPr/>
        </p:nvSpPr>
        <p:spPr>
          <a:xfrm>
            <a:off x="-2219225" y="-2890178"/>
            <a:ext cx="6438900" cy="6438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sp>
        <p:nvSpPr>
          <p:cNvPr id="1021" name="Google Shape;1021;p22"/>
          <p:cNvSpPr/>
          <p:nvPr/>
        </p:nvSpPr>
        <p:spPr>
          <a:xfrm>
            <a:off x="6342650" y="-1131678"/>
            <a:ext cx="2519400" cy="25194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1022" name="Google Shape;1022;p22"/>
          <p:cNvGrpSpPr/>
          <p:nvPr/>
        </p:nvGrpSpPr>
        <p:grpSpPr>
          <a:xfrm>
            <a:off x="-700050" y="1585731"/>
            <a:ext cx="10001650" cy="4547919"/>
            <a:chOff x="-700050" y="1585731"/>
            <a:chExt cx="10001650" cy="4547919"/>
          </a:xfrm>
        </p:grpSpPr>
        <p:sp>
          <p:nvSpPr>
            <p:cNvPr id="1023" name="Google Shape;1023;p22"/>
            <p:cNvSpPr/>
            <p:nvPr/>
          </p:nvSpPr>
          <p:spPr>
            <a:xfrm>
              <a:off x="8671000" y="1585731"/>
              <a:ext cx="630600" cy="6306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1024" name="Google Shape;1024;p22"/>
            <p:cNvSpPr/>
            <p:nvPr/>
          </p:nvSpPr>
          <p:spPr>
            <a:xfrm>
              <a:off x="-700050" y="3799650"/>
              <a:ext cx="2334000" cy="23340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grpSp>
        <p:nvGrpSpPr>
          <p:cNvPr id="1025" name="Google Shape;1025;p22"/>
          <p:cNvGrpSpPr/>
          <p:nvPr/>
        </p:nvGrpSpPr>
        <p:grpSpPr>
          <a:xfrm>
            <a:off x="566757" y="644274"/>
            <a:ext cx="3874906" cy="2794214"/>
            <a:chOff x="603507" y="644274"/>
            <a:chExt cx="3874906" cy="2794214"/>
          </a:xfrm>
        </p:grpSpPr>
        <p:grpSp>
          <p:nvGrpSpPr>
            <p:cNvPr id="1026" name="Google Shape;1026;p22"/>
            <p:cNvGrpSpPr/>
            <p:nvPr/>
          </p:nvGrpSpPr>
          <p:grpSpPr>
            <a:xfrm rot="4006699">
              <a:off x="3270542" y="2490635"/>
              <a:ext cx="871843" cy="742845"/>
              <a:chOff x="2925088" y="3194562"/>
              <a:chExt cx="622300" cy="530225"/>
            </a:xfrm>
          </p:grpSpPr>
          <p:sp>
            <p:nvSpPr>
              <p:cNvPr id="1027" name="Google Shape;1027;p22"/>
              <p:cNvSpPr/>
              <p:nvPr/>
            </p:nvSpPr>
            <p:spPr>
              <a:xfrm>
                <a:off x="2925088" y="3194562"/>
                <a:ext cx="622300" cy="530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34" extrusionOk="0">
                    <a:moveTo>
                      <a:pt x="392" y="156"/>
                    </a:moveTo>
                    <a:lnTo>
                      <a:pt x="84" y="334"/>
                    </a:lnTo>
                    <a:lnTo>
                      <a:pt x="0" y="190"/>
                    </a:lnTo>
                    <a:lnTo>
                      <a:pt x="309" y="0"/>
                    </a:lnTo>
                    <a:lnTo>
                      <a:pt x="392" y="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28" name="Google Shape;1028;p22"/>
              <p:cNvSpPr/>
              <p:nvPr/>
            </p:nvSpPr>
            <p:spPr>
              <a:xfrm>
                <a:off x="2974301" y="3250125"/>
                <a:ext cx="522287" cy="4254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97" extrusionOk="0">
                    <a:moveTo>
                      <a:pt x="35" y="192"/>
                    </a:moveTo>
                    <a:cubicBezTo>
                      <a:pt x="0" y="132"/>
                      <a:pt x="0" y="132"/>
                      <a:pt x="0" y="132"/>
                    </a:cubicBezTo>
                    <a:cubicBezTo>
                      <a:pt x="7" y="127"/>
                      <a:pt x="9" y="118"/>
                      <a:pt x="5" y="111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1" y="8"/>
                      <a:pt x="200" y="10"/>
                      <a:pt x="208" y="5"/>
                    </a:cubicBezTo>
                    <a:cubicBezTo>
                      <a:pt x="242" y="70"/>
                      <a:pt x="242" y="70"/>
                      <a:pt x="242" y="70"/>
                    </a:cubicBezTo>
                    <a:cubicBezTo>
                      <a:pt x="234" y="74"/>
                      <a:pt x="231" y="84"/>
                      <a:pt x="235" y="92"/>
                    </a:cubicBezTo>
                    <a:cubicBezTo>
                      <a:pt x="55" y="197"/>
                      <a:pt x="55" y="197"/>
                      <a:pt x="55" y="197"/>
                    </a:cubicBezTo>
                    <a:cubicBezTo>
                      <a:pt x="51" y="190"/>
                      <a:pt x="42" y="188"/>
                      <a:pt x="35" y="1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29" name="Google Shape;1029;p22"/>
              <p:cNvSpPr/>
              <p:nvPr/>
            </p:nvSpPr>
            <p:spPr>
              <a:xfrm>
                <a:off x="3134638" y="3362837"/>
                <a:ext cx="192088" cy="211138"/>
              </a:xfrm>
              <a:custGeom>
                <a:avLst/>
                <a:gdLst/>
                <a:ahLst/>
                <a:cxnLst/>
                <a:rect l="l" t="t" r="r" b="b"/>
                <a:pathLst>
                  <a:path w="89" h="98" extrusionOk="0">
                    <a:moveTo>
                      <a:pt x="77" y="30"/>
                    </a:moveTo>
                    <a:cubicBezTo>
                      <a:pt x="89" y="51"/>
                      <a:pt x="83" y="77"/>
                      <a:pt x="65" y="87"/>
                    </a:cubicBezTo>
                    <a:cubicBezTo>
                      <a:pt x="47" y="98"/>
                      <a:pt x="23" y="90"/>
                      <a:pt x="12" y="69"/>
                    </a:cubicBezTo>
                    <a:cubicBezTo>
                      <a:pt x="0" y="48"/>
                      <a:pt x="5" y="22"/>
                      <a:pt x="23" y="11"/>
                    </a:cubicBezTo>
                    <a:cubicBezTo>
                      <a:pt x="41" y="0"/>
                      <a:pt x="65" y="9"/>
                      <a:pt x="77" y="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0" name="Google Shape;1030;p22"/>
              <p:cNvSpPr/>
              <p:nvPr/>
            </p:nvSpPr>
            <p:spPr>
              <a:xfrm>
                <a:off x="3039388" y="3497775"/>
                <a:ext cx="101600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47" h="51" extrusionOk="0">
                    <a:moveTo>
                      <a:pt x="41" y="16"/>
                    </a:moveTo>
                    <a:cubicBezTo>
                      <a:pt x="47" y="27"/>
                      <a:pt x="44" y="40"/>
                      <a:pt x="35" y="46"/>
                    </a:cubicBezTo>
                    <a:cubicBezTo>
                      <a:pt x="26" y="51"/>
                      <a:pt x="13" y="47"/>
                      <a:pt x="7" y="36"/>
                    </a:cubicBezTo>
                    <a:cubicBezTo>
                      <a:pt x="0" y="25"/>
                      <a:pt x="3" y="12"/>
                      <a:pt x="12" y="6"/>
                    </a:cubicBezTo>
                    <a:cubicBezTo>
                      <a:pt x="22" y="0"/>
                      <a:pt x="34" y="5"/>
                      <a:pt x="41" y="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31" name="Google Shape;1031;p22"/>
              <p:cNvSpPr/>
              <p:nvPr/>
            </p:nvSpPr>
            <p:spPr>
              <a:xfrm>
                <a:off x="3298150" y="3308862"/>
                <a:ext cx="160338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90" extrusionOk="0">
                    <a:moveTo>
                      <a:pt x="101" y="45"/>
                    </a:moveTo>
                    <a:lnTo>
                      <a:pt x="25" y="90"/>
                    </a:lnTo>
                    <a:lnTo>
                      <a:pt x="0" y="46"/>
                    </a:lnTo>
                    <a:lnTo>
                      <a:pt x="78" y="0"/>
                    </a:lnTo>
                    <a:lnTo>
                      <a:pt x="101" y="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32" name="Google Shape;1032;p22"/>
            <p:cNvGrpSpPr/>
            <p:nvPr/>
          </p:nvGrpSpPr>
          <p:grpSpPr>
            <a:xfrm>
              <a:off x="1617009" y="698188"/>
              <a:ext cx="2035552" cy="2740300"/>
              <a:chOff x="8099309" y="162650"/>
              <a:chExt cx="2035552" cy="2740300"/>
            </a:xfrm>
          </p:grpSpPr>
          <p:grpSp>
            <p:nvGrpSpPr>
              <p:cNvPr id="1033" name="Google Shape;1033;p22"/>
              <p:cNvGrpSpPr/>
              <p:nvPr/>
            </p:nvGrpSpPr>
            <p:grpSpPr>
              <a:xfrm>
                <a:off x="8099309" y="162650"/>
                <a:ext cx="2035552" cy="2740300"/>
                <a:chOff x="6161059" y="1447425"/>
                <a:chExt cx="2035552" cy="2740300"/>
              </a:xfrm>
            </p:grpSpPr>
            <p:sp>
              <p:nvSpPr>
                <p:cNvPr id="1034" name="Google Shape;1034;p22"/>
                <p:cNvSpPr/>
                <p:nvPr/>
              </p:nvSpPr>
              <p:spPr>
                <a:xfrm>
                  <a:off x="6561749" y="1447425"/>
                  <a:ext cx="1276050" cy="5252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9" h="201" extrusionOk="0">
                      <a:moveTo>
                        <a:pt x="489" y="201"/>
                      </a:moveTo>
                      <a:cubicBezTo>
                        <a:pt x="456" y="201"/>
                        <a:pt x="456" y="201"/>
                        <a:pt x="456" y="201"/>
                      </a:cubicBezTo>
                      <a:cubicBezTo>
                        <a:pt x="456" y="130"/>
                        <a:pt x="456" y="130"/>
                        <a:pt x="456" y="130"/>
                      </a:cubicBezTo>
                      <a:cubicBezTo>
                        <a:pt x="456" y="76"/>
                        <a:pt x="412" y="32"/>
                        <a:pt x="358" y="32"/>
                      </a:cubicBezTo>
                      <a:cubicBezTo>
                        <a:pt x="130" y="32"/>
                        <a:pt x="130" y="32"/>
                        <a:pt x="130" y="32"/>
                      </a:cubicBezTo>
                      <a:cubicBezTo>
                        <a:pt x="76" y="32"/>
                        <a:pt x="32" y="76"/>
                        <a:pt x="32" y="130"/>
                      </a:cubicBezTo>
                      <a:cubicBezTo>
                        <a:pt x="32" y="201"/>
                        <a:pt x="32" y="201"/>
                        <a:pt x="32" y="201"/>
                      </a:cubicBezTo>
                      <a:cubicBezTo>
                        <a:pt x="0" y="201"/>
                        <a:pt x="0" y="201"/>
                        <a:pt x="0" y="201"/>
                      </a:cubicBezTo>
                      <a:cubicBezTo>
                        <a:pt x="0" y="130"/>
                        <a:pt x="0" y="130"/>
                        <a:pt x="0" y="130"/>
                      </a:cubicBezTo>
                      <a:cubicBezTo>
                        <a:pt x="0" y="58"/>
                        <a:pt x="59" y="0"/>
                        <a:pt x="130" y="0"/>
                      </a:cubicBezTo>
                      <a:cubicBezTo>
                        <a:pt x="358" y="0"/>
                        <a:pt x="358" y="0"/>
                        <a:pt x="358" y="0"/>
                      </a:cubicBezTo>
                      <a:cubicBezTo>
                        <a:pt x="430" y="0"/>
                        <a:pt x="489" y="58"/>
                        <a:pt x="489" y="130"/>
                      </a:cubicBezTo>
                      <a:cubicBezTo>
                        <a:pt x="489" y="201"/>
                        <a:pt x="489" y="201"/>
                        <a:pt x="489" y="201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grpSp>
              <p:nvGrpSpPr>
                <p:cNvPr id="1035" name="Google Shape;1035;p22"/>
                <p:cNvGrpSpPr/>
                <p:nvPr/>
              </p:nvGrpSpPr>
              <p:grpSpPr>
                <a:xfrm>
                  <a:off x="7020876" y="1723713"/>
                  <a:ext cx="315913" cy="573025"/>
                  <a:chOff x="7182938" y="643375"/>
                  <a:chExt cx="315913" cy="573025"/>
                </a:xfrm>
              </p:grpSpPr>
              <p:sp>
                <p:nvSpPr>
                  <p:cNvPr id="1036" name="Google Shape;1036;p22"/>
                  <p:cNvSpPr/>
                  <p:nvPr/>
                </p:nvSpPr>
                <p:spPr>
                  <a:xfrm>
                    <a:off x="7320201" y="779900"/>
                    <a:ext cx="41400" cy="436500"/>
                  </a:xfrm>
                  <a:prstGeom prst="rect">
                    <a:avLst/>
                  </a:prstGeom>
                  <a:solidFill>
                    <a:srgbClr val="4B4447">
                      <a:alpha val="151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37" name="Google Shape;1037;p22"/>
                  <p:cNvSpPr/>
                  <p:nvPr/>
                </p:nvSpPr>
                <p:spPr>
                  <a:xfrm>
                    <a:off x="7321051" y="713225"/>
                    <a:ext cx="41400" cy="436500"/>
                  </a:xfrm>
                  <a:prstGeom prst="rect">
                    <a:avLst/>
                  </a:pr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38" name="Google Shape;1038;p22"/>
                  <p:cNvSpPr/>
                  <p:nvPr/>
                </p:nvSpPr>
                <p:spPr>
                  <a:xfrm>
                    <a:off x="7182938" y="643375"/>
                    <a:ext cx="315913" cy="13652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" h="41" extrusionOk="0">
                        <a:moveTo>
                          <a:pt x="73" y="0"/>
                        </a:moveTo>
                        <a:cubicBezTo>
                          <a:pt x="21" y="0"/>
                          <a:pt x="21" y="0"/>
                          <a:pt x="21" y="0"/>
                        </a:cubicBezTo>
                        <a:cubicBezTo>
                          <a:pt x="10" y="0"/>
                          <a:pt x="0" y="10"/>
                          <a:pt x="0" y="21"/>
                        </a:cubicBezTo>
                        <a:cubicBezTo>
                          <a:pt x="0" y="32"/>
                          <a:pt x="10" y="41"/>
                          <a:pt x="21" y="41"/>
                        </a:cubicBezTo>
                        <a:cubicBezTo>
                          <a:pt x="73" y="41"/>
                          <a:pt x="73" y="41"/>
                          <a:pt x="73" y="41"/>
                        </a:cubicBezTo>
                        <a:cubicBezTo>
                          <a:pt x="84" y="41"/>
                          <a:pt x="94" y="32"/>
                          <a:pt x="94" y="21"/>
                        </a:cubicBezTo>
                        <a:cubicBezTo>
                          <a:pt x="94" y="10"/>
                          <a:pt x="84" y="0"/>
                          <a:pt x="73" y="0"/>
                        </a:cubicBezTo>
                      </a:path>
                    </a:pathLst>
                  </a:custGeom>
                  <a:solidFill>
                    <a:schemeClr val="accent5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  <p:sp>
                <p:nvSpPr>
                  <p:cNvPr id="1039" name="Google Shape;1039;p22"/>
                  <p:cNvSpPr/>
                  <p:nvPr/>
                </p:nvSpPr>
                <p:spPr>
                  <a:xfrm>
                    <a:off x="7182938" y="695763"/>
                    <a:ext cx="315913" cy="84138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94" h="25" extrusionOk="0">
                        <a:moveTo>
                          <a:pt x="93" y="0"/>
                        </a:moveTo>
                        <a:cubicBezTo>
                          <a:pt x="91" y="9"/>
                          <a:pt x="83" y="16"/>
                          <a:pt x="73" y="16"/>
                        </a:cubicBezTo>
                        <a:cubicBezTo>
                          <a:pt x="21" y="16"/>
                          <a:pt x="21" y="16"/>
                          <a:pt x="21" y="16"/>
                        </a:cubicBezTo>
                        <a:cubicBezTo>
                          <a:pt x="11" y="16"/>
                          <a:pt x="3" y="9"/>
                          <a:pt x="1" y="0"/>
                        </a:cubicBezTo>
                        <a:cubicBezTo>
                          <a:pt x="0" y="2"/>
                          <a:pt x="0" y="3"/>
                          <a:pt x="0" y="5"/>
                        </a:cubicBezTo>
                        <a:cubicBezTo>
                          <a:pt x="0" y="5"/>
                          <a:pt x="0" y="6"/>
                          <a:pt x="0" y="6"/>
                        </a:cubicBezTo>
                        <a:cubicBezTo>
                          <a:pt x="1" y="17"/>
                          <a:pt x="10" y="25"/>
                          <a:pt x="21" y="25"/>
                        </a:cubicBezTo>
                        <a:cubicBezTo>
                          <a:pt x="73" y="25"/>
                          <a:pt x="73" y="25"/>
                          <a:pt x="73" y="25"/>
                        </a:cubicBezTo>
                        <a:cubicBezTo>
                          <a:pt x="84" y="25"/>
                          <a:pt x="93" y="17"/>
                          <a:pt x="94" y="6"/>
                        </a:cubicBezTo>
                        <a:cubicBezTo>
                          <a:pt x="94" y="6"/>
                          <a:pt x="94" y="5"/>
                          <a:pt x="94" y="5"/>
                        </a:cubicBezTo>
                        <a:cubicBezTo>
                          <a:pt x="94" y="3"/>
                          <a:pt x="93" y="2"/>
                          <a:pt x="93" y="0"/>
                        </a:cubicBezTo>
                      </a:path>
                    </a:pathLst>
                  </a:custGeom>
                  <a:solidFill>
                    <a:srgbClr val="4B4447">
                      <a:alpha val="15189"/>
                    </a:srgbClr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t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 panose="020F0502020204030204"/>
                      <a:ea typeface="Calibri" panose="020F0502020204030204"/>
                      <a:cs typeface="Calibri" panose="020F0502020204030204"/>
                      <a:sym typeface="Calibri" panose="020F0502020204030204"/>
                    </a:endParaRPr>
                  </a:p>
                </p:txBody>
              </p:sp>
            </p:grpSp>
            <p:sp>
              <p:nvSpPr>
                <p:cNvPr id="1040" name="Google Shape;1040;p22"/>
                <p:cNvSpPr/>
                <p:nvPr/>
              </p:nvSpPr>
              <p:spPr>
                <a:xfrm>
                  <a:off x="6551795" y="4024525"/>
                  <a:ext cx="1255800" cy="163200"/>
                </a:xfrm>
                <a:prstGeom prst="ellipse">
                  <a:avLst/>
                </a:prstGeom>
                <a:solidFill>
                  <a:srgbClr val="4B4447">
                    <a:alpha val="15189"/>
                  </a:srgbClr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 panose="020F0302020204030203"/>
                    <a:ea typeface="Lato" panose="020F0302020204030203"/>
                    <a:cs typeface="Lato" panose="020F0302020204030203"/>
                    <a:sym typeface="Lato" panose="020F0302020204030203"/>
                  </a:endParaRPr>
                </a:p>
              </p:txBody>
            </p:sp>
            <p:sp>
              <p:nvSpPr>
                <p:cNvPr id="1041" name="Google Shape;1041;p22"/>
                <p:cNvSpPr/>
                <p:nvPr/>
              </p:nvSpPr>
              <p:spPr>
                <a:xfrm>
                  <a:off x="7582899" y="2159201"/>
                  <a:ext cx="191260" cy="25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240" extrusionOk="0">
                      <a:moveTo>
                        <a:pt x="65" y="240"/>
                      </a:moveTo>
                      <a:lnTo>
                        <a:pt x="0" y="202"/>
                      </a:lnTo>
                      <a:lnTo>
                        <a:pt x="114" y="0"/>
                      </a:lnTo>
                      <a:lnTo>
                        <a:pt x="182" y="39"/>
                      </a:lnTo>
                      <a:lnTo>
                        <a:pt x="65" y="2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2" name="Google Shape;1042;p22"/>
                <p:cNvSpPr/>
                <p:nvPr/>
              </p:nvSpPr>
              <p:spPr>
                <a:xfrm>
                  <a:off x="7582899" y="2159201"/>
                  <a:ext cx="191260" cy="25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240" extrusionOk="0">
                      <a:moveTo>
                        <a:pt x="65" y="240"/>
                      </a:moveTo>
                      <a:lnTo>
                        <a:pt x="0" y="202"/>
                      </a:lnTo>
                      <a:lnTo>
                        <a:pt x="114" y="0"/>
                      </a:lnTo>
                      <a:lnTo>
                        <a:pt x="182" y="39"/>
                      </a:lnTo>
                      <a:lnTo>
                        <a:pt x="65" y="24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3" name="Google Shape;1043;p22"/>
                <p:cNvSpPr/>
                <p:nvPr/>
              </p:nvSpPr>
              <p:spPr>
                <a:xfrm>
                  <a:off x="7762599" y="1861802"/>
                  <a:ext cx="180751" cy="23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08" extrusionOk="0">
                      <a:moveTo>
                        <a:pt x="19" y="105"/>
                      </a:moveTo>
                      <a:cubicBezTo>
                        <a:pt x="7" y="98"/>
                        <a:pt x="7" y="98"/>
                        <a:pt x="7" y="98"/>
                      </a:cubicBezTo>
                      <a:cubicBezTo>
                        <a:pt x="2" y="95"/>
                        <a:pt x="0" y="88"/>
                        <a:pt x="3" y="82"/>
                      </a:cubicBezTo>
                      <a:cubicBezTo>
                        <a:pt x="46" y="7"/>
                        <a:pt x="46" y="7"/>
                        <a:pt x="46" y="7"/>
                      </a:cubicBezTo>
                      <a:cubicBezTo>
                        <a:pt x="49" y="2"/>
                        <a:pt x="56" y="0"/>
                        <a:pt x="61" y="3"/>
                      </a:cubicBezTo>
                      <a:cubicBezTo>
                        <a:pt x="73" y="10"/>
                        <a:pt x="73" y="10"/>
                        <a:pt x="73" y="10"/>
                      </a:cubicBezTo>
                      <a:cubicBezTo>
                        <a:pt x="79" y="13"/>
                        <a:pt x="81" y="20"/>
                        <a:pt x="78" y="25"/>
                      </a:cubicBezTo>
                      <a:cubicBezTo>
                        <a:pt x="34" y="100"/>
                        <a:pt x="34" y="100"/>
                        <a:pt x="34" y="100"/>
                      </a:cubicBezTo>
                      <a:cubicBezTo>
                        <a:pt x="31" y="106"/>
                        <a:pt x="24" y="108"/>
                        <a:pt x="19" y="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4" name="Google Shape;1044;p22"/>
                <p:cNvSpPr/>
                <p:nvPr/>
              </p:nvSpPr>
              <p:spPr>
                <a:xfrm>
                  <a:off x="7346450" y="1788240"/>
                  <a:ext cx="823890" cy="64313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0" h="289" extrusionOk="0">
                      <a:moveTo>
                        <a:pt x="345" y="263"/>
                      </a:moveTo>
                      <a:cubicBezTo>
                        <a:pt x="330" y="289"/>
                        <a:pt x="330" y="289"/>
                        <a:pt x="330" y="289"/>
                      </a:cubicBezTo>
                      <a:cubicBezTo>
                        <a:pt x="0" y="101"/>
                        <a:pt x="0" y="101"/>
                        <a:pt x="0" y="101"/>
                      </a:cubicBezTo>
                      <a:cubicBezTo>
                        <a:pt x="12" y="81"/>
                        <a:pt x="12" y="81"/>
                        <a:pt x="12" y="81"/>
                      </a:cubicBezTo>
                      <a:cubicBezTo>
                        <a:pt x="15" y="74"/>
                        <a:pt x="15" y="74"/>
                        <a:pt x="15" y="74"/>
                      </a:cubicBezTo>
                      <a:cubicBezTo>
                        <a:pt x="47" y="19"/>
                        <a:pt x="118" y="0"/>
                        <a:pt x="174" y="31"/>
                      </a:cubicBezTo>
                      <a:cubicBezTo>
                        <a:pt x="302" y="105"/>
                        <a:pt x="302" y="105"/>
                        <a:pt x="302" y="105"/>
                      </a:cubicBezTo>
                      <a:cubicBezTo>
                        <a:pt x="314" y="111"/>
                        <a:pt x="324" y="120"/>
                        <a:pt x="332" y="129"/>
                      </a:cubicBezTo>
                      <a:cubicBezTo>
                        <a:pt x="363" y="166"/>
                        <a:pt x="370" y="219"/>
                        <a:pt x="345" y="263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5" name="Google Shape;1045;p22"/>
                <p:cNvSpPr/>
                <p:nvPr/>
              </p:nvSpPr>
              <p:spPr>
                <a:xfrm>
                  <a:off x="7515642" y="1850242"/>
                  <a:ext cx="140818" cy="47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" h="21" extrusionOk="0">
                      <a:moveTo>
                        <a:pt x="42" y="0"/>
                      </a:moveTo>
                      <a:cubicBezTo>
                        <a:pt x="39" y="0"/>
                        <a:pt x="35" y="0"/>
                        <a:pt x="30" y="0"/>
                      </a:cubicBezTo>
                      <a:cubicBezTo>
                        <a:pt x="13" y="3"/>
                        <a:pt x="0" y="9"/>
                        <a:pt x="1" y="14"/>
                      </a:cubicBezTo>
                      <a:cubicBezTo>
                        <a:pt x="1" y="18"/>
                        <a:pt x="10" y="21"/>
                        <a:pt x="21" y="21"/>
                      </a:cubicBezTo>
                      <a:cubicBezTo>
                        <a:pt x="25" y="21"/>
                        <a:pt x="29" y="20"/>
                        <a:pt x="33" y="20"/>
                      </a:cubicBezTo>
                      <a:cubicBezTo>
                        <a:pt x="50" y="18"/>
                        <a:pt x="63" y="12"/>
                        <a:pt x="63" y="6"/>
                      </a:cubicBezTo>
                      <a:cubicBezTo>
                        <a:pt x="62" y="2"/>
                        <a:pt x="54" y="0"/>
                        <a:pt x="42" y="0"/>
                      </a:cubicBezTo>
                    </a:path>
                  </a:pathLst>
                </a:custGeom>
                <a:solidFill>
                  <a:srgbClr val="FFFFFF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6" name="Google Shape;1046;p22"/>
                <p:cNvSpPr/>
                <p:nvPr/>
              </p:nvSpPr>
              <p:spPr>
                <a:xfrm>
                  <a:off x="6583512" y="2159201"/>
                  <a:ext cx="191260" cy="25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240" extrusionOk="0">
                      <a:moveTo>
                        <a:pt x="115" y="240"/>
                      </a:moveTo>
                      <a:lnTo>
                        <a:pt x="182" y="202"/>
                      </a:lnTo>
                      <a:lnTo>
                        <a:pt x="68" y="0"/>
                      </a:lnTo>
                      <a:lnTo>
                        <a:pt x="0" y="39"/>
                      </a:lnTo>
                      <a:lnTo>
                        <a:pt x="115" y="24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7" name="Google Shape;1047;p22"/>
                <p:cNvSpPr/>
                <p:nvPr/>
              </p:nvSpPr>
              <p:spPr>
                <a:xfrm>
                  <a:off x="6583512" y="2159201"/>
                  <a:ext cx="191260" cy="2522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2" h="240" extrusionOk="0">
                      <a:moveTo>
                        <a:pt x="115" y="240"/>
                      </a:moveTo>
                      <a:lnTo>
                        <a:pt x="182" y="202"/>
                      </a:lnTo>
                      <a:lnTo>
                        <a:pt x="68" y="0"/>
                      </a:lnTo>
                      <a:lnTo>
                        <a:pt x="0" y="39"/>
                      </a:lnTo>
                      <a:lnTo>
                        <a:pt x="115" y="240"/>
                      </a:lnTo>
                    </a:path>
                  </a:pathLst>
                </a:custGeom>
                <a:noFill/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8" name="Google Shape;1048;p22"/>
                <p:cNvSpPr/>
                <p:nvPr/>
              </p:nvSpPr>
              <p:spPr>
                <a:xfrm>
                  <a:off x="6414321" y="1861802"/>
                  <a:ext cx="180751" cy="23960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1" h="108" extrusionOk="0">
                      <a:moveTo>
                        <a:pt x="62" y="105"/>
                      </a:moveTo>
                      <a:cubicBezTo>
                        <a:pt x="74" y="98"/>
                        <a:pt x="74" y="98"/>
                        <a:pt x="74" y="98"/>
                      </a:cubicBezTo>
                      <a:cubicBezTo>
                        <a:pt x="79" y="95"/>
                        <a:pt x="81" y="88"/>
                        <a:pt x="78" y="82"/>
                      </a:cubicBezTo>
                      <a:cubicBezTo>
                        <a:pt x="35" y="7"/>
                        <a:pt x="35" y="7"/>
                        <a:pt x="35" y="7"/>
                      </a:cubicBezTo>
                      <a:cubicBezTo>
                        <a:pt x="32" y="2"/>
                        <a:pt x="25" y="0"/>
                        <a:pt x="19" y="3"/>
                      </a:cubicBezTo>
                      <a:cubicBezTo>
                        <a:pt x="7" y="10"/>
                        <a:pt x="7" y="10"/>
                        <a:pt x="7" y="10"/>
                      </a:cubicBezTo>
                      <a:cubicBezTo>
                        <a:pt x="2" y="13"/>
                        <a:pt x="0" y="20"/>
                        <a:pt x="3" y="25"/>
                      </a:cubicBezTo>
                      <a:cubicBezTo>
                        <a:pt x="46" y="100"/>
                        <a:pt x="46" y="100"/>
                        <a:pt x="46" y="100"/>
                      </a:cubicBezTo>
                      <a:cubicBezTo>
                        <a:pt x="49" y="106"/>
                        <a:pt x="56" y="108"/>
                        <a:pt x="62" y="105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49" name="Google Shape;1049;p22"/>
                <p:cNvSpPr/>
                <p:nvPr/>
              </p:nvSpPr>
              <p:spPr>
                <a:xfrm>
                  <a:off x="6169219" y="1812413"/>
                  <a:ext cx="836500" cy="630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" h="283" extrusionOk="0">
                      <a:moveTo>
                        <a:pt x="376" y="95"/>
                      </a:moveTo>
                      <a:cubicBezTo>
                        <a:pt x="47" y="283"/>
                        <a:pt x="47" y="283"/>
                        <a:pt x="47" y="283"/>
                      </a:cubicBezTo>
                      <a:cubicBezTo>
                        <a:pt x="32" y="257"/>
                        <a:pt x="32" y="257"/>
                        <a:pt x="32" y="257"/>
                      </a:cubicBezTo>
                      <a:cubicBezTo>
                        <a:pt x="0" y="202"/>
                        <a:pt x="19" y="131"/>
                        <a:pt x="75" y="99"/>
                      </a:cubicBezTo>
                      <a:cubicBezTo>
                        <a:pt x="203" y="25"/>
                        <a:pt x="203" y="25"/>
                        <a:pt x="203" y="25"/>
                      </a:cubicBezTo>
                      <a:cubicBezTo>
                        <a:pt x="211" y="21"/>
                        <a:pt x="219" y="17"/>
                        <a:pt x="228" y="15"/>
                      </a:cubicBezTo>
                      <a:cubicBezTo>
                        <a:pt x="278" y="0"/>
                        <a:pt x="334" y="21"/>
                        <a:pt x="361" y="68"/>
                      </a:cubicBezTo>
                      <a:cubicBezTo>
                        <a:pt x="376" y="95"/>
                        <a:pt x="376" y="95"/>
                        <a:pt x="376" y="95"/>
                      </a:cubicBezTo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0" name="Google Shape;1050;p22"/>
                <p:cNvSpPr/>
                <p:nvPr/>
              </p:nvSpPr>
              <p:spPr>
                <a:xfrm>
                  <a:off x="6240925" y="2117166"/>
                  <a:ext cx="62002" cy="1334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60" extrusionOk="0">
                      <a:moveTo>
                        <a:pt x="22" y="0"/>
                      </a:moveTo>
                      <a:cubicBezTo>
                        <a:pt x="17" y="0"/>
                        <a:pt x="9" y="12"/>
                        <a:pt x="5" y="27"/>
                      </a:cubicBezTo>
                      <a:cubicBezTo>
                        <a:pt x="0" y="44"/>
                        <a:pt x="0" y="59"/>
                        <a:pt x="5" y="60"/>
                      </a:cubicBezTo>
                      <a:cubicBezTo>
                        <a:pt x="5" y="60"/>
                        <a:pt x="5" y="60"/>
                        <a:pt x="6" y="60"/>
                      </a:cubicBezTo>
                      <a:cubicBezTo>
                        <a:pt x="11" y="60"/>
                        <a:pt x="18" y="49"/>
                        <a:pt x="23" y="33"/>
                      </a:cubicBezTo>
                      <a:cubicBezTo>
                        <a:pt x="28" y="17"/>
                        <a:pt x="28" y="2"/>
                        <a:pt x="23" y="0"/>
                      </a:cubicBezTo>
                      <a:cubicBezTo>
                        <a:pt x="23" y="0"/>
                        <a:pt x="23" y="0"/>
                        <a:pt x="22" y="0"/>
                      </a:cubicBezTo>
                    </a:path>
                  </a:pathLst>
                </a:custGeom>
                <a:solidFill>
                  <a:srgbClr val="FFFFFF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1" name="Google Shape;1051;p22"/>
                <p:cNvSpPr/>
                <p:nvPr/>
              </p:nvSpPr>
              <p:spPr>
                <a:xfrm>
                  <a:off x="6161059" y="2121369"/>
                  <a:ext cx="2035552" cy="20366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15" h="915" extrusionOk="0">
                      <a:moveTo>
                        <a:pt x="896" y="326"/>
                      </a:moveTo>
                      <a:cubicBezTo>
                        <a:pt x="894" y="320"/>
                        <a:pt x="892" y="315"/>
                        <a:pt x="891" y="310"/>
                      </a:cubicBezTo>
                      <a:cubicBezTo>
                        <a:pt x="862" y="225"/>
                        <a:pt x="808" y="151"/>
                        <a:pt x="738" y="97"/>
                      </a:cubicBezTo>
                      <a:cubicBezTo>
                        <a:pt x="661" y="36"/>
                        <a:pt x="563" y="0"/>
                        <a:pt x="457" y="0"/>
                      </a:cubicBezTo>
                      <a:cubicBezTo>
                        <a:pt x="205" y="0"/>
                        <a:pt x="0" y="205"/>
                        <a:pt x="0" y="458"/>
                      </a:cubicBezTo>
                      <a:cubicBezTo>
                        <a:pt x="0" y="534"/>
                        <a:pt x="18" y="605"/>
                        <a:pt x="51" y="668"/>
                      </a:cubicBezTo>
                      <a:cubicBezTo>
                        <a:pt x="51" y="668"/>
                        <a:pt x="51" y="668"/>
                        <a:pt x="51" y="668"/>
                      </a:cubicBezTo>
                      <a:cubicBezTo>
                        <a:pt x="80" y="723"/>
                        <a:pt x="119" y="771"/>
                        <a:pt x="165" y="810"/>
                      </a:cubicBezTo>
                      <a:cubicBezTo>
                        <a:pt x="245" y="876"/>
                        <a:pt x="346" y="915"/>
                        <a:pt x="457" y="915"/>
                      </a:cubicBezTo>
                      <a:cubicBezTo>
                        <a:pt x="710" y="915"/>
                        <a:pt x="915" y="710"/>
                        <a:pt x="915" y="458"/>
                      </a:cubicBezTo>
                      <a:cubicBezTo>
                        <a:pt x="915" y="412"/>
                        <a:pt x="908" y="367"/>
                        <a:pt x="896" y="326"/>
                      </a:cubicBezTo>
                      <a:moveTo>
                        <a:pt x="866" y="394"/>
                      </a:moveTo>
                      <a:cubicBezTo>
                        <a:pt x="865" y="391"/>
                        <a:pt x="865" y="387"/>
                        <a:pt x="864" y="384"/>
                      </a:cubicBezTo>
                      <a:cubicBezTo>
                        <a:pt x="846" y="282"/>
                        <a:pt x="789" y="192"/>
                        <a:pt x="710" y="131"/>
                      </a:cubicBezTo>
                      <a:cubicBezTo>
                        <a:pt x="640" y="77"/>
                        <a:pt x="553" y="44"/>
                        <a:pt x="457" y="44"/>
                      </a:cubicBezTo>
                      <a:cubicBezTo>
                        <a:pt x="230" y="44"/>
                        <a:pt x="44" y="230"/>
                        <a:pt x="44" y="458"/>
                      </a:cubicBezTo>
                      <a:cubicBezTo>
                        <a:pt x="44" y="539"/>
                        <a:pt x="68" y="616"/>
                        <a:pt x="109" y="680"/>
                      </a:cubicBezTo>
                      <a:cubicBezTo>
                        <a:pt x="109" y="680"/>
                        <a:pt x="109" y="680"/>
                        <a:pt x="109" y="680"/>
                      </a:cubicBezTo>
                      <a:cubicBezTo>
                        <a:pt x="132" y="716"/>
                        <a:pt x="161" y="748"/>
                        <a:pt x="193" y="775"/>
                      </a:cubicBezTo>
                      <a:cubicBezTo>
                        <a:pt x="254" y="826"/>
                        <a:pt x="330" y="860"/>
                        <a:pt x="414" y="869"/>
                      </a:cubicBezTo>
                      <a:cubicBezTo>
                        <a:pt x="418" y="869"/>
                        <a:pt x="422" y="869"/>
                        <a:pt x="427" y="870"/>
                      </a:cubicBezTo>
                      <a:cubicBezTo>
                        <a:pt x="433" y="870"/>
                        <a:pt x="440" y="871"/>
                        <a:pt x="447" y="871"/>
                      </a:cubicBezTo>
                      <a:cubicBezTo>
                        <a:pt x="451" y="871"/>
                        <a:pt x="454" y="871"/>
                        <a:pt x="457" y="871"/>
                      </a:cubicBezTo>
                      <a:cubicBezTo>
                        <a:pt x="461" y="871"/>
                        <a:pt x="464" y="871"/>
                        <a:pt x="468" y="871"/>
                      </a:cubicBezTo>
                      <a:cubicBezTo>
                        <a:pt x="475" y="871"/>
                        <a:pt x="481" y="870"/>
                        <a:pt x="488" y="870"/>
                      </a:cubicBezTo>
                      <a:cubicBezTo>
                        <a:pt x="702" y="854"/>
                        <a:pt x="871" y="675"/>
                        <a:pt x="871" y="458"/>
                      </a:cubicBezTo>
                      <a:cubicBezTo>
                        <a:pt x="871" y="436"/>
                        <a:pt x="869" y="415"/>
                        <a:pt x="866" y="394"/>
                      </a:cubicBezTo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2" name="Google Shape;1052;p22"/>
                <p:cNvSpPr/>
                <p:nvPr/>
              </p:nvSpPr>
              <p:spPr>
                <a:xfrm>
                  <a:off x="6240925" y="2202287"/>
                  <a:ext cx="1875900" cy="1875900"/>
                </a:xfrm>
                <a:prstGeom prst="ellipse">
                  <a:avLst/>
                </a:pr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3" name="Google Shape;1053;p22"/>
                <p:cNvSpPr/>
                <p:nvPr/>
              </p:nvSpPr>
              <p:spPr>
                <a:xfrm>
                  <a:off x="6294521" y="2254831"/>
                  <a:ext cx="1768631" cy="17696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5" h="795" extrusionOk="0">
                      <a:moveTo>
                        <a:pt x="795" y="398"/>
                      </a:moveTo>
                      <a:cubicBezTo>
                        <a:pt x="795" y="613"/>
                        <a:pt x="622" y="790"/>
                        <a:pt x="408" y="795"/>
                      </a:cubicBezTo>
                      <a:cubicBezTo>
                        <a:pt x="404" y="795"/>
                        <a:pt x="401" y="795"/>
                        <a:pt x="397" y="795"/>
                      </a:cubicBezTo>
                      <a:cubicBezTo>
                        <a:pt x="394" y="795"/>
                        <a:pt x="391" y="795"/>
                        <a:pt x="387" y="795"/>
                      </a:cubicBezTo>
                      <a:cubicBezTo>
                        <a:pt x="173" y="790"/>
                        <a:pt x="0" y="613"/>
                        <a:pt x="0" y="398"/>
                      </a:cubicBezTo>
                      <a:cubicBezTo>
                        <a:pt x="0" y="179"/>
                        <a:pt x="178" y="0"/>
                        <a:pt x="397" y="0"/>
                      </a:cubicBezTo>
                      <a:cubicBezTo>
                        <a:pt x="517" y="0"/>
                        <a:pt x="625" y="53"/>
                        <a:pt x="698" y="138"/>
                      </a:cubicBezTo>
                      <a:cubicBezTo>
                        <a:pt x="758" y="207"/>
                        <a:pt x="795" y="298"/>
                        <a:pt x="795" y="398"/>
                      </a:cubicBezTo>
                    </a:path>
                  </a:pathLst>
                </a:custGeom>
                <a:solidFill>
                  <a:srgbClr val="FFFFFF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4" name="Google Shape;1054;p22"/>
                <p:cNvSpPr/>
                <p:nvPr/>
              </p:nvSpPr>
              <p:spPr>
                <a:xfrm>
                  <a:off x="6323945" y="2315782"/>
                  <a:ext cx="1707600" cy="1708800"/>
                </a:xfrm>
                <a:prstGeom prst="ellipse">
                  <a:avLst/>
                </a:prstGeom>
                <a:solidFill>
                  <a:srgbClr val="FFFFF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5" name="Google Shape;1055;p22"/>
                <p:cNvSpPr/>
                <p:nvPr/>
              </p:nvSpPr>
              <p:spPr>
                <a:xfrm>
                  <a:off x="6450051" y="3049297"/>
                  <a:ext cx="1613101" cy="975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25" h="438" extrusionOk="0">
                      <a:moveTo>
                        <a:pt x="0" y="266"/>
                      </a:moveTo>
                      <a:cubicBezTo>
                        <a:pt x="70" y="367"/>
                        <a:pt x="184" y="434"/>
                        <a:pt x="314" y="438"/>
                      </a:cubicBezTo>
                      <a:cubicBezTo>
                        <a:pt x="187" y="434"/>
                        <a:pt x="75" y="367"/>
                        <a:pt x="8" y="268"/>
                      </a:cubicBezTo>
                      <a:cubicBezTo>
                        <a:pt x="6" y="267"/>
                        <a:pt x="3" y="267"/>
                        <a:pt x="0" y="266"/>
                      </a:cubicBezTo>
                      <a:moveTo>
                        <a:pt x="723" y="0"/>
                      </a:moveTo>
                      <a:cubicBezTo>
                        <a:pt x="719" y="7"/>
                        <a:pt x="715" y="14"/>
                        <a:pt x="710" y="21"/>
                      </a:cubicBezTo>
                      <a:cubicBezTo>
                        <a:pt x="711" y="32"/>
                        <a:pt x="711" y="43"/>
                        <a:pt x="711" y="54"/>
                      </a:cubicBezTo>
                      <a:cubicBezTo>
                        <a:pt x="711" y="262"/>
                        <a:pt x="546" y="432"/>
                        <a:pt x="339" y="438"/>
                      </a:cubicBezTo>
                      <a:cubicBezTo>
                        <a:pt x="553" y="432"/>
                        <a:pt x="725" y="256"/>
                        <a:pt x="725" y="41"/>
                      </a:cubicBezTo>
                      <a:cubicBezTo>
                        <a:pt x="725" y="27"/>
                        <a:pt x="724" y="14"/>
                        <a:pt x="723" y="0"/>
                      </a:cubicBezTo>
                    </a:path>
                  </a:pathLst>
                </a:custGeom>
                <a:solidFill>
                  <a:srgbClr val="FFFFFF">
                    <a:alpha val="28480"/>
                  </a:srgbClr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6" name="Google Shape;1056;p22"/>
                <p:cNvSpPr/>
                <p:nvPr/>
              </p:nvSpPr>
              <p:spPr>
                <a:xfrm>
                  <a:off x="7175157" y="3110248"/>
                  <a:ext cx="547509" cy="620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" h="28" extrusionOk="0">
                      <a:moveTo>
                        <a:pt x="0" y="28"/>
                      </a:moveTo>
                      <a:cubicBezTo>
                        <a:pt x="0" y="28"/>
                        <a:pt x="246" y="22"/>
                        <a:pt x="246" y="15"/>
                      </a:cubicBezTo>
                      <a:cubicBezTo>
                        <a:pt x="246" y="8"/>
                        <a:pt x="3" y="2"/>
                        <a:pt x="3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9"/>
                        <a:pt x="1" y="18"/>
                        <a:pt x="0" y="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7" name="Google Shape;1057;p22"/>
                <p:cNvSpPr/>
                <p:nvPr/>
              </p:nvSpPr>
              <p:spPr>
                <a:xfrm>
                  <a:off x="7144682" y="2477618"/>
                  <a:ext cx="62002" cy="6525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293" extrusionOk="0">
                      <a:moveTo>
                        <a:pt x="28" y="293"/>
                      </a:moveTo>
                      <a:cubicBezTo>
                        <a:pt x="28" y="293"/>
                        <a:pt x="23" y="0"/>
                        <a:pt x="15" y="0"/>
                      </a:cubicBezTo>
                      <a:cubicBezTo>
                        <a:pt x="8" y="0"/>
                        <a:pt x="3" y="290"/>
                        <a:pt x="3" y="290"/>
                      </a:cubicBezTo>
                      <a:cubicBezTo>
                        <a:pt x="0" y="291"/>
                        <a:pt x="0" y="291"/>
                        <a:pt x="0" y="291"/>
                      </a:cubicBezTo>
                      <a:cubicBezTo>
                        <a:pt x="10" y="291"/>
                        <a:pt x="19" y="292"/>
                        <a:pt x="28" y="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8" name="Google Shape;1058;p22"/>
                <p:cNvSpPr/>
                <p:nvPr/>
              </p:nvSpPr>
              <p:spPr>
                <a:xfrm>
                  <a:off x="7081629" y="3045094"/>
                  <a:ext cx="192300" cy="1911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59" name="Google Shape;1059;p22"/>
                <p:cNvSpPr/>
                <p:nvPr/>
              </p:nvSpPr>
              <p:spPr>
                <a:xfrm>
                  <a:off x="7135224" y="2364612"/>
                  <a:ext cx="87300" cy="87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60" name="Google Shape;1060;p22"/>
                <p:cNvSpPr/>
                <p:nvPr/>
              </p:nvSpPr>
              <p:spPr>
                <a:xfrm>
                  <a:off x="7135224" y="3873188"/>
                  <a:ext cx="87300" cy="840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61" name="Google Shape;1061;p22"/>
                <p:cNvSpPr/>
                <p:nvPr/>
              </p:nvSpPr>
              <p:spPr>
                <a:xfrm>
                  <a:off x="6361777" y="3096587"/>
                  <a:ext cx="84000" cy="87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62" name="Google Shape;1062;p22"/>
                <p:cNvSpPr/>
                <p:nvPr/>
              </p:nvSpPr>
              <p:spPr>
                <a:xfrm>
                  <a:off x="7901427" y="3096587"/>
                  <a:ext cx="84000" cy="87300"/>
                </a:xfrm>
                <a:prstGeom prst="ellipse">
                  <a:avLst/>
                </a:pr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063" name="Google Shape;1063;p22"/>
                <p:cNvSpPr/>
                <p:nvPr/>
              </p:nvSpPr>
              <p:spPr>
                <a:xfrm rot="491316">
                  <a:off x="6927944" y="3252421"/>
                  <a:ext cx="457060" cy="457060"/>
                </a:xfrm>
                <a:prstGeom prst="pie">
                  <a:avLst>
                    <a:gd name="adj1" fmla="val 0"/>
                    <a:gd name="adj2" fmla="val 10853524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 panose="020F0302020204030203"/>
                    <a:ea typeface="Lato" panose="020F0302020204030203"/>
                    <a:cs typeface="Lato" panose="020F0302020204030203"/>
                    <a:sym typeface="Lato" panose="020F0302020204030203"/>
                  </a:endParaRPr>
                </a:p>
              </p:txBody>
            </p:sp>
            <p:sp>
              <p:nvSpPr>
                <p:cNvPr id="1064" name="Google Shape;1064;p22"/>
                <p:cNvSpPr/>
                <p:nvPr/>
              </p:nvSpPr>
              <p:spPr>
                <a:xfrm>
                  <a:off x="6534200" y="2808875"/>
                  <a:ext cx="149700" cy="1632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1065" name="Google Shape;1065;p22"/>
              <p:cNvSpPr/>
              <p:nvPr/>
            </p:nvSpPr>
            <p:spPr>
              <a:xfrm>
                <a:off x="9617175" y="1511688"/>
                <a:ext cx="149700" cy="163200"/>
              </a:xfrm>
              <a:prstGeom prst="ellipse">
                <a:avLst/>
              </a:pr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66" name="Google Shape;1066;p22"/>
            <p:cNvGrpSpPr/>
            <p:nvPr/>
          </p:nvGrpSpPr>
          <p:grpSpPr>
            <a:xfrm rot="-5922862">
              <a:off x="804579" y="2285805"/>
              <a:ext cx="711160" cy="795292"/>
              <a:chOff x="1104876" y="1322112"/>
              <a:chExt cx="711200" cy="795338"/>
            </a:xfrm>
          </p:grpSpPr>
          <p:sp>
            <p:nvSpPr>
              <p:cNvPr id="1067" name="Google Shape;1067;p22"/>
              <p:cNvSpPr/>
              <p:nvPr/>
            </p:nvSpPr>
            <p:spPr>
              <a:xfrm>
                <a:off x="1104876" y="1322112"/>
                <a:ext cx="711200" cy="79533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448" y="145"/>
                    </a:moveTo>
                    <a:lnTo>
                      <a:pt x="167" y="501"/>
                    </a:lnTo>
                    <a:lnTo>
                      <a:pt x="0" y="371"/>
                    </a:lnTo>
                    <a:lnTo>
                      <a:pt x="276" y="0"/>
                    </a:lnTo>
                    <a:lnTo>
                      <a:pt x="448" y="145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68" name="Google Shape;1068;p22"/>
              <p:cNvSpPr/>
              <p:nvPr/>
            </p:nvSpPr>
            <p:spPr>
              <a:xfrm>
                <a:off x="1173138" y="1399900"/>
                <a:ext cx="568325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73" y="302"/>
                    </a:moveTo>
                    <a:cubicBezTo>
                      <a:pt x="4" y="247"/>
                      <a:pt x="4" y="247"/>
                      <a:pt x="4" y="247"/>
                    </a:cubicBezTo>
                    <a:cubicBezTo>
                      <a:pt x="10" y="239"/>
                      <a:pt x="8" y="227"/>
                      <a:pt x="0" y="220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71" y="11"/>
                      <a:pt x="183" y="9"/>
                      <a:pt x="190" y="0"/>
                    </a:cubicBezTo>
                    <a:cubicBezTo>
                      <a:pt x="261" y="60"/>
                      <a:pt x="261" y="60"/>
                      <a:pt x="261" y="60"/>
                    </a:cubicBezTo>
                    <a:cubicBezTo>
                      <a:pt x="254" y="69"/>
                      <a:pt x="255" y="82"/>
                      <a:pt x="263" y="89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1" y="292"/>
                      <a:pt x="79" y="293"/>
                      <a:pt x="73" y="302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69" name="Google Shape;1069;p22"/>
              <p:cNvSpPr/>
              <p:nvPr/>
            </p:nvSpPr>
            <p:spPr>
              <a:xfrm>
                <a:off x="1325538" y="1611037"/>
                <a:ext cx="254000" cy="2492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5" extrusionOk="0">
                    <a:moveTo>
                      <a:pt x="89" y="19"/>
                    </a:moveTo>
                    <a:cubicBezTo>
                      <a:pt x="112" y="39"/>
                      <a:pt x="118" y="72"/>
                      <a:pt x="102" y="93"/>
                    </a:cubicBezTo>
                    <a:cubicBezTo>
                      <a:pt x="86" y="114"/>
                      <a:pt x="54" y="115"/>
                      <a:pt x="30" y="96"/>
                    </a:cubicBezTo>
                    <a:cubicBezTo>
                      <a:pt x="6" y="77"/>
                      <a:pt x="0" y="44"/>
                      <a:pt x="16" y="23"/>
                    </a:cubicBezTo>
                    <a:cubicBezTo>
                      <a:pt x="32" y="1"/>
                      <a:pt x="65" y="0"/>
                      <a:pt x="89" y="1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70" name="Google Shape;1070;p22"/>
              <p:cNvSpPr/>
              <p:nvPr/>
            </p:nvSpPr>
            <p:spPr>
              <a:xfrm>
                <a:off x="1260451" y="1838050"/>
                <a:ext cx="1365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59" extrusionOk="0">
                    <a:moveTo>
                      <a:pt x="47" y="10"/>
                    </a:moveTo>
                    <a:cubicBezTo>
                      <a:pt x="59" y="20"/>
                      <a:pt x="63" y="37"/>
                      <a:pt x="54" y="48"/>
                    </a:cubicBezTo>
                    <a:cubicBezTo>
                      <a:pt x="46" y="59"/>
                      <a:pt x="29" y="59"/>
                      <a:pt x="17" y="50"/>
                    </a:cubicBezTo>
                    <a:cubicBezTo>
                      <a:pt x="4" y="40"/>
                      <a:pt x="0" y="23"/>
                      <a:pt x="9" y="12"/>
                    </a:cubicBezTo>
                    <a:cubicBezTo>
                      <a:pt x="17" y="1"/>
                      <a:pt x="34" y="0"/>
                      <a:pt x="47" y="10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71" name="Google Shape;1071;p22"/>
              <p:cNvSpPr/>
              <p:nvPr/>
            </p:nvSpPr>
            <p:spPr>
              <a:xfrm>
                <a:off x="1493813" y="1455462"/>
                <a:ext cx="187325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1" extrusionOk="0">
                    <a:moveTo>
                      <a:pt x="118" y="42"/>
                    </a:moveTo>
                    <a:lnTo>
                      <a:pt x="49" y="131"/>
                    </a:lnTo>
                    <a:lnTo>
                      <a:pt x="0" y="91"/>
                    </a:lnTo>
                    <a:lnTo>
                      <a:pt x="69" y="0"/>
                    </a:lnTo>
                    <a:lnTo>
                      <a:pt x="118" y="4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72" name="Google Shape;1072;p22"/>
            <p:cNvGrpSpPr/>
            <p:nvPr/>
          </p:nvGrpSpPr>
          <p:grpSpPr>
            <a:xfrm rot="-1040975">
              <a:off x="733831" y="732585"/>
              <a:ext cx="742947" cy="987422"/>
              <a:chOff x="2964638" y="2028550"/>
              <a:chExt cx="742950" cy="987425"/>
            </a:xfrm>
          </p:grpSpPr>
          <p:sp>
            <p:nvSpPr>
              <p:cNvPr id="1073" name="Google Shape;1073;p22"/>
              <p:cNvSpPr/>
              <p:nvPr/>
            </p:nvSpPr>
            <p:spPr>
              <a:xfrm>
                <a:off x="2964638" y="2028550"/>
                <a:ext cx="742950" cy="987425"/>
              </a:xfrm>
              <a:custGeom>
                <a:avLst/>
                <a:gdLst/>
                <a:ahLst/>
                <a:cxnLst/>
                <a:rect l="l" t="t" r="r" b="b"/>
                <a:pathLst>
                  <a:path w="344" h="457" extrusionOk="0">
                    <a:moveTo>
                      <a:pt x="263" y="0"/>
                    </a:moveTo>
                    <a:cubicBezTo>
                      <a:pt x="160" y="165"/>
                      <a:pt x="344" y="292"/>
                      <a:pt x="244" y="441"/>
                    </a:cubicBezTo>
                    <a:cubicBezTo>
                      <a:pt x="193" y="446"/>
                      <a:pt x="142" y="451"/>
                      <a:pt x="92" y="457"/>
                    </a:cubicBezTo>
                    <a:cubicBezTo>
                      <a:pt x="187" y="308"/>
                      <a:pt x="0" y="183"/>
                      <a:pt x="98" y="18"/>
                    </a:cubicBezTo>
                    <a:cubicBezTo>
                      <a:pt x="153" y="12"/>
                      <a:pt x="208" y="6"/>
                      <a:pt x="263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74" name="Google Shape;1074;p22"/>
              <p:cNvSpPr/>
              <p:nvPr/>
            </p:nvSpPr>
            <p:spPr>
              <a:xfrm>
                <a:off x="3080525" y="2082525"/>
                <a:ext cx="512763" cy="887413"/>
              </a:xfrm>
              <a:custGeom>
                <a:avLst/>
                <a:gdLst/>
                <a:ahLst/>
                <a:cxnLst/>
                <a:rect l="l" t="t" r="r" b="b"/>
                <a:pathLst>
                  <a:path w="237" h="411" extrusionOk="0">
                    <a:moveTo>
                      <a:pt x="165" y="402"/>
                    </a:moveTo>
                    <a:cubicBezTo>
                      <a:pt x="138" y="405"/>
                      <a:pt x="110" y="408"/>
                      <a:pt x="82" y="411"/>
                    </a:cubicBezTo>
                    <a:cubicBezTo>
                      <a:pt x="89" y="398"/>
                      <a:pt x="83" y="388"/>
                      <a:pt x="72" y="389"/>
                    </a:cubicBezTo>
                    <a:cubicBezTo>
                      <a:pt x="111" y="272"/>
                      <a:pt x="0" y="166"/>
                      <a:pt x="39" y="39"/>
                    </a:cubicBezTo>
                    <a:cubicBezTo>
                      <a:pt x="51" y="37"/>
                      <a:pt x="64" y="25"/>
                      <a:pt x="71" y="10"/>
                    </a:cubicBezTo>
                    <a:cubicBezTo>
                      <a:pt x="100" y="6"/>
                      <a:pt x="130" y="3"/>
                      <a:pt x="160" y="0"/>
                    </a:cubicBezTo>
                    <a:cubicBezTo>
                      <a:pt x="153" y="15"/>
                      <a:pt x="159" y="25"/>
                      <a:pt x="170" y="24"/>
                    </a:cubicBezTo>
                    <a:cubicBezTo>
                      <a:pt x="128" y="152"/>
                      <a:pt x="237" y="259"/>
                      <a:pt x="196" y="376"/>
                    </a:cubicBezTo>
                    <a:cubicBezTo>
                      <a:pt x="184" y="378"/>
                      <a:pt x="172" y="389"/>
                      <a:pt x="165" y="4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75" name="Google Shape;1075;p22"/>
              <p:cNvSpPr/>
              <p:nvPr/>
            </p:nvSpPr>
            <p:spPr>
              <a:xfrm>
                <a:off x="3199588" y="2401612"/>
                <a:ext cx="280988" cy="280988"/>
              </a:xfrm>
              <a:custGeom>
                <a:avLst/>
                <a:gdLst/>
                <a:ahLst/>
                <a:cxnLst/>
                <a:rect l="l" t="t" r="r" b="b"/>
                <a:pathLst>
                  <a:path w="130" h="130" extrusionOk="0">
                    <a:moveTo>
                      <a:pt x="48" y="4"/>
                    </a:moveTo>
                    <a:cubicBezTo>
                      <a:pt x="78" y="0"/>
                      <a:pt x="109" y="26"/>
                      <a:pt x="120" y="60"/>
                    </a:cubicBezTo>
                    <a:cubicBezTo>
                      <a:pt x="130" y="93"/>
                      <a:pt x="112" y="123"/>
                      <a:pt x="82" y="126"/>
                    </a:cubicBezTo>
                    <a:cubicBezTo>
                      <a:pt x="52" y="130"/>
                      <a:pt x="22" y="105"/>
                      <a:pt x="11" y="72"/>
                    </a:cubicBezTo>
                    <a:cubicBezTo>
                      <a:pt x="0" y="38"/>
                      <a:pt x="17" y="7"/>
                      <a:pt x="48" y="4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76" name="Google Shape;1076;p22"/>
              <p:cNvSpPr/>
              <p:nvPr/>
            </p:nvSpPr>
            <p:spPr>
              <a:xfrm>
                <a:off x="3329763" y="2734987"/>
                <a:ext cx="125413" cy="146050"/>
              </a:xfrm>
              <a:custGeom>
                <a:avLst/>
                <a:gdLst/>
                <a:ahLst/>
                <a:cxnLst/>
                <a:rect l="l" t="t" r="r" b="b"/>
                <a:pathLst>
                  <a:path w="58" h="68" extrusionOk="0">
                    <a:moveTo>
                      <a:pt x="27" y="1"/>
                    </a:moveTo>
                    <a:cubicBezTo>
                      <a:pt x="43" y="0"/>
                      <a:pt x="58" y="13"/>
                      <a:pt x="57" y="31"/>
                    </a:cubicBezTo>
                    <a:cubicBezTo>
                      <a:pt x="56" y="48"/>
                      <a:pt x="40" y="64"/>
                      <a:pt x="24" y="66"/>
                    </a:cubicBezTo>
                    <a:cubicBezTo>
                      <a:pt x="8" y="68"/>
                      <a:pt x="0" y="54"/>
                      <a:pt x="0" y="37"/>
                    </a:cubicBezTo>
                    <a:cubicBezTo>
                      <a:pt x="1" y="19"/>
                      <a:pt x="12" y="3"/>
                      <a:pt x="27" y="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77" name="Google Shape;1077;p22"/>
              <p:cNvSpPr/>
              <p:nvPr/>
            </p:nvSpPr>
            <p:spPr>
              <a:xfrm>
                <a:off x="3231338" y="2130150"/>
                <a:ext cx="130175" cy="252413"/>
              </a:xfrm>
              <a:custGeom>
                <a:avLst/>
                <a:gdLst/>
                <a:ahLst/>
                <a:cxnLst/>
                <a:rect l="l" t="t" r="r" b="b"/>
                <a:pathLst>
                  <a:path w="60" h="117" extrusionOk="0">
                    <a:moveTo>
                      <a:pt x="60" y="0"/>
                    </a:moveTo>
                    <a:cubicBezTo>
                      <a:pt x="46" y="39"/>
                      <a:pt x="47" y="76"/>
                      <a:pt x="53" y="111"/>
                    </a:cubicBezTo>
                    <a:cubicBezTo>
                      <a:pt x="37" y="113"/>
                      <a:pt x="22" y="115"/>
                      <a:pt x="7" y="117"/>
                    </a:cubicBezTo>
                    <a:cubicBezTo>
                      <a:pt x="0" y="81"/>
                      <a:pt x="0" y="44"/>
                      <a:pt x="13" y="5"/>
                    </a:cubicBezTo>
                    <a:cubicBezTo>
                      <a:pt x="29" y="4"/>
                      <a:pt x="45" y="2"/>
                      <a:pt x="60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78" name="Google Shape;1078;p22"/>
            <p:cNvGrpSpPr/>
            <p:nvPr/>
          </p:nvGrpSpPr>
          <p:grpSpPr>
            <a:xfrm>
              <a:off x="3652550" y="760775"/>
              <a:ext cx="231775" cy="222250"/>
              <a:chOff x="1501751" y="2239687"/>
              <a:chExt cx="231775" cy="222250"/>
            </a:xfrm>
          </p:grpSpPr>
          <p:sp>
            <p:nvSpPr>
              <p:cNvPr id="1079" name="Google Shape;1079;p22"/>
              <p:cNvSpPr/>
              <p:nvPr/>
            </p:nvSpPr>
            <p:spPr>
              <a:xfrm>
                <a:off x="1501751" y="2239687"/>
                <a:ext cx="23177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3" extrusionOk="0">
                    <a:moveTo>
                      <a:pt x="103" y="44"/>
                    </a:moveTo>
                    <a:cubicBezTo>
                      <a:pt x="107" y="70"/>
                      <a:pt x="88" y="94"/>
                      <a:pt x="61" y="98"/>
                    </a:cubicBezTo>
                    <a:cubicBezTo>
                      <a:pt x="34" y="103"/>
                      <a:pt x="8" y="85"/>
                      <a:pt x="4" y="59"/>
                    </a:cubicBezTo>
                    <a:cubicBezTo>
                      <a:pt x="0" y="33"/>
                      <a:pt x="19" y="8"/>
                      <a:pt x="46" y="4"/>
                    </a:cubicBezTo>
                    <a:cubicBezTo>
                      <a:pt x="73" y="0"/>
                      <a:pt x="99" y="18"/>
                      <a:pt x="103" y="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0" name="Google Shape;1080;p22"/>
              <p:cNvSpPr/>
              <p:nvPr/>
            </p:nvSpPr>
            <p:spPr>
              <a:xfrm>
                <a:off x="1511275" y="2239687"/>
                <a:ext cx="222250" cy="22066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99" y="44"/>
                    </a:moveTo>
                    <a:cubicBezTo>
                      <a:pt x="103" y="70"/>
                      <a:pt x="85" y="94"/>
                      <a:pt x="59" y="98"/>
                    </a:cubicBezTo>
                    <a:cubicBezTo>
                      <a:pt x="33" y="102"/>
                      <a:pt x="9" y="84"/>
                      <a:pt x="5" y="58"/>
                    </a:cubicBezTo>
                    <a:cubicBezTo>
                      <a:pt x="0" y="32"/>
                      <a:pt x="18" y="8"/>
                      <a:pt x="44" y="4"/>
                    </a:cubicBezTo>
                    <a:cubicBezTo>
                      <a:pt x="70" y="0"/>
                      <a:pt x="95" y="18"/>
                      <a:pt x="99" y="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1" name="Google Shape;1081;p22"/>
              <p:cNvSpPr/>
              <p:nvPr/>
            </p:nvSpPr>
            <p:spPr>
              <a:xfrm>
                <a:off x="1541438" y="2268262"/>
                <a:ext cx="161925" cy="163512"/>
              </a:xfrm>
              <a:custGeom>
                <a:avLst/>
                <a:gdLst/>
                <a:ahLst/>
                <a:cxnLst/>
                <a:rect l="l" t="t" r="r" b="b"/>
                <a:pathLst>
                  <a:path w="75" h="76" extrusionOk="0">
                    <a:moveTo>
                      <a:pt x="72" y="33"/>
                    </a:moveTo>
                    <a:cubicBezTo>
                      <a:pt x="75" y="52"/>
                      <a:pt x="62" y="70"/>
                      <a:pt x="43" y="73"/>
                    </a:cubicBezTo>
                    <a:cubicBezTo>
                      <a:pt x="24" y="76"/>
                      <a:pt x="6" y="63"/>
                      <a:pt x="3" y="43"/>
                    </a:cubicBezTo>
                    <a:cubicBezTo>
                      <a:pt x="0" y="24"/>
                      <a:pt x="13" y="6"/>
                      <a:pt x="32" y="3"/>
                    </a:cubicBezTo>
                    <a:cubicBezTo>
                      <a:pt x="51" y="0"/>
                      <a:pt x="69" y="13"/>
                      <a:pt x="72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82" name="Google Shape;1082;p22"/>
            <p:cNvGrpSpPr/>
            <p:nvPr/>
          </p:nvGrpSpPr>
          <p:grpSpPr>
            <a:xfrm>
              <a:off x="3989038" y="2374612"/>
              <a:ext cx="157163" cy="209550"/>
              <a:chOff x="1971651" y="842687"/>
              <a:chExt cx="157163" cy="209550"/>
            </a:xfrm>
          </p:grpSpPr>
          <p:sp>
            <p:nvSpPr>
              <p:cNvPr id="1083" name="Google Shape;1083;p22"/>
              <p:cNvSpPr/>
              <p:nvPr/>
            </p:nvSpPr>
            <p:spPr>
              <a:xfrm>
                <a:off x="1971651" y="842687"/>
                <a:ext cx="157162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97" extrusionOk="0">
                    <a:moveTo>
                      <a:pt x="72" y="49"/>
                    </a:moveTo>
                    <a:cubicBezTo>
                      <a:pt x="72" y="76"/>
                      <a:pt x="56" y="97"/>
                      <a:pt x="36" y="97"/>
                    </a:cubicBezTo>
                    <a:cubicBezTo>
                      <a:pt x="16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6" y="0"/>
                    </a:cubicBezTo>
                    <a:cubicBezTo>
                      <a:pt x="56" y="0"/>
                      <a:pt x="73" y="22"/>
                      <a:pt x="72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4" name="Google Shape;1084;p22"/>
              <p:cNvSpPr/>
              <p:nvPr/>
            </p:nvSpPr>
            <p:spPr>
              <a:xfrm>
                <a:off x="1978001" y="842687"/>
                <a:ext cx="150813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97" extrusionOk="0">
                    <a:moveTo>
                      <a:pt x="69" y="49"/>
                    </a:moveTo>
                    <a:cubicBezTo>
                      <a:pt x="69" y="76"/>
                      <a:pt x="53" y="97"/>
                      <a:pt x="34" y="97"/>
                    </a:cubicBezTo>
                    <a:cubicBezTo>
                      <a:pt x="15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5" y="0"/>
                    </a:cubicBezTo>
                    <a:cubicBezTo>
                      <a:pt x="54" y="0"/>
                      <a:pt x="70" y="22"/>
                      <a:pt x="69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5" name="Google Shape;1085;p22"/>
              <p:cNvSpPr/>
              <p:nvPr/>
            </p:nvSpPr>
            <p:spPr>
              <a:xfrm>
                <a:off x="1997051" y="869675"/>
                <a:ext cx="10953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51" h="71" extrusionOk="0">
                    <a:moveTo>
                      <a:pt x="51" y="36"/>
                    </a:moveTo>
                    <a:cubicBezTo>
                      <a:pt x="51" y="56"/>
                      <a:pt x="39" y="71"/>
                      <a:pt x="25" y="71"/>
                    </a:cubicBezTo>
                    <a:cubicBezTo>
                      <a:pt x="11" y="71"/>
                      <a:pt x="0" y="5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40" y="0"/>
                      <a:pt x="51" y="16"/>
                      <a:pt x="51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86" name="Google Shape;1086;p22"/>
            <p:cNvGrpSpPr/>
            <p:nvPr/>
          </p:nvGrpSpPr>
          <p:grpSpPr>
            <a:xfrm>
              <a:off x="3662438" y="1154837"/>
              <a:ext cx="815975" cy="801687"/>
              <a:chOff x="1147751" y="2111250"/>
              <a:chExt cx="815975" cy="801687"/>
            </a:xfrm>
          </p:grpSpPr>
          <p:sp>
            <p:nvSpPr>
              <p:cNvPr id="1087" name="Google Shape;1087;p22"/>
              <p:cNvSpPr/>
              <p:nvPr/>
            </p:nvSpPr>
            <p:spPr>
              <a:xfrm>
                <a:off x="1147751" y="2111250"/>
                <a:ext cx="815975" cy="80168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1" extrusionOk="0">
                    <a:moveTo>
                      <a:pt x="377" y="159"/>
                    </a:moveTo>
                    <a:cubicBezTo>
                      <a:pt x="230" y="144"/>
                      <a:pt x="217" y="371"/>
                      <a:pt x="76" y="358"/>
                    </a:cubicBezTo>
                    <a:cubicBezTo>
                      <a:pt x="51" y="314"/>
                      <a:pt x="26" y="270"/>
                      <a:pt x="0" y="226"/>
                    </a:cubicBezTo>
                    <a:cubicBezTo>
                      <a:pt x="144" y="240"/>
                      <a:pt x="155" y="0"/>
                      <a:pt x="305" y="16"/>
                    </a:cubicBezTo>
                    <a:cubicBezTo>
                      <a:pt x="330" y="64"/>
                      <a:pt x="353" y="112"/>
                      <a:pt x="377" y="1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8" name="Google Shape;1088;p22"/>
              <p:cNvSpPr/>
              <p:nvPr/>
            </p:nvSpPr>
            <p:spPr>
              <a:xfrm>
                <a:off x="1223950" y="2179512"/>
                <a:ext cx="665162" cy="6731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11" extrusionOk="0">
                    <a:moveTo>
                      <a:pt x="41" y="297"/>
                    </a:moveTo>
                    <a:cubicBezTo>
                      <a:pt x="27" y="273"/>
                      <a:pt x="13" y="249"/>
                      <a:pt x="0" y="225"/>
                    </a:cubicBezTo>
                    <a:cubicBezTo>
                      <a:pt x="12" y="224"/>
                      <a:pt x="16" y="214"/>
                      <a:pt x="10" y="205"/>
                    </a:cubicBezTo>
                    <a:cubicBezTo>
                      <a:pt x="108" y="182"/>
                      <a:pt x="136" y="25"/>
                      <a:pt x="238" y="0"/>
                    </a:cubicBezTo>
                    <a:cubicBezTo>
                      <a:pt x="243" y="11"/>
                      <a:pt x="257" y="17"/>
                      <a:pt x="269" y="16"/>
                    </a:cubicBezTo>
                    <a:cubicBezTo>
                      <a:pt x="282" y="43"/>
                      <a:pt x="296" y="69"/>
                      <a:pt x="308" y="94"/>
                    </a:cubicBezTo>
                    <a:cubicBezTo>
                      <a:pt x="296" y="95"/>
                      <a:pt x="291" y="105"/>
                      <a:pt x="296" y="115"/>
                    </a:cubicBezTo>
                    <a:cubicBezTo>
                      <a:pt x="196" y="139"/>
                      <a:pt x="167" y="289"/>
                      <a:pt x="71" y="311"/>
                    </a:cubicBezTo>
                    <a:cubicBezTo>
                      <a:pt x="66" y="301"/>
                      <a:pt x="53" y="296"/>
                      <a:pt x="41" y="297"/>
                    </a:cubicBezTo>
                    <a:close/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9" name="Google Shape;1089;p22"/>
              <p:cNvSpPr/>
              <p:nvPr/>
            </p:nvSpPr>
            <p:spPr>
              <a:xfrm>
                <a:off x="1446201" y="2365250"/>
                <a:ext cx="20955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8" extrusionOk="0">
                    <a:moveTo>
                      <a:pt x="84" y="29"/>
                    </a:moveTo>
                    <a:cubicBezTo>
                      <a:pt x="97" y="55"/>
                      <a:pt x="92" y="96"/>
                      <a:pt x="74" y="122"/>
                    </a:cubicBezTo>
                    <a:cubicBezTo>
                      <a:pt x="55" y="148"/>
                      <a:pt x="28" y="146"/>
                      <a:pt x="14" y="120"/>
                    </a:cubicBezTo>
                    <a:cubicBezTo>
                      <a:pt x="0" y="95"/>
                      <a:pt x="4" y="54"/>
                      <a:pt x="23" y="27"/>
                    </a:cubicBezTo>
                    <a:cubicBezTo>
                      <a:pt x="41" y="0"/>
                      <a:pt x="69" y="2"/>
                      <a:pt x="84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0" name="Google Shape;1090;p22"/>
              <p:cNvSpPr/>
              <p:nvPr/>
            </p:nvSpPr>
            <p:spPr>
              <a:xfrm>
                <a:off x="1323963" y="2635125"/>
                <a:ext cx="131762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53" y="15"/>
                    </a:moveTo>
                    <a:cubicBezTo>
                      <a:pt x="61" y="29"/>
                      <a:pt x="58" y="49"/>
                      <a:pt x="45" y="57"/>
                    </a:cubicBezTo>
                    <a:cubicBezTo>
                      <a:pt x="33" y="65"/>
                      <a:pt x="15" y="58"/>
                      <a:pt x="7" y="45"/>
                    </a:cubicBezTo>
                    <a:cubicBezTo>
                      <a:pt x="0" y="31"/>
                      <a:pt x="5" y="16"/>
                      <a:pt x="18" y="8"/>
                    </a:cubicBezTo>
                    <a:cubicBezTo>
                      <a:pt x="31" y="0"/>
                      <a:pt x="46" y="2"/>
                      <a:pt x="53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1" name="Google Shape;1091;p22"/>
              <p:cNvSpPr/>
              <p:nvPr/>
            </p:nvSpPr>
            <p:spPr>
              <a:xfrm>
                <a:off x="1624001" y="2260475"/>
                <a:ext cx="211138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87" extrusionOk="0">
                    <a:moveTo>
                      <a:pt x="98" y="41"/>
                    </a:moveTo>
                    <a:cubicBezTo>
                      <a:pt x="67" y="47"/>
                      <a:pt x="43" y="64"/>
                      <a:pt x="22" y="87"/>
                    </a:cubicBezTo>
                    <a:cubicBezTo>
                      <a:pt x="15" y="74"/>
                      <a:pt x="7" y="61"/>
                      <a:pt x="0" y="47"/>
                    </a:cubicBezTo>
                    <a:cubicBezTo>
                      <a:pt x="22" y="24"/>
                      <a:pt x="46" y="6"/>
                      <a:pt x="77" y="0"/>
                    </a:cubicBezTo>
                    <a:cubicBezTo>
                      <a:pt x="84" y="14"/>
                      <a:pt x="91" y="27"/>
                      <a:pt x="98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092" name="Google Shape;1092;p22"/>
            <p:cNvGrpSpPr/>
            <p:nvPr/>
          </p:nvGrpSpPr>
          <p:grpSpPr>
            <a:xfrm>
              <a:off x="1128525" y="2049475"/>
              <a:ext cx="231775" cy="222250"/>
              <a:chOff x="1501751" y="2239687"/>
              <a:chExt cx="231775" cy="222250"/>
            </a:xfrm>
          </p:grpSpPr>
          <p:sp>
            <p:nvSpPr>
              <p:cNvPr id="1093" name="Google Shape;1093;p22"/>
              <p:cNvSpPr/>
              <p:nvPr/>
            </p:nvSpPr>
            <p:spPr>
              <a:xfrm>
                <a:off x="1501751" y="2239687"/>
                <a:ext cx="231775" cy="222250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03" extrusionOk="0">
                    <a:moveTo>
                      <a:pt x="103" y="44"/>
                    </a:moveTo>
                    <a:cubicBezTo>
                      <a:pt x="107" y="70"/>
                      <a:pt x="88" y="94"/>
                      <a:pt x="61" y="98"/>
                    </a:cubicBezTo>
                    <a:cubicBezTo>
                      <a:pt x="34" y="103"/>
                      <a:pt x="8" y="85"/>
                      <a:pt x="4" y="59"/>
                    </a:cubicBezTo>
                    <a:cubicBezTo>
                      <a:pt x="0" y="33"/>
                      <a:pt x="19" y="8"/>
                      <a:pt x="46" y="4"/>
                    </a:cubicBezTo>
                    <a:cubicBezTo>
                      <a:pt x="73" y="0"/>
                      <a:pt x="99" y="18"/>
                      <a:pt x="103" y="4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4" name="Google Shape;1094;p22"/>
              <p:cNvSpPr/>
              <p:nvPr/>
            </p:nvSpPr>
            <p:spPr>
              <a:xfrm>
                <a:off x="1511275" y="2239687"/>
                <a:ext cx="222250" cy="220662"/>
              </a:xfrm>
              <a:custGeom>
                <a:avLst/>
                <a:gdLst/>
                <a:ahLst/>
                <a:cxnLst/>
                <a:rect l="l" t="t" r="r" b="b"/>
                <a:pathLst>
                  <a:path w="103" h="102" extrusionOk="0">
                    <a:moveTo>
                      <a:pt x="99" y="44"/>
                    </a:moveTo>
                    <a:cubicBezTo>
                      <a:pt x="103" y="70"/>
                      <a:pt x="85" y="94"/>
                      <a:pt x="59" y="98"/>
                    </a:cubicBezTo>
                    <a:cubicBezTo>
                      <a:pt x="33" y="102"/>
                      <a:pt x="9" y="84"/>
                      <a:pt x="5" y="58"/>
                    </a:cubicBezTo>
                    <a:cubicBezTo>
                      <a:pt x="0" y="32"/>
                      <a:pt x="18" y="8"/>
                      <a:pt x="44" y="4"/>
                    </a:cubicBezTo>
                    <a:cubicBezTo>
                      <a:pt x="70" y="0"/>
                      <a:pt x="95" y="18"/>
                      <a:pt x="99" y="44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5" name="Google Shape;1095;p22"/>
              <p:cNvSpPr/>
              <p:nvPr/>
            </p:nvSpPr>
            <p:spPr>
              <a:xfrm>
                <a:off x="1541438" y="2268262"/>
                <a:ext cx="161925" cy="163512"/>
              </a:xfrm>
              <a:custGeom>
                <a:avLst/>
                <a:gdLst/>
                <a:ahLst/>
                <a:cxnLst/>
                <a:rect l="l" t="t" r="r" b="b"/>
                <a:pathLst>
                  <a:path w="75" h="76" extrusionOk="0">
                    <a:moveTo>
                      <a:pt x="72" y="33"/>
                    </a:moveTo>
                    <a:cubicBezTo>
                      <a:pt x="75" y="52"/>
                      <a:pt x="62" y="70"/>
                      <a:pt x="43" y="73"/>
                    </a:cubicBezTo>
                    <a:cubicBezTo>
                      <a:pt x="24" y="76"/>
                      <a:pt x="6" y="63"/>
                      <a:pt x="3" y="43"/>
                    </a:cubicBezTo>
                    <a:cubicBezTo>
                      <a:pt x="0" y="24"/>
                      <a:pt x="13" y="6"/>
                      <a:pt x="32" y="3"/>
                    </a:cubicBezTo>
                    <a:cubicBezTo>
                      <a:pt x="51" y="0"/>
                      <a:pt x="69" y="13"/>
                      <a:pt x="72" y="33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096" name="Google Shape;1096;p22"/>
          <p:cNvGrpSpPr/>
          <p:nvPr/>
        </p:nvGrpSpPr>
        <p:grpSpPr>
          <a:xfrm>
            <a:off x="4296500" y="1617513"/>
            <a:ext cx="4472850" cy="3266525"/>
            <a:chOff x="4296500" y="1617513"/>
            <a:chExt cx="4472850" cy="3266525"/>
          </a:xfrm>
        </p:grpSpPr>
        <p:grpSp>
          <p:nvGrpSpPr>
            <p:cNvPr id="1097" name="Google Shape;1097;p22"/>
            <p:cNvGrpSpPr/>
            <p:nvPr/>
          </p:nvGrpSpPr>
          <p:grpSpPr>
            <a:xfrm>
              <a:off x="8377275" y="4541113"/>
              <a:ext cx="392075" cy="342925"/>
              <a:chOff x="4946100" y="2878150"/>
              <a:chExt cx="392075" cy="342925"/>
            </a:xfrm>
          </p:grpSpPr>
          <p:grpSp>
            <p:nvGrpSpPr>
              <p:cNvPr id="1098" name="Google Shape;1098;p22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1099" name="Google Shape;1099;p22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100" name="Google Shape;1100;p22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1" name="Google Shape;1101;p22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02" name="Google Shape;1102;p22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103" name="Google Shape;1103;p22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04" name="Google Shape;1104;p22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105" name="Google Shape;1105;p22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6" name="Google Shape;1106;p22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7" name="Google Shape;1107;p22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22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09" name="Google Shape;1109;p22"/>
            <p:cNvGrpSpPr/>
            <p:nvPr/>
          </p:nvGrpSpPr>
          <p:grpSpPr>
            <a:xfrm>
              <a:off x="8016638" y="1617513"/>
              <a:ext cx="392075" cy="342925"/>
              <a:chOff x="4946100" y="2878150"/>
              <a:chExt cx="392075" cy="342925"/>
            </a:xfrm>
          </p:grpSpPr>
          <p:grpSp>
            <p:nvGrpSpPr>
              <p:cNvPr id="1110" name="Google Shape;1110;p22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1111" name="Google Shape;1111;p22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112" name="Google Shape;1112;p22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13" name="Google Shape;1113;p22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14" name="Google Shape;1114;p22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115" name="Google Shape;1115;p22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16" name="Google Shape;1116;p22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117" name="Google Shape;1117;p22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8" name="Google Shape;1118;p22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19" name="Google Shape;1119;p22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20" name="Google Shape;1120;p22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21" name="Google Shape;1121;p22"/>
            <p:cNvGrpSpPr/>
            <p:nvPr/>
          </p:nvGrpSpPr>
          <p:grpSpPr>
            <a:xfrm>
              <a:off x="4296500" y="2036013"/>
              <a:ext cx="392075" cy="342925"/>
              <a:chOff x="4946100" y="2878150"/>
              <a:chExt cx="392075" cy="342925"/>
            </a:xfrm>
          </p:grpSpPr>
          <p:grpSp>
            <p:nvGrpSpPr>
              <p:cNvPr id="1122" name="Google Shape;1122;p22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1123" name="Google Shape;1123;p22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124" name="Google Shape;1124;p22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5" name="Google Shape;1125;p22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126" name="Google Shape;1126;p22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127" name="Google Shape;1127;p22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128" name="Google Shape;1128;p22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129" name="Google Shape;1129;p22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0" name="Google Shape;1130;p22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1" name="Google Shape;1131;p22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2" name="Google Shape;1132;p22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4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77" name="Google Shape;77;p4"/>
          <p:cNvSpPr txBox="1"/>
          <p:nvPr>
            <p:ph type="body" idx="1"/>
          </p:nvPr>
        </p:nvSpPr>
        <p:spPr>
          <a:xfrm>
            <a:off x="720000" y="1085075"/>
            <a:ext cx="7704000" cy="42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rtl="0">
              <a:spcBef>
                <a:spcPts val="0"/>
              </a:spcBef>
              <a:spcAft>
                <a:spcPts val="0"/>
              </a:spcAft>
              <a:buSzPts val="1800"/>
              <a:buFont typeface="Darker Grotesque SemiBold"/>
              <a:buChar char="●"/>
              <a:defRPr/>
            </a:lvl1pPr>
            <a:lvl2pPr marL="914400" lvl="1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Font typeface="Darker Grotesque SemiBold"/>
              <a:buChar char="■"/>
              <a:defRPr/>
            </a:lvl9pPr>
          </a:lstStyle>
          <a:p/>
        </p:txBody>
      </p:sp>
      <p:sp>
        <p:nvSpPr>
          <p:cNvPr id="78" name="Google Shape;78;p4"/>
          <p:cNvSpPr/>
          <p:nvPr/>
        </p:nvSpPr>
        <p:spPr>
          <a:xfrm>
            <a:off x="8057138" y="-802175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79" name="Google Shape;79;p4"/>
          <p:cNvGrpSpPr/>
          <p:nvPr/>
        </p:nvGrpSpPr>
        <p:grpSpPr>
          <a:xfrm>
            <a:off x="212950" y="1112575"/>
            <a:ext cx="8839725" cy="3662888"/>
            <a:chOff x="212950" y="1112575"/>
            <a:chExt cx="8839725" cy="3662888"/>
          </a:xfrm>
        </p:grpSpPr>
        <p:grpSp>
          <p:nvGrpSpPr>
            <p:cNvPr id="80" name="Google Shape;80;p4"/>
            <p:cNvGrpSpPr/>
            <p:nvPr/>
          </p:nvGrpSpPr>
          <p:grpSpPr>
            <a:xfrm>
              <a:off x="8660600" y="1112575"/>
              <a:ext cx="392075" cy="342925"/>
              <a:chOff x="4946100" y="2878150"/>
              <a:chExt cx="392075" cy="342925"/>
            </a:xfrm>
          </p:grpSpPr>
          <p:grpSp>
            <p:nvGrpSpPr>
              <p:cNvPr id="81" name="Google Shape;81;p4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82" name="Google Shape;82;p4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3" name="Google Shape;83;p4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4" name="Google Shape;84;p4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85" name="Google Shape;85;p4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86" name="Google Shape;86;p4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87" name="Google Shape;87;p4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88" name="Google Shape;88;p4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9" name="Google Shape;89;p4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" name="Google Shape;90;p4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1" name="Google Shape;91;p4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92" name="Google Shape;92;p4"/>
            <p:cNvGrpSpPr/>
            <p:nvPr/>
          </p:nvGrpSpPr>
          <p:grpSpPr>
            <a:xfrm>
              <a:off x="212950" y="4432538"/>
              <a:ext cx="392075" cy="342925"/>
              <a:chOff x="4946100" y="2878150"/>
              <a:chExt cx="392075" cy="342925"/>
            </a:xfrm>
          </p:grpSpPr>
          <p:grpSp>
            <p:nvGrpSpPr>
              <p:cNvPr id="93" name="Google Shape;93;p4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94" name="Google Shape;94;p4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5" name="Google Shape;95;p4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6" name="Google Shape;96;p4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97" name="Google Shape;97;p4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98" name="Google Shape;98;p4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99" name="Google Shape;99;p4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00" name="Google Shape;100;p4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1" name="Google Shape;101;p4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2" name="Google Shape;102;p4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3" name="Google Shape;103;p4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4" name="Google Shape;104;p4"/>
          <p:cNvGrpSpPr/>
          <p:nvPr/>
        </p:nvGrpSpPr>
        <p:grpSpPr>
          <a:xfrm>
            <a:off x="7649127" y="-155269"/>
            <a:ext cx="1987312" cy="990894"/>
            <a:chOff x="7649127" y="-155269"/>
            <a:chExt cx="1987312" cy="990894"/>
          </a:xfrm>
        </p:grpSpPr>
        <p:grpSp>
          <p:nvGrpSpPr>
            <p:cNvPr id="105" name="Google Shape;105;p4"/>
            <p:cNvGrpSpPr/>
            <p:nvPr/>
          </p:nvGrpSpPr>
          <p:grpSpPr>
            <a:xfrm rot="6682738">
              <a:off x="7793447" y="-76850"/>
              <a:ext cx="711132" cy="795261"/>
              <a:chOff x="1104876" y="1322112"/>
              <a:chExt cx="711200" cy="795338"/>
            </a:xfrm>
          </p:grpSpPr>
          <p:sp>
            <p:nvSpPr>
              <p:cNvPr id="106" name="Google Shape;106;p4"/>
              <p:cNvSpPr/>
              <p:nvPr/>
            </p:nvSpPr>
            <p:spPr>
              <a:xfrm>
                <a:off x="1104876" y="1322112"/>
                <a:ext cx="711200" cy="79533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448" y="145"/>
                    </a:moveTo>
                    <a:lnTo>
                      <a:pt x="167" y="501"/>
                    </a:lnTo>
                    <a:lnTo>
                      <a:pt x="0" y="371"/>
                    </a:lnTo>
                    <a:lnTo>
                      <a:pt x="276" y="0"/>
                    </a:lnTo>
                    <a:lnTo>
                      <a:pt x="448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7" name="Google Shape;107;p4"/>
              <p:cNvSpPr/>
              <p:nvPr/>
            </p:nvSpPr>
            <p:spPr>
              <a:xfrm>
                <a:off x="1173138" y="1399900"/>
                <a:ext cx="568325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73" y="302"/>
                    </a:moveTo>
                    <a:cubicBezTo>
                      <a:pt x="4" y="247"/>
                      <a:pt x="4" y="247"/>
                      <a:pt x="4" y="247"/>
                    </a:cubicBezTo>
                    <a:cubicBezTo>
                      <a:pt x="10" y="239"/>
                      <a:pt x="8" y="227"/>
                      <a:pt x="0" y="220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71" y="11"/>
                      <a:pt x="183" y="9"/>
                      <a:pt x="190" y="0"/>
                    </a:cubicBezTo>
                    <a:cubicBezTo>
                      <a:pt x="261" y="60"/>
                      <a:pt x="261" y="60"/>
                      <a:pt x="261" y="60"/>
                    </a:cubicBezTo>
                    <a:cubicBezTo>
                      <a:pt x="254" y="69"/>
                      <a:pt x="255" y="82"/>
                      <a:pt x="263" y="89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1" y="292"/>
                      <a:pt x="79" y="293"/>
                      <a:pt x="73" y="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8" name="Google Shape;108;p4"/>
              <p:cNvSpPr/>
              <p:nvPr/>
            </p:nvSpPr>
            <p:spPr>
              <a:xfrm>
                <a:off x="1325538" y="1611037"/>
                <a:ext cx="254000" cy="2492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5" extrusionOk="0">
                    <a:moveTo>
                      <a:pt x="89" y="19"/>
                    </a:moveTo>
                    <a:cubicBezTo>
                      <a:pt x="112" y="39"/>
                      <a:pt x="118" y="72"/>
                      <a:pt x="102" y="93"/>
                    </a:cubicBezTo>
                    <a:cubicBezTo>
                      <a:pt x="86" y="114"/>
                      <a:pt x="54" y="115"/>
                      <a:pt x="30" y="96"/>
                    </a:cubicBezTo>
                    <a:cubicBezTo>
                      <a:pt x="6" y="77"/>
                      <a:pt x="0" y="44"/>
                      <a:pt x="16" y="23"/>
                    </a:cubicBezTo>
                    <a:cubicBezTo>
                      <a:pt x="32" y="1"/>
                      <a:pt x="65" y="0"/>
                      <a:pt x="89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09" name="Google Shape;109;p4"/>
              <p:cNvSpPr/>
              <p:nvPr/>
            </p:nvSpPr>
            <p:spPr>
              <a:xfrm>
                <a:off x="1260451" y="1838050"/>
                <a:ext cx="1365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59" extrusionOk="0">
                    <a:moveTo>
                      <a:pt x="47" y="10"/>
                    </a:moveTo>
                    <a:cubicBezTo>
                      <a:pt x="59" y="20"/>
                      <a:pt x="63" y="37"/>
                      <a:pt x="54" y="48"/>
                    </a:cubicBezTo>
                    <a:cubicBezTo>
                      <a:pt x="46" y="59"/>
                      <a:pt x="29" y="59"/>
                      <a:pt x="17" y="50"/>
                    </a:cubicBezTo>
                    <a:cubicBezTo>
                      <a:pt x="4" y="40"/>
                      <a:pt x="0" y="23"/>
                      <a:pt x="9" y="12"/>
                    </a:cubicBezTo>
                    <a:cubicBezTo>
                      <a:pt x="17" y="1"/>
                      <a:pt x="34" y="0"/>
                      <a:pt x="47" y="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0" name="Google Shape;110;p4"/>
              <p:cNvSpPr/>
              <p:nvPr/>
            </p:nvSpPr>
            <p:spPr>
              <a:xfrm>
                <a:off x="1493813" y="1455462"/>
                <a:ext cx="187325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1" extrusionOk="0">
                    <a:moveTo>
                      <a:pt x="118" y="42"/>
                    </a:moveTo>
                    <a:lnTo>
                      <a:pt x="49" y="131"/>
                    </a:lnTo>
                    <a:lnTo>
                      <a:pt x="0" y="91"/>
                    </a:lnTo>
                    <a:lnTo>
                      <a:pt x="69" y="0"/>
                    </a:lnTo>
                    <a:lnTo>
                      <a:pt x="118" y="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11" name="Google Shape;111;p4"/>
            <p:cNvGrpSpPr/>
            <p:nvPr/>
          </p:nvGrpSpPr>
          <p:grpSpPr>
            <a:xfrm rot="-8994413">
              <a:off x="8783133" y="159850"/>
              <a:ext cx="776277" cy="515931"/>
              <a:chOff x="2883888" y="2147612"/>
              <a:chExt cx="776288" cy="515938"/>
            </a:xfrm>
          </p:grpSpPr>
          <p:sp>
            <p:nvSpPr>
              <p:cNvPr id="112" name="Google Shape;112;p4"/>
              <p:cNvSpPr/>
              <p:nvPr/>
            </p:nvSpPr>
            <p:spPr>
              <a:xfrm>
                <a:off x="2883888" y="2147612"/>
                <a:ext cx="776288" cy="515938"/>
              </a:xfrm>
              <a:custGeom>
                <a:avLst/>
                <a:gdLst/>
                <a:ahLst/>
                <a:cxnLst/>
                <a:rect l="l" t="t" r="r" b="b"/>
                <a:pathLst>
                  <a:path w="489" h="325" extrusionOk="0">
                    <a:moveTo>
                      <a:pt x="489" y="220"/>
                    </a:moveTo>
                    <a:lnTo>
                      <a:pt x="51" y="325"/>
                    </a:lnTo>
                    <a:lnTo>
                      <a:pt x="0" y="118"/>
                    </a:lnTo>
                    <a:lnTo>
                      <a:pt x="447" y="0"/>
                    </a:lnTo>
                    <a:lnTo>
                      <a:pt x="489" y="220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3" name="Google Shape;113;p4"/>
              <p:cNvSpPr/>
              <p:nvPr/>
            </p:nvSpPr>
            <p:spPr>
              <a:xfrm>
                <a:off x="2929926" y="2201587"/>
                <a:ext cx="687387" cy="414337"/>
              </a:xfrm>
              <a:custGeom>
                <a:avLst/>
                <a:gdLst/>
                <a:ahLst/>
                <a:cxnLst/>
                <a:rect l="l" t="t" r="r" b="b"/>
                <a:pathLst>
                  <a:path w="318" h="192" extrusionOk="0">
                    <a:moveTo>
                      <a:pt x="20" y="178"/>
                    </a:moveTo>
                    <a:cubicBezTo>
                      <a:pt x="0" y="93"/>
                      <a:pt x="0" y="93"/>
                      <a:pt x="0" y="93"/>
                    </a:cubicBezTo>
                    <a:cubicBezTo>
                      <a:pt x="10" y="90"/>
                      <a:pt x="16" y="80"/>
                      <a:pt x="14" y="69"/>
                    </a:cubicBezTo>
                    <a:cubicBezTo>
                      <a:pt x="275" y="0"/>
                      <a:pt x="275" y="0"/>
                      <a:pt x="275" y="0"/>
                    </a:cubicBezTo>
                    <a:cubicBezTo>
                      <a:pt x="277" y="11"/>
                      <a:pt x="288" y="18"/>
                      <a:pt x="300" y="15"/>
                    </a:cubicBezTo>
                    <a:cubicBezTo>
                      <a:pt x="318" y="106"/>
                      <a:pt x="318" y="106"/>
                      <a:pt x="318" y="106"/>
                    </a:cubicBezTo>
                    <a:cubicBezTo>
                      <a:pt x="306" y="108"/>
                      <a:pt x="299" y="119"/>
                      <a:pt x="301" y="130"/>
                    </a:cubicBezTo>
                    <a:cubicBezTo>
                      <a:pt x="43" y="192"/>
                      <a:pt x="43" y="192"/>
                      <a:pt x="43" y="192"/>
                    </a:cubicBezTo>
                    <a:cubicBezTo>
                      <a:pt x="41" y="182"/>
                      <a:pt x="30" y="176"/>
                      <a:pt x="20" y="178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4" name="Google Shape;114;p4"/>
              <p:cNvSpPr/>
              <p:nvPr/>
            </p:nvSpPr>
            <p:spPr>
              <a:xfrm>
                <a:off x="3147413" y="2282550"/>
                <a:ext cx="231775" cy="261937"/>
              </a:xfrm>
              <a:custGeom>
                <a:avLst/>
                <a:gdLst/>
                <a:ahLst/>
                <a:cxnLst/>
                <a:rect l="l" t="t" r="r" b="b"/>
                <a:pathLst>
                  <a:path w="107" h="121" extrusionOk="0">
                    <a:moveTo>
                      <a:pt x="101" y="49"/>
                    </a:moveTo>
                    <a:cubicBezTo>
                      <a:pt x="107" y="79"/>
                      <a:pt x="91" y="109"/>
                      <a:pt x="66" y="115"/>
                    </a:cubicBezTo>
                    <a:cubicBezTo>
                      <a:pt x="40" y="121"/>
                      <a:pt x="14" y="102"/>
                      <a:pt x="7" y="73"/>
                    </a:cubicBezTo>
                    <a:cubicBezTo>
                      <a:pt x="0" y="43"/>
                      <a:pt x="16" y="14"/>
                      <a:pt x="42" y="7"/>
                    </a:cubicBezTo>
                    <a:cubicBezTo>
                      <a:pt x="68" y="0"/>
                      <a:pt x="94" y="19"/>
                      <a:pt x="101" y="4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5" name="Google Shape;115;p4"/>
              <p:cNvSpPr/>
              <p:nvPr/>
            </p:nvSpPr>
            <p:spPr>
              <a:xfrm>
                <a:off x="3002950" y="2400025"/>
                <a:ext cx="120650" cy="136525"/>
              </a:xfrm>
              <a:custGeom>
                <a:avLst/>
                <a:gdLst/>
                <a:ahLst/>
                <a:cxnLst/>
                <a:rect l="l" t="t" r="r" b="b"/>
                <a:pathLst>
                  <a:path w="56" h="63" extrusionOk="0">
                    <a:moveTo>
                      <a:pt x="52" y="26"/>
                    </a:moveTo>
                    <a:cubicBezTo>
                      <a:pt x="56" y="41"/>
                      <a:pt x="48" y="56"/>
                      <a:pt x="34" y="60"/>
                    </a:cubicBezTo>
                    <a:cubicBezTo>
                      <a:pt x="21" y="63"/>
                      <a:pt x="7" y="53"/>
                      <a:pt x="4" y="38"/>
                    </a:cubicBezTo>
                    <a:cubicBezTo>
                      <a:pt x="0" y="22"/>
                      <a:pt x="8" y="7"/>
                      <a:pt x="21" y="3"/>
                    </a:cubicBezTo>
                    <a:cubicBezTo>
                      <a:pt x="35" y="0"/>
                      <a:pt x="49" y="10"/>
                      <a:pt x="52" y="26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16" name="Google Shape;116;p4"/>
              <p:cNvSpPr/>
              <p:nvPr/>
            </p:nvSpPr>
            <p:spPr>
              <a:xfrm>
                <a:off x="3380775" y="2290487"/>
                <a:ext cx="195263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123" h="89" extrusionOk="0">
                    <a:moveTo>
                      <a:pt x="123" y="62"/>
                    </a:moveTo>
                    <a:lnTo>
                      <a:pt x="14" y="89"/>
                    </a:lnTo>
                    <a:lnTo>
                      <a:pt x="0" y="27"/>
                    </a:lnTo>
                    <a:lnTo>
                      <a:pt x="111" y="0"/>
                    </a:lnTo>
                    <a:lnTo>
                      <a:pt x="123" y="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17" name="Google Shape;117;p4"/>
          <p:cNvGrpSpPr/>
          <p:nvPr/>
        </p:nvGrpSpPr>
        <p:grpSpPr>
          <a:xfrm>
            <a:off x="8232661" y="587997"/>
            <a:ext cx="725458" cy="524586"/>
            <a:chOff x="8232661" y="587997"/>
            <a:chExt cx="725458" cy="524586"/>
          </a:xfrm>
        </p:grpSpPr>
        <p:grpSp>
          <p:nvGrpSpPr>
            <p:cNvPr id="118" name="Google Shape;118;p4"/>
            <p:cNvGrpSpPr/>
            <p:nvPr/>
          </p:nvGrpSpPr>
          <p:grpSpPr>
            <a:xfrm rot="-8994413">
              <a:off x="8641166" y="638109"/>
              <a:ext cx="269871" cy="260346"/>
              <a:chOff x="3500963" y="1514187"/>
              <a:chExt cx="269875" cy="260350"/>
            </a:xfrm>
          </p:grpSpPr>
          <p:sp>
            <p:nvSpPr>
              <p:cNvPr id="119" name="Google Shape;119;p4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0" name="Google Shape;120;p4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1" name="Google Shape;121;p4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22" name="Google Shape;122;p4"/>
            <p:cNvGrpSpPr/>
            <p:nvPr/>
          </p:nvGrpSpPr>
          <p:grpSpPr>
            <a:xfrm rot="-8994600">
              <a:off x="8277150" y="863519"/>
              <a:ext cx="166673" cy="222260"/>
              <a:chOff x="1971651" y="842687"/>
              <a:chExt cx="157163" cy="209550"/>
            </a:xfrm>
          </p:grpSpPr>
          <p:sp>
            <p:nvSpPr>
              <p:cNvPr id="123" name="Google Shape;123;p4"/>
              <p:cNvSpPr/>
              <p:nvPr/>
            </p:nvSpPr>
            <p:spPr>
              <a:xfrm>
                <a:off x="1971651" y="842687"/>
                <a:ext cx="157162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97" extrusionOk="0">
                    <a:moveTo>
                      <a:pt x="72" y="49"/>
                    </a:moveTo>
                    <a:cubicBezTo>
                      <a:pt x="72" y="76"/>
                      <a:pt x="56" y="97"/>
                      <a:pt x="36" y="97"/>
                    </a:cubicBezTo>
                    <a:cubicBezTo>
                      <a:pt x="16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6" y="0"/>
                    </a:cubicBezTo>
                    <a:cubicBezTo>
                      <a:pt x="56" y="0"/>
                      <a:pt x="73" y="22"/>
                      <a:pt x="72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4" name="Google Shape;124;p4"/>
              <p:cNvSpPr/>
              <p:nvPr/>
            </p:nvSpPr>
            <p:spPr>
              <a:xfrm>
                <a:off x="1978001" y="842687"/>
                <a:ext cx="150813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97" extrusionOk="0">
                    <a:moveTo>
                      <a:pt x="69" y="49"/>
                    </a:moveTo>
                    <a:cubicBezTo>
                      <a:pt x="69" y="76"/>
                      <a:pt x="53" y="97"/>
                      <a:pt x="34" y="97"/>
                    </a:cubicBezTo>
                    <a:cubicBezTo>
                      <a:pt x="15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5" y="0"/>
                    </a:cubicBezTo>
                    <a:cubicBezTo>
                      <a:pt x="54" y="0"/>
                      <a:pt x="70" y="22"/>
                      <a:pt x="69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25" name="Google Shape;125;p4"/>
              <p:cNvSpPr/>
              <p:nvPr/>
            </p:nvSpPr>
            <p:spPr>
              <a:xfrm>
                <a:off x="1997051" y="869675"/>
                <a:ext cx="10953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51" h="71" extrusionOk="0">
                    <a:moveTo>
                      <a:pt x="51" y="36"/>
                    </a:moveTo>
                    <a:cubicBezTo>
                      <a:pt x="51" y="56"/>
                      <a:pt x="39" y="71"/>
                      <a:pt x="25" y="71"/>
                    </a:cubicBezTo>
                    <a:cubicBezTo>
                      <a:pt x="11" y="71"/>
                      <a:pt x="0" y="5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40" y="0"/>
                      <a:pt x="51" y="16"/>
                      <a:pt x="51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26" name="Google Shape;126;p4"/>
          <p:cNvGrpSpPr/>
          <p:nvPr/>
        </p:nvGrpSpPr>
        <p:grpSpPr>
          <a:xfrm>
            <a:off x="515825" y="-200073"/>
            <a:ext cx="8780925" cy="5649149"/>
            <a:chOff x="515825" y="-200073"/>
            <a:chExt cx="8780925" cy="5649149"/>
          </a:xfrm>
        </p:grpSpPr>
        <p:sp>
          <p:nvSpPr>
            <p:cNvPr id="127" name="Google Shape;127;p4"/>
            <p:cNvSpPr/>
            <p:nvPr/>
          </p:nvSpPr>
          <p:spPr>
            <a:xfrm>
              <a:off x="7290850" y="-200073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128" name="Google Shape;128;p4"/>
            <p:cNvSpPr/>
            <p:nvPr/>
          </p:nvSpPr>
          <p:spPr>
            <a:xfrm>
              <a:off x="515825" y="4925140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129" name="Google Shape;129;p4"/>
            <p:cNvSpPr/>
            <p:nvPr/>
          </p:nvSpPr>
          <p:spPr>
            <a:xfrm>
              <a:off x="8416550" y="4568876"/>
              <a:ext cx="880200" cy="8802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sp>
        <p:nvSpPr>
          <p:cNvPr id="130" name="Google Shape;130;p4"/>
          <p:cNvSpPr/>
          <p:nvPr/>
        </p:nvSpPr>
        <p:spPr>
          <a:xfrm>
            <a:off x="7738950" y="4603990"/>
            <a:ext cx="394800" cy="3948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5"/>
          <p:cNvSpPr txBox="1"/>
          <p:nvPr>
            <p:ph type="subTitle" idx="1"/>
          </p:nvPr>
        </p:nvSpPr>
        <p:spPr>
          <a:xfrm>
            <a:off x="1066775" y="2065175"/>
            <a:ext cx="325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133" name="Google Shape;133;p5"/>
          <p:cNvSpPr txBox="1"/>
          <p:nvPr>
            <p:ph type="subTitle" idx="2"/>
          </p:nvPr>
        </p:nvSpPr>
        <p:spPr>
          <a:xfrm>
            <a:off x="4763623" y="2065175"/>
            <a:ext cx="32598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00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aloo 2 ExtraBold"/>
              <a:buNone/>
              <a:defRPr sz="240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134" name="Google Shape;134;p5"/>
          <p:cNvSpPr txBox="1"/>
          <p:nvPr>
            <p:ph type="subTitle" idx="3"/>
          </p:nvPr>
        </p:nvSpPr>
        <p:spPr>
          <a:xfrm>
            <a:off x="1066775" y="2510125"/>
            <a:ext cx="32598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5"/>
          <p:cNvSpPr txBox="1"/>
          <p:nvPr>
            <p:ph type="subTitle" idx="4"/>
          </p:nvPr>
        </p:nvSpPr>
        <p:spPr>
          <a:xfrm>
            <a:off x="4763623" y="2510125"/>
            <a:ext cx="3259800" cy="134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5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Font typeface="Baloo 2 ExtraBold"/>
              <a:buNone/>
              <a:defRPr sz="33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Font typeface="Baloo 2 ExtraBold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9pPr>
          </a:lstStyle>
          <a:p/>
        </p:txBody>
      </p:sp>
      <p:sp>
        <p:nvSpPr>
          <p:cNvPr id="137" name="Google Shape;137;p5"/>
          <p:cNvSpPr/>
          <p:nvPr/>
        </p:nvSpPr>
        <p:spPr>
          <a:xfrm>
            <a:off x="8023413" y="4355150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138" name="Google Shape;138;p5"/>
          <p:cNvGrpSpPr/>
          <p:nvPr/>
        </p:nvGrpSpPr>
        <p:grpSpPr>
          <a:xfrm>
            <a:off x="8150884" y="3855037"/>
            <a:ext cx="930342" cy="727218"/>
            <a:chOff x="8150884" y="3855037"/>
            <a:chExt cx="930342" cy="727218"/>
          </a:xfrm>
        </p:grpSpPr>
        <p:grpSp>
          <p:nvGrpSpPr>
            <p:cNvPr id="139" name="Google Shape;139;p5"/>
            <p:cNvGrpSpPr/>
            <p:nvPr/>
          </p:nvGrpSpPr>
          <p:grpSpPr>
            <a:xfrm rot="-8994413">
              <a:off x="8197966" y="4271797"/>
              <a:ext cx="269871" cy="260346"/>
              <a:chOff x="3500963" y="1514187"/>
              <a:chExt cx="269875" cy="260350"/>
            </a:xfrm>
          </p:grpSpPr>
          <p:sp>
            <p:nvSpPr>
              <p:cNvPr id="140" name="Google Shape;140;p5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1" name="Google Shape;141;p5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2" name="Google Shape;142;p5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43" name="Google Shape;143;p5"/>
            <p:cNvGrpSpPr/>
            <p:nvPr/>
          </p:nvGrpSpPr>
          <p:grpSpPr>
            <a:xfrm>
              <a:off x="8924063" y="3855037"/>
              <a:ext cx="157163" cy="209550"/>
              <a:chOff x="1971651" y="842687"/>
              <a:chExt cx="157163" cy="209550"/>
            </a:xfrm>
          </p:grpSpPr>
          <p:sp>
            <p:nvSpPr>
              <p:cNvPr id="144" name="Google Shape;144;p5"/>
              <p:cNvSpPr/>
              <p:nvPr/>
            </p:nvSpPr>
            <p:spPr>
              <a:xfrm>
                <a:off x="1971651" y="842687"/>
                <a:ext cx="157162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97" extrusionOk="0">
                    <a:moveTo>
                      <a:pt x="72" y="49"/>
                    </a:moveTo>
                    <a:cubicBezTo>
                      <a:pt x="72" y="76"/>
                      <a:pt x="56" y="97"/>
                      <a:pt x="36" y="97"/>
                    </a:cubicBezTo>
                    <a:cubicBezTo>
                      <a:pt x="16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6" y="0"/>
                    </a:cubicBezTo>
                    <a:cubicBezTo>
                      <a:pt x="56" y="0"/>
                      <a:pt x="73" y="22"/>
                      <a:pt x="72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5" name="Google Shape;145;p5"/>
              <p:cNvSpPr/>
              <p:nvPr/>
            </p:nvSpPr>
            <p:spPr>
              <a:xfrm>
                <a:off x="1978001" y="842687"/>
                <a:ext cx="150813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97" extrusionOk="0">
                    <a:moveTo>
                      <a:pt x="69" y="49"/>
                    </a:moveTo>
                    <a:cubicBezTo>
                      <a:pt x="69" y="76"/>
                      <a:pt x="53" y="97"/>
                      <a:pt x="34" y="97"/>
                    </a:cubicBezTo>
                    <a:cubicBezTo>
                      <a:pt x="15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5" y="0"/>
                    </a:cubicBezTo>
                    <a:cubicBezTo>
                      <a:pt x="54" y="0"/>
                      <a:pt x="70" y="22"/>
                      <a:pt x="69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46" name="Google Shape;146;p5"/>
              <p:cNvSpPr/>
              <p:nvPr/>
            </p:nvSpPr>
            <p:spPr>
              <a:xfrm>
                <a:off x="1997051" y="869675"/>
                <a:ext cx="10953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51" h="71" extrusionOk="0">
                    <a:moveTo>
                      <a:pt x="51" y="36"/>
                    </a:moveTo>
                    <a:cubicBezTo>
                      <a:pt x="51" y="56"/>
                      <a:pt x="39" y="71"/>
                      <a:pt x="25" y="71"/>
                    </a:cubicBezTo>
                    <a:cubicBezTo>
                      <a:pt x="11" y="71"/>
                      <a:pt x="0" y="5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40" y="0"/>
                      <a:pt x="51" y="16"/>
                      <a:pt x="51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147" name="Google Shape;147;p5"/>
          <p:cNvGrpSpPr/>
          <p:nvPr/>
        </p:nvGrpSpPr>
        <p:grpSpPr>
          <a:xfrm>
            <a:off x="7673570" y="4165292"/>
            <a:ext cx="1573923" cy="1101285"/>
            <a:chOff x="7673570" y="4165292"/>
            <a:chExt cx="1573923" cy="1101285"/>
          </a:xfrm>
        </p:grpSpPr>
        <p:grpSp>
          <p:nvGrpSpPr>
            <p:cNvPr id="148" name="Google Shape;148;p5"/>
            <p:cNvGrpSpPr/>
            <p:nvPr/>
          </p:nvGrpSpPr>
          <p:grpSpPr>
            <a:xfrm rot="-5571264">
              <a:off x="7686246" y="4438258"/>
              <a:ext cx="816008" cy="801720"/>
              <a:chOff x="1147751" y="2111250"/>
              <a:chExt cx="815975" cy="801687"/>
            </a:xfrm>
          </p:grpSpPr>
          <p:sp>
            <p:nvSpPr>
              <p:cNvPr id="149" name="Google Shape;149;p5"/>
              <p:cNvSpPr/>
              <p:nvPr/>
            </p:nvSpPr>
            <p:spPr>
              <a:xfrm>
                <a:off x="1147751" y="2111250"/>
                <a:ext cx="815975" cy="80168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1" extrusionOk="0">
                    <a:moveTo>
                      <a:pt x="377" y="159"/>
                    </a:moveTo>
                    <a:cubicBezTo>
                      <a:pt x="230" y="144"/>
                      <a:pt x="217" y="371"/>
                      <a:pt x="76" y="358"/>
                    </a:cubicBezTo>
                    <a:cubicBezTo>
                      <a:pt x="51" y="314"/>
                      <a:pt x="26" y="270"/>
                      <a:pt x="0" y="226"/>
                    </a:cubicBezTo>
                    <a:cubicBezTo>
                      <a:pt x="144" y="240"/>
                      <a:pt x="155" y="0"/>
                      <a:pt x="305" y="16"/>
                    </a:cubicBezTo>
                    <a:cubicBezTo>
                      <a:pt x="330" y="64"/>
                      <a:pt x="353" y="112"/>
                      <a:pt x="377" y="1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0" name="Google Shape;150;p5"/>
              <p:cNvSpPr/>
              <p:nvPr/>
            </p:nvSpPr>
            <p:spPr>
              <a:xfrm>
                <a:off x="1223950" y="2179512"/>
                <a:ext cx="665162" cy="6731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11" extrusionOk="0">
                    <a:moveTo>
                      <a:pt x="41" y="297"/>
                    </a:moveTo>
                    <a:cubicBezTo>
                      <a:pt x="27" y="273"/>
                      <a:pt x="13" y="249"/>
                      <a:pt x="0" y="225"/>
                    </a:cubicBezTo>
                    <a:cubicBezTo>
                      <a:pt x="12" y="224"/>
                      <a:pt x="16" y="214"/>
                      <a:pt x="10" y="205"/>
                    </a:cubicBezTo>
                    <a:cubicBezTo>
                      <a:pt x="108" y="182"/>
                      <a:pt x="136" y="25"/>
                      <a:pt x="238" y="0"/>
                    </a:cubicBezTo>
                    <a:cubicBezTo>
                      <a:pt x="243" y="11"/>
                      <a:pt x="257" y="17"/>
                      <a:pt x="269" y="16"/>
                    </a:cubicBezTo>
                    <a:cubicBezTo>
                      <a:pt x="282" y="43"/>
                      <a:pt x="296" y="69"/>
                      <a:pt x="308" y="94"/>
                    </a:cubicBezTo>
                    <a:cubicBezTo>
                      <a:pt x="296" y="95"/>
                      <a:pt x="291" y="105"/>
                      <a:pt x="296" y="115"/>
                    </a:cubicBezTo>
                    <a:cubicBezTo>
                      <a:pt x="196" y="139"/>
                      <a:pt x="167" y="289"/>
                      <a:pt x="71" y="311"/>
                    </a:cubicBezTo>
                    <a:cubicBezTo>
                      <a:pt x="66" y="301"/>
                      <a:pt x="53" y="296"/>
                      <a:pt x="41" y="2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1" name="Google Shape;151;p5"/>
              <p:cNvSpPr/>
              <p:nvPr/>
            </p:nvSpPr>
            <p:spPr>
              <a:xfrm>
                <a:off x="1446201" y="2365250"/>
                <a:ext cx="20955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8" extrusionOk="0">
                    <a:moveTo>
                      <a:pt x="84" y="29"/>
                    </a:moveTo>
                    <a:cubicBezTo>
                      <a:pt x="97" y="55"/>
                      <a:pt x="92" y="96"/>
                      <a:pt x="74" y="122"/>
                    </a:cubicBezTo>
                    <a:cubicBezTo>
                      <a:pt x="55" y="148"/>
                      <a:pt x="28" y="146"/>
                      <a:pt x="14" y="120"/>
                    </a:cubicBezTo>
                    <a:cubicBezTo>
                      <a:pt x="0" y="95"/>
                      <a:pt x="4" y="54"/>
                      <a:pt x="23" y="27"/>
                    </a:cubicBezTo>
                    <a:cubicBezTo>
                      <a:pt x="41" y="0"/>
                      <a:pt x="69" y="2"/>
                      <a:pt x="84" y="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2" name="Google Shape;152;p5"/>
              <p:cNvSpPr/>
              <p:nvPr/>
            </p:nvSpPr>
            <p:spPr>
              <a:xfrm>
                <a:off x="1323963" y="2635125"/>
                <a:ext cx="131762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53" y="15"/>
                    </a:moveTo>
                    <a:cubicBezTo>
                      <a:pt x="61" y="29"/>
                      <a:pt x="58" y="49"/>
                      <a:pt x="45" y="57"/>
                    </a:cubicBezTo>
                    <a:cubicBezTo>
                      <a:pt x="33" y="65"/>
                      <a:pt x="15" y="58"/>
                      <a:pt x="7" y="45"/>
                    </a:cubicBezTo>
                    <a:cubicBezTo>
                      <a:pt x="0" y="31"/>
                      <a:pt x="5" y="16"/>
                      <a:pt x="18" y="8"/>
                    </a:cubicBezTo>
                    <a:cubicBezTo>
                      <a:pt x="31" y="0"/>
                      <a:pt x="46" y="2"/>
                      <a:pt x="53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3" name="Google Shape;153;p5"/>
              <p:cNvSpPr/>
              <p:nvPr/>
            </p:nvSpPr>
            <p:spPr>
              <a:xfrm>
                <a:off x="1624001" y="2260475"/>
                <a:ext cx="211138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87" extrusionOk="0">
                    <a:moveTo>
                      <a:pt x="98" y="41"/>
                    </a:moveTo>
                    <a:cubicBezTo>
                      <a:pt x="67" y="47"/>
                      <a:pt x="43" y="64"/>
                      <a:pt x="22" y="87"/>
                    </a:cubicBezTo>
                    <a:cubicBezTo>
                      <a:pt x="15" y="74"/>
                      <a:pt x="7" y="61"/>
                      <a:pt x="0" y="47"/>
                    </a:cubicBezTo>
                    <a:cubicBezTo>
                      <a:pt x="22" y="24"/>
                      <a:pt x="46" y="6"/>
                      <a:pt x="77" y="0"/>
                    </a:cubicBezTo>
                    <a:cubicBezTo>
                      <a:pt x="84" y="14"/>
                      <a:pt x="91" y="27"/>
                      <a:pt x="98" y="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54" name="Google Shape;154;p5"/>
            <p:cNvGrpSpPr/>
            <p:nvPr/>
          </p:nvGrpSpPr>
          <p:grpSpPr>
            <a:xfrm rot="-1535324">
              <a:off x="8549093" y="4243238"/>
              <a:ext cx="547677" cy="822309"/>
              <a:chOff x="4560376" y="2834425"/>
              <a:chExt cx="547688" cy="822325"/>
            </a:xfrm>
          </p:grpSpPr>
          <p:sp>
            <p:nvSpPr>
              <p:cNvPr id="155" name="Google Shape;155;p5"/>
              <p:cNvSpPr/>
              <p:nvPr/>
            </p:nvSpPr>
            <p:spPr>
              <a:xfrm>
                <a:off x="4560376" y="2834425"/>
                <a:ext cx="547688" cy="822325"/>
              </a:xfrm>
              <a:custGeom>
                <a:avLst/>
                <a:gdLst/>
                <a:ahLst/>
                <a:cxnLst/>
                <a:rect l="l" t="t" r="r" b="b"/>
                <a:pathLst>
                  <a:path w="254" h="381" extrusionOk="0">
                    <a:moveTo>
                      <a:pt x="0" y="356"/>
                    </a:moveTo>
                    <a:cubicBezTo>
                      <a:pt x="76" y="258"/>
                      <a:pt x="101" y="126"/>
                      <a:pt x="66" y="0"/>
                    </a:cubicBezTo>
                    <a:cubicBezTo>
                      <a:pt x="127" y="9"/>
                      <a:pt x="189" y="17"/>
                      <a:pt x="250" y="26"/>
                    </a:cubicBezTo>
                    <a:cubicBezTo>
                      <a:pt x="254" y="170"/>
                      <a:pt x="194" y="300"/>
                      <a:pt x="93" y="381"/>
                    </a:cubicBezTo>
                    <a:cubicBezTo>
                      <a:pt x="62" y="373"/>
                      <a:pt x="31" y="364"/>
                      <a:pt x="0" y="35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6" name="Google Shape;156;p5"/>
              <p:cNvSpPr/>
              <p:nvPr/>
            </p:nvSpPr>
            <p:spPr>
              <a:xfrm>
                <a:off x="4623875" y="2882050"/>
                <a:ext cx="439738" cy="739775"/>
              </a:xfrm>
              <a:custGeom>
                <a:avLst/>
                <a:gdLst/>
                <a:ahLst/>
                <a:cxnLst/>
                <a:rect l="l" t="t" r="r" b="b"/>
                <a:pathLst>
                  <a:path w="203" h="343" extrusionOk="0">
                    <a:moveTo>
                      <a:pt x="79" y="0"/>
                    </a:moveTo>
                    <a:cubicBezTo>
                      <a:pt x="113" y="5"/>
                      <a:pt x="148" y="11"/>
                      <a:pt x="182" y="16"/>
                    </a:cubicBezTo>
                    <a:cubicBezTo>
                      <a:pt x="182" y="30"/>
                      <a:pt x="191" y="43"/>
                      <a:pt x="203" y="45"/>
                    </a:cubicBezTo>
                    <a:cubicBezTo>
                      <a:pt x="198" y="156"/>
                      <a:pt x="154" y="258"/>
                      <a:pt x="82" y="331"/>
                    </a:cubicBezTo>
                    <a:cubicBezTo>
                      <a:pt x="76" y="329"/>
                      <a:pt x="63" y="335"/>
                      <a:pt x="55" y="343"/>
                    </a:cubicBezTo>
                    <a:cubicBezTo>
                      <a:pt x="36" y="338"/>
                      <a:pt x="18" y="333"/>
                      <a:pt x="0" y="328"/>
                    </a:cubicBezTo>
                    <a:cubicBezTo>
                      <a:pt x="7" y="318"/>
                      <a:pt x="8" y="309"/>
                      <a:pt x="1" y="307"/>
                    </a:cubicBezTo>
                    <a:cubicBezTo>
                      <a:pt x="56" y="225"/>
                      <a:pt x="78" y="122"/>
                      <a:pt x="62" y="20"/>
                    </a:cubicBezTo>
                    <a:cubicBezTo>
                      <a:pt x="73" y="22"/>
                      <a:pt x="81" y="13"/>
                      <a:pt x="79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7" name="Google Shape;157;p5"/>
              <p:cNvSpPr/>
              <p:nvPr/>
            </p:nvSpPr>
            <p:spPr>
              <a:xfrm>
                <a:off x="4752463" y="3153512"/>
                <a:ext cx="244475" cy="257175"/>
              </a:xfrm>
              <a:custGeom>
                <a:avLst/>
                <a:gdLst/>
                <a:ahLst/>
                <a:cxnLst/>
                <a:rect l="l" t="t" r="r" b="b"/>
                <a:pathLst>
                  <a:path w="113" h="119" extrusionOk="0">
                    <a:moveTo>
                      <a:pt x="34" y="112"/>
                    </a:moveTo>
                    <a:cubicBezTo>
                      <a:pt x="11" y="105"/>
                      <a:pt x="0" y="77"/>
                      <a:pt x="7" y="48"/>
                    </a:cubicBezTo>
                    <a:cubicBezTo>
                      <a:pt x="13" y="18"/>
                      <a:pt x="38" y="0"/>
                      <a:pt x="67" y="7"/>
                    </a:cubicBezTo>
                    <a:cubicBezTo>
                      <a:pt x="96" y="14"/>
                      <a:pt x="113" y="45"/>
                      <a:pt x="100" y="75"/>
                    </a:cubicBezTo>
                    <a:cubicBezTo>
                      <a:pt x="88" y="103"/>
                      <a:pt x="56" y="119"/>
                      <a:pt x="34" y="11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8" name="Google Shape;158;p5"/>
              <p:cNvSpPr/>
              <p:nvPr/>
            </p:nvSpPr>
            <p:spPr>
              <a:xfrm>
                <a:off x="4842951" y="2969362"/>
                <a:ext cx="133350" cy="149225"/>
              </a:xfrm>
              <a:custGeom>
                <a:avLst/>
                <a:gdLst/>
                <a:ahLst/>
                <a:cxnLst/>
                <a:rect l="l" t="t" r="r" b="b"/>
                <a:pathLst>
                  <a:path w="62" h="69" extrusionOk="0">
                    <a:moveTo>
                      <a:pt x="28" y="65"/>
                    </a:moveTo>
                    <a:cubicBezTo>
                      <a:pt x="12" y="61"/>
                      <a:pt x="0" y="45"/>
                      <a:pt x="0" y="28"/>
                    </a:cubicBezTo>
                    <a:cubicBezTo>
                      <a:pt x="0" y="11"/>
                      <a:pt x="13" y="0"/>
                      <a:pt x="31" y="3"/>
                    </a:cubicBezTo>
                    <a:cubicBezTo>
                      <a:pt x="48" y="6"/>
                      <a:pt x="62" y="23"/>
                      <a:pt x="61" y="41"/>
                    </a:cubicBezTo>
                    <a:cubicBezTo>
                      <a:pt x="59" y="58"/>
                      <a:pt x="44" y="69"/>
                      <a:pt x="28" y="6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59" name="Google Shape;159;p5"/>
              <p:cNvSpPr/>
              <p:nvPr/>
            </p:nvSpPr>
            <p:spPr>
              <a:xfrm>
                <a:off x="4674676" y="3410687"/>
                <a:ext cx="174625" cy="179387"/>
              </a:xfrm>
              <a:custGeom>
                <a:avLst/>
                <a:gdLst/>
                <a:ahLst/>
                <a:cxnLst/>
                <a:rect l="l" t="t" r="r" b="b"/>
                <a:pathLst>
                  <a:path w="81" h="83" extrusionOk="0">
                    <a:moveTo>
                      <a:pt x="0" y="75"/>
                    </a:moveTo>
                    <a:cubicBezTo>
                      <a:pt x="18" y="52"/>
                      <a:pt x="34" y="27"/>
                      <a:pt x="46" y="0"/>
                    </a:cubicBezTo>
                    <a:cubicBezTo>
                      <a:pt x="58" y="3"/>
                      <a:pt x="69" y="7"/>
                      <a:pt x="81" y="10"/>
                    </a:cubicBezTo>
                    <a:cubicBezTo>
                      <a:pt x="66" y="37"/>
                      <a:pt x="49" y="61"/>
                      <a:pt x="28" y="83"/>
                    </a:cubicBezTo>
                    <a:cubicBezTo>
                      <a:pt x="19" y="81"/>
                      <a:pt x="9" y="78"/>
                      <a:pt x="0" y="7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sp>
        <p:nvSpPr>
          <p:cNvPr id="160" name="Google Shape;160;p5"/>
          <p:cNvSpPr/>
          <p:nvPr/>
        </p:nvSpPr>
        <p:spPr>
          <a:xfrm>
            <a:off x="620775" y="4649377"/>
            <a:ext cx="1344900" cy="1344900"/>
          </a:xfrm>
          <a:prstGeom prst="ellipse">
            <a:avLst/>
          </a:prstGeom>
          <a:noFill/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161" name="Google Shape;161;p5"/>
          <p:cNvGrpSpPr/>
          <p:nvPr/>
        </p:nvGrpSpPr>
        <p:grpSpPr>
          <a:xfrm>
            <a:off x="327913" y="102088"/>
            <a:ext cx="8462538" cy="4595975"/>
            <a:chOff x="327913" y="102088"/>
            <a:chExt cx="8462538" cy="4595975"/>
          </a:xfrm>
        </p:grpSpPr>
        <p:grpSp>
          <p:nvGrpSpPr>
            <p:cNvPr id="162" name="Google Shape;162;p5"/>
            <p:cNvGrpSpPr/>
            <p:nvPr/>
          </p:nvGrpSpPr>
          <p:grpSpPr>
            <a:xfrm>
              <a:off x="7673563" y="102088"/>
              <a:ext cx="392075" cy="342925"/>
              <a:chOff x="4946100" y="2878150"/>
              <a:chExt cx="392075" cy="342925"/>
            </a:xfrm>
          </p:grpSpPr>
          <p:grpSp>
            <p:nvGrpSpPr>
              <p:cNvPr id="163" name="Google Shape;163;p5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164" name="Google Shape;164;p5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65" name="Google Shape;165;p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6" name="Google Shape;166;p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67" name="Google Shape;167;p5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68" name="Google Shape;168;p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69" name="Google Shape;169;p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70" name="Google Shape;170;p5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1" name="Google Shape;171;p5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2" name="Google Shape;172;p5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3" name="Google Shape;173;p5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74" name="Google Shape;174;p5"/>
            <p:cNvGrpSpPr/>
            <p:nvPr/>
          </p:nvGrpSpPr>
          <p:grpSpPr>
            <a:xfrm>
              <a:off x="8398375" y="3423988"/>
              <a:ext cx="392075" cy="342925"/>
              <a:chOff x="4946100" y="2878150"/>
              <a:chExt cx="392075" cy="342925"/>
            </a:xfrm>
          </p:grpSpPr>
          <p:grpSp>
            <p:nvGrpSpPr>
              <p:cNvPr id="175" name="Google Shape;175;p5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176" name="Google Shape;176;p5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77" name="Google Shape;177;p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78" name="Google Shape;178;p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79" name="Google Shape;179;p5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80" name="Google Shape;180;p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81" name="Google Shape;181;p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82" name="Google Shape;182;p5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3" name="Google Shape;183;p5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4" name="Google Shape;184;p5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5" name="Google Shape;185;p5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86" name="Google Shape;186;p5"/>
            <p:cNvGrpSpPr/>
            <p:nvPr/>
          </p:nvGrpSpPr>
          <p:grpSpPr>
            <a:xfrm>
              <a:off x="327913" y="4355138"/>
              <a:ext cx="392075" cy="342925"/>
              <a:chOff x="4946100" y="2878150"/>
              <a:chExt cx="392075" cy="342925"/>
            </a:xfrm>
          </p:grpSpPr>
          <p:grpSp>
            <p:nvGrpSpPr>
              <p:cNvPr id="187" name="Google Shape;187;p5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188" name="Google Shape;188;p5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89" name="Google Shape;189;p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90" name="Google Shape;190;p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91" name="Google Shape;191;p5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92" name="Google Shape;192;p5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93" name="Google Shape;193;p5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94" name="Google Shape;194;p5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5" name="Google Shape;195;p5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6" name="Google Shape;196;p5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7" name="Google Shape;197;p5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98" name="Google Shape;198;p5"/>
          <p:cNvGrpSpPr/>
          <p:nvPr/>
        </p:nvGrpSpPr>
        <p:grpSpPr>
          <a:xfrm>
            <a:off x="-315600" y="-187149"/>
            <a:ext cx="9626575" cy="5539201"/>
            <a:chOff x="-315600" y="-187149"/>
            <a:chExt cx="9626575" cy="5539201"/>
          </a:xfrm>
        </p:grpSpPr>
        <p:sp>
          <p:nvSpPr>
            <p:cNvPr id="199" name="Google Shape;199;p5"/>
            <p:cNvSpPr/>
            <p:nvPr/>
          </p:nvSpPr>
          <p:spPr>
            <a:xfrm>
              <a:off x="-315600" y="3984629"/>
              <a:ext cx="480900" cy="4809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00" name="Google Shape;200;p5"/>
            <p:cNvSpPr/>
            <p:nvPr/>
          </p:nvSpPr>
          <p:spPr>
            <a:xfrm>
              <a:off x="7353175" y="4957252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01" name="Google Shape;201;p5"/>
            <p:cNvSpPr/>
            <p:nvPr/>
          </p:nvSpPr>
          <p:spPr>
            <a:xfrm>
              <a:off x="8430775" y="-187149"/>
              <a:ext cx="880200" cy="8802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3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grpSp>
        <p:nvGrpSpPr>
          <p:cNvPr id="204" name="Google Shape;204;p6"/>
          <p:cNvGrpSpPr/>
          <p:nvPr/>
        </p:nvGrpSpPr>
        <p:grpSpPr>
          <a:xfrm>
            <a:off x="-914550" y="-160523"/>
            <a:ext cx="8225050" cy="6336525"/>
            <a:chOff x="-914550" y="-160523"/>
            <a:chExt cx="8225050" cy="6336525"/>
          </a:xfrm>
        </p:grpSpPr>
        <p:sp>
          <p:nvSpPr>
            <p:cNvPr id="205" name="Google Shape;205;p6"/>
            <p:cNvSpPr/>
            <p:nvPr/>
          </p:nvSpPr>
          <p:spPr>
            <a:xfrm>
              <a:off x="931075" y="4939802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06" name="Google Shape;206;p6"/>
            <p:cNvSpPr/>
            <p:nvPr/>
          </p:nvSpPr>
          <p:spPr>
            <a:xfrm>
              <a:off x="-914550" y="4535003"/>
              <a:ext cx="1641000" cy="16410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07" name="Google Shape;207;p6"/>
            <p:cNvSpPr/>
            <p:nvPr/>
          </p:nvSpPr>
          <p:spPr>
            <a:xfrm>
              <a:off x="6915700" y="-160523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sp>
        <p:nvSpPr>
          <p:cNvPr id="208" name="Google Shape;208;p6"/>
          <p:cNvSpPr/>
          <p:nvPr/>
        </p:nvSpPr>
        <p:spPr>
          <a:xfrm>
            <a:off x="8046088" y="-893500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209" name="Google Shape;209;p6"/>
          <p:cNvGrpSpPr/>
          <p:nvPr/>
        </p:nvGrpSpPr>
        <p:grpSpPr>
          <a:xfrm>
            <a:off x="8302961" y="234266"/>
            <a:ext cx="520010" cy="928755"/>
            <a:chOff x="8302961" y="234266"/>
            <a:chExt cx="520010" cy="928755"/>
          </a:xfrm>
        </p:grpSpPr>
        <p:grpSp>
          <p:nvGrpSpPr>
            <p:cNvPr id="210" name="Google Shape;210;p6"/>
            <p:cNvGrpSpPr/>
            <p:nvPr/>
          </p:nvGrpSpPr>
          <p:grpSpPr>
            <a:xfrm rot="-8994600">
              <a:off x="8347450" y="261069"/>
              <a:ext cx="166673" cy="222260"/>
              <a:chOff x="1971651" y="842687"/>
              <a:chExt cx="157163" cy="209550"/>
            </a:xfrm>
          </p:grpSpPr>
          <p:sp>
            <p:nvSpPr>
              <p:cNvPr id="211" name="Google Shape;211;p6"/>
              <p:cNvSpPr/>
              <p:nvPr/>
            </p:nvSpPr>
            <p:spPr>
              <a:xfrm>
                <a:off x="1971651" y="842687"/>
                <a:ext cx="157162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97" extrusionOk="0">
                    <a:moveTo>
                      <a:pt x="72" y="49"/>
                    </a:moveTo>
                    <a:cubicBezTo>
                      <a:pt x="72" y="76"/>
                      <a:pt x="56" y="97"/>
                      <a:pt x="36" y="97"/>
                    </a:cubicBezTo>
                    <a:cubicBezTo>
                      <a:pt x="16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6" y="0"/>
                    </a:cubicBezTo>
                    <a:cubicBezTo>
                      <a:pt x="56" y="0"/>
                      <a:pt x="73" y="22"/>
                      <a:pt x="72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2" name="Google Shape;212;p6"/>
              <p:cNvSpPr/>
              <p:nvPr/>
            </p:nvSpPr>
            <p:spPr>
              <a:xfrm>
                <a:off x="1978001" y="842687"/>
                <a:ext cx="150813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97" extrusionOk="0">
                    <a:moveTo>
                      <a:pt x="69" y="49"/>
                    </a:moveTo>
                    <a:cubicBezTo>
                      <a:pt x="69" y="76"/>
                      <a:pt x="53" y="97"/>
                      <a:pt x="34" y="97"/>
                    </a:cubicBezTo>
                    <a:cubicBezTo>
                      <a:pt x="15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5" y="0"/>
                    </a:cubicBezTo>
                    <a:cubicBezTo>
                      <a:pt x="54" y="0"/>
                      <a:pt x="70" y="22"/>
                      <a:pt x="69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3" name="Google Shape;213;p6"/>
              <p:cNvSpPr/>
              <p:nvPr/>
            </p:nvSpPr>
            <p:spPr>
              <a:xfrm>
                <a:off x="1997051" y="869675"/>
                <a:ext cx="10953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51" h="71" extrusionOk="0">
                    <a:moveTo>
                      <a:pt x="51" y="36"/>
                    </a:moveTo>
                    <a:cubicBezTo>
                      <a:pt x="51" y="56"/>
                      <a:pt x="39" y="71"/>
                      <a:pt x="25" y="71"/>
                    </a:cubicBezTo>
                    <a:cubicBezTo>
                      <a:pt x="11" y="71"/>
                      <a:pt x="0" y="5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40" y="0"/>
                      <a:pt x="51" y="16"/>
                      <a:pt x="51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14" name="Google Shape;214;p6"/>
            <p:cNvGrpSpPr/>
            <p:nvPr/>
          </p:nvGrpSpPr>
          <p:grpSpPr>
            <a:xfrm rot="-3721070">
              <a:off x="8614992" y="939690"/>
              <a:ext cx="157164" cy="209552"/>
              <a:chOff x="1971651" y="842687"/>
              <a:chExt cx="157163" cy="209550"/>
            </a:xfrm>
          </p:grpSpPr>
          <p:sp>
            <p:nvSpPr>
              <p:cNvPr id="215" name="Google Shape;215;p6"/>
              <p:cNvSpPr/>
              <p:nvPr/>
            </p:nvSpPr>
            <p:spPr>
              <a:xfrm>
                <a:off x="1971651" y="842687"/>
                <a:ext cx="157162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97" extrusionOk="0">
                    <a:moveTo>
                      <a:pt x="72" y="49"/>
                    </a:moveTo>
                    <a:cubicBezTo>
                      <a:pt x="72" y="76"/>
                      <a:pt x="56" y="97"/>
                      <a:pt x="36" y="97"/>
                    </a:cubicBezTo>
                    <a:cubicBezTo>
                      <a:pt x="16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6" y="0"/>
                    </a:cubicBezTo>
                    <a:cubicBezTo>
                      <a:pt x="56" y="0"/>
                      <a:pt x="73" y="22"/>
                      <a:pt x="72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6" name="Google Shape;216;p6"/>
              <p:cNvSpPr/>
              <p:nvPr/>
            </p:nvSpPr>
            <p:spPr>
              <a:xfrm>
                <a:off x="1978001" y="842687"/>
                <a:ext cx="150813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97" extrusionOk="0">
                    <a:moveTo>
                      <a:pt x="69" y="49"/>
                    </a:moveTo>
                    <a:cubicBezTo>
                      <a:pt x="69" y="76"/>
                      <a:pt x="53" y="97"/>
                      <a:pt x="34" y="97"/>
                    </a:cubicBezTo>
                    <a:cubicBezTo>
                      <a:pt x="15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5" y="0"/>
                    </a:cubicBezTo>
                    <a:cubicBezTo>
                      <a:pt x="54" y="0"/>
                      <a:pt x="70" y="22"/>
                      <a:pt x="69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17" name="Google Shape;217;p6"/>
              <p:cNvSpPr/>
              <p:nvPr/>
            </p:nvSpPr>
            <p:spPr>
              <a:xfrm>
                <a:off x="1997051" y="869675"/>
                <a:ext cx="10953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51" h="71" extrusionOk="0">
                    <a:moveTo>
                      <a:pt x="51" y="36"/>
                    </a:moveTo>
                    <a:cubicBezTo>
                      <a:pt x="51" y="56"/>
                      <a:pt x="39" y="71"/>
                      <a:pt x="25" y="71"/>
                    </a:cubicBezTo>
                    <a:cubicBezTo>
                      <a:pt x="11" y="71"/>
                      <a:pt x="0" y="5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40" y="0"/>
                      <a:pt x="51" y="16"/>
                      <a:pt x="51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18" name="Google Shape;218;p6"/>
          <p:cNvGrpSpPr/>
          <p:nvPr/>
        </p:nvGrpSpPr>
        <p:grpSpPr>
          <a:xfrm>
            <a:off x="125113" y="1302925"/>
            <a:ext cx="8916525" cy="3033625"/>
            <a:chOff x="125113" y="1302925"/>
            <a:chExt cx="8916525" cy="3033625"/>
          </a:xfrm>
        </p:grpSpPr>
        <p:grpSp>
          <p:nvGrpSpPr>
            <p:cNvPr id="219" name="Google Shape;219;p6"/>
            <p:cNvGrpSpPr/>
            <p:nvPr/>
          </p:nvGrpSpPr>
          <p:grpSpPr>
            <a:xfrm>
              <a:off x="8649563" y="1302925"/>
              <a:ext cx="392075" cy="342925"/>
              <a:chOff x="4946100" y="2878150"/>
              <a:chExt cx="392075" cy="342925"/>
            </a:xfrm>
          </p:grpSpPr>
          <p:grpSp>
            <p:nvGrpSpPr>
              <p:cNvPr id="220" name="Google Shape;220;p6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221" name="Google Shape;221;p6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222" name="Google Shape;222;p6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3" name="Google Shape;223;p6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24" name="Google Shape;224;p6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225" name="Google Shape;225;p6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6" name="Google Shape;226;p6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227" name="Google Shape;227;p6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8" name="Google Shape;228;p6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29" name="Google Shape;229;p6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30" name="Google Shape;230;p6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31" name="Google Shape;231;p6"/>
            <p:cNvGrpSpPr/>
            <p:nvPr/>
          </p:nvGrpSpPr>
          <p:grpSpPr>
            <a:xfrm>
              <a:off x="125113" y="3993625"/>
              <a:ext cx="392075" cy="342925"/>
              <a:chOff x="4946100" y="2878150"/>
              <a:chExt cx="392075" cy="342925"/>
            </a:xfrm>
          </p:grpSpPr>
          <p:grpSp>
            <p:nvGrpSpPr>
              <p:cNvPr id="232" name="Google Shape;232;p6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233" name="Google Shape;233;p6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234" name="Google Shape;234;p6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5" name="Google Shape;235;p6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36" name="Google Shape;236;p6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237" name="Google Shape;237;p6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38" name="Google Shape;238;p6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239" name="Google Shape;239;p6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0" name="Google Shape;240;p6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1" name="Google Shape;241;p6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42" name="Google Shape;242;p6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243" name="Google Shape;243;p6"/>
          <p:cNvGrpSpPr/>
          <p:nvPr/>
        </p:nvGrpSpPr>
        <p:grpSpPr>
          <a:xfrm>
            <a:off x="7798976" y="-262188"/>
            <a:ext cx="1702610" cy="1271660"/>
            <a:chOff x="7798976" y="-262188"/>
            <a:chExt cx="1702610" cy="1271660"/>
          </a:xfrm>
        </p:grpSpPr>
        <p:grpSp>
          <p:nvGrpSpPr>
            <p:cNvPr id="244" name="Google Shape;244;p6"/>
            <p:cNvGrpSpPr/>
            <p:nvPr/>
          </p:nvGrpSpPr>
          <p:grpSpPr>
            <a:xfrm>
              <a:off x="7798976" y="-262188"/>
              <a:ext cx="815975" cy="801687"/>
              <a:chOff x="1147751" y="2111250"/>
              <a:chExt cx="815975" cy="801687"/>
            </a:xfrm>
          </p:grpSpPr>
          <p:sp>
            <p:nvSpPr>
              <p:cNvPr id="245" name="Google Shape;245;p6"/>
              <p:cNvSpPr/>
              <p:nvPr/>
            </p:nvSpPr>
            <p:spPr>
              <a:xfrm>
                <a:off x="1147751" y="2111250"/>
                <a:ext cx="815975" cy="80168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1" extrusionOk="0">
                    <a:moveTo>
                      <a:pt x="377" y="159"/>
                    </a:moveTo>
                    <a:cubicBezTo>
                      <a:pt x="230" y="144"/>
                      <a:pt x="217" y="371"/>
                      <a:pt x="76" y="358"/>
                    </a:cubicBezTo>
                    <a:cubicBezTo>
                      <a:pt x="51" y="314"/>
                      <a:pt x="26" y="270"/>
                      <a:pt x="0" y="226"/>
                    </a:cubicBezTo>
                    <a:cubicBezTo>
                      <a:pt x="144" y="240"/>
                      <a:pt x="155" y="0"/>
                      <a:pt x="305" y="16"/>
                    </a:cubicBezTo>
                    <a:cubicBezTo>
                      <a:pt x="330" y="64"/>
                      <a:pt x="353" y="112"/>
                      <a:pt x="377" y="1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6" name="Google Shape;246;p6"/>
              <p:cNvSpPr/>
              <p:nvPr/>
            </p:nvSpPr>
            <p:spPr>
              <a:xfrm>
                <a:off x="1223950" y="2179512"/>
                <a:ext cx="665162" cy="6731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11" extrusionOk="0">
                    <a:moveTo>
                      <a:pt x="41" y="297"/>
                    </a:moveTo>
                    <a:cubicBezTo>
                      <a:pt x="27" y="273"/>
                      <a:pt x="13" y="249"/>
                      <a:pt x="0" y="225"/>
                    </a:cubicBezTo>
                    <a:cubicBezTo>
                      <a:pt x="12" y="224"/>
                      <a:pt x="16" y="214"/>
                      <a:pt x="10" y="205"/>
                    </a:cubicBezTo>
                    <a:cubicBezTo>
                      <a:pt x="108" y="182"/>
                      <a:pt x="136" y="25"/>
                      <a:pt x="238" y="0"/>
                    </a:cubicBezTo>
                    <a:cubicBezTo>
                      <a:pt x="243" y="11"/>
                      <a:pt x="257" y="17"/>
                      <a:pt x="269" y="16"/>
                    </a:cubicBezTo>
                    <a:cubicBezTo>
                      <a:pt x="282" y="43"/>
                      <a:pt x="296" y="69"/>
                      <a:pt x="308" y="94"/>
                    </a:cubicBezTo>
                    <a:cubicBezTo>
                      <a:pt x="296" y="95"/>
                      <a:pt x="291" y="105"/>
                      <a:pt x="296" y="115"/>
                    </a:cubicBezTo>
                    <a:cubicBezTo>
                      <a:pt x="196" y="139"/>
                      <a:pt x="167" y="289"/>
                      <a:pt x="71" y="311"/>
                    </a:cubicBezTo>
                    <a:cubicBezTo>
                      <a:pt x="66" y="301"/>
                      <a:pt x="53" y="296"/>
                      <a:pt x="41" y="297"/>
                    </a:cubicBezTo>
                    <a:close/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7" name="Google Shape;247;p6"/>
              <p:cNvSpPr/>
              <p:nvPr/>
            </p:nvSpPr>
            <p:spPr>
              <a:xfrm>
                <a:off x="1446201" y="2365250"/>
                <a:ext cx="20955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8" extrusionOk="0">
                    <a:moveTo>
                      <a:pt x="84" y="29"/>
                    </a:moveTo>
                    <a:cubicBezTo>
                      <a:pt x="97" y="55"/>
                      <a:pt x="92" y="96"/>
                      <a:pt x="74" y="122"/>
                    </a:cubicBezTo>
                    <a:cubicBezTo>
                      <a:pt x="55" y="148"/>
                      <a:pt x="28" y="146"/>
                      <a:pt x="14" y="120"/>
                    </a:cubicBezTo>
                    <a:cubicBezTo>
                      <a:pt x="0" y="95"/>
                      <a:pt x="4" y="54"/>
                      <a:pt x="23" y="27"/>
                    </a:cubicBezTo>
                    <a:cubicBezTo>
                      <a:pt x="41" y="0"/>
                      <a:pt x="69" y="2"/>
                      <a:pt x="84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8" name="Google Shape;248;p6"/>
              <p:cNvSpPr/>
              <p:nvPr/>
            </p:nvSpPr>
            <p:spPr>
              <a:xfrm>
                <a:off x="1323963" y="2635125"/>
                <a:ext cx="131762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53" y="15"/>
                    </a:moveTo>
                    <a:cubicBezTo>
                      <a:pt x="61" y="29"/>
                      <a:pt x="58" y="49"/>
                      <a:pt x="45" y="57"/>
                    </a:cubicBezTo>
                    <a:cubicBezTo>
                      <a:pt x="33" y="65"/>
                      <a:pt x="15" y="58"/>
                      <a:pt x="7" y="45"/>
                    </a:cubicBezTo>
                    <a:cubicBezTo>
                      <a:pt x="0" y="31"/>
                      <a:pt x="5" y="16"/>
                      <a:pt x="18" y="8"/>
                    </a:cubicBezTo>
                    <a:cubicBezTo>
                      <a:pt x="31" y="0"/>
                      <a:pt x="46" y="2"/>
                      <a:pt x="53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49" name="Google Shape;249;p6"/>
              <p:cNvSpPr/>
              <p:nvPr/>
            </p:nvSpPr>
            <p:spPr>
              <a:xfrm>
                <a:off x="1624001" y="2260475"/>
                <a:ext cx="211138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87" extrusionOk="0">
                    <a:moveTo>
                      <a:pt x="98" y="41"/>
                    </a:moveTo>
                    <a:cubicBezTo>
                      <a:pt x="67" y="47"/>
                      <a:pt x="43" y="64"/>
                      <a:pt x="22" y="87"/>
                    </a:cubicBezTo>
                    <a:cubicBezTo>
                      <a:pt x="15" y="74"/>
                      <a:pt x="7" y="61"/>
                      <a:pt x="0" y="47"/>
                    </a:cubicBezTo>
                    <a:cubicBezTo>
                      <a:pt x="22" y="24"/>
                      <a:pt x="46" y="6"/>
                      <a:pt x="77" y="0"/>
                    </a:cubicBezTo>
                    <a:cubicBezTo>
                      <a:pt x="84" y="14"/>
                      <a:pt x="91" y="27"/>
                      <a:pt x="98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50" name="Google Shape;250;p6"/>
            <p:cNvGrpSpPr/>
            <p:nvPr/>
          </p:nvGrpSpPr>
          <p:grpSpPr>
            <a:xfrm rot="5688103">
              <a:off x="8720016" y="224235"/>
              <a:ext cx="711136" cy="795265"/>
              <a:chOff x="1104876" y="1322112"/>
              <a:chExt cx="711200" cy="795338"/>
            </a:xfrm>
          </p:grpSpPr>
          <p:sp>
            <p:nvSpPr>
              <p:cNvPr id="251" name="Google Shape;251;p6"/>
              <p:cNvSpPr/>
              <p:nvPr/>
            </p:nvSpPr>
            <p:spPr>
              <a:xfrm>
                <a:off x="1104876" y="1322112"/>
                <a:ext cx="711200" cy="79533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448" y="145"/>
                    </a:moveTo>
                    <a:lnTo>
                      <a:pt x="167" y="501"/>
                    </a:lnTo>
                    <a:lnTo>
                      <a:pt x="0" y="371"/>
                    </a:lnTo>
                    <a:lnTo>
                      <a:pt x="276" y="0"/>
                    </a:lnTo>
                    <a:lnTo>
                      <a:pt x="448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2" name="Google Shape;252;p6"/>
              <p:cNvSpPr/>
              <p:nvPr/>
            </p:nvSpPr>
            <p:spPr>
              <a:xfrm>
                <a:off x="1173138" y="1399900"/>
                <a:ext cx="568325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73" y="302"/>
                    </a:moveTo>
                    <a:cubicBezTo>
                      <a:pt x="4" y="247"/>
                      <a:pt x="4" y="247"/>
                      <a:pt x="4" y="247"/>
                    </a:cubicBezTo>
                    <a:cubicBezTo>
                      <a:pt x="10" y="239"/>
                      <a:pt x="8" y="227"/>
                      <a:pt x="0" y="220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71" y="11"/>
                      <a:pt x="183" y="9"/>
                      <a:pt x="190" y="0"/>
                    </a:cubicBezTo>
                    <a:cubicBezTo>
                      <a:pt x="261" y="60"/>
                      <a:pt x="261" y="60"/>
                      <a:pt x="261" y="60"/>
                    </a:cubicBezTo>
                    <a:cubicBezTo>
                      <a:pt x="254" y="69"/>
                      <a:pt x="255" y="82"/>
                      <a:pt x="263" y="89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1" y="292"/>
                      <a:pt x="79" y="293"/>
                      <a:pt x="73" y="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3" name="Google Shape;253;p6"/>
              <p:cNvSpPr/>
              <p:nvPr/>
            </p:nvSpPr>
            <p:spPr>
              <a:xfrm>
                <a:off x="1325538" y="1611037"/>
                <a:ext cx="254000" cy="2492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5" extrusionOk="0">
                    <a:moveTo>
                      <a:pt x="89" y="19"/>
                    </a:moveTo>
                    <a:cubicBezTo>
                      <a:pt x="112" y="39"/>
                      <a:pt x="118" y="72"/>
                      <a:pt x="102" y="93"/>
                    </a:cubicBezTo>
                    <a:cubicBezTo>
                      <a:pt x="86" y="114"/>
                      <a:pt x="54" y="115"/>
                      <a:pt x="30" y="96"/>
                    </a:cubicBezTo>
                    <a:cubicBezTo>
                      <a:pt x="6" y="77"/>
                      <a:pt x="0" y="44"/>
                      <a:pt x="16" y="23"/>
                    </a:cubicBezTo>
                    <a:cubicBezTo>
                      <a:pt x="32" y="1"/>
                      <a:pt x="65" y="0"/>
                      <a:pt x="89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4" name="Google Shape;254;p6"/>
              <p:cNvSpPr/>
              <p:nvPr/>
            </p:nvSpPr>
            <p:spPr>
              <a:xfrm>
                <a:off x="1260451" y="1838050"/>
                <a:ext cx="1365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59" extrusionOk="0">
                    <a:moveTo>
                      <a:pt x="47" y="10"/>
                    </a:moveTo>
                    <a:cubicBezTo>
                      <a:pt x="59" y="20"/>
                      <a:pt x="63" y="37"/>
                      <a:pt x="54" y="48"/>
                    </a:cubicBezTo>
                    <a:cubicBezTo>
                      <a:pt x="46" y="59"/>
                      <a:pt x="29" y="59"/>
                      <a:pt x="17" y="50"/>
                    </a:cubicBezTo>
                    <a:cubicBezTo>
                      <a:pt x="4" y="40"/>
                      <a:pt x="0" y="23"/>
                      <a:pt x="9" y="12"/>
                    </a:cubicBezTo>
                    <a:cubicBezTo>
                      <a:pt x="17" y="1"/>
                      <a:pt x="34" y="0"/>
                      <a:pt x="47" y="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55" name="Google Shape;255;p6"/>
              <p:cNvSpPr/>
              <p:nvPr/>
            </p:nvSpPr>
            <p:spPr>
              <a:xfrm>
                <a:off x="1493813" y="1455462"/>
                <a:ext cx="187325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1" extrusionOk="0">
                    <a:moveTo>
                      <a:pt x="118" y="42"/>
                    </a:moveTo>
                    <a:lnTo>
                      <a:pt x="49" y="131"/>
                    </a:lnTo>
                    <a:lnTo>
                      <a:pt x="0" y="91"/>
                    </a:lnTo>
                    <a:lnTo>
                      <a:pt x="69" y="0"/>
                    </a:lnTo>
                    <a:lnTo>
                      <a:pt x="118" y="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7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258" name="Google Shape;258;p7"/>
          <p:cNvSpPr txBox="1"/>
          <p:nvPr>
            <p:ph type="body" idx="1"/>
          </p:nvPr>
        </p:nvSpPr>
        <p:spPr>
          <a:xfrm>
            <a:off x="726450" y="1374425"/>
            <a:ext cx="4015200" cy="29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 sz="1400"/>
            </a:lvl1pPr>
            <a:lvl2pPr marL="914400" lvl="1" indent="-317500" rtl="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9" name="Google Shape;259;p7"/>
          <p:cNvSpPr/>
          <p:nvPr>
            <p:ph type="pic" idx="2"/>
          </p:nvPr>
        </p:nvSpPr>
        <p:spPr>
          <a:xfrm>
            <a:off x="4976975" y="1374425"/>
            <a:ext cx="3232800" cy="29130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260" name="Google Shape;260;p7"/>
          <p:cNvSpPr/>
          <p:nvPr/>
        </p:nvSpPr>
        <p:spPr>
          <a:xfrm>
            <a:off x="-496662" y="4384925"/>
            <a:ext cx="1599000" cy="1599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261" name="Google Shape;261;p7"/>
          <p:cNvGrpSpPr/>
          <p:nvPr/>
        </p:nvGrpSpPr>
        <p:grpSpPr>
          <a:xfrm>
            <a:off x="-197035" y="4075731"/>
            <a:ext cx="1600461" cy="1370081"/>
            <a:chOff x="-197035" y="4075731"/>
            <a:chExt cx="1600461" cy="1370081"/>
          </a:xfrm>
        </p:grpSpPr>
        <p:grpSp>
          <p:nvGrpSpPr>
            <p:cNvPr id="262" name="Google Shape;262;p7"/>
            <p:cNvGrpSpPr/>
            <p:nvPr/>
          </p:nvGrpSpPr>
          <p:grpSpPr>
            <a:xfrm rot="6682738">
              <a:off x="-52716" y="4154150"/>
              <a:ext cx="711132" cy="795261"/>
              <a:chOff x="1104876" y="1322112"/>
              <a:chExt cx="711200" cy="795338"/>
            </a:xfrm>
          </p:grpSpPr>
          <p:sp>
            <p:nvSpPr>
              <p:cNvPr id="263" name="Google Shape;263;p7"/>
              <p:cNvSpPr/>
              <p:nvPr/>
            </p:nvSpPr>
            <p:spPr>
              <a:xfrm>
                <a:off x="1104876" y="1322112"/>
                <a:ext cx="711200" cy="79533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448" y="145"/>
                    </a:moveTo>
                    <a:lnTo>
                      <a:pt x="167" y="501"/>
                    </a:lnTo>
                    <a:lnTo>
                      <a:pt x="0" y="371"/>
                    </a:lnTo>
                    <a:lnTo>
                      <a:pt x="276" y="0"/>
                    </a:lnTo>
                    <a:lnTo>
                      <a:pt x="448" y="1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4" name="Google Shape;264;p7"/>
              <p:cNvSpPr/>
              <p:nvPr/>
            </p:nvSpPr>
            <p:spPr>
              <a:xfrm>
                <a:off x="1173138" y="1399900"/>
                <a:ext cx="568325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73" y="302"/>
                    </a:moveTo>
                    <a:cubicBezTo>
                      <a:pt x="4" y="247"/>
                      <a:pt x="4" y="247"/>
                      <a:pt x="4" y="247"/>
                    </a:cubicBezTo>
                    <a:cubicBezTo>
                      <a:pt x="10" y="239"/>
                      <a:pt x="8" y="227"/>
                      <a:pt x="0" y="220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71" y="11"/>
                      <a:pt x="183" y="9"/>
                      <a:pt x="190" y="0"/>
                    </a:cubicBezTo>
                    <a:cubicBezTo>
                      <a:pt x="261" y="60"/>
                      <a:pt x="261" y="60"/>
                      <a:pt x="261" y="60"/>
                    </a:cubicBezTo>
                    <a:cubicBezTo>
                      <a:pt x="254" y="69"/>
                      <a:pt x="255" y="82"/>
                      <a:pt x="263" y="89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1" y="292"/>
                      <a:pt x="79" y="293"/>
                      <a:pt x="73" y="30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5" name="Google Shape;265;p7"/>
              <p:cNvSpPr/>
              <p:nvPr/>
            </p:nvSpPr>
            <p:spPr>
              <a:xfrm>
                <a:off x="1325538" y="1611037"/>
                <a:ext cx="254000" cy="2492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5" extrusionOk="0">
                    <a:moveTo>
                      <a:pt x="89" y="19"/>
                    </a:moveTo>
                    <a:cubicBezTo>
                      <a:pt x="112" y="39"/>
                      <a:pt x="118" y="72"/>
                      <a:pt x="102" y="93"/>
                    </a:cubicBezTo>
                    <a:cubicBezTo>
                      <a:pt x="86" y="114"/>
                      <a:pt x="54" y="115"/>
                      <a:pt x="30" y="96"/>
                    </a:cubicBezTo>
                    <a:cubicBezTo>
                      <a:pt x="6" y="77"/>
                      <a:pt x="0" y="44"/>
                      <a:pt x="16" y="23"/>
                    </a:cubicBezTo>
                    <a:cubicBezTo>
                      <a:pt x="32" y="1"/>
                      <a:pt x="65" y="0"/>
                      <a:pt x="89" y="19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6" name="Google Shape;266;p7"/>
              <p:cNvSpPr/>
              <p:nvPr/>
            </p:nvSpPr>
            <p:spPr>
              <a:xfrm>
                <a:off x="1260451" y="1838050"/>
                <a:ext cx="1365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59" extrusionOk="0">
                    <a:moveTo>
                      <a:pt x="47" y="10"/>
                    </a:moveTo>
                    <a:cubicBezTo>
                      <a:pt x="59" y="20"/>
                      <a:pt x="63" y="37"/>
                      <a:pt x="54" y="48"/>
                    </a:cubicBezTo>
                    <a:cubicBezTo>
                      <a:pt x="46" y="59"/>
                      <a:pt x="29" y="59"/>
                      <a:pt x="17" y="50"/>
                    </a:cubicBezTo>
                    <a:cubicBezTo>
                      <a:pt x="4" y="40"/>
                      <a:pt x="0" y="23"/>
                      <a:pt x="9" y="12"/>
                    </a:cubicBezTo>
                    <a:cubicBezTo>
                      <a:pt x="17" y="1"/>
                      <a:pt x="34" y="0"/>
                      <a:pt x="47" y="1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67" name="Google Shape;267;p7"/>
              <p:cNvSpPr/>
              <p:nvPr/>
            </p:nvSpPr>
            <p:spPr>
              <a:xfrm>
                <a:off x="1493813" y="1455462"/>
                <a:ext cx="187325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1" extrusionOk="0">
                    <a:moveTo>
                      <a:pt x="118" y="42"/>
                    </a:moveTo>
                    <a:lnTo>
                      <a:pt x="49" y="131"/>
                    </a:lnTo>
                    <a:lnTo>
                      <a:pt x="0" y="91"/>
                    </a:lnTo>
                    <a:lnTo>
                      <a:pt x="69" y="0"/>
                    </a:lnTo>
                    <a:lnTo>
                      <a:pt x="118" y="4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68" name="Google Shape;268;p7"/>
            <p:cNvGrpSpPr/>
            <p:nvPr/>
          </p:nvGrpSpPr>
          <p:grpSpPr>
            <a:xfrm>
              <a:off x="587450" y="4644125"/>
              <a:ext cx="815975" cy="801687"/>
              <a:chOff x="1147751" y="2111250"/>
              <a:chExt cx="815975" cy="801687"/>
            </a:xfrm>
          </p:grpSpPr>
          <p:sp>
            <p:nvSpPr>
              <p:cNvPr id="269" name="Google Shape;269;p7"/>
              <p:cNvSpPr/>
              <p:nvPr/>
            </p:nvSpPr>
            <p:spPr>
              <a:xfrm>
                <a:off x="1147751" y="2111250"/>
                <a:ext cx="815975" cy="80168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1" extrusionOk="0">
                    <a:moveTo>
                      <a:pt x="377" y="159"/>
                    </a:moveTo>
                    <a:cubicBezTo>
                      <a:pt x="230" y="144"/>
                      <a:pt x="217" y="371"/>
                      <a:pt x="76" y="358"/>
                    </a:cubicBezTo>
                    <a:cubicBezTo>
                      <a:pt x="51" y="314"/>
                      <a:pt x="26" y="270"/>
                      <a:pt x="0" y="226"/>
                    </a:cubicBezTo>
                    <a:cubicBezTo>
                      <a:pt x="144" y="240"/>
                      <a:pt x="155" y="0"/>
                      <a:pt x="305" y="16"/>
                    </a:cubicBezTo>
                    <a:cubicBezTo>
                      <a:pt x="330" y="64"/>
                      <a:pt x="353" y="112"/>
                      <a:pt x="377" y="15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0" name="Google Shape;270;p7"/>
              <p:cNvSpPr/>
              <p:nvPr/>
            </p:nvSpPr>
            <p:spPr>
              <a:xfrm>
                <a:off x="1223950" y="2179512"/>
                <a:ext cx="665162" cy="6731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11" extrusionOk="0">
                    <a:moveTo>
                      <a:pt x="41" y="297"/>
                    </a:moveTo>
                    <a:cubicBezTo>
                      <a:pt x="27" y="273"/>
                      <a:pt x="13" y="249"/>
                      <a:pt x="0" y="225"/>
                    </a:cubicBezTo>
                    <a:cubicBezTo>
                      <a:pt x="12" y="224"/>
                      <a:pt x="16" y="214"/>
                      <a:pt x="10" y="205"/>
                    </a:cubicBezTo>
                    <a:cubicBezTo>
                      <a:pt x="108" y="182"/>
                      <a:pt x="136" y="25"/>
                      <a:pt x="238" y="0"/>
                    </a:cubicBezTo>
                    <a:cubicBezTo>
                      <a:pt x="243" y="11"/>
                      <a:pt x="257" y="17"/>
                      <a:pt x="269" y="16"/>
                    </a:cubicBezTo>
                    <a:cubicBezTo>
                      <a:pt x="282" y="43"/>
                      <a:pt x="296" y="69"/>
                      <a:pt x="308" y="94"/>
                    </a:cubicBezTo>
                    <a:cubicBezTo>
                      <a:pt x="296" y="95"/>
                      <a:pt x="291" y="105"/>
                      <a:pt x="296" y="115"/>
                    </a:cubicBezTo>
                    <a:cubicBezTo>
                      <a:pt x="196" y="139"/>
                      <a:pt x="167" y="289"/>
                      <a:pt x="71" y="311"/>
                    </a:cubicBezTo>
                    <a:cubicBezTo>
                      <a:pt x="66" y="301"/>
                      <a:pt x="53" y="296"/>
                      <a:pt x="41" y="297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1" name="Google Shape;271;p7"/>
              <p:cNvSpPr/>
              <p:nvPr/>
            </p:nvSpPr>
            <p:spPr>
              <a:xfrm>
                <a:off x="1446201" y="2365250"/>
                <a:ext cx="20955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8" extrusionOk="0">
                    <a:moveTo>
                      <a:pt x="84" y="29"/>
                    </a:moveTo>
                    <a:cubicBezTo>
                      <a:pt x="97" y="55"/>
                      <a:pt x="92" y="96"/>
                      <a:pt x="74" y="122"/>
                    </a:cubicBezTo>
                    <a:cubicBezTo>
                      <a:pt x="55" y="148"/>
                      <a:pt x="28" y="146"/>
                      <a:pt x="14" y="120"/>
                    </a:cubicBezTo>
                    <a:cubicBezTo>
                      <a:pt x="0" y="95"/>
                      <a:pt x="4" y="54"/>
                      <a:pt x="23" y="27"/>
                    </a:cubicBezTo>
                    <a:cubicBezTo>
                      <a:pt x="41" y="0"/>
                      <a:pt x="69" y="2"/>
                      <a:pt x="84" y="29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2" name="Google Shape;272;p7"/>
              <p:cNvSpPr/>
              <p:nvPr/>
            </p:nvSpPr>
            <p:spPr>
              <a:xfrm>
                <a:off x="1323963" y="2635125"/>
                <a:ext cx="131762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53" y="15"/>
                    </a:moveTo>
                    <a:cubicBezTo>
                      <a:pt x="61" y="29"/>
                      <a:pt x="58" y="49"/>
                      <a:pt x="45" y="57"/>
                    </a:cubicBezTo>
                    <a:cubicBezTo>
                      <a:pt x="33" y="65"/>
                      <a:pt x="15" y="58"/>
                      <a:pt x="7" y="45"/>
                    </a:cubicBezTo>
                    <a:cubicBezTo>
                      <a:pt x="0" y="31"/>
                      <a:pt x="5" y="16"/>
                      <a:pt x="18" y="8"/>
                    </a:cubicBezTo>
                    <a:cubicBezTo>
                      <a:pt x="31" y="0"/>
                      <a:pt x="46" y="2"/>
                      <a:pt x="53" y="15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3" name="Google Shape;273;p7"/>
              <p:cNvSpPr/>
              <p:nvPr/>
            </p:nvSpPr>
            <p:spPr>
              <a:xfrm>
                <a:off x="1624001" y="2260475"/>
                <a:ext cx="211138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87" extrusionOk="0">
                    <a:moveTo>
                      <a:pt x="98" y="41"/>
                    </a:moveTo>
                    <a:cubicBezTo>
                      <a:pt x="67" y="47"/>
                      <a:pt x="43" y="64"/>
                      <a:pt x="22" y="87"/>
                    </a:cubicBezTo>
                    <a:cubicBezTo>
                      <a:pt x="15" y="74"/>
                      <a:pt x="7" y="61"/>
                      <a:pt x="0" y="47"/>
                    </a:cubicBezTo>
                    <a:cubicBezTo>
                      <a:pt x="22" y="24"/>
                      <a:pt x="46" y="6"/>
                      <a:pt x="77" y="0"/>
                    </a:cubicBezTo>
                    <a:cubicBezTo>
                      <a:pt x="84" y="14"/>
                      <a:pt x="91" y="27"/>
                      <a:pt x="98" y="41"/>
                    </a:cubicBez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74" name="Google Shape;274;p7"/>
          <p:cNvGrpSpPr/>
          <p:nvPr/>
        </p:nvGrpSpPr>
        <p:grpSpPr>
          <a:xfrm>
            <a:off x="713234" y="4423722"/>
            <a:ext cx="1004304" cy="511315"/>
            <a:chOff x="713234" y="4423722"/>
            <a:chExt cx="1004304" cy="511315"/>
          </a:xfrm>
        </p:grpSpPr>
        <p:grpSp>
          <p:nvGrpSpPr>
            <p:cNvPr id="275" name="Google Shape;275;p7"/>
            <p:cNvGrpSpPr/>
            <p:nvPr/>
          </p:nvGrpSpPr>
          <p:grpSpPr>
            <a:xfrm rot="-8994413">
              <a:off x="760316" y="4473834"/>
              <a:ext cx="269871" cy="260346"/>
              <a:chOff x="3500963" y="1514187"/>
              <a:chExt cx="269875" cy="260350"/>
            </a:xfrm>
          </p:grpSpPr>
          <p:sp>
            <p:nvSpPr>
              <p:cNvPr id="276" name="Google Shape;276;p7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7" name="Google Shape;277;p7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78" name="Google Shape;278;p7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279" name="Google Shape;279;p7"/>
            <p:cNvGrpSpPr/>
            <p:nvPr/>
          </p:nvGrpSpPr>
          <p:grpSpPr>
            <a:xfrm>
              <a:off x="1560376" y="4725487"/>
              <a:ext cx="157163" cy="209550"/>
              <a:chOff x="1971651" y="842687"/>
              <a:chExt cx="157163" cy="209550"/>
            </a:xfrm>
          </p:grpSpPr>
          <p:sp>
            <p:nvSpPr>
              <p:cNvPr id="280" name="Google Shape;280;p7"/>
              <p:cNvSpPr/>
              <p:nvPr/>
            </p:nvSpPr>
            <p:spPr>
              <a:xfrm>
                <a:off x="1971651" y="842687"/>
                <a:ext cx="157162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97" extrusionOk="0">
                    <a:moveTo>
                      <a:pt x="72" y="49"/>
                    </a:moveTo>
                    <a:cubicBezTo>
                      <a:pt x="72" y="76"/>
                      <a:pt x="56" y="97"/>
                      <a:pt x="36" y="97"/>
                    </a:cubicBezTo>
                    <a:cubicBezTo>
                      <a:pt x="16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6" y="0"/>
                    </a:cubicBezTo>
                    <a:cubicBezTo>
                      <a:pt x="56" y="0"/>
                      <a:pt x="73" y="22"/>
                      <a:pt x="72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1" name="Google Shape;281;p7"/>
              <p:cNvSpPr/>
              <p:nvPr/>
            </p:nvSpPr>
            <p:spPr>
              <a:xfrm>
                <a:off x="1978001" y="842687"/>
                <a:ext cx="150813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97" extrusionOk="0">
                    <a:moveTo>
                      <a:pt x="69" y="49"/>
                    </a:moveTo>
                    <a:cubicBezTo>
                      <a:pt x="69" y="76"/>
                      <a:pt x="53" y="97"/>
                      <a:pt x="34" y="97"/>
                    </a:cubicBezTo>
                    <a:cubicBezTo>
                      <a:pt x="15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5" y="0"/>
                    </a:cubicBezTo>
                    <a:cubicBezTo>
                      <a:pt x="54" y="0"/>
                      <a:pt x="70" y="22"/>
                      <a:pt x="69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282" name="Google Shape;282;p7"/>
              <p:cNvSpPr/>
              <p:nvPr/>
            </p:nvSpPr>
            <p:spPr>
              <a:xfrm>
                <a:off x="1997051" y="869675"/>
                <a:ext cx="10953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51" h="71" extrusionOk="0">
                    <a:moveTo>
                      <a:pt x="51" y="36"/>
                    </a:moveTo>
                    <a:cubicBezTo>
                      <a:pt x="51" y="56"/>
                      <a:pt x="39" y="71"/>
                      <a:pt x="25" y="71"/>
                    </a:cubicBezTo>
                    <a:cubicBezTo>
                      <a:pt x="11" y="71"/>
                      <a:pt x="0" y="5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40" y="0"/>
                      <a:pt x="51" y="16"/>
                      <a:pt x="51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283" name="Google Shape;283;p7"/>
          <p:cNvGrpSpPr/>
          <p:nvPr/>
        </p:nvGrpSpPr>
        <p:grpSpPr>
          <a:xfrm>
            <a:off x="2054875" y="-340699"/>
            <a:ext cx="7369650" cy="5786501"/>
            <a:chOff x="2054875" y="-340699"/>
            <a:chExt cx="7369650" cy="5786501"/>
          </a:xfrm>
        </p:grpSpPr>
        <p:sp>
          <p:nvSpPr>
            <p:cNvPr id="284" name="Google Shape;284;p7"/>
            <p:cNvSpPr/>
            <p:nvPr/>
          </p:nvSpPr>
          <p:spPr>
            <a:xfrm>
              <a:off x="8603850" y="4075727"/>
              <a:ext cx="394800" cy="394800"/>
            </a:xfrm>
            <a:prstGeom prst="ellipse">
              <a:avLst/>
            </a:prstGeom>
            <a:solidFill>
              <a:schemeClr val="accent6"/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85" name="Google Shape;285;p7"/>
            <p:cNvSpPr/>
            <p:nvPr/>
          </p:nvSpPr>
          <p:spPr>
            <a:xfrm>
              <a:off x="2054875" y="5051002"/>
              <a:ext cx="394800" cy="3948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286" name="Google Shape;286;p7"/>
            <p:cNvSpPr/>
            <p:nvPr/>
          </p:nvSpPr>
          <p:spPr>
            <a:xfrm>
              <a:off x="8544325" y="-340699"/>
              <a:ext cx="880200" cy="8802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grpSp>
        <p:nvGrpSpPr>
          <p:cNvPr id="287" name="Google Shape;287;p7"/>
          <p:cNvGrpSpPr/>
          <p:nvPr/>
        </p:nvGrpSpPr>
        <p:grpSpPr>
          <a:xfrm>
            <a:off x="1874500" y="196575"/>
            <a:ext cx="6549500" cy="4750350"/>
            <a:chOff x="1874500" y="196575"/>
            <a:chExt cx="6549500" cy="4750350"/>
          </a:xfrm>
        </p:grpSpPr>
        <p:grpSp>
          <p:nvGrpSpPr>
            <p:cNvPr id="288" name="Google Shape;288;p7"/>
            <p:cNvGrpSpPr/>
            <p:nvPr/>
          </p:nvGrpSpPr>
          <p:grpSpPr>
            <a:xfrm>
              <a:off x="7511200" y="196575"/>
              <a:ext cx="392075" cy="342925"/>
              <a:chOff x="4946100" y="2878150"/>
              <a:chExt cx="392075" cy="342925"/>
            </a:xfrm>
          </p:grpSpPr>
          <p:grpSp>
            <p:nvGrpSpPr>
              <p:cNvPr id="289" name="Google Shape;289;p7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290" name="Google Shape;290;p7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291" name="Google Shape;291;p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2" name="Google Shape;292;p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293" name="Google Shape;293;p7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294" name="Google Shape;294;p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95" name="Google Shape;295;p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296" name="Google Shape;296;p7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7" name="Google Shape;297;p7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8" name="Google Shape;298;p7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299" name="Google Shape;299;p7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00" name="Google Shape;300;p7"/>
            <p:cNvGrpSpPr/>
            <p:nvPr/>
          </p:nvGrpSpPr>
          <p:grpSpPr>
            <a:xfrm>
              <a:off x="1874500" y="4497750"/>
              <a:ext cx="392075" cy="342925"/>
              <a:chOff x="4946100" y="2878150"/>
              <a:chExt cx="392075" cy="342925"/>
            </a:xfrm>
          </p:grpSpPr>
          <p:grpSp>
            <p:nvGrpSpPr>
              <p:cNvPr id="301" name="Google Shape;301;p7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302" name="Google Shape;302;p7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03" name="Google Shape;303;p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4" name="Google Shape;304;p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05" name="Google Shape;305;p7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06" name="Google Shape;306;p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07" name="Google Shape;307;p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308" name="Google Shape;308;p7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09" name="Google Shape;309;p7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0" name="Google Shape;310;p7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11" name="Google Shape;311;p7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12" name="Google Shape;312;p7"/>
            <p:cNvGrpSpPr/>
            <p:nvPr/>
          </p:nvGrpSpPr>
          <p:grpSpPr>
            <a:xfrm>
              <a:off x="8031925" y="4604000"/>
              <a:ext cx="392075" cy="342925"/>
              <a:chOff x="4946100" y="2878150"/>
              <a:chExt cx="392075" cy="342925"/>
            </a:xfrm>
          </p:grpSpPr>
          <p:grpSp>
            <p:nvGrpSpPr>
              <p:cNvPr id="313" name="Google Shape;313;p7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314" name="Google Shape;314;p7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15" name="Google Shape;315;p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6" name="Google Shape;316;p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17" name="Google Shape;317;p7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18" name="Google Shape;318;p7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19" name="Google Shape;319;p7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320" name="Google Shape;320;p7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1" name="Google Shape;321;p7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2" name="Google Shape;322;p7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23" name="Google Shape;323;p7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8"/>
          <p:cNvSpPr txBox="1"/>
          <p:nvPr>
            <p:ph type="title"/>
          </p:nvPr>
        </p:nvSpPr>
        <p:spPr>
          <a:xfrm>
            <a:off x="713225" y="855800"/>
            <a:ext cx="5092500" cy="15822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60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326" name="Google Shape;326;p8"/>
          <p:cNvSpPr/>
          <p:nvPr/>
        </p:nvSpPr>
        <p:spPr>
          <a:xfrm>
            <a:off x="5211325" y="2570397"/>
            <a:ext cx="6438900" cy="64389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327" name="Google Shape;327;p8"/>
          <p:cNvGrpSpPr/>
          <p:nvPr/>
        </p:nvGrpSpPr>
        <p:grpSpPr>
          <a:xfrm>
            <a:off x="-817975" y="843456"/>
            <a:ext cx="9515575" cy="5785794"/>
            <a:chOff x="-817975" y="843456"/>
            <a:chExt cx="9515575" cy="5785794"/>
          </a:xfrm>
        </p:grpSpPr>
        <p:sp>
          <p:nvSpPr>
            <p:cNvPr id="328" name="Google Shape;328;p8"/>
            <p:cNvSpPr/>
            <p:nvPr/>
          </p:nvSpPr>
          <p:spPr>
            <a:xfrm>
              <a:off x="8067000" y="843456"/>
              <a:ext cx="630600" cy="6306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329" name="Google Shape;329;p8"/>
            <p:cNvSpPr/>
            <p:nvPr/>
          </p:nvSpPr>
          <p:spPr>
            <a:xfrm>
              <a:off x="-817975" y="4295250"/>
              <a:ext cx="2334000" cy="23340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grpSp>
        <p:nvGrpSpPr>
          <p:cNvPr id="330" name="Google Shape;330;p8"/>
          <p:cNvGrpSpPr/>
          <p:nvPr/>
        </p:nvGrpSpPr>
        <p:grpSpPr>
          <a:xfrm>
            <a:off x="335533" y="292787"/>
            <a:ext cx="8605061" cy="4641565"/>
            <a:chOff x="335533" y="292787"/>
            <a:chExt cx="8605061" cy="4641565"/>
          </a:xfrm>
        </p:grpSpPr>
        <p:grpSp>
          <p:nvGrpSpPr>
            <p:cNvPr id="331" name="Google Shape;331;p8"/>
            <p:cNvGrpSpPr/>
            <p:nvPr/>
          </p:nvGrpSpPr>
          <p:grpSpPr>
            <a:xfrm>
              <a:off x="2099933" y="4604012"/>
              <a:ext cx="377686" cy="330340"/>
              <a:chOff x="4946100" y="2878150"/>
              <a:chExt cx="392075" cy="342925"/>
            </a:xfrm>
          </p:grpSpPr>
          <p:grpSp>
            <p:nvGrpSpPr>
              <p:cNvPr id="332" name="Google Shape;332;p8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333" name="Google Shape;333;p8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34" name="Google Shape;334;p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5" name="Google Shape;335;p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36" name="Google Shape;336;p8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37" name="Google Shape;337;p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38" name="Google Shape;338;p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339" name="Google Shape;339;p8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0" name="Google Shape;340;p8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1" name="Google Shape;341;p8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42" name="Google Shape;342;p8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43" name="Google Shape;343;p8"/>
            <p:cNvGrpSpPr/>
            <p:nvPr/>
          </p:nvGrpSpPr>
          <p:grpSpPr>
            <a:xfrm>
              <a:off x="8562908" y="1857062"/>
              <a:ext cx="377686" cy="330340"/>
              <a:chOff x="4946100" y="2878150"/>
              <a:chExt cx="392075" cy="342925"/>
            </a:xfrm>
          </p:grpSpPr>
          <p:grpSp>
            <p:nvGrpSpPr>
              <p:cNvPr id="344" name="Google Shape;344;p8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345" name="Google Shape;345;p8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46" name="Google Shape;346;p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47" name="Google Shape;347;p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48" name="Google Shape;348;p8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49" name="Google Shape;349;p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0" name="Google Shape;350;p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351" name="Google Shape;351;p8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2" name="Google Shape;352;p8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3" name="Google Shape;353;p8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54" name="Google Shape;354;p8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55" name="Google Shape;355;p8"/>
            <p:cNvGrpSpPr/>
            <p:nvPr/>
          </p:nvGrpSpPr>
          <p:grpSpPr>
            <a:xfrm>
              <a:off x="335533" y="292787"/>
              <a:ext cx="377686" cy="330340"/>
              <a:chOff x="4946100" y="2878150"/>
              <a:chExt cx="392075" cy="342925"/>
            </a:xfrm>
          </p:grpSpPr>
          <p:grpSp>
            <p:nvGrpSpPr>
              <p:cNvPr id="356" name="Google Shape;356;p8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357" name="Google Shape;357;p8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58" name="Google Shape;358;p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59" name="Google Shape;359;p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360" name="Google Shape;360;p8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361" name="Google Shape;361;p8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362" name="Google Shape;362;p8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363" name="Google Shape;363;p8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4" name="Google Shape;364;p8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5" name="Google Shape;365;p8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66" name="Google Shape;366;p8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</p:grpSp>
      <p:sp>
        <p:nvSpPr>
          <p:cNvPr id="367" name="Google Shape;367;p8"/>
          <p:cNvSpPr/>
          <p:nvPr/>
        </p:nvSpPr>
        <p:spPr>
          <a:xfrm>
            <a:off x="1536975" y="3953702"/>
            <a:ext cx="407400" cy="407400"/>
          </a:xfrm>
          <a:prstGeom prst="ellipse">
            <a:avLst/>
          </a:prstGeom>
          <a:solidFill>
            <a:schemeClr val="accent6"/>
          </a:solidFill>
          <a:ln w="9525" cap="flat" cmpd="sng">
            <a:solidFill>
              <a:schemeClr val="dk1"/>
            </a:solidFill>
            <a:prstDash val="dot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p9"/>
          <p:cNvSpPr txBox="1"/>
          <p:nvPr>
            <p:ph type="subTitle" idx="1"/>
          </p:nvPr>
        </p:nvSpPr>
        <p:spPr>
          <a:xfrm>
            <a:off x="970254" y="1199425"/>
            <a:ext cx="3447600" cy="31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9"/>
          <p:cNvSpPr txBox="1"/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300"/>
              <a:buNone/>
              <a:defRPr sz="3300" b="0">
                <a:latin typeface="Baloo 2 ExtraBold"/>
                <a:ea typeface="Baloo 2 ExtraBold"/>
                <a:cs typeface="Baloo 2 ExtraBold"/>
                <a:sym typeface="Baloo 2 Extra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  <p:sp>
        <p:nvSpPr>
          <p:cNvPr id="371" name="Google Shape;371;p9"/>
          <p:cNvSpPr txBox="1"/>
          <p:nvPr>
            <p:ph type="subTitle" idx="2"/>
          </p:nvPr>
        </p:nvSpPr>
        <p:spPr>
          <a:xfrm>
            <a:off x="4728246" y="1199425"/>
            <a:ext cx="3445500" cy="31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2" name="Google Shape;372;p9"/>
          <p:cNvGrpSpPr/>
          <p:nvPr/>
        </p:nvGrpSpPr>
        <p:grpSpPr>
          <a:xfrm>
            <a:off x="7895950" y="559913"/>
            <a:ext cx="392075" cy="342925"/>
            <a:chOff x="4946100" y="2878150"/>
            <a:chExt cx="392075" cy="342925"/>
          </a:xfrm>
        </p:grpSpPr>
        <p:grpSp>
          <p:nvGrpSpPr>
            <p:cNvPr id="373" name="Google Shape;373;p9"/>
            <p:cNvGrpSpPr/>
            <p:nvPr/>
          </p:nvGrpSpPr>
          <p:grpSpPr>
            <a:xfrm>
              <a:off x="5044438" y="2952449"/>
              <a:ext cx="197103" cy="197103"/>
              <a:chOff x="4646938" y="2637000"/>
              <a:chExt cx="295950" cy="295950"/>
            </a:xfrm>
          </p:grpSpPr>
          <p:grpSp>
            <p:nvGrpSpPr>
              <p:cNvPr id="374" name="Google Shape;374;p9"/>
              <p:cNvGrpSpPr/>
              <p:nvPr/>
            </p:nvGrpSpPr>
            <p:grpSpPr>
              <a:xfrm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375" name="Google Shape;375;p9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  <p:cxnSp>
              <p:nvCxnSpPr>
                <p:cNvPr id="376" name="Google Shape;376;p9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</p:grpSp>
          <p:grpSp>
            <p:nvGrpSpPr>
              <p:cNvPr id="377" name="Google Shape;377;p9"/>
              <p:cNvGrpSpPr/>
              <p:nvPr/>
            </p:nvGrpSpPr>
            <p:grpSpPr>
              <a:xfrm rot="-5400000"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378" name="Google Shape;378;p9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  <p:cxnSp>
              <p:nvCxnSpPr>
                <p:cNvPr id="379" name="Google Shape;379;p9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>
                  <a:noFill/>
                </a:ln>
              </p:spPr>
            </p:cxnSp>
          </p:grpSp>
        </p:grpSp>
        <p:cxnSp>
          <p:nvCxnSpPr>
            <p:cNvPr id="380" name="Google Shape;380;p9"/>
            <p:cNvCxnSpPr/>
            <p:nvPr/>
          </p:nvCxnSpPr>
          <p:spPr>
            <a:xfrm rot="10800000">
              <a:off x="5141050" y="2878150"/>
              <a:ext cx="0" cy="8940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81" name="Google Shape;381;p9"/>
            <p:cNvCxnSpPr/>
            <p:nvPr/>
          </p:nvCxnSpPr>
          <p:spPr>
            <a:xfrm rot="10800000">
              <a:off x="4946100" y="3049300"/>
              <a:ext cx="954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82" name="Google Shape;382;p9"/>
            <p:cNvCxnSpPr/>
            <p:nvPr/>
          </p:nvCxnSpPr>
          <p:spPr>
            <a:xfrm rot="10800000">
              <a:off x="5242775" y="3049300"/>
              <a:ext cx="95400" cy="0"/>
            </a:xfrm>
            <a:prstGeom prst="straightConnector1">
              <a:avLst/>
            </a:prstGeom>
            <a:noFill/>
            <a:ln>
              <a:noFill/>
            </a:ln>
          </p:spPr>
        </p:cxnSp>
        <p:cxnSp>
          <p:nvCxnSpPr>
            <p:cNvPr id="383" name="Google Shape;383;p9"/>
            <p:cNvCxnSpPr/>
            <p:nvPr/>
          </p:nvCxnSpPr>
          <p:spPr>
            <a:xfrm rot="10800000">
              <a:off x="5141050" y="3131675"/>
              <a:ext cx="0" cy="89400"/>
            </a:xfrm>
            <a:prstGeom prst="straightConnector1">
              <a:avLst/>
            </a:prstGeom>
            <a:noFill/>
            <a:ln>
              <a:noFill/>
            </a:ln>
          </p:spPr>
        </p:cxnSp>
      </p:grpSp>
      <p:grpSp>
        <p:nvGrpSpPr>
          <p:cNvPr id="384" name="Google Shape;384;p9"/>
          <p:cNvGrpSpPr/>
          <p:nvPr/>
        </p:nvGrpSpPr>
        <p:grpSpPr>
          <a:xfrm>
            <a:off x="451550" y="3769263"/>
            <a:ext cx="392075" cy="342925"/>
            <a:chOff x="4946100" y="2878150"/>
            <a:chExt cx="392075" cy="342925"/>
          </a:xfrm>
        </p:grpSpPr>
        <p:grpSp>
          <p:nvGrpSpPr>
            <p:cNvPr id="385" name="Google Shape;385;p9"/>
            <p:cNvGrpSpPr/>
            <p:nvPr/>
          </p:nvGrpSpPr>
          <p:grpSpPr>
            <a:xfrm>
              <a:off x="5044438" y="2952449"/>
              <a:ext cx="197103" cy="197103"/>
              <a:chOff x="4646938" y="2637000"/>
              <a:chExt cx="295950" cy="295950"/>
            </a:xfrm>
          </p:grpSpPr>
          <p:grpSp>
            <p:nvGrpSpPr>
              <p:cNvPr id="386" name="Google Shape;386;p9"/>
              <p:cNvGrpSpPr/>
              <p:nvPr/>
            </p:nvGrpSpPr>
            <p:grpSpPr>
              <a:xfrm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387" name="Google Shape;387;p9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8" name="Google Shape;388;p9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89" name="Google Shape;389;p9"/>
              <p:cNvGrpSpPr/>
              <p:nvPr/>
            </p:nvGrpSpPr>
            <p:grpSpPr>
              <a:xfrm rot="-5400000">
                <a:off x="4648138" y="2637000"/>
                <a:ext cx="293550" cy="295950"/>
                <a:chOff x="4532225" y="2637000"/>
                <a:chExt cx="293550" cy="295950"/>
              </a:xfrm>
            </p:grpSpPr>
            <p:cxnSp>
              <p:nvCxnSpPr>
                <p:cNvPr id="390" name="Google Shape;390;p9"/>
                <p:cNvCxnSpPr/>
                <p:nvPr/>
              </p:nvCxnSpPr>
              <p:spPr>
                <a:xfrm>
                  <a:off x="4532225" y="263700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91" name="Google Shape;391;p9"/>
                <p:cNvCxnSpPr/>
                <p:nvPr/>
              </p:nvCxnSpPr>
              <p:spPr>
                <a:xfrm>
                  <a:off x="4700375" y="2807550"/>
                  <a:ext cx="125400" cy="1254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1"/>
                  </a:solidFill>
                  <a:prstDash val="dot"/>
                  <a:round/>
                  <a:headEnd type="none" w="med" len="med"/>
                  <a:tailEnd type="none" w="med" len="med"/>
                </a:ln>
              </p:spPr>
            </p:cxnSp>
          </p:grpSp>
        </p:grpSp>
        <p:cxnSp>
          <p:nvCxnSpPr>
            <p:cNvPr id="392" name="Google Shape;392;p9"/>
            <p:cNvCxnSpPr/>
            <p:nvPr/>
          </p:nvCxnSpPr>
          <p:spPr>
            <a:xfrm rot="10800000">
              <a:off x="5141050" y="2878150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93" name="Google Shape;393;p9"/>
            <p:cNvCxnSpPr/>
            <p:nvPr/>
          </p:nvCxnSpPr>
          <p:spPr>
            <a:xfrm rot="10800000">
              <a:off x="4946100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94" name="Google Shape;394;p9"/>
            <p:cNvCxnSpPr/>
            <p:nvPr/>
          </p:nvCxnSpPr>
          <p:spPr>
            <a:xfrm rot="10800000">
              <a:off x="5242775" y="3049300"/>
              <a:ext cx="95400" cy="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  <p:cxnSp>
          <p:nvCxnSpPr>
            <p:cNvPr id="395" name="Google Shape;395;p9"/>
            <p:cNvCxnSpPr/>
            <p:nvPr/>
          </p:nvCxnSpPr>
          <p:spPr>
            <a:xfrm rot="10800000">
              <a:off x="5141050" y="3131675"/>
              <a:ext cx="0" cy="89400"/>
            </a:xfrm>
            <a:prstGeom prst="straightConnector1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96" name="Google Shape;396;p9"/>
          <p:cNvGrpSpPr/>
          <p:nvPr/>
        </p:nvGrpSpPr>
        <p:grpSpPr>
          <a:xfrm>
            <a:off x="1257275" y="-346377"/>
            <a:ext cx="7101775" cy="5828501"/>
            <a:chOff x="1257275" y="-346377"/>
            <a:chExt cx="7101775" cy="5828501"/>
          </a:xfrm>
        </p:grpSpPr>
        <p:sp>
          <p:nvSpPr>
            <p:cNvPr id="397" name="Google Shape;397;p9"/>
            <p:cNvSpPr/>
            <p:nvPr/>
          </p:nvSpPr>
          <p:spPr>
            <a:xfrm>
              <a:off x="1257275" y="4869524"/>
              <a:ext cx="612600" cy="6126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398" name="Google Shape;398;p9"/>
            <p:cNvSpPr/>
            <p:nvPr/>
          </p:nvSpPr>
          <p:spPr>
            <a:xfrm>
              <a:off x="7567650" y="-346377"/>
              <a:ext cx="791400" cy="7914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sp>
        <p:nvSpPr>
          <p:cNvPr id="399" name="Google Shape;399;p9"/>
          <p:cNvSpPr/>
          <p:nvPr/>
        </p:nvSpPr>
        <p:spPr>
          <a:xfrm>
            <a:off x="-604875" y="4396678"/>
            <a:ext cx="1641000" cy="16410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Lato" panose="020F0302020204030203"/>
              <a:ea typeface="Lato" panose="020F0302020204030203"/>
              <a:cs typeface="Lato" panose="020F0302020204030203"/>
              <a:sym typeface="Lato" panose="020F0302020204030203"/>
            </a:endParaRPr>
          </a:p>
        </p:txBody>
      </p:sp>
      <p:grpSp>
        <p:nvGrpSpPr>
          <p:cNvPr id="400" name="Google Shape;400;p9"/>
          <p:cNvGrpSpPr/>
          <p:nvPr/>
        </p:nvGrpSpPr>
        <p:grpSpPr>
          <a:xfrm>
            <a:off x="7350025" y="175525"/>
            <a:ext cx="2672975" cy="5177940"/>
            <a:chOff x="7350025" y="175525"/>
            <a:chExt cx="2672975" cy="5177940"/>
          </a:xfrm>
        </p:grpSpPr>
        <p:sp>
          <p:nvSpPr>
            <p:cNvPr id="401" name="Google Shape;401;p9"/>
            <p:cNvSpPr/>
            <p:nvPr/>
          </p:nvSpPr>
          <p:spPr>
            <a:xfrm>
              <a:off x="8424000" y="175525"/>
              <a:ext cx="1599000" cy="15990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  <p:sp>
          <p:nvSpPr>
            <p:cNvPr id="402" name="Google Shape;402;p9"/>
            <p:cNvSpPr/>
            <p:nvPr/>
          </p:nvSpPr>
          <p:spPr>
            <a:xfrm>
              <a:off x="7350025" y="4958665"/>
              <a:ext cx="394800" cy="394800"/>
            </a:xfrm>
            <a:prstGeom prst="ellipse">
              <a:avLst/>
            </a:prstGeom>
            <a:noFill/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  <p:grpSp>
        <p:nvGrpSpPr>
          <p:cNvPr id="403" name="Google Shape;403;p9"/>
          <p:cNvGrpSpPr/>
          <p:nvPr/>
        </p:nvGrpSpPr>
        <p:grpSpPr>
          <a:xfrm>
            <a:off x="-233307" y="4079700"/>
            <a:ext cx="1085941" cy="1414805"/>
            <a:chOff x="-233307" y="4079700"/>
            <a:chExt cx="1085941" cy="1414805"/>
          </a:xfrm>
        </p:grpSpPr>
        <p:grpSp>
          <p:nvGrpSpPr>
            <p:cNvPr id="404" name="Google Shape;404;p9"/>
            <p:cNvGrpSpPr/>
            <p:nvPr/>
          </p:nvGrpSpPr>
          <p:grpSpPr>
            <a:xfrm rot="3908041">
              <a:off x="-173084" y="4208372"/>
              <a:ext cx="622304" cy="530229"/>
              <a:chOff x="2925088" y="3194562"/>
              <a:chExt cx="622300" cy="530225"/>
            </a:xfrm>
          </p:grpSpPr>
          <p:sp>
            <p:nvSpPr>
              <p:cNvPr id="405" name="Google Shape;405;p9"/>
              <p:cNvSpPr/>
              <p:nvPr/>
            </p:nvSpPr>
            <p:spPr>
              <a:xfrm>
                <a:off x="2925088" y="3194562"/>
                <a:ext cx="622300" cy="530225"/>
              </a:xfrm>
              <a:custGeom>
                <a:avLst/>
                <a:gdLst/>
                <a:ahLst/>
                <a:cxnLst/>
                <a:rect l="l" t="t" r="r" b="b"/>
                <a:pathLst>
                  <a:path w="392" h="334" extrusionOk="0">
                    <a:moveTo>
                      <a:pt x="392" y="156"/>
                    </a:moveTo>
                    <a:lnTo>
                      <a:pt x="84" y="334"/>
                    </a:lnTo>
                    <a:lnTo>
                      <a:pt x="0" y="190"/>
                    </a:lnTo>
                    <a:lnTo>
                      <a:pt x="309" y="0"/>
                    </a:lnTo>
                    <a:lnTo>
                      <a:pt x="392" y="156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6" name="Google Shape;406;p9"/>
              <p:cNvSpPr/>
              <p:nvPr/>
            </p:nvSpPr>
            <p:spPr>
              <a:xfrm>
                <a:off x="2974301" y="3250125"/>
                <a:ext cx="522287" cy="425450"/>
              </a:xfrm>
              <a:custGeom>
                <a:avLst/>
                <a:gdLst/>
                <a:ahLst/>
                <a:cxnLst/>
                <a:rect l="l" t="t" r="r" b="b"/>
                <a:pathLst>
                  <a:path w="242" h="197" extrusionOk="0">
                    <a:moveTo>
                      <a:pt x="35" y="192"/>
                    </a:moveTo>
                    <a:cubicBezTo>
                      <a:pt x="0" y="132"/>
                      <a:pt x="0" y="132"/>
                      <a:pt x="0" y="132"/>
                    </a:cubicBezTo>
                    <a:cubicBezTo>
                      <a:pt x="7" y="127"/>
                      <a:pt x="9" y="118"/>
                      <a:pt x="5" y="111"/>
                    </a:cubicBezTo>
                    <a:cubicBezTo>
                      <a:pt x="186" y="0"/>
                      <a:pt x="186" y="0"/>
                      <a:pt x="186" y="0"/>
                    </a:cubicBezTo>
                    <a:cubicBezTo>
                      <a:pt x="191" y="8"/>
                      <a:pt x="200" y="10"/>
                      <a:pt x="208" y="5"/>
                    </a:cubicBezTo>
                    <a:cubicBezTo>
                      <a:pt x="242" y="70"/>
                      <a:pt x="242" y="70"/>
                      <a:pt x="242" y="70"/>
                    </a:cubicBezTo>
                    <a:cubicBezTo>
                      <a:pt x="234" y="74"/>
                      <a:pt x="231" y="84"/>
                      <a:pt x="235" y="92"/>
                    </a:cubicBezTo>
                    <a:cubicBezTo>
                      <a:pt x="55" y="197"/>
                      <a:pt x="55" y="197"/>
                      <a:pt x="55" y="197"/>
                    </a:cubicBezTo>
                    <a:cubicBezTo>
                      <a:pt x="51" y="190"/>
                      <a:pt x="42" y="188"/>
                      <a:pt x="35" y="1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7" name="Google Shape;407;p9"/>
              <p:cNvSpPr/>
              <p:nvPr/>
            </p:nvSpPr>
            <p:spPr>
              <a:xfrm>
                <a:off x="3134638" y="3362837"/>
                <a:ext cx="192088" cy="211138"/>
              </a:xfrm>
              <a:custGeom>
                <a:avLst/>
                <a:gdLst/>
                <a:ahLst/>
                <a:cxnLst/>
                <a:rect l="l" t="t" r="r" b="b"/>
                <a:pathLst>
                  <a:path w="89" h="98" extrusionOk="0">
                    <a:moveTo>
                      <a:pt x="77" y="30"/>
                    </a:moveTo>
                    <a:cubicBezTo>
                      <a:pt x="89" y="51"/>
                      <a:pt x="83" y="77"/>
                      <a:pt x="65" y="87"/>
                    </a:cubicBezTo>
                    <a:cubicBezTo>
                      <a:pt x="47" y="98"/>
                      <a:pt x="23" y="90"/>
                      <a:pt x="12" y="69"/>
                    </a:cubicBezTo>
                    <a:cubicBezTo>
                      <a:pt x="0" y="48"/>
                      <a:pt x="5" y="22"/>
                      <a:pt x="23" y="11"/>
                    </a:cubicBezTo>
                    <a:cubicBezTo>
                      <a:pt x="41" y="0"/>
                      <a:pt x="65" y="9"/>
                      <a:pt x="77" y="3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8" name="Google Shape;408;p9"/>
              <p:cNvSpPr/>
              <p:nvPr/>
            </p:nvSpPr>
            <p:spPr>
              <a:xfrm>
                <a:off x="3039388" y="3497775"/>
                <a:ext cx="101600" cy="111125"/>
              </a:xfrm>
              <a:custGeom>
                <a:avLst/>
                <a:gdLst/>
                <a:ahLst/>
                <a:cxnLst/>
                <a:rect l="l" t="t" r="r" b="b"/>
                <a:pathLst>
                  <a:path w="47" h="51" extrusionOk="0">
                    <a:moveTo>
                      <a:pt x="41" y="16"/>
                    </a:moveTo>
                    <a:cubicBezTo>
                      <a:pt x="47" y="27"/>
                      <a:pt x="44" y="40"/>
                      <a:pt x="35" y="46"/>
                    </a:cubicBezTo>
                    <a:cubicBezTo>
                      <a:pt x="26" y="51"/>
                      <a:pt x="13" y="47"/>
                      <a:pt x="7" y="36"/>
                    </a:cubicBezTo>
                    <a:cubicBezTo>
                      <a:pt x="0" y="25"/>
                      <a:pt x="3" y="12"/>
                      <a:pt x="12" y="6"/>
                    </a:cubicBezTo>
                    <a:cubicBezTo>
                      <a:pt x="22" y="0"/>
                      <a:pt x="34" y="5"/>
                      <a:pt x="41" y="16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09" name="Google Shape;409;p9"/>
              <p:cNvSpPr/>
              <p:nvPr/>
            </p:nvSpPr>
            <p:spPr>
              <a:xfrm>
                <a:off x="3298150" y="3308862"/>
                <a:ext cx="160338" cy="142875"/>
              </a:xfrm>
              <a:custGeom>
                <a:avLst/>
                <a:gdLst/>
                <a:ahLst/>
                <a:cxnLst/>
                <a:rect l="l" t="t" r="r" b="b"/>
                <a:pathLst>
                  <a:path w="101" h="90" extrusionOk="0">
                    <a:moveTo>
                      <a:pt x="101" y="45"/>
                    </a:moveTo>
                    <a:lnTo>
                      <a:pt x="25" y="90"/>
                    </a:lnTo>
                    <a:lnTo>
                      <a:pt x="0" y="46"/>
                    </a:lnTo>
                    <a:lnTo>
                      <a:pt x="78" y="0"/>
                    </a:lnTo>
                    <a:lnTo>
                      <a:pt x="101" y="45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10" name="Google Shape;410;p9"/>
            <p:cNvGrpSpPr/>
            <p:nvPr/>
          </p:nvGrpSpPr>
          <p:grpSpPr>
            <a:xfrm>
              <a:off x="163706" y="4817640"/>
              <a:ext cx="688928" cy="676865"/>
              <a:chOff x="1147751" y="2111250"/>
              <a:chExt cx="815975" cy="801687"/>
            </a:xfrm>
          </p:grpSpPr>
          <p:sp>
            <p:nvSpPr>
              <p:cNvPr id="411" name="Google Shape;411;p9"/>
              <p:cNvSpPr/>
              <p:nvPr/>
            </p:nvSpPr>
            <p:spPr>
              <a:xfrm>
                <a:off x="1147751" y="2111250"/>
                <a:ext cx="815975" cy="801687"/>
              </a:xfrm>
              <a:custGeom>
                <a:avLst/>
                <a:gdLst/>
                <a:ahLst/>
                <a:cxnLst/>
                <a:rect l="l" t="t" r="r" b="b"/>
                <a:pathLst>
                  <a:path w="377" h="371" extrusionOk="0">
                    <a:moveTo>
                      <a:pt x="377" y="159"/>
                    </a:moveTo>
                    <a:cubicBezTo>
                      <a:pt x="230" y="144"/>
                      <a:pt x="217" y="371"/>
                      <a:pt x="76" y="358"/>
                    </a:cubicBezTo>
                    <a:cubicBezTo>
                      <a:pt x="51" y="314"/>
                      <a:pt x="26" y="270"/>
                      <a:pt x="0" y="226"/>
                    </a:cubicBezTo>
                    <a:cubicBezTo>
                      <a:pt x="144" y="240"/>
                      <a:pt x="155" y="0"/>
                      <a:pt x="305" y="16"/>
                    </a:cubicBezTo>
                    <a:cubicBezTo>
                      <a:pt x="330" y="64"/>
                      <a:pt x="353" y="112"/>
                      <a:pt x="377" y="15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2" name="Google Shape;412;p9"/>
              <p:cNvSpPr/>
              <p:nvPr/>
            </p:nvSpPr>
            <p:spPr>
              <a:xfrm>
                <a:off x="1223950" y="2179512"/>
                <a:ext cx="665162" cy="673100"/>
              </a:xfrm>
              <a:custGeom>
                <a:avLst/>
                <a:gdLst/>
                <a:ahLst/>
                <a:cxnLst/>
                <a:rect l="l" t="t" r="r" b="b"/>
                <a:pathLst>
                  <a:path w="308" h="311" extrusionOk="0">
                    <a:moveTo>
                      <a:pt x="41" y="297"/>
                    </a:moveTo>
                    <a:cubicBezTo>
                      <a:pt x="27" y="273"/>
                      <a:pt x="13" y="249"/>
                      <a:pt x="0" y="225"/>
                    </a:cubicBezTo>
                    <a:cubicBezTo>
                      <a:pt x="12" y="224"/>
                      <a:pt x="16" y="214"/>
                      <a:pt x="10" y="205"/>
                    </a:cubicBezTo>
                    <a:cubicBezTo>
                      <a:pt x="108" y="182"/>
                      <a:pt x="136" y="25"/>
                      <a:pt x="238" y="0"/>
                    </a:cubicBezTo>
                    <a:cubicBezTo>
                      <a:pt x="243" y="11"/>
                      <a:pt x="257" y="17"/>
                      <a:pt x="269" y="16"/>
                    </a:cubicBezTo>
                    <a:cubicBezTo>
                      <a:pt x="282" y="43"/>
                      <a:pt x="296" y="69"/>
                      <a:pt x="308" y="94"/>
                    </a:cubicBezTo>
                    <a:cubicBezTo>
                      <a:pt x="296" y="95"/>
                      <a:pt x="291" y="105"/>
                      <a:pt x="296" y="115"/>
                    </a:cubicBezTo>
                    <a:cubicBezTo>
                      <a:pt x="196" y="139"/>
                      <a:pt x="167" y="289"/>
                      <a:pt x="71" y="311"/>
                    </a:cubicBezTo>
                    <a:cubicBezTo>
                      <a:pt x="66" y="301"/>
                      <a:pt x="53" y="296"/>
                      <a:pt x="41" y="297"/>
                    </a:cubicBezTo>
                    <a:close/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3" name="Google Shape;413;p9"/>
              <p:cNvSpPr/>
              <p:nvPr/>
            </p:nvSpPr>
            <p:spPr>
              <a:xfrm>
                <a:off x="1446201" y="2365250"/>
                <a:ext cx="209550" cy="320675"/>
              </a:xfrm>
              <a:custGeom>
                <a:avLst/>
                <a:gdLst/>
                <a:ahLst/>
                <a:cxnLst/>
                <a:rect l="l" t="t" r="r" b="b"/>
                <a:pathLst>
                  <a:path w="97" h="148" extrusionOk="0">
                    <a:moveTo>
                      <a:pt x="84" y="29"/>
                    </a:moveTo>
                    <a:cubicBezTo>
                      <a:pt x="97" y="55"/>
                      <a:pt x="92" y="96"/>
                      <a:pt x="74" y="122"/>
                    </a:cubicBezTo>
                    <a:cubicBezTo>
                      <a:pt x="55" y="148"/>
                      <a:pt x="28" y="146"/>
                      <a:pt x="14" y="120"/>
                    </a:cubicBezTo>
                    <a:cubicBezTo>
                      <a:pt x="0" y="95"/>
                      <a:pt x="4" y="54"/>
                      <a:pt x="23" y="27"/>
                    </a:cubicBezTo>
                    <a:cubicBezTo>
                      <a:pt x="41" y="0"/>
                      <a:pt x="69" y="2"/>
                      <a:pt x="84" y="2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4" name="Google Shape;414;p9"/>
              <p:cNvSpPr/>
              <p:nvPr/>
            </p:nvSpPr>
            <p:spPr>
              <a:xfrm>
                <a:off x="1323963" y="2635125"/>
                <a:ext cx="131762" cy="141288"/>
              </a:xfrm>
              <a:custGeom>
                <a:avLst/>
                <a:gdLst/>
                <a:ahLst/>
                <a:cxnLst/>
                <a:rect l="l" t="t" r="r" b="b"/>
                <a:pathLst>
                  <a:path w="61" h="65" extrusionOk="0">
                    <a:moveTo>
                      <a:pt x="53" y="15"/>
                    </a:moveTo>
                    <a:cubicBezTo>
                      <a:pt x="61" y="29"/>
                      <a:pt x="58" y="49"/>
                      <a:pt x="45" y="57"/>
                    </a:cubicBezTo>
                    <a:cubicBezTo>
                      <a:pt x="33" y="65"/>
                      <a:pt x="15" y="58"/>
                      <a:pt x="7" y="45"/>
                    </a:cubicBezTo>
                    <a:cubicBezTo>
                      <a:pt x="0" y="31"/>
                      <a:pt x="5" y="16"/>
                      <a:pt x="18" y="8"/>
                    </a:cubicBezTo>
                    <a:cubicBezTo>
                      <a:pt x="31" y="0"/>
                      <a:pt x="46" y="2"/>
                      <a:pt x="53" y="15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5" name="Google Shape;415;p9"/>
              <p:cNvSpPr/>
              <p:nvPr/>
            </p:nvSpPr>
            <p:spPr>
              <a:xfrm>
                <a:off x="1624001" y="2260475"/>
                <a:ext cx="211138" cy="187325"/>
              </a:xfrm>
              <a:custGeom>
                <a:avLst/>
                <a:gdLst/>
                <a:ahLst/>
                <a:cxnLst/>
                <a:rect l="l" t="t" r="r" b="b"/>
                <a:pathLst>
                  <a:path w="98" h="87" extrusionOk="0">
                    <a:moveTo>
                      <a:pt x="98" y="41"/>
                    </a:moveTo>
                    <a:cubicBezTo>
                      <a:pt x="67" y="47"/>
                      <a:pt x="43" y="64"/>
                      <a:pt x="22" y="87"/>
                    </a:cubicBezTo>
                    <a:cubicBezTo>
                      <a:pt x="15" y="74"/>
                      <a:pt x="7" y="61"/>
                      <a:pt x="0" y="47"/>
                    </a:cubicBezTo>
                    <a:cubicBezTo>
                      <a:pt x="22" y="24"/>
                      <a:pt x="46" y="6"/>
                      <a:pt x="77" y="0"/>
                    </a:cubicBezTo>
                    <a:cubicBezTo>
                      <a:pt x="84" y="14"/>
                      <a:pt x="91" y="27"/>
                      <a:pt x="98" y="41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  <p:grpSp>
        <p:nvGrpSpPr>
          <p:cNvPr id="416" name="Google Shape;416;p9"/>
          <p:cNvGrpSpPr/>
          <p:nvPr/>
        </p:nvGrpSpPr>
        <p:grpSpPr>
          <a:xfrm>
            <a:off x="207592" y="4473825"/>
            <a:ext cx="799672" cy="454483"/>
            <a:chOff x="207592" y="4473825"/>
            <a:chExt cx="799672" cy="454483"/>
          </a:xfrm>
        </p:grpSpPr>
        <p:grpSp>
          <p:nvGrpSpPr>
            <p:cNvPr id="417" name="Google Shape;417;p9"/>
            <p:cNvGrpSpPr/>
            <p:nvPr/>
          </p:nvGrpSpPr>
          <p:grpSpPr>
            <a:xfrm>
              <a:off x="737388" y="4473825"/>
              <a:ext cx="269875" cy="260350"/>
              <a:chOff x="3500963" y="1514187"/>
              <a:chExt cx="269875" cy="260350"/>
            </a:xfrm>
          </p:grpSpPr>
          <p:sp>
            <p:nvSpPr>
              <p:cNvPr id="418" name="Google Shape;418;p9"/>
              <p:cNvSpPr/>
              <p:nvPr/>
            </p:nvSpPr>
            <p:spPr>
              <a:xfrm>
                <a:off x="3500963" y="1514187"/>
                <a:ext cx="269875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5" h="121" extrusionOk="0">
                    <a:moveTo>
                      <a:pt x="120" y="51"/>
                    </a:moveTo>
                    <a:cubicBezTo>
                      <a:pt x="125" y="82"/>
                      <a:pt x="103" y="111"/>
                      <a:pt x="72" y="116"/>
                    </a:cubicBezTo>
                    <a:cubicBezTo>
                      <a:pt x="40" y="121"/>
                      <a:pt x="10" y="101"/>
                      <a:pt x="5" y="70"/>
                    </a:cubicBezTo>
                    <a:cubicBezTo>
                      <a:pt x="0" y="40"/>
                      <a:pt x="22" y="11"/>
                      <a:pt x="54" y="5"/>
                    </a:cubicBezTo>
                    <a:cubicBezTo>
                      <a:pt x="85" y="0"/>
                      <a:pt x="115" y="21"/>
                      <a:pt x="120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19" name="Google Shape;419;p9"/>
              <p:cNvSpPr/>
              <p:nvPr/>
            </p:nvSpPr>
            <p:spPr>
              <a:xfrm>
                <a:off x="3512076" y="1514187"/>
                <a:ext cx="258763" cy="260350"/>
              </a:xfrm>
              <a:custGeom>
                <a:avLst/>
                <a:gdLst/>
                <a:ahLst/>
                <a:cxnLst/>
                <a:rect l="l" t="t" r="r" b="b"/>
                <a:pathLst>
                  <a:path w="120" h="121" extrusionOk="0">
                    <a:moveTo>
                      <a:pt x="115" y="51"/>
                    </a:moveTo>
                    <a:cubicBezTo>
                      <a:pt x="120" y="82"/>
                      <a:pt x="99" y="111"/>
                      <a:pt x="69" y="116"/>
                    </a:cubicBezTo>
                    <a:cubicBezTo>
                      <a:pt x="39" y="121"/>
                      <a:pt x="10" y="100"/>
                      <a:pt x="5" y="69"/>
                    </a:cubicBezTo>
                    <a:cubicBezTo>
                      <a:pt x="0" y="39"/>
                      <a:pt x="21" y="10"/>
                      <a:pt x="51" y="5"/>
                    </a:cubicBezTo>
                    <a:cubicBezTo>
                      <a:pt x="81" y="0"/>
                      <a:pt x="110" y="21"/>
                      <a:pt x="115" y="51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0" name="Google Shape;420;p9"/>
              <p:cNvSpPr/>
              <p:nvPr/>
            </p:nvSpPr>
            <p:spPr>
              <a:xfrm>
                <a:off x="3547001" y="1547525"/>
                <a:ext cx="190500" cy="192088"/>
              </a:xfrm>
              <a:custGeom>
                <a:avLst/>
                <a:gdLst/>
                <a:ahLst/>
                <a:cxnLst/>
                <a:rect l="l" t="t" r="r" b="b"/>
                <a:pathLst>
                  <a:path w="88" h="89" extrusionOk="0">
                    <a:moveTo>
                      <a:pt x="85" y="38"/>
                    </a:moveTo>
                    <a:cubicBezTo>
                      <a:pt x="88" y="60"/>
                      <a:pt x="73" y="81"/>
                      <a:pt x="51" y="85"/>
                    </a:cubicBezTo>
                    <a:cubicBezTo>
                      <a:pt x="28" y="89"/>
                      <a:pt x="7" y="73"/>
                      <a:pt x="3" y="51"/>
                    </a:cubicBezTo>
                    <a:cubicBezTo>
                      <a:pt x="0" y="28"/>
                      <a:pt x="15" y="7"/>
                      <a:pt x="37" y="4"/>
                    </a:cubicBezTo>
                    <a:cubicBezTo>
                      <a:pt x="60" y="0"/>
                      <a:pt x="81" y="15"/>
                      <a:pt x="85" y="38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421" name="Google Shape;421;p9"/>
            <p:cNvGrpSpPr/>
            <p:nvPr/>
          </p:nvGrpSpPr>
          <p:grpSpPr>
            <a:xfrm rot="-4902292">
              <a:off x="246241" y="4718678"/>
              <a:ext cx="166670" cy="222251"/>
              <a:chOff x="1971651" y="842687"/>
              <a:chExt cx="157163" cy="209550"/>
            </a:xfrm>
          </p:grpSpPr>
          <p:sp>
            <p:nvSpPr>
              <p:cNvPr id="422" name="Google Shape;422;p9"/>
              <p:cNvSpPr/>
              <p:nvPr/>
            </p:nvSpPr>
            <p:spPr>
              <a:xfrm>
                <a:off x="1971651" y="842687"/>
                <a:ext cx="157162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3" h="97" extrusionOk="0">
                    <a:moveTo>
                      <a:pt x="72" y="49"/>
                    </a:moveTo>
                    <a:cubicBezTo>
                      <a:pt x="72" y="76"/>
                      <a:pt x="56" y="97"/>
                      <a:pt x="36" y="97"/>
                    </a:cubicBezTo>
                    <a:cubicBezTo>
                      <a:pt x="16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6" y="0"/>
                    </a:cubicBezTo>
                    <a:cubicBezTo>
                      <a:pt x="56" y="0"/>
                      <a:pt x="73" y="22"/>
                      <a:pt x="72" y="4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3" name="Google Shape;423;p9"/>
              <p:cNvSpPr/>
              <p:nvPr/>
            </p:nvSpPr>
            <p:spPr>
              <a:xfrm>
                <a:off x="1978001" y="842687"/>
                <a:ext cx="150813" cy="209550"/>
              </a:xfrm>
              <a:custGeom>
                <a:avLst/>
                <a:gdLst/>
                <a:ahLst/>
                <a:cxnLst/>
                <a:rect l="l" t="t" r="r" b="b"/>
                <a:pathLst>
                  <a:path w="70" h="97" extrusionOk="0">
                    <a:moveTo>
                      <a:pt x="69" y="49"/>
                    </a:moveTo>
                    <a:cubicBezTo>
                      <a:pt x="69" y="76"/>
                      <a:pt x="53" y="97"/>
                      <a:pt x="34" y="97"/>
                    </a:cubicBezTo>
                    <a:cubicBezTo>
                      <a:pt x="15" y="97"/>
                      <a:pt x="0" y="75"/>
                      <a:pt x="0" y="48"/>
                    </a:cubicBezTo>
                    <a:cubicBezTo>
                      <a:pt x="0" y="22"/>
                      <a:pt x="16" y="0"/>
                      <a:pt x="35" y="0"/>
                    </a:cubicBezTo>
                    <a:cubicBezTo>
                      <a:pt x="54" y="0"/>
                      <a:pt x="70" y="22"/>
                      <a:pt x="69" y="49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424" name="Google Shape;424;p9"/>
              <p:cNvSpPr/>
              <p:nvPr/>
            </p:nvSpPr>
            <p:spPr>
              <a:xfrm>
                <a:off x="1997051" y="869675"/>
                <a:ext cx="109538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51" h="71" extrusionOk="0">
                    <a:moveTo>
                      <a:pt x="51" y="36"/>
                    </a:moveTo>
                    <a:cubicBezTo>
                      <a:pt x="51" y="56"/>
                      <a:pt x="39" y="71"/>
                      <a:pt x="25" y="71"/>
                    </a:cubicBezTo>
                    <a:cubicBezTo>
                      <a:pt x="11" y="71"/>
                      <a:pt x="0" y="55"/>
                      <a:pt x="0" y="35"/>
                    </a:cubicBezTo>
                    <a:cubicBezTo>
                      <a:pt x="0" y="16"/>
                      <a:pt x="12" y="0"/>
                      <a:pt x="26" y="0"/>
                    </a:cubicBezTo>
                    <a:cubicBezTo>
                      <a:pt x="40" y="0"/>
                      <a:pt x="51" y="16"/>
                      <a:pt x="51" y="36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25" name="Shape 4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6" name="Google Shape;426;p10"/>
          <p:cNvSpPr/>
          <p:nvPr>
            <p:ph type="pic" idx="2"/>
          </p:nvPr>
        </p:nvSpPr>
        <p:spPr>
          <a:xfrm>
            <a:off x="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27" name="Google Shape;427;p10"/>
          <p:cNvSpPr txBox="1"/>
          <p:nvPr>
            <p:ph type="title"/>
          </p:nvPr>
        </p:nvSpPr>
        <p:spPr>
          <a:xfrm>
            <a:off x="740550" y="539500"/>
            <a:ext cx="3521100" cy="539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300"/>
              <a:buNone/>
              <a:defRPr sz="2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2" Type="http://schemas.openxmlformats.org/officeDocument/2006/relationships/theme" Target="../theme/theme1.xml"/><Relationship Id="rId21" Type="http://schemas.openxmlformats.org/officeDocument/2006/relationships/slideLayout" Target="../slideLayouts/slideLayout21.xml"/><Relationship Id="rId20" Type="http://schemas.openxmlformats.org/officeDocument/2006/relationships/slideLayout" Target="../slideLayouts/slideLayout20.xml"/><Relationship Id="rId2" Type="http://schemas.openxmlformats.org/officeDocument/2006/relationships/slideLayout" Target="../slideLayouts/slideLayout2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2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Baloo 2"/>
              <a:buNone/>
              <a:defRPr sz="33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2"/>
              <a:buNone/>
              <a:defRPr sz="35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2"/>
              <a:buNone/>
              <a:defRPr sz="35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2"/>
              <a:buNone/>
              <a:defRPr sz="35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2"/>
              <a:buNone/>
              <a:defRPr sz="35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2"/>
              <a:buNone/>
              <a:defRPr sz="35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2"/>
              <a:buNone/>
              <a:defRPr sz="35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2"/>
              <a:buNone/>
              <a:defRPr sz="35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aloo 2"/>
              <a:buNone/>
              <a:defRPr sz="3500" b="1">
                <a:solidFill>
                  <a:schemeClr val="dk1"/>
                </a:solidFill>
                <a:latin typeface="Baloo 2"/>
                <a:ea typeface="Baloo 2"/>
                <a:cs typeface="Baloo 2"/>
                <a:sym typeface="Baloo 2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●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○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Didact Gothic" panose="00000500000000000000"/>
              <a:buChar char="■"/>
              <a:defRPr>
                <a:solidFill>
                  <a:schemeClr val="dk1"/>
                </a:solidFill>
                <a:latin typeface="Didact Gothic" panose="00000500000000000000"/>
                <a:ea typeface="Didact Gothic" panose="00000500000000000000"/>
                <a:cs typeface="Didact Gothic" panose="00000500000000000000"/>
                <a:sym typeface="Didact Gothic" panose="00000500000000000000"/>
              </a:defRPr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6.xml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09" name="Shape 14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10" name="Google Shape;1410;p31" descr="C:/Users/jorge/Downloads/WhatsApp Image 2025-10-04 at 2.19.34 PM.jpegWhatsApp Image 2025-10-04 at 2.19.34 PM"/>
          <p:cNvPicPr preferRelativeResize="0"/>
          <p:nvPr>
            <p:ph type="pic" idx="2"/>
          </p:nvPr>
        </p:nvPicPr>
        <p:blipFill rotWithShape="1">
          <a:blip r:embed="rId1"/>
          <a:srcRect t="1679" b="1679"/>
          <a:stretch>
            <a:fillRect/>
          </a:stretch>
        </p:blipFill>
        <p:spPr>
          <a:xfrm>
            <a:off x="4977130" y="1162685"/>
            <a:ext cx="3232785" cy="3124200"/>
          </a:xfrm>
          <a:prstGeom prst="roundRect">
            <a:avLst>
              <a:gd name="adj" fmla="val 16667"/>
            </a:avLst>
          </a:prstGeom>
        </p:spPr>
      </p:pic>
      <p:sp>
        <p:nvSpPr>
          <p:cNvPr id="1411" name="Google Shape;1411;p31"/>
          <p:cNvSpPr txBox="1"/>
          <p:nvPr>
            <p:ph type="title"/>
          </p:nvPr>
        </p:nvSpPr>
        <p:spPr>
          <a:xfrm>
            <a:off x="0" y="153035"/>
            <a:ext cx="895477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n-US" sz="1800"/>
              <a:t>¿</a:t>
            </a:r>
            <a:r>
              <a:rPr lang="en-US" altLang="es-ES" sz="1800"/>
              <a:t>Y si pudieras ahorrar tiempo, comer mejor y dejar de desperdiciar alimentos…</a:t>
            </a:r>
            <a:r>
              <a:rPr lang="en-US" altLang="es-ES" sz="2000"/>
              <a:t> </a:t>
            </a:r>
            <a:br>
              <a:rPr lang="en-US" altLang="es-ES" sz="2000"/>
            </a:br>
            <a:r>
              <a:rPr lang="en-US" altLang="es-ES" sz="2800"/>
              <a:t>todo desde una sola app?</a:t>
            </a:r>
            <a:endParaRPr lang="en-US" altLang="es-ES" sz="2800"/>
          </a:p>
        </p:txBody>
      </p:sp>
      <p:sp>
        <p:nvSpPr>
          <p:cNvPr id="1412" name="Google Shape;1412;p31"/>
          <p:cNvSpPr txBox="1"/>
          <p:nvPr>
            <p:ph type="body" idx="1"/>
          </p:nvPr>
        </p:nvSpPr>
        <p:spPr>
          <a:xfrm>
            <a:off x="726450" y="1061370"/>
            <a:ext cx="4015200" cy="291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s-ES"/>
              <a:t>Cada semana gastamos horas pensando qu</a:t>
            </a:r>
            <a:r>
              <a:rPr lang="en-US" altLang="en-US"/>
              <a:t>é</a:t>
            </a:r>
            <a:r>
              <a:rPr lang="en-US" altLang="es-ES"/>
              <a:t> cocinar, qu</a:t>
            </a:r>
            <a:r>
              <a:rPr lang="en-US" altLang="en-US"/>
              <a:t>é</a:t>
            </a:r>
            <a:r>
              <a:rPr lang="en-US" altLang="es-ES"/>
              <a:t> comprar, y muchas veces… terminamos comiendo mal o tirando comida.</a:t>
            </a:r>
            <a:endParaRPr lang="en-US" altLang="es-ES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altLang="es-ES" sz="1200"/>
              <a:t>Escoge tus ingredientes y descubre qu</a:t>
            </a:r>
            <a:r>
              <a:rPr lang="en-US" altLang="en-US" sz="1200"/>
              <a:t>é</a:t>
            </a:r>
            <a:r>
              <a:rPr lang="en-US" altLang="es-ES" sz="1200"/>
              <a:t> puedes cocinar al instante.</a:t>
            </a:r>
            <a:endParaRPr lang="en-US" altLang="es-ES" sz="12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altLang="es-ES" sz="1200"/>
              <a:t>Calcula calor</a:t>
            </a:r>
            <a:r>
              <a:rPr lang="en-US" altLang="en-US" sz="1200"/>
              <a:t>í</a:t>
            </a:r>
            <a:r>
              <a:rPr lang="en-US" altLang="es-ES" sz="1200"/>
              <a:t>as, prote</a:t>
            </a:r>
            <a:r>
              <a:rPr lang="en-US" altLang="en-US" sz="1200"/>
              <a:t>í</a:t>
            </a:r>
            <a:r>
              <a:rPr lang="en-US" altLang="es-ES" sz="1200"/>
              <a:t>nas, grasas y carbohidratos sin hacer cuentas.</a:t>
            </a:r>
            <a:endParaRPr lang="en-US" altLang="es-ES" sz="12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altLang="es-ES" sz="1200"/>
              <a:t>Organiza toda tu semana con un planificador nutricional que se adapta a ti.</a:t>
            </a:r>
            <a:endParaRPr lang="en-US" altLang="es-ES" sz="1200"/>
          </a:p>
          <a:p>
            <a:pPr marL="457200" lvl="0" indent="-317500" algn="l" rtl="0">
              <a:spcBef>
                <a:spcPts val="1600"/>
              </a:spcBef>
              <a:spcAft>
                <a:spcPts val="0"/>
              </a:spcAft>
              <a:buSzPts val="1400"/>
              <a:buChar char="●"/>
            </a:pPr>
            <a:r>
              <a:rPr lang="en-US" altLang="es-ES" sz="1200"/>
              <a:t>Y cuando est</a:t>
            </a:r>
            <a:r>
              <a:rPr lang="en-US" altLang="en-US" sz="1200"/>
              <a:t>é</a:t>
            </a:r>
            <a:r>
              <a:rPr lang="en-US" altLang="es-ES" sz="1200"/>
              <a:t> listo tu plan: la app genera tu lista de compras, evita duplicados y descarta lo que ya tienes en la alacena.</a:t>
            </a:r>
            <a:endParaRPr lang="en-US" altLang="es-ES" sz="1200"/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80" name="Shape 1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1" name="Google Shape;1281;p28"/>
          <p:cNvSpPr txBox="1"/>
          <p:nvPr>
            <p:ph type="title"/>
          </p:nvPr>
        </p:nvSpPr>
        <p:spPr>
          <a:xfrm>
            <a:off x="812700" y="26786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s-ES" sz="2800"/>
              <a:t>Lo que antes te tomaba horas… </a:t>
            </a:r>
            <a:br>
              <a:rPr lang="en-US" altLang="es-ES" sz="2800"/>
            </a:br>
            <a:r>
              <a:rPr lang="en-US" altLang="es-ES" sz="2800"/>
              <a:t>ahora toma minutos.</a:t>
            </a:r>
            <a:endParaRPr lang="en-US" altLang="es-ES" sz="2800"/>
          </a:p>
        </p:txBody>
      </p:sp>
      <p:sp>
        <p:nvSpPr>
          <p:cNvPr id="1286" name="Google Shape;1286;p28"/>
          <p:cNvSpPr txBox="1"/>
          <p:nvPr>
            <p:ph type="title" idx="5"/>
          </p:nvPr>
        </p:nvSpPr>
        <p:spPr>
          <a:xfrm>
            <a:off x="933533" y="1318150"/>
            <a:ext cx="770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01</a:t>
            </a:r>
            <a:endParaRPr lang="en-GB"/>
          </a:p>
        </p:txBody>
      </p:sp>
      <p:sp>
        <p:nvSpPr>
          <p:cNvPr id="1287" name="Google Shape;1287;p28"/>
          <p:cNvSpPr txBox="1"/>
          <p:nvPr>
            <p:ph type="title" idx="6"/>
          </p:nvPr>
        </p:nvSpPr>
        <p:spPr>
          <a:xfrm>
            <a:off x="957028" y="3857335"/>
            <a:ext cx="7683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03</a:t>
            </a:r>
            <a:endParaRPr lang="en-GB"/>
          </a:p>
        </p:txBody>
      </p:sp>
      <p:sp>
        <p:nvSpPr>
          <p:cNvPr id="1288" name="Google Shape;1288;p28"/>
          <p:cNvSpPr txBox="1"/>
          <p:nvPr>
            <p:ph type="title" idx="7"/>
          </p:nvPr>
        </p:nvSpPr>
        <p:spPr>
          <a:xfrm>
            <a:off x="933676" y="2571630"/>
            <a:ext cx="791400" cy="446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02</a:t>
            </a:r>
            <a:endParaRPr lang="en-GB"/>
          </a:p>
        </p:txBody>
      </p:sp>
      <p:sp>
        <p:nvSpPr>
          <p:cNvPr id="1289" name="Google Shape;1289;p28"/>
          <p:cNvSpPr txBox="1"/>
          <p:nvPr>
            <p:ph type="title" idx="8"/>
          </p:nvPr>
        </p:nvSpPr>
        <p:spPr>
          <a:xfrm>
            <a:off x="4740501" y="1749131"/>
            <a:ext cx="791400" cy="447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04</a:t>
            </a:r>
            <a:endParaRPr lang="en-GB"/>
          </a:p>
        </p:txBody>
      </p:sp>
      <p:sp>
        <p:nvSpPr>
          <p:cNvPr id="1290" name="Google Shape;1290;p28"/>
          <p:cNvSpPr txBox="1"/>
          <p:nvPr>
            <p:ph type="subTitle" idx="9"/>
          </p:nvPr>
        </p:nvSpPr>
        <p:spPr>
          <a:xfrm>
            <a:off x="933533" y="1741840"/>
            <a:ext cx="351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US"/>
              <a:t>C</a:t>
            </a:r>
            <a:r>
              <a:rPr lang="en-US" altLang="es-ES"/>
              <a:t>onoce tu alacena</a:t>
            </a:r>
            <a:endParaRPr lang="en-US" altLang="es-ES"/>
          </a:p>
        </p:txBody>
      </p:sp>
      <p:sp>
        <p:nvSpPr>
          <p:cNvPr id="1291" name="Google Shape;1291;p28"/>
          <p:cNvSpPr txBox="1"/>
          <p:nvPr>
            <p:ph type="subTitle" idx="13"/>
          </p:nvPr>
        </p:nvSpPr>
        <p:spPr>
          <a:xfrm>
            <a:off x="933533" y="4305171"/>
            <a:ext cx="351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GB"/>
              <a:t>Conoce tus hábitos</a:t>
            </a:r>
            <a:endParaRPr lang="es-ES" altLang="en-GB"/>
          </a:p>
        </p:txBody>
      </p:sp>
      <p:sp>
        <p:nvSpPr>
          <p:cNvPr id="1292" name="Google Shape;1292;p28"/>
          <p:cNvSpPr txBox="1"/>
          <p:nvPr>
            <p:ph type="subTitle" idx="14"/>
          </p:nvPr>
        </p:nvSpPr>
        <p:spPr>
          <a:xfrm>
            <a:off x="933676" y="2994695"/>
            <a:ext cx="3510600" cy="44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n-GB"/>
              <a:t>Conoce tus metas</a:t>
            </a:r>
            <a:endParaRPr lang="es-ES" altLang="en-GB"/>
          </a:p>
        </p:txBody>
      </p:sp>
      <p:sp>
        <p:nvSpPr>
          <p:cNvPr id="1293" name="Google Shape;1293;p28"/>
          <p:cNvSpPr txBox="1"/>
          <p:nvPr>
            <p:ph type="subTitle" idx="15"/>
          </p:nvPr>
        </p:nvSpPr>
        <p:spPr>
          <a:xfrm>
            <a:off x="4758690" y="2103755"/>
            <a:ext cx="3510915" cy="1257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es-ES"/>
              <a:t>Come mejor. Vive m</a:t>
            </a:r>
            <a:r>
              <a:rPr lang="en-US" altLang="en-US"/>
              <a:t>á</a:t>
            </a:r>
            <a:r>
              <a:rPr lang="en-US" altLang="es-ES"/>
              <a:t>s ligero. Cocina con inteligencia.</a:t>
            </a:r>
            <a:r>
              <a:rPr lang="en-GB"/>
              <a:t>fe applications</a:t>
            </a:r>
            <a:endParaRPr lang="en-GB"/>
          </a:p>
        </p:txBody>
      </p:sp>
      <p:grpSp>
        <p:nvGrpSpPr>
          <p:cNvPr id="1320" name="Google Shape;1320;p30"/>
          <p:cNvGrpSpPr/>
          <p:nvPr/>
        </p:nvGrpSpPr>
        <p:grpSpPr>
          <a:xfrm>
            <a:off x="3824406" y="3659264"/>
            <a:ext cx="3891764" cy="2388866"/>
            <a:chOff x="584636" y="465684"/>
            <a:chExt cx="3891764" cy="2388866"/>
          </a:xfrm>
        </p:grpSpPr>
        <p:sp>
          <p:nvSpPr>
            <p:cNvPr id="1321" name="Google Shape;1321;p30"/>
            <p:cNvSpPr/>
            <p:nvPr/>
          </p:nvSpPr>
          <p:spPr>
            <a:xfrm>
              <a:off x="2882706" y="2468040"/>
              <a:ext cx="252066" cy="336088"/>
            </a:xfrm>
            <a:custGeom>
              <a:avLst/>
              <a:gdLst/>
              <a:ahLst/>
              <a:cxnLst/>
              <a:rect l="l" t="t" r="r" b="b"/>
              <a:pathLst>
                <a:path w="118" h="157" extrusionOk="0">
                  <a:moveTo>
                    <a:pt x="104" y="153"/>
                  </a:moveTo>
                  <a:cubicBezTo>
                    <a:pt x="102" y="154"/>
                    <a:pt x="100" y="155"/>
                    <a:pt x="98" y="156"/>
                  </a:cubicBezTo>
                  <a:cubicBezTo>
                    <a:pt x="96" y="156"/>
                    <a:pt x="94" y="157"/>
                    <a:pt x="92" y="157"/>
                  </a:cubicBezTo>
                  <a:cubicBezTo>
                    <a:pt x="84" y="157"/>
                    <a:pt x="77" y="153"/>
                    <a:pt x="73" y="146"/>
                  </a:cubicBezTo>
                  <a:cubicBezTo>
                    <a:pt x="6" y="37"/>
                    <a:pt x="6" y="37"/>
                    <a:pt x="6" y="37"/>
                  </a:cubicBezTo>
                  <a:cubicBezTo>
                    <a:pt x="0" y="27"/>
                    <a:pt x="3" y="13"/>
                    <a:pt x="13" y="6"/>
                  </a:cubicBezTo>
                  <a:cubicBezTo>
                    <a:pt x="14" y="6"/>
                    <a:pt x="14" y="6"/>
                    <a:pt x="14" y="6"/>
                  </a:cubicBezTo>
                  <a:cubicBezTo>
                    <a:pt x="25" y="0"/>
                    <a:pt x="38" y="3"/>
                    <a:pt x="44" y="14"/>
                  </a:cubicBezTo>
                  <a:cubicBezTo>
                    <a:pt x="111" y="122"/>
                    <a:pt x="111" y="122"/>
                    <a:pt x="111" y="122"/>
                  </a:cubicBezTo>
                  <a:cubicBezTo>
                    <a:pt x="118" y="133"/>
                    <a:pt x="114" y="147"/>
                    <a:pt x="104" y="153"/>
                  </a:cubicBezTo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2" name="Google Shape;1322;p30"/>
            <p:cNvSpPr/>
            <p:nvPr/>
          </p:nvSpPr>
          <p:spPr>
            <a:xfrm>
              <a:off x="2974826" y="2553075"/>
              <a:ext cx="151847" cy="249029"/>
            </a:xfrm>
            <a:custGeom>
              <a:avLst/>
              <a:gdLst/>
              <a:ahLst/>
              <a:cxnLst/>
              <a:rect l="l" t="t" r="r" b="b"/>
              <a:pathLst>
                <a:path w="71" h="116" extrusionOk="0">
                  <a:moveTo>
                    <a:pt x="17" y="0"/>
                  </a:moveTo>
                  <a:cubicBezTo>
                    <a:pt x="12" y="4"/>
                    <a:pt x="6" y="8"/>
                    <a:pt x="0" y="12"/>
                  </a:cubicBezTo>
                  <a:cubicBezTo>
                    <a:pt x="19" y="42"/>
                    <a:pt x="39" y="75"/>
                    <a:pt x="45" y="84"/>
                  </a:cubicBezTo>
                  <a:cubicBezTo>
                    <a:pt x="55" y="100"/>
                    <a:pt x="58" y="108"/>
                    <a:pt x="55" y="116"/>
                  </a:cubicBezTo>
                  <a:cubicBezTo>
                    <a:pt x="57" y="115"/>
                    <a:pt x="59" y="114"/>
                    <a:pt x="61" y="113"/>
                  </a:cubicBezTo>
                  <a:cubicBezTo>
                    <a:pt x="68" y="109"/>
                    <a:pt x="71" y="102"/>
                    <a:pt x="71" y="94"/>
                  </a:cubicBezTo>
                  <a:cubicBezTo>
                    <a:pt x="71" y="90"/>
                    <a:pt x="70" y="86"/>
                    <a:pt x="68" y="82"/>
                  </a:cubicBezTo>
                  <a:cubicBezTo>
                    <a:pt x="17" y="0"/>
                    <a:pt x="17" y="0"/>
                    <a:pt x="17" y="0"/>
                  </a:cubicBezTo>
                </a:path>
              </a:pathLst>
            </a:custGeom>
            <a:solidFill>
              <a:srgbClr val="FFFFFF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3" name="Google Shape;1323;p30"/>
            <p:cNvSpPr/>
            <p:nvPr/>
          </p:nvSpPr>
          <p:spPr>
            <a:xfrm>
              <a:off x="2984949" y="536546"/>
              <a:ext cx="174118" cy="230808"/>
            </a:xfrm>
            <a:custGeom>
              <a:avLst/>
              <a:gdLst/>
              <a:ahLst/>
              <a:cxnLst/>
              <a:rect l="l" t="t" r="r" b="b"/>
              <a:pathLst>
                <a:path w="81" h="108" extrusionOk="0">
                  <a:moveTo>
                    <a:pt x="19" y="105"/>
                  </a:moveTo>
                  <a:cubicBezTo>
                    <a:pt x="7" y="98"/>
                    <a:pt x="7" y="98"/>
                    <a:pt x="7" y="98"/>
                  </a:cubicBezTo>
                  <a:cubicBezTo>
                    <a:pt x="2" y="95"/>
                    <a:pt x="0" y="88"/>
                    <a:pt x="3" y="82"/>
                  </a:cubicBezTo>
                  <a:cubicBezTo>
                    <a:pt x="46" y="7"/>
                    <a:pt x="46" y="7"/>
                    <a:pt x="46" y="7"/>
                  </a:cubicBezTo>
                  <a:cubicBezTo>
                    <a:pt x="49" y="2"/>
                    <a:pt x="56" y="0"/>
                    <a:pt x="61" y="3"/>
                  </a:cubicBezTo>
                  <a:cubicBezTo>
                    <a:pt x="73" y="10"/>
                    <a:pt x="73" y="10"/>
                    <a:pt x="73" y="10"/>
                  </a:cubicBezTo>
                  <a:cubicBezTo>
                    <a:pt x="79" y="13"/>
                    <a:pt x="81" y="20"/>
                    <a:pt x="78" y="25"/>
                  </a:cubicBezTo>
                  <a:cubicBezTo>
                    <a:pt x="34" y="100"/>
                    <a:pt x="34" y="100"/>
                    <a:pt x="34" y="100"/>
                  </a:cubicBezTo>
                  <a:cubicBezTo>
                    <a:pt x="31" y="106"/>
                    <a:pt x="24" y="108"/>
                    <a:pt x="19" y="10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4" name="Google Shape;1324;p30"/>
            <p:cNvSpPr/>
            <p:nvPr/>
          </p:nvSpPr>
          <p:spPr>
            <a:xfrm>
              <a:off x="1539351" y="786572"/>
              <a:ext cx="59727" cy="128564"/>
            </a:xfrm>
            <a:custGeom>
              <a:avLst/>
              <a:gdLst/>
              <a:ahLst/>
              <a:cxnLst/>
              <a:rect l="l" t="t" r="r" b="b"/>
              <a:pathLst>
                <a:path w="28" h="60" extrusionOk="0">
                  <a:moveTo>
                    <a:pt x="22" y="0"/>
                  </a:moveTo>
                  <a:cubicBezTo>
                    <a:pt x="17" y="0"/>
                    <a:pt x="9" y="12"/>
                    <a:pt x="5" y="27"/>
                  </a:cubicBezTo>
                  <a:cubicBezTo>
                    <a:pt x="0" y="44"/>
                    <a:pt x="0" y="59"/>
                    <a:pt x="5" y="60"/>
                  </a:cubicBezTo>
                  <a:cubicBezTo>
                    <a:pt x="5" y="60"/>
                    <a:pt x="5" y="60"/>
                    <a:pt x="6" y="60"/>
                  </a:cubicBezTo>
                  <a:cubicBezTo>
                    <a:pt x="11" y="60"/>
                    <a:pt x="18" y="49"/>
                    <a:pt x="23" y="33"/>
                  </a:cubicBezTo>
                  <a:cubicBezTo>
                    <a:pt x="28" y="17"/>
                    <a:pt x="28" y="2"/>
                    <a:pt x="23" y="0"/>
                  </a:cubicBezTo>
                  <a:cubicBezTo>
                    <a:pt x="23" y="0"/>
                    <a:pt x="23" y="0"/>
                    <a:pt x="22" y="0"/>
                  </a:cubicBezTo>
                </a:path>
              </a:pathLst>
            </a:custGeom>
            <a:solidFill>
              <a:srgbClr val="FFFFFF">
                <a:alpha val="22780"/>
              </a:srgbClr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5" name="Google Shape;1325;p30"/>
            <p:cNvSpPr/>
            <p:nvPr/>
          </p:nvSpPr>
          <p:spPr>
            <a:xfrm>
              <a:off x="1629521" y="1704882"/>
              <a:ext cx="81000" cy="8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sp>
          <p:nvSpPr>
            <p:cNvPr id="1326" name="Google Shape;1326;p30"/>
            <p:cNvSpPr/>
            <p:nvPr/>
          </p:nvSpPr>
          <p:spPr>
            <a:xfrm>
              <a:off x="3126673" y="1726015"/>
              <a:ext cx="84000" cy="84000"/>
            </a:xfrm>
            <a:prstGeom prst="ellipse">
              <a:avLst/>
            </a:pr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 panose="020F0502020204030204"/>
                <a:ea typeface="Calibri" panose="020F0502020204030204"/>
                <a:cs typeface="Calibri" panose="020F0502020204030204"/>
                <a:sym typeface="Calibri" panose="020F0502020204030204"/>
              </a:endParaRPr>
            </a:p>
          </p:txBody>
        </p:sp>
        <p:grpSp>
          <p:nvGrpSpPr>
            <p:cNvPr id="1327" name="Google Shape;1327;p30"/>
            <p:cNvGrpSpPr/>
            <p:nvPr/>
          </p:nvGrpSpPr>
          <p:grpSpPr>
            <a:xfrm>
              <a:off x="584636" y="779332"/>
              <a:ext cx="377686" cy="330340"/>
              <a:chOff x="4946100" y="2878150"/>
              <a:chExt cx="392075" cy="342925"/>
            </a:xfrm>
          </p:grpSpPr>
          <p:grpSp>
            <p:nvGrpSpPr>
              <p:cNvPr id="1328" name="Google Shape;1328;p30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1329" name="Google Shape;1329;p30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330" name="Google Shape;1330;p30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1" name="Google Shape;1331;p30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32" name="Google Shape;1332;p30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333" name="Google Shape;1333;p30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34" name="Google Shape;1334;p30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335" name="Google Shape;1335;p30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6" name="Google Shape;1336;p30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7" name="Google Shape;1337;p30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38" name="Google Shape;1338;p30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39" name="Google Shape;1339;p30"/>
            <p:cNvGrpSpPr/>
            <p:nvPr/>
          </p:nvGrpSpPr>
          <p:grpSpPr>
            <a:xfrm>
              <a:off x="3630033" y="2361012"/>
              <a:ext cx="377686" cy="330340"/>
              <a:chOff x="4946100" y="2878150"/>
              <a:chExt cx="392075" cy="342925"/>
            </a:xfrm>
          </p:grpSpPr>
          <p:grpSp>
            <p:nvGrpSpPr>
              <p:cNvPr id="1340" name="Google Shape;1340;p30"/>
              <p:cNvGrpSpPr/>
              <p:nvPr/>
            </p:nvGrpSpPr>
            <p:grpSpPr>
              <a:xfrm>
                <a:off x="5044438" y="2952449"/>
                <a:ext cx="197103" cy="197103"/>
                <a:chOff x="4646938" y="2637000"/>
                <a:chExt cx="295950" cy="295950"/>
              </a:xfrm>
            </p:grpSpPr>
            <p:grpSp>
              <p:nvGrpSpPr>
                <p:cNvPr id="1341" name="Google Shape;1341;p30"/>
                <p:cNvGrpSpPr/>
                <p:nvPr/>
              </p:nvGrpSpPr>
              <p:grpSpPr>
                <a:xfrm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342" name="Google Shape;1342;p30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3" name="Google Shape;1343;p30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  <p:grpSp>
              <p:nvGrpSpPr>
                <p:cNvPr id="1344" name="Google Shape;1344;p30"/>
                <p:cNvGrpSpPr/>
                <p:nvPr/>
              </p:nvGrpSpPr>
              <p:grpSpPr>
                <a:xfrm rot="-5400000">
                  <a:off x="4648138" y="2637000"/>
                  <a:ext cx="293550" cy="295950"/>
                  <a:chOff x="4532225" y="2637000"/>
                  <a:chExt cx="293550" cy="295950"/>
                </a:xfrm>
              </p:grpSpPr>
              <p:cxnSp>
                <p:nvCxnSpPr>
                  <p:cNvPr id="1345" name="Google Shape;1345;p30"/>
                  <p:cNvCxnSpPr/>
                  <p:nvPr/>
                </p:nvCxnSpPr>
                <p:spPr>
                  <a:xfrm>
                    <a:off x="4532225" y="263700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1346" name="Google Shape;1346;p30"/>
                  <p:cNvCxnSpPr/>
                  <p:nvPr/>
                </p:nvCxnSpPr>
                <p:spPr>
                  <a:xfrm>
                    <a:off x="4700375" y="2807550"/>
                    <a:ext cx="125400" cy="12540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1"/>
                    </a:solidFill>
                    <a:prstDash val="dot"/>
                    <a:round/>
                    <a:headEnd type="none" w="med" len="med"/>
                    <a:tailEnd type="none" w="med" len="med"/>
                  </a:ln>
                </p:spPr>
              </p:cxnSp>
            </p:grpSp>
          </p:grpSp>
          <p:cxnSp>
            <p:nvCxnSpPr>
              <p:cNvPr id="1347" name="Google Shape;1347;p30"/>
              <p:cNvCxnSpPr/>
              <p:nvPr/>
            </p:nvCxnSpPr>
            <p:spPr>
              <a:xfrm rot="10800000">
                <a:off x="5141050" y="2878150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8" name="Google Shape;1348;p30"/>
              <p:cNvCxnSpPr/>
              <p:nvPr/>
            </p:nvCxnSpPr>
            <p:spPr>
              <a:xfrm rot="10800000">
                <a:off x="4946100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49" name="Google Shape;1349;p30"/>
              <p:cNvCxnSpPr/>
              <p:nvPr/>
            </p:nvCxnSpPr>
            <p:spPr>
              <a:xfrm rot="10800000">
                <a:off x="5242775" y="3049300"/>
                <a:ext cx="954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0" name="Google Shape;1350;p30"/>
              <p:cNvCxnSpPr/>
              <p:nvPr/>
            </p:nvCxnSpPr>
            <p:spPr>
              <a:xfrm rot="10800000">
                <a:off x="5141050" y="3131675"/>
                <a:ext cx="0" cy="89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1"/>
                </a:solidFill>
                <a:prstDash val="dot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51" name="Google Shape;1351;p30"/>
            <p:cNvGrpSpPr/>
            <p:nvPr/>
          </p:nvGrpSpPr>
          <p:grpSpPr>
            <a:xfrm rot="-3563780">
              <a:off x="1129590" y="959997"/>
              <a:ext cx="604034" cy="876231"/>
              <a:chOff x="836575" y="1464987"/>
              <a:chExt cx="627063" cy="909638"/>
            </a:xfrm>
          </p:grpSpPr>
          <p:sp>
            <p:nvSpPr>
              <p:cNvPr id="1352" name="Google Shape;1352;p30"/>
              <p:cNvSpPr/>
              <p:nvPr/>
            </p:nvSpPr>
            <p:spPr>
              <a:xfrm>
                <a:off x="836575" y="1464987"/>
                <a:ext cx="627063" cy="909638"/>
              </a:xfrm>
              <a:custGeom>
                <a:avLst/>
                <a:gdLst/>
                <a:ahLst/>
                <a:cxnLst/>
                <a:rect l="l" t="t" r="r" b="b"/>
                <a:pathLst>
                  <a:path w="395" h="573" extrusionOk="0">
                    <a:moveTo>
                      <a:pt x="0" y="465"/>
                    </a:moveTo>
                    <a:lnTo>
                      <a:pt x="192" y="0"/>
                    </a:lnTo>
                    <a:lnTo>
                      <a:pt x="395" y="122"/>
                    </a:lnTo>
                    <a:lnTo>
                      <a:pt x="194" y="573"/>
                    </a:lnTo>
                    <a:lnTo>
                      <a:pt x="0" y="46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3" name="Google Shape;1353;p30"/>
              <p:cNvSpPr/>
              <p:nvPr/>
            </p:nvSpPr>
            <p:spPr>
              <a:xfrm>
                <a:off x="898488" y="1539600"/>
                <a:ext cx="500063" cy="769937"/>
              </a:xfrm>
              <a:custGeom>
                <a:avLst/>
                <a:gdLst/>
                <a:ahLst/>
                <a:cxnLst/>
                <a:rect l="l" t="t" r="r" b="b"/>
                <a:pathLst>
                  <a:path w="232" h="356" extrusionOk="0">
                    <a:moveTo>
                      <a:pt x="140" y="0"/>
                    </a:moveTo>
                    <a:cubicBezTo>
                      <a:pt x="224" y="50"/>
                      <a:pt x="224" y="50"/>
                      <a:pt x="224" y="50"/>
                    </a:cubicBezTo>
                    <a:cubicBezTo>
                      <a:pt x="219" y="61"/>
                      <a:pt x="222" y="76"/>
                      <a:pt x="232" y="81"/>
                    </a:cubicBezTo>
                    <a:cubicBezTo>
                      <a:pt x="115" y="347"/>
                      <a:pt x="115" y="347"/>
                      <a:pt x="115" y="347"/>
                    </a:cubicBezTo>
                    <a:cubicBezTo>
                      <a:pt x="105" y="341"/>
                      <a:pt x="94" y="346"/>
                      <a:pt x="89" y="356"/>
                    </a:cubicBezTo>
                    <a:cubicBezTo>
                      <a:pt x="9" y="311"/>
                      <a:pt x="9" y="311"/>
                      <a:pt x="9" y="311"/>
                    </a:cubicBezTo>
                    <a:cubicBezTo>
                      <a:pt x="14" y="301"/>
                      <a:pt x="10" y="288"/>
                      <a:pt x="0" y="282"/>
                    </a:cubicBezTo>
                    <a:cubicBezTo>
                      <a:pt x="113" y="10"/>
                      <a:pt x="113" y="10"/>
                      <a:pt x="113" y="10"/>
                    </a:cubicBezTo>
                    <a:cubicBezTo>
                      <a:pt x="123" y="16"/>
                      <a:pt x="135" y="12"/>
                      <a:pt x="140" y="0"/>
                    </a:cubicBezTo>
                    <a:close/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4" name="Google Shape;1354;p30"/>
              <p:cNvSpPr/>
              <p:nvPr/>
            </p:nvSpPr>
            <p:spPr>
              <a:xfrm>
                <a:off x="1012788" y="1795187"/>
                <a:ext cx="265112" cy="279400"/>
              </a:xfrm>
              <a:custGeom>
                <a:avLst/>
                <a:gdLst/>
                <a:ahLst/>
                <a:cxnLst/>
                <a:rect l="l" t="t" r="r" b="b"/>
                <a:pathLst>
                  <a:path w="123" h="129" extrusionOk="0">
                    <a:moveTo>
                      <a:pt x="41" y="113"/>
                    </a:moveTo>
                    <a:cubicBezTo>
                      <a:pt x="13" y="97"/>
                      <a:pt x="0" y="63"/>
                      <a:pt x="11" y="36"/>
                    </a:cubicBezTo>
                    <a:cubicBezTo>
                      <a:pt x="22" y="9"/>
                      <a:pt x="54" y="0"/>
                      <a:pt x="82" y="16"/>
                    </a:cubicBezTo>
                    <a:cubicBezTo>
                      <a:pt x="110" y="32"/>
                      <a:pt x="123" y="67"/>
                      <a:pt x="111" y="94"/>
                    </a:cubicBezTo>
                    <a:cubicBezTo>
                      <a:pt x="99" y="120"/>
                      <a:pt x="68" y="129"/>
                      <a:pt x="41" y="11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5" name="Google Shape;1355;p30"/>
              <p:cNvSpPr/>
              <p:nvPr/>
            </p:nvSpPr>
            <p:spPr>
              <a:xfrm>
                <a:off x="1163601" y="1641200"/>
                <a:ext cx="144463" cy="153987"/>
              </a:xfrm>
              <a:custGeom>
                <a:avLst/>
                <a:gdLst/>
                <a:ahLst/>
                <a:cxnLst/>
                <a:rect l="l" t="t" r="r" b="b"/>
                <a:pathLst>
                  <a:path w="67" h="71" extrusionOk="0">
                    <a:moveTo>
                      <a:pt x="22" y="63"/>
                    </a:moveTo>
                    <a:cubicBezTo>
                      <a:pt x="7" y="54"/>
                      <a:pt x="0" y="35"/>
                      <a:pt x="6" y="20"/>
                    </a:cubicBezTo>
                    <a:cubicBezTo>
                      <a:pt x="12" y="5"/>
                      <a:pt x="30" y="0"/>
                      <a:pt x="45" y="9"/>
                    </a:cubicBezTo>
                    <a:cubicBezTo>
                      <a:pt x="60" y="18"/>
                      <a:pt x="67" y="37"/>
                      <a:pt x="60" y="52"/>
                    </a:cubicBezTo>
                    <a:cubicBezTo>
                      <a:pt x="54" y="67"/>
                      <a:pt x="37" y="71"/>
                      <a:pt x="22" y="6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6" name="Google Shape;1356;p30"/>
              <p:cNvSpPr/>
              <p:nvPr/>
            </p:nvSpPr>
            <p:spPr>
              <a:xfrm>
                <a:off x="973101" y="2039662"/>
                <a:ext cx="160338" cy="217488"/>
              </a:xfrm>
              <a:custGeom>
                <a:avLst/>
                <a:gdLst/>
                <a:ahLst/>
                <a:cxnLst/>
                <a:rect l="l" t="t" r="r" b="b"/>
                <a:pathLst>
                  <a:path w="101" h="137" extrusionOk="0">
                    <a:moveTo>
                      <a:pt x="0" y="106"/>
                    </a:moveTo>
                    <a:lnTo>
                      <a:pt x="45" y="0"/>
                    </a:lnTo>
                    <a:lnTo>
                      <a:pt x="101" y="32"/>
                    </a:lnTo>
                    <a:lnTo>
                      <a:pt x="55" y="137"/>
                    </a:lnTo>
                    <a:lnTo>
                      <a:pt x="0" y="106"/>
                    </a:lnTo>
                    <a:close/>
                  </a:path>
                </a:pathLst>
              </a:custGeom>
              <a:solidFill>
                <a:srgbClr val="8DB15E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57" name="Google Shape;1357;p30"/>
            <p:cNvGrpSpPr/>
            <p:nvPr/>
          </p:nvGrpSpPr>
          <p:grpSpPr>
            <a:xfrm rot="-5400000">
              <a:off x="792324" y="1222967"/>
              <a:ext cx="648397" cy="945069"/>
              <a:chOff x="1547788" y="1742800"/>
              <a:chExt cx="673100" cy="981075"/>
            </a:xfrm>
          </p:grpSpPr>
          <p:sp>
            <p:nvSpPr>
              <p:cNvPr id="1358" name="Google Shape;1358;p30"/>
              <p:cNvSpPr/>
              <p:nvPr/>
            </p:nvSpPr>
            <p:spPr>
              <a:xfrm>
                <a:off x="1882750" y="1796775"/>
                <a:ext cx="228600" cy="244475"/>
              </a:xfrm>
              <a:custGeom>
                <a:avLst/>
                <a:gdLst/>
                <a:ahLst/>
                <a:cxnLst/>
                <a:rect l="l" t="t" r="r" b="b"/>
                <a:pathLst>
                  <a:path w="106" h="113" extrusionOk="0">
                    <a:moveTo>
                      <a:pt x="98" y="71"/>
                    </a:moveTo>
                    <a:cubicBezTo>
                      <a:pt x="89" y="98"/>
                      <a:pt x="62" y="113"/>
                      <a:pt x="38" y="105"/>
                    </a:cubicBezTo>
                    <a:cubicBezTo>
                      <a:pt x="13" y="97"/>
                      <a:pt x="0" y="69"/>
                      <a:pt x="9" y="42"/>
                    </a:cubicBezTo>
                    <a:cubicBezTo>
                      <a:pt x="17" y="16"/>
                      <a:pt x="44" y="0"/>
                      <a:pt x="69" y="8"/>
                    </a:cubicBezTo>
                    <a:cubicBezTo>
                      <a:pt x="93" y="16"/>
                      <a:pt x="106" y="44"/>
                      <a:pt x="98" y="71"/>
                    </a:cubicBezTo>
                    <a:close/>
                  </a:path>
                </a:pathLst>
              </a:custGeom>
              <a:solidFill>
                <a:srgbClr val="E8A4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59" name="Google Shape;1359;p30"/>
              <p:cNvSpPr/>
              <p:nvPr/>
            </p:nvSpPr>
            <p:spPr>
              <a:xfrm>
                <a:off x="1890688" y="1798362"/>
                <a:ext cx="220662" cy="242887"/>
              </a:xfrm>
              <a:custGeom>
                <a:avLst/>
                <a:gdLst/>
                <a:ahLst/>
                <a:cxnLst/>
                <a:rect l="l" t="t" r="r" b="b"/>
                <a:pathLst>
                  <a:path w="102" h="112" extrusionOk="0">
                    <a:moveTo>
                      <a:pt x="94" y="70"/>
                    </a:moveTo>
                    <a:cubicBezTo>
                      <a:pt x="85" y="97"/>
                      <a:pt x="59" y="112"/>
                      <a:pt x="36" y="105"/>
                    </a:cubicBezTo>
                    <a:cubicBezTo>
                      <a:pt x="12" y="97"/>
                      <a:pt x="0" y="69"/>
                      <a:pt x="9" y="43"/>
                    </a:cubicBezTo>
                    <a:cubicBezTo>
                      <a:pt x="17" y="16"/>
                      <a:pt x="43" y="0"/>
                      <a:pt x="67" y="8"/>
                    </a:cubicBezTo>
                    <a:cubicBezTo>
                      <a:pt x="90" y="15"/>
                      <a:pt x="102" y="43"/>
                      <a:pt x="94" y="70"/>
                    </a:cubicBezTo>
                    <a:close/>
                  </a:path>
                </a:pathLst>
              </a:custGeom>
              <a:solidFill>
                <a:srgbClr val="FBBE3B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0" name="Google Shape;1360;p30"/>
              <p:cNvSpPr/>
              <p:nvPr/>
            </p:nvSpPr>
            <p:spPr>
              <a:xfrm>
                <a:off x="1920851" y="1831700"/>
                <a:ext cx="161925" cy="176212"/>
              </a:xfrm>
              <a:custGeom>
                <a:avLst/>
                <a:gdLst/>
                <a:ahLst/>
                <a:cxnLst/>
                <a:rect l="l" t="t" r="r" b="b"/>
                <a:pathLst>
                  <a:path w="75" h="82" extrusionOk="0">
                    <a:moveTo>
                      <a:pt x="68" y="51"/>
                    </a:moveTo>
                    <a:cubicBezTo>
                      <a:pt x="62" y="71"/>
                      <a:pt x="43" y="82"/>
                      <a:pt x="26" y="77"/>
                    </a:cubicBezTo>
                    <a:cubicBezTo>
                      <a:pt x="8" y="71"/>
                      <a:pt x="0" y="51"/>
                      <a:pt x="6" y="31"/>
                    </a:cubicBezTo>
                    <a:cubicBezTo>
                      <a:pt x="12" y="12"/>
                      <a:pt x="31" y="0"/>
                      <a:pt x="48" y="6"/>
                    </a:cubicBezTo>
                    <a:cubicBezTo>
                      <a:pt x="66" y="11"/>
                      <a:pt x="75" y="32"/>
                      <a:pt x="68" y="51"/>
                    </a:cubicBezTo>
                    <a:close/>
                  </a:path>
                </a:pathLst>
              </a:custGeom>
              <a:solidFill>
                <a:srgbClr val="E8A437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1" name="Google Shape;1361;p30"/>
              <p:cNvSpPr/>
              <p:nvPr/>
            </p:nvSpPr>
            <p:spPr>
              <a:xfrm>
                <a:off x="1547788" y="1742800"/>
                <a:ext cx="673100" cy="981075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54" extrusionOk="0">
                    <a:moveTo>
                      <a:pt x="0" y="373"/>
                    </a:moveTo>
                    <a:cubicBezTo>
                      <a:pt x="134" y="305"/>
                      <a:pt x="45" y="76"/>
                      <a:pt x="186" y="0"/>
                    </a:cubicBezTo>
                    <a:cubicBezTo>
                      <a:pt x="229" y="31"/>
                      <a:pt x="271" y="62"/>
                      <a:pt x="312" y="92"/>
                    </a:cubicBezTo>
                    <a:cubicBezTo>
                      <a:pt x="172" y="166"/>
                      <a:pt x="254" y="388"/>
                      <a:pt x="121" y="454"/>
                    </a:cubicBezTo>
                    <a:cubicBezTo>
                      <a:pt x="81" y="428"/>
                      <a:pt x="41" y="401"/>
                      <a:pt x="0" y="37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2" name="Google Shape;1362;p30"/>
              <p:cNvSpPr/>
              <p:nvPr/>
            </p:nvSpPr>
            <p:spPr>
              <a:xfrm>
                <a:off x="1639863" y="1812650"/>
                <a:ext cx="487362" cy="852488"/>
              </a:xfrm>
              <a:custGeom>
                <a:avLst/>
                <a:gdLst/>
                <a:ahLst/>
                <a:cxnLst/>
                <a:rect l="l" t="t" r="r" b="b"/>
                <a:pathLst>
                  <a:path w="225" h="395" extrusionOk="0">
                    <a:moveTo>
                      <a:pt x="156" y="0"/>
                    </a:moveTo>
                    <a:cubicBezTo>
                      <a:pt x="179" y="16"/>
                      <a:pt x="202" y="33"/>
                      <a:pt x="225" y="50"/>
                    </a:cubicBezTo>
                    <a:cubicBezTo>
                      <a:pt x="213" y="58"/>
                      <a:pt x="213" y="71"/>
                      <a:pt x="222" y="77"/>
                    </a:cubicBezTo>
                    <a:cubicBezTo>
                      <a:pt x="140" y="158"/>
                      <a:pt x="177" y="317"/>
                      <a:pt x="99" y="392"/>
                    </a:cubicBezTo>
                    <a:cubicBezTo>
                      <a:pt x="90" y="386"/>
                      <a:pt x="76" y="388"/>
                      <a:pt x="66" y="395"/>
                    </a:cubicBezTo>
                    <a:cubicBezTo>
                      <a:pt x="44" y="381"/>
                      <a:pt x="22" y="366"/>
                      <a:pt x="0" y="351"/>
                    </a:cubicBezTo>
                    <a:cubicBezTo>
                      <a:pt x="11" y="344"/>
                      <a:pt x="10" y="332"/>
                      <a:pt x="1" y="326"/>
                    </a:cubicBezTo>
                    <a:cubicBezTo>
                      <a:pt x="79" y="250"/>
                      <a:pt x="39" y="87"/>
                      <a:pt x="121" y="4"/>
                    </a:cubicBezTo>
                    <a:cubicBezTo>
                      <a:pt x="130" y="10"/>
                      <a:pt x="145" y="8"/>
                      <a:pt x="156" y="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3" name="Google Shape;1363;p30"/>
              <p:cNvSpPr/>
              <p:nvPr/>
            </p:nvSpPr>
            <p:spPr>
              <a:xfrm>
                <a:off x="1771625" y="2077762"/>
                <a:ext cx="209550" cy="342900"/>
              </a:xfrm>
              <a:custGeom>
                <a:avLst/>
                <a:gdLst/>
                <a:ahLst/>
                <a:cxnLst/>
                <a:rect l="l" t="t" r="r" b="b"/>
                <a:pathLst>
                  <a:path w="97" h="159" extrusionOk="0">
                    <a:moveTo>
                      <a:pt x="36" y="143"/>
                    </a:moveTo>
                    <a:cubicBezTo>
                      <a:pt x="13" y="127"/>
                      <a:pt x="0" y="86"/>
                      <a:pt x="6" y="51"/>
                    </a:cubicBezTo>
                    <a:cubicBezTo>
                      <a:pt x="11" y="14"/>
                      <a:pt x="37" y="0"/>
                      <a:pt x="61" y="17"/>
                    </a:cubicBezTo>
                    <a:cubicBezTo>
                      <a:pt x="85" y="33"/>
                      <a:pt x="97" y="75"/>
                      <a:pt x="91" y="110"/>
                    </a:cubicBezTo>
                    <a:cubicBezTo>
                      <a:pt x="85" y="145"/>
                      <a:pt x="60" y="159"/>
                      <a:pt x="36" y="14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4" name="Google Shape;1364;p30"/>
              <p:cNvSpPr/>
              <p:nvPr/>
            </p:nvSpPr>
            <p:spPr>
              <a:xfrm>
                <a:off x="1882751" y="1903137"/>
                <a:ext cx="136525" cy="163512"/>
              </a:xfrm>
              <a:custGeom>
                <a:avLst/>
                <a:gdLst/>
                <a:ahLst/>
                <a:cxnLst/>
                <a:rect l="l" t="t" r="r" b="b"/>
                <a:pathLst>
                  <a:path w="63" h="76" extrusionOk="0">
                    <a:moveTo>
                      <a:pt x="18" y="67"/>
                    </a:moveTo>
                    <a:cubicBezTo>
                      <a:pt x="5" y="58"/>
                      <a:pt x="0" y="36"/>
                      <a:pt x="8" y="20"/>
                    </a:cubicBezTo>
                    <a:cubicBezTo>
                      <a:pt x="16" y="4"/>
                      <a:pt x="36" y="0"/>
                      <a:pt x="49" y="9"/>
                    </a:cubicBezTo>
                    <a:cubicBezTo>
                      <a:pt x="62" y="18"/>
                      <a:pt x="63" y="37"/>
                      <a:pt x="54" y="53"/>
                    </a:cubicBezTo>
                    <a:cubicBezTo>
                      <a:pt x="46" y="69"/>
                      <a:pt x="31" y="76"/>
                      <a:pt x="18" y="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5" name="Google Shape;1365;p30"/>
              <p:cNvSpPr/>
              <p:nvPr/>
            </p:nvSpPr>
            <p:spPr>
              <a:xfrm>
                <a:off x="1703363" y="2393675"/>
                <a:ext cx="176212" cy="228600"/>
              </a:xfrm>
              <a:custGeom>
                <a:avLst/>
                <a:gdLst/>
                <a:ahLst/>
                <a:cxnLst/>
                <a:rect l="l" t="t" r="r" b="b"/>
                <a:pathLst>
                  <a:path w="82" h="106" extrusionOk="0">
                    <a:moveTo>
                      <a:pt x="0" y="82"/>
                    </a:moveTo>
                    <a:cubicBezTo>
                      <a:pt x="24" y="61"/>
                      <a:pt x="38" y="32"/>
                      <a:pt x="47" y="0"/>
                    </a:cubicBezTo>
                    <a:cubicBezTo>
                      <a:pt x="59" y="8"/>
                      <a:pt x="70" y="16"/>
                      <a:pt x="82" y="24"/>
                    </a:cubicBezTo>
                    <a:cubicBezTo>
                      <a:pt x="73" y="56"/>
                      <a:pt x="59" y="84"/>
                      <a:pt x="35" y="106"/>
                    </a:cubicBezTo>
                    <a:cubicBezTo>
                      <a:pt x="23" y="98"/>
                      <a:pt x="12" y="90"/>
                      <a:pt x="0" y="82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66" name="Google Shape;1366;p30"/>
            <p:cNvGrpSpPr/>
            <p:nvPr/>
          </p:nvGrpSpPr>
          <p:grpSpPr>
            <a:xfrm rot="1495731">
              <a:off x="3264364" y="1014999"/>
              <a:ext cx="685059" cy="766104"/>
              <a:chOff x="1104876" y="1322112"/>
              <a:chExt cx="711200" cy="795338"/>
            </a:xfrm>
          </p:grpSpPr>
          <p:sp>
            <p:nvSpPr>
              <p:cNvPr id="1367" name="Google Shape;1367;p30"/>
              <p:cNvSpPr/>
              <p:nvPr/>
            </p:nvSpPr>
            <p:spPr>
              <a:xfrm>
                <a:off x="1104876" y="1322112"/>
                <a:ext cx="711200" cy="795338"/>
              </a:xfrm>
              <a:custGeom>
                <a:avLst/>
                <a:gdLst/>
                <a:ahLst/>
                <a:cxnLst/>
                <a:rect l="l" t="t" r="r" b="b"/>
                <a:pathLst>
                  <a:path w="448" h="501" extrusionOk="0">
                    <a:moveTo>
                      <a:pt x="448" y="145"/>
                    </a:moveTo>
                    <a:lnTo>
                      <a:pt x="167" y="501"/>
                    </a:lnTo>
                    <a:lnTo>
                      <a:pt x="0" y="371"/>
                    </a:lnTo>
                    <a:lnTo>
                      <a:pt x="276" y="0"/>
                    </a:lnTo>
                    <a:lnTo>
                      <a:pt x="448" y="145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8" name="Google Shape;1368;p30"/>
              <p:cNvSpPr/>
              <p:nvPr/>
            </p:nvSpPr>
            <p:spPr>
              <a:xfrm>
                <a:off x="1173138" y="1399900"/>
                <a:ext cx="568325" cy="652463"/>
              </a:xfrm>
              <a:custGeom>
                <a:avLst/>
                <a:gdLst/>
                <a:ahLst/>
                <a:cxnLst/>
                <a:rect l="l" t="t" r="r" b="b"/>
                <a:pathLst>
                  <a:path w="263" h="302" extrusionOk="0">
                    <a:moveTo>
                      <a:pt x="73" y="302"/>
                    </a:moveTo>
                    <a:cubicBezTo>
                      <a:pt x="4" y="247"/>
                      <a:pt x="4" y="247"/>
                      <a:pt x="4" y="247"/>
                    </a:cubicBezTo>
                    <a:cubicBezTo>
                      <a:pt x="10" y="239"/>
                      <a:pt x="8" y="227"/>
                      <a:pt x="0" y="220"/>
                    </a:cubicBezTo>
                    <a:cubicBezTo>
                      <a:pt x="162" y="4"/>
                      <a:pt x="162" y="4"/>
                      <a:pt x="162" y="4"/>
                    </a:cubicBezTo>
                    <a:cubicBezTo>
                      <a:pt x="171" y="11"/>
                      <a:pt x="183" y="9"/>
                      <a:pt x="190" y="0"/>
                    </a:cubicBezTo>
                    <a:cubicBezTo>
                      <a:pt x="261" y="60"/>
                      <a:pt x="261" y="60"/>
                      <a:pt x="261" y="60"/>
                    </a:cubicBezTo>
                    <a:cubicBezTo>
                      <a:pt x="254" y="69"/>
                      <a:pt x="255" y="82"/>
                      <a:pt x="263" y="89"/>
                    </a:cubicBezTo>
                    <a:cubicBezTo>
                      <a:pt x="99" y="298"/>
                      <a:pt x="99" y="298"/>
                      <a:pt x="99" y="298"/>
                    </a:cubicBezTo>
                    <a:cubicBezTo>
                      <a:pt x="91" y="292"/>
                      <a:pt x="79" y="293"/>
                      <a:pt x="73" y="302"/>
                    </a:cubicBezTo>
                    <a:close/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69" name="Google Shape;1369;p30"/>
              <p:cNvSpPr/>
              <p:nvPr/>
            </p:nvSpPr>
            <p:spPr>
              <a:xfrm>
                <a:off x="1325538" y="1611037"/>
                <a:ext cx="254000" cy="249237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15" extrusionOk="0">
                    <a:moveTo>
                      <a:pt x="89" y="19"/>
                    </a:moveTo>
                    <a:cubicBezTo>
                      <a:pt x="112" y="39"/>
                      <a:pt x="118" y="72"/>
                      <a:pt x="102" y="93"/>
                    </a:cubicBezTo>
                    <a:cubicBezTo>
                      <a:pt x="86" y="114"/>
                      <a:pt x="54" y="115"/>
                      <a:pt x="30" y="96"/>
                    </a:cubicBezTo>
                    <a:cubicBezTo>
                      <a:pt x="6" y="77"/>
                      <a:pt x="0" y="44"/>
                      <a:pt x="16" y="23"/>
                    </a:cubicBezTo>
                    <a:cubicBezTo>
                      <a:pt x="32" y="1"/>
                      <a:pt x="65" y="0"/>
                      <a:pt x="89" y="1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0" name="Google Shape;1370;p30"/>
              <p:cNvSpPr/>
              <p:nvPr/>
            </p:nvSpPr>
            <p:spPr>
              <a:xfrm>
                <a:off x="1260451" y="1838050"/>
                <a:ext cx="136525" cy="127000"/>
              </a:xfrm>
              <a:custGeom>
                <a:avLst/>
                <a:gdLst/>
                <a:ahLst/>
                <a:cxnLst/>
                <a:rect l="l" t="t" r="r" b="b"/>
                <a:pathLst>
                  <a:path w="63" h="59" extrusionOk="0">
                    <a:moveTo>
                      <a:pt x="47" y="10"/>
                    </a:moveTo>
                    <a:cubicBezTo>
                      <a:pt x="59" y="20"/>
                      <a:pt x="63" y="37"/>
                      <a:pt x="54" y="48"/>
                    </a:cubicBezTo>
                    <a:cubicBezTo>
                      <a:pt x="46" y="59"/>
                      <a:pt x="29" y="59"/>
                      <a:pt x="17" y="50"/>
                    </a:cubicBezTo>
                    <a:cubicBezTo>
                      <a:pt x="4" y="40"/>
                      <a:pt x="0" y="23"/>
                      <a:pt x="9" y="12"/>
                    </a:cubicBezTo>
                    <a:cubicBezTo>
                      <a:pt x="17" y="1"/>
                      <a:pt x="34" y="0"/>
                      <a:pt x="47" y="1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71" name="Google Shape;1371;p30"/>
              <p:cNvSpPr/>
              <p:nvPr/>
            </p:nvSpPr>
            <p:spPr>
              <a:xfrm>
                <a:off x="1493813" y="1455462"/>
                <a:ext cx="187325" cy="207963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31" extrusionOk="0">
                    <a:moveTo>
                      <a:pt x="118" y="42"/>
                    </a:moveTo>
                    <a:lnTo>
                      <a:pt x="49" y="131"/>
                    </a:lnTo>
                    <a:lnTo>
                      <a:pt x="0" y="91"/>
                    </a:lnTo>
                    <a:lnTo>
                      <a:pt x="69" y="0"/>
                    </a:lnTo>
                    <a:lnTo>
                      <a:pt x="118" y="42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</p:grpSp>
        <p:grpSp>
          <p:nvGrpSpPr>
            <p:cNvPr id="1372" name="Google Shape;1372;p30"/>
            <p:cNvGrpSpPr/>
            <p:nvPr/>
          </p:nvGrpSpPr>
          <p:grpSpPr>
            <a:xfrm>
              <a:off x="1442186" y="465684"/>
              <a:ext cx="2328799" cy="2388866"/>
              <a:chOff x="1442186" y="465684"/>
              <a:chExt cx="2328799" cy="2388866"/>
            </a:xfrm>
          </p:grpSpPr>
          <p:sp>
            <p:nvSpPr>
              <p:cNvPr id="1373" name="Google Shape;1373;p30"/>
              <p:cNvSpPr/>
              <p:nvPr/>
            </p:nvSpPr>
            <p:spPr>
              <a:xfrm>
                <a:off x="1534025" y="2691350"/>
                <a:ext cx="1817100" cy="163200"/>
              </a:xfrm>
              <a:prstGeom prst="ellipse">
                <a:avLst/>
              </a:prstGeom>
              <a:solidFill>
                <a:srgbClr val="4B4447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Lato" panose="020F0302020204030203"/>
                  <a:ea typeface="Lato" panose="020F0302020204030203"/>
                  <a:cs typeface="Lato" panose="020F0302020204030203"/>
                  <a:sym typeface="Lato" panose="020F0302020204030203"/>
                </a:endParaRPr>
              </a:p>
            </p:txBody>
          </p:sp>
          <p:grpSp>
            <p:nvGrpSpPr>
              <p:cNvPr id="1374" name="Google Shape;1374;p30"/>
              <p:cNvGrpSpPr/>
              <p:nvPr/>
            </p:nvGrpSpPr>
            <p:grpSpPr>
              <a:xfrm>
                <a:off x="2984956" y="536558"/>
                <a:ext cx="786029" cy="772265"/>
                <a:chOff x="1147751" y="2111250"/>
                <a:chExt cx="815975" cy="801687"/>
              </a:xfrm>
            </p:grpSpPr>
            <p:sp>
              <p:nvSpPr>
                <p:cNvPr id="1375" name="Google Shape;1375;p30"/>
                <p:cNvSpPr/>
                <p:nvPr/>
              </p:nvSpPr>
              <p:spPr>
                <a:xfrm>
                  <a:off x="1147751" y="2111250"/>
                  <a:ext cx="815975" cy="8016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7" h="371" extrusionOk="0">
                      <a:moveTo>
                        <a:pt x="377" y="159"/>
                      </a:moveTo>
                      <a:cubicBezTo>
                        <a:pt x="230" y="144"/>
                        <a:pt x="217" y="371"/>
                        <a:pt x="76" y="358"/>
                      </a:cubicBezTo>
                      <a:cubicBezTo>
                        <a:pt x="51" y="314"/>
                        <a:pt x="26" y="270"/>
                        <a:pt x="0" y="226"/>
                      </a:cubicBezTo>
                      <a:cubicBezTo>
                        <a:pt x="144" y="240"/>
                        <a:pt x="155" y="0"/>
                        <a:pt x="305" y="16"/>
                      </a:cubicBezTo>
                      <a:cubicBezTo>
                        <a:pt x="330" y="64"/>
                        <a:pt x="353" y="112"/>
                        <a:pt x="377" y="15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376" name="Google Shape;1376;p30"/>
                <p:cNvSpPr/>
                <p:nvPr/>
              </p:nvSpPr>
              <p:spPr>
                <a:xfrm>
                  <a:off x="1223950" y="2179512"/>
                  <a:ext cx="665162" cy="673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8" h="311" extrusionOk="0">
                      <a:moveTo>
                        <a:pt x="41" y="297"/>
                      </a:moveTo>
                      <a:cubicBezTo>
                        <a:pt x="27" y="273"/>
                        <a:pt x="13" y="249"/>
                        <a:pt x="0" y="225"/>
                      </a:cubicBezTo>
                      <a:cubicBezTo>
                        <a:pt x="12" y="224"/>
                        <a:pt x="16" y="214"/>
                        <a:pt x="10" y="205"/>
                      </a:cubicBezTo>
                      <a:cubicBezTo>
                        <a:pt x="108" y="182"/>
                        <a:pt x="136" y="25"/>
                        <a:pt x="238" y="0"/>
                      </a:cubicBezTo>
                      <a:cubicBezTo>
                        <a:pt x="243" y="11"/>
                        <a:pt x="257" y="17"/>
                        <a:pt x="269" y="16"/>
                      </a:cubicBezTo>
                      <a:cubicBezTo>
                        <a:pt x="282" y="43"/>
                        <a:pt x="296" y="69"/>
                        <a:pt x="308" y="94"/>
                      </a:cubicBezTo>
                      <a:cubicBezTo>
                        <a:pt x="296" y="95"/>
                        <a:pt x="291" y="105"/>
                        <a:pt x="296" y="115"/>
                      </a:cubicBezTo>
                      <a:cubicBezTo>
                        <a:pt x="196" y="139"/>
                        <a:pt x="167" y="289"/>
                        <a:pt x="71" y="311"/>
                      </a:cubicBezTo>
                      <a:cubicBezTo>
                        <a:pt x="66" y="301"/>
                        <a:pt x="53" y="296"/>
                        <a:pt x="41" y="29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377" name="Google Shape;1377;p30"/>
                <p:cNvSpPr/>
                <p:nvPr/>
              </p:nvSpPr>
              <p:spPr>
                <a:xfrm>
                  <a:off x="1446201" y="2365250"/>
                  <a:ext cx="209550" cy="3206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" h="148" extrusionOk="0">
                      <a:moveTo>
                        <a:pt x="84" y="29"/>
                      </a:moveTo>
                      <a:cubicBezTo>
                        <a:pt x="97" y="55"/>
                        <a:pt x="92" y="96"/>
                        <a:pt x="74" y="122"/>
                      </a:cubicBezTo>
                      <a:cubicBezTo>
                        <a:pt x="55" y="148"/>
                        <a:pt x="28" y="146"/>
                        <a:pt x="14" y="120"/>
                      </a:cubicBezTo>
                      <a:cubicBezTo>
                        <a:pt x="0" y="95"/>
                        <a:pt x="4" y="54"/>
                        <a:pt x="23" y="27"/>
                      </a:cubicBezTo>
                      <a:cubicBezTo>
                        <a:pt x="41" y="0"/>
                        <a:pt x="69" y="2"/>
                        <a:pt x="84" y="2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378" name="Google Shape;1378;p30"/>
                <p:cNvSpPr/>
                <p:nvPr/>
              </p:nvSpPr>
              <p:spPr>
                <a:xfrm>
                  <a:off x="1323963" y="2635125"/>
                  <a:ext cx="131762" cy="141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1" h="65" extrusionOk="0">
                      <a:moveTo>
                        <a:pt x="53" y="15"/>
                      </a:moveTo>
                      <a:cubicBezTo>
                        <a:pt x="61" y="29"/>
                        <a:pt x="58" y="49"/>
                        <a:pt x="45" y="57"/>
                      </a:cubicBezTo>
                      <a:cubicBezTo>
                        <a:pt x="33" y="65"/>
                        <a:pt x="15" y="58"/>
                        <a:pt x="7" y="45"/>
                      </a:cubicBezTo>
                      <a:cubicBezTo>
                        <a:pt x="0" y="31"/>
                        <a:pt x="5" y="16"/>
                        <a:pt x="18" y="8"/>
                      </a:cubicBezTo>
                      <a:cubicBezTo>
                        <a:pt x="31" y="0"/>
                        <a:pt x="46" y="2"/>
                        <a:pt x="53" y="1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379" name="Google Shape;1379;p30"/>
                <p:cNvSpPr/>
                <p:nvPr/>
              </p:nvSpPr>
              <p:spPr>
                <a:xfrm>
                  <a:off x="1624001" y="2260475"/>
                  <a:ext cx="211138" cy="187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" h="87" extrusionOk="0">
                      <a:moveTo>
                        <a:pt x="98" y="41"/>
                      </a:moveTo>
                      <a:cubicBezTo>
                        <a:pt x="67" y="47"/>
                        <a:pt x="43" y="64"/>
                        <a:pt x="22" y="87"/>
                      </a:cubicBezTo>
                      <a:cubicBezTo>
                        <a:pt x="15" y="74"/>
                        <a:pt x="7" y="61"/>
                        <a:pt x="0" y="47"/>
                      </a:cubicBezTo>
                      <a:cubicBezTo>
                        <a:pt x="22" y="24"/>
                        <a:pt x="46" y="6"/>
                        <a:pt x="77" y="0"/>
                      </a:cubicBezTo>
                      <a:cubicBezTo>
                        <a:pt x="84" y="14"/>
                        <a:pt x="91" y="27"/>
                        <a:pt x="98" y="41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</p:grpSp>
          <p:sp>
            <p:nvSpPr>
              <p:cNvPr id="1380" name="Google Shape;1380;p30"/>
              <p:cNvSpPr/>
              <p:nvPr/>
            </p:nvSpPr>
            <p:spPr>
              <a:xfrm>
                <a:off x="1710449" y="2468040"/>
                <a:ext cx="252066" cy="336088"/>
              </a:xfrm>
              <a:custGeom>
                <a:avLst/>
                <a:gdLst/>
                <a:ahLst/>
                <a:cxnLst/>
                <a:rect l="l" t="t" r="r" b="b"/>
                <a:pathLst>
                  <a:path w="118" h="157" extrusionOk="0">
                    <a:moveTo>
                      <a:pt x="104" y="6"/>
                    </a:moveTo>
                    <a:cubicBezTo>
                      <a:pt x="94" y="0"/>
                      <a:pt x="80" y="3"/>
                      <a:pt x="73" y="14"/>
                    </a:cubicBezTo>
                    <a:cubicBezTo>
                      <a:pt x="7" y="122"/>
                      <a:pt x="7" y="122"/>
                      <a:pt x="7" y="122"/>
                    </a:cubicBezTo>
                    <a:cubicBezTo>
                      <a:pt x="0" y="133"/>
                      <a:pt x="4" y="147"/>
                      <a:pt x="14" y="153"/>
                    </a:cubicBezTo>
                    <a:cubicBezTo>
                      <a:pt x="18" y="156"/>
                      <a:pt x="22" y="157"/>
                      <a:pt x="26" y="157"/>
                    </a:cubicBezTo>
                    <a:cubicBezTo>
                      <a:pt x="34" y="157"/>
                      <a:pt x="41" y="153"/>
                      <a:pt x="45" y="146"/>
                    </a:cubicBezTo>
                    <a:cubicBezTo>
                      <a:pt x="112" y="37"/>
                      <a:pt x="112" y="37"/>
                      <a:pt x="112" y="37"/>
                    </a:cubicBezTo>
                    <a:cubicBezTo>
                      <a:pt x="118" y="27"/>
                      <a:pt x="115" y="13"/>
                      <a:pt x="104" y="6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1" name="Google Shape;1381;p30"/>
              <p:cNvSpPr/>
              <p:nvPr/>
            </p:nvSpPr>
            <p:spPr>
              <a:xfrm>
                <a:off x="1716523" y="2553075"/>
                <a:ext cx="117428" cy="247004"/>
              </a:xfrm>
              <a:custGeom>
                <a:avLst/>
                <a:gdLst/>
                <a:ahLst/>
                <a:cxnLst/>
                <a:rect l="l" t="t" r="r" b="b"/>
                <a:pathLst>
                  <a:path w="55" h="115" extrusionOk="0">
                    <a:moveTo>
                      <a:pt x="8" y="111"/>
                    </a:moveTo>
                    <a:cubicBezTo>
                      <a:pt x="9" y="112"/>
                      <a:pt x="10" y="113"/>
                      <a:pt x="11" y="113"/>
                    </a:cubicBezTo>
                    <a:cubicBezTo>
                      <a:pt x="12" y="114"/>
                      <a:pt x="13" y="115"/>
                      <a:pt x="15" y="115"/>
                    </a:cubicBezTo>
                    <a:cubicBezTo>
                      <a:pt x="13" y="115"/>
                      <a:pt x="12" y="114"/>
                      <a:pt x="11" y="113"/>
                    </a:cubicBezTo>
                    <a:cubicBezTo>
                      <a:pt x="10" y="113"/>
                      <a:pt x="9" y="112"/>
                      <a:pt x="8" y="111"/>
                    </a:cubicBezTo>
                    <a:moveTo>
                      <a:pt x="55" y="0"/>
                    </a:moveTo>
                    <a:cubicBezTo>
                      <a:pt x="4" y="82"/>
                      <a:pt x="4" y="82"/>
                      <a:pt x="4" y="82"/>
                    </a:cubicBezTo>
                    <a:cubicBezTo>
                      <a:pt x="1" y="87"/>
                      <a:pt x="0" y="92"/>
                      <a:pt x="1" y="97"/>
                    </a:cubicBezTo>
                    <a:cubicBezTo>
                      <a:pt x="0" y="92"/>
                      <a:pt x="1" y="87"/>
                      <a:pt x="4" y="82"/>
                    </a:cubicBezTo>
                    <a:cubicBezTo>
                      <a:pt x="55" y="0"/>
                      <a:pt x="55" y="0"/>
                      <a:pt x="55" y="0"/>
                    </a:cubicBezTo>
                    <a:cubicBezTo>
                      <a:pt x="55" y="0"/>
                      <a:pt x="55" y="0"/>
                      <a:pt x="55" y="0"/>
                    </a:cubicBezTo>
                  </a:path>
                </a:pathLst>
              </a:custGeom>
              <a:solidFill>
                <a:srgbClr val="CFCFC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2" name="Google Shape;1382;p30"/>
              <p:cNvSpPr/>
              <p:nvPr/>
            </p:nvSpPr>
            <p:spPr>
              <a:xfrm>
                <a:off x="1716523" y="2553075"/>
                <a:ext cx="153871" cy="249029"/>
              </a:xfrm>
              <a:custGeom>
                <a:avLst/>
                <a:gdLst/>
                <a:ahLst/>
                <a:cxnLst/>
                <a:rect l="l" t="t" r="r" b="b"/>
                <a:pathLst>
                  <a:path w="72" h="116" extrusionOk="0">
                    <a:moveTo>
                      <a:pt x="55" y="0"/>
                    </a:moveTo>
                    <a:cubicBezTo>
                      <a:pt x="4" y="82"/>
                      <a:pt x="4" y="82"/>
                      <a:pt x="4" y="82"/>
                    </a:cubicBezTo>
                    <a:cubicBezTo>
                      <a:pt x="1" y="87"/>
                      <a:pt x="0" y="92"/>
                      <a:pt x="1" y="97"/>
                    </a:cubicBezTo>
                    <a:cubicBezTo>
                      <a:pt x="1" y="102"/>
                      <a:pt x="4" y="107"/>
                      <a:pt x="8" y="111"/>
                    </a:cubicBezTo>
                    <a:cubicBezTo>
                      <a:pt x="9" y="112"/>
                      <a:pt x="10" y="113"/>
                      <a:pt x="11" y="113"/>
                    </a:cubicBezTo>
                    <a:cubicBezTo>
                      <a:pt x="12" y="114"/>
                      <a:pt x="13" y="115"/>
                      <a:pt x="15" y="115"/>
                    </a:cubicBezTo>
                    <a:cubicBezTo>
                      <a:pt x="15" y="115"/>
                      <a:pt x="16" y="115"/>
                      <a:pt x="17" y="116"/>
                    </a:cubicBezTo>
                    <a:cubicBezTo>
                      <a:pt x="13" y="108"/>
                      <a:pt x="17" y="100"/>
                      <a:pt x="26" y="84"/>
                    </a:cubicBezTo>
                    <a:cubicBezTo>
                      <a:pt x="32" y="75"/>
                      <a:pt x="53" y="42"/>
                      <a:pt x="72" y="12"/>
                    </a:cubicBezTo>
                    <a:cubicBezTo>
                      <a:pt x="66" y="8"/>
                      <a:pt x="60" y="4"/>
                      <a:pt x="55" y="0"/>
                    </a:cubicBezTo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3" name="Google Shape;1383;p30"/>
              <p:cNvSpPr/>
              <p:nvPr/>
            </p:nvSpPr>
            <p:spPr>
              <a:xfrm>
                <a:off x="2811844" y="823031"/>
                <a:ext cx="184241" cy="24295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40" extrusionOk="0">
                    <a:moveTo>
                      <a:pt x="65" y="240"/>
                    </a:moveTo>
                    <a:lnTo>
                      <a:pt x="0" y="202"/>
                    </a:lnTo>
                    <a:lnTo>
                      <a:pt x="114" y="0"/>
                    </a:lnTo>
                    <a:lnTo>
                      <a:pt x="182" y="39"/>
                    </a:lnTo>
                    <a:lnTo>
                      <a:pt x="65" y="2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4" name="Google Shape;1384;p30"/>
              <p:cNvSpPr/>
              <p:nvPr/>
            </p:nvSpPr>
            <p:spPr>
              <a:xfrm>
                <a:off x="2811844" y="823031"/>
                <a:ext cx="184241" cy="24295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40" extrusionOk="0">
                    <a:moveTo>
                      <a:pt x="65" y="240"/>
                    </a:moveTo>
                    <a:lnTo>
                      <a:pt x="0" y="202"/>
                    </a:lnTo>
                    <a:lnTo>
                      <a:pt x="114" y="0"/>
                    </a:lnTo>
                    <a:lnTo>
                      <a:pt x="182" y="39"/>
                    </a:lnTo>
                    <a:lnTo>
                      <a:pt x="65" y="24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5" name="Google Shape;1385;p30"/>
              <p:cNvSpPr/>
              <p:nvPr/>
            </p:nvSpPr>
            <p:spPr>
              <a:xfrm>
                <a:off x="2584074" y="465684"/>
                <a:ext cx="793654" cy="619536"/>
              </a:xfrm>
              <a:custGeom>
                <a:avLst/>
                <a:gdLst/>
                <a:ahLst/>
                <a:cxnLst/>
                <a:rect l="l" t="t" r="r" b="b"/>
                <a:pathLst>
                  <a:path w="370" h="289" extrusionOk="0">
                    <a:moveTo>
                      <a:pt x="345" y="263"/>
                    </a:moveTo>
                    <a:cubicBezTo>
                      <a:pt x="330" y="289"/>
                      <a:pt x="330" y="289"/>
                      <a:pt x="330" y="289"/>
                    </a:cubicBezTo>
                    <a:cubicBezTo>
                      <a:pt x="0" y="101"/>
                      <a:pt x="0" y="101"/>
                      <a:pt x="0" y="101"/>
                    </a:cubicBezTo>
                    <a:cubicBezTo>
                      <a:pt x="12" y="81"/>
                      <a:pt x="12" y="81"/>
                      <a:pt x="12" y="81"/>
                    </a:cubicBezTo>
                    <a:cubicBezTo>
                      <a:pt x="15" y="74"/>
                      <a:pt x="15" y="74"/>
                      <a:pt x="15" y="74"/>
                    </a:cubicBezTo>
                    <a:cubicBezTo>
                      <a:pt x="47" y="19"/>
                      <a:pt x="118" y="0"/>
                      <a:pt x="174" y="31"/>
                    </a:cubicBezTo>
                    <a:cubicBezTo>
                      <a:pt x="302" y="105"/>
                      <a:pt x="302" y="105"/>
                      <a:pt x="302" y="105"/>
                    </a:cubicBezTo>
                    <a:cubicBezTo>
                      <a:pt x="314" y="111"/>
                      <a:pt x="324" y="120"/>
                      <a:pt x="332" y="129"/>
                    </a:cubicBezTo>
                    <a:cubicBezTo>
                      <a:pt x="363" y="166"/>
                      <a:pt x="370" y="219"/>
                      <a:pt x="345" y="263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6" name="Google Shape;1386;p30"/>
              <p:cNvSpPr/>
              <p:nvPr/>
            </p:nvSpPr>
            <p:spPr>
              <a:xfrm>
                <a:off x="2721914" y="559957"/>
                <a:ext cx="135650" cy="45554"/>
              </a:xfrm>
              <a:custGeom>
                <a:avLst/>
                <a:gdLst/>
                <a:ahLst/>
                <a:cxnLst/>
                <a:rect l="l" t="t" r="r" b="b"/>
                <a:pathLst>
                  <a:path w="63" h="21" extrusionOk="0">
                    <a:moveTo>
                      <a:pt x="42" y="0"/>
                    </a:moveTo>
                    <a:cubicBezTo>
                      <a:pt x="39" y="0"/>
                      <a:pt x="35" y="0"/>
                      <a:pt x="30" y="0"/>
                    </a:cubicBezTo>
                    <a:cubicBezTo>
                      <a:pt x="13" y="3"/>
                      <a:pt x="0" y="9"/>
                      <a:pt x="1" y="14"/>
                    </a:cubicBezTo>
                    <a:cubicBezTo>
                      <a:pt x="1" y="18"/>
                      <a:pt x="10" y="21"/>
                      <a:pt x="21" y="21"/>
                    </a:cubicBezTo>
                    <a:cubicBezTo>
                      <a:pt x="25" y="21"/>
                      <a:pt x="29" y="20"/>
                      <a:pt x="33" y="20"/>
                    </a:cubicBezTo>
                    <a:cubicBezTo>
                      <a:pt x="50" y="18"/>
                      <a:pt x="63" y="12"/>
                      <a:pt x="63" y="6"/>
                    </a:cubicBezTo>
                    <a:cubicBezTo>
                      <a:pt x="62" y="2"/>
                      <a:pt x="54" y="0"/>
                      <a:pt x="42" y="0"/>
                    </a:cubicBezTo>
                  </a:path>
                </a:pathLst>
              </a:custGeom>
              <a:solidFill>
                <a:srgbClr val="FFFFFF">
                  <a:alpha val="22780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7" name="Google Shape;1387;p30"/>
              <p:cNvSpPr/>
              <p:nvPr/>
            </p:nvSpPr>
            <p:spPr>
              <a:xfrm>
                <a:off x="1849135" y="823031"/>
                <a:ext cx="184241" cy="24295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40" extrusionOk="0">
                    <a:moveTo>
                      <a:pt x="115" y="240"/>
                    </a:moveTo>
                    <a:lnTo>
                      <a:pt x="182" y="202"/>
                    </a:lnTo>
                    <a:lnTo>
                      <a:pt x="68" y="0"/>
                    </a:lnTo>
                    <a:lnTo>
                      <a:pt x="0" y="39"/>
                    </a:lnTo>
                    <a:lnTo>
                      <a:pt x="115" y="24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8" name="Google Shape;1388;p30"/>
              <p:cNvSpPr/>
              <p:nvPr/>
            </p:nvSpPr>
            <p:spPr>
              <a:xfrm>
                <a:off x="1849135" y="823031"/>
                <a:ext cx="184241" cy="242955"/>
              </a:xfrm>
              <a:custGeom>
                <a:avLst/>
                <a:gdLst/>
                <a:ahLst/>
                <a:cxnLst/>
                <a:rect l="l" t="t" r="r" b="b"/>
                <a:pathLst>
                  <a:path w="182" h="240" extrusionOk="0">
                    <a:moveTo>
                      <a:pt x="115" y="240"/>
                    </a:moveTo>
                    <a:lnTo>
                      <a:pt x="182" y="202"/>
                    </a:lnTo>
                    <a:lnTo>
                      <a:pt x="68" y="0"/>
                    </a:lnTo>
                    <a:lnTo>
                      <a:pt x="0" y="39"/>
                    </a:lnTo>
                    <a:lnTo>
                      <a:pt x="115" y="240"/>
                    </a:lnTo>
                  </a:path>
                </a:pathLst>
              </a:custGeom>
              <a:noFill/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89" name="Google Shape;1389;p30"/>
              <p:cNvSpPr/>
              <p:nvPr/>
            </p:nvSpPr>
            <p:spPr>
              <a:xfrm>
                <a:off x="1686153" y="536546"/>
                <a:ext cx="174118" cy="230808"/>
              </a:xfrm>
              <a:custGeom>
                <a:avLst/>
                <a:gdLst/>
                <a:ahLst/>
                <a:cxnLst/>
                <a:rect l="l" t="t" r="r" b="b"/>
                <a:pathLst>
                  <a:path w="81" h="108" extrusionOk="0">
                    <a:moveTo>
                      <a:pt x="62" y="105"/>
                    </a:moveTo>
                    <a:cubicBezTo>
                      <a:pt x="74" y="98"/>
                      <a:pt x="74" y="98"/>
                      <a:pt x="74" y="98"/>
                    </a:cubicBezTo>
                    <a:cubicBezTo>
                      <a:pt x="79" y="95"/>
                      <a:pt x="81" y="88"/>
                      <a:pt x="78" y="82"/>
                    </a:cubicBezTo>
                    <a:cubicBezTo>
                      <a:pt x="35" y="7"/>
                      <a:pt x="35" y="7"/>
                      <a:pt x="35" y="7"/>
                    </a:cubicBezTo>
                    <a:cubicBezTo>
                      <a:pt x="32" y="2"/>
                      <a:pt x="25" y="0"/>
                      <a:pt x="19" y="3"/>
                    </a:cubicBezTo>
                    <a:cubicBezTo>
                      <a:pt x="7" y="10"/>
                      <a:pt x="7" y="10"/>
                      <a:pt x="7" y="10"/>
                    </a:cubicBezTo>
                    <a:cubicBezTo>
                      <a:pt x="2" y="13"/>
                      <a:pt x="0" y="20"/>
                      <a:pt x="3" y="25"/>
                    </a:cubicBezTo>
                    <a:cubicBezTo>
                      <a:pt x="46" y="100"/>
                      <a:pt x="46" y="100"/>
                      <a:pt x="46" y="100"/>
                    </a:cubicBezTo>
                    <a:cubicBezTo>
                      <a:pt x="49" y="106"/>
                      <a:pt x="56" y="108"/>
                      <a:pt x="62" y="10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0" name="Google Shape;1390;p30"/>
              <p:cNvSpPr/>
              <p:nvPr/>
            </p:nvSpPr>
            <p:spPr>
              <a:xfrm>
                <a:off x="1450046" y="488970"/>
                <a:ext cx="805801" cy="607389"/>
              </a:xfrm>
              <a:custGeom>
                <a:avLst/>
                <a:gdLst/>
                <a:ahLst/>
                <a:cxnLst/>
                <a:rect l="l" t="t" r="r" b="b"/>
                <a:pathLst>
                  <a:path w="376" h="283" extrusionOk="0">
                    <a:moveTo>
                      <a:pt x="376" y="95"/>
                    </a:moveTo>
                    <a:cubicBezTo>
                      <a:pt x="47" y="283"/>
                      <a:pt x="47" y="283"/>
                      <a:pt x="47" y="283"/>
                    </a:cubicBezTo>
                    <a:cubicBezTo>
                      <a:pt x="32" y="257"/>
                      <a:pt x="32" y="257"/>
                      <a:pt x="32" y="257"/>
                    </a:cubicBezTo>
                    <a:cubicBezTo>
                      <a:pt x="0" y="202"/>
                      <a:pt x="19" y="131"/>
                      <a:pt x="75" y="99"/>
                    </a:cubicBezTo>
                    <a:cubicBezTo>
                      <a:pt x="203" y="25"/>
                      <a:pt x="203" y="25"/>
                      <a:pt x="203" y="25"/>
                    </a:cubicBezTo>
                    <a:cubicBezTo>
                      <a:pt x="211" y="21"/>
                      <a:pt x="219" y="17"/>
                      <a:pt x="228" y="15"/>
                    </a:cubicBezTo>
                    <a:cubicBezTo>
                      <a:pt x="278" y="0"/>
                      <a:pt x="334" y="21"/>
                      <a:pt x="361" y="68"/>
                    </a:cubicBezTo>
                    <a:cubicBezTo>
                      <a:pt x="376" y="95"/>
                      <a:pt x="376" y="95"/>
                      <a:pt x="376" y="95"/>
                    </a:cubicBezTo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1" name="Google Shape;1391;p30"/>
              <p:cNvSpPr/>
              <p:nvPr/>
            </p:nvSpPr>
            <p:spPr>
              <a:xfrm>
                <a:off x="1442186" y="786588"/>
                <a:ext cx="1960847" cy="1961863"/>
              </a:xfrm>
              <a:custGeom>
                <a:avLst/>
                <a:gdLst/>
                <a:ahLst/>
                <a:cxnLst/>
                <a:rect l="l" t="t" r="r" b="b"/>
                <a:pathLst>
                  <a:path w="915" h="915" extrusionOk="0">
                    <a:moveTo>
                      <a:pt x="896" y="326"/>
                    </a:moveTo>
                    <a:cubicBezTo>
                      <a:pt x="894" y="320"/>
                      <a:pt x="892" y="315"/>
                      <a:pt x="891" y="310"/>
                    </a:cubicBezTo>
                    <a:cubicBezTo>
                      <a:pt x="862" y="225"/>
                      <a:pt x="808" y="151"/>
                      <a:pt x="738" y="97"/>
                    </a:cubicBezTo>
                    <a:cubicBezTo>
                      <a:pt x="661" y="36"/>
                      <a:pt x="563" y="0"/>
                      <a:pt x="457" y="0"/>
                    </a:cubicBezTo>
                    <a:cubicBezTo>
                      <a:pt x="205" y="0"/>
                      <a:pt x="0" y="205"/>
                      <a:pt x="0" y="458"/>
                    </a:cubicBezTo>
                    <a:cubicBezTo>
                      <a:pt x="0" y="534"/>
                      <a:pt x="18" y="605"/>
                      <a:pt x="51" y="668"/>
                    </a:cubicBezTo>
                    <a:cubicBezTo>
                      <a:pt x="51" y="668"/>
                      <a:pt x="51" y="668"/>
                      <a:pt x="51" y="668"/>
                    </a:cubicBezTo>
                    <a:cubicBezTo>
                      <a:pt x="80" y="723"/>
                      <a:pt x="119" y="771"/>
                      <a:pt x="165" y="810"/>
                    </a:cubicBezTo>
                    <a:cubicBezTo>
                      <a:pt x="245" y="876"/>
                      <a:pt x="346" y="915"/>
                      <a:pt x="457" y="915"/>
                    </a:cubicBezTo>
                    <a:cubicBezTo>
                      <a:pt x="710" y="915"/>
                      <a:pt x="915" y="710"/>
                      <a:pt x="915" y="458"/>
                    </a:cubicBezTo>
                    <a:cubicBezTo>
                      <a:pt x="915" y="412"/>
                      <a:pt x="908" y="367"/>
                      <a:pt x="896" y="326"/>
                    </a:cubicBezTo>
                    <a:moveTo>
                      <a:pt x="866" y="394"/>
                    </a:moveTo>
                    <a:cubicBezTo>
                      <a:pt x="865" y="391"/>
                      <a:pt x="865" y="387"/>
                      <a:pt x="864" y="384"/>
                    </a:cubicBezTo>
                    <a:cubicBezTo>
                      <a:pt x="846" y="282"/>
                      <a:pt x="789" y="192"/>
                      <a:pt x="710" y="131"/>
                    </a:cubicBezTo>
                    <a:cubicBezTo>
                      <a:pt x="640" y="77"/>
                      <a:pt x="553" y="44"/>
                      <a:pt x="457" y="44"/>
                    </a:cubicBezTo>
                    <a:cubicBezTo>
                      <a:pt x="230" y="44"/>
                      <a:pt x="44" y="230"/>
                      <a:pt x="44" y="458"/>
                    </a:cubicBezTo>
                    <a:cubicBezTo>
                      <a:pt x="44" y="539"/>
                      <a:pt x="68" y="616"/>
                      <a:pt x="109" y="680"/>
                    </a:cubicBezTo>
                    <a:cubicBezTo>
                      <a:pt x="109" y="680"/>
                      <a:pt x="109" y="680"/>
                      <a:pt x="109" y="680"/>
                    </a:cubicBezTo>
                    <a:cubicBezTo>
                      <a:pt x="132" y="716"/>
                      <a:pt x="161" y="748"/>
                      <a:pt x="193" y="775"/>
                    </a:cubicBezTo>
                    <a:cubicBezTo>
                      <a:pt x="254" y="826"/>
                      <a:pt x="330" y="860"/>
                      <a:pt x="414" y="869"/>
                    </a:cubicBezTo>
                    <a:cubicBezTo>
                      <a:pt x="418" y="869"/>
                      <a:pt x="422" y="869"/>
                      <a:pt x="427" y="870"/>
                    </a:cubicBezTo>
                    <a:cubicBezTo>
                      <a:pt x="433" y="870"/>
                      <a:pt x="440" y="871"/>
                      <a:pt x="447" y="871"/>
                    </a:cubicBezTo>
                    <a:cubicBezTo>
                      <a:pt x="451" y="871"/>
                      <a:pt x="454" y="871"/>
                      <a:pt x="457" y="871"/>
                    </a:cubicBezTo>
                    <a:cubicBezTo>
                      <a:pt x="461" y="871"/>
                      <a:pt x="464" y="871"/>
                      <a:pt x="468" y="871"/>
                    </a:cubicBezTo>
                    <a:cubicBezTo>
                      <a:pt x="475" y="871"/>
                      <a:pt x="481" y="870"/>
                      <a:pt x="488" y="870"/>
                    </a:cubicBezTo>
                    <a:cubicBezTo>
                      <a:pt x="702" y="854"/>
                      <a:pt x="871" y="675"/>
                      <a:pt x="871" y="458"/>
                    </a:cubicBezTo>
                    <a:cubicBezTo>
                      <a:pt x="871" y="436"/>
                      <a:pt x="869" y="415"/>
                      <a:pt x="866" y="394"/>
                    </a:cubicBezTo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2" name="Google Shape;1392;p30"/>
              <p:cNvSpPr/>
              <p:nvPr/>
            </p:nvSpPr>
            <p:spPr>
              <a:xfrm>
                <a:off x="1519122" y="864535"/>
                <a:ext cx="1807200" cy="1807200"/>
              </a:xfrm>
              <a:prstGeom prst="ellipse">
                <a:avLst/>
              </a:prstGeom>
              <a:solidFill>
                <a:srgbClr val="F18F8F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3" name="Google Shape;1393;p30"/>
              <p:cNvSpPr/>
              <p:nvPr/>
            </p:nvSpPr>
            <p:spPr>
              <a:xfrm>
                <a:off x="1570750" y="915151"/>
                <a:ext cx="1703723" cy="1704736"/>
              </a:xfrm>
              <a:custGeom>
                <a:avLst/>
                <a:gdLst/>
                <a:ahLst/>
                <a:cxnLst/>
                <a:rect l="l" t="t" r="r" b="b"/>
                <a:pathLst>
                  <a:path w="795" h="795" extrusionOk="0">
                    <a:moveTo>
                      <a:pt x="795" y="398"/>
                    </a:moveTo>
                    <a:cubicBezTo>
                      <a:pt x="795" y="613"/>
                      <a:pt x="622" y="790"/>
                      <a:pt x="408" y="795"/>
                    </a:cubicBezTo>
                    <a:cubicBezTo>
                      <a:pt x="404" y="795"/>
                      <a:pt x="401" y="795"/>
                      <a:pt x="397" y="795"/>
                    </a:cubicBezTo>
                    <a:cubicBezTo>
                      <a:pt x="394" y="795"/>
                      <a:pt x="391" y="795"/>
                      <a:pt x="387" y="795"/>
                    </a:cubicBezTo>
                    <a:cubicBezTo>
                      <a:pt x="173" y="790"/>
                      <a:pt x="0" y="613"/>
                      <a:pt x="0" y="398"/>
                    </a:cubicBezTo>
                    <a:cubicBezTo>
                      <a:pt x="0" y="179"/>
                      <a:pt x="178" y="0"/>
                      <a:pt x="397" y="0"/>
                    </a:cubicBezTo>
                    <a:cubicBezTo>
                      <a:pt x="517" y="0"/>
                      <a:pt x="625" y="53"/>
                      <a:pt x="698" y="138"/>
                    </a:cubicBezTo>
                    <a:cubicBezTo>
                      <a:pt x="758" y="207"/>
                      <a:pt x="795" y="298"/>
                      <a:pt x="795" y="398"/>
                    </a:cubicBezTo>
                  </a:path>
                </a:pathLst>
              </a:custGeom>
              <a:solidFill>
                <a:srgbClr val="4B4447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4" name="Google Shape;1394;p30"/>
              <p:cNvSpPr/>
              <p:nvPr/>
            </p:nvSpPr>
            <p:spPr>
              <a:xfrm>
                <a:off x="1599095" y="973865"/>
                <a:ext cx="1644900" cy="1646100"/>
              </a:xfrm>
              <a:prstGeom prst="ellipse">
                <a:avLst/>
              </a:pr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5" name="Google Shape;1395;p30"/>
              <p:cNvSpPr/>
              <p:nvPr/>
            </p:nvSpPr>
            <p:spPr>
              <a:xfrm>
                <a:off x="1720572" y="1680460"/>
                <a:ext cx="1553900" cy="939428"/>
              </a:xfrm>
              <a:custGeom>
                <a:avLst/>
                <a:gdLst/>
                <a:ahLst/>
                <a:cxnLst/>
                <a:rect l="l" t="t" r="r" b="b"/>
                <a:pathLst>
                  <a:path w="725" h="438" extrusionOk="0">
                    <a:moveTo>
                      <a:pt x="0" y="266"/>
                    </a:moveTo>
                    <a:cubicBezTo>
                      <a:pt x="70" y="367"/>
                      <a:pt x="184" y="434"/>
                      <a:pt x="314" y="438"/>
                    </a:cubicBezTo>
                    <a:cubicBezTo>
                      <a:pt x="187" y="434"/>
                      <a:pt x="75" y="367"/>
                      <a:pt x="8" y="268"/>
                    </a:cubicBezTo>
                    <a:cubicBezTo>
                      <a:pt x="6" y="267"/>
                      <a:pt x="3" y="267"/>
                      <a:pt x="0" y="266"/>
                    </a:cubicBezTo>
                    <a:moveTo>
                      <a:pt x="723" y="0"/>
                    </a:moveTo>
                    <a:cubicBezTo>
                      <a:pt x="719" y="7"/>
                      <a:pt x="715" y="14"/>
                      <a:pt x="710" y="21"/>
                    </a:cubicBezTo>
                    <a:cubicBezTo>
                      <a:pt x="711" y="32"/>
                      <a:pt x="711" y="43"/>
                      <a:pt x="711" y="54"/>
                    </a:cubicBezTo>
                    <a:cubicBezTo>
                      <a:pt x="711" y="262"/>
                      <a:pt x="546" y="432"/>
                      <a:pt x="339" y="438"/>
                    </a:cubicBezTo>
                    <a:cubicBezTo>
                      <a:pt x="553" y="432"/>
                      <a:pt x="725" y="256"/>
                      <a:pt x="725" y="41"/>
                    </a:cubicBezTo>
                    <a:cubicBezTo>
                      <a:pt x="725" y="27"/>
                      <a:pt x="724" y="14"/>
                      <a:pt x="723" y="0"/>
                    </a:cubicBezTo>
                  </a:path>
                </a:pathLst>
              </a:custGeom>
              <a:solidFill>
                <a:srgbClr val="4B4447">
                  <a:alpha val="15189"/>
                </a:srgbClr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6" name="Google Shape;1396;p30"/>
              <p:cNvSpPr/>
              <p:nvPr/>
            </p:nvSpPr>
            <p:spPr>
              <a:xfrm>
                <a:off x="2380599" y="1001139"/>
                <a:ext cx="84000" cy="84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sp>
            <p:nvSpPr>
              <p:cNvPr id="1397" name="Google Shape;1397;p30"/>
              <p:cNvSpPr/>
              <p:nvPr/>
            </p:nvSpPr>
            <p:spPr>
              <a:xfrm>
                <a:off x="2380599" y="2474114"/>
                <a:ext cx="84000" cy="81000"/>
              </a:xfrm>
              <a:prstGeom prst="ellipse">
                <a:avLst/>
              </a:pr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t" anchorCtr="0">
                <a:noAutofit/>
              </a:bodyPr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 panose="020F0502020204030204"/>
                  <a:ea typeface="Calibri" panose="020F0502020204030204"/>
                  <a:cs typeface="Calibri" panose="020F0502020204030204"/>
                  <a:sym typeface="Calibri" panose="020F0502020204030204"/>
                </a:endParaRPr>
              </a:p>
            </p:txBody>
          </p:sp>
          <p:grpSp>
            <p:nvGrpSpPr>
              <p:cNvPr id="1398" name="Google Shape;1398;p30"/>
              <p:cNvGrpSpPr/>
              <p:nvPr/>
            </p:nvGrpSpPr>
            <p:grpSpPr>
              <a:xfrm>
                <a:off x="1804813" y="1129762"/>
                <a:ext cx="1275507" cy="1261251"/>
                <a:chOff x="1804813" y="1129762"/>
                <a:chExt cx="1275507" cy="1261251"/>
              </a:xfrm>
            </p:grpSpPr>
            <p:sp>
              <p:nvSpPr>
                <p:cNvPr id="1399" name="Google Shape;1399;p30"/>
                <p:cNvSpPr/>
                <p:nvPr/>
              </p:nvSpPr>
              <p:spPr>
                <a:xfrm>
                  <a:off x="2419067" y="1739174"/>
                  <a:ext cx="527415" cy="597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46" h="28" extrusionOk="0">
                      <a:moveTo>
                        <a:pt x="0" y="28"/>
                      </a:moveTo>
                      <a:cubicBezTo>
                        <a:pt x="0" y="28"/>
                        <a:pt x="246" y="22"/>
                        <a:pt x="246" y="15"/>
                      </a:cubicBezTo>
                      <a:cubicBezTo>
                        <a:pt x="246" y="8"/>
                        <a:pt x="3" y="2"/>
                        <a:pt x="3" y="2"/>
                      </a:cubicBezTo>
                      <a:cubicBezTo>
                        <a:pt x="2" y="0"/>
                        <a:pt x="2" y="0"/>
                        <a:pt x="2" y="0"/>
                      </a:cubicBezTo>
                      <a:cubicBezTo>
                        <a:pt x="2" y="9"/>
                        <a:pt x="1" y="18"/>
                        <a:pt x="0" y="2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400" name="Google Shape;1400;p30"/>
                <p:cNvSpPr/>
                <p:nvPr/>
              </p:nvSpPr>
              <p:spPr>
                <a:xfrm>
                  <a:off x="2389710" y="1129762"/>
                  <a:ext cx="59727" cy="62864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8" h="293" extrusionOk="0">
                      <a:moveTo>
                        <a:pt x="28" y="293"/>
                      </a:moveTo>
                      <a:cubicBezTo>
                        <a:pt x="28" y="293"/>
                        <a:pt x="23" y="0"/>
                        <a:pt x="15" y="0"/>
                      </a:cubicBezTo>
                      <a:cubicBezTo>
                        <a:pt x="8" y="0"/>
                        <a:pt x="3" y="290"/>
                        <a:pt x="3" y="290"/>
                      </a:cubicBezTo>
                      <a:cubicBezTo>
                        <a:pt x="0" y="291"/>
                        <a:pt x="0" y="291"/>
                        <a:pt x="0" y="291"/>
                      </a:cubicBezTo>
                      <a:cubicBezTo>
                        <a:pt x="10" y="291"/>
                        <a:pt x="19" y="292"/>
                        <a:pt x="28" y="29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401" name="Google Shape;1401;p30"/>
                <p:cNvSpPr/>
                <p:nvPr/>
              </p:nvSpPr>
              <p:spPr>
                <a:xfrm>
                  <a:off x="2328971" y="1676411"/>
                  <a:ext cx="185243" cy="184087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402" name="Google Shape;1402;p30"/>
                <p:cNvSpPr/>
                <p:nvPr/>
              </p:nvSpPr>
              <p:spPr>
                <a:xfrm>
                  <a:off x="2930620" y="1528350"/>
                  <a:ext cx="149700" cy="1632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403" name="Google Shape;1403;p30"/>
                <p:cNvSpPr/>
                <p:nvPr/>
              </p:nvSpPr>
              <p:spPr>
                <a:xfrm>
                  <a:off x="1804813" y="1528350"/>
                  <a:ext cx="149700" cy="163200"/>
                </a:xfrm>
                <a:prstGeom prst="ellipse">
                  <a:avLst/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t" anchorCtr="0">
                  <a:noAutofit/>
                </a:bodyPr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 panose="020F0502020204030204"/>
                    <a:ea typeface="Calibri" panose="020F0502020204030204"/>
                    <a:cs typeface="Calibri" panose="020F0502020204030204"/>
                    <a:sym typeface="Calibri" panose="020F0502020204030204"/>
                  </a:endParaRPr>
                </a:p>
              </p:txBody>
            </p:sp>
            <p:sp>
              <p:nvSpPr>
                <p:cNvPr id="1404" name="Google Shape;1404;p30"/>
                <p:cNvSpPr/>
                <p:nvPr/>
              </p:nvSpPr>
              <p:spPr>
                <a:xfrm rot="-1028320">
                  <a:off x="2254092" y="1876713"/>
                  <a:ext cx="457098" cy="457098"/>
                </a:xfrm>
                <a:prstGeom prst="pie">
                  <a:avLst>
                    <a:gd name="adj1" fmla="val 0"/>
                    <a:gd name="adj2" fmla="val 10853524"/>
                  </a:avLst>
                </a:pr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>
                    <a:latin typeface="Lato" panose="020F0302020204030203"/>
                    <a:ea typeface="Lato" panose="020F0302020204030203"/>
                    <a:cs typeface="Lato" panose="020F0302020204030203"/>
                    <a:sym typeface="Lato" panose="020F0302020204030203"/>
                  </a:endParaRPr>
                </a:p>
              </p:txBody>
            </p:sp>
          </p:grpSp>
        </p:grpSp>
        <p:sp>
          <p:nvSpPr>
            <p:cNvPr id="1405" name="Google Shape;1405;p30"/>
            <p:cNvSpPr/>
            <p:nvPr/>
          </p:nvSpPr>
          <p:spPr>
            <a:xfrm>
              <a:off x="4134400" y="499273"/>
              <a:ext cx="342000" cy="342000"/>
            </a:xfrm>
            <a:prstGeom prst="ellipse">
              <a:avLst/>
            </a:prstGeom>
            <a:solidFill>
              <a:srgbClr val="F18F8F">
                <a:alpha val="33540"/>
              </a:srgbClr>
            </a:solidFill>
            <a:ln w="9525" cap="flat" cmpd="sng">
              <a:solidFill>
                <a:schemeClr val="dk1"/>
              </a:solidFill>
              <a:prstDash val="dot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Lato" panose="020F0302020204030203"/>
                <a:ea typeface="Lato" panose="020F0302020204030203"/>
                <a:cs typeface="Lato" panose="020F0302020204030203"/>
                <a:sym typeface="Lato" panose="020F0302020204030203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Time and Money by Slidesgo">
  <a:themeElements>
    <a:clrScheme name="Simple Light">
      <a:dk1>
        <a:srgbClr val="4B4447"/>
      </a:dk1>
      <a:lt1>
        <a:srgbClr val="B96464"/>
      </a:lt1>
      <a:dk2>
        <a:srgbClr val="FEECE6"/>
      </a:dk2>
      <a:lt2>
        <a:srgbClr val="8DB15E"/>
      </a:lt2>
      <a:accent1>
        <a:srgbClr val="A9D470"/>
      </a:accent1>
      <a:accent2>
        <a:srgbClr val="2694C5"/>
      </a:accent2>
      <a:accent3>
        <a:srgbClr val="FBB13B"/>
      </a:accent3>
      <a:accent4>
        <a:srgbClr val="FBDE3B"/>
      </a:accent4>
      <a:accent5>
        <a:srgbClr val="F18F8F"/>
      </a:accent5>
      <a:accent6>
        <a:srgbClr val="FFFFFF"/>
      </a:accent6>
      <a:hlink>
        <a:srgbClr val="585054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733</Words>
  <Application>WPS Presentation</Application>
  <PresentationFormat/>
  <Paragraphs>27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18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21" baseType="lpstr">
      <vt:lpstr>Arial</vt:lpstr>
      <vt:lpstr>SimSun</vt:lpstr>
      <vt:lpstr>Wingdings</vt:lpstr>
      <vt:lpstr>Arial</vt:lpstr>
      <vt:lpstr>Baloo 2</vt:lpstr>
      <vt:lpstr>Didact Gothic</vt:lpstr>
      <vt:lpstr>Lato</vt:lpstr>
      <vt:lpstr>Baloo 2 ExtraBold</vt:lpstr>
      <vt:lpstr>Outfit ExtraBold</vt:lpstr>
      <vt:lpstr>Darker Grotesque SemiBold</vt:lpstr>
      <vt:lpstr>Segoe Print</vt:lpstr>
      <vt:lpstr>Calibri</vt:lpstr>
      <vt:lpstr>Proxima Nova</vt:lpstr>
      <vt:lpstr>Microsoft YaHei</vt:lpstr>
      <vt:lpstr>Arial Unicode MS</vt:lpstr>
      <vt:lpstr>DM Sans</vt:lpstr>
      <vt:lpstr>Amatic SC</vt:lpstr>
      <vt:lpstr>Roboto Medium</vt:lpstr>
      <vt:lpstr>Time and Money by Slidesgo</vt:lpstr>
      <vt:lpstr>Understanding math problems</vt:lpstr>
      <vt:lpstr>04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¿Y si pudieras ahorrar tiempo, comer mejor y dejar de desperdiciar alimentos…  todo desde una sola app?</dc:title>
  <dc:creator/>
  <cp:lastModifiedBy>jorge</cp:lastModifiedBy>
  <cp:revision>1</cp:revision>
  <dcterms:created xsi:type="dcterms:W3CDTF">2025-10-04T20:46:22Z</dcterms:created>
  <dcterms:modified xsi:type="dcterms:W3CDTF">2025-10-04T20:46:22Z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DE60FB019E7E45468DB589B0A7D82C04_13</vt:lpwstr>
  </property>
  <property fmtid="{D5CDD505-2E9C-101B-9397-08002B2CF9AE}" pid="3" name="KSOProductBuildVer">
    <vt:lpwstr>3082-12.2.0.22549</vt:lpwstr>
  </property>
</Properties>
</file>