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84" r:id="rId7"/>
    <p:sldId id="317" r:id="rId8"/>
    <p:sldId id="278" r:id="rId9"/>
    <p:sldId id="270" r:id="rId10"/>
    <p:sldId id="279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612639"/>
            <a:ext cx="3565524" cy="996705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sz="3600" dirty="0" smtClean="0">
                <a:cs typeface="Calibri" panose="020F0502020204030204" pitchFamily="34" charset="0"/>
              </a:rPr>
              <a:t>Web and Mobile Technologies</a:t>
            </a:r>
            <a:endParaRPr lang="en-US" sz="3600" dirty="0">
              <a:cs typeface="Calibri" panose="020F0502020204030204" pitchFamily="34" charset="0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7452360" cy="6858000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27065"/>
              </p:ext>
            </p:extLst>
          </p:nvPr>
        </p:nvGraphicFramePr>
        <p:xfrm>
          <a:off x="7452361" y="2401855"/>
          <a:ext cx="4739640" cy="113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75">
                  <a:extLst>
                    <a:ext uri="{9D8B030D-6E8A-4147-A177-3AD203B41FA5}">
                      <a16:colId xmlns:a16="http://schemas.microsoft.com/office/drawing/2014/main" val="3318269966"/>
                    </a:ext>
                  </a:extLst>
                </a:gridCol>
                <a:gridCol w="2361065">
                  <a:extLst>
                    <a:ext uri="{9D8B030D-6E8A-4147-A177-3AD203B41FA5}">
                      <a16:colId xmlns:a16="http://schemas.microsoft.com/office/drawing/2014/main" val="2338776328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608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10612366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Navin Kumar Singupuram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17489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10508676 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lvl="2" indent="-822325" algn="l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Digvijay Pradeep Jatkar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1833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76815" y="6508742"/>
            <a:ext cx="59774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/>
              <a:t>B9IS124 Web and Mobile Technologies, Dublin Business School</a:t>
            </a:r>
            <a:endParaRPr lang="en-US" sz="1000" dirty="0"/>
          </a:p>
        </p:txBody>
      </p:sp>
      <p:sp>
        <p:nvSpPr>
          <p:cNvPr id="9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 txBox="1">
            <a:spLocks/>
          </p:cNvSpPr>
          <p:nvPr/>
        </p:nvSpPr>
        <p:spPr>
          <a:xfrm>
            <a:off x="373958" y="6508742"/>
            <a:ext cx="2628900" cy="153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mtClean="0"/>
              <a:t>Tuesday, November 15, 2022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49874"/>
            <a:ext cx="4569777" cy="341551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Design Approach</a:t>
            </a:r>
          </a:p>
          <a:p>
            <a:r>
              <a:rPr lang="en-US" dirty="0" smtClean="0"/>
              <a:t>Business Flow</a:t>
            </a:r>
          </a:p>
          <a:p>
            <a:pPr marL="1344613" indent="-1344613"/>
            <a:r>
              <a:rPr lang="en-US" dirty="0" smtClean="0"/>
              <a:t>Action </a:t>
            </a:r>
            <a:r>
              <a:rPr lang="en-US" dirty="0"/>
              <a:t>Plan:  what </a:t>
            </a:r>
            <a:r>
              <a:rPr lang="en-US" dirty="0" smtClean="0"/>
              <a:t>we</a:t>
            </a:r>
            <a:r>
              <a:rPr lang="en-US" dirty="0" smtClean="0"/>
              <a:t> did, features usage</a:t>
            </a:r>
            <a:endParaRPr lang="en-US" dirty="0"/>
          </a:p>
          <a:p>
            <a:r>
              <a:rPr lang="en-US" dirty="0" smtClean="0"/>
              <a:t>Technologies Stack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November </a:t>
            </a:r>
            <a:r>
              <a:rPr lang="en-US" dirty="0" smtClean="0"/>
              <a:t>15, </a:t>
            </a:r>
            <a:r>
              <a:rPr lang="en-US" dirty="0"/>
              <a:t>2022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IN" dirty="0"/>
              <a:t>B9IS124 Web and Mobile </a:t>
            </a:r>
            <a:r>
              <a:rPr lang="en-IN" dirty="0" smtClean="0"/>
              <a:t>Technologies, Dublin Business School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09" y="3924066"/>
            <a:ext cx="11641137" cy="303421"/>
          </a:xfrm>
        </p:spPr>
        <p:txBody>
          <a:bodyPr/>
          <a:lstStyle/>
          <a:p>
            <a:pPr marL="211137" algn="ctr"/>
            <a:r>
              <a:rPr lang="en-US" sz="2800" dirty="0" smtClean="0"/>
              <a:t>INTRODUCTION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+mn-lt"/>
            </a:endParaRP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November </a:t>
            </a:r>
            <a:r>
              <a:rPr lang="en-US" dirty="0" smtClean="0"/>
              <a:t>15, </a:t>
            </a:r>
            <a:r>
              <a:rPr lang="en-US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3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3493262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B9IS124 Web and Mobile Technologies, Dublin Business School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4970" y="4375081"/>
            <a:ext cx="11317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INJAY fitness shop caters to the fitness equipment needs of people for the home workout as well as those required in the gym. 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wide variety of products are available m dumbbells, adjustable benches, </a:t>
            </a:r>
            <a:r>
              <a:rPr lang="en-US" dirty="0" smtClean="0"/>
              <a:t>rowing machines, kettlebells </a:t>
            </a:r>
            <a:r>
              <a:rPr lang="en-US" dirty="0"/>
              <a:t>to name a few are available at the shop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Choice of the equipment can be reserved using the form available with no of quantity.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Few orders can be availed on the sales depending on the options chosen.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85004"/>
            <a:ext cx="5437187" cy="656828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/>
              <a:t>Design Approach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November </a:t>
            </a:r>
            <a:r>
              <a:rPr lang="en-US" dirty="0" smtClean="0"/>
              <a:t>15, </a:t>
            </a:r>
            <a:r>
              <a:rPr lang="en-US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222" y="1594173"/>
            <a:ext cx="1627632" cy="660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1"/>
                </a:solidFill>
              </a:rPr>
              <a:t>Requirements</a:t>
            </a:r>
          </a:p>
          <a:p>
            <a:pPr marL="182563" indent="-182563" algn="ctr"/>
            <a:r>
              <a:rPr lang="en-IN" sz="1600" dirty="0" smtClean="0">
                <a:solidFill>
                  <a:schemeClr val="bg1"/>
                </a:solidFill>
              </a:rPr>
              <a:t>Gathering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62986" y="1594172"/>
            <a:ext cx="1627632" cy="660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Design Flow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269118" y="1586832"/>
            <a:ext cx="1627632" cy="660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Testing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82184" y="1586833"/>
            <a:ext cx="1627632" cy="660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Technology Stack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79762" y="1594171"/>
            <a:ext cx="1627632" cy="660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Development and Research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887249" y="1858643"/>
            <a:ext cx="688656" cy="106533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4481882" y="1812107"/>
            <a:ext cx="659289" cy="12269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7020125" y="1820277"/>
            <a:ext cx="704485" cy="177743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>
            <a:off x="9609830" y="1812107"/>
            <a:ext cx="563471" cy="13120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6482" y="3247297"/>
            <a:ext cx="1824320" cy="16310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Understanding Requirements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Business 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Business Rules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51939" y="2476931"/>
            <a:ext cx="288516" cy="579439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2517695" y="3171136"/>
            <a:ext cx="1925646" cy="1683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Designing Framework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Prototype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Screens and Layout’s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3324028" y="2513280"/>
            <a:ext cx="288516" cy="579439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959665" y="3117261"/>
            <a:ext cx="2105422" cy="1883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Need of Scripting Languages.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Technologies </a:t>
            </a:r>
            <a:r>
              <a:rPr lang="en-US" dirty="0">
                <a:solidFill>
                  <a:schemeClr val="bg1"/>
                </a:solidFill>
              </a:rPr>
              <a:t>and T</a:t>
            </a:r>
            <a:r>
              <a:rPr lang="en-US" dirty="0" smtClean="0">
                <a:solidFill>
                  <a:schemeClr val="bg1"/>
                </a:solidFill>
              </a:rPr>
              <a:t>ools </a:t>
            </a:r>
            <a:r>
              <a:rPr lang="en-US" dirty="0">
                <a:solidFill>
                  <a:schemeClr val="bg1"/>
                </a:solidFill>
              </a:rPr>
              <a:t>to be used 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5886674" y="2460308"/>
            <a:ext cx="288516" cy="579439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7578418" y="3092719"/>
            <a:ext cx="2105422" cy="1883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Implementation</a:t>
            </a:r>
          </a:p>
          <a:p>
            <a:pPr algn="just"/>
            <a:r>
              <a:rPr lang="en-IN" dirty="0" smtClean="0">
                <a:solidFill>
                  <a:schemeClr val="bg1"/>
                </a:solidFill>
              </a:rPr>
              <a:t>     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Utilisation of Scripting Lang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Responsive for Tablets &amp; Mobiles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8484114" y="2460307"/>
            <a:ext cx="288516" cy="579439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9884665" y="3092719"/>
            <a:ext cx="2206948" cy="1883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IN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Layouts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Design effects and hover animation.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Validations and Popup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1"/>
                </a:solidFill>
              </a:rPr>
              <a:t>Reserve Product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10895057" y="2460306"/>
            <a:ext cx="288516" cy="579439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3468286" y="6482205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B9IS124 Web and Mobile Technologies, Dublin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sz="4000" dirty="0" smtClean="0"/>
              <a:t>Business Flow</a:t>
            </a:r>
            <a:endParaRPr lang="en-US" sz="4000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2" y="6638008"/>
            <a:ext cx="2628900" cy="153888"/>
          </a:xfrm>
        </p:spPr>
        <p:txBody>
          <a:bodyPr/>
          <a:lstStyle/>
          <a:p>
            <a:r>
              <a:rPr lang="en-US" dirty="0"/>
              <a:t>Tuesday, November </a:t>
            </a:r>
            <a:r>
              <a:rPr lang="en-US" dirty="0" smtClean="0"/>
              <a:t>15, </a:t>
            </a:r>
            <a:r>
              <a:rPr lang="en-US" dirty="0"/>
              <a:t>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276088" y="950834"/>
            <a:ext cx="1600200" cy="666000"/>
          </a:xfrm>
          <a:prstGeom prst="ellipse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8049" y="5415222"/>
            <a:ext cx="1650492" cy="74066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Reserve Form</a:t>
            </a:r>
            <a:endParaRPr lang="en-IN" dirty="0"/>
          </a:p>
        </p:txBody>
      </p:sp>
      <p:sp>
        <p:nvSpPr>
          <p:cNvPr id="6" name="Down Arrow 5"/>
          <p:cNvSpPr/>
          <p:nvPr/>
        </p:nvSpPr>
        <p:spPr>
          <a:xfrm>
            <a:off x="5996178" y="1784827"/>
            <a:ext cx="160020" cy="391765"/>
          </a:xfrm>
          <a:prstGeom prst="downArrow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330952" y="3789248"/>
            <a:ext cx="1650492" cy="74066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Detail</a:t>
            </a:r>
            <a:endParaRPr lang="en-IN" dirty="0"/>
          </a:p>
        </p:txBody>
      </p:sp>
      <p:sp>
        <p:nvSpPr>
          <p:cNvPr id="18" name="Down Arrow 17"/>
          <p:cNvSpPr/>
          <p:nvPr/>
        </p:nvSpPr>
        <p:spPr>
          <a:xfrm>
            <a:off x="6016652" y="3365966"/>
            <a:ext cx="160020" cy="391765"/>
          </a:xfrm>
          <a:prstGeom prst="downArrow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3940202" y="5415222"/>
            <a:ext cx="1650492" cy="74066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Order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7051030" y="5359299"/>
            <a:ext cx="1650492" cy="740664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Cancel Reservation</a:t>
            </a:r>
            <a:endParaRPr lang="en-IN" dirty="0"/>
          </a:p>
        </p:txBody>
      </p:sp>
      <p:sp>
        <p:nvSpPr>
          <p:cNvPr id="33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3511550" y="66596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B9IS124 Web and Mobile Technologies, Dublin Business School</a:t>
            </a:r>
            <a:endParaRPr lang="en-US" dirty="0"/>
          </a:p>
        </p:txBody>
      </p:sp>
      <p:sp>
        <p:nvSpPr>
          <p:cNvPr id="34" name="Flowchart: Decision 33"/>
          <p:cNvSpPr/>
          <p:nvPr/>
        </p:nvSpPr>
        <p:spPr>
          <a:xfrm>
            <a:off x="4634714" y="2204628"/>
            <a:ext cx="2973093" cy="1061385"/>
          </a:xfrm>
          <a:prstGeom prst="flowChartDecision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</a:t>
            </a:r>
            <a:r>
              <a:rPr lang="en-IN" dirty="0"/>
              <a:t>or Search Product</a:t>
            </a:r>
            <a:endParaRPr lang="en-IN" dirty="0"/>
          </a:p>
        </p:txBody>
      </p:sp>
      <p:sp>
        <p:nvSpPr>
          <p:cNvPr id="36" name="Bent-Up Arrow 35"/>
          <p:cNvSpPr/>
          <p:nvPr/>
        </p:nvSpPr>
        <p:spPr>
          <a:xfrm rot="10800000">
            <a:off x="4352544" y="4151321"/>
            <a:ext cx="915164" cy="1207975"/>
          </a:xfrm>
          <a:prstGeom prst="bentUpArrow">
            <a:avLst>
              <a:gd name="adj1" fmla="val 16398"/>
              <a:gd name="adj2" fmla="val 25000"/>
              <a:gd name="adj3" fmla="val 25000"/>
            </a:avLst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Bent-Up Arrow 40"/>
          <p:cNvSpPr/>
          <p:nvPr/>
        </p:nvSpPr>
        <p:spPr>
          <a:xfrm rot="10800000" flipH="1">
            <a:off x="7039600" y="4126636"/>
            <a:ext cx="935357" cy="1207975"/>
          </a:xfrm>
          <a:prstGeom prst="bentUpArrow">
            <a:avLst>
              <a:gd name="adj1" fmla="val 14308"/>
              <a:gd name="adj2" fmla="val 26069"/>
              <a:gd name="adj3" fmla="val 27475"/>
            </a:avLst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Left Arrow 41"/>
          <p:cNvSpPr/>
          <p:nvPr/>
        </p:nvSpPr>
        <p:spPr>
          <a:xfrm>
            <a:off x="3156474" y="5713380"/>
            <a:ext cx="675794" cy="232257"/>
          </a:xfrm>
          <a:prstGeom prst="leftArrow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9741926" y="5332992"/>
            <a:ext cx="1371600" cy="74066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Detail</a:t>
            </a:r>
            <a:endParaRPr lang="en-IN" dirty="0"/>
          </a:p>
        </p:txBody>
      </p:sp>
      <p:sp>
        <p:nvSpPr>
          <p:cNvPr id="51" name="Right Arrow 50"/>
          <p:cNvSpPr/>
          <p:nvPr/>
        </p:nvSpPr>
        <p:spPr>
          <a:xfrm>
            <a:off x="8778240" y="5665207"/>
            <a:ext cx="886968" cy="196097"/>
          </a:xfrm>
          <a:prstGeom prst="rightArrow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sz="4000" dirty="0"/>
              <a:t>Action Plan - </a:t>
            </a:r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451" y="1345921"/>
            <a:ext cx="5437186" cy="535354"/>
          </a:xfrm>
        </p:spPr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025034"/>
            <a:ext cx="5429114" cy="4174598"/>
          </a:xfrm>
        </p:spPr>
        <p:txBody>
          <a:bodyPr/>
          <a:lstStyle/>
          <a:p>
            <a:pPr marL="285750" indent="-285750" algn="just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Navbar Menu </a:t>
            </a:r>
            <a:endParaRPr lang="en-US" sz="2000" dirty="0"/>
          </a:p>
          <a:p>
            <a:pPr marL="285750" indent="-285750" algn="just">
              <a:lnSpc>
                <a:spcPct val="7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Products Equipment's Display</a:t>
            </a:r>
            <a:endParaRPr lang="en-US" sz="2000" dirty="0"/>
          </a:p>
          <a:p>
            <a:pPr marL="626364" lvl="1" indent="-342900" algn="just">
              <a:lnSpc>
                <a:spcPct val="70000"/>
              </a:lnSpc>
              <a:buFont typeface="+mj-lt"/>
              <a:buAutoNum type="alphaLcPeriod"/>
            </a:pPr>
            <a:r>
              <a:rPr lang="en-US" sz="2000" dirty="0"/>
              <a:t>Product list</a:t>
            </a:r>
          </a:p>
          <a:p>
            <a:pPr marL="626364" lvl="1" indent="-342900" algn="just">
              <a:lnSpc>
                <a:spcPct val="70000"/>
              </a:lnSpc>
              <a:buFont typeface="+mj-lt"/>
              <a:buAutoNum type="alphaLcPeriod"/>
            </a:pPr>
            <a:r>
              <a:rPr lang="en-US" sz="2000" dirty="0"/>
              <a:t>Product Search</a:t>
            </a:r>
          </a:p>
          <a:p>
            <a:pPr marL="626364" lvl="1" indent="-342900" algn="just">
              <a:lnSpc>
                <a:spcPct val="70000"/>
              </a:lnSpc>
              <a:buFont typeface="+mj-lt"/>
              <a:buAutoNum type="alphaLcPeriod"/>
            </a:pPr>
            <a:r>
              <a:rPr lang="en-US" sz="2000" dirty="0"/>
              <a:t>View product</a:t>
            </a:r>
          </a:p>
          <a:p>
            <a:pPr marL="285750" indent="-285750" algn="just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Product </a:t>
            </a:r>
            <a:r>
              <a:rPr lang="en-US" sz="2000" dirty="0" smtClean="0"/>
              <a:t>In Detail</a:t>
            </a:r>
            <a:endParaRPr lang="en-US" sz="2000" dirty="0"/>
          </a:p>
          <a:p>
            <a:pPr marL="626364" lvl="1" indent="-342900" algn="just">
              <a:lnSpc>
                <a:spcPct val="50000"/>
              </a:lnSpc>
              <a:buFont typeface="+mj-lt"/>
              <a:buAutoNum type="alphaLcPeriod"/>
            </a:pPr>
            <a:r>
              <a:rPr lang="en-US" sz="2000" dirty="0"/>
              <a:t>Product description </a:t>
            </a:r>
          </a:p>
          <a:p>
            <a:pPr marL="626364" lvl="1" indent="-342900" algn="just">
              <a:lnSpc>
                <a:spcPct val="50000"/>
              </a:lnSpc>
              <a:buFont typeface="+mj-lt"/>
              <a:buAutoNum type="alphaLcPeriod"/>
            </a:pPr>
            <a:r>
              <a:rPr lang="en-US" sz="2000" dirty="0"/>
              <a:t>Product rating</a:t>
            </a:r>
          </a:p>
          <a:p>
            <a:pPr marL="626364" lvl="1" indent="-342900" algn="just">
              <a:lnSpc>
                <a:spcPct val="50000"/>
              </a:lnSpc>
              <a:buFont typeface="+mj-lt"/>
              <a:buAutoNum type="alphaLcPeriod"/>
            </a:pPr>
            <a:r>
              <a:rPr lang="en-US" sz="2000" dirty="0"/>
              <a:t>Product </a:t>
            </a:r>
            <a:r>
              <a:rPr lang="en-US" sz="2000" dirty="0" smtClean="0"/>
              <a:t>features</a:t>
            </a:r>
          </a:p>
          <a:p>
            <a:pPr marL="285750" indent="-285750" algn="just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Reserve product</a:t>
            </a:r>
          </a:p>
          <a:p>
            <a:pPr marL="285750" indent="-285750" algn="just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Cancel the reservation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November </a:t>
            </a:r>
            <a:r>
              <a:rPr lang="en-US" dirty="0" smtClean="0"/>
              <a:t>15, </a:t>
            </a:r>
            <a:r>
              <a:rPr lang="en-US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3569653" y="6502336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B9IS124 Web and Mobile Technologies, Dublin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November </a:t>
            </a:r>
            <a:r>
              <a:rPr lang="en-US" dirty="0" smtClean="0"/>
              <a:t>15, </a:t>
            </a:r>
            <a:r>
              <a:rPr lang="en-US" dirty="0"/>
              <a:t>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 txBox="1">
            <a:spLocks/>
          </p:cNvSpPr>
          <p:nvPr/>
        </p:nvSpPr>
        <p:spPr>
          <a:xfrm>
            <a:off x="550863" y="414639"/>
            <a:ext cx="3563936" cy="5353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50863" y="967298"/>
            <a:ext cx="7810083" cy="522705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8000" dirty="0" smtClean="0"/>
              <a:t>Front End </a:t>
            </a:r>
            <a:r>
              <a:rPr lang="fr-FR" sz="8000" dirty="0"/>
              <a:t>Technologies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8000" dirty="0"/>
              <a:t>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8000" dirty="0"/>
              <a:t>CSS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8000" dirty="0" smtClean="0"/>
              <a:t>JavaScript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8000" dirty="0" smtClean="0"/>
              <a:t>JSON</a:t>
            </a:r>
            <a:endParaRPr lang="fr-FR" sz="80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8000" dirty="0" smtClean="0"/>
              <a:t>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8000" dirty="0" smtClean="0"/>
              <a:t>VS </a:t>
            </a:r>
            <a:r>
              <a:rPr lang="en-US" sz="8000" dirty="0"/>
              <a:t>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 smtClean="0"/>
              <a:t>Tools</a:t>
            </a:r>
            <a:endParaRPr lang="en-US" sz="8000" dirty="0"/>
          </a:p>
          <a:p>
            <a:pPr marL="712788">
              <a:buFont typeface="Courier New" panose="02070309020205020404" pitchFamily="49" charset="0"/>
              <a:buChar char="o"/>
            </a:pPr>
            <a:r>
              <a:rPr lang="en-US" sz="8000" dirty="0" smtClean="0"/>
              <a:t>  MS </a:t>
            </a:r>
            <a:r>
              <a:rPr lang="en-US" sz="8000" dirty="0"/>
              <a:t>Paint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 smtClean="0"/>
              <a:t>Hosting </a:t>
            </a:r>
            <a:r>
              <a:rPr lang="en-US" sz="8000" dirty="0"/>
              <a:t>Service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8000" dirty="0" smtClean="0"/>
              <a:t>GitHub</a:t>
            </a:r>
            <a:endParaRPr lang="en-US" sz="8000" dirty="0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3374708" y="6505015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B9IS124 Web and Mobile Technologies, Dublin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November </a:t>
            </a:r>
            <a:r>
              <a:rPr lang="en-US" dirty="0" smtClean="0"/>
              <a:t>15, </a:t>
            </a:r>
            <a:r>
              <a:rPr lang="en-US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3374708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B9IS124 Web and Mobile Technologies, Dublin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sharepoint/v3"/>
    <ds:schemaRef ds:uri="http://www.w3.org/XML/1998/namespace"/>
    <ds:schemaRef ds:uri="71af3243-3dd4-4a8d-8c0d-dd76da1f02a5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{8FECAA76-F686-46AA-81DF-47BD0916A54C}tf33713516_win32</Template>
  <TotalTime>516</TotalTime>
  <Words>375</Words>
  <Application>Microsoft Office PowerPoint</Application>
  <PresentationFormat>Widescreen</PresentationFormat>
  <Paragraphs>108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Walbaum Display</vt:lpstr>
      <vt:lpstr>Wingdings</vt:lpstr>
      <vt:lpstr>3DFloatVTI</vt:lpstr>
      <vt:lpstr>Web and Mobile Technologies</vt:lpstr>
      <vt:lpstr>Agenda</vt:lpstr>
      <vt:lpstr>INTRODUCTION      </vt:lpstr>
      <vt:lpstr>Design Approach</vt:lpstr>
      <vt:lpstr>Business Flow</vt:lpstr>
      <vt:lpstr>Action Plan - Features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Human Emotions</dc:title>
  <dc:creator>ULStudent:RANISHA.DAS</dc:creator>
  <cp:lastModifiedBy>Navin</cp:lastModifiedBy>
  <cp:revision>69</cp:revision>
  <dcterms:created xsi:type="dcterms:W3CDTF">2022-11-01T12:45:08Z</dcterms:created>
  <dcterms:modified xsi:type="dcterms:W3CDTF">2022-11-15T03:55:27Z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