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8" r:id="rId6"/>
    <p:sldId id="260" r:id="rId7"/>
    <p:sldId id="262" r:id="rId8"/>
    <p:sldId id="272" r:id="rId9"/>
    <p:sldId id="263" r:id="rId10"/>
    <p:sldId id="267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18" y="72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174022-AD94-47E4-A4AC-76E02FC939D8}" type="doc">
      <dgm:prSet loTypeId="urn:microsoft.com/office/officeart/2005/8/layout/vList5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3A5A4F-3530-4FBB-8530-9252DB728474}">
      <dgm:prSet custT="1"/>
      <dgm:spPr/>
      <dgm:t>
        <a:bodyPr/>
        <a:lstStyle/>
        <a:p>
          <a:r>
            <a:rPr lang="en-US" sz="2800" dirty="0" smtClean="0"/>
            <a:t>Introduction</a:t>
          </a:r>
          <a:endParaRPr lang="en-US" sz="2800" dirty="0"/>
        </a:p>
      </dgm:t>
    </dgm:pt>
    <dgm:pt modelId="{78C82173-B10E-456E-8D7B-666F83CFB7F9}" type="parTrans" cxnId="{4B29E4C9-47CF-40DA-9206-CF31A9F73758}">
      <dgm:prSet/>
      <dgm:spPr/>
      <dgm:t>
        <a:bodyPr/>
        <a:lstStyle/>
        <a:p>
          <a:endParaRPr lang="en-US"/>
        </a:p>
      </dgm:t>
    </dgm:pt>
    <dgm:pt modelId="{33F32085-693D-44CD-ABE5-F978047CA8DA}" type="sibTrans" cxnId="{4B29E4C9-47CF-40DA-9206-CF31A9F73758}">
      <dgm:prSet/>
      <dgm:spPr/>
      <dgm:t>
        <a:bodyPr/>
        <a:lstStyle/>
        <a:p>
          <a:endParaRPr lang="en-US"/>
        </a:p>
      </dgm:t>
    </dgm:pt>
    <dgm:pt modelId="{CCF03A39-22E8-4797-A7A3-C4A2ACD54313}">
      <dgm:prSet custT="1"/>
      <dgm:spPr/>
      <dgm:t>
        <a:bodyPr/>
        <a:lstStyle/>
        <a:p>
          <a:r>
            <a:rPr lang="en-US" sz="2800" dirty="0" smtClean="0"/>
            <a:t>Technology Stack</a:t>
          </a:r>
          <a:endParaRPr lang="en-US" sz="2800" dirty="0"/>
        </a:p>
      </dgm:t>
    </dgm:pt>
    <dgm:pt modelId="{A58555CA-CFAF-49C7-9255-FEF8C00E686B}" type="parTrans" cxnId="{6268FBD1-EFEC-48C3-987C-190A29435D31}">
      <dgm:prSet/>
      <dgm:spPr/>
      <dgm:t>
        <a:bodyPr/>
        <a:lstStyle/>
        <a:p>
          <a:endParaRPr lang="en-US"/>
        </a:p>
      </dgm:t>
    </dgm:pt>
    <dgm:pt modelId="{84F42215-79DC-43ED-8130-553D276CC282}" type="sibTrans" cxnId="{6268FBD1-EFEC-48C3-987C-190A29435D31}">
      <dgm:prSet/>
      <dgm:spPr/>
      <dgm:t>
        <a:bodyPr/>
        <a:lstStyle/>
        <a:p>
          <a:endParaRPr lang="en-US"/>
        </a:p>
      </dgm:t>
    </dgm:pt>
    <dgm:pt modelId="{4AC02709-6886-4369-B5B2-E6C9AD391DFE}">
      <dgm:prSet custT="1"/>
      <dgm:spPr/>
      <dgm:t>
        <a:bodyPr/>
        <a:lstStyle/>
        <a:p>
          <a:r>
            <a:rPr lang="en-US" sz="2800" dirty="0" smtClean="0"/>
            <a:t>UX Design</a:t>
          </a:r>
          <a:endParaRPr lang="en-US" sz="2800" dirty="0"/>
        </a:p>
      </dgm:t>
    </dgm:pt>
    <dgm:pt modelId="{0A8C4BF7-6EE7-4FEE-8FF8-28C75E59DFFC}" type="parTrans" cxnId="{54F188AE-0344-46D4-9F25-E1EFFA21B7D5}">
      <dgm:prSet/>
      <dgm:spPr/>
      <dgm:t>
        <a:bodyPr/>
        <a:lstStyle/>
        <a:p>
          <a:endParaRPr lang="en-US"/>
        </a:p>
      </dgm:t>
    </dgm:pt>
    <dgm:pt modelId="{FCB96DB4-E72A-41C4-898C-D23579268BFB}" type="sibTrans" cxnId="{54F188AE-0344-46D4-9F25-E1EFFA21B7D5}">
      <dgm:prSet/>
      <dgm:spPr/>
      <dgm:t>
        <a:bodyPr/>
        <a:lstStyle/>
        <a:p>
          <a:endParaRPr lang="en-US"/>
        </a:p>
      </dgm:t>
    </dgm:pt>
    <dgm:pt modelId="{C3D55E16-DC89-4B36-A1E3-4C3653C99602}">
      <dgm:prSet custT="1"/>
      <dgm:spPr/>
      <dgm:t>
        <a:bodyPr/>
        <a:lstStyle/>
        <a:p>
          <a:r>
            <a:rPr lang="en-US" sz="2800" dirty="0" smtClean="0"/>
            <a:t>Proof of Concept</a:t>
          </a:r>
          <a:endParaRPr lang="en-US" sz="2800" dirty="0"/>
        </a:p>
      </dgm:t>
    </dgm:pt>
    <dgm:pt modelId="{6ED2005F-E45C-40CF-9DB8-ABEF9EC12486}" type="parTrans" cxnId="{C6F2E1E7-52B2-4BF3-BFBD-B86D280F2C48}">
      <dgm:prSet/>
      <dgm:spPr/>
      <dgm:t>
        <a:bodyPr/>
        <a:lstStyle/>
        <a:p>
          <a:endParaRPr lang="en-US"/>
        </a:p>
      </dgm:t>
    </dgm:pt>
    <dgm:pt modelId="{9FFE1B6A-18F2-4936-B376-EB77F6CE49E7}" type="sibTrans" cxnId="{C6F2E1E7-52B2-4BF3-BFBD-B86D280F2C48}">
      <dgm:prSet/>
      <dgm:spPr/>
      <dgm:t>
        <a:bodyPr/>
        <a:lstStyle/>
        <a:p>
          <a:endParaRPr lang="en-US"/>
        </a:p>
      </dgm:t>
    </dgm:pt>
    <dgm:pt modelId="{9EADE71E-7736-49E3-9CD1-50F13011621F}">
      <dgm:prSet custT="1"/>
      <dgm:spPr/>
      <dgm:t>
        <a:bodyPr/>
        <a:lstStyle/>
        <a:p>
          <a:r>
            <a:rPr lang="en-US" sz="2800" dirty="0" smtClean="0"/>
            <a:t>Highlights of Code</a:t>
          </a:r>
          <a:endParaRPr lang="en-US" sz="2800" dirty="0"/>
        </a:p>
      </dgm:t>
    </dgm:pt>
    <dgm:pt modelId="{D5DA85E5-F13E-4BF3-A0D7-A960EA9BE3CC}" type="parTrans" cxnId="{A3B49AA1-F4F0-48E8-B153-7FD9E8FD5E28}">
      <dgm:prSet/>
      <dgm:spPr/>
      <dgm:t>
        <a:bodyPr/>
        <a:lstStyle/>
        <a:p>
          <a:endParaRPr lang="en-US"/>
        </a:p>
      </dgm:t>
    </dgm:pt>
    <dgm:pt modelId="{A3A370F7-BF06-461B-A128-91C516806E65}" type="sibTrans" cxnId="{A3B49AA1-F4F0-48E8-B153-7FD9E8FD5E28}">
      <dgm:prSet/>
      <dgm:spPr/>
      <dgm:t>
        <a:bodyPr/>
        <a:lstStyle/>
        <a:p>
          <a:endParaRPr lang="en-US"/>
        </a:p>
      </dgm:t>
    </dgm:pt>
    <dgm:pt modelId="{A8F5334D-5DC7-4F6B-B311-EBFA709CA3A4}">
      <dgm:prSet custT="1"/>
      <dgm:spPr/>
      <dgm:t>
        <a:bodyPr/>
        <a:lstStyle/>
        <a:p>
          <a:r>
            <a:rPr lang="en-IN" sz="2800" dirty="0"/>
            <a:t>Conclusion</a:t>
          </a:r>
          <a:endParaRPr lang="en-US" sz="2800" dirty="0"/>
        </a:p>
      </dgm:t>
    </dgm:pt>
    <dgm:pt modelId="{82CC3996-D685-4072-A5C8-2B8535EF1039}" type="parTrans" cxnId="{2C35DF71-DE37-4E1B-9208-BC803987B3C8}">
      <dgm:prSet/>
      <dgm:spPr/>
      <dgm:t>
        <a:bodyPr/>
        <a:lstStyle/>
        <a:p>
          <a:endParaRPr lang="en-US"/>
        </a:p>
      </dgm:t>
    </dgm:pt>
    <dgm:pt modelId="{B4154457-2BA9-4AF5-AFAB-986D81F34D7F}" type="sibTrans" cxnId="{2C35DF71-DE37-4E1B-9208-BC803987B3C8}">
      <dgm:prSet/>
      <dgm:spPr/>
      <dgm:t>
        <a:bodyPr/>
        <a:lstStyle/>
        <a:p>
          <a:endParaRPr lang="en-US"/>
        </a:p>
      </dgm:t>
    </dgm:pt>
    <dgm:pt modelId="{D9A5659D-2ED3-4AFA-9044-1CB7D7EFDFD1}">
      <dgm:prSet custT="1"/>
      <dgm:spPr/>
      <dgm:t>
        <a:bodyPr/>
        <a:lstStyle/>
        <a:p>
          <a:r>
            <a:rPr lang="en-US" sz="2800" dirty="0" smtClean="0"/>
            <a:t>Features of Application</a:t>
          </a:r>
          <a:endParaRPr lang="en-US" sz="2800" dirty="0"/>
        </a:p>
      </dgm:t>
    </dgm:pt>
    <dgm:pt modelId="{E086C67F-D39C-4F2E-B31C-8B1AC5039E49}" type="parTrans" cxnId="{2CF019DD-764F-4F05-9AE7-2F5565761596}">
      <dgm:prSet/>
      <dgm:spPr/>
      <dgm:t>
        <a:bodyPr/>
        <a:lstStyle/>
        <a:p>
          <a:endParaRPr lang="en-US"/>
        </a:p>
      </dgm:t>
    </dgm:pt>
    <dgm:pt modelId="{4C81F4EA-32CE-4FB9-A34C-AC00E5B3800A}" type="sibTrans" cxnId="{2CF019DD-764F-4F05-9AE7-2F5565761596}">
      <dgm:prSet/>
      <dgm:spPr/>
      <dgm:t>
        <a:bodyPr/>
        <a:lstStyle/>
        <a:p>
          <a:endParaRPr lang="en-US"/>
        </a:p>
      </dgm:t>
    </dgm:pt>
    <dgm:pt modelId="{9699FAED-F10D-408A-A015-6A7B238C58E2}" type="pres">
      <dgm:prSet presAssocID="{65174022-AD94-47E4-A4AC-76E02FC939D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A9B3F7-8B34-4066-B007-3499F5E14067}" type="pres">
      <dgm:prSet presAssocID="{7C3A5A4F-3530-4FBB-8530-9252DB728474}" presName="linNode" presStyleCnt="0"/>
      <dgm:spPr/>
    </dgm:pt>
    <dgm:pt modelId="{5718724A-4F9D-4FB4-96A9-C5ACA0936B0D}" type="pres">
      <dgm:prSet presAssocID="{7C3A5A4F-3530-4FBB-8530-9252DB728474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F9793D-C3E2-45D6-86F6-2A91ACCFA978}" type="pres">
      <dgm:prSet presAssocID="{33F32085-693D-44CD-ABE5-F978047CA8DA}" presName="sp" presStyleCnt="0"/>
      <dgm:spPr/>
    </dgm:pt>
    <dgm:pt modelId="{8D419C1E-0E2D-4045-8772-DD23FC43D7E0}" type="pres">
      <dgm:prSet presAssocID="{CCF03A39-22E8-4797-A7A3-C4A2ACD54313}" presName="linNode" presStyleCnt="0"/>
      <dgm:spPr/>
    </dgm:pt>
    <dgm:pt modelId="{9358E2DC-1DB5-4DFE-9141-C97076F8B106}" type="pres">
      <dgm:prSet presAssocID="{CCF03A39-22E8-4797-A7A3-C4A2ACD54313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C4282C-1BAB-444F-BB1B-39A6A656BE1F}" type="pres">
      <dgm:prSet presAssocID="{84F42215-79DC-43ED-8130-553D276CC282}" presName="sp" presStyleCnt="0"/>
      <dgm:spPr/>
    </dgm:pt>
    <dgm:pt modelId="{460C8D69-196E-49B1-B6CC-47131877DBE1}" type="pres">
      <dgm:prSet presAssocID="{4AC02709-6886-4369-B5B2-E6C9AD391DFE}" presName="linNode" presStyleCnt="0"/>
      <dgm:spPr/>
    </dgm:pt>
    <dgm:pt modelId="{CB9516E1-1B83-4F8C-BF30-D639033F9527}" type="pres">
      <dgm:prSet presAssocID="{4AC02709-6886-4369-B5B2-E6C9AD391DFE}" presName="parentText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A05C7-BE0E-426A-8AD8-145681088118}" type="pres">
      <dgm:prSet presAssocID="{FCB96DB4-E72A-41C4-898C-D23579268BFB}" presName="sp" presStyleCnt="0"/>
      <dgm:spPr/>
    </dgm:pt>
    <dgm:pt modelId="{B2CF1874-F529-4532-A9AB-4D74DD87A3CA}" type="pres">
      <dgm:prSet presAssocID="{C3D55E16-DC89-4B36-A1E3-4C3653C99602}" presName="linNode" presStyleCnt="0"/>
      <dgm:spPr/>
    </dgm:pt>
    <dgm:pt modelId="{4FFD360B-F29C-4D1A-9064-FA1401827221}" type="pres">
      <dgm:prSet presAssocID="{C3D55E16-DC89-4B36-A1E3-4C3653C99602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445775-8F74-42AA-A91D-54F0415402BD}" type="pres">
      <dgm:prSet presAssocID="{9FFE1B6A-18F2-4936-B376-EB77F6CE49E7}" presName="sp" presStyleCnt="0"/>
      <dgm:spPr/>
    </dgm:pt>
    <dgm:pt modelId="{B73A2A3F-2188-49FB-BFEB-0AFCAD74A8BC}" type="pres">
      <dgm:prSet presAssocID="{9EADE71E-7736-49E3-9CD1-50F13011621F}" presName="linNode" presStyleCnt="0"/>
      <dgm:spPr/>
    </dgm:pt>
    <dgm:pt modelId="{9D27A9C4-DDE3-4B3A-8A3C-F37A0B143D53}" type="pres">
      <dgm:prSet presAssocID="{9EADE71E-7736-49E3-9CD1-50F13011621F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1F9A6-7B6C-4300-A6D6-65AF79D2DBD0}" type="pres">
      <dgm:prSet presAssocID="{A3A370F7-BF06-461B-A128-91C516806E65}" presName="sp" presStyleCnt="0"/>
      <dgm:spPr/>
    </dgm:pt>
    <dgm:pt modelId="{5A22E8E4-088D-41EC-A6CE-95F4DAA72FD9}" type="pres">
      <dgm:prSet presAssocID="{A8F5334D-5DC7-4F6B-B311-EBFA709CA3A4}" presName="linNode" presStyleCnt="0"/>
      <dgm:spPr/>
    </dgm:pt>
    <dgm:pt modelId="{9091A19C-27F7-4ECB-84AE-8E81CC3AACE2}" type="pres">
      <dgm:prSet presAssocID="{A8F5334D-5DC7-4F6B-B311-EBFA709CA3A4}" presName="parentText" presStyleLbl="node1" presStyleIdx="5" presStyleCnt="7" custLinFactY="2228" custLinFactNeighborX="-364" custLinFactNeighborY="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6058D-B397-40BB-BA8C-8541D2969801}" type="pres">
      <dgm:prSet presAssocID="{B4154457-2BA9-4AF5-AFAB-986D81F34D7F}" presName="sp" presStyleCnt="0"/>
      <dgm:spPr/>
    </dgm:pt>
    <dgm:pt modelId="{0C702AC3-31CA-4712-96E6-16E802B4DFEA}" type="pres">
      <dgm:prSet presAssocID="{D9A5659D-2ED3-4AFA-9044-1CB7D7EFDFD1}" presName="linNode" presStyleCnt="0"/>
      <dgm:spPr/>
    </dgm:pt>
    <dgm:pt modelId="{EB3564C7-91BB-4E29-ABCA-DBACAADEC26B}" type="pres">
      <dgm:prSet presAssocID="{D9A5659D-2ED3-4AFA-9044-1CB7D7EFDFD1}" presName="parentText" presStyleLbl="node1" presStyleIdx="6" presStyleCnt="7" custLinFactY="-5607" custLinFactNeighborX="-364" custLinFactNeighborY="-1000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3B49AA1-F4F0-48E8-B153-7FD9E8FD5E28}" srcId="{65174022-AD94-47E4-A4AC-76E02FC939D8}" destId="{9EADE71E-7736-49E3-9CD1-50F13011621F}" srcOrd="4" destOrd="0" parTransId="{D5DA85E5-F13E-4BF3-A0D7-A960EA9BE3CC}" sibTransId="{A3A370F7-BF06-461B-A128-91C516806E65}"/>
    <dgm:cxn modelId="{2C35DF71-DE37-4E1B-9208-BC803987B3C8}" srcId="{65174022-AD94-47E4-A4AC-76E02FC939D8}" destId="{A8F5334D-5DC7-4F6B-B311-EBFA709CA3A4}" srcOrd="5" destOrd="0" parTransId="{82CC3996-D685-4072-A5C8-2B8535EF1039}" sibTransId="{B4154457-2BA9-4AF5-AFAB-986D81F34D7F}"/>
    <dgm:cxn modelId="{2CF019DD-764F-4F05-9AE7-2F5565761596}" srcId="{65174022-AD94-47E4-A4AC-76E02FC939D8}" destId="{D9A5659D-2ED3-4AFA-9044-1CB7D7EFDFD1}" srcOrd="6" destOrd="0" parTransId="{E086C67F-D39C-4F2E-B31C-8B1AC5039E49}" sibTransId="{4C81F4EA-32CE-4FB9-A34C-AC00E5B3800A}"/>
    <dgm:cxn modelId="{EDB9C966-E2D5-4333-ABBF-D8D0DA5C7D1A}" type="presOf" srcId="{7C3A5A4F-3530-4FBB-8530-9252DB728474}" destId="{5718724A-4F9D-4FB4-96A9-C5ACA0936B0D}" srcOrd="0" destOrd="0" presId="urn:microsoft.com/office/officeart/2005/8/layout/vList5"/>
    <dgm:cxn modelId="{3E8E3052-0B89-4EAF-B5E5-FCEC5145DED6}" type="presOf" srcId="{CCF03A39-22E8-4797-A7A3-C4A2ACD54313}" destId="{9358E2DC-1DB5-4DFE-9141-C97076F8B106}" srcOrd="0" destOrd="0" presId="urn:microsoft.com/office/officeart/2005/8/layout/vList5"/>
    <dgm:cxn modelId="{32169820-56AC-4189-B037-95B8CD3D92D4}" type="presOf" srcId="{9EADE71E-7736-49E3-9CD1-50F13011621F}" destId="{9D27A9C4-DDE3-4B3A-8A3C-F37A0B143D53}" srcOrd="0" destOrd="0" presId="urn:microsoft.com/office/officeart/2005/8/layout/vList5"/>
    <dgm:cxn modelId="{A3803667-F1D0-41C0-97C6-D829866A4FEE}" type="presOf" srcId="{65174022-AD94-47E4-A4AC-76E02FC939D8}" destId="{9699FAED-F10D-408A-A015-6A7B238C58E2}" srcOrd="0" destOrd="0" presId="urn:microsoft.com/office/officeart/2005/8/layout/vList5"/>
    <dgm:cxn modelId="{54F188AE-0344-46D4-9F25-E1EFFA21B7D5}" srcId="{65174022-AD94-47E4-A4AC-76E02FC939D8}" destId="{4AC02709-6886-4369-B5B2-E6C9AD391DFE}" srcOrd="2" destOrd="0" parTransId="{0A8C4BF7-6EE7-4FEE-8FF8-28C75E59DFFC}" sibTransId="{FCB96DB4-E72A-41C4-898C-D23579268BFB}"/>
    <dgm:cxn modelId="{6D1E7238-EC92-4BF8-9FB2-B5F38CA18256}" type="presOf" srcId="{C3D55E16-DC89-4B36-A1E3-4C3653C99602}" destId="{4FFD360B-F29C-4D1A-9064-FA1401827221}" srcOrd="0" destOrd="0" presId="urn:microsoft.com/office/officeart/2005/8/layout/vList5"/>
    <dgm:cxn modelId="{C6F2E1E7-52B2-4BF3-BFBD-B86D280F2C48}" srcId="{65174022-AD94-47E4-A4AC-76E02FC939D8}" destId="{C3D55E16-DC89-4B36-A1E3-4C3653C99602}" srcOrd="3" destOrd="0" parTransId="{6ED2005F-E45C-40CF-9DB8-ABEF9EC12486}" sibTransId="{9FFE1B6A-18F2-4936-B376-EB77F6CE49E7}"/>
    <dgm:cxn modelId="{6268FBD1-EFEC-48C3-987C-190A29435D31}" srcId="{65174022-AD94-47E4-A4AC-76E02FC939D8}" destId="{CCF03A39-22E8-4797-A7A3-C4A2ACD54313}" srcOrd="1" destOrd="0" parTransId="{A58555CA-CFAF-49C7-9255-FEF8C00E686B}" sibTransId="{84F42215-79DC-43ED-8130-553D276CC282}"/>
    <dgm:cxn modelId="{AA9C2213-464E-4B15-98C6-32A3B35B0206}" type="presOf" srcId="{A8F5334D-5DC7-4F6B-B311-EBFA709CA3A4}" destId="{9091A19C-27F7-4ECB-84AE-8E81CC3AACE2}" srcOrd="0" destOrd="0" presId="urn:microsoft.com/office/officeart/2005/8/layout/vList5"/>
    <dgm:cxn modelId="{BB6C95C1-9ED8-4B30-8310-0D1CC38E2047}" type="presOf" srcId="{4AC02709-6886-4369-B5B2-E6C9AD391DFE}" destId="{CB9516E1-1B83-4F8C-BF30-D639033F9527}" srcOrd="0" destOrd="0" presId="urn:microsoft.com/office/officeart/2005/8/layout/vList5"/>
    <dgm:cxn modelId="{333A422F-0AA1-44C3-BBED-932E0F1B1167}" type="presOf" srcId="{D9A5659D-2ED3-4AFA-9044-1CB7D7EFDFD1}" destId="{EB3564C7-91BB-4E29-ABCA-DBACAADEC26B}" srcOrd="0" destOrd="0" presId="urn:microsoft.com/office/officeart/2005/8/layout/vList5"/>
    <dgm:cxn modelId="{4B29E4C9-47CF-40DA-9206-CF31A9F73758}" srcId="{65174022-AD94-47E4-A4AC-76E02FC939D8}" destId="{7C3A5A4F-3530-4FBB-8530-9252DB728474}" srcOrd="0" destOrd="0" parTransId="{78C82173-B10E-456E-8D7B-666F83CFB7F9}" sibTransId="{33F32085-693D-44CD-ABE5-F978047CA8DA}"/>
    <dgm:cxn modelId="{F22E30D9-0858-4DE3-ADC1-044D81255E96}" type="presParOf" srcId="{9699FAED-F10D-408A-A015-6A7B238C58E2}" destId="{0FA9B3F7-8B34-4066-B007-3499F5E14067}" srcOrd="0" destOrd="0" presId="urn:microsoft.com/office/officeart/2005/8/layout/vList5"/>
    <dgm:cxn modelId="{C2839EAE-071F-4C4B-841F-7C86B182AC6D}" type="presParOf" srcId="{0FA9B3F7-8B34-4066-B007-3499F5E14067}" destId="{5718724A-4F9D-4FB4-96A9-C5ACA0936B0D}" srcOrd="0" destOrd="0" presId="urn:microsoft.com/office/officeart/2005/8/layout/vList5"/>
    <dgm:cxn modelId="{E78115F3-9820-4237-A1D5-1620E03C6DA7}" type="presParOf" srcId="{9699FAED-F10D-408A-A015-6A7B238C58E2}" destId="{7BF9793D-C3E2-45D6-86F6-2A91ACCFA978}" srcOrd="1" destOrd="0" presId="urn:microsoft.com/office/officeart/2005/8/layout/vList5"/>
    <dgm:cxn modelId="{368ED129-CF1B-47AC-9A8D-C49A1DE5E5E5}" type="presParOf" srcId="{9699FAED-F10D-408A-A015-6A7B238C58E2}" destId="{8D419C1E-0E2D-4045-8772-DD23FC43D7E0}" srcOrd="2" destOrd="0" presId="urn:microsoft.com/office/officeart/2005/8/layout/vList5"/>
    <dgm:cxn modelId="{1983AF19-E21B-4DA3-80E0-0D7F01E39D5C}" type="presParOf" srcId="{8D419C1E-0E2D-4045-8772-DD23FC43D7E0}" destId="{9358E2DC-1DB5-4DFE-9141-C97076F8B106}" srcOrd="0" destOrd="0" presId="urn:microsoft.com/office/officeart/2005/8/layout/vList5"/>
    <dgm:cxn modelId="{D9BF6232-8723-40EC-BE84-39AB9063E78C}" type="presParOf" srcId="{9699FAED-F10D-408A-A015-6A7B238C58E2}" destId="{8AC4282C-1BAB-444F-BB1B-39A6A656BE1F}" srcOrd="3" destOrd="0" presId="urn:microsoft.com/office/officeart/2005/8/layout/vList5"/>
    <dgm:cxn modelId="{27B8CB33-758C-464C-9C8D-3377BE769E3C}" type="presParOf" srcId="{9699FAED-F10D-408A-A015-6A7B238C58E2}" destId="{460C8D69-196E-49B1-B6CC-47131877DBE1}" srcOrd="4" destOrd="0" presId="urn:microsoft.com/office/officeart/2005/8/layout/vList5"/>
    <dgm:cxn modelId="{ECA35337-8D2E-458E-BBEC-9F3E0F6B0DCD}" type="presParOf" srcId="{460C8D69-196E-49B1-B6CC-47131877DBE1}" destId="{CB9516E1-1B83-4F8C-BF30-D639033F9527}" srcOrd="0" destOrd="0" presId="urn:microsoft.com/office/officeart/2005/8/layout/vList5"/>
    <dgm:cxn modelId="{1D771CB3-926B-4248-9DA9-F56B51D8786D}" type="presParOf" srcId="{9699FAED-F10D-408A-A015-6A7B238C58E2}" destId="{321A05C7-BE0E-426A-8AD8-145681088118}" srcOrd="5" destOrd="0" presId="urn:microsoft.com/office/officeart/2005/8/layout/vList5"/>
    <dgm:cxn modelId="{5F3175EB-DFC3-4652-AD9D-BC8919367007}" type="presParOf" srcId="{9699FAED-F10D-408A-A015-6A7B238C58E2}" destId="{B2CF1874-F529-4532-A9AB-4D74DD87A3CA}" srcOrd="6" destOrd="0" presId="urn:microsoft.com/office/officeart/2005/8/layout/vList5"/>
    <dgm:cxn modelId="{BD8E3CB1-8F3D-49A6-8D80-448AF7FF14EE}" type="presParOf" srcId="{B2CF1874-F529-4532-A9AB-4D74DD87A3CA}" destId="{4FFD360B-F29C-4D1A-9064-FA1401827221}" srcOrd="0" destOrd="0" presId="urn:microsoft.com/office/officeart/2005/8/layout/vList5"/>
    <dgm:cxn modelId="{4A14C946-2C6E-43D6-B14E-639FF3ADA68D}" type="presParOf" srcId="{9699FAED-F10D-408A-A015-6A7B238C58E2}" destId="{C5445775-8F74-42AA-A91D-54F0415402BD}" srcOrd="7" destOrd="0" presId="urn:microsoft.com/office/officeart/2005/8/layout/vList5"/>
    <dgm:cxn modelId="{799A50DE-7ABB-46C6-BEA3-1A30880A3AEE}" type="presParOf" srcId="{9699FAED-F10D-408A-A015-6A7B238C58E2}" destId="{B73A2A3F-2188-49FB-BFEB-0AFCAD74A8BC}" srcOrd="8" destOrd="0" presId="urn:microsoft.com/office/officeart/2005/8/layout/vList5"/>
    <dgm:cxn modelId="{625D7F15-3D95-44C6-B5BC-7818BAFB70EB}" type="presParOf" srcId="{B73A2A3F-2188-49FB-BFEB-0AFCAD74A8BC}" destId="{9D27A9C4-DDE3-4B3A-8A3C-F37A0B143D53}" srcOrd="0" destOrd="0" presId="urn:microsoft.com/office/officeart/2005/8/layout/vList5"/>
    <dgm:cxn modelId="{2C26BB6D-1055-402E-BBB8-909E0184F1C1}" type="presParOf" srcId="{9699FAED-F10D-408A-A015-6A7B238C58E2}" destId="{F981F9A6-7B6C-4300-A6D6-65AF79D2DBD0}" srcOrd="9" destOrd="0" presId="urn:microsoft.com/office/officeart/2005/8/layout/vList5"/>
    <dgm:cxn modelId="{1BA914BA-AE37-4F12-8A2F-C15261727530}" type="presParOf" srcId="{9699FAED-F10D-408A-A015-6A7B238C58E2}" destId="{5A22E8E4-088D-41EC-A6CE-95F4DAA72FD9}" srcOrd="10" destOrd="0" presId="urn:microsoft.com/office/officeart/2005/8/layout/vList5"/>
    <dgm:cxn modelId="{31E8B14C-F2BC-46A8-A6EB-FB8E8BE004C6}" type="presParOf" srcId="{5A22E8E4-088D-41EC-A6CE-95F4DAA72FD9}" destId="{9091A19C-27F7-4ECB-84AE-8E81CC3AACE2}" srcOrd="0" destOrd="0" presId="urn:microsoft.com/office/officeart/2005/8/layout/vList5"/>
    <dgm:cxn modelId="{4BAFA84B-B8E3-4B80-993B-230519D57C18}" type="presParOf" srcId="{9699FAED-F10D-408A-A015-6A7B238C58E2}" destId="{7756058D-B397-40BB-BA8C-8541D2969801}" srcOrd="11" destOrd="0" presId="urn:microsoft.com/office/officeart/2005/8/layout/vList5"/>
    <dgm:cxn modelId="{AE43A693-8645-4E30-B37B-EEFDAD91383D}" type="presParOf" srcId="{9699FAED-F10D-408A-A015-6A7B238C58E2}" destId="{0C702AC3-31CA-4712-96E6-16E802B4DFEA}" srcOrd="12" destOrd="0" presId="urn:microsoft.com/office/officeart/2005/8/layout/vList5"/>
    <dgm:cxn modelId="{8A2C6414-322E-4509-A745-77EFE178AC9A}" type="presParOf" srcId="{0C702AC3-31CA-4712-96E6-16E802B4DFEA}" destId="{EB3564C7-91BB-4E29-ABCA-DBACAADEC26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8724A-4F9D-4FB4-96A9-C5ACA0936B0D}">
      <dsp:nvSpPr>
        <dsp:cNvPr id="0" name=""/>
        <dsp:cNvSpPr/>
      </dsp:nvSpPr>
      <dsp:spPr>
        <a:xfrm>
          <a:off x="3364992" y="462"/>
          <a:ext cx="3785616" cy="7409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Introduction</a:t>
          </a:r>
          <a:endParaRPr lang="en-US" sz="2800" kern="1200" dirty="0"/>
        </a:p>
      </dsp:txBody>
      <dsp:txXfrm>
        <a:off x="3401164" y="36634"/>
        <a:ext cx="3713272" cy="668652"/>
      </dsp:txXfrm>
    </dsp:sp>
    <dsp:sp modelId="{9358E2DC-1DB5-4DFE-9141-C97076F8B106}">
      <dsp:nvSpPr>
        <dsp:cNvPr id="0" name=""/>
        <dsp:cNvSpPr/>
      </dsp:nvSpPr>
      <dsp:spPr>
        <a:xfrm>
          <a:off x="3364992" y="778508"/>
          <a:ext cx="3785616" cy="740996"/>
        </a:xfrm>
        <a:prstGeom prst="roundRect">
          <a:avLst/>
        </a:prstGeom>
        <a:gradFill rotWithShape="0">
          <a:gsLst>
            <a:gs pos="0">
              <a:schemeClr val="accent2">
                <a:hueOff val="-241033"/>
                <a:satOff val="-1654"/>
                <a:lumOff val="85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41033"/>
                <a:satOff val="-1654"/>
                <a:lumOff val="85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41033"/>
                <a:satOff val="-1654"/>
                <a:lumOff val="85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Technology Stack</a:t>
          </a:r>
          <a:endParaRPr lang="en-US" sz="2800" kern="1200" dirty="0"/>
        </a:p>
      </dsp:txBody>
      <dsp:txXfrm>
        <a:off x="3401164" y="814680"/>
        <a:ext cx="3713272" cy="668652"/>
      </dsp:txXfrm>
    </dsp:sp>
    <dsp:sp modelId="{CB9516E1-1B83-4F8C-BF30-D639033F9527}">
      <dsp:nvSpPr>
        <dsp:cNvPr id="0" name=""/>
        <dsp:cNvSpPr/>
      </dsp:nvSpPr>
      <dsp:spPr>
        <a:xfrm>
          <a:off x="3364992" y="1556555"/>
          <a:ext cx="3785616" cy="740996"/>
        </a:xfrm>
        <a:prstGeom prst="roundRect">
          <a:avLst/>
        </a:prstGeom>
        <a:gradFill rotWithShape="0">
          <a:gsLst>
            <a:gs pos="0">
              <a:schemeClr val="accent2">
                <a:hueOff val="-482067"/>
                <a:satOff val="-3308"/>
                <a:lumOff val="16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2067"/>
                <a:satOff val="-3308"/>
                <a:lumOff val="16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2067"/>
                <a:satOff val="-3308"/>
                <a:lumOff val="16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UX Design</a:t>
          </a:r>
          <a:endParaRPr lang="en-US" sz="2800" kern="1200" dirty="0"/>
        </a:p>
      </dsp:txBody>
      <dsp:txXfrm>
        <a:off x="3401164" y="1592727"/>
        <a:ext cx="3713272" cy="668652"/>
      </dsp:txXfrm>
    </dsp:sp>
    <dsp:sp modelId="{4FFD360B-F29C-4D1A-9064-FA1401827221}">
      <dsp:nvSpPr>
        <dsp:cNvPr id="0" name=""/>
        <dsp:cNvSpPr/>
      </dsp:nvSpPr>
      <dsp:spPr>
        <a:xfrm>
          <a:off x="3364992" y="2334601"/>
          <a:ext cx="3785616" cy="740996"/>
        </a:xfrm>
        <a:prstGeom prst="roundRect">
          <a:avLst/>
        </a:prstGeom>
        <a:gradFill rotWithShape="0">
          <a:gsLst>
            <a:gs pos="0">
              <a:schemeClr val="accent2">
                <a:hueOff val="-723100"/>
                <a:satOff val="-4962"/>
                <a:lumOff val="25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3100"/>
                <a:satOff val="-4962"/>
                <a:lumOff val="25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3100"/>
                <a:satOff val="-4962"/>
                <a:lumOff val="25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Proof of Concept</a:t>
          </a:r>
          <a:endParaRPr lang="en-US" sz="2800" kern="1200" dirty="0"/>
        </a:p>
      </dsp:txBody>
      <dsp:txXfrm>
        <a:off x="3401164" y="2370773"/>
        <a:ext cx="3713272" cy="668652"/>
      </dsp:txXfrm>
    </dsp:sp>
    <dsp:sp modelId="{9D27A9C4-DDE3-4B3A-8A3C-F37A0B143D53}">
      <dsp:nvSpPr>
        <dsp:cNvPr id="0" name=""/>
        <dsp:cNvSpPr/>
      </dsp:nvSpPr>
      <dsp:spPr>
        <a:xfrm>
          <a:off x="3364992" y="3112648"/>
          <a:ext cx="3785616" cy="740996"/>
        </a:xfrm>
        <a:prstGeom prst="roundRect">
          <a:avLst/>
        </a:prstGeom>
        <a:gradFill rotWithShape="0">
          <a:gsLst>
            <a:gs pos="0">
              <a:schemeClr val="accent2">
                <a:hueOff val="-964133"/>
                <a:satOff val="-6616"/>
                <a:lumOff val="33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64133"/>
                <a:satOff val="-6616"/>
                <a:lumOff val="33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64133"/>
                <a:satOff val="-6616"/>
                <a:lumOff val="33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Highlights of Code</a:t>
          </a:r>
          <a:endParaRPr lang="en-US" sz="2800" kern="1200" dirty="0"/>
        </a:p>
      </dsp:txBody>
      <dsp:txXfrm>
        <a:off x="3401164" y="3148820"/>
        <a:ext cx="3713272" cy="668652"/>
      </dsp:txXfrm>
    </dsp:sp>
    <dsp:sp modelId="{9091A19C-27F7-4ECB-84AE-8E81CC3AACE2}">
      <dsp:nvSpPr>
        <dsp:cNvPr id="0" name=""/>
        <dsp:cNvSpPr/>
      </dsp:nvSpPr>
      <dsp:spPr>
        <a:xfrm>
          <a:off x="3351212" y="4648200"/>
          <a:ext cx="3785616" cy="740996"/>
        </a:xfrm>
        <a:prstGeom prst="roundRect">
          <a:avLst/>
        </a:prstGeom>
        <a:gradFill rotWithShape="0">
          <a:gsLst>
            <a:gs pos="0">
              <a:schemeClr val="accent2">
                <a:hueOff val="-1205167"/>
                <a:satOff val="-8270"/>
                <a:lumOff val="42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05167"/>
                <a:satOff val="-8270"/>
                <a:lumOff val="42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05167"/>
                <a:satOff val="-8270"/>
                <a:lumOff val="42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800" kern="1200" dirty="0"/>
            <a:t>Conclusion</a:t>
          </a:r>
          <a:endParaRPr lang="en-US" sz="2800" kern="1200" dirty="0"/>
        </a:p>
      </dsp:txBody>
      <dsp:txXfrm>
        <a:off x="3387384" y="4684372"/>
        <a:ext cx="3713272" cy="668652"/>
      </dsp:txXfrm>
    </dsp:sp>
    <dsp:sp modelId="{EB3564C7-91BB-4E29-ABCA-DBACAADEC26B}">
      <dsp:nvSpPr>
        <dsp:cNvPr id="0" name=""/>
        <dsp:cNvSpPr/>
      </dsp:nvSpPr>
      <dsp:spPr>
        <a:xfrm>
          <a:off x="3351212" y="3886196"/>
          <a:ext cx="3785616" cy="740996"/>
        </a:xfrm>
        <a:prstGeom prst="roundRect">
          <a:avLst/>
        </a:prstGeom>
        <a:gradFill rotWithShape="0">
          <a:gsLst>
            <a:gs pos="0">
              <a:schemeClr val="accent2">
                <a:hueOff val="-1446200"/>
                <a:satOff val="-9924"/>
                <a:lumOff val="50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46200"/>
                <a:satOff val="-9924"/>
                <a:lumOff val="50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46200"/>
                <a:satOff val="-9924"/>
                <a:lumOff val="50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Features of Application</a:t>
          </a:r>
          <a:endParaRPr lang="en-US" sz="2800" kern="1200" dirty="0"/>
        </a:p>
      </dsp:txBody>
      <dsp:txXfrm>
        <a:off x="3387384" y="3922368"/>
        <a:ext cx="3713272" cy="668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4/5/2023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4/5/2023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" y="1219200"/>
            <a:ext cx="4570413" cy="1981200"/>
          </a:xfrm>
        </p:spPr>
        <p:txBody>
          <a:bodyPr>
            <a:normAutofit/>
          </a:bodyPr>
          <a:lstStyle/>
          <a:p>
            <a:pPr algn="ctr"/>
            <a:r>
              <a:rPr lang="en-US" sz="2400" cap="all" dirty="0"/>
              <a:t>DOCTOR APPOINTMENT </a:t>
            </a:r>
            <a:r>
              <a:rPr lang="en-US" sz="2400" cap="all" dirty="0" smtClean="0"/>
              <a:t>  </a:t>
            </a:r>
            <a:r>
              <a:rPr lang="en-US" sz="2400" cap="all" dirty="0" smtClean="0"/>
              <a:t/>
            </a:r>
            <a:br>
              <a:rPr lang="en-US" sz="2400" cap="all" dirty="0" smtClean="0"/>
            </a:br>
            <a:r>
              <a:rPr lang="en-US" sz="2000" cap="all" dirty="0" smtClean="0"/>
              <a:t>SYSTEM</a:t>
            </a:r>
            <a:r>
              <a:rPr lang="en-US" sz="2000" cap="all" dirty="0" smtClean="0"/>
              <a:t> </a:t>
            </a:r>
            <a:r>
              <a:rPr lang="en-US" sz="2000" cap="all" dirty="0" smtClean="0"/>
              <a:t>USING </a:t>
            </a:r>
            <a:r>
              <a:rPr lang="en-US" sz="2000" cap="all" dirty="0" smtClean="0"/>
              <a:t>DJANGO </a:t>
            </a:r>
            <a:br>
              <a:rPr lang="en-US" sz="2000" cap="all" dirty="0" smtClean="0"/>
            </a:br>
            <a:r>
              <a:rPr lang="en-US" sz="2400" cap="all" dirty="0" smtClean="0"/>
              <a:t>ANGULAR </a:t>
            </a:r>
            <a:r>
              <a:rPr lang="en-US" sz="2400" cap="all" dirty="0"/>
              <a:t>AND PYTHON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286E938C-9D94-4B05-979A-D39FFC457291}"/>
              </a:ext>
            </a:extLst>
          </p:cNvPr>
          <p:cNvSpPr>
            <a:spLocks noGrp="1"/>
          </p:cNvSpPr>
          <p:nvPr/>
        </p:nvSpPr>
        <p:spPr>
          <a:xfrm>
            <a:off x="455612" y="533399"/>
            <a:ext cx="3783393" cy="74980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dirty="0"/>
              <a:t>Web Development for Information Systems</a:t>
            </a:r>
            <a:endParaRPr lang="en-US" sz="2800" dirty="0">
              <a:latin typeface="+mn-lt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798743"/>
              </p:ext>
            </p:extLst>
          </p:nvPr>
        </p:nvGraphicFramePr>
        <p:xfrm>
          <a:off x="-1589" y="4572000"/>
          <a:ext cx="4892041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7098">
                  <a:extLst>
                    <a:ext uri="{9D8B030D-6E8A-4147-A177-3AD203B41FA5}">
                      <a16:colId xmlns:a16="http://schemas.microsoft.com/office/drawing/2014/main" xmlns="" val="3318269966"/>
                    </a:ext>
                  </a:extLst>
                </a:gridCol>
                <a:gridCol w="2474943">
                  <a:extLst>
                    <a:ext uri="{9D8B030D-6E8A-4147-A177-3AD203B41FA5}">
                      <a16:colId xmlns:a16="http://schemas.microsoft.com/office/drawing/2014/main" xmlns="" val="2338776328"/>
                    </a:ext>
                  </a:extLst>
                </a:gridCol>
              </a:tblGrid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 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indent="0" algn="l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Student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946081"/>
                  </a:ext>
                </a:extLst>
              </a:tr>
              <a:tr h="3771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10612366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3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Navin Kumar Singupuram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3317489"/>
                  </a:ext>
                </a:extLst>
              </a:tr>
            </a:tbl>
          </a:graphicData>
        </a:graphic>
      </p:graphicFrame>
      <p:sp>
        <p:nvSpPr>
          <p:cNvPr id="8" name="Footer Placeholder 13">
            <a:extLst>
              <a:ext uri="{FF2B5EF4-FFF2-40B4-BE49-F238E27FC236}">
                <a16:creationId xmlns:a16="http://schemas.microsoft.com/office/drawing/2014/main" xmlns="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77000"/>
            <a:ext cx="5027612" cy="298681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B9IS109 Web Development for Information Systems, Dublin Business School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9812" y="2356223"/>
            <a:ext cx="3198971" cy="1066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89D1390B-7E13-4B4F-9CB2-39106341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" name="Freeform: Shape 13">
              <a:extLst>
                <a:ext uri="{FF2B5EF4-FFF2-40B4-BE49-F238E27FC236}">
                  <a16:creationId xmlns:a16="http://schemas.microsoft.com/office/drawing/2014/main" xmlns="" id="{9E720206-AA49-4786-A932-A2650DE09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14">
              <a:extLst>
                <a:ext uri="{FF2B5EF4-FFF2-40B4-BE49-F238E27FC236}">
                  <a16:creationId xmlns:a16="http://schemas.microsoft.com/office/drawing/2014/main" xmlns="" id="{C72F6EE6-EDE9-45A5-8F6D-02B9B7CB2C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15">
              <a:extLst>
                <a:ext uri="{FF2B5EF4-FFF2-40B4-BE49-F238E27FC236}">
                  <a16:creationId xmlns:a16="http://schemas.microsoft.com/office/drawing/2014/main" xmlns="" id="{C093DC50-3BD7-46B1-A300-CD207E152F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5" descr="Handshake">
            <a:extLst>
              <a:ext uri="{FF2B5EF4-FFF2-40B4-BE49-F238E27FC236}">
                <a16:creationId xmlns:a16="http://schemas.microsoft.com/office/drawing/2014/main" xmlns="" id="{4C820136-014D-2AD9-B897-C3DD957A9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8046" y="1372559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9" name="Footer Placeholder 13">
            <a:extLst>
              <a:ext uri="{FF2B5EF4-FFF2-40B4-BE49-F238E27FC236}">
                <a16:creationId xmlns:a16="http://schemas.microsoft.com/office/drawing/2014/main" xmlns="" id="{B01DF4D0-78BC-4C8C-9570-26F0B225433A}"/>
              </a:ext>
            </a:extLst>
          </p:cNvPr>
          <p:cNvSpPr txBox="1">
            <a:spLocks/>
          </p:cNvSpPr>
          <p:nvPr/>
        </p:nvSpPr>
        <p:spPr>
          <a:xfrm>
            <a:off x="5713412" y="6527943"/>
            <a:ext cx="5027612" cy="298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 smtClean="0"/>
              <a:t>B9IS109 Web Development for Information Systems, Dublin Business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52400"/>
            <a:ext cx="10971372" cy="838200"/>
          </a:xfrm>
        </p:spPr>
        <p:txBody>
          <a:bodyPr>
            <a:normAutofit/>
          </a:bodyPr>
          <a:lstStyle/>
          <a:p>
            <a:r>
              <a:rPr lang="en-US" sz="4400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789DEC98-85A7-47EF-44E0-52B394D37CB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212314534"/>
              </p:ext>
            </p:extLst>
          </p:nvPr>
        </p:nvGraphicFramePr>
        <p:xfrm>
          <a:off x="838200" y="990600"/>
          <a:ext cx="10515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13">
            <a:extLst>
              <a:ext uri="{FF2B5EF4-FFF2-40B4-BE49-F238E27FC236}">
                <a16:creationId xmlns:a16="http://schemas.microsoft.com/office/drawing/2014/main" xmlns="" id="{B01DF4D0-78BC-4C8C-9570-26F0B225433A}"/>
              </a:ext>
            </a:extLst>
          </p:cNvPr>
          <p:cNvSpPr txBox="1">
            <a:spLocks/>
          </p:cNvSpPr>
          <p:nvPr/>
        </p:nvSpPr>
        <p:spPr>
          <a:xfrm>
            <a:off x="5713412" y="6527943"/>
            <a:ext cx="5027612" cy="298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 smtClean="0"/>
              <a:t>B9IS109 Web Development for Information Systems, Dublin Business 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2" y="252403"/>
            <a:ext cx="10971372" cy="609600"/>
          </a:xfrm>
        </p:spPr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66800"/>
            <a:ext cx="1155550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/>
              <a:t>A doctor appointment booking system is an online tool that enables patients to conveniently schedule an appointment at a specific clinic for a health concern</a:t>
            </a:r>
            <a:r>
              <a:rPr lang="en-IN" sz="2000" dirty="0" smtClean="0"/>
              <a:t>.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smtClean="0"/>
              <a:t>Can be benefitted </a:t>
            </a:r>
            <a:r>
              <a:rPr lang="en-US" sz="2000" dirty="0"/>
              <a:t>greatly from a doctor appointment booking system on your clinic's or doctor's website</a:t>
            </a:r>
            <a:r>
              <a:rPr lang="en-IN" sz="20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 smtClean="0"/>
              <a:t>Advantages: </a:t>
            </a:r>
          </a:p>
          <a:p>
            <a:pPr marL="511175" indent="-223838">
              <a:buFont typeface="Calibri" panose="020F0502020204030204" pitchFamily="34" charset="0"/>
              <a:buChar char="₋"/>
            </a:pPr>
            <a:r>
              <a:rPr lang="en-US" sz="2000" dirty="0" smtClean="0"/>
              <a:t>Time </a:t>
            </a:r>
            <a:r>
              <a:rPr lang="en-US" sz="2000" dirty="0"/>
              <a:t>and money savings.</a:t>
            </a:r>
            <a:endParaRPr lang="en-US" sz="2000" u="sng" dirty="0"/>
          </a:p>
          <a:p>
            <a:pPr marL="511175" lvl="0" indent="-223838">
              <a:buFont typeface="Calibri" panose="020F0502020204030204" pitchFamily="34" charset="0"/>
              <a:buChar char="₋"/>
            </a:pPr>
            <a:r>
              <a:rPr lang="en-US" sz="2000" dirty="0"/>
              <a:t>Saves resources. </a:t>
            </a:r>
            <a:endParaRPr lang="en-US" sz="2000" u="sng" dirty="0"/>
          </a:p>
          <a:p>
            <a:pPr marL="511175" lvl="0" indent="-223838">
              <a:buFont typeface="Calibri" panose="020F0502020204030204" pitchFamily="34" charset="0"/>
              <a:buChar char="₋"/>
            </a:pPr>
            <a:r>
              <a:rPr lang="en-US" sz="2000" dirty="0" smtClean="0"/>
              <a:t>Makes it easy to manage all the appointments and bookings.</a:t>
            </a:r>
            <a:endParaRPr lang="en-US" sz="2000" u="sng" dirty="0" smtClean="0"/>
          </a:p>
          <a:p>
            <a:pPr marL="511175" lvl="0" indent="-223838">
              <a:buFont typeface="Calibri" panose="020F0502020204030204" pitchFamily="34" charset="0"/>
              <a:buChar char="₋"/>
            </a:pPr>
            <a:r>
              <a:rPr lang="en-US" sz="2000" dirty="0" smtClean="0"/>
              <a:t>Proper </a:t>
            </a:r>
            <a:r>
              <a:rPr lang="en-US" sz="2000" dirty="0"/>
              <a:t>following of the guidelines in times of health crisis.</a:t>
            </a:r>
            <a:endParaRPr lang="en-US" sz="2000" u="sng" dirty="0"/>
          </a:p>
          <a:p>
            <a:pPr marL="511175" lvl="0" indent="-223838">
              <a:buFont typeface="Calibri" panose="020F0502020204030204" pitchFamily="34" charset="0"/>
              <a:buChar char="₋"/>
            </a:pPr>
            <a:r>
              <a:rPr lang="en-US" sz="2000" dirty="0"/>
              <a:t>No rush hours and better sessions with the doctor.</a:t>
            </a:r>
            <a:endParaRPr lang="en-US" sz="2000" u="sng" dirty="0"/>
          </a:p>
          <a:p>
            <a:pPr marL="511175" lvl="0" indent="-223838">
              <a:buFont typeface="Calibri" panose="020F0502020204030204" pitchFamily="34" charset="0"/>
              <a:buChar char="₋"/>
            </a:pPr>
            <a:r>
              <a:rPr lang="en-US" sz="2000" dirty="0"/>
              <a:t>Better flow of income.</a:t>
            </a:r>
            <a:endParaRPr lang="en-US" sz="2000" u="sng" dirty="0"/>
          </a:p>
          <a:p>
            <a:pPr marL="511175" lvl="0" indent="-223838">
              <a:buFont typeface="Calibri" panose="020F0502020204030204" pitchFamily="34" charset="0"/>
              <a:buChar char="₋"/>
            </a:pPr>
            <a:r>
              <a:rPr lang="en-US" sz="2000" dirty="0"/>
              <a:t>Income from pre-bookings.</a:t>
            </a:r>
            <a:endParaRPr lang="en-US" sz="2000" u="sng" dirty="0"/>
          </a:p>
          <a:p>
            <a:pPr marL="511175" lvl="0" indent="-223838">
              <a:buFont typeface="Calibri" panose="020F0502020204030204" pitchFamily="34" charset="0"/>
              <a:buChar char="₋"/>
            </a:pPr>
            <a:r>
              <a:rPr lang="en-US" sz="2000" dirty="0"/>
              <a:t>Convenient for patients to easily book appointments.</a:t>
            </a:r>
            <a:endParaRPr lang="en-US" sz="2000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000" dirty="0"/>
          </a:p>
        </p:txBody>
      </p:sp>
      <p:sp>
        <p:nvSpPr>
          <p:cNvPr id="10" name="Footer Placeholder 13">
            <a:extLst>
              <a:ext uri="{FF2B5EF4-FFF2-40B4-BE49-F238E27FC236}">
                <a16:creationId xmlns:a16="http://schemas.microsoft.com/office/drawing/2014/main" xmlns="" id="{B01DF4D0-78BC-4C8C-9570-26F0B225433A}"/>
              </a:ext>
            </a:extLst>
          </p:cNvPr>
          <p:cNvSpPr txBox="1">
            <a:spLocks/>
          </p:cNvSpPr>
          <p:nvPr/>
        </p:nvSpPr>
        <p:spPr>
          <a:xfrm>
            <a:off x="5713412" y="6527943"/>
            <a:ext cx="5027612" cy="298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 smtClean="0"/>
              <a:t>B9IS109 Web Development for Information Systems, Dublin Business School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12" y="3276600"/>
            <a:ext cx="5257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239164"/>
            <a:ext cx="9447372" cy="685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TECHNOLOGY STACK</a:t>
            </a:r>
            <a:endParaRPr lang="en-US" sz="4400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xmlns="" id="{B01DF4D0-78BC-4C8C-9570-26F0B225433A}"/>
              </a:ext>
            </a:extLst>
          </p:cNvPr>
          <p:cNvSpPr txBox="1">
            <a:spLocks/>
          </p:cNvSpPr>
          <p:nvPr/>
        </p:nvSpPr>
        <p:spPr>
          <a:xfrm>
            <a:off x="5713412" y="6527943"/>
            <a:ext cx="5027612" cy="298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 smtClean="0"/>
              <a:t>B9IS109 Web Development for Information Systems, Dublin Business School</a:t>
            </a:r>
            <a:endParaRPr lang="en-US" dirty="0"/>
          </a:p>
        </p:txBody>
      </p:sp>
      <p:sp>
        <p:nvSpPr>
          <p:cNvPr id="12" name="Content Placeholder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8598ECEC-4413-4244-8F21-0076EC511806}"/>
              </a:ext>
            </a:extLst>
          </p:cNvPr>
          <p:cNvSpPr>
            <a:spLocks noGrp="1"/>
          </p:cNvSpPr>
          <p:nvPr/>
        </p:nvSpPr>
        <p:spPr>
          <a:xfrm>
            <a:off x="1522412" y="942893"/>
            <a:ext cx="7810083" cy="5585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tx1"/>
                </a:solidFill>
              </a:rPr>
              <a:t>Front End Technologies</a:t>
            </a:r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chemeClr val="tx1"/>
                </a:solidFill>
              </a:rPr>
              <a:t>HTML</a:t>
            </a:r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chemeClr val="tx1"/>
                </a:solidFill>
              </a:rPr>
              <a:t>CSS 3</a:t>
            </a:r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fr-FR" sz="1600" dirty="0" smtClean="0">
                <a:solidFill>
                  <a:schemeClr val="tx1"/>
                </a:solidFill>
              </a:rPr>
              <a:t>Angular JS</a:t>
            </a:r>
            <a:endParaRPr lang="fr-FR" sz="1600" dirty="0">
              <a:solidFill>
                <a:schemeClr val="tx1"/>
              </a:solidFill>
            </a:endParaRPr>
          </a:p>
          <a:p>
            <a:pPr lvl="1">
              <a:lnSpc>
                <a:spcPct val="70000"/>
              </a:lnSpc>
              <a:buFont typeface="Courier New" panose="02070309020205020404" pitchFamily="49" charset="0"/>
              <a:buChar char="o"/>
            </a:pPr>
            <a:r>
              <a:rPr lang="fr-FR" sz="1600" dirty="0">
                <a:solidFill>
                  <a:schemeClr val="tx1"/>
                </a:solidFill>
              </a:rPr>
              <a:t>Bootstrap 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>
                <a:solidFill>
                  <a:schemeClr val="tx1"/>
                </a:solidFill>
              </a:rPr>
              <a:t> IDE and Database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/>
                </a:solidFill>
              </a:rPr>
              <a:t>DJANGO 4.1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</a:rPr>
              <a:t>Sql </a:t>
            </a:r>
            <a:r>
              <a:rPr lang="en-US" sz="1600" dirty="0" smtClean="0">
                <a:solidFill>
                  <a:schemeClr val="tx1"/>
                </a:solidFill>
              </a:rPr>
              <a:t>Lite 3 - </a:t>
            </a:r>
            <a:r>
              <a:rPr lang="en-US" sz="1600" b="1" dirty="0"/>
              <a:t>3.41.</a:t>
            </a:r>
            <a:r>
              <a:rPr lang="en-US" sz="1600" dirty="0"/>
              <a:t> </a:t>
            </a:r>
            <a:r>
              <a:rPr lang="en-US" sz="1600" b="1" dirty="0"/>
              <a:t>2</a:t>
            </a:r>
            <a:r>
              <a:rPr lang="en-US" sz="1600" dirty="0"/>
              <a:t> 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Tools</a:t>
            </a:r>
          </a:p>
          <a:p>
            <a:pPr marL="712788">
              <a:lnSpc>
                <a:spcPct val="60000"/>
              </a:lnSpc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/>
                </a:solidFill>
              </a:rPr>
              <a:t>Postman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Hosting Service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/>
                </a:solidFill>
              </a:rPr>
              <a:t>Git Hub</a:t>
            </a:r>
            <a:endParaRPr lang="en-US" sz="1600" dirty="0">
              <a:solidFill>
                <a:schemeClr val="tx1"/>
              </a:solidFill>
            </a:endParaRPr>
          </a:p>
          <a:p>
            <a:pPr marL="233363" lvl="1" indent="-233363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Deployment</a:t>
            </a:r>
          </a:p>
          <a:p>
            <a:pPr marL="690563" lvl="1" indent="-233363"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chemeClr val="tx1"/>
                </a:solidFill>
              </a:rPr>
              <a:t>AWS EC2</a:t>
            </a:r>
            <a:endParaRPr lang="en-US" sz="1600" dirty="0">
              <a:solidFill>
                <a:schemeClr val="tx1"/>
              </a:solidFill>
            </a:endParaRPr>
          </a:p>
          <a:p>
            <a:pPr marL="233363" lvl="1" indent="-233363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230348" y="94308"/>
            <a:ext cx="10971372" cy="6096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 smtClean="0"/>
              <a:t>UX DESIGN AND FLOW</a:t>
            </a:r>
            <a:endParaRPr lang="en-US" sz="4400" dirty="0"/>
          </a:p>
        </p:txBody>
      </p:sp>
      <p:sp>
        <p:nvSpPr>
          <p:cNvPr id="4" name="Footer Placeholder 13">
            <a:extLst>
              <a:ext uri="{FF2B5EF4-FFF2-40B4-BE49-F238E27FC236}">
                <a16:creationId xmlns:a16="http://schemas.microsoft.com/office/drawing/2014/main" xmlns="" id="{B01DF4D0-78BC-4C8C-9570-26F0B225433A}"/>
              </a:ext>
            </a:extLst>
          </p:cNvPr>
          <p:cNvSpPr txBox="1">
            <a:spLocks/>
          </p:cNvSpPr>
          <p:nvPr/>
        </p:nvSpPr>
        <p:spPr>
          <a:xfrm>
            <a:off x="7313612" y="6540368"/>
            <a:ext cx="5027612" cy="298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 smtClean="0"/>
              <a:t>B9IS109 Web Development for Information Systems, Dublin Business School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1116050" y="577613"/>
            <a:ext cx="1452282" cy="6454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Footer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65826" y="1602447"/>
            <a:ext cx="1488143" cy="8785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Social Media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1806706" y="1609805"/>
            <a:ext cx="1586752" cy="87853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Copyright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8" idx="2"/>
            <a:endCxn id="49" idx="0"/>
          </p:cNvCxnSpPr>
          <p:nvPr/>
        </p:nvCxnSpPr>
        <p:spPr>
          <a:xfrm flipH="1">
            <a:off x="909898" y="1223071"/>
            <a:ext cx="932293" cy="3793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2"/>
            <a:endCxn id="50" idx="0"/>
          </p:cNvCxnSpPr>
          <p:nvPr/>
        </p:nvCxnSpPr>
        <p:spPr>
          <a:xfrm>
            <a:off x="1842191" y="1223071"/>
            <a:ext cx="757891" cy="3867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81" idx="2"/>
            <a:endCxn id="84" idx="0"/>
          </p:cNvCxnSpPr>
          <p:nvPr/>
        </p:nvCxnSpPr>
        <p:spPr>
          <a:xfrm flipH="1">
            <a:off x="4874978" y="1231888"/>
            <a:ext cx="17404" cy="3900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1" idx="1"/>
            <a:endCxn id="48" idx="3"/>
          </p:cNvCxnSpPr>
          <p:nvPr/>
        </p:nvCxnSpPr>
        <p:spPr>
          <a:xfrm flipH="1" flipV="1">
            <a:off x="2568332" y="900342"/>
            <a:ext cx="1610503" cy="24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9089442" y="3038107"/>
            <a:ext cx="905442" cy="6454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Team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7774407" y="3188573"/>
            <a:ext cx="1057842" cy="6454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6159579" y="3721092"/>
            <a:ext cx="905456" cy="6454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</a:t>
            </a:r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4247129" y="2736491"/>
            <a:ext cx="1138508" cy="6454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About Us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1653969" y="3690090"/>
            <a:ext cx="1013008" cy="6454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</a:t>
            </a:r>
            <a:endParaRPr lang="en-US" dirty="0"/>
          </a:p>
        </p:txBody>
      </p:sp>
      <p:cxnSp>
        <p:nvCxnSpPr>
          <p:cNvPr id="60" name="Straight Arrow Connector 59"/>
          <p:cNvCxnSpPr>
            <a:endCxn id="56" idx="0"/>
          </p:cNvCxnSpPr>
          <p:nvPr/>
        </p:nvCxnSpPr>
        <p:spPr>
          <a:xfrm>
            <a:off x="4883680" y="2266683"/>
            <a:ext cx="3419648" cy="9218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4" idx="2"/>
            <a:endCxn id="55" idx="0"/>
          </p:cNvCxnSpPr>
          <p:nvPr/>
        </p:nvCxnSpPr>
        <p:spPr>
          <a:xfrm>
            <a:off x="4874978" y="2267355"/>
            <a:ext cx="4667185" cy="7707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4" idx="2"/>
            <a:endCxn id="59" idx="0"/>
          </p:cNvCxnSpPr>
          <p:nvPr/>
        </p:nvCxnSpPr>
        <p:spPr>
          <a:xfrm flipH="1">
            <a:off x="2160473" y="2267355"/>
            <a:ext cx="2714505" cy="1422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58" idx="0"/>
          </p:cNvCxnSpPr>
          <p:nvPr/>
        </p:nvCxnSpPr>
        <p:spPr>
          <a:xfrm flipH="1">
            <a:off x="4816383" y="2222243"/>
            <a:ext cx="76000" cy="5142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7" idx="0"/>
          </p:cNvCxnSpPr>
          <p:nvPr/>
        </p:nvCxnSpPr>
        <p:spPr>
          <a:xfrm>
            <a:off x="4853472" y="2248956"/>
            <a:ext cx="1758835" cy="1472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5261" y="4992229"/>
            <a:ext cx="1174376" cy="914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About 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83450" y="4984408"/>
            <a:ext cx="1174376" cy="914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Now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2719868" y="4759437"/>
            <a:ext cx="1337917" cy="101525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59" idx="2"/>
            <a:endCxn id="67" idx="0"/>
          </p:cNvCxnSpPr>
          <p:nvPr/>
        </p:nvCxnSpPr>
        <p:spPr>
          <a:xfrm>
            <a:off x="2160473" y="4335548"/>
            <a:ext cx="1228354" cy="4238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9" idx="2"/>
            <a:endCxn id="66" idx="0"/>
          </p:cNvCxnSpPr>
          <p:nvPr/>
        </p:nvCxnSpPr>
        <p:spPr>
          <a:xfrm flipH="1">
            <a:off x="2070638" y="4335548"/>
            <a:ext cx="89835" cy="6488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9" idx="2"/>
            <a:endCxn id="65" idx="0"/>
          </p:cNvCxnSpPr>
          <p:nvPr/>
        </p:nvCxnSpPr>
        <p:spPr>
          <a:xfrm flipH="1">
            <a:off x="752449" y="4335548"/>
            <a:ext cx="1408024" cy="6566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3405258" y="3714118"/>
            <a:ext cx="1174376" cy="914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714296" y="3702026"/>
            <a:ext cx="1365433" cy="914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58" idx="2"/>
            <a:endCxn id="71" idx="0"/>
          </p:cNvCxnSpPr>
          <p:nvPr/>
        </p:nvCxnSpPr>
        <p:spPr>
          <a:xfrm flipH="1">
            <a:off x="3992446" y="3381949"/>
            <a:ext cx="823937" cy="3321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8" idx="2"/>
            <a:endCxn id="72" idx="0"/>
          </p:cNvCxnSpPr>
          <p:nvPr/>
        </p:nvCxnSpPr>
        <p:spPr>
          <a:xfrm>
            <a:off x="4816383" y="3381949"/>
            <a:ext cx="580630" cy="3200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601119" y="4591072"/>
            <a:ext cx="2022376" cy="914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 Appointment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57" idx="2"/>
            <a:endCxn id="75" idx="0"/>
          </p:cNvCxnSpPr>
          <p:nvPr/>
        </p:nvCxnSpPr>
        <p:spPr>
          <a:xfrm>
            <a:off x="6612307" y="4366550"/>
            <a:ext cx="0" cy="2245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778119" y="4833233"/>
            <a:ext cx="1643540" cy="914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Specialists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55" idx="2"/>
            <a:endCxn id="77" idx="0"/>
          </p:cNvCxnSpPr>
          <p:nvPr/>
        </p:nvCxnSpPr>
        <p:spPr>
          <a:xfrm>
            <a:off x="9542163" y="3683565"/>
            <a:ext cx="57726" cy="1149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459488" y="4090292"/>
            <a:ext cx="1687680" cy="914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Services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Performed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" name="Straight Arrow Connector 79"/>
          <p:cNvCxnSpPr>
            <a:stCxn id="56" idx="2"/>
            <a:endCxn id="79" idx="0"/>
          </p:cNvCxnSpPr>
          <p:nvPr/>
        </p:nvCxnSpPr>
        <p:spPr>
          <a:xfrm>
            <a:off x="8303328" y="3834031"/>
            <a:ext cx="0" cy="256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178835" y="618372"/>
            <a:ext cx="1427093" cy="61351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Home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5601119" y="5787673"/>
            <a:ext cx="2022376" cy="9144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Specialist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75" idx="4"/>
            <a:endCxn id="82" idx="0"/>
          </p:cNvCxnSpPr>
          <p:nvPr/>
        </p:nvCxnSpPr>
        <p:spPr>
          <a:xfrm>
            <a:off x="6612307" y="5505472"/>
            <a:ext cx="0" cy="2822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4148837" y="1621897"/>
            <a:ext cx="1452282" cy="6454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Navbar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6268665" y="1621561"/>
            <a:ext cx="1452282" cy="6454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84" idx="3"/>
            <a:endCxn id="85" idx="1"/>
          </p:cNvCxnSpPr>
          <p:nvPr/>
        </p:nvCxnSpPr>
        <p:spPr>
          <a:xfrm flipV="1">
            <a:off x="5601119" y="1944290"/>
            <a:ext cx="667546" cy="3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8257029" y="2091033"/>
            <a:ext cx="1452282" cy="6454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8147607" y="314527"/>
            <a:ext cx="1452282" cy="64545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Sign Up</a:t>
            </a:r>
            <a:endParaRPr lang="en-US" dirty="0"/>
          </a:p>
        </p:txBody>
      </p:sp>
      <p:cxnSp>
        <p:nvCxnSpPr>
          <p:cNvPr id="89" name="Elbow Connector 88"/>
          <p:cNvCxnSpPr>
            <a:endCxn id="88" idx="2"/>
          </p:cNvCxnSpPr>
          <p:nvPr/>
        </p:nvCxnSpPr>
        <p:spPr>
          <a:xfrm flipV="1">
            <a:off x="7720947" y="959985"/>
            <a:ext cx="1152801" cy="80554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endCxn id="87" idx="0"/>
          </p:cNvCxnSpPr>
          <p:nvPr/>
        </p:nvCxnSpPr>
        <p:spPr>
          <a:xfrm>
            <a:off x="7726534" y="1926602"/>
            <a:ext cx="1256636" cy="16443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6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103742"/>
            <a:ext cx="8915400" cy="737075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/>
              <a:t>PROOF OF CONCEPT</a:t>
            </a:r>
            <a:endParaRPr lang="en-US" sz="4400" dirty="0"/>
          </a:p>
        </p:txBody>
      </p:sp>
      <p:sp>
        <p:nvSpPr>
          <p:cNvPr id="6" name="Footer Placeholder 13">
            <a:extLst>
              <a:ext uri="{FF2B5EF4-FFF2-40B4-BE49-F238E27FC236}">
                <a16:creationId xmlns:a16="http://schemas.microsoft.com/office/drawing/2014/main" xmlns="" id="{B01DF4D0-78BC-4C8C-9570-26F0B225433A}"/>
              </a:ext>
            </a:extLst>
          </p:cNvPr>
          <p:cNvSpPr txBox="1">
            <a:spLocks/>
          </p:cNvSpPr>
          <p:nvPr/>
        </p:nvSpPr>
        <p:spPr>
          <a:xfrm>
            <a:off x="5713412" y="6527943"/>
            <a:ext cx="5027612" cy="298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 smtClean="0"/>
              <a:t>B9IS109 Web Development for Information Systems, Dublin Business School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2" y="4685950"/>
            <a:ext cx="4573588" cy="21406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" y="867711"/>
            <a:ext cx="5670994" cy="3704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812" y="862201"/>
            <a:ext cx="6019800" cy="37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5212" y="5416319"/>
            <a:ext cx="4189571" cy="1066800"/>
          </a:xfrm>
        </p:spPr>
        <p:txBody>
          <a:bodyPr/>
          <a:lstStyle/>
          <a:p>
            <a:r>
              <a:rPr lang="en-US" dirty="0" smtClean="0"/>
              <a:t>JWT Authentication</a:t>
            </a:r>
            <a:endParaRPr lang="en-US" dirty="0"/>
          </a:p>
        </p:txBody>
      </p:sp>
      <p:sp>
        <p:nvSpPr>
          <p:cNvPr id="7" name="Footer Placeholder 13">
            <a:extLst>
              <a:ext uri="{FF2B5EF4-FFF2-40B4-BE49-F238E27FC236}">
                <a16:creationId xmlns:a16="http://schemas.microsoft.com/office/drawing/2014/main" xmlns="" id="{B01DF4D0-78BC-4C8C-9570-26F0B225433A}"/>
              </a:ext>
            </a:extLst>
          </p:cNvPr>
          <p:cNvSpPr txBox="1">
            <a:spLocks/>
          </p:cNvSpPr>
          <p:nvPr/>
        </p:nvSpPr>
        <p:spPr>
          <a:xfrm>
            <a:off x="5713412" y="6527943"/>
            <a:ext cx="5027612" cy="298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 smtClean="0"/>
              <a:t>B9IS109 Web Development for Information Systems, Dublin Business School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36612" y="1447800"/>
            <a:ext cx="5486400" cy="406908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6551612" y="1447800"/>
            <a:ext cx="5486400" cy="147955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551612" y="3124200"/>
            <a:ext cx="5486400" cy="3200400"/>
          </a:xfrm>
          <a:prstGeom prst="rect">
            <a:avLst/>
          </a:prstGeom>
        </p:spPr>
      </p:pic>
      <p:sp>
        <p:nvSpPr>
          <p:cNvPr id="14" name="Title 5"/>
          <p:cNvSpPr txBox="1">
            <a:spLocks/>
          </p:cNvSpPr>
          <p:nvPr/>
        </p:nvSpPr>
        <p:spPr>
          <a:xfrm>
            <a:off x="3275012" y="188259"/>
            <a:ext cx="418957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Highlights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60812" y="4800600"/>
            <a:ext cx="4189571" cy="54012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Encrypted Data</a:t>
            </a:r>
            <a:endParaRPr lang="en-US" sz="3200" dirty="0">
              <a:latin typeface="+mn-lt"/>
            </a:endParaRPr>
          </a:p>
        </p:txBody>
      </p:sp>
      <p:sp>
        <p:nvSpPr>
          <p:cNvPr id="7" name="Footer Placeholder 13">
            <a:extLst>
              <a:ext uri="{FF2B5EF4-FFF2-40B4-BE49-F238E27FC236}">
                <a16:creationId xmlns:a16="http://schemas.microsoft.com/office/drawing/2014/main" xmlns="" id="{B01DF4D0-78BC-4C8C-9570-26F0B225433A}"/>
              </a:ext>
            </a:extLst>
          </p:cNvPr>
          <p:cNvSpPr txBox="1">
            <a:spLocks/>
          </p:cNvSpPr>
          <p:nvPr/>
        </p:nvSpPr>
        <p:spPr>
          <a:xfrm>
            <a:off x="5713412" y="6527943"/>
            <a:ext cx="5027612" cy="298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 smtClean="0"/>
              <a:t>B9IS109 Web Development for Information Systems, Dublin Business School</a:t>
            </a:r>
            <a:endParaRPr lang="en-US" dirty="0"/>
          </a:p>
        </p:txBody>
      </p:sp>
      <p:sp>
        <p:nvSpPr>
          <p:cNvPr id="14" name="Title 5"/>
          <p:cNvSpPr txBox="1">
            <a:spLocks/>
          </p:cNvSpPr>
          <p:nvPr/>
        </p:nvSpPr>
        <p:spPr>
          <a:xfrm>
            <a:off x="3351212" y="304800"/>
            <a:ext cx="4189571" cy="6454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Highlights of Code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1371600"/>
            <a:ext cx="103536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1812" y="49696"/>
            <a:ext cx="2894171" cy="685800"/>
          </a:xfrm>
        </p:spPr>
        <p:txBody>
          <a:bodyPr/>
          <a:lstStyle/>
          <a:p>
            <a:pPr algn="ctr"/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5" name="Footer Placeholder 13">
            <a:extLst>
              <a:ext uri="{FF2B5EF4-FFF2-40B4-BE49-F238E27FC236}">
                <a16:creationId xmlns:a16="http://schemas.microsoft.com/office/drawing/2014/main" xmlns="" id="{B01DF4D0-78BC-4C8C-9570-26F0B225433A}"/>
              </a:ext>
            </a:extLst>
          </p:cNvPr>
          <p:cNvSpPr txBox="1">
            <a:spLocks/>
          </p:cNvSpPr>
          <p:nvPr/>
        </p:nvSpPr>
        <p:spPr>
          <a:xfrm>
            <a:off x="6246812" y="6477000"/>
            <a:ext cx="5027612" cy="298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 smtClean="0"/>
              <a:t>B9IS109 Web Development for Information Systems, Dublin Business School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768" y="990600"/>
            <a:ext cx="5486400" cy="393763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70612" y="771355"/>
            <a:ext cx="5486400" cy="253873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6170612" y="3970505"/>
            <a:ext cx="5486400" cy="20294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0612" y="5214715"/>
            <a:ext cx="96212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SIGN UP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98494" y="3417788"/>
            <a:ext cx="248798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SEARCH FUNCTIONALITY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9556" y="6056444"/>
            <a:ext cx="258115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dirty="0" smtClean="0"/>
              <a:t>LIST VIEW APPOINTMENT</a:t>
            </a:r>
          </a:p>
        </p:txBody>
      </p:sp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1745</TotalTime>
  <Words>269</Words>
  <Application>Microsoft Office PowerPoint</Application>
  <PresentationFormat>Custom</PresentationFormat>
  <Paragraphs>88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</vt:lpstr>
      <vt:lpstr>Corbel</vt:lpstr>
      <vt:lpstr>Courier New</vt:lpstr>
      <vt:lpstr>Wingdings</vt:lpstr>
      <vt:lpstr>Sales presentation on product or service</vt:lpstr>
      <vt:lpstr>DOCTOR APPOINTMENT    SYSTEM USING DJANGO  ANGULAR AND PYTHON</vt:lpstr>
      <vt:lpstr>Agenda</vt:lpstr>
      <vt:lpstr>INTRODUCTION</vt:lpstr>
      <vt:lpstr>TECHNOLOGY STACK</vt:lpstr>
      <vt:lpstr>PowerPoint Presentation</vt:lpstr>
      <vt:lpstr>PROOF OF CONCEPT</vt:lpstr>
      <vt:lpstr>JWT Authentication</vt:lpstr>
      <vt:lpstr>Encrypted Data</vt:lpstr>
      <vt:lpstr>FEATURES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Selling a Product or Service</dc:title>
  <dc:creator>Microsoft account</dc:creator>
  <cp:lastModifiedBy>Microsoft account</cp:lastModifiedBy>
  <cp:revision>118</cp:revision>
  <dcterms:created xsi:type="dcterms:W3CDTF">2023-03-13T19:52:10Z</dcterms:created>
  <dcterms:modified xsi:type="dcterms:W3CDTF">2023-04-05T14:11:35Z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