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9"/>
  </p:notesMasterIdLst>
  <p:sldIdLst>
    <p:sldId id="256" r:id="rId2"/>
    <p:sldId id="259" r:id="rId3"/>
    <p:sldId id="262" r:id="rId4"/>
    <p:sldId id="257" r:id="rId5"/>
    <p:sldId id="260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0543B7-B83C-44CF-BC02-1450445B89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F1F9C15-3E94-41D4-9557-0AED0377A097}">
      <dgm:prSet phldrT="[文本]"/>
      <dgm:spPr/>
      <dgm:t>
        <a:bodyPr/>
        <a:lstStyle/>
        <a:p>
          <a:r>
            <a:rPr lang="en-US" altLang="zh-CN" dirty="0"/>
            <a:t>Visualization</a:t>
          </a:r>
          <a:endParaRPr lang="zh-CN" altLang="en-US" dirty="0"/>
        </a:p>
      </dgm:t>
    </dgm:pt>
    <dgm:pt modelId="{F8139A1B-B513-4AD8-AAF0-DCB8A84CED76}" type="parTrans" cxnId="{85743897-8762-407B-AB06-6D061585702F}">
      <dgm:prSet/>
      <dgm:spPr/>
      <dgm:t>
        <a:bodyPr/>
        <a:lstStyle/>
        <a:p>
          <a:endParaRPr lang="zh-CN" altLang="en-US"/>
        </a:p>
      </dgm:t>
    </dgm:pt>
    <dgm:pt modelId="{C5330279-DADB-45F5-B7AE-5D4940E0654B}" type="sibTrans" cxnId="{85743897-8762-407B-AB06-6D061585702F}">
      <dgm:prSet/>
      <dgm:spPr/>
      <dgm:t>
        <a:bodyPr/>
        <a:lstStyle/>
        <a:p>
          <a:endParaRPr lang="zh-CN" altLang="en-US"/>
        </a:p>
      </dgm:t>
    </dgm:pt>
    <dgm:pt modelId="{C1FC952F-971C-43DD-97BA-3AC918A8B565}">
      <dgm:prSet phldrT="[文本]"/>
      <dgm:spPr/>
      <dgm:t>
        <a:bodyPr/>
        <a:lstStyle/>
        <a:p>
          <a:r>
            <a:rPr lang="en-US" altLang="zh-CN" dirty="0"/>
            <a:t>Recommendation</a:t>
          </a:r>
          <a:endParaRPr lang="zh-CN" altLang="en-US" dirty="0"/>
        </a:p>
      </dgm:t>
    </dgm:pt>
    <dgm:pt modelId="{9F3B5633-CD2A-4094-814D-6230B0238EE6}" type="parTrans" cxnId="{1A3AA3DA-9C9D-46E9-9CE7-E93BB3706E59}">
      <dgm:prSet/>
      <dgm:spPr/>
      <dgm:t>
        <a:bodyPr/>
        <a:lstStyle/>
        <a:p>
          <a:endParaRPr lang="zh-CN" altLang="en-US"/>
        </a:p>
      </dgm:t>
    </dgm:pt>
    <dgm:pt modelId="{16CABB53-782D-4015-BF91-D8BDEE2816DB}" type="sibTrans" cxnId="{1A3AA3DA-9C9D-46E9-9CE7-E93BB3706E59}">
      <dgm:prSet/>
      <dgm:spPr/>
      <dgm:t>
        <a:bodyPr/>
        <a:lstStyle/>
        <a:p>
          <a:endParaRPr lang="zh-CN" altLang="en-US"/>
        </a:p>
      </dgm:t>
    </dgm:pt>
    <dgm:pt modelId="{D05D9C64-BDE3-4EFC-9C55-875106BD89D8}">
      <dgm:prSet phldrT="[文本]"/>
      <dgm:spPr/>
      <dgm:t>
        <a:bodyPr/>
        <a:lstStyle/>
        <a:p>
          <a:r>
            <a:rPr lang="en-US" altLang="zh-CN" dirty="0"/>
            <a:t>Survey Systems</a:t>
          </a:r>
          <a:endParaRPr lang="zh-CN" altLang="en-US" dirty="0"/>
        </a:p>
      </dgm:t>
    </dgm:pt>
    <dgm:pt modelId="{1D228852-D872-42C0-B3D5-D8691A25EFBF}" type="parTrans" cxnId="{EB0209F9-D6CB-4E9E-8F08-708DE2DF88F6}">
      <dgm:prSet/>
      <dgm:spPr/>
      <dgm:t>
        <a:bodyPr/>
        <a:lstStyle/>
        <a:p>
          <a:endParaRPr lang="zh-CN" altLang="en-US"/>
        </a:p>
      </dgm:t>
    </dgm:pt>
    <dgm:pt modelId="{A77BE82D-34DB-47FE-A2FF-000765701AA0}" type="sibTrans" cxnId="{EB0209F9-D6CB-4E9E-8F08-708DE2DF88F6}">
      <dgm:prSet/>
      <dgm:spPr/>
      <dgm:t>
        <a:bodyPr/>
        <a:lstStyle/>
        <a:p>
          <a:endParaRPr lang="zh-CN" altLang="en-US"/>
        </a:p>
      </dgm:t>
    </dgm:pt>
    <dgm:pt modelId="{19316A5C-64CB-46C9-9DEB-00805F75BD6B}" type="pres">
      <dgm:prSet presAssocID="{100543B7-B83C-44CF-BC02-1450445B89BC}" presName="linear" presStyleCnt="0">
        <dgm:presLayoutVars>
          <dgm:dir/>
          <dgm:animLvl val="lvl"/>
          <dgm:resizeHandles val="exact"/>
        </dgm:presLayoutVars>
      </dgm:prSet>
      <dgm:spPr/>
    </dgm:pt>
    <dgm:pt modelId="{9DE7CFBE-FD7F-4027-A7AF-CA7E3CBB2C43}" type="pres">
      <dgm:prSet presAssocID="{9F1F9C15-3E94-41D4-9557-0AED0377A097}" presName="parentLin" presStyleCnt="0"/>
      <dgm:spPr/>
    </dgm:pt>
    <dgm:pt modelId="{D48A8D28-1A9C-4F54-ABAD-FC954C133735}" type="pres">
      <dgm:prSet presAssocID="{9F1F9C15-3E94-41D4-9557-0AED0377A097}" presName="parentLeftMargin" presStyleLbl="node1" presStyleIdx="0" presStyleCnt="3"/>
      <dgm:spPr/>
    </dgm:pt>
    <dgm:pt modelId="{07452073-A9DF-4466-89E5-58A7840CEA1B}" type="pres">
      <dgm:prSet presAssocID="{9F1F9C15-3E94-41D4-9557-0AED0377A09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629BB8B-2560-40CF-86CF-A5F7C40CD513}" type="pres">
      <dgm:prSet presAssocID="{9F1F9C15-3E94-41D4-9557-0AED0377A097}" presName="negativeSpace" presStyleCnt="0"/>
      <dgm:spPr/>
    </dgm:pt>
    <dgm:pt modelId="{7796AB06-D1ED-45A6-9D42-FB63E8DCA58A}" type="pres">
      <dgm:prSet presAssocID="{9F1F9C15-3E94-41D4-9557-0AED0377A097}" presName="childText" presStyleLbl="conFgAcc1" presStyleIdx="0" presStyleCnt="3">
        <dgm:presLayoutVars>
          <dgm:bulletEnabled val="1"/>
        </dgm:presLayoutVars>
      </dgm:prSet>
      <dgm:spPr/>
    </dgm:pt>
    <dgm:pt modelId="{E9BB0DA7-97BC-4A71-9185-D487ECBEEB8F}" type="pres">
      <dgm:prSet presAssocID="{C5330279-DADB-45F5-B7AE-5D4940E0654B}" presName="spaceBetweenRectangles" presStyleCnt="0"/>
      <dgm:spPr/>
    </dgm:pt>
    <dgm:pt modelId="{87A83E50-0C86-4889-B3B4-66570DCAB48C}" type="pres">
      <dgm:prSet presAssocID="{C1FC952F-971C-43DD-97BA-3AC918A8B565}" presName="parentLin" presStyleCnt="0"/>
      <dgm:spPr/>
    </dgm:pt>
    <dgm:pt modelId="{DB705DBD-E151-406C-9CCD-5103251E9883}" type="pres">
      <dgm:prSet presAssocID="{C1FC952F-971C-43DD-97BA-3AC918A8B565}" presName="parentLeftMargin" presStyleLbl="node1" presStyleIdx="0" presStyleCnt="3"/>
      <dgm:spPr/>
    </dgm:pt>
    <dgm:pt modelId="{2BF029F3-F8C4-4002-9412-99556668FFA4}" type="pres">
      <dgm:prSet presAssocID="{C1FC952F-971C-43DD-97BA-3AC918A8B56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AD1BB41-8546-4B10-A1D8-5FA42ABE19EF}" type="pres">
      <dgm:prSet presAssocID="{C1FC952F-971C-43DD-97BA-3AC918A8B565}" presName="negativeSpace" presStyleCnt="0"/>
      <dgm:spPr/>
    </dgm:pt>
    <dgm:pt modelId="{05F32F71-1827-45DE-A5B3-73B81273121C}" type="pres">
      <dgm:prSet presAssocID="{C1FC952F-971C-43DD-97BA-3AC918A8B565}" presName="childText" presStyleLbl="conFgAcc1" presStyleIdx="1" presStyleCnt="3">
        <dgm:presLayoutVars>
          <dgm:bulletEnabled val="1"/>
        </dgm:presLayoutVars>
      </dgm:prSet>
      <dgm:spPr/>
    </dgm:pt>
    <dgm:pt modelId="{62CF280E-07FE-46A5-B398-6821639BCB03}" type="pres">
      <dgm:prSet presAssocID="{16CABB53-782D-4015-BF91-D8BDEE2816DB}" presName="spaceBetweenRectangles" presStyleCnt="0"/>
      <dgm:spPr/>
    </dgm:pt>
    <dgm:pt modelId="{189E983E-0B33-48C7-9968-87E117FBAC8C}" type="pres">
      <dgm:prSet presAssocID="{D05D9C64-BDE3-4EFC-9C55-875106BD89D8}" presName="parentLin" presStyleCnt="0"/>
      <dgm:spPr/>
    </dgm:pt>
    <dgm:pt modelId="{ECBED69E-BDFA-4E28-B6A0-94E856F6ADD2}" type="pres">
      <dgm:prSet presAssocID="{D05D9C64-BDE3-4EFC-9C55-875106BD89D8}" presName="parentLeftMargin" presStyleLbl="node1" presStyleIdx="1" presStyleCnt="3"/>
      <dgm:spPr/>
    </dgm:pt>
    <dgm:pt modelId="{46EA8745-67DE-4E5C-B9D5-1E064FD6C4FD}" type="pres">
      <dgm:prSet presAssocID="{D05D9C64-BDE3-4EFC-9C55-875106BD89D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7097A84-1E33-4CA2-8B26-B69A50B6658A}" type="pres">
      <dgm:prSet presAssocID="{D05D9C64-BDE3-4EFC-9C55-875106BD89D8}" presName="negativeSpace" presStyleCnt="0"/>
      <dgm:spPr/>
    </dgm:pt>
    <dgm:pt modelId="{212927C9-B1AD-4CE9-A67B-2FFF6A7B1F00}" type="pres">
      <dgm:prSet presAssocID="{D05D9C64-BDE3-4EFC-9C55-875106BD89D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BBE2C22-E8B0-4A8B-9E3D-F1DBA4FFDB58}" type="presOf" srcId="{100543B7-B83C-44CF-BC02-1450445B89BC}" destId="{19316A5C-64CB-46C9-9DEB-00805F75BD6B}" srcOrd="0" destOrd="0" presId="urn:microsoft.com/office/officeart/2005/8/layout/list1"/>
    <dgm:cxn modelId="{7065265E-C85E-4F14-955B-F2807BE5F6B7}" type="presOf" srcId="{D05D9C64-BDE3-4EFC-9C55-875106BD89D8}" destId="{46EA8745-67DE-4E5C-B9D5-1E064FD6C4FD}" srcOrd="1" destOrd="0" presId="urn:microsoft.com/office/officeart/2005/8/layout/list1"/>
    <dgm:cxn modelId="{7906D264-653D-4F47-9BA3-3784DBBB7CC4}" type="presOf" srcId="{D05D9C64-BDE3-4EFC-9C55-875106BD89D8}" destId="{ECBED69E-BDFA-4E28-B6A0-94E856F6ADD2}" srcOrd="0" destOrd="0" presId="urn:microsoft.com/office/officeart/2005/8/layout/list1"/>
    <dgm:cxn modelId="{1FB50E68-921A-4037-842F-6FF8BF1DE5F1}" type="presOf" srcId="{9F1F9C15-3E94-41D4-9557-0AED0377A097}" destId="{07452073-A9DF-4466-89E5-58A7840CEA1B}" srcOrd="1" destOrd="0" presId="urn:microsoft.com/office/officeart/2005/8/layout/list1"/>
    <dgm:cxn modelId="{1A08624D-D781-4C41-9138-8E7542024B55}" type="presOf" srcId="{9F1F9C15-3E94-41D4-9557-0AED0377A097}" destId="{D48A8D28-1A9C-4F54-ABAD-FC954C133735}" srcOrd="0" destOrd="0" presId="urn:microsoft.com/office/officeart/2005/8/layout/list1"/>
    <dgm:cxn modelId="{85743897-8762-407B-AB06-6D061585702F}" srcId="{100543B7-B83C-44CF-BC02-1450445B89BC}" destId="{9F1F9C15-3E94-41D4-9557-0AED0377A097}" srcOrd="0" destOrd="0" parTransId="{F8139A1B-B513-4AD8-AAF0-DCB8A84CED76}" sibTransId="{C5330279-DADB-45F5-B7AE-5D4940E0654B}"/>
    <dgm:cxn modelId="{33F2D4BB-9991-4BA1-960C-952F252F4E07}" type="presOf" srcId="{C1FC952F-971C-43DD-97BA-3AC918A8B565}" destId="{2BF029F3-F8C4-4002-9412-99556668FFA4}" srcOrd="1" destOrd="0" presId="urn:microsoft.com/office/officeart/2005/8/layout/list1"/>
    <dgm:cxn modelId="{1A3AA3DA-9C9D-46E9-9CE7-E93BB3706E59}" srcId="{100543B7-B83C-44CF-BC02-1450445B89BC}" destId="{C1FC952F-971C-43DD-97BA-3AC918A8B565}" srcOrd="1" destOrd="0" parTransId="{9F3B5633-CD2A-4094-814D-6230B0238EE6}" sibTransId="{16CABB53-782D-4015-BF91-D8BDEE2816DB}"/>
    <dgm:cxn modelId="{060FD6E0-E6AD-431E-8434-CC1BD680C519}" type="presOf" srcId="{C1FC952F-971C-43DD-97BA-3AC918A8B565}" destId="{DB705DBD-E151-406C-9CCD-5103251E9883}" srcOrd="0" destOrd="0" presId="urn:microsoft.com/office/officeart/2005/8/layout/list1"/>
    <dgm:cxn modelId="{EB0209F9-D6CB-4E9E-8F08-708DE2DF88F6}" srcId="{100543B7-B83C-44CF-BC02-1450445B89BC}" destId="{D05D9C64-BDE3-4EFC-9C55-875106BD89D8}" srcOrd="2" destOrd="0" parTransId="{1D228852-D872-42C0-B3D5-D8691A25EFBF}" sibTransId="{A77BE82D-34DB-47FE-A2FF-000765701AA0}"/>
    <dgm:cxn modelId="{E7B1EA9D-4DA0-48E4-8BE8-16F4886791BF}" type="presParOf" srcId="{19316A5C-64CB-46C9-9DEB-00805F75BD6B}" destId="{9DE7CFBE-FD7F-4027-A7AF-CA7E3CBB2C43}" srcOrd="0" destOrd="0" presId="urn:microsoft.com/office/officeart/2005/8/layout/list1"/>
    <dgm:cxn modelId="{BED416D7-834C-4072-A6C3-9B67E0240814}" type="presParOf" srcId="{9DE7CFBE-FD7F-4027-A7AF-CA7E3CBB2C43}" destId="{D48A8D28-1A9C-4F54-ABAD-FC954C133735}" srcOrd="0" destOrd="0" presId="urn:microsoft.com/office/officeart/2005/8/layout/list1"/>
    <dgm:cxn modelId="{D7EBAC76-A9B8-4F1B-994C-4476AF051715}" type="presParOf" srcId="{9DE7CFBE-FD7F-4027-A7AF-CA7E3CBB2C43}" destId="{07452073-A9DF-4466-89E5-58A7840CEA1B}" srcOrd="1" destOrd="0" presId="urn:microsoft.com/office/officeart/2005/8/layout/list1"/>
    <dgm:cxn modelId="{78FFBC89-C974-4559-848E-45DC10F092BD}" type="presParOf" srcId="{19316A5C-64CB-46C9-9DEB-00805F75BD6B}" destId="{E629BB8B-2560-40CF-86CF-A5F7C40CD513}" srcOrd="1" destOrd="0" presId="urn:microsoft.com/office/officeart/2005/8/layout/list1"/>
    <dgm:cxn modelId="{2CBDE52F-AA52-46A6-B8DF-AAAA8A70F798}" type="presParOf" srcId="{19316A5C-64CB-46C9-9DEB-00805F75BD6B}" destId="{7796AB06-D1ED-45A6-9D42-FB63E8DCA58A}" srcOrd="2" destOrd="0" presId="urn:microsoft.com/office/officeart/2005/8/layout/list1"/>
    <dgm:cxn modelId="{D0F55FDE-F310-4E2F-8899-B013B09F9DA1}" type="presParOf" srcId="{19316A5C-64CB-46C9-9DEB-00805F75BD6B}" destId="{E9BB0DA7-97BC-4A71-9185-D487ECBEEB8F}" srcOrd="3" destOrd="0" presId="urn:microsoft.com/office/officeart/2005/8/layout/list1"/>
    <dgm:cxn modelId="{D8E1299F-8625-4554-9A37-AF4D8FD2D5ED}" type="presParOf" srcId="{19316A5C-64CB-46C9-9DEB-00805F75BD6B}" destId="{87A83E50-0C86-4889-B3B4-66570DCAB48C}" srcOrd="4" destOrd="0" presId="urn:microsoft.com/office/officeart/2005/8/layout/list1"/>
    <dgm:cxn modelId="{37AA974B-ADA0-4BAC-BDFA-43974868A602}" type="presParOf" srcId="{87A83E50-0C86-4889-B3B4-66570DCAB48C}" destId="{DB705DBD-E151-406C-9CCD-5103251E9883}" srcOrd="0" destOrd="0" presId="urn:microsoft.com/office/officeart/2005/8/layout/list1"/>
    <dgm:cxn modelId="{B6B0DEF0-88A0-4339-9785-D2CE381D41B1}" type="presParOf" srcId="{87A83E50-0C86-4889-B3B4-66570DCAB48C}" destId="{2BF029F3-F8C4-4002-9412-99556668FFA4}" srcOrd="1" destOrd="0" presId="urn:microsoft.com/office/officeart/2005/8/layout/list1"/>
    <dgm:cxn modelId="{C64A2CCB-8D00-420F-A793-A36BDF6A0904}" type="presParOf" srcId="{19316A5C-64CB-46C9-9DEB-00805F75BD6B}" destId="{1AD1BB41-8546-4B10-A1D8-5FA42ABE19EF}" srcOrd="5" destOrd="0" presId="urn:microsoft.com/office/officeart/2005/8/layout/list1"/>
    <dgm:cxn modelId="{8D5C74C3-F1DA-4652-AF6F-C2A5A5FDC739}" type="presParOf" srcId="{19316A5C-64CB-46C9-9DEB-00805F75BD6B}" destId="{05F32F71-1827-45DE-A5B3-73B81273121C}" srcOrd="6" destOrd="0" presId="urn:microsoft.com/office/officeart/2005/8/layout/list1"/>
    <dgm:cxn modelId="{C8A3474C-0290-4FA4-99F4-8F94912BE366}" type="presParOf" srcId="{19316A5C-64CB-46C9-9DEB-00805F75BD6B}" destId="{62CF280E-07FE-46A5-B398-6821639BCB03}" srcOrd="7" destOrd="0" presId="urn:microsoft.com/office/officeart/2005/8/layout/list1"/>
    <dgm:cxn modelId="{4C09C360-90E2-4232-A8A3-6759556E1013}" type="presParOf" srcId="{19316A5C-64CB-46C9-9DEB-00805F75BD6B}" destId="{189E983E-0B33-48C7-9968-87E117FBAC8C}" srcOrd="8" destOrd="0" presId="urn:microsoft.com/office/officeart/2005/8/layout/list1"/>
    <dgm:cxn modelId="{4DA393C0-2FCF-4A09-A2DD-65FA3F65E936}" type="presParOf" srcId="{189E983E-0B33-48C7-9968-87E117FBAC8C}" destId="{ECBED69E-BDFA-4E28-B6A0-94E856F6ADD2}" srcOrd="0" destOrd="0" presId="urn:microsoft.com/office/officeart/2005/8/layout/list1"/>
    <dgm:cxn modelId="{5E75F286-3561-4CB0-9F7E-A6F2E2B3093C}" type="presParOf" srcId="{189E983E-0B33-48C7-9968-87E117FBAC8C}" destId="{46EA8745-67DE-4E5C-B9D5-1E064FD6C4FD}" srcOrd="1" destOrd="0" presId="urn:microsoft.com/office/officeart/2005/8/layout/list1"/>
    <dgm:cxn modelId="{BA0C1B16-2B6A-4803-BC5E-A2BBEF711162}" type="presParOf" srcId="{19316A5C-64CB-46C9-9DEB-00805F75BD6B}" destId="{F7097A84-1E33-4CA2-8B26-B69A50B6658A}" srcOrd="9" destOrd="0" presId="urn:microsoft.com/office/officeart/2005/8/layout/list1"/>
    <dgm:cxn modelId="{F86FD07B-3233-4747-B7DF-262FD948E137}" type="presParOf" srcId="{19316A5C-64CB-46C9-9DEB-00805F75BD6B}" destId="{212927C9-B1AD-4CE9-A67B-2FFF6A7B1F0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6AB06-D1ED-45A6-9D42-FB63E8DCA58A}">
      <dsp:nvSpPr>
        <dsp:cNvPr id="0" name=""/>
        <dsp:cNvSpPr/>
      </dsp:nvSpPr>
      <dsp:spPr>
        <a:xfrm>
          <a:off x="0" y="588017"/>
          <a:ext cx="7315200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452073-A9DF-4466-89E5-58A7840CEA1B}">
      <dsp:nvSpPr>
        <dsp:cNvPr id="0" name=""/>
        <dsp:cNvSpPr/>
      </dsp:nvSpPr>
      <dsp:spPr>
        <a:xfrm>
          <a:off x="365760" y="12377"/>
          <a:ext cx="5120640" cy="1151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900" kern="1200" dirty="0"/>
            <a:t>Visualization</a:t>
          </a:r>
          <a:endParaRPr lang="zh-CN" altLang="en-US" sz="3900" kern="1200" dirty="0"/>
        </a:p>
      </dsp:txBody>
      <dsp:txXfrm>
        <a:off x="421961" y="68578"/>
        <a:ext cx="5008238" cy="1038878"/>
      </dsp:txXfrm>
    </dsp:sp>
    <dsp:sp modelId="{05F32F71-1827-45DE-A5B3-73B81273121C}">
      <dsp:nvSpPr>
        <dsp:cNvPr id="0" name=""/>
        <dsp:cNvSpPr/>
      </dsp:nvSpPr>
      <dsp:spPr>
        <a:xfrm>
          <a:off x="0" y="2357057"/>
          <a:ext cx="7315200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F029F3-F8C4-4002-9412-99556668FFA4}">
      <dsp:nvSpPr>
        <dsp:cNvPr id="0" name=""/>
        <dsp:cNvSpPr/>
      </dsp:nvSpPr>
      <dsp:spPr>
        <a:xfrm>
          <a:off x="365760" y="1781417"/>
          <a:ext cx="5120640" cy="1151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900" kern="1200" dirty="0"/>
            <a:t>Recommendation</a:t>
          </a:r>
          <a:endParaRPr lang="zh-CN" altLang="en-US" sz="3900" kern="1200" dirty="0"/>
        </a:p>
      </dsp:txBody>
      <dsp:txXfrm>
        <a:off x="421961" y="1837618"/>
        <a:ext cx="5008238" cy="1038878"/>
      </dsp:txXfrm>
    </dsp:sp>
    <dsp:sp modelId="{212927C9-B1AD-4CE9-A67B-2FFF6A7B1F00}">
      <dsp:nvSpPr>
        <dsp:cNvPr id="0" name=""/>
        <dsp:cNvSpPr/>
      </dsp:nvSpPr>
      <dsp:spPr>
        <a:xfrm>
          <a:off x="0" y="4126097"/>
          <a:ext cx="7315200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EA8745-67DE-4E5C-B9D5-1E064FD6C4FD}">
      <dsp:nvSpPr>
        <dsp:cNvPr id="0" name=""/>
        <dsp:cNvSpPr/>
      </dsp:nvSpPr>
      <dsp:spPr>
        <a:xfrm>
          <a:off x="365760" y="3550457"/>
          <a:ext cx="5120640" cy="1151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900" kern="1200" dirty="0"/>
            <a:t>Survey Systems</a:t>
          </a:r>
          <a:endParaRPr lang="zh-CN" altLang="en-US" sz="3900" kern="1200" dirty="0"/>
        </a:p>
      </dsp:txBody>
      <dsp:txXfrm>
        <a:off x="421961" y="3606658"/>
        <a:ext cx="5008238" cy="1038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B9ED4-7DF9-4845-80F6-B1C99547BC09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095C0-E202-4466-A754-59A8C8821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661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Reader: </a:t>
            </a:r>
            <a:r>
              <a:rPr lang="zh-CN" altLang="en-US" dirty="0"/>
              <a:t>扫描数据检索工具返回的内容，通过深度学习算法抽象出可能的答案</a:t>
            </a:r>
            <a:endParaRPr lang="en-US" altLang="zh-CN" dirty="0"/>
          </a:p>
          <a:p>
            <a:r>
              <a:rPr lang="en-US" altLang="zh-CN" dirty="0"/>
              <a:t>Finder: </a:t>
            </a:r>
            <a:r>
              <a:rPr lang="zh-CN" altLang="en-US" dirty="0"/>
              <a:t>和</a:t>
            </a:r>
            <a:r>
              <a:rPr lang="en-US" altLang="zh-CN" dirty="0"/>
              <a:t>Reader/Retriever</a:t>
            </a:r>
            <a:r>
              <a:rPr lang="zh-CN" altLang="en-US" dirty="0"/>
              <a:t>一起最终回答实际问题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095C0-E202-4466-A754-59A8C882189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82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6F677-E1E7-48ED-95E0-D4B35A1F0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5" y="1171227"/>
            <a:ext cx="7315200" cy="3255264"/>
          </a:xfrm>
        </p:spPr>
        <p:txBody>
          <a:bodyPr/>
          <a:lstStyle/>
          <a:p>
            <a:r>
              <a:rPr lang="en-US" altLang="zh-CN" dirty="0"/>
              <a:t> Develop an </a:t>
            </a:r>
            <a:r>
              <a:rPr lang="en-US" altLang="zh-CN" dirty="0" err="1"/>
              <a:t>arXivAPP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AAF9F4-3752-4C3A-9907-D6892195BB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Q &amp; A, Knowledge Graph, Visualization, Recommendation, Survey System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FA5BCE-9B06-4735-9FAB-831E0AC36491}"/>
              </a:ext>
            </a:extLst>
          </p:cNvPr>
          <p:cNvSpPr txBox="1"/>
          <p:nvPr/>
        </p:nvSpPr>
        <p:spPr>
          <a:xfrm>
            <a:off x="9915277" y="4670246"/>
            <a:ext cx="2051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members:</a:t>
            </a:r>
          </a:p>
          <a:p>
            <a:r>
              <a:rPr lang="zh-CN" altLang="en-US" dirty="0"/>
              <a:t>彭培煊</a:t>
            </a:r>
            <a:endParaRPr lang="en-US" altLang="zh-CN" dirty="0"/>
          </a:p>
          <a:p>
            <a:r>
              <a:rPr lang="zh-CN" altLang="en-US" dirty="0"/>
              <a:t>李麟洁</a:t>
            </a:r>
          </a:p>
        </p:txBody>
      </p:sp>
    </p:spTree>
    <p:extLst>
      <p:ext uri="{BB962C8B-B14F-4D97-AF65-F5344CB8AC3E}">
        <p14:creationId xmlns:p14="http://schemas.microsoft.com/office/powerpoint/2010/main" val="194471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B6DA6-7B8A-4FB4-82BE-C36B4BAF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ArXiv</a:t>
            </a:r>
            <a:r>
              <a:rPr lang="en-US" altLang="zh-CN" dirty="0"/>
              <a:t> 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4B81EA-629E-4D34-B9E9-E5ADA3EF6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收集物理学、数学、计算机科学、生物学等学科论文预印本</a:t>
            </a:r>
            <a:endParaRPr lang="en-US" altLang="zh-CN" dirty="0"/>
          </a:p>
          <a:p>
            <a:r>
              <a:rPr lang="zh-CN" altLang="en-US" dirty="0"/>
              <a:t>起源于物理学家</a:t>
            </a:r>
            <a:r>
              <a:rPr lang="en-US" altLang="zh-CN" dirty="0"/>
              <a:t>Paul </a:t>
            </a:r>
            <a:r>
              <a:rPr lang="en-US" altLang="zh-CN" dirty="0" err="1"/>
              <a:t>Ginsbarg</a:t>
            </a:r>
            <a:r>
              <a:rPr lang="zh-CN" altLang="en-US" dirty="0"/>
              <a:t>于</a:t>
            </a:r>
            <a:r>
              <a:rPr lang="en-US" altLang="zh-CN" dirty="0"/>
              <a:t>1991</a:t>
            </a:r>
            <a:r>
              <a:rPr lang="zh-CN" altLang="en-US" dirty="0"/>
              <a:t>年建立的论文收集网站</a:t>
            </a:r>
            <a:endParaRPr lang="en-US" altLang="zh-CN" dirty="0"/>
          </a:p>
          <a:p>
            <a:r>
              <a:rPr lang="en-US" altLang="zh-CN" dirty="0"/>
              <a:t>2014</a:t>
            </a:r>
            <a:r>
              <a:rPr lang="zh-CN" altLang="en-US" dirty="0"/>
              <a:t>年底，达到</a:t>
            </a:r>
            <a:r>
              <a:rPr lang="en-US" altLang="zh-CN" dirty="0"/>
              <a:t>100w</a:t>
            </a:r>
            <a:r>
              <a:rPr lang="zh-CN" altLang="en-US" dirty="0"/>
              <a:t>篇的藏量，并以每月</a:t>
            </a:r>
            <a:r>
              <a:rPr lang="en-US" altLang="zh-CN" dirty="0"/>
              <a:t>8000</a:t>
            </a:r>
            <a:r>
              <a:rPr lang="zh-CN" altLang="en-US" dirty="0"/>
              <a:t>篇的速率增加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95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09F82-C0B3-4250-AFB5-27B4515E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BB0DA80-1864-48FC-8874-99E2410D9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843" y="799919"/>
            <a:ext cx="10673192" cy="5249017"/>
          </a:xfrm>
        </p:spPr>
      </p:pic>
    </p:spTree>
    <p:extLst>
      <p:ext uri="{BB962C8B-B14F-4D97-AF65-F5344CB8AC3E}">
        <p14:creationId xmlns:p14="http://schemas.microsoft.com/office/powerpoint/2010/main" val="4039158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5CB94-9E5B-4681-A86C-CFC80DE67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CATALOG	</a:t>
            </a:r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F7477D46-9005-4B19-87BA-307556EEF4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376510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463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8EC00-C63F-4788-AB7C-17673130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Recommendation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5B8BEC-DA8A-4FB7-926D-7438C9FFB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推荐各个学科内最有影响力的论文</a:t>
            </a:r>
            <a:endParaRPr lang="en-US" altLang="zh-CN" dirty="0"/>
          </a:p>
          <a:p>
            <a:r>
              <a:rPr lang="zh-CN" altLang="en-US" dirty="0"/>
              <a:t>统计每篇论文被</a:t>
            </a:r>
            <a:r>
              <a:rPr lang="en-US" altLang="zh-CN" dirty="0" err="1"/>
              <a:t>ArXiv</a:t>
            </a:r>
            <a:r>
              <a:rPr lang="zh-CN" altLang="en-US" dirty="0"/>
              <a:t>上其他论文引用的次数，被引次数越高，代表影响力越强</a:t>
            </a:r>
            <a:endParaRPr lang="en-US" altLang="zh-CN" dirty="0"/>
          </a:p>
          <a:p>
            <a:r>
              <a:rPr lang="en-US" altLang="zh-CN" dirty="0" err="1"/>
              <a:t>ArXiv</a:t>
            </a:r>
            <a:r>
              <a:rPr lang="zh-CN" altLang="en-US" dirty="0"/>
              <a:t>上论文分类</a:t>
            </a:r>
            <a:r>
              <a:rPr lang="en-US" altLang="zh-CN" dirty="0"/>
              <a:t>Computer Science, Economics, Electrical Engineering and Systems Science, Mathematics, Physics, Quantitative Biology, Quantitative Finance, Statistics</a:t>
            </a:r>
          </a:p>
          <a:p>
            <a:endParaRPr lang="en-US" altLang="zh-CN" dirty="0"/>
          </a:p>
          <a:p>
            <a:r>
              <a:rPr lang="en-US" altLang="zh-CN" dirty="0" err="1"/>
              <a:t>Reference:https</a:t>
            </a:r>
            <a:r>
              <a:rPr lang="en-US" altLang="zh-CN" dirty="0"/>
              <a:t>://www.kaggle.com/steubk/arxiv-taxonomy-e-top-influential-papers</a:t>
            </a:r>
          </a:p>
        </p:txBody>
      </p:sp>
    </p:spTree>
    <p:extLst>
      <p:ext uri="{BB962C8B-B14F-4D97-AF65-F5344CB8AC3E}">
        <p14:creationId xmlns:p14="http://schemas.microsoft.com/office/powerpoint/2010/main" val="36212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365D2-44A4-4BE9-A18D-CEE36B178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0C10BC-9B5E-49BD-B989-E20660228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各领域内容发布数量</a:t>
            </a:r>
            <a:endParaRPr lang="en-US" altLang="zh-CN" dirty="0"/>
          </a:p>
          <a:p>
            <a:r>
              <a:rPr lang="zh-CN" altLang="en-US" dirty="0"/>
              <a:t>内容数量变化情况</a:t>
            </a:r>
            <a:endParaRPr lang="en-US" altLang="zh-CN" dirty="0"/>
          </a:p>
          <a:p>
            <a:r>
              <a:rPr lang="zh-CN" altLang="en-US" dirty="0"/>
              <a:t>作者论文发布情况</a:t>
            </a:r>
            <a:endParaRPr lang="en-US" altLang="zh-CN" dirty="0"/>
          </a:p>
          <a:p>
            <a:r>
              <a:rPr lang="zh-CN" altLang="en-US" dirty="0"/>
              <a:t>论文知识网络图</a:t>
            </a:r>
            <a:endParaRPr lang="en-US" altLang="zh-CN" dirty="0"/>
          </a:p>
          <a:p>
            <a:r>
              <a:rPr lang="zh-CN" altLang="en-US" dirty="0"/>
              <a:t>论文影响度可视化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755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75F42-1720-4C7C-A47E-5CD4FF6E1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Survey system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0F861A-02E3-45A8-A1AA-C67B67ABD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json</a:t>
            </a:r>
            <a:r>
              <a:rPr lang="zh-CN" altLang="en-US" dirty="0"/>
              <a:t>读入规模限制内的所有数据</a:t>
            </a:r>
            <a:endParaRPr lang="en-US" altLang="zh-CN" dirty="0"/>
          </a:p>
          <a:p>
            <a:r>
              <a:rPr lang="zh-CN" altLang="en-US" dirty="0"/>
              <a:t>引入</a:t>
            </a:r>
            <a:r>
              <a:rPr lang="en-US" altLang="zh-CN" dirty="0"/>
              <a:t>Haystack</a:t>
            </a:r>
            <a:r>
              <a:rPr lang="zh-CN" altLang="en-US" dirty="0"/>
              <a:t>，可以实现数据存储、索引和读取</a:t>
            </a:r>
            <a:endParaRPr lang="en-US" altLang="zh-CN" dirty="0"/>
          </a:p>
          <a:p>
            <a:r>
              <a:rPr lang="zh-CN" altLang="en-US" dirty="0"/>
              <a:t>引入</a:t>
            </a:r>
            <a:r>
              <a:rPr lang="en-US" altLang="zh-CN" dirty="0" err="1"/>
              <a:t>ElasticsearchDocumentStore</a:t>
            </a:r>
            <a:r>
              <a:rPr lang="zh-CN" altLang="en-US" dirty="0"/>
              <a:t>，将文件写入</a:t>
            </a:r>
            <a:endParaRPr lang="en-US" altLang="zh-CN" dirty="0"/>
          </a:p>
          <a:p>
            <a:r>
              <a:rPr lang="en-US" altLang="zh-CN" dirty="0"/>
              <a:t>Retriever, reader, &amp; finder</a:t>
            </a:r>
          </a:p>
          <a:p>
            <a:endParaRPr lang="en-US" altLang="zh-CN" dirty="0"/>
          </a:p>
          <a:p>
            <a:r>
              <a:rPr lang="en-US" altLang="zh-CN" dirty="0" err="1"/>
              <a:t>Reference:https</a:t>
            </a:r>
            <a:r>
              <a:rPr lang="en-US" altLang="zh-CN" dirty="0"/>
              <a:t>://www.kaggle.com/officialshivanandroy/question-answering-with-arxiv-papers-at-scale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8094116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167</TotalTime>
  <Words>242</Words>
  <Application>Microsoft Office PowerPoint</Application>
  <PresentationFormat>宽屏</PresentationFormat>
  <Paragraphs>36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幼圆</vt:lpstr>
      <vt:lpstr>Corbel</vt:lpstr>
      <vt:lpstr>Wingdings 2</vt:lpstr>
      <vt:lpstr>框架</vt:lpstr>
      <vt:lpstr> Develop an arXivAPP </vt:lpstr>
      <vt:lpstr>What is ArXiv ?</vt:lpstr>
      <vt:lpstr>PowerPoint 演示文稿</vt:lpstr>
      <vt:lpstr>CATALOG </vt:lpstr>
      <vt:lpstr>Recommendation</vt:lpstr>
      <vt:lpstr>Visualization</vt:lpstr>
      <vt:lpstr>Survey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 an arXivAPP</dc:title>
  <dc:creator>li linjie</dc:creator>
  <cp:lastModifiedBy>li linjie</cp:lastModifiedBy>
  <cp:revision>14</cp:revision>
  <dcterms:created xsi:type="dcterms:W3CDTF">2020-10-16T00:07:22Z</dcterms:created>
  <dcterms:modified xsi:type="dcterms:W3CDTF">2020-10-16T11:17:21Z</dcterms:modified>
</cp:coreProperties>
</file>