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B9ED4-7DF9-4845-80F6-B1C99547BC09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095C0-E202-4466-A754-59A8C882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6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Reader: </a:t>
            </a:r>
            <a:r>
              <a:rPr lang="zh-CN" altLang="en-US" dirty="0"/>
              <a:t>扫描数据检索工具返回的内容，通过深度学习算法抽象出可能的答案</a:t>
            </a:r>
            <a:endParaRPr lang="en-US" altLang="zh-CN" dirty="0"/>
          </a:p>
          <a:p>
            <a:r>
              <a:rPr lang="en-US" altLang="zh-CN" dirty="0"/>
              <a:t>Finder: </a:t>
            </a:r>
            <a:r>
              <a:rPr lang="zh-CN" altLang="en-US" dirty="0"/>
              <a:t>和</a:t>
            </a:r>
            <a:r>
              <a:rPr lang="en-US" altLang="zh-CN" dirty="0"/>
              <a:t>Reader/Retriever</a:t>
            </a:r>
            <a:r>
              <a:rPr lang="zh-CN" altLang="en-US" dirty="0"/>
              <a:t>一起最终回答实际问题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095C0-E202-4466-A754-59A8C88218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6F677-E1E7-48ED-95E0-D4B35A1F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171227"/>
            <a:ext cx="7315200" cy="3255264"/>
          </a:xfrm>
        </p:spPr>
        <p:txBody>
          <a:bodyPr/>
          <a:lstStyle/>
          <a:p>
            <a:r>
              <a:rPr lang="en-US" altLang="zh-CN" dirty="0"/>
              <a:t> Develop an </a:t>
            </a:r>
            <a:r>
              <a:rPr lang="en-US" altLang="zh-CN" dirty="0" err="1"/>
              <a:t>arXivAPP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AAF9F4-3752-4C3A-9907-D6892195B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 &amp; A, Knowledge Graph, Visualization, Recommendation, Survey System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FA5BCE-9B06-4735-9FAB-831E0AC36491}"/>
              </a:ext>
            </a:extLst>
          </p:cNvPr>
          <p:cNvSpPr txBox="1"/>
          <p:nvPr/>
        </p:nvSpPr>
        <p:spPr>
          <a:xfrm>
            <a:off x="9915277" y="4670246"/>
            <a:ext cx="2051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members:</a:t>
            </a:r>
          </a:p>
          <a:p>
            <a:r>
              <a:rPr lang="zh-CN" altLang="en-US" dirty="0"/>
              <a:t>彭培煊</a:t>
            </a:r>
            <a:endParaRPr lang="en-US" altLang="zh-CN" dirty="0"/>
          </a:p>
          <a:p>
            <a:r>
              <a:rPr lang="zh-CN" altLang="en-US" dirty="0"/>
              <a:t>李麟洁</a:t>
            </a:r>
          </a:p>
        </p:txBody>
      </p:sp>
    </p:spTree>
    <p:extLst>
      <p:ext uri="{BB962C8B-B14F-4D97-AF65-F5344CB8AC3E}">
        <p14:creationId xmlns:p14="http://schemas.microsoft.com/office/powerpoint/2010/main" val="194471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89AB5-0CA2-4836-94F7-0CFE54FC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Finder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B5415-2FF0-4A47-BDB7-3766096C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298" y="1188720"/>
            <a:ext cx="6429588" cy="1679171"/>
          </a:xfrm>
        </p:spPr>
        <p:txBody>
          <a:bodyPr/>
          <a:lstStyle/>
          <a:p>
            <a:r>
              <a:rPr lang="en-US" altLang="zh-CN" dirty="0"/>
              <a:t>Finder</a:t>
            </a:r>
            <a:r>
              <a:rPr lang="zh-CN" altLang="en-US" dirty="0"/>
              <a:t>功能可以结合</a:t>
            </a:r>
            <a:r>
              <a:rPr lang="en-US" altLang="zh-CN" dirty="0"/>
              <a:t>Reader</a:t>
            </a:r>
            <a:r>
              <a:rPr lang="zh-CN" altLang="en-US" dirty="0"/>
              <a:t>与</a:t>
            </a:r>
            <a:r>
              <a:rPr lang="en-US" altLang="zh-CN" dirty="0"/>
              <a:t>Retriever</a:t>
            </a:r>
            <a:r>
              <a:rPr lang="zh-CN" altLang="en-US" dirty="0"/>
              <a:t>，给出可能答案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86066C-C078-4E16-B3DF-513B191D9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877" y="3300152"/>
            <a:ext cx="6847760" cy="41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6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75F42-1720-4C7C-A47E-5CD4FF6E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Survey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F861A-02E3-45A8-A1AA-C67B67AB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json</a:t>
            </a:r>
            <a:r>
              <a:rPr lang="zh-CN" altLang="en-US" dirty="0"/>
              <a:t>读入规模限制内的所有数据</a:t>
            </a:r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Haystack</a:t>
            </a:r>
            <a:r>
              <a:rPr lang="zh-CN" altLang="en-US" dirty="0"/>
              <a:t>库，可以实现数据存储、索引和读取</a:t>
            </a:r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 err="1"/>
              <a:t>ElasticsearchDocumentStore</a:t>
            </a:r>
            <a:r>
              <a:rPr lang="zh-CN" altLang="en-US" dirty="0"/>
              <a:t>，将文件写入</a:t>
            </a:r>
            <a:endParaRPr lang="en-US" altLang="zh-CN" dirty="0"/>
          </a:p>
          <a:p>
            <a:r>
              <a:rPr lang="en-US" altLang="zh-CN" dirty="0"/>
              <a:t>Retriever, reader, &amp; finder</a:t>
            </a:r>
          </a:p>
          <a:p>
            <a:endParaRPr lang="en-US" altLang="zh-CN" dirty="0"/>
          </a:p>
          <a:p>
            <a:r>
              <a:rPr lang="en-US" altLang="zh-CN" dirty="0" err="1"/>
              <a:t>Reference:https</a:t>
            </a:r>
            <a:r>
              <a:rPr lang="en-US" altLang="zh-CN" dirty="0"/>
              <a:t>://www.kaggle.com/officialshivanandroy/question-answering-with-arxiv-papers-at-scale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09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CA7AC-0EEC-4434-93C5-F299F11F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数据输入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E62507-C030-4440-BD07-0458B280D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83376"/>
            <a:ext cx="7315200" cy="3881723"/>
          </a:xfrm>
        </p:spPr>
      </p:pic>
    </p:spTree>
    <p:extLst>
      <p:ext uri="{BB962C8B-B14F-4D97-AF65-F5344CB8AC3E}">
        <p14:creationId xmlns:p14="http://schemas.microsoft.com/office/powerpoint/2010/main" val="3934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9BDBD-0F96-4BED-B91B-78AD1D89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64366-3E0F-4021-B5E7-20A1EC89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下载</a:t>
            </a:r>
            <a:r>
              <a:rPr lang="en-US" altLang="zh-CN" dirty="0"/>
              <a:t>Kaggle</a:t>
            </a:r>
            <a:r>
              <a:rPr lang="zh-CN" altLang="en-US" dirty="0"/>
              <a:t>上提供的</a:t>
            </a:r>
            <a:r>
              <a:rPr lang="en-US" altLang="zh-CN" dirty="0" err="1"/>
              <a:t>arXiv</a:t>
            </a:r>
            <a:r>
              <a:rPr lang="en-US" altLang="zh-CN" dirty="0"/>
              <a:t> Dataset</a:t>
            </a:r>
            <a:r>
              <a:rPr lang="zh-CN" altLang="en-US" dirty="0"/>
              <a:t>，包含</a:t>
            </a:r>
            <a:r>
              <a:rPr lang="en-US" altLang="zh-CN" dirty="0"/>
              <a:t>170w+</a:t>
            </a:r>
            <a:r>
              <a:rPr lang="zh-CN" altLang="en-US" dirty="0"/>
              <a:t>学术论文。</a:t>
            </a:r>
            <a:endParaRPr lang="en-US" altLang="zh-CN" dirty="0"/>
          </a:p>
          <a:p>
            <a:r>
              <a:rPr lang="zh-CN" altLang="en-US" dirty="0"/>
              <a:t>导入</a:t>
            </a:r>
            <a:r>
              <a:rPr lang="en-US" altLang="zh-CN" dirty="0"/>
              <a:t>Django</a:t>
            </a:r>
            <a:r>
              <a:rPr lang="zh-CN" altLang="en-US" dirty="0"/>
              <a:t>中的库</a:t>
            </a:r>
            <a:r>
              <a:rPr lang="en-US" altLang="zh-CN" dirty="0"/>
              <a:t>Haystack</a:t>
            </a:r>
            <a:r>
              <a:rPr lang="zh-CN" altLang="en-US" dirty="0"/>
              <a:t>。</a:t>
            </a:r>
            <a:r>
              <a:rPr lang="en-US" altLang="zh-CN" dirty="0"/>
              <a:t>Haystack</a:t>
            </a:r>
            <a:r>
              <a:rPr lang="zh-CN" altLang="en-US" dirty="0"/>
              <a:t>支持</a:t>
            </a:r>
            <a:r>
              <a:rPr lang="en-US" altLang="zh-CN" dirty="0" err="1"/>
              <a:t>Solr</a:t>
            </a:r>
            <a:r>
              <a:rPr lang="zh-CN" altLang="en-US" dirty="0"/>
              <a:t>，</a:t>
            </a:r>
            <a:r>
              <a:rPr lang="en-US" altLang="zh-CN" dirty="0"/>
              <a:t>Elasticsearch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Whoosh</a:t>
            </a:r>
            <a:r>
              <a:rPr lang="zh-CN" altLang="en-US" dirty="0"/>
              <a:t>等搜索引擎的开源搜索框架。</a:t>
            </a:r>
            <a:endParaRPr lang="en-US" altLang="zh-CN" dirty="0"/>
          </a:p>
          <a:p>
            <a:r>
              <a:rPr lang="zh-CN" altLang="en-US" dirty="0"/>
              <a:t>导入</a:t>
            </a:r>
            <a:r>
              <a:rPr lang="en-US" altLang="zh-CN" dirty="0"/>
              <a:t>Elasticsearch</a:t>
            </a:r>
            <a:r>
              <a:rPr lang="zh-CN" altLang="en-US" dirty="0"/>
              <a:t>，提供</a:t>
            </a:r>
            <a:r>
              <a:rPr lang="en-US" altLang="zh-CN" dirty="0" err="1"/>
              <a:t>ElasticsearchDocumentStore</a:t>
            </a:r>
            <a:r>
              <a:rPr lang="zh-CN" altLang="en-US" dirty="0"/>
              <a:t>和</a:t>
            </a:r>
            <a:endParaRPr lang="en-US" altLang="zh-CN" dirty="0"/>
          </a:p>
          <a:p>
            <a:r>
              <a:rPr lang="en-US" altLang="zh-CN" dirty="0" err="1"/>
              <a:t>ElasticsearchRetriver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32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AD747-F589-4802-BEAC-62EA70FF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一、数据导入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FCD24BF-D9AA-4CD0-9826-BEF907684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195105"/>
            <a:ext cx="7315200" cy="2458264"/>
          </a:xfrm>
        </p:spPr>
      </p:pic>
    </p:spTree>
    <p:extLst>
      <p:ext uri="{BB962C8B-B14F-4D97-AF65-F5344CB8AC3E}">
        <p14:creationId xmlns:p14="http://schemas.microsoft.com/office/powerpoint/2010/main" val="175906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3D970-BC55-4169-AF2E-3465BB94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EBC25B3-4B20-40CD-AE07-3F0513819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686230"/>
            <a:ext cx="7315200" cy="1476015"/>
          </a:xfrm>
        </p:spPr>
      </p:pic>
    </p:spTree>
    <p:extLst>
      <p:ext uri="{BB962C8B-B14F-4D97-AF65-F5344CB8AC3E}">
        <p14:creationId xmlns:p14="http://schemas.microsoft.com/office/powerpoint/2010/main" val="14314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DCDEB-CFD4-4C16-96CD-0E56F2D2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Haystack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C6051-790E-4D95-B1F3-06233D67E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44965"/>
            <a:ext cx="7315200" cy="5120640"/>
          </a:xfrm>
        </p:spPr>
        <p:txBody>
          <a:bodyPr/>
          <a:lstStyle/>
          <a:p>
            <a:r>
              <a:rPr lang="zh-CN" altLang="en-US" dirty="0"/>
              <a:t>引用</a:t>
            </a:r>
            <a:r>
              <a:rPr lang="en-US" altLang="zh-CN" dirty="0"/>
              <a:t>Haystack</a:t>
            </a:r>
            <a:r>
              <a:rPr lang="zh-CN" altLang="en-US" dirty="0"/>
              <a:t>库中需要的工具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6CD70C-D6AB-41F5-88FC-8C138A44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011943"/>
            <a:ext cx="6946369" cy="187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2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6AA07-9313-4A5B-9415-F2EAEE2F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4E13F-B2A9-4E3A-9A63-768E266A0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518" y="614062"/>
            <a:ext cx="4368032" cy="3101062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ElasticsearchDocumentStore</a:t>
            </a:r>
            <a:endParaRPr lang="en-US" altLang="zh-CN" dirty="0"/>
          </a:p>
          <a:p>
            <a:r>
              <a:rPr lang="zh-CN" altLang="en-US" dirty="0"/>
              <a:t>功能：储存数据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58A222-DCAB-469B-8FCB-5A97AC71A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518" y="2667720"/>
            <a:ext cx="7124700" cy="8399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64DED9-4641-4108-805B-4C619ED67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518" y="3915841"/>
            <a:ext cx="7018180" cy="8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8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5402-93C7-4A4E-A2E1-3F70CFD0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Retriever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2C137-8A03-46F0-8C92-4EC98DC3F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081" y="1463039"/>
            <a:ext cx="4310770" cy="1670443"/>
          </a:xfrm>
        </p:spPr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ElasticSearchRetriever</a:t>
            </a:r>
            <a:endParaRPr lang="en-US" altLang="zh-CN" dirty="0"/>
          </a:p>
          <a:p>
            <a:r>
              <a:rPr lang="zh-CN" altLang="en-US" dirty="0"/>
              <a:t>功能：检索答案可能出现的位置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D2DE0E-A2DE-48CA-81B1-5D5101569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081" y="3079596"/>
            <a:ext cx="6844506" cy="6449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3E328F-99D9-422F-B38A-67CE48CCA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081" y="4085378"/>
            <a:ext cx="6925923" cy="64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72958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256</TotalTime>
  <Words>197</Words>
  <Application>Microsoft Office PowerPoint</Application>
  <PresentationFormat>宽屏</PresentationFormat>
  <Paragraphs>34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幼圆</vt:lpstr>
      <vt:lpstr>Corbel</vt:lpstr>
      <vt:lpstr>Wingdings 2</vt:lpstr>
      <vt:lpstr>框架</vt:lpstr>
      <vt:lpstr> Develop an arXivAPP </vt:lpstr>
      <vt:lpstr>Survey system</vt:lpstr>
      <vt:lpstr>数据输入</vt:lpstr>
      <vt:lpstr>准备工作</vt:lpstr>
      <vt:lpstr>一、数据导入</vt:lpstr>
      <vt:lpstr>PowerPoint 演示文稿</vt:lpstr>
      <vt:lpstr>二、Haystack</vt:lpstr>
      <vt:lpstr>PowerPoint 演示文稿</vt:lpstr>
      <vt:lpstr>三、Retriever</vt:lpstr>
      <vt:lpstr>四、Finder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an arXivAPP</dc:title>
  <dc:creator>li linjie</dc:creator>
  <cp:lastModifiedBy>li linjie</cp:lastModifiedBy>
  <cp:revision>19</cp:revision>
  <dcterms:created xsi:type="dcterms:W3CDTF">2020-10-16T00:07:22Z</dcterms:created>
  <dcterms:modified xsi:type="dcterms:W3CDTF">2020-10-23T09:49:14Z</dcterms:modified>
</cp:coreProperties>
</file>