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1. </a:t>
            </a:r>
            <a:r>
              <a:rPr dirty="0"/>
              <a:t>Data Exploration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2. </a:t>
            </a:r>
            <a:r>
              <a:rPr dirty="0"/>
              <a:t>Model Development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3. </a:t>
            </a: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Method for Analyzing New Customer Data: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Distribution by 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Buying a bike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Job market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Amount of vehicles owned</a:t>
            </a:r>
            <a:r>
              <a:rPr dirty="0"/>
              <a:t>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300"/>
            <a:ext cx="8134303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Distribution by age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774580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As you can see, most of our new consumers are between the ages of 25 and 48.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significant percentage declines in consumer numbers between the ages of 48 and 59.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terms of percentages, there is a modest rise in the number of clients above 59.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proportions of those under 25 seem to have barely changed.</a:t>
            </a:r>
            <a:r>
              <a:rPr dirty="0"/>
              <a:t>.</a:t>
            </a:r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69973" y="3289337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A269CBB-5FE1-7179-4574-38ECB1A5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957785"/>
            <a:ext cx="4764947" cy="30631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Buying a Bike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As we can see, most of our new customers—50.6% of whom made purchases totaling 25,212 bikes—were women.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Men made 23,765 motorcycles and 47.7% of the purchases.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Therefore, we should do so to women rather than focusing on advertising to men.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0B55AE-81A3-E2AE-E179-61B53BAA0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7" y="959359"/>
            <a:ext cx="3461366" cy="2153738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3D7B73-6229-90A2-C813-C2CFBC924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31" y="2984241"/>
            <a:ext cx="3321812" cy="21519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Market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Most of our new clients come from the finance sector, and our manufacturing clients continue to rank second.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remaining industries remain the same.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925A4-D2DC-1FD9-4EB4-577D530CC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51" y="852149"/>
            <a:ext cx="3340265" cy="2117392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3D052D-0DA0-AE88-9416-F6CB7D51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51" y="3030124"/>
            <a:ext cx="3353787" cy="19201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Amount of Vehicles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Given that a more significant proportion of consumers in NSW do not own automobiles than do, NSW should be given priority.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Customers who possess cars are more numerous in VIC and QLD than those who don't, but we may strive to make it so that those who purchase bikes.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9CF4790-C803-68DD-40B5-17617095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949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Subhash Nayaka</cp:lastModifiedBy>
  <cp:revision>1</cp:revision>
  <dcterms:modified xsi:type="dcterms:W3CDTF">2022-08-20T15:45:59Z</dcterms:modified>
</cp:coreProperties>
</file>