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ld Standard TT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7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3f34d21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3f34d21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53f34d21c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53f34d21c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3f34d21c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3f34d21c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53f34d21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53f34d21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53f34d21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53f34d21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3f34d21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3f34d21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53f34d21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53f34d21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53f34d21c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53f34d21c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407b83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407b83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3f34d21c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53f34d21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3f34d21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3f34d21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3f34d21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3f34d21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53f34d21c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53f34d21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53f34d21c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53f34d21c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53f34d21c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53f34d21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3f34d21c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3f34d21c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3f34d21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3f34d21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53f34d21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53f34d21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Planning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Web-based Application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679930"/>
            <a:ext cx="81186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WebIt</a:t>
            </a:r>
            <a:r>
              <a:rPr lang="en" u="sng"/>
              <a:t>: </a:t>
            </a:r>
            <a:r>
              <a:rPr lang="en"/>
              <a:t> Krishna Viradia, Courtney Burns, Sara Nazir, Wubnyonga Tete, Theresa Tomilson, Mehak Uddin, Nuri Ousman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Case - Edit Event Information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838" y="1216775"/>
            <a:ext cx="5076325" cy="356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Case - View Event Information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463" y="1192300"/>
            <a:ext cx="5691075" cy="34071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Case - Input Customer Information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825" y="1145275"/>
            <a:ext cx="4304351" cy="37804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Case - View Customer Information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375" y="1023400"/>
            <a:ext cx="4289250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Case - Create Invoice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163" y="1232275"/>
            <a:ext cx="5765676" cy="33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Case - View Invoices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650" y="1242400"/>
            <a:ext cx="5852676" cy="3336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Edit Invoices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425" y="1409900"/>
            <a:ext cx="5705150" cy="305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KanbanFlow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700" y="1315250"/>
            <a:ext cx="7280600" cy="32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8500"/>
            <a:ext cx="8520600" cy="32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Questions? Comments? Concerns?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</a:t>
            </a:r>
            <a:r>
              <a:rPr lang="en"/>
              <a:t> Requirements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Process-oriented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Authorized </a:t>
            </a:r>
            <a:r>
              <a:rPr lang="en" sz="1800"/>
              <a:t>personnel</a:t>
            </a:r>
            <a:r>
              <a:rPr lang="en" sz="1800"/>
              <a:t> can login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Users can view weekly schedules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Employees can view available dates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Employees can view event type when inputting customer order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/>
              <a:t>Allows payment processing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/>
              <a:t>Produces reports </a:t>
            </a:r>
            <a:endParaRPr sz="1800"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Information-oriented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Retain customer information (2 years)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Include planned and accomplished per year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Produce monthly and yearly reports (sales)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</a:t>
            </a:r>
            <a:r>
              <a:rPr lang="en"/>
              <a:t>Functional</a:t>
            </a:r>
            <a:r>
              <a:rPr lang="en"/>
              <a:t> Requirements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99825"/>
            <a:ext cx="4143300" cy="3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Any device can be used to operate on the system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Any web browser can be used to operate on the system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Rapid response times. (application loading, browser refresh times, etc. should not take more than 2 minutes.)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Feasibly system. No intensive training should be required to understand the system’s operations and </a:t>
            </a:r>
            <a:r>
              <a:rPr lang="en" sz="1200"/>
              <a:t>functionalities</a:t>
            </a:r>
            <a:r>
              <a:rPr lang="en" sz="1200"/>
              <a:t>. </a:t>
            </a:r>
            <a:endParaRPr sz="1200"/>
          </a:p>
        </p:txBody>
      </p:sp>
      <p:sp>
        <p:nvSpPr>
          <p:cNvPr id="74" name="Google Shape;74;p15"/>
          <p:cNvSpPr txBox="1"/>
          <p:nvPr/>
        </p:nvSpPr>
        <p:spPr>
          <a:xfrm>
            <a:off x="4661600" y="1140825"/>
            <a:ext cx="4143300" cy="3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661600" y="1199825"/>
            <a:ext cx="41433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  <a:p>
            <a:pPr indent="-3048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Password length should be 8 or more characters long and must include special character.  </a:t>
            </a:r>
            <a:endParaRPr sz="1200"/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Passwords should never be viewable at the point of entry or at any other time.</a:t>
            </a:r>
            <a:endParaRPr sz="1200"/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Only the admin (owner) can create and edit invoices.</a:t>
            </a:r>
            <a:endParaRPr sz="1200"/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Employees are unable to update salary and schedule information. If this is violated the employees should be reported to the administrator.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Cultural and Political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/>
              <a:t>Invoice payments in foreign and US currencies should be processed by the system.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/>
              <a:t>The primary location of the company is in the DMV area.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- Vicky Tawle (Our Client)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of interviewee: Vicky Tawle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Company: Vicky Event Planning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Name of Interviewer: Wubnyonga Tete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Date of Interview: 03/23/2019, Time: 1:00pm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- Bobby Moges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of Interviewee: Bobby Moges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Position: Event </a:t>
            </a:r>
            <a:r>
              <a:rPr lang="en"/>
              <a:t>Coordinator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Company: Van Scoyoc Associates Lobbying Firm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Name of interviewer: Nuri Surur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/>
              <a:t>Date: 03/23/2019, Time: 11:45 am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375" y="2810938"/>
            <a:ext cx="28575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</a:t>
            </a:r>
            <a:r>
              <a:rPr lang="en"/>
              <a:t> - Kalkidan Gizaw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of Interviewee: Kalkidan Gizaw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Position: Director of Finances and </a:t>
            </a:r>
            <a:r>
              <a:rPr lang="en"/>
              <a:t>Business</a:t>
            </a:r>
            <a:r>
              <a:rPr lang="en"/>
              <a:t> Events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Company: Women's Health Association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Name of interviewer: Nuri Surur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/>
              <a:t>Date: 03/20/2019 , Time: 6:00 pm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825" y="24511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 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788" y="1058225"/>
            <a:ext cx="5482425" cy="37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Login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375" y="1314600"/>
            <a:ext cx="5961250" cy="312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Case - Create New Event 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400" y="1127825"/>
            <a:ext cx="5181225" cy="3587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