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63fb20a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63fb20a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63fb20a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63fb20a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Mehak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63fb20a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63fb20a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Theresa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63fb20a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63fb20a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163fb20a4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163fb20a4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Mehak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ec5671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ec5671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163fb20a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163fb20a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Theresa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dfd963f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dfd963f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Theresa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63fb20a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163fb20a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63fb20a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63fb20a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Courtney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63fb20a4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63fb20a4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Courtney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63fb20a4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63fb20a4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63fb20a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63fb20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63fb20a4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63fb20a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Courtney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63fb20a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63fb20a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kanbanflow.com/board/61x4Yk" TargetMode="External"/><Relationship Id="rId4" Type="http://schemas.openxmlformats.org/officeDocument/2006/relationships/hyperlink" Target="https://kanbanflow.com/board/M7HP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hyperlink" Target="https://swe.umbc.edu/~there2/is436/website/login.php" TargetMode="External"/><Relationship Id="rId5" Type="http://schemas.openxmlformats.org/officeDocument/2006/relationships/hyperlink" Target="https://swe.umbc.edu/~there2/is436/website/re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4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5239275" y="595650"/>
            <a:ext cx="42012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Invoice Details Prototype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5" y="215100"/>
            <a:ext cx="4693475" cy="48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Standards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elements across individual screens, forms, and 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theme and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Metaphors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Calendar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admin/owner and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login, register, view customer requests, schedule events, view and edit scheduled events, view and edit current customer information, and view and edit invoice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template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Consistent layout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System Requirements:</a:t>
            </a:r>
            <a:endParaRPr b="1" u="sng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Software: </a:t>
            </a:r>
            <a:endParaRPr b="1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phpMyAdmin, Web browser, DBMS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Hardware: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 hardware with browser capability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Platform: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HTML, PHP, CSS, OS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Experience with SDLC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Stages of SDLC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Planning: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members agreed upon web application development for an event planning business.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nalysis, Design, and Implementation: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Concrete project plan allowed these to be completed with 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functional web application using relational databases.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Rewarding Aspects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Visually seeing the final web application.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Project Plan</a:t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13" y="1462200"/>
            <a:ext cx="7649574" cy="303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Deliverable 4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https://kanbanflow.com/board/61x4Yk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Deliverable 5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https://kanbanflow.com/board/M7HPnG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625113" y="268325"/>
            <a:ext cx="10476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300" y="1302950"/>
            <a:ext cx="5272075" cy="30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421875" y="1070875"/>
            <a:ext cx="31314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Login: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https://swe.umbc.edu/~there2/is436/website/login.php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Registration: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https://swe.umbc.edu/~there2/is436/website/reg.html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50" y="135975"/>
            <a:ext cx="7777425" cy="48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00" y="453300"/>
            <a:ext cx="2123475" cy="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- Entities and Attributes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5500" y="1005475"/>
            <a:ext cx="4710000" cy="392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/>
              <a:t>Users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Username, password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One user registered as one customer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One customer registered as one user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/>
              <a:t>Customers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Cus_id (pk), fName, lName, phone_num, email, username (fk)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customer must request one, but can have many,  customer requests for event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customer can have many or no invoices associated with them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customer can have many or no scheduled events associated with them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/>
              <a:t>Event (create event)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Event_id (pk), event_type, start_date, end_date, res_total, cus_id (fk), request_id (fk)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event must be associated with one and only one customer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event must be associated with one and only one customer request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event can have many or no services rendered to it.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event must be associated with one and only one invoice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411225" y="1005475"/>
            <a:ext cx="3366900" cy="392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/>
              <a:t>Invoice (create invoice)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Invoice_id (pk), event_id(fk), cus_id (fk), res_total, service_total, invoice_total, billing address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invoice can belong to one and only one event.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invoice can belong to one and only one customer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/>
              <a:t>Services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Service_id (pk), event_id (fk), service_desc, service_total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Service rendered must belong to one and only one event.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Matrix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93925"/>
            <a:ext cx="6254550" cy="38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Matrix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9497" l="0" r="3316" t="5547"/>
          <a:stretch/>
        </p:blipFill>
        <p:spPr>
          <a:xfrm>
            <a:off x="3045623" y="46625"/>
            <a:ext cx="4962602" cy="50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Specifications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50" y="1543175"/>
            <a:ext cx="7986899" cy="26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5</a:t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016125" y="47175"/>
            <a:ext cx="31929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 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6089075" y="2167175"/>
            <a:ext cx="5857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Contact Prototype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22225"/>
            <a:ext cx="4518175" cy="43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231300" y="575100"/>
            <a:ext cx="4112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 Events Prototype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532783"/>
            <a:ext cx="4643150" cy="4278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