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3c6a5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3c6a5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13c6a5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13c6a5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13c6a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13c6a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13c6a5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13c6a5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17a9dc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17a9dc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a9dc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a9dc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7a9dc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7a9dc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3c6a5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3c6a5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7a9dc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7a9dc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3c6a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3c6a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3c6a5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3c6a5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3c6a5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3c6a5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 Planning </a:t>
            </a:r>
            <a:endParaRPr sz="42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Web-based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WebIt: </a:t>
            </a: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Krishna Viradia, Courtney Burns, Sara Nazir, Wubnyonga Tete, Theresa Tomilson, Mehak Uddin, Nuri Ousman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4 (create invoice)- </a:t>
            </a:r>
            <a:r>
              <a:rPr lang="en"/>
              <a:t>Level 1 Diagram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2974" cy="39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488350" y="1488900"/>
            <a:ext cx="1095900" cy="2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invoice</a:t>
            </a:r>
            <a:endParaRPr sz="1000"/>
          </a:p>
        </p:txBody>
      </p:sp>
      <p:sp>
        <p:nvSpPr>
          <p:cNvPr id="118" name="Google Shape;118;p22"/>
          <p:cNvSpPr txBox="1"/>
          <p:nvPr/>
        </p:nvSpPr>
        <p:spPr>
          <a:xfrm>
            <a:off x="2474750" y="1412700"/>
            <a:ext cx="889200" cy="4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event information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59300" y="1239275"/>
            <a:ext cx="8858126" cy="3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2375"/>
            <a:ext cx="8605199" cy="39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-6789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Questions??</a:t>
            </a:r>
            <a:endParaRPr sz="7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97" y="269963"/>
            <a:ext cx="2699128" cy="44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1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</a:t>
            </a: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1925" y="572700"/>
            <a:ext cx="87873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Deliverable 2</a:t>
            </a:r>
            <a:r>
              <a:rPr lang="en">
                <a:solidFill>
                  <a:srgbClr val="FFFFFF"/>
                </a:solidFill>
              </a:rPr>
              <a:t> use case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932675"/>
            <a:ext cx="6611050" cy="4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Use Case diagram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New </a:t>
            </a: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0" y="912575"/>
            <a:ext cx="5943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94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50" y="964125"/>
            <a:ext cx="6424000" cy="4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1(login) -Level 1 Diagram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8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2(Add user/employee) - Level 1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6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3(create event) - </a:t>
            </a:r>
            <a:r>
              <a:rPr lang="en"/>
              <a:t>Level 1 Diagram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25" y="1170125"/>
            <a:ext cx="6824376" cy="37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Level 2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75" y="1093925"/>
            <a:ext cx="6729692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