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ld Standard TT"/>
      <p:regular r:id="rId19"/>
      <p:bold r:id="rId20"/>
      <p: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813c6a5f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813c6a5f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813c6a5f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813c6a5f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813c6a5f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813c6a5f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117a9dc9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117a9dc9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117a9dc9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117a9dc9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117a9dc9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117a9dc9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813c6a5f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813c6a5f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17a9dc9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117a9dc9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13c6a5f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13c6a5f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813c6a5f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813c6a5f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13c6a5f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813c6a5f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FFBF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Event Planning </a:t>
            </a:r>
            <a:endParaRPr sz="4200">
              <a:solidFill>
                <a:srgbClr val="FFFBF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FFBF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Web-based Application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WebIt: </a:t>
            </a:r>
            <a:r>
              <a:rPr lang="en" sz="24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Krishna Viradia, Courtney Burns, Sara Nazir, Wubnyonga Tete, Theresa Tomilson, Mehak Uddin, Nuri Ousman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Level 2 Diagram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375" y="1093925"/>
            <a:ext cx="6729692" cy="38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8500"/>
            <a:ext cx="8520600" cy="32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 Flow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22375"/>
            <a:ext cx="8605199" cy="396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719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Revising Deliverable 2 </a:t>
            </a:r>
            <a:r>
              <a:rPr lang="en"/>
              <a:t>Use Case</a:t>
            </a:r>
            <a:r>
              <a:rPr lang="en"/>
              <a:t> diagram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71925" y="572700"/>
            <a:ext cx="8787300" cy="3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Deliverable 2</a:t>
            </a:r>
            <a:r>
              <a:rPr lang="en">
                <a:solidFill>
                  <a:srgbClr val="FFFFFF"/>
                </a:solidFill>
              </a:rPr>
              <a:t> use case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950" y="932675"/>
            <a:ext cx="6611050" cy="42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Revising Deliverable 2 Use Case diagram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2355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New </a:t>
            </a:r>
            <a:r>
              <a:rPr lang="en">
                <a:solidFill>
                  <a:srgbClr val="FFFFFF"/>
                </a:solidFill>
              </a:rPr>
              <a:t>use case diagram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500" y="912575"/>
            <a:ext cx="594360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Diagram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201" cy="3941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0 Diagram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425" y="1000075"/>
            <a:ext cx="59436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1(login) -Level 1 Diagram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199" cy="3784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2(Add user/employee) - Level 1 Diagram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860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3(create event) - </a:t>
            </a:r>
            <a:r>
              <a:rPr lang="en"/>
              <a:t>Level 1 Diagram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813" y="1170125"/>
            <a:ext cx="6824383" cy="397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4 (create invoice)- </a:t>
            </a:r>
            <a:r>
              <a:rPr lang="en"/>
              <a:t>Level 1 Diagram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3925"/>
            <a:ext cx="8832974" cy="39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