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layfair Display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yfairDisplay-bold.fntdata"/><Relationship Id="rId21" Type="http://schemas.openxmlformats.org/officeDocument/2006/relationships/font" Target="fonts/PlayfairDisplay-regular.fntdata"/><Relationship Id="rId24" Type="http://schemas.openxmlformats.org/officeDocument/2006/relationships/font" Target="fonts/PlayfairDisplay-boldItalic.fntdata"/><Relationship Id="rId23" Type="http://schemas.openxmlformats.org/officeDocument/2006/relationships/font" Target="fonts/PlayfairDispl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163fb20a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163fb20a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Mehak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163fb20a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163fb20a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163fb20a4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163fb20a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163fb20a4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163fb20a4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Mehak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9ec56719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9ec56719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163fb20a4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163fb20a4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dfd963f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dfd963f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163fb20a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163fb20a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163fb20a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163fb20a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Courtney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63fb20a4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63fb20a4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163fb20a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163fb20a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163fb20a4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163fb20a4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Courtney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163fb20a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163fb20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163fb20a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163fb20a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Krishna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kanbanflow.com/board/61x4Yk" TargetMode="External"/><Relationship Id="rId4" Type="http://schemas.openxmlformats.org/officeDocument/2006/relationships/hyperlink" Target="https://kanbanflow.com/board/M7HP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swe.umbc.edu/~there2/is436/website/login.php" TargetMode="External"/><Relationship Id="rId5" Type="http://schemas.openxmlformats.org/officeDocument/2006/relationships/hyperlink" Target="https://swe.umbc.edu/~there2/is436/website/reg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4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Standards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elements across individual screens, forms, and reports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Color theme and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Metaphors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Calendar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Objects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admin/owner and employees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login, register, view customer requests, schedule events, view and edit scheduled events, view and edit current customer information, and view and edit invoice details.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Consistent layout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System Requirements:</a:t>
            </a:r>
            <a:endParaRPr b="1" u="sng"/>
          </a:p>
          <a:p>
            <a:pPr indent="-3429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Software: </a:t>
            </a:r>
            <a:endParaRPr b="1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phpMyAdmin Web browser, DBMS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Hardware: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Any hardware with browser capability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Platform: 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HTML, PHP, CSS, OS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u="sng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Experience with SDLC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Stages of SDLC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Planning: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 members agreed upon web application development for an event planning business.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nalysis, Design, and Implementation: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Concrete project plan allowed these to be completed with ease.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functional web application using relational databases.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Rewarding Aspects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Visually seeing the final web application.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Project Plan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213" y="1462200"/>
            <a:ext cx="7649574" cy="303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 4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3"/>
              </a:rPr>
              <a:t>https://kanbanflow.com/board/61x4Yk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Deliverable 5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uFill>
                  <a:noFill/>
                </a:uFill>
                <a:hlinkClick r:id="rId4"/>
              </a:rPr>
              <a:t>https://kanbanflow.com/board/M7HPnG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625113" y="268325"/>
            <a:ext cx="1047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300" y="1302950"/>
            <a:ext cx="5272075" cy="300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 txBox="1"/>
          <p:nvPr/>
        </p:nvSpPr>
        <p:spPr>
          <a:xfrm>
            <a:off x="421875" y="1070875"/>
            <a:ext cx="31314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Login: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https://swe.umbc.edu/~there2/is436/website/login.php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Registration: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https://swe.umbc.edu/~there2/is436/website/reg.html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750" y="135975"/>
            <a:ext cx="7777425" cy="48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00" y="453300"/>
            <a:ext cx="2123475" cy="7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Diagram - Entities and Attributes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235500" y="1005475"/>
            <a:ext cx="4710000" cy="39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Users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Username, password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One user registered as one customer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One customer registered as one user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Customers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Cus_id (pk), fName, lName, phone_num, email, username (fk)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must request one, but can have many,  customer requests for event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can have many or no invoices associated with them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 customer can have many or no scheduled events associated with them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/>
              <a:t>Event (create event)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Event_id (pk), event_type, start_date, end_date, res_total, cus_id (fk), request_id (fk)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customer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customer request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can have many or no services rendered to it.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An event must be associated with one and only one invoice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411225" y="1005475"/>
            <a:ext cx="3366900" cy="392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/>
              <a:t>Invoice (create invoice)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Invoice_id (pk), event_id(fk), cus_id (fk), res_total, service_total, invoice_total, billing address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invoice can belong to one and only one event.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invoice can belong to one and only one customer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/>
              <a:t>Services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Service_id (pk), event_id (fk), service_desc, service_total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Service rendered must belong to one and only one event.</a:t>
            </a:r>
            <a:endParaRPr b="1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Matrix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093925"/>
            <a:ext cx="6254550" cy="38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Software Specifications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50" y="1543175"/>
            <a:ext cx="7986899" cy="263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 5</a:t>
            </a:r>
            <a:endParaRPr/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016125" y="47175"/>
            <a:ext cx="31929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Design 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6089075" y="2167175"/>
            <a:ext cx="5857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Contact Prototype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22225"/>
            <a:ext cx="4518175" cy="434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231300" y="575100"/>
            <a:ext cx="4112100" cy="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Events Prototype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532783"/>
            <a:ext cx="4643150" cy="4278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5239275" y="595650"/>
            <a:ext cx="4201200" cy="5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Details Prototype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5" y="215100"/>
            <a:ext cx="4693475" cy="48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