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c509fa6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c509fa6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c509f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c509f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c509fa62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c509fa62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c509fa6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c509fa6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c509fa6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c509fa6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c509fa62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c509fa62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c509fa62_4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c509fa62_4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c509fa62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c509fa62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c509fa62_4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c509fa62_4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➢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phpMyAdmin to integrate the database to the dynamic front-end created through WordPress.com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c509fa62_4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c509fa62_4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c509fa62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c509fa62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818300" y="455350"/>
            <a:ext cx="5687400" cy="23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Planning Web-based Application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85875" y="3262075"/>
            <a:ext cx="70692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u="sng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WebIt:</a:t>
            </a:r>
            <a:r>
              <a:rPr lang="en" b="1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Krishna Viradia, Courtney Burns, Sara Nazir, Wubnyonga Tete, Theresa Tomilson, Mehak Uddin, Nuri Ousman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101375"/>
            <a:ext cx="8368200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Feasibility (Continued)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10735" t="23194" r="32371" b="17468"/>
          <a:stretch/>
        </p:blipFill>
        <p:spPr>
          <a:xfrm>
            <a:off x="0" y="634475"/>
            <a:ext cx="9144000" cy="4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KanbanFlow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0" y="1269401"/>
            <a:ext cx="8092703" cy="34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u="sng"/>
              <a:t>Customer</a:t>
            </a:r>
            <a:r>
              <a:rPr lang="en" b="1"/>
              <a:t>:</a:t>
            </a:r>
            <a:r>
              <a:rPr lang="en"/>
              <a:t> Vicky Tawle is an event planner (Entrepreneur)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Works from the comfort of her home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Documents her business manually (pen and paper)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had issues with consistency and accuracy with her recordkeeping.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Business Need</a:t>
            </a:r>
            <a:r>
              <a:rPr lang="en" b="1">
                <a:solidFill>
                  <a:srgbClr val="FFFFFF"/>
                </a:solidFill>
              </a:rPr>
              <a:t>                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Project has been initiated to create an online database that will be accessible and updatable by the user via a dynamic web-based application.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Will allow the user to store customer information, services rendered and their costs, invoice totals, and event information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Competitors have transitioned to a computer-based record-keeping system. 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Business Requirement</a:t>
            </a:r>
            <a:endParaRPr b="1" u="sng">
              <a:solidFill>
                <a:srgbClr val="F3F3F3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A dynamic web-based application with an integrated, updatable back-end database will be created. The database must satisfy the following customer needs:</a:t>
            </a:r>
            <a:endParaRPr sz="140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Store and update event scheduling and event information</a:t>
            </a:r>
            <a:endParaRPr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Store and update customer information</a:t>
            </a:r>
            <a:endParaRPr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Calculation of services rendered </a:t>
            </a:r>
            <a:endParaRPr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Calculation of invoice totals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Business Value</a:t>
            </a:r>
            <a:endParaRPr b="1" u="sng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value of the web-based database application will provide:</a:t>
            </a:r>
            <a:endParaRPr sz="1400"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Immediate and convenient accessibility to business information </a:t>
            </a:r>
            <a:endParaRPr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15% increase in productivity</a:t>
            </a:r>
            <a:endParaRPr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Accurate invoice calculations will increase by 50%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Reduce inventory expenses by 10%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Request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Special Constraints</a:t>
            </a:r>
            <a:endParaRPr b="1" u="sng">
              <a:solidFill>
                <a:srgbClr val="F3F3F3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project has to be completed within three months</a:t>
            </a:r>
            <a:endParaRPr sz="140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Contents of the database are limited to Tawle and any other personnel she allows access to the database. </a:t>
            </a:r>
            <a:endParaRPr sz="1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                       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               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Technical Feasibility Analysis</a:t>
            </a:r>
            <a:endParaRPr b="1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In order to create the web-application, we will use: </a:t>
            </a:r>
            <a:endParaRPr sz="1400"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MySQL software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 PHP elements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 sz="1400">
                <a:solidFill>
                  <a:srgbClr val="FFFFFF"/>
                </a:solidFill>
              </a:rPr>
              <a:t>phpMyAdmi</a:t>
            </a:r>
            <a:r>
              <a:rPr lang="en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➢"/>
            </a:pPr>
            <a:r>
              <a:rPr lang="en">
                <a:solidFill>
                  <a:srgbClr val="FFFFFF"/>
                </a:solidFill>
              </a:rPr>
              <a:t>WordPress.com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The end-user will need Internet access and a computer that can support moderate web-browsing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Once the web-application and database are integrated, maintaining records and information will be left solely up to the end-user. 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FFFF"/>
                </a:solidFill>
              </a:rPr>
              <a:t>Organizational Feasibility</a:t>
            </a:r>
            <a:endParaRPr b="1" u="sng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❖"/>
            </a:pPr>
            <a:r>
              <a:rPr lang="en" sz="1400">
                <a:solidFill>
                  <a:srgbClr val="FFFFFF"/>
                </a:solidFill>
              </a:rPr>
              <a:t>Tawle is open to accept the any risk that comes with the project</a:t>
            </a:r>
            <a:endParaRPr sz="140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Tawle is the sole business owner and operator</a:t>
            </a:r>
            <a:endParaRPr sz="1400">
              <a:solidFill>
                <a:srgbClr val="FFFFFF"/>
              </a:solidFill>
            </a:endParaRPr>
          </a:p>
          <a:p>
            <a:pPr marL="457200" marR="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FFFFFF"/>
                </a:solidFill>
              </a:rPr>
              <a:t>Upkeep of the database and its records are left up to Tawle    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000000"/>
                </a:solidFill>
              </a:rPr>
              <a:t>      </a:t>
            </a:r>
            <a:endParaRPr sz="1400" b="1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Tawle’s interaction with the database will remain within the front-end of the application</a:t>
            </a:r>
            <a:r>
              <a:rPr lang="en" sz="1400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FFFFFF"/>
                </a:solidFill>
              </a:rPr>
              <a:t>  </a:t>
            </a:r>
            <a:r>
              <a:rPr lang="en" b="1">
                <a:solidFill>
                  <a:srgbClr val="000000"/>
                </a:solidFill>
              </a:rPr>
              <a:t>        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Economic Feasibility</a:t>
            </a:r>
            <a:endParaRPr sz="1400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A user friendly system that improves job satisfaction</a:t>
            </a:r>
            <a:endParaRPr sz="1400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A new scheduling system that improves efficiency</a:t>
            </a:r>
            <a:endParaRPr sz="1400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Tracking invoices will help in marketing decision making.</a:t>
            </a:r>
            <a:endParaRPr sz="1400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❖"/>
            </a:pPr>
            <a:r>
              <a:rPr lang="en" sz="1400">
                <a:solidFill>
                  <a:srgbClr val="F3F3F3"/>
                </a:solidFill>
              </a:rPr>
              <a:t>This new web interface increases efficiency and reliability of records. </a:t>
            </a:r>
            <a:endParaRPr sz="14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Roboto Slab</vt:lpstr>
      <vt:lpstr>Arial</vt:lpstr>
      <vt:lpstr>Raleway</vt:lpstr>
      <vt:lpstr>Marina</vt:lpstr>
      <vt:lpstr>Event Planning Web-based Application</vt:lpstr>
      <vt:lpstr>Project Background</vt:lpstr>
      <vt:lpstr>Systems Request</vt:lpstr>
      <vt:lpstr>Systems Request</vt:lpstr>
      <vt:lpstr>Systems Request</vt:lpstr>
      <vt:lpstr>Systems Request</vt:lpstr>
      <vt:lpstr>Feasibility Analysis</vt:lpstr>
      <vt:lpstr>Feasibility Analysis</vt:lpstr>
      <vt:lpstr>Feasibility Analysis</vt:lpstr>
      <vt:lpstr>Economic Feasibility (Continued)</vt:lpstr>
      <vt:lpstr>KanbanFlow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Planning Web-based Application</dc:title>
  <dc:creator>Sara Nazir</dc:creator>
  <cp:lastModifiedBy>Sara Nazir</cp:lastModifiedBy>
  <cp:revision>1</cp:revision>
  <dcterms:modified xsi:type="dcterms:W3CDTF">2019-02-21T20:50:38Z</dcterms:modified>
</cp:coreProperties>
</file>