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ld Standard TT"/>
      <p:regular r:id="rId19"/>
      <p:bold r:id="rId20"/>
      <p:italic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bold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OldStandardT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813c6a5f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813c6a5f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813c6a5f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813c6a5f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813c6a5f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813c6a5f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117a9dc9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117a9dc9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117a9dc9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117a9dc9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117a9dc9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117a9dc9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813c6a5f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813c6a5f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117a9dc9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117a9dc9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813c6a5f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813c6a5f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813c6a5f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813c6a5f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813c6a5f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813c6a5f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FFFBF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Event Planning </a:t>
            </a:r>
            <a:endParaRPr sz="4200">
              <a:solidFill>
                <a:srgbClr val="FFFBF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FFFBF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Web-based Application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u="sng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WebIt: </a:t>
            </a:r>
            <a:r>
              <a:rPr lang="en" sz="2400">
                <a:solidFill>
                  <a:srgbClr val="B7B7B7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Krishna Viradia, Courtney Burns, Sara Nazir, Wubnyonga Tete, Theresa Tomilson, Mehak Uddin, Nuri Ousman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4 (create invoice)- </a:t>
            </a:r>
            <a:r>
              <a:rPr lang="en"/>
              <a:t>Level 1 Diagram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3925"/>
            <a:ext cx="8832974" cy="39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 rotWithShape="1">
          <a:blip r:embed="rId3">
            <a:alphaModFix/>
          </a:blip>
          <a:srcRect b="0" l="0" r="0" t="7398"/>
          <a:stretch/>
        </p:blipFill>
        <p:spPr>
          <a:xfrm>
            <a:off x="159300" y="1239275"/>
            <a:ext cx="8858126" cy="34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Kanban Flow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022375"/>
            <a:ext cx="8605199" cy="396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719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Revising Deliverable 2 </a:t>
            </a:r>
            <a:r>
              <a:rPr lang="en"/>
              <a:t>Use Case</a:t>
            </a:r>
            <a:r>
              <a:rPr lang="en"/>
              <a:t> diagram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171925" y="572700"/>
            <a:ext cx="8787300" cy="39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Deliverable 2</a:t>
            </a:r>
            <a:r>
              <a:rPr lang="en">
                <a:solidFill>
                  <a:srgbClr val="FFFFFF"/>
                </a:solidFill>
              </a:rPr>
              <a:t> use case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950" y="932675"/>
            <a:ext cx="6611050" cy="421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1593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Revising Deliverable 2 Use Case diagram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235500" y="695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New </a:t>
            </a:r>
            <a:r>
              <a:rPr lang="en">
                <a:solidFill>
                  <a:srgbClr val="FFFFFF"/>
                </a:solidFill>
              </a:rPr>
              <a:t>use case diagram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500" y="912575"/>
            <a:ext cx="5943600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Diagram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839201" cy="3941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0 Diagram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425" y="1000075"/>
            <a:ext cx="594360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1(login) -Level 1 Diagram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839199" cy="3784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2(Add user/employee) - Level 1 Diagram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2860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3(create event) - </a:t>
            </a:r>
            <a:r>
              <a:rPr lang="en"/>
              <a:t>Level 1 Diagram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825" y="1170125"/>
            <a:ext cx="6824376" cy="378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Level 2 Diagram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375" y="1093925"/>
            <a:ext cx="6729692" cy="389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