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  <p:sldMasterId id="2147483674" r:id="rId2"/>
    <p:sldMasterId id="2147483680" r:id="rId3"/>
    <p:sldMasterId id="2147483668" r:id="rId4"/>
  </p:sldMasterIdLst>
  <p:notesMasterIdLst>
    <p:notesMasterId r:id="rId13"/>
  </p:notesMasterIdLst>
  <p:sldIdLst>
    <p:sldId id="260" r:id="rId5"/>
    <p:sldId id="261" r:id="rId6"/>
    <p:sldId id="268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1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88" y="-96"/>
      </p:cViewPr>
      <p:guideLst>
        <p:guide orient="horz"/>
        <p:guide orient="horz" pos="4128"/>
        <p:guide orient="horz" pos="14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6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290432"/>
        <c:axId val="22291968"/>
      </c:barChart>
      <c:catAx>
        <c:axId val="22290432"/>
        <c:scaling>
          <c:orientation val="minMax"/>
        </c:scaling>
        <c:delete val="0"/>
        <c:axPos val="b"/>
        <c:majorTickMark val="out"/>
        <c:minorTickMark val="none"/>
        <c:tickLblPos val="nextTo"/>
        <c:crossAx val="22291968"/>
        <c:crosses val="autoZero"/>
        <c:auto val="1"/>
        <c:lblAlgn val="ctr"/>
        <c:lblOffset val="100"/>
        <c:noMultiLvlLbl val="0"/>
      </c:catAx>
      <c:valAx>
        <c:axId val="22291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2904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656896"/>
        <c:axId val="22658432"/>
      </c:lineChart>
      <c:catAx>
        <c:axId val="22656896"/>
        <c:scaling>
          <c:orientation val="minMax"/>
        </c:scaling>
        <c:delete val="0"/>
        <c:axPos val="b"/>
        <c:majorTickMark val="out"/>
        <c:minorTickMark val="none"/>
        <c:tickLblPos val="nextTo"/>
        <c:crossAx val="22658432"/>
        <c:crosses val="autoZero"/>
        <c:auto val="1"/>
        <c:lblAlgn val="ctr"/>
        <c:lblOffset val="100"/>
        <c:noMultiLvlLbl val="0"/>
      </c:catAx>
      <c:valAx>
        <c:axId val="22658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656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745856"/>
        <c:axId val="22747392"/>
      </c:barChart>
      <c:catAx>
        <c:axId val="22745856"/>
        <c:scaling>
          <c:orientation val="minMax"/>
        </c:scaling>
        <c:delete val="0"/>
        <c:axPos val="l"/>
        <c:majorTickMark val="out"/>
        <c:minorTickMark val="none"/>
        <c:tickLblPos val="nextTo"/>
        <c:crossAx val="22747392"/>
        <c:crosses val="autoZero"/>
        <c:auto val="1"/>
        <c:lblAlgn val="ctr"/>
        <c:lblOffset val="100"/>
        <c:noMultiLvlLbl val="0"/>
      </c:catAx>
      <c:valAx>
        <c:axId val="2274739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2745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FC715-202B-AC41-8CAD-EA3D67F3A591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60785-9338-114B-891F-4D52A71C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1835" y="2130425"/>
            <a:ext cx="7772400" cy="1470025"/>
          </a:xfrm>
        </p:spPr>
        <p:txBody>
          <a:bodyPr/>
          <a:lstStyle>
            <a:lvl1pPr algn="ctr">
              <a:lnSpc>
                <a:spcPct val="90000"/>
              </a:lnSpc>
              <a:defRPr sz="4200" cap="all" spc="100">
                <a:latin typeface="+mj-lt"/>
                <a:cs typeface="Avenir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7635" y="3840845"/>
            <a:ext cx="6400800" cy="12754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 b="0" i="1" cap="none" spc="80">
                <a:solidFill>
                  <a:schemeClr val="bg1"/>
                </a:solidFill>
                <a:latin typeface="+mn-lt"/>
                <a:cs typeface="Avenir Medium Obliqu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4246" y="6528699"/>
            <a:ext cx="2133600" cy="365125"/>
          </a:xfrm>
        </p:spPr>
        <p:txBody>
          <a:bodyPr/>
          <a:lstStyle/>
          <a:p>
            <a:fld id="{8AB2E955-1FCD-504A-A4D9-17915D554538}" type="datetimeFigureOut">
              <a:rPr lang="en-US" smtClean="0"/>
              <a:t>10/16/2014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9472" y="6528699"/>
            <a:ext cx="2133600" cy="365125"/>
          </a:xfrm>
        </p:spPr>
        <p:txBody>
          <a:bodyPr/>
          <a:lstStyle/>
          <a:p>
            <a:fld id="{CFBA6597-D7DA-DC49-90B6-6291F05CD5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340285" y="3627663"/>
            <a:ext cx="46355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340285" y="3627663"/>
            <a:ext cx="46355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42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E955-1FCD-504A-A4D9-17915D55453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6597-D7DA-DC49-90B6-6291F05CD5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3056" y="1369786"/>
            <a:ext cx="7993741" cy="589641"/>
          </a:xfrm>
        </p:spPr>
        <p:txBody>
          <a:bodyPr>
            <a:noAutofit/>
          </a:bodyPr>
          <a:lstStyle>
            <a:lvl1pPr>
              <a:buFontTx/>
              <a:buNone/>
              <a:defRPr sz="2400" cap="all">
                <a:solidFill>
                  <a:schemeClr val="tx1"/>
                </a:solidFill>
              </a:defRPr>
            </a:lvl1pPr>
            <a:lvl2pPr marL="344487" indent="0">
              <a:buFontTx/>
              <a:buNone/>
              <a:defRPr sz="24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688975" indent="0">
              <a:buFontTx/>
              <a:buNone/>
              <a:defRPr sz="24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025525" indent="0">
              <a:buFontTx/>
              <a:buNone/>
              <a:defRPr sz="24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370013" indent="0">
              <a:buFontTx/>
              <a:buNone/>
              <a:defRPr sz="24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bIns="91440" anchor="b"/>
          <a:lstStyle>
            <a:lvl1pPr marL="0" indent="0">
              <a:lnSpc>
                <a:spcPct val="100000"/>
              </a:lnSpc>
              <a:buNone/>
              <a:defRPr sz="1600" b="0" i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bIns="91440" anchor="b"/>
          <a:lstStyle>
            <a:lvl1pPr marL="0" indent="0">
              <a:lnSpc>
                <a:spcPct val="100000"/>
              </a:lnSpc>
              <a:buNone/>
              <a:defRPr sz="1600" b="0" i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E955-1FCD-504A-A4D9-17915D55453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6597-D7DA-DC49-90B6-6291F05CD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32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E955-1FCD-504A-A4D9-17915D55453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6597-D7DA-DC49-90B6-6291F05CD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39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E955-1FCD-504A-A4D9-17915D55453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6597-D7DA-DC49-90B6-6291F05CD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0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E955-1FCD-504A-A4D9-17915D55453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6597-D7DA-DC49-90B6-6291F05CD5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645556" y="1260930"/>
            <a:ext cx="7041242" cy="47171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800" cap="all">
                <a:solidFill>
                  <a:schemeClr val="accent3"/>
                </a:solidFill>
                <a:latin typeface="+mn-lt"/>
              </a:defRPr>
            </a:lvl1pPr>
            <a:lvl2pPr marL="344487" indent="0">
              <a:lnSpc>
                <a:spcPct val="100000"/>
              </a:lnSpc>
              <a:buFontTx/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2pPr>
            <a:lvl3pPr marL="688975" indent="0">
              <a:lnSpc>
                <a:spcPct val="100000"/>
              </a:lnSpc>
              <a:buFontTx/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 marL="1025525" indent="0">
              <a:lnSpc>
                <a:spcPct val="100000"/>
              </a:lnSpc>
              <a:buFontTx/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4pPr>
            <a:lvl5pPr marL="1370012" indent="0">
              <a:lnSpc>
                <a:spcPct val="100000"/>
              </a:lnSpc>
              <a:buFontTx/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8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E955-1FCD-504A-A4D9-17915D55453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6597-D7DA-DC49-90B6-6291F05CD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97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E955-1FCD-504A-A4D9-17915D55453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6597-D7DA-DC49-90B6-6291F05CD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E955-1FCD-504A-A4D9-17915D55453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6597-D7DA-DC49-90B6-6291F05CD5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3056" y="1369786"/>
            <a:ext cx="7993741" cy="589641"/>
          </a:xfrm>
        </p:spPr>
        <p:txBody>
          <a:bodyPr>
            <a:noAutofit/>
          </a:bodyPr>
          <a:lstStyle>
            <a:lvl1pPr>
              <a:defRPr sz="2400" cap="all">
                <a:solidFill>
                  <a:schemeClr val="accent3"/>
                </a:solidFill>
              </a:defRPr>
            </a:lvl1pPr>
            <a:lvl2pPr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2pPr>
            <a:lvl3pPr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4pPr>
            <a:lvl5pPr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Clr>
                <a:schemeClr val="tx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lvl1pPr>
            <a:lvl2pPr marL="571500" indent="-227013">
              <a:buFont typeface="Wingdings" panose="05000000000000000000" pitchFamily="2" charset="2"/>
              <a:buChar char="§"/>
              <a:defRPr/>
            </a:lvl2pPr>
            <a:lvl3pPr marL="915988" indent="-227013">
              <a:buFont typeface="Wingdings" panose="05000000000000000000" pitchFamily="2" charset="2"/>
              <a:buChar char="§"/>
              <a:defRPr/>
            </a:lvl3pPr>
            <a:lvl4pPr marL="1260475" indent="-234950">
              <a:buFont typeface="Wingdings" panose="05000000000000000000" pitchFamily="2" charset="2"/>
              <a:buChar char="§"/>
              <a:defRPr/>
            </a:lvl4pPr>
            <a:lvl5pPr marL="1597025" indent="-227013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3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bIns="91440" anchor="b"/>
          <a:lstStyle>
            <a:lvl1pPr marL="0" indent="0">
              <a:lnSpc>
                <a:spcPct val="100000"/>
              </a:lnSpc>
              <a:buNone/>
              <a:defRPr sz="1600" b="0" i="0" cap="all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285750" indent="-285750">
              <a:buClr>
                <a:schemeClr val="tx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bIns="91440" anchor="b"/>
          <a:lstStyle>
            <a:lvl1pPr marL="0" indent="0">
              <a:lnSpc>
                <a:spcPct val="100000"/>
              </a:lnSpc>
              <a:buNone/>
              <a:defRPr sz="1600" b="0" i="0" cap="all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marL="285750" indent="-285750">
              <a:buClr>
                <a:schemeClr val="tx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E955-1FCD-504A-A4D9-17915D554538}" type="datetimeFigureOut">
              <a:rPr lang="en-US" smtClean="0"/>
              <a:pPr/>
              <a:t>10/16/2014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6597-D7DA-DC49-90B6-6291F05CD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1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E955-1FCD-504A-A4D9-17915D55453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6597-D7DA-DC49-90B6-6291F05CD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5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E955-1FCD-504A-A4D9-17915D55453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6597-D7DA-DC49-90B6-6291F05CD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E955-1FCD-504A-A4D9-17915D55453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6597-D7DA-DC49-90B6-6291F05CD5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3056" y="1369786"/>
            <a:ext cx="7993741" cy="589641"/>
          </a:xfrm>
        </p:spPr>
        <p:txBody>
          <a:bodyPr>
            <a:noAutofit/>
          </a:bodyPr>
          <a:lstStyle>
            <a:lvl1pPr>
              <a:buFontTx/>
              <a:buNone/>
              <a:defRPr sz="2400" cap="all">
                <a:solidFill>
                  <a:schemeClr val="accent2"/>
                </a:solidFill>
                <a:latin typeface="+mn-lt"/>
              </a:defRPr>
            </a:lvl1pPr>
            <a:lvl2pPr marL="344487" indent="0">
              <a:buFontTx/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2pPr>
            <a:lvl3pPr marL="688975" indent="0">
              <a:buFontTx/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 marL="1025525" indent="0">
              <a:buFontTx/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4pPr>
            <a:lvl5pPr marL="1370013" indent="0">
              <a:buFontTx/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9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bIns="91440" anchor="b"/>
          <a:lstStyle>
            <a:lvl1pPr marL="0" indent="0">
              <a:lnSpc>
                <a:spcPct val="100000"/>
              </a:lnSpc>
              <a:buNone/>
              <a:defRPr sz="1600" b="0" i="0" cap="all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600" b="0" i="0" baseline="0">
                <a:latin typeface="+mn-lt"/>
              </a:defRPr>
            </a:lvl1pPr>
            <a:lvl2pPr>
              <a:defRPr sz="1600" b="0" i="0" baseline="0">
                <a:latin typeface="+mn-lt"/>
              </a:defRPr>
            </a:lvl2pPr>
            <a:lvl3pPr>
              <a:defRPr sz="1600" b="0" i="0" baseline="0">
                <a:latin typeface="+mn-lt"/>
              </a:defRPr>
            </a:lvl3pPr>
            <a:lvl4pPr>
              <a:defRPr sz="1600" b="0" i="0" baseline="0">
                <a:latin typeface="+mn-lt"/>
              </a:defRPr>
            </a:lvl4pPr>
            <a:lvl5pPr>
              <a:defRPr sz="1600" b="0" i="0" baseline="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bIns="91440" anchor="b"/>
          <a:lstStyle>
            <a:lvl1pPr marL="0" indent="0">
              <a:lnSpc>
                <a:spcPct val="100000"/>
              </a:lnSpc>
              <a:buNone/>
              <a:defRPr sz="1600" b="0" i="0" cap="all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600" b="0" i="0" baseline="0">
                <a:latin typeface="+mn-lt"/>
              </a:defRPr>
            </a:lvl1pPr>
            <a:lvl2pPr>
              <a:defRPr sz="1600" b="0" i="0" baseline="0">
                <a:latin typeface="+mn-lt"/>
              </a:defRPr>
            </a:lvl2pPr>
            <a:lvl3pPr>
              <a:defRPr sz="1600" b="0" i="0" baseline="0">
                <a:latin typeface="+mn-lt"/>
              </a:defRPr>
            </a:lvl3pPr>
            <a:lvl4pPr>
              <a:defRPr sz="1600" b="0" i="0" baseline="0">
                <a:latin typeface="+mn-lt"/>
              </a:defRPr>
            </a:lvl4pPr>
            <a:lvl5pPr>
              <a:defRPr sz="1600" b="0" i="0" baseline="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E955-1FCD-504A-A4D9-17915D55453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6597-D7DA-DC49-90B6-6291F05CD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E955-1FCD-504A-A4D9-17915D55453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6597-D7DA-DC49-90B6-6291F05CD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9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E955-1FCD-504A-A4D9-17915D55453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6597-D7DA-DC49-90B6-6291F05CD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4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57" y="269002"/>
            <a:ext cx="5326743" cy="7413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56" y="1959427"/>
            <a:ext cx="7993743" cy="43180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57" y="6356350"/>
            <a:ext cx="2133600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Avenir Light"/>
              </a:defRPr>
            </a:lvl1pPr>
          </a:lstStyle>
          <a:p>
            <a:fld id="{8AB2E955-1FCD-504A-A4D9-17915D554538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8142" y="6356350"/>
            <a:ext cx="1048655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Avenir Light"/>
              </a:defRPr>
            </a:lvl1pPr>
          </a:lstStyle>
          <a:p>
            <a:fld id="{CFBA6597-D7DA-DC49-90B6-6291F05CD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5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 cap="all">
          <a:solidFill>
            <a:schemeClr val="bg1"/>
          </a:solidFill>
          <a:latin typeface="+mj-lt"/>
          <a:ea typeface="+mj-ea"/>
          <a:cs typeface="Avenir Medium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bg1"/>
        </a:buClr>
        <a:buSzPct val="25000"/>
        <a:buFontTx/>
        <a:buBlip>
          <a:blip r:embed="rId8"/>
        </a:buBlip>
        <a:defRPr sz="160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accent1"/>
        </a:buClr>
        <a:buFont typeface="Wingdings" charset="2"/>
        <a:buChar char="§"/>
        <a:defRPr sz="1600" kern="1200" cap="none" baseline="0">
          <a:solidFill>
            <a:schemeClr val="tx1"/>
          </a:solidFill>
          <a:latin typeface="+mn-lt"/>
          <a:ea typeface="+mn-ea"/>
          <a:cs typeface="+mn-cs"/>
        </a:defRPr>
      </a:lvl2pPr>
      <a:lvl3pPr marL="915988" indent="-227013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accent2"/>
        </a:buClr>
        <a:buFont typeface="Wingdings" charset="2"/>
        <a:buChar char="§"/>
        <a:defRPr sz="1600" kern="1200" cap="none" baseline="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4950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accent3"/>
        </a:buClr>
        <a:buFont typeface="Wingdings" charset="2"/>
        <a:buChar char="§"/>
        <a:defRPr sz="160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1597025" indent="-227013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accent4"/>
        </a:buClr>
        <a:buFont typeface="Wingdings" charset="2"/>
        <a:buChar char="§"/>
        <a:defRPr sz="1600" kern="1200" cap="none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56" y="169221"/>
            <a:ext cx="5715000" cy="7413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56" y="1959427"/>
            <a:ext cx="7993743" cy="43180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57" y="6356350"/>
            <a:ext cx="2133600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Avenir Light"/>
              </a:defRPr>
            </a:lvl1pPr>
          </a:lstStyle>
          <a:p>
            <a:fld id="{8AB2E955-1FCD-504A-A4D9-17915D554538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8142" y="6356350"/>
            <a:ext cx="1048655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Avenir Light"/>
              </a:defRPr>
            </a:lvl1pPr>
          </a:lstStyle>
          <a:p>
            <a:fld id="{CFBA6597-D7DA-DC49-90B6-6291F05CD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 cap="all">
          <a:solidFill>
            <a:schemeClr val="bg1"/>
          </a:solidFill>
          <a:latin typeface="+mj-lt"/>
          <a:ea typeface="+mj-ea"/>
          <a:cs typeface="Avenir Medium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tx1">
            <a:lumMod val="75000"/>
          </a:schemeClr>
        </a:buClr>
        <a:buSzPct val="100000"/>
        <a:buFont typeface="Wingdings" panose="05000000000000000000" pitchFamily="2" charset="2"/>
        <a:buChar char="§"/>
        <a:defRPr sz="1600" kern="1200" cap="none" baseline="0">
          <a:solidFill>
            <a:schemeClr val="tx1"/>
          </a:solidFill>
          <a:latin typeface="Avenir Light"/>
          <a:ea typeface="+mn-ea"/>
          <a:cs typeface="+mn-cs"/>
        </a:defRPr>
      </a:lvl1pPr>
      <a:lvl2pPr marL="571500" indent="-227013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accent1"/>
        </a:buClr>
        <a:buFont typeface="Wingdings" charset="2"/>
        <a:buChar char="§"/>
        <a:tabLst/>
        <a:defRPr sz="1600" kern="1200" cap="none" baseline="0">
          <a:solidFill>
            <a:schemeClr val="tx1"/>
          </a:solidFill>
          <a:latin typeface="Avenir Light"/>
          <a:ea typeface="+mn-ea"/>
          <a:cs typeface="+mn-cs"/>
        </a:defRPr>
      </a:lvl2pPr>
      <a:lvl3pPr marL="915988" indent="-227013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accent2"/>
        </a:buClr>
        <a:buFont typeface="Wingdings" charset="2"/>
        <a:buChar char="§"/>
        <a:defRPr sz="1600" kern="1200" cap="none" baseline="0">
          <a:solidFill>
            <a:schemeClr val="tx1"/>
          </a:solidFill>
          <a:latin typeface="Avenir Light"/>
          <a:ea typeface="+mn-ea"/>
          <a:cs typeface="+mn-cs"/>
        </a:defRPr>
      </a:lvl3pPr>
      <a:lvl4pPr marL="1260475" indent="-234950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accent3"/>
        </a:buClr>
        <a:buFont typeface="Wingdings" charset="2"/>
        <a:buChar char="§"/>
        <a:defRPr sz="1600" kern="1200" cap="none" baseline="0">
          <a:solidFill>
            <a:schemeClr val="tx1"/>
          </a:solidFill>
          <a:latin typeface="Avenir Light"/>
          <a:ea typeface="+mn-ea"/>
          <a:cs typeface="+mn-cs"/>
        </a:defRPr>
      </a:lvl4pPr>
      <a:lvl5pPr marL="1597025" indent="-227013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accent4"/>
        </a:buClr>
        <a:buFont typeface="Wingdings" charset="2"/>
        <a:buChar char="§"/>
        <a:defRPr sz="1600" kern="1200" cap="none" baseline="0">
          <a:solidFill>
            <a:schemeClr val="tx1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57" y="269002"/>
            <a:ext cx="4831443" cy="7413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56" y="1959427"/>
            <a:ext cx="7993743" cy="43180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57" y="6356350"/>
            <a:ext cx="2133600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Avenir Light"/>
              </a:defRPr>
            </a:lvl1pPr>
          </a:lstStyle>
          <a:p>
            <a:fld id="{8AB2E955-1FCD-504A-A4D9-17915D554538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8142" y="6356350"/>
            <a:ext cx="1048655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Avenir Light"/>
              </a:defRPr>
            </a:lvl1pPr>
          </a:lstStyle>
          <a:p>
            <a:fld id="{CFBA6597-D7DA-DC49-90B6-6291F05CD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8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800" b="1" i="0" kern="1200" cap="all" baseline="0">
          <a:solidFill>
            <a:schemeClr val="bg1"/>
          </a:solidFill>
          <a:latin typeface="+mj-lt"/>
          <a:ea typeface="+mj-ea"/>
          <a:cs typeface="Avenir Medium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tx1">
            <a:lumMod val="75000"/>
          </a:schemeClr>
        </a:buClr>
        <a:buSzPct val="100000"/>
        <a:buFont typeface="Wingdings" panose="05000000000000000000" pitchFamily="2" charset="2"/>
        <a:buChar char="§"/>
        <a:defRPr sz="160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accent1"/>
        </a:buClr>
        <a:buFont typeface="Wingdings" charset="2"/>
        <a:buChar char="§"/>
        <a:tabLst/>
        <a:defRPr sz="1600" kern="1200" cap="none" baseline="0">
          <a:solidFill>
            <a:schemeClr val="tx1"/>
          </a:solidFill>
          <a:latin typeface="+mn-lt"/>
          <a:ea typeface="+mn-ea"/>
          <a:cs typeface="+mn-cs"/>
        </a:defRPr>
      </a:lvl2pPr>
      <a:lvl3pPr marL="915988" indent="-227013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accent2"/>
        </a:buClr>
        <a:buFont typeface="Wingdings" charset="2"/>
        <a:buChar char="§"/>
        <a:defRPr sz="1600" kern="1200" cap="none" baseline="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4950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accent3"/>
        </a:buClr>
        <a:buFont typeface="Wingdings" charset="2"/>
        <a:buChar char="§"/>
        <a:defRPr sz="160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1597025" indent="-227013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accent4"/>
        </a:buClr>
        <a:buFont typeface="Wingdings" charset="2"/>
        <a:buChar char="§"/>
        <a:defRPr sz="1600" kern="1200" cap="none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557" y="269002"/>
            <a:ext cx="7041240" cy="74136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556" y="1732643"/>
            <a:ext cx="7041241" cy="42545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555" y="6356350"/>
            <a:ext cx="1710874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Avenir Light"/>
              </a:defRPr>
            </a:lvl1pPr>
          </a:lstStyle>
          <a:p>
            <a:fld id="{8AB2E955-1FCD-504A-A4D9-17915D554538}" type="datetimeFigureOut">
              <a:rPr lang="en-US" smtClean="0"/>
              <a:pPr/>
              <a:t>10/16/2014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8142" y="6356350"/>
            <a:ext cx="1048655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Avenir Light"/>
              </a:defRPr>
            </a:lvl1pPr>
          </a:lstStyle>
          <a:p>
            <a:fld id="{CFBA6597-D7DA-DC49-90B6-6291F05CD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1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800" b="1" kern="1200" cap="all" baseline="0">
          <a:solidFill>
            <a:schemeClr val="accent1"/>
          </a:solidFill>
          <a:latin typeface="+mj-lt"/>
          <a:ea typeface="+mj-ea"/>
          <a:cs typeface="Avenir Medium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tx1">
            <a:lumMod val="75000"/>
          </a:schemeClr>
        </a:buClr>
        <a:buSzPct val="100000"/>
        <a:buFont typeface="Wingdings" panose="05000000000000000000" pitchFamily="2" charset="2"/>
        <a:buChar char="§"/>
        <a:defRPr sz="160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accent1"/>
        </a:buClr>
        <a:buFont typeface="Wingdings" charset="2"/>
        <a:buChar char="§"/>
        <a:defRPr sz="1600" kern="1200" cap="none" baseline="0">
          <a:solidFill>
            <a:schemeClr val="tx1"/>
          </a:solidFill>
          <a:latin typeface="+mn-lt"/>
          <a:ea typeface="+mn-ea"/>
          <a:cs typeface="+mn-cs"/>
        </a:defRPr>
      </a:lvl2pPr>
      <a:lvl3pPr marL="915988" indent="-227013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accent2"/>
        </a:buClr>
        <a:buFont typeface="Wingdings" charset="2"/>
        <a:buChar char="§"/>
        <a:defRPr sz="1600" kern="1200" cap="none" baseline="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4950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accent3"/>
        </a:buClr>
        <a:buFont typeface="Wingdings" charset="2"/>
        <a:buChar char="§"/>
        <a:defRPr sz="160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1597025" indent="-228600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accent4"/>
        </a:buClr>
        <a:buFont typeface="Wingdings" charset="2"/>
        <a:buChar char="§"/>
        <a:defRPr sz="1600" kern="1200" cap="none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pc="310" dirty="0" smtClean="0"/>
              <a:t>Presentation </a:t>
            </a:r>
            <a:br>
              <a:rPr lang="en-US" spc="310" dirty="0" smtClean="0"/>
            </a:br>
            <a:r>
              <a:rPr lang="en-US" spc="310" dirty="0" smtClean="0"/>
              <a:t>Title</a:t>
            </a:r>
            <a:endParaRPr lang="en-US" spc="31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title—v1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magna </a:t>
            </a:r>
            <a:r>
              <a:rPr lang="en-US" dirty="0" err="1" smtClean="0"/>
              <a:t>aliqua</a:t>
            </a:r>
            <a:r>
              <a:rPr lang="en-US" smtClean="0"/>
              <a:t>. </a:t>
            </a:r>
            <a:endParaRPr lang="en-US" dirty="0" smtClean="0"/>
          </a:p>
          <a:p>
            <a:pPr lvl="1"/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  <a:p>
            <a:pPr lvl="3"/>
            <a:r>
              <a:rPr lang="en-US" dirty="0" err="1" smtClean="0"/>
              <a:t>Excepteur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r>
              <a:rPr lang="en-US" dirty="0" smtClean="0"/>
              <a:t> </a:t>
            </a:r>
            <a:r>
              <a:rPr lang="en-US" dirty="0" err="1" smtClean="0"/>
              <a:t>occaecat</a:t>
            </a:r>
            <a:r>
              <a:rPr lang="en-US" dirty="0" smtClean="0"/>
              <a:t> </a:t>
            </a:r>
            <a:r>
              <a:rPr lang="en-US" dirty="0" err="1" smtClean="0"/>
              <a:t>cupidatat</a:t>
            </a:r>
            <a:r>
              <a:rPr lang="en-US" dirty="0" smtClean="0"/>
              <a:t> non </a:t>
            </a:r>
            <a:r>
              <a:rPr lang="en-US" dirty="0" err="1" smtClean="0"/>
              <a:t>proident</a:t>
            </a:r>
            <a:r>
              <a:rPr lang="en-US" dirty="0" smtClean="0"/>
              <a:t>, </a:t>
            </a:r>
            <a:r>
              <a:rPr lang="en-US" dirty="0" err="1" smtClean="0"/>
              <a:t>sunt</a:t>
            </a:r>
            <a:r>
              <a:rPr lang="en-US" dirty="0" smtClean="0"/>
              <a:t> in culpa </a:t>
            </a:r>
          </a:p>
          <a:p>
            <a:pPr lvl="4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Testing</a:t>
            </a:r>
          </a:p>
          <a:p>
            <a:pPr marL="8572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</a:t>
            </a:r>
          </a:p>
          <a:p>
            <a:pPr marL="1201738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</a:t>
            </a:r>
          </a:p>
          <a:p>
            <a:pPr marL="1546225" lvl="3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title—v2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  <a:p>
            <a:pPr lvl="3"/>
            <a:r>
              <a:rPr lang="en-US" dirty="0" err="1" smtClean="0"/>
              <a:t>Excepteur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r>
              <a:rPr lang="en-US" dirty="0" smtClean="0"/>
              <a:t> </a:t>
            </a:r>
            <a:r>
              <a:rPr lang="en-US" dirty="0" err="1" smtClean="0"/>
              <a:t>occaecat</a:t>
            </a:r>
            <a:r>
              <a:rPr lang="en-US" dirty="0" smtClean="0"/>
              <a:t> </a:t>
            </a:r>
            <a:r>
              <a:rPr lang="en-US" dirty="0" err="1" smtClean="0"/>
              <a:t>cupidatat</a:t>
            </a:r>
            <a:r>
              <a:rPr lang="en-US" dirty="0" smtClean="0"/>
              <a:t> non </a:t>
            </a:r>
            <a:r>
              <a:rPr lang="en-US" dirty="0" err="1" smtClean="0"/>
              <a:t>proident</a:t>
            </a:r>
            <a:r>
              <a:rPr lang="en-US" dirty="0" smtClean="0"/>
              <a:t>, </a:t>
            </a:r>
            <a:r>
              <a:rPr lang="en-US" dirty="0" err="1" smtClean="0"/>
              <a:t>sunt</a:t>
            </a:r>
            <a:r>
              <a:rPr lang="en-US" dirty="0" smtClean="0"/>
              <a:t> in culpa </a:t>
            </a:r>
          </a:p>
          <a:p>
            <a:pPr lvl="4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title—v3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  <a:p>
            <a:pPr lvl="3"/>
            <a:r>
              <a:rPr lang="en-US" dirty="0" err="1" smtClean="0"/>
              <a:t>Excepteur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r>
              <a:rPr lang="en-US" dirty="0" smtClean="0"/>
              <a:t> </a:t>
            </a:r>
            <a:r>
              <a:rPr lang="en-US" dirty="0" err="1" smtClean="0"/>
              <a:t>occaecat</a:t>
            </a:r>
            <a:r>
              <a:rPr lang="en-US" dirty="0" smtClean="0"/>
              <a:t> </a:t>
            </a:r>
            <a:r>
              <a:rPr lang="en-US" dirty="0" err="1" smtClean="0"/>
              <a:t>cupidatat</a:t>
            </a:r>
            <a:r>
              <a:rPr lang="en-US" dirty="0" smtClean="0"/>
              <a:t> non </a:t>
            </a:r>
            <a:r>
              <a:rPr lang="en-US" dirty="0" err="1" smtClean="0"/>
              <a:t>proident</a:t>
            </a:r>
            <a:r>
              <a:rPr lang="en-US" dirty="0" smtClean="0"/>
              <a:t>, </a:t>
            </a:r>
            <a:r>
              <a:rPr lang="en-US" dirty="0" err="1" smtClean="0"/>
              <a:t>sunt</a:t>
            </a:r>
            <a:r>
              <a:rPr lang="en-US" dirty="0" smtClean="0"/>
              <a:t> in culpa </a:t>
            </a:r>
          </a:p>
          <a:p>
            <a:pPr lvl="4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title—v4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  <a:p>
            <a:pPr lvl="3"/>
            <a:r>
              <a:rPr lang="en-US" dirty="0" err="1" smtClean="0"/>
              <a:t>Excepteur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r>
              <a:rPr lang="en-US" dirty="0" smtClean="0"/>
              <a:t> </a:t>
            </a:r>
            <a:r>
              <a:rPr lang="en-US" dirty="0" err="1" smtClean="0"/>
              <a:t>occaecat</a:t>
            </a:r>
            <a:r>
              <a:rPr lang="en-US" dirty="0" smtClean="0"/>
              <a:t> </a:t>
            </a:r>
            <a:r>
              <a:rPr lang="en-US" dirty="0" err="1" smtClean="0"/>
              <a:t>cupidatat</a:t>
            </a:r>
            <a:r>
              <a:rPr lang="en-US" dirty="0" smtClean="0"/>
              <a:t> non </a:t>
            </a:r>
            <a:r>
              <a:rPr lang="en-US" dirty="0" err="1" smtClean="0"/>
              <a:t>proident</a:t>
            </a:r>
            <a:r>
              <a:rPr lang="en-US" dirty="0" smtClean="0"/>
              <a:t>, </a:t>
            </a:r>
            <a:r>
              <a:rPr lang="en-US" dirty="0" err="1" smtClean="0"/>
              <a:t>sunt</a:t>
            </a:r>
            <a:r>
              <a:rPr lang="en-US" dirty="0" smtClean="0"/>
              <a:t> in culpa </a:t>
            </a:r>
          </a:p>
          <a:p>
            <a:pPr lvl="4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 and stuff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05128233"/>
              </p:ext>
            </p:extLst>
          </p:nvPr>
        </p:nvGraphicFramePr>
        <p:xfrm>
          <a:off x="237473" y="1436688"/>
          <a:ext cx="5994400" cy="2798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99458164"/>
              </p:ext>
            </p:extLst>
          </p:nvPr>
        </p:nvGraphicFramePr>
        <p:xfrm>
          <a:off x="4672577" y="3888615"/>
          <a:ext cx="4292486" cy="2861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42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 and stuff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679124431"/>
              </p:ext>
            </p:extLst>
          </p:nvPr>
        </p:nvGraphicFramePr>
        <p:xfrm>
          <a:off x="455625" y="1436700"/>
          <a:ext cx="5070036" cy="3013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2134989"/>
              </p:ext>
            </p:extLst>
          </p:nvPr>
        </p:nvGraphicFramePr>
        <p:xfrm>
          <a:off x="4654262" y="3955559"/>
          <a:ext cx="4392798" cy="2795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01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WSD 2013 Blue">
  <a:themeElements>
    <a:clrScheme name="LWSD_blue">
      <a:dk1>
        <a:srgbClr val="808080"/>
      </a:dk1>
      <a:lt1>
        <a:sysClr val="window" lastClr="FFFFFF"/>
      </a:lt1>
      <a:dk2>
        <a:srgbClr val="95AF39"/>
      </a:dk2>
      <a:lt2>
        <a:srgbClr val="FFFFFF"/>
      </a:lt2>
      <a:accent1>
        <a:srgbClr val="2FB4BC"/>
      </a:accent1>
      <a:accent2>
        <a:srgbClr val="F79527"/>
      </a:accent2>
      <a:accent3>
        <a:srgbClr val="95AF39"/>
      </a:accent3>
      <a:accent4>
        <a:srgbClr val="FDBA16"/>
      </a:accent4>
      <a:accent5>
        <a:srgbClr val="779042"/>
      </a:accent5>
      <a:accent6>
        <a:srgbClr val="F47F26"/>
      </a:accent6>
      <a:hlink>
        <a:srgbClr val="00A9C5"/>
      </a:hlink>
      <a:folHlink>
        <a:srgbClr val="C7DC6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smtClean="0">
            <a:solidFill>
              <a:schemeClr val="tx2"/>
            </a:solidFill>
            <a:latin typeface="Avenir Light"/>
            <a:cs typeface="Avenir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WSD 2013 Blue 2">
  <a:themeElements>
    <a:clrScheme name="LWSD_blue">
      <a:dk1>
        <a:srgbClr val="808080"/>
      </a:dk1>
      <a:lt1>
        <a:sysClr val="window" lastClr="FFFFFF"/>
      </a:lt1>
      <a:dk2>
        <a:srgbClr val="95AF39"/>
      </a:dk2>
      <a:lt2>
        <a:srgbClr val="FFFFFF"/>
      </a:lt2>
      <a:accent1>
        <a:srgbClr val="2FB4BC"/>
      </a:accent1>
      <a:accent2>
        <a:srgbClr val="F79527"/>
      </a:accent2>
      <a:accent3>
        <a:srgbClr val="95AF39"/>
      </a:accent3>
      <a:accent4>
        <a:srgbClr val="FDBA16"/>
      </a:accent4>
      <a:accent5>
        <a:srgbClr val="779042"/>
      </a:accent5>
      <a:accent6>
        <a:srgbClr val="F47F26"/>
      </a:accent6>
      <a:hlink>
        <a:srgbClr val="00A9C5"/>
      </a:hlink>
      <a:folHlink>
        <a:srgbClr val="C7DC6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smtClean="0">
            <a:solidFill>
              <a:schemeClr val="tx2"/>
            </a:solidFill>
            <a:latin typeface="Avenir Light"/>
            <a:cs typeface="Avenir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WSD 2013 Blue 3">
  <a:themeElements>
    <a:clrScheme name="LWSD_blue">
      <a:dk1>
        <a:srgbClr val="808080"/>
      </a:dk1>
      <a:lt1>
        <a:sysClr val="window" lastClr="FFFFFF"/>
      </a:lt1>
      <a:dk2>
        <a:srgbClr val="95AF39"/>
      </a:dk2>
      <a:lt2>
        <a:srgbClr val="FFFFFF"/>
      </a:lt2>
      <a:accent1>
        <a:srgbClr val="2FB4BC"/>
      </a:accent1>
      <a:accent2>
        <a:srgbClr val="F79527"/>
      </a:accent2>
      <a:accent3>
        <a:srgbClr val="95AF39"/>
      </a:accent3>
      <a:accent4>
        <a:srgbClr val="FDBA16"/>
      </a:accent4>
      <a:accent5>
        <a:srgbClr val="779042"/>
      </a:accent5>
      <a:accent6>
        <a:srgbClr val="F47F26"/>
      </a:accent6>
      <a:hlink>
        <a:srgbClr val="00A9C5"/>
      </a:hlink>
      <a:folHlink>
        <a:srgbClr val="C7DC6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smtClean="0">
            <a:solidFill>
              <a:schemeClr val="tx2"/>
            </a:solidFill>
            <a:latin typeface="Avenir Light"/>
            <a:cs typeface="Avenir Ligh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LWSD 2013 Blue 4">
  <a:themeElements>
    <a:clrScheme name="LWSD_blue">
      <a:dk1>
        <a:srgbClr val="808080"/>
      </a:dk1>
      <a:lt1>
        <a:sysClr val="window" lastClr="FFFFFF"/>
      </a:lt1>
      <a:dk2>
        <a:srgbClr val="95AF39"/>
      </a:dk2>
      <a:lt2>
        <a:srgbClr val="FFFFFF"/>
      </a:lt2>
      <a:accent1>
        <a:srgbClr val="2FB4BC"/>
      </a:accent1>
      <a:accent2>
        <a:srgbClr val="F79527"/>
      </a:accent2>
      <a:accent3>
        <a:srgbClr val="95AF39"/>
      </a:accent3>
      <a:accent4>
        <a:srgbClr val="FDBA16"/>
      </a:accent4>
      <a:accent5>
        <a:srgbClr val="779042"/>
      </a:accent5>
      <a:accent6>
        <a:srgbClr val="F47F26"/>
      </a:accent6>
      <a:hlink>
        <a:srgbClr val="00A9C5"/>
      </a:hlink>
      <a:folHlink>
        <a:srgbClr val="C7DC6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smtClean="0">
            <a:solidFill>
              <a:schemeClr val="tx2"/>
            </a:solidFill>
            <a:latin typeface="Avenir Light"/>
            <a:cs typeface="Avenir Ligh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LWSD_blue">
    <a:dk1>
      <a:srgbClr val="808080"/>
    </a:dk1>
    <a:lt1>
      <a:sysClr val="window" lastClr="FFFFFF"/>
    </a:lt1>
    <a:dk2>
      <a:srgbClr val="95AF39"/>
    </a:dk2>
    <a:lt2>
      <a:srgbClr val="FFFFFF"/>
    </a:lt2>
    <a:accent1>
      <a:srgbClr val="2FB4BC"/>
    </a:accent1>
    <a:accent2>
      <a:srgbClr val="F79527"/>
    </a:accent2>
    <a:accent3>
      <a:srgbClr val="95AF39"/>
    </a:accent3>
    <a:accent4>
      <a:srgbClr val="FDBA16"/>
    </a:accent4>
    <a:accent5>
      <a:srgbClr val="779042"/>
    </a:accent5>
    <a:accent6>
      <a:srgbClr val="F47F26"/>
    </a:accent6>
    <a:hlink>
      <a:srgbClr val="00A9C5"/>
    </a:hlink>
    <a:folHlink>
      <a:srgbClr val="C7DC6D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LWSD_blue">
    <a:dk1>
      <a:srgbClr val="808080"/>
    </a:dk1>
    <a:lt1>
      <a:sysClr val="window" lastClr="FFFFFF"/>
    </a:lt1>
    <a:dk2>
      <a:srgbClr val="95AF39"/>
    </a:dk2>
    <a:lt2>
      <a:srgbClr val="FFFFFF"/>
    </a:lt2>
    <a:accent1>
      <a:srgbClr val="2FB4BC"/>
    </a:accent1>
    <a:accent2>
      <a:srgbClr val="F79527"/>
    </a:accent2>
    <a:accent3>
      <a:srgbClr val="95AF39"/>
    </a:accent3>
    <a:accent4>
      <a:srgbClr val="FDBA16"/>
    </a:accent4>
    <a:accent5>
      <a:srgbClr val="779042"/>
    </a:accent5>
    <a:accent6>
      <a:srgbClr val="F47F26"/>
    </a:accent6>
    <a:hlink>
      <a:srgbClr val="00A9C5"/>
    </a:hlink>
    <a:folHlink>
      <a:srgbClr val="C7DC6D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LWSD_blue">
    <a:dk1>
      <a:srgbClr val="808080"/>
    </a:dk1>
    <a:lt1>
      <a:sysClr val="window" lastClr="FFFFFF"/>
    </a:lt1>
    <a:dk2>
      <a:srgbClr val="95AF39"/>
    </a:dk2>
    <a:lt2>
      <a:srgbClr val="FFFFFF"/>
    </a:lt2>
    <a:accent1>
      <a:srgbClr val="2FB4BC"/>
    </a:accent1>
    <a:accent2>
      <a:srgbClr val="F79527"/>
    </a:accent2>
    <a:accent3>
      <a:srgbClr val="95AF39"/>
    </a:accent3>
    <a:accent4>
      <a:srgbClr val="FDBA16"/>
    </a:accent4>
    <a:accent5>
      <a:srgbClr val="779042"/>
    </a:accent5>
    <a:accent6>
      <a:srgbClr val="F47F26"/>
    </a:accent6>
    <a:hlink>
      <a:srgbClr val="00A9C5"/>
    </a:hlink>
    <a:folHlink>
      <a:srgbClr val="C7DC6D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LWSD_blue">
    <a:dk1>
      <a:srgbClr val="808080"/>
    </a:dk1>
    <a:lt1>
      <a:sysClr val="window" lastClr="FFFFFF"/>
    </a:lt1>
    <a:dk2>
      <a:srgbClr val="95AF39"/>
    </a:dk2>
    <a:lt2>
      <a:srgbClr val="FFFFFF"/>
    </a:lt2>
    <a:accent1>
      <a:srgbClr val="2FB4BC"/>
    </a:accent1>
    <a:accent2>
      <a:srgbClr val="F79527"/>
    </a:accent2>
    <a:accent3>
      <a:srgbClr val="95AF39"/>
    </a:accent3>
    <a:accent4>
      <a:srgbClr val="FDBA16"/>
    </a:accent4>
    <a:accent5>
      <a:srgbClr val="779042"/>
    </a:accent5>
    <a:accent6>
      <a:srgbClr val="F47F26"/>
    </a:accent6>
    <a:hlink>
      <a:srgbClr val="00A9C5"/>
    </a:hlink>
    <a:folHlink>
      <a:srgbClr val="C7DC6D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351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LWSD 2013 Blue</vt:lpstr>
      <vt:lpstr>LWSD 2013 Blue 2</vt:lpstr>
      <vt:lpstr>LWSD 2013 Blue 3</vt:lpstr>
      <vt:lpstr>LWSD 2013 Blue 4</vt:lpstr>
      <vt:lpstr>Presentation  Title</vt:lpstr>
      <vt:lpstr>Chapter title—v1</vt:lpstr>
      <vt:lpstr>PowerPoint Presentation</vt:lpstr>
      <vt:lpstr>Chapter title—v2</vt:lpstr>
      <vt:lpstr>Chapter title—v3</vt:lpstr>
      <vt:lpstr>Chapter title—v4</vt:lpstr>
      <vt:lpstr>Charts and stuff</vt:lpstr>
      <vt:lpstr>Charts and stuff</vt:lpstr>
    </vt:vector>
  </TitlesOfParts>
  <Company>AdEase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Creative Contractor</dc:creator>
  <cp:lastModifiedBy>Account Services</cp:lastModifiedBy>
  <cp:revision>78</cp:revision>
  <dcterms:created xsi:type="dcterms:W3CDTF">2013-10-28T20:20:09Z</dcterms:created>
  <dcterms:modified xsi:type="dcterms:W3CDTF">2014-10-17T01:18:27Z</dcterms:modified>
</cp:coreProperties>
</file>