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2"/>
  </p:notesMasterIdLst>
  <p:sldIdLst>
    <p:sldId id="256" r:id="rId2"/>
    <p:sldId id="271" r:id="rId3"/>
    <p:sldId id="279" r:id="rId4"/>
    <p:sldId id="286" r:id="rId5"/>
    <p:sldId id="284" r:id="rId6"/>
    <p:sldId id="285" r:id="rId7"/>
    <p:sldId id="287" r:id="rId8"/>
    <p:sldId id="294" r:id="rId9"/>
    <p:sldId id="29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3098" autoAdjust="0"/>
  </p:normalViewPr>
  <p:slideViewPr>
    <p:cSldViewPr snapToGrid="0">
      <p:cViewPr varScale="1">
        <p:scale>
          <a:sx n="65" d="100"/>
          <a:sy n="65" d="100"/>
        </p:scale>
        <p:origin x="9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9B01F-3DD9-452B-A586-C30EF92105B0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564C5-4155-4E2A-B5DC-FCD9B2CB4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16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0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37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51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643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449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828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Clone Method</a:t>
            </a:r>
          </a:p>
          <a:p>
            <a:pPr algn="just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001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910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06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8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2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1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7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1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1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0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refactoring.guru/design-patterns/catalog" TargetMode="External"/><Relationship Id="rId3" Type="http://schemas.openxmlformats.org/officeDocument/2006/relationships/hyperlink" Target="https://medium.com/geekculture/design-pattern-visitor-pattern-the-most-complicated-design-pattern-with-c-code-sample-f88b608ffb4a" TargetMode="External"/><Relationship Id="rId7" Type="http://schemas.openxmlformats.org/officeDocument/2006/relationships/hyperlink" Target="https://github.com/iluwatar/java-design-patter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unit-team/junit5/tree/main/junit-jupiter-engine/src/main/java/org/junit/jupiter/engine/discovery" TargetMode="External"/><Relationship Id="rId5" Type="http://schemas.openxmlformats.org/officeDocument/2006/relationships/hyperlink" Target="https://github.com/junit-team/junit5" TargetMode="External"/><Relationship Id="rId4" Type="http://schemas.openxmlformats.org/officeDocument/2006/relationships/hyperlink" Target="https://developer.android.com/reference/android/app/AlertDialog.Builder" TargetMode="External"/><Relationship Id="rId9" Type="http://schemas.openxmlformats.org/officeDocument/2006/relationships/hyperlink" Target="https://github.com/faif/python-patter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1A266-A3B8-491F-B948-A528C7B7D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her Board">
            <a:extLst>
              <a:ext uri="{FF2B5EF4-FFF2-40B4-BE49-F238E27FC236}">
                <a16:creationId xmlns:a16="http://schemas.microsoft.com/office/drawing/2014/main" id="{619B1421-0665-4DE5-9B6C-9914C7FC4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7DE4A-FE16-4D95-99E1-93956CA9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3108960"/>
            <a:ext cx="6546269" cy="268224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Insights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50D9A-6207-45AD-B1C0-826AC27A8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420093"/>
            <a:ext cx="6546270" cy="1120634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Module-1 Week-2 </a:t>
            </a:r>
            <a:r>
              <a:rPr lang="en-US" dirty="0">
                <a:solidFill>
                  <a:srgbClr val="FFFFFF"/>
                </a:solidFill>
              </a:rPr>
              <a:t>: Creational Patterns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DDA327-270B-43AF-BDBD-2EB50E83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08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019C-3C34-4D29-879F-1327542B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A842-91BF-4704-8084-6C3AE39FE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8"/>
            <a:ext cx="10363200" cy="3640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hlinkClick r:id="rId3"/>
              </a:rPr>
              <a:t>https://www.c-sharpcorner.com/article/prototype-design-pattern-easy-and-powerful-way-to-copy-obje/</a:t>
            </a:r>
          </a:p>
          <a:p>
            <a:pPr marL="0" indent="0">
              <a:buNone/>
            </a:pPr>
            <a:r>
              <a:rPr lang="en-IN" dirty="0">
                <a:hlinkClick r:id="rId4"/>
              </a:rPr>
              <a:t>https://developer.android.com/reference/android/app/AlertDialog.Builder</a:t>
            </a:r>
            <a:endParaRPr lang="en-IN" dirty="0"/>
          </a:p>
          <a:p>
            <a:pPr marL="0" indent="0">
              <a:buNone/>
            </a:pPr>
            <a:r>
              <a:rPr lang="en-IN">
                <a:hlinkClick r:id="rId5"/>
              </a:rPr>
              <a:t>https</a:t>
            </a:r>
            <a:r>
              <a:rPr lang="en-IN" dirty="0">
                <a:hlinkClick r:id="rId5"/>
              </a:rPr>
              <a:t>://github.com/junit-team/junit5</a:t>
            </a:r>
            <a:r>
              <a:rPr lang="en-IN" dirty="0"/>
              <a:t> - </a:t>
            </a:r>
            <a:r>
              <a:rPr lang="en-IN" dirty="0">
                <a:hlinkClick r:id="rId6"/>
              </a:rPr>
              <a:t>https://github.com/junit-team/junit5/tree/main/junit-jupiter-engine/src/main/java/org/junit/jupiter/engine/discovery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linkClick r:id="rId7"/>
              </a:rPr>
              <a:t>https://github.com/iluwatar/java-design-patterns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linkClick r:id="rId8"/>
              </a:rPr>
              <a:t>https://refactoring.guru/design-patterns/catalog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linkClick r:id="rId9"/>
              </a:rPr>
              <a:t>https://github.com/faif/python-patterns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69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EEB9-1BCF-4A6B-B2FA-BF87B3B84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Singleton Pattern</a:t>
            </a:r>
          </a:p>
          <a:p>
            <a:pPr>
              <a:buFontTx/>
              <a:buChar char="-"/>
            </a:pPr>
            <a:r>
              <a:rPr lang="en-IN" dirty="0"/>
              <a:t>Factory and Prototype Pattern</a:t>
            </a:r>
          </a:p>
          <a:p>
            <a:pPr>
              <a:buFontTx/>
              <a:buChar char="-"/>
            </a:pPr>
            <a:r>
              <a:rPr lang="en-IN" dirty="0"/>
              <a:t>Builder Case Study</a:t>
            </a:r>
          </a:p>
          <a:p>
            <a:pPr>
              <a:buFontTx/>
              <a:buChar char="-"/>
            </a:pPr>
            <a:r>
              <a:rPr lang="en-IN" dirty="0"/>
              <a:t>Refactoring to Patterns</a:t>
            </a:r>
          </a:p>
        </p:txBody>
      </p:sp>
    </p:spTree>
    <p:extLst>
      <p:ext uri="{BB962C8B-B14F-4D97-AF65-F5344CB8AC3E}">
        <p14:creationId xmlns:p14="http://schemas.microsoft.com/office/powerpoint/2010/main" val="258143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814" y="1371600"/>
            <a:ext cx="4250665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Naïve Messenger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A48B2-5F8C-44A1-97A4-9F62C9330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31" y="439143"/>
            <a:ext cx="6373153" cy="597971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1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0"/>
            <a:ext cx="4323907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Prototype Messenger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E5B15DD-6E91-425C-9D13-F23695A65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902" y="643466"/>
            <a:ext cx="6640631" cy="57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3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80312"/>
            <a:ext cx="4762501" cy="30019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Prototype Emoticon Comparison</a:t>
            </a:r>
          </a:p>
        </p:txBody>
      </p:sp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B4F2396-C593-4F8B-953D-628461D5C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212" y="741392"/>
            <a:ext cx="4743797" cy="256165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CAD7865-FD87-4088-A740-7C4B6E67F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032" y="3624775"/>
            <a:ext cx="4762501" cy="249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1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80312"/>
            <a:ext cx="4762501" cy="30019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Prototype Caption Comparison</a:t>
            </a:r>
            <a:endParaRPr lang="en-US" dirty="0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052D779-32AE-403C-B217-590BCA287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1" y="609256"/>
            <a:ext cx="4743797" cy="2344867"/>
          </a:xfrm>
          <a:prstGeom prst="rect">
            <a:avLst/>
          </a:prstGeom>
        </p:spPr>
      </p:pic>
      <p:cxnSp>
        <p:nvCxnSpPr>
          <p:cNvPr id="69" name="Straight Connector 64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B1D8914-F6A0-46EA-84A9-FFE29326B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212" y="4309829"/>
            <a:ext cx="4762501" cy="234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8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8" name="Straight Connector 134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29" name="Rectangle 136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3108960"/>
            <a:ext cx="4721524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Prototype Design Pattern</a:t>
            </a:r>
          </a:p>
        </p:txBody>
      </p:sp>
      <p:cxnSp>
        <p:nvCxnSpPr>
          <p:cNvPr id="1030" name="Straight Connector 138">
            <a:extLst>
              <a:ext uri="{FF2B5EF4-FFF2-40B4-BE49-F238E27FC236}">
                <a16:creationId xmlns:a16="http://schemas.microsoft.com/office/drawing/2014/main" id="{84EE7F79-08E8-405E-9B6D-B1560F348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0CCE3A-48CB-4D30-A7FA-C5DECE676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63" y="1840742"/>
            <a:ext cx="68675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17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8" name="Straight Connector 134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29" name="Rectangle 136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3108960"/>
            <a:ext cx="4721524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Builder Demo</a:t>
            </a:r>
          </a:p>
        </p:txBody>
      </p:sp>
      <p:cxnSp>
        <p:nvCxnSpPr>
          <p:cNvPr id="1030" name="Straight Connector 138">
            <a:extLst>
              <a:ext uri="{FF2B5EF4-FFF2-40B4-BE49-F238E27FC236}">
                <a16:creationId xmlns:a16="http://schemas.microsoft.com/office/drawing/2014/main" id="{84EE7F79-08E8-405E-9B6D-B1560F348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52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3EC387-3EB4-433A-B377-39DEA30C15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"/>
          <a:stretch/>
        </p:blipFill>
        <p:spPr bwMode="auto">
          <a:xfrm>
            <a:off x="990599" y="994180"/>
            <a:ext cx="10221541" cy="487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65398"/>
            <a:ext cx="1022154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3301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_2SEEDS">
      <a:dk1>
        <a:srgbClr val="000000"/>
      </a:dk1>
      <a:lt1>
        <a:srgbClr val="FFFFFF"/>
      </a:lt1>
      <a:dk2>
        <a:srgbClr val="312B1C"/>
      </a:dk2>
      <a:lt2>
        <a:srgbClr val="F0F1F3"/>
      </a:lt2>
      <a:accent1>
        <a:srgbClr val="CC9616"/>
      </a:accent1>
      <a:accent2>
        <a:srgbClr val="E75F29"/>
      </a:accent2>
      <a:accent3>
        <a:srgbClr val="98A91E"/>
      </a:accent3>
      <a:accent4>
        <a:srgbClr val="176FD5"/>
      </a:accent4>
      <a:accent5>
        <a:srgbClr val="373FE8"/>
      </a:accent5>
      <a:accent6>
        <a:srgbClr val="631ED6"/>
      </a:accent6>
      <a:hlink>
        <a:srgbClr val="3F65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6922</TotalTime>
  <Words>144</Words>
  <Application>Microsoft Office PowerPoint</Application>
  <PresentationFormat>Widescreen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Grandview Display</vt:lpstr>
      <vt:lpstr>DashVTI</vt:lpstr>
      <vt:lpstr>Insights</vt:lpstr>
      <vt:lpstr>Agenda</vt:lpstr>
      <vt:lpstr>Naïve Messenger</vt:lpstr>
      <vt:lpstr>Prototype Messenger</vt:lpstr>
      <vt:lpstr>Prototype Emoticon Comparison</vt:lpstr>
      <vt:lpstr>Prototype Caption Comparison</vt:lpstr>
      <vt:lpstr>Prototype Design Pattern</vt:lpstr>
      <vt:lpstr>Builder Demo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Venkatesan</dc:creator>
  <cp:lastModifiedBy>Rajesh Venkatesan</cp:lastModifiedBy>
  <cp:revision>289</cp:revision>
  <dcterms:created xsi:type="dcterms:W3CDTF">2021-07-14T17:56:13Z</dcterms:created>
  <dcterms:modified xsi:type="dcterms:W3CDTF">2023-01-22T12:32:15Z</dcterms:modified>
</cp:coreProperties>
</file>