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71" r:id="rId3"/>
    <p:sldId id="288" r:id="rId4"/>
    <p:sldId id="296" r:id="rId5"/>
    <p:sldId id="289" r:id="rId6"/>
    <p:sldId id="290" r:id="rId7"/>
    <p:sldId id="291" r:id="rId8"/>
    <p:sldId id="293" r:id="rId9"/>
    <p:sldId id="29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8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0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6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Observable == Subject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1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9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Applications uses Observer Pattern for Managing the State of across different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7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Applications uses Observer Pattern for Managing the State of across different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f/python-patterns" TargetMode="External"/><Relationship Id="rId3" Type="http://schemas.openxmlformats.org/officeDocument/2006/relationships/hyperlink" Target="https://codeburst.io/observer-pattern-how-can-it-be-used-to-build-a-simple-web-app-651d92d942f5" TargetMode="External"/><Relationship Id="rId7" Type="http://schemas.openxmlformats.org/officeDocument/2006/relationships/hyperlink" Target="https://refactoring.guru/design-patterns/catalo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luwatar/java-design-patterns" TargetMode="External"/><Relationship Id="rId5" Type="http://schemas.openxmlformats.org/officeDocument/2006/relationships/hyperlink" Target="https://github.com/junit-team/junit5/tree/main/junit-jupiter-engine/src/main/java/org/junit/jupiter/engine/discovery" TargetMode="External"/><Relationship Id="rId4" Type="http://schemas.openxmlformats.org/officeDocument/2006/relationships/hyperlink" Target="https://github.com/junit-team/junit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 1 Week-3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64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https://codeburst.io/observer-pattern-how-can-it-be-used-to-build-a-simple-web-app-651d92d942f5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4"/>
              </a:rPr>
              <a:t>https://github.com/junit-team/junit5</a:t>
            </a:r>
            <a:r>
              <a:rPr lang="en-IN" dirty="0"/>
              <a:t> - </a:t>
            </a:r>
            <a:r>
              <a:rPr lang="en-IN" dirty="0">
                <a:hlinkClick r:id="rId5"/>
              </a:rPr>
              <a:t>https://github.com/junit-team/junit5/tree/main/junit-jupiter-engine/src/main/java/org/junit/jupiter/engine/discovery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6"/>
              </a:rPr>
              <a:t>https://github.com/iluwatar/java-design-patterns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7"/>
              </a:rPr>
              <a:t>https://refactoring.guru/design-patterns/catalog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8"/>
              </a:rPr>
              <a:t>https://github.com/faif/python-patterns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Structural Pattern : Adapter Pattern</a:t>
            </a:r>
          </a:p>
          <a:p>
            <a:pPr>
              <a:buFontTx/>
              <a:buChar char="-"/>
            </a:pPr>
            <a:r>
              <a:rPr lang="en-IN" dirty="0"/>
              <a:t>Behavioural Pattern : </a:t>
            </a:r>
            <a:r>
              <a:rPr lang="en-IN"/>
              <a:t>Observer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Adapter</a:t>
            </a:r>
            <a:br>
              <a:rPr lang="en-US" dirty="0"/>
            </a:br>
            <a:r>
              <a:rPr lang="en-US" dirty="0"/>
              <a:t>Pattern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6402DE-C2FC-5032-1B58-1FA72C60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3" y="1101538"/>
            <a:ext cx="7307241" cy="43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2" y="914400"/>
            <a:ext cx="3632481" cy="2514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Code Walkthrough</a:t>
            </a:r>
            <a:br>
              <a:rPr lang="en-US" dirty="0"/>
            </a:br>
            <a:r>
              <a:rPr lang="en-US" dirty="0"/>
              <a:t> - Plug Adapter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F24366-ADF9-F691-5750-C00FFEDA4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4" y="1101537"/>
            <a:ext cx="5833066" cy="41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1" y="4561952"/>
            <a:ext cx="3130062" cy="1406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Practical View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37DC8F-E8FC-C909-3A14-4CE1C001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52" y="268381"/>
            <a:ext cx="3048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Observer </a:t>
            </a:r>
            <a:br>
              <a:rPr lang="en-US" dirty="0"/>
            </a:br>
            <a:r>
              <a:rPr lang="en-US" dirty="0"/>
              <a:t>Pattern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EDFB13-957F-715E-A35B-D6F04F8C6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9" y="1149416"/>
            <a:ext cx="7434942" cy="47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Code Walkthrough</a:t>
            </a:r>
            <a:br>
              <a:rPr lang="en-US" dirty="0"/>
            </a:br>
            <a:r>
              <a:rPr lang="en-US" dirty="0"/>
              <a:t> - Shopping Portal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E01959-DC15-4B9F-E88E-4F70516B4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9" y="1189160"/>
            <a:ext cx="5495252" cy="46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3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9" name="Rectangle 13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108960"/>
            <a:ext cx="4721524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Practical View</a:t>
            </a:r>
          </a:p>
        </p:txBody>
      </p:sp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84EE7F79-08E8-405E-9B6D-B1560F34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B498EA-1C29-1AA6-C9B7-4CEBBA3D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44" y="1132149"/>
            <a:ext cx="4075681" cy="56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989D7-9155-4B9D-90C8-1A7BE7D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873450"/>
            <a:ext cx="4721524" cy="917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Machine Setup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E0CCFA4-4F16-8EF9-1EDB-126795123A53}"/>
              </a:ext>
            </a:extLst>
          </p:cNvPr>
          <p:cNvSpPr txBox="1">
            <a:spLocks/>
          </p:cNvSpPr>
          <p:nvPr/>
        </p:nvSpPr>
        <p:spPr>
          <a:xfrm>
            <a:off x="6022313" y="1865414"/>
            <a:ext cx="5868237" cy="19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PyCharm and MySQL</a:t>
            </a:r>
          </a:p>
          <a:p>
            <a:r>
              <a:rPr lang="en-US" dirty="0"/>
              <a:t> - </a:t>
            </a:r>
            <a:r>
              <a:rPr lang="en-US" dirty="0" err="1"/>
              <a:t>mysql</a:t>
            </a:r>
            <a:r>
              <a:rPr lang="en-US" dirty="0"/>
              <a:t>-connector</a:t>
            </a:r>
          </a:p>
          <a:p>
            <a:r>
              <a:rPr lang="en-US" dirty="0"/>
              <a:t> - </a:t>
            </a:r>
            <a:r>
              <a:rPr lang="en-US" dirty="0" err="1"/>
              <a:t>pymongo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20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172</Words>
  <Application>Microsoft Office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Grandview Display</vt:lpstr>
      <vt:lpstr>Arial</vt:lpstr>
      <vt:lpstr>Calibri</vt:lpstr>
      <vt:lpstr>DashVTI</vt:lpstr>
      <vt:lpstr>Insights</vt:lpstr>
      <vt:lpstr>Agenda</vt:lpstr>
      <vt:lpstr>Adapter Pattern</vt:lpstr>
      <vt:lpstr>Code Walkthrough  - Plug Adapter Example</vt:lpstr>
      <vt:lpstr>Practical View</vt:lpstr>
      <vt:lpstr>Observer  Pattern</vt:lpstr>
      <vt:lpstr>Code Walkthrough  - Shopping Portal Example</vt:lpstr>
      <vt:lpstr>Practical View</vt:lpstr>
      <vt:lpstr>Machine Setup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315</cp:revision>
  <dcterms:created xsi:type="dcterms:W3CDTF">2021-07-14T17:56:13Z</dcterms:created>
  <dcterms:modified xsi:type="dcterms:W3CDTF">2023-02-11T06:59:52Z</dcterms:modified>
</cp:coreProperties>
</file>