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6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5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8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1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3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6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5D1C-CCA3-4F36-AFA8-52024F33422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E7D9-1F73-4B3D-9E97-6BB5D7C7F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1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3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3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8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2021-04-16T11:18:34Z</dcterms:created>
  <dcterms:modified xsi:type="dcterms:W3CDTF">2021-04-16T11:26:22Z</dcterms:modified>
</cp:coreProperties>
</file>