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954a213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954a213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54a21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954a21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954a213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954a213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954a213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954a213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954a213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954a213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954a213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954a213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954a213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954a213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954a213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954a21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954a213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954a213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52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 как нереляционная БД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Удаленный доступ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на сервера была настроена возможность удаленного доступа.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</a:t>
            </a:r>
            <a:r>
              <a:rPr lang="ru"/>
              <a:t>получения</a:t>
            </a:r>
            <a:r>
              <a:rPr lang="ru"/>
              <a:t> данных и их визуализации не с локального </a:t>
            </a:r>
            <a:r>
              <a:rPr lang="ru"/>
              <a:t>компьютера</a:t>
            </a:r>
            <a:r>
              <a:rPr lang="ru"/>
              <a:t>, а с любого устройства, находящегося в сети law.spbu.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Введение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Альтернативные решения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Elasticsearch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Загрузка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Структура базы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Выборка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Обновление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Взаимодействие с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Удаленный доступ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рамках работы над проектом по учебной практике возникла необходимость в разработке решения, позволяющего организовать совместный доступ множества пользователей к базе данных электронного расписания СПбГУ со следующими требованиями: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высокая скорость формирования аналитических срезов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минимизация нагрузки на основную базу расписания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простая масштабируемость решения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Альтернативные решения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955300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выбора конечного решения были рассмотрены следующие технологии: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Microsoft SQL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MOLAP (Multidimensional OLAP)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Memcached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Elasticsearch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поиска инструментов использовались cледующие ресурсы: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alternativeto.net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stackshare.io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итоге по совету заказчика и ряду следующих причин был выбран Elasticsearch: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высокая скорость поиска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простота взаимодействия с веб частью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базы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Исходная</a:t>
            </a:r>
            <a:r>
              <a:rPr lang="ru"/>
              <a:t> база данных имела весьма сложную структуру. Поэтому возникла необходимость получить лишь данные для выбранных аналитических срезов.  Для этого было важно разобраться в нынешней структуре.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01" y="2210050"/>
            <a:ext cx="3243924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159525" y="2942100"/>
            <a:ext cx="28362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Пример части структуры базы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данных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данных из основной базы в ES была осуществлена </a:t>
            </a:r>
            <a:r>
              <a:rPr lang="ru"/>
              <a:t>посредством</a:t>
            </a:r>
            <a:r>
              <a:rPr lang="ru"/>
              <a:t> SQL запросов с использованием logstash.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Помимо этого осуществлять управление elasticsearch возможно посредством HTTP-запросов (к примеру, через программу curl).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Обновление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 обновлении копии данных расписания, лежащей на сервере, обновляются данные, которые хранятся в ES. Это осуществляется посредством создания необходимой команды в файле конфигурации logstash и добавления </a:t>
            </a:r>
            <a:r>
              <a:rPr lang="ru"/>
              <a:t>дополнительного</a:t>
            </a:r>
            <a:r>
              <a:rPr lang="ru"/>
              <a:t> поля в БД.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Имеется возможность доступа к данным через web </a:t>
            </a:r>
            <a:r>
              <a:rPr lang="ru"/>
              <a:t>страницу</a:t>
            </a:r>
            <a:r>
              <a:rPr lang="ru"/>
              <a:t>, </a:t>
            </a:r>
            <a:r>
              <a:rPr lang="ru"/>
              <a:t>посредством</a:t>
            </a:r>
            <a:r>
              <a:rPr lang="ru"/>
              <a:t> компонента Kibana, с помощью которые осуществляется визуализация данных.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