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7T12:08:16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776 670 0,'-18'18'172,"1"0"-156,17-1-16,0 36 15,-18 18 1,-17-1-1,35 1 1,0 17 0,0-35-1,0 0 17,-18-36-17,1-17 16,17-17-15,0-1-16,0-35 16</inkml:trace>
  <inkml:trace contextRef="#ctx0" brushRef="#br0" timeOffset="453.565">758 653 0,'-52'17'16,"34"-17"-1,0 18 1,54-18 31,-1 0-47,-18-18 0,72 1 15,-1 17 1,-18 0 0,-52 0-1,0-18 1,-36 18 31</inkml:trace>
  <inkml:trace contextRef="#ctx0" brushRef="#br0" timeOffset="733.576">706 882 0,'-18'18'0,"-17"17"15,35-18 1,35-17 0,18 0-1,17 0 1,1 0 0,-53 0-1,34 0 1,1-35-1,-35 35-15</inkml:trace>
  <inkml:trace contextRef="#ctx0" brushRef="#br0" timeOffset="1299.86">1129 988 0,'0'-18'16,"18"18"-1,-18-18 1,17 18 0,1 0-1,-1 0 1,1 18 0,-18 0-16,18 35 15,-18 17 1,0 1-1,0-18 1,0-18 0,0-17-1,0-54 17,0-34-1,0 52-31,17-35 15,1-35 1,-18 35 0,18 35-1,-1 18 1,1 0-16</inkml:trace>
  <inkml:trace contextRef="#ctx0" brushRef="#br0" timeOffset="1846.546">1693 970 0,'0'0'15,"0"-18"16,0 1-15,0-1 0,-35 18-1,17 0 1,-17 0 0,17 0-16,-34 18 15,16 35 1,19 17-1,17 1 1,53-1 0,-36-52-1,18-18 1,1-18 0,-19-17-1,1-35 16,-18 17-15,0 35 0,0 53 15,0 18-15,53 0-1,-18 0 1,1-35-1</inkml:trace>
  <inkml:trace contextRef="#ctx0" brushRef="#br0" timeOffset="2545.183">2046 1076 0,'0'0'0,"-18"0"0,18-18 32,0 36-1,0 17-15,0-17-1,0 0 1,0-1-1,0 1 1,0-1 0,0 1 15,-17-18 16,17-35-47,-18 0 15,18-36 17,18-17-17,35 35 1,-36 35-16,54 1 16,17 34-1,-17 36 1,-36 18-1,-17-18 1,-1-18 0,-17-53 15,0 1-15,18-54-1,0 0 1,17 19-1,-18 34 1,19 18 0,17 53-1,-36 35 1,-34-53-16</inkml:trace>
  <inkml:trace contextRef="#ctx0" brushRef="#br0" timeOffset="2628.761">2593 1252 0,'0'0'31,"18"-17"0,-1-1-31</inkml:trace>
  <inkml:trace contextRef="#ctx0" brushRef="#br0" timeOffset="3077.925">2805 970 0,'0'-18'78,"35"1"-62,-35-18 0,0-1-1,0 19 1,-18 17 0,-17 35-1,17 18 1,18 17-1,0 1 1,36 17 15,-36-70-31,52 35 16,1-36 0,0-17-1,-35-17 1</inkml:trace>
  <inkml:trace contextRef="#ctx0" brushRef="#br0" timeOffset="3843.757">3140 900 0,'0'0'0,"0"-18"16,-18 18 15,0 18-15,1 34 0,-1 19-1,18 17 1,0-17-1,35-18 1,36-18 0,-36-35-1,1 0 1,52-71 0,-53-17-1,0 18 1,-17 34-1,-18 54 17,0 35-17,18 0 1,34-18 0,37-17-1,-1-18 1,-18-53-1,1-18 1,-53-35 15,-36 36-15,-17 35 0,-36 17-1,1 18 1,34 18-16</inkml:trace>
  <inkml:trace contextRef="#ctx0" brushRef="#br0" timeOffset="4276.461">4145 900 0,'0'0'0,"0"-18"0,0 0 16,-35 18 0,0 0 15,-1 18-15,19 35-1,17 17 1,17 1-1,54-18 1,-18-35 0,0-36-1,-18-35 1,-35-18 0,0-34-1,-35 52 1,-18 0-1,-18 53 1,54 0 0</inkml:trace>
  <inkml:trace contextRef="#ctx0" brushRef="#br0" timeOffset="4645.723">4498 882 0,'0'18'31,"0"-1"-15,18 1-1,-1 52 1,-17 1-1,18-53-15,-18 35 16,0-36 0,0-34 31,0-1-32,0-88 1,17 53-1,-17 35-15,0-52 16,18 17 0,-18 18-1</inkml:trace>
  <inkml:trace contextRef="#ctx0" brushRef="#br0" timeOffset="4991.925">4939 512 0,'0'0'0,"-35"-36"0,17 1 31,18 17-15,-18 18-1,18 18 1,0 53 0,0 34-1,0-69-15,18 87 16,0 1 0,-18-36-1,0-18 1,0-34-1</inkml:trace>
  <inkml:trace contextRef="#ctx0" brushRef="#br0" timeOffset="5374.758">5186 741 0,'0'0'0,"0"-18"16,0 1 0,-18 17 31,1 0-47,-19 35 15,19-18-15,-36 1 16,17 35-1,19-18 1,-1 18 0,36-18-1,35 18 17,0-35-17,35 0 1,-35-1-1,-36-17 1</inkml:trace>
  <inkml:trace contextRef="#ctx0" brushRef="#br0" timeOffset="6590.438">2593 1111 0,'0'18'125,"0"0"-109,0-1-1,18 1 1,-18 35 0,0-18-1,0-17 1,0 17-16,0-17 16</inkml:trace>
  <inkml:trace contextRef="#ctx0" brushRef="#br0" timeOffset="8942.584">917 1587 0,'0'0'0,"-17"0"0,-1 0 16,0 0-1,-17 0 1,0 0 0,17 0-1,0 0 16,1 18-15,-1-18 0,1 0-1,-1 0 1,0 0 0,1 0 15,-19 18-16,19-18 1,34 0 62,1 0-78,0 0 0,17 0 16,-17 0-16,52 0 31,18 0-15,53 0-1,-88 0 1,88 0 0,-88 0-1,71 0 1,-54 0-1,19-18 1,-1 18 0,-18 0-1,-17 0 1,35 0 0,18-18-1,0 18 16,-53 0-31,18 0 32,17-17-17,0 17 1,35 0 0,-17 0-1,-35 0 1,-1 0-1,1 0 1,17 0 0,-17 0-1,-36 0 1,0 0 0,1 0-1,16 0 1,19 0-1,52 0 17,1 0-17,-18 0 1,0 0 0,-1 0-1,19 0 1,-89 0-16,89 0 15,-19 17 1,-16-17 0,-19 0-1,-34 0 1,-19 0 0,1 0-1,-1 0 1,36 0 15,-35 0-31,35 0 31,0 0-15,-18-17 0,18 17-1,35 0 1,0 0-1,1 0 1,-36 0 0,-18 0-1,-18 0 1,19 0 0,-19 0-1,1 0 1,17 0-1,1 0 1,-19 0 15,1 0-15,-1 0 15,-17-18-15,18 18-1,0 0 1,-1 0 31,-34 0 94,-1-17-141,0-1 15</inkml:trace>
  <inkml:trace contextRef="#ctx0" brushRef="#br0" timeOffset="10310.724">5803 617 0,'0'18'16,"18"-18"62,-36 0 0,36 0-15,-1 0-48,-34 0 48,17 18-47,-18-18-16,18 17 15,-17-17 1,34 0-1,18 0 1,-17 0 0,-18-17 31,-18 17-32,1 0 1,-18 0-1,17 0 1,36 0 62</inkml:trace>
  <inkml:trace contextRef="#ctx0" brushRef="#br0" timeOffset="11049.261">5874 970 0,'-18'0'16,"0"0"15,18 18-16,18-18 32,-36 0 16,1 0-48,-1 17-15,1-17 16,17 18 15,17-18-31,1 0 32,17 0-32,-35-18 46,-18 18-30,1 0 0,-18 0-1,17 0 1</inkml:trace>
  <inkml:trace contextRef="#ctx0" brushRef="#br0" timeOffset="47957.254">6579 741 0,'18'0'0,"0"0"63,-18-18-63,17 36 109,-17-1-93,0 1-16,18 53 16,-1-1-1,-17 18 16,18-70-31,-18 53 16,0-18 0,0-18-1,0-53 17,0 1-17,0-19-15,0 1 16</inkml:trace>
  <inkml:trace contextRef="#ctx0" brushRef="#br0" timeOffset="48223.304">6491 688 0,'0'0'0,"-53"-35"31,53-1-15,0 1-1,18 17-15,35 18 16,35-17 0,-18 17-1,-17 17 1,-53 19-16</inkml:trace>
  <inkml:trace contextRef="#ctx0" brushRef="#br0" timeOffset="48423.395">6421 1058 0,'0'0'0,"52"53"15,-104-35 16,87 35-15,0-18 0,0-35-1,18-18 1,-17 1-16</inkml:trace>
  <inkml:trace contextRef="#ctx0" brushRef="#br0" timeOffset="48872.858">7091 600 0,'0'0'0,"0"17"63,17 1-48,-17 0-15,0 35 16,0 35-1,0 18 1,-17-18 0,17-18-1,0-52-15,0 35 16,17-18 0,19-17-1,34-18 16,-17-53-15,-35 18-16</inkml:trace>
  <inkml:trace contextRef="#ctx0" brushRef="#br0" timeOffset="49038.048">7091 952 0,'0'0'0,"-18"0"0,1 0 16,34 0 15,1 0-31,17 0 0,53 0 16,36 0-1,-89-17-15</inkml:trace>
  <inkml:trace contextRef="#ctx0" brushRef="#br0" timeOffset="49339.631">7990 882 0,'71'0'15,"-89"0"1,18 18 0,0-1-1,0 18 1,18 18 0,-18-35-16,0 0 15</inkml:trace>
  <inkml:trace contextRef="#ctx0" brushRef="#br0" timeOffset="49388.064">8061 1147 0,'0'0'16,"-18"-18"0,18 0-16</inkml:trace>
  <inkml:trace contextRef="#ctx0" brushRef="#br0" timeOffset="49522.368">8026 776 0,'0'-18'0,"0"36"0,-18-71 16,18 36-1,0-1 1,35 18 15</inkml:trace>
  <inkml:trace contextRef="#ctx0" brushRef="#br0" timeOffset="49907.485">8484 794 0,'0'0'16,"36"0"0,-54 0 15,0 0-15,-17 17-1,0 1 1,17 17-1,18 18 1,35-18 0,1 18-1,-36-35-15,17 0 16,-17-1 0,0 1-1,-70 0 1,-18-1-1,35-17 17,53-17-17,17-1-15</inkml:trace>
  <inkml:trace contextRef="#ctx0" brushRef="#br0" timeOffset="51851.392">9578 564 0,'0'-17'0,"0"-1"31,0 1-15,0 34 31,0 1-47,0 35 15,0 53 1,0-71-16,-18 71 16,1-1-1,-54-34 1</inkml:trace>
  <inkml:trace contextRef="#ctx0" brushRef="#br0" timeOffset="52133.711">9596 811 0,'0'0'0,"-36"0"0,1 0 16,0 0-1,70 0 16,36-17-15,17-19 0</inkml:trace>
  <inkml:trace contextRef="#ctx0" brushRef="#br0" timeOffset="52599.788">9807 512 0,'0'0'16,"-17"-18"-1,17 0 1,0 36 0,0 0-1,0 87 1,0 1 0,0 0-1,17-18 1,-17 18-1,0-71 1,0-17 0,18-18-1,-18-18 1,53-88 15,-18 36-15,18 17-1,-18 35 1,-17 18-16,17 18 16,36 70-1,-54-17 1,-17-18 0,0 0-1,0-36 1,0-34-1</inkml:trace>
  <inkml:trace contextRef="#ctx0" brushRef="#br0" timeOffset="52999.258">10336 900 0,'-17'0'31,"17"17"-15,17-17-1,-17-17 1,18-1 0,0 18-16,-1-53 15,-17 18 1,0 17-1,-35 18 1,0 18 0,17 35-1,0 17 1,36 1 0,35 17 15,35-70-16,-17-18 1,-36-18-16</inkml:trace>
  <inkml:trace contextRef="#ctx0" brushRef="#br0" timeOffset="53847.998">11642 811 0,'0'0'0,"17"0"15,1-17 1,-18-1-1,-18 18 17,-17 18-17,-36-1 1,-17 54 0,53-18-1,35 17 16,53-34-15,70-19 0,-34-17-1,16-35 1,-16-36 0,-54 36-1,-35 18-15,0-19 16,-53 36 15,35 18-31,1 0 16,-19 34-1,36 37 17,36-54-32,17-17 31,0-18-16,-1-18 1,-34-53 0,-36-34-1,-17 52 1,-35 17 0,17 36-1,35 18 1,18 0-16</inkml:trace>
  <inkml:trace contextRef="#ctx0" brushRef="#br0" timeOffset="54198.001">12259 564 0,'0'0'0,"0"-35"0,0 18 15,-18-1 1,18-17 0,-17 35-1,17 35 17,0-17-32,-18 52 15,18 1 1,18 87-1,-1-52 1,1-18 0,-18-17-1,18-36 1,-18-70 15</inkml:trace>
  <inkml:trace contextRef="#ctx0" brushRef="#br0" timeOffset="54513.347">12453 617 0,'0'-123'31,"0"246"-31,0-299 16,0 158-16,0-17 15,0 53 16,0-1-31,0 36 16,18 35 0,-1 89-1,-17-54 1,18-17 0,0-18-1,-1-35 16,-17-35-15,36-53 0,-19 17-16</inkml:trace>
  <inkml:trace contextRef="#ctx0" brushRef="#br0" timeOffset="54912.872">12876 847 0,'0'0'0,"-17"0"0,-1 0 16,0 17 0,18 1 15,36-18-15,-1-18-1,-35 1-15,35-19 16,-17 1 15,-18 0-15,-18 17-1,-52 18 1,-1 18 0,18 52-1,53-17 1,0 18-1,53-1 1,88-34 0,-70-1-1,-18-35 1</inkml:trace>
  <inkml:trace contextRef="#ctx0" brushRef="#br0" timeOffset="55212.247">13247 847 0,'0'0'0,"0"-18"16,0 0-1,-18 18 32,1 18-47,-1 0 16,-35 52-1,35 18 1,18-52 0,0-19-16,18 36 15,35-35 1,0-18 0,0-35-1,-36 17 1</inkml:trace>
  <inkml:trace contextRef="#ctx0" brushRef="#br0" timeOffset="55579.177">13476 547 0,'0'0'16,"0"-18"-16,0 1 15,0-1 1,0 36 31,0-1-47,18 1 0,-18 17 16,0 106-1,0-35 1,0 0-1,17-18 17,1-17-17,17-18 1,1-18 0,16-70-1,-87-71 1</inkml:trace>
  <inkml:trace contextRef="#ctx0" brushRef="#br0" timeOffset="55763.111">13582 882 0,'0'0'0,"18"0"47,-1 0-32,36 0-15,0-18 16,-18 18 0,18-17-16</inkml:trace>
  <inkml:trace contextRef="#ctx0" brushRef="#br0" timeOffset="55943.596">13952 811 0,'36'0'15,"-72"0"1,72 18-16,-54-18 0,18 35 15,-18 1 1,1-1 0,-1 18-1,18-18 1,-18-35 0,1 0-1</inkml:trace>
  <inkml:trace contextRef="#ctx0" brushRef="#br0" timeOffset="56098.565">13970 670 0,'-18'71'0,"36"-142"0,0 36 16,-18 0 0,0 17-1,17 36 16</inkml:trace>
  <inkml:trace contextRef="#ctx0" brushRef="#br0" timeOffset="56443.899">14340 723 0,'0'18'15,"-17"-18"1,-19 35-1,1 0 1,18-17 0,-19 35-1,36 17 1,18-17 0,70 0-1,-53-53 1,18-17-1,-35-36 1,0-71 0,-54 36-1,-17 18 1,36 52 15</inkml:trace>
  <inkml:trace contextRef="#ctx0" brushRef="#br0" timeOffset="56777.516">14693 1005 0,'0'0'0,"0"18"0,0 17 31,0-52 16,0-1-47,0 0 15,0-52 1,18-18 0,35 17-1,-36 53-15,54 18 16,17 36 0,-35 34-1,-18 18 1,-35-17-1,-17-36 1,17 1 0,17-36-1</inkml:trace>
  <inkml:trace contextRef="#ctx0" brushRef="#br0" timeOffset="57225.5">15752 811 0,'0'0'0,"0"-17"16,-18 17 31,18 17-47,-18 19 15,1 34 1,52 1 0,0-54-16,36 19 15</inkml:trace>
  <inkml:trace contextRef="#ctx0" brushRef="#br0" timeOffset="57341.454">15840 5256 0,'0'0'0,"0"18"47,0 0-47</inkml:trace>
  <inkml:trace contextRef="#ctx0" brushRef="#br0" timeOffset="57675.038">16475 5415 0,'0'-18'0,"0"-17"31,17 0-16,1 0 1,0-36 0,-18 53-16,0-34 31,0 16-31,-36 36 31,1 0-15,-18 0-1,36 0 1,-1 18 0,18 0-1,18-18 1,-18 35 0</inkml:trace>
  <inkml:trace contextRef="#ctx0" brushRef="#br0" timeOffset="60672.973">15946 917 0,'0'0'0,"17"0"16,-17-17 30,0-1 1,-17 18-31,17-18 0,-18 18-1,-17 0-15,17 0 16,-17 0-1,-1 0 17,1 18-17,0 17 1,-36 36 0,54-1-1,17-17 1,35 0-1,18-35 1,17-1 0,1-34-1,17-36 1,-35-35 0,-53-1-1,0 37 1,-53 34-1,0 0 17,0 18-17,71 0 17</inkml:trace>
  <inkml:trace contextRef="#ctx0" brushRef="#br0" timeOffset="61185.402">16316 723 0,'0'0'0,"18"0"0,-1 0 16,19-17-1,-1-36 1,-18 0 15,-17-53-15,0 53 0,-17 35-1,-1 18-15,1 0 16,-19 18-1,-17 53 1,36 17 0,-1 18-1,18 35 1,0-18 0,0 36-1,0-71 1,0-17-1,0-18 17,0-18-17,-18-35 1,1-35 0,17-18-16</inkml:trace>
  <inkml:trace contextRef="#ctx0" brushRef="#br0" timeOffset="61351.159">16228 1041 0,'0'0'16,"0"-18"15,70 18-15,19-18-1,-1-17 1</inkml:trace>
  <inkml:trace contextRef="#ctx0" brushRef="#br0" timeOffset="62120.425">17057 847 0,'17'0'16,"-17"-18"-1,18 18 1,0 0 0,-1 35 15,19 1-15,-19 34-1,-17 1 1,0-36-16,0 0 15,0 1 1,-17-36 0,17-36 15,17-34-15,36-36-1,0 35 1,-18 36-1,18 0 1</inkml:trace>
  <inkml:trace contextRef="#ctx0" brushRef="#br0" timeOffset="62467.309">17551 864 0,'0'0'0,"0"36"31,17-36-15,1 0-1,17 0 1,-17 0-16,35-36 16,-36 1-1,1 0 1,-18-1-1,-18 19 1,-17 17 0,-18 17-1,18 72 17,35-1-17,0-35 1,0-36-16</inkml:trace>
  <inkml:trace contextRef="#ctx0" brushRef="#br0" timeOffset="62535.445">17692 1164 0,'17'0'32,"1"0"-32,-53 0 15,123 0-15,-53-35 16</inkml:trace>
  <inkml:trace contextRef="#ctx0" brushRef="#br0" timeOffset="63117.26">18009 829 0,'0'0'0,"0"-18"0,-17 18 47,17 18 0,0 0-47,0-1 15,-18 54 1,18-1 0,18 1-1,-1-53-15,19 17 16,16-17-1,1-18 1,-17-36 0,-1-34-1,18-54 1,-35 71 15,-18 18-15,0 17-1,0 54 17,0 17-17,0 17 1,0-52-16,0 35 16,17-18-1,1-17 1,17-18-1,0 0 1</inkml:trace>
  <inkml:trace contextRef="#ctx0" brushRef="#br0" timeOffset="63566.374">18591 847 0,'0'0'0,"36"-18"31,-19 0-31,19-17 16,-1-18-1,-35 36 1,0-1 0,-18 18 15,1 0-16,-19 35 1,19 18 0,17 0-1,0 18 1,35-1 15,-17-52-15,-1-1-16,-17 19 15,18-1 1,-18-17 0,-53-1-1,-35-17 1,17-17 0,54 17-16</inkml:trace>
  <inkml:trace contextRef="#ctx0" brushRef="#br0" timeOffset="63868.321">19173 829 0,'0'0'0,"18"-18"16,17-17-1,-35 17 1,0 1 0,-17-1 15,-36 18-15,35 0-16,-35 18 15,0 17 1,18 36-1,35-36 1</inkml:trace>
  <inkml:trace contextRef="#ctx0" brushRef="#br0" timeOffset="64114.368">19209 1023 0,'0'0'0,"17"0"0,19-18 16,-1-17 15,0-18-15,-17-35-1,-18 53 1,0 52 15,-18 36-15,18 0 0,35 0-1,36 18 1,-36-71-1,-17 0 1</inkml:trace>
  <inkml:trace contextRef="#ctx0" brushRef="#br0" timeOffset="64714.372">19614 388 0,'0'0'0,"18"-35"0,-18-1 31,0 19-31,0 34 63,0 1-63,0 35 15,0-18-15,0 36 16,35 105 0,-17-70-1,0-18 1,-1-35 0,-17-18-1,0-52 32,0-18-31,18-54-1,0 36 1,17 18 0,-18 35-16,36 0 15,0 18 1,18 52-1,-71 1 1,0-36 0,-35 0-1,-54 1 1,36-36 0,18 0-1</inkml:trace>
  <inkml:trace contextRef="#ctx0" brushRef="#br0" timeOffset="65047.259">20179 300 0,'0'0'0,"0"-18"0,0-52 15,18 70 17,-18 35-17,17 35 1,18 89 0,1-35-1,-1 17 1,-35-35 15,0-71-31,0 18 16,0 0-1,0-36 1,18-52 0</inkml:trace>
  <inkml:trace contextRef="#ctx0" brushRef="#br0" timeOffset="65429.454">20496 723 0,'0'0'0,"-17"0"16,34 0 15,54 0-15,-36-17-1,18-19 17,-18 1-17,-35 0 1,0 17-16,-35 18 16,-53 35-1,17 18 1,18 35-1,36 1 1,34-36 0,54 17-1,0-70 1,-54 0 0</inkml:trace>
  <inkml:trace contextRef="#ctx0" brushRef="#br0" timeOffset="66344.417">19173 811 0,'-17'0'31,"-1"18"-15,1-18 0,-1 0-1,18 18 1,-18-18 0,-17 17-1,35 1 1,0 0-1,0-1 1,0 1 0,-18-18-16,18 17 15,0 19 1,18-36 0,0 35-1,-18-17 1,17-18-1,1 17 1,0-17 15,-1 0-15,1 0 0,17 0-1,0 0 1,1-17-16</inkml:trace>
  <inkml:trace contextRef="#ctx0" brushRef="#br0" timeOffset="68591.285">21784 776 0,'35'0'32,"-17"0"-17,0-18 1,-36 18 62,0 0-62,1 0-16,-36 36 15,35-19-15,-17 36 16,-71-70 15,124 105-15,-1-88-16</inkml:trace>
  <inkml:trace contextRef="#ctx0" brushRef="#br0" timeOffset="68675.889">21766 1094 0,'18'0'16,"17"0"0,53 0-1,-229 0-15,300 0 0,-71-36 16,-35 1 0</inkml:trace>
  <inkml:trace contextRef="#ctx0" brushRef="#br0" timeOffset="68840.514">22225 847 0,'0'-18'16,"0"0"0,-18 18-1,-17 18 1,-18 17 0,18 53 15</inkml:trace>
  <inkml:trace contextRef="#ctx0" brushRef="#br0" timeOffset="69024.191">22190 1111 0,'53'0'32,"-106"0"-32,159 0 15,-106-17-15,35-1 16,-35-53 0,-18-34-1,-52 16 1,-19 36-1,19 53 1,35 18 0</inkml:trace>
  <inkml:trace contextRef="#ctx0" brushRef="#br0" timeOffset="69855.066">22578 900 0,'17'0'16,"-17"17"-1,0 1 1,0 17-1,0-17 1,0-1 31,-17 1 78,17-36-31,0 1-94,0-1 0,0-35 15,17-17 1,19-1 0,-19 53-16,1 1 15,35 17 16,-18 53-15,0 17 0,-17-34-1,0-1 1,-1-18 15,-17-52-15,0-35-1,18-19 1,0 37 0,35 16-1,-18 54 1,-18 0-16,36 34 16,0 19-1,-53 0 1,-17-36-1</inkml:trace>
  <inkml:trace contextRef="#ctx0" brushRef="#br0" timeOffset="69925.027">23036 1076 0,'0'0'16,"-17"18"15,17-36-15</inkml:trace>
  <inkml:trace contextRef="#ctx0" brushRef="#br0" timeOffset="70338.631">23336 741 0,'0'0'0,"0"-35"15,0-1 1,0 54 46,0 0-46,-17 52 0,17 18-1,0-52-15,0 52 16,0 53 0,17 18-1,19 35 1,-19-106-1,-17-35 1,0-36 0,0-34 15,-17-19-15,17-34-1,0-36 1</inkml:trace>
  <inkml:trace contextRef="#ctx0" brushRef="#br0" timeOffset="70704.285">23548 670 0,'0'0'0,"0"-17"15,-53-1 1,71 18 0,17 0-1,18 18 1,0 17 0,0 0-1,-53-17 1,17 17-1,-17 18 1,-35 35 0,-53-35-1,35-35 1,0-1 0,18-17-1</inkml:trace>
  <inkml:trace contextRef="#ctx0" brushRef="#br0" timeOffset="71172.295">23989 723 0,'0'-17'15,"-18"17"32,18 17-31,-17 1 0,-1-1-16,0 36 15,18 18 1,0-1-1,36-34 1,-1-1 0,18-35-1,-18-35 1,-35-18 0,0-53-1,-18 35 1,-17 19-1,0 34 17,0 18-17,17 18 1,18-1-16</inkml:trace>
  <inkml:trace contextRef="#ctx0" brushRef="#br0" timeOffset="71669.587">24183 864 0,'0'0'0,"18"18"0,-18 0 15,0 17 1,0 0-1,0-17 32,0-36-31,0 0 0,0-17-1,0 18-15,0-54 16,17 0-1,36 19 1,0 34 0,18 18-1,-36 35 1,-35-17-16,17 35 16,-17 0-1,0 17 1,0-17-1,-17-35 1,17 17 15,-35-17-15,70-18-16</inkml:trace>
  <inkml:trace contextRef="#ctx0" brushRef="#br0" timeOffset="72052.437">24659 829 0,'-17'0'0,"34"0"47,1 0-32,-1-35-15,1 17 16,0 0-16,-18-17 31,0 0-15,-18 17 0,-17 18-1,-18 53 1,53 18-1,0 17 1,18-18 0,52-17-1,-17-35 1,-18-18-16</inkml:trace>
  <inkml:trace contextRef="#ctx0" brushRef="#br0" timeOffset="72434.598">25065 1023 0,'-18'0'31,"18"-35"0,0 17-15,0 0-1,0-34 1,53-19 0,0 18-1,53 35 1,-36 36 0,-17 35-1,-35 0 1,-18 17-1,0 1 1,0-53 0,-35 17-16,35-17 31,-36-18-15,36-18-16</inkml:trace>
  <inkml:trace contextRef="#ctx0" brushRef="#br0" timeOffset="72851.163">25770 406 0,'0'0'0,"0"17"15,0 19 1,0-19-16,0 19 16,0 87-1,0-35 1,0 18-1,18-35 1,0-1 0,-1-35-1,1 1 1,35-36 0,0 0-1,0-36 1,17-34-1</inkml:trace>
  <inkml:trace contextRef="#ctx0" brushRef="#br0" timeOffset="73034.515">25841 688 0,'0'0'0,"-35"0"16,52 0 15,1 0-31,17-18 16,36 1-1,-18-1 1</inkml:trace>
  <inkml:trace contextRef="#ctx0" brushRef="#br0" timeOffset="73366.539">26247 600 0,'0'0'0,"-18"0"79,0 0-79,1 0 15,-1 0 1,0 35-1,18 0 1,18 18 0,17 18-1,18-1 1,-35-17 0,-18-18-1,0-17-15,-53 0 16,-53-36-1,71 18-15</inkml:trace>
  <inkml:trace contextRef="#ctx0" brushRef="#br0" timeOffset="76610.961">27446 811 0,'18'0'0,"-18"-17"31,17-19 1,-17 19-17,-17-18 1,-19 17 0,-34 18-1,52 0-15,-70 18 16,53 17-1,-18 53 1,71 0 0,34-35-1,19-18 1,-18-35 0,0-17-1,-36-36 1,1-35-1,-18 52 17,0 19-17,0 52 17,0-17-32,0 17 15,35 18 1,1 0-1,-19-36-15</inkml:trace>
  <inkml:trace contextRef="#ctx0" brushRef="#br0" timeOffset="76927.681">27640 1023 0,'0'-18'15,"0"1"-15,0-1 16,0-35-1,-18-53 1,18 36 15,18-1-15,53 54 0,17 52-1,0 18 1,-70-36-16,35 54 15,-53 0 1,0-19 0,0-16-1,0-19 1,17-17 0</inkml:trace>
  <inkml:trace contextRef="#ctx0" brushRef="#br0" timeOffset="77511.123">28328 811 0,'0'-35'15,"0"17"1,0 1 0,-53-1-1,-17 36 1,-19 17-1,54 18 1,35-18-16,0 36 16,53-18-1,18-18 1,-1-35 0,-17 0-1,-18-53 1,-17-53-1,194-123 1,-265 53 0,-35-1 15,35 124-15,53 36-1,-18 17 1,18 53-1,0-1 1,18 54 0,-1 71-1,-17-54 1,18 18 0,0-88-1,17 0 1,0-18-1,0-35 1,36-35 0</inkml:trace>
  <inkml:trace contextRef="#ctx0" brushRef="#br0" timeOffset="78392.661">29087 864 0,'0'18'16,"0"0"-16,0 17 31,0-18-31,0 1 16,0 0 0,0-1-1,0-34 16,0-1-31,0 0 16,0-70 0,0 18-1,17 34 17,18 36-17,1 36 1,17 17-1,-18 0 1,-17-18 0,-18-18-1,0-34 17,0-36-17,0 35-15,17-52 16,1 17-1,35 18 1,17 35 0,18 35-1,-17 35 17,-36 19-17,-35-54 1,0 0-1,0-17 1,0-36 0</inkml:trace>
  <inkml:trace contextRef="#ctx0" brushRef="#br0" timeOffset="78775.287">29863 794 0,'17'0'47,"-17"-18"-32,36 18 1,-19-53-1,1 18 1,-18 17-16,-18 1 16,1 17-1,-19 17 1,1 36 0,17 35-1,18-17 1,36-18-1,34 0 1,1-53 0,-1-18-1</inkml:trace>
  <inkml:trace contextRef="#ctx0" brushRef="#br0" timeOffset="79123.492">30339 353 0,'0'0'0,"0"-18"16,0 0 0,-18 18-1,18 18 1,18 17-1,0 54 1,-1-1 0,1 18-1,-18-71-15,0 53 32,0 18-17,17-71 1,-17 0-1,18-35 1,0 0 0</inkml:trace>
  <inkml:trace contextRef="#ctx0" brushRef="#br0" timeOffset="79323.402">30268 688 0,'0'0'0,"18"0"31,0 0-15,17 0-16,35-35 16,-52 35-1,35-36-15</inkml:trace>
  <inkml:trace contextRef="#ctx0" brushRef="#br0" timeOffset="79823.109">30621 247 0,'0'0'0,"0"-18"16,0 1 0,-18 17-1,18 88 1,0 18-1,0 17 1,0 1 0,0-19-1,0-16 1,18-36 0,-18-36 15,0 1-16,18-36 1,-1-17 0,1-36-1,35-34 1,0 69 0,0 19-1,0 52 1,-18 18-1,-17 17 1,-18 1 0,0-36-1,-18-17 1,0-18 0</inkml:trace>
  <inkml:trace contextRef="#ctx0" brushRef="#br0" timeOffset="80189.265">31238 670 0,'0'0'0,"0"-17"0,0-1 15,-17 18-15,-1 0 16,-35 18-1,0 35 1,36 35 0,17-18-1,17-17 1,36-35 0,0-18-1,-18-18 16,1-35-15,-36 0 0,-18-35-1,-17 53 1,0 0 0,17 35-16</inkml:trace>
  <inkml:trace contextRef="#ctx0" brushRef="#br0" timeOffset="80811.424">31715 741 0,'0'0'0,"0"-18"0,0 1 15,-18 17 16,-17-18-15,-36 18 0,18 35-1,36-35-15,-54 71 16,53-18 0,18 17-1,53-35 1,0-17-1,0-18 1,0-35 0,18-71-1,-18-17 1,-18-19 0,-17 1 15,-18 35-16,0 36 1,0 52 0,0 54-1,0 34 1,0 36 0,-18 17-1,18 1 1,0-1-1,0-87 1,0 17 0,0-18-1,35-35 17</inkml:trace>
  <inkml:trace contextRef="#ctx0" brushRef="#br0" timeOffset="81170.613">32138 723 0,'0'0'0,"0"-53"31,18 53-31,-18-35 16,0 17-1,0 1 1,-18 17 31,0 0-47,1 17 15,17 1-15,-18 35 32,18-18-32,35 36 15,1-18 1,-36 0-1,0-18 17,-124-18-17,36-17 1,17 0-16</inkml:trace>
  <inkml:trace contextRef="#ctx0" brushRef="#br0" timeOffset="89124.778">776 2187 0,'0'0'0,"0"-17"47,0 34 0,0 1-47,-18 35 15,18 17 1,18 1 15,0-18-15,17-36-1,18-17 1,-18-17 0,0-36-1,-17 0 1,0 35-16,-18-17 16,0 53 30,0-1-46,35 1 16,0 17 0,36-35-1,-53 0-15,17 0 16,0-35 15,-35 17-15,0-35-1,-18 0 1</inkml:trace>
  <inkml:trace contextRef="#ctx0" brushRef="#br0" timeOffset="89173.964">1023 2187 0,'-18'0'31,"36"0"-31,-36 18 0</inkml:trace>
  <inkml:trace contextRef="#ctx0" brushRef="#br0" timeOffset="89740.365">1305 2011 0,'0'0'0,"0"-18"15,-17-17 1,-1 35-1,18 18 17,-18 34-17,36 19 1,0 0 0,-1-36-16,1 18 15,17 53 1,-17-53-1,-1-18 1,-17-70 15,18-36-15,0-35 15,-1 88-31,-17-17 16,18 0-1,17 35 1,1 35 0,16 18-1,-16 18 1,-36-36 0,17 36-1,-17-36 1,36-53 15</inkml:trace>
  <inkml:trace contextRef="#ctx0" brushRef="#br0" timeOffset="89922.561">1817 2275 0,'0'0'0,"17"-17"16,-17 34 30,0 19-30,0-1 0,18-17-1,-18-1 1</inkml:trace>
  <inkml:trace contextRef="#ctx0" brushRef="#br0" timeOffset="90089.843">1852 2170 0,'0'0'0,"0"-18"0,-35-53 16,17 36-1,1 35 1,17 18 15,17-18-15</inkml:trace>
  <inkml:trace contextRef="#ctx0" brushRef="#br0" timeOffset="90373.456">2187 2152 0,'18'0'0,"-36"0"31,-17 18-16,-18 34 1,18 1 0,35-17-1,0-19-15,17 36 32,36 0-32,18-35 15,-1-18 16,1-35-15,-18-36-16</inkml:trace>
  <inkml:trace contextRef="#ctx0" brushRef="#br0" timeOffset="90755.667">2558 1940 0,'0'0'0,"-18"-53"16,0 36-1,1 34 1,17 19 0,0 34-1,17 18 1,1-17 0,-18-53-1,18 34-15,-1-16 31,-17-19-15,18-17 0,-18-35-1,18 0 1,-1-36 0,36 1-1,0 70 1,0 35-1,-18 36 1</inkml:trace>
  <inkml:trace contextRef="#ctx0" brushRef="#br0" timeOffset="90821.691">2840 2346 0,'0'0'16,"-18"0"-16</inkml:trace>
  <inkml:trace contextRef="#ctx0" brushRef="#br0" timeOffset="91404.466">3969 1905 0,'0'0'0,"-18"0"15,18 18 1,18-18 15,-1-18-15,19 0-1,-19-35 1,-17-17 0,-17 17-1,-19 35 1,1 18 0,17 0-16,-34 36 15,34 34 16,18 36-15,0 17 0,35 1-1,-17-71-15</inkml:trace>
  <inkml:trace contextRef="#ctx0" brushRef="#br0" timeOffset="91704.891">3598 2205 0,'0'0'0,"18"0"16,17 0-1,53-18 1,18 1 0,0-1-1,-53 18-15</inkml:trace>
  <inkml:trace contextRef="#ctx0" brushRef="#br0" timeOffset="92553.36">3916 2081 0,'0'0'0,"17"0"79,-17 18-79,0 0 15,18 17 1,0 0-1,-18 18 1,0 0 0,0 0 15,0-35-31,0 17 16,0 0-1,0 0 1,0-17-1,17-18 17,-17-18-17,0-17 1,18 0 0</inkml:trace>
  <inkml:trace contextRef="#ctx0" brushRef="#br0" timeOffset="93251.907">4357 2187 0,'0'0'0,"17"-17"32,-17-1-17,0 0 1,-17 1 15,-1-1-15,1 18-1,-19 0 1,1 0 0,-18 18-1,18 35 1,35-1-1,17 19 1,36-36 0,0-35-1,0 0 1,-35 0 0,-1-35-1,1-36 1,-18 36-1,0 53 32,0-1-31,0 19 0,0-19-16,0 19 15,35-1 1,1-17-1,-1-18 1</inkml:trace>
  <inkml:trace contextRef="#ctx0" brushRef="#br0" timeOffset="93651.638">4851 2134 0,'0'0'0,"0"-17"31,0-1-15,-18 18-1,0 0 1,1 0-1,-36 0 1,18 0-16,-18 71 16,17-36-1,36 18 1,36 35 0,17-53-1,17 1 1,1-19-1,17-17 1,18-53 15,-71 18-31</inkml:trace>
  <inkml:trace contextRef="#ctx0" brushRef="#br0" timeOffset="93866.862">5168 2205 0,'0'-18'16,"0"36"-16,0-53 0,0 17 15,-17 18 17,-1 35-17,0 18 1,18 0 0,0-18-1,0 1 1</inkml:trace>
  <inkml:trace contextRef="#ctx0" brushRef="#br0" timeOffset="94033.589">5151 2046 0,'0'0'0,"0"-18"16,-36-34-1,19 34 1</inkml:trace>
  <inkml:trace contextRef="#ctx0" brushRef="#br0" timeOffset="94533.86">5468 1764 0,'0'-18'16,"0"1"-16,0 34 62,0 1-62,0 35 16,0 17-1,0 36 1,0-18 0,-18 1 15,36-19-16,17 36 1,18-53 0,-17-53-1</inkml:trace>
  <inkml:trace contextRef="#ctx0" brushRef="#br0" timeOffset="94936.778">5750 1817 0,'0'0'0,"0"17"31,0 1-31,0 0 16</inkml:trace>
  <inkml:trace contextRef="#ctx0" brushRef="#br0" timeOffset="95880.825">5821 2152 0,'0'18'78,"0"-1"-63,0 1 1,0 35 0,0 17-1,0-34-15,0 17 16,0 17 0,0-52-1,0-1 1,0-52 15,17 17-31,1-34 16</inkml:trace>
  <inkml:trace contextRef="#ctx0" brushRef="#br0" timeOffset="96447.95">6015 1940 0,'0'0'0,"0"-17"0,0-1 32,-18 18-17,18 18 16,0-1-15,0 1 0,0 35-1,-17 17 1,-1 1 0,18-36-16,0 36 15,0-1 1,18-17-1,17-17 1,0-19 0,0-17-1,18-17 1,0-36 0,-17 0-1</inkml:trace>
  <inkml:trace contextRef="#ctx0" brushRef="#br0" timeOffset="96648.32">5997 2152 0,'-17'0'15,"34"0"1,1 0-1,-1 0-15,36-18 16,36 1 0,-54 17-16</inkml:trace>
  <inkml:trace contextRef="#ctx0" brushRef="#br0" timeOffset="97178.84">6526 2081 0,'0'-17'16,"-17"-1"15,-1 18-31,0 0 16,1 0-16,-18 0 15,-18 18 1,17 17 0,36 18-1,18 0 1,70-18 0,-17 0-1,-1-35 1,-34-35 15,-19 0-15,-17-18-1,0-18 1,-17 71 0,17 18-1,0 17 1,17 18-1,18 0 1,18-18 0,-35 1-1,0-36 1</inkml:trace>
  <inkml:trace contextRef="#ctx0" brushRef="#br0" timeOffset="97594.969">6897 1782 0,'0'0'0,"0"-18"31,17 18-16,1 18 1,17 17 0,-17 18-1,0 35 1,-18 0 0,0-70-16,0 70 15,0-18 1,17-17-1,19 0 1,-1-35 15,-18-18-15,36 0 0,0-18-1,0-35 1</inkml:trace>
  <inkml:trace contextRef="#ctx0" brushRef="#br0" timeOffset="97778.637">6985 2081 0,'-35'0'16,"35"-17"-16,0-1 15,53 18 1,17-18 15,-52 18-31,-1-17 0</inkml:trace>
  <inkml:trace contextRef="#ctx0" brushRef="#br0" timeOffset="98177.421">7338 2064 0,'0'17'16,"17"-17"0,1 0-1,0 0-15,17 0 16,-17-17-16,-1-1 15,1-17 1,-18 17 15,-18 1-15,-17 17 0,0 35-1,-1 0 1,19 36-1,17-18 1,17-1 0,19-16-1,-1-36 1,0 0-16</inkml:trace>
  <inkml:trace contextRef="#ctx0" brushRef="#br0" timeOffset="98512.459">7761 2064 0,'0'0'0,"18"-36"16,-18 1 15,-53 18-15,18 17-1,17 0 1,0 17-1,18 1 1,18 17 0,17 18-1,36-18 1,-36 18 0,-35 0-1,-35-18 1,-36-17-1,1-18 1,34 0 0</inkml:trace>
  <inkml:trace contextRef="#ctx0" brushRef="#br0" timeOffset="100025.796">9313 2240 0,'18'0'0,"0"-18"31,-18 1 0,-18 17-15,-17-18-1,-1 18-15,1 0 16,-53 35 0,35 1-1,53 17 1,0-18 0,35 18-1,53-18 1,-35-35-1,18-53 1,-36 0 0,1-35-1,-1-18 17,-18-17-17,-17 35 1,0 35-1,-17 35 1,-1 36 0,18 35-1,-17 0 1,17 35 0,-18 0-1,18-18 1,0 1-1,0-18 1,35-35 0,36-18-1</inkml:trace>
  <inkml:trace contextRef="#ctx0" brushRef="#br0" timeOffset="100423.717">9631 2205 0,'17'0'32,"36"0"-17,-17-18 1,17-17-1,-36 0 1,-17-1 0,-35 36-1,-18 0 1,18 36 0,17 17 15,18 17-16,35-17 1,1 0 0,17-18-1,-36-35-15,18 0 16,-17 0-16</inkml:trace>
  <inkml:trace contextRef="#ctx0" brushRef="#br0" timeOffset="100773.321">10089 2117 0,'0'0'0,"0"17"47,18 1-32,17 35-15,-17 0 31,0 0-15,-1-36 0,19 1-1,-19-18 1,1-18-16,-1 1 16,19-36-1,-1-18 1,0 1-1,-17 34 1,17 19 0,-17-1-1</inkml:trace>
  <inkml:trace contextRef="#ctx0" brushRef="#br0" timeOffset="101155.867">10513 2134 0,'0'18'16,"17"-18"-1,19 0 1,-19 0-16,1 0 16,17-35-1,-17 17 1,-18-35-1,0 35 1,-35 18 0,-1 36-1,1 17 1,35 17 0,0-17-1,35 18 1,1-18 15,34-36-15,18-17-1,-17-17-15</inkml:trace>
  <inkml:trace contextRef="#ctx0" brushRef="#br0" timeOffset="101505.727">10989 1799 0,'0'0'0,"-18"-53"15,-17 36 1,17 17 0,18 17 15,0 1-16,18 52 1,17 19 0,-17-54-16,0 35 15,-1 54 1,1-36 0,-18-17-1,18-36 1,17-17-1,-18-36 1,1 0-16</inkml:trace>
  <inkml:trace contextRef="#ctx0" brushRef="#br0" timeOffset="101856.922">11377 2081 0,'0'-17'0,"0"34"0,0-52 16,-18 17-16,-17 18 31,0 36-15,0 17-1,17 17 1,36 1 0,52-18-1,1-36 1,17-17-1,-18-17 1,-34-36 0,-36-18-1,-36-17 1,-16 35 0,-72 18-1,71 35 16,53 35-15</inkml:trace>
  <inkml:trace contextRef="#ctx0" brushRef="#br0" timeOffset="102222.257">11818 2081 0,'0'0'0,"0"18"78,0 0-78,0 35 16,0 52-1,18 54 1,17 18-1,0-1 17,-17-141-32,0 71 15,-18-71 1,-36-52 15,19-36-15,-1-53-1,18 71-15</inkml:trace>
  <inkml:trace contextRef="#ctx0" brushRef="#br0" timeOffset="102487.79">11906 2134 0,'0'0'16,"18"-53"-16,-18 18 15,18 0 1,17 35-1,18 35 17,0 0-17,-36 18 1,-17 0 0,0-18-1,-53 18 1,-17-35-1,17 0-15</inkml:trace>
  <inkml:trace contextRef="#ctx0" brushRef="#br0" timeOffset="103153.085">12171 2222 0,'0'0'0,"17"0"16,-17 18-1,0 0 1,0 17 0,0 0-1,0-52 32,0-1-47,-17 0 16,17 1-16,-18-36 15,18-18 1,18 36 0,-1 35-1,19 0-15,17 53 16,0 0-1,-36 0 1,1-18 15,-18-17-15,0-36 15,0 0-31,0-35 16,17 1-1,19-19 1,17 36 0,17 35-1,-17 53 1,0 17 0,-53 1-1,0-1 1,-35-17-1,17-17 17</inkml:trace>
  <inkml:trace contextRef="#ctx0" brushRef="#br0" timeOffset="103535.475">12806 2222 0,'0'0'0,"17"0"15,1 0 1,17 0 0,18-17-1,0-1 1,0-35-1,-35 18 1,-36 17 0,-35 18 15,0 18-15,18 17-1,17 53 1,18-35-1,0-35-15,36 35 16,34 18 0,18-36-1,-52-35-15</inkml:trace>
  <inkml:trace contextRef="#ctx0" brushRef="#br0" timeOffset="103884.988">13264 2434 0,'0'0'0,"0"-17"31,0-1-31,0 0 16,18-35-1,0-17 17,-1 34-17,-17 1-15,36-18 16,-1 18-1,18 35 1,0 18 0,0 17-1,-36 53 1,-17 18 0,-17-35-1,-19-1 1,19-35-1,-1-35 1,0-17 0</inkml:trace>
  <inkml:trace contextRef="#ctx0" brushRef="#br0" timeOffset="104267.844">13758 1817 0,'0'0'0,"0"-18"15,0 36 17,0-1-32,0 1 15,0 35 1,0 0-1,0-18-15,0 36 16,0 17 0,0 0-1,0 0 17,36-52-17,17 17 1,52-36-1,-16-17 1,-37-53 0,-34 0-1</inkml:trace>
  <inkml:trace contextRef="#ctx0" brushRef="#br0" timeOffset="104436.613">13829 2117 0,'-18'0'0,"36"0"0,-71-18 15,53 0 17,18 18-17,17-17-15,88 17 32,-34 0-32</inkml:trace>
  <inkml:trace contextRef="#ctx0" brushRef="#br0" timeOffset="104649.907">14623 2170 0,'0'17'0,"-18"18"31,-35 36-15,18 17-1,0 0 1,17-52 0,18-19-1</inkml:trace>
  <inkml:trace contextRef="#ctx0" brushRef="#br0" timeOffset="105867.779">15222 2258 0,'0'17'16,"0"1"-16,0 0 15,0 17 1,0 0 0,0-17-16,0 35 15,0-36 17,0 1-17,-17-18 1,17-18 15,-18 1-15,18-1-1,-18 1 1,18 34 78,-17-34-32,17-1-62,0 0 16,0-35-1,0-17 1,35 17 0,-17 35-16,17 1 15,36 34 1,-19 36 0,19 35-1,-53-35 1,-1-17-1,1-36 17,-18-36-17,0 19-15,35-54 16,0-17 15,1 17-15,17 54-1,17 34 1,36 71 0,-71 1-1,-35-19 1,0 1 0,0-36-1,18-35 16,0 0-31,-1-35 16</inkml:trace>
  <inkml:trace contextRef="#ctx0" brushRef="#br0" timeOffset="106215.055">16175 2205 0,'0'0'0,"0"-18"0,0 1 31,-35 17-15,-18 35 0,17 18-1,36 17 1,18 1 0,53-18-1,17-18 1,-35-53-1,-18-52 1,-35-1 0,-18-17-1,-35 35 1,0 36 0,1 17-1</inkml:trace>
  <inkml:trace contextRef="#ctx0" brushRef="#br0" timeOffset="106830.098">16757 2258 0,'0'0'0,"18"0"15,-18-18-15,17 18 16,-17-18 0,0 1-1,-35-1 1,-18 18 0,-35 35-1,35 1 1,53 34 15,18 1-15,34-18-1,-34-36-15,35 1 16,0-18 0,-18-53-1,0-35 1,-17-18-1,0-53 1,-18 71 0,0 53-1,0 17 1,0 54 15,0-19-15,0 18-16,0 18 15,0 36 1,17-1 0,1 0-1,17-17 1,1-36 0,34-18-1,1-17 1</inkml:trace>
  <inkml:trace contextRef="#ctx0" brushRef="#br0" timeOffset="107013.164">17268 2293 0,'0'0'0,"0"-18"0,0 1 15,0-1 1,-17 18 0,-1 35-1,1 1 1,17-1 15,-18-17-15,0-18-16</inkml:trace>
  <inkml:trace contextRef="#ctx0" brushRef="#br0" timeOffset="107180.022">17268 2099 0,'0'0'0,"18"-18"15,-18-52 1,-18 52 0,18 1-1</inkml:trace>
  <inkml:trace contextRef="#ctx0" brushRef="#br0" timeOffset="107595.507">17692 1958 0,'17'0'16,"1"0"-1,17-18 1,1-17-1,-36 0 1,0-1 0,-18 1-1,-17 35 1,35-17-16,-36 17 16,1 52-1,18 19 1,-1 35 15,18 0-15,0 17-1,-18 18 1,18-70 0,0-18-1,36-53 1,-19-18-1</inkml:trace>
  <inkml:trace contextRef="#ctx0" brushRef="#br0" timeOffset="107745.337">17709 2293 0,'0'0'0,"0"-18"0,-17 1 16,17-1-1,53 0 1,17 18 15,1-17-31</inkml:trace>
  <inkml:trace contextRef="#ctx0" brushRef="#br0" timeOffset="107911.689">18097 2170 0,'-35'0'0,"70"0"0,18 0 16,0 0 0,-35 0-1,-18 17 1,0 1-1,-18-1 1,1-17-16,-1 36 16,18-19-1,-35-17 1</inkml:trace>
  <inkml:trace contextRef="#ctx0" brushRef="#br0" timeOffset="108078.834">18186 2081 0,'0'0'0,"17"-53"31,-17 36-15,0-1 0,18 18-1</inkml:trace>
  <inkml:trace contextRef="#ctx0" brushRef="#br0" timeOffset="108394.573">18574 2064 0,'0'-18'15,"-18"18"16,0 0-15,1 0 0,-18 18-1,17-1-15,-17 36 16,-1 0 0,36 18-1,36-1 1,52-34-1,71-19 1,-36-34 0,-70 17-16</inkml:trace>
  <inkml:trace contextRef="#ctx0" brushRef="#br0" timeOffset="108859.793">19209 2117 0,'0'-18'16,"0"0"-1,-18 18 17,-17 0-17,0 0-15,-36 18 16,0 17-1,54 18 1,17 0 0,53 0-1,0-18 1,0-35 0,-18-17-1,-18-36 1,19-18-1,-19 18 1,1 36 15,-18 34-15,0 36 0,35 0-1,1 0 1,-1-53-1</inkml:trace>
  <inkml:trace contextRef="#ctx0" brushRef="#br0" timeOffset="111406.379">19650 1852 0,'0'0'0,"17"-18"31,-17 1-15,0 34 31,0 1-47,0 17 15,0-17-15,0 35 16,0 35 0,0 0-1,0 18 1,0-53 0,18-18-1,0-17 16,35 0-15,-1-36 0,1-17-1,-35 17-15</inkml:trace>
  <inkml:trace contextRef="#ctx0" brushRef="#br0" timeOffset="111592.131">19667 2117 0,'-17'0'15,"17"-18"-15,17 18 16,36 0 0,18-18-1,-1 1 1</inkml:trace>
  <inkml:trace contextRef="#ctx0" brushRef="#br0" timeOffset="111772.805">20002 2028 0,'0'0'0,"0"18"32,0 0-17,-17 17 1,17 18-1,-18-18 1,18 0 0,-17-35-1</inkml:trace>
  <inkml:trace contextRef="#ctx0" brushRef="#br0" timeOffset="111954.789">19985 1958 0,'0'0'0,"0"-35"0,0 17 16,0 0-16,0-17 15,0-18 1,17 53 15,1 18-15</inkml:trace>
  <inkml:trace contextRef="#ctx0" brushRef="#br0" timeOffset="112304.698">20302 1976 0,'0'0'16,"0"17"-16,-17 1 15,-19-1-15,36 1 16,-17 17-16,-1 18 31,18 18-15,53-36-1,0-35 1,0 0 0,-18-18-1,-17-52 1,-18-18-1,-35 0 1,-18 52 0,17 19-1,19 17 1,17 17-16</inkml:trace>
  <inkml:trace contextRef="#ctx0" brushRef="#br0" timeOffset="112636.603">20708 2205 0,'0'0'0,"18"17"15,-18 1 1,17-18 0,-17-35-1,0-18 1,0 0-1,0-18 1,53 19 0,53 34-1,-18 53 1,0 0 0,-35 36-1,-35-18 1,-36-18 15,-17 0-15,0-35-16</inkml:trace>
  <inkml:trace contextRef="#ctx0" brushRef="#br0" timeOffset="113037.716">21713 2187 0,'0'0'0,"18"0"15,17 0 1,-17 0 0,0 0-1,-18 35 1,-18 1-1,0 17 1,-17 17 0,17-34-1</inkml:trace>
  <inkml:trace contextRef="#ctx0" brushRef="#br0" timeOffset="114034.183">22560 2222 0,'0'18'16,"0"0"-1,0-1 1,0 19 0,0-1-1,0-17-15,0-1 16,0 1-16,0 0 16,-18-18 30,18-18-46,-17-17 16,17-36 0,0 0 15,17 19-15,19 34-1,17 18 1,17 35-1,-17 0 1,0 18 0,-53-35-16,18 0 15,-18-1 1,17-17 0,-17-35-1,0-18 1,36-35 15,-1 35-31,35 53 31,1 35-15,-18 18 0,-35 0-1,-18-18 1,0 18-1,-36 0 1,36-70 15</inkml:trace>
  <inkml:trace contextRef="#ctx0" brushRef="#br0" timeOffset="114518.076">23566 2081 0,'0'0'0,"0"-17"32,-36 17-17,-17 0 1,-35 0-1,0 53 1,35 0 0,53-1-1,106 19 1,-53-53 0,-18-18-16,53 0 15,-35-36 1,-18-17-1,-17-17 17,-18 35-17,-18 52 17,18 19-17,0 16 1,18 1-1,17 0 1,54-35 0,-54-18-16</inkml:trace>
  <inkml:trace contextRef="#ctx0" brushRef="#br0" timeOffset="114721.096">24024 2187 0,'0'0'0,"0"-17"0,0 34 47,-17 1-32,17 17-15,-18 0 32,18 18-17,0-35 1,-18-18-1</inkml:trace>
  <inkml:trace contextRef="#ctx0" brushRef="#br0" timeOffset="114900.696">23971 1993 0,'0'0'0,"0"-70"15,0 52-15,0-17 16,0 52 15,36 19-15,-19 17-1</inkml:trace>
  <inkml:trace contextRef="#ctx0" brushRef="#br0" timeOffset="115283.373">24148 2293 0,'0'0'0,"17"0"15,-17-18 17,0-17-17,0-18 1,36 0-1,-36 36-15,35-1 16,35 18 15,1 35-31,-36 18 32,-17-18-17,-18 18 1,-18 18-1,-17-36 1,35-17 0,-35-36-1,35 1-15</inkml:trace>
  <inkml:trace contextRef="#ctx0" brushRef="#br0" timeOffset="115668.939">24694 1817 0,'0'0'0,"0"-18"15,0 1 1,0 34 15,0 18-15,18 54-1,-18-72-15,0 36 16,0 71 0,0-54-1,0-17 1,0 0-1,53-18 1,0-35 0,17-17-1,-17-19 1</inkml:trace>
  <inkml:trace contextRef="#ctx0" brushRef="#br0" timeOffset="115849.008">24747 2046 0,'0'0'15,"-17"0"-15,-1-18 16,36 1 0,52-1-1,71 1 1,-88 17-16,18 0 0</inkml:trace>
  <inkml:trace contextRef="#ctx0" brushRef="#br0" timeOffset="116182.845">25277 2046 0,'17'0'15,"1"0"1,-1-18 0,36 1-1,-17-36 1,-36 18 0,-36 17-1,19 18-15,-54 35 16,18 18-1,53 18 1,18-1 0,52-17-1,19-18 1,-36-17 0</inkml:trace>
  <inkml:trace contextRef="#ctx0" brushRef="#br0" timeOffset="116514.383">25594 2258 0,'0'0'15,"0"-18"1,0 0 0,0-34-1,18-1 1,17 0-1,18 0 1,17 35 0,1 18-1,0 53 1,-54 0 0,-17 0-1,-17 0 1,-19-18 15,19-17-31,-1-18 16</inkml:trace>
  <inkml:trace contextRef="#ctx0" brushRef="#br0" timeOffset="117115.098">26247 2011 0,'0'-18'31,"-18"1"-15,0 17-1,-35 0 1,-35 17-1,18 36 1,70 0 0,0-35-16,35 52 15,36-35 1,-1-35 0,-35 0-1,18-17 16,-17-36-15,-1-18 0,-35 54-1,0 52 17,-18 0-17,18 18 1,0-35-16,18 17 15,-1 0 1</inkml:trace>
  <inkml:trace contextRef="#ctx0" brushRef="#br0" timeOffset="117446.286">26423 2205 0,'0'0'0,"0"-18"0,18-17 31,17-36-15,0 1-1,18 17 1,18 18 0,-54 35-16,54 17 15,-1 54 1,-34-1-1,-36 19 1,0-37 0,-36-16-1,1-19 1,18-17 0</inkml:trace>
  <inkml:trace contextRef="#ctx0" brushRef="#br0" timeOffset="117762.815">27199 1940 0,'0'0'0,"0"-17"15,-17 17 16,-1 17-15,-35 1 0,35 0-16,-52 52 15,17-17 1,35 18 0,18-19-1,71 19 16,17-71-15,-17 0 0,34-18-16</inkml:trace>
  <inkml:trace contextRef="#ctx0" brushRef="#br0" timeOffset="118144.818">27393 2064 0,'18'0'15,"-1"0"-15,1 0 16,53-36 0,-36 1-1,0 0 1,-35 17 15,-35 18-15,-18 18-1,-18 35 1,36 17 0,35 19-1,35-19 1,18-35-1,18-17 1,35-36 0</inkml:trace>
  <inkml:trace contextRef="#ctx0" brushRef="#br0" timeOffset="118927.962">28416 2134 0,'0'0'0,"0"18"16,88 52-1,18-34 1,-70-19-16,34-17 16,1 0-1,-18-53 1,17-17-1,-35-18 17,-35 35-17,0 18 1,0 52 15,0 18-15,0 18-1,0-35-15,0 17 16,0 18 0,0-18-1</inkml:trace>
  <inkml:trace contextRef="#ctx0" brushRef="#br0" timeOffset="119826.262">28857 2064 0,'18'0'15,"-1"0"1,-17-18 0,18 18-1,-18-18 1,0 1-1,-18-1 1,1 18 0,-1 0-1,1 0-15,-36 0 16,0 0 0,-18 18-1,1 17 1,17 18-1,17-18 1,19 18 15,17-35-15,53 17 0,17-17-1,-34-18 1,-19 0-16,54 0 15,-18-36 1,17-16 0,-17-19-1,-35 36 1,-1-1 0,-17 54 15,-17 17-16,17 18 1,0 18 15,17-36-31,36 0 32,-17-35-17,-19 0-15,-17-17 0</inkml:trace>
  <inkml:trace contextRef="#ctx0" brushRef="#br0" timeOffset="120243.213">29139 2064 0,'0'0'0,"0"17"16,-17 1-1,17 17 1,0-17-16,0 0 15,0-1 1,0-34 15,17-19 1,-17-17-17,36 0 1,17 1-1,0 34 1,17 36 0,-17 34-1,-18 19 1,-35-18 0,-17 0-1,-19-18 1,19-17-1</inkml:trace>
  <inkml:trace contextRef="#ctx0" brushRef="#br0" timeOffset="120843.844">29933 2028 0,'0'0'0,"35"-35"15,-17 18 1,-18-1 0,-35 0-1,-18 18 1,-53 36 0,-17 34-1,70 1 1,53-18-1,35-1 1,36-16 0,17-19-1,0-34 1,-18-19 15,1-52-15,0-35-1,-1-36 1,-52 0 0,-18 36-1,0 70 1,-18 53 0,0 53-1,1 53 1,-1 35-1,1-18 1,-1-17 0,0-18-1,18-35 1,-17-18 15,-1-35-15,0 0-16</inkml:trace>
  <inkml:trace contextRef="#ctx0" brushRef="#br0" timeOffset="122521.274">864 3351 0,'0'18'31,"18"-18"-15,-18 18-1,18-18 1,-1-18 0,18 0-1,-17-35 1,-18 18 0,0 0-1,-53 17 16,0 18-15,0 36 0,36 16-1,17-34-15,0 70 16,0 0 0,53 1-1,0-36 1,17-18-1,18-35 1,1-53 0,-19 0-1</inkml:trace>
  <inkml:trace contextRef="#ctx0" brushRef="#br0" timeOffset="122754.112">1446 3246 0,'0'0'0,"0"17"47,-17 18-31,-19 36 0,1 0-1,0-1 1,0-17-1,17-35 1</inkml:trace>
  <inkml:trace contextRef="#ctx0" brushRef="#br0" timeOffset="122971.856">1270 3351 0,'0'0'0,"0"-17"0,0-1 16,0 36 15,0 35-15,35 0-1,-17 17 1,17 1 0,18-36-1,0-35 1,-18 0-16</inkml:trace>
  <inkml:trace contextRef="#ctx0" brushRef="#br0" timeOffset="123386.342">1746 3369 0,'18'0'16,"0"0"0,34 0-1,-16-18 1,17 1 0,-36-36-1,-17 35 1,-35 1-1,0 17 1,17 0-16,-52 17 16,17 54-1,53-1 1,0 18 0,53-35-1,17 0 1,36-53 15,0 0-15,-53-17-16</inkml:trace>
  <inkml:trace contextRef="#ctx0" brushRef="#br0" timeOffset="123719.557">2434 3281 0,'0'0'0,"-17"0"15,-1 0 1,0 0 0,1 0-16,-19 35 15,1 18 1,17 18-1,18-19 1,18 1 15,35 0-15,18-35 0,17-18-1,-53-18 1,-35 1-16</inkml:trace>
  <inkml:trace contextRef="#ctx0" brushRef="#br0" timeOffset="124186.005">2646 3369 0,'0'0'16,"0"-18"-16,-18 36 31,1 17-16,17-17 1,-18 17-16,18 18 31,53 0-15,-18-35 0,18-18-1,0-18 1,17-53-1,-52 1 1,-18-1 0,0 36-1,-18 35 17,18 18-32,-17 35 15,17 17 1,17-17-1,19 0 1,-1-18 15,0-35-15,18 0 0,-35-17-16</inkml:trace>
  <inkml:trace contextRef="#ctx0" brushRef="#br0" timeOffset="126232.751">3157 3122 0,'0'0'0,"18"0"0,-18-18 16,18 1-1,-18-1 1,0 36 15,0-1-15,0 19 0,0 34-1,0 18 1,0 1-1,17-1 1,19 0 0,-36-70-1,35 35 1,0-18 0,36-35-1,-36-18 1,35-35-1,-52 18-15</inkml:trace>
  <inkml:trace contextRef="#ctx0" brushRef="#br0" timeOffset="126421.464">3298 3404 0,'0'0'0,"0"-17"15,18-1 1,53 0 0,17 1-1,18-1 1,-71 0 0</inkml:trace>
  <inkml:trace contextRef="#ctx0" brushRef="#br0" timeOffset="126598.217">3739 3281 0,'18'0'15,"-18"17"1,0 1 0,0 17-1,-18 18 1,18-17 0,0-1-1,0-18 1,-17-17-1</inkml:trace>
  <inkml:trace contextRef="#ctx0" brushRef="#br0" timeOffset="126782.145">3739 3140 0,'0'0'0,"0"-18"15,0-35-15,0 36 31,18 34 1,-18 1-17</inkml:trace>
  <inkml:trace contextRef="#ctx0" brushRef="#br0" timeOffset="127134.078">4039 3281 0,'-17'17'15,"-1"1"1,0 0-16,-17 35 16,35 17 15,0-35-31,0-17 15,35 35 1,18-35 0,18-18-1,-36-36 1,-17-17 0,-18-35-1,0 0 1,-71 18-1,36 52 1,17 18 0</inkml:trace>
  <inkml:trace contextRef="#ctx0" brushRef="#br0" timeOffset="127499.012">4410 3510 0,'0'18'16,"0"-36"15,0-17-15,0-18-1,0 0 1,0-35-1,70 35 1,1 53 0,-18 0-1,-18 18-15,53 34 16,-53 1 0,-35 18-1,-17-18 16,-18-18-15,-1-35-16</inkml:trace>
  <inkml:trace contextRef="#ctx0" brushRef="#br0" timeOffset="128212.567">6050 3175 0,'0'0'0,"-35"0"31,35 18-15,-35 17 0,17-17-16,-35 34 15,18 37 1,35-19 0,35-35-1,18-35 1,17-17-1,-34-1 1,-1-70 0,-35 0-1,-18 17 1,-17 36 0,0 17-1</inkml:trace>
  <inkml:trace contextRef="#ctx0" brushRef="#br0" timeOffset="128645.674">6509 3157 0,'0'-17'31,"0"-1"-15,17-17 0,1-18-1,-18-18 1,-18 36 0,1 17-16,-1 18 15,-17 18 1,0 35-1,-1 35 17,19 36-17,-1-19 1,18-16 0,0 87-1,-18-52 1,1-36-1,17-53 1,0-17 0,0-54-1</inkml:trace>
  <inkml:trace contextRef="#ctx0" brushRef="#br0" timeOffset="128811.609">6385 3510 0,'0'0'0,"0"-18"16,71-17 15,-18 35-15,35-35 0,-35 17-16</inkml:trace>
  <inkml:trace contextRef="#ctx0" brushRef="#br0" timeOffset="129544.142">7796 3122 0,'0'0'0,"0"-18"16,0-52 0,0 52-1,-17 18 16,17 53-15,-36 53 0,19 0-1,-18 17 1,17-52 0,0 17-1,18 0 1,18-35-1,52-35 1,1-53 0,17-18-1,-70 17 1</inkml:trace>
  <inkml:trace contextRef="#ctx0" brushRef="#br0" timeOffset="129743.769">7691 3387 0,'-36'0'0,"72"0"0,-89 0 15,35-18 1,53 0 15,-17 1-31,105-1 31,-34 0-31,-1 1 16</inkml:trace>
  <inkml:trace contextRef="#ctx0" brushRef="#br0" timeOffset="130113.924">8079 3334 0,'35'17'16,"0"-17"0,-17 0-16,-1 0 15,54-35 1,-53 17 0,-18-17-1,-18 0 1,-35 35-1,-17 18 1,17 52 0,53 18 15,17-52-15,54 16-1,-18-16 1,53-19-1,17-34 1</inkml:trace>
  <inkml:trace contextRef="#ctx0" brushRef="#br0" timeOffset="130460.217">8731 3334 0,'18'-36'15,"-36"72"-15,36-89 0,-18 18 16,-18 35 15,1 0-15,-1 17-1,-17 1-15,-1 17 32,36 36-17,18-36 1,17 18-1,1-18 1,-19-17 0,-17-1-1,-35-17 1,-18 0 0,-18-17-1,54-1 1</inkml:trace>
  <inkml:trace contextRef="#ctx0" brushRef="#br0" timeOffset="130842.564">8925 3104 0,'0'0'16,"36"-17"-1,-36-1 1,0 36 31,0-1-47,0 1 16,-18 53-1,18-1 1,0-35-16,-18 18 15,18 53 1,0-35 0,18-18-1,17-36 17,0-17-17,1-17 1,17-36-1</inkml:trace>
  <inkml:trace contextRef="#ctx0" brushRef="#br0" timeOffset="131012.996">8996 3351 0,'0'0'0,"-35"0"15,52 0 1,18-17-1,36-1 1,17 0 0,-35 18-16</inkml:trace>
  <inkml:trace contextRef="#ctx0" brushRef="#br0" timeOffset="132754.85">10407 3316 0,'18'0'16,"-1"-18"15,-17 1-15,0-1 0,0 1-1,0-1 1,-35 18-1,0 0 1,-36 35 0,36 0-1,35 1 1,17-1 15,19 0-31,-1 1 31,-17-1-15,-18 0 0,0-17-1,-18-1 1,-35-17 0,0 18-1,-17-18 1,34 0-1,36-35 1,0 17 0</inkml:trace>
  <inkml:trace contextRef="#ctx0" brushRef="#br0" timeOffset="133121.72">10566 3316 0,'17'0'16,"-34"0"-16,52-18 16,-35 1-1,18-18 1,-18 17 0,-36 18 15,19 18-16,-19 17 1,1 18 0,35-36-16,-18 54 15,18-1 1,36-17 0,17 0-1,17-35 1,1-53 15,-71 17-31</inkml:trace>
  <inkml:trace contextRef="#ctx0" brushRef="#br0" timeOffset="133486.951">10830 3298 0,'0'-35'16,"18"35"15,0 0-31,-1 0 16,18 35-1,-17 36 1,0 17 0,-36-17-1,0-18 1,18-36-16,0 1 31,0-53 0,0-1-15,53-69 0,36 34-1,-1 0 1,-18 19-1,-70 34 1</inkml:trace>
  <inkml:trace contextRef="#ctx0" brushRef="#br0" timeOffset="133674.052">11218 3246 0,'18'35'16,"0"0"-1,-18 18 1,0 18-1,0-36 17,0-18-32,0 19 15,-18-36 1</inkml:trace>
  <inkml:trace contextRef="#ctx0" brushRef="#br0" timeOffset="133853.59">11201 3140 0,'0'0'0,"0"-36"0,0-16 15,0 16 1,0 19 0,-18 34-1,18 1 1</inkml:trace>
  <inkml:trace contextRef="#ctx0" brushRef="#br0" timeOffset="134186.333">11571 3246 0,'18'0'15,"-1"17"1,-17 1 0,0-1-1,0 19 1,0 52 0,0-53-16,0 106 15,18 0 1,0 1-1,-1-72 17,-17-17-17,-17-53 1,-1-35 0,18 17-16</inkml:trace>
  <inkml:trace contextRef="#ctx0" brushRef="#br0" timeOffset="134403.142">11712 3404 0,'0'0'0,"88"-70"15,-17 34 1,-18 36 0,0 18-1,-53 53 1,-35-1-1,-36-17 1,53-35 0,-70 17-1,53-17-15</inkml:trace>
  <inkml:trace contextRef="#ctx0" brushRef="#br0" timeOffset="135203.363">12171 3104 0,'0'0'16,"17"-35"-1,-17 53 48,0-1-63,0 1 16,0 17-16,0 18 15,0-35-15,-17 52 16,-1 36-1,18-18 1,0-35 15,35 0-15,1-35 0,-1-36-1,-17-17-15</inkml:trace>
  <inkml:trace contextRef="#ctx0" brushRef="#br0" timeOffset="135385.243">12171 3334 0,'17'0'15,"1"0"1,0 0-16,52-18 15,1 0 1,-54 18 0</inkml:trace>
  <inkml:trace contextRef="#ctx0" brushRef="#br0" timeOffset="135701.192">12629 3210 0,'0'0'0,"18"0"15,0 0 1,-36 0-1,0 0 1,1 0 0,-1 0-1,18 36 1,18-1 0,35 0-1,0 18 1,-18 0-1,-35-18 17,-53 0-32,-18-17 31,19-18-15,-72 0-1,71-18-15</inkml:trace>
  <inkml:trace contextRef="#ctx0" brushRef="#br0" timeOffset="139927.305">13952 3351 0,'-17'0'31,"-1"0"-31,0 0 47,18 18-31,0 0-1,-35 35 1,18-18-1,17-18-15,0 1 16,-18 17 0,18-52 15,-18-19-31</inkml:trace>
  <inkml:trace contextRef="#ctx0" brushRef="#br0" timeOffset="141441.248">13847 3193 0,'-18'0'78,"36"0"-31,-1 0-31,1 0-16,17-18 31,-35 0-31,18 18 16,-36 0 31,0 0-32,1 0 1,17 18-16</inkml:trace>
  <inkml:trace contextRef="#ctx0" brushRef="#br0" timeOffset="141891.486">14287 3404 0,'18'0'16,"-18"18"-1,0 17 1,-18 0 0,18-17-16,0 17 15,0 1 1,0-54 31,0 0-32,0 1-15,0-1 0,0-35 16,36-53 0,17 53-1,17 36 1,18 17 15,-17 53-15,-36 35-1,-35-18 1,-88 1 0</inkml:trace>
  <inkml:trace contextRef="#ctx0" brushRef="#br0" timeOffset="141922.353">14552 3634 0,'0'-18'32</inkml:trace>
  <inkml:trace contextRef="#ctx0" brushRef="#br0" timeOffset="142672.304">15787 3298 0,'0'0'0,"-18"0"15,-17 18 1,0 0 0,17-1-1,71-17 17,0-17-17,0-1 1,-36-35-1,-17 18 1,0 17 0,-53 18-1,1 18 1,-19 35 0,18 17-1,53 1 16,0-36-31,35 53 16,1-70 0,52 17-1,0-35 1,-17-17 0</inkml:trace>
  <inkml:trace contextRef="#ctx0" brushRef="#br0" timeOffset="143171.947">16263 3334 0,'0'0'0,"0"-18"16,0 0-1,-35 1 16,-18 17-15,-18 0 0,1 35-1,17 18 1,53-35-16,17 52 16,36-35-1,18 1 1,-18-36-1,0-18 1,-36-52 0,-17-19-1,0 54 1,0 17 0,0 71 30,0-35-46,0 53 16,36-19 0,-1-16-1,-35-1 1,35-35 0</inkml:trace>
  <inkml:trace contextRef="#ctx0" brushRef="#br0" timeOffset="143757.985">16598 3298 0,'0'0'0,"18"-17"15,-1-1 1,-17 1-1,-17 17 17,-1 0-17,1 0-15,-19 17 16,19 18 0,17 1-1,17 17 16,36 0-15,-18-1 0,-17-16-1,-18-1 1,-35-17 0,-18 17-1,-35-17 1,52-18-1,1 0 1</inkml:trace>
  <inkml:trace contextRef="#ctx0" brushRef="#br0" timeOffset="144038.128">16739 3334 0,'0'0'0,"18"0"16,-18 17 15,0 36-15,0 0-1,-18 0 1,1 0 0,-1-35-1,0-18 1</inkml:trace>
  <inkml:trace contextRef="#ctx0" brushRef="#br0" timeOffset="144226.572">16722 3175 0,'0'-18'0,"0"1"15,0 52-15,0-106 16,0 89 31</inkml:trace>
  <inkml:trace contextRef="#ctx0" brushRef="#br0" timeOffset="144853.453">17127 3281 0,'0'-18'16,"-17"18"-1,-1 0-15,-17 0 16,17 18 0,1 17-1,17-17 1,17-1-1,36-17 1,-18 0 0,1-17 15,-19-36-15,-17 18-1,-35-1 1,0 36-1,-18 36 1,35 34 0,18 18-1,0-70-15,53 70 16,0-17 0,35-18-1,-17-36 1,-18-17-1</inkml:trace>
  <inkml:trace contextRef="#ctx0" brushRef="#br0" timeOffset="145185.878">17621 3369 0,'0'0'15,"0"-18"-15,0 36 16,18-18-1,-18 18-15,35 35 16,-35 17 0,0 1-1,0-36 1,0-17 0,0-36 15,0-53-16,35-17 1,1 0 0,-1 0 15,0 35-15,1 18-16</inkml:trace>
  <inkml:trace contextRef="#ctx0" brushRef="#br0" timeOffset="145718.212">18750 3387 0,'0'-18'16,"0"0"0,-18 18-16,18-17 15,-35-1 1,-35 0 0,-1 18-1,1 18 1,17 17-1,53 18 1,35 18 0,53-18-1,0-53 1,-52 0 0,-19-36-1,1-16 1,-1 16-1,-17 19 1,0 52 15,18 18 1,17 0-32,1-18 15,-1 36 1</inkml:trace>
  <inkml:trace contextRef="#ctx0" brushRef="#br0" timeOffset="145984.368">19032 3404 0,'-17'53'15,"34"-106"-15,1 18 0,0 17 0,17-52 16,35 70-1,1 17 17,-36 1-32,1 35 0,16 35 31,-34 0-15,-36-17-1,1-36 1,-1-35-1</inkml:trace>
  <inkml:trace contextRef="#ctx0" brushRef="#br0" timeOffset="146534.577">19861 3404 0,'0'0'0,"0"-17"0,-17 17 32,-36 0-32,-35 0 15,17 35 17,36 35-17,35 1 1,35-18-1,36-18 1,-18-17 0,-18-53-1,0-36 1,0-35 0,1-17-1,-19-54 1,-17 107-1,0 52 1,-17 36 0,-1 52-1,18 19 1,0 87 15,0-106-15,18 19-1,-18-19 1,17-34 0,1-36-1,-18-18-15,18 0 0</inkml:trace>
  <inkml:trace contextRef="#ctx0" brushRef="#br0" timeOffset="147165.725">20937 3157 0,'0'0'0,"-17"0"15,17-17 32,17 17-47,-17-18 16,18 0-16,-18-34 31,0-19-15,-18 18-1,1 53 1,-19 35 0,-16 54-1,34 34 1,18 71 0,0-53-1,18 18 1,-18-53-1,0-36 1,-36-34 0,19-54-1,-1-17 1</inkml:trace>
  <inkml:trace contextRef="#ctx0" brushRef="#br0" timeOffset="147348.817">20567 3492 0,'0'0'0,"0"-17"31,70 17-15,19 0 0,34-18-1,-88 18-15,54-17 16,-19-1-16</inkml:trace>
  <inkml:trace contextRef="#ctx0" brushRef="#br0" timeOffset="147765.129">21255 3351 0,'17'-17'0,"-34"34"0,34-52 16,-17 17 15,-17 18-15,-18 0-1,-18 36 1,35-19-16,-17 19 16,17 17-1,36 17 1,35-17 0,17-35-1,-17-36 1,-18-35-1,1-17 1,-19-1 0,-17 53-1,0 36 1,-17 35 15,-1 0-15,18 0-1,18-18 1,17-17 0,0-18-1</inkml:trace>
  <inkml:trace contextRef="#ctx0" brushRef="#br0" timeOffset="148096.71">21766 3351 0,'0'0'0,"36"-53"15,-36 36 1,-36-1 0,1 18-1,17 0-15,-17 18 16,35 17 0,18 0-1,17 18 16,0 0-15,1 35 0,-54-35-1,-35-17 1,-17-19 0,-1-17-1,0-35 1,71 17-1</inkml:trace>
  <inkml:trace contextRef="#ctx0" brushRef="#br0" timeOffset="148481.172">22154 2981 0,'0'0'0,"0"-18"16,0 36 15,0 0-15,0 17 0,0 0-16,-17 53 15,17 1 1,-18-1-1,1-18 1,17 1 0,17-18-1,54 0 1,17-53 0,0 0-1,0-36 1,-70 19-1</inkml:trace>
  <inkml:trace contextRef="#ctx0" brushRef="#br0" timeOffset="148649.201">22190 3298 0,'-18'0'0,"36"0"0,-54-17 16,36-1-1,18 1 1,17 17-16,54-18 16,52 0-1</inkml:trace>
  <inkml:trace contextRef="#ctx0" brushRef="#br0" timeOffset="149047.568">22684 3263 0,'17'0'31,"1"-17"-16,-18-1-15,0 0 16,0-35 0,0 36-1,-53 17 1,0 17 0,18 36-1,17 18 16,18-1-15,18-17 0,35 0-1,53-18 1,-36-35 0</inkml:trace>
  <inkml:trace contextRef="#ctx0" brushRef="#br0" timeOffset="149363.769">22983 3210 0,'18'0'16,"-18"36"-16,0 16 16,0 19-1,-18-18 1,-17 0-1,35-71 48,0 1-63,0-1 16,18-53-1,35 1 1,35-36-1,0 53 1</inkml:trace>
  <inkml:trace contextRef="#ctx0" brushRef="#br0" timeOffset="150194.554">23954 3281 0,'0'0'0,"0"35"16,-18 0-16,0 18 31,18-35-31,0-36 63,0 1-63,0-19 15,18-52 1,0 53-1,-1 17-15,19 1 16,16 34 0,-34 54-1,0-18 1,-1-18 0,-17 0-1,18-35 1,0 0-1,-18-35 17,17-18-17,19-17 1,34-1 0,-35 53-1,-17 18-15,35 18 16,0 35-1,-53 17 1,0 19 0,-18-36-1,-35-1 1</inkml:trace>
  <inkml:trace contextRef="#ctx0" brushRef="#br0" timeOffset="150659.62">24836 3228 0,'0'0'0,"0"-35"16,0 17-1,-53 18 1,-18 0 0,1 35-1,-1 18 1,71 0 0,0 0-1,53-18 1,35-17-1,-53-36 1,1-17 0,-19-18 15,-17 18-15,-17 88 15,17-36-31,0 36 15,0 0 1,17-18 0,54 1-1,-1-36 1</inkml:trace>
  <inkml:trace contextRef="#ctx0" brushRef="#br0" timeOffset="151042.581">25065 3475 0,'-18'0'0,"18"-18"32,0-17-1,0 0-16,35-1 1,18-17 0,36 18-1,-1 18 1,-53 17-16,36 17 16,-54 54-1,-17-18 1,-17 17-1,-19-17 1,19-18 0</inkml:trace>
  <inkml:trace contextRef="#ctx0" brushRef="#br0" timeOffset="151443.268">25453 3492 0,'-18'0'15,"36"-17"32,-18-1-31,18 18-16,-1-53 15,1-17 1,35-1 0,17 18-1,-52 36 1,35 17 0,17 35-1,1 35 1,-71 1-1,-18 0 1,1-36 0,-1 18-1,0-36 1,36-17 0,17 0-1</inkml:trace>
  <inkml:trace contextRef="#ctx0" brushRef="#br0" timeOffset="151842.021">26088 3281 0,'18'0'15,"-1"0"1,1 0-16,17-35 16,-17-1-1,-18 1 1,-18 0 0,0 17-1,-34 36 1,16 35-1,36 17 1,-17 18 0,34 1 15,19-72-15,-1 18-1,35-35 1,-17 0-16</inkml:trace>
  <inkml:trace contextRef="#ctx0" brushRef="#br0" timeOffset="152158.502">26670 3228 0,'0'0'0,"18"-18"0,-18 1 16,17 17-1,-17 70 1,-35 18-1,17 1 1,1-37 0,17-16-1,0-54 32,0 0-31,53-52-1,-36 35-15,36-18 16,35-35 0,-70 52-16,35 1 15,-35-18-15</inkml:trace>
  <inkml:trace contextRef="#ctx0" brushRef="#br0" timeOffset="157083.626">16986 1358 0,'-17'0'16,"34"0"62,1 0-62,0 0-16,-1 0 15,36 18 1,35-1-1,0-17 1,-52 0-16,87 0 16,-35 18-1,89-18 1,-36 18 0,-18-18-1,1 0 1,-18 17-1,17-17 1,-52 0 0,17 0 15,18 0-15,0 0-1,17 0 1,1 0-1,34 0 1,-52 0 0,0 0-1,0 0 1,0 0 0,-36 0-1,18 0 1,-17 0-1,17-17 1,-17 17 0,-1-18 15,1 18-15,-54-18-16,19 18 15,34-17 1,-34 17-1,-19 0 1,-17-18 47,0 1-48,18 17 1</inkml:trace>
  <inkml:trace contextRef="#ctx0" brushRef="#br0" timeOffset="157869.491">21872 1305 0,'18'0'0,"17"0"31,18 0-15,-35 0-16,17 0 16,36-17-1,17 17 1,88-18 0,-35 0-1,18 18 1,0-17-1,-36 17 1,1 0 0,-1 0-1,-35-18 1,18 18 15,0 0-15,-71 0-16,71-18 15,-71 18 1,1 0 0,-19 0-1,1 0 1,0 0 0,-18-17-1,-18 17 16,0-18-15</inkml:trace>
  <inkml:trace contextRef="#ctx0" brushRef="#br0" timeOffset="158793.877">23812 1252 0,'0'0'0,"36"0"16,17 18-1,35-18 1,-35 0 0,-18 0-16,53 0 15,0 0 1,1 0 15,52 0-15,-35 0-1,123 18 1,-35-1 0,0 1-1,0-18 1,0 18 0,-35-18-1,-36 0 1,-52 0-1,-18 0 1,-18 0 0,-17 0-1,-1 0 17,-17-18 77</inkml:trace>
  <inkml:trace contextRef="#ctx0" brushRef="#br0" timeOffset="164438.924">29298 1252 0,'-17'0'46,"34"0"1,1 0-31,-1 0 0,-17-17-16,18 17 15,0 0-15,17 0 16,36 0-1,17 0 1,0 0 0,0 0-1,-35 0 1,53 0 0,-18 0 15,0 0-16,0 17 1,1-17 0,-1 18-1,18-18 1,-18 18 0,18-18-1,-18 17 1,-18-17-1,54 18 1,-53-18 0,52 0-1,36 18 1,-1-18 0,37 0 15,-143 0-16,19 0 1,0 0 0,-1 0-1,-17 0 1,35 0 0,-35 0-1,-18 0 1,-17-18-1,0 18 17,-1 0-17,-17-18 126,-17 18-110</inkml:trace>
  <inkml:trace contextRef="#ctx0" brushRef="#br0" timeOffset="176972.062">9454 2646 0,'-17'-18'15,"-1"18"1,18-17 31,18 17-47,35 0 15,17 0 1,36 0 0,35-18-1,36 18 17,17 0-17,-124 0-15,142 0 16,35 0-1,53 0 1,17 0 0,1 0-1,-54 0 1,-70 0 0,-70 0-1,-36-18 1,-53 18-1,-17 0 1,-1 0 78,1 0-79,0 0-15</inkml:trace>
  <inkml:trace contextRef="#ctx0" brushRef="#br0" timeOffset="177967.804">16581 2769 0,'-18'0'16,"36"0"15,-1 0-31,36 0 32,35 0-17,-52 0-15,52 0 16,106 0-1,211 18 1,-299-18-16,106 0 16,105 18-1,-17-18 1,18 0 0,-18-18-1,0 18 1,-195 0-1,-69 0 1,-19 0 0,-17-18-1,-17 18 32,17-17-16</inkml:trace>
  <inkml:trace contextRef="#ctx0" brushRef="#br0" timeOffset="178832.746">23936 2611 0,'18'0'0,"70"17"16,35 1-1,71-18 1,71 0 0,141 0-1,70 0 1,-317 0-16,334 0 31,-52-18-15,-158 18-1,-142 0 1,-106 0 0,-17-17-1,-36-1 1,-17 18 0,17-18-1,0 18-15</inkml:trace>
  <inkml:trace contextRef="#ctx0" brushRef="#br0" timeOffset="180298.459">1235 4004 0,'17'18'0,"1"-18"15,35 0 1,53 0 0,-53 0-16,70 0 15,142-18 1,52 0 0,1-17-1,-36 17 1,18 1-1,-36-18 1,54 17 0,-142-17-1,-70 35 1,-71 0 0,-17-18-1,-18 36 63,-18-18-62</inkml:trace>
  <inkml:trace contextRef="#ctx0" brushRef="#br0" timeOffset="186431.023">27340 3440 0,'0'-18'171,"-17"18"-108,34 0-1,-17-18-30,18 18-32,-36 0 62,1 0-46,34 0 46,1 0-62,0 0 16,-1 0 140,1 0-156,-36 0 78,36 0 16,-36 0-16,18 18-62,18-18 78,-1 0-94</inkml:trace>
  <inkml:trace contextRef="#ctx0" brushRef="#br0" timeOffset="191978.673">776 5168 0,'0'0'0,"0"-17"15,18-1 1,-18 0 0,0 36 46,0 0-62,0-1 16,-18 1-16,-17 52 15,-18 36 1,0-35 0,18-18-1,35 0 1,-18-36 0,36-70 15,17-53-16,36-35 1,17-17 15,-53 34-15,-17 107-16,-1-19 16,19 19-1,16 52 1,-16 18-1,-1 88 1,-17-71 0,-18 72-1,0-54 1,0-35 0,-18-18-1,0-35 1</inkml:trace>
  <inkml:trace contextRef="#ctx0" brushRef="#br0" timeOffset="192164.772">670 5433 0,'0'0'0,"-35"0"15,0 0 1,52 0 15,72 0-15,69-18-1,-34-17 1</inkml:trace>
  <inkml:trace contextRef="#ctx0" brushRef="#br0" timeOffset="192543.588">1341 5327 0,'0'0'15,"0"-18"1,17 18 0,-17-17-1,-35-1 1,0 18-1,-18 0 1,0 71 0,35-1-1,18-17 1,53 0 0,0-35-1,0-18 1,-18-36-1,18-52 1,-35-35 15,-18 70-15</inkml:trace>
  <inkml:trace contextRef="#ctx0" brushRef="#br0" timeOffset="192940.641">1764 5309 0,'0'0'0,"0"-17"0,-18-1 16,-17-17-1,17 35 1</inkml:trace>
  <inkml:trace contextRef="#ctx0" brushRef="#br0" timeOffset="193559.073">1393 4868 0,'0'0'0,"0"18"63,0 17-48,0 1 1,0 34 0,0 18-1,0-70-15,0 70 16,0 0-1,18-17 1,-18-36 0,-18 0 15</inkml:trace>
  <inkml:trace contextRef="#ctx0" brushRef="#br0" timeOffset="194124.584">1676 5274 0,'-18'0'31,"18"18"16,-18-18-47,18 35 16,0 35-1,0 1 1,0 0 0,53-18-1,-35-36 1,0-17-16,35 0 15,-18 0 1,18-53 0,-18-17-1,18-19 1,-35 1 15,-18 53-15,0 17-1,17 18 1</inkml:trace>
  <inkml:trace contextRef="#ctx0" brushRef="#br0" timeOffset="194590.442">2417 5292 0,'0'0'16,"0"-18"-1,0 0 1,-36 18 15,-34 0-15,-19 18-1,37 17 1,34 18 0,18-35-16,35 35 15,53-18 1,-17-17 0,17-36-1,-70 0 1,17-52-1,-35 35 1,0 52 31,0 1-47,18 17 16,-18-17-1,35 17 1,18 0-16</inkml:trace>
  <inkml:trace contextRef="#ctx0" brushRef="#br0" timeOffset="194906.947">2752 5574 0,'0'-18'15,"0"36"-15,0-89 16,-18 18-1,18-17 1,35-18 0,36 52-1,-1 36 1,19 53 0,-19 35 15,-35 1-16,-52-1 1,-1-53 0,-17-17-1,17-18 1</inkml:trace>
  <inkml:trace contextRef="#ctx0" brushRef="#br0" timeOffset="195323.238">3475 4939 0,'0'0'0,"0"-18"0,0 1 16,17 17 31,-17 53-32,0 35 1,0-18 0,0 54-1,0-1 1,0-88-16,0 54 15,0-19 1,53-34 0,0-19-1,36-17 1,-1-17 0,-18-36-1</inkml:trace>
  <inkml:trace contextRef="#ctx0" brushRef="#br0" timeOffset="195506.194">3510 5292 0,'0'0'0,"-18"0"0,54-18 31,-19 18-31,54 0 15,0 0 1,-1 0 0</inkml:trace>
  <inkml:trace contextRef="#ctx0" brushRef="#br0" timeOffset="195975.474">4145 5221 0,'0'-18'15,"-18"18"-15,-17 0 16,-18 0 0,-35 36-1,18 17 1,34 0-1,54-1 1,52-16 0,19-19-1,-36-17 1,-1-35 0,-34 17-16,17-17 15,-17-18 16,-18 71 1,0 35-17,0 0 1,0 0 0,35-18-1,18-17 1,-17-18-16</inkml:trace>
  <inkml:trace contextRef="#ctx0" brushRef="#br0" timeOffset="196504.994">4762 5221 0,'0'0'0,"-17"-18"0,-1 1 0,-52-1 31,-1 36-15,36 17 0,17 53-1,53-52 1,18-1 0,0-35-1,0-18 1,-35-35-1,-1 0 1,-17 36 0,-17 17-1,-18 35 1,-1 53 0,36 36-1,0 34 1,53 72 15,-35-72-15,-18-87-1,-18-18 1,-35-53 0,-17-35-1,-18-71 1,52 18-1,54-36 1,52 1 0</inkml:trace>
  <inkml:trace contextRef="#ctx0" brushRef="#br0" timeOffset="196905.175">4886 5486 0,'18'-18'0,"-1"18"16,19-18 0,16 1-1,-16-36 1,17 0-1,-53 35 1,-36 1 0,-17 34-1,18 19 1,0 34 0,0 1-1,35-1 1,0-17 15,17-35-31,36-1 16,18-17-1,17-17 1</inkml:trace>
  <inkml:trace contextRef="#ctx0" brushRef="#br0" timeOffset="197190.828">5415 5433 0,'18'-18'16,"-36"36"-16,71-106 15,-53 35 1,-18 35 0,1 18-1,-19 0 1,36 35 0,0 36-1,36-18 1,-1 17-1,-35-17 17,0 0-17,-53-18 1,-70-17 0,34-18-1</inkml:trace>
  <inkml:trace contextRef="#ctx0" brushRef="#br0" timeOffset="197851.91">6509 5239 0,'0'0'0,"17"0"0,19-18 16,-19 18-1,-52 35 32,17-17-47,-17 17 16,-18 36 0,53-18-1,88 0 1,-17-36-1,-1-34 1,-17-36 0,-35-18-1,-18-17 1,-35 35 0,-18 18-1,35 17 1</inkml:trace>
  <inkml:trace contextRef="#ctx0" brushRef="#br0" timeOffset="198235.268">7144 4992 0,'0'0'16,"70"-88"-1,-34-1 1,-19 19 0,-17 17-1,-17 53-15,-19 0 16,1 0 0,0 35-1,-1 71 1,1 53 15,18 17-31,-19 1 16,1-54 15,17-35-15,1-17-1,17-54 1,17-17-1,1-17-15</inkml:trace>
  <inkml:trace contextRef="#ctx0" brushRef="#br0" timeOffset="198385.32">7073 5380 0,'0'-18'0,"0"36"0,-35-53 15,53 17 1,-1 18-1,18 0 1,1-18-16,52-17 16</inkml:trace>
  <inkml:trace contextRef="#ctx0" brushRef="#br0" timeOffset="198967.12">8202 4957 0,'0'0'0,"18"-18"0,35-53 15,-53 54 1,0-1 0,-36 71 15,-17 35-15,36-53-16,-18 54 15,-36 105 1,36-124-1,-1 36 1,1-35 0,17-36-1,-17-35 1,35-18 15,0-52-15,18 34-16</inkml:trace>
  <inkml:trace contextRef="#ctx0" brushRef="#br0" timeOffset="199167.517">8114 4957 0,'0'-36'16,"0"72"-16,0-89 0,18 0 16,70 0-1,18 17 1,17 36-1,-17 18 1,-36 17 0,-52 1-1,-18-19 1</inkml:trace>
  <inkml:trace contextRef="#ctx0" brushRef="#br0" timeOffset="199367.096">8026 5256 0,'0'0'0,"-18"36"15,36-36 1,70 0 0,18 0-1,35 0 1,-18 0-1,-87-18-15</inkml:trace>
  <inkml:trace contextRef="#ctx0" brushRef="#br0" timeOffset="199749.072">8572 5274 0,'18'0'15,"0"0"1,-18 18 0,17 35-1,-17-1 1,0 1 0,0-35-16,-17 17 15,-1 1 1,18-19-1,0-52 17,35-18-17,1-18 1,-1 54 0,18-71-1,0 17 1,-18 36-1,18 17 1</inkml:trace>
  <inkml:trace contextRef="#ctx0" brushRef="#br0" timeOffset="200182.274">9137 5203 0,'0'-17'16,"-18"17"0,1 0-1,-36 0-15,-18 53 32,36-18-32,0 18 15,17 0 1,53 0-1,36 0 1,35-36 0,-53-17-1,-18-53 1,0-35 0,-17 18-1,-18 34 1,-18 54-1,0 53 1,18-19 0,18 19-1,0-36 1,17-17 0</inkml:trace>
  <inkml:trace contextRef="#ctx0" brushRef="#br0" timeOffset="200764.572">9437 5521 0,'-18'0'16,"36"0"-16,-53 0 0,17 0 16,18-18 30,0 1-30,18-19 0,-18 19-16,17-36 15,54-18 1,17 54 15,-35 52-31,-18 18 31,-35 17-15,18-34 0,-18-19-1,17-17 1,1-17 0,35-36-1,35-53 1,-17 53-1,-18 35 1,0 54 0,-18 34-1,-35 18 1,-18-17 0,-17-36-1,-18 1 16,35-36 1,36-18-32</inkml:trace>
  <inkml:trace contextRef="#ctx0" brushRef="#br0" timeOffset="201164.047">10283 5397 0,'0'0'0,"36"0"15,-19 0-15,36-35 32,0 0-32,-18-18 15,-17 18 16,-18-1-15,-53 36 0,-17 36-1,17 34 1,0 18 0,35-17-1,18 17 1,18-35-1,17-18 1,36-35 0,-1 0-1,-35-17-15</inkml:trace>
  <inkml:trace contextRef="#ctx0" brushRef="#br0" timeOffset="201745.507">10672 5292 0,'0'-18'16,"-18"36"0,0-1-1,1 19 1,17-19-16,-18 71 15,18-52 1,0 17 0,53-18-1,-18-17 1,18-18 0,0-53-1,18-18 1,-54 18 15,-34 71 0,17-1-15,0 36 0,35 0-1,18-35 1,17-18-1,1 0 1,-1-35 0,-34-36-1,-19 53-15,-17-70 16,-35 35 0,-18 18-1,0 35 1,0 0 15</inkml:trace>
  <inkml:trace contextRef="#ctx0" brushRef="#br0" timeOffset="202144.828">11695 5309 0,'0'0'0,"0"-17"0,-53 17 16,-18 0-1,1 70 1,52 1 0,0-1-1,54 1 1,34-36-1,-17-17 17,0-18-17,-35 0-15,-1-35 16,18-18 0,-17-36-1,-18-16 1,-53 69-1,18 19 1,17 17 0,18 17-16</inkml:trace>
  <inkml:trace contextRef="#ctx0" brushRef="#br0" timeOffset="202511.586">11994 5362 0,'36'0'16,"-19"18"15,-17 35-15,0 17-1,0-34 1,0-19-16,-17 19 15,17-19 1,-18-17 0,18-17-1,18-19 1,17-34 0,18-19-1,17 1 1,1 18-1,-36 17 17,-35 35-17</inkml:trace>
  <inkml:trace contextRef="#ctx0" brushRef="#br0" timeOffset="202879.741">12488 4851 0,'0'0'0,"0"-18"0,-17 0 0,17 36 62,0 0-62,0 52 16,0 54 15,0-1-15,-18 18 0,0-53-1,1-17 1,17-36-1,0-17 1,0-36 0</inkml:trace>
  <inkml:trace contextRef="#ctx0" brushRef="#br0" timeOffset="203294.892">12700 5133 0,'0'-18'0,"0"1"16,-18 34 31,1 1-32,-1 0 1,0-18-16,-17 35 15,18 0 1,-1 0 0,18 1-1,0-1 1,35 18 0,-17-18-1,52 0 1,-34-17-1,-19-18 1,-17-18 31</inkml:trace>
  <inkml:trace contextRef="#ctx0" brushRef="#br0" timeOffset="203659.947">13106 5080 0,'-18'0'15,"0"18"-15,18-1 16,0 1 0,36-18 15,-1 0-15,0 0-1,-35-35 1,0 17-1,-53 0 1,18 18 0,17 0-16,-17 18 15,17 17 1</inkml:trace>
  <inkml:trace contextRef="#ctx0" brushRef="#br0" timeOffset="203925.376">13053 5433 0,'0'0'0,"-18"0"0,18 17 31,0 1-15,35-18-1,-17 0-15,0-18 16,-1 1 0,-34-1-1,-19 0 1,-17 18 0</inkml:trace>
  <inkml:trace contextRef="#ctx0" brushRef="#br0" timeOffset="205342.938">935 6103 0,'0'0'0,"0"-18"0,-18 18 15,1 0 1,34 0 31,1 0-31,17 0-1,0 0-15,71 0 16,-53 0-16,88 0 15,212 0 1,88 18 0,-18-18-1,-35 0 1,106 0 0,-141 0-1,-124 0 1,-105 0-1,-54-18 1,-87 18 47,-1 0-48</inkml:trace>
  <inkml:trace contextRef="#ctx0" brushRef="#br0" timeOffset="206139.11">6562 5909 0,'0'0'0,"-18"0"0,-35 0 15,71 0 17,-1 0-32,36 0 15,0 0-15,88 0 16,18 0 0,-18 0 15,-35 0-16,-53 0 1,-53-18 0</inkml:trace>
  <inkml:trace contextRef="#ctx0" brushRef="#br0" timeOffset="206953.675">8696 6068 0,'0'0'0,"-18"0"0,-17 0 31,17 0-31,1 0 31,34 0 16,1 0-47,53 0 16,70 0-1,106 17 1,105 1-1,107 0 1,17-1 0,18-17-1,-18 0 1,-123 0 0,-176 0-1,-89 0 1,-71 0-1,1 0 1,-18-17 15,-18 17 1</inkml:trace>
  <inkml:trace contextRef="#ctx0" brushRef="#br0" timeOffset="-208796.591">459 6826 0,'0'0'0,"0"-17"31,0-1 1,0 36 124,-18-1-140,18 1-16,0 0 15,-18 17 1,1 0-1,-1 18 1,0-18 0,18 1-1,0-19 1,0-34 62,0-1-62,18 18-16,0-53 15,-18 35-15,17-17 16,19-35 0,-19 17-1,-17 17 1,0 54 62</inkml:trace>
  <inkml:trace contextRef="#ctx0" brushRef="#br0" timeOffset="-208016.218">653 6579 0,'0'0'15,"-18"0"-15,0 0 16,18-35 0,-17 35-16,17 18 78,0-1-63,0 1-15,17 0 0,1 17 16,35 53 0,17-17-1,19-1 1,16 1 0,-16-36-1,-54-17 1,18-1-1,0-17 1,-71 0 47,1-17-63,-1 17 15,-17 0-15,-36 17 16,-35 36-1,-35 53 1,-35 0 0,35 17-1,-1-17 17,90-71-32,52-17 31,17-18-16</inkml:trace>
  <inkml:trace contextRef="#ctx0" brushRef="#br0" timeOffset="-203787.605">2187 6844 0,'0'-18'0,"0"1"32,-17 34 61,17 1-93,-18 17 0,-17 53 16,35-52 0,-36 34-1,19 36 1,17-35-1,17-36 1,1-35-16,35 0 16,0-35-1,53-71 1,-53 70 0,-18 19-1,-35 70 16,35 17-15,0-34 0,36-1-1,-36-35 1,1 0 0,-1 0-16,53-53 31,-53-18-16,-17-17 1,-18-18 0,-35 18-1,-18 18 1,0 34 0,18 36-1</inkml:trace>
  <inkml:trace contextRef="#ctx0" brushRef="#br0" timeOffset="-203373.239">2981 7020 0,'0'0'0,"18"0"15,-18-17-15,17-1 16,-17-35 0,0 35-1,0-17 1,-35 18-1,-36 52 1,36 18 0,35 17-1,0 18 1,35-17 15,1-36-15,34 1-1,1-54 1,-18 0-16</inkml:trace>
  <inkml:trace contextRef="#ctx0" brushRef="#br0" timeOffset="-203040.525">3440 6667 0,'0'0'16,"0"-17"-16,0 34 47,0 1-47,0 17 16,0 36-1,0 17 16,-18 18-15,0 0 0,1 53-1,17-142 1,0 1-16,0 35 16,0-36-1,17-17 1</inkml:trace>
  <inkml:trace contextRef="#ctx0" brushRef="#br0" timeOffset="-202724.015">3881 6756 0,'0'0'0,"0"-53"0,0 0 31,0 35-15,0 1 0,0 34-1,0 54 1,0 35 0,0 17-1,-36 18 1,1 0-1,17-70 1,18-36 0,36-35-1</inkml:trace>
  <inkml:trace contextRef="#ctx0" brushRef="#br0" timeOffset="-201859.313">5203 6879 0,'-17'0'46,"-1"0"-30,-17 18 0,17-1-16,-17 1 15,-18 53 1,35-1 0,18 1-1,106-1 1,0-70-1,-35 0 1,-1-70 0,-35-18-1,-35-1 1,-35 19 0,-35 35-1,-19 35 1,54 35 15,35-18-15,0 1-16</inkml:trace>
  <inkml:trace contextRef="#ctx0" brushRef="#br0" timeOffset="-201525.628">5574 6914 0,'0'0'0,"53"0"16,-18 36-1,-17-36-15,-1 35 16,-17 36 0,0-36-1,0-18 1,0 1-16,0 0 15,0-36 17,0-17-17,18-36 1,17 1 0,1-1-1,-1 36 1,-18 17-1</inkml:trace>
  <inkml:trace contextRef="#ctx0" brushRef="#br0" timeOffset="-200924.962">6227 6773 0,'0'-17'15,"0"-1"-15,-36 18 16,-34 0 0,-36 71-1,53-36 1,18 35 0,70 1-1,18-53 1,0-18-1,0-18 1,-18-17 0,-17-36-1,-18 1 1,-36 70 0,1 17-1,17 71 1,18 36-1,0 52 17,0 18-17,18-35 1,-18-53 0,0-53-1,-18-36 1,-17-17-1,0-35 1,17-71 0,18-35-1,18 35 1,52-35 0,1 18-1</inkml:trace>
  <inkml:trace contextRef="#ctx0" brushRef="#br0" timeOffset="-200426.535">6632 6826 0,'-17'-17'16,"-1"17"0,0 0-1,-52 0 1,-1 35 0,36 18-1,35 0 1,53 0-1,35-36 1,-35-17 0,-35 0-1,17-35 1,0-36 0,-35 19-1,0 16 1,-18 54 15,18 35-15,0-18-16,53 18 15,18 18 1,-18-19 0,-35-52-16</inkml:trace>
  <inkml:trace contextRef="#ctx0" brushRef="#br0" timeOffset="-200128.979">7003 7056 0,'0'-18'16,"0"36"-16,0-89 16,0 0-1,17 1 1,19 35-1,34 35 1,18 35 0,0 18-1,-52 17 1,-36 1 0,0-18-1,-36 17 1,19-70-1</inkml:trace>
  <inkml:trace contextRef="#ctx0" brushRef="#br0" timeOffset="-199929.095">7514 6897 0,'0'0'16,"0"17"15,18 1-15,-1 17-1,1 18 1,-18-17 0,0-19-1</inkml:trace>
  <inkml:trace contextRef="#ctx0" brushRef="#br0" timeOffset="-196451.207">7902 6826 0,'-17'0'31,"-1"0"16,0 0-47,36 0 63,17 0-48,71 0 1,-35 0 0,-36 0-16,53 0 15,-35 0 1,-35 0 15,-36 0-15,0 18-1,-17-18-15,-18 53 16,-17-18 0,17 18-1,17-18 1,1 1 0,35-19-1,18 1 16,35-18-15,35 0 0,0-18-1,36-17 1,-19 0 0</inkml:trace>
  <inkml:trace contextRef="#ctx0" brushRef="#br0" timeOffset="-196001.447">8625 6914 0,'0'0'0,"18"0"0,35 0 31,-18-17-15,-17-1-16,17-17 15,-17 0 1,-18 17 0,-18 18-1,-35 0 1,-17 18-1,-1 17 1,36 18 0,35 0-1,0 0 1,53 0 0,17-36-1,19 1 1,34-18-1,-52-18 1</inkml:trace>
  <inkml:trace contextRef="#ctx0" brushRef="#br0" timeOffset="-195417.518">9313 6826 0,'0'-17'0,"0"34"0,-35-34 15,-18 17 1,-17 0 0,-1 53-1,18-1 1,35 19 0,18-18-1,53-18 1,0-17-1,0-18 17,18-35-17,-18-36 1,17-70 0,-34 17-1,-36 19 1,0 34-1,-18 18 1,0 53 0,1 18-1,17 17 1,-18 36 0,18 52-1,-18-17 1,1 0-1,17 0 17,0-36-17,0-35 1,17-17 0,1-18-1,0-18-15</inkml:trace>
  <inkml:trace contextRef="#ctx0" brushRef="#br0" timeOffset="-194602.608">7497 6667 0,'0'18'15,"0"0"17,17-18-1,1 0-15,-18-18-1,0 0-15,-18 18 31,1 0-31,-1 0 16,18 18 0,0 0-1</inkml:trace>
  <inkml:trace contextRef="#ctx0" brushRef="#br0" timeOffset="-193638.725">10513 6897 0,'0'0'0,"35"0"16,-17-18-1,-1 1 17,-17-1-32,0 0 31,-17 1-16,-19 17 1,19 0-16,-1 35 16,0 0-1,18 0 1,36 18 0,17 0-1,-18-17 1,-35-1-1,0-18 1,-18 19 0,-70-19-1,18 1 1,17-18 15,53-35 0,17 17-31</inkml:trace>
  <inkml:trace contextRef="#ctx0" brushRef="#br0" timeOffset="-193272.153">10813 6597 0,'17'0'16,"1"18"0,0-1-1,-18 36 1,0 18 0,-18 17 15,0 0-16,18-17 1,-17-1 0,17-52-16,0 35 15,35-18 1,18-17 0,17-18-1,1-36 1,-18-17-1</inkml:trace>
  <inkml:trace contextRef="#ctx0" brushRef="#br0" timeOffset="-193089.095">10830 6897 0,'0'0'0,"-17"0"16,17-18-1,0 1 1,70 17 0,36-36-1,-71 36-15</inkml:trace>
  <inkml:trace contextRef="#ctx0" brushRef="#br0" timeOffset="-192789.996">11236 6809 0,'0'0'0,"35"17"15,18 19 1,0 16 0,0 19-1,-35-18 1,-18 0 0,0-36-1,-18-34 32,18-18-31,0-18-1,18-36 1,35 19 0,-36 52-16,1 1 15,-1-1-15,19 0 16</inkml:trace>
  <inkml:trace contextRef="#ctx0" brushRef="#br0" timeOffset="-192306.815">11783 6844 0,'0'18'16,"-18"17"0,18-18-16,-18 19 15,18 17 1,18 17 0,53-52-1,-1-1 1,-17-34-1,0-18 1,0-36 0,-35 0-1,-18 1 1,0 35 0,-18 35 15,0 35-16,18 35 1,0-17 0,0 36-1,36-54 1,-1-18 0,-17-17-16</inkml:trace>
  <inkml:trace contextRef="#ctx0" brushRef="#br0" timeOffset="-191991.299">12541 6862 0,'0'0'0,"-35"-18"31,0 0-15,17 18-1,-17 18 1,-1 17 0,1 36-1,35-18 1,18 17 0,52 1-1,19-71 1,-1 0-1,-18-36 1,-52 19-16</inkml:trace>
  <inkml:trace contextRef="#ctx0" brushRef="#br0" timeOffset="-191657.568">12947 6509 0,'0'17'31,"0"1"-15,0 0-16,0 17 16,0 35-1,0 19 1,18-1-1,17 35 1,-18-52 0,19-18-1,-19-36 1,36-17 0,-17 0-1,-19-35 1</inkml:trace>
  <inkml:trace contextRef="#ctx0" brushRef="#br0" timeOffset="-191475.529">13000 6862 0,'0'0'0,"-18"0"15,18-18 1,53 0-1,18 1 1,17-19 0,-70 36-16</inkml:trace>
  <inkml:trace contextRef="#ctx0" brushRef="#br0" timeOffset="-191042.602">13388 6738 0,'0'0'31,"0"18"-15,-35 17 0,17 18-1,0 0 1,18 0 0,36-18-1,34-17 1,-35-18-1,18-18 1,0-17 0,-17-71-1,-36 35 1,0 36 0,0 53 30,0 17-46,0-17 16,0 52 0,0-35-1,35 36 1,-18-36 0,1-17-1,0-18-15</inkml:trace>
  <inkml:trace contextRef="#ctx0" brushRef="#br0" timeOffset="-190727.168">13811 6773 0,'18'0'16,"0"18"-16,-1 0 15,1-1-15,-18 54 16,0-18-1,0-18 17,0 0-17,0-52 17,17-19-17,19-17 1,34-35-1,71 18 1,-35 17 0,-88 35-16</inkml:trace>
  <inkml:trace contextRef="#ctx0" brushRef="#br0" timeOffset="-190375.088">14429 6791 0,'0'0'0,"17"0"0,1-18 16,52 1 0,-34-19-1,-36-17 1,0 18-1,-71 18 1,54 17-16,-89 35 16,53 0-1,35 53 1,36 1 0,52-19-1,89 1 1,53-36-1,-106-17 1</inkml:trace>
  <inkml:trace contextRef="#ctx0" brushRef="#br0" timeOffset="-188563.23">300 8149 0,'-18'18'0,"1"-18"16,-1 0 0,0 0-1,18-18 1,0-17 0,53 17-1,35 1 1,-35 17-1,0 35 1,-53 18 0,-17 17-1,-89 36 17,35-35-17,18-54 1,53-52 15,0 17-31,18-17 16,-18 0-1,18 53 17,-1-1-17,-17 1-15,18 17 16,35 18-1,35 18 1,-17-36 15,-19-35-31,-16-18 32,-19 18-32</inkml:trace>
  <inkml:trace contextRef="#ctx0" brushRef="#br0" timeOffset="-187995.209">653 7832 0,'0'-18'15,"0"36"-15,-18-36 0,36 36 47,-18-1-47,53 36 16,17 0-1,1 0 1,-36-35 0,71 35-1,-36-18 1,1-35-1,-53 0 1,-1 0 0,-17 18 15,-17-1-15,-19 36-1,-17 53 1,-17 17-1,-18 1 1,-1-1 0,19-34 15,52-72-31,-17 18 0,0 1 31,17-36-15,0 0 15,18-18-15</inkml:trace>
  <inkml:trace contextRef="#ctx0" brushRef="#br0" timeOffset="-164463.969">2364 8167 0,'17'-18'63,"1"1"-48,0-1 1,-18 0-16,17 1 16,-17-1 15,0 0-31,-53 18 31,-17 18-15,-19 17-1,19 18 1,52 18 0,36-18-1,70 17 1,-17 1-1,17-1 1,-88-34 0,-18-1-1,-35-18 1,-70 1 0,-18 0-1,35-1 1,53-17 15,88-17-15,53-36-1,-52 35-15</inkml:trace>
  <inkml:trace contextRef="#ctx0" brushRef="#br0" timeOffset="-164083.436">2699 7973 0,'0'0'0,"0"17"31,0 1-15,0 35-1,0 0 1,-18 17 0,0 19 15,18 16-15,0-69-16,0 52 15,0-18 1,18-34-1,17-1 1,1-35 0,17-18-1,-1-35 1</inkml:trace>
  <inkml:trace contextRef="#ctx0" brushRef="#br0" timeOffset="-163884.873">2716 8308 0,'-35'-18'15,"70"36"-15,-105-36 16,70 1-16,17 17 31,54 0-15,0-18-1,-36 18-15</inkml:trace>
  <inkml:trace contextRef="#ctx0" brushRef="#br0" timeOffset="-163552.363">2999 8220 0,'-18'0'15,"-17"17"1,-1 36-1,19 18 1,17-1 15,0-34-31,17-1 16,36 18 0,18-53-1,-18-18 1,-36-52-1,-17 17 1,0-18 0,-35 1-1,0 52 1,17 18 0</inkml:trace>
  <inkml:trace contextRef="#ctx0" brushRef="#br0" timeOffset="-163203.757">3316 8326 0,'18'35'15,"-1"0"1,1 0-1,-18-17-15,18 35 16,-18 0 0,0-36-1,0 1 1,0-36 0,0-17-1,0-35 1,0-19-1,35 19 1,0 35 0,-17 17 15,-1 18-31</inkml:trace>
  <inkml:trace contextRef="#ctx0" brushRef="#br0" timeOffset="-162852.058">3792 8378 0,'0'0'0,"18"0"0,17-17 16,1-18-1,-19-18 1,-17 17-1,-35 19 1,-36 17 0,18 35 15,36 71-15,17-36-1,35 1 1,18-18-1,35-36 1,-35-17 0,-35 0-16</inkml:trace>
  <inkml:trace contextRef="#ctx0" brushRef="#br0" timeOffset="-162504.346">4286 8326 0,'0'-18'0,"0"36"0,0-54 15,0 1 1,0 17 31,-17 18-31,-19 18-1,36 17 1,0 1-1,36 16 1,-19-34-16,36 53 16,-18-36-1,-35 18 1,-17 0 0,-54 0-1,-17-36 1,0 1-1</inkml:trace>
  <inkml:trace contextRef="#ctx0" brushRef="#br0" timeOffset="-161173.685">5909 8414 0,'0'-18'32,"0"-17"-17,0 0 1,-35 17 0,-18 18-1,-53 0 1,53 35-1,35-35-15,-17 53 16,35 18 0,53-18-1,18-36 1,-18-17 0,-1-17 15,1-89-16,-35 35 1,35-88 0,-53 71-1,0 53 1,0 53 15,-18 35-15,18-36-16,-17 71 15,17 18 1,0 0 0,0-18-1,17-35 1,19-18 0,-1-35-1</inkml:trace>
  <inkml:trace contextRef="#ctx0" brushRef="#br0" timeOffset="-160723.697">6368 8290 0,'-18'-17'16,"36"34"-16,-89-34 15,-17 17 1,70 17-16,-35 19 16,18 34-1,35 1 1,53-18 0,18-36-1,-1-34 16,-17-36-15,-18-53 0,-35 35-1,0 54 1,-17 70 15,17 17-15,0-52-16,17 70 15,36-35 1,0-18 0,0-35-1</inkml:trace>
  <inkml:trace contextRef="#ctx0" brushRef="#br0" timeOffset="-160407.197">6809 8096 0,'0'-17'0,"0"34"0,0-70 15,-18 53 17,0 0-32,18 53 15,0 35 1,0-17-1,0 35 1,18 17 0,0-35-1,17-35 1,18-35 0,-18-18-1,18-35 1</inkml:trace>
  <inkml:trace contextRef="#ctx0" brushRef="#br0" timeOffset="-160239.172">6844 8308 0,'0'0'0,"-88"-18"15,70 18 1,18-17-1,71 17 1,52 0 0</inkml:trace>
  <inkml:trace contextRef="#ctx0" brushRef="#br0" timeOffset="-159742.007">7373 8273 0,'0'-18'16,"0"0"0,-18 18-1,-17 0 1,17 0-16,-70 36 15,18 17 1,52 17 0,36 1-1,52-18 1,1-36 0,-18-34-1,0-36 16,-53 35-31,17-35 16,1-17 0,-18 52-1,0 53 1,-18 53 0,18 1-1,18-37 1,35 1-1,35-35 1,-17-18-16</inkml:trace>
  <inkml:trace contextRef="#ctx0" brushRef="#br0" timeOffset="-159323.323">8855 8290 0,'0'0'0,"-18"0"31,18-17-31,-35 34 31,17 36-15,-17 0-1,35 18 17,-18-36-17,18-17-15,-17-18 32,17-18-32</inkml:trace>
  <inkml:trace contextRef="#ctx0" brushRef="#br0" timeOffset="-159193.207">8678 8096 0,'0'-53'16,"0"106"-16,0-123 0,0 52 15,18 18 1,17 18 0</inkml:trace>
  <inkml:trace contextRef="#ctx0" brushRef="#br0" timeOffset="-158875.727">9013 8520 0,'18'0'0,"-18"-53"31,-35-18-15,0-17-1,35 35 1,17 0 0,1 53-16,70 0 15,18 53 1,0 35 0,-53-17-1,-18 17 1,-53-35-1,-17-53 1</inkml:trace>
  <inkml:trace contextRef="#ctx0" brushRef="#br0" timeOffset="-158260.662">10619 8220 0,'17'0'31,"1"-18"-15,0-17-1,-1 0 1,-17-1 0,-35 36-1,-18 18 1,18 35-1,17-18-15,0 36 32,18-1-32,53 1 31,18-18-15,35-36-1,17-17 1,-17-53-1,-53 36-15</inkml:trace>
  <inkml:trace contextRef="#ctx0" brushRef="#br0" timeOffset="-158060.796">11342 8149 0,'-18'0'16,"1"0"-1,-1 0-15,-53 53 16,1 18-1,-1-1 17,1 1-32,34-18 31,1-36-15,17-17-16</inkml:trace>
  <inkml:trace contextRef="#ctx0" brushRef="#br0" timeOffset="-157844.933">10936 8220 0,'0'0'0,"0"-18"0,18 0 15,17 36 17,-17 17-32,17 18 15,35 35 1,1-17-1,0-18 1,17-35 0,-53-36-1</inkml:trace>
  <inkml:trace contextRef="#ctx0" brushRef="#br0" timeOffset="-157490.78">11571 7885 0,'0'0'0,"18"0"31,-1 0-31,1 35 16,0 18-1,-18-36-15,0 72 16,0-1 0,-18 0-1,18 0 17,18-17-17,70-1 1,-35-52-1,35-18 1,-17-53 0</inkml:trace>
  <inkml:trace contextRef="#ctx0" brushRef="#br0" timeOffset="-157311.825">11747 8167 0,'0'0'0,"-35"-18"16,53 18 15,-1 0-31,72 0 16,-54-17 0,18 17-16</inkml:trace>
  <inkml:trace contextRef="#ctx0" brushRef="#br0" timeOffset="-156963.848">12118 8132 0,'35'0'15,"-17"-18"-15,-1 0 16,-17-17 0,0 17-1,-52 18 1,-1 18 15,17 53-15,36-19-1,0-34-15,18 53 16,35-1 0,17-35-1,-34-35 1</inkml:trace>
  <inkml:trace contextRef="#ctx0" brushRef="#br0" timeOffset="-156664.052">12435 8149 0,'0'18'31,"18"-1"-31,0 36 16,-18 18 15,0-53-31,0-1 16,0 1-1,-18-53 17,18-1-17,0 1-15,18 0 16,35-36 0,-18 1-1,18 34-15</inkml:trace>
  <inkml:trace contextRef="#ctx0" brushRef="#br0" timeOffset="-156165.439">12735 8220 0,'0'0'0,"-17"35"16,17-17 0,0-36 30,0-17-30,0-18 0,35-18-1,18 18 1,17 36 0,-34 17-1,34 17 1,18 54-1,-52 17 1,-36-17 0,0-18-1,0-1 1,0-34 0</inkml:trace>
  <inkml:trace contextRef="#ctx0" brushRef="#br0" timeOffset="-155449.029">13458 8096 0,'-17'-35'16,"-36"17"15,-18 18-16,1 18 1,-1 35 0,71-35-16,0 17 15,53 35 1,18-52 0,-18-18-1,-18-18 1,0-35-1,-17 1 1,-18 34 0,-18 71 15,18 0-15,0 17 15,53-17-16,-35-53-15,52 18 16,1-36 0,-18-35-1,-18-17 1,0-54 0,-35 1-1,0-18 1,0 35-1,0 53 1,0 106 15,18 106-15,-18-71 0,0-53-1,0 89 1,0-19-1,0-16 1,0-19 0,0-35-1</inkml:trace>
  <inkml:trace contextRef="#ctx0" brushRef="#br0" timeOffset="-154398.947">14287 8026 0,'36'0'47,"-19"0"-47,36 35 16,0 18-1,-53 0 1,0 17 0,0-52-1,0 17 1,0-52 31,0-36-32,0-18 1,53-17 0,0 17-1,-35 54-15,17-1 16,18 0-1</inkml:trace>
  <inkml:trace contextRef="#ctx0" brushRef="#br0" timeOffset="-153701.781">14870 8079 0,'0'0'0,"17"0"15,18-18 1,-17 18-16,0-18 16,17-17-1,-35-18 1,0 35-1,-53 18 1,-35 36 0,35 34-1,18 36 1,52-53 0,36 0-1,18-35 1,35-18 15,-18-36-15,-35 1-1,35-35 1,-17-19 0,-36 19-1,-35 17 1,0 35-1,-18 18 1,-17 0 0,35 35-1,0 18 1,0 0 0,0 36-1,0-37 1,0-16 15,-35-1-31,-18-35 31,0 0-15,18 0-16</inkml:trace>
  <inkml:trace contextRef="#ctx0" brushRef="#br0" timeOffset="-153302.235">15628 7937 0,'0'0'16,"0"-17"-16,0-1 16,-35 18 15,-36 35-16,1 18 1,34 18 0,36-53-1,0 52 1,71-17 0,-18-35-1,0-18 1,-18-36-1,18-34 1,-35-36 0,-18 53-1,-36 18 1,-17 35 0</inkml:trace>
  <inkml:trace contextRef="#ctx0" brushRef="#br0" timeOffset="-152835.604">16016 7973 0,'-18'0'16,"1"0"-1,-1 0-15,1 35 16,-1 0 0,18 18-1,35 0 1,53 0 0,1-53-1,-19 0 1,-17-35-1,0-36 17,-35-17-32,-1 17 31,-17 36-15,0 53-1,0 35 1,0 17-1,0 1 1,36-18 0,-19 0-1,18-53 1</inkml:trace>
  <inkml:trace contextRef="#ctx0" brushRef="#br0" timeOffset="-152487.052">16722 7955 0,'0'18'0,"0"-1"16,0 19-1,0-19-15,0 19 16,-18 17-1,18-1 1,0-34 15,0-36-15,0 1 0,0-1-16,0 1 15,53-72 1,0 19-1,17 17 1,-52 35 0</inkml:trace>
  <inkml:trace contextRef="#ctx0" brushRef="#br0" timeOffset="-152170.766">17198 7849 0,'-18'18'63,"1"0"-47,-19-1-16,1 36 15,-18 18 1,53-18-1,0 17 1,0-52-16,35 17 16,36 0-1,17-17 17,0-36-17,-52 1-15</inkml:trace>
  <inkml:trace contextRef="#ctx0" brushRef="#br0" timeOffset="-151804.68">17480 7955 0,'0'0'0,"18"0"0,-1 0 15,1 0-15,53-35 16,17 17-1,-18-35 1,-34 18 0,-54 0-1,-70 35 1,-36 35 15,-17 71-15,88-18-1,36-17 1,52-18 0,53-1-1,0-34 1,36-18 0,-71-18-1</inkml:trace>
  <inkml:trace contextRef="#ctx0" brushRef="#br0" timeOffset="-151470.615">18115 7902 0,'35'-17'15,"-70"34"-15,70-70 16,-35 36 0,-17 17 30,-1 0-30,18 17 0,0 19-1,0-1 1,18 35 0,-1-17-1,-17 0 1,-17-35-16,-36 17 15,-53 0 1,-35-35 0,88 0-16</inkml:trace>
  <inkml:trace contextRef="#ctx0" brushRef="#br0" timeOffset="-150440.381">564 9578 0,'-17'-35'16,"34"70"-16,-34-123 15,17 52 1,35 19-1,18 17 1,18 0 0,-19 35-1,-34 36 1,-18-54 0</inkml:trace>
  <inkml:trace contextRef="#ctx0" brushRef="#br0" timeOffset="-150140.689">529 9737 0,'-35'17'31,"70"-34"1,-17 34-17,52-17 1,-17 18 0,-17 17-1,-36 18 1,-18 0-1,-70 0 1,0-18 0,-18-17-1,35-18 1,1 0 15,52-35-31,36-18 31,17-18-31</inkml:trace>
  <inkml:trace contextRef="#ctx0" brushRef="#br0" timeOffset="-149624.311">776 9278 0,'0'0'0,"-18"-18"16,18 36 31,36 17-32,34 18 16,18 0-15,36 18 0,-89-36-16,89 36 15,-36-19 1,-18-16 0,-52-19-1,-18 19 1,-18-1-1,-17 0 1,-35 36 0,-36 17-1,-35 0 1,-36-17 0,1 17-1,105-70 1,54-18 15,34-18-31</inkml:trace>
  <inkml:trace contextRef="#ctx0" brushRef="#br0" timeOffset="-148259.941">758 9631 0,'0'17'31,"-17"-17"-31,-1 18 16,-17 17 15,0 1-15,-1-1 0,-17-17-1,36-1-15,-1 1 16,1-18-1</inkml:trace>
  <inkml:trace contextRef="#ctx0" brushRef="#br0" timeOffset="-143101.834">2381 9419 0,'18'0'16,"-18"18"62,0-1-78,0 72 15,-35 34 1,17 18 15,-17-17-15,17-54 0,0 1-1,-17-36 1,35-53 15,18-17-15,-1-18-16</inkml:trace>
  <inkml:trace contextRef="#ctx0" brushRef="#br0" timeOffset="-142767.08">2381 9543 0,'0'0'0,"0"-71"15,36 36 1,52 0 0,-18 35-1,18 17 1,-17 18-1,-36 18 1,-35 36 0,-70-19-1,-18-17 1,-18 0 0,35-35-1,36-18 1,53 0-1</inkml:trace>
  <inkml:trace contextRef="#ctx0" brushRef="#br0" timeOffset="-142351.646">2981 9613 0,'0'0'0,"0"-17"32,-35 34-1,-18 54-15,35-36-16,-17 53 15,35 18 1,17-35-1,19-36 17,34-17-17,-17-36-15,-17-70 32,-36 17-17,0-70 1,-18 35-1,-35 53 1,18 53 0,17 53-1</inkml:trace>
  <inkml:trace contextRef="#ctx0" brushRef="#br0" timeOffset="-141587.06">3528 9737 0,'0'0'0,"-18"0"15,0 0 1,-17 17-1,18 1-15,-19 52 16,19 1 0,17-18-1,0-18 1,0-17 0,17-36-1,1-17 1,0-71-1,-1 0 1,1 18 0,-1 70 15,19 36-15,52 35-1,-17 0 1,17-53-1,0 0 1,-53-35 0,53-54-1,-35-16 1,-35 16 0,-18 19-1,0 52 1,-18 89 15,1 35-15,-1 52-1,0-34 17,18-71-32,-17 17 15,-1 19 1,0-19-1,1-17 1,17-71 15,35-17-15</inkml:trace>
  <inkml:trace contextRef="#ctx0" brushRef="#br0" timeOffset="-140938.34">5203 9525 0,'-35'0'15,"35"-18"17,35 1-17,1-19 1,17-16-1,-53-1 1,0 17 0,-18 36-1,-35 36 1,35-19-16,-34 36 16,-1 88-1,0 36 1,35-1-1,0 0 1,-17-87 0,18-54-1,-1-53 17</inkml:trace>
  <inkml:trace contextRef="#ctx0" brushRef="#br0" timeOffset="-140739.364">4798 9948 0,'0'0'16,"-53"-35"-1,18 17 1,52 18 0,54-17-1,105-1 1,-35 0-1,18 1 1</inkml:trace>
  <inkml:trace contextRef="#ctx0" brushRef="#br0" timeOffset="-140305.868">5539 9737 0,'17'0'16,"1"-36"-1,-53 72 1,70-89-1,-88 70 17,-18 19-17,54-1-15,-19 0 16,19 53 0,52-35-1,18-17 1,0-36-1,-18-18 1,1-35 0,-1-35-1,-35 35 1,17 53 0,-34 53 15,-1 0-16,1 0 1,17 17 0,0-34-1,35-36 1,0 0 0,0-18-1</inkml:trace>
  <inkml:trace contextRef="#ctx0" brushRef="#br0" timeOffset="-139823.446">5997 9737 0,'0'0'0,"0"-18"32,0-17-32,-17 35 15,-1 0 1,0 0-1,-17 35 1,0 36 0,-1-1-1,36 1 1,18-18 0,70-18-1,-17-35 1,35-18-1,-18-35 1,-18-17 0,-34 17-1,-36 18 1,-36 17 0,1 36 15,0 34-16,17 19 1,1-18 0,17 0-1,0-35 1,17-18 0</inkml:trace>
  <inkml:trace contextRef="#ctx0" brushRef="#br0" timeOffset="-139640.857">6403 9578 0,'0'0'0,"0"-18"0,0-35 16,-18 18 0,1 35-1</inkml:trace>
  <inkml:trace contextRef="#ctx0" brushRef="#br0" timeOffset="-139059.746">6738 9313 0,'0'0'0,"0"-35"15,18 35 48,-18 18-63,0-1 0,0 36 31,-53 35-15,0 54-1,35-107-15,-17 88 16,17-35 0,1 1-1,52-36 1,35-18-1,19-35 1,17-18 0,17-52-1,-52-1 1,-36 36 0,-35 0-1,-18 35 16,-17 35 1,35 0-32,-18 0 15,18 1 1</inkml:trace>
  <inkml:trace contextRef="#ctx0" brushRef="#br0" timeOffset="-138892.279">7144 9490 0,'0'0'0,"0"-88"16,0 52 0,0 54 15,-18-18-16</inkml:trace>
  <inkml:trace contextRef="#ctx0" brushRef="#br0" timeOffset="-138542.802">7497 9349 0,'0'0'0,"0"-18"0,0 0 31,0 36-15,0 0 0,0 52-1,-36 54 1,19-89-1,-1 53 1,-17 36 0,17-36-1,18-18 1,18-34 0,17-19-1,-17-17-15</inkml:trace>
  <inkml:trace contextRef="#ctx0" brushRef="#br0" timeOffset="-138355.263">7461 9719 0,'0'0'0,"0"-18"16,18 18-1,35 0 1,17 0 15,-34-17-15,-1 17-16</inkml:trace>
  <inkml:trace contextRef="#ctx0" brushRef="#br0" timeOffset="-137943.58">7885 9613 0,'17'-17'0,"-17"-1"31,-17 53-31,34-88 16,-52 53 0,-53 18-1,17 52 1,18 19 0,53-36-1,18-1 1,52-34 15,-17-18-15,0-53-1,-17-17 1,-19-1 0,-17 106 15,0 36-16,0-1 1,0-17 0,0-35-16,35 35 15,1-53 1,-19 0-16</inkml:trace>
  <inkml:trace contextRef="#ctx0" brushRef="#br0" timeOffset="-137660.412">8343 9525 0,'0'0'15,"18"-106"1,-18 53 0,0 36-1,-18 34 1,18 107-1,0-1 1,-17 1 0,17-19-1,-18-16 1,18-36 0,0-36-1</inkml:trace>
  <inkml:trace contextRef="#ctx0" brushRef="#br0" timeOffset="-137493.933">8273 9737 0,'-18'-18'16,"36"36"-16,-54-71 15,36 35 1,53 0-1,35 18 1,-17 0 0</inkml:trace>
  <inkml:trace contextRef="#ctx0" brushRef="#br0" timeOffset="-136861.537">8696 9684 0,'35'0'16,"18"-18"0,0 0-1,0-34 1,-18-1-1,-35 35 1,-53 18 0,-35 35-1,18 36 1,52-1 0,18 1-1,18-53-15,52 34 16,18-34-1,18-18 1,0-53 0,-35-35 15,-1 0-15,-52 17-1,-18-17 1,0 70-1,-36 18 1,19 53 0,-1 18-1,18 17 1,0 18 0,0-36-1,-53-34 1,-17-19-1,-1-17 1,18 0 0</inkml:trace>
  <inkml:trace contextRef="#ctx0" brushRef="#br0" timeOffset="-134748.279">10407 9296 0,'0'0'16,"0"-18"-16,18 18 31,-18 18 0,0 17-15,-18 71 0,0-71-1,-17 89-15,35-1 16,0-35 15,18-17-15,35-36-1,-1-35 1,-34 0-16</inkml:trace>
  <inkml:trace contextRef="#ctx0" brushRef="#br0" timeOffset="-134530.852">10089 9507 0,'0'0'0,"-52"-17"0,-19-1 16,53 0 0,107 18-1,52 18 1,-18 0 0,36-36-1,-71-35 16</inkml:trace>
  <inkml:trace contextRef="#ctx0" brushRef="#br0" timeOffset="-134132.747">10566 9384 0,'53'-106'47,"-106"212"-31,106-177 0,-71 160-1,18 34 1,0 0-1,0-17 1,0-53 0,18-35-16,17-36 31,-17-35-15,17-53-1,0 54 1,36-1 15,-54 53-31,36 0 16,35 105-1,-52 1 1,-19-18 0,-17-17-1,0-36 1,36-35-1,-19-17 1</inkml:trace>
  <inkml:trace contextRef="#ctx0" brushRef="#br0" timeOffset="-133799.103">11236 9719 0,'18'0'31,"17"0"-15,35 0 0,19-35-1,-36-1 1,-53-16 0,-18-1-1,-53 35 1,-17 53-1,18 36 1,70 35 0,35-18-1,0-71-15,124 54 16,0-53 0,-106-18-1</inkml:trace>
  <inkml:trace contextRef="#ctx0" brushRef="#br0" timeOffset="-133150.66">12559 9525 0,'18'-18'31,"-1"1"-15,1-1 0,-1 0-16,-17 1 15,0-18 1,-52 17-1,-19 18 1,18 35 0,53 36-1,35 17 1,36 18 0,-1 0-1,-17-54 1,-35 1-1,-53-17 17,-53-36-17,-36 0 1,71 0 0,18-18-1,35 0 1,17 1-16</inkml:trace>
  <inkml:trace contextRef="#ctx0" brushRef="#br0" timeOffset="-132818.198">13017 9278 0,'0'0'0,"0"-35"16,0 52 15,0 1-15,0 17-1,0 18 1,-17 35 0,-18 36-1,35-18 1,-18-18-1,18-18 1,0-52-16,35 17 16,0-17-1,18-36 1,-17-17 0</inkml:trace>
  <inkml:trace contextRef="#ctx0" brushRef="#br0" timeOffset="-132602.569">12965 9525 0,'0'0'0,"-89"-18"32,72 1-17,87 17 1,18 0-1,18 0 1,0 0 0,-88-18-16</inkml:trace>
  <inkml:trace contextRef="#ctx0" brushRef="#br0" timeOffset="-132301.559">13388 9437 0,'0'0'31,"-18"0"-31,-17 0 15,-18 35 1,18 71 15,35-18-15,35-17 0,-17-54-16,17 19 15,18-19 1,0-34-1,-36-19 1,-17 19-16,18-72 16,-18 1-1,-18 35 1,-17 36 0,18 17-1</inkml:trace>
  <inkml:trace contextRef="#ctx0" brushRef="#br0" timeOffset="-131936.809">13652 9596 0,'0'0'0,"18"0"15,17 17 1,1 36-1,-19 35 1,-17 0 0,0-35-1,0-17 1,0-54 15,0-17-15,0-36-1,18-35 1,17 18 0,-35 53-1,36-18 1,16 18 0,1 35-16</inkml:trace>
  <inkml:trace contextRef="#ctx0" brushRef="#br0" timeOffset="-131470.749">14270 9525 0,'0'0'16,"0"-18"-16,0 1 15,-18 17-15,-17 0 16,-36 17-1,-17 54 1,18 35 0,70 0 15,53-36-15,17-35-1,1-35 1,-36-35-1,18-18 1,-18-53 0,-17 53-1,-1 18 1,-34 70 0,-1 36-1,18 17 1,0-17-1,35-36 1,54-17 0,16-18-1</inkml:trace>
  <inkml:trace contextRef="#ctx0" brushRef="#br0" timeOffset="-130904.502">15028 9525 0,'0'0'0,"-35"-35"16,-36 35-1,-17 35 1,18 53 0,70-17-1,53-1 1,0-52-1,35-18 17,-18-71-32,-34-17 15,-19 18 17,-17 34-17,-53 72 16,36-19-31,-19 54 16,-34 105 0,35-17-1,35 0 1,0-36 0,0-17-1,-18-53 1,-35-18-1,-35-35 1,17-17 0,1-19 15,34 1-31,36 0 31,106-53-15,0 17-16</inkml:trace>
  <inkml:trace contextRef="#ctx0" brushRef="#br0" timeOffset="-130505.548">15311 9754 0,'17'-17'0,"1"17"16,-1-18-16,19 0 15,-19 1 1,1-19 0,-18 1-1,0 0 1,-53 53-1,0 34 1,-17 90 0,70-72-1,17 36 1,36-35 0,0-54-1,18-17 1,52-17-1,-70-1-15</inkml:trace>
  <inkml:trace contextRef="#ctx0" brushRef="#br0" timeOffset="-129889.693">16475 9454 0,'-18'18'47,"-17"35"-32,17-35-15,1 35 16,-1 70 0,53-70-1,36 0 1,-1-53-1,-34-18 1,-19-88 0,-17 1-1,0 16 17,-53 19-32,36 35 31</inkml:trace>
  <inkml:trace contextRef="#ctx0" brushRef="#br0" timeOffset="-129503.854">16898 9402 0,'0'0'0,"18"-18"0,17 0 15,0 18-15,18-53 16,0 0 0,-35 0-1,-18 18 1,-53 35 15,35 0-31,-52 53 31,52 35-15,0 53 0,18 18-1,0 0 1,-17-36 0,-1-34-1,0-36 1,-17-53-1</inkml:trace>
  <inkml:trace contextRef="#ctx0" brushRef="#br0" timeOffset="-129357.66">16898 9754 0,'0'0'16,"0"-35"-16,18 35 0,-1-18 15,54-17 1,-18 0 0,-36 35-16</inkml:trace>
  <inkml:trace contextRef="#ctx0" brushRef="#br0" timeOffset="-128723.567">17921 9313 0,'18'0'0,"-36"0"0,0 0 15,-17 0 1,53 0 15,-1 0-31,19 0 16,34 0 0,-34-35-1,-19 0 1,-34-1 15,-36 36-15,-36 18-1,37 53 1,16-1 0,36 1-1,53 17 1,18-35-1,-1-35 1,1-18 0,17-71-1</inkml:trace>
  <inkml:trace contextRef="#ctx0" brushRef="#br0" timeOffset="-128439.945">18397 9031 0,'0'-88'16,"0"176"-16,0-211 16,0 105-1,-17 71 1,17 17 0,-18 36-1,0 0 1,18 0-1,-17-18 1,17-17 0,17-18-1,19-36 1,-1-17 0</inkml:trace>
  <inkml:trace contextRef="#ctx0" brushRef="#br0" timeOffset="-128109.293">18556 9349 0,'18'0'31,"-1"0"-31,36 0 16,-35-18-16,17 0 15,18-17 1,-35-18 0,-18 35-1,-36 1 1,-34 52 0,52 0-1,1 36 1,17 0-1,35-1 17,0-35-32</inkml:trace>
  <inkml:trace contextRef="#ctx0" brushRef="#br0" timeOffset="-127610.816">18856 9543 0,'0'-18'15,"0"36"-15,18-54 0,-1 1 16,19-35 0,-1-1-1,18 36 1,17 35 0,1 35-1,-18 18 1,-36 0-1,-17-18 17,0-17-17,-17-18 1,17-18 0,35-35-1,0-17 1,18-1-1,18 36 1,-18 35 0,0 53-1,-36 35 1,-17 0 0,-17 0-1,-19-35 1,54-53 15</inkml:trace>
  <inkml:trace contextRef="#ctx0" brushRef="#br0" timeOffset="-127290.767">19685 9331 0,'18'0'0,"35"0"16,-18-18 0,18 1-1,-36-36 1,-17 17-1,-17 19 17,-19 34-17,-16 54 1,52 0 0,0 17-1,0-53-15,17 0 16</inkml:trace>
  <inkml:trace contextRef="#ctx0" brushRef="#br0" timeOffset="-126994.4">19932 9402 0,'18'-36'0,"-36"72"0,53-89 0,18-18 15,18 36 1,-18 35 15,0 70-15,-71 54 0,-17-36-1,-1-35 1,19 0-1,17-71 17</inkml:trace>
  <inkml:trace contextRef="#ctx0" brushRef="#br0" timeOffset="-126677.813">20567 8819 0,'18'18'16,"-18"17"-1,0 36 1,0 35-1,0 52 1,0-122-16,-18 34 16,0 19-1,1-19 1,17-17 0,0-35-1</inkml:trace>
  <inkml:trace contextRef="#ctx0" brushRef="#br0" timeOffset="-126262.403">20514 9313 0,'0'0'0,"0"-17"0,0-1 16,18 18-1,52-35 1,-17 35-16,35-18 15,89-17 1,-19 0 0,-52-18-1,-53 35 1,-53 0 0,-70 18-1,17 0 1,17 36-1,36-1 1,18 18 15,17 17-31,-17 19 32,-36-54-17,-70 0 1,-53-35-1,18 0-15</inkml:trace>
  <inkml:trace contextRef="#ctx0" brushRef="#br0" timeOffset="-124164.549">22190 9366 0,'-18'-17'62,"0"17"-62,1-18 16,-1 18-16,-88-53 15,-17 0 1,17 0 0,18-35-1,70 35 1,53-35 0,36 53 15,17 17-16,-17 36 1,-36-1 0,-17 19-1,-54 16 1,-34 19 0,-1 0-1,18-1 1,18-17-1,17 0 1,36-18 0,35 1-1,18-36 1,-1-18 15,1-17-15,-1-18-1,1-36 1,-36 37 0,-17-1-1,-18 35 1,17 18 0,19 0-1</inkml:trace>
  <inkml:trace contextRef="#ctx0" brushRef="#br0" timeOffset="-123284.228">22754 8378 0,'0'0'16,"0"-17"-16,18 34 31,-1 36-15,36 53-1,-35 0 1,-18 18 0,-18-1-1,-17-35 1,0 0 0,35-52-1,0-1-15,35 18 16,53 0 15,0-53-15,-17-18-1,35-17 1,-18-53 0,-17-1-1,-71 37 1,-36 34-1,-17 18 1,18 35 0,17 0-1,1 18 1,17-17 0</inkml:trace>
  <inkml:trace contextRef="#ctx0" brushRef="#br0" timeOffset="-123111.904">23213 8678 0,'-18'-70'15,"36"140"-15,-71-176 16,18 71-1</inkml:trace>
  <inkml:trace contextRef="#ctx0" brushRef="#br0" timeOffset="-122568.076">23389 8308 0,'0'0'0,"-17"0"16,-1 0 0,18 53-1,0-18-15,0 36 16,70 123-1,-52-36 1,-18-16 0,0-54-1,0-35 1,0 0 0,18-53-1,-1-18 1,36-35 15,-17-18-15,34-17-1,1 35 1,-36 53 0,0 18-16,0 53 15,-35-1 1,0-17-1,-35 0 1,-18-18 0,-17-17-1,17-18 1,35-18 0</inkml:trace>
  <inkml:trace contextRef="#ctx0" brushRef="#br0" timeOffset="-122198.571">23936 8837 0,'0'0'0,"35"0"16,18 35-1,0 36 1,-35-1-1,-18 19 1,-18-36 0,18-36-1,-18-17 1,18-35 15,18 0-15,17-54-1,18 1 17,-35 53-32,35-36 15,17 1 1,-52 52-16</inkml:trace>
  <inkml:trace contextRef="#ctx0" brushRef="#br0" timeOffset="-121702.569">24589 8784 0,'0'0'0,"0"-17"16,-18-1 15,-17 18-16,-18 18 1,-18 17 15,54-18-31,-19 54 16,54 17 0,17-53-1,36 1 1,-18-36-1,0-18 1,-36-52 0,19-1-1,-36 0 1,0 54 0,0 34-1,17 36 1,18 36-1,1-37 1,-1-16 15,0-36-15,-17 0-16</inkml:trace>
  <inkml:trace contextRef="#ctx0" brushRef="#br0" timeOffset="-121352.303">24924 8784 0,'0'0'0,"0"-17"16,0-1-16,17 18 15,1 18 1,0 70 0,17 18-1,-35-36 1,0-35-1,0-17 1,0-36 31,0 1-31,0-19-16,35-34 15,0 17 1,18-53-1,0 36 1,-17 34 0,-19 1-1</inkml:trace>
  <inkml:trace contextRef="#ctx0" brushRef="#br0" timeOffset="-121187.431">25400 8767 0,'0'0'0,"0"17"0,0 36 15,-18 0 1,1 18 0,17-36 15</inkml:trace>
  <inkml:trace contextRef="#ctx0" brushRef="#br0" timeOffset="-121020.403">25329 8520 0,'0'-53'0,"0"106"0,0-142 16,0 19 0,0 35-1,53 35 16</inkml:trace>
  <inkml:trace contextRef="#ctx0" brushRef="#br0" timeOffset="-120370.401">25594 8767 0,'0'0'16,"18"0"-16,35 0 16,35 0-1,-35-36 1,17-52 0,-70 70-16,18-35 15,-36 1 1,-17 52-1,-36 35 1,1 71 0,35-18-1,17 18 17,36-53-17,52-18 1,18-17-1,1-18 1,16-53 0,1-18-1,-18-35 1,-52 0 0,-36 1-1,0 69 1,-53 54-1,35 70 1,18 18 0,0 0-1,18-36 17,-1 19-17,-17-37 1,-88-16-1,18-36 1,17-18-16</inkml:trace>
  <inkml:trace contextRef="#ctx0" brushRef="#br0" timeOffset="-119739.595">27305 8537 0,'0'0'0,"18"-53"15,-18 18 1,-18 35 15,18 88-15,0 36 15,18-71-31,17 70 16,0 124-1,0-71 1,-17 18 0,-18-123-1,0 0 1,0-36 0,-18-53-1,-17-17 1,0-53-1,35-18 1,0 35 0</inkml:trace>
  <inkml:trace contextRef="#ctx0" brushRef="#br0" timeOffset="-119489.803">27534 8590 0,'0'-35'0,"0"70"0,18-105 15,17 70 1,18 35 0,18 35-1,-18 1 1,-53 17 0,-36-17-1,-52-18 1,18-18-1,17-35 1,35 0 0</inkml:trace>
  <inkml:trace contextRef="#ctx0" brushRef="#br0" timeOffset="-119054.922">27958 8625 0,'0'0'0,"17"0"16,-17-17 0,0-1-1,-53 53 1,-17 18 0,52 18-1,36-1 1,70-17-1,-35-53 1,-18 0 0,-17-53-1,17-35 1,-35 18 0,18 34 15,-18 54-16,-18 35 1,18 35 0,71 0-1,-36-70 1,53 0 0,36-36-1</inkml:trace>
  <inkml:trace contextRef="#ctx0" brushRef="#br0" timeOffset="-118540.441">28663 8555 0,'0'-18'0,"-17"-17"15,-107 17 1,248 177-16,-107-247 16,-193 35-16,141 106 15,52 0 1,71-18 15,-17 0-15,-53-35-16,34-17 15,-34-19 1,0-17 0,-18 36-1,-36 70 16,1 35-15,0 71 0,35-18-1,0 18 1,0-36 0,-18 1 15,1-107-31,-1 18 15,-17-17 1,-36-18 0,1-35-1,-19-36 1,72 36 0,87-71-1,-34 71-15</inkml:trace>
  <inkml:trace contextRef="#ctx0" brushRef="#br0" timeOffset="-118175.27">28998 8714 0,'0'0'16,"36"-18"0,-1-17-1,0-18 1,-35 0 0,-35 35-1,-18 18 1,18 53-1,-1 53 1,36 0 0,36 17-1,17-70 1,0-53 0,-18 0-1</inkml:trace>
  <inkml:trace contextRef="#ctx0" brushRef="#br0" timeOffset="-117708.92">29475 8767 0,'-18'0'31,"0"0"-15,1 0-1,34 0 1,-17 17-1,71-17 1,17 0 0,0-35-1,-52 17-15</inkml:trace>
  <inkml:trace contextRef="#ctx0" brushRef="#br0" timeOffset="-117127.437">29986 8396 0,'0'0'15,"-18"0"1,1 0-16,-18 53 16,-1-18-1,1 53 1,35 1-1,18-19 1,35-17 0,17-35-1,-17-18 1,0-35 0,0-36-1,-18 0 1,-17 1 15,-18 105 0,0 18-15,35 0 0,0-18-1,-17-17-15,53 17 16,-1-35-1,-35-35 1,1-53 0,-19 35-1,-17-53 1,-17 18 0,-19 35-1,-17 35 1</inkml:trace>
  <inkml:trace contextRef="#ctx0" brushRef="#br0" timeOffset="-116893.826">30727 8343 0,'0'0'0,"0"18"16,-18 35 0,1 17-1,-1-17 1,0 18 0,1-36-1,-1-35 16</inkml:trace>
  <inkml:trace contextRef="#ctx0" brushRef="#br0" timeOffset="-116727.701">30709 8220 0,'18'-53'16,"-36"106"-16,36-141 0,0 70 15,-18-17 1,17 35 0</inkml:trace>
  <inkml:trace contextRef="#ctx0" brushRef="#br0" timeOffset="-116344.321">31097 8202 0,'-17'18'31,"-1"-18"-15,0 17-1,18 1-15,-17 17 16,-1 18-1,18-18 1,0 36 0,18 0-1,-18-19 1,0-16 0,-18-19-1,-35-17 1,-17-17-1,17-1 1,35-17 15</inkml:trace>
  <inkml:trace contextRef="#ctx0" brushRef="#br0" timeOffset="-115928.464">31450 8378 0,'0'-17'16,"35"-1"-1,1 1 1,17-36-1,-18 17 1,-35-17 0,-18 36-1,-70-1 17,0 53-17,53-17-15,-18 35 16,0 53-1,70 0 1,54-18 0,70-35-1,18-18 1,-53-35 0,-36-18-16</inkml:trace>
  <inkml:trace contextRef="#ctx0" brushRef="#br0" timeOffset="-113948.379">635 10689 0,'0'18'47,"-18"17"-31,-35 71-1,1 0 1,-1 0-1,35-71-15,-17 18 16,17-18 0,18-17-1,18-18 32,-1 0-31,1-18-1,53 18 1,-19-18 0,-16 18-16,-1-17 15,36-19 1,-19 1 0,1-35-1,-53-19 1,0 54-1,0 18 1,-35 17 0,17 52-1,1 19 1,-1 17 15,18 36-15,0-54-1,0-17 1,18-35 0,17-18-1,0-35 1,-17-1 0</inkml:trace>
  <inkml:trace contextRef="#ctx0" brushRef="#br0" timeOffset="-113498.919">917 10654 0,'0'35'0,"0"-70"0,0 17 0,-70-52 15,34 70 1,36 17 15,71 19-15,35 17 15,17-1-15,1 1-1,-36 18 1,-35-18 0,-18 17-1,-35 1 1,0-53-16,-53 52 15,-35 18 1,-18 1 0,-17-19-1,34-17 1,1-18 0,53-17-1,17-18 1,36-18 15,0 18-31</inkml:trace>
  <inkml:trace contextRef="#ctx0" brushRef="#br0" timeOffset="-112518.156">2505 10742 0,'0'0'16,"17"-18"-16,-17 1 15,18 17 17,-18 17-1,0 36-15,-18 53-1,18 18 1,-17 70-1,17-106 1,0-53-16,17 53 16,19-17-1,34-53 1,1-18 15,-18 0-31,17-53 16,-52 35-1</inkml:trace>
  <inkml:trace contextRef="#ctx0" brushRef="#br0" timeOffset="-112318.231">2522 11148 0,'-35'0'16,"70"0"-16,-140 0 15,87 0 1,71-18 0,35 0-1,35-17 1,-52 18 0</inkml:trace>
  <inkml:trace contextRef="#ctx0" brushRef="#br0" timeOffset="-111664.186">2928 11112 0,'18'0'0,"17"0"15,18-17 1,-18-36 0,-35 18-1,0 17-15,-17 0 16,-36 18 0,0 53-1,0 35 1,53 1-1,0-19 17,53-17-17,35-35 1,35-18 0,1-35-1,-36-18 1,-17-36-1,-54-16 1,-17 34 0,-35 53-1,-18 36 1,18 0 0,35 35-1,0-1 1,17-16-16,19 34 31,-36 1-15,0-18-1,-18-18 1,-17-17 0,-36-36-1,71 0 1</inkml:trace>
  <inkml:trace contextRef="#ctx0" brushRef="#br0" timeOffset="-111302.569">3651 10636 0,'0'0'0,"18"18"16,-18 17 0,0 18 15,0-18-31,-18 124 16,18-71-1,-17 18 1,17 0-1,0-35 1,53-36 0,17-18-1,1-17 1,-1-52 0,-52 16-1</inkml:trace>
  <inkml:trace contextRef="#ctx0" brushRef="#br0" timeOffset="-111136.217">3775 11060 0,'-53'0'31,"159"0"-31,-159 0 0,-18 0 16,89 0-1,-1-18-15,19 18 16,34 0-1,-52-18-15</inkml:trace>
  <inkml:trace contextRef="#ctx0" brushRef="#br0" timeOffset="-110604.341">4075 11112 0,'0'0'0,"0"36"0,0-1 16,0 0 15,0-17 0,0-36 47,0 1-62,0-1-16,0-17 16,0-53-1,35-1 1,18 19-1,-36 52-15,19 18 16,34 18 0,-34 52 15,-36 19-15,0-1-1,0-18 1,-18 1-1,18-36 1</inkml:trace>
  <inkml:trace contextRef="#ctx0" brushRef="#br0" timeOffset="-109438.904">4815 10954 0,'0'0'0,"18"-36"0,0-16 32,-18-1-17,-36 53 1,-69 17-1,34 54 1,36-18 0,35 17-1,17-17 1,72-35 0,16-18-1,-52-35 1,-35-1-1,-18-17 1,0 18 0,0 17-1,-18 71 1,-17 106 15,17-53-15,36 88-1,17 0 1,18 0 0,-35-35-1,-53-71 1,-36-70 0,0-54-1,19-17 1,-19-17-1,53-36 1,54-17 0,122-36-1,-16 53 1,-90 71 0</inkml:trace>
  <inkml:trace contextRef="#ctx0" brushRef="#br0" timeOffset="-108140.586">5927 11201 0,'17'-18'188,"-17"0"-173</inkml:trace>
  <inkml:trace contextRef="#ctx0" brushRef="#br0" timeOffset="-106892.337">5856 11183 0,'0'0'0,"-18"0"31,18 18-15,18-18 30,0 0-30,17 0-16,106 0 31,-70 0-31,193 0 16,1-18 0,-71 0-1,-159 18-15,36 0 16,-18-17-1,-36-1 1,-17 0 0,-17 1-1,17-1 1,-18 18 0,0-35-1,1 17 1,-1 18-1</inkml:trace>
  <inkml:trace contextRef="#ctx0" brushRef="#br0" timeOffset="-106609.245">6897 10989 0,'0'-18'32,"0"36"-17,0-18 16,0 18-15,35 17 0,18-17-1,-18 17 1,-17 0 0,-18 36-1,0-54-15,-53 36 16,0-17-1,0-19 1,36-17 0</inkml:trace>
  <inkml:trace contextRef="#ctx0" brushRef="#br0" timeOffset="-105958.218">8502 11024 0,'0'0'0,"0"-17"15,0-1-15,0 0 31,-53 18-15,0 18 15,-53 53-15,36 17 0,70-35-1,0-36-15,17 54 16,72-18-1,34-36 1,0-17 0,1-35-1,-53 0 1</inkml:trace>
  <inkml:trace contextRef="#ctx0" brushRef="#br0" timeOffset="-105845.502">8890 11112 0,'-53'0'15,"-35"71"17,88-53-17</inkml:trace>
  <inkml:trace contextRef="#ctx0" brushRef="#br0" timeOffset="-105678.715">8872 11324 0,'18'-212'47,"70"407"-47,-70-231 15,-18 1 1,0-53 0,-35 0-1,-18 52 1,0 36 0,70 300-16,-34-582 15</inkml:trace>
  <inkml:trace contextRef="#ctx0" brushRef="#br0" timeOffset="-105346.221">9102 11289 0,'17'0'16,"-17"-18"-1,0-17 1,-17 0-1,-1-54 1,18 37 0,35-19-1,53 71 1,18 53 0,-35 17-1,-53-34-15,17 34 16,-35-17-1,-18-17 1,1-19 0,-1-17-1</inkml:trace>
  <inkml:trace contextRef="#ctx0" brushRef="#br0" timeOffset="-104846.206">9543 10636 0,'0'0'0,"0"-17"32,0 34 14,0 1-46,0 17 16,0 89 0,0-1-1,-18 18 1,18-17 0,18-36-1,-18-70-15,70 34 16,1-52-1,17 0 1,-18-52 0,-34 16-1</inkml:trace>
  <inkml:trace contextRef="#ctx0" brushRef="#br0" timeOffset="-104663.401">9648 10989 0,'0'0'0,"-35"0"16,35-18-1,18 18 1,35-17 0,17 17-1,1-18 1</inkml:trace>
  <inkml:trace contextRef="#ctx0" brushRef="#br0" timeOffset="-104363.083">9931 10936 0,'17'35'15,"1"-17"-15,-18 53 32,18-1-17,-71-282-15,53 230 0,53 247 16,-36-212-1,-17-36 1,0-34 15,18-19-15,-18-52 0,18 0-1,-1-18 1,1 36-1,35 34 1,-18 36 0</inkml:trace>
  <inkml:trace contextRef="#ctx0" brushRef="#br0" timeOffset="-104030.523">10283 10901 0,'0'17'16,"0"-34"-16,-35 87 15,18 19 1,17-19 0,52 1-1,1-71 1,0 0-1,-35-18 1,17-70 15,-35 17-31,0-52 16,-35 70 0,0 35 15,17 18-31</inkml:trace>
  <inkml:trace contextRef="#ctx0" brushRef="#br0" timeOffset="-103664.676">10619 10654 0,'0'0'0,"0"-18"0,-18 1 15,18 34 17,0 36-17,0 53 16,18-53-31,-18 88 16,0-18 0,0-34-1,17-36 1,1-18 0,0-35-1,-1-18 1</inkml:trace>
  <inkml:trace contextRef="#ctx0" brushRef="#br0" timeOffset="-103382.767">10901 10636 0,'0'-88'31,"0"53"-15,0 52-1,0 54 1,0 52 0,-18 19-1,18 34 1,0-70 0,0-36-1,18-17 1,17-53-1,0 0 1</inkml:trace>
  <inkml:trace contextRef="#ctx0" brushRef="#br0" timeOffset="-103015.333">11201 11060 0,'0'0'0,"17"0"0,19 0 16,-1 0-1,35-36 1,-34 1 0,-19-36-1,-34 19 1,-54 34-1,1 53 1,-1 36 0,18 17-1,53 0 17,18-35-32,70 0 15,53-35 16,35-18-31</inkml:trace>
  <inkml:trace contextRef="#ctx0" brushRef="#br0" timeOffset="-102532.785">11994 10830 0,'-35'-35'16,"70"70"-16,-87-88 0,-37 53 15,19 36 1,-18 52 0,35 53-1,53-88 1,53 17 0,17-52 15,-17-18-16,18-18 1,-18-52 0,-18-71-1,18-106 1,-53 106 0,-18 35-1,0 53 1,-17 71-1,0 52 1,35 36 0,0 35-1,18 53 17,-18-123-32,-71 17 31,36-71-31</inkml:trace>
  <inkml:trace contextRef="#ctx0" brushRef="#br0" timeOffset="-101434.611">8890 11077 0,'-18'0'62,"1"0"-30,-1 18-17,18-1-15,-18 19 16,1-1-1,17 18 1,0-18 0,0-17-1,35 0 1,0-18 0,1 0-1,-1-18 1,-17-17-1,-18-1 17,0-17-17,-53 18 1,0 17 0,17 18-1</inkml:trace>
  <inkml:trace contextRef="#ctx0" brushRef="#br0" timeOffset="-99171.041">13335 10813 0,'0'17'15,"18"-17"1,-1 0-1,19-35 1,-19-18 0,1 0-1,-18 0 1,-18 36 0,-17 17-1,-18 88 1,35-18-1,1 89 1,17-18 0,0 0-1,0-52 1,0-54 0,-18 0-1,-17-35-15</inkml:trace>
  <inkml:trace contextRef="#ctx0" brushRef="#br0" timeOffset="-98971.644">13035 11254 0,'0'0'0,"-18"-18"0,18 0 31,36 18-15,52-17-1,0-19 1,18 1 0,-53-18-1</inkml:trace>
  <inkml:trace contextRef="#ctx0" brushRef="#br0" timeOffset="-98673.139">13635 10601 0,'0'18'0,"0"-54"16,0 54-16,0-53 16,0 52-1,-18 19 1,18 52 0,0 35-1,0 18 1,-17-17-1,17-18 1,0-36 0,0-34-1,35-19 1,0-34 0,-17 17-1</inkml:trace>
  <inkml:trace contextRef="#ctx0" brushRef="#br0" timeOffset="-98322.767">13952 10971 0,'-35'0'16,"17"0"-16,1 0 16,-36 71-1,35 17 1,36-17-1,17-1 1,53-34 0,1-36-1,-19-18 1,-35-35 0,-35-18 15,-53-52-16,-35 17 1,18 36 0,-1 70-1,54 35 1,17-18-16</inkml:trace>
  <inkml:trace contextRef="#ctx0" brushRef="#br0" timeOffset="-97805.216">14429 10989 0,'0'18'16,"-18"-1"-16,-17 36 31,35-18-31,0 1 15,17 52 1,72-70 0,-1-18-1,-18 0 1,-17-53 0,-18-18-1,-35 18 1,0 18-1,-17 53 1,-1 34 0,36 1-1,70-35 1,53 0 15,-53-36-31,-35-35 31,-35-70-15,-18 17 0,-35 0-1,-18 53 1,17 53 0,19 35-1</inkml:trace>
  <inkml:trace contextRef="#ctx0" brushRef="#br0" timeOffset="-97338.871">15928 10777 0,'0'-17'16,"-35"34"0,-18 36-1,35-17-15,-17 16 16,17 72-1,71-54 1,35-17 0,0-53-1,-17 0 1,-36-70 0,-35-18-1,-17-36 16,-54 18-15,1 36 0,52 52-1</inkml:trace>
  <inkml:trace contextRef="#ctx0" brushRef="#br0" timeOffset="-96976.164">16475 10672 0,'0'0'15,"35"-18"-15,0-35 16,18-18 0,-53 18-1,-17 36 1,-19 17 15,-17 53-15,18 35-1,17 53 1,1 18 0,-18 0-1,-18-36 1,17-35-1,19-35 1</inkml:trace>
  <inkml:trace contextRef="#ctx0" brushRef="#br0" timeOffset="-96826.248">16369 11112 0,'0'-17'15,"0"34"-15,0-52 32,70 18-17,19-1 1,-19 0-16</inkml:trace>
  <inkml:trace contextRef="#ctx0" brushRef="#br0" timeOffset="-96209.968">16933 10830 0,'0'0'0,"18"0"0,0 18 15,35-18 1,17-18 0,-17-35-1,0 0 1,-35 18-1,-54 18 17,-34 34-17,52 1-15,-35 52 16,18 1 0,17 35-1,18-18 1,36 0-1,69-17 1,1-71 0,18 0-1,-54-36 1</inkml:trace>
  <inkml:trace contextRef="#ctx0" brushRef="#br0" timeOffset="-95894.147">17798 10760 0,'0'0'0,"-18"17"31,-17 19-15,-53 34-1,-1 18 1,1-17 0,18-18-1,34-36 1</inkml:trace>
  <inkml:trace contextRef="#ctx0" brushRef="#br0" timeOffset="-95677.529">17551 10813 0,'0'-18'15,"0"36"-15,0-18 16,17 53-1,1-1 1,-18-16-16,35 34 16,18 1-1,-18-18 1,36-36 0,0-17-1</inkml:trace>
  <inkml:trace contextRef="#ctx0" brushRef="#br0" timeOffset="-95295.137">18115 10813 0,'0'0'0,"35"-18"16,1-17-1,-19-18 1,-17 35 0,-53 18-1,0 35 1,18 36-1,0 17 1,35 0 0,18 18 15,34-71-15,19-17-1,0-18 1</inkml:trace>
  <inkml:trace contextRef="#ctx0" brushRef="#br0" timeOffset="-95011.284">18521 10760 0,'-18'-36'16,"36"72"-16,-71-89 15,35 35 1,-35 71-1,36 18 1,-1 17 0,18-35 15,0 17-15,35-17-1,54-18 1,-19-52-1,-52 17-15</inkml:trace>
  <inkml:trace contextRef="#ctx0" brushRef="#br0" timeOffset="-94545.522">18785 10742 0,'0'-35'0,"-17"35"15,-19 0 1,1 17-1,123 19-15,-88-54 0,-105 89 16,105 17 0,17-18-1,54-17 17,-18-35-17,17-18 1,-34-35-1,-1-36 1,0-17 0,-17-18-1,-1 88-15,-17-34 16,0 34 0,0 53-1,-17 36 1,-1 52-1,36-70 1,35 35 0,17-52-1,36-36 17,-18-18-17,-53 0-15</inkml:trace>
  <inkml:trace contextRef="#ctx0" brushRef="#br0" timeOffset="-94213.119">19526 10336 0,'0'0'0,"0"-17"0,0-1 16,-17 18-1,17 53 17,0 18-17,0 17 1,0 18 15,0 17-15,0-17-1,0-71-15,0 18 16,17-18 0,1-17-1,0-18 1</inkml:trace>
  <inkml:trace contextRef="#ctx0" brushRef="#br0" timeOffset="-93880.032">19773 10619 0,'0'0'0,"18"-18"16,70 18-1,-53 0 1,-35 18 15,0 35-15,0-18 0,0 0-16,-17 0 15,17 1 1,-18-19-1,0-17-15</inkml:trace>
  <inkml:trace contextRef="#ctx0" brushRef="#br0" timeOffset="-93714.645">19914 10495 0,'0'0'0,"18"-18"0,-18-17 15,0 0 1,0 17 0</inkml:trace>
  <inkml:trace contextRef="#ctx0" brushRef="#br0" timeOffset="-93347.789">20144 10548 0,'0'0'15,"-36"53"-15,19 18 31,17-1-15,53-17 0,17-18-1,-17-35 1,0-53 0,-35-35-1,-18 0 1,0 0-1,-18 52-15,0 1 16,-17 18 0</inkml:trace>
  <inkml:trace contextRef="#ctx0" brushRef="#br0" timeOffset="-93014.217">20514 10813 0,'0'0'15,"18"-18"1,-1-17 0,1-36-1,-18 54-15,18-72 16,17 36-1,35-35 1,19 71 0,16 34-1,-16 54 1,-36-1 0,-36 54 15,-70-71-16,-53-18 1</inkml:trace>
  <inkml:trace contextRef="#ctx0" brushRef="#br0" timeOffset="-92548.628">19509 10601 0,'0'-18'47,"35"18"-32,18-17 1,35 17 0,0 0-1</inkml:trace>
  <inkml:trace contextRef="#ctx0" brushRef="#br0" timeOffset="-91916.075">21713 10654 0,'18'-18'16,"-18"36"15,-35 52-15,-18 36 0,35-88-16,-35 52 15,36-52-15,-19 35 16</inkml:trace>
  <inkml:trace contextRef="#ctx0" brushRef="#br0" timeOffset="-87457.771">22631 10442 0,'0'-17'32,"17"17"-1,1 0-31,17 17 16,1 18-1,-19 18 16,-17-17-31,18 34 16,-18-17 0,0-18-1,0-52 17,0-1-17,17-52 1,19-19-1,-1 1 1,36 18 0,-19 34-1,-34 36 1</inkml:trace>
  <inkml:trace contextRef="#ctx0" brushRef="#br0" timeOffset="-87124.437">23107 10513 0,'0'0'0,"18"0"16,17-18 0,-18 0-1,1-17 1,-18 0-1,-18 17 1,-17 18 0,18 18-16,-36 35 15,35 35 1,18-17 0,35-1-1,53-17 16,18-35-15,18-36-16</inkml:trace>
  <inkml:trace contextRef="#ctx0" brushRef="#br0" timeOffset="-86807.028">23742 10425 0,'0'-36'15,"-18"19"1,1-1-1,52 141-15,-35-175 0,-53-19 16,18 124 0,17 17-1,0 54 1,36 35 0,-18-106-16,18 88 15,-18-35 16,0-54-15,0-16 0,0-89 15,0 18-31,0-36 16</inkml:trace>
  <inkml:trace contextRef="#ctx0" brushRef="#br0" timeOffset="-86574.9">23724 10407 0,'0'-53'0,"0"18"16,36 35-1,34 17 1,-176 54-16,300-89 16,-141 89-1,-35 17 1,-36-35-1,-52 0 17,-1-18-17,53-35 1,18-17-16</inkml:trace>
  <inkml:trace contextRef="#ctx0" brushRef="#br0" timeOffset="-86259.084">24253 10389 0,'0'-17'16,"-35"70"-16,70-89 0,-87 36 15,-1 53 1,35 18 0,18-36-1,18 36 1,-1-54-16,36 1 31,0-18-15,-18-35-1,-17-54 1,-18 36 0,-18-35-1,-17 35 1,17 53-1</inkml:trace>
  <inkml:trace contextRef="#ctx0" brushRef="#br0" timeOffset="-85926.104">24500 10442 0,'0'0'0,"36"53"15,-19 0 17,1 18-17,-18-36 1,0-17 0,0-1-1,-18-34 1,1-19-1,-1-34 1,18-1 0,0-35-1,18 36 1,17 34 0,-17 19-1</inkml:trace>
  <inkml:trace contextRef="#ctx0" brushRef="#br0" timeOffset="-85560.272">24888 10125 0,'0'-18'0,"0"36"0,0-54 16,0 1-1,0 70 32,18 54-31,-18 16 0,0 1-1,0 0 1,0-35-1,0-18 1,35 0 15,1-53-31,34 0 16,18-18 0,-35 0-16</inkml:trace>
  <inkml:trace contextRef="#ctx0" brushRef="#br0" timeOffset="-85393.475">25206 10389 0,'-53'-17'16,"0"-19"-1,18 19 1,52 17 0,54-18-1,-18 106-15,0-194 16,-18 89-16</inkml:trace>
  <inkml:trace contextRef="#ctx0" brushRef="#br0" timeOffset="-84328.957">24871 10354 0,'0'18'0,"0"-36"0,-18 36 16,1-18-1,34 0 79,1 0-94,17 0 16,53 0-1,18 0 1,0 0 0,-18-18-1,-53 18 1</inkml:trace>
  <inkml:trace contextRef="#ctx0" brushRef="#br0" timeOffset="-80734.5">26370 10425 0,'0'0'0,"0"-36"31,0 19-15,-53-1-1,-53 18 1,1 35-1,34 1 1,36 16 0,88 1-1,35-35 1,35-18 0,-35-35-1,-17-1 1,-71-16-1,0 34 17,-18 18-17,-35 35 1,53 18 0,-17 53-1,34 53 1,36 17-1,-35-123-15,17 106 16,-17-53 0,0-18-1,-36-53 1,-35-35 0,-53-18-1,53-17 1,-17-88-1,70 34 1,53-52 0</inkml:trace>
  <inkml:trace contextRef="#ctx0" brushRef="#br0" timeOffset="-80367.39">26882 10566 0,'17'-18'16,"1"18"-16,0-18 15,17-35 1,-35 18-1,0 0 17,-53 35-32,-35 18 31,35 52-15,35 1-1,36 17 1,35 0-1,53-17 1,-36-71 0,-35 0-16</inkml:trace>
  <inkml:trace contextRef="#ctx0" brushRef="#br0" timeOffset="-80035.358">27217 10777 0,'-18'0'0,"36"0"0,-36-17 15,1-36 17,-1 0-17,18 0 1,0 0 0,35-18-1,36 54 1,-36 17-16,36 17 15,-19 19 1,-16 34 0,-19 19-1,-17-19 1,-35-17 0,17-35-1</inkml:trace>
  <inkml:trace contextRef="#ctx0" brushRef="#br0" timeOffset="-79652.978">27605 10513 0,'17'0'16,"-17"-18"-1,18 0 1,0-17 0,-18 18-1,-36 17 1,-16 17-1,16 36 1,19 18 0,17-36-1,17 36 1,19-1 0,16-52-1,19-1 1,-53-17-16</inkml:trace>
  <inkml:trace contextRef="#ctx0" brushRef="#br0" timeOffset="-79336.342">27940 10460 0,'-18'17'15,"18"36"1,0 18-1,0 0 1,0-19 0,0-16 15,0-54-15,-17 0-1,17-17 1,0-35-1,17-19 1,54 19 0,-18 17-1,0 53 1</inkml:trace>
  <inkml:trace contextRef="#ctx0" brushRef="#br0" timeOffset="-78885.348">28522 10442 0,'0'0'0,"0"-17"15,-35-1 17,-36 18-17,1 0 1,-19 35-1,37 18 1,87 35 0,71-17-1,-18-53 1,0-18 0,-35-36-1,0-34 1,-35-1-1,-1 36 1,-34 88 15,17 0 1,0 0-17,17-18-15,36 0 16,0-17-1,0-18 1</inkml:trace>
  <inkml:trace contextRef="#ctx0" brushRef="#br0" timeOffset="-78518.983">28963 10001 0,'0'0'0,"0"18"31,0 0-15,18 70-1,-1 0 1,-17 35-1,0-34 1,0-1 0,0-35-1,0-18-15,0 18 16,18-18 0,17-35-1,18 0 1,-53-17-16</inkml:trace>
  <inkml:trace contextRef="#ctx0" brushRef="#br0" timeOffset="-78187.832">29016 10442 0,'-18'0'0,"-17"-35"15,176 123 1,-229-141-16,35 0 0,71 53 15,70-17 1,35-1 0,1 0-1,-36 1 1,-35 17 0,-53 17 15,0 19-16,-18-1 1,1 0 0,-1 0-1,18-17 1,-18-18-16</inkml:trace>
  <inkml:trace contextRef="#ctx0" brushRef="#br0" timeOffset="-78021.6">29457 10178 0,'0'-36'0,"0"72"0,0-142 16,0 53 0,35 53-1,0 0 1,-17 0-1</inkml:trace>
  <inkml:trace contextRef="#ctx0" brushRef="#br0" timeOffset="-77651.957">29686 10231 0,'0'0'0,"-17"17"15,-19 18 1,-34 54 0,70-19-1,53-17 1,17-35 0,18-18-1,1-18 1,-19-35-1,-35-53 1,-35 1 0,-35 16-1,-18 54 1,0 53 0,53-1-1,0 1 1</inkml:trace>
  <inkml:trace contextRef="#ctx0" brushRef="#br0" timeOffset="-77323.745">30110 10495 0,'0'18'16,"0"-36"-16,0 18 31,17-18-16,-17-34 1,0 16-16,18-17 16,-1-35-1,72-18 17,-72 89-32,36 17 0,35 53 31,-35 35-16,-53 0 1,-17-17 0,-19-1-1,19-52 1,17-1-16</inkml:trace>
  <inkml:trace contextRef="#ctx0" brushRef="#br0" timeOffset="-77140.033">30833 10513 0,'-18'0'0,"36"0"0,-36 35 47,18-17-47,-53 52 15,0-17 1,36-35-1,-19-18-15</inkml:trace>
  <inkml:trace contextRef="#ctx0" brushRef="#br0" timeOffset="-74638.838">7990 12188 0,'0'0'0,"0"-17"0,0-1 16</inkml:trace>
  <inkml:trace contextRef="#ctx0" brushRef="#br0" timeOffset="-74258.167">7973 12241 0,'-36'141'31,"72"-282"0,-89 441-31,53-282 0,0 17 16,0-17-1,0-1 1,17-52 0,-17-53-1,36-53 1,-19-36 0,1 72-1,0 34 1,35 89-1,35 35 1,0 35 0,-17 35 15,-19 1-15,-34-54-1,0-17 1,-18-35-1</inkml:trace>
  <inkml:trace contextRef="#ctx0" brushRef="#br0" timeOffset="-73662.137">7955 12400 0,'0'18'16,"18"-18"0,17 0-1,36 0 1,17 0 0,-18 0-1,1-18 1</inkml:trace>
  <inkml:trace contextRef="#ctx0" brushRef="#br0" timeOffset="-73129.84">8855 12312 0,'0'0'0,"17"-35"16,-17-1 0,18 1-1,-18 17 1,-18 18-1,-35 0 1,1 18 0,-1 17-1,17 18 1,54 18 15,0-54-31,35 54 16,17-18-1,-35-18 1,-17 1 0,-18-19-1,-18 1 1,-35-18 0,1 0-1,-1 0 1,53-18 15</inkml:trace>
  <inkml:trace contextRef="#ctx0" brushRef="#br0" timeOffset="-72747.278">9066 12365 0,'36'-35'15,"-36"17"1,17-17-1,-87 140-15,87-122 0,19-71 47,-54 88-31,-17 35 0,35 18-1,0-18-15,0 0 16,17 18-1,19 0 1,-36-17 0,0-1-1,-18-18 1,-35 19 15,-17-36-15,34 0-1,36-18 1</inkml:trace>
  <inkml:trace contextRef="#ctx0" brushRef="#br0" timeOffset="-72380.811">9313 12435 0,'0'-17'0,"18"17"0,0-18 16,-1 18-1,1-35 1,-18-18 15,0 18-15,-18 35-1,-17 0 1,-18 35 0,18 35-1,35 1 1,17 0 0,36-18-1,18-18 1,-1-35-1,-52 0-15</inkml:trace>
  <inkml:trace contextRef="#ctx0" brushRef="#br0" timeOffset="-72081.322">9684 12418 0,'0'17'31,"0"-34"-31,0 34 0,0 1 0,0 0 15,0 35 1,0 0 0,0-18-1,-18-35 32,0-53-31,1 0-1,17-53 1,53 0 0,0 18-1,17 35 1</inkml:trace>
  <inkml:trace contextRef="#ctx0" brushRef="#br0" timeOffset="-71731.968">10072 11871 0,'0'0'0,"0"-35"16,17 17 15,1 53-16,-18 18 1,18 53 0,-18 18-1,0-72 1,-18 72-16,18-18 16,0-36 15,35-17-16,18-17 1,0-54 0,-35 0-16</inkml:trace>
  <inkml:trace contextRef="#ctx0" brushRef="#br0" timeOffset="-71381.125">10142 12224 0,'-17'-18'0,"34"0"31,36 18-15,35-35 0,-17 35-1,0 0 16,-36 0-15,-35 18 0,0-1-1,0 19 1,0 17 0,0-18-16,0 0 15,0 0 1,-18-17-1,1-18 1</inkml:trace>
  <inkml:trace contextRef="#ctx0" brushRef="#br0" timeOffset="-71216.203">10425 11942 0,'0'-36'0,"0"72"0,0-89 15,0 0 1,17 53 15,-17 17-31</inkml:trace>
  <inkml:trace contextRef="#ctx0" brushRef="#br0" timeOffset="-70866.785">10672 12012 0,'-18'18'15,"0"-1"-15,1 36 16,-1 18 0,18-1-1,18 1 1,35-36 15,17-17-15,-17-36-1,-35 1-15,17-19 16,-35-87 0,-18 52-1,-35-70 1,18 106-1,17 35 1,18 18 0</inkml:trace>
  <inkml:trace contextRef="#ctx0" brushRef="#br0" timeOffset="-70517.483">11112 12347 0,'0'0'16,"0"-17"15,0-1-15,-35-53 0,35-17-1,0 53-15,35-53 16,36 17-1,53 106 1,-19 54 0,-16 34-1,-54-35 1,-35-17 0,0-18-1,-18-36 1</inkml:trace>
  <inkml:trace contextRef="#ctx0" brushRef="#br0" timeOffset="-70201.103">11871 12083 0,'18'-36'0,"-18"19"15,-53 123-15,88-159 0,-17-53 16,-18 88-16,0 1 15,-18 34 1,0 18 0,1 36-1,17 17 1,17 18 0,36-35-1,0-1 1,-35-35-1,-53 1 17,-36-36-17,-70 0 1,106 0-16</inkml:trace>
  <inkml:trace contextRef="#ctx0" brushRef="#br0" timeOffset="-69985.041">12524 12382 0,'0'0'0,"17"0"16,-34 18 15,-1 0-31,-17 35 15,-36 0 1,53-36 0,-17 19-16</inkml:trace>
  <inkml:trace contextRef="#ctx0" brushRef="#br0" timeOffset="-67305.718">13547 12488 0,'0'0'0,"0"18"0,-36 17 32,19 1-17,34-36 16,1 0-15,-18-18-16,35-35 16,18-35-1,-18 0 1,-17-54 0,-18 19-1,-35 88 1,0 35-1,17 35 1,18-17 0,0 17-16,18 35 15,17-17 1,0 0 15,-17-17-15,-1 16-1,-17 1 1,0 0 0,0 0-1,0-17 1,0-19 0,53-17-1,0 0 1,35-17-1,1-36 1,-19-18 0,-35-17-1,-35 0 1,-52 35 15,-1 53-15,0 35-1,35 36 1,18-1 0,71 18-1,-1-35 1,36-53 0,0 0-1</inkml:trace>
  <inkml:trace contextRef="#ctx0" brushRef="#br0" timeOffset="-67023.043">14482 12418 0,'0'17'15,"17"-17"1,36 0 0,0 0-1,18-17 1,-36-1-1</inkml:trace>
  <inkml:trace contextRef="#ctx0" brushRef="#br0" timeOffset="-66506.489">14975 12294 0,'0'-17'15,"18"17"48,0 17-63,-18 1 15,17 17-15,19 18 16,-19 0 0,1-18 15,-18-17-16,0 0 1,0-36 0,0-17-1,0 17-15,-18-70 16,18 35 0,36-53-1,16 36 1,1 52-1,-35 18 1</inkml:trace>
  <inkml:trace contextRef="#ctx0" brushRef="#br0" timeOffset="-66090.848">15293 12153 0,'0'18'15,"0"-1"-15,0-52 0,0 106 31,-18-1-15,18-34 0,0 16-1,0 1 1,36-17 0,34-36-1,-17-18 1,18-35-1,-19-35 1,-34 0 0,-18 52-1,0 19 1,0 52 0,-18 18 15,18 18-16,18-1 1,17-17 0,1-35-1,-1-18-15</inkml:trace>
  <inkml:trace contextRef="#ctx0" brushRef="#br0" timeOffset="-65790.239">15787 12488 0,'-18'0'31,"1"-17"-15,-1-19 0,71 89-16,-106-141 15,35 35 1,36-17 0,70-36-1,0 53 16,-17 53-15,17 53 0,-35 35-1,-35 18 1,-36-53 0,0 0-1,1-53 1</inkml:trace>
  <inkml:trace contextRef="#ctx0" brushRef="#br0" timeOffset="-65225.865">16722 12012 0,'17'-18'16,"1"1"-1,0 17-15,17-53 16,-18 0 0,-17 18-1,-17 52 32,-18 54-31,-1 70-1,36-35 1,0 70 0,18-35-1,-18-35 1,18-71-16,-18 36 15,0-53 1,0-54 0</inkml:trace>
  <inkml:trace contextRef="#ctx0" brushRef="#br0" timeOffset="-65043.106">16633 12471 0,'-35'-18'15,"35"0"-15,35 54 0,-70-89 32,53 53-17,17 0 1,71-18 0,0-17-1,-71 17-15</inkml:trace>
  <inkml:trace contextRef="#ctx0" brushRef="#br0" timeOffset="-64426.843">17145 12224 0,'18'-36'31,"-54"1"1,19 35-32,-36 35 15,141 1-15,-247-19 16,124 54-1,53-1 1,-1-34 0,89-1-1,18-17 1,-19-18 0,-52-36-1,0-34 1,-53-18-1,0 35 1,-17 53 0,-19 17-1,36 36 1,0 18 0,36-18-1,87 0 1,-17-53-1,0-18 17,-71-17-17,-17-36 1,-18 1 0,-18 17-1,-17 53 1,17 53-1,0 0 1,18 17 0,18-17-1,0-35 1,-18-36 0,0 0-1</inkml:trace>
  <inkml:trace contextRef="#ctx0" brushRef="#br0" timeOffset="-64243.688">17674 11994 0,'-17'-35'15,"17"-35"-15,-18 52 16,18-17 0,-18 35-1,1 0 1,17 17-1,0 1 1,70 105-16,-123-246 0,53 141 0</inkml:trace>
  <inkml:trace contextRef="#ctx0" brushRef="#br0" timeOffset="-63973.676">18009 11783 0,'0'-18'0,"0"36"0,0-54 16,18 36 31,0 18-31,-1 35-1,-17-35-15,0 70 16,0 88-1,0-52 1,-17-36 0,-72-53-1</inkml:trace>
  <inkml:trace contextRef="#ctx0" brushRef="#br0" timeOffset="-63578.447">17233 12224 0,'0'-18'16,"18"18"-16,-1 0 15,1 18 1,0-18-16,-1 35 31,19 0-15,-1-17-16</inkml:trace>
  <inkml:trace contextRef="#ctx0" brushRef="#br0" timeOffset="-62794.785">18362 12224 0,'0'-18'47,"18"18"-47,-18-18 15,17 1 1,-17-1-16,0-52 16,0 34-1,-35 1 1,0 35 0,-18 35-1,35 54 1,18-1-1,18 0 1,35-18 0,17-34 15,19-36-15,-1 0-1,-71-18-15</inkml:trace>
  <inkml:trace contextRef="#ctx0" brushRef="#br0" timeOffset="-62247.3">18962 12047 0,'-18'-17'0,"-17"-19"16,105 142-16,-158-229 0,159 193 15,-212-140-15,52 123 16,1 35-1,35-35 1,36 35 0,17-17-1,70-19 1,1-34 15,-1-18-15,1-35-1,0-53 1,-19-53 0,-34-89-1,-36 71 1,-17 54 0,35 52-1,-17 53 1,17 17-1,0 72 1,17 34 0,-17 18-1,18 0 1,-18-17 0,17-54 15,-17-17-16,18-35 1,0-18-16</inkml:trace>
  <inkml:trace contextRef="#ctx0" brushRef="#br0" timeOffset="-60633.401">20179 11747 0,'0'-17'16,"0"34"-16,0-69 16,0 69 46,0 1-62,0-1 0,-35 72 31,17-19-15,0 71 0,1-35-1,-1 0 1,18-88-16,0 52 16,71-35-1,17-17 1,0-36-1,-35-34 1</inkml:trace>
  <inkml:trace contextRef="#ctx0" brushRef="#br0" timeOffset="-60450.272">20020 12047 0,'-18'0'0,"36"0"0,-71-17 0,36 17 15,-1 0 1,88 0 15,36-18-15,18 0 0</inkml:trace>
  <inkml:trace contextRef="#ctx0" brushRef="#br0" timeOffset="-60067.229">20443 12047 0,'18'18'15,"0"-18"-15,52 0 16,1-35 15,-54 17-31,1 0 16,-18-34-1,-18 16 1,-17 19 0,-53 87-1,35 18 1,53 18-1,18-18 1,35-35 0,17-35-1,18-18 1,-52 0 0</inkml:trace>
  <inkml:trace contextRef="#ctx0" brushRef="#br0" timeOffset="-59799.802">20955 12153 0,'53'-176'31,"-53"123"-15,-18 53-1,-17 0 1,0 35 0,70 159-16,-88-335 15,53 176-15,0 54 16,18-37-1,17 19 1,-35 0 0,-18-36-1,-52-18 1,-1-17 15,36-17-31</inkml:trace>
  <inkml:trace contextRef="#ctx0" brushRef="#br0" timeOffset="-59467.734">21272 11747 0,'0'0'0,"18"-17"15,0-18 1,-18 17-1,-18 71 17,0 17-17,18-34-15,-17 87 16,-1 1 0,18-19-1,0-16 1,18-36-1,35-18 17,0-53-17,-36 1-15</inkml:trace>
  <inkml:trace contextRef="#ctx0" brushRef="#br0" timeOffset="-59317.991">21343 12083 0,'-18'-18'15,"1"18"1,17-18 0,70 89-16,-105-106 0,35-1 15,71 36 1,-36-17-16,-17 17 16</inkml:trace>
  <inkml:trace contextRef="#ctx0" brushRef="#br0" timeOffset="-58569.766">22366 11836 0,'18'0'0,"-18"-18"15,0 0 1,0 1 0,-18 17 31,0 0-47,-17 0 15,-35 17 1,34 19-1,19 17 1,17 0 0,35-1 15,18 1-15,-35 0-1,-18-35 1,-53 0-1,-36-18 1,19 0 0,-1 0-1,54-18 1,34-17 0</inkml:trace>
  <inkml:trace contextRef="#ctx0" brushRef="#br0" timeOffset="-58235.664">22666 11853 0,'18'-17'16,"-36"34"-16,36-52 16,-18 17-1,-18 36 1,0 0-1,-35 17 1,0 36 0,1-1-1,52 1 1,0-36-16,17 18 16,54 0-1,35-36 1,-36-17-1,18-17 1,-52-19 0</inkml:trace>
  <inkml:trace contextRef="#ctx0" brushRef="#br0" timeOffset="-57736.989">22966 11871 0,'0'-18'0,"17"36"31,-34-18-31,52 71 16,-35-1-1,0-17 1,0 0 0,-18-18-1,18-17 1,0-53 15,0-36-15,36-17-1,34-18 17,-17 53-17,-18 35 1,-17 18-1,17 18 1,1 17 0,-36-17-16,35 17 15,-35 1 1,0 16 0,0 1-1,0-35 1,0 0-1,-35-18 1</inkml:trace>
  <inkml:trace contextRef="#ctx0" brushRef="#br0" timeOffset="-57570.801">23230 11659 0,'0'0'15,"0"-35"-15,18-18 16,-18 0 0,0 36-1,18 34 1,-1 1 0</inkml:trace>
  <inkml:trace contextRef="#ctx0" brushRef="#br0" timeOffset="-57222.586">23601 11677 0,'0'18'32,"0"-1"-17,-18 1 1,1 52-1,-1 36 1,0 18 0,18-1-1,0 1 1,18-19 0,-18-34-1,0-53 1,0-36-1,0 0 1,-35-70 0,17 53-16,0 0 15</inkml:trace>
  <inkml:trace contextRef="#ctx0" brushRef="#br0" timeOffset="-56988.893">23583 11677 0,'71'-18'16,"35"36"0,-300-18-16,211 0 0,248 53 15,-230-36-15,-17 36 16,-36 53 0,-35-53-1,-17 0 1,-1-35-1,36-18 1,35-18 0</inkml:trace>
  <inkml:trace contextRef="#ctx0" brushRef="#br0" timeOffset="-56652.927">24130 11553 0,'0'0'0,"0"-17"0,0-1 16,0 1-1,18 34 17,-1 18-17,1 36 1,-18 17-1,-18 18 1,18-71-16,-17 71 16,17-18-1,0-35 1,35-17 15,-17-36-15,34-18-1</inkml:trace>
  <inkml:trace contextRef="#ctx0" brushRef="#br0" timeOffset="-56189.634">24236 11871 0,'0'-18'16,"-18"1"-16,1-1 15,69 89-15,-69-89 0,-36-53 0,106 54 31,0-1-15,35-17 0,35 17-1,-87 1 1,52-19-16,-35 36 16,-53-17 30,-18 17-14,1 0-32,-1 0 15,0 17 1,18 19 0,0 16-1,18 19 1,17 17-1,-17 0 1,-18-70-16,0 17 16,-71 18-1,-70-53 1,88 0 0</inkml:trace>
  <inkml:trace contextRef="#ctx0" brushRef="#br0" timeOffset="-54474.588">723 13441 0,'0'-18'15,"18"18"1,-36 0 62,1 0-78,-1 0 0,-17 0 16,-36 0-1,1 18 1,17-1-1,17-17 17,36 18-17,0 0 1,18-1 0,-18 19-1,18-19-15,-18 19 16,-18 16-1,0 1 1,18-35 0,0 0-1,36-18 17,34-18-17,-52 0-15,52 1 16,-34 17-1,-1 17 17,-35 36-17,0 0 1,-53 18 0,-18-36-1,19 0 1,-19-17-1,18 0 1,35-36 0,18-53-1</inkml:trace>
  <inkml:trace contextRef="#ctx0" brushRef="#br0" timeOffset="-53960.287">706 13053 0,'-18'0'16,"18"-18"-1,0 36 1,0-1-1,0 1-15,35 53 16,0-1 0,36 18-1,52 1 1,-52-37 0,53 37-1,-54-19 1,-35-17-1,-35 0 17,0-18-17,-17 18 1,-36 0 0,-53 35-1,-70 1 1,34-19-1,37-35 1,69-35 0,72 0 15</inkml:trace>
  <inkml:trace contextRef="#ctx0" brushRef="#br0" timeOffset="-42910.423">2134 13511 0,'0'-17'15,"0"-1"1,0 0-1,-17 36 48,17 0-63,0-1 16,-18 54-1,0-36-15,-17 71 16,0-18-1,17-35 1,-17 18 0,0-18-1,35-36 1,0-34 15,0-1-31,17 0 16</inkml:trace>
  <inkml:trace contextRef="#ctx0" brushRef="#br0" timeOffset="-42645.541">1782 13547 0,'0'-18'16,"35"-17"0,53-1-1,53-16 1,-17 34 0,-19 18-1,-34 0 1,-53 18-1</inkml:trace>
  <inkml:trace contextRef="#ctx0" brushRef="#br0" timeOffset="-41929.94">2240 13829 0,'0'0'0,"18"0"31,-1 0-15,19 0-16,-1 0 15,18-35 1,-35 35-16,-1-53 15,1 35 1,-53 0 0,-36 54-1,-35 17 17,36 17-17,52 1 1,36-1-1,52-52 1,36-18 0,17 0-1,36-71 1,-53-17 0,-71 35-1,-17 0 1,-18 18-1,-35 35 1,17 0 0,0 71 15,18-18-15,36 17-1,-36-35 1,0 18-1,-18 0 1,-53-18 0,1-35-1,17 0 1,35-17 0,18-18-1</inkml:trace>
  <inkml:trace contextRef="#ctx0" brushRef="#br0" timeOffset="-41613.475">3052 13511 0,'0'0'0,"17"-70"16,-17 52 15,0 36-15,0 52-1,-17 19 1,-19-19 0,36 54-1,-17-36 1,17 18 0,35-71-1,0 0 1,0-35-1,1-17 1,-19-1-16</inkml:trace>
  <inkml:trace contextRef="#ctx0" brushRef="#br0" timeOffset="-41464.457">3140 13811 0,'-36'0'0,"36"-17"31,53 34-31,-70-17 0,-1-35 0,71 35 16,106-35-1</inkml:trace>
  <inkml:trace contextRef="#ctx0" brushRef="#br0" timeOffset="-40845.825">4586 13829 0,'0'0'0,"0"-18"0,0 1 16,-18-1 15,1 18-31,-18 0 16,-36 18-1,36-1 1,17-17 0,0 53-1,18-18 1,53 18-1,-17-17 1,17-1 0,-36 0-1,-17-17 1,-35-18 0,-36 17-1,-17-17 1,35 0-1,0 0 1,71-17 15</inkml:trace>
  <inkml:trace contextRef="#ctx0" brushRef="#br0" timeOffset="-40531.156">4868 13864 0,'0'-17'16,"18"-1"0,0 0-1,-54 71-15,54-106 32,-53 71-17,-18 17 1,-18 18-1,36 0 1,35 0 0,35-35-1,18 17 1,35-18 0,18-17-1,-71 0 1,54-35-1</inkml:trace>
  <inkml:trace contextRef="#ctx0" brushRef="#br0" timeOffset="-40199.224">5221 13864 0,'0'-17'16,"0"52"15,0-53-31,35 36 16,-35 35-1,18 0 1,-36 0 0,1-18-1,-1-18 1,18-34 15,18-18 0,17-1-15,71-52 0,-36 53-1,-52 17-15,35-17 16,-35 35-16</inkml:trace>
  <inkml:trace contextRef="#ctx0" brushRef="#br0" timeOffset="-40032.648">5644 13829 0,'18'35'15,"-18"18"17,0-18-32,-18 18 15,18-229-15,0 370 16,-17-176 0,-1-18-1</inkml:trace>
  <inkml:trace contextRef="#ctx0" brushRef="#br0" timeOffset="-39882.116">5644 13617 0,'0'0'0,"0"-35"0,0 17 15,-17 1 1,-18 17-1,35 35 1</inkml:trace>
  <inkml:trace contextRef="#ctx0" brushRef="#br0" timeOffset="-39365.193">5944 13864 0,'0'-17'16,"0"34"31,0 1-32,0 17 1,0 0-16,-17 71 16,-1 18-1,18 17 1,-18-35 0,18-18-1,0-53 1,0-70 15,0-18-15</inkml:trace>
  <inkml:trace contextRef="#ctx0" brushRef="#br0" timeOffset="-39133.546">5962 13829 0,'18'-18'0,"34"18"31,-140 106-31,106-194 0,123 70 16,-106 54-1,18 16 1,-53 1 0,-17-35-16,-19 35 15,-52-18 1,53-35-1,17 0-15</inkml:trace>
  <inkml:trace contextRef="#ctx0" brushRef="#br0" timeOffset="-38785.324">6403 13529 0,'0'0'16,"0"-18"-16,18 1 16,-18 52 15,0 0-15,0 53-1,0-52-15,0 34 16,0 36-1,0-18 1,0 18 0,52-35-1,-16-54 1,17-17 0,0-35-1,-36 17 1</inkml:trace>
  <inkml:trace contextRef="#ctx0" brushRef="#br0" timeOffset="-38634.791">6562 13811 0,'-18'0'16,"-35"-17"0,18 17-1,211 35-15,-246-53 0,-19 1 16,160 17-1,35-18 1</inkml:trace>
  <inkml:trace contextRef="#ctx0" brushRef="#br0" timeOffset="-37801.942">8043 13917 0,'-17'0'15,"-1"0"1,-53-18 0,-17 18-1,-18 18 1,71-18-16,-18 35 15,-17 54 1,70-37 0,35-16-1,53-1 1,0-35 0,1-35-1,-1-53 1,-35-36-1,17-17 1,-34 17 15,-36 36-15,0 71 0,0 34-1,-18 36 1,18 53-1,0-18 1,-18 18 0,18-18-1,18-52 1,0-19-16,17 1 16,0-18-1</inkml:trace>
  <inkml:trace contextRef="#ctx0" brushRef="#br0" timeOffset="-37420.449">8378 13935 0,'18'0'31,"35"-18"-16,18 0 1,-19-17 0,-34 35-16,17-53 15,-52 18 1,-54 35 0,1 18-1,-1 17 1,53 71-1,18-53 1,36 0 0,52-1 15,0-16-15,18-36-1,-71 0-15</inkml:trace>
  <inkml:trace contextRef="#ctx0" brushRef="#br0" timeOffset="-37086.718">9031 13917 0,'-18'-18'16,"1"18"-16,52 53 16,-35-88-16,-53 17 0,53 36 15,0 35 1,0 0-1,0 0 1,18-18 0,-1-35-1,1 0 17,17-18-17,1-17 1,-19-35-1,19 17 1,-1 0 0,-18 18-1,1 35-15</inkml:trace>
  <inkml:trace contextRef="#ctx0" brushRef="#br0" timeOffset="-36737.59">9419 13970 0,'0'0'0,"18"0"16,-1-18 0,19 1-1,-36-19 1,0-34-1,-18 35 1,-17 35 0,-18 17-1,18 36 1,17 18 0,18-1-1,18 18 1,35-52-1,-1-36 1,-34 0 0</inkml:trace>
  <inkml:trace contextRef="#ctx0" brushRef="#br0" timeOffset="-36185.386">9860 13511 0,'0'-17'0,"0"34"0,0-52 16,0 17-16,0 1 15,0 34 17,0 54-17,18 17 1,-18 18 0,0 0-1,0 0 1,0-18-1,0-35 1,17-18 0,54-17-1,0-18 1,-19-18 0</inkml:trace>
  <inkml:trace contextRef="#ctx0" brushRef="#br0" timeOffset="-35855.773">10283 13847 0,'-17'-18'16,"-18"0"-1,17 18-15,88 36 0,-193-54 16,70 71 0,35 17-1,36 1 1,35-36-1,18 0 1,-19-35 0,1-17-1,-35-1-15,0-52 16,-18-1 0,0-17 15,-53 35-16,0 53 1,0 0 0</inkml:trace>
  <inkml:trace contextRef="#ctx0" brushRef="#br0" timeOffset="-35490.269">10548 13776 0,'0'0'0,"0"18"47,-18-1-31,1 19-16,-36 34 15,18 54 16,17-1-15,18 18 0,0-53-1,0 18 1,-18-71-16,18 1 16,0-1-1,-17-53 1,-1-35-1,0-17 1,18 17-16</inkml:trace>
  <inkml:trace contextRef="#ctx0" brushRef="#br0" timeOffset="-35273.323">10495 13688 0,'18'0'0,"-1"0"16,-52 0-16,106 17 16,-36 36-1,-35 18 1,0-1 0,-53 1-1,0-36 1,-17-17-1</inkml:trace>
  <inkml:trace contextRef="#ctx0" brushRef="#br0" timeOffset="-34458.277">10795 13935 0,'0'0'16,"-35"35"0,35-17-16,0-1 15,-18 36 16,18-35-15,0-36 15,0 1-15,0-1-16,0-35 16,18-18-1,35 19 1,17 52-1,-35 17 1,54 36 0,-54 0-1,0-18 1,-17-35 15,-1-35-15,1-18-1,17-17 17,36 17-17,35 53 1,-18 35 0,-17 35-1,-54-52-15,1 53 16,-36-1-1,-35 1 1,0-36 0,36-35-1</inkml:trace>
  <inkml:trace contextRef="#ctx0" brushRef="#br0" timeOffset="-34109.255">11730 13952 0,'0'0'0,"17"0"16,19 0-1,17-17 1,-18-1-1,-17-17 1,-18 0 0,-36 17-1,-17 18 1,36 0-16,-36 53 16,35 17-1,18 1 1,53-1-1,0-34 17,-35-19-32</inkml:trace>
  <inkml:trace contextRef="#ctx0" brushRef="#br0" timeOffset="-33790.486">12030 14093 0,'17'-17'0,"-34"34"0,34-52 0,1-18 16,0 0-1,35 0 1,-1 18 0,19 35-1,-18 53 1,-35 35 15,-18-17-15,0-1-1,-18-34 1,18-19 0,-18 1-1,18-36-15</inkml:trace>
  <inkml:trace contextRef="#ctx0" brushRef="#br0" timeOffset="-33459.765">12506 13670 0,'0'0'0,"0"-53"15,0 0 1,0 89 31,0 34-32,-18 36 1,1 0 0,17-18-1,0 0 1,17-17-1,1-18 1,35-36 0,-18-17-1,-35-17-15</inkml:trace>
  <inkml:trace contextRef="#ctx0" brushRef="#br0" timeOffset="-33310.48">12577 14005 0,'-53'-35'16,"35"35"-16,124 35 0,-141-35 16,-36-53-1,106 53 1,18-17 0,-18 17-16</inkml:trace>
  <inkml:trace contextRef="#ctx0" brushRef="#br0" timeOffset="-32810.526">13847 13811 0,'0'0'16,"0"-17"-16,0 34 31,-18 36-15,18 0-1,-18 18 1,18-54 0,-17 1-1,-1 17 1,0-52 0</inkml:trace>
  <inkml:trace contextRef="#ctx0" brushRef="#br0" timeOffset="-32660.654">13847 13705 0,'0'-105'15,"0"210"-15,0-281 16,17 176 0,1 0-1</inkml:trace>
  <inkml:trace contextRef="#ctx0" brushRef="#br0" timeOffset="-32295.055">14305 13758 0,'-18'0'31,"1"0"-31,-18-17 15,-1 17 1,-17 0 0,18 35-1,35 18 1,0 17 0,71 19-1,-18-36 1,-36-18-1,-17-18 17,-53 1-32,-70-18 31,52 0-15,36-35-1</inkml:trace>
  <inkml:trace contextRef="#ctx0" brushRef="#br0" timeOffset="-31745.244">15787 13635 0,'0'0'0,"17"-18"0,1 1 16,17-19 0,-17-52-1,-18 0 1,0 35 0,-18 18-1,-52 52 1,-1 72-1,36 52 1,17 17 0,18 1-1,0 0 17,-17 17-17,17-88 1,-18-52-1,0-54 1,18-35 0</inkml:trace>
  <inkml:trace contextRef="#ctx0" brushRef="#br0" timeOffset="-31560.058">15416 13952 0,'-17'-17'15,"70"52"-15,-89-53 0,36 1 16,71 17 0,-53 0-16,52 0 15,-35 0-15,71 0 32,-70 0-32</inkml:trace>
  <inkml:trace contextRef="#ctx0" brushRef="#br0" timeOffset="-31080.613">16316 13811 0,'18'0'15,"-18"-17"1,-53 52-16,88-53 0,-35 1 16,-53 17-1,-35 17 1,0 19-1,35 16 1,17 1 0,54 0-1,35-17 1,18-19 15,-54-17-31,18 0 16,-17 0-16,35-53 15,-18-17 1,1 17 0,-36 18-1,-18 52 17,18 1-32,0-1 15,0 36 1,18-17-1,17-1 1,18-35 0,17 0-1,-34-35 1</inkml:trace>
  <inkml:trace contextRef="#ctx0" brushRef="#br0" timeOffset="-30797.84">16722 13829 0,'17'-88'31,"-34"70"-15,17 124-1,-53-212-15,53 124 0,-18 17 16,18 18 0,0 0-1,18 17 1,-18-17-1,0 0 1,-18-18 0,-35-35-1,0 0 1,18 0 15,35-35-31</inkml:trace>
  <inkml:trace contextRef="#ctx0" brushRef="#br0" timeOffset="-30398.103">17127 13335 0,'0'0'0,"-17"-35"16,17 52 15,0 36-15,0 53 0,0 35 15,-18-17-16,0-18 1,18-54 0,0 1-1,18-17 1,17-19 0,36-17-1,-1 0 1,-17-35-1</inkml:trace>
  <inkml:trace contextRef="#ctx0" brushRef="#br0" timeOffset="-30230.135">17057 13670 0,'0'0'0,"-35"-18"0,-1 18 31,54-17-15,0 17-16,52 0 16,18 0-1</inkml:trace>
  <inkml:trace contextRef="#ctx0" brushRef="#br0" timeOffset="-29847.043">17604 13670 0,'0'0'0,"35"-18"0,-17-17 31,-18 0-15,-36 0 0,-17 35-1,-17 35 1,17 18 0,35 35-1,18-17 1,35-1-1,1-17 1,34-53 0,-17 0-1</inkml:trace>
  <inkml:trace contextRef="#ctx0" brushRef="#br0" timeOffset="-29531.837">18062 13688 0,'0'0'16,"0"35"-1,-17-17-15,-36 52 16,0-17 0,17 0-1,19-35 1,17-71 31,53 0-32,17-35 1,54-1 0,-36 37-1,-70 16 1</inkml:trace>
  <inkml:trace contextRef="#ctx0" brushRef="#br0" timeOffset="-27769.28">17974 13600 0,'0'-18'31,"-18"0"0,1 18-31,17 36 94,0-19-78,0 1-16,0 17 15,0 0 17,0-17-17,0 17 1,0-17 0,0 0-1,0-1 1,0 1-1,0 0 17,0-1-17,0 1 32,0-1-16,-18-17-15,18-17 93,18 17-109,-18-18 0,35 1 16,0-19 0,-17 19-16,52-36 15,1 0 1,-18 0 0,0 18 15,-35 17-31,-1 18 15</inkml:trace>
  <inkml:trace contextRef="#ctx0" brushRef="#br0" timeOffset="-26403.386">723 14852 0,'0'0'0,"0"-18"0,0 1 16,-35-1 15,0 18 1,-18 18-17,35-1-15,-17 1 16,-36 52-1,1 19 1,17-1 0,0 18-1,53-36 1,35-34 0,53-19-1,-17-17 1,-18-17-1,-18-19 1,-35 1 0,-53 17 15,-35 18-15,0 0-1,35 18 1,53-18-1</inkml:trace>
  <inkml:trace contextRef="#ctx0" brushRef="#br0" timeOffset="-25800.078">917 14781 0,'0'0'0,"0"-17"16,0-1 15,0 36 16,0-1-47,35 19 31,-35-19-31,36 36 16,17 0 0,17-18-1,-17 18 1,-35-17-1,-1-19 1,-17 19 0,0-1-1,0 0 17,-52 0-17,-19 18 1,-17-17-1,-53 16 1,0 1 0,35-17-1,35-19 1,71 1 0,35 0-1</inkml:trace>
  <inkml:trace contextRef="#ctx0" brushRef="#br0" timeOffset="-12542.308">1976 15046 0,'-18'0'16,"18"-18"-1,0 36 63,-18 0-62,18-1-16,-17 71 16,17 1-1,-18 16 1,18-52-16,0 18 16,0 52-1,-18-34 1,18-19 15,-17-35-15,17-17-1,0-53 17,17-36-17,19 1-15</inkml:trace>
  <inkml:trace contextRef="#ctx0" brushRef="#br0" timeOffset="-12209.902">1976 15134 0,'0'-35'16,"0"70"-16,0-105 15,0 52 1,70 18-1,36 0 1,-71 18 0,71 17-1,-18 18 1,-70 17 0,-18-34-1,-53 17 1,-18-18-1,-34-18 1,52-17 0,70 0 15</inkml:trace>
  <inkml:trace contextRef="#ctx0" brushRef="#br0" timeOffset="-11844.289">2628 15205 0,'-17'0'47,"17"17"-32,-18 19 1,0-19-16,18 54 15,18-36 1,17 0 0,-17-35-1,17 0 1,-17-53 0,-18 1-1,-36-19 1,1 36-1,18 17 1,-19 36 15,36 17-31</inkml:trace>
  <inkml:trace contextRef="#ctx0" brushRef="#br0" timeOffset="-11112.099">2893 15416 0,'0'18'47,"-18"0"-16,0-1-15,18 1 15,-17-18-15,17 18-1,-18-18 1,18-18-1,0-17 1,-17-18 0,17-35-1,0 70-15,0-35 16,35 18 0,35 52-1,1 36 1,-36 0-1,-17-18 1,0-17 15,-1-18 1,-17-18-32,18-34 15,17-1 1,0-18-1,36 53 1,-18 18 0,70 71-1,-87-18 1,-36 53 0,-53-36-1,35-34 1,0-1-1,18-53 17</inkml:trace>
  <inkml:trace contextRef="#ctx0" brushRef="#br0" timeOffset="-10812.27">3687 15363 0,'0'0'31,"0"18"0,0-36 47,0 1-78,0-1 16,0 1 0,-18 17-16,0 0 15,-17 0 17,17 0-32</inkml:trace>
  <inkml:trace contextRef="#ctx0" brushRef="#br0" timeOffset="-10446.505">4304 15187 0,'0'-18'16,"0"36"-16,18-36 0,-18 1 15,0 34 32,-18 1-31,-17 53-1,-36 17 1,-17 18 0,35-53-1,35-36-15,1 1 16,-19-18 0</inkml:trace>
  <inkml:trace contextRef="#ctx0" brushRef="#br0" timeOffset="-10230.046">4057 15293 0,'0'-18'16,"0"-35"-1,0 124 17,18-89-17,17 89 1,0 17-1,18-17 1,-18-19 0,1-52-16</inkml:trace>
  <inkml:trace contextRef="#ctx0" brushRef="#br0" timeOffset="-9596.64">4480 15452 0,'0'0'16,"0"35"-1,0-53 63,0 1-78,-17-1 16,17-17 0,0-1-16,0 1 15,0-35 1,35 52 0,-17 53-1,34 18 1,-16 18-1,-19-36 1,1-35 15,0-18-15,17-17 15,-35 0-31,35 0 16,36-54-1,-1 54 1,-17 35 0,-35 71-1,-18 17 1,0 18 0,0-18-1,0-53 1,0 18-1,35-71 17,-17 1-17</inkml:trace>
  <inkml:trace contextRef="#ctx0" brushRef="#br0" timeOffset="-9231.377">5327 14870 0,'0'0'0,"0"-36"0,0 1 16,0 17 0,0 36-1,0 0 1,0 52-1,0 54 1,-18-1 0,18-70-16,0 35 15,0 71 17,0-71-32,18-17 31,-18-18-16,18-36 1,-1-52 0,-17 17-16</inkml:trace>
  <inkml:trace contextRef="#ctx0" brushRef="#br0" timeOffset="-7800.165">6950 14887 0,'0'0'0,"0"-17"0,-18 17 32,18 17-17,0 18 1,-35 36-1,17 17 1,1 18 0,17-35-1,0-18-15,0 52 16,0 1 0,17-53-1,-17-35 16,18-18-15,-1-53 0,19-18-1,17-35 1,17 36 0,18 52-1,-17 36 1,-18 52-1,-36-17 1,-17 53 0,0-35-1,-35-36 1,35-17 0</inkml:trace>
  <inkml:trace contextRef="#ctx0" brushRef="#br0" timeOffset="-7351.673">7638 15363 0,'0'0'0,"0"-35"31,0 18-31,0-1 15,-36 18 1,-34 0 0,35 35-1,-18 18 1,35 35 0,36-35-1,35-35 1,-36-18 15,36-53-15,-35 0-1,17 0 1,-35 53 15,0 18-15,0 52-1,0-34-15,0 16 16,0-34-16,35 35 16,-17-35-1</inkml:trace>
  <inkml:trace contextRef="#ctx0" brushRef="#br0" timeOffset="-6934.256">7973 15505 0,'-53'0'15,"106"0"-15,-141 17 16,70 1 0,0 35-1,18-18 1,0-17-1,0-36 1,0 0 0,18-35-1,0-35 1,34-18 0,-34 89-16,53-18 15,17 70 1,-35 18-1,-18 35 1,-35 35 15,0-70-15,0-35 0,18 0-16</inkml:trace>
  <inkml:trace contextRef="#ctx0" brushRef="#br0" timeOffset="-6349.597">8855 15381 0,'0'-18'16,"0"36"-16,-36-71 15,-16 53 1,-72 18-1,18 35 1,18 35 15,53 18-15,70-18 0,36-35-1,52-53 1,-88-18-1,18-70 1,0-53 0,18 0-1,-36-18 1,-35 36 0,0 70-1,0 35 1,-18 36-1,18 70 1,0 18 15,0 35-15,0 35 0,0-105-1,0 17 1,18-53-1,0-35 1,17-35 0,-17 17-16</inkml:trace>
  <inkml:trace contextRef="#ctx0" brushRef="#br0" timeOffset="-6070.263">9260 15099 0,'0'-53'16,"-17"18"0,-1 35 15,53 106-31,-70-195 0,70 160 0,-70-124 0,35 88 16,0 71-1,18 0 1,-18 17-1,0-52 1,0 17 0,35-17-1,0-54 1,18-17 0</inkml:trace>
  <inkml:trace contextRef="#ctx0" brushRef="#br0" timeOffset="-5453.998">9472 15522 0,'-18'0'15,"18"-17"1,18-1 0,35 0-1,-18 1 1,-17-1-16,35-35 15,0-17 1,-53 17 0,-36 35-1,-34 36 1,-36 264-16,106-300 0,35-211 16,-123 335-1,88 0 1,0-18-1,71-35 1,17-18 0,-18-35 15,89-71-15,-53-17-1,-35-18 1,-18 1-1,-53 52 1,0 35 0,-36 18-1,19 53 1,17 17 0,0 19-1,17 16 1,-17-34-1,-53 0 1,-35-36 0,-18-35-1,18 0 1</inkml:trace>
  <inkml:trace contextRef="#ctx0" brushRef="#br0" timeOffset="-4788.325">11218 15363 0,'0'0'0,"0"-35"31,-35 18-15,-53-1-1,53 18-15,-36 18 16,-35 17 0,36 35-1,87 1 1,54-1-1,35-34 1,-18-54 0,-18-35-1,-17-35 17,-17 17-17,-36 36 1,0 53-1,-18 35 1,18 53 0,18-18-1,35-18 1,-1-17 0,37-53-1,-36 0-15</inkml:trace>
  <inkml:trace contextRef="#ctx0" brushRef="#br0" timeOffset="-4488.831">11730 15064 0,'-18'-53'15,"1"53"-15,69 176 0,-69-299 0,-36 52 16,53 89-1,18-1 1,17 72 0,-18 16-1,-17 36 1,-17-17 0,-1-89-16,1 71 15,17-71 1,0 1-1,35-36 1,18-36 0</inkml:trace>
  <inkml:trace contextRef="#ctx0" brushRef="#br0" timeOffset="-4206.219">12065 15117 0,'18'-36'0,"-18"-105"15,0 123 1,-18 1 0,18 229-16,-35-389 15,35 283 1,0 17 0,0 1-1,0 17 1,0-35-1,0-53 1,-18 17 0,18-87 15</inkml:trace>
  <inkml:trace contextRef="#ctx0" brushRef="#br0" timeOffset="-3440.454">13212 15399 0,'0'0'0,"35"-36"31,0-16-15,-17 16-1,-36 19 1,-35 17 0,18 0-16,-71 0 15,35 35 1,1 18-1,70 17 1,35 1 0,89-18-1,-36-71 1,-18-35 0,-34 0-1,52-105 16,-35-1-15,-18 35 0,-35 54-1,-35 70 1,0 35 0,17 71-1,18 0 1,0 17-1,0-35 1,0 1 0,0-36-1,53-53 1,-36 0 0</inkml:trace>
  <inkml:trace contextRef="#ctx0" brushRef="#br0" timeOffset="-3108.169">13617 15346 0,'0'-18'15,"0"36"17,18-36-17,17 1 1,18-19-1,-35 1 1,-18 0 0,-36 17-1,1 18 1,0 53 0,35 0-1,0 17 16,35 19-15,18-36 0,0-36-16</inkml:trace>
  <inkml:trace contextRef="#ctx0" brushRef="#br0" timeOffset="-2791.638">14093 15328 0,'0'-70'31,"-17"34"-15,-1 19-16,-52 34 16,34 19-1,177 34-15,-335-70 16,159 106 0,35 53-1,0-18 1,0-88-1,0 53 1,0-71 0,0 0-1,0-70 17,0 17-32,0-88 15</inkml:trace>
  <inkml:trace contextRef="#ctx0" brushRef="#br0" timeOffset="-2574.498">14041 15169 0,'52'-35'16,"-104"70"-16,193-70 16,-71 88-1,-35 18 1,-52 17-1,-54-18 17,1-34-17,-1 17 1,36-53-16,17 0 16</inkml:trace>
  <inkml:trace contextRef="#ctx0" brushRef="#br0" timeOffset="-2193.157">14340 15363 0,'18'-17'15,"0"17"-15,52-18 32,-52 18-32,52-35 15,-34 0 1,-36 17 0,-36 0-1,-34 18 1,-1 53-1,36 18 1,35 35 0,53-18-1,35-18 1,-53-52-16</inkml:trace>
  <inkml:trace contextRef="#ctx0" brushRef="#br0" timeOffset="-1893.253">14746 15575 0,'0'-35'15,"0"17"1,18-35 0,-36 194-16,36-299 0,-1 122 15,-52 195-15,106-371 16,-18 160-1,-1 16 1,37 36 0,17 18-1,-89 0-15,36 34 16,-53 37 0,-35-19-1,0 1 1,17-36-1</inkml:trace>
  <inkml:trace contextRef="#ctx0" brushRef="#br0" timeOffset="-1123.762">15452 15328 0,'0'0'0,"0"-17"62,-18 17-62,-35 17 16,-17 18-1,52-17-15,-17 17 16,17 54 0,71-19-1,17-17 1,19-53-1,-19-35 1,1-53 15,-1-54-15,1 1 0,-36 18-1,-35-1 1,-17 89-1,-1 35 1,18 35 0,-18 54-1,18-54-15,0 35 16,-17 36 0,17 18-1,0-36 1,0 0-1,53-53 17</inkml:trace>
  <inkml:trace contextRef="#ctx0" brushRef="#br0" timeOffset="-778.042">15998 15416 0,'0'-17'0,"0"34"0,18-52 32,35 0-17,0 0 1,0-18 0,-36 0-1,-17 35 1,-17 18-16,-36 0 15,-18 53 17,18 35-17,53 0 1,18 18 0,53-35-1,17-36 1,-71-35-16</inkml:trace>
  <inkml:trace contextRef="#ctx0" brushRef="#br0" timeOffset="-461.811">16422 15399 0,'0'0'0,"35"-71"15,18 18 1,-35 18 0,52-18-1,-35 35 1,1 36 0,-19 35-1,1 88 1,-18-70-1,0 17 1,0 0 0</inkml:trace>
  <inkml:trace contextRef="#ctx0" brushRef="#br0" timeOffset="70.075">17004 15275 0,'0'0'0,"0"-17"31,-18-1-15,1 18-1,-36 0 1,0 53 0,35 0-1,-17 35 1,35 0 0,0-53-16,53 36 15,17-18 1,19-53-1,-37 0 1,72-71 0,-36-17-1,-17-18 17,-71 71-17,0 17 1,-36 54-1,19-1 1,-19 88 0,36-87-1,-17-1 1</inkml:trace>
  <inkml:trace contextRef="#ctx0" brushRef="#br0" timeOffset="236.712">17268 15222 0,'18'-88'16,"-36"176"-16,36-193 0,-18 87 16,18 0-1,17 36 16,-35 0-31,18-1 0</inkml:trace>
  <inkml:trace contextRef="#ctx0" brushRef="#br0" timeOffset="869.215">17657 15381 0,'17'0'32,"1"-18"-17,52 1 1,-52-1 0,35-35-1,-35 18 1,-18 0-1,-18 17 1,-35 36 0,0 35-1,0 35 1,53-35 0,18 17-1,52-17 1,1-18-1,17-35 1,0-35 0,36-71-1,-54 18 1,-17 0 15,-35 53-15,-18-18-1,0 35 1,-53 71 0,18 18-1,17 52 1,18-17 0,-35 0-1,-18-71 1,-159 0-1,142-35-15</inkml:trace>
  <inkml:trace contextRef="#ctx0" brushRef="#br0" timeOffset="1634.834">15505 15311 0,'-18'0'0,"18"17"31,18 1-15,-1-18 0,1 17-1,17-17 1,-17 0-1,-1 0 1,1 0-16</inkml:trace>
  <inkml:trace contextRef="#ctx0" brushRef="#br0" timeOffset="2583.02">19526 15293 0,'0'0'0,"18"0"32,-18-18-17,-18-17 1,-88 35 0,71 0-16,-35 0 15,-36 35 1,35 1-1,54-1 1,87 18 0,71 0-1,-53-53 1,-17-18 0,-18-53-1,-35 36 16,-18 0-15,-36 53 15,36-1-31,0 18 16,36 36 0,16-18-1,-16-35-15</inkml:trace>
  <inkml:trace contextRef="#ctx0" brushRef="#br0" timeOffset="2849.515">19756 15434 0,'0'-18'16,"17"-35"-16,36-17 15,-123 246-15,70-211 0,123-159 16,-35 141 15,18 53-31,-35 35 31,-54 54-15,-34-1 0,-36-18-1,17 1 1,19-36-1</inkml:trace>
  <inkml:trace contextRef="#ctx0" brushRef="#br0" timeOffset="3398.682">20673 15258 0,'0'-18'15,"0"36"-15,-18-54 0,-52 36 16,-1 0 15,36 18-31,-71 35 16,35 17 0,71 19-1,18-1 1,53-35-1,17-36 1,18-34 0,-18-54-1,-18-52 1,1-36 0,-1-35-1,-34 53 1,-36 35-1,0 71 17,-36 105-1,1 36-15,0 18-1,35-71-15,-35 88 16,-18-36-1,35-16 1,0-36 0,18-36-16</inkml:trace>
  <inkml:trace contextRef="#ctx0" brushRef="#br0" timeOffset="4497.349">21784 15117 0,'0'-36'16,"0"19"-16,35-36 31,-35 70 16,0 1-47,-35 53 16,-18 70-1,18-36 1,17-34-16,1 141 16,-1-36-1,18-52 1,0-54 0,0-52-1,0-36 1,-18-17-1,18-53 1</inkml:trace>
  <inkml:trace contextRef="#ctx0" brushRef="#br0" timeOffset="4763.732">21960 15134 0,'71'-17'15,"-195"105"-15,283-176 0,-265 105 0,248-34 0,-54 17 16,0 17 0,-18 54-1,-70-36 1,-52 36 0,-37-19-1,-52 1 1,53-53-1,53 0 1</inkml:trace>
  <inkml:trace contextRef="#ctx0" brushRef="#br0" timeOffset="5113.8">22578 14852 0,'0'0'0,"17"-18"0,-17 1 0,18-1 16,-18 0 0,0 36 15,0 17-31,0 18 15,-53 53 1,53-71-16,-53 89 16,36-36-1,-1 18 17,0-18-17,18-17 1,36-54-1,16-17 1</inkml:trace>
  <inkml:trace contextRef="#ctx0" brushRef="#br0" timeOffset="5564.764">22807 15240 0,'0'-53'31,"-35"71"-16,70 17-15,-105-35 16,70 71 0,17-19-1,18-16 17,18 17-17,18-53 1,-1-18-1,-17-53 1,-17 1 0,-1 17-1,-35 18 1,-18 70 15,-17 18-15,17 17-1,18-17 1,0-17-16,0-1 16,53 35-1,0-70 17,-18 0-32</inkml:trace>
  <inkml:trace contextRef="#ctx0" brushRef="#br0" timeOffset="6177.928">23548 15205 0,'0'-18'16,"-35"-17"0,-36 35-1,177 88-15,-282-123 16,352 35-16,-405 35 15,211-17-15,18 52 16,35-17 0,36-18 15,-18-35-15,0-53-1,0 1 1,17-1-1,-35 0 1,-35 17 0,-35 107 15,-18 35-15,18 0-1,17-36-15,-17 142 16,0-18-1,17-35 1,-17-71 0,0-35-1,-1-36 1,-34-34 0,-1-36 15,18-35-16,18-18 1,53-18 0,52 36-1,89-71 1</inkml:trace>
  <inkml:trace contextRef="#ctx0" brushRef="#br0" timeOffset="6510.105">24095 15187 0,'17'0'16,"-17"18"-1,0-1 1,-35 19 0,0 17-1,-18-1 1,53-34-16,-18 0 15,1-36 17</inkml:trace>
  <inkml:trace contextRef="#ctx0" brushRef="#br0" timeOffset="6660.298">24042 15152 0,'53'-124'16,"-53"71"-1,0 36 1,0-1 0,-53 230-16,123-424 15,-52 247-15</inkml:trace>
  <inkml:trace contextRef="#ctx0" brushRef="#br0" timeOffset="7043.275">24253 15399 0,'18'-18'32,"-18"-35"-17,35-17 16,-17 17-15,0 35-16,17-35 16,53 18-1,-17 35 1,-1 70 0,-52 1-1,-18 17 1,0-17-1,-18-1 1,18-52 0,-17-18-1,17-18 1</inkml:trace>
  <inkml:trace contextRef="#ctx0" brushRef="#br0" timeOffset="7342.215">25012 15187 0,'35'-35'16,"0"-18"-1,-35 18 1,-141 211-16,247-352 16,-141 299-16,35-246 15,-35 140 1,17 36-1,18 18 1,18 17 0,17 0-1,-35-17 1,-18-36 0,1-17-16,-72-18 15,-34-36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7T12:16:05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1147 494 0,'0'0'0,"0"-18"31,0 1-15,0 34 31,-18 1-47,18 17 15,0-17-15,0 70 16,-18 18 0,-17 0-1,35-1 16,-35-34-15,35-36 0,-18-52 15,18-72-15,18-34-1,17-36 1,-17 89-16,17-36 15,-17 0 1,-1 35 0,1 71-1,17 36 1,0 52 0,-17 18-1,-18 17 16,18 36-15,-18-71 0,0-17-1,0-36 1,0-17 0</inkml:trace>
  <inkml:trace contextRef="#ctx0" brushRef="#br0" timeOffset="184.06">970 864 0,'0'0'0,"-18"0"0,-34 0 16,34 0-16,88-17 46,-34 17-46,34-18 16,36 0-16</inkml:trace>
  <inkml:trace contextRef="#ctx0" brushRef="#br0" timeOffset="515.996">1499 758 0,'0'0'0,"0"18"47,0 0-32,0 52 1,0 1 0,0 35-1,0 35 1,0-35 15,0-71-31,-17 35 16,-1-17-1,18-17 1,-18-36 0,18-53-1,0 35-15</inkml:trace>
  <inkml:trace contextRef="#ctx0" brushRef="#br0" timeOffset="751.098">1535 741 0,'0'-35'0,"0"70"0,-18-88 0,18 0 16,18 18 0,70 35-1,35 35 1,-35 0 15,-52 18-15,-36 0-1,-71 0 1,-35 18 0,53-54-1</inkml:trace>
  <inkml:trace contextRef="#ctx0" brushRef="#br0" timeOffset="1098.277">2011 758 0,'0'0'0,"17"-35"16,-17 18 15,0 34-16,18 36 17,-18-35-32,18 70 15,17 18 1,-17 35 0,-18-18-1,0 18 1,0-88-1,-18-35 1,18-36 0,-18-52-1</inkml:trace>
  <inkml:trace contextRef="#ctx0" brushRef="#br0" timeOffset="1331.281">2117 741 0,'0'0'0,"0"-35"0,17-1 32,36 19-17,35 34 1,-17 19 0,0 34-1,-71 1 1,-18-18-1,-35-1 1,18-34 0,17-18-1</inkml:trace>
  <inkml:trace contextRef="#ctx0" brushRef="#br0" timeOffset="1680.626">2558 776 0,'0'0'0,"17"0"31,1 0-15,0 0-16,17 53 16,-18 18-1,1-19 1,-18-16-1,0-19 1,18-17 0,-18-17-1,0-36 1,0-35 0,17 17-1,19 18 1,-19 36-1,1 17 1</inkml:trace>
  <inkml:trace contextRef="#ctx0" brushRef="#br0" timeOffset="2129.929">2910 758 0,'-17'0'32,"-1"18"-17,0 0 1,18-1-16,0 1 0,-35 35 15,35 17 1,0-17 15,53 0-15,18-35 0,-18-18-1,-18-53 1,-35-18-1,0-17 1,-35 18 0,-18 17-1,0 53 1,17 0 0</inkml:trace>
  <inkml:trace contextRef="#ctx0" brushRef="#br0" timeOffset="2911.174">3528 794 0,'0'0'0,"17"-36"31,1 19-16,-18-1 1,0 1 0,-53-1-1,-35 18 1,0 35 0,17 18-1,54 18 1,52-18-1,53-1 1,18-34 0,-71-18-1,53 0 1,-35-53 0,-53-35-1,0 17 1,0 36-1,-35 35 1,17 71 0,18-1-1,18-17 1,53 0 0,-1-18-1,1-35 1,-18 0-1</inkml:trace>
  <inkml:trace contextRef="#ctx0" brushRef="#br0" timeOffset="3195.027">4145 723 0,'0'0'15,"0"-17"-15,-18-1 16,-34 18-1,16 0 1,-17 18 0,0 34-1,53 1 1,0 18 0,18-53-16,35 52 15,18-35 1,-1-35-1,1 0 1,-1-53 0</inkml:trace>
  <inkml:trace contextRef="#ctx0" brushRef="#br0" timeOffset="3695.94">4392 388 0,'0'0'0,"-18"-35"15,-17-36 1,18 54 0,17 34-1,-18 1-15,0 52 16,1 36 0,17 18-1,35-18 1,-17-1-1,-1-16 1,1-54 0,-1 18-1,1-71 32,17-35-31,-17-17-1,0 52-15,17-53 16,0 36 0,18 35-1,0 53 1,-35 0 0,-18 18-1,0-19 1,-18-16-1</inkml:trace>
  <inkml:trace contextRef="#ctx0" brushRef="#br0" timeOffset="4376.657">4886 776 0,'18'0'16,"-1"0"-16,1-18 16,52-17-1,-17 0 1,-53 0-1,0 17 1,-70 18 0,35 18-1,-1-1-15,-17 54 32,36 17-17,17-17 1,35-19-1,36-16 1,17-36 0,-71 0-16,89 0 15,-18-53 1,1-18 0,-19-17-1,-35 18 1,-17-1-1,-18 53 1,-35 18 0,-1 18-1,36 17 1,0 18 15,36 0-15,-1 18-1,-17 17 1,-36-53 0,-35 0-1,-53-35 1,18 0 0,70 0-16</inkml:trace>
  <inkml:trace contextRef="#ctx0" brushRef="#br0" timeOffset="5307.527">6703 512 0,'0'0'0,"0"-18"15,0-35 1,17 18 0,-17 52 31,0 1-47,0 53 15,0 34 1,-35 1-1,0 0 1,17 0 0,18-89-16,0 72 15,35-54 1,1 0 0,34-35-1,1-35 16,17-18-15,-70 35-16</inkml:trace>
  <inkml:trace contextRef="#ctx0" brushRef="#br0" timeOffset="5524.882">6703 723 0,'0'0'0,"-71"0"16,54 0-16,-1 0 16,36 0-1,52 0 1,89 0 15,-89 0-31,1-17 16</inkml:trace>
  <inkml:trace contextRef="#ctx0" brushRef="#br0" timeOffset="5840.637">7179 653 0,'-18'0'31,"1"17"-15,-1 19-1,0-19-15,-17 36 16,35 18-1,35-18 1,18-18 0,18-35-1,-18 0 1,-18-53 0,-35-18-1,-53-17 1,-17 18 15,-36 52-15,53 18-1,35 0-15</inkml:trace>
  <inkml:trace contextRef="#ctx0" brushRef="#br0" timeOffset="6706.021">8537 811 0,'0'0'15,"0"-35"1,-17 17-1,-19 18 17,-52 0-17,53 0-15,-36 36 16,-52 17 0,88-36-16,-18 54 15,53-1 1,88-34-1,18-19 1,-1-34 0,19-54-1,-54-35 1,1-52 0,-18-19-1,-53 18 16,0 124-31,0 0 32,-18 88-17,1 88 1,-1-35 0,0 17-1,1-17 1,-1-35-1,18-1 1,35-52 0,1-18-1</inkml:trace>
  <inkml:trace contextRef="#ctx0" brushRef="#br0" timeOffset="7104.733">8872 829 0,'0'0'0,"18"0"47,0 0-31,-1-18-1,19-17 1,-19-35-1,-17 34 1,-17 19 0,-36 17-1,35 0-15,-17 53 16,-1 17 0,36 1-1,18-1 1,53 18 15,-18-70-15,35-18-1,0-18 1,-70 1-16</inkml:trace>
  <inkml:trace contextRef="#ctx0" brushRef="#br0" timeOffset="7404.818">9260 794 0,'0'-18'0,"0"0"15,0 54-15,0-54 32,0 53-17,0 18 1,18 18 0,17-36-1,-17 0 1,0-35-1,-1 0-15,19-17 16,-1-36 15,0-18-15,36-52 0,-54 105-1,19-17 1</inkml:trace>
  <inkml:trace contextRef="#ctx0" brushRef="#br0" timeOffset="7754.902">9754 776 0,'18'0'31,"0"0"-31,17-18 16,0-17 0,0-18 15,-35 18-15,-17 35-1,-54 18 1,18 52-1,36 18 1,34 18 0,19-71-1,-19-17-15,54 35 16,17-53 0,18-18-1</inkml:trace>
  <inkml:trace contextRef="#ctx0" brushRef="#br0" timeOffset="8070.074">10442 494 0,'0'-35'0,"0"70"0,-17-176 32,-1 88-17,18 35 1,0 36-1,0-1-15,0 36 16,0 36 0,0 16-1,-18 19 1,1-1 0,-1-17-1,18-35 1,0-36-1,35-35 1,-17 0 0</inkml:trace>
  <inkml:trace contextRef="#ctx0" brushRef="#br0" timeOffset="8402.582">10619 758 0,'0'-17'16,"0"34"-16,-18-69 15,-17 69 1,-18 18 0,35 36-1,18 0 1,18-19 0,-1-34-16,36 35 15,-17-53 1,-19 0-1,1-35 1,-18-36 0,-18-17-1,-35-18 17,-17 53-17,34 53 1</inkml:trace>
  <inkml:trace contextRef="#ctx0" brushRef="#br0" timeOffset="8752.841">10989 741 0,'0'0'0,"0"-18"16,0 1-1,-18 17 1,-17 17 0,17 36-1,18 18 1,0 52 15,18 36-15,17-18-1,-35-18 1,18-34 0,-18-72-1,-53-34 1,18-54 0,17 53-16</inkml:trace>
  <inkml:trace contextRef="#ctx0" brushRef="#br0" timeOffset="8969.735">11024 706 0,'0'0'0,"71"-71"15,52 71 17,-34 35-17,-54 53 1,-35-17-1,-18 17 1,-105 0 0,17-52-1,53-19-15</inkml:trace>
  <inkml:trace contextRef="#ctx0" brushRef="#br0" timeOffset="9721.321">12347 512 0,'0'0'0,"18"0"62,17 0-46,0-53 0,1-36-1,-36 19 1,0 17-1,0 35 1,-36 54 0,19-19-16,-36 89 15,18 18 1,17 17 0,0 0 15,18 17-16,0-87 1,-17-18 0,17-35-1</inkml:trace>
  <inkml:trace contextRef="#ctx0" brushRef="#br0" timeOffset="9920.095">12047 758 0,'-17'0'0,"34"0"0,-52-17 0,0 17 15,52 0 17,19 0-32,52 0 15,0 0 16,-53 0-31,54-18 16</inkml:trace>
  <inkml:trace contextRef="#ctx0" brushRef="#br0" timeOffset="10218.065">12488 706 0,'0'0'16,"36"0"-16,-19 0 16,1 35-1,0-18 1,-1 36-1,-17 0 1,0-17 0,0-1-1,0-35 32,0-18-31,0-17-1,53-53 1,-18 17 0,36 1-1,-18 52 1,-36 18-16</inkml:trace>
  <inkml:trace contextRef="#ctx0" brushRef="#br0" timeOffset="10633.531">13159 688 0,'-18'-18'31,"-35"18"-31,-18 0 31,36 0-31,-18 36 16,-35 16-1,70 37 1,54-36 0,52-1-1,-18-34 1,1-18 0,-36-35-1,1-71 1,-36 35-1,0 19 1,0 87 0,0 18-1,17 17 1,36 1 15,-35-54-31</inkml:trace>
  <inkml:trace contextRef="#ctx0" brushRef="#br0" timeOffset="11148.66">13388 1005 0,'0'0'0,"0"-35"16,18-35-1,-1-19 1,18 19-1,1 35 1,-1 35 0,36 52-1,-19 1 1,-34 18 0,-18-36-1,0-17 16,0-53 1,18-1-17,-1-34 1,1-1 0,35 18-1,0 53 1,17 71-1,-34 17 1,-36-17 0,0-1-1,-53-17 1,18-35 0,17-18-1</inkml:trace>
  <inkml:trace contextRef="#ctx0" brushRef="#br0" timeOffset="11519.03">14305 811 0,'18'-17'16,"-1"17"-1,36-18 1,-17 0 0,-19 1-16,1-18 15,0-1 1,-36 1 0,-53 35-1,1 35 1,17 18-1,18 35 17,35 18-17,35-35 1,53-18 0,0-18-1,18-35 1</inkml:trace>
  <inkml:trace contextRef="#ctx0" brushRef="#br0" timeOffset="12082.074">14834 794 0,'0'0'0,"-17"-18"16,-1 36-1,-17 17 1,-1 36 15,36-19-15,53 19 0,-17-53-16,-1-1 15,71-17 1,-36-17-1,-17-36 1,-17-18 0,-19 1-1,1 34 1,-18 54 0,-18 35-1,18 0 1,18 0-1,35 0 17,35-53-17,-53 0 1,18-53 0,-35-18-1,-18-17 1,-18 35-1,-17 0 1,0 36 0</inkml:trace>
  <inkml:trace contextRef="#ctx0" brushRef="#br0" timeOffset="12446.974">15593 723 0,'0'-17'31,"-18"17"-15,-17 17 0,-18 18-1,35 36 1,1 0-1,17-54-15,53 36 16,-1-18 0,1-35-1,0-17 1,-17-54 0,-19-52-1,-52 35 1,0 35-1,-1 35 1,1 18 0</inkml:trace>
  <inkml:trace contextRef="#ctx0" brushRef="#br0" timeOffset="12796.983">16069 811 0,'0'18'16,"18"17"-1,-1 18 1,-17 0 0,0-35-16,0 17 15,18-17 1,0-18 15,-1-36-15,1-52 15,-1 0-15,1 0-1,-18 35 1,18 35-1,-18 1 1</inkml:trace>
  <inkml:trace contextRef="#ctx0" brushRef="#br0" timeOffset="13161.213">16545 459 0,'0'0'0,"0"-53"16,0 0 15,0 70 0,18 36-15,-18-17-16,0 87 15,0-17 1,-18 0 0,-17-18-1,35 0 1,0-53 0,0-17-1,35-18 1,-35-18-16</inkml:trace>
  <inkml:trace contextRef="#ctx0" brushRef="#br0" timeOffset="13545.086">16827 741 0,'0'0'0,"18"-18"16,-18-17-1,0 17 1,0 1-1,-18 17 32,18 17-31,-17-17-16,-18 36 16,-1-1-1,1 0 1,35-17-16,-18-1 15,18 19 17,0-1-32,36 0 15,17-17 17,17-1-17,-17 19 1,18-36-1</inkml:trace>
  <inkml:trace contextRef="#ctx0" brushRef="#br0" timeOffset="14926.415">811 1235 0,'18'0'16,"35"17"15,-18-17-31,18 0 16,35 18-1,36-18 1,-36 0-1,-70 0 1</inkml:trace>
  <inkml:trace contextRef="#ctx0" brushRef="#br0" timeOffset="15508.837">2681 1376 0,'0'0'0,"-18"0"0,1 0 0,-18 0 16,17 0 15,36 0 0,52 0-15,106 0-1,177 17 1,141 1 0,-335-18-16,158 0 15,265 0 1,-299 0-1,-160 0 1,-88 0 0,-17 0-1,-18-18 17,18 18-17</inkml:trace>
  <inkml:trace contextRef="#ctx0" brushRef="#br0" timeOffset="16057.647">6579 1376 0,'0'0'0,"-35"0"16,17 0-16,1 0 16,34 0 15,89 0-15,71 0-1,34 0 1,-158 0-1,124 0 1,-125-18-16</inkml:trace>
  <inkml:trace contextRef="#ctx0" brushRef="#br0" timeOffset="16691.4">8978 1376 0,'0'0'0,"-35"0"0,17 0 0,-35 0 16,89 0 30,-1 0-30,106 17 0,124 1-1,87-18 1,-246 0-16,124 0 16,-1 0-1,-70-18 1,-124 18-1,-18-35 1,-17 18 0</inkml:trace>
  <inkml:trace contextRef="#ctx0" brushRef="#br0" timeOffset="17405.657">12506 1393 0,'0'0'0,"-18"0"16,-35 0 0,0 0-1,71 0 16,106 0-15,87 18 0,71 0-1,71-18 1,-194 0-16,211 0 16,318 0-1,300 0 1,-406 0-1,-229-36 17,-159 19-17,-159-1 1,1 1 0,-19 17-1,1 0 1</inkml:trace>
  <inkml:trace contextRef="#ctx0" brushRef="#br0" timeOffset="18602.807">723 2099 0,'0'-18'0,"-17"18"31,17 18 16,0 0-31,0-1-16,-18 36 15,0 35 1,1 18 0,17-88-16,-18 88 15,18-53 1,0-18-1,0-53 17,0-35-17,0 0 1</inkml:trace>
  <inkml:trace contextRef="#ctx0" brushRef="#br0" timeOffset="19119.884">882 1887 0,'-18'0'0,"36"0"0,-71 0 16,35-17-1,18 52 16,18-35-31,0 35 16,35 1 0,52 16-1,37 19 17,-37-36-17,-52-17 1,0 17-1,-18-17 1,-35 17 0,-17 0-1,-54 36 1,-52 0 0,-18 17-1,0 0 1,17 18-1,-17-18 1,106-53 0,17-17-1,53-18 17,1-18-32</inkml:trace>
  <inkml:trace contextRef="#ctx0" brushRef="#br0" timeOffset="19834.988">2240 2170 0,'0'-18'31,"0"36"16,0-1-31,0 54-1,0 35 1,-18 17 0,1 1-1,-1-54 1,18-52-16,0 17 15,-17-35 1,-1-18 0,18-17-1</inkml:trace>
  <inkml:trace contextRef="#ctx0" brushRef="#br0" timeOffset="20117.797">1887 2134 0,'0'0'0,"-17"0"0,-19-17 15,142-1 17,53 0-17,17 18 1,-17-17-1,-71 17 1,-35 0 0,-70 0 31</inkml:trace>
  <inkml:trace contextRef="#ctx0" brushRef="#br0" timeOffset="20535.068">2893 2134 0,'0'0'0,"-18"-17"15,18-1 17,0 36 14,0 35-30,-18 35 0,18-18-1,-17 54 1,17-89-16,-35 71 16,35-53-1,0-36 1</inkml:trace>
  <inkml:trace contextRef="#ctx0" brushRef="#br0" timeOffset="20866.088">2857 2187 0,'0'0'0,"0"-35"0,0-18 31,36 18-15,34 35 0,54 17-1,-18 36 1,-36 18 0,-35 17-1,-52 0 1,-54 18-1,-17-18 1,-18-17 0,36-36-1,34-17 1</inkml:trace>
  <inkml:trace contextRef="#ctx0" brushRef="#br0" timeOffset="21215.929">3722 2205 0,'0'0'0,"0"-35"15,-18 35 32,18 17-47,0 36 16,0-35-16,-17 52 16,-1 89-1,0-53 16,18-18-15,0-35 0,0-35-1</inkml:trace>
  <inkml:trace contextRef="#ctx0" brushRef="#br0" timeOffset="21531.852">3775 2222 0,'0'0'0,"0"-52"16,35-19-1,0 53 1,71 18 0,0 53-1,0 18 1,-71-54-1,0 54 1,-35 88 0,-35-53-1,-36-18 1,-34-18 0,-19-34-1,18-36 1,71 0-1</inkml:trace>
  <inkml:trace contextRef="#ctx0" brushRef="#br0" timeOffset="22180.961">5027 1993 0,'0'0'0,"18"0"0,-18-17 16,17-1 0,-17 0-1,-70 36 16,-18 35-15,52-36-16,-105 107 16,35 17-1,53 35 1,71-17 0,88-18-1,17-53 1,19-35-1,-90-53 1</inkml:trace>
  <inkml:trace contextRef="#ctx0" brushRef="#br0" timeOffset="22879.981">5556 2205 0,'0'0'16,"18"-35"-16,-18-1 15,0 19 1,0-1 15,-18 53 1,1 1-17,-1 69 1,18-69-16,-18 122 15,1-34 1,17-18 0,-18-53-1,0-53 1,18-18 0,0-17-1</inkml:trace>
  <inkml:trace contextRef="#ctx0" brushRef="#br0" timeOffset="23115.885">5309 2205 0,'-53'-35'16,"36"35"0,-1-18-16,0 0 15,54-17 1,87 17-1,36 1 1,-36-1 0,-52 18-1,-18 18 1,-35-1 0</inkml:trace>
  <inkml:trace contextRef="#ctx0" brushRef="#br0" timeOffset="23529.23">5821 2452 0,'-18'0'0,"18"17"15,18-17 1,-1 0 0,19-17-1,-1-1 1,-17 1-16,-1-19 16,-17 1-1,-53 35 16,-17 35-15,17 36 0,53 35-1,0-36 17,35 1-17,-17-54-15,52 1 16,-17-18-1</inkml:trace>
  <inkml:trace contextRef="#ctx0" brushRef="#br0" timeOffset="23846.21">6191 2540 0,'18'-53'16,"-36"106"-16,54-141 0,-36 53 16,0-1-1,-18 19 1,0 17-1,-17 0 1,35 53 0,0 52 15,53-16-15,-18-1-1,0-18 1,-35-17-1,-52-35 1,-19-18 0,0-18-1,54 1-15</inkml:trace>
  <inkml:trace contextRef="#ctx0" brushRef="#br0" timeOffset="24211.852">6667 2152 0,'0'0'0,"0"-35"16,0 52 30,0 1-46,0 17 16,-17 18 0,-1 53-1,-17 17 1,0 1 0,17-89-16,18 53 15,0-35 1,53 0-1,17-53 1,19-17 0,-36-36-1</inkml:trace>
  <inkml:trace contextRef="#ctx0" brushRef="#br0" timeOffset="24378.306">6632 2452 0,'0'0'0,"-35"-18"16,-36 1 0,71-1-16,18 18 15,105 0 1,19-18 0,-89 18-16</inkml:trace>
  <inkml:trace contextRef="#ctx0" brushRef="#br0" timeOffset="24877.532">7849 2328 0,'0'-17'15,"0"34"-15,0-52 0,0 17 0,0-17 16,0 17 0,-17 18-1,-36 36 1,17 52 15,19-17-15,17-19-16,-18 90 15,1-1 1,17-53 0,0-18-1,0-52 1,17-36 0,1-17-16</inkml:trace>
  <inkml:trace contextRef="#ctx0" brushRef="#br0" timeOffset="25159.898">7796 2399 0,'18'-53'16,"-36"106"-16,36-194 0,0 53 15,87 52 1,54 54 15,0 52-15,-36 36-1,-87-35 1,-19 70 0,-105-18-1,-18-34 1,-17-36 0,-1-36-1,36-17 1,53-17-16</inkml:trace>
  <inkml:trace contextRef="#ctx0" brushRef="#br0" timeOffset="25558.525">8520 2505 0,'0'0'0,"17"0"16,36 17 0,-35-17-16,-1 36 15,36 17 1,-53 35 0,0-35-1,-17 0 1,17-36-1,-18 1 1,0-36 0,18-17-1,0-36 1,71-70 15,0 35-15,-19 54-1,-16 34 1,-19 18-16</inkml:trace>
  <inkml:trace contextRef="#ctx0" brushRef="#br0" timeOffset="25708.767">8978 2434 0,'0'18'0,"0"-36"0,0 89 16,0-1-1,0-17 1,0 0-1,0-18 1</inkml:trace>
  <inkml:trace contextRef="#ctx0" brushRef="#br0" timeOffset="25874.912">8978 2222 0,'0'0'0,"0"-70"32,0 52-32,0 1 15,0 52 17</inkml:trace>
  <inkml:trace contextRef="#ctx0" brushRef="#br0" timeOffset="26226.003">9207 2452 0,'0'53'15,"36"17"16,-36 1-15,17-1 0,-17-52-16,0 17 15,18-17 1,0-18 0,35-35-1,-18-18 1,18-53-1,17-35 1,-52 106 0,0-18-1</inkml:trace>
  <inkml:trace contextRef="#ctx0" brushRef="#br0" timeOffset="26541.423">9631 2540 0,'0'0'0,"17"0"15,72 0 1,-19-53 0,1 0-1,-36 18 1,-17-36-1,-36 36 1,-88 70 0,71 18-1,-18 53 1,35 0 0,71 0-1,18-18 16,70-35-31</inkml:trace>
  <inkml:trace contextRef="#ctx0" brushRef="#br0" timeOffset="26873.76">10195 2805 0,'0'0'0,"-17"-36"31,17 1-16,0-18 1,17-17 0,36-19-1,-35 54-15,52-35 16,1 52 0,-1 53-1,-17 53 1,-17 1-1,-36 16 17,-36-34-17,-17-1 1,18-52 0,18-18-16</inkml:trace>
  <inkml:trace contextRef="#ctx0" brushRef="#br0" timeOffset="27623.247">11271 2222 0,'0'0'0,"0"-17"15,0-1 1,0 53 47,0 1-63,-17 17 15,-1 88 1,18-18-1,-18 1 1,18-54 0,0-52-1,0 0 1,0-36 0,0 0-16</inkml:trace>
  <inkml:trace contextRef="#ctx0" brushRef="#br0" timeOffset="27905.825">11218 2170 0,'0'0'0,"18"-89"15,35 54 1,70 35 0,36 53-1,-18 35 1,-35 18-1,-71 18 17,-52-1-32,-54-17 31,-35-53-15,-35-18-1,0-35 1,123 0-16</inkml:trace>
  <inkml:trace contextRef="#ctx0" brushRef="#br0" timeOffset="28305.405">12047 2434 0,'0'-17'0,"18"-1"31,0 0-31,17-17 16,0 17-1,-35-17 1,-17 17-1,-19 18 1,-17 18 0,18 53-1,17 17 1,18 18 0,36-18-1,34-18 1,1-52-1,-36-18 1</inkml:trace>
  <inkml:trace contextRef="#ctx0" brushRef="#br0" timeOffset="28621.693">12400 2434 0,'0'0'0,"0"18"31,0 17-15,0 53 0,0 0-1,18-17 1,-1-53-16,1 17 16,17-35-1,1-18 1,-1-35-1,0-35 1,18 0 15,-18-18-15,-17 36 0,17 34-16</inkml:trace>
  <inkml:trace contextRef="#ctx0" brushRef="#br0" timeOffset="28987.31">12823 2469 0,'18'0'16,"0"0"-16,35 0 15,17-17 1,-17-36-1,-18 0 1,-35 0 0,-35 53 15,-18 0-15,-17 88-1,34 18 1,36 0-1,18-53-15,17 0 16,89 53 0,-1-54-1,-35-52 1,-70-17-16</inkml:trace>
  <inkml:trace contextRef="#ctx0" brushRef="#br0" timeOffset="29303.162">13494 2064 0,'0'0'0,"0"-18"0,-18-17 32,18 17-17,0 71 16,0 35-15,0 36 0,18 35-1,-18-18 1,0-18 0,0-17-1,0-71 1,35-35-1,-17-17 1</inkml:trace>
  <inkml:trace contextRef="#ctx0" brushRef="#br0" timeOffset="29619.586">13741 2417 0,'0'-36'15,"0"72"-15,0-89 0,0 17 16,-36 36-1,-17 18 1,18 53 0,35 70-1,35-53 1,18-35 0,-17-36-1,-1-52 1,-17-35-1,-1-72 1,-17 37 0,-53 34-1,18 36 1,35 17 0</inkml:trace>
  <inkml:trace contextRef="#ctx0" brushRef="#br0" timeOffset="29968.609">13970 2293 0,'0'0'0,"0"-18"16,0 36 15,0 0-16,0 70 1,-18 53 0,18-88-16,0 53 15,0 70 1,0 18 15,18-88-15,0-53-1,-18-35 1,0-36 0,0-35-1,0 35-15,0-17 0</inkml:trace>
  <inkml:trace contextRef="#ctx0" brushRef="#br0" timeOffset="30186.044">14146 2311 0,'-53'70'0,"106"-140"0,-35 52 0,88-17 16,-18 70-1,-17 36 1,-71 34 15,-53 1-15,-88-18-1,35-52 1,53-36-16</inkml:trace>
  <inkml:trace contextRef="#ctx0" brushRef="#br0" timeOffset="31000.538">14464 2522 0,'0'0'0,"-53"36"15,35-1 1,1 18-1,17-18 1,0-17 0,0-54 15,0-34-15,0-18-1,35 0 16,36 17-15,17 53 0,35 54-1,-52 52 1,-18 0 0,-36-17-1,1-36 1,0-35-1,-18-18 1,0 1-16,17-54 16,18-17-1,18 0 1,18 35 0,-18 70 15,0 54-16,-36-36-15,-17 71 16,0-18 0,-17-17-1,17-36 1,0-17 0,0-36-16</inkml:trace>
  <inkml:trace contextRef="#ctx0" brushRef="#br0" timeOffset="31336.487">15346 2469 0,'0'0'0,"17"0"31,1 0-31,17-17 31,-17-1-31,0 1 16,-1-19-1,-17-17 1,-17 53 0,-19 18-1,1 53 1,17 17-1,18 18 1,36-18 0,-1-35-1</inkml:trace>
  <inkml:trace contextRef="#ctx0" brushRef="#br0" timeOffset="31666.406">15628 2734 0,'0'0'16,"0"-53"0,18 0-1,-1-17 1,19-19 0,17 1-1,-1 53 1,19 35-1,17 71 1,-35 17 0,-35 18-1,-18-18 1,-53-18 0,18-34-1,17-36 1,18-18-1</inkml:trace>
  <inkml:trace contextRef="#ctx0" brushRef="#br0" timeOffset="31999.137">16298 2028 0,'0'0'0,"18"0"16,-18 18-1,18 0-15,-1 35 16,-17 17 0,0 36-1,-17 0 16,-1 0-15,18 17 0,35-70-1,18-18 1,18-17 0,-1-53-1</inkml:trace>
  <inkml:trace contextRef="#ctx0" brushRef="#br0" timeOffset="32184.171">16404 2364 0,'0'0'0,"-17"-18"0,-19 0 0,1 1 16,35-1-1,53 18 1,17 0 15,1-18-15</inkml:trace>
  <inkml:trace contextRef="#ctx0" brushRef="#br0" timeOffset="32780.247">16704 1834 0,'0'0'0,"0"-17"0,0-1 16,53 18-1,53 18 16,-36 52-15,-34 19 0,-36 52-1,0 53 1,-36 35 0,-34-35-1,-54-35 1,71-124-1</inkml:trace>
  <inkml:trace contextRef="#ctx0" brushRef="#br0" timeOffset="41267.065">17551 2152 0,'-18'18'16,"0"-18"-1,1 0 1,17 17 62,35-17-62,0 18-16,1-18 0,69 0 15,125 35 1,-54-35 0,-88 0 15,-35 0-16,-35 0 1,0-18 47,-18 1-48</inkml:trace>
  <inkml:trace contextRef="#ctx0" brushRef="#br0" timeOffset="41667.484">18256 2081 0,'0'0'0,"-35"-17"31,0 17-15,52 17 15,1 1-15,0 0-16,35-1 16,-18 1-1,18 17 1,-18-17-1,-35-1 1,0 1 0,-18 0-1,-35-1 1,-35 19 0,18-19-1,34-17 16</inkml:trace>
  <inkml:trace contextRef="#ctx0" brushRef="#br0" timeOffset="67657.972">19509 2187 0,'0'18'157,"0"-1"-142,0 1-15,0 0 16,0-1-1,0 36 1,0 0 0,0-17-1,0-1 1,0-53 31,0 1-47,0-19 15,0 19-15,0-89 16,17 0 0,19 0-1,-19 36 1,1 52 0,35 18 15,17 53-16,-17 17 1,-18 1 0,1 17-1,-36 0 1,17-17 0,-17-18-1</inkml:trace>
  <inkml:trace contextRef="#ctx0" brushRef="#br0" timeOffset="67843.999">19526 2293 0,'0'0'0,"-35"-18"0,17 18 16,36 0 15,17 0-15,1-17-16,52 17 15,18-36 1</inkml:trace>
  <inkml:trace contextRef="#ctx0" brushRef="#br0" timeOffset="68224.42">19985 2222 0,'0'0'0,"0"18"15,-18 0-15,18-1 16,0 19 0,-17-1-1,17 0 1,0 1 15,0-54 63,0 0-79,0 1 17,0-19-17,17 36-15</inkml:trace>
  <inkml:trace contextRef="#ctx0" brushRef="#br0" timeOffset="68774.733">20020 2187 0,'-18'0'16,"1"0"31,17 18-16,0-1-16,0 19 1,-18 17 0,18-36-16,18 36 15,-1 0 1,19-18 0,-1-17-1,18-18 16,35-53-15,-35 0 0,-18-17-1,-17-1 1,-18 36 0,0 17-1,0 71 16,0 0-15,0 18 0,35-1-1,18-17 1,0-35 0,-35-18-16,52-36 15</inkml:trace>
  <inkml:trace contextRef="#ctx0" brushRef="#br0" timeOffset="69074.522">20761 2028 0,'-18'-17'0,"36"34"0,-53-52 15,17 18 1,18 34 15,18-17-31,-1 53 16,1-18-1,-18 1-15,0 34 16,0 18 0,18 1-1,-1-1 1,1-53 15,0-35-15,-1 0-16</inkml:trace>
  <inkml:trace contextRef="#ctx0" brushRef="#br0" timeOffset="69539.356">20726 2222 0,'0'0'0,"-18"-17"16,53-1 0,54 1-1,16-1 1,1 0 0,-53 18-1,-18-17 1,-35 34 15,-35 19 0,17 34-15,18-17 0,0 18-1,53-36 1,0-17-1,0-36 1,-18-53 0,-35 1-1,-17-18 1,-18 35 0,17 35-16,-35 18 15,0 0 1</inkml:trace>
  <inkml:trace contextRef="#ctx0" brushRef="#br0" timeOffset="70154.585">21449 2311 0,'-18'35'15,"18"-17"1,0-36 46,0 0-62,0 1 16,0-36-16,0 0 31,0 0-15,18 53-16,17 0 16,18 35-1,35 18 1,-17 0-1,-54-35 1,1-18 0,-18-18-1,18-35 1,17 0 0,0-17-1,36 52 1,35 36 15,0 35-31,-36 17 16,-52 36 15,-36-35-15,-35-36-1,36-18 1</inkml:trace>
  <inkml:trace contextRef="#ctx0" brushRef="#br0" timeOffset="70638.533">22666 2134 0,'0'0'0,"-35"-17"16,-1 17 0,19 0-1,-71 0 1,-1 53 0,19-1-1,70 1 1,70 18-1,36-36 1,-35-35 0,-18-53-1,-18-17 1,-35 17 0,0 18-1,0 52 1,0 36-1,18 18 1,17 17 0,0-35 15,0 0-15,1-36-1,-19-52-15</inkml:trace>
  <inkml:trace contextRef="#ctx0" brushRef="#br0" timeOffset="70937.996">23054 1923 0,'0'0'0,"0"-18"0,0-17 15,0 52 32,0 54-31,0 17 15,0 18-15,-18 0-1,18 0 1,0-18-1,0-71-15,18 19 16</inkml:trace>
  <inkml:trace contextRef="#ctx0" brushRef="#br0" timeOffset="71286.561">23019 2222 0,'0'0'0,"0"-17"0,53-1 32,17 1-17,36-1 17,-35 0-17,-54 18-15,19 0 16,-1 0-1,0 0 1,-17 36 0,-18-1-1,0 0 1,0 18 0,0-18-1</inkml:trace>
  <inkml:trace contextRef="#ctx0" brushRef="#br0" timeOffset="71453.916">23513 2064 0,'0'0'0,"0"-18"16,-18-52-1,0 52 1,18 0-1,53 36 17,18 0-32</inkml:trace>
  <inkml:trace contextRef="#ctx0" brushRef="#br0" timeOffset="71803.548">23707 2064 0,'0'0'0,"-36"35"16,1 0-1,0 18 17,17 0-17,18-35-15,18 35 16,35 17-1,17-34 1,-17-54 0,-18-35-1,1-18 1,-19-34 0,-34-1-1,-36 53 1,18 53-1,52 35 1</inkml:trace>
  <inkml:trace contextRef="#ctx0" brushRef="#br0" timeOffset="72151.871">23954 2346 0,'0'-18'32,"0"1"-17,35-72 1,-17 37 0,-1 34-16,36-53 15,0 36 1,35 53-1,-35 35 1,0 35 0,-53-18-1,-18-17 1,-35 0 15,18-53-15,18 0-16</inkml:trace>
  <inkml:trace contextRef="#ctx0" brushRef="#br0" timeOffset="73000.835">25047 2187 0,'-17'0'15,"-1"0"1,36 0 15,-1 0-15,36-17-1,-35-1-15,35-17 16,-18-1 0,-35 19-1,-71 17 1,-34 35 0,16 0 15,54 36-16,35-1 1,35 19 0,54-19-1,16-35 1,1-17 0,-18-36-16</inkml:trace>
  <inkml:trace contextRef="#ctx0" brushRef="#br0" timeOffset="73369.268">25506 2328 0,'-18'0'15,"1"0"-15,17 18 16,-18 0 0,18-36 15,0 0-16,0-17 1,0-18 0,35-17-1,-17 52-15,17-17 16,36 35 0,-1 17-1,1 36 1,-54 18-1,-17-1 1,0-17 0,0 0-1,18-35 1,53-53 0</inkml:trace>
  <inkml:trace contextRef="#ctx0" brushRef="#br0" timeOffset="73948.691">26194 2099 0,'0'0'0,"0"-18"15,-36 1 1,-16 34 0,-1 19-1,17 34 1,19-17-1,34 0 1,36-35 0,-17-18-1,-1-36 1,0-17 0,-17-17-1,-18 35 16,-18 35-15,-17 53 0,0 52-1,17 54 1,18 53 0,-18-1-1,18-34 1,-17-36-1,-19-88 1,19-18 0,-19-52-1,1-54 1,35-35 0,0-35-1,53-35 16,35-1-15,18 36 0,-71 88-16</inkml:trace>
  <inkml:trace contextRef="#ctx0" brushRef="#br0" timeOffset="74597.8">26547 2187 0,'17'0'0,"-17"-17"16,0-1-1,-17 18 1,-19 0 0,-17 0-1,0 35 1,36 18-1,17-35 1,35 35 0,0-18-1,36-35 1,-36-18 0,0-35-1,-17 0 1,-18 36-1,-35 34 17,0 54-17,17 70 1,0-88-16,18 159 16,0-1-1,0 1 1,-35-36 15,0-70-15,-18-53-1,-35-35 1,17-71 0,18 18-1,35-106 1,36 70-1,106-70 1,158-36 0,-18 36-1,-175 88-15</inkml:trace>
  <inkml:trace contextRef="#ctx0" brushRef="#br0" timeOffset="75463.112">27517 2099 0,'0'-18'16,"-18"18"31,0 18-47,1 35 15,-1 0 1,18 17 0,53-17-1,0-17 1,17-36-1,-17-36 1,-35 19 0,0-36-1,-1 35-15,-17-35 16,0 36 0,-17 34-1,17 1 1,0 35-1,35-18 1,71 18 0,-36-53-1,-17-18 1,-17-52 0,-19-1-1,-52-17 1,-18 53-1,0 17 1</inkml:trace>
  <inkml:trace contextRef="#ctx0" brushRef="#br0" timeOffset="75631.813">28205 2064 0,'0'17'0,"0"1"16,0 0 0,0-1-1,-18 36 1,18-18 0,-18-35-16,1 18 15</inkml:trace>
  <inkml:trace contextRef="#ctx0" brushRef="#br0" timeOffset="75831.777">28152 1870 0,'0'0'0,"17"-36"16,-17-34-1,-35 35 1,0 35-1,-1 0 1,36 17 0,18-17-16,0 0 0</inkml:trace>
  <inkml:trace contextRef="#ctx0" brushRef="#br0" timeOffset="76145.867">28646 1693 0,'0'-17'16,"0"-1"-16,0 36 47,-18-1-32,18 36 1,-18-17-16,18 34 15,-35 89 1,17-53 0,1-1-1,-1-52 1,18-17 0,18-54-1</inkml:trace>
  <inkml:trace contextRef="#ctx0" brushRef="#br0" timeOffset="76429.477">28840 1905 0,'17'-53'16,"-34"106"-16,52-141 0,-18 17 16,-17-17-1,0 70 1,18 54-1,-18 34 1,0 1 0,0 52-1,0 54 1,0-72 0,0-34-1,0-18 1,71-53-1,-54 0-15</inkml:trace>
  <inkml:trace contextRef="#ctx0" brushRef="#br0" timeOffset="77144.15">29951 2099 0,'0'0'0,"35"-18"0,0-17 31,-17 17-15,-36-17-1,-87 18 1,-19 34-1,-17 18 1,70 18 0,36 18-1,70-1 1,54-34 0,-1-36-1,-18 0 1,19-71-1,-1-35 1,0-35 0,-18-53-1,-70 106 17,0 35-17,-35 88 16,0 71-15,17 35 0,18-17-1,0-18 1,0-36 0,18-35-1,35-17 1</inkml:trace>
  <inkml:trace contextRef="#ctx0" brushRef="#br0" timeOffset="77509.806">30409 2081 0,'0'0'0,"-17"0"0,-1 0 15,1 0 1,-1 0-1,36 0 1,17-17 0,18-19-1,0-16 1,-36 16 0,-17 1-1,-17 17 1,-36 54-1,17 17 1,19 52 15,34-52-31,36 35 32,18-52-32,-36-36 15</inkml:trace>
  <inkml:trace contextRef="#ctx0" brushRef="#br0" timeOffset="77843.553">30780 2081 0,'0'0'0,"0"-35"16,0 17 0,-18 18-1,18 18 1,0 0-16,0 17 15,18 36 1,17-1 0,-17-52-1,17-1 1,-17-17 15,17-35-15,0-35-1,1-54 1,-19 36 0,1 35-1,35 18 1</inkml:trace>
  <inkml:trace contextRef="#ctx0" brushRef="#br0" timeOffset="78291.582">31238 1976 0,'0'0'0,"0"17"15,18-17 1,0 0 0,35 0-1,-36 0-15,1-17 16,17-19 0,-17-17-1,-53 36 1,-36 17-1,0 53 1,19 17 0,34 36-1,53 0 1,18-71 0,18 0 15,17-35-16,18-35-15</inkml:trace>
  <inkml:trace contextRef="#ctx0" brushRef="#br0" timeOffset="78608.467">31909 1623 0,'0'0'0,"-18"-53"16,-17-18-1,17 54 1,1 34 0,-19 36-1,36 0 1,-35 53 0,17 17-1,-17 36 16,35-71-15,0-17 0,0-36-1,53-35 1,-35 0-16</inkml:trace>
  <inkml:trace contextRef="#ctx0" brushRef="#br0" timeOffset="78941.439">32191 1887 0,'0'0'0,"0"-17"0,-53-1 15,0 18 1,0 53 0,36-35-16,-1 52 31,18 1-31,35-18 31,18-36-15,-18-17-1,18-17 1,-35-54 0,-18 1-1,0-19 1,-53 54-1,18 17 1,17 18-16</inkml:trace>
  <inkml:trace contextRef="#ctx0" brushRef="#br0" timeOffset="79274.426">32456 1905 0,'0'-18'16,"0"36"15,-18 17-15,0-17-16,1 35 15,-19 35 1,19 0-1,17 36 1,-18 17 0,18-35-1,-18-53 1,1-36 0,-1-34-1,18-54 1</inkml:trace>
  <inkml:trace contextRef="#ctx0" brushRef="#br0" timeOffset="79523.659">32544 1834 0,'0'0'0,"17"-17"0,1-18 16,17 35-1,36 17 1,-18 54 0,-18 35-1,-70-54 1,-36 19 0,-52-36-1,17-17 1</inkml:trace>
  <inkml:trace contextRef="#ctx0" brushRef="#br0" timeOffset="82369.664">1235 3422 0,'0'0'0,"0"-18"16,0 1-1,0 34 32,0 1-47,0 0 16,-18 70-1,0 18 1,-17 35 0,18 0-1,-1-106-15,18 71 16,18-36-1,34-17 1,19-35 0,0-18-1,17-53 1,-18-17 0</inkml:trace>
  <inkml:trace contextRef="#ctx0" brushRef="#br0" timeOffset="82568.638">1111 3828 0,'0'0'0,"-35"0"0,-18 0 16,53-18-16,-18 18 15,18-18 1,53 1-1,53-1 1,-53 0 0</inkml:trace>
  <inkml:trace contextRef="#ctx0" brushRef="#br0" timeOffset="82934.556">1517 3845 0,'18'18'16,"-1"-18"-16,1 0 16,-1-18-16,1 1 15,0-36 1,-18 0-1,-36 18 1,1 35 0,-18 35-1,18 35 1,35 19 0,18-1 15,52-35-16,1-18 1,17-35-16</inkml:trace>
  <inkml:trace contextRef="#ctx0" brushRef="#br0" timeOffset="83234.312">1940 3828 0,'0'-18'15,"0"36"-15,0-107 16,0 72-1,-53 17 1,18 17 0,0 19-1,35 52 1,35-35 0,0 17 15,-17 1-16,-18-53 1,-35 17 0,-18-18-1,35-17-15,-17-17 16,17-1-16</inkml:trace>
  <inkml:trace contextRef="#ctx0" brushRef="#br0" timeOffset="83600.452">2152 3404 0,'18'0'16,"17"0"-1,-35 18 1,17 0-16,-17-1 16,0 71-1,-17 18 1,-36 53 0,35-71-1,18 0 1,18 1-1,35-37 1,0-52 0,35 0-1,-35-52 1</inkml:trace>
  <inkml:trace contextRef="#ctx0" brushRef="#br0" timeOffset="83782.266">2311 3775 0,'0'0'0,"-18"-18"15,-17-17 1,35 17 0,70 18-1,-17-17 1,35-19-1</inkml:trace>
  <inkml:trace contextRef="#ctx0" brushRef="#br0" timeOffset="84415.703">2910 3739 0,'0'0'0,"18"-17"16,-18-1 0,0 1-1,0-1 32,-18 18-31,-17 0-1,17 18 1,1 34 0,17-34-16,0 35 15,53 18 1,17 17-1,-17-35 1,-35-18 0,-18 0-1,-53 0 1,0-35 0,-18 0-1,36 0 1,35-35-1</inkml:trace>
  <inkml:trace contextRef="#ctx0" brushRef="#br0" timeOffset="84749.035">3298 3828 0,'0'0'0,"0"-18"0,0 0 15,0 1-15,0-1 16,-17 18 15,-36 18-15,0 35 0,18-18-1,-1 35 1,36 19 15,0-72-31,36 36 16,52 0-1,0-53 1,0-18 0,-35 1-16</inkml:trace>
  <inkml:trace contextRef="#ctx0" brushRef="#br0" timeOffset="85064.263">3616 3898 0,'0'-17'0,"0"34"0,0-52 0,18 53 31,17 17-15,-17 35 0,-18-17-1,0 0 1,0-18 15,0-52 0,0-1-15,0-35 0,35-35-1,53-35 1,-70 87-1,35 19 1,-36 17 0</inkml:trace>
  <inkml:trace contextRef="#ctx0" brushRef="#br0" timeOffset="85630.706">4004 3563 0,'0'0'0,"0"-18"16,18 18-1,-18 36 1,17 17 15,-17 0-15,0-36-16,18 18 16,-18 54-1,0-19 1,0 18-1,0-35 1,0 0 0,0-35-1,0-36 17,0 1-17</inkml:trace>
  <inkml:trace contextRef="#ctx0" brushRef="#br0" timeOffset="85940.487">3951 3440 0,'0'-18'15,"0"36"-15,0-54 16,0 19 0,0 34 62</inkml:trace>
  <inkml:trace contextRef="#ctx0" brushRef="#br0" timeOffset="86312.266">4216 3722 0,'0'0'0,"17"-18"16,1 1 0,-18 34 30,0 36-46,0 71 16,0-36 0,0 70-1,-18-52 1,18-17 0,0-1-1,0-35 1,0-71 15</inkml:trace>
  <inkml:trace contextRef="#ctx0" brushRef="#br0" timeOffset="86546.583">4392 3810 0,'0'-35'0,"0"70"0,0-141 16,35 53-1,1 53 1,17 36 15,17 52-15,-52 0 0,-18-18-1,-71 1 1,-17-18-1,0-35 1</inkml:trace>
  <inkml:trace contextRef="#ctx0" brushRef="#br0" timeOffset="86911.887">4904 3528 0,'0'0'0,"17"-36"16,-17 19 15,0 34 0,0 36-15,-17 53-1,-1-53-15,18 35 16,0 36 0,0-18-1,0-18 1,71-18 0,-1-52-1,-17-18 1,-18-18-1</inkml:trace>
  <inkml:trace contextRef="#ctx0" brushRef="#br0" timeOffset="87079.864">5133 3898 0,'0'0'0,"-18"0"0,1-17 15,-19-1 1,36 0-1,36 18 1,17-17 0,-36 17-16,89-36 15</inkml:trace>
  <inkml:trace contextRef="#ctx0" brushRef="#br0" timeOffset="87360.958">5539 3722 0,'0'0'0,"17"-18"16,-34 1 15,-19 17-15,1 35-1,17 18 1,18 0 15,36 17-15,-1 18-1,-17-35 1,-18 0 0,-18-35-16,-35-1 15,-53 1 1,18-18-16</inkml:trace>
  <inkml:trace contextRef="#ctx0" brushRef="#br0" timeOffset="93035.183">7161 3545 0,'0'0'0,"-17"0"32,34 0 14,1-17-30,0-1-16,-18-35 16,0 0-1,0 36 1,-18-1 0,0 18-1,-17 18 1,-18 52-1,18 71 1,17 36 0,18-1-1,0-52 1,-17-19 0,17-34-1,-18-71 1</inkml:trace>
  <inkml:trace contextRef="#ctx0" brushRef="#br0" timeOffset="93552.499">6685 4022 0,'-35'0'0,"70"0"0,-105-18 15,17 18 1,70-18-1,54 18 1,105-17 0,-17-1-1,0 0 1,-36 1 0,-35-1-1,-52 1 1,-19 17-1,-34 0 17,17 17-1,-18 1-31,18 17 0,0 36 31,0-1-15,71 1-1,-36-54 1,18-34 0,-53-1-1,17-70 1,-17-18 0,-52-17-1,16 87 1,1 19-1,17 17 1</inkml:trace>
  <inkml:trace contextRef="#ctx0" brushRef="#br0" timeOffset="93850.569">7708 3951 0,'18'18'0,"-36"-36"0,71 53 31,-18 1-15,-17 17 0,-18-1-1,-18 1 1,1-17 0,-1-36-1,18-36 16,0-34-15,0 52-16,53-70 16,0-18-1,0 53 1</inkml:trace>
  <inkml:trace contextRef="#ctx0" brushRef="#br0" timeOffset="94382.817">9402 3669 0,'0'-35'0,"0"70"0,0-106 15,0 54 1,0-1 0,-18 36-1,0 52 1,18 36-1,0 18 1,0-19 0,0 1-1,-17-71 1</inkml:trace>
  <inkml:trace contextRef="#ctx0" brushRef="#br0" timeOffset="94582.17">8908 3863 0,'-18'-18'0,"36"36"0,-89-53 16,53 35-1,89 0 1,52 0-1,-34 0 1,-36 0-16,70-18 16,-17-17-1</inkml:trace>
  <inkml:trace contextRef="#ctx0" brushRef="#br0" timeOffset="94999.107">9684 3563 0,'17'0'0,"-34"0"0,34-18 16,-17 36 15,-17 0-15,17 88-1,0-1 1,0-69-16,0 34 16,0 36-1,0-71 1,17-35 15,19-53-15,17-17-1,17-18 1,-52 52-16,70 19 16,-17 70-1,-19 35 1,-52 0-1,0 0 17,-17-53-17,-1-17 1,36-36 0</inkml:trace>
  <inkml:trace contextRef="#ctx0" brushRef="#br0" timeOffset="95331.412">10283 3916 0,'0'-18'16,"18"18"15,-18-17-31,35-1 16,-17 0-1,0 1-15,17-54 32,-35 36-17,-35 17 1,-18 53 0,17 54-1,19 16 1,17-16-1,53-19 1,17-35 0,18-35-1</inkml:trace>
  <inkml:trace contextRef="#ctx0" brushRef="#br0" timeOffset="95898.176">11695 3598 0,'0'0'0,"17"-70"31,1 17-15,-18 35-1,-18 53 17,18-17-32,0 53 15,-17 70 1,17 0-1,-18 18 1,18-54 0,18-52-1,34-17 1,19-19 0,0-34-1,-18-54 1</inkml:trace>
  <inkml:trace contextRef="#ctx0" brushRef="#br0" timeOffset="96080.529">11677 3845 0,'0'0'0,"-53"-17"0,-70-1 31,34 0-15,89 1-1,89 17 1,52 0 0,-88-18-16,35 18 15</inkml:trace>
  <inkml:trace contextRef="#ctx0" brushRef="#br0" timeOffset="96729.933">12083 3775 0,'0'0'0,"17"0"16,36 0-1,-35-18 1,-1-35-1,-17 36 1,-17 17 0,-1 0-16,-35 35 15,0 35 1,36 19 0,17-19-1,17-17 1,36-18-1,18-17 1,-18-36 15,17-17-15,-17-36 0,-18-17-1,-17 18 1,-18 17-1,-35 88 17,35 18-17,0 35 1,17 0 0,-17-70-16,18 53 15,-18-19 1,-35-16-1,0-19 1,-18-17 0,-18-17 15,53-1-31</inkml:trace>
  <inkml:trace contextRef="#ctx0" brushRef="#br0" timeOffset="97029.028">12735 3581 0,'0'0'15,"18"-53"1,-18 35 0,0 36-1,0 17 1,0 36-1,-18 34 1,18-69-16,0 87 31,0-35-15,18 1 0,0-37-1,17-34 1,18-18-1</inkml:trace>
  <inkml:trace contextRef="#ctx0" brushRef="#br0" timeOffset="97211.952">12823 3898 0,'0'0'15,"-17"-17"-15,-18 17 0,-1-36 16,54 36-1,70 0 1,18-17 0,-71-1-1</inkml:trace>
  <inkml:trace contextRef="#ctx0" brushRef="#br0" timeOffset="97811.11">14058 3828 0,'0'-18'15,"18"18"1,-18-18 0,-18 18-1,1 0 1,-1 0-16,-17 18 15,-1 0-15,-52 17 16,35 35 0,18 1-1,35-18 17,18 0-17,52-18 1,54-17-1,-1-36 1</inkml:trace>
  <inkml:trace contextRef="#ctx0" brushRef="#br0" timeOffset="98527.859">14552 3951 0,'35'-35'16,"-70"70"-16,70-105 15,-52 34 1,-36 36-1,-18 0 1,-17 36 0,17 34-1,54 18 17,52-35-17,36-18 1,-1-35-1,1 0 1,-18-52 0,0-37-1,-53 36 1,-18 71 15,18 17-15,0 18-1,18 0 1,35-35 0,-36-1-16,54-17 15,-1-17 1,1-18 15,-1-54-15,1 1-1,-36 0 1,-35 35 0,-35 18-1,-18 35 1,18 70 0,35 19-1,35-1 1,0 0-1,-17-18 1,0-34 0,-54-1-1,-34-35 17,-1 0-17,1-35 1,70 17-16</inkml:trace>
  <inkml:trace contextRef="#ctx0" brushRef="#br0" timeOffset="99192.331">15293 3933 0,'-18'0'0,"18"-17"31,18 17-15,17-35-1,-35 17-15,18 0 16,-18-17 0,0 0 15,-18 35-16,-35 35 1,18 36 0,17 17-1,18 0 1,18-18 0,35-17-1,17-35 1,36-18-1,-18-18 1,1-35 0,-1-35-1,-18 0 1,-34 0 15,-36 35-15,-36 0-1,1 53 1,18 18 0,17 52-1,0 18 1,0 18 0,0 0-1,-36-53 1,-17-35-1,-17-18 1,-1-18 0</inkml:trace>
  <inkml:trace contextRef="#ctx0" brushRef="#br0" timeOffset="100023.992">17180 3369 0,'0'0'16,"0"18"30,0 35-14,0 35-17,-17 53 1,17 35 0,-18 18-1,-17 18 1,-1-71-1,1-53 1,0-35 0,35-18-1,-18-52 17,18-1-17,0-17-15,0 17 0,18-52 16</inkml:trace>
  <inkml:trace contextRef="#ctx0" brushRef="#br0" timeOffset="100273.594">17233 3792 0,'18'-53'16,"-36"106"-16,71-176 16,18 88-1,-1 52 1,18 36-1,-17 18 1,-53 17 0,-36 0-1,-70-17 1,0-36 0,-1-17-1,72-18 1</inkml:trace>
  <inkml:trace contextRef="#ctx0" brushRef="#br0" timeOffset="100606.558">17639 3828 0,'0'0'0,"53"0"15,-18 17 1,0 36-1,-35 35 1,0-17 0,0-18-1,-17 0 1,-1-53 0,0 0-1,18-18 1,36-88 15,-36 89-15,70-107-1,-17 54 1,18 17 0</inkml:trace>
  <inkml:trace contextRef="#ctx0" brushRef="#br0" timeOffset="100938.712">18150 3757 0,'0'18'15,"-35"35"1,0 0 0,0 35-1,17 0 16,36-53-31,-18-17 0,52 17 32,-16-35-17,-1-35 1,-17-18 0,-1-53-1,1-35 1,-53 53-1,-1 35 1</inkml:trace>
  <inkml:trace contextRef="#ctx0" brushRef="#br0" timeOffset="101323.111">18450 3881 0,'18'0'15,"-18"17"17,18 36-17,-18 0 1,17 18-1,18-19 1,1-16 0,17-19-1,-18-34 1,0-19 0,0-34-1,1-18 1,-19 0-1,-17 35 1,0 0 0</inkml:trace>
  <inkml:trace contextRef="#ctx0" brushRef="#br0" timeOffset="101489.53">18944 3792 0,'18'18'16,"-36"-36"-16,53 89 15,-17-1 1,-18-17 0,-18 0-1,18-17 1,-17-19 0</inkml:trace>
  <inkml:trace contextRef="#ctx0" brushRef="#br0" timeOffset="101671.586">18997 3510 0,'0'0'0,"0"-18"15,0-34 1,18 52-1</inkml:trace>
  <inkml:trace contextRef="#ctx0" brushRef="#br0" timeOffset="102321.146">19703 3281 0,'0'0'15,"17"-18"1,1 1 0,-18 34 15,18 36-16,-18 35 1,0-52-16,-18 105 16,-17 0-1,-1-18 1,-17-17 0,18-35-1,35-18 1,0-36-1,18-52 32,17-36-31,0-17 0,-35 0-1,-17 0 1,-54 53-1,-35 52 1,71 1-16,-36 17 16,-17 53-1,35 36 1,71-54 0,35 1-1,17-36 1,19-17-1,17-36 1,-89 0 0</inkml:trace>
  <inkml:trace contextRef="#ctx0" brushRef="#br0" timeOffset="102655.447">19773 3916 0,'-17'0'16,"34"0"-16,-17 0 47,18 0-32,-1 0-15,36-18 16,0 1 0,0-36-1,-53 17 1,-35 1-1,-36 53 1,18 35 0,1 35-1,34-18 17,36 1-17,34-36 1,54 0-1</inkml:trace>
  <inkml:trace contextRef="#ctx0" brushRef="#br0" timeOffset="103202.099">20726 3986 0,'0'0'15,"0"-17"-15,-53-54 16,-18 36-1,-35 53 1,18 34 0,18 19-1,52 17 17,36-17-17,35-36 1,-1-17-1,19-36 1,-18-35 0,70-88-1,-34-35 1,-1 17 0,-35 18-1,-53 70 1,17 54-1,-52 69 17,35-34-17,-35 106-15,0 34 16,-36 1 15,36-35-15,-1-54-1,36-17 1</inkml:trace>
  <inkml:trace contextRef="#ctx0" brushRef="#br0" timeOffset="104051.621">22278 3457 0,'0'0'15,"18"-35"-15,-1 0 16,-17-18-1,0 35-15,0 0 16,-17 36 0,-36 88-1,17 53 1,19 35 0,17-18-1,-18-35 1,0-70-1,18-18 1,0-89 15,0-34-15,18 35 0,35-36-1,53-35 1,0 53-1,-1 106 1,-69 35 0,-36 1-1,-53-19 1,-35-35 0,-18-17-1,18-18 1,35-53-1</inkml:trace>
  <inkml:trace contextRef="#ctx0" brushRef="#br0" timeOffset="104583.875">22648 3810 0,'0'0'0,"18"53"31,0 0-15,35 17 0,17-17-1,1-17 1,-1-36 0,-35-18-1,18-53 1,-35 54-16,0-54 15,-1 1 1,-17 17 0,-35 88 15,-36 53-15,19 53-1,16 18 16,19-106-31,17 70 16,-36 124 0,19-88-1,-19-71 1,-16-52 0,-37-54-1,-17-53 1,-17-34-1,105 16 1,71 1 0,35-18-1</inkml:trace>
  <inkml:trace contextRef="#ctx0" brushRef="#br0" timeOffset="105237.096">24148 3616 0,'0'0'0,"0"-18"0,0 1 15,0-19 1,0 19 0,-18 17-1,0 17 1,-17 72 0,0 34-1,-18 36 16,0-71-15,18-35 0,35-18-1,0-70 17,0 17-32</inkml:trace>
  <inkml:trace contextRef="#ctx0" brushRef="#br0" timeOffset="105900.836">24095 3598 0,'0'-17'0,"0"34"0,0-52 0,0 17 15,35 1 1,0 17 0,18 17-1,18 19 1,17-1 15,-18 0-15,1-17-1,-18 0 1,-35-1 0,-36-17 15,-35 0-16,18-17 1,-1-1 0,36 0-1,0-17 1,0-18 0,18 0-1,35 0 1,18 36-1,-54-1 1,54 18 0,-1 0-1,-34 18 1,-36 17 0,-18 35-1,-17 36 1,-18 0-1,18 35 1,-1-35 0,19 0-1,17-53 1,0-18 0,35-53 15</inkml:trace>
  <inkml:trace contextRef="#ctx0" brushRef="#br0" timeOffset="106363.995">25206 3828 0,'0'0'0,"0"-18"15,0 0-15,0 1 16,-35-1 0,-18 18-1,-18 0 1,1 35 0,34 36-1,36-1 1,36 1 15,52-18-15,-35-53-1,0-35 1,-18-36 0,0 18-1,-35 18 1,0 70 15,0 0-31,0 18 16,18 18-1,35-18 1,-53-36-16</inkml:trace>
  <inkml:trace contextRef="#ctx0" brushRef="#br0" timeOffset="106634.187">25435 4057 0,'18'-53'15,"-36"106"-15,54-124 0,-1 18 16,35-52 0,-17 52-1,35 70 1,-52 54-1,-36 17 1,0 0 0,-36-17-1,19-36 1,17 0 0,17-35-1</inkml:trace>
  <inkml:trace contextRef="#ctx0" brushRef="#br0" timeOffset="107112.441">26123 3881 0,'0'0'0,"0"-18"15,-17 0 1,-19 18-1,1 18 1,17 52 0,18 1-1,0 0 1,53-1 0,-17-35-1,-1-35 1,-18-17-1,36-71 1,-17-1 15,-1 19-15,-35 35 0,0 52-1,-35 36 1,17 53-1,18-36 1,18 1 0,-1-36-1,19-35 1</inkml:trace>
  <inkml:trace contextRef="#ctx0" brushRef="#br0" timeOffset="107612.03">26776 4004 0,'17'-18'0,"-34"36"0,34-53 16,-17-1-1,0 1 1,-17 18-1,-54 17 1,1 35 0,-1 35-1,54 1 1,34-1 0,54-17-1,-18-53 1,-18 0 15,18-53-31,-18 1 31,-17-1-15,-1 35 0,-17 36-1,0 35 1,18-1-1,17 1 1,18-17 0,0-19-1,-18-34 1,-17 17-16</inkml:trace>
  <inkml:trace contextRef="#ctx0" brushRef="#br0" timeOffset="107928.237">27217 3881 0,'0'0'16,"17"-36"-16,19-70 0,-19-52 16,1 34-1,-18 54 17,-18 34-17,-17 72 1,0 34-1,0 54 1,17-18 0,18 52-1,0 19 1,0-72 0,0-52-1,0-35 1,-18-36 15</inkml:trace>
  <inkml:trace contextRef="#ctx0" brushRef="#br0" timeOffset="108576.549">28028 3475 0,'0'0'0,"0"-18"15,35-35 1,-35 0 0,0 71 15,0 35-16,0-18-15,-17 53 16,-18 54 0,-1-1-1,1 17 17,17-69-17,18-37 1,18-16-1,35-36 1,17 0 0,1-71-1</inkml:trace>
  <inkml:trace contextRef="#ctx0" brushRef="#br0" timeOffset="108751.548">27940 3687 0,'0'0'0,"-71"-36"16,54 19 0,34 17-1,54 0 1,141 0 15</inkml:trace>
  <inkml:trace contextRef="#ctx0" brushRef="#br0" timeOffset="109110.042">28452 3757 0,'0'0'15,"35"0"-15,35 0 16,-34-35 0,-36-18 15,0 35-31,-53 18 16,-53 53 15,53 35-16,35-17 1,18-1 0,53-17-1,35-35 1,-52-18-16</inkml:trace>
  <inkml:trace contextRef="#ctx0" brushRef="#br0" timeOffset="109414.234">28822 3828 0,'18'-36'0,"-36"72"0,53-125 16,-35 54 0,0 0-1,-17 35 1,-1 35 0,18 18-1,0 35 16,0 0-15,0-17 0,0-18-1,-71-18 1,1-35 0,-18 0-1,17-17 1,53 17-16</inkml:trace>
  <inkml:trace contextRef="#ctx0" brushRef="#br0" timeOffset="109742.438">29245 3457 0,'0'-17'0,"0"34"0,18-52 15,-18-18 1,0 71 15,0-1-15,0 54 0,-35 35-1,35-71-15,-53 88 16,35 1-1,0-36 1,18-17 0,0-18-1,36-53 1,-19-18 0</inkml:trace>
  <inkml:trace contextRef="#ctx0" brushRef="#br0" timeOffset="109909.089">29228 3810 0,'0'0'0,"0"-18"0,-53-17 31,53 17-31,0 1 16,88-1 15,0 1-15,-35 17-16</inkml:trace>
  <inkml:trace contextRef="#ctx0" brushRef="#br0" timeOffset="110790.546">30145 3492 0,'70'0'16,"1"-35"-1,17 0 1,-17-36-1,-36 36 1,-53 0 0,-52 35-1,17 0-15,-71 35 16,19 36 0,52-1 15,53 18-31,70 1 31,54-1-15,-71-71-1,-36 1 1,-34-18 15,-19 0-31,-17 0 16,-35 18-1,-35 52 1,70-17 0,53 18-1,35-1 1,36-34 0,34-19-1,19-17 16,-89 0-31</inkml:trace>
  <inkml:trace contextRef="#ctx0" brushRef="#br0" timeOffset="111189.093">30586 3933 0,'0'0'0,"0"18"0,-35 0 16,35 17-1,-18 0 1,18-52 31,0-1-31,0 0-16,35-52 15,0-1 1,-17 54-1,35-19 1,18 36 0,-1 53-1,-52 18 1,-18-18 0,-18 17-1,-17-34 1,17-19-1</inkml:trace>
  <inkml:trace contextRef="#ctx0" brushRef="#br0" timeOffset="111755.458">31133 3775 0,'0'-18'0,"0"36"0,0-54 0,-53 19 32,-18 34-17,36 19 1,17 17 0,18-18-1,36 0 1,16-17-1,1-18 1,0-18 0,-35-35-1,-18 36 1,-35 105 15,-1 18-15,19 35-1,-1 0 1,0-53 15,-17 18-15,35-71-16,-53 18 16,0-18-1,-17-35 1,17-17-1,18-36 1,-1 0 0,36-18-1,88-17 1,36 18 0,-71 34-1</inkml:trace>
  <inkml:trace contextRef="#ctx0" brushRef="#br0" timeOffset="112424.17">31785 3828 0,'0'0'16,"0"-18"-1,0 0-15,-35 1 16,-36 17 0,-17 0-1,35 35 1,36 0 0,52 18-1,18 0 1,17-35-1,-17-18 1,-17-36 15,-1 1-15,-35 18 0,-18 34 15,1 1-31,-19 52 15,-17 36 1,18 53 0,0 17-1,17 54 1,-17-36 0,-36-71-1,-17-52 1,-18-71-1,36-18 1,-36-88 15,88 18-15,124-53 0,18 70-1,176-34 1,-18 16-1,-141 36-15</inkml:trace>
  <inkml:trace contextRef="#ctx0" brushRef="#br0" timeOffset="114850.667">688 5415 0,'0'0'0,"-18"0"15,18 18 1,-17-18-1,-19 0 1,19 0 0,17-18-1,0-17 1,35 0 0,0 17-1,-17 18-15,35 18 16,-18 34-1,-35 37 1,-53-1 0,-53 0-1,-17-35 1,35-18 0,-1-17 15,89-36-16,18-17 1,17 0 0,18 17-1,-17 18 1,-1 18 0,0 17-1,0 0 1,1 18-1,34-18 1,-17-17 0,18-18-1,-18-18 1</inkml:trace>
  <inkml:trace contextRef="#ctx0" brushRef="#br0" timeOffset="115383.294">1041 5133 0,'0'0'0,"0"-18"0,-18 18 31,18 18-15,0 0-1,35 34 1,1 1 0,34 18-1,1-18 1,-36-36 0,36 36-1,-1-17 1,-35-19-1,-17-17 1,-18 36 0,-35-1 15,-1 0-15,19-17-16,-54 35 15,1 17 1,-18 1-1,-18-18 1,-18 35 0,71-70-1,0-1 17,71-34-17</inkml:trace>
  <inkml:trace contextRef="#ctx0" brushRef="#br0" timeOffset="115968.201">2205 5592 0,'0'0'0,"0"-18"15,0 36 32,0-1-31,0 18-16,-35 36 16,-1 17-1,1-17 1,17-1-1,18-34 17,0-19-17,0-34-15</inkml:trace>
  <inkml:trace contextRef="#ctx0" brushRef="#br0" timeOffset="116464.885">2099 5697 0,'18'-70'15,"-36"140"-15,36-175 0,-1 52 16,19-18 0,34 18-1,36 53 1,0 0 0,-18 35-1,-53 1 1,-52 17 15,-72 0-15,1-18-1,18 0 1,70-17 0,35-1-1,53 19 1,53-1-1,-88 18 1,-18 0 0,-35 0-1,-17-18 1,-54 0 0,-52 0-1,-1-35 1,18-17 15,54-1-31,34-17 31,53 0-31</inkml:trace>
  <inkml:trace contextRef="#ctx0" brushRef="#br0" timeOffset="116798.417">2875 5644 0,'0'-17'0,"18"17"16,-18-18 0,0 36 15,0 17-16,0-17 1,-36 35 0,19 35-1,-1 0 1,1-17 0,-1-54-16,18 18 15,0-17 1,0-36-1</inkml:trace>
  <inkml:trace contextRef="#ctx0" brushRef="#br0" timeOffset="117066.064">2822 5715 0,'18'-35'0,"-36"70"16,53-123-16,-17 17 15,35 36 1,18 35-1,-1 53 17,18 35-17,-88-35 1,-17 35 0,-89 0-1,18-17 1,-1-36-1,37-35 1,16 0 0</inkml:trace>
  <inkml:trace contextRef="#ctx0" brushRef="#br0" timeOffset="117414.131">3510 5644 0,'0'-17'16,"-18"-1"-16,1 18 31,17 18-15,-35 35-1,-1 35 1,36-70-16,-35 70 16,0 0-1,17-18 1,18-34 0,0-19-1,0-34 1</inkml:trace>
  <inkml:trace contextRef="#ctx0" brushRef="#br0" timeOffset="117696.132">3422 5680 0,'35'-71'16,"-70"142"-16,158-212 15,-52 123 1,70 18-1,53 53 1,-88 35 0,-71 0-1,-70 0 1,-53-17 0,-53-18-1,-18 0 1,35-53-1,36 0 1,71 0 0</inkml:trace>
  <inkml:trace contextRef="#ctx0" brushRef="#br0" timeOffset="118495.189">5009 5292 0,'0'0'15,"18"-18"-15,0-17 16,-18 17 0,-71 36 15,36-1-31,-71 36 16,-35 71-1,0 17 1,70 0-1,54-18 1,87 1 0,71-18 15,18-71-15,-106-17-16</inkml:trace>
  <inkml:trace contextRef="#ctx0" brushRef="#br0" timeOffset="118911.264">5345 5539 0,'0'0'16,"0"-18"0,-18 18 30,18 18-46,-18-1 16,-35 71 0,53-70-16,-35 35 15,-18 35 1,53-17 0,0-18-1,0-36 1,18-17-1</inkml:trace>
  <inkml:trace contextRef="#ctx0" brushRef="#br0" timeOffset="119410.459">5309 5574 0,'0'0'0,"0"-35"0,36-36 31,-1 18-16,35 35 1,19 18 0,-54 0-16,35 18 15,-17 17 1,-35 36 0,-71-36-1,-53 18 1,0-18-1,18-17 1,88 0 0,71-1 15,17 19-15,18-1-1,-36 35 1,-52-17-1,-18 18 1,-53-18 0,-17-36-1,-36-17 1,0 0 0,18-35-1,52 0 1</inkml:trace>
  <inkml:trace contextRef="#ctx0" brushRef="#br0" timeOffset="119808.569">5909 5821 0,'0'0'0,"35"-18"31,1 1-15,16-19-1,-34 1 1,-18 0-1,-18 35 1,-34 0 0,16 53-1,19-18-15,17 18 16,17 53 0,36-36-1,0-17 16,0-53-15,-35-18-16</inkml:trace>
  <inkml:trace contextRef="#ctx0" brushRef="#br0" timeOffset="120342.263">6297 5415 0,'0'0'0,"-18"0"0,-17-35 15,18 35 1,17 17 0,0 54 15,17 70-16,-17-35 1,-17 0 0,-1-18-1,18-35 1,0-18 0,0-17-1,35-36 1,0-35-1,1-17 1,17-18 0,0 35-1,17 53 17,-17 53-32,-18 17 15,-35 1 16,0-1-15,-17-17 0,-1-53-1</inkml:trace>
  <inkml:trace contextRef="#ctx0" brushRef="#br0" timeOffset="120874.017">7020 5715 0,'0'0'0,"18"-18"32,-36 1-17,-35 17 1,-17 0 0,-18 35-1,17 18 1,71-35-16,0 52 15,71-17 1,17-35 0,-18-18-1,1-36 1,-18-17 0,-36 1-1,-17 34 16,-17 36-15,-18 17 0,35 35-1,17-17 1,36 18 0,-35-54-16</inkml:trace>
  <inkml:trace contextRef="#ctx0" brushRef="#br0" timeOffset="121393.981">7497 5733 0,'0'0'0,"-18"-36"15,18 54 32,0 0-31,0 35-1,0-18-15,0 35 16,0 1 0,18-1-1,17 1 1,0-18-1,0-53 1,1-18 0,17-35-1,-1-17 1,1-18 0,18-18-1,-53 35 1,-18 36 15,17 35-15,-17 18-1,0-1 1,0 19 0,0-19-1,0 1-15</inkml:trace>
  <inkml:trace contextRef="#ctx0" brushRef="#br0" timeOffset="121591.295">7973 5803 0,'0'0'0,"17"0"31,-17 18-15,0-1-16,0 36 15,-17 18 17,17-18-17,-18-18 1,18-17-16</inkml:trace>
  <inkml:trace contextRef="#ctx0" brushRef="#br0" timeOffset="121789.169">8061 5644 0,'0'0'0,"0"-52"0,0-37 16,0 54 0,-18 35-1,1 0 1,-1 0-1</inkml:trace>
  <inkml:trace contextRef="#ctx0" brushRef="#br0" timeOffset="122156.006">8167 5627 0,'-18'35'16,"1"-17"-1,-1 52 1,18 18 0,0-70-16,35 53 15,36-18 1,-18-53-1,0-18 17,-18-35-17,-18-18 1,-17-52 0,-17 70-1,-36 0 1,18 36-1</inkml:trace>
  <inkml:trace contextRef="#ctx0" brushRef="#br0" timeOffset="122604.11">8714 5733 0,'-18'0'0,"18"17"16,-35 1-16,-18 17 16,35 18 15,36 0-15,35 18-1,17-36 1,-52-35-16,35 0 15,53-71 1,-71 36 0,18-53-1,-36 35 1,-17 18 0,-35 88 15,35-36-31,-17 71 15,34 1 17,18-19-17,18-17 1,-17-35-16</inkml:trace>
  <inkml:trace contextRef="#ctx0" brushRef="#br0" timeOffset="122938.275">9454 5874 0,'0'0'15,"18"0"-15,-18-36 16,18 89 0,-18 18-1,0-1 1,0-34-1,0-19 1,0-34 31,17-54-31,-17 54-16,18-36 15,0-18 1,-1 1-1,36-19 1,-35 72-16</inkml:trace>
  <inkml:trace contextRef="#ctx0" brushRef="#br0" timeOffset="123670.465">10777 5592 0,'0'-36'15,"0"72"-15,-17-89 16,17 35 0,-18 36 15,18-1-31,0 36 15,-18 35 1,18-52-16,0 52 16,0 53 15,-17-35-15,17-18-1,0-53 1,-18-17-1,18-36-15</inkml:trace>
  <inkml:trace contextRef="#ctx0" brushRef="#br0" timeOffset="123971.021">10707 5644 0,'17'-35'0,"-34"70"0,34-123 15,19-18 1,34 89-1,54 34 1,34 54 0,1 17-1,-71 0 1,-70 18 15,-124 18-15,0-36-1,53-71-15,-35 36 16,-53 0 0,18-35-1,87-18 1</inkml:trace>
  <inkml:trace contextRef="#ctx0" brushRef="#br0" timeOffset="124385.691">11289 5786 0,'0'0'0,"35"0"0,0 0 31,18 35-15,0 18-1,-35 35 1,-18-18 0,-35-34-1,35-1 1,-18-35 0,0 0-1,18-53 1,36-53-1,17 18 1,17 18 0,-17 34-1,-35 36 17,-1 0-17,1 0-15</inkml:trace>
  <inkml:trace contextRef="#ctx0" brushRef="#br0" timeOffset="124653.137">11783 5786 0,'0'17'31,"-18"1"-15,18 17 0,-18 0-16,18 1 15,-17 17 1,17-36 15,-18-34-15</inkml:trace>
  <inkml:trace contextRef="#ctx0" brushRef="#br0" timeOffset="124818.517">11747 5680 0,'18'-36'0,"-36"72"0,36-124 16,0 35-1,-18 17 1,-18 36 15</inkml:trace>
  <inkml:trace contextRef="#ctx0" brushRef="#br0" timeOffset="125216.586">11977 5715 0,'0'18'16,"17"-1"0,1 1-1,0 0 1,-18-1-16,35 54 15,-17-18 1,17 0 0,-17-53-1,-1 0 1,18-53 0,-35 0 15,36-35-16,-19 35 1,1-18 0,0 18-1,17 36 1</inkml:trace>
  <inkml:trace contextRef="#ctx0" brushRef="#br0" timeOffset="125567.24">12435 5733 0,'0'0'0,"-17"17"16,34-17 31,1 0-47,17-17 15,18-19 16,0-17-15,-53 18 0,-17 18-1,-36-1 1,0 53 0,17 18-1,36-18-15,0 1 16,36 52-1,17-35 1,-36-36-16</inkml:trace>
  <inkml:trace contextRef="#ctx0" brushRef="#br0" timeOffset="125882.985">12629 5909 0,'0'0'0,"18"0"16,0-35 0,17-18-1,-35 35-15,53-52 16,-18 17 0,89 0-1,-36 53 1,-18 35-1,-17 36 1,-53-1 0,0 1-1,-53 17 1,36-70 0,-19-18-1</inkml:trace>
  <inkml:trace contextRef="#ctx0" brushRef="#br0" timeOffset="126897.764">13917 5609 0,'0'0'16,"18"-17"-16,-1-19 15,1 36 1,-18 18 0,0 35-1,-35 70 1,35-70 0,0-18-1,0 36-15,17-18 16,36-18 15,0-35-15,0-35-1,0 17 1,-35 1 0,-1 17-1,36 0 1,18 17-1,17 19 1,0-36 0,0 0-1,-52-36 1,-1-34 0,-17-1-1,-18-35 1,-36 1-1,-87-37 17,-18 89-17,0 18 1,17 35 0,18 0-1,36 53 1,17 0-1,53 0 1,17 0 0,72 0-1,52 0 1,-35-53 0,-1 0-1,-34-18 1</inkml:trace>
  <inkml:trace contextRef="#ctx0" brushRef="#br0" timeOffset="127330.535">14817 5733 0,'35'0'0,"0"0"16,18-18-1,0-17 1,-35-1-1,-18 1 17,-36 35-17,19 0-15,-19 0 16,-16 35 0,34 36-1,18 0 1,18-19-1,34 37 1,19-72 0,-53 1-16</inkml:trace>
  <inkml:trace contextRef="#ctx0" brushRef="#br0" timeOffset="127713.528">15240 5715 0,'0'18'47,"0"35"-32,0-1 1,0 19-1,35-36 1,1-35 0,-1 0-1,-18-17 1,19-36 0,-19 35-16,19-70 15,-1 0 1,-17 35-1,-18 18 17,-18 35-17</inkml:trace>
  <inkml:trace contextRef="#ctx0" brushRef="#br0" timeOffset="128046.113">15752 5715 0,'17'-35'16,"1"17"0,-18-17-1,-18 17 1,-35 18-1,36 0 1,-36 53-16,17 18 31,36 34-15,18-69 0,35 34-1,35-17 1,106-18-1,-106-52 1</inkml:trace>
  <inkml:trace contextRef="#ctx0" brushRef="#br0" timeOffset="128395.856">16387 5345 0,'-18'-36'0,"36"72"0,-54-89 0,-34-36 16,52 54 15,18 70 1,18-17-32,-18 35 15,0 53 1,-18 35-1,-35 35 1,35-105 0,1 35-1,-1 0 1,18-71 0,53-35-1,-35 0 1</inkml:trace>
  <inkml:trace contextRef="#ctx0" brushRef="#br0" timeOffset="128745.623">16475 5715 0,'0'-18'16,"0"36"-16,0-71 16,0 35-1,-36 18 1,19 36-1,17 34 1,0-52-16,0 35 16,35 17-1,36-34 1,-18-19 0,-18-52-1,-35-18 1,0-35-1,0 0 1,-53 35 0,-35 0-1,35 53 17,35 0-32</inkml:trace>
  <inkml:trace contextRef="#ctx0" brushRef="#br0" timeOffset="129061.846">16792 5680 0,'18'-18'16,"-18"36"30,-18-1-46,-17 72 16,17 34 0,1-70-1,-1 35 1,0 124 0,-17-106-1,17-36 1,1-52-1,-1-36 1,1-35 0</inkml:trace>
  <inkml:trace contextRef="#ctx0" brushRef="#br0" timeOffset="129294.213">16739 5715 0,'0'0'0,"71"-71"15,-36 54-15,36-1 16,-1 36 0,-17 52-1,-70 1 17,-36-1-17,0 1 1,-18-53-1,36-18-15</inkml:trace>
  <inkml:trace contextRef="#ctx0" brushRef="#br0" timeOffset="130159.286">17321 5838 0,'0'18'0,"-17"0"15,-19 17 1,19 18 0,17-35 15,0-1-31,-18-17 31,18-53 0,0-17-15,53-1 0,-18 1-1,18 52 1,35 36 0,-17 52-1,-36 1 1,-35-18-1,18-36 1,0-17 0,-1-35-1,19 0 1,-1-53 0,-18 70-1,36-17 1,36-1-1,-19 72 1,-17 34 0,-35 18-1,-18-17 1,0-18 0,-18-18-1,18-53 1,0 1-16</inkml:trace>
  <inkml:trace contextRef="#ctx0" brushRef="#br0" timeOffset="130476.2">18150 5821 0,'0'0'0,"18"0"46,0 0-30,-1 0-16,19 0 16,17-18-1,-36-17 1,-17-18 0,-17 35-1,-36 18 1,17 36-1,19 17 1,17 17 0,35 18-1,36-35 1</inkml:trace>
  <inkml:trace contextRef="#ctx0" brushRef="#br0" timeOffset="130791.973">18344 6068 0,'18'-18'16,"0"-17"-1,-1-18 1,1-35 0,35-18-1,-35 71 1,-1 17-16,54 36 15,-1 35 1,-17 52 0,-53-16-1,-17-1 1,-36-18 0,35-52 15,0-18-16,18-35-15</inkml:trace>
  <inkml:trace contextRef="#ctx0" brushRef="#br0" timeOffset="131158.614">19032 5433 0,'0'0'0,"0"-18"0,0 36 47,0 17-31,-17 36-1,-36 34 1,0-16 15,35-54-31,-17 53 16,35 0-1,18-17 1,52-18 0,18-36-1,-17-34 1,-53-1-16</inkml:trace>
  <inkml:trace contextRef="#ctx0" brushRef="#br0" timeOffset="131307.068">18997 5786 0,'0'0'16,"-53"-36"-16,0 1 16,36 17-1,52 18 1,53-17 15,18-19-31</inkml:trace>
  <inkml:trace contextRef="#ctx0" brushRef="#br0" timeOffset="131591.5">19526 5186 0,'18'0'0,"0"0"16,17 17-1,18 89 1,-18 35 0,-35 18-1,-53 0 1,-88 17 15,-35-17-15,-107-35-1</inkml:trace>
  <inkml:trace contextRef="#ctx0" brushRef="#br0" timeOffset="137148.416">20285 5838 0,'-18'0'15,"0"-17"1,1 17-16,-18 0 16,17 0-1,18-18 16,18 18-15,-1 0 0,71 0-1,159 35 1,-88-35 0,-88 18-16,158 0 15,-88-1 1,-53-17-1,-35 0 1,-35 0 0,-18-35 15,-18 35-15,-17-18-16,-18 1 15,35-1 1</inkml:trace>
  <inkml:trace contextRef="#ctx0" brushRef="#br0" timeOffset="137447.648">21167 5750 0,'0'-17'15,"0"-19"1,0 19 15,17 17-15,1 0-1,-18 17-15,35 1 16,18 17 0,0 18-1,-53 0 1,0 0 0,-53 0-1,-53 35 1,36-53 15,17-17-15,35-18-16</inkml:trace>
  <inkml:trace contextRef="#ctx0" brushRef="#br0" timeOffset="138612.266">22031 5803 0,'0'0'0,"0"35"16,0 36-1,-35 17 1,-18 36-1,35-71 1,0 0 0,18-36-1,0-34 1,0-54 0,36-35-1,17-53 1,53-17-1,35-18 1,-88 106 15,-18 70-15,-18 36 0,19 70-1,-19 35 1,-17 1-1,0-1 1,18-17 0,-18-18-1,0-52 1,0-19 0</inkml:trace>
  <inkml:trace contextRef="#ctx0" brushRef="#br0" timeOffset="138795.486">22119 5944 0,'0'0'0,"-70"-17"16,-1-1 0,71 0-1,18 18-15,70-17 16,53-1-1,18-17 1</inkml:trace>
  <inkml:trace contextRef="#ctx0" brushRef="#br0" timeOffset="139245.292">22842 5733 0,'-17'0'31,"-1"0"-31,0 35 15,-34 0 1,52-17 0,-36 35-1,36 0 1,18 17 0,17-35-1,36-35 1,-36 0-1,18-35 1,0-53 0,0 0-1,-53 53 1,17 17 0,-34 36-1,-1 34 1,18 72-1,0-36 1,35 0 0,18-52-1,-17-19 17,-19-17-32</inkml:trace>
  <inkml:trace contextRef="#ctx0" brushRef="#br0" timeOffset="139695.533">23424 5539 0,'0'0'0,"0"-18"15,0 36 48,0 17-48,0 0-15,-17 18 16,-18 71 0,-18 34-1,53-52 1,0-18 0,35-35-1,18-35 1,17-18-1,1-35 1</inkml:trace>
  <inkml:trace contextRef="#ctx0" brushRef="#br0" timeOffset="140126.614">23513 5803 0,'0'0'0,"-18"-17"16,-35-1-1,88 0 1,89 1 0,-54 17-1,36 0 1,-18 0 0,-35 0-1,-88 0 16,-18 53-15,0-1 0,36 19-1,17 0 1,70-1 15,18-70-15,-35 0-1,0-70 1,-35-19 0,-18 1-1,-18 18 1,-52 17 0,-1 53-1</inkml:trace>
  <inkml:trace contextRef="#ctx0" brushRef="#br0" timeOffset="140709.538">24218 6015 0,'0'0'0,"0"17"16,0 19-1,0-19 1,0-34 15,0-1-31,-17-17 16,17 17-16,0-52 16,0 17-1,35 0 1,35 18-1,-17 70 1,-17 35 0,-19-17-1,-17-17 17,18-36-17,-1-18 1,1-17-1,17-18 1,1-18 0,17 18-1,17 36 1,-17 52 0,0 71-1,-53-36 1,-35 1-1,-1-18 1,36-18 0</inkml:trace>
  <inkml:trace contextRef="#ctx0" brushRef="#br0" timeOffset="141160.05">25153 5821 0,'0'0'0,"0"-18"16,0-35-1,-53 36 1,-35 17 0,0 53-1,35-1 1,53 19-1,53-18 1,35 0 0,-18-53-1,1-53 1,-18-18 0,0-17 15,-35 35-16,-36 53 1,-35 88 0,35 1-1,18 16 1,36-34 0,-36-53-16,70-1 15,1-34 1,-36 17-16</inkml:trace>
  <inkml:trace contextRef="#ctx0" brushRef="#br0" timeOffset="141461.914">25700 5556 0,'0'-35'0,"0"70"0,0-88 16,0 0-1,0 36 1,0 34 15,0 1-31,0 35 16,0 106 0,0-36-1,-35 18 1,35-35-1,0-35 1,0-36 0</inkml:trace>
  <inkml:trace contextRef="#ctx0" brushRef="#br0" timeOffset="141791.471">25665 5856 0,'0'0'0,"-18"-18"0,0 18 16,18-52 0,18 34-1,52 18 1,19 0 0,17-18-1,-18 18 1,-18 0-1,-34 18 1,-36 0 0,0 34-1,-18 1 1,0 0 0,-17 0-1,17-35 1,1-18-1</inkml:trace>
  <inkml:trace contextRef="#ctx0" brushRef="#br0" timeOffset="141941.48">26017 5750 0,'0'0'0,"18"-35"0,-18-36 15,18 1 1,-1 17-1,1 35 1,17 18-16</inkml:trace>
  <inkml:trace contextRef="#ctx0" brushRef="#br0" timeOffset="142257.043">26405 5680 0,'-17'0'0,"34"0"0,-52 17 16,0 19 0,0 17-1,-1 35 1,36-18 0,53 1-1,18-36 1,-18-35-1,-18-70 1,0-1 0,-35-35-1,18 36 1,-18 17 0,0 35-1</inkml:trace>
  <inkml:trace contextRef="#ctx0" brushRef="#br0" timeOffset="142573.387">26758 6085 0,'0'0'0,"18"-17"16,-1-1-16,19-35 15,-19 0 1,36-35 0,18 0-1,17 53 1,36 52 0,-54 71-1,-35 18 1,-35 0 15,-53-18-15,36-88-16</inkml:trace>
  <inkml:trace contextRef="#ctx0" brushRef="#br0" timeOffset="143272.018">28099 5733 0,'0'0'0,"-71"17"16,18 1 0,89 0 15,-1-18-31,53 0 15,-17 0 17,17-36-17,-53 1 1,-35-18 0,-53 53-1,-53 0 1,18 53-1,35 35 1,53-17 0,53 52-1,35-52 1,18-36 0,0-35-1,-88 0-15</inkml:trace>
  <inkml:trace contextRef="#ctx0" brushRef="#br0" timeOffset="143688.356">28716 5786 0,'0'0'0,"-35"0"16,0 0-1,-36 52 1,53-34-1,1 53 1,17-36 0,17-17-1,19-18 1,-19-36 0,36-34-1,0-1 1,0-17-1,0 35 1,-18 71 15,18 52-15,-18 18 0,-17 18-1,-18-35 1,0-36-1,18-35 1,-1 0 0</inkml:trace>
  <inkml:trace contextRef="#ctx0" brushRef="#br0" timeOffset="144289.385">29422 5750 0,'17'-17'0,"-34"34"0,34-87 16,-52 34-1,17 36 1,-17 0-16,-35 0 31,-1 53-15,36 18 0,35-18-1,53-18 1,0-17-1,-1-36 1,37-52 0,-36-1-1,-36 36 1,1-1 0,-71 89 15,0 18-16,0 88 1,35-89-16,1 160 16,-1 16 15,18-34-15,-35-71-1,0-53 1,17-52-1,-17-36 1,-1-53 0,-16-18-1,16-35 1,54-35 0,88-17-1,35 52 1,-18 35-1</inkml:trace>
  <inkml:trace contextRef="#ctx0" brushRef="#br0" timeOffset="145220.388">29774 5697 0,'0'0'15,"0"-17"1,0-1 0,-17 18-1,-36 0 1,35 0-16,-52 53 15,70-18 1,70 18 0,18-18-1,18-35 17,-35-17-17,-36-36 1,0 18-1,-35-1 1,-35 54 15,17 0-31,-17 87 16,18 54 0,-1 35-1,0 88 1,1-140-1,-19 16 1,1-69 0,-18-54-1,0-35 1,-17-35 15,-1-36-15,53-17-1,54-18 1,158-35 0,17 35-1,1 0 1</inkml:trace>
  <inkml:trace contextRef="#ctx0" brushRef="#br0" timeOffset="146415.516">30886 5627 0</inkml:trace>
  <inkml:trace contextRef="#ctx0" brushRef="#br0" timeOffset="147232.4">30921 5644 0,'0'0'16,"0"-17"-1,-18 34 32,1 1-47,-19 35 16,19-35-16,-1 52 16,18-35-1,35 1 16,36-19-15,-18-17 0,35-35-1,18-35 1,-53-1 0,-18 53-1,-53 18 1,-34 53-1,52 0 1,35 0 0,0-35-1,53-1 1,0-17 0,-35-17-1,0-36 16,-17-53-15,-72 53 0,-70 0-1,54 36 1,-1 17 0</inkml:trace>
  <inkml:trace contextRef="#ctx0" brushRef="#br0" timeOffset="147449.294">31750 5662 0,'0'0'0,"18"0"15,-1 0 1,-17 35 0,-35 1-1,0 17 16,-1-18-15,1-35 0,0 0-16</inkml:trace>
  <inkml:trace contextRef="#ctx0" brushRef="#br0" timeOffset="147614.606">31697 5521 0,'0'-35'15,"0"70"-15,18-176 16,-18 70 0,0 54-1</inkml:trace>
  <inkml:trace contextRef="#ctx0" brushRef="#br0" timeOffset="147916.688">32138 5274 0,'18'-18'16,"-36"18"15,18 18-16,-35 53 1,17-36-16,0 88 16,1 1-1,17-18 1,0-18 0,0-35-1,0-18 1</inkml:trace>
  <inkml:trace contextRef="#ctx0" brushRef="#br0" timeOffset="148184.438">32350 5433 0,'17'-36'15,"-34"72"-15,105-213 16,-70 142-16,17 0 15,-35 17 1,0 71 0,-18 123-1,1-87 1,-36 87 0,17-105-1,-17-1 1,1-17-1</inkml:trace>
  <inkml:trace contextRef="#ctx0" brushRef="#br0" timeOffset="152739.769">917 6967 0,'0'-17'31,"-17"17"-16,17-18 48,0 0 828</inkml:trace>
  <inkml:trace contextRef="#ctx0" brushRef="#br0" timeOffset="154387.821">988 7073 0,'0'-17'0,"0"-1"15,0 0 32,0 36-31,0 0 0,-18 17-16,-35 53 15,36 18 1,17-18-1,35-17 1,-18-71 0,36 17-16,18-34 31,-18-19-15,-18-52-1,-17 0 1,-18 70-16,0-17 15,0 53 1,0 35 0,17 17-1,36-17 1,53-18 0,-35-35-1,-18-17 1,-36-36-1,-17-53 17,-35 0-32,0 36 31,-18 17-15,18 53-1,17 0-15</inkml:trace>
  <inkml:trace contextRef="#ctx0" brushRef="#br0" timeOffset="154770.599">1676 7126 0,'0'0'0,"17"0"15,19 18 1,-19 35-1,1 0 1,-18 52 0,0-52 15,0 0-15,0-70 15,0-1-16,0 0-15,0-52 16,0-54 0,35 18-1,-35 54 1,18-1 0,-1 35-1</inkml:trace>
  <inkml:trace contextRef="#ctx0" brushRef="#br0" timeOffset="154954.468">2046 7073 0,'0'0'0,"18"35"0,17 1 32,-17 34-17,-1-17 1,-17 0-1,0-18 1,0-17 0,-17-18-16</inkml:trace>
  <inkml:trace contextRef="#ctx0" brushRef="#br0" timeOffset="155119.223">2099 6897 0,'0'0'0,"-18"-35"0,-17-36 16,0 36 0,0 35 15</inkml:trace>
  <inkml:trace contextRef="#ctx0" brushRef="#br0" timeOffset="155502.167">2505 6773 0,'17'0'15,"1"-17"1,0 17-1,-18 17 1,17 19 0,-17 52-1,0 0 1,0 18 15,-17 0-15,17-18-1,35-18 1,0-34 0,18-19-1,-35-17-15,17-17 16,18-54 0,-35 36-1</inkml:trace>
  <inkml:trace contextRef="#ctx0" brushRef="#br0" timeOffset="155685.829">2628 7020 0,'0'0'0,"-17"-17"0,-19-1 16,36 0 15,36 1-15,34-1-1,1-17 1,-54 35-16</inkml:trace>
  <inkml:trace contextRef="#ctx0" brushRef="#br0" timeOffset="156018.379">2875 6967 0,'0'0'0,"18"18"0,17-18 15,36 0 1,-18-35 0,-18-1-1,-35 1 1,0 0 15,-35 35-15,-36 35-1,18 36 1,35 17 0,18 0-1,53 0 1,53-52 0,159-19-1,-177-17 1</inkml:trace>
  <inkml:trace contextRef="#ctx0" brushRef="#br0" timeOffset="156583.226">4727 6879 0,'0'0'0,"0"-35"0,0 0 16,0 17 15,0 36 0,18 35-15,-18 35 0,0-53-16,0 53 15,-18 53 1,1-35 0,34 0-1,18-35 1,71-54-1,-17-17 1,-1-53 0,-71 18-1</inkml:trace>
  <inkml:trace contextRef="#ctx0" brushRef="#br0" timeOffset="156752.235">4762 7126 0,'-123'-35'16,"246"70"-16,-299-70 16,158 35-1,71-18 1,124 18 0,-36-17-1</inkml:trace>
  <inkml:trace contextRef="#ctx0" brushRef="#br0" timeOffset="157100.132">5151 7108 0,'0'0'16,"0"18"-16,17 0 0,36-18 31,18 0-16,-18 0 1,-1-36 0,-52 1-1,-17 0 1,-36 17 0,-35 54-1,17 52 1,54-18-1,34 36 1,36-35 0,35-54-1,-70-17-15</inkml:trace>
  <inkml:trace contextRef="#ctx0" brushRef="#br0" timeOffset="157383.15">5592 7250 0,'17'-36'0,"36"-17"15,-35-17 1,-18 52 0,-141 247-16,194-281 0,35-142 15,-106 211 1,18 1 0,0-1-16,-18 72 15,18-1 1,0-18-1,0 1 1,0-18 0,-52-18-1,16-35 1,-17-35 0</inkml:trace>
  <inkml:trace contextRef="#ctx0" brushRef="#br0" timeOffset="157749.018">5838 6844 0,'0'0'0,"18"0"0,-18-18 16,35 36 15,-17 17-15,0 71-1,-18 0 1,0-53-1,0 70 1,0-35 0,17 1-1,19-54 1,-1-17 0,18-54-1</inkml:trace>
  <inkml:trace contextRef="#ctx0" brushRef="#br0" timeOffset="157914.812">6068 7126 0,'0'0'0,"-53"-18"16,53 1 0,53 17-1,35 0 16,-17-18-31</inkml:trace>
  <inkml:trace contextRef="#ctx0" brushRef="#br0" timeOffset="158398.108">7038 7126 0,'0'0'0,"18"-18"15,-18 1 1,0-18 0,-36 17-1,-34 18 1,-18 18-1,-36 70 1,71 0 0,53 18-1,71-36 1,52-17 0,1-35-1,-1-18 1</inkml:trace>
  <inkml:trace contextRef="#ctx0" brushRef="#br0" timeOffset="159066.802">7444 7232 0,'17'-18'0,"-34"36"0,34-71 16,-34 18 0,-54-1-1,0 36 1,19 71-1,-1 0 1,53 17 0,53-18-1,17-34 1,1-36 0,-54-36-1,1 1 1,0-53-1,-18 17 17,0 54-17,0 70 1,0 17 0,53 1-1,-1-36 1,19-17-1,17-36 1,0-35 0,-35 0-1,18-53 1,-54 0 0,-17 54-1,-35 34 1,-18 36-1,18 70 1,70 35 15,18 1-15,-18-36 0,-35-18-1,-35-17 1,-35-53-1,-1-17 1,36-1 0</inkml:trace>
  <inkml:trace contextRef="#ctx0" brushRef="#br0" timeOffset="159695.686">8326 7250 0,'0'0'0,"0"-18"31,17 18-15,1-18-16,17 1 15,18-19 1,-35 1-1,-18 0 1,-36 17 0,-52 36-1,18 52 1,34 19 0,54-1-1,70 18 16,-17-71-31,87-17 32,-52-36-17,-17-35 1,-1-88 0,-53 70-1,-35-17 1,0 53-1,-18 17 1,-17 71 0,35 35-1,0 18 1,0 18 0,-18-54-1,-17-17 1,-53-18-1,0-35 1,35 0 0</inkml:trace>
  <inkml:trace contextRef="#ctx0" brushRef="#br0" timeOffset="160161.915">10089 7250 0,'0'0'0,"0"-18"16,0 0-16,-17 36 31,-1 0-15,1 52-1,-1 1 1,18-1 0,0-34-1,0-19 1,0-34-1</inkml:trace>
  <inkml:trace contextRef="#ctx0" brushRef="#br0" timeOffset="160296.816">10125 7073 0,'0'-35'16,"0"70"-16,0-105 0,0 17 15,0-18 1,35 54-1,0 17 1</inkml:trace>
  <inkml:trace contextRef="#ctx0" brushRef="#br0" timeOffset="160661.65">10372 7408 0,'0'0'15,"17"36"-15,1-54 32,-18-35-17,0-35 1,0 70 0,0-70-1,35 17 1,18 54-1,35 52 1,-35 18 0,0 35-1,-18 36 1,-35-71 0,-35-18-1,-18-35 1</inkml:trace>
  <inkml:trace contextRef="#ctx0" brushRef="#br0" timeOffset="161193.611">12047 6967 0,'18'0'0,"0"-17"16,-1 17-16,36-36 16,0-16-1,-53-1 1,0 35 0,0-17-1,-53 35 16,0 88-15,-17 18 0,17 70-1,53-123-15,-18 70 16,18 124 0,0-105-1,0-72 1,-35-17-1,17-53 1</inkml:trace>
  <inkml:trace contextRef="#ctx0" brushRef="#br0" timeOffset="161377.223">11730 7444 0,'-35'-18'0,"70"36"0,-106-89 31,54 53-31,34-17 16,54 0-1,52 35 1,1-35 0,-89 35-16</inkml:trace>
  <inkml:trace contextRef="#ctx0" brushRef="#br0" timeOffset="161761.482">12294 7250 0,'0'17'15,"36"1"16,16-18-15,1-35 0,0-1-1,-35-17 1,-18 36-16,-18-1 16,-35 0-1,0 36 1,1 17-1,16 54 1,36 16 0,18-16-1,52-1 1,1-53 0,0-35 15</inkml:trace>
  <inkml:trace contextRef="#ctx0" brushRef="#br0" timeOffset="162192.318">12859 7267 0,'0'-53'16,"0"106"-16,-18-123 0,-17 34 16,-36 36-1,18 18 1,0 35-1,53 35 1,36 18 0,34-71-1,-34-17 1,-1-18 0,-35-53-1,17-18 16,1-17-15,0 35 0,-1 124 15,1 17-15,-18-53-16,35 36 15,1-36 1,16 0-1,-16-52 1</inkml:trace>
  <inkml:trace contextRef="#ctx0" brushRef="#br0" timeOffset="162511.599">13441 6862 0,'0'0'16,"0"-18"-16,-18-17 16,1 17-1,-1 36 17,18 17-17,-35 53 1,17 18-1,0 17 1,18 1 0,0-89-16,0 71 15,0-35 1,18-36 0,0-35-1</inkml:trace>
  <inkml:trace contextRef="#ctx0" brushRef="#br0" timeOffset="163090.518">13317 7250 0,'0'0'0,"-17"-71"16,17 36-1,53-1 1,35 19-1,0 17 1,0-18 0,-35 18-1,-71 0 32,1 0-31,-1 18-16,1 17 31,-1 36-15,18-1-1,18 1 1,34-18 0,-34-53-16,35 17 15,-18-34 1,-17-54-1,0 18 1,-1-35 0,-17 17-1,0 54 1,0 34 0,-17 107 15,17-54-31,0 19 31,17-36-15,36-36-1</inkml:trace>
  <inkml:trace contextRef="#ctx0" brushRef="#br0" timeOffset="163423.542">14164 7108 0,'0'0'0,"0"-17"16,18 52-1,17 53 1,-35 18 0,0-18-1,-18-17 1,1-71-1,17-18 32,17-52-31,19-19 0,-19 54-16,18-53 15,36 0 1,53 0-1,-89 70-15</inkml:trace>
  <inkml:trace contextRef="#ctx0" brushRef="#br0" timeOffset="163772.914">14587 7179 0,'0'0'0,"0"18"31,0-1-31,18-17 16,35 0-1,0-35 1,17-18 0,-52-17-1,-18 34 1,-88 19-1,35 52 1,-18 35 0,54 72-1,34-37 1,54-34 0,17-36-1,-17-35 1</inkml:trace>
  <inkml:trace contextRef="#ctx0" brushRef="#br0" timeOffset="165653.34">15734 7073 0,'0'-17'0,"18"17"15,-18-18 1,52-17-1,-52 17-15,36-17 16,17-36 0,-36 18-1,-17 18 1,-35 53 0,-53 52-1,53 1 1,-1 70-1,36 18 1,0 17 0,-17-53-1,17-17 17,-36-35-17,19-54 1,-19-34-16</inkml:trace>
  <inkml:trace contextRef="#ctx0" brushRef="#br0" timeOffset="165985.943">15540 7408 0,'0'0'0,"-18"-17"15,18-36 1,88 17-1,36 36 1,17 0 0,-18 0-1,-17 0 17,-53 0-17,-18 36 1,-35-1-1,-17 18 1,-1-18 0,18-17-1,-17-18 1,17-18 0</inkml:trace>
  <inkml:trace contextRef="#ctx0" brushRef="#br0" timeOffset="166135.444">16192 7108 0,'0'0'16,"0"-123"-16,0 35 31,-17 35-15,17 35-1</inkml:trace>
  <inkml:trace contextRef="#ctx0" brushRef="#br0" timeOffset="166418.825">16545 6809 0,'18'0'15,"-18"17"1,0 19-1,0 16 1,-18 37 0,1 16-1,-1 19 1,18-1 0,0-87-1,0 17 1,35 0-1,-17-53-15</inkml:trace>
  <inkml:trace contextRef="#ctx0" brushRef="#br0" timeOffset="167034.87">16633 7320 0,'0'0'15,"0"-18"-15,0 1 16,36 17-1,-1-35 1,36 17 0,-19-35-1,19-18 1,-53 1 15,-36 52-15,-53 18-1,1 53 1,17 53 0,35 0-1,18 0 1,71-18 0,17-70-1,18-18 1,17-36-1,-17-34 1,0-54 0,-53 1-1,-53 52 1,-35 54 0,17 17 15,-17 35-16,35 35 1,0 89 0,0-53-1,0-18 1,0-35 0,-53-35-1,-18-36 1,36 0-16</inkml:trace>
  <inkml:trace contextRef="#ctx0" brushRef="#br0" timeOffset="167667.93">18944 7338 0,'18'-18'16,"-18"0"-16,0-17 16,-18-18 15,-17 36-16,0 17-15,-18 0 16,-36 53 0,37 35-1,52-18 1,88-17 0,18-17-1,-36-36 1,1-71-1,-36 0 1,-17 1 0,-18 35-1,0 70 1,0 35 0,17 1-1,36 0 16,18-36-15</inkml:trace>
  <inkml:trace contextRef="#ctx0" brushRef="#br0" timeOffset="167916.581">19297 7514 0,'0'-17'16,"0"34"-16,0-52 0,0 0 16,18-71-1,17-35 1,35 70-1,19 53 1,-1 54 0,-18 52-1,-34 0 1,-36 0 0,-18-35-1,0-17 16</inkml:trace>
  <inkml:trace contextRef="#ctx0" brushRef="#br0" timeOffset="168432.234">20179 7285 0,'0'0'0,"0"-35"16,-35-18-1,-1 53 1,-87 53 0,35 35-1,70 0 1,36 0 0,35-17-1,35-54 1,-18-17 15,-17-53-15,18-52-1,17-125 1,-35 124 0,0-88-1,-88 106 1,-1 53-1,1 70 1,17 53 0,18 36-1,18 17 1,-18 18 0,0-36-1,-18-35 1,-17-70 15,17-18-31</inkml:trace>
  <inkml:trace contextRef="#ctx0" brushRef="#br0" timeOffset="168998.984">21590 7373 0,'0'0'0,"18"-18"16,17-35-1,0-17 1,-35 17-1,0 88 17,-35 53-17,0 71 1,17 18 0,-17-19-1,35-105-15,-18 71 16,0-36 15,18-53-15,-17-17-1,-1-53 1,18-18 0,0 17-16</inkml:trace>
  <inkml:trace contextRef="#ctx0" brushRef="#br0" timeOffset="169114.975">21661 7320 0,'0'0'0,"35"-53"0,0-35 16,53 17-1,18 71 1,-18 36 0</inkml:trace>
  <inkml:trace contextRef="#ctx0" brushRef="#br0" timeOffset="169214.941">22243 7461 0,'-18'53'31,"0"-35"-31,-70 35 32,53-36-32,194-158 0,-371 282 0,141-141 15</inkml:trace>
  <inkml:trace contextRef="#ctx0" brushRef="#br0" timeOffset="169547.719">22172 7355 0,'0'0'0,"35"-35"16,-17 53-1,0-1-15,17 72 16,0-1 0,-35 0-1,0-35 1,0-18-1,0-52 32,0-54-31,18-17 0,-18 53-16,53-36 15,17-35 1,18 36-1,-17 17 1</inkml:trace>
  <inkml:trace contextRef="#ctx0" brushRef="#br0" timeOffset="169830.058">22754 7197 0,'0'53'16,"-17"-18"-1,-19 35 1,19-52-16,17 53 15,0-18 1,53-1 15,17-34-15,-17-36 0,0-17-1,-18-71 1,-35 0-1,-35 1 1,-36 69 0,-52 36-1</inkml:trace>
  <inkml:trace contextRef="#ctx0" brushRef="#br0" timeOffset="170331.705">21978 7144 0,'0'0'0,"53"-18"16,0 18 0,-18 0-1,18 35 1,-53 36-1,-18 35 1,-17-18 0,-18-35-1</inkml:trace>
  <inkml:trace contextRef="#ctx0" brushRef="#br0" timeOffset="171560.424">23248 7197 0,'-18'-18'15,"18"0"1,0 36 31,0 0-47,0 52 15,18-17 1,0 35 0,-1-35-1,19-17 1,-19-19-16,19-17 15,16 0 1,1-53 0,0-53-1,0 1 17,-18 16-17,1 19 1,-36 52-1,0 1 1,17 17-16</inkml:trace>
  <inkml:trace contextRef="#ctx0" brushRef="#br0" timeOffset="171726.386">23777 7126 0,'18'18'16,"-1"17"-1,-17 36 1,-52-213-16,69 160 0,18 123 0,-35-106 15,0 18 1,0-17 0,0-19-1</inkml:trace>
  <inkml:trace contextRef="#ctx0" brushRef="#br0" timeOffset="171876.703">23812 7038 0,'18'-35'16,"-36"70"-16,36-141 15,-18 71 1,0 17 0</inkml:trace>
  <inkml:trace contextRef="#ctx0" brushRef="#br0" timeOffset="172429.542">24518 6773 0,'0'0'0,"18"-35"31,-1 17-15,-17 36 0,0 17-1,0-17-15,0 35 16,0 53 0,-17 88-1,-19-53 1,19-18-1,-1-70 1,0-17 0,18-54 15,0 0-31,0-70 16,18 0 15,-18 0-16,0 52 1,-70 19 0,-36 70-1,53 0 1,18 17 0,35 18-1,52-35 1,37-17-1,52-36 1</inkml:trace>
  <inkml:trace contextRef="#ctx0" brushRef="#br0" timeOffset="172791.196">24888 7320 0,'0'0'0,"-17"0"0,17-18 31,17 1-15,1-1-1,35-35 1,-18 0 0,-17 0-1,-36 18 1,1 35-16,-72 18 15,19 52 1,17 1 0,35 52-1,54-17 1,52-35 0,35-36-1,-17-35 16,-71-18-31</inkml:trace>
  <inkml:trace contextRef="#ctx0" brushRef="#br0" timeOffset="173690.574">26652 7250 0,'18'-18'16,"0"18"-1,-18-18-15,35 1 16,0-19-1,-35 1 1,-17 0 0,-36 17-1,-53 18 1,-18 53 0,89 35 15,35 18-31,71 18 31,17-36-15,-35-35-1,-36 0 1,-70-53 0,-17 0-1,-36 0 1,0-18-1,53-17 1,36 17 0</inkml:trace>
  <inkml:trace contextRef="#ctx0" brushRef="#br0" timeOffset="174025.159">27076 7267 0,'35'-35'16,"-70"70"-16,70-88 15,-70 53 17,-18 18-17,17 0-15,-52 52 16,0 1-1,35 17 1,36 0 0,52-35-1,53-18 1,71-17 0,-36-36-1,-17-35 1</inkml:trace>
  <inkml:trace contextRef="#ctx0" brushRef="#br0" timeOffset="174357.143">27411 7373 0,'17'-35'15,"-34"88"17,17-71-32,35 18 15,-17 106 1,-18-18-1,-18-35 1,0-18 0,18-17-1,-17-18 1,17-35 0,0-1-1,17-52 1,1 53-1,35-36-15,35-35 32,-17 18-17,-54 71 1</inkml:trace>
  <inkml:trace contextRef="#ctx0" brushRef="#br0" timeOffset="174507.049">27728 7355 0,'0'53'16,"0"18"-1,0-1 1,0-264-16,0 441 16,0-211-1,0-54 17,-17 18-32</inkml:trace>
  <inkml:trace contextRef="#ctx0" brushRef="#br0" timeOffset="174640.95">27693 7232 0,'0'0'0,"0"-53"0,0 18 15,18-89 1,-18 107 0,0-1-1,17 18 1</inkml:trace>
  <inkml:trace contextRef="#ctx0" brushRef="#br0" timeOffset="174955.101">28063 7214 0,'0'0'0,"18"0"16,-18 18-16,0 0 15,0 34 1,-35 54 15,17-70-31,1 105 16,-1-18 0,0-17-1,1-35 1,-1-36-1,0-35 1,18-35 0,0 17-16</inkml:trace>
  <inkml:trace contextRef="#ctx0" brushRef="#br0" timeOffset="175171.365">28081 7214 0,'71'-17'0,"-142"34"16,283 1-16,-53 70 31,-36 36-15,-70-19 0,-106-34-1,-35-36 1,-53-17-1,88-36-15</inkml:trace>
  <inkml:trace contextRef="#ctx0" brushRef="#br0" timeOffset="175476.311">28822 7003 0,'0'0'0,"0"-36"0,0 19 16,18 34 15,-18 19-15,0-1-16,0 35 15,-36 72 1,1 16-1,35-34 1,-18-1 0,18-70-1</inkml:trace>
  <inkml:trace contextRef="#ctx0" brushRef="#br0" timeOffset="175637.316">28751 7426 0,'0'-53'0,"0"106"0,18-141 16,35 52 15,35 36-15,36-17-1,-36-1-15</inkml:trace>
  <inkml:trace contextRef="#ctx0" brushRef="#br0" timeOffset="176437.045">30304 6950 0,'0'0'0,"-18"0"16,0 0-1,36 0 17,53 0-17,-36 0 1,18-36 0,-36-16-1,-17 34-15,0 0 16,-53 1 15,-35 87-15,35 36-1,0 35 1,53 35 15,0-123-31,0 53 16,-35 0-1,0-35 1,-18-71 0</inkml:trace>
  <inkml:trace contextRef="#ctx0" brushRef="#br0" timeOffset="176951.512">29845 7355 0,'0'0'15,"-35"-17"-15,17-19 16,36 19 0,70-1-1,35 18 1,71-17 15,-70-1-15,88-17-1,-89-1 1,-123 19 15,-18 34-15,-17 36 0,0 0-1,35 35 1,0-17-1,35-36 1,-35-17 0,35-18-16,1-18 15,-19-70 1,1-18 15,-18 0-15,-18 18-1,1 71 1,-1 34 0,18 1-16</inkml:trace>
  <inkml:trace contextRef="#ctx0" brushRef="#br0" timeOffset="177219.154">30850 7214 0,'36'18'16,"52"35"-1,-35 17 1,-36-17-1,-211-247-15,388 459 16,-194-230 0,0-17-1,0-1 1,-17-34 0,17-36 15,17-35-16,-17 52-15,53-52 16,36-18 0,-1 36-1,-18 17 1</inkml:trace>
  <inkml:trace contextRef="#ctx0" brushRef="#br0" timeOffset="177883.041">31697 7214 0,'0'18'16,"18"0"0,17-18 15,18-36-16,17-17 1,-34 0 0,-36 36-16,0-1 15,-18 1 1,-52 17 0,-1 70-1,36-17 1,17 53-1,36-18 1,17 0 0,36-35-1,-1-35 1,36-36 15,-88 1-31</inkml:trace>
  <inkml:trace contextRef="#ctx0" brushRef="#br0" timeOffset="178299.958">32332 7197 0,'0'-36'15,"0"72"-15,0-89 16,-18 17 0,-34 36-1,-1 18 1,-18 53-1,36 17 1,52-18 0,19-17-1,-1-35 1,0-18 0,1-35-1,16-54 16,-34 54-31,17-35 16,-35 34 0,0 54-1,0 53 1,0 17 0,0 0-1,36-17 1,-1-54-1,-17-17 1</inkml:trace>
  <inkml:trace contextRef="#ctx0" brushRef="#br0" timeOffset="178568.157">32861 7108 0,'0'0'0,"-17"-17"0,-19-18 31,1 17-15,-36 36-1,1 52 1,35 18 0,-1 0-1,54 1 1,35-19-1,17-34 1,1-36 0,-53-18-16</inkml:trace>
  <inkml:trace contextRef="#ctx0" brushRef="#br0" timeOffset="179084.84">33161 6773 0,'0'0'0,"0"-17"0,-18-19 31,18 54-15,-17 17-1,17 1 1,-18-19-16,-17 89 15,0 35 1,-1 0 0,36-17-1,-17-54 1,17-17 0,17-70 15,1-1-16,35-70 1,35-36 0,18 36-1,-36 35 1,1 71 0,-36 70-1,-35 53 1,-53-35-1,18-18 1,-18-35 0,18-35-16</inkml:trace>
  <inkml:trace contextRef="#ctx0" brushRef="#br0" timeOffset="180396.984">1076 8273 0,'18'0'31,"17"-18"0,0 18-15,-35-18 0,0 1-16,-53 17 31,-17 0-16,-19 35 1,72-17 0,-18 17-1,17 35 1,71 19 0,35-1-1,-17-35 1,-36 0-1,-35-18 1,-35-35 0,-54 18-1,-16-18 1,-19 0 0,89-36-1,35-17 1</inkml:trace>
  <inkml:trace contextRef="#ctx0" brushRef="#br0" timeOffset="180728.711">1341 8061 0,'0'0'0,"0"-18"16,17 18-1,1 36 17,-18 52-17,0 0 1,-35 18 0,35 0-1,0-18 1,0-18-1,17-17 1,18-35 0,1-18-1,-19-18 1</inkml:trace>
  <inkml:trace contextRef="#ctx0" brushRef="#br0" timeOffset="180911.525">1411 8361 0,'-35'0'0,"70"0"0,-141-35 15,71 17 1,35 0 0,35-17-1,53 17 1,1 1-1</inkml:trace>
  <inkml:trace contextRef="#ctx0" brushRef="#br0" timeOffset="181245.43">1640 8343 0,'0'0'0,"0"18"16,36-18-1,17 0 1,0 0 0,-18-35-1,-18-18 1,-17 0 0,-52 35-1,34 18-15,-35 18 16,-18 52-1,54 18 1,17 1 0,53-1 15,0-53-15,0-35-16</inkml:trace>
  <inkml:trace contextRef="#ctx0" brushRef="#br0" timeOffset="181528.158">2205 8343 0,'0'0'15,"0"-53"-15,0 36 0,0-19 16,-53 36 0,0 36-1,18 52 1,35 53-1,17 18 1,19-18 0,-1-18-1,-17-52 17,-1-18-17,-34-71 1</inkml:trace>
  <inkml:trace contextRef="#ctx0" brushRef="#br0" timeOffset="181676.802">2205 8326 0,'17'-53'15,"-34"106"-15,70-159 16,-36 106-16,19 0 15</inkml:trace>
  <inkml:trace contextRef="#ctx0" brushRef="#br0" timeOffset="181759.49">2487 8396 0,'-53'88'31,"18"-52"-15,-53 16-1,-18-34 1</inkml:trace>
  <inkml:trace contextRef="#ctx0" brushRef="#br0" timeOffset="182327.317">3581 8431 0,'0'0'0,"0"-17"16,0 34 47,0 1-63,0 0 0,0 52 31,-18-52-31,0 52 15,18-34 1,-35-19 0</inkml:trace>
  <inkml:trace contextRef="#ctx0" brushRef="#br0" timeOffset="182460.35">3545 8273 0,'18'-89'15,"-36"178"-15,36-195 0,0 35 16,-1 71 0,19 18-1</inkml:trace>
  <inkml:trace contextRef="#ctx0" brushRef="#br0" timeOffset="182759.808">3951 8643 0,'18'0'15,"-18"-18"1,0-35 0,0-17-1,17-1 1,36 1-1,35 70 1,1 35 0,-54 53-1,-35 0 1,-18-70-16,-52 35 16,17-35-1</inkml:trace>
  <inkml:trace contextRef="#ctx0" brushRef="#br0" timeOffset="183341.305">2222 8220 0,'36'0'15,"-1"0"-15,-17 0 16,52 17-1,-52 1 1,17 70 0,-52-53-1,-1-17-15</inkml:trace>
  <inkml:trace contextRef="#ctx0" brushRef="#br0" timeOffset="184256.597">5697 8273 0,'0'0'0,"18"-18"0,17-53 16,-17 36 15,-18 53 0,0-1-31,0 72 16,-18 16 0,-17 19-1,0-1 1,17-17-1,18-35 1,0-18 0,53-36-1,18-17 1,-1-17 0,-52-1-16</inkml:trace>
  <inkml:trace contextRef="#ctx0" brushRef="#br0" timeOffset="184440.691">5733 8555 0,'0'0'16,"-71"-18"0,36 18-1,35-17 1,88-1-1,0 0 1,-17 1-16</inkml:trace>
  <inkml:trace contextRef="#ctx0" brushRef="#br0" timeOffset="184739.822">6050 8502 0,'0'0'0,"-18"0"0,18 35 15,36-35 32,17 0-31,-36-17 0,19-36-1,-36 0 1,0 35-1,-53 36 1,0 52 0,35-52-16,0 70 15,18-17 1,18-18 0</inkml:trace>
  <inkml:trace contextRef="#ctx0" brushRef="#br0" timeOffset="185071.862">6438 8643 0,'18'-18'15,"-36"36"-15,106-124 16,-88 53 0,-53 0-1,18 53 1,0 0-1,17 53 1,18 53 0,0-35-1,0-1 1,0 1 0,-17-36-1,-54 0 1,1-17-1,-1-18 17,36-18-32</inkml:trace>
  <inkml:trace contextRef="#ctx0" brushRef="#br0" timeOffset="185423.632">6756 8237 0,'17'-17'0,"-34"34"0,52-52 0,-17 17 15,-18 1 1,0 34 15,-36 72-15,1 16-1,17 19 1,18-71 0,0 17-1,0 54 1,0-71 0,36-18-1,17-17 1,-18-54-1,-17 36-15</inkml:trace>
  <inkml:trace contextRef="#ctx0" brushRef="#br0" timeOffset="185588.144">6809 8572 0,'0'0'0,"-18"0"0,-17 0 15,17-17 1,36 17-1,105 0 17,-35-35-17,-17 35-15</inkml:trace>
  <inkml:trace contextRef="#ctx0" brushRef="#br0" timeOffset="186071.015">7902 8590 0,'0'0'0,"18"-35"16,-18 0-1,0 17 1,-53 18-1,-18 18 1,-17 34 0,18 37-1,52-19 1,18 18 0,71-35-1,52 0 1,18-53-1,0 0 1,-35-53 0</inkml:trace>
  <inkml:trace contextRef="#ctx0" brushRef="#br0" timeOffset="186737.702">8378 8714 0,'18'-36'16,"0"1"-16,-18 17 15,-36 1 1,36 123-16,-17-212 0,-36 123 15,-35 36 1,17 36 0,89-19-1,52-17 1,1-35 0,-1-18-1,-34-18 1,-36-35-1,17-35 1,-17 35 0,0 35-1,0 54 17,-17 52-17,34-18 1,36-17-1,18-35 1,17-18 0,-35-35-1,35-54 1,-17-16 0,-36-1-1,-17 35 1,-18 36-1,-36 53 1,19 34 0,17 37-1,0-1 17,35 18-17,0-36 1,-35-17-1,-17-18 1,-54-17 0,-35-18-1,36-35 1,52 17-16</inkml:trace>
  <inkml:trace contextRef="#ctx0" brushRef="#br0" timeOffset="187103.505">9049 8749 0,'17'0'47,"19"-18"-31,-1-17-1,18 0 1,-18-18 0,-35 0-1,0 35-15,-18 18 16,-34 0 0,-1 71-1,17 17 1,19 35-1,34-70 1,19 18 0,17-53-1,-18-18 1</inkml:trace>
  <inkml:trace contextRef="#ctx0" brushRef="#br0" timeOffset="191728.909">10495 8608 0,'0'-18'31,"0"0"63,0 36-16,0 0-78,0-1 0,-35 54 16,35 0 15,0-36-31,0 0 16,17 0-1,54 1 1,-18-36-1,18-36 1,-36-17 0,0-52-1,-17 34 1,-18 53 0,-18 89 15,18-53-16,0 17-15,0 53 16,35-35 0,18-35-1,18-18 1</inkml:trace>
  <inkml:trace contextRef="#ctx0" brushRef="#br0" timeOffset="192093.965">11324 8572 0,'0'0'15,"0"-17"-15,0-1 0,0-17 16,0 17 15,-17 18-15,17-17 171,-18 17-187</inkml:trace>
  <inkml:trace contextRef="#ctx0" brushRef="#br0" timeOffset="194108.148">10672 8767 0,'0'0'0,"-18"17"31,0 1-15,1-18 0,-1 0-1,18 17 17,53 1-17,53 0 1,17-18-1,-70 0-15,18 0 16,-18 0 0,-106 17-1,-71-17 1,1 0 0,35-17-1,35 17 16,70 0 1,1 0-32,52 0 15,36-18 1,35 0-16</inkml:trace>
  <inkml:trace contextRef="#ctx0" brushRef="#br0" timeOffset="195754.971">9701 8819 0,'-17'0'312,"-1"0"-156,0 0-140,18 18 171,18-18-93,0 0 47,-18-18-110,0 1 0,-18 17-15,-17 0 0,35-18-16</inkml:trace>
  <inkml:trace contextRef="#ctx0" brushRef="#br0" timeOffset="201246.488">10619 8572 0,'0'18'0,"0"0"16,0-1 15,17-17-15,1 0 0,0 0-1,-1 0-15,1 0 0,-1 0 16,1 0-1,-18-17 1,-35 17 31,17 0-47,-35 17 16,36 1-1,17 17 1,0 1-1,35-19 1,18-17 0,-36 0-1,-34 0 32,-18 0-47,-36 18 16,53 0-1,-17-18-15,0 35 32,52-18-17,19-17 1,34 18 0,1-18-1,17 0 1,-35 0-1,-35 0 1,-71 0 0,-36 18-1,19-1 1,35 1 0,52-18-1,124 18 1,18-18-1,0 0 17,-18-53-17,-18 17 1,-87 1 0,-36 0-16</inkml:trace>
  <inkml:trace contextRef="#ctx0" brushRef="#br0" timeOffset="202793.948">1005 10001 0,'0'0'0,"-17"0"16,34 0 31,1 0-47,35-35 15,-18 0 1,-17-18 0,-18 17-1,0 19 17,-35 34-17,-18 1 1,35 17-1,0 1 1,54-19 0,17 19-1,-36-36 1,-17 35 0,-35 0-1,-36 18 1,-17 0-1,0 18 1,53-1 0,35-17-1,53 0 17,52-35-32,37-18 31,-37-18-16,-34 0-15</inkml:trace>
  <inkml:trace contextRef="#ctx0" brushRef="#br0" timeOffset="203243.079">1429 10125 0,'17'-18'15,"1"18"1,0 35-1,-1 18 1,1 18 0,-18-1-1,-18-17 1,-17-17 15,35-54 0,18-17-15,17-54 0,35 1-1,-34 35 1,-36 36 0,-18 17-1,0 53 1,1 0-1,17-36-15,0 36 16,0 0 0,53-18-1,17-35 17,-17-17-32</inkml:trace>
  <inkml:trace contextRef="#ctx0" brushRef="#br0" timeOffset="203543.154">2117 10142 0,'0'-17'0,"0"34"0,0-52 15,-18 35 1,0 0 0,36-18 30,17 18-30,-35-35 0,0 18 15,-17 17-31,-19 0 16,19 0-1,-1 17 1,-17 1-1,17-18-15</inkml:trace>
  <inkml:trace contextRef="#ctx0" brushRef="#br0" timeOffset="203798.04">2099 10248 0,'0'18'15,"-18"-1"-15,-17 1 16,17 17-1,71-35 32,-35 0-31,-18-17 0,-18-1-1,-35 18 16,-17 0-15</inkml:trace>
  <inkml:trace contextRef="#ctx0" brushRef="#br0" timeOffset="204158.947">829 10672 0,'0'0'0,"-88"17"0,0-17 16,70 18 0,53-1-1,106-17 16,-70 0-31,176 0 16,35 0 0,-17-17-1,-89-1 1,-105 18 0,-54 0-1,-34-17 1</inkml:trace>
  <inkml:trace contextRef="#ctx0" brushRef="#br0" timeOffset="205689.693">4392 10231 0,'0'0'0,"0"-18"31,0 0 16,18 18-32,-18-17 126,0-1-125,0 0-1,0 36 32,-18 17-31,18-17-1,-35 52 1,17 1 0,18-53-16,0 52 15,0-52 1,0-1-1,18-34 1,-1-18 0</inkml:trace>
  <inkml:trace contextRef="#ctx0" brushRef="#br0" timeOffset="206155.475">4445 9966 0,'0'0'0,"-18"-35"15,18 17 17,0 36-1,18 35-15,17 0-1,1-1 1,52-16-1,-53-19-15,88 19 16,1-19 0,-71 1-1,-35 0 1,-18-1 0,-53 1-1,-18 35 1,-35 35-1,0 0 17,1 0-17,16-17 1,54-18 0,35-36-1,35-34 1,-17-1-16</inkml:trace>
  <inkml:trace contextRef="#ctx0" brushRef="#br0" timeOffset="207437.373">5838 10107 0,'-17'0'63,"-1"18"-63,-17 35 15,-18 17 1,35-17 0,18 35-1,53-35 1,-17-35-16,52-1 15,0-17 1,-35-52 0,-36-19 15,-17-35-15,-52 36-1,-1 34 1,0 36-1,17 18 1,36 0-16</inkml:trace>
  <inkml:trace contextRef="#ctx0" brushRef="#br0" timeOffset="207720.224">6191 10213 0,'0'0'0,"0"18"47,-17-1-47,-19 54 31,36-36-31,-17 36 16,-1 34-1,0 19 1,18-18-1,0-36 1,-17-34 0,-1-72-1</inkml:trace>
  <inkml:trace contextRef="#ctx0" brushRef="#br0" timeOffset="207957.261">6174 10301 0,'-36'35'0,"72"-70"0,-19 0 0,36-53 16,0 70 0,35 36 15,-35-1-15,-18 36-1,-35 0 1,-52 0-1,-1-18 1,-18-17 0,53-18-16</inkml:trace>
  <inkml:trace contextRef="#ctx0" brushRef="#br0" timeOffset="208269.137">6597 10301 0,'18'0'47,"17"0"-31,-18 0 0,36-18-1,-17-17 1,-36 0-1,-36 17 1,1 36 0,-35 17-1,17 18 1,53 35 0,35-52-1,-17-19-15</inkml:trace>
  <inkml:trace contextRef="#ctx0" brushRef="#br0" timeOffset="208535.311">6826 10530 0,'18'-17'15,"-36"34"1,54-70-16,-36 18 31,17-35-15,18-1-1,18 18 1,71 36 0,-36 52-1,-17 35 1,-54 1 0,-17-18-1,-35-36 1,17 1-16,-17 0 15</inkml:trace>
  <inkml:trace contextRef="#ctx0" brushRef="#br0" timeOffset="209517.142">8202 9842 0,'0'0'0,"0"-17"0,18-1 0,-18-17 31,-18 53 0,0 70-15,1 35-1,17 18 1,0-17 0,0-89-16,0 53 15,0-35 1,0-35-1,0-53 17,35-36-17,18-17 1,35 35 15,-53 35-31,36 18 16,17 53-1,-35 18 1,-35-18 0,-36 0-1,-88-1 1,18-34 0,0-18-1,70-18 1</inkml:trace>
  <inkml:trace contextRef="#ctx0" brushRef="#br0" timeOffset="209850.023">8714 10213 0,'35'0'16,"-70"0"-16,88 0 15,-36 53 16,1-36-31,-18 19 16,0 52 0,-18-53-1,1-17 1,17-36 15,0-17-15,17-36-1,36-17 1,18 0 0,-18 35-1,-36 35-15</inkml:trace>
  <inkml:trace contextRef="#ctx0" brushRef="#br0" timeOffset="210182.348">9155 10142 0,'0'36'31,"-36"-1"-15,-17 35 0,36 1-1,17-18 1,35-18-1,18-35 1,-18 0-16,0-17 16,18-19-1,-17-70 1,-36 1 0,0 16-1,-36 37 1,-17 34-1,18 18 1</inkml:trace>
  <inkml:trace contextRef="#ctx0" brushRef="#br0" timeOffset="210715.302">9384 10195 0,'0'0'0,"0"18"16,-18 17 0,1 18-1,17 0 1,0-18 0,17-35-16,19 18 15,52-18 1,18-18 15,-36-35-15,-35-17-1,-17-1 1,-53 89 15,17 0-31,-17 34 16,35-16-1,35-1 1,53-17 0,18-18-1,-18 0 1,-17-71 0,-53 1-1,-18-19 1,-18 36 15,-53 36-15,1 17-1,52 0-15</inkml:trace>
  <inkml:trace contextRef="#ctx0" brushRef="#br0" timeOffset="211147.743">10319 10142 0,'0'0'0,"17"-17"16,-17-1-1,-17 18 48,-1 0-63,0 18 16,-17 17-1,35 36 1,0-54-16,18 36 15,-1 0 1,-17 0 0,0-18-1,-52-17 1,-19-18 0,0-18-1,54 1 1</inkml:trace>
  <inkml:trace contextRef="#ctx0" brushRef="#br0" timeOffset="211513.888">10460 10266 0,'0'0'0,"17"0"0,-17-18 15,36 1 1,-19-1 0,1-17-1,-18-18 1,0 35-16,0 0 16,-35 18-1,-18 53 1,18 36-1,17-19 17,36 1-17,34-18 1,19-18 0,17-35-1,-52-18-15</inkml:trace>
  <inkml:trace contextRef="#ctx0" brushRef="#br0" timeOffset="211863.508">10901 10160 0,'0'-18'16,"0"36"-16,0-18 31,17 71-15,-17-36-16,0 35 15,0 1 1,0-36 15,0-17-15,-17-18 0,17-53 15,17 35-31,36-70 15,53 0 1,0-18 0,-35 36-1,-54 34 1,-34 36-16</inkml:trace>
  <inkml:trace contextRef="#ctx0" brushRef="#br0" timeOffset="212896.318">4392 11501 0,'-18'0'16,"18"-18"-1,0-17 1,18 35-16,0-18 16,17 0-1,-17 36 1,-18 35 0,0 35-1,-18-17 1,-17-36-1,-36 18 1,18-53 0,36 0 15,17-18-31,0 1 16,17-19-1,19 36 1,-19 0-1,18 36 1,-17-1 0,17 18-1,1-18 1,34-17 0,-35-18-1,-17-18-15,35 0 16</inkml:trace>
  <inkml:trace contextRef="#ctx0" brushRef="#br0" timeOffset="213327.312">4815 11271 0,'0'0'0,"-17"-17"15,-19-1 1,19 18-1,-1 35 1,36 1 0,35 34-1,35-17 1,53 35 0,-70-35-1,-18-18 1,-36 1-1,-17-19 1,-17 19 0,-72 16-1,-16-16 17,-19 17-17,18-18 1,36 0-1,34-17 1,72-18 0</inkml:trace>
  <inkml:trace contextRef="#ctx0" brushRef="#br0" timeOffset="214259.277">5997 11342 0,'0'0'0,"0"-18"0,0-17 31,-17 17-16,17 36 1,0 17 0,0 36-1,0 17 1,0 18 0,0-71-16,-18 18 15,-17 35 1,35-17-1,0-18 1,35-18 0,35-17-1,1-18 1,70-71 0,-106 53-1</inkml:trace>
  <inkml:trace contextRef="#ctx0" brushRef="#br0" timeOffset="-214621.672">6491 11624 0,'0'-18'16,"-18"18"47,1 0-48,-1 0 1,1 0-1,-19 0 1,19 0-16,-36 36 16,17-1-1,-16 18 1,52 0 0,105 17-1,19-52 1,-54-18-1,-34 0-15,34-35 16,-17-36 0,-35 1-1,-18 17 1,0 35 0,-18 18-1,0 35 16,18 18-15,18-18 0,0 18-1,17-35 1,-17-18 0,-1 0-16</inkml:trace>
  <inkml:trace contextRef="#ctx0" brushRef="#br0" timeOffset="-213604.249">5980 11800 0,'-18'0'0,"0"0"16,-17 0 0,17 0-16,1 18 15,34-18 32,19 0-47,34 0 16,18 0-1,-70 0 1,35-18 0,-35 18-1,-36 0 17,-17-17-17,17-1-15</inkml:trace>
  <inkml:trace contextRef="#ctx0" brushRef="#br0" timeOffset="-212192.153">6121 11765 0,'0'0'16,"-36"0"-16,19 18 0,17-1 16,17-17 15,19 0-31,-19 0 15,72 0-15,69 0 16,1-17 15,-36-1-15,-52 0 0,-89 1-1,-105-1 1,-18 18-1,-18 35 1,18-17 0,53 17-1,52-17 1,36 0 0,124-1-1,52-17 1,36 0-1,-18-53 1</inkml:trace>
  <inkml:trace contextRef="#ctx0" brushRef="#br0" timeOffset="-211590.259">7250 11483 0,'0'0'0,"-36"18"16,19-18 0,34 0-1,36 0 1,18-18-1,-18-17 1,-18-18 0,-35 17 15,-53 19-15,-53 34-1,-17 36 1,35 18-1,88-18 1,88 0 0,35-18-1,-35-35 1,-52 0 0,-54 18-1,-53-1 1,-17 19-1,0-1 1,18 35 0,70-17 15,17 0-15,54 0-1,70-35 1,-71-36-1</inkml:trace>
  <inkml:trace contextRef="#ctx0" brushRef="#br0" timeOffset="-211226.491">7567 11853 0,'-18'0'16,"-17"0"-1,18 0 16,17-17 1,0-1-32,0-17 31,17-1-31,-17 1 16,35-18-1,18 36 1,18 34-1,-1 54 1,-34-36 0,-19 53-1,-17-17 1,-17-36 0,-19-35-1</inkml:trace>
  <inkml:trace contextRef="#ctx0" brushRef="#br0" timeOffset="-210961.246">8096 11430 0,'0'0'0,"0"-18"15,0-17 1,-17 35-1,17 18-15,-18 52 16,0 18 0,-17 54-1,35-72 1,-18 18 0,18-17-1,0-36 1</inkml:trace>
  <inkml:trace contextRef="#ctx0" brushRef="#br0" timeOffset="-210777.632">8061 11730 0,'-18'0'0,"36"0"0,-36-18 15,1 1 1,34 17-1,36-18 1,-17 18-16,52 0 16,123-18-1</inkml:trace>
  <inkml:trace contextRef="#ctx0" brushRef="#br0" timeOffset="-210445.751">8608 11659 0,'0'0'16,"17"0"31,1 0-47,17 0 16,18-35-1,-17 0 1,-36 17-1,-36 0 1,-70 54 0,18 17-1,71 0 1,17 35 0,70 0-1,1-53 1,17-35-1,-70 0-15</inkml:trace>
  <inkml:trace contextRef="#ctx0" brushRef="#br0" timeOffset="-210162.486">8996 11730 0,'17'-18'16,"-34"53"15,17-52-31,17 34 15,-17 1-15,0 53 16,-17-18 0,17-18-16,0 0 15,0 0 1,0-70 15,17-18-15,19-17-1,17-36 1,17 35 0,-17 1-1</inkml:trace>
  <inkml:trace contextRef="#ctx0" brushRef="#br0" timeOffset="-209529.623">10125 11642 0,'0'0'0,"0"-18"15,17 18 1,-17-18 0,0 54-1,0 34 1,18-17-1,17 18 1,18-36 0,-18-17-1,-17-18 1,17-36 0,-17-34-1,17-1 16,1 1-15,16 17 0,-34 35-1,0 18-15,17 0 16</inkml:trace>
  <inkml:trace contextRef="#ctx0" brushRef="#br0" timeOffset="-209114.369">10724 11589 0,'-17'0'47,"-1"17"-47,-17 1 16,-18 17 0,35 18-1,18-18 1,0-17-1,36 0 1,17-18 0,-18-36-1,-18-16 1,1-1 0,-18 35-1,0 36 16,0-1-31,0 36 16,35 0 0,18 0-1,0-35 1,18-18 0,-54-18-16</inkml:trace>
  <inkml:trace contextRef="#ctx0" brushRef="#br0" timeOffset="-208647.96">11218 11254 0,'0'-71'16,"0"142"-16,-35-160 15,17 89 1,18 53-1,18 36 1,-18 16 0,0 1-1,0-18 1,-18 1 0,36-37 15,53 1-16,17-35-15,35-36 32,-35-35-17,-17-17 1,-36 35 0,-35 17-1,-17 18 1,-19 18-1,1 17 1,0 0 0,17-17-1</inkml:trace>
  <inkml:trace contextRef="#ctx0" brushRef="#br0" timeOffset="-208481.219">11624 11395 0,'0'-36'16,"0"72"-16,-35-142 15,-1 71 1,1 35 0,35 35-1,0-17-15</inkml:trace>
  <inkml:trace contextRef="#ctx0" brushRef="#br0" timeOffset="-207882.177">12259 11042 0,'0'0'0,"0"-35"0,0-1 32,18 54-17,-1 35 1,19 35 0,-36 18-1,0 35 1,-36-35-1,1 35 1,17-106 0,-17 36-1,35-54 17,0-34-17,0-1 1,0 1-16,0-19 15,0-52 17,-35 35-17,-53 36 1,-18 17 0,18 52-1,35 37 1,53-36-1,88 17 1,-18-52 0,19-1-1,-1-34 1,-53 17-16</inkml:trace>
  <inkml:trace contextRef="#ctx0" brushRef="#br0" timeOffset="-207150.143">13423 11589 0,'0'0'15,"18"-18"-15,-1-17 16,-17 17 15,-52 18-15,-1 18-1,-18 35 17,1 0-17,70-18-15,0 35 16,35-17-1,53 0 1,0-35 0,0-36-1,-17 1 1</inkml:trace>
  <inkml:trace contextRef="#ctx0" brushRef="#br0" timeOffset="-206851.513">13705 11659 0,'18'-35'16,"-36"70"-1,54-70 1,-19 88 15,-17-18-15,0-17-16,0 52 16,0-34-1,0-19 1,0 1-1,-17-36 1,17-35 0,17-17-1,19-1 1,17 18 0,35 18-1,-53 17 1</inkml:trace>
  <inkml:trace contextRef="#ctx0" brushRef="#br0" timeOffset="-206701.453">14058 11589 0,'18'35'15,"-18"0"1,0 1 0,-18-160-16,18 142 0,-17 140 15,17-140 1,-18 0-16,0-18 15</inkml:trace>
  <inkml:trace contextRef="#ctx0" brushRef="#br0" timeOffset="-206534.319">13952 11501 0,'0'-106'15,"0"212"-15,0-300 16,0 158-1,18 54 17,-18 0-17</inkml:trace>
  <inkml:trace contextRef="#ctx0" brushRef="#br0" timeOffset="-205968.452">13988 11606 0,'0'0'0,"17"0"62,19 0-46,-19 0-16,54-17 16,-1-19-1,-17 1 1,-53 0 0,-53 17-1,-17 36 1,-1 17-1,18 36 1,53 17 0,36 0-1,34-17 17,36-1-17,-18-70 1,-53 0-16</inkml:trace>
  <inkml:trace contextRef="#ctx0" brushRef="#br0" timeOffset="-205320.161">14746 11712 0,'0'-17'16,"0"-1"15,0 0-16,-18 18 1,-87 0 0,34 18-1,1 17 1,34 36 0,54-18-1,70 0 1,-53-53-16,54 17 15,-1-34 1,-35-54 0,0-17-1,-1-36 1,-16-17 15,-19 53-15,-17 53-1,0 88 17,-17 35-17,17 18 1,0-71-16,0 36 16,0-1-1,0 1 1,17-54-1,19-17 1</inkml:trace>
  <inkml:trace contextRef="#ctx0" brushRef="#br0" timeOffset="-204985.468">15152 11747 0,'0'0'0,"17"0"31,1-17-15,0 17 0,17-35-1,-17 17-15,17-35 16,-17 0 0,-18 18-1,-18 35 1,-35 35-1,18 36 1,35-1 0,17 1-1,36-18 1,-17-36 15,-19-17-31</inkml:trace>
  <inkml:trace contextRef="#ctx0" brushRef="#br0" timeOffset="-203839.251">11906 10019 0,'18'-18'16,"0"1"-16,-1-1 31,-17-17-15,18 17-1,-18 0-15,-18 18 16,-70 0 0,0 53-1,17 0 1,18 18-1,53-18 1,71 0 0,-1-36-1,1-17 1,0-35 0,-36-36-1,-18 1 16,1 17-15,-18 71 15,0-1-31,0 54 16,0-36 0,18 18-1,-1-18 1,1-35-1</inkml:trace>
  <inkml:trace contextRef="#ctx0" brushRef="#br0" timeOffset="-203572.897">12153 10160 0,'0'-35'16,"18"17"-16,-1-52 16,-52 211-16,35-159 0,53-176 15,0 106 1,-35 70-1,52-17 1,18 35 0,-35 53-1,-35 35 1,-18 0 0,-18-35-1,-17 0 1,17-35-1,1-18 1</inkml:trace>
  <inkml:trace contextRef="#ctx0" brushRef="#br0" timeOffset="-203054.106">13000 9984 0,'0'0'0,"17"-36"0,-17 1 15,-52 35 17,-54 18-17,18 35 1,-1 35 0,72-18-1,34-17 1,36-17-1,18-19 1,-1-34 0,-34-36-1,-19 17-15,19-87 16,16-71 0,1 17-1,-53 54 1,0 70-1,-17 71 17,17-1-32,-18 107 15,18 52 1,0-35 0,0-17-1,0-18 1,-18-53-1,1-36 1</inkml:trace>
  <inkml:trace contextRef="#ctx0" brushRef="#br0" timeOffset="-202441.074">13547 10160 0,'17'18'16,"-17"-1"0,0 1-1,0 17 1,0-17-1,0-36 32,0 1-31,0-36 0,0-36-1,18 1 1,52 18-1,1 52 1,-53 36-16,52 70 16,-17 0-1,-35-17 1,-18-1 0,0-35-1,-18-17 1</inkml:trace>
  <inkml:trace contextRef="#ctx0" brushRef="#br0" timeOffset="-202007.969">14164 10001 0,'0'-17'15,"0"34"-15,-18-52 16,-35 53 0,-17 35-1,-1-1 1,54 37 0,52-19-1,36-52 1,-19-18-1,1-18 17,-17-52-17,-1-19 1,-17 1 0,-36 141 15,18-35-31,-18 17 15,18 36 1,0-1 0,0-35-1,36-17 17</inkml:trace>
  <inkml:trace contextRef="#ctx0" brushRef="#br0" timeOffset="-201640.319">14411 10107 0,'-35'18'15,"88"-36"1,-71 18-16,36 35 16,-18 18-1,0-35-15,0 35 16,17 0-1,19-36 1,34-17 0,1 0-1,-18-35 1,17-18 0,-17-35-1,0 0 1,-35 0-1,-18 35 1,-53 53 31,53 35-47</inkml:trace>
  <inkml:trace contextRef="#ctx0" brushRef="#br0" timeOffset="-201443.035">14975 10072 0,'0'17'16,"0"-34"-16,0 52 16,0-17-1,0 35 1,-17 0 0,-1-18-1,-17 0 1,0-35-1</inkml:trace>
  <inkml:trace contextRef="#ctx0" brushRef="#br0" timeOffset="-201276.632">14922 9913 0,'0'0'0,"18"-35"0,0-36 15,-1 54-15,-17-19 16,18 19 0</inkml:trace>
  <inkml:trace contextRef="#ctx0" brushRef="#br0" timeOffset="-200661.376">15381 10019 0,'0'-18'0,"0"1"32,-18 17-17,1 0-15,-36 17 16,18 36-1,17 0 1,53-18 0,18 1-1,0-36 1,0-18 0,0-70-1,-53 0 1,0 52-1,-35 107 17,-1 17-1,19 18-31,17 17 31,-18 1-15,18-18-1,-18-18 1,1-35 0,-1-36-1,1-17-15,-19-17 16,-34-18 0,17-36-1,18 18 1,70-18-1,71 1 1,17-1 0,-88 36-1</inkml:trace>
  <inkml:trace contextRef="#ctx0" brushRef="#br0" timeOffset="-200227.835">15893 10125 0,'17'-18'16,"-34"18"15,-1 0-31,-35 0 16,-17 35 0,17 18-1,35-17 1,36-1-1,17 0 1,0-35 0,18-18-1,-53 1 1,35-36 0,18-35-1,-17 52 1,-36 89 15,-36 18-15,36-1-1,0-52-15,18 35 16,17-35 0,0-18-1,-17-18 1</inkml:trace>
  <inkml:trace contextRef="#ctx0" brushRef="#br0" timeOffset="-199945.913">16281 9860 0,'0'0'0,"17"-53"0,1-17 31,-18 17-15,0 123 15,0-52-31,0 123 16,0 0-1,0-17 1,0-19 0,0-34-1,0-18 1</inkml:trace>
  <inkml:trace contextRef="#ctx0" brushRef="#br0" timeOffset="-199810.66">16245 10160 0,'0'0'0,"0"-18"0,18-35 31,53 18-16,17 18 1,18-19 0</inkml:trace>
  <inkml:trace contextRef="#ctx0" brushRef="#br0" timeOffset="-199462.962">16792 10019 0,'0'18'16,"35"-18"-1,1 0 1,-36-18 0,35-17-16,-35-1 31,0-17-16,-35 53 1,-18 18 0,0 70-1,18 18 1,35-18 0,53-17-1,-1-36 1,1-35-1</inkml:trace>
  <inkml:trace contextRef="#ctx0" brushRef="#br0" timeOffset="-198881.227">17851 9754 0,'0'0'15,"52"-53"1,-16 18 0,-19 17-1,-17 89 17,0-53-32,0 70 15,-35 35 1,35 1-1,-18-18 1,1-18 0,17-71-16,0 19 15</inkml:trace>
  <inkml:trace contextRef="#ctx0" brushRef="#br0" timeOffset="-198463.319">17657 10054 0,'0'0'16,"-18"-35"-1,53 17 1,71 18 0,53 0-1,-1-17 1,1-1-1,-106 18 1,-35 0 0,-36 18-1,-17 35 1,0-1 0,35 19-1,70-18 1,1-35 15,17-18-15,-70-36-1,-1-34 1,-17-18 0,-70-1-1,17 54 1,17 35-1</inkml:trace>
  <inkml:trace contextRef="#ctx0" brushRef="#br0" timeOffset="-197715.932">19456 9895 0,'0'-17'0,"-18"17"31,18-18-15,-53 18 0,0 0-1,18 18-15,-71 35 16,18 0-1,70 17 1,89 1 0,35-18-1,-1-36 1,-87-17-16,53-35 16,-1-18-1,-34-35 1,-19 35-1,-17 35 17,-17 54-17,17-19-15,-18 19 16,18 87 0,35-35-1,0-53 1,1-35-1</inkml:trace>
  <inkml:trace contextRef="#ctx0" brushRef="#br0" timeOffset="-197362.843">19950 9948 0,'17'-53'16,"-34"106"-16,34-141 0,-17 70 15,0 36 17,0 53-17,-17 35 1,-1-1 0,0 72-1,18-89 1,0 18-1,-17-36 1,17-17 0,0-35-1,0-36 17,0 1-32,-18-54 15</inkml:trace>
  <inkml:trace contextRef="#ctx0" brushRef="#br0" timeOffset="-197133.42">20002 9948 0,'0'-35'0,"0"70"0,18-88 16,17 36 0,-17 17-16,53 0 15,-1 53 1,-35 0-1,-35 35 1,-35-18 0,-18-17-1,-53-35 1,53-18 0</inkml:trace>
  <inkml:trace contextRef="#ctx0" brushRef="#br0" timeOffset="-196831.259">20302 10037 0,'18'-18'0,"35"0"16,-124 54-16,160-89 16,-72 53-1,-17 35 1,-35 71-1,17 0 1,18 52 0,0-105-1,0 35 1,0-52 0,18-19-1,-18-34 1,0-36-1</inkml:trace>
  <inkml:trace contextRef="#ctx0" brushRef="#br0" timeOffset="-196583.356">20408 9966 0,'18'-18'15,"-36"36"-15,89-71 16,52 53-1,1 53 1,-54 0 0,-70 35-1,-35-17 1,-53-18 0,-18-18-1,18-35 1,35-18-1</inkml:trace>
  <inkml:trace contextRef="#ctx0" brushRef="#br0" timeOffset="-196068.406">20884 9560 0,'0'0'16,"0"-35"0,18 53 15,-18 52-15,0-35-16,18 54 15,-18 52 1,0 0-1,0 18 1,0-89 0,0-17 15,53-18-15,17-35-1,18-35 1,-17-18-1,-18 0 1,-18 0 0,-35 36-1,-18 52 17,1-35-32,-1 35 15,18 1 1,0-19-1</inkml:trace>
  <inkml:trace contextRef="#ctx0" brushRef="#br0" timeOffset="-195918.244">21308 9913 0,'0'0'0,"17"-53"15,-17 0 1,0 36 0</inkml:trace>
  <inkml:trace contextRef="#ctx0" brushRef="#br0" timeOffset="-195618.878">21713 9966 0,'0'-18'16,"-17"18"15,-18 0-15,-1 0-1,-34 36 1,17 34-1,35-35-15,1 18 16,17-35-16,0 53 16,52-1-1,19-52 1,17-18 0,0-18-1</inkml:trace>
  <inkml:trace contextRef="#ctx0" brushRef="#br0" timeOffset="-195219.186">22154 10037 0,'36'-36'15,"-36"19"-15,0-19 0,-36 125 32,19-195-32,-89 123 15,0 54 1,71-1-1,35-17 1,53 0 0,17-35-1,1-36 1,-36-35 0,0-35-1,1 35 1,-19 18-1,-17 53 1,0 52 0,0 1-1,53 17 1,-17-53 15,34-35-15,-52 0-16</inkml:trace>
  <inkml:trace contextRef="#ctx0" brushRef="#br0" timeOffset="-194952.871">22648 9613 0,'0'-70'15,"0"140"-15,0-176 0,0 71 16,-17 70 15,-1 124-15,0 0-1,18 0 1,18-36 15,-18-17-15,0-53-1,18-53-15</inkml:trace>
  <inkml:trace contextRef="#ctx0" brushRef="#br0" timeOffset="-194634.838">22560 10037 0,'0'-36'0,"0"72"0,18-107 16,52 53-1,36 1 1,18-1 0,-54 18-1,54 0 17,-71 0-32,-53 35 46,0 1-30,-18-1 0,18 18-1,-18-36-15,18 1 16,-35-18 0</inkml:trace>
  <inkml:trace contextRef="#ctx0" brushRef="#br0" timeOffset="-194470.919">23001 9842 0,'18'-88'15,"-36"176"-15,53-264 16,-17 141 0,17 35-1,-17 0 1</inkml:trace>
  <inkml:trace contextRef="#ctx0" brushRef="#br0" timeOffset="-194120.163">23460 9825 0,'0'0'0,"-18"0"0,-35 0 15,36 17-15,-19 1 16,-34 70 0,52 1-1,18-19 1,71 18 15,-1-70-15,-17-18-1,-18-35 1,-17-36 0,-18-52-1,0-19 1,18 19 0,-18 105-16</inkml:trace>
  <inkml:trace contextRef="#ctx0" brushRef="#br0" timeOffset="-193772.39">23654 10072 0,'0'53'0,"0"-106"0,0 123 16,17-52 31,1-53-32,0-36 1,17-17 0,53-18-1,36 36 1,17 52 0,0 36-1,-88 34 1,-36-16-16,-17 34 15,-53 71 1,-35-70 0,0-18-1,0-35 1</inkml:trace>
  <inkml:trace contextRef="#ctx0" brushRef="#br0" timeOffset="-192423.419">15557 11765 0,'0'18'32,"0"17"-17,0 0 1,0-17 15,0 0-31,-17-18 16,-1-36 31,18-17-32,0 36-15,0-36 16,0 0-1,88-18 1,18 89 0,-18 53-1,-35 17 1,-53 0 0,0-17-1,0-19 1,-35-34 15,17-18-15,18-18-16</inkml:trace>
  <inkml:trace contextRef="#ctx0" brushRef="#br0" timeOffset="-192139.526">16351 11430 0,'0'-18'16,"0"1"-1,18 17 1,-18 17-16,0 36 16,0 18-1,0 17 1,-18 18 15,18-18-15,0 18-1,0-71 1,0-17 0</inkml:trace>
  <inkml:trace contextRef="#ctx0" brushRef="#br0" timeOffset="-191824.146">16298 11747 0,'18'-17'15,"-36"34"-15,89-52 16,52 18 0,1 17-1,-18 0 1,-18 0-1,-53 0 1,-35 17 15,-18 18-15,1 1 0,-1-1-1,18-17 1,0-1-1</inkml:trace>
  <inkml:trace contextRef="#ctx0" brushRef="#br0" timeOffset="-191674.824">16827 11589 0,'0'0'15,"18"-53"-15,-18 35 0,18-17 16,-1 17-1,1 18 17</inkml:trace>
  <inkml:trace contextRef="#ctx0" brushRef="#br0" timeOffset="-191225.655">17427 11642 0,'0'-18'16,"-17"18"15,-19 0-31,-52 35 16,18 1-1,34 16 1,36 1-1,18-53 1,52 36 0,1-36-1,0-18 1,-19-53 0,1 1-1,0-1 1,-35 71-1,-18 36 1,0 34 0,0 1-1,35-1 1,36-34 0,17-19-1,18-34 1</inkml:trace>
  <inkml:trace contextRef="#ctx0" brushRef="#br0" timeOffset="-190908.62">18292 11236 0,'0'-71'15,"0"142"-15,17-177 16,-17 124 15,-17 52-15,-19 36-1,1 18 1,0-1 0,17-17-1,18-18 1,35-35-1,18-18 1,0-35 0,-35-17-16</inkml:trace>
  <inkml:trace contextRef="#ctx0" brushRef="#br0" timeOffset="-190626.735">18574 11642 0,'70'-89'16,"-34"37"-16,-36 34 15,-106 177-15,212-353 16,-106 176 0,-18 18-1,18 18 1,0 35 0,0 17-1,35 1 1,-17-54-16,17 36 15,-35 35 1,-53-35 0,-53-35 15,-35-18-15,18-18-16</inkml:trace>
  <inkml:trace contextRef="#ctx0" brushRef="#br0" timeOffset="-189262.575">4568 12876 0,'-17'-17'15,"-1"-1"1,1 18-1,-1-35 1,18 17 0,35 18-1,18 0 1,0 18 0,-18-1-1,-35 36 1,-17-35-16,-36 35 15,0-18 1,18-17 0,17-1-1,18-34 32,0-1-16,0 1 1,-18 17-17,18-18 1,-17 18 0</inkml:trace>
  <inkml:trace contextRef="#ctx0" brushRef="#br0" timeOffset="-189004.274">4498 12859 0,'0'-18'16,"18"18"-16</inkml:trace>
  <inkml:trace contextRef="#ctx0" brushRef="#br0" timeOffset="-186449.558">4586 13017 0,'-18'0'16,"1"-17"15,17-1 31,17 18-46,1 0-16,35 0 16,0 18-1,-18 17 1,-35 0-1,0 36 1,-35-36 15,-18 18-15,-35-35 0,17-1-1,18-17 1,36 0-16,17-35 31</inkml:trace>
  <inkml:trace contextRef="#ctx0" brushRef="#br0" timeOffset="-185951.159">4868 12718 0,'-17'-18'16,"34"36"-16,-52-54 0,17 19 31,18 34-15,18-17-1,17 36 1,36 17-1,17 17 1,18-17 0,-18 18-1,0-36 1,-35 0 0,-35-17-1,-18 17 1,-53 18-1,-35 18 1,-36-1 0,1 1 15,70-36-31,-71 18 16,19-18-1,34-17 1,89-18 15</inkml:trace>
  <inkml:trace contextRef="#ctx0" brushRef="#br0" timeOffset="-185267.942">6279 13053 0,'0'-18'15,"18"18"17,-18-18-17</inkml:trace>
  <inkml:trace contextRef="#ctx0" brushRef="#br0" timeOffset="-183687.482">19932 11606 0,'0'0'0,"-18"-17"16,1-1 0,-19 0 15,-17 1-16,36 17-15,-36 17 16,-18 36 0,71 0-1,0 0 1,71-18 0,-1-17-1,-17-18 1,0-35-1,-17-36 1,-19 18 0,1 18-1,-18 53 17,17 17-17,1 0 1,0 18-1,-1 0 1,1-18-16</inkml:trace>
  <inkml:trace contextRef="#ctx0" brushRef="#br0" timeOffset="-183420.948">20126 11730 0,'0'0'0,"0"-71"16,35 1-1,18 17 1,35 0 0,71 71-1,-71 17 1,-52 35 0,-36-17 15,-18 18-16,0-36 1,18-17 0</inkml:trace>
  <inkml:trace contextRef="#ctx0" brushRef="#br0" timeOffset="-182922.062">21078 11518 0,'0'0'0,"18"-17"15,-18-1-15,-35 0 16,-53 18 0,-1 18-1,-16 52 1,69 1 0,36 0-1,71-19 16,17-34-15,-17-36 0,17-34-1,-18-54 1,19-35 0,-54 0-1,-18-1 1,-17 72-1,0 35 1,-17 70 0,17 124-1,-18-36 17,18 18-32,-35-53 31,0-17-16,35-18 1,0-53 0</inkml:trace>
  <inkml:trace contextRef="#ctx0" brushRef="#br0" timeOffset="-182373.12">22754 11430 0,'53'-35'16,"-18"-18"-1,-35 35 1,-35 1 0,-35 34-1,-19 18 1,1 36 0,35 0-1,53-1 1,35-17 15,54-18-15,17-17-1,-18-36 1,35-70 0,-88 53-16</inkml:trace>
  <inkml:trace contextRef="#ctx0" brushRef="#br0" timeOffset="-182106.428">23213 11060 0,'0'-36'0,"-18"-17"16,18 36-16,18 123 0,-36-248 15,0 142 1,18 18 0,0 35-1,18 70 1,-18 1 15,0-1-15,0-87-16,0 52 15,0-18 1,0-34 0,35-36-1,1-18 1</inkml:trace>
  <inkml:trace contextRef="#ctx0" brushRef="#br0" timeOffset="-181957.193">23566 11412 0,'17'-17'15,"-34"34"1,17-17-16,-53 53 16,35-17-1,0-1 1</inkml:trace>
  <inkml:trace contextRef="#ctx0" brushRef="#br0" timeOffset="-181790.304">23724 11165 0,'0'0'16,"0"-17"-16,0-1 0,0-35 15,-17 53 17,17 18-32</inkml:trace>
  <inkml:trace contextRef="#ctx0" brushRef="#br0" timeOffset="-181506.946">24024 11201 0,'-17'0'0,"-36"0"31,-18 35-15,0 18-1,36 35 1,35-17-1,35-1 1,36-35 0,17-17-1,-17-18 1,-18-35 0</inkml:trace>
  <inkml:trace contextRef="#ctx0" brushRef="#br0" timeOffset="-181206.914">24465 10971 0,'0'-35'0,"0"0"15,0 105-15,0-211 16,0 124-16,18 17 16,-18 17-1,0 54 1,0 70-1,0-18 1,-18-34 0,0-1-1,18 0 1,0-35 0,0-35-1,36-1 1,-19-34-1</inkml:trace>
  <inkml:trace contextRef="#ctx0" brushRef="#br0" timeOffset="-180858.531">24730 11201 0,'0'-18'15,"0"36"-15,0-71 16,0 35-1,-18 18 17,-17 0-17,17 18-15,-35 17 16,18 0 0,0 1-1,-18 17 1,35-1-1,18-16 1,18 17 0,17-18 15,18-17-15,-18-1-1,18-34 1</inkml:trace>
  <inkml:trace contextRef="#ctx0" brushRef="#br0" timeOffset="-180308.703">25806 11077 0,'0'0'16,"-18"0"0,-17 0-1,-18 0 1,35 18-16,-52 52 16,70-17-1,53 36 1,52-37-1,1-16 1,-35-36 0,-1-53 15,-70-53-15,0 18-1,-17-18 1,-1 53-1,18 71 1,0-1-16</inkml:trace>
  <inkml:trace contextRef="#ctx0" brushRef="#br0" timeOffset="-179993.174">26158 11377 0,'0'18'15,"0"-36"16,0 18-31,0-53 16,18-17 0,17-19 15,36 1-15,17 53-1,36 70 1,-54 53-1,-35 1 1,-35-1 0,-35-35-1,0-18 1,0-35 0</inkml:trace>
  <inkml:trace contextRef="#ctx0" brushRef="#br0" timeOffset="-179477.105">27393 10601 0,'0'0'16,"35"-35"-16,-17-1 16,-18 72 31,-18-19-32,1 19 1,-18 87-1,35-70-15,-36 106 16,19-18 0,-1-18-1,18-52 1,18-36 0,35-35-1,-18 0-15</inkml:trace>
  <inkml:trace contextRef="#ctx0" brushRef="#br0" timeOffset="-179178.446">27693 11060 0,'18'-36'15,"-1"-17"1,-52 53-16,-18 53 31,106-17-31,-141-1 16,70 53-1,53-17 1,-35-54-16,36 1 16,17 0-1,-18-18 1,18-89 0,-35-17-1,-18 18 1,0 18-1,0 34 1</inkml:trace>
  <inkml:trace contextRef="#ctx0" brushRef="#br0" timeOffset="-178577.991">28310 10918 0,'0'0'15,"18"-35"1,-53 0 0,-53 35-1,-18 35 1,35 36 0,54-1-1,69-17 1,19-18-1,17-52 1,-17-54 0,-18 1-1,-18 17 1,-35 35 0,-35 71 15,-36 106-16,36-53 1,35-53-16,-35 52 16,17 72-1,-17-36 1,17-35 0,-17-18-1,17-17 1,-17-54-1,0-52 1,-18 0 0,0-36-1,35-35 1,53 18 15,71 0-15,35 0-1,18-1 1</inkml:trace>
  <inkml:trace contextRef="#ctx0" brushRef="#br0" timeOffset="-178362.895">28734 11165 0,'-18'0'16,"0"0"-1,-34 36 1,-19 17 0,18 0-1,18-18 1,17-35 0</inkml:trace>
  <inkml:trace contextRef="#ctx0" brushRef="#br0" timeOffset="-178226.944">28593 10971 0,'0'0'16,"35"-88"-16,-17 53 0,-18-18 16,0 0-1,0 35-15</inkml:trace>
  <inkml:trace contextRef="#ctx0" brushRef="#br0" timeOffset="-177878.159">28734 11236 0,'0'0'0,"0"35"0,0-17 0,0 0 31,35-18-16,0-18 1,1-53 0,-19 1-1,18-36 1,54-18 0,-19 107-1,1 70 1,-36 70-1,-35 1 1,-35-18 0,-36-36-1,18-35 1,0-35 0</inkml:trace>
  <inkml:trace contextRef="#ctx0" brushRef="#br0" timeOffset="-177313.971">28522 11130 0,'0'0'0,"18"0"0,-1-18 31,1-17-15,0 35 0,-18 18 30,0 35-30,-18 0 0,-17 17-1,17-17 1,18-35-16,-18 35 16,18-36-1,0-34 32,0-1-47</inkml:trace>
  <inkml:trace contextRef="#ctx0" brushRef="#br0" timeOffset="-175765.753">6315 12929 0,'0'-17'0,"17"-19"32,-17 19-17,18-1 1,-18 0-1,0 36 1,0 35 0,0 18-1,0 70 1,-18 0 0,18 0-1,0-106-15,0 36 16,-17-1 15,17-52-31,0-36 31,17-17-15,1 0-16</inkml:trace>
  <inkml:trace contextRef="#ctx0" brushRef="#br0" timeOffset="-175534.367">6756 12965 0,'17'-36'0,"54"-52"32,-71 70-32,-88 160 15,176-248 17,-106 159-32,1 17 15,-19 71 1,19-17-1,-36-36 1,0-17 0,-18-71-1</inkml:trace>
  <inkml:trace contextRef="#ctx0" brushRef="#br0" timeOffset="-175350.91">6368 13282 0,'-53'-35'15,"-18"0"1,18 17 0,283 141-16,-283-158 0,-141-71 0,264 106 31,54-17-15,70-1-1,17-17 1</inkml:trace>
  <inkml:trace contextRef="#ctx0" brushRef="#br0" timeOffset="-175052.038">6932 13088 0,'106'-53'32,"-124"53"15,-35 35-32,18-17-15,53-18 0,-71 53 16,35 35-1,36 18 1,35-71 0,0-35-1,0-35 1,-36-36 0,-17 1-1,-17-54 1,-36 89-1,0 17 17,35 36-32</inkml:trace>
  <inkml:trace contextRef="#ctx0" brushRef="#br0" timeOffset="-174716.497">7267 13070 0,'35'-17'15,"-17"-1"1,-18 0 0,-70 71-16,87-53 0,36-35 15,-53 70 1,-53 71 0,36 35-1,-1 36 1,18-124-16,0 52 15,0 37 1,18-54 0,-18-18-1,0-87 32,0-54-31,0 1-16</inkml:trace>
  <inkml:trace contextRef="#ctx0" brushRef="#br0" timeOffset="-174485.1">7338 13070 0,'17'-17'0,"-34"34"0,34-70 16,36 18-1,0 53 1,-35-18-16,35 70 15,-53-17 1,0 53 0,-35-18-1,-36-35 17,18-17-17,0-36-15</inkml:trace>
  <inkml:trace contextRef="#ctx0" brushRef="#br0" timeOffset="-172905.31">7391 13159 0,'-18'-18'16,"18"36"46,0-1-46,0 19-16,-18 16 15,1 37 1,-1 16 0,18-34-1,0-53-15,0-1 16,0 1-1,0-53 17,0-36-17,0 36-15,0-53 16,35-36 0,18 18 15,18 106-16,-18 71 1,-18 17 0,-17-35-1,-18 0 1,0-35 0,0-36-1,17-35 1,1-18-1,17-34 1,18 34 0,35 71-1,18 71 1,-53 34 0,-35 1-1,-18-18 16,-36-17-15,1-18 0,35-88-1</inkml:trace>
  <inkml:trace contextRef="#ctx0" brushRef="#br0" timeOffset="-172570.835">8079 13317 0,'0'36'0,"0"-72"16,17 36 15,1 0-15,52-17 0,-17-1-1,-17-35 1,-19 36-1,-17-36 1,-17 35 0,-36 18-1,-18 71 1,36-1 0,35 89-1,53-71 1,53-35-1,52-35 1</inkml:trace>
  <inkml:trace contextRef="#ctx0" brushRef="#br0" timeOffset="-172055.839">9543 13317 0,'0'0'0,"0"-17"0,0-1 15,0-17 1,0 0 0,0 17-16,17 18 15,-17 35 17,0 71-17,-17 53 1,17-106-1,0 141 1,-18-18 0,18-17-1,0-36 1,0-35 0,-18-52-1,-17-72 1,0-16-1,0-72 1,17 89-16</inkml:trace>
  <inkml:trace contextRef="#ctx0" brushRef="#br0" timeOffset="-171822.755">9525 13370 0,'35'-35'0,"53"-36"16,-52 71-16,52 18 31,-335 70-31,547-123 16,-283 123-1,-17 0 1,-17 1 0,-36-37-1,0-16 1,0-36-1</inkml:trace>
  <inkml:trace contextRef="#ctx0" brushRef="#br0" timeOffset="-171373.263">10266 13370 0,'17'-17'0,"-34"34"0,34-87 15,-52 52 17,-71 36-17,18 35 1,35 17 0,36 1-1,70-1 1,17-34-1,1-36 1,-18-36 0,-1-34-1,1-18 1,-35 17 0,0 71-1,-36 53 1,18-35-16,-18 70 15,18-18 17,36-17-17,17-35 1,-1-18 0,-34 0-16</inkml:trace>
  <inkml:trace contextRef="#ctx0" brushRef="#br0" timeOffset="-170840.682">10813 13282 0,'0'-106'16,"-36"89"-1,-17 17 1,-17 35 0,35 53-1,211-53-15,-158-70 0,-212 106 16,211-18-1,19-18 1,-1-35 15,0-35-15,-17 17-16,17-70 16,0 17-1,-35 54 1,-17 105 15,-1-53-31,-17 124 16,17 17-1,18 1 1,0 52 0,0-123-1,0-1 1,0-34-1,-35-53 17,-18-36-17,-53-70 1,71 17 0,17-17-1,53-53 1,-17 106-16</inkml:trace>
  <inkml:trace contextRef="#ctx0" brushRef="#br0" timeOffset="-170474.783">11271 13264 0,'0'0'0,"36"-17"0,34-36 31,-17 18-15,-18-18 0,-105 53 15,-36 53-16,0 70 1,88-88-16,-17 54 16,53 34-1,105 18 1,1-106 0,17-35-1,-106 0-15</inkml:trace>
  <inkml:trace contextRef="#ctx0" brushRef="#br0" timeOffset="-169843.129">13247 13229 0,'35'-35'16,"-17"0"15,-18-1-15,0 19-16,0-1 31,-53 18-16,0 35 1,0 18 0,53-35-16,-18 35 15,36 35 1,17 0 0,-17-35-1,-18 0 1,0-35-1,-53-1 1,-35 1 0,0-18 15,35-18-15,17 1-1,54-36 1,0 35-16</inkml:trace>
  <inkml:trace contextRef="#ctx0" brushRef="#br0" timeOffset="-169356.321">13494 12806 0,'17'-53'16,"-34"106"-16,34-124 0,1 54 15,-18 52 16,0-17-31,-18 87 16,1 19 0,17 17-1,0-35 17,0 53-17,0-71 1,0-35-1,0-18 1,0-53 0,17-52-1,19-36 1,17-35 0,17 53-1,-17 88 1,-18 70-1,-35 36 1,0-18 0,0-17 15,-17-18-15,17-71 15</inkml:trace>
  <inkml:trace contextRef="#ctx0" brushRef="#br0" timeOffset="-169041.102">14111 13123 0,'-18'-35'16,"1"123"-16,52-141 0,-123 18 16,17 88-1,1 35 1,70-53-16,0 18 15,53 53 1,17-71 0,1-35-1,-36-52 17,0-54-17,-35-35 1,-17 52-1,-36 19 1,-18 52 0,36 18-16</inkml:trace>
  <inkml:trace contextRef="#ctx0" brushRef="#br0" timeOffset="-168591.806">14340 13141 0,'0'-18'16,"0"36"0,-35 17-1,17 36 1,18-1 0,53 1 15,-35-53-31,70-1 15,-17-17 1,17-53 0,-35-17-1,0-36 1,0 18 0,-53 35-1,-18 70 1,0 54-1,18 0 1,36 17 0,17-18-1,17-34 1,1-54 15,-1-35-15,-34-18-16</inkml:trace>
  <inkml:trace contextRef="#ctx0" brushRef="#br0" timeOffset="-168345.784">15134 12912 0,'0'-159'31,"0"88"-31,-17 71 16,-1 18-1,53 194-15,-88-353 16,53 246-1,0 19 1,18 35 0,-18-36-1,0-17 1,18-36 0,-1-52 15,36-18-31</inkml:trace>
  <inkml:trace contextRef="#ctx0" brushRef="#br0" timeOffset="-167829.374">15681 13088 0,'0'0'0,"18"-18"0,17-52 15,-53 35 1,-70 35-1,-18 35 1,0 35 0,53 19-1,53-54-15,0 35 16,53 19 0,0-54 15,35-35-16,-17-53 1,0-53 0,-1-53-1,18-35 1,-70 71 0,-18 52-1,0 36 1,-18 53-1,1 52 1,17 54 0,0 17-1,-18 0 1,-17-35 0,0-36-1,-1-52 16</inkml:trace>
  <inkml:trace contextRef="#ctx0" brushRef="#br0" timeOffset="-167114.904">17074 12665 0,'0'0'0,"0"-36"16,0 1-1,0 70 16,-17 36-15,17 52 0,0 36-1,0-106-15,17 88 16,-17-53 0,0-35-1,18-88 32,17-35-31,36-36-1,-36 70-15,36-17 16,35 36 0,-18 34-1,-53 54 1,-35 17-1,-53 0 1,-35-52 0,-53-36-1,17-36 1,71 1 0,53 18-1</inkml:trace>
  <inkml:trace contextRef="#ctx0" brushRef="#br0" timeOffset="-166779.42">17515 13070 0,'0'0'0,"53"0"16,0 18 0,-17 0-1,34-18 1,-17-18-1,18-35 1,-36 0 0,-35 0-1,-35 18 1,-71 70 0,53 71-1,35 0 16,36-18-15,35 0 0,53-35-1,52-53 1</inkml:trace>
  <inkml:trace contextRef="#ctx0" brushRef="#br0" timeOffset="-166048.523">19191 13159 0,'0'0'0,"18"-18"15,-1-17 1,1-1-1,-71 19 1,-53-1 0,-17 18-1,-1 53 1,71 35 0,89 36-1,52-54 1,18-34 15,0-54-15,-36-35-1,-17-53 1,18-53 0,-19 18-1,-34 35 1,-18 36-1,0 88 17,0-1-32,-18 54 15,1 52 1,-1 1 0,18-18-1,0-18 1,18-35-1,35-53 17,-36 0-32</inkml:trace>
  <inkml:trace contextRef="#ctx0" brushRef="#br0" timeOffset="-165882.028">19685 13176 0,'53'-70'15,"-53"52"1,-18 36-1,-17 17 1,35 0-16,0-52 0,-35 70 16,17-1-1,0-16 1</inkml:trace>
  <inkml:trace contextRef="#ctx0" brushRef="#br0" timeOffset="-165716.063">19720 12894 0,'18'-35'15,"-36"70"-15,54-158 16,-19 87 0,-17 54 15</inkml:trace>
  <inkml:trace contextRef="#ctx0" brushRef="#br0" timeOffset="-165399.971">19967 12894 0,'0'0'16,"18"0"0,-18 18 15,-18-1-16,1-17-15,-19 36 16,1-1 15,35 35-15,-18 19 0,36-19-1,17-17 1,-35 0-1,0-35 1,-53-18 0,18 0-16,0-18 15,17 0-15</inkml:trace>
  <inkml:trace contextRef="#ctx0" brushRef="#br0" timeOffset="-164967.539">20443 12894 0,'0'0'16,"-17"0"-16,-1-18 0,1 18 16,17 18 15,-36 35-15,36-18-16,0 106 15,-17 18 1,-1 0-1,0-18 1,1-53 0,-1-53 15,18-17-15,0-36-1,0-70 1,0 53-16</inkml:trace>
  <inkml:trace contextRef="#ctx0" brushRef="#br0" timeOffset="-164733.763">20461 12947 0,'71'-53'16,"-18"18"-16,52 17 16,1 18-1,-441 106-15,758-124 16,-405 106-1,-36 36 1,-17-106 0,-35 70-16,-54-53 31,18-17-15,18-36-1,88 0-15</inkml:trace>
  <inkml:trace contextRef="#ctx0" brushRef="#br0" timeOffset="-164418.707">21061 12647 0,'0'0'0,"17"-18"16,1 18-1,17-17 1,-17 34 0,0 54-1,-18 17 17,-36 36-17,19 70 1,-1-71-1,18-52 1,0-18 0,35-53-1</inkml:trace>
  <inkml:trace contextRef="#ctx0" brushRef="#br0" timeOffset="-164000.723">21519 13088 0,'18'-18'0,"-36"36"0,36-71 0,-18 0 16,0 18 0,-53 35-1,-17 0 17,-1 53-17,18 35 1,71-35-1,35 0 1,0-53 0,0-35-1,-18-18 1,-18-18 0,19 1-1,-19 52 1,-17 53-1,-17 53 1,17 1 0,0-1-1,53-71 1,-36-17 0</inkml:trace>
  <inkml:trace contextRef="#ctx0" brushRef="#br0" timeOffset="-163469.794">21925 12859 0,'0'0'0,"-18"-18"0,1 0 16,-18 18 0,17 36-1,53 34 1,53 1-1,18-18 1,0-36 0,-18-34-1,0-36 1,1-18 15,-72 18-15,-17 36-1,-17 34 1,-72 54 0,1 52-1,18 54 1,-1-1 0,1 36-1,34-124 1,-17 0-1,0-52 1,-17-36 0,-1-18-1,1-35 1,35 0 15,52-35-15,1 70-16</inkml:trace>
  <inkml:trace contextRef="#ctx0" brushRef="#br0" timeOffset="-163070.207">22525 13070 0,'0'0'0,"17"0"31,54 0-15,-36 0 0,36-17-1,-36-1 1,0 0-16,-17-17 31,-36 0-15,-34 35-1,-37 0 1,19 53 0,17 17-1,35 19 1,36-1 0,52 0-1,54-53 1,-18-35-1,-53 0-15</inkml:trace>
  <inkml:trace contextRef="#ctx0" brushRef="#br0" timeOffset="-162570.732">23266 13035 0,'0'-35'0,"-36"-36"31,-17 54-16,-17 17 1,229 123-16,-406-193 16,194 158-1,35 18 1,53-36 0,18-17-1,0-35 1,0-36-1,18-70 1,-1-53 0,1-18-1,-1 18 1,-34 17 0,-36 54 15,-18 140 0,0 36-15,-34 53-1,34-106-15,-35 53 16,18 70 0,-18-52-1,35-54 1,18-35-1</inkml:trace>
  <inkml:trace contextRef="#ctx0" brushRef="#br0" timeOffset="-161122.419">29792 9155 0,'0'0'15,"0"-18"-15,53-17 16,0-1 0,35 19-1,0 17 1,18 17 15,0 36-15,-53 18-1,-35 17 1,-18 18 0,-36 35-1,-17 18 1,36-1-1,-1-122-15,0 87 16,18-17 0,36-35-1,-1-18 1,18-36 0,-18-34-1,18-36 1,-53 0 15,18 35-15,-18 0-1,-18 36 1,-52 35 0,-54 70-1,1 36 1,17 123-1,53 71 1,0 18 0,35-107-1,-17 160 1,0 87 0,-18-158-1,-18-71 1,-35-88-1,-70-141 17,-18-106-17,-35-70 1,70-1 0,71 54-16</inkml:trace>
  <inkml:trace contextRef="#ctx0" brushRef="#br0" timeOffset="-143751.723">3792 9878 0,'0'0'0,"0"-18"0,0 0 16,0 1-1,0-1 1,0 1 0,0-19-1,0 1 1,-35 17 0,-35 18-1,-36 36 1,-18 34-1,18 1 1,1 17 0,34 0-1,53-17 1,18 17 0,53-18-1,35 1 1,1 0-1,16 17 17,-52 0-17,-53 18 1,-35 0 0,-35-18-1,-19-18 1,19-17-1,35-17 1,17-36 0,18-18-1,35-17 1,0-1 0,54 1-1,-19 35 1,-35 35-1,1 18 1,-19 35 0,-17 18 15,-17-17-15,-36 105-1,18-106 1,-18 53-1,-18 18 1,-17 17 0,17 18-1,1 18 1,17-1 0,18 19-1,35 17 1,35-18-1,53-17 1,53-71 0,141-71 15,-35-105-15,-88-36-16</inkml:trace>
  <inkml:trace contextRef="#ctx0" brushRef="#br0" timeOffset="-138505.587">24994 9737 0,'-17'-18'15,"-1"18"32,0 0-31,18 18 15,18-18-15,0 17-1,35 1 1,-18 17-1,-18-17 1,1-1-16,17 19 16,-17-1-1,0-17 1,-1-18 15,1 0-31,0 0 16,87-89-1,19-34 1,52-36 0,-35 71 15,53-53-15,-141 106-1,-17 17 1,-54 18 15,-17 35-15,-18 1-1,0-36 1,35 17-16</inkml:trace>
  <inkml:trace contextRef="#ctx0" brushRef="#br0" timeOffset="-137477.41">29527 10954 0,'-17'0'16,"-1"-18"-1,1 18 16,17-18 1,-18 18 30,18 18-46,0 0-16,0 35 15,0 17 1,18-52-16,17 17 16,35-17-1,19-18 17,34-53-17,18-53 1,53-70-1,18-1 1,-53 18 0,-89 107-1,-70 34 1,0 53 15,-17 0-15</inkml:trace>
  <inkml:trace contextRef="#ctx0" brushRef="#br0" timeOffset="-135114.38">24218 12876 0,'0'-17'31,"0"34"63,18 1-94,-1 0 15,1 35-15,-18-36 16,35 18-16,1 18 31,-1-17-15,0-54-1,18-17 1,18-53 0,52-36-1,71-52 1,18-1-1,-89 71 1,-70 54 0,-17 34-1,-19 36 1,1 17 0,-18 0-1</inkml:trace>
  <inkml:trace contextRef="#ctx0" brushRef="#br0" timeOffset="-126058.463">22578 6456 0,'17'0'47,"54"0"-32,17-35 1,18 35 0,-71 0-1,53 0 1,106-18-1,-17 18 1,-1 0 0,36 0-1,0 0 1,-1-18 0,-17 1-1,0 17 1,0 0-1,0-18 1,0 0 0,18 18-1,70-17 1,-88 17 0,-17-18 15,-36 18-16,0 0 1,0-18 0,18 1-1,0-1 1,17 18 0,0-17-1,1 17 1,-36 0-1,-18 0 1,-35-18 0,18 18-1,35 0 1,18 0 0,-35 0 15,-54 0-16,-35 0 1,-17 0 0,0 0-1,-1 0 17,1 0-17,-36 0 126,1 0-126,-1 0-15,-17 0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7T12:21:34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847 723 0,'0'0'0,"0"-17"32,0-1-17,0 0 32,0 36 0,0 0-31,17-1-16,-17 54 15,0 35 1,0-71 0,0 71-1,0 0 1,-17-1-1,17-69 1,-18-1 0,0-35-1,1-18 1,17-70 0,0 18-1</inkml:trace>
  <inkml:trace contextRef="#ctx0" brushRef="#br0" timeOffset="316">370 794 0,'0'0'0,"-17"0"15,-54-18 1,71 0 15,0 1-31,88-1 16,142-35-1,-36 18 1,-36 17 0,-69 1-1,-54 17 1,-17 17 31</inkml:trace>
  <inkml:trace contextRef="#ctx0" brushRef="#br0" timeOffset="947.405">1235 882 0,'0'-18'16,"-18"18"-16,0 0 31,-17 18-15,35 17-1,0 36 1,18-18 0,35-18-1,-36-17-15,54-18 16,-36 0 15,18-36-15,-53-17-1,0 0 1,0 1 0,-18 87 15,1-18-31,17 89 16,0 35-1,17 71 1,1-18-1,-18 18 1,-18-124 0,-34-35-1,-19-53 1,0-35 0,-17-36-1,53-35 16,53-35-15,70 18 0,18-1-1</inkml:trace>
  <inkml:trace contextRef="#ctx0" brushRef="#br0" timeOffset="1280.396">1782 1023 0,'0'0'0,"0"-18"0,0-17 15,0 53 48,0-1-63,0 1 15,0 88 1,0 35 0,17 0-1,-17-88-15,0 18 16,0 17 0,0-71-1,-35-17 1,17-35-1</inkml:trace>
  <inkml:trace contextRef="#ctx0" brushRef="#br0" timeOffset="1513.154">1764 1094 0,'0'-36'0,"0"72"0,35-195 16,-17 106-1,52 35 1,-52 18-1,35 0 1,53 71 0,-71-1-1,-35 1 1,-53 0 0,-17-36-1,-1-18 1</inkml:trace>
  <inkml:trace contextRef="#ctx0" brushRef="#br0" timeOffset="1930.076">2258 1005 0,'17'0'47,"1"-35"-32,17 0 1,1 0 0,-36 17-16,0-17 15,-18 52 16,-53 36-15,1 35 0,52-17-1,18 17 1,35-35 0,36-18-1,17-35 1,0-17 15,-17-19-31</inkml:trace>
  <inkml:trace contextRef="#ctx0" brushRef="#br0" timeOffset="2246.643">2769 988 0,'0'0'0,"18"-53"16,-18 18-1,0-1 1,-18 36-1,1 0 1,-19 18 0,19 17-1,17 36 1,0-1 0,0-17-1,17 18 1,-34-36 15,-36 0-15,18-35-1,-36 18 1,18-18 0,35-18-16,1 18 0</inkml:trace>
  <inkml:trace contextRef="#ctx0" brushRef="#br0" timeOffset="2779.863">4057 829 0,'0'0'0,"0"-18"15,-18 18 1,-17 0 0,-18 36-1,-17 34 1,52-17 0,18 18-1,53-36 1,17-35-1,-34 0 1,-19-53 15,1-53-15,-53 18 0,17 17-1,0 54 1,18-1-16,18 18 15</inkml:trace>
  <inkml:trace contextRef="#ctx0" brushRef="#br0" timeOffset="3161.118">4445 706 0,'0'-18'16,"0"0"-16,35 1 15,-17-36 1,0-18 15,-1 18-15,-17 18 0,-35 70 15,17 53-16,-17 36 1,0 35 0,17 17-1,0-17 1,18-106-16,-17 53 16,17-36-1,-18-52 1</inkml:trace>
  <inkml:trace contextRef="#ctx0" brushRef="#br0" timeOffset="3311.974">4374 1023 0,'0'18'0,"0"-36"15,0 0 1,18 18-16,0-17 15,70-1 1,0 0 0,-53 1-16</inkml:trace>
  <inkml:trace contextRef="#ctx0" brushRef="#br0" timeOffset="3893.128">5733 635 0,'0'-18'31,"17"18"-31,19-53 15,-1 1 1,-18-54 15,-17 88-15,0 0-16,0 36 31,-52 70-15,34-52-16,0 52 15,-17 106 1,-18 53 0,35-89-1,18-34 1,0-71 0,-17-36-1,17-69 1</inkml:trace>
  <inkml:trace contextRef="#ctx0" brushRef="#br0" timeOffset="4109.924">5380 988 0,'0'0'0,"-35"-18"15,35 0 1,17 1-1,1 17-15,70-35 16,18 17 0,17 0-1,-17 1 1,-88 17-16</inkml:trace>
  <inkml:trace contextRef="#ctx0" brushRef="#br0" timeOffset="4376.535">5838 847 0,'53'0'16,"-17"0"-1,-19 17 1,19 19-1,-178-89-15,284 141 16,-125-35 0,-17-18-1,0-17 1,0-1 0,0 1-1,-17-36 16,-1-35-15,18 36-16,0-36 16,18-35-1,17 35 1,18 17 0,-18 19-1</inkml:trace>
  <inkml:trace contextRef="#ctx0" brushRef="#br0" timeOffset="4825.07">6509 794 0,'0'-18'0,"-18"18"31,-17-18-15,-18 18 0,-35 36-1,35 17 1,18 17 0,52 1-1,36-1 1,35-52-1,18-18 1,-35-35 0,-36-36-1,-17 1 1,-1 34 15,-17 19-31,0 52 31,35 18-15,1 0 0,-19-36-16</inkml:trace>
  <inkml:trace contextRef="#ctx0" brushRef="#br0" timeOffset="5324.296">6932 1111 0,'0'-17'15,"0"-1"1,-18 18-16,1-53 16,17-35-1,0 0 17,0 70-32,35-17 15,36 35 1,17 53-1,-18 17 1,-17-17 0,-35 0-1,0-53 17,-1-35-17,1-36 1,17-17-1,-17 53-15,-1-1 16,19 1 0,34 141 15,-52-53-15,-18 53-1,0-36 1,-18 1-1,1-53 1</inkml:trace>
  <inkml:trace contextRef="#ctx0" brushRef="#br0" timeOffset="5657.289">7673 935 0,'-18'0'16,"18"-18"15,0 1-31,53-19 16,0-17-1,-35 18 16,-18 17-15,-36 36 0,-16 17-1,-1 54 1,53-72-16,0 71 16,0 1-1,70-36 1,-17-36-1</inkml:trace>
  <inkml:trace contextRef="#ctx0" brushRef="#br0" timeOffset="6224.308">8167 952 0,'-35'-17'16,"17"17"0,-17 17-1,35 36 1,0 0 0,0 0-1,53 0 1,17-18-1,-52-35-15,70 0 16,-18-35 0,-17-18-1,0-17 1,-53 17 0,0 106 30,0 0-30,36 0 0,-19-36-16,54 18 15,-18-17 1,17-18 0,1-53-1,-36-17 1,-17-19-1,-18 1 1,0 53 0,-53 17-1,35 36 1</inkml:trace>
  <inkml:trace contextRef="#ctx0" brushRef="#br0" timeOffset="6609.084">9119 917 0,'0'-17'0,"-17"17"31,-19 0-15,36 17-16,-35 1 15,0 35 1,52 35 0,36-35-1,18-18 1,-18-35 0,-18-17-1,0-89 16,-35 0-15,0 18 0,-53 35-1,-17 35 1,35 36-16</inkml:trace>
  <inkml:trace contextRef="#ctx0" brushRef="#br0" timeOffset="6955.048">9366 917 0,'0'0'0,"18"18"0,17 17 16,-17 0-1,-18 36 1,0-18 15,0-18-15,0-52 31,0-1-47,17-35 15,19-18 1,17-70-1,-18 71 1,18 17 0,-36 35-1</inkml:trace>
  <inkml:trace contextRef="#ctx0" brushRef="#br0" timeOffset="7287.749">9825 564 0,'0'0'0,"17"-52"16,1 16-1,-18 19 1,18 17-16,-18 17 15,17 36 1,1 71 0,-18 17-1,-18-18 1,-17-35 0,-18 18-1,36-88 16</inkml:trace>
  <inkml:trace contextRef="#ctx0" brushRef="#br0" timeOffset="7669.908">10089 847 0,'0'0'0,"36"-53"16,-19 35-1,-17 0 1,-17 18 31,-1 0-47,-17 36 16,0-1-1,-1-17 1,1 17-1,17 0 17,18-17-32,0 17 15,18 0 1,53 1 0,-19-1-1,1-17 1,-17-1-1</inkml:trace>
  <inkml:trace contextRef="#ctx0" brushRef="#br0" timeOffset="8785.841">829 1676 0,'-35'0'15,"17"0"-15,-17 0 32,17 0-32,36 0 62,-1 0-62,36 0 16,36 0-1</inkml:trace>
  <inkml:trace contextRef="#ctx0" brushRef="#br0" timeOffset="9434.163">2011 1729 0,'-18'0'0,"1"0"15,-36 0 1,35 0 0,0 0-1,36 0 1,53 0-1,87 0 1,54 0 0,35 17-1,-35-17 17,-54 0-17,-122 0-15,17 0 16,-18 0-1,-18 0 1,-17-17-16</inkml:trace>
  <inkml:trace contextRef="#ctx0" brushRef="#br0" timeOffset="10002.108">4286 1623 0,'0'0'0,"-17"17"16,-36-17-1,-18 0 1,71 18-1,-18-18 1,36 0 0,17 0-1,-17 0-15,88 0 16,35 0 0,35-18-1</inkml:trace>
  <inkml:trace contextRef="#ctx0" brushRef="#br0" timeOffset="10649.452">5962 1640 0,'0'0'0,"-35"18"15,-1 0 1,-17-18 0,36 0-1,34 0 32,36 0-31,106 17-1,123-17 1,-141 0-16,318 18 16,123-18-1,-123 0 1,387-18 0,-299 18-1,-71 0 1,-105 0-1,-89-17 1,-123 17 0,-53-18-1,-89 0 17,-17 1-1,0-1-31</inkml:trace>
  <inkml:trace contextRef="#ctx0" brushRef="#br0" timeOffset="12046.787">758 2699 0,'0'0'0,"0"-18"15,-17-17 1,17 17 0,0-17-1,0 17 17,17 36-17,1 0 1,0 17-1,-18 71 1,-18 17 0,-17 18-1,0-53 1,17-52 0,0-36-1,18-53 16,18 35-31,0-52 16</inkml:trace>
  <inkml:trace contextRef="#ctx0" brushRef="#br0" timeOffset="12546.695">882 2346 0,'0'0'15,"0"-35"1,18 52 31,-18 1-47,17 0 16,1-1-16,17 36 15,89 71 1,-19-19-1,-16-16 1,-19-36 0,-17-18-1,-53-18 1,0 36 0,-53-17-1,-35 34 1,-35 36 15,-36-18-15,-35 53-1,70-70 1,36-1 0,18-17-1,52-53 1,18-17-1,18-19 1</inkml:trace>
  <inkml:trace contextRef="#ctx0" brushRef="#br0" timeOffset="16373.343">2134 2611 0,'0'0'0,"0"-36"15,0 19 16,-17 34 32,17 1-63,0 0 0,-18 87 31,18-69-31,-18 34 16,1 18-1,-1 1 1,0-36 0,18-36-1,0-34 17,0-1-17</inkml:trace>
  <inkml:trace contextRef="#ctx0" brushRef="#br0" timeOffset="16722.536">2099 2611 0,'0'0'0,"0"-89"16,0 19 15,35 17-15,36 35-1,52 36 1,1 35 0,-36 35-1,-17 18 1,-71 35 0,0-71-1,-36 1 1,-52-18-1,0-18 1,0-17 0,35-18-1,35-18 1</inkml:trace>
  <inkml:trace contextRef="#ctx0" brushRef="#br0" timeOffset="17238.886">2963 2787 0,'0'0'0,"0"-18"16,-17 18-1,-19-17 1,-17 17 0,1 53-1,-1-1 1,35 37 0,36-19-1,17-17 1,35-18 15,-34-52-15,-19-36-1,19-18 1,-36 1 0,0 52-1,0 36 1,0 17-1,0 36 1,17-18 0,1-1-1,0-16 1,-1-36 0</inkml:trace>
  <inkml:trace contextRef="#ctx0" brushRef="#br0" timeOffset="17620.988">3210 2469 0,'0'36'0,"0"-72"0,0-16 15,0 16 1,36 36-1,-19 0 1,1 18-16,-1 17 16,-17 89-1,0-1 1,-17 18 0,-1-70-1,18 35 16,0-36-15,53 1 0,0-54-1,18-34 1,17-19 0,-71 1-16</inkml:trace>
  <inkml:trace contextRef="#ctx0" brushRef="#br0" timeOffset="17807.022">3369 2787 0,'0'0'0,"-53"-18"15,18 18 1,35-17 0,88 17-1,0-18 1,18 0 15,-71 18-31</inkml:trace>
  <inkml:trace contextRef="#ctx0" brushRef="#br0" timeOffset="18253.988">3986 2681 0,'-17'0'32,"-1"0"-32,-17 0 15,0 18 1,-1-1-16,-34 36 16,34 35-1,54-17 1,35-18-1,35-35 17,-17-18-17,-18-89 1,-18 36 0,-35-35-1,0 106 16,0 0-31,0 17 16,0 53 0,53-17-1,0-18 1,0-18 0,-18-35-1</inkml:trace>
  <inkml:trace contextRef="#ctx0" brushRef="#br0" timeOffset="18868.896">4904 2663 0,'0'0'0,"0"-52"16,17-1 0,-17 0-1,0 35 1,0 53 15,0-17-15,0 70-16,18 89 15,-18-36 17,0-35-17,0-36 1,-18-35 0,-17-35-1</inkml:trace>
  <inkml:trace contextRef="#ctx0" brushRef="#br0" timeOffset="19188.872">5009 2628 0,'0'0'0,"18"-53"0,-18-70 16,18 70 0,70 53-1,53 70 1,-18 36-1,-17 35 1,-70 71 15,-36-177-15,-71 71 0,-17-53-1,0-18 1,-18-35-1,35 0 1,71-17 0</inkml:trace>
  <inkml:trace contextRef="#ctx0" brushRef="#br0" timeOffset="19567.36">5644 2857 0,'0'0'0,"36"0"16,-1 0 15,0 18-15,-35 35 0,0 0-1,0 0 1,0-35-16,0 17 15,-17-18-15,17 1 16,-18-18 0,0 0-1,18-35 1,18-36 0,17-17-1,36-35 1,-36 87-1,-17 36 1,-1 0 0</inkml:trace>
  <inkml:trace contextRef="#ctx0" brushRef="#br0" timeOffset="19784.148">6032 2805 0,'18'35'31,"-18"-18"-15,0 36 0,0 0-1,-18-17 1,18-19-16,-17 19 16,17-19-1,-18-17 1</inkml:trace>
  <inkml:trace contextRef="#ctx0" brushRef="#br0" timeOffset="19954.702">6015 2646 0,'0'0'16,"0"-35"-16,0-71 15,0 70 1,0 19-1,0 34 1,-18 19 0,18-1-1</inkml:trace>
  <inkml:trace contextRef="#ctx0" brushRef="#br0" timeOffset="20336.305">6138 2805 0,'0'0'0,"0"17"0,0 1 16,18-18 0,-18 35-1,18 36 1,17-18-1,-17 0 1,17-18 0,0-18-1,0-17 1,-17-35 0,0 18-16,-1-36 15,36-71 1,-18 36-1,-17 35 1,-18 35 0,0 36-1</inkml:trace>
  <inkml:trace contextRef="#ctx0" brushRef="#br0" timeOffset="20667.063">6597 2893 0,'0'0'16,"18"0"0,-1 0-1,1 0-15,17-18 16,0-17 0,1-18-1,-19-18 1,-17 36-1,-17 35 1,-36 18 0,35 52-1,0 1 17,36 17-17,17-17 1,18-18-1,18-36-15</inkml:trace>
  <inkml:trace contextRef="#ctx0" brushRef="#br0" timeOffset="20999.54">7091 3069 0,'0'-17'15,"0"-1"1,0 0-1,0-35 1,0-17 0,35-18-1,-17 52 1,35-17 0,35 18-1,53 88 1,-53 35-1,-53 18 1,-35-35 0,-52-1-1,16-35 1,-17-17 0,36-18-16</inkml:trace>
  <inkml:trace contextRef="#ctx0" brushRef="#br0" timeOffset="21682.024">8343 2452 0,'0'17'0,"18"1"46,17-18-30,18-53 0,-18-17-1,1-19 1,-54 1 0,0 53-1,1 35-15,-19-18 16,-17 54-1,-17 52 1,35 88 0,35 18-1,-18 0 1,0-35 15,1-36-15,-19-52-1,1-53 1,-18-18-16</inkml:trace>
  <inkml:trace contextRef="#ctx0" brushRef="#br0" timeOffset="21880.902">8008 2893 0,'0'0'0,"-35"0"0,-18-36 15,18 19 1,87 17 15,54-18-15,18 1 0,-1-1-1</inkml:trace>
  <inkml:trace contextRef="#ctx0" brushRef="#br0" timeOffset="22214.331">8572 2734 0,'18'0'16,"-18"18"0,0-1-1,0 1-15,18 17 16,-18 71-1,0-35 1,0-18 0,-18-36-1,0-34 17,18-19-17,0 19 1,18-54-1,35-17 1,0 0 0,18-1-1,-54 72-15</inkml:trace>
  <inkml:trace contextRef="#ctx0" brushRef="#br0" timeOffset="22696.945">9066 2699 0,'0'0'0,"18"0"16,-18-18-16,0 0 15,-18 18 32,1 0-31,-19 18-16,-34 35 15,17 18 1,53-19 0,35 19-1,36-53 1,35-18-1,-71-36 1,18-52 0,-53 35-1,0 36 1,-18 34 0,18 36-1,0 18 1,0-18 15,35 0-15</inkml:trace>
  <inkml:trace contextRef="#ctx0" brushRef="#br0" timeOffset="23261.992">9296 2928 0,'0'18'16,"-18"17"0,18-17-1,0-1 1,0-34 15,0-1-15,0 0-16,18-52 31,-18 34-31,35-52 16,18 0-1,17 70 1,-17 71 0,0 18-1,-17-1 1,-36-17-1,0-35 1,17-18 0,18-18-1,-17-35 1,53-35 0,17-18 15,-53 89-31,36 34 31,-54 19-31,19 70 16,-19-18-1,-17 0 1,-35-35 0,0-18-1,-1-35 1</inkml:trace>
  <inkml:trace contextRef="#ctx0" brushRef="#br0" timeOffset="23645.118">10248 2822 0,'-17'0'16,"17"-17"0,17-1-1,1 0 1,17-17 0,0-18-1,-35 0 1,0 36-1,-53 34 1,1 71 0,16-70-16,19 105 15,17-34 1,53-19 0,17-17-1,1-53 1</inkml:trace>
  <inkml:trace contextRef="#ctx0" brushRef="#br0" timeOffset="24460.683">10742 2840 0,'0'0'0,"-18"-18"16,1 18-1,-1 18 1,-17 35 0,17 0-1,18-36-15,0 54 16,36-18 0,16-18-1,1-35 1,0-18-1,-35-34 17,0-19-17,-1 0 1,1 89 15,-1 17-15,36 18-1,36-17 1,-54-19-16,35-17 16,1 0-1,-36-35 1,-35-36 0,0-35-1,-17 18 1,-36 35-1,0 53 17,17 0-17</inkml:trace>
  <inkml:trace contextRef="#ctx0" brushRef="#br0" timeOffset="24826.964">11430 2769 0,'0'-17'16,"-18"17"-1,-17 17 1,0 36 0,35 18-1,17 17 1,36-35-1,0-35 1,18-18 0,-54-36 15,-17-52-15,18-18-1,-36-17 1,1 105-16,-1-35 15,1 36 1,-1 17 0</inkml:trace>
  <inkml:trace contextRef="#ctx0" brushRef="#br0" timeOffset="25143.092">11712 2769 0,'-17'-17'0,"34"34"0,36 19 15,0 16 1,-18 19 15,-35 0-31,0-1 32,-17-52-17,-1-18 1,0-18-1,18-17 1,0-18 0,18-35-1,17-18 1,1 0 0,-19 88-16,36-17 15,-18 0 1</inkml:trace>
  <inkml:trace contextRef="#ctx0" brushRef="#br0" timeOffset="25475.454">12224 2328 0,'0'0'0,"0"-17"15,-18-19 1,18 19 0,18 34 15,-18 19-31,35 52 16,-35 53-1,18 0 1,-36 0-1,0-53 1,-17-17 0,35-36-1</inkml:trace>
  <inkml:trace contextRef="#ctx0" brushRef="#br0" timeOffset="25859.342">12435 2681 0,'0'0'0,"53"-70"15,-53 34 1,0 19 0,0 34 46,-17-17-62,-1 18 0,-35 17 16,18 0-1,0 18 17,17-35-32,18 35 15,0 17 1,18-17-1,17-17 1,18-19 0,0-17-1,-18 0 1,-17 0-16</inkml:trace>
  <inkml:trace contextRef="#ctx0" brushRef="#br0" timeOffset="26207.466">12806 2505 0,'0'-18'16,"0"36"31,17-1-16,1-17-15,0-17-1,-18-19 1,0 19-1,-18 17 32</inkml:trace>
  <inkml:trace contextRef="#ctx0" brushRef="#br0" timeOffset="26474.319">12894 2769 0,'0'36'16,"0"-1"-1,0-18 1,18-17 15,-18-17-15,0-1-1,0 1-15,-18-1 16,-35 18 0,0 0-1,36 0 1</inkml:trace>
  <inkml:trace contextRef="#ctx0" brushRef="#br0" timeOffset="64880.71">13917 2328 0,'0'-17'47,"-18"17"16,18 17-63,0 54 15,0-36-15,0 53 16,0 1 0</inkml:trace>
  <inkml:trace contextRef="#ctx0" brushRef="#br0" timeOffset="64978.378">13917 2928 0,'0'18'16,"0"-36"-1,0 53 1,0-52 15,0-1-31,0-35 16,0 18-16</inkml:trace>
  <inkml:trace contextRef="#ctx0" brushRef="#br0" timeOffset="65179.613">13670 2364 0,'0'0'16,"-18"-18"-16,-52-17 15,52 17 1,36 0 0,35-17-1,53 17 1,35-34-1,18 16 1</inkml:trace>
  <inkml:trace contextRef="#ctx0" brushRef="#br0" timeOffset="65628.056">14252 2081 0,'0'0'16,"-35"0"30,35 53-30,0-35-16,0 70 16,35 36-1,18 17 1,0 0 0,0-35-1,-35-36 1,-1-52-1,-17-36 17,0-35-17,36-70 1,-1-1 0,18 54-1,35 52 1,18 89-1,-18 35 1,-35 17 0,-53-70-1,0 17 1,-53-52 0,35-18-1</inkml:trace>
  <inkml:trace contextRef="#ctx0" brushRef="#br0" timeOffset="66227.422">13776 2275 0,'0'0'0,"0"-17"31,18 34 16,-1 1-31,19 53-1,-1 52 1,-18-88-16,1 54 16,17 69-1,-17-70 1,0-17-1,-18-18 17,17-35-17,19-18 1,-1-18-16</inkml:trace>
  <inkml:trace contextRef="#ctx0" brushRef="#br0" timeOffset="66809.602">15152 2540 0,'-18'0'15,"1"0"-15,17 18 16,-18-18 0,36 0 15,-1 0-31,1-18 16,35-17-1,-36-18 1,-17 18-1,0 17 1,-35 18 0,-18 53-1,18 35 17,35 18-17,0-89-15,70 72 16,19-36-1,34-53 1,-88 0-16</inkml:trace>
  <inkml:trace contextRef="#ctx0" brushRef="#br0" timeOffset="67459.055">16387 2487 0,'0'-35'16,"0"0"0,0-1-1,-36 19 1,-17 17-1,-35 17 1,18 19 0,34 52 15,36-71-31,71 72 16,-1-54-1,54 0 1,-54-35-1,-34-70 1,-36-19 0,0 1-1,0 71 1,0 52 0,0 53-1,35 0 1,18 0-1,17-35 17,-34-53-32,-19 0 0</inkml:trace>
  <inkml:trace contextRef="#ctx0" brushRef="#br0" timeOffset="67758.397">16845 2452 0,'0'-35'0,"0"70"0,0-123 15,0 70-15,0-17 16,-18 35 0,1 35-1,-1 71 1,36 53 0,17 17-1,0 0 1,1-17-1,-19-53 1,-17-53 0,-17-71 31,-1-52-32,18 34-15</inkml:trace>
  <inkml:trace contextRef="#ctx0" brushRef="#br0" timeOffset="67974.487">16898 2469 0,'0'-35'16,"0"70"-16,0-176 15,0 88 1,35 36 0,71 87-1,-35 19 1,-36-1-1,-53 35 1,-35-70 0,-17-18-1,52-35 1</inkml:trace>
  <inkml:trace contextRef="#ctx0" brushRef="#br0" timeOffset="68273.921">17339 2399 0,'0'0'0,"18"-18"16,-18-17-1,-18 88 17,18 53-17,0 35 1,18 0-1,17-18 1,-35-87-16,35 34 16,-35-52-16,18 52 15,-18-52 1,0-36 15,-35-34-15,35 34-16</inkml:trace>
  <inkml:trace contextRef="#ctx0" brushRef="#br0" timeOffset="68489.938">17357 2540 0,'0'0'0,"0"-53"0,35-35 15,0 0 1,36 70 0,17 36-1,18 52 1,-36 71-1,-70-35 1,-53-18 0,-17-52-1,-1-19 17,18-34-32</inkml:trace>
  <inkml:trace contextRef="#ctx0" brushRef="#br0" timeOffset="69025.781">17886 1976 0,'0'0'0,"0"17"62,17 1-62,1 52 16,0 19 15,-18 16-31,17 19 31,1-18-15,17 0 0,18-54-1,0-34 1,-18-18-16,-17 0 16,53-70-1,-18-36 1,-18 18-1,-35 35 1,-18 53 0,-17 35-1,17 18 1,18 0 0,0-18 15,0-17-16</inkml:trace>
  <inkml:trace contextRef="#ctx0" brushRef="#br0" timeOffset="69205.816">18397 2187 0,'0'0'0,"0"-53"15,-35 36 1,17 17-1,18 17 1,0 1 0,0 0-16</inkml:trace>
  <inkml:trace contextRef="#ctx0" brushRef="#br0" timeOffset="69539.824">18803 2328 0,'0'0'0,"0"-17"15,-18-1 1,18 0-16,0 1 16,-35-1-1,0 18 1,-18 18-1,0 17 1,18 89 0,35-19-1,70-16 1,1-37 0,17-34-1,-17-18 16,-36-35-31</inkml:trace>
  <inkml:trace contextRef="#ctx0" brushRef="#br0" timeOffset="69942.729">19191 2364 0,'0'0'0,"53"-71"16,-53 18 0,-35 35-1,-1 1 1,-34 34-1,-1 36 1,36 18 0,35 17-1,35 0 1,36-35 0,-1-35-1,-34-71 1,-1-53 15,-17 36-15,-18 17-1,-36 106 17,36-36-32,0 71 15,18-17 1,17 0-1,18-36 1,35-53 0</inkml:trace>
  <inkml:trace contextRef="#ctx0" brushRef="#br0" timeOffset="70221.723">19579 2028 0,'0'0'0,"0"-17"0,-17-36 32,-1 53-17,18 18 1,0-1 0,0 71-1,0 18 1,35 18-1,-17-71-15,-1 70 16,1-17 0,0-53-1,-18-36 1</inkml:trace>
  <inkml:trace contextRef="#ctx0" brushRef="#br0" timeOffset="70554.779">19650 2346 0,'0'0'0,"0"-18"16,-18-17-1,36 0 1,17 35 0,88-36-1,-105 36-15,53 0 16,17 0-1,-35 0 1,-36 18 0,1 0-1,-18 35 1,0-18 0,-18 0-1,18 1 1,-17-19 15</inkml:trace>
  <inkml:trace contextRef="#ctx0" brushRef="#br0" timeOffset="70707.963">20091 2134 0,'0'0'0,"0"-53"16,0 36-16,-18-1 15,0 0 1</inkml:trace>
  <inkml:trace contextRef="#ctx0" brushRef="#br0" timeOffset="71069.492">20443 2170 0,'0'0'0,"-17"0"15,-1 0 1,1 0-16,-1 17 16,-17 18-1,17 18 1,36 18-1,35 0 1,35-19 0,-35-52-1,-18-17 1,-17-71 0,-18-36-1,-18 18 1,0 53 15,1 36-15,17 34-16</inkml:trace>
  <inkml:trace contextRef="#ctx0" brushRef="#br0" timeOffset="71401.666">20832 2399 0,'0'0'0,"0"35"15,0-17 1,0-71 15,0 35-31,0-35 16,0-35 0,52 18-1,19 17 1,17 53-1,-17 70 17,-18 36-17,-36-18 1,-17-17 0,0-18-1</inkml:trace>
  <inkml:trace contextRef="#ctx0" brushRef="#br0" timeOffset="71701.221">21431 2258 0,'0'0'0,"36"-36"16,-19-16 0,-17 16-1,-17 36 16,-19 0-15,19 53 0,17 0 15,17 18-15,1-36-16,0 18 15,-1 53 1,-17-53-1,-70-18 1,-19-35 0,54-18-16</inkml:trace>
  <inkml:trace contextRef="#ctx0" brushRef="#br0" timeOffset="73898.921">22419 2293 0,'0'-18'16,"-18"18"15,-17 36-15,0 52-1,35 0 1,0 18 0,53-36-1,0-34 1,0-36 0,-1-53 15,-34 35-31,35-88 15,-35 53 1,-18 1 0,0 122 15,35 1-15,18-1-1,35-35 1,-17-35-1,-36-35 1,-35-35 0,0 34-16,-35-69 15,-18 52 1,0 17 15,18 19-15</inkml:trace>
  <inkml:trace contextRef="#ctx0" brushRef="#br0" timeOffset="74431.765">23054 2046 0,'0'0'16,"0"-18"-16,-18 1 0,1-18 15,17 52 32,0 1-47,0 17 16,17 0 0,19 36-16,17 105 31,-18-35-16,-18-52 1,1-19 0,0-17-1,-18-71 1,0-52 0,17-36-1,19-17 1,-1 34-1,18 72 1,70 105 0,-34 35-1,-37-17 1,-34-35 0,-18-18 15,0-36-16,0-52 1</inkml:trace>
  <inkml:trace contextRef="#ctx0" brushRef="#br0" timeOffset="74616.69">23777 2417 0,'35'-53'16,"-70"106"-16,70-124 0,-35 36 15,0 52 16,0 54-15,0-18 0,0 0-1,0-36 1,0-34 0</inkml:trace>
  <inkml:trace contextRef="#ctx0" brushRef="#br0" timeOffset="74766.683">23812 2205 0,'0'-35'16,"0"70"-16,0-88 0,-17 0 15,17 18 1,-18 35 0,18 17-1,35 19 1</inkml:trace>
  <inkml:trace contextRef="#ctx0" brushRef="#br0" timeOffset="75046.692">24183 2205 0,'0'0'0,"-18"0"47,1 0-32,-36 35 1,0 18 0,53 18-1,0 17 1,53 0 0,35-17-1,0-54 1,-17-52-1,-54 17-15,1-52 16</inkml:trace>
  <inkml:trace contextRef="#ctx0" brushRef="#br0" timeOffset="75496.607">24447 1852 0,'0'0'0,"0"-18"0,-17-17 16,-1 35-1,1 71 17,17-1-17,17 71 1,18-17 0,1-18-1,-19 17 1,1-88-1,0-35 1,-1-52 0,1-1-1,0-53 1,-1 53 0,36 35-1,-18 36-15,54 52 16,-19 54-1,-52-18 17,-18-36-17,-18-52 1,1-36 0</inkml:trace>
  <inkml:trace contextRef="#ctx0" brushRef="#br0" timeOffset="76161.784">25647 1870 0,'0'0'0,"0"-18"0,0-17 15,-18 17 1,1 18 0,-1 53-1,18 71 1,0-36 0,18 88-1,-1-52 1,-17-19 15,0-34-15,0-53-1,0-54 1,18-17 0,17-35-1,-17 53-15,52-53 16,19 35-1,-1 88 1,-35 36 0,-18-18-1,-35 35 1,-18 0 0,18-53-1,-17-35 1,17-35-1</inkml:trace>
  <inkml:trace contextRef="#ctx0" brushRef="#br0" timeOffset="76843.509">26388 2258 0,'0'0'0,"0"-18"15,-36-17 1,-16 35-1,-19 0 1,18 35 0,18 18-1,52 18 1,36-1 0,18-35-1,-1-52 16,-34-54-31,-19 1 32,-17 17-17,0 70 17,0 54-17,18 0 1,17-19-1,36-16 1,-1-54 0,1-35-1,-53 36-15,52-72 16,-17 1 0,-18 0-1,-35 53 1,-35 35 15,0 53 0,35 35-15,0-35 0,17 35-1,-17 0 1,0-70-16,0 17 15,-35 0 1,-53-35 0,-53-35-1</inkml:trace>
  <inkml:trace contextRef="#ctx0" brushRef="#br0" timeOffset="78825.646">27622 2258 0,'-17'0'94,"17"17"-78,0 1-1,0 0-15,-18 52 16,18-17 0,0-18-1,0-17 1,0-36 31,0 1-47,-17-36 15,17-18 1,0 36 0,17-36-1,18 19 1,1 34-1,-19 18 1,36 53 0,0 35-1,-53-53 1,0 18 0,18-53-1,-18-17 1,0-36-1,18 0 1,17-18 0,35 36-1,1 35 1,-1 53 15,-17 17-15,-53 1-1,0 0 1,0-54 0</inkml:trace>
  <inkml:trace contextRef="#ctx0" brushRef="#br0" timeOffset="79272.894">28328 2187 0,'0'0'0,"0"-35"15,-18 17 1,-17 18 0,17 18-1,18 35 1,0 0 15,53 35-15,18-35-1,0-18 1,-19-52 0,1-19-1,0-34 1,-17-19 0,-1 19-1,-35 88 16,0 34-15,0-16 0,0-19-16,0 36 15,17 36 1,19-37 15,-1-52-15,-17-35-16</inkml:trace>
  <inkml:trace contextRef="#ctx0" brushRef="#br0" timeOffset="79590.063">28981 1887 0,'0'0'0,"0"-35"15,0 17-15,0-17 16,0 0-1,0 17 1,0 36 0,0 52-1,17 36 1,1 0 15,-18 18-15,18-54-1,-18 36 1,0-53 0,0-35-1</inkml:trace>
  <inkml:trace contextRef="#ctx0" brushRef="#br0" timeOffset="79939.762">29175 1799 0,'0'0'16,"0"-35"-16,0 17 16,0 1 15,0 52 0,17 35-15,-17-34-16,0 34 15,0 89 1,0-53 0,18-36-1,0 1 1,17-53-1,0-18 1,-17-18-16</inkml:trace>
  <inkml:trace contextRef="#ctx0" brushRef="#br0" timeOffset="80105.685">29245 2117 0,'0'0'0,"-35"-18"15,17 18 1,18-18 0,71 18-1,-1 0 1,-17-17-16</inkml:trace>
  <inkml:trace contextRef="#ctx0" brushRef="#br0" timeOffset="80271.824">29545 2046 0,'35'-18'16,"-70"36"-16,70-18 47,-35 35-32,0 18 1,-17-35-16,-1 17 16,-17 0 15,17-35-31</inkml:trace>
  <inkml:trace contextRef="#ctx0" brushRef="#br0" timeOffset="80424.377">29527 1958 0,'18'-35'0,"-36"70"0,71-141 15,-53 53 1,18 36-1</inkml:trace>
  <inkml:trace contextRef="#ctx0" brushRef="#br0" timeOffset="80771.684">29792 1940 0,'-18'0'31,"18"18"-15,18 17 0,0 36-1,-18-18 1,17 105-1,36-52 1,-35-18 0,-18-35-16,-35 71 15,17-54 1,18-52 0,-18-53-1,18 17 1</inkml:trace>
  <inkml:trace contextRef="#ctx0" brushRef="#br0" timeOffset="80988.783">29880 2046 0,'18'-35'16,"-36"70"-16,54-105 0,16 17 16,1 53-1,53 0 1,-35 53-1,-54-18 1,-34 53 0,-36-17-1,-53-36 1,-35-18 0</inkml:trace>
  <inkml:trace contextRef="#ctx0" brushRef="#br0" timeOffset="81306.648">30339 1746 0,'0'0'0,"0"-53"15,0 36 1,0 52 15,0 53-15,0-70-16,0 88 15,0 17 1,18-35 0,17 0-1,0-52 1,18-19-1,-35-17 1</inkml:trace>
  <inkml:trace contextRef="#ctx0" brushRef="#br0" timeOffset="81636.581">30621 2081 0,'0'0'0,"-18"0"16,18-17-1,0-1 1,36 0 0,17 1-1,-18-18 1,-17-1 0,-36 36 15,0 0-31,-17 0 0,-36 71 15,36-1 1,35 19 15,35-19-15,36-35 0,70-17-1,-35-18-15</inkml:trace>
  <inkml:trace contextRef="#ctx0" brushRef="#br0" timeOffset="82320.06">31679 2134 0,'36'-17'16,"-36"-1"-1,0 0 1,-18 1-16,-52 17 16,-54 0-1,18 17 1,53 19 0,18-1-1,106 35 1,17-52-1,0-18 1,-35-18 0,0-52 15,-18-54-15,0-17-1,-17 36 1,-18 34-1,0 53 1,0 36 0,0 53-1,-18 17 1,18 53 0,0-35-1,0-36 1,0-17-1,18-35 17,35-18-17</inkml:trace>
  <inkml:trace contextRef="#ctx0" brushRef="#br0" timeOffset="82750.875">32138 2081 0,'0'0'0,"18"-17"0,-18-1 15,0-35 1,-53 18 0,-18 35-1,36 18 1,-18 17 0,35 35-1,18-17 1,36 0-1,34-35 1,-35-36 0,1-35 15,-19 0-15,1 0-1,-18 36 1,0 34-1,0 54 1,0-18 0,0 17-1,0-34 1,18-19 0,-1-17-1</inkml:trace>
  <inkml:trace contextRef="#ctx0" brushRef="#br0" timeOffset="83100.964">32350 1693 0,'0'0'0,"0"-17"15,0-19 1,17 36 15,-17 18-31,0 0 16,0 88-1,-17-1 1,-1 19 0,18-71-1,0 35 1,0-18-1,18-17 1,17-53 0,-17 0-1,35 0-15,-36-35 16</inkml:trace>
  <inkml:trace contextRef="#ctx0" brushRef="#br0" timeOffset="83266.596">32403 2028 0,'-18'-17'0,"-17"-1"16,88 53-16,-106-87 31,123 52-15,-52 0-16,35 0 15,-18-18-15</inkml:trace>
  <inkml:trace contextRef="#ctx0" brushRef="#br0" timeOffset="83683.094">33020 1870 0,'0'0'0,"0"-18"32,-35 18-17,17-18-15,-52 18 16,17 18-1,-36 17 1,19 36 0,52-18-1,36 17 1,17-34 0,18-36-1,0 0 1,0-53-1,0 0 1,0 0 0,-36 35-1,-17 54 1,0 34 15,18-17-15,35 18-1,0-36 1,-36-35-16</inkml:trace>
  <inkml:trace contextRef="#ctx0" brushRef="#br0" timeOffset="85828.612">1993 3916 0,'0'-18'15,"0"1"-15,0-1 16,0-17 0,18 17-16,-18-35 15,17 53 48,-17 18-63,0 52 15,-17 89 17,-18-36-17,17-17 1,18-17 0,0-37-1,18-34-15,17 0 16,71-18-1,-36-18 1,18-52 0,-70 52-16</inkml:trace>
  <inkml:trace contextRef="#ctx0" brushRef="#br0" timeOffset="86045.748">1782 4057 0,'0'0'0,"-53"18"15,0-18 1,88 0 0,18 0-1,106-18 1,-71 0-1,-53 1-15</inkml:trace>
  <inkml:trace contextRef="#ctx0" brushRef="#br0" timeOffset="86362.445">2364 3916 0,'0'0'16,"-18"35"15,18 18-16,0 18 1,35-1 15,-17-52-31,35-1 16,17 1 0,1-18-1,-53-53 1,-18 0-1,-53-70 1,-18 70 0,-17 53-1,53 35 1,35-17-16</inkml:trace>
  <inkml:trace contextRef="#ctx0" brushRef="#br0" timeOffset="87126.84">3863 3722 0,'0'0'0,"0"-18"16,0-52 0,0 34-1,-35 72 16,35 52-15,-18-53-16,18 124 16,0 0-1,0-36 1,0-35 0,0-35-1,0-35 1,0-53 15,18-36-15,35-35 15,17 36-15,-52 52-16,17 18 15,53 53 1,-70 17-1,-18-17 1,-35 18 0,-54-36-1,1-17 1,35-18 0,36-18-1</inkml:trace>
  <inkml:trace contextRef="#ctx0" brushRef="#br0" timeOffset="87494.095">4304 4075 0,'0'17'31,"18"-17"-15,-1 0-1,1 0 1,17-35 0,0-18-1,-35 35-15,0-35 16,-35 36 0,-35 34-1,-1 36 1,53 36-1,36 16 1,35-69 15,35-1-15,71-53 0</inkml:trace>
  <inkml:trace contextRef="#ctx0" brushRef="#br0" timeOffset="88026.004">5662 3898 0,'0'0'0,"0"-17"0,0-36 15,18-18 1,-18 1 0,0 52-1,-18 18 1,-17 70 0,0 36-1,-1 35 1,1-17-1,35-18 1,0 0 0,53-54 15,0-34-15,35-36-1,-53-17 1,-17-18-16</inkml:trace>
  <inkml:trace contextRef="#ctx0" brushRef="#br0" timeOffset="88209.069">5539 4004 0,'0'0'16,"-53"0"-16,35 0 0,-17 0 15,105 0 16,19 0-15,16-35 0,-87 35-1</inkml:trace>
  <inkml:trace contextRef="#ctx0" brushRef="#br0" timeOffset="88858.036">5856 4004 0,'0'18'16,"18"-18"-16,-1 0 15,19 0 1,-1 0 0,18-36-1,-53-17 1,0 1-1,-18 34 1,-35 18 0,18 53-1,17 35 17,1 0-17,34 0 1,19-35-1,17-17 1,-1-36 0,19 0-1,0-89 1,-36 1 0,0 0-1,-17 0 1,-18 53-1,-18 87 17,-17 19-17,35 17 1,0-17 15,0-18-31,0-36 16,0 36-1,-35-17 1,-1-36 0,1 0-1,17-18 1,18 0-16</inkml:trace>
  <inkml:trace contextRef="#ctx0" brushRef="#br0" timeOffset="89191.019">6456 3669 0,'0'0'0,"0"-53"0,0 18 16,0 17 15,0 0-31,0 36 16,0 35-1,0 53 1,0 35 0,0 0-1,17-53 1,1 53 0,17-88-1,18-35 1,0-18-1,0-35 1,-35 17-16</inkml:trace>
  <inkml:trace contextRef="#ctx0" brushRef="#br0" timeOffset="89356.999">6526 3933 0,'0'0'0,"-17"0"15,-19-17 1,72 17 0,34 0-1,18-35 1,18 17 0</inkml:trace>
  <inkml:trace contextRef="#ctx0" brushRef="#br0" timeOffset="89723.946">6950 3986 0,'0'18'0,"17"-18"46,19-18-30,-1-17 0,-17-18-1,-18 0 1,0 36-16,-18 17 16,-53 17-1,1 54 1,52 17-1,18-17 1,35 17 0,18-53-1,36-17 1</inkml:trace>
  <inkml:trace contextRef="#ctx0" brushRef="#br0" timeOffset="90306.025">7567 4004 0,'0'0'0,"18"-53"15,-18 0 1,-36 18 0,-16 17-1,-19 18 1,0 71-1,-17 52 1,88-35 0,18-17-1,35-18 1,-18-35 0,18-36 15,0-17-16,-18-54 1,18-69 0,0-36-1,0 17 1,-53 54 0,0 52-1,-18 71 1,1 0-16,-1 71 15,0 52 1,1 54 0,17-71-1,0 35 1,0-18 15,-18-52-31,18-36 31,-18-35-15</inkml:trace>
  <inkml:trace contextRef="#ctx0" brushRef="#br0" timeOffset="93600.169">9031 4022 0,'0'0'16,"0"-18"0,0-35-1,0 35 1,0 1-1,0-1 1,-18 18 0,-34 0-1,-19 53 1,-35 35 0,89 0-1,34-35 1,36-17-1,71-19 17,-89-34-17,18-36 1,-53-18 0,0 18-1,0 36 1,-36 34-1,36 19 1,0 16 0,53 1-1,0-35 1,18 0 0,-18-18-1,0-53 1,-18 0-1,-17-88 1,-18 35 0,-36 18 15,-17 52-15,18 19-1,35 34 1,0 1-1,53 17 1,18 18 0,-18 0-1,-36 18 1,-17-18 0,18 17-1,-18 1 1,0-36-1,35 0 1,18-35 0,18 0 15,-1-17-15,36-54-1,-53-35 1,-36-17-1,-34 17 1,-18 18 0,-18 70-1,-18 36 1,53 70 0,18 18-1,53-18 1,36 0-1,-1-35 1,71-53 0,-71-18 15,-35-17-31</inkml:trace>
  <inkml:trace contextRef="#ctx0" brushRef="#br0" timeOffset="94515.788">11624 3969 0,'0'0'0,"35"-18"16,-35-17 0,0 0-1,-35-1 17,-36 36-17,-70 18 1,88 35-1,-35 17 1,71 19 0,105-1-1,18-35 1,-18-53 0,0-18-1,-35-35 1,-18-70-1,0-107 1,-35 54 0,-17 70-1,-1 53 1,1 53 15,-19 35-15,36 54-1,0 34 1,36 18 0,-1 0-1,18-17 1,-36-89 0,36-17-1,-35-18-15</inkml:trace>
  <inkml:trace contextRef="#ctx0" brushRef="#br0" timeOffset="94898.833">12065 3969 0,'0'0'0,"-18"0"31,36 0 0,0-18-15,17 0 0,-17-34-1,-1-19 1,-17 53-16,0-35 16,-17 36-1,-36 17 1,0 70-1,35 19 1,18-1 0,18 0-1,35-18 1,35-17 0,-18-35 15,1-18-31</inkml:trace>
  <inkml:trace contextRef="#ctx0" brushRef="#br0" timeOffset="95233.562">12435 3951 0,'0'-35'16,"0"70"-16,0-123 16,-17 106 15,17-1-31,0 36 15,35 35 1,0-35 0,1 0-1,-19-35 1,19-18 0,-1 0-1,-18-53 16,1-35-15,0-36 0,-1 18-1,19 71 1,-19 0 0</inkml:trace>
  <inkml:trace contextRef="#ctx0" brushRef="#br0" timeOffset="95582.068">12753 3881 0,'0'17'16,"0"-34"-16,0 52 0,35-18 15,0-17 1,-17 0-16,35 0 16,-18-35-1,1-18 16,-36-17-15,-18 17 0,-17 35-1,-18 71 1,17 35 0,36 0-1,18 1 1,35-19-1,18-52 1,34-18 0,-34 0-1</inkml:trace>
  <inkml:trace contextRef="#ctx0" brushRef="#br0" timeOffset="95914.061">13229 3404 0,'-17'-35'16,"34"70"-16,-34-88 0,-1 18 15,0 17 1,18 36 15,0 17-15,0-17-16,18 88 15,0-18 1,17 71 0,-18 0-1,1-18 1,17-71 0,-17-35-1,17-35 1,1-17-1</inkml:trace>
  <inkml:trace contextRef="#ctx0" brushRef="#br0" timeOffset="96229.901">13511 3722 0,'0'-18'16,"0"36"-16,-17-53 0,-1 17 15,-35 18 1,18 53-1,17 53 1,18-18 0,71 18-1,-1-53 1,-17-53 0,-17-18-1,-36-35 1,0-88 15,-36 0-15,-17 53-1,18 35 1,0 35 0</inkml:trace>
  <inkml:trace contextRef="#ctx0" brushRef="#br0" timeOffset="96596.057">13776 3651 0,'0'0'0,"0"18"47,0 0-31,0 34-16,0 72 31,0 17-15,35 35-1,1-17 1,16-18 0,-34-35-1,-18-71 1,-35-35-1,17-17 1,-17-54 0,35 36-16,-18-36 15</inkml:trace>
  <inkml:trace contextRef="#ctx0" brushRef="#br0" timeOffset="96796.108">13882 3704 0,'17'-35'15,"-34"70"-15,34-123 0,1 88 16,17 0 0,71 71-1,-18 17 1,-17 18 0,-53-18-1,-89 0 1,-17-53-1,35-35 1</inkml:trace>
  <inkml:trace contextRef="#ctx0" brushRef="#br0" timeOffset="97178.404">14305 3933 0,'0'18'16,"0"0"0,35-18-1,-17 0 1,35 0 0,0-36-1,-35 19-15,-1-36 16,-17 0-1,-53 18 1,-17 52 0,-19 36-1,72 35 1,17 1 0,53-1-1,53-35 1,17-36 15,-35-17-31</inkml:trace>
  <inkml:trace contextRef="#ctx0" brushRef="#br0" timeOffset="97661.954">15152 3881 0,'0'-18'15,"0"36"-15,0-54 0,-18 1 16,-70 17-1,0 71 1,17 35 0,54 1-1,17-1 1,52-35 0,1-18-1,18-35 1,-18-35 15,-18-53-15,0-54-1,1-52 1,-36 36 0,0 52-1,0 53 1,-18 53-1,0 70 1,18 54 0,0 35-1,0-18 1,0 0 0,0-71-1,18-52 1</inkml:trace>
  <inkml:trace contextRef="#ctx0" brushRef="#br0" timeOffset="98762.066">16334 3828 0,'0'0'0,"0"-36"16,0 19-1,-53 70 16,35 17-15,18 18 0,0-52-1,53 34 1,0-17 0,70-18-1,-52-35 1,-36-53-1,0-35 1,-17-18 0,-18 36-1,0 52 1,-18 36 0,18 35-1,0 17 1,0-17-1,53-17 1,0-19 0,18-17 15,-18-53-15,0-35-1,-18-18 1,-17 18-1,-36 18 1,-17 70 0,-1 17-1,36 54 1,0 17 0,36 0-1,17 0 1,-18-35-1,-35 18 1,-18-54 0,-35 1 15,0-18-15,18-18-1,17 1-15</inkml:trace>
  <inkml:trace contextRef="#ctx0" brushRef="#br0" timeOffset="98942.319">17127 3969 0,'0'0'0,"18"-18"0,17 18 16,-35 18 0,0 35-1,0-18 1,-17 0-1,17-17 1,-18-18 0</inkml:trace>
  <inkml:trace contextRef="#ctx0" brushRef="#br0" timeOffset="99126.614">17198 3687 0,'0'0'16,"0"-36"-16,0-52 16,0 70-16,0-17 15,-18 35 1,36 18 0,0 35-1</inkml:trace>
  <inkml:trace contextRef="#ctx0" brushRef="#br0" timeOffset="99474.185">17445 4075 0,'0'0'0,"0"-18"31,0 0-15,-18 1-16,18-19 15,-17-52 1,52 0 0,35 17-1,19 54 1,16 52 0,-34 53-1,-53 0 1,-18-17-1,0-18 1,-36-18 0</inkml:trace>
  <inkml:trace contextRef="#ctx0" brushRef="#br0" timeOffset="100090.281">18097 3757 0,'0'0'16,"36"-53"0,-72 36-1,1 34 1,18 1-16,-54 52 16,36 19-1,35-19 1,35-17-1,18-18 1,17-35 0,-17-53-1,-35-35 1,0-35 15,-1 52-15,-17 36-1,-17 105 1,-19 1 0,-17 123-1,53 18 1,36-1 0,17-17-1,-36-17 1,-34-71-1,-19-53 1,-34-53 0,-1 0-1,-17-71 1,18-17 0,17 0 15,106-71-16,52 35 1,19 19 0,17-19-1,-106 89-15</inkml:trace>
  <inkml:trace contextRef="#ctx0" brushRef="#br0" timeOffset="100623.188">19403 3510 0,'0'0'15,"0"-18"-15,0-17 16,-18 53 31,0-1-47,1 72 16,-1 34-1,18-88 1,0 54-1,0 69 1,0-69 0,-17-37-1,17-34 1,0-53 15</inkml:trace>
  <inkml:trace contextRef="#ctx0" brushRef="#br0" timeOffset="100938.889">19367 3598 0,'0'-35'0,"36"-36"15,17 1 1,53 35 0,-1 70 15,-34 35-16,-18 54 1,-53 17 0,-18-17-1,-17-19 1,-36-34 0,-17-18-1,0-36 1,0 1-1,35-36 1,53 1 0</inkml:trace>
  <inkml:trace contextRef="#ctx0" brushRef="#br0" timeOffset="101288.895">20214 3510 0,'0'0'0,"-17"-18"0,-19-17 31,19 18-31,17-1 16,-18 18-1,0 18 16,18-1-31,0 71 16,0 36 0,0 17-1,0-18 1,0-52 0,-17-18-1,-1-53 1</inkml:trace>
  <inkml:trace contextRef="#ctx0" brushRef="#br0" timeOffset="101590.024">20055 3634 0,'0'-53'0,"71"-71"15,-142 301-15,230-424 16,-35 247-1,17 35 1,-35 35 0,-36 54-1,-52 17 1,-54-17 0,-16-36-1,-54-18 1,-18-34 15,18-19-15,36-17-1,35-17 1</inkml:trace>
  <inkml:trace contextRef="#ctx0" brushRef="#br0" timeOffset="101936.877">21008 3492 0,'0'0'16,"18"-35"-16,-18 0 16,17 17 15,-17 36-16,-17 35 17,-19 70-17,19 1 1,-19 35 0,36-71-1,0-71-15,0 19 16,0-19-1,0-34 1</inkml:trace>
  <inkml:trace contextRef="#ctx0" brushRef="#br0" timeOffset="102154.089">20973 3492 0,'17'-52'0,"-34"104"0,52-193 15,18 88 17,17 18-17,36 18 1,-18 17 0,-17 35-1,-53 0 1</inkml:trace>
  <inkml:trace contextRef="#ctx0" brushRef="#br0" timeOffset="102321.259">20990 3651 0,'0'0'0,"-35"36"16,70-19-1,36-17 1,35 0-1,-18 0 17,-71-17-32,36-19 0</inkml:trace>
  <inkml:trace contextRef="#ctx0" brushRef="#br0" timeOffset="109296.43">3052 5027 0,'17'0'47,"36"-35"-32,-18-18 1,-17 35 0,-18-17-16,-35-18 31,-36 71-15,-35 35-1,18 35 1,53-35-1,52 17 1,36-34 0,89-19-1,-54-17 1,-71 0 0,-52 18-1,-53 35 1,-18 0-1,35 35 1,54-18 0,17 1 15,53-18-15,35-53-1,18 0 1,0-35-1,-71 17-15</inkml:trace>
  <inkml:trace contextRef="#ctx0" brushRef="#br0" timeOffset="109591.968">3704 5186 0,'0'0'0,"0"-18"16,0 36 31,-17-1-31,-1 1-16,-35 53 15,-18 17 1,1-18-1,-1-17 1,54-35 0,17-36-1</inkml:trace>
  <inkml:trace contextRef="#ctx0" brushRef="#br0" timeOffset="109760.109">3475 5345 0,'0'-18'0,"-18"88"0,36-122 0,-18 16 16,0 54 15,0 0-31,0 17 16,17-18-16,36 54 31,18-18-15,0-35-1,-1-18-15</inkml:trace>
  <inkml:trace contextRef="#ctx0" brushRef="#br0" timeOffset="110073.689">4092 5168 0,'0'0'0,"-17"0"31,34-17 31,-17-1-62,0 0 16,0 1-16,-35-1 31,35 0-31,-53 18 16,0 0-1,18 36 1,35-19 0,0 1-16</inkml:trace>
  <inkml:trace contextRef="#ctx0" brushRef="#br0" timeOffset="110324.46">4092 5327 0,'0'0'0,"0"18"0,-17 17 16,-1-18 0,53-17 15,-17 0 0,-18-17-15,-18-1-1,-17 18 1,17 0-16,-17 0 16,17 0-16</inkml:trace>
  <inkml:trace contextRef="#ctx0" brushRef="#br0" timeOffset="110706.867">2910 5803 0,'0'0'0,"-17"0"16,-19 18-1,36-1 1,53-17 0,89 0-1,87-17 1,18-1 0,-18 1-1,-141 17 1,-70-18-1,-18 0 1,0 1 15,-18-1-31</inkml:trace>
  <inkml:trace contextRef="#ctx0" brushRef="#br0" timeOffset="112504.068">5468 5009 0,'-18'0'109,"1"0"-93,-1 0 0,0 0-16,-17 0 15,-18 0 1,-17 0-1,17 0 1,0 0 0,35 18 15,18 0-15,0 17-1,0-17 1,0 17-1,-35 35-15,0 36 32,-1-18-17,1 1 1,18-19 0,17-17-1,0 18 1,35-36-1,0 0 1,18-35 0,18 0-1,17-17 1,-35-36 0,-36 35-16</inkml:trace>
  <inkml:trace contextRef="#ctx0" brushRef="#br0" timeOffset="112654.711">5045 5415 0,'-18'0'0,"36"0"0,-54 0 0,54 0 31,17-18-15,36 1-1</inkml:trace>
  <inkml:trace contextRef="#ctx0" brushRef="#br0" timeOffset="113038.482">5697 5309 0,'0'0'0,"-17"0"31,-1-17-15,-17 17-1,17 0-15,-35 17 16,-17 36 0,34 18-1,1-1 1,53-17 0,35 0-1,88-35 1,-53-18-1</inkml:trace>
  <inkml:trace contextRef="#ctx0" brushRef="#br0" timeOffset="113385.144">5944 5415 0,'0'0'16,"0"-18"-16,0 1 15,-35-1 1,-18 36-1,35 35 1,1 0 0,34 17-1,19-17 1,17-35 0,-18-18-1,-35-35 1,0-18-1,0-36 1,-18 36 15,-35-35-15,18 71 0,0 34-1</inkml:trace>
  <inkml:trace contextRef="#ctx0" brushRef="#br0" timeOffset="113986.367">6085 5556 0,'0'0'0,"0"18"31,-17-36 47,-1 1-62,18-1-16,0 0 15,0-35 1,0 18 0,18 35-1,-1 0-15,1 35 16,35 1 0,-18 17-1,-35-36 1,18-17-1,-18-17 17,0-19-32,0-34 31,18 17-15,34 0-1,37 53 1,16 35-1,-34 36 1,-36-18 0,-35 17-1,-35-52 1,0-18 0</inkml:trace>
  <inkml:trace contextRef="#ctx0" brushRef="#br0" timeOffset="114584.308">6685 5539 0,'0'0'0,"0"17"16,0 1-1,18-18 32,-18-18-47,0 1 16,0-36 0,0 17-16,0-17 15,35-35 1,53 88 15,-52 36-31,34 16 16,-35 1-1,-35-17 17,18-19-17,0-52 16,-1-36-15,19 1 0,16-1-1,1 71 1,0 53 0,-35 18-1,-18-1 1,0 1-1,-18-36 1,18-17 0,-17-18-1</inkml:trace>
  <inkml:trace contextRef="#ctx0" brushRef="#br0" timeOffset="114967.357">7373 5345 0,'0'0'0,"35"0"15,18-36 1,-35 36-16,0-35 15,17 0 1,-35-18 0,0 35-1,-35 18 17,-18 53-17,17 53 1,36-36-1,36 1 1,17-18 0,-1-35-1,-34-18 1</inkml:trace>
  <inkml:trace contextRef="#ctx0" brushRef="#br0" timeOffset="115265.851">7726 5380 0,'0'-18'0,"0"36"0,17-36 16,1 53 0,17 1 15,-17 17-15,-18 0-1,0-18 1,-18-35-1,1 0 1,17-18 0,0-52-1,0-19 1,35 1 0,-17 18-1,-18 17 1</inkml:trace>
  <inkml:trace contextRef="#ctx0" brushRef="#br0" timeOffset="115581.8">8290 5186 0,'-17'0'15,"-1"0"-15,0 0 16,-35 17 0,18 19-1,0 34 1,0 1 0,35-1-1,17-52-15,54 35 16,-1-18-1,36-35 1,-35-17 0,-36-1-1</inkml:trace>
  <inkml:trace contextRef="#ctx0" brushRef="#br0" timeOffset="115901.147">8502 5256 0,'0'0'0,"0"-17"16,18 17-1,-18-18-15,35 0 16,18-17 0,-36-18-1,-17 36 1,-70 34-1,-1 36 1,18 35 0,18 36-1,53-54 1,52-17 15,36-17-15,-71-36-16</inkml:trace>
  <inkml:trace contextRef="#ctx0" brushRef="#br0" timeOffset="116113.834">9490 5433 0,'0'0'0,"0"-18"15,-36 18 1,1 18-1,18 35 1,-19 17 0,1 1-1,-18-18 1,0-18 0</inkml:trace>
  <inkml:trace contextRef="#ctx0" brushRef="#br0" timeOffset="116747.097">10407 5098 0,'0'0'15,"0"-18"-15,0 0 16,0 36 15,0 17-15,0 18-16,-18-35 15,1 88 1,17-18 0,0 0-1,0-35 1,17-35 0</inkml:trace>
  <inkml:trace contextRef="#ctx0" brushRef="#br0" timeOffset="117213.486">10372 5133 0,'0'0'0,"17"-194"15,36 70 1,18 71 0,35 71-1,17 17 16,-35 36-15,-88 0 0,-53-1-1,-17 1 1,-18-18 0,88-36-1,35 1 1,18-1-1,17 1 1,1 35 0,-53 18-1,-18-1 1,-18-17 0,-35 0-1,-35-18 1,-36-35 15,54 0-15,-1 0-1,71-17-15</inkml:trace>
  <inkml:trace contextRef="#ctx0" brushRef="#br0" timeOffset="117628.974">11254 5203 0,'0'0'0,"-36"0"31,-70 36-15,36 17-1,17 0 17,71-1-17,35-16 1,17-19 0,1-17-1,-18-35 1,-18-53-1,-17 53 1,-18 17 0,0 36-1,0 35 1,17-1 0,18-16-1</inkml:trace>
  <inkml:trace contextRef="#ctx0" brushRef="#br0" timeOffset="117912.548">11501 5450 0,'17'-35'16,"-17"-18"0,35-17-1,18-19 1,36 37-1,-1 52 1,0 88 0,-70 0-1,-18-18 1,-18 1 0,-17-36-1,17-17 1</inkml:trace>
  <inkml:trace contextRef="#ctx0" brushRef="#br0" timeOffset="118228.125">12118 4815 0,'0'0'0,"0"-53"16,0 18 0,0 53 15,35 70-15,-35-53-16,18 124 15,-18 0 16,0-36-15,0-35-16,0-35 31,17-35-15</inkml:trace>
  <inkml:trace contextRef="#ctx0" brushRef="#br0" timeOffset="118628.415">12382 5080 0,'0'0'0,"18"-53"16,-36 53 31,1 0-47,17 18 0,-18-1 15,-17 19 1,0 34 0,-1-17 15,1-18-15,35 18-1,0-17 1,18-1-1,35-18 1,0 1 0,-1-18-1,1 0 1,-17-18 0,-1-17-1</inkml:trace>
  <inkml:trace contextRef="#ctx0" brushRef="#br0" timeOffset="118776.345">12559 5292 0,'18'-18'15,"-18"0"-15,-18 54 32,18-19-1,0 19-15,0-1-1,-18-35 1</inkml:trace>
  <inkml:trace contextRef="#ctx0" brushRef="#br0" timeOffset="118943.632">12577 5062 0,'0'0'16,"0"-88"-16,0-18 15,0 36 1,-18 52-1,-17 36 17</inkml:trace>
  <inkml:trace contextRef="#ctx0" brushRef="#br0" timeOffset="119293.383">12771 5362 0,'0'-17'31,"0"-1"-15,0-35 0,35-35-1,18-36 1,-18 89-1,-17 35-15,70 0 16,-35 88 15,-18 0-15,-35 18 0,0-53-1,-18-18 1</inkml:trace>
  <inkml:trace contextRef="#ctx0" brushRef="#br0" timeOffset="119858.885">13335 5062 0,'18'-35'0,"-36"70"0,36-123 15,-71 106 1,-18 35-1,18 17 1,53 1 0,36-18 15,34-18-15,-52-35-16,17 0 15,0-18 1,1-52-1,-1-18 1,-18 17 0,-17 36-1,-35 70 1,-18 53 0,36 71-1,52 35 1,18 71-1,-36-142 1,-34 36 0,-18-106-1,-36-36 17,18-34-17,-17-36 1,17-35-1,53-1 1,17 1 0,54-35-1,52 17 1,-35 35-16</inkml:trace>
  <inkml:trace contextRef="#ctx0" brushRef="#br0" timeOffset="120058.666">13829 5292 0,'18'0'0,"-18"17"0,0 1 16,17-18 0,-17 35-1,-17 36 1,-36-1-1,17 1 1,1-36-16</inkml:trace>
  <inkml:trace contextRef="#ctx0" brushRef="#br0" timeOffset="123885.565">15275 5186 0,'0'-18'0,"0"1"32,0-1-17,18 0 1,-18 1-1,0-1 1,0 0-16,-35 18 16,-18 0-1,0 36 1,-35 52 0,35-18-1,53 19 1,0-19-1,53-17 1,17-35 15,1-1-15,-1-17 0,1-35-1,-18 0-15</inkml:trace>
  <inkml:trace contextRef="#ctx0" brushRef="#br0" timeOffset="124136.383">15716 5151 0,'0'-18'15,"0"36"-15,0-71 16,0 35 0,0 36 15,0-1-31,-17 54 15,17 17 17,-18-17-17,18-1 1,0-17 0,0-35-1</inkml:trace>
  <inkml:trace contextRef="#ctx0" brushRef="#br0" timeOffset="124518.175">15716 5115 0,'0'-70'16,"0"140"-16,36-246 16,-19 158-16,54-17 15,17 35 1,-18 35-1,-17 18 1,-53 18 0,-70-18 15,-54 17-15,36-35-1,35 1 1,18-1-1,35 18 1,53-18 0,17 0-1,1 1 1,17-19 0,-17 1-1,-54-18-15</inkml:trace>
  <inkml:trace contextRef="#ctx0" brushRef="#br0" timeOffset="125133.348">16298 5274 0,'-17'18'15,"17"-1"-15,0 1 16,-18 35-1,18-36 1,0 1-16,0-36 31,18 1-15,-1-36 0,-17-35-1,18 52-15,0-69 16,17 34-1,0 36 1,18 105 0,-18 19-1,1-1 17,-19-53-17,1-17 1,17-36-1,0-17 1,1-53 0,17-18-1,-18 18 1,-35 35 0,18 53-1,-18 53 1,0 52-1,0 19 1,0-1 0,0-17 15,0-53-15</inkml:trace>
  <inkml:trace contextRef="#ctx0" brushRef="#br0" timeOffset="140525.641">1570 2346 0,'-18'0'156,"18"18"407,0-1-548,0 1-15,0 0 16,0-1 15,0 1-15,0-1 0,0 1-1,0 0 16,18-18-31,-18 17 16,0 1 15,17 0-15,1-36 46,0 0-62,17 1 16,53-71 0,-52 52-16,52-17 15,18-17 1,-36 17 0,-17 35-1,-35 18 16,-1 0 63,1 0-78,0-17-16</inkml:trace>
  <inkml:trace contextRef="#ctx0" brushRef="#br0" timeOffset="145783.971">617 6897 0,'-17'0'0,"-1"0"31,0 0 0,1 0-15,17-18 0,0 1-1,0-1 1,17 18-1,19-35 1,-19 35-16,19 0 16,17 0-1,-18 53 1,-35 17 0,-53 18-1,-35 18 1,0-35-1,-1-18 1,36-36 0,36-52 15,17-18-15,0 35-1,17 1 1,1 34-1,35 54 1,35 17 0,-35-17-1,18-36 1,-1 0 0,-17-35-1,18-35 1,-36-18-1</inkml:trace>
  <inkml:trace contextRef="#ctx0" brushRef="#br0" timeOffset="146366.681">847 6544 0,'0'0'0,"0"-18"0,-18 18 16,-17-35 0,35 53 31,0-1-47,35 36 15,0 0 1,36 18-1,17-18 1,18 0 0,0 0 15,-53-18-15,-36-18-1,1 1 1,-18 17-1,0-17 1,-35 17 0,17 18-1,-17 18 1,-18 35 0,0-18-1,-35 18 1,-36 17-1,18-35 1,36-52 0,70-19-1,17-17 17,1 0-32</inkml:trace>
  <inkml:trace contextRef="#ctx0" brushRef="#br0" timeOffset="149528.426">1764 6932 0,'0'-18'0,"0"1"16,0-1-16,0 1 15,-18 17 17,-17 35-17,0 35 1,35-52-1,-36 105 1,1 19 0,17-37-1,1-16 1,17-36 0,0-36-1,17-52 1,1 0-16</inkml:trace>
  <inkml:trace contextRef="#ctx0" brushRef="#br0" timeOffset="149762.636">1764 6862 0,'0'0'0,"-18"0"0,1-18 15,34 18 16,19 0-31,34 18 32,-35-18-32,18 17 15,18 18 1,-1 1 0,19-1-1,-54-35 1</inkml:trace>
  <inkml:trace contextRef="#ctx0" brushRef="#br0" timeOffset="150212.429">2328 6932 0,'18'0'0,"-36"0"31,18 18-31,-17-36 0,34 18 0,-52 0 16,17 18-16,-52 17 16,17 0-1,18-17 1,17-18-1,36-18 17,-1 1-17,1-1-15,35-53 16,17-17 0,19 0-1,-19 53 1,1 70-1,-36 36 1,-35 17 0,-18 35-1,-17 1 1,17-1 0,18 18-1,-17-70 1,17-36-1,17-35 17,19-35-32,-19 0 15</inkml:trace>
  <inkml:trace contextRef="#ctx0" brushRef="#br0" timeOffset="150609.83">2875 7126 0,'0'18'15,"-18"-18"1,36 0 15,0 0-31,-1-18 16,1-35-1,-18 18 1,-18 0 15,1 35-15,-1 0-16,-35 53 16,53-18-1,0 53 1,18 18-1,35 0 1,-18-71 0,53 0-1,-17-52 1,-1-36 0</inkml:trace>
  <inkml:trace contextRef="#ctx0" brushRef="#br0" timeOffset="150913.349">3475 6756 0,'0'0'0,"-53"-53"31,18 53-15,17 17-1,0 19 1,18 87-1,-17-17 1,17 35 0,0-35-1,17 0 1,1-36 0,53-34-1,-1-36 1,-17-53-1</inkml:trace>
  <inkml:trace contextRef="#ctx0" brushRef="#br0" timeOffset="151111.901">3263 6985 0,'0'0'0,"-35"-18"15,105 1 17,-34 17-32,52 0 15,71-53 1,-53 0 0</inkml:trace>
  <inkml:trace contextRef="#ctx0" brushRef="#br0" timeOffset="151524.534">3828 6685 0,'-18'-18'16,"36"36"-16,-71-18 16,17 71-1,19 17 1,17 35 15,17 1-15,1-18-1,0-71-15,-1 35 16,1-34 0,0-19-1,17-52 1,18-35 0,17-54-1,1 36 1,-1 70-1,-17 54 1,-17 52 0,-36 0-1,0 18 17,-36-53-17,36-36 1,-17-17-16</inkml:trace>
  <inkml:trace contextRef="#ctx0" brushRef="#br0" timeOffset="151890.405">4551 7073 0,'0'0'0,"-35"-17"16,-1 17-1,19 0 1,-1 35-16,0 35 16,18-34-1,0 52-15,36-18 32,34-34-17,-17-36 1,0-18-1,-35-70 1,-18-18 0,-53-35-1,-18 88 1,1 53 0,17 0-1,53 35 1</inkml:trace>
  <inkml:trace contextRef="#ctx0" brushRef="#br0" timeOffset="152457.324">5080 7108 0,'0'0'0,"0"-17"16,18 17-16,-54 0 31,-52 17-15,18 36-1,34-35-15,1 35 16,17 53 0,71-36-1,36-34 1,-1-36-1,0-53 1,0-88 0,-70 35-1,-1-71 1,-34-17 15,-1 106-15,-17 53-1,17 70 1,18 18 0,35 88-1,1-17 1,-19-1 0,-17-17-1,0-18 1,0-35-1,0-18 1,18-35 0,-18-17-1</inkml:trace>
  <inkml:trace contextRef="#ctx0" brushRef="#br0" timeOffset="152989.823">6332 6879 0,'0'0'0,"-17"-17"0,-1-1 32,-17 18-17,17 18 1,1 34 0,-1 72-1,36-1 1,17 1-1,18-36 1,-36-35 0,19-18-1,-19-52 1,-17-1 0</inkml:trace>
  <inkml:trace contextRef="#ctx0" brushRef="#br0" timeOffset="153289.246">6332 6950 0,'-17'-88'16,"34"176"-16,-34-247 15,34 106 1,72 53 0,69 53-1,1 18 1,-35 17-1,-36 70 1,-106-34 0,-70-36-1,-18-17 1,-17-18 0,17-18-1,35-35 16,71-18-31</inkml:trace>
  <inkml:trace contextRef="#ctx0" brushRef="#br0" timeOffset="153704.399">7091 7108 0,'0'0'0,"53"0"16,-18 0-1,0 36 1,-17 17 0,-18 17-1,0 1 16,-18-18-15,18-18 0,-17-17-1,17-36 1,0-35 0,0-35-1,35-18 1,18 0-1,-18 53 1,18 36 0</inkml:trace>
  <inkml:trace contextRef="#ctx0" brushRef="#br0" timeOffset="153890.536">7479 7073 0,'0'18'0,"0"-36"0,0 71 15,0-35 1,0 35 0,0 0-1,0-18 1,0 0 0,-18-35-1,1 0-15</inkml:trace>
  <inkml:trace contextRef="#ctx0" brushRef="#br0" timeOffset="154053.963">7497 6862 0,'0'-36'0,"-18"142"0,36-176 0,-18-1 0,0 36 16,0 17-16,0-17 15,-18 70 32</inkml:trace>
  <inkml:trace contextRef="#ctx0" brushRef="#br0" timeOffset="154470.609">7832 7056 0,'0'0'0,"-18"0"0,0 0 15,1 0 17,17 17-17,0 1-15,17 35 16,1 17-1,17 1 17,-17-18-17,17-18 1,18-35 0,0-71-1,0 1 1,0-18-1,17 0 1,-34 35 0,-36 17-1,0 19 1</inkml:trace>
  <inkml:trace contextRef="#ctx0" brushRef="#br0" timeOffset="154806.64">8343 7073 0,'0'0'0,"18"18"0,35-1 31,17-17-15,-17 0 0,18-35-1,-54 0 1,-17-18-1,0 0 1,-53 53 0,1 0-1,-1 53 1,35 35 0,18 0-1,18 1 1,17-19-1,0-52 1</inkml:trace>
  <inkml:trace contextRef="#ctx0" brushRef="#br0" timeOffset="155152.718">8872 7320 0,'0'0'0,"0"-18"31,-17 1-15,17-18 0,0-18-1,0-18 1,35-17 0,36 35-1,-1 0 1,-35 53-16,54 18 15,-19 52 17,-35 18-17,-35 1 1,-17-19 0,-19-17-1,-16-35 1,34-18-16</inkml:trace>
  <inkml:trace contextRef="#ctx0" brushRef="#br0" timeOffset="155735.77">10266 6738 0,'17'0'31,"1"0"-15,0-18-16,-1-17 15,-17-35 1,0 17-1,0 17 1,0 19-16,-35 17 16,-18 53 15,0 35-15,0 88-1,36-52 1,17 105-1,0-53 1,17-52 0,-17-54-1,0-34 1,0-54 0</inkml:trace>
  <inkml:trace contextRef="#ctx0" brushRef="#br0" timeOffset="155918.108">9842 7197 0,'-35'-18'15,"106"53"-15,-107-52 0,-34-19 16,70 1 0,35 35-1,106-18 1,-35-17-1,-71 35-15</inkml:trace>
  <inkml:trace contextRef="#ctx0" brushRef="#br0" timeOffset="156202.505">10319 7056 0,'35'0'15,"0"0"1,-35 35 0,36 18-1,-36 35 1,-124-264-16,142 176 0,88 194 0,-106-142 15,0 1 1,0-35 0,0-53 31,17-36-32,1-35 1,-1 18-1,19 18 1,-19 52-16,1-17 16,17 35-1</inkml:trace>
  <inkml:trace contextRef="#ctx0" brushRef="#br0" timeOffset="156617.572">11060 7056 0,'0'-18'16,"-53"-17"15,35 35-31,-53 0 16,-17 0-1,-18 35 1,89 18-1,17 17 1,70-17 0,1-17-1,-1-36 1,-34-53 0,-19-36-1,1 19 1,-18 35-1,0 52 1,0 54 15,18-18-31,70 35 32,-71-70-32</inkml:trace>
  <inkml:trace contextRef="#ctx0" brushRef="#br0" timeOffset="157117.949">11218 7338 0,'18'0'16,"-36"0"-16,54-18 31,-19-35-15,1-35 0,0 0-1,-1 0 1,18 35-1,54 53 1,-72 17-16,89 36 16,-35 18-1,-36-1 1,-35-17 15,0-35-15,0-53 15,18-36-15,34-17-1,19 0 1,0 35 0,-18 70-1,-36 1-15,54 53 16,-54 34-1,-17-16 1,-17-19 0,-1-17-1,0-35 17,1-54-17</inkml:trace>
  <inkml:trace contextRef="#ctx0" brushRef="#br0" timeOffset="157482.608">12206 7056 0,'18'-18'46,"-1"18"-46,1-18 16,17 1-16,1-19 16,-19-17-1,-17 36-15,-17-1 32,-19 18-17,-34 53 1,34 35-1,19 18 1,52 18 0,53-36-1,18-53 1,0-35 0</inkml:trace>
  <inkml:trace contextRef="#ctx0" brushRef="#br0" timeOffset="158333.766">12488 7056 0,'0'17'47,"0"1"-31,0 35-1,0-36-15,0 54 16,53-1 0,18-34-1,17-36 1,-35-18-1,0-35 1,-36-70 0,-17 70-1,-17 70 17,17 36-1,0-17-31,53 34 15,17-17 1,1-18 0,-1-35-1,-34-35 1,-19-71 0,1 36-1,-36-54 1,-17 71-1,0 36 1,35 34 15</inkml:trace>
  <inkml:trace contextRef="#ctx0" brushRef="#br0" timeOffset="158663.878">13441 7020 0,'0'0'15,"0"-17"1,-18 17 0,-17 0-1,-36 35 1,54 35 0,17 1-1,35 0 1,53-19-1,-53-52 1,1-35 0,-36-53-1,0 0 1,-18-36 0,-17 89 15,17 17-16</inkml:trace>
  <inkml:trace contextRef="#ctx0" brushRef="#br0" timeOffset="158980.799">13582 7056 0,'0'0'0,"53"35"15,-36-18 1,19 54-1,-1 17 1,-35-35 0,0-18-1,-18-52 17,18-1-17,-17-35 1,17-17-1,0-19 1,0 1 0,35 18-1,18 17 1,-35 35-16</inkml:trace>
  <inkml:trace contextRef="#ctx0" brushRef="#br0" timeOffset="159297.385">14093 6615 0,'0'-18'0,"-17"0"0,17 36 46,17 17-46,36 89 32,-17-36-17,-36-53-15,0 89 16,0-1 0,-18-17-1,0-53 1,18-36-1</inkml:trace>
  <inkml:trace contextRef="#ctx0" brushRef="#br0" timeOffset="159661.752">14446 6914 0,'0'0'0,"36"-52"16,-36 34-16,0 0 15,-18 36 48,-17 0-47,-18 17-1,35-35-15,-35 53 16,0 0-1,53 17 1,0 1 0,53-1-1,18 1 1,-18-71 0,17 0-1,-35-18 1,-35 1-1</inkml:trace>
  <inkml:trace contextRef="#ctx0" brushRef="#br0" timeOffset="159996.777">15028 6826 0,'0'0'0,"-17"0"16,17 18 0,-18-18-1,18 18 1,0-1 0,35-17-1,-17 0 1,0-17-1,-18-19 17,-18 19-17,-17 17 1,-1 17 0,19-17-16</inkml:trace>
  <inkml:trace contextRef="#ctx0" brushRef="#br0" timeOffset="160261.577">15081 7126 0,'0'0'0,"0"18"16,0-1-16,0 1 15,0 0-15,0-1 16,0-34 46,0-1-46,0 0-16,0 1 16,-17-1-1,-19 18-15</inkml:trace>
  <inkml:trace contextRef="#ctx0" brushRef="#br0" timeOffset="173975.812">15734 6738 0,'0'0'0,"-35"0"15,17 0 16,18 18 16,0-1-47,0 72 16,0-19 0,0-35-16,0 54 15,-18 16 1,18-34-1,0-18 1,0-71 15,0 1-31,0-36 16</inkml:trace>
  <inkml:trace contextRef="#ctx0" brushRef="#br0" timeOffset="174156.344">15293 6756 0,'0'0'0,"-53"-36"15,53 19 1,71 17 0,34 0-1,54-18 1,0-17-1</inkml:trace>
  <inkml:trace contextRef="#ctx0" brushRef="#br0" timeOffset="174588.031">15963 6562 0,'18'0'15,"-53"17"-15,52-34 0,1-1 0,-18 36 47,0 17-47,0 53 31,0 18-15,0 17 0,0-34-1,35-1 1,-17-53 0,17-17-1,18-54 1,0-34-1,-36 35-15,36-18 16,18 0 0,-18 53-1,35 70 1,-53 19 0,-35-1-1,0-18 16,0-17-15,0-18 0,36-87-1</inkml:trace>
  <inkml:trace contextRef="#ctx0" brushRef="#br0" timeOffset="174905.439">16704 7020 0,'18'0'15,"-1"0"-15,19-17 16,-1-1 0,-35 0-1,17-17-15,1 0 31,0 0-15,-54 35 0,1 35-1,-18 35 1,36 19 0,34 16-1,36-34 1,18-53-1</inkml:trace>
  <inkml:trace contextRef="#ctx0" brushRef="#br0" timeOffset="175654.449">18045 6932 0,'0'0'0,"0"-35"16,0 0-1,-18 17 1,-53 0 0,-34 18-1,52 36 1,0 16-1,70 19 1,36-18 0,18-35-1,-18-18 1,-18-53 0,-17-18-1,-1 18 1,-17 36 15,0 34-15,0 36-1,0 18 1,53-1 0,0 1-1,18-54 1,-1-34-1</inkml:trace>
  <inkml:trace contextRef="#ctx0" brushRef="#br0" timeOffset="175937.139">18433 6914 0,'0'0'0,"0"-70"16,0 35 0,-18 52 15,-17 36-16,17 53 1,0 17 15,18-70-31,-17 106 16,17-35 0,0-19-1,0-69 1,0-19-1,0-52 1,0 17-16,17-34 16</inkml:trace>
  <inkml:trace contextRef="#ctx0" brushRef="#br0" timeOffset="176152.869">18450 6897 0,'0'-35'0,"0"70"0,36-141 16,-36 88-16,17 18 15,54 0 1,-18 53 15,-53 18-15,0-1 0,-71-34-1,18-1 1,-17-35-1</inkml:trace>
  <inkml:trace contextRef="#ctx0" brushRef="#br0" timeOffset="176469.131">18680 6862 0,'0'0'0,"0"-18"0,17 18 47,-17 35-47,18 36 31,-18 17-15,17 53 0,1 0-1,-18-88-15,18 18 16,-18 17-1,0-35 1,0-89 15,-18 19-31,18-18 0</inkml:trace>
  <inkml:trace contextRef="#ctx0" brushRef="#br0" timeOffset="176688.248">18785 6826 0,'0'0'16,"18"-17"-16,53 17 31,17 35-15,-35 35 0,-36 1-1,-34-18 1,-36 0-1,-35-36 1,70-17-16</inkml:trace>
  <inkml:trace contextRef="#ctx0" brushRef="#br0" timeOffset="177200.788">19138 6473 0,'0'0'16,"18"0"15,-1 18-15,36 53-1,-17 17 1,-36-53-16,0 36 16,0 35-1,-18 17 1,18 0 0,53-52-1,0-53 1,17-18-1,1-53 1,-18-35 0,-18 17-1,-17 36 17,-36 52-1,18 1-16,0 35 1,0-35 0,-17-18-16</inkml:trace>
  <inkml:trace contextRef="#ctx0" brushRef="#br0" timeOffset="177367.073">19703 6826 0,'0'0'0,"0"-17"0,0-54 16,-18 18 0,-17 53 15,17 0-15,18 18-16</inkml:trace>
  <inkml:trace contextRef="#ctx0" brushRef="#br0" timeOffset="177687.209">19897 6862 0,'-18'0'46,"0"0"-46,-17 17 16,-35 18 0,34 1 15,36 34-31,18 1 31,35-18-15,0 0-1,17-36 1,18-34 0</inkml:trace>
  <inkml:trace contextRef="#ctx0" brushRef="#br0" timeOffset="178133.665">20496 6950 0,'0'-18'16,"0"36"-16,0-54 0,-17 1 15,-19 18 1,19 17-16,-36-18 16,-18 36-1,1 34 17,35 1-17,35 36 1,35-54-1,35 0 1,1-35 0,-1-53-1,-17-35 1,-17 35 0,-36 18-1,0 52 1,-18 54-1,0 0 1,18-1 0,36-17 15,-1-35-15,18-18-1,-36-18-15</inkml:trace>
  <inkml:trace contextRef="#ctx0" brushRef="#br0" timeOffset="178415.564">20990 6685 0,'0'0'0,"0"-35"0,0-36 16,-17 36-1,17 53 16,-18-18-31,0 53 16,-17 52 0,17 54-1,18-35 1,0-1 15,0-35-15,0-52-1,18-36-15</inkml:trace>
  <inkml:trace contextRef="#ctx0" brushRef="#br0" timeOffset="178731.474">20920 6932 0,'0'0'0,"0"-18"0,0 1 16,35-1-1,18 18 1,35-17 0,-17 17-1,-18 0 1,-1 0 15,-16 0-15,-36 52-1,0-16 1,0 17 0,-18-18-1,0-17 1</inkml:trace>
  <inkml:trace contextRef="#ctx0" brushRef="#br0" timeOffset="178883.528">21343 6826 0,'0'-35'0,"0"70"0,18-88 15,-18 0-15,0 0 16,0 36 0</inkml:trace>
  <inkml:trace contextRef="#ctx0" brushRef="#br0" timeOffset="179247.884">21519 6756 0,'0'0'0,"-17"0"0,-1 17 15,-17 19 1,0 34 0,35 1-1,53-1 1,-1-34 0,1-19-1,0-34 16,-35-1-31,0-70 16,-18 0 0,-18-1-1,-17 36 1,-18 36 0,35 34-16</inkml:trace>
  <inkml:trace contextRef="#ctx0" brushRef="#br0" timeOffset="179597.777">21907 7144 0,'-17'0'15,"17"-18"-15,-18-35 31,18-17-15,0 52-16,18-35 16,35-35-1,17 35 1,89 35 0,-35 71-1,-36 35 1,-53 18-1,-53-35 1,-52-1 0,-1-17-1,1-53 1</inkml:trace>
  <inkml:trace contextRef="#ctx0" brushRef="#br0" timeOffset="180579.458">23072 6862 0,'0'0'0,"0"-18"31,-18 18-31,18-18 16,-35 18 15,-1 0-15,1 0-1,18 18 1,17 0-16,-18-1 16,18 18-1,-18 18 16,18 0-15,18 0 0,-18-18-1,18 18 1,-18-35 0,-18 0-1,-17-18 1,-18 0-1,0 0 1,18 0 0,17-18-16</inkml:trace>
  <inkml:trace contextRef="#ctx0" brushRef="#br0" timeOffset="181463.09">24201 6862 0,'17'-18'15,"-17"0"1,-35 18 31,17 18-47,-17 17 16,35-17-16,-18 35 15,36 53 16,35-71-31,35-18 32,-35-17-17,0-52 1,-18-37 0,-35 54-1,0 53 16,0 17-15,35 18 0,36-18-1,-18-17 1,-35-18-16,52-18 16,-17-17-1,-53-53 16,-18 35-31,-34-18 16,-1 18 15,17 36-15</inkml:trace>
  <inkml:trace contextRef="#ctx0" brushRef="#br0" timeOffset="181978.09">24871 6368 0,'0'0'0,"0"-53"16,0 88 15,-18 53-15,18-35-16,18 88 15,-1-17 1,19-1 15,-36 1-15,0-89 0,17-17-1,1-36 1,0-35-1,-1-35 1,36 0 0,18 35-1,-1 35 1,19 53 0,-1 54-1,-18-1 1,-52-18-1,-18-17 1,-35-18 15,-1-35-15,36-35 0</inkml:trace>
  <inkml:trace contextRef="#ctx0" brushRef="#br0" timeOffset="182158.944">25559 6914 0,'70'-52'15,"-52"34"-15,-212 177 0,300-248 16,17 1-16,-105 71 0,-36 70 31,1-1-15,17 1 0,-18-17-1,0-19 1</inkml:trace>
  <inkml:trace contextRef="#ctx0" brushRef="#br0" timeOffset="182326.546">25700 6667 0,'0'0'0,"0"-52"15,0-1 1,0 35-16,0 0 15,0 36 1,0 0 0,0-1-16</inkml:trace>
  <inkml:trace contextRef="#ctx0" brushRef="#br0" timeOffset="182598.504">26035 6667 0,'0'-17'0,"-18"17"16,1 0-1,-1 0-15,-17 17 16,-18 36 15,35 36-15,18-19-1,36 1 1,16-18 0,-16-53-16,-1 17 15,36-52 1</inkml:trace>
  <inkml:trace contextRef="#ctx0" brushRef="#br0" timeOffset="183075.334">26300 6244 0,'0'0'0,"0"-53"31,-18 106 0,-17 106-15,35-53-1,0-53-15,0 35 16,0 71 0,0-89-1,0-17 1,0-71 15,0-34-15,35-37-1,35 1 1,-52 53 0,53 17-16,17 18 15,0 71 1,-53 35 15,-35 17-15,-17-52-1,-36-36 1,18-17 0,-1-18-16</inkml:trace>
  <inkml:trace contextRef="#ctx0" brushRef="#br0" timeOffset="183889.538">27552 6156 0,'0'-35'0,"0"70"0,0-106 31,0 54-31,0 52 31,0 0-31,-18 71 16,18 35 0,0 0-1,0 0 1,0-35 0,0-35-1,0-36 1,0-52 15,0-36-15,36-36-1,34-16 17,-52 87-32,88-17 15,17 70 1,-35 71-1,-17 17 1,-71-70 0,0 0-1,-35-18 1,17-35 0,18-17-1,18 17-15</inkml:trace>
  <inkml:trace contextRef="#ctx0" brushRef="#br0" timeOffset="184571.857">28487 6667 0,'0'0'0,"0"-17"16,-35-1 15,17 18-31,-53 0 15,-35 35 1,1 36 0,105 0-1,70-1 1,36-35 0,-18-35-1,-17-35 1,-1-53-1,-52 17 1,0 54 0,-54 34-1,1 19 1,35 17 15,0 0-15,53-18-1,18-35 1,17-18 0,-35-17-1,35-89 1,-35 36 0,-36 35-1,-17 36 1,-17 17-1,-1 53 1,18 35 0,0 18-1,-18-1 1,1-69 0,-18 17-1,-36-36 16,-17-17-15,-18-17 0,53-1-16</inkml:trace>
  <inkml:trace contextRef="#ctx0" brushRef="#br0" timeOffset="187933.824">29951 6756 0,'-18'0'16,"18"17"46,0 1-46,0 0-16,0 17 15,0 18 1,0-36 0,-17 1-1,-1-36 16,0-34-15,18-1 0,18-18-1,0 53 1,52-35 0,18 53-1,0 53 1,-17 0-1,-36 0 1,-17-17 0,0-36-1,-18-18 17,0-17-17,17-18 1,36-18-1,-35 53-15,52 18 16,-17 18 0,-17 53 15,-36-1-15,-18-17-1,0-18 1,-17 1-1,53-36 1</inkml:trace>
  <inkml:trace contextRef="#ctx0" brushRef="#br0" timeOffset="188267.135">30833 6685 0,'0'-18'0,"0"36"0,0-88 16,-36 70-1,1 0 1,0 35 0,17 35-1,18-52 1,0 53 0,53-18-1,0-36 1,-18-17-1,1-35 1,-1-36 0,-35-35-1,-18 36 1,-35 17 0,18 53-1</inkml:trace>
  <inkml:trace contextRef="#ctx0" brushRef="#br0" timeOffset="188617.159">31168 6615 0,'0'0'0,"18"0"0,-1 0 31,36 17-15,-18 18-1,1 36 1,-36-18 0,0 0-1,-18-35 1,0-18 0,1 0-1,-1-53 1,18 0-1,35-36 1,36 19 0,-1-1-1,1 36 1,-53 35 0</inkml:trace>
  <inkml:trace contextRef="#ctx0" brushRef="#br0" timeOffset="188964.798">31732 6667 0,'0'0'15,"18"0"-15,0 0 16,17 0 0,18-35-1,0-18 1,-36 18-1,-17-36 1,-35 36 0,-88 53-1,17 70 1,53 18 15,35-18-15,54-17-1,69-18 1,19-36 0,-18-17-1,-71-17-15</inkml:trace>
  <inkml:trace contextRef="#ctx0" brushRef="#br0" timeOffset="190829.593">1164 8572 0,'0'0'15,"0"18"-15,18-18 32,35-35-17,-18 0 1,-17 17-16,-1-70 15,19-18 1,-36 35 0,0 18-1,0 18 1,-36 35 0,19 35-1,17 1 1,35 17 15,18-18-15,-18 0-1,-17 0 1,-1 18 0,-17-35-1,0 17 1,0 1-1,18-1 1,17 0 0,36-35-1,-1-18 1,1-17 0,-18-53-1,-18 0 1,-35 17 15,-17 36-15,-1 35-1,-35 35 1,35 36 0,18 35-1,53-36 1,18-17-1,70-35 1,-35-18 0</inkml:trace>
  <inkml:trace contextRef="#ctx0" brushRef="#br0" timeOffset="191295.281">2311 8255 0,'-18'-18'16,"-17"18"-1,17 18 1,0 53 0,18-1-1,0-35-15,18 54 16,35-37-1,0-16 1,35-36 0,-35-18-1,-18-35 1,-17-53 0,0 18-1,-18 35 1,0 36 15,-36 52-15,19 35-1,17 19 1,35 16 0,0-52-1,18-35 1,-35-18-1,-1-18-15</inkml:trace>
  <inkml:trace contextRef="#ctx0" brushRef="#br0" timeOffset="191594.333">2840 8378 0,'17'-35'16,"-17"0"-16,0-18 16,-52 247-16,87-265 0,-18-87 15,-34 140 1,-18 18-1,35 35 1,-18 36 15,36 35-15,17-53 0,-18 17-1,1-17 1,-18-18-1,-35 1 1,-18-36 0,18 0-1,-1-18 1</inkml:trace>
  <inkml:trace contextRef="#ctx0" brushRef="#br0" timeOffset="192044.115">3246 8414 0,'0'0'0,"17"-53"31,1 18-15,-36 17-1,1 18-15,-54 0 16,-17 53-1,35 17 1,53 1 0,53-18-1,35-36 1,0-17 0,-17-52-1,-36-37 1,-35 19-1,0 52 1,-35 53 15,-1 36-15,36 17 0,18 0-1,35-35 1,-18-35-1,-17-18-15</inkml:trace>
  <inkml:trace contextRef="#ctx0" brushRef="#br0" timeOffset="192560.247">3863 7973 0,'0'0'0,"0"-36"16,-35 36 0,-1 18-1,36 53 17,0 52-17,0 18 1,18 0-1,0-88-15,-1 35 16,1-35 0,0-35-1,-1-18 1,1-53 0,17-53-1,18 0 1,18 54-1,-1 69 1,-17 54 15,-35 17-15,-54 35 0,1-70-1,-71-17 1,18-36-1,18 0 1,52-18-16</inkml:trace>
  <inkml:trace contextRef="#ctx0" brushRef="#br0" timeOffset="192858.976">4445 8061 0,'0'0'0,"0"-18"0,0 1 16,-18 34 31,18 54-32,-17 52 1,17-87-16,0 69 15,0 37 1,0-37 0,17-34-1,19-53 1,-19-18-16</inkml:trace>
  <inkml:trace contextRef="#ctx0" brushRef="#br0" timeOffset="193210.864">4727 8467 0,'0'0'0,"0"-18"16,0 0 15,18 18-15,17-17-1,0-19 1,18 1-1,-17-18 1,-36 0 0,-53 36-1,-18 34 1,-17 124 0,53-35-1,35-35 1,35 17-1,53-35 1,53-18 0,71-52 15</inkml:trace>
  <inkml:trace contextRef="#ctx0" brushRef="#br0" timeOffset="193877.289">6332 8520 0,'0'0'0,"18"-53"15,-18 17 1,-18-17 0,-17 53-1,-35 0 1,-36 53 0,53 36-1,17-1 1,72-18-1,52-17 1,0-53 0,-17 0-1,-18-106 1,-36 53 15,-17-17-15,0 52-1,0 54 1,0 34 0,18 1-1,52-1 1,19-52 0,-54-18-1</inkml:trace>
  <inkml:trace contextRef="#ctx0" brushRef="#br0" timeOffset="194158.467">7020 8431 0,'0'0'0,"0"-17"0,-17-19 16,-36 19 0,-18 17 15,1 53-16,17 53 1,17-1 0,54-16-1,17-19 1,36-35 0,17-17-1,-70-18-15,70-35 16,-18-36-1</inkml:trace>
  <inkml:trace contextRef="#ctx0" brushRef="#br0" timeOffset="194490.252">7302 8061 0,'0'0'0,"0"-18"16,0-17-1,0 53 1,0-1 0,0 36-1,0 53 1,-35 18 0,18-1-1,17 0 1,0-34-1,35-19 1,0-34 0,53-19-1,-35-34 1,-53-1 0</inkml:trace>
  <inkml:trace contextRef="#ctx0" brushRef="#br0" timeOffset="194823.13">7373 8378 0,'-18'-17'15,"36"34"-15,-53-34 0,17-18 16,53 35 15,1 0-15,-19 0-16,54 0 15,17 0 1,-35 0 0,-18 0-1,-35 17 1,0 1 0,0 35-1,0 0 16,-17 0-15,-1-18 0</inkml:trace>
  <inkml:trace contextRef="#ctx0" brushRef="#br0" timeOffset="194956.209">7708 8184 0,'0'0'0,"0"-35"0,0-35 16</inkml:trace>
  <inkml:trace contextRef="#ctx0" brushRef="#br0" timeOffset="194992.764">7673 8043 0</inkml:trace>
  <inkml:trace contextRef="#ctx0" brushRef="#br0" timeOffset="195355.212">7990 8237 0,'-17'18'0,"34"-36"0,-87 54 16,-1 17-1,36 35 1,17 0 0,71-18-1,35-17 1,1-35 0,-19-36-1,-17-35 16,-53 18-31,0-71 16,0 1 0,-17 34-1,-19 36 1,1 35 0</inkml:trace>
  <inkml:trace contextRef="#ctx0" brushRef="#br0" timeOffset="195690.391">8396 8661 0,'0'0'0,"18"0"32,-18-18-32,0-17 31,0-36-16,17-35 1,36 18 0,53 35-1,0 53 1,-18 71 0,-35 35-1,-35-1 1,-36-16-1,-17-36 1,0-36 0</inkml:trace>
  <inkml:trace contextRef="#ctx0" brushRef="#br0" timeOffset="196023.392">9102 8431 0,'0'0'0,"17"-35"0,19-18 16,-36 0 0,0 36-1,-18 17 1,-17 0 0,-1 35-1,19 35 1,17 36-1,35 0 1,18-18 0,-18-17-1,-35-18 1,-53-36 0,-70-17-1,17 0 1</inkml:trace>
  <inkml:trace contextRef="#ctx0" brushRef="#br0" timeOffset="197585.099">10654 8467 0,'0'0'0,"0"-18"0,-18 0 16,1 1 15,-19-19-15,-34 54 0,17 0-1,35-1-15,-17 89 16,35 0-1,35-18 1,53-35 0,1-35-1,-19-36 1,-52-52 0,-18-36-1,-35-18 1,-18 54 15,17 70-31,19 17 31,34 1-31</inkml:trace>
  <inkml:trace contextRef="#ctx0" brushRef="#br0" timeOffset="197904.03">10848 8555 0,'35'0'16,"-176"-18"-16,247 36 0,0-1 15,-71 1 1,-17-18-16,17 53 16,0 18-1,-35-1 1,-17-35 0,-19-17-1,19 0 1,-1-54-1,18-16 1,0-37 15,35 1-15,18 0 0,35 17-1,36 1 1</inkml:trace>
  <inkml:trace contextRef="#ctx0" brushRef="#br0" timeOffset="198471.094">12488 8132 0,'0'-18'16,"-17"0"-1,-1 18 1,18-35 0,18 17-1,-18-35 1,0 18-1,-18 17 1,-17 18 0,-18 53-1,18 53 17,17 35-17,18-88-15,0 141 16,18-35-1,-18-35 1,0-54 0,-18-35-1,0-35 1</inkml:trace>
  <inkml:trace contextRef="#ctx0" brushRef="#br0" timeOffset="198634.014">12153 8572 0,'0'0'0,"-35"-52"16,35 16 0,0 19-1,53-19 17,35 19-17,18-1-15</inkml:trace>
  <inkml:trace contextRef="#ctx0" brushRef="#br0" timeOffset="198999.825">12629 8378 0,'36'0'16,"-19"0"-1,36-17 1,-17-1-1,-19 18-15,1-35 16,-1 0 0,-34 35-1,-18 0 1,-36 0 15,36 35-15,17 18-1,18 53 1,0-18 0,53-18-1,35-34 1,0-36 0,1 0-1</inkml:trace>
  <inkml:trace contextRef="#ctx0" brushRef="#br0" timeOffset="199415.897">13159 8502 0,'17'-35'0,"1"-1"0,0-34 16,-107 264-16,125-247 0,17-106 15,-53 142-15,-36-1 16,-34 36 15,-19 70-15,72-18-1,34 18 1,36-52 0,0-19-1,18-17 1,-36-35 0,-17-53-1,-18 0 1,0 52-1,0 54 1,0 53 0,0 34-1,17-34 1,36-18 0,0-35 15,18-36-16,-54 18-15</inkml:trace>
  <inkml:trace contextRef="#ctx0" brushRef="#br0" timeOffset="199715.352">13688 8114 0,'0'0'0,"-36"-53"16,19 18-1,-1 35 1,18 35 0,-17 36-1,17 34 1,-18-16 0,18 34 15,0 36-16,35-71 1,0-35 0,1-35-1,-1-36 1</inkml:trace>
  <inkml:trace contextRef="#ctx0" brushRef="#br0" timeOffset="200315.244">13652 8414 0,'0'0'0,"-17"0"0,-18-18 16,17 0-1,53 1 1,36 17 15,-1-18-15,1-17-1,-18 17 1,-18 18 0,-53 0 31,1 18-47,-1 17 15,1 53 1,17 1-1,0-19 1,70 1 0,18-54-1,0-34 1,-17-36 0,0-53 15,-19 0-16,-34 18 1,-18 35 0,-18 53-1,-17 71 1,18 17 0,17 35-1,35-17 1,53-18-1,-35-70 1,-35-18 0</inkml:trace>
  <inkml:trace contextRef="#ctx0" brushRef="#br0" timeOffset="200630.979">14517 8431 0,'35'-35'15,"-70"70"-15,123-52 16,-70 52 0,17 53-1,-35 0 1,0 1 0,0-72-1,0-34 16,0-36-15,0 35-16,0-35 16,53-106-1,0 106 1,53-17 0,-36 35-1</inkml:trace>
  <inkml:trace contextRef="#ctx0" brushRef="#br0" timeOffset="201279.582">14958 8361 0,'17'35'16,"-34"-70"-16,34 88 16,19-36-1,-1-17 1,0-17-1,18-54 1,-35 18 0,-18 18-1,-18 17 1,-35 36 0,0 35-1,18 53 16,17 0-15,18-18 0,36-18-1,17-34 1,0-36 0,70-36-1,-17-34 1,17-36-1,-35 0 1,-70 0 0,-18 53-1,-18 36 1,-17 17 0,18 35-1,17 18 1,0 17 15,35 72-15,-18-90-1,1 54 1,-36-53 0,-52-17-1,-36-36 1,53-18-1</inkml:trace>
  <inkml:trace contextRef="#ctx0" brushRef="#br0" timeOffset="206173.225">16986 8431 0,'0'0'0,"0"-17"0,0-1 16,0-35-1,-17 0 1,-19 18 0,1 35-1,-36 18 1,54-18-16,-71 88 15,35 18 1,35-36 0,36 18-1,70-17 1,-18-71 0,36-35-1,-88-36 16,0-17-15,-18 17 0,0 54-1,-18 52 1,18 53 0,18-17-1,35-18 1,-1-18-1,-16-35 1</inkml:trace>
  <inkml:trace contextRef="#ctx0" brushRef="#br0" timeOffset="206487.487">17339 8449 0,'0'0'0,"35"-71"15,-17 54 16,0 34-15,-1 1-16,1 35 16,-1 35-1,-17-17 1,0-18 0,0-71 15,0 0-16,0-70 1,18 0 0,53 0-1,-54 70-15,36-17 16,18 17 0</inkml:trace>
  <inkml:trace contextRef="#ctx0" brushRef="#br0" timeOffset="206804.516">17851 8378 0,'17'36'16,"-34"-72"-16,69 89 15,-16-53 1,-1 0 0,0-53-1,-17 1 1,-18 16-1,0 19-15,-18-1 16,-52 18 0,-1 71-1,36 70 1,35-18 0,53-35-1,53-35 1,17-35 15,-35-36-31</inkml:trace>
  <inkml:trace contextRef="#ctx0" brushRef="#br0" timeOffset="207503.139">19367 8361 0,'0'0'0,"0"-35"16,0 17-1,0-17 1,-52 35-1,-37 0 1,-16 35 0,-1 35-1,70 36 1,107-18 0,52-17-1,19-53 1,-54-54-1,-18-34 17,-17-71-17,-17-36 1,-19 19 0,-17 105-1,-17 53 1,-1 53-1,18 35 1,0 18 0,0 52-1,35-69 1,-17-19 0,-1-70-16</inkml:trace>
  <inkml:trace contextRef="#ctx0" brushRef="#br0" timeOffset="207834.807">19808 8431 0,'0'0'0,"18"-17"31,17-19-15,1 1-1,-19-18 1,1 0 0,-18 0-1,0 36 1,-71 34 0,18 54-1,36-36-15,-1 71 16,18 0-1,53-18 1,0-53 15,0-35-31</inkml:trace>
  <inkml:trace contextRef="#ctx0" brushRef="#br0" timeOffset="208168.074">20179 8343 0,'0'-35'16,"0"70"-16,0-88 16,-18 53-1,18 71 1,18 17 0,17 0-1,0-35 1,1-18-1,-1-35 1,-17-35 15,17-106-15,-17 70 0,17-17-1,-18 18 1,-17 17-1</inkml:trace>
  <inkml:trace contextRef="#ctx0" brushRef="#br0" timeOffset="208502">20602 8343 0,'35'18'15,"-70"-36"-15,141 53 16,-88-35-16,17-17 15,0-18 1,-17-18 0,-18-18 15,-18 36-15,-35 35-1,0 17 1,18 54-1,35 35 1,0-18 0,53 0-1,18-53 1,34-17 0,-34-53-1</inkml:trace>
  <inkml:trace contextRef="#ctx0" brushRef="#br0" timeOffset="208817.178">21114 7885 0,'-18'-18'0,"36"36"0,-54-36 0,19 0 15,-18 1 1,70 70 15,18 35-15,-36-18-1,-17-17-15,0 88 16,0 0 0,0-35-1,0-18 1,53-52-1,35-36 1,-70-18 0</inkml:trace>
  <inkml:trace contextRef="#ctx0" brushRef="#br0" timeOffset="209133.399">21467 8237 0,'0'-35'16,"0"141"-16,-18-230 0,36 177 0,-54-123 15,19 70-15,-36 0 16,0 53 0,35 35-1,18 0 1,18-35 0,35 18-1,17-54 1,-34-52-1,-36-53 1,0-18 0,0 0-1,-36 36 17,1 52-17,17 18-15</inkml:trace>
  <inkml:trace contextRef="#ctx0" brushRef="#br0" timeOffset="209465.704">21731 8202 0,'0'0'0,"18"-18"31,-18 54 16,0-19-47,0 72 16,0-54-16,-18 106 31,18 18-15,0-18-1,0-18 1,0-105-1,0 17 1,0-52 0,0-54-1,0 36-15</inkml:trace>
  <inkml:trace contextRef="#ctx0" brushRef="#br0" timeOffset="209698.937">21872 8255 0,'71'-88'15,"-142"176"-15,195-229 16,-54 141 0,-17 18-1,-18 52 1,-35 18 15,-52 0-15,-37-35-1,1-17 1,18-36 0,52 0-16</inkml:trace>
  <inkml:trace contextRef="#ctx0" brushRef="#br0" timeOffset="210049.518">22260 8273 0,'18'0'15,"0"0"-15,34-18 16,1 0 0,-17-17 15,-19 0-16,-17 0 1,-53 35 0,36 0-16,-36 0 15,-35 70 1,52 18 0,36 0-1,106 18 1,-35-70-1,52-36 1</inkml:trace>
  <inkml:trace contextRef="#ctx0" brushRef="#br0" timeOffset="210564.516">23036 8202 0,'0'0'0,"0"-18"0,0-17 31,-53 35-15,-35 35 0,0 54-1,53-1 1,35 0 0,17-17-1,1-54-15,53 1 16,-18-18-1,-1-71 1,1-52 0,0-18-1,0-18 1,-35-35 0,-18 106 15,0 52-16,-18 54 1,1 35 0,17 53-1,0 35 1,0 53 0,-18-123-1,0 34 1,1-34-1</inkml:trace>
  <inkml:trace contextRef="#ctx0" brushRef="#br0" timeOffset="211645.609">24271 8114 0,'0'0'0,"-18"-18"15,-17 18 16,18 36-15,17-19-16,-18 18 16,18 54-1,35-19 1,18-35 0,0 1 15,18-36-16,-19-36 1,-16-34 0,-1-18-1,-17 52-15,-18-16 16,0 34 0,0 53-1,0 0 1,0 18-1,53 18 1,-18-53 0,53-18-1,-17-36 1,-18-17 0,-1-17-1,1-36 16,-53 53-15,-35 35 0,0 36-1,0 17 1,17 18 0,36 53-1,17-35 1,18 17-1,-36-18 1,-17-34 0,-35-19-1,-35-17 1,34-17 0,1-19-1,35 19 1</inkml:trace>
  <inkml:trace contextRef="#ctx0" brushRef="#br0" timeOffset="211829.499">25135 8220 0,'36'-18'15,"-107"53"-15,106-52 0,36-19 0,-36 19 16,-17 34 15,-53 36-15,17 0-1,-17 0 1,17-35-16,0-1 16,1-17-16</inkml:trace>
  <inkml:trace contextRef="#ctx0" brushRef="#br0" timeOffset="211995.044">25241 8061 0,'53'-106'31,"-106"212"-31,106-282 16,-53 158-16,0-17 15,18 35 1,-1 53 0,-17-36-16</inkml:trace>
  <inkml:trace contextRef="#ctx0" brushRef="#br0" timeOffset="212328.364">25471 8326 0,'0'-18'16,"0"0"-1,0 1-15,17-1 0,18-53 16,1 1 15,34 17-15,54 18-1,-71 35 1,0 53 0,-53 52-1,-36-16 1,19-36-1,17-18 1,17-35 0</inkml:trace>
  <inkml:trace contextRef="#ctx0" brushRef="#br0" timeOffset="212894.587">26106 8114 0,'0'0'0,"35"-35"0,-18-1 16,-17 1-1,-70 53 17,17 17-17,35 18 1,18 17 0,53-34-1,0-36 1,-18 0-1,36-53 1,-18-18 0,0 1-1,-53 34 1,-18 36 0,-17 36-1,0 34 1,-1 124 15,1 18-15,35 35-1,0-106 1,0 53 0,-18-53-1,-34-53 1,-19-88-1,18-35 1,-17-18 0,17-17-1,53-36 1,105-53 0,37 0-1,-72 106 1</inkml:trace>
  <inkml:trace contextRef="#ctx0" brushRef="#br0" timeOffset="213810.132">27305 7902 0,'18'0'31,"-18"18"-15,-18 17-1,0 18 1,-17 18-1,35-36 1,0-17 0,0-36 15,18-17-15,-18-1-16,35-52 15,18 0 1,-35 35-1,-1 53 1,18 53 15,1 0-15,-1-18 0,18 0-1,0-35 1,0 0-1,0-53 1,17-52 0,-34 34-1,-1-35 1,-18 71 0,-17 88 15,-17 35-16,17 18 1,-18 17 0,18-34 15,-17-19-15,17-17-1,0-35 1,17-54 15,1 19-31,-1-1 0</inkml:trace>
  <inkml:trace contextRef="#ctx0" brushRef="#br0" timeOffset="214094.634">28257 7814 0,'18'-18'15,"-36"36"-15,54-53 0,-19-18 16,-17 35-16,0 53 31,-17 36-15,-19 35-1,1 0 17,0 0-17,17-36 1,-17-17-1,17-18 1,18-52 0,0-1-1,0 0-15</inkml:trace>
  <inkml:trace contextRef="#ctx0" brushRef="#br0" timeOffset="214343.286">28257 7902 0,'53'-53'15,"0"0"-15,-194 194 0,176-176 0,107-88 0,-89 87 16,52 54 0,19 53 15,-71-1-15,-53 36-1,-71-18 1,1-52-1,-54 16 1,-35-16 0,71-36-1,53-18 1</inkml:trace>
  <inkml:trace contextRef="#ctx0" brushRef="#br0" timeOffset="214691.398">29016 7832 0,'0'0'0,"0"-18"31,18 18-31,-18 18 32,0 17-17,-18 35 1,-17 19 0,17-54-16,-17 36 15,17-36 1,0 0-1,1-53 17</inkml:trace>
  <inkml:trace contextRef="#ctx0" brushRef="#br0" timeOffset="-214636.419">28998 7867 0,'18'-35'16,"-36"70"-16,54-88 0,-1 0 15,18-17 1,0 34 0,35 19-1,-18 17 1,-70 17 0</inkml:trace>
  <inkml:trace contextRef="#ctx0" brushRef="#br0" timeOffset="-210628.505">29104 7973 0,'35'0'63,"-17"0"-63,17 17 16,18-17-1,-17 0 1,-19 0-16,-17 18 15,-17-18 32,-19 0-31,1-18 0,17 1-16</inkml:trace>
  <inkml:trace contextRef="#ctx0" brushRef="#br0" timeOffset="-184801.456">1288 6544 0,'-18'0'16,"0"0"93,18 18 16,0-1-109,0 1-1,18 0 1,0-1-16,-1 1 15,-17-1 1,18 1 0,0 0-1,-1-1 1,1-17 0,-1-17 15,-17-1-31,18-17 15,17-36 1,36-35 0,17-35-1,-70 88 1,17 1 0,-17 34-1,-36 36 48</inkml:trace>
  <inkml:trace contextRef="#ctx0" brushRef="#br0" timeOffset="-182173.862">1182 6509 0,'0'-18'93,"-18"18"-61,18-18-1,-17 18-16,17-17 17,-18 17-17,18 17 95,18 1-95,-18 0-15,17-1 16,18 19 15,-17-19-15,0 1-1,-1-18 1,1 18 0,0-1-1,-1 1 1,1-1 0,0 1-1,-1-18 1,-17 18-1,18-18 1,-18 17 0,17-17 15,1 18-15,0-18 15,-18-18 109,17 18-140,-17-17 16,0-1 0,18-17-1,-18 17 1,0-17 0,0 17 15,0 1-31,18-1 15,-18-17 1,0 17 0,0-17-1,0 0 1,17 17 0,-17 0-1,0 1 1,0-1-1,18 0 1,-18 1 0,0-1 15,18 0-31,-18-17 16,17 18 15,-17-1-16,0 0 1,18 1 0,-1-1-1,1 18 17,-18-18-32,0 36 187,-18 0-171</inkml:trace>
  <inkml:trace contextRef="#ctx0" brushRef="#br0" timeOffset="-181358.138">1535 6315 0,'17'0'16,"1"0"15,-18-18-16,0 0 1,17 1 0,1-36-1,17 0 1,1 0 0,-19-18-1,1 36 1,-18 0-1,0 17 1,0 1 0,0 34 93,0 1-93,0 0-16,0 17 15,-35 71 1,17-71-16,-17 36 16,-18 87-1,0-87 1</inkml:trace>
  <inkml:trace contextRef="#ctx0" brushRef="#br0" timeOffset="-174169.537">582 9948 0,'-18'0'47,"1"0"47,-1 0-63,18-17-15,0-1 0,0 0-16,18 1 15,17 17 1,18-18-1,0 18 1,-35 0 0,17 0-1,0 35 1,-35 18 0,-35 0-1,-18 0 1,18-18-1,17-35 1,0 18 0,54-18 15,17 18-15,-1-1-1,1 19 1,-17 17-1,-36-1 1,0-34 0,0 17-1,-53 1 1,-35-1 0,35-17-1,-36-18 1,1 0-1,53-36 1,53 1 0,17-18-16</inkml:trace>
  <inkml:trace contextRef="#ctx0" brushRef="#br0" timeOffset="-173487.978">723 9472 0,'0'0'0,"-17"0"0,-19 0 15,19 18 17,34 35-17,36 17 1,35 18-1,36-17 1,-71-36 0,106 36-1,-18-18 1,-36-18 0,-16 0-1,-54-17 1,-35 17 15,-35 0-15,-18 18-1,-18 18 1,1 35 0,-36 0-1,-18-1 1,36-16-1,0-19 1,53-17 0,17-35-1,36-18 1,17-18 15,-17 0-31</inkml:trace>
  <inkml:trace contextRef="#ctx0" brushRef="#br0" timeOffset="-169126.14">2399 9948 0,'-18'-17'16,"1"17"-1,-1 0 1,18-18-1,0 36 17,0 17-17,0 71 1,0 17 0,-18 1-1,1-36 1,-1-70-16,0 34 15,1-16 17,17-54-1,35-17-15,-17 0-16,-18-1 0</inkml:trace>
  <inkml:trace contextRef="#ctx0" brushRef="#br0" timeOffset="-168894.202">2381 9984 0,'0'-18'15,"0"0"1,36 18 15,-1 36-15,18-1-1,17-17 1,1-1 0,-36-17-1,36 0 1,-54 0-16</inkml:trace>
  <inkml:trace contextRef="#ctx0" brushRef="#br0" timeOffset="-168461.575">2875 10054 0,'0'0'31,"-18"0"-15,-17 35 0,0-17-1,0 0 1,17-18 0,0-18-1,18-35 1,36-17-1,-36 34-15,35-70 32,18 36-17,-36 52 1,19 18 0,-1 36-1,-17 52 1,-18 35-1,0-17 1,-18 0 0,18-18-1,0-17 1,0-18 0,0-36-1,53-34 16</inkml:trace>
  <inkml:trace contextRef="#ctx0" brushRef="#br0" timeOffset="-168029.74">3422 10160 0,'0'0'0,"0"-18"16,-18 18-1,1 0 1,-19 0 0,-17 53-1,18 0 1,35 18-1,18-54-15,17 19 16,53-1 0,36-35 15,-54-18-15,-52-35-1,-18-35 1,-18 0-1,-35 17 1,-17 71 0,17 0-1,53 18 1</inkml:trace>
  <inkml:trace contextRef="#ctx0" brushRef="#br0" timeOffset="-165864.479">4075 10301 0,'0'0'16,"0"-18"-1,0-17 1,-18 0 15,0 35-31,-17 0 16,-18 0 0,-35 0-1,-18 35 1,36 36-1,87-1 1,54-34 0,35-19-1,-1-17 1,-34-17 0,-1-54-1,-34-35 16,-36-53-15,17 1 0,-17 52-1,0 71 1,0 17 0,-17 53-1,17 71 1,0 18-1,0-19 1,0-34 0,0 35 15,17-71-31,36 0 16,-17-35-1</inkml:trace>
  <inkml:trace contextRef="#ctx0" brushRef="#br0" timeOffset="-165417.574">4445 10178 0,'0'0'16,"-18"0"0,1 0-1,-1 35 1,18 18-1,18 0 1,17-18 0,18-17-1,0-18 1,0-18 0,-18-35-1,18-35 1,-35-18 15,-18 71-15,0 52-1,0 1 1,-18 35 0,0 0-1,18 0 1,0-36-16,36 36 15,-1-35 1,18-18 0,-36-18-16</inkml:trace>
  <inkml:trace contextRef="#ctx0" brushRef="#br0" timeOffset="-165067.444">5045 9701 0,'0'-35'0,"0"70"0,0-88 15,-18 53-15,18-35 16,0 88 15,0 18-15,0 34-1,-18 19 1,18-1 0,0-52-1,0-36-15,18 53 16,0-35 0,35 0-1,0-35 1,17-18 15,-35-18-31</inkml:trace>
  <inkml:trace contextRef="#ctx0" brushRef="#br0" timeOffset="-164618.247">5468 10125 0,'0'-18'16,"0"36"-16,0-54 15,-18 19 1,-17-1 0,-18 36-1,-17 17 1,17 36 0,35-1-1,36-17 1,35 0-1,0-35 17,17-18-17,-17-36 1,-18-34 0,-17-18-1,-18 70 1,0 36-1,-18-1 1,18 36 0,0 0-1,0 0 1,36-35 0,17-18-1</inkml:trace>
  <inkml:trace contextRef="#ctx0" brushRef="#br0" timeOffset="-164285.598">5803 10072 0,'18'17'31,"-18"1"-31,0 17 16,17 36-1,-17-53-15,0 17 16,0 18 0,0-36-16,0 19 15,0-54 32,0 0-31,0 1-16,0-1 0,18-52 15,35-19 17,0 19-17,-35 35-15</inkml:trace>
  <inkml:trace contextRef="#ctx0" brushRef="#br0" timeOffset="-163753.589">6844 9754 0,'0'0'0,"0"-17"0,0-1 16,0 36 15,0 52-15,18 18-1,-18 36 1,0-89-16,17 36 15,-17 35 1,18-18 15,-18-53-15</inkml:trace>
  <inkml:trace contextRef="#ctx0" brushRef="#br0" timeOffset="-163403.602">7038 9684 0,'0'0'0,"0"-36"0,0-16 15,53 52 1,35 17-1,18 54 1,-18 35 0,-35 17 15,-53-17-15,-35 0-1,-54-18 1,1-35-1,0 0 1,18-36 0,52-17-1</inkml:trace>
  <inkml:trace contextRef="#ctx0" brushRef="#br0" timeOffset="-163020.897">7549 10089 0,'0'0'0,"18"0"16,0 0-1,-18 36 1,17-1-1,1 18 1,-18 0 0,-18-18-1,18-17 1,-17-36 15,17-17-15,0 17-16,17-52 15,36-19 17,0 37-32,-18 34 31,-17 18-31</inkml:trace>
  <inkml:trace contextRef="#ctx0" brushRef="#br0" timeOffset="-162821.49">7885 10072 0,'17'17'16,"1"1"-1,-1 17 1,-17 1 0,0 17-1,0-36 1,-35 1-1,0-18 1</inkml:trace>
  <inkml:trace contextRef="#ctx0" brushRef="#br0" timeOffset="-162655.006">7973 9807 0,'0'0'0,"0"-106"15,0 53 1,0 36 0,-18 34-1,0 1 1</inkml:trace>
  <inkml:trace contextRef="#ctx0" brushRef="#br0" timeOffset="-162238.593">8220 9966 0,'0'0'0,"17"18"16,19-1-1,-19 19 1,-17-19-16,18 36 16,17 0-1,-17 0 1,-1-35 0,19-18-1,17-18 1,-18-53-1,35-17 1,-17 0 0,0 17-1,-35 54 1,-18 34 15</inkml:trace>
  <inkml:trace contextRef="#ctx0" brushRef="#br0" timeOffset="-161939.982">8837 10107 0,'18'18'32,"-1"-54"-1,1-16-16,-18-19 1,0 18 0,-35 53-1,17 0-15,-17 53 16,17 18 15,18-1-15,18-17-1,17 0 1,-17-35-16</inkml:trace>
  <inkml:trace contextRef="#ctx0" brushRef="#br0" timeOffset="-161641.212">9013 10301 0,'18'0'16,"-18"-18"-1,0-17 1,18-18 0,17-35-1,18 18 1,35 17 0,0 35 15,-52 18-31,17 71 15,-36 34 1,-17-52 0,-35 18-1,-18-36 1,35-17 0</inkml:trace>
  <inkml:trace contextRef="#ctx0" brushRef="#br0" timeOffset="-161008.033">10530 9878 0,'18'0'16,"0"0"-1,17-36 1,0-52 15,-17 0-15,-18 35-1,0 36-15,-18-19 16,-35 54 0,18 70-1,-18 36 1,18 34 0,17 54-1,18-106 1,0 35-1,0-53 1,0-53 0,18-35-1,-1 0 1,-17-17 0</inkml:trace>
  <inkml:trace contextRef="#ctx0" brushRef="#br0" timeOffset="-160824.273">10213 10283 0,'-53'0'16,"106"0"-16,-159-17 15,124-1 1,52 18 0,36 0-1,0-17 1,17-19-1,-52 19-15</inkml:trace>
  <inkml:trace contextRef="#ctx0" brushRef="#br0" timeOffset="-160521.788">10742 10142 0,'18'0'15,"-1"18"17,-17 35-17,-35-124-15,88 195 16,-53-107-1,18 19 1,-18-1 0,0-17-1,0-36 17,0-35-17,0-17 1,35-36-1,35 35 1,1 36 0,-18 35-1,-18 0 1</inkml:trace>
  <inkml:trace contextRef="#ctx0" brushRef="#br0" timeOffset="-160124.948">11377 10072 0,'0'-18'16,"0"36"-16,-18-53 31,1 35-31,-36 0 16,-53 52-1,53 1 1,35 18-1,71-18 1,36-18 0,-1-35-1,-18-18 1,-34-52 0,-19-18-1,-17 35 16,0 88 1,0 0-32,0 18 15,53 18 1,0-18 0,-35-36-16</inkml:trace>
  <inkml:trace contextRef="#ctx0" brushRef="#br0" timeOffset="-159643.463">11695 10372 0,'17'0'16,"-34"0"-16,34-18 0,1 0 15,17-35 1,0-17 0,-17-18-1,35 0 1,-18 70 15,36 88-15,-18 1-1,-36 0 1,-17-19 0,0-34-1,36-53 16,-19-18-15,36-35 0,0 0-1,0 35 1,0 70 0,0 71-1,-36 18 1,-34-18-1,-18-35 1,-1-17 15,1-19-15,35-34-16</inkml:trace>
  <inkml:trace contextRef="#ctx0" brushRef="#br0" timeOffset="-159293.511">12559 10142 0,'0'-17'31,"35"17"-31,-35-18 16,35 0-16,1-34 15,-1 16 17,-35-17-17,-53 71 1,0 35 0,0 17-1,36 19 1,17-19-1,17-17 1,54-35 0,-18-18-1</inkml:trace>
  <inkml:trace contextRef="#ctx0" brushRef="#br0" timeOffset="-158493.827">13035 10072 0,'-18'0'31,"1"17"-15,-1 1-16,1 17 15,-1 18 1,0 0-1,36-18 1,52 1 0,1-36-1,-36-18 1,1-35 0,-1-35-1,-35 35 1,18 35-1,-18 54 1,0 17 0,35-18 15,18 18-15,17-53-1,-17 0 1,18-18-1,-36-35 1,-17-35 0,-18 18-1,-18 17 1,-17 53 0,-1 17-1</inkml:trace>
  <inkml:trace contextRef="#ctx0" brushRef="#br0" timeOffset="-158112.044">13670 10019 0,'0'18'47,"-18"-1"-47,18 1 15,-17 52 1,17 1 0,0-53-16,0 17 15,35 0 1,18-17 0,-18-18-1,1-36 1,-36-34-1,17-54 1,-17 19 0,-53 52 15,18 35-15,17 18-1,18 18-15</inkml:trace>
  <inkml:trace contextRef="#ctx0" brushRef="#br0" timeOffset="-157795.632">14005 10125 0,'0'0'0,"18"17"0,17 19 16,0-1-1,-17-17-15,-18 34 16,0-16-1,0-19 1,0-34 31,0-1-31,0-35-1,18-35 1,35-18-1,17 18 1,-17 17 0,-35 36-16</inkml:trace>
  <inkml:trace contextRef="#ctx0" brushRef="#br0" timeOffset="-157463.294">14817 9684 0,'0'-18'0,"0"36"0,-18-54 16,18 1 0,-18 35-1,18 35 16,0 1-31,0 52 16,18 106 0,-18-71-1,-18-17 1,-17-35 0,17-18-1,18-36 1</inkml:trace>
  <inkml:trace contextRef="#ctx0" brushRef="#br0" timeOffset="-157096.966">15028 10019 0,'0'0'15,"18"-18"-15,17-17 16,-35 0-1,-35 35 32,-18 35-31,-18 18 0,36 0-1,0 0 1,35 0-1,0 0 1,35-18 0,18-18-1,-35 1 1,52 0 0,-17-18-1,-17 0 1,-19-18-16</inkml:trace>
  <inkml:trace contextRef="#ctx0" brushRef="#br0" timeOffset="-156647.605">15699 9913 0,'-18'18'15,"0"-1"1,1 1 0,17 0-1,17-18 1,1 0-16,17 0 16,1 0-1,-19-36 1,-17 1-1,-35 35 1,0 0 0,17 18 15,18-1-31</inkml:trace>
  <inkml:trace contextRef="#ctx0" brushRef="#br0" timeOffset="-156381.679">15787 10213 0,'0'0'0,"0"35"16,-18 0 0,18-17-1,0-36 32,0 1-31,-17 17-1,-36-18 1,35 18 0</inkml:trace>
  <inkml:trace contextRef="#ctx0" brushRef="#br0" timeOffset="-143584.681">16898 9754 0,'0'0'0,"-18"0"15,18-17 1,0 34 15,0 1-15,0 70-1,0 36 1,0-19 0,0 1-1,0-18 1,0-35 0,0-35-1,-17-18 1,17-53-1</inkml:trace>
  <inkml:trace contextRef="#ctx0" brushRef="#br0" timeOffset="-143369.239">16492 9807 0,'0'0'0,"-17"-17"15,17-19 1,17 19 0,72-19-1,34 19 1,18-19 0,0-16-1</inkml:trace>
  <inkml:trace contextRef="#ctx0" brushRef="#br0" timeOffset="-142952.834">17110 9543 0,'17'0'16,"-34"0"15,34 53-15,-17 52 0,0 36-1,0-105-15,36 87 16,17-35-1,-36-35 1,1-17 0,-1-36-1,1-36 1,0-34 0,35-18-1,35 17 1,0 71-1,18 53 1,-36 35 15,-34 18-15,-36-35 0,-18 17-1,0-71 1,18-34 15</inkml:trace>
  <inkml:trace contextRef="#ctx0" brushRef="#br0" timeOffset="-142603.378">17939 10142 0,'17'0'16,"1"0"-16,0 0 16,-1-17-16,19-36 31,-19 0-15,-17 0-1,-35 35 1,-36 36-1,18 53 1,18 17 0,35-53-16,35 53 15,54-35 1,16-18 0,1-17-1,-70-18-15</inkml:trace>
  <inkml:trace contextRef="#ctx0" brushRef="#br0" timeOffset="-141937.76">19103 10089 0,'18'0'0,"-18"-17"16,-18-1-1,-17 1 1,-1 17-16,1 0 15,-53 17 1,17 54 0,36 17-1,123-35 1,18-18 0,0-35-1,-36-18 1,-34-34-1,-36-54 1,0 53 15,-18 53-15,0 35 0,18 36-1,18 17 1,17-35-1,18-18 1,-17-35 0</inkml:trace>
  <inkml:trace contextRef="#ctx0" brushRef="#br0" timeOffset="-141637.442">19562 10089 0,'0'0'0,"0"-52"16,0 16-1,0 54 1,-18 17 0,0 36-1,1 35 1,34-1 15,1-69-31,0 69 16,-1-16-1,1-36 1,-18-18 0,0-53-1,0-52 1,0 34-16</inkml:trace>
  <inkml:trace contextRef="#ctx0" brushRef="#br0" timeOffset="-141438.389">19614 9948 0,'0'-17'0,"0"34"0,18-52 16,53 53-16,-18 17 15,-1 53 17,-16 0-17,-36-17 1,-53-18-1,-18-18 1,18-17 0</inkml:trace>
  <inkml:trace contextRef="#ctx0" brushRef="#br0" timeOffset="-141121.137">19897 10001 0,'0'0'0,"0"18"31,0 0-31,0 70 16,0 18 15,0-1-15,17 1-1,1-18 1,0-17 0,-1-53-1,-17-36 1,0 0 0,-35-70-1</inkml:trace>
  <inkml:trace contextRef="#ctx0" brushRef="#br0" timeOffset="-140905.779">19897 10107 0,'0'-35'0,"17"-18"16,-34 212-16,17-230 0,35-35 0,0 89 15,0 17 1,36 17-16,-36 54 31,-17-1-15,-36 19-1,-17-19 1,-36-35 0,19-17-1</inkml:trace>
  <inkml:trace contextRef="#ctx0" brushRef="#br0" timeOffset="-140356.792">20479 9543 0,'0'0'0,"0"-36"15,0 19 1,0 34 15,35 54-15,-17 35 0,-18 35-1,0-88-15,0 88 16,0-18-1,17-34 1,36-19 0,35-52-1,1-18 1,16-71 15,-52 1-15,-17 17-1,-36 35 1,-18 18 0,-17 35-1,17 18 1,18 0 0,0-18-1</inkml:trace>
  <inkml:trace contextRef="#ctx0" brushRef="#br0" timeOffset="-140189.32">21061 9948 0,'17'-35'0,"-34"70"16,34-88-16,-17 0 0,0 1 31,-35 52-16,18 35 1,17 0 0</inkml:trace>
  <inkml:trace contextRef="#ctx0" brushRef="#br0" timeOffset="-139889.565">21325 10037 0,'0'0'0,"0"-18"31,-17 18-31,-36 0 16,35 18 0,-52 17-16,17 35 31,35-17-16,36 18 1,52-1 0,-17-52-1,35 0 1,-52-18-16,52-36 16</inkml:trace>
  <inkml:trace contextRef="#ctx0" brushRef="#br0" timeOffset="-139425.33">21802 10019 0,'0'0'0,"-18"-18"0,-17 1 16,-1 17-1,-16 0 1,16 0-1,-17 35 1,0 18 0,53 17-1,18-17 1,35 0 0,35-35-1,-17-18 1,-1-53-1,-17-18 1,-18 1 0,-17 35-1,-18 52 1,-35 36 0,35 18-1,0 17 16,35-53-15,18-17 0,-18-36-1</inkml:trace>
  <inkml:trace contextRef="#ctx0" brushRef="#br0" timeOffset="-139125.668">22348 9648 0,'0'0'0,"0"-17"16,0-1-16,-17-17 15,-1 17 1,1 71 0,17 53-1,0 35 16,0 0-15,17-17 0,1-36-1,17 0 1,0-70 0,-17-18-1</inkml:trace>
  <inkml:trace contextRef="#ctx0" brushRef="#br0" timeOffset="-138793.389">22366 10001 0,'18'0'16,"-1"0"-16,36 0 15,35 0 16,18-17-15,-35-1 0,-18 18-1,-53 35 17,0 1-17,-18 16 1,18 1-1,0-17 1,-17-36 0</inkml:trace>
  <inkml:trace contextRef="#ctx0" brushRef="#br0" timeOffset="-138643.275">22825 9790 0,'0'0'0,"0"-53"32,0 17-17</inkml:trace>
  <inkml:trace contextRef="#ctx0" brushRef="#br0" timeOffset="-138276.617">23019 10107 0,'0'18'0,"0"-36"0,0 89 31,53-36-15,-36-17-16,19-18 16,16-18-1,1-35 1,0-53-1,-53-35 1,0 70 0,-17 54-1</inkml:trace>
  <inkml:trace contextRef="#ctx0" brushRef="#br0" timeOffset="-137943.754">23424 10248 0,'18'0'16,"-18"-17"0,0-1-1,0 0-15,0-52 16,53-71-1,-18 88 1,1 35-16,16-17 16,54 35-1,-18 70 1,18 54 0,-106-36-1,-17-35 1,-54-35-1,36-18 1</inkml:trace>
  <inkml:trace contextRef="#ctx0" brushRef="#br0" timeOffset="-137577.312">23319 9913 0,'0'0'0,"-18"0"16,0 0 0,-17 0-1,17 18-15,-52 35 16,17 0-1,18-1 1</inkml:trace>
  <inkml:trace contextRef="#ctx0" brushRef="#br0" timeOffset="-136579.243">25118 9790 0,'0'0'0,"35"-18"15,0 0 1,-35 1 0,-70 34 15,-36 54-16,0-1 1,18 19 0,70-1-1,54-18 1,69-34 15,36-19-15,-35-34-1,-70-1-15</inkml:trace>
  <inkml:trace contextRef="#ctx0" brushRef="#br0" timeOffset="-135197.494">25100 9895 0,'0'-17'16,"-18"17"-16,18-18 15,-17 18 1,-18-18 0,17 18 15,-17 36-16,-1 34 1,36 19 0,0-54-16,0 18 15,36 17 1,52-17 0,0-53-1,-17 0 1,-1-53-1,-17-17 1,-18-1 0,-35 36-1,-17 53 1,17 34 15,35-16-15,53-1-1,0-17 1,1-18 0,-37-36-1,-52-34 1,-17-36 0,-18 0-1,-18 53 1,0 36-1,70-1 1</inkml:trace>
  <inkml:trace contextRef="#ctx0" brushRef="#br0" timeOffset="-134698.482">25912 9525 0,'0'0'0,"0"-18"16,0 1 0,-18 70 15,0 123-15,18-88-1,0-35-15,18 71 16,17-19-1,-35-52 1,18-17 0,-1-36-1,-17-36 1,0-34 0,18-36 15,17 18-16,18 52 1,18 72 0,-18 70-1,-18-18 1,-35-18 0,0-17-1,0-35 1,18-18-1,-1-18 1</inkml:trace>
  <inkml:trace contextRef="#ctx0" brushRef="#br0" timeOffset="-134532.605">26494 10019 0,'17'-18'0,"1"1"16,-18-1-1,-35 71-15,52-88 31,-52 105-15,17-17 0,-17-18-1,17-35 1</inkml:trace>
  <inkml:trace contextRef="#ctx0" brushRef="#br0" timeOffset="-134349.512">26423 9737 0,'0'-89'16,"0"178"-16,0-195 0,0 53 15,0 35 1,18 18 0,17 36-1,-17-36 1</inkml:trace>
  <inkml:trace contextRef="#ctx0" brushRef="#br0" timeOffset="-134067.758">27040 9790 0,'0'0'0,"-35"0"46,-18 17-30,-17 54 0,34-54-16,-17 72 15,36-19 1,34 1 0,36-18-1,36-18 16,-1-35-15,0-53-16</inkml:trace>
  <inkml:trace contextRef="#ctx0" brushRef="#br0" timeOffset="-133600.932">27323 9384 0,'-18'-18'15,"36"36"-15,-54-53 16,19 70 0,17 71-1,0 52 1,0 1 0,17-18-1,1-52 1,0-37 15,-18-34-15,17-18-1,19-123 1,-1-19 0,18 19-1,17 88 1,18 70-1,-17 88 1,-36 1 0,-35-18-1,-35-18 1,17-35 0,-17-53-1</inkml:trace>
  <inkml:trace contextRef="#ctx0" brushRef="#br0" timeOffset="-132635.76">28716 9313 0,'0'0'15,"0"-17"-15,0-19 0,-18 19 32,1 17-17,-1 0 1,18 35 0,-17 53-1,17 89 1,0-72-1,0 19 1,35 70 0,0-53-1,-17-88 1,-18-18 0,0-70 15,17-18-16,19-35 1,-19 53-16,36-18 31,18 0-15,-18 70 0,0 36-1,17 53 1,-52-53-1,-18 0 1,0-18 0,17-35 15,1-17-31</inkml:trace>
  <inkml:trace contextRef="#ctx0" brushRef="#br0" timeOffset="-131935.319">29563 9790 0,'0'-18'15,"0"36"-15,0-71 16,-18 53-16,-17 0 16,-71 35-1,18 53 1,53 0-1,35-17 1,35-18 0,35-36-1,-17-17 1,-17-52 0,-1-54-1,-18 17 1,1 72-1,-36 34 1,-17 89 15,18-17-15,34-37 0,18-16-1,36-36 1,17-18-1,-17-52 1,17-19 0,0-17-1,-53 1 1,-35 69 0,0 19-1,-35 17 1,18 35-1,-1-17-15,18 70 16,18 0 15,-1-17-15,-17-1 0,-17-17-1,-72 0 1,1-53-1,35-18 1,36 18-16</inkml:trace>
  <inkml:trace contextRef="#ctx0" brushRef="#br0" timeOffset="-130522.28">30992 9648 0,'-18'-17'15,"0"17"1,1 0 0,-1 17-1,18 36 1,0 18 15,0-18-15,0-36-1,0-52 17,0-18-17,0-53 1,0 18 0,18 53-16,17 0 15,35 35 1,54 123-1,-54-17 1,-34-53 0,-1 0-1,-17-36 17,-1-87-1,-17 35-31,0-36 15,0-35 1,36 36 0,-1 52-1,35 71 1,1 53 0,-18 35-1,-18-53 1,-35-35-1,0-35 1,18-18 0,35-18-1,0-35 1</inkml:trace>
  <inkml:trace contextRef="#ctx0" brushRef="#br0" timeOffset="-130200.963">32015 9472 0,'0'0'0,"-18"0"16,-17 53-1,-18 35 1,35 0 0,53 36-1,1-71 1,17-36-1,17-34 1,-70-71 0,0-54 15,0 72-31,-53-18 16,0 35 15,18 53-16,35 17-15</inkml:trace>
  <inkml:trace contextRef="#ctx0" brushRef="#br0" timeOffset="-129889.272">32314 9684 0,'0'0'0,"18"0"16,-18 17-16,18 54 15,-1-1 1,-17-17 0,0-17-1,0-19 17,-17-17-32,-1-53 31,18 0-16,0-35 1,35-35 0,54 17-1,-19 53 1,-52 53-16</inkml:trace>
  <inkml:trace contextRef="#ctx0" brushRef="#br0" timeOffset="-129573.262">32650 9666 0,'0'0'0,"17"0"15,36 0 1,-18-35 0,1-36-1,-36 1 16,-36 34-15,-52 54 0,35 70-1,18 36 1,53-54 0,70 71-1,0-105 1,88-1-1,-140-35-15</inkml:trace>
  <inkml:trace contextRef="#ctx0" brushRef="#br0" timeOffset="-127211.492">1323 11448 0,'0'17'78,"0"1"-63,0 0-15,-18-1 16,18 18-16,0 36 16,-17 0-1,17-36 1,0-18-1,0 1 17,0-36-17,0-34 1,0 16-16,35-52 16,18-18-1,-18 71 1,18 17-1,18 54 1,-19 34 0,-34-52-16,17 52 15,-35 1 1,0-18 0,0-36-1,36-17 1,-1-17-1</inkml:trace>
  <inkml:trace contextRef="#ctx0" brushRef="#br0" timeOffset="-126827.974">1958 11501 0,'0'0'0,"-18"0"31,1 0-31,-19 17 15,19 36 1,17 0 0,17 0-1,36-18 1,35-35 0,18 0-1,-35-35 1,-18-36-1,-36 1 17,1 17-17,-18 35 1,-53 36 0,35 52-1,18 1 1,53-18-1,0 0 1</inkml:trace>
  <inkml:trace contextRef="#ctx0" brushRef="#br0" timeOffset="-126328.064">2628 11800 0,'0'-17'0,"0"34"0,0-52 16,-17 0-1,-1-18 1,18-18 0,0-17 15,53 88-15,0 18-1,0 35 1,-18 0-1,-35-18 1,18-17 0,-18-36 15,17-35-15,-17 35-16,18-35 15,35-35 1,-36 71-1,36 34 1,0 54 0,-17-1-1,-36 19 17,0-19-17,-18-35 1,0-52 15</inkml:trace>
  <inkml:trace contextRef="#ctx0" brushRef="#br0" timeOffset="-125813.822">3228 11165 0,'0'0'0,"0"-53"16,0 18-16,0-35 15,0 52 1,18 124 0,-18-36-1,17-17-15,1 88 32,-1 1-17,19-54 1,-19-18-1,1-34 1,0-36 0,-1 0-1,19-71 1,-1 18 0,18-35-1,17 17 1,1 71-1,-1 71 1,-52-1 0,-18 19-1,-35-54 17,-53 35-17,-18-34 1,0-19-1,88-34 1,54-36 0</inkml:trace>
  <inkml:trace contextRef="#ctx0" brushRef="#br0" timeOffset="-125429.793">4127 11465 0,'18'0'47,"-18"-17"-47,35-1 31,-17-35-15,0 53-16,-18-35 15,0-18 1,-36 53 0,-17 0-1,36 53 1,-1 35 0,18 0-1,35-17 1,18-36-1,0-17 1,0-18 0</inkml:trace>
  <inkml:trace contextRef="#ctx0" brushRef="#br0" timeOffset="-125147.941">4463 11483 0,'-18'0'16,"36"0"-1,-1 18-15,-17 17 16,0-18-16,0 54 16,18-18-1,-18-35 1,0-1 0,0-34 15,0-36-16,0-36 1,18-16 0,34 16-1,1 19 1</inkml:trace>
  <inkml:trace contextRef="#ctx0" brushRef="#br0" timeOffset="-124281.975">6032 11377 0,'0'0'0,"-52"35"16,-19 36-1,36-1 1,35 1 15,53-36-15,0 1-1,-1-36 1,-34-53 0,-18-18-1,-53-17 1,-17 17 0,17 36-1,35 35 1,36 0-1,105 0 1,-52-18 0,35-17-1,-36-35 1,-17-19 15,-35 19-15,-54 87 15,1 54-15,35-36-16,0 54 15,0 52 1,35 35 0,36 36-1,17 35 1,18-18-1,-53-70 1,-35-71 0,-54-53-1,-70-52 1,1-54 0,-1-35-1,35-35 16,71 18-15,36-19 0,69 1-1,1 71 1</inkml:trace>
  <inkml:trace contextRef="#ctx0" brushRef="#br0" timeOffset="-123665.662">7779 11518 0,'0'0'0,"-18"0"16,-17 35 0,17 1-1,18-19 1,0 1-16,0 0 31,0-36 16,-17 18 0,17-18 15</inkml:trace>
  <inkml:trace contextRef="#ctx0" brushRef="#br0" timeOffset="-123017.901">7691 11589 0,'0'-18'0,"0"36"16,-18-36-16,18 36 94,0-1-79,0 1-15,0 0 16,0-1-1,0-34 32,0-19-31,0-34 0,0-1-1,0 36 1,35-36-1,53 54 1,71 87 0,-71-17-1,1 18 1,-37-18 0,-52-36-1,-17-34 16,-36-36-15,53-35 0,53 17-1,35 53 1,18 36 0,0 35-1,-53 35 1,-18-35-1,-35 18 17,0-36-17,17-35 1,1 0-16</inkml:trace>
  <inkml:trace contextRef="#ctx0" brushRef="#br0" timeOffset="-122684.384">8961 11412 0,'-18'0'0,"36"0"0,-89 0 15,0 36 1,1 34 0,70 1-1,18-18 1,70-18-1,0-17 17,-35-36-17,-36-17 1,-17-54 0,-17 1-1,-36 0 1,0 53-1,53 52 1</inkml:trace>
  <inkml:trace contextRef="#ctx0" brushRef="#br0" timeOffset="-122201.939">9419 11377 0,'0'0'0,"-17"0"0,-72 18 31,1 52-15,35 1 0,53-18-1,53 0 1,35-36-1,-52-17 1,34-35 0,-52-71-1,-18-17 1,0-89 0,0 124-1,-18 35 1,-17 88-1,17 106 17,18-70-17,36 35 1,16 0 0,-16-36-1,17-35 1,17-17-1,-52-18-15</inkml:trace>
  <inkml:trace contextRef="#ctx0" brushRef="#br0" timeOffset="-121786.063">9737 11483 0,'0'-18'16,"-18"-17"0,-17 35-1,70 71-15,-17-89 0,-89-35 0,36 71 16,17 35-1,36-1 1,35 1 15,35-35-15,-18-18 0,1-18-1,-18-35 1,-18-17-1,-35-18 1,0 17 0,-17 89 15,-1-1-31,18 54 16,0 0-1,18-1 1,17-17-1,0-18 1,18-35 15,-18-17-31</inkml:trace>
  <inkml:trace contextRef="#ctx0" brushRef="#br0" timeOffset="-121486.347">10266 11165 0,'17'-35'0,"-34"70"0,34-140 16,-17 34-1,0 53 1,0 54 0,0 34-1,18 54 1,-18-1-1,0 36 1,0-53 15,35-53-15,18 0 0,0-53-1,-18-18-15</inkml:trace>
  <inkml:trace contextRef="#ctx0" brushRef="#br0" timeOffset="-120855.436">10530 11483 0,'18'0'47,"-18"-18"-47,35 18 16,1-17-1,-1-36 1,-17 35 0,-1-17-1,-17-18 1,-17 18 0,-36 52-1,0 54 1,0 17-1,35-17 1,18-1 0,35-17-1,18-35 1,18-18 0,-1-18-1,19-35 1,-1-35-1,-35 17 1,-36-34 15,-52 69-15,-35 19 0,17 52-1,35 18 1,18 17-1,0 19 1,18-19 0,-1 1-1,-17-36 1,-35 0 0,-36-17-1,1-18 1</inkml:trace>
  <inkml:trace contextRef="#ctx0" brushRef="#br0" timeOffset="-118141.631">12347 11448 0,'0'0'0,"18"0"16,-53 35 47,35-17-48,0-1-15,-18 1 0,0 17 16,18 18 15,-17 0-15,-1-35-1,18-54 1</inkml:trace>
  <inkml:trace contextRef="#ctx0" brushRef="#br0" timeOffset="-117659.182">12841 11324 0,'0'0'0,"-18"0"31,1 0-15,-18 18-1,-1-1 1,-17 19-1,53-1 1,0 18 0,36 0-1,-1 0 1,0-18 0,-35-17-1,-17-1 1,-36-17-1,-18 0 1,18 0 15,0-17-15</inkml:trace>
  <inkml:trace contextRef="#ctx0" brushRef="#br0" timeOffset="-117058.208">12347 11183 0,'0'0'15,"-17"0"1,-1 0-16,36 0 47,-18 18 15,-18-18-46,36 0 15,-1 0-15,1 0 0,-36 0 15,1 0-16,-1 0 1,18-18-16</inkml:trace>
  <inkml:trace contextRef="#ctx0" brushRef="#br0" timeOffset="-116212.653">14446 11448 0,'0'0'0,"0"-18"16,0 0-1,0-17 1,-70 17-1,-19 18 1,-34 18 0,35 35-1,35 18 1,71-19 0,105 1-1,18-35 1,-35-36-1,-35-17 1,-19-35 0,-34-72 15,17 1-15,-17 18-1,-18 52 1,0 54-1,-35 70 1,35 52 0,-18 1-1,18 35 1,18-52 0,17-37-1,0-34 1,-17-18-16</inkml:trace>
  <inkml:trace contextRef="#ctx0" brushRef="#br0" timeOffset="-115843.881">14852 11448 0,'18'0'31,"-18"-18"-31,35 0 16,0-17-1,0 0 1,-35 0 0,0 17-1,-35 0 1,-18 54-1,18 34 1,0 1 0,35-1-1,35 1 17,18-18-17,53-36 1,-36-34-1</inkml:trace>
  <inkml:trace contextRef="#ctx0" brushRef="#br0" timeOffset="-115528.286">15275 11412 0,'0'0'0,"0"18"15,0 0 1,-17 17-1,17 18 1,0 0 0,0-18-1,35-35 17,-17 0-17,17-35 1,0-18-1,0-18 1,1 1 0,17 17-1,-18 18 1</inkml:trace>
  <inkml:trace contextRef="#ctx0" brushRef="#br0" timeOffset="-115146.583">15840 11501 0,'0'0'0,"0"-18"32,0 0-17,17 1 1,-17-19-1,18-17 1,-18 36-16,-18-18 16,-17 17-1,-35 53 1,34 18 0,19 53-1,52-36 1,18-17-1,17-17 1,54-36 15,-71-36-31,-36 36 16</inkml:trace>
  <inkml:trace contextRef="#ctx0" brushRef="#br0" timeOffset="-114847.329">16369 11024 0,'0'0'0,"0"-17"0,0-19 16,0-17-1,0 36 1,-18 87 15,18 54-15,0-1-1,0 18 1,0-35 0,0-70-16,18 34 15,17-17 17,-17-35-17,35-18 1,-18-18-16</inkml:trace>
  <inkml:trace contextRef="#ctx0" brushRef="#br0" timeOffset="-114531.136">16686 11359 0,'0'-17'16,"0"-1"-16,-35 18 16,70 53-16,-35-71 0,-88 1 15,53 87 1,35 1-1,35-18 1,18-18 0,0-17-1,-35-18 1,17 0-16,0-36 16,-35-52 15,-35 0-16,0 35 1,-18 18 0,17 35-1,19 0-15</inkml:trace>
  <inkml:trace contextRef="#ctx0" brushRef="#br0" timeOffset="-114180.631">16916 11359 0,'0'0'0,"17"-17"0,-17 34 47,0 19-32,-35 34-15,0 1 31,35-36-31,0 36 16,0 52 0,0 1-1,-18-1 1,0-35 0,18-35-1,0-70 16,0-1-31,0-70 16,0 17 0</inkml:trace>
  <inkml:trace contextRef="#ctx0" brushRef="#br0" timeOffset="-113932.013">17074 11254 0,'18'-18'15,"-36"36"-15,107-54 16,-19 72 0,1 34-1,-54 18 1,-52-17 0,-53-18-1,-36 0 1,54-53-1,17 0 1</inkml:trace>
  <inkml:trace contextRef="#ctx0" brushRef="#br0" timeOffset="-113547.344">17445 11430 0,'17'0'16,"19"0"0,17-18-1,17-17 1,-17-18-1,-53 18 1,-53 17 0,-35 18-1,-18 53 1,53 35 0,53 18 15,36-53-16,-19-35-15,71 17 16,36-17 0,-18-18-1</inkml:trace>
  <inkml:trace contextRef="#ctx0" brushRef="#br0" timeOffset="-112999.905">18380 11342 0,'-18'-18'0,"36"53"0,-18-52 16,-36-18-16,-34 35 15,-36 35 1,0 53 0,71-17-1,35-1 16,35 1-15,18-54 0,18-17-1,-36-17 1,0-36 0,18-53-1,0-53 1,-18 0-1,-17 18 1,-18 53 0,0 70-1,0 89 1,-18 70 0,18 0-1,-17 0 16,17-35-15,-18-35 0,0-18-1,18-36 1,-17-17 0,17-17-16</inkml:trace>
  <inkml:trace contextRef="#ctx0" brushRef="#br0" timeOffset="-112049.223">19650 11359 0,'0'0'0,"-18"0"47,0 0-47,1 36 15,-1-19 1,1 36-16,-1 18 15,53-1 17,36-17-17,17-35 1,0-18 0,-35-53-1,-18-18 1,1-52-1,-19 70 1,-17 35 0,-17 54-1,-1 17 1,18 0 0,0-1-1,35-16 1,0-19-1,18-17 17,-17 0-32</inkml:trace>
  <inkml:trace contextRef="#ctx0" brushRef="#br0" timeOffset="-111752.724">20355 11395 0,'18'-18'15,"-18"-17"1,0 17-16,0 1 15,-18 105-15,1-194 16,-36 124 0,0 17-1,35-35-15,1 70 16,17 1 0,35-1-1,0 1 1,0-18-1,-35-18 1,-17-17 15,-36-18-15,18 0 0,17-18-16</inkml:trace>
  <inkml:trace contextRef="#ctx0" brushRef="#br0" timeOffset="-111582.244">20585 11483 0,'17'0'0,"-34"35"32,-1 18-17,0-18 1,18-17-16,-35 0 15</inkml:trace>
  <inkml:trace contextRef="#ctx0" brushRef="#br0" timeOffset="-111403.114">20602 11324 0,'0'0'0,"0"-53"16,18-53-1,-18 36 1,35 70 0,0 88-1,-35-17 1</inkml:trace>
  <inkml:trace contextRef="#ctx0" brushRef="#br0" timeOffset="-111064.314">20902 11642 0,'0'0'0,"18"0"15,-18-18 1,17-17 0,19-36-1,-1 1 1,0-1-1,36 36 1,-54 35-16,19 17 16,17 54-1,-36 0 1,-17-1 0,0-17-1,0-18 1,35-35-1,1-17 1</inkml:trace>
  <inkml:trace contextRef="#ctx0" brushRef="#br0" timeOffset="-110519.371">21537 11377 0,'18'-70'15,"-54"70"1,-34 17-1,140 71-15,-52-123 0,-177 53 16,142 52 0,34-17-1,19-18 1,-19-17-16,19-18 16,34 0-1,-17-53 1,18-17-1,-36-1 1,-35 18 0,-18 53 15,-35 71-15,18 35-1,35 35 1,-18 35-1,1 36 1,17-71 0,-18 53-1,18-159-15,-35 71 16,0-53 0,-18-53-1,0-53 1,-18-18-1,36-17 1,52-71 15,89 1-15,-53 105-16</inkml:trace>
  <inkml:trace contextRef="#ctx0" brushRef="#br0" timeOffset="-109655.035">22878 11324 0,'17'0'15,"-17"18"1,0-1 0,-17 36-1,-1 0 1,18-35-16,-18 17 16,18-17-1,0-36 32,0 1-47,-17-36 16,17-36-1,17 1 1,36 71 15,-17 52-15,16 35-1,-34-52-15,0 35 16,17 0 0,-17-35-1,-1-36 17,-17-35-17,18-18 1,17-34-1,53 52 1,1 35 0,-19 71-1,1 35 1,-54 18 15,-17-88-31,0-1 16,-35 54-1,17-54 1,54-34 15,-19 17-31</inkml:trace>
  <inkml:trace contextRef="#ctx0" brushRef="#br0" timeOffset="-109356.221">23689 11236 0,'-18'18'0,"36"-36"0,-106 71 16,35 35-1,53 0 1,53-35 15,35 0-15,0-53-1,-35 0 1,-35-53 0,-18-53-1,-18 18 1,-35 35 0,18 53-1,17 0 1</inkml:trace>
  <inkml:trace contextRef="#ctx0" brushRef="#br0" timeOffset="-108806.524">24359 11289 0,'0'0'0,"-70"0"16,-36 35 0,0 18-1,53 18 1,36-36 0,52 18-1,53 0 1,-70-53-16,52 0 15,1-18 1,-36-52 0,0-54-1,-17-35 1,0-17 0,-18 70 15,0 53-16,-18 88 1,0 54 0,1 16-1,17 37 1,-18-1 0,18-53-1,0-35 1,35-18-1,18-35 1,-18 0 0</inkml:trace>
  <inkml:trace contextRef="#ctx0" brushRef="#br0" timeOffset="-108391.813">24589 11342 0,'-18'35'0,"36"-70"31,-36 17-31,0 53 16,1-17-16,17 17 16,0-17-16,17 35 15,19-18 1,34 0 0,-17-35-1,0-17 1,-18-54-1,18-17 1,-53 0 0,0 35-1,-35 106 17,35-35-17,-18 34-15,18 54 31,0-53-15,36 0 0,-19-35-1,18-18 1,-17-18-16</inkml:trace>
  <inkml:trace contextRef="#ctx0" brushRef="#br0" timeOffset="-107691.819">25400 11007 0,'0'-36'0,"0"72"0,0-142 16,0 88-16,0-35 16,-18 71 15,-17 70 0,0 36-15,35-89-16,-18 53 15,-17 88 1,35-70 0,18-35-1,34-18 1,54-36-1,0-17 1,0-17 0,-18-36-1,0-35 1,-52 17 0,-54 1-1,-35 34 1,-35 36 15,17 36-15,18 34-1,53-17 1,36 18 0,17-36-1,17-35 1,-35-18-1,-17-17 1,17-36 0,-17 1-1,-18 52 1,0 36 0,-18 52-1,18 1 16,18-36-15,17-17-16</inkml:trace>
  <inkml:trace contextRef="#ctx0" brushRef="#br0" timeOffset="-107359.175">26106 11342 0,'0'0'0,"35"-35"15,-35 87 17,0-16-32,0 52 15,0-18 1,-18-17 0,1-53 30,17-17-30,0-19 0,17-34-1,36-1 1,0-17 0,0 18-1,-35 52-15</inkml:trace>
  <inkml:trace contextRef="#ctx0" brushRef="#br0" timeOffset="-106609.962">27270 11060 0,'0'17'47,"-18"-17"-31,18 18-16,0 35 15,-18 35 1,18-53-16,-35 71 15,0-18 17,35-17-17,0-36 1,0-17 0,0-54-1</inkml:trace>
  <inkml:trace contextRef="#ctx0" brushRef="#br0" timeOffset="-106327.706">27252 11095 0,'53'-88'15,"-18"35"1,-158 282-16,264-476 0,-247 406 0,265-336 16,-36 230-1,-70 53 1,-18 18-1,-35-1 1,0-17 15,-52-53-15,-19 0 0,-35-18-1,18-35 1,53 0-1,35-18 1</inkml:trace>
  <inkml:trace contextRef="#ctx0" brushRef="#br0" timeOffset="-105828.358">27746 11324 0,'0'0'0,"18"-17"16,17 34 15,0 18-15,-17 18 0,-18-35-16,0 17 15,-18 18 1,-17-18-1,17-17 1,1-18 0,17-18-1,0-17 1,0-18 0,53-17-1,35-18 1,0 52-1,-18 54 1,-34 17 15,-19 18-15,-17 0 0,0-35-16,-35 17 15,17 0 1,-17-35-1,18 0-15</inkml:trace>
  <inkml:trace contextRef="#ctx0" brushRef="#br0" timeOffset="-105659.096">28011 11112 0,'17'-35'0,"-34"70"0,52-140 16,-18 52-1,-17 70 17,0 1-17</inkml:trace>
  <inkml:trace contextRef="#ctx0" brushRef="#br0" timeOffset="-105312.176">28328 11289 0,'0'0'0,"18"35"16,17 0 0,-17 18-1,17 0 1,-17-17-1,-1-19 1,18-17 0,1 0-1,-19-53 17,19-35-17,-19 53-15,1-18 16,17-18-1,-17 18 1,-1 53 0</inkml:trace>
  <inkml:trace contextRef="#ctx0" brushRef="#br0" timeOffset="-104979.911">28875 11342 0,'0'0'0,"0"17"15,17-17 1,19-17 0,-19-18-1,1-36 17,-18 0-17,-35 54 1,-1 34-1,-16 54 1,16 17 0,36 18-1,18-71 1,17 1 0,18-36-1,-18 0-15</inkml:trace>
  <inkml:trace contextRef="#ctx0" brushRef="#br0" timeOffset="-104628.577">29087 11430 0,'-18'0'0,"36"0"0,-54 18 31,54-18 0,-18-18-15,18-17 0,-1-18-1,18-18 1,1-17 0,-1 53-1,-17 35-15,52 17 16,-17 36-1,-35 53 1,-18-18 0,-18-17-1,0-36 1,-17-17 15</inkml:trace>
  <inkml:trace contextRef="#ctx0" brushRef="#br0" timeOffset="-103747.757">29986 10918 0,'18'0'0,"-1"0"16,19-17 0,34-36-1,-52 35-15,17-52 16,36-36 0,-54 18-1,-17 35 1,-17 53-1,-54 53 1,1 35 0,-1 106-1,53 0 1,18 0 15,-17-35-15,-1-53-1,-17-1 1,17-16 0,1-54-1,17-35 17,0-35-17</inkml:trace>
  <inkml:trace contextRef="#ctx0" brushRef="#br0" timeOffset="-103298.961">29757 11377 0,'-18'-18'15,"-17"-17"-15,211 159 0,-299-195 0,35 1 16,123 52 0,53 0-1,36 1 16,17-1-15,-18 0 0,-35 18-1,-35 0 1,-35 18-16,-18 17 16,0 1-1,0 16 1,0-16-1,0-19 1,0-34 31,0-1-47,0-35 16,0-35-1,35 17 16,0 18-15,-17 36-16,0-1 16,17 18-16</inkml:trace>
  <inkml:trace contextRef="#ctx0" brushRef="#br0" timeOffset="-102933.407">30745 11077 0,'0'0'16,"-18"0"-16,-70 35 15,0 1 1,35 17 0,53 0-1,0-18 1,35 0-1,18 0 1,0-35 0,0-17-1,0-54 1,-18 1 0,-18 17-1,-34 106 16,17-36-31,0 54 16,0-36 0</inkml:trace>
  <inkml:trace contextRef="#ctx0" brushRef="#br0" timeOffset="-102417.06">30833 11430 0,'0'-35'31,"0"70"-16,0-106 1,0 1 0,0-1-1,35-17 1,36 35 0,17 53-1,-18 53 1,-52 35-1,-18-17 1,0-18 0,-18-36-1,18-34 17,0-1-32,18-35 15,0 0 1,52-53 15,18 36-15,-52 70-16,34 0 15,-35 70 1,-35 36 0,-17-17-1,-36-1 1,0-53-1,18 0 1,17-35 0</inkml:trace>
  <inkml:trace contextRef="#ctx0" brushRef="#br0" timeOffset="-102050.082">31644 11183 0,'0'0'0,"35"0"16,-17 0-16,17-35 15,18-1 1,-17-16-1,-36-1 1,-36 35 0,1 36-1,-53 52 1,35 18 0,53 1-1,0-19 1,53 1 15,17-54-15,-52-17-16</inkml:trace>
  <inkml:trace contextRef="#ctx0" brushRef="#br0" timeOffset="-101502.2">32032 11130 0,'18'0'0,"-36"0"0,1 0 16,-1 0-16,-35 53 15,35 0 1,18 18 0,18-19-1,35-16 1,0-19-1,-18-34 17,-17-36-17,17-18 1,-17 1 0,-1 34-1,-17 89 16,0 0-15,18-17 0,35-1-1,0-35 1,-18-18 0,-17 18-16,35-70 15,-18-19 1,-17-16-1,-36 34 17,-17 36-17,-18 35 1,35 0 0,0 17-16</inkml:trace>
  <inkml:trace contextRef="#ctx0" brushRef="#br0" timeOffset="-101152.576">32614 10989 0,'-17'0'16,"-54"35"-1,1 36 1,52 17-1,18-17 1,35-18 0,36-18 15,-18-35-15,0-53-1,-18-18 1,-35-87-1,-18 105 1,1 17-16,-19 1 16,19 35-1</inkml:trace>
  <inkml:trace contextRef="#ctx0" brushRef="#br0" timeOffset="-100852.878">32914 11165 0,'0'0'16,"0"71"-16,0 0 31,0-19-15,0-16-1,-17-36 1,-1-36 15,18 1-15,0-53-1,0 53-15,0-36 16,35-70 0,18 53-1,-35 53-15</inkml:trace>
  <inkml:trace contextRef="#ctx0" brushRef="#br0" timeOffset="-100504.266">33443 10495 0,'0'-18'16,"0"36"-16,0-18 16,-17 0-1,-1 71 1,0 52 0,1 36-1,-19 17 1,-16-52-1,-1-1 1,17-70 0,36-35 15,0-36-15,0 1-16</inkml:trace>
  <inkml:trace contextRef="#ctx0" brushRef="#br0" timeOffset="-100187.841">33532 11060 0,'35'-53'15,"0"0"-15,-141 176 0,212-282 16,-176 301-16,140-301 16,-88 159 15,1 0-31,-54 17 15,36 19 1,-18 17 0,18 17-1,17-52 1,18 35 0,0 17-1,53-17 1,18-17-1,-18-19 1,-36-17-16</inkml:trace>
  <inkml:trace contextRef="#ctx0" brushRef="#br0" timeOffset="-75475.126">1464 9772 0,'0'18'281,"0"-1"-250,0 1-15,0-1 0,0 1 15,18-18-31,-18 18 15,17-1 17,-17 1-17,0 0 1,18-18 0,-18 17-1,0 1 32,18-18 16,-1 0-32,18-35 0,36-36-15,35-35-1,35-17 1,-106 88-16,18-18 16,0 17-1,-35 19 1,-1-1 78,1 18-79,0 0-15,17 0 16</inkml:trace>
  <inkml:trace contextRef="#ctx0" brushRef="#br0" timeOffset="-68604.519">441 12771 0,'0'-18'78,"18"18"-63,-18-18 32,-18 18 94,0 0-126,18 18-15,-17 0 16,-19 34 0,1 1-1,17-35-15,-34 70 16,-1-17 0,0-18-1,35-18 1,36-35 78,-1 0-94,1 0 15,0 0 1,-1 0-16,54-18 15,17 18 1,0-35 0,-17 17-1,-18-17 1,-18-18 0,-17 0-1,-18 0 1,-18 36 15,0 17-15,1 17-1,-1 19 17,-17 34-17,35-35-15,-18 54 16,1-19-1,17 1 1,0-18 0,0-36-1,17-34 17,18-54-17,1-17 1</inkml:trace>
  <inkml:trace contextRef="#ctx0" brushRef="#br0" timeOffset="-67989.056">670 12594 0,'0'0'0,"18"0"63,17 35-48,18 1 1,18 17-1,34 0 1,37-1 0,-19-16-1,-35-1 1,-35-17 15,-35-18-31,-18 17 31,-18-17-15,-17 18 0,-18 17-1,-35 53 1,-36 36 0,71-89-16,-88 106 15,0-35 1,53-35-1,35-18 1,35-36 0,71-17 15,-35 0-31,17-17 31,-17-1-31</inkml:trace>
  <inkml:trace contextRef="#ctx0" brushRef="#br0" timeOffset="-66340.872">1993 12665 0,'0'-18'15,"-17"18"1,-1 0 15,18 18-15,0-1-16,-18 19 15,-17 34 1,0 36 0,17-18-1,-35 106 16,18-70-15,35-36 0,-18-35-1,18-36 1,18-52 15,17-18-15,0 0-16,18-35 15</inkml:trace>
  <inkml:trace contextRef="#ctx0" brushRef="#br0" timeOffset="-65825.57">2328 12753 0,'0'0'0,"18"-18"15,-36 36 48,1-18-47,-19 18-16,19-18 15,-89 35 1,-35 18-1,88-36 1,-18 19 0,54-19-16,-1 1 15,0 17 1,18 18 0,0-18-1,36 36 1,-1 0 15,18-1-15,-35-17-1,17-18 1,0 1 0,0-36-1,36 0 1,70-71-1</inkml:trace>
  <inkml:trace contextRef="#ctx0" brushRef="#br0" timeOffset="-65425.789">2469 13123 0,'0'-17'16,"18"17"0,17-36-1,-17 1 1,17 0 0,-35 17-16,0 1 15,-53 17 16,0 35-15,1 35 0,34-52-16,-17 53 15,35-54-15,0 71 16,35-17 0,35-18-1,-17-35 1,36-18 15,-19-18-15,-35 0-16</inkml:trace>
  <inkml:trace contextRef="#ctx0" brushRef="#br0" timeOffset="-64926.564">2857 13070 0,'0'0'0,"-17"53"32,17-35-32,0 35 15,35-18 1,18-17 0,0-18-1,0-53 1,0-18-1,-18-17 17,-35 35-17,0 36 1,-35 34 0,-18 36-1,18 71 1,-1 34-1,19 36 1,-19 71 0,19-124-1,-19 0 1,1-70 0,-18-54-1,0-34 1,18-36 15,53-53-15,52-35-16</inkml:trace>
  <inkml:trace contextRef="#ctx0" brushRef="#br0" timeOffset="-64177.62">3492 13035 0,'0'0'0,"-35"0"31,0 0-15,17 0-16,-17 18 15,-18 70 1,35-35 0,18 35-1,36-17 1,34-18 0,18-53-1,-35-53 1,0-36-1,-35 37 1,0-1 15,-18 35-15,-18 36 0,18 52-1,35-17 1,36-18-1,-18-17 1,35-18 0,-18-18-1,-34-70 1,-19-35 0,-34 52-1,-36 18 1,0 53-1,35 0 1,18 35 0</inkml:trace>
  <inkml:trace contextRef="#ctx0" brushRef="#br0" timeOffset="-63811.741">4216 13000 0,'-18'0'32,"-17"0"-17,-18 53 1,18 0 0,35 35-1,0-53-15,35 0 16,18 18-1,0-53 1,-18-35 15,-35-18-15,18-53 0,-18 0-1,-18 36 1,-35 52-1,18 36 1,35 17 0</inkml:trace>
  <inkml:trace contextRef="#ctx0" brushRef="#br0" timeOffset="-63462.543">4498 13088 0,'18'18'16,"-1"17"0,-17 0-1,0 36 1,0 17 0,0-35-1,0-35 1,-17-1-1,-1-17 1,18-53 0,0-17-1,0-36 1,18 35 0,34-17-1,-34 88 1,17 0-1</inkml:trace>
  <inkml:trace contextRef="#ctx0" brushRef="#br0" timeOffset="-62880.065">5256 13123 0,'0'-17'16,"-35"17"0,-53 0-1,-36 17 1,-17 72 0,71-37-1,52 54 1,53-35-1,36-18 1,35-36 0,-18-34-1,0-54 17,-70 18-32,52-123 15,1-1 1,-53 72-1,-18-19 1,-18 71 0,-17 18-1,-18 88 1,35 35 0,18 36-1,-18 17 1,18-18-1,-17-35 1,-1 18 0,18-35 15,18-71-15,-1 0-16</inkml:trace>
  <inkml:trace contextRef="#ctx0" brushRef="#br0" timeOffset="-62230.977">6438 12912 0,'-17'0'0,"34"0"0,-52 0 47,35 17-16,-18 36-15,18-35-16,-17 35 15,17 70 1,-18-17 0,0 0-1,18-88 1,0-1 0,0-34-1,0-19-15</inkml:trace>
  <inkml:trace contextRef="#ctx0" brushRef="#br0" timeOffset="-61914.669">6438 12859 0,'18'-36'16,"17"19"-16,71 17 16,0 0 15,-406 123-31,335-193 0,353 70 15,-282 88 1,-53 18 0,-53 0-1,-71-1 1,54-87-16,-54 35 16,-17 0-1,53-35-15,-53-1 16,-1-17-1,36 0 1,53-17 0,0-1-16</inkml:trace>
  <inkml:trace contextRef="#ctx0" brushRef="#br0" timeOffset="-61515.984">7179 13159 0,'18'0'16,"-1"0"-16,1 17 16,-18 1-1,0 17 1,0 18-1,0 0 1,0-35 0,0-1-1,-18-17 1,1-35 0,17-18-1,17-35 16,1 53-31,35-36 16,0 18 0,-18 53-1,0 0 1,-17 18-16</inkml:trace>
  <inkml:trace contextRef="#ctx0" brushRef="#br0" timeOffset="-61248.614">7549 13053 0,'0'17'31,"0"1"-31,-17 17 31,17 36-15,-18-18 0,18 0-1,-17-53-15,17 17 16,0-34 15</inkml:trace>
  <inkml:trace contextRef="#ctx0" brushRef="#br0" timeOffset="-61099.426">7532 12806 0,'0'0'0,"0"-35"16,0 17 0,0 36-1,0-1 1</inkml:trace>
  <inkml:trace contextRef="#ctx0" brushRef="#br0" timeOffset="-60731.492">7761 13070 0,'-18'36'16,"1"17"0,17 17-1,0 1 1,35-18 0,0-36-1,18-17 1,-17-17 15,16-54-15,-16-17-1,17-18 1,0 35 0,0 36-1,-36 35-15</inkml:trace>
  <inkml:trace contextRef="#ctx0" brushRef="#br0" timeOffset="-60417.241">8396 13141 0,'18'0'15,"17"-18"1,-17 1 15,-1-36-15,-17 0-1,-35 35 1,17 18-16,-52 35 16,35 36-1,17 17 1,53 18-1,53-18 1,-17-17 0,-53-54-16</inkml:trace>
  <inkml:trace contextRef="#ctx0" brushRef="#br0" timeOffset="-60117.766">8643 13494 0,'0'-18'16,"0"0"-1,18-17 1,-1-71 0,-52 283-16,88-389 0,-18 124 15,18-18 1,35 53 0,-17 35-1,-1 71 1,-34 53-1,-19 0 1,-34-35 0,-19-1-1,-16-35 1,16-35 0</inkml:trace>
  <inkml:trace contextRef="#ctx0" brushRef="#br0" timeOffset="-59535.343">10248 12859 0,'0'0'0,"0"-18"0,18 0 15,35-52 1,-53 17 0,0 35-16,-18-17 15,-17 17 1,-36 18-1,18 18 1,18 53 0,17 70-1,-17 53 1,35 17 0,0-34-1,0-18 1,0-107 15,0-34-15,18-53-1</inkml:trace>
  <inkml:trace contextRef="#ctx0" brushRef="#br0" timeOffset="-59070.332">9596 13194 0,'0'0'15,"17"0"-15,71 0 16,36-18 0,17 18-1,0-17 1,-17 17-1,-36-18 1,-35 18 15,-18 18-15,-35 35 0,0-1-1,0 1 1,0-17-1,0-19 1,-18-52 15,18-36-15,0-17 0,36 0-1,16 35 1,1 35-1</inkml:trace>
  <inkml:trace contextRef="#ctx0" brushRef="#br0" timeOffset="-58686.644">10848 13000 0,'0'0'0,"-35"0"16,-36 0 0,1 35-1,52-17-15,-17 35 16,17 17 0,36 1-1,35-18 1,-1-36-1,-16-52 1,-1-53 15,0-36-15,-35 89 0,-17 88 15,17 35-16,35 0 1,18-17 0</inkml:trace>
  <inkml:trace contextRef="#ctx0" brushRef="#br0" timeOffset="-58187.619">11042 13335 0,'0'-35'16,"0"105"-16,0-105 0,18-71 15,17 18 1,0 0 0,18 35-1,18 53 17,-18 53-17,17 17 1,-35 1-1,-35-53-15,0 17 16,0-53 15,0-17-15,0-53 0,18-1-1,0 54-15,17-35 16,53 70-1,53 88 17,-88-18-17,0 72-15,-53-37 32,-18-34-17,-35-36 1,36-35-1,17-17 1,17-72 0</inkml:trace>
  <inkml:trace contextRef="#ctx0" brushRef="#br0" timeOffset="-57855.156">12012 13070 0,'18'0'0,"-1"0"16,1 0-16,17-17 15,-17 17-15,35-53 32,-18 18-17,-35-1 1,-35 19-1,-53 70 1,-1 35 0,37 35-1,69-17 1,71-18 0,53-35-1,-17-53-15</inkml:trace>
  <inkml:trace contextRef="#ctx0" brushRef="#br0" timeOffset="-57088.507">12541 13053 0,'0'0'0,"-17"17"31,-1 1-15,0 35-1,-35 0 1,53 17 0,0-34-1,18-19-15,35 19 16,0-36 0,0-36-1,0-34 1,-18-1-1,-35 18 1,0 89 15,0 17-15,53 17 15,17-35-15,1-17-1,-36-18-15,18-18 16,-18-52 0,-17-36-1,-18 0 1,-35 36 0,0 52-1,-18 36 1,53-1-1</inkml:trace>
  <inkml:trace contextRef="#ctx0" brushRef="#br0" timeOffset="-56723.519">13159 13176 0,'0'0'0,"0"53"16,17 18 0,36-36-1,0-17 1,-18-36-1,1-53 1,-19-87 0,-17 52-1,-35 35 1,0 54 0,17 34 15,18 19-31</inkml:trace>
  <inkml:trace contextRef="#ctx0" brushRef="#br0" timeOffset="-56390.291">13600 13106 0,'0'0'0,"17"35"16,1 53-1,-18-17 1,0-36 0,0 0-1,-18-35 1,1 0 0,-1-53 30,18 36-46,0-89 16,0 18 0,53-1-1,0 37 1,0 16 0</inkml:trace>
  <inkml:trace contextRef="#ctx0" brushRef="#br0" timeOffset="-56072.994">13899 12682 0,'18'-17'15,"-18"34"1,18 19 15,17 17-15,-35 52-1,0 19 1,-18-1 0,1-34-1,-1-1 1,0-53-1</inkml:trace>
  <inkml:trace contextRef="#ctx0" brushRef="#br0" timeOffset="-55741.443">14182 12965 0,'0'0'15,"17"-36"1,-34 36 15,-1 0-15,-35 0 0,-35 36-1,35-19 1,35 1-16,-17 52 15,35-17 1,0 18 0,18-36-1,52 18 1,-34-35 0,16-18-1</inkml:trace>
  <inkml:trace contextRef="#ctx0" brushRef="#br0" timeOffset="-55172.098">13264 12912 0,'0'0'0,"-17"17"0,-18 36 15,-18 0 1,17 0 15,19-18-15,34 1-16</inkml:trace>
  <inkml:trace contextRef="#ctx0" brushRef="#br0" timeOffset="-54460.271">14464 12965 0,'0'0'0,"0"17"16,35-17-1,53 0 1,-35 0-1,-35-35 1,-18 17 0,-35 1-1,-18 17 1,0 0 0,53 17-1,0 1 1,0 0-1</inkml:trace>
  <inkml:trace contextRef="#ctx0" brushRef="#br0" timeOffset="-54127.212">14499 13264 0,'0'0'0,"0"18"16,-17 0-1,34-1 17,36-17-17,-18 0 1,-35-35-1,0 17 1,0 1 0,-35-1-1,-35 18 1,34 0 0,19 18-16</inkml:trace>
  <inkml:trace contextRef="#ctx0" brushRef="#br0" timeOffset="-31512.28">15557 12929 0,'0'-17'16,"18"17"62,-18-18 63,18 18 218,-1 0-359,19 0 16</inkml:trace>
  <inkml:trace contextRef="#ctx0" brushRef="#br0" timeOffset="-1177.49">15610 12894 0,'-17'0'15,"17"18"32,0-1-31,17 36-1,19 53 1,-19 18 0,1 17-1,0-36 1,-18-34 0,0-53-16,0 35 15,-18-36 1,0-17 15,1-17-31,-1-19 16</inkml:trace>
  <inkml:trace contextRef="#ctx0" brushRef="#br0" timeOffset="-995.549">15416 13123 0,'-35'-53'15,"35"36"-15,0-54 16,88 265-16,-141-247 16,89-141-16,52 141 15,18 36 1,-18 17 0,-88 17-1</inkml:trace>
  <inkml:trace contextRef="#ctx0" brushRef="#br0" timeOffset="-811.186">15346 13494 0,'0'17'16,"0"-34"-16,0 70 16,0-18-1,53-35 1,53 0-1,-71 0-15,88-18 16,-52-35 0</inkml:trace>
  <inkml:trace contextRef="#ctx0" brushRef="#br0" timeOffset="-411.009">16104 13000 0,'0'0'0,"0"-35"15,18 17 17,0 0-32,17-35 15,0 0 1,-35 18-1,-53 35 17,0 35-17,0 54 1,18 34 0,35 18-1,0 0 1,0-17-1,0-107-15,0 36 16,18-35 0</inkml:trace>
  <inkml:trace contextRef="#ctx0" brushRef="#br0" timeOffset="-278.926">15981 13370 0,'0'-17'15,"0"34"-15,0-52 16,70 17 0,36-17-1,18-18 1</inkml:trace>
  <inkml:trace contextRef="#ctx0" brushRef="#br0" timeOffset="220.181">17163 12894 0,'0'0'0,"0"-18"0,0-17 15,-18 35 1,0-18 0,18 54-1,0 34 17,0 18-17,18 36 1,0-18-1,-18 0 1,0-53 0,0-36-1,-18-17-15</inkml:trace>
  <inkml:trace contextRef="#ctx0" brushRef="#br0" timeOffset="388.587">16951 13247 0,'-53'-35'16,"53"17"-16,0 0 16,71 106-16,-89-105 0,18-89 15,88 71 1,53-1 15,-17-34-31</inkml:trace>
  <inkml:trace contextRef="#ctx0" brushRef="#br0" timeOffset="802.272">17498 12823 0,'0'-17'15,"-18"70"17,36-89-32,-36 89 0,0 0 15,18-17-15,0 52 16,0 0-1,18-17 1,0-36 0,-1-35-1,1-18 1,0-70 15,35 0-15,-18 17-1,35 71 1,1 35 0,0 54-1,-36 34 1,-35-52 0,0-18-1,17-36 1,-17-34-1,0-1 1</inkml:trace>
  <inkml:trace contextRef="#ctx0" brushRef="#br0" timeOffset="1151.721">18115 13088 0,'18'-18'63,"-1"18"-63,19-17 15,-1-36 1,0 0 0,-35 18-1,-17 17 1,-54 36-1,18 70 1,35 0 0,18 18-1,53-18 1,53-35 0,35-71 15,-35-17-31</inkml:trace>
  <inkml:trace contextRef="#ctx0" brushRef="#br0" timeOffset="1917.142">19403 12859 0,'17'17'15,"1"-17"-15,0 0 32,-1 0-32,1-35 15,17 0 16,-35-18-15,0 18 0,-17 35-1,-36 0 1,17 35 0,1 53-1,35 36 1,18 34-1,-1 19 1,19-19 0,-19-52-1,-17-35 1,0-54 0,18-17-1,-18-52 16,0 16-31</inkml:trace>
  <inkml:trace contextRef="#ctx0" brushRef="#br0" timeOffset="2099.995">19209 13282 0,'-36'0'16,"19"-18"-16,-18 1 15,193 70-15,-228-71 0,-18-35 16,140 53-1,37-17 1,-54-1-16,71 0 16,-36-17-1,1 17 1</inkml:trace>
  <inkml:trace contextRef="#ctx0" brushRef="#br0" timeOffset="2383.385">19667 13106 0,'53'17'31,"-35"19"-15,0-1 0,-1 18-1,-123-194-15,212 299 16,-106-140 0,0 0-1,0-36 1,-17-17-1,17-36 1,0 1 0,35-1-1,0 36 1,0 17 0,-17 1-16,17 17 15</inkml:trace>
  <inkml:trace contextRef="#ctx0" brushRef="#br0" timeOffset="2782.358">20179 12947 0,'-18'18'31,"36"-36"-31,-89 18 31,18 18-15,0 34-1,18 37 1,35-19 0,18-52-16,17 17 15,36 0 1,-18-35 0,0-52-1,-18-37 1,-18 1 15,-17 70-15,0 36-1,18 70 1,17-35 0,36 18-1,17-18 1,-70-36-16</inkml:trace>
  <inkml:trace contextRef="#ctx0" brushRef="#br0" timeOffset="3264.964">20585 13353 0,'0'-18'31,"0"-17"-15,0 17-16,0-52 15,0 211-15,0-318 0,0 107 16,17-36-1,36 71 17,35 52-17,-17 54 1,-18-1 0,-53 1-1,0-18 1,0-36-1,0-69 17,17 34-32,1-53 15,53-35 1,17 18 0,0 88-1,-35 71 1,-18 35-1,-35 0 1,-35-54 15,-18 37-15,18-72 0,35-52-1</inkml:trace>
  <inkml:trace contextRef="#ctx0" brushRef="#br0" timeOffset="3614.665">21343 13106 0,'18'0'46,"-1"-18"-46,36-17 16,-17-18 15,-36 0-15,-18 35 0,-35 36-1,35 0-15,-35 34 16,18 90-1,35-72 1,18 18 0,70-17-1,53-36 1,-88-35-16</inkml:trace>
  <inkml:trace contextRef="#ctx0" brushRef="#br0" timeOffset="4414.267">21855 13070 0,'0'0'0,"-18"18"62,-17 35-46,17 0-1,18 17 1,0 1 0,53-36-1,17-17 1,-17-36 0,18-35-1,-53 36-15,17-36 16,0 0-1,-52 88 17,17 18-17,35 0 17,-18-35-32,54-1 15,17-17 1,0 0-1,-35-53 1,-17-52 0,-36-1-1,-18 17 1,-35 54 0,18 35-1,17 18 1,18-1-1</inkml:trace>
  <inkml:trace contextRef="#ctx0" brushRef="#br0" timeOffset="4762.805">22737 13035 0,'0'-18'15,"-18"18"16,0 18-31,54-18 0,-72 0 0,1 35 16,-36 54 0,71-1-1,36-35 1,-1-18 0,18-35-1,-18-53 1,-17 0-1,-18 18-15,0-71 16,0 18 0,-35 35-1,-1 53 17,19 18-17</inkml:trace>
  <inkml:trace contextRef="#ctx0" brushRef="#br0" timeOffset="5079.239">22966 13053 0,'17'0'0,"19"17"16,-19 1 0,-17 53-1,0 17 1,-35-35-1,17-18 1,-34-317-16,87 282 0,-18 300 16,-17-318 15,0 0-15,0-35-1,0-35 1,36-18-1,34 18 1,-17 53 0,-18 0-1</inkml:trace>
  <inkml:trace contextRef="#ctx0" brushRef="#br0" timeOffset="5396.233">23266 12718 0,'0'0'0,"0"-18"0,17-17 15,1 17 17,-18 36-1,0 35-16,0 17 1,0-35-16,0 71 16,-18 18-1,18-36 1,0-17 0,18-36-1,17-53 1</inkml:trace>
  <inkml:trace contextRef="#ctx0" brushRef="#br0" timeOffset="5763.318">23636 12859 0,'0'0'15,"0"-18"1,-18 18 15,1 0-15,-1 0-1,1 0-15,-19 18 16,-34 17 0,34 0-1,19 18 1,17 0-1,0 0 1,53 0 0,0-18-1,17-17 1,-17 0 15,-18-36-15</inkml:trace>
  <inkml:trace contextRef="#ctx0" brushRef="#br0" timeOffset="8972.746">24712 12965 0,'0'-18'0,"-18"18"78,18 18-78,0-1 16,-17 36-1,-1 18 1,18-1-1,0-17 1,0-35 0,0-36-1,-17-35 1</inkml:trace>
  <inkml:trace contextRef="#ctx0" brushRef="#br0" timeOffset="9105.679">24624 12841 0,'-18'-88'15,"18"53"1,-17 17 0,52 159-16,-53-282 15,36 141 1,0 0 0</inkml:trace>
  <inkml:trace contextRef="#ctx0" brushRef="#br0" timeOffset="9491.225">25135 12859 0,'0'0'0,"-17"0"47,-1 0-32,0 0-15,-52 17 16,17 19-1,35 17 1,36-1 0,0-16-1,35-1 1,35 36 0,-71-36-1,-17-17 1,-17-1-1,-107 18 1,54-35 0,-18 0-1,88-17 1,17 17-16</inkml:trace>
  <inkml:trace contextRef="#ctx0" brushRef="#br0" timeOffset="9888.078">25912 12912 0,'0'-18'15,"0"0"-15,0 1 16,-18-1 15,-17 18-15,-1 18 0,-17 35-1,36-36-15,-19 36 16,36 35-1,18-17 1,53-36 0,-1-17 15,18-36-15,-17-52-1,-18 17-15</inkml:trace>
  <inkml:trace contextRef="#ctx0" brushRef="#br0" timeOffset="10171.162">26141 12982 0,'-35'-35'47,"-1"70"-32,19 0 1,17 36 0,88-177-16,-141 265 15,106-124 1,0-35-1,-36-17-15,1-1 16,0-70 0,-18 0 15,-36 35-15,1 0-1,0 53 1,35 17-1,0 1-15</inkml:trace>
  <inkml:trace contextRef="#ctx0" brushRef="#br0" timeOffset="10503.42">26405 13159 0,'18'35'15,"0"-35"1,-18-35-1,-36 35-15,54-53 16,-36-18 0,18-17 15,89 17-15,16 89-1,-16 0 1,-19 52-1,-35 1 1,-35-1 0,-35 1-1,18-71 1,-1-18 0</inkml:trace>
  <inkml:trace contextRef="#ctx0" brushRef="#br0" timeOffset="10837.097">27005 12559 0,'0'0'0,"0"-18"15,0 36 16,18 52 1,-18 1-17,0-53-15,0 105 16,0-17 0,0 0-1,35-18 1,-17-53-1,52-17 1,-17-53 0,0-36-1</inkml:trace>
  <inkml:trace contextRef="#ctx0" brushRef="#br0" timeOffset="11285.363">27376 12788 0,'35'0'16,"-35"18"-16,17 35 15,19 0 1,-36-36-16,17 19 31,-17-1-15,0-18-1,0-34 17,-17-1-17,17 1-15,0-36 16,0-18 0,17 1-1,19 34 1,-19 36-16</inkml:trace>
  <inkml:trace contextRef="#ctx0" brushRef="#br0" timeOffset="11617.395">27781 12735 0,'0'0'0,"-17"0"0,-19 18 31,-34 52-15,52 1 0,18-18-1,53 0 1,18-18 0,-1-35-1,-35-18 1,-17-70-1,-18 0 1,-18 0 0,-34 53-1,-19 35 1,53 0-16</inkml:trace>
  <inkml:trace contextRef="#ctx0" brushRef="#br0" timeOffset="12050.445">27005 12841 0,'-18'0'31,"36"0"0,35 0-15,18-18-1,-54 18-15</inkml:trace>
  <inkml:trace contextRef="#ctx0" brushRef="#br0" timeOffset="12667.033">28187 12453 0,'-18'-18'31,"1"18"-15,17 18 15,0 0-15,0 70-1,17 18 1,19 17-1,-19-17 1,1-71-16,-1 71 16,1-35-1,0-36 1,-1-35 0,1-18-1,17-17 1,-35-18-1</inkml:trace>
  <inkml:trace contextRef="#ctx0" brushRef="#br0" timeOffset="12933.361">28575 12559 0,'18'-53'16,"-18"18"-1,0 17 1,-53 194-16,88-246 0,-17-18 31,-18 105-31,17 72 16,1 34-1,0-52 1,-18 34 0,0 1-1,0-53 1,17-35 15,1-18-31</inkml:trace>
  <inkml:trace contextRef="#ctx0" brushRef="#br0" timeOffset="13302.731">28787 12894 0,'17'0'16,"1"0"0,0 0-1,-1 0-15,18-18 16,1-17 0,-19-18-1,-17 36 1,-17-19-1,-36 36 17,35 18-32,-35 17 15,0 36 1,53-1 0,18-17-1,35 0 1,0-35-1,53-1 1</inkml:trace>
  <inkml:trace contextRef="#ctx0" brushRef="#br0" timeOffset="13864.08">29492 12841 0,'0'-35'0,"0"70"0,-35-88 16,-36 36 15,-17 34-15,0 36-1,35 18 1,53-1 0,35 18-1,1-70 1,17-18-1,-1-18 1,1-52 0,0-54-1,0-34 1,-18-19 0,-35 89 15,0 35-31,-35 71 31,18 35 0,17-36-31,0 89 16,0 18 0,0-19-1,0-16 1,-18-19-1,18-35 1,0-17-16,18 17 16,17-35-1,-35-17 1</inkml:trace>
  <inkml:trace contextRef="#ctx0" brushRef="#br0" timeOffset="15894.513">30374 12418 0,'0'0'0,"0"-18"0,0-17 31,-17 35-15,-1 0-1,0 35 1,18 36-1,0 52 1,18 18 0,17-17-1,18 34 1,-18-105 0,-35-17-1,18-36 1,-18-36-1,0-34 1,35-18 0,36 17-1,-36 71 17,18 35-17,18 18 1,-36 18-1,-35-1 1,-53-34 0,-18-19-1,-34-17 1,34-17 0,53-19-1,18 1-15</inkml:trace>
  <inkml:trace contextRef="#ctx0" brushRef="#br0" timeOffset="16427.24">30815 12806 0,'-35'35'16,"70"-70"-1,-35 52 1,0 1-16,0 17 15,35 1 1,18-19 0,0-17-1,0 0 1,18-35 0,-18-36-1,-36 1 1,-17 35-1,-35 70 17,17 18-17,18-36-15,36 125 16,17 69 15,35 1-15,-35 0-1,-36-54 1,-17-52 0,-53-53-1,-17-53 1,-71-53 0,88 0-1,35-53 1,53-35-1,36 35 1</inkml:trace>
  <inkml:trace contextRef="#ctx0" brushRef="#br0" timeOffset="16876.552">31891 12418 0,'0'0'0,"18"-18"15,-18 36 32,0-1-31,0 54-16,17 35 16,-17 35 15,18-18-16,-18-52 1,0-53-16,0 34 16,0 1-1,0-70 17,0-1-32</inkml:trace>
  <inkml:trace contextRef="#ctx0" brushRef="#br0" timeOffset="17192.216">32120 12823 0,'53'-70'16,"-53"35"-1,-53 140-15,89-210 32,-72 105-17,1 17 16,0 36-15,17-35-16,18 17 16,0 18-1,35 0 1,-17-35 0,0-1-16,17-17 15,18 18 1,-35-18-1,17-35 1,-17 17 0</inkml:trace>
  <inkml:trace contextRef="#ctx0" brushRef="#br0" timeOffset="17575.931">32350 12823 0,'0'0'0,"17"0"47,1-17-47,17-1 16,1-17 0,-19-18-1,-34 35 1,-1 18-1,-35 0 1,0 36 0,35 34-1,18-52-15,0 70 16,18-17 0,35-36 15,18 0-16,70-17 1,-71-36 0,-35 0-16</inkml:trace>
  <inkml:trace contextRef="#ctx0" brushRef="#br0" timeOffset="18107.623">32879 12771 0,'-18'0'16,"-35"17"-1,36 36 1,34-18 0,54-140-16,-89 246 15,106-141 1,1 0 0,-19-53-1,-35 35 1,18-70-1,-53 17 1,0 18 0,-53 53-1,1 0 1,16 36 0,-17 87-1,53 54 1,18-54-1,17 89 1,1-36 0,-1-52-1,-35-36 1,-18-53 0,-35-17-1,-53-36 16,1-35-15,16 0 0,54-53-1,70-17 1,1 70-16</inkml:trace>
  <inkml:trace contextRef="#ctx0" brushRef="#br0" timeOffset="18474.326">33514 12682 0,'0'-17'16,"0"-1"-1,0 0 1,-18 18-1,-17 0 17,17 36-17,18-19-15,-17 1 16,17 53 0,17-1-1,19 18 1,-36-52-1,-36-1 1,-34-35 0,-89 0-1,106 0-15</inkml:trace>
  <inkml:trace contextRef="#ctx0" brushRef="#br0" timeOffset="22984.314">1535 14323 0,'-18'-18'15,"18"36"48,0-1-63,18 19 16,-18-1-16,0 18 15,0 35 16,0-17-15,0-36 0,0-17-1,-18-54 1,18-17 0</inkml:trace>
  <inkml:trace contextRef="#ctx0" brushRef="#br0" timeOffset="23116.767">1499 14235 0,'0'-71'16,"-17"18"0,-1 35-1,53 160-15,-52-284 16,17 160 0</inkml:trace>
  <inkml:trace contextRef="#ctx0" brushRef="#br0" timeOffset="23548.44">1993 14517 0,'0'17'31,"-17"-34"32,17-1-32,-18 18 63,18-17-63,-18-1-15,18 0-1</inkml:trace>
  <inkml:trace contextRef="#ctx0" brushRef="#br0" timeOffset="27193.849">1076 14376 0,'0'0'0,"18"-18"16,-18 0 0,0 1-1,-18 17 32,0 0-47,-17 0 16,0 17-1,-1 19 1,36 17 15,36-18-15,34-17-1,1-18 1,-36 0-16,0-18 16,1-53-1,-36 1 1,-18 17 0,0 35-1,1 18 1,-1 18-1,18 35 1,18 35 0,17 53-1,-17 53 1,-18 18 15,-36-89-15,-16 54-1,-37-19 1,19-122 0,-1-36-1,-17-71 1,17-17 0,54 17-1,17-34 1,53 16-1,53 1 1,-1 0 0</inkml:trace>
  <inkml:trace contextRef="#ctx0" brushRef="#br0" timeOffset="27875.842">1870 14305 0,'0'18'0,"0"-36"0,0 0 15,0 1 1,17 34 31,1 1-47,0 35 15,35 53 1,17-18 0,-17-35-1,-18-35 1,-35-1 0,36-17-16,-19-35 15,-17-18 16,18-53-15,-18 0 0,0 71-1,0-18 1,0 36 0,17 17-1</inkml:trace>
  <inkml:trace contextRef="#ctx0" brushRef="#br0" timeOffset="28225.344">2487 14305 0,'18'0'0,"-1"0"16,1 0-1,-18-18 1,0-34 0,0 16-1,0 19 1,-35 17 0,-18 17-1,35 54 1,18 17-1,35 0 1,-35-52-16,71 34 16,-18-35-1,17 1 1</inkml:trace>
  <inkml:trace contextRef="#ctx0" brushRef="#br0" timeOffset="28557.862">2752 14676 0,'0'-18'32,"0"36"-32,-18-54 31,18-17-15,0 36-16,0-54 15,35-70 1,36 53-1,-18 53 1,35 17 0,-17 71-1,-19 53 1,-52 35 0,-17-71-1,-18 1 1,-1-36 15</inkml:trace>
  <inkml:trace contextRef="#ctx0" brushRef="#br0" timeOffset="29107.383">4674 14376 0,'0'-18'16,"-17"18"15,17 18-15,0-1-16,0 1 0,0 35 15,0-18 1,0 36-1,0-36 17,0-53-1,-18 1-31,0-19 0</inkml:trace>
  <inkml:trace contextRef="#ctx0" brushRef="#br0" timeOffset="29223.581">4568 14235 0,'0'-142'31,"0"107"-15,36 70-1,-72 107-15,125-231 16</inkml:trace>
  <inkml:trace contextRef="#ctx0" brushRef="#br0" timeOffset="29540.285">4957 14499 0,'0'-17'31,"-18"-19"-15,-17-34-1,35 52-15,0-35 16,17-17-1,89 34 1,35 72 0,-17 34-1,-54 18 1,-52 1 0,-36-19-1,-17-35 1</inkml:trace>
  <inkml:trace contextRef="#ctx0" brushRef="#br0" timeOffset="30038.883">6650 13970 0,'-18'-18'16,"1"18"-1,17 18 16,-18 0-31,0 17 16,18 0-16,0 53 16,0 36-1,0-54 1,0 19 0,-17-36-1,-19-36 1</inkml:trace>
  <inkml:trace contextRef="#ctx0" brushRef="#br0" timeOffset="30222.035">6191 14287 0,'-35'-17'16,"17"17"-16,-35-18 15,159 53-15,-212-87 0,159 52 31,88-18-15,36 0 0,17-35-1,-141 36-15</inkml:trace>
  <inkml:trace contextRef="#ctx0" brushRef="#br0" timeOffset="30588.172">6985 14005 0,'0'18'31,"-35"52"-15,-1-17-16,19 36 31,105-319-31,-176 548 16,88-265 0,17-36-16,19 1 15,-19-18 1,19-35-1,-1-54 1,18 19 0,0-1-1,17 71 1,1 71 0,-18 17-1,-36 0 1,-17-17-1,0-36 1,-17-35 15</inkml:trace>
  <inkml:trace contextRef="#ctx0" brushRef="#br0" timeOffset="30937.334">7461 14305 0,'18'0'31,"0"0"-15,17 0-16,18-35 15,-36 0 1,1 17-16,-18-35 15,-18 18 1,-35-1 0,-17 72 15,35 52-15,17 0-1,36-17 1,52-18-1,18-18 1,18-35 0</inkml:trace>
  <inkml:trace contextRef="#ctx0" brushRef="#br0" timeOffset="32868.927">9278 14323 0,'-18'17'0,"1"1"16,17 17 0,0-17-1,17-18 17,1 0-17,17-18 1,-35 1-16,36-36 15,-36 0 1,0 18 0,-36 17-1,-17 36 1,0 34 0,36 90-1,17-37 1,17-34-1,19 17 1,34-53 0,1-17-1,52-53 1,-105 17 0</inkml:trace>
  <inkml:trace contextRef="#ctx0" brushRef="#br0" timeOffset="33083.097">9931 14287 0,'0'-17'31,"-18"17"-31,-35 17 16,124 19-16,-71-72 0,-124 89 16,54 36-1,-1-1 1,53-53-16,-17 18 15,-53 35 1,53-88 0</inkml:trace>
  <inkml:trace contextRef="#ctx0" brushRef="#br0" timeOffset="33287.75">9525 14446 0,'0'-35'31,"0"17"-15,0 71 0,18 18-1,35-1 1,-1 1 0,-175-283-16,264 442 0,-88-213 15,18 1 1,17-18-1</inkml:trace>
  <inkml:trace contextRef="#ctx0" brushRef="#br0" timeOffset="33633.37">10107 14093 0,'0'-17'15,"0"34"-15,0-52 16,0 53 15,0-1-31,18 19 16,-18 34 0,0 54-1,0-1 1,0-17-1,17-18 1,1-52 0,35-1-1,17-35 1,-34-53 0,-1 0-1</inkml:trace>
  <inkml:trace contextRef="#ctx0" brushRef="#br0" timeOffset="33799.594">10178 14411 0,'-18'0'16,"89"18"-16,-124-36 0,17 18 0,1 0 16,35-18-1,53 1 1,35-19-1,0 1 1</inkml:trace>
  <inkml:trace contextRef="#ctx0" brushRef="#br0" timeOffset="34165.828">10477 14305 0,'0'0'15,"0"18"1,36-18 0,-1 0-1,0-36 1,-35 19 0,0-54-1,-17 54 1,-1 17-1,-17 17 1,-1 36 0,36 35-1,0 18 1,0-35 0,53-18-1,-17-53 1,-19 0-1</inkml:trace>
  <inkml:trace contextRef="#ctx0" brushRef="#br0" timeOffset="34448.589">10724 14340 0,'0'0'31,"0"18"-31,0 17 16,0 18-1,-17 35 1,17-52 0,0-54 31,0 0-47,0-17 15,17-88 1,19 34-1,-19 19 17,1 52-32</inkml:trace>
  <inkml:trace contextRef="#ctx0" brushRef="#br0" timeOffset="34832.425">10936 14429 0,'0'0'16,"0"35"-16,0 0 16,0 0-1,-18-35 1,1-17 0,17-18-1,-18-36 1,18-35-1,35 18 1,18 17 15,36 71-15,-1 71 0,-71 17-1,-17 18 1,-17-53-1,-36 17 1,18-34 0,17-19-1</inkml:trace>
  <inkml:trace contextRef="#ctx0" brushRef="#br0" timeOffset="35347.276">11448 14199 0,'17'0'0,"-34"0"0,-54 18 15,1 35 1,17 0-1,17 35 1,54-35 0,35-18-1,-18-17 1,18-36 0,-35-35-1,-1-35 1,-17 35-1,0 18 1,0 17 15,0 53 1,0-17-32,18 17 15,17 71 1,1-35-1,-19-54 1,18 19 0,1-36-1,-19-36 1</inkml:trace>
  <inkml:trace contextRef="#ctx0" brushRef="#br0" timeOffset="35630.406">11712 14005 0,'0'-35'15,"0"70"-15,0-52 32,0 70-17,0-1 1,0 54-1,0-53-15,0 18 16,0 70 0,0-53-1,35-53 1,18-17 0,0-18-1</inkml:trace>
  <inkml:trace contextRef="#ctx0" brushRef="#br0" timeOffset="36611.878">12471 14446 0,'0'0'0,"-18"18"0,0 0 15,18-1 1,18-17 15,0 0-31,17-35 16,18-18-1,17-35 1,-34-18 0,-19 35-1,-34 36 1,-1 17-1,0 36 1,18 0 0,36 35 15,-1-18-15,18 35-1,-18-52 1,-17 53-1,-18-18 1,0-18 0,0 0-1,17-17 1,19-1 0,17-17-1,17-17 1,1-54-1,-18-17 1,0 0 0,-53 17-1,0 18 17,-36 53-17,-17 36 1,18 52-1,35 0 1,18-17 0,70-1-1,0-52 1,-53-18 0</inkml:trace>
  <inkml:trace contextRef="#ctx0" brushRef="#br0" timeOffset="37312.865">13547 14323 0,'0'0'0,"17"0"15,19-36 1,-19 19 0,1-18-1,-18 17 1,-18 0 0,-35 18-1,0 18 1,53 0-1,0 52 1,18 18 0,35 36 15,-35-54-15,-1-17-1,-52-35 1,-18-18-1,0 0 1,-17-18-16</inkml:trace>
  <inkml:trace contextRef="#ctx0" brushRef="#br0" timeOffset="38059.246">13917 14217 0,'-18'0'47,"-17"18"-31,-18 34-1,53-34-15,-17 88 16,17-18 0,17-35-1,36 0 1,18-35-1,-1-18 1,-34-53 0,-1-71-1,-53 1 1,-52 35 0,-1 35 15,18 53-16,36 35 1,17 0-16</inkml:trace>
  <inkml:trace contextRef="#ctx0" brushRef="#br0" timeOffset="38492.414">14323 14305 0,'0'0'0,"0"18"32,-18-1-17,18 1-15,-18 17 16,18 18 0,0-35-16,36 35 31,70-18-16,-1-35 1,1-18 0,-35-34-1,-18-37 1,-36 1 0,-17 18-1,0 52 1,-17 36-1,17 52 1,0 1 0,17 17-1,-17-35 1,18-18 0</inkml:trace>
  <inkml:trace contextRef="#ctx0" brushRef="#br0" timeOffset="38809.372">14993 14323 0,'0'17'32,"0"36"-17,0 18 1,18-18-1,-18-18 1,0-53 31,0 1-47,0-18 16,0-54-1,53 1 1,-36 70-1,36-52 1,-18 52 0</inkml:trace>
  <inkml:trace contextRef="#ctx0" brushRef="#br0" timeOffset="39124.567">15399 14199 0,'17'0'0,"-17"-17"15,-17 17 48,-19 17-63,-34 19 16,17 34-1,35 18 1,18 1-1,36-1 17,17-35-17,-36-36-15,36-17 16,0 0 0,0-17-1</inkml:trace>
  <inkml:trace contextRef="#ctx0" brushRef="#br0" timeOffset="39806.504">15628 14376 0,'18'-18'31,"-1"18"-31,19-35 15,-1-1 17,-17-16-17,-18 16 1,-36 19 0,-17 34-1,-17 54 1,52 35-1,18-89-15,0 54 16,35-1 0,18-34-1,18-36 1,17 0 0,36-71-1,-19-17 1,-34-18 15,-36 18-15,-35 35-1,0 18 1,0 52 15,0 19-15,0 34-1,-17-52-15,17 70 16,-18-35 0,18 18-1,-18-1 1,-17-35 0,-36 1-1,-34-36 1,-19 0 15</inkml:trace>
  <inkml:trace contextRef="#ctx0" brushRef="#br0" timeOffset="42335.868">17268 14041 0,'0'0'0,"0"-18"0,0 0 15,18-17 1,0 0-1,-1 52 17,1 36-17,17 53 1,-17 35 0,0-17-1,-18-1 1,0-52-1,-36-18 1,19-53-16,-19-18 16,1 0-1</inkml:trace>
  <inkml:trace contextRef="#ctx0" brushRef="#br0" timeOffset="42519.624">17004 14376 0,'-71'-36'31,"36"1"-15,141 106-16,-194-160 15,141 89 1,52-17 0,-52-1-16,88 1 15,-52-36 1</inkml:trace>
  <inkml:trace contextRef="#ctx0" brushRef="#br0" timeOffset="42901.591">17586 14023 0,'-18'18'31,"1"-1"-31,52-52 16,-88 123-16,35 36 31,18-36-16,0 0 1,18-53 0,0-35-1,17 0 1,18-70 0,-18-1-1,36 1 1,-1 34-1,18 72 1,-52 34 0,-1 54-1,-35-54 1,-18 1 0,18-54 15</inkml:trace>
  <inkml:trace contextRef="#ctx0" brushRef="#br0" timeOffset="43216.927">18168 14376 0,'0'-18'0,"18"18"15,-1-35 1,19-1 0,-36-16-1,0-1 1,-18 35 0,-17 18-1,-1 88 16,36-70-31,0 52 16,0 36 0,36-35-1,-19-54-15</inkml:trace>
  <inkml:trace contextRef="#ctx0" brushRef="#br0" timeOffset="43490.65">18327 14534 0,'35'-52'16,"-17"-19"0,-71 212-16,53-159 0,53-140 0,-36 87 15,19 1 1,34 34 0,1 54 15,17 70-16,-53-17 1,-17 35 0,-36-36-1,-52 18 1,34-88 0</inkml:trace>
  <inkml:trace contextRef="#ctx0" brushRef="#br0" timeOffset="44483.123">19685 14499 0,'18'0'0,"-18"18"63,0 35-48,0-36-15,0 54 31,-18-36-15,18 0 0,0-52 15,0-1-31</inkml:trace>
  <inkml:trace contextRef="#ctx0" brushRef="#br0" timeOffset="44615.912">19685 14393 0,'0'-141'31,"-18"88"-31,18 18 16,18 264-1,-36-440 1,18 228 0</inkml:trace>
  <inkml:trace contextRef="#ctx0" brushRef="#br0" timeOffset="44965.21">19897 14164 0,'0'0'0,"17"-18"0,-17 1 16,18 17 15,-18 17-15,0 54-1,0 35 1,18 17 0,-1 36-1,-17-106 1,18-35-1,17 34 1,-17-34 0,35-18-1,-18-35-15</inkml:trace>
  <inkml:trace contextRef="#ctx0" brushRef="#br0" timeOffset="45131.749">20038 14464 0,'-18'-18'16,"0"-17"0,71 88-16,-70-53 0,17-53 15,106 53 1,17 0 0,-88 0-16,1 0 15</inkml:trace>
  <inkml:trace contextRef="#ctx0" brushRef="#br0" timeOffset="45431.113">21026 14323 0,'0'0'0,"0"-18"15,17 18 1,1 18 0,-18 35-1,0 0 1,17 0 0,-17-1-1,-17-34 1,-18-18-1,17-18 1</inkml:trace>
  <inkml:trace contextRef="#ctx0" brushRef="#br0" timeOffset="45564.416">21026 14164 0,'17'-71'16,"-34"142"-16,52-177 15,0 89 1</inkml:trace>
  <inkml:trace contextRef="#ctx0" brushRef="#br0" timeOffset="45880.46">21396 14146 0,'-18'0'15,"36"0"1,-36 18-16,-17 0 16,35 17 15,-18 0-15,36 18-1,-18-35-15,35 70 16,1-17-1,-36-19 1,-18-16 0,-53-1-1,1-35 1,-1 0 0,54 0-1</inkml:trace>
  <inkml:trace contextRef="#ctx0" brushRef="#br0" timeOffset="46445.666">22666 14182 0,'0'0'0,"18"-18"16,-18 0-1,-18 18 1,-53 0-1,-34 18 1,16 35 0,36 17-1,36 19 1,70-19 0,53 1-1,-1-54 1,-52-17-1,18 0-15,35-52 16,-36-37 0</inkml:trace>
  <inkml:trace contextRef="#ctx0" brushRef="#br0" timeOffset="46829.15">22948 14305 0,'-35'-123'63,"-18"140"-48,0 36 1,194 0-16,-300-88 0,159 88 16,36 53-1,17-53 1,17-36 0,-35-17-1,1-35 1,-19-36-1,19-17 1,-36 18 0,0 87 31,0 36-32,0-35-15,0 35 16,17 53-1,1-71 1,35-18 0,0-34-1</inkml:trace>
  <inkml:trace contextRef="#ctx0" brushRef="#br0" timeOffset="47145.256">23442 14023 0,'0'0'0,"0"-18"0,0-35 16,-18 53-1,1 0 17,17 36-32,0-1 15,0 71 1,0 17-1,0 1 1,0-18 0,17-71-1,36 18 1,0-53 0,0-36-1</inkml:trace>
  <inkml:trace contextRef="#ctx0" brushRef="#br0" timeOffset="47411.592">23777 14023 0,'0'-53'16,"0"35"0,0 107-16,0-107 0,0-35 31,0 88-16,0 36 1,0 35 0,0-71-16,-17 88 15,-19-17 1,36-35 0,18-18-1,52-53 1,-17 0-1</inkml:trace>
  <inkml:trace contextRef="#ctx0" brushRef="#br0" timeOffset="47760.939">24077 14323 0,'0'-18'31,"18"53"-31,-36-52 0,36-1 15,17 0 1,18 1 0,0-18-1,-36-1 1,-17 1 0,0 17-16,-35-17 15,-18 35 1,0 53-1,18 35 1,35 0 0,18 1-1,35-19 1,35-52 15,18-18-15</inkml:trace>
  <inkml:trace contextRef="#ctx0" brushRef="#br0" timeOffset="48294.513">24677 14093 0,'-18'-35'16,"36"70"-16,-89-70 15,18 53 1,-17 35-1,17 70 1,53-35 0,17-17-1,19-18 1,-1-53 15,18-18-15,-18-52-1,36-89 1,-36 18 0,-17 17-1,-18 19 1,0 34 0,-18 53-1,18 36 1,0 35-1,0 53 1,0 0 0,0 17-1,0 0 17,0-34-17,0-36 1,18-53-1</inkml:trace>
  <inkml:trace contextRef="#ctx0" brushRef="#br0" timeOffset="48992.697">25788 13794 0,'0'0'0,"18"-53"31,-1 53 1,1 17-17,-18 54 1,0 35 0,18-71-16,-18 36 15,0 34 1,0-16-1,0-1 1,-18-53 0,18-17-1,0-54 1,0 19 0</inkml:trace>
  <inkml:trace contextRef="#ctx0" brushRef="#br0" timeOffset="49376.202">26194 13811 0,'17'0'16,"-34"0"-1,34-17-15,-34 34 31,-1 1-31,0 0 16,-52 52 0,17-35-1,18 18 1,35-17 0,-18-1-1,36 18 16,17 0-15,0-18 0,-17-17-1,0-1 1,-1-17 15,1 0-31</inkml:trace>
  <inkml:trace contextRef="#ctx0" brushRef="#br0" timeOffset="49757.79">26335 14111 0,'0'-18'31,"17"18"-31,19 0 15,-1-35 17,0 0-17,-35 0 1,0 17 0,-35 18-1,-18 18 1,18 52-1,17-35 1,18 54 0,35-19-1,36-17 1,17-53 0,-35 0-1</inkml:trace>
  <inkml:trace contextRef="#ctx0" brushRef="#br0" timeOffset="50356.586">26793 14023 0,'0'0'16,"-17"0"0,-1 35-1,18 0 1,18-17-16,17 17 15,36-17 1,-36-18 0,18 0-1,0-18 1,0-35 0,0-35-1,-53 35 16,0 36-31,-18 17 32,0 0-17,-17 17 1,-18 54 0,18-18-1,0 17 1,-1 1-1,19 17 1,-1 0 0,18 53-1,0 18 1,-18-88 0,-17-18-1,-18-36 1,-35-17-1,-18-17 1,18-1 15,35-35-15,53 18-16</inkml:trace>
  <inkml:trace contextRef="#ctx0" brushRef="#br0" timeOffset="51155.928">27376 14058 0,'0'0'0,"-18"0"31,0 0-31,-17 35 16,-36 1-1,54 34 1,17-52 0,17 17-1,89 18 1,-35-35 0,-18-18-1,0-53 1,-18-18-1,-17 36 1,-1 17 0,-17 36-1,0 0 1,53 52 0,0-52-1,35 17 1,0-53-1,-52-17 1,-19-18 15,-17-17-15,-17-1 0,-19 36-1,36 17 1</inkml:trace>
  <inkml:trace contextRef="#ctx0" brushRef="#br0" timeOffset="51488.791">28152 13970 0,'0'0'0,"-18"0"0,-35 53 15,18 17 1,35 1 0,17 0 15,54-36-15,-18-18-1,0-34 1,-36-54-1,1-17 1,-53 0 0,-18 35-1,0 35 1</inkml:trace>
  <inkml:trace contextRef="#ctx0" brushRef="#br0" timeOffset="51788.755">28504 14093 0,'0'0'0,"18"18"0,0 35 32,-18 18-17,17-1 1,-17-17-1,0-35 1,-17-18 0,-1-36-1,18-17 1,0-17 0,88-36-1,-17 53 1,17-35-1</inkml:trace>
  <inkml:trace contextRef="#ctx0" brushRef="#br0" timeOffset="52706.323">29122 14058 0,'0'0'0,"17"-17"0,1-1 16,0 18-1,-18-18 1,-18 18 0,-52 0-1,-19 0 17,19 36-17,34 16 1,36 1-1,71 0 1,0-35 0,-1-18-1,-35-53 1,1-18 0,17-52-1,0 0 1,-36 17-1,-17 53 1,0 70 0,0 36-1,0 53 17,18-18-17,-18 1 1,0-19-1,17 1 1,-17-54 0,71-17-1</inkml:trace>
  <inkml:trace contextRef="#ctx0" brushRef="#br0" timeOffset="53085.827">30074 13794 0,'18'-18'15,"-36"36"-15,36-71 0,-18 70 63,0 54-48,0-18 1,0-36-16,0 72 16,-35-1-1,17-35 1,0 0 0,1-18-1,-1-17 1,0-1-1,18-34 17,0-19-17</inkml:trace>
  <inkml:trace contextRef="#ctx0" brushRef="#br0" timeOffset="53401.602">30180 13758 0,'18'-17'0,"17"-1"16,-123 106-16,123-141 0,106 0 15,-105 53-15,52 0 16,-53 18-16,0 17 16,18 36-1,-70 17 1,-54 18-1,0-53 1,-34 17 0,-1-34-1,-18 17 1,54-53 0,52 0 15,36 0-16</inkml:trace>
  <inkml:trace contextRef="#ctx0" brushRef="#br0" timeOffset="53884.127">30762 13811 0,'0'0'0,"-17"0"16,17 18 15,-18 0-15,18 17-16,-18 0 16,-17 53-1,0 0 1,17-17-1,0 0 1,18-54 0,0 1-1,0-53 17,0-1-17</inkml:trace>
  <inkml:trace contextRef="#ctx0" brushRef="#br0" timeOffset="54050.769">30727 13864 0,'18'-53'15,"-1"18"1,71 0 0,-211 158-16,299-246 15,-123 123 1,18 0-1,-36 17 1</inkml:trace>
  <inkml:trace contextRef="#ctx0" brushRef="#br0" timeOffset="54233.711">30656 14041 0,'0'17'15,"18"1"1,17-89-16,-88 107 0,124 16 16,17-52-1,-17 0 1,-54-17-16</inkml:trace>
  <inkml:trace contextRef="#ctx0" brushRef="#br0" timeOffset="54535.771">31203 14023 0,'0'18'0,"0"-36"0,-17 53 16,-1-35-16,18 35 15,-18-17 16,1-18 1,-1 0-17,0 0 1,1 0 0,17-18-1,-18 1 1,18-1-16</inkml:trace>
  <inkml:trace contextRef="#ctx0" brushRef="#br0" timeOffset="86033.413">811 15857 0,'0'-17'15,"-17"17"79,-1 0-78,0 0-16,-34 0 15,-1 0 1,-36 17-1,1 1 1,35-18 0,53 18 15,0-1 0,0 1-31,0 0 16,0 34 15,0 1-15,0 18-1,0-18 1,0-18 0,0-17-1,18-18 1,17-18-1,18-17 1,0 0 0,0 17-1,0 36 1,0 17 0,-18 35-1,-17-34 1,-18-19-1,-18 72 1,0-54 0,-70 0-1,0-35 1,18 0 0,34-18-1,36-17 1,18 0-16</inkml:trace>
  <inkml:trace contextRef="#ctx0" brushRef="#br0" timeOffset="86632.627">1076 15557 0,'0'0'0,"0"-17"0,0-1 16,-18 18 0,18 18 15,0 17-16,36 36 1,-19-36-16,71 36 16,18-1-1,-53-35 1,35 18 0,-52-17-1,-36-1 1,-18 35 15,-17-34-15,-18 34-1,-35 1 1,-18-1 0,0 1-1,-18 17 1,89-70-1,-18 17 1,124-53 31,52-52-31,-70 52-16</inkml:trace>
  <inkml:trace contextRef="#ctx0" brushRef="#br0" timeOffset="87164.534">2152 15663 0,'0'-17'16,"-18"-1"-1,18 36 1,-35 35 0,35 0-1,-35 105 1,35-105-16,0 35 15,0 36 1,0-36 0,17-35-1,-17 0 1,0-18 0,53-35-1,-17-53 1,-19 36-1</inkml:trace>
  <inkml:trace contextRef="#ctx0" brushRef="#br0" timeOffset="87414.303">2434 15681 0,'0'-53'15,"0"35"1,0 89 15,0-71-31,0 123 16,0 19-1,0-107-15,18 88 16,-18-52 0,0-1-1,0-17 1</inkml:trace>
  <inkml:trace contextRef="#ctx0" brushRef="#br0" timeOffset="87581.686">2099 16087 0,'35'17'0,"-123"-34"16,141 17-16,-106-18 15,71 18-15,52-18 16,89-17 0,-18 0-1</inkml:trace>
  <inkml:trace contextRef="#ctx0" brushRef="#br0" timeOffset="88129.105">2787 15893 0,'0'53'16,"0"17"15,0-35-15,35 18-1,0-35 1,-17-18-16,0 0 15,-1-35 1,19-36 0,-36-17-1,17 17 1,-17 36 0,-17 123 15,-1 18-16,18 18 1,0 34 0,18-34 15,-1-1-15,-17-17-1,0-53 1,-35-18-1,-18-17 1,-35-53 0,35-1-1,18-34 1,52-36 0,19 18-1</inkml:trace>
  <inkml:trace contextRef="#ctx0" brushRef="#br0" timeOffset="88728.858">3175 15540 0,'0'0'0,"-18"0"15,1 0 1,17 53 0,0 70-1,17 89 1,19-71-1,-19-70 1,1 17 15,-18-53-15,0-17 0,0-36-1,0-53 1,0-34-1,53 16 1,35 37 0,0 87-1,-17 18 1,-1 35 0,-70-18-1,0-17 1,-70-17-1,-1-19 1,-35-17 0,1-17 15,87-1-31</inkml:trace>
  <inkml:trace contextRef="#ctx0" brushRef="#br0" timeOffset="89095.314">3651 16034 0,'36'0'16,"-19"17"0,36 54-1,-53-18 1,0 17-1,0-34 1,0-1 0,-18-53 31,18 1-32,0-19 1,18-52-1,17-18 1,18 36 0,-17 35-1,-1 35 1</inkml:trace>
  <inkml:trace contextRef="#ctx0" brushRef="#br0" timeOffset="89245.465">4039 15998 0,'18'142'31,"0"-90"-15,-18-34 0,0 17-1,-36-282-15,54 494 32,-36-247-17</inkml:trace>
  <inkml:trace contextRef="#ctx0" brushRef="#br0" timeOffset="89411.206">3986 15734 0,'0'0'0,"0"-35"16,-17 17 0,17 53 15,0-17-31</inkml:trace>
  <inkml:trace contextRef="#ctx0" brushRef="#br0" timeOffset="90076.832">4445 15469 0,'0'0'0,"0"-35"16,18 17-1,-18 1 1,0 52 15,0 0-15,0 1-16,0 87 31,0 18-31,0-35 31,0 53-15,-18-53-1,0-18 1,18-53 0,-17-17-1,17-54 17,17-17-17,-17 18-15,18-35 16,-18 17-1,-18 17 1,-17 36 0,-53 53 15,35 18-31,35-18 16,36 0 15,35 0-16,35-53 1,18 0 0,0-18-16</inkml:trace>
  <inkml:trace contextRef="#ctx0" brushRef="#br0" timeOffset="90775.586">5697 15752 0,'-17'-18'16,"34"36"-16,-34-54 47,34 19-32,1-1 1,0-17-1,17-54 1,-35 72-16,0-36 16,0 0-1,-53 53 1,0 0 0,-17 106-1,34 53 1,36-18-1,0 53 1,18 0 0,0-88-1,-18-53 1,0-36 0,-18-17 15,18-17-31</inkml:trace>
  <inkml:trace contextRef="#ctx0" brushRef="#br0" timeOffset="91209.57">5309 16175 0,'-53'-18'31,"106"36"-31,-70-53 16,122-1-1,37 19 1,16-19 0,-34 36-1,-54 0 1,-34 0 0,-19 36-1,-17-1 16,0 0-15,0 0 0,0-17-1,0 0 1,0-36 15,0 0-31,0-17 16,0-18-1,18-35 1,35 18 0,-36 52-16,19-17 15</inkml:trace>
  <inkml:trace contextRef="#ctx0" brushRef="#br0" timeOffset="91607.653">6332 15857 0,'0'0'0,"-88"53"16,35 18-1,0-1 1,53-17-1,71-17 1,-1-19 0,1-34-1,-36-36 1,-17-18 0,-18 1 15,0 52-16,0 53 1,0 36 0,35-18-1,36 17 1,17-35-16</inkml:trace>
  <inkml:trace contextRef="#ctx0" brushRef="#br0" timeOffset="92123.395">6773 16157 0,'-17'0'0,"34"0"0,-52-53 16,35 0 0,0-35-1,35 35 1,36 53 15,-1 36-15,-17-1-1,0 53 1,-53-35 0,0-35-1,18-18 16,-18-36-15,18 19-16,17-54 16,18-35-1,17 53 1,1 36 0,-54 52-1,19 36 1,-36 34 15,-36-16-15,1-37-1,18-16 1</inkml:trace>
  <inkml:trace contextRef="#ctx0" brushRef="#br0" timeOffset="92489.819">7514 16016 0,'35'0'15,"1"-35"1,-1 0-1,-17-1 17,-18-17-17,0 36-15,-18-1 16,-17 18 0,-1 53-1,1 53 1,18-53-1,17 35 1,52-18 0,72-17-1,-18-53 1,-53 0-16</inkml:trace>
  <inkml:trace contextRef="#ctx0" brushRef="#br0" timeOffset="93238.661">8079 15963 0,'-18'0'0,"36"0"0,-54 0 15,1 18 1,-18 35 0,35 0-1,18 17 1,36-17-1,34-18 1,19-17 0,-19-36-1,-35-35 1,1-17 0,-36-1-1,0 54 1,17 34-1,1 36 1,35 0 0,35-18 15,0-17-15,-17-18-1,-36-18 1,-35-52-1,-18-36 1,1 18 0,-36 35-1,18 35 1,17 36 0</inkml:trace>
  <inkml:trace contextRef="#ctx0" brushRef="#br0" timeOffset="93588.072">8749 15998 0,'0'0'0,"-18"53"16,1 18-1,17-18 1,35-18 0,18 0-1,35-35 1,-53-53 0,-35-17-1,0-54 1,-17 1-1,-54 52 1,1 71 0,34 18-1</inkml:trace>
  <inkml:trace contextRef="#ctx0" brushRef="#br0" timeOffset="93920.468">9066 16034 0,'0'0'0,"53"17"16,0 36-1,-18 0 1,-35 0 0,0-35-1,0 17 1,-17-35-1,-18 0 1,17-35 0,18-1-1,0-52 17,0-18-17,35 1 1,18 34-1,-35 36-15</inkml:trace>
  <inkml:trace contextRef="#ctx0" brushRef="#br0" timeOffset="94252.574">9543 15628 0,'0'0'0,"-18"-53"0,18 35 16,-18 1-1,18 34 17,0 72-17,0 52 1,0-35-1,0 35 1,18-35 0,0-18-1,-1-53 1,1-35 0,0 0-16</inkml:trace>
  <inkml:trace contextRef="#ctx0" brushRef="#br0" timeOffset="94602.161">9807 15893 0,'18'-18'16,"-18"0"0,0 1-1,-18 123-15,18-159 0,18-18 16,-53 71-1,17 0-15,0 18 16,-52 52 0,17-17-1,35 18 1,18-36 0,0 53-1,35-53 1,1 1-1,17-19 1,0-17 0,-36 0-1,36-17 1</inkml:trace>
  <inkml:trace contextRef="#ctx0" brushRef="#br0" timeOffset="94922.232">10178 15946 0,'0'17'15,"0"-34"32,17 17-47,-17-18 16,0 0-16,0 1 31,0-1-15,-17 18-1,-19 18 1,36-1-16</inkml:trace>
  <inkml:trace contextRef="#ctx0" brushRef="#br0" timeOffset="95185.488">10195 16157 0,'0'18'15,"0"-36"-15,0 53 16,0-52 78,-17 17-79,-1 0-15,0 0 16,1 0 0</inkml:trace>
  <inkml:trace contextRef="#ctx0" brushRef="#br0" timeOffset="98480.593">11342 15822 0,'-18'0'47,"1"0"-32,-1 0 1</inkml:trace>
  <inkml:trace contextRef="#ctx0" brushRef="#br0" timeOffset="99129.175">11201 15787 0,'0'-18'16,"17"18"15,1 18-15,0-1-1,-18 1-15,17 35 16,1 70-1,-18-17 1,-18-18 0,1-17-1,-36-36 1,17-35 0,-17-53-1</inkml:trace>
  <inkml:trace contextRef="#ctx0" brushRef="#br0" timeOffset="99295.543">10936 15804 0,'0'-70'15,"18"-18"17,70 52-17,35 36 1,-352 194-16,582-335 15,-318 159-15</inkml:trace>
  <inkml:trace contextRef="#ctx0" brushRef="#br0" timeOffset="99476.805">10989 16281 0,'-71'70'15,"71"-52"1,18 0-1,106-18 1,-1 0 0,-52-36-1,-1 1 1</inkml:trace>
  <inkml:trace contextRef="#ctx0" brushRef="#br0" timeOffset="99778.309">11712 15646 0,'0'-36'16,"0"72"-16,18-72 0,-18 19 16,35 52-1,-17 53 1,-1 18-1,-17-18 1,0 36 0,18-18 15,17-36-15,-17-52-1,17-18 1,-17-18-1</inkml:trace>
  <inkml:trace contextRef="#ctx0" brushRef="#br0" timeOffset="99944.99">11818 16069 0,'-18'-18'15,"18"1"1,18 17-16,35 0 15,-71 35-15,-17-35 0,123-35 0,0-1 16,-17 19 0</inkml:trace>
  <inkml:trace contextRef="#ctx0" brushRef="#br0" timeOffset="100211.163">12823 15910 0,'0'0'0</inkml:trace>
  <inkml:trace contextRef="#ctx0" brushRef="#br0" timeOffset="100327.486">12859 15998 0,'0'0'62,"-18"124"-62,0-106 16,1-36 15</inkml:trace>
  <inkml:trace contextRef="#ctx0" brushRef="#br0" timeOffset="100825.674">13176 15752 0,'-17'0'47,"-19"17"-31,1 1-1,17 35 1,18 17-1,36-17 1,17 18 0,17-18-1,-52-53 1,-1 35-16,-17-17 16,-70-1 15,-1 1-16,1-18 1,34 0 0,1-18-16</inkml:trace>
  <inkml:trace contextRef="#ctx0" brushRef="#br0" timeOffset="101409.153">12524 15787 0,'0'0'0,"0"17"0,53 1 31,-18-18-15,-18 0 0,-17-35-1,-17 17 1,-1 18-16,-17-17 16,0 17-1,35 17 1</inkml:trace>
  <inkml:trace contextRef="#ctx0" brushRef="#br0" timeOffset="102323.964">15011 15505 0,'0'0'0,"0"-18"0,0 0 31,0 36-16,0 17 1,0 89 0,17-89-16,-17 71 15,0 88 1,-17-71 0,-1-70-1,-17 18 16,-1-54-15,19-34 0,-1-1-16</inkml:trace>
  <inkml:trace contextRef="#ctx0" brushRef="#br0" timeOffset="102507.172">14429 15928 0,'-71'-18'15,"71"1"1,53-1 0,88 0-1,-264 89-15,405-159 16,-106 52 0,-141 19-16,71-36 15</inkml:trace>
  <inkml:trace contextRef="#ctx0" brushRef="#br0" timeOffset="102940.822">15187 15505 0,'0'52'31,"0"-16"-15,0 17-16,18 35 15,-1 53 1,-52-511-16,88 846 15,-53-406 1,0-34 0,18-19-1,-18-34 1,0-1-16,17-17 16,19-71-1,-1 35 16,53 36-31,35 70 32,1 71-17,-89-53 1,-17 18 0,-36-18-1,-17-18 1,17-35-1,18-35 17</inkml:trace>
  <inkml:trace contextRef="#ctx0" brushRef="#br0" timeOffset="103288.989">15893 15998 0,'0'-17'16,"17"17"-16,36-18 31,18-35-15,-212 141-16,299-229 16,-140 88-1,-18 1 1,-71 52-1,19 70 1,-1 18 0,53 0-1,70 1 1,36-36 0,-71-36-16,53 1 15,54-18 1,-107 0-1</inkml:trace>
  <inkml:trace contextRef="#ctx0" brushRef="#br0" timeOffset="103754.986">17127 15963 0,'0'-17'0,"0"34"0,0-52 16,0 17 0,-35 1-1,0 17 1,-18 17 0,0 36-1,18 18 1,17-18-1,18 0 1,71 17 0,17-52-1,35-18 1,-17-36 0,-18-34-1</inkml:trace>
  <inkml:trace contextRef="#ctx0" brushRef="#br0" timeOffset="104038.548">17304 16034 0,'0'53'16,"17"-124"-16,-34 89 0,70 105 15,-18-105-15,18-1 16,17-17-1,-17 0 1,-17-52 0,-36-37-1,-53 1 1,-36 18 0,1 52-1,35 53 1,71 18-1</inkml:trace>
  <inkml:trace contextRef="#ctx0" brushRef="#br0" timeOffset="104603.49">17833 16245 0,'-18'0'32,"1"-17"-17,-1-1 1,-17-35 0,35-35-1,0 70-15,17-17 16,89 0-1,-53 70 1,18 18 0,-18 0 15,-36-18-15,-17-17-1,0-36 16,0 1-31,0-19 16,18-34 0,35-18-1,0 70 1,17 36 0,1 70-1,-36 0 1,-35-18-1,-18-17 1,-34-17 0,34-36-1</inkml:trace>
  <inkml:trace contextRef="#ctx0" brushRef="#br0" timeOffset="105319.273">18450 15487 0,'0'0'0,"-17"0"15,-1 53 17,18 70-17,0-70-15,18 53 16,-1 53 0,-17-36-1,0-35 1,0-35-1,0-35 1,0-36 15,18-35-15,17-17 15,-17 52-31,52-52 16,19 70-1,-1 35 1,-53 36 0,-35-19-1,-35 1 1,-53 18 0,17-36-1,0-35 1,36 0-1,35-17 1,18-19 0</inkml:trace>
  <inkml:trace contextRef="#ctx0" brushRef="#br0" timeOffset="105518.455">18856 16104 0,'18'18'15,"-18"0"1,0 34 0,-18-140-16,36 212 15,-18-89 1,-18-17 0</inkml:trace>
  <inkml:trace contextRef="#ctx0" brushRef="#br0" timeOffset="105685.128">18944 15769 0,'-35'-70'16,"70"140"-16,-70-158 15,0 70 1,35 36-1,17 35 1</inkml:trace>
  <inkml:trace contextRef="#ctx0" brushRef="#br0" timeOffset="106118.265">19068 16210 0,'0'0'15,"-18"18"-15,18 17 16,-18-35 31,18-18-32,0 1 1,0-54 0,0 54-16,18-54 15,53-17 1,34 35 0,19 71-1,-36 34 1,-35 37-1,-53-19 1,0-17 0,-35 0-1,-1-35 1</inkml:trace>
  <inkml:trace contextRef="#ctx0" brushRef="#br0" timeOffset="106585.268">19950 16069 0,'0'0'0,"-18"-18"0,-53 18 16,1 18 0,-1 17-1,54 18 1,17-18 0,0-17-1,53 17 1,17-35-1,-35 0 1,18-53 0,-35 18-1,0-18 1,-18 53 0,0 53-1,0 0 1,0-18-1,35 18 1,0-17 0,0-36-1</inkml:trace>
  <inkml:trace contextRef="#ctx0" brushRef="#br0" timeOffset="107215.863">20302 15610 0,'0'0'0,"18"0"46,-18 18-46,18 35 16,-1 70 0,-17 1-1,0 17 1,0-106-16,18 71 16,17-35 15,0-36-16,18 0 1,0-35 0,0 0-1,0-35-15</inkml:trace>
  <inkml:trace contextRef="#ctx0" brushRef="#br0" timeOffset="107366.101">20443 16087 0,'-35'0'16,"35"-18"-16,141 89 0,-247-124 0,89 35 15,87 0 1,36 18 0</inkml:trace>
  <inkml:trace contextRef="#ctx0" brushRef="#br0" timeOffset="107565.377">20902 16034 0,'0'17'31,"0"1"-15,0-53-16,0 88 0,0-36 16,-18 36-1,1-18 1,17-17-1,-18-18 1</inkml:trace>
  <inkml:trace contextRef="#ctx0" brushRef="#br0" timeOffset="108085.724">21114 16069 0,'0'0'16,"0"53"-16,0 0 15,0-18 17,17-17-32,36 17 15,-17-35 1,16-18 0,-34-52-1,-18-36 1,0 18-1,-53-71 1,0 124 0,0 52-1</inkml:trace>
  <inkml:trace contextRef="#ctx0" brushRef="#br0" timeOffset="108465.281">21467 16228 0,'0'-36'31,"0"1"-15,0-35-1,-18-19 1,18 19 0,35-18-1,-17 52-15,70 19 16,0 87 0,-17 36-1,-36 18 1,-35-71-1,-53 17 17,-70-35-17,87-35-15</inkml:trace>
  <inkml:trace contextRef="#ctx0" brushRef="#br0" timeOffset="109829.291">20743 15734 0,'0'18'15,"18"-18"1,0 0 15,-1 0-15,-34 0 31,17 17-16,17-17-15,19 0-1,-19 0 1,-34 0 31,-1 0-47,-35 18 31,18 17-31,35-17 31,35-1-15,36 1-1,-19-18 1,-34 0-16,35-18 16,-18 18-16</inkml:trace>
  <inkml:trace contextRef="#ctx0" brushRef="#br0" timeOffset="110311.335">21167 15769 0,'0'0'0,"-18"18"16,-17 17 0,-36 36-1,36-1 1,17 1-1,18-54-15,36 19 16,16-1-16</inkml:trace>
  <inkml:trace contextRef="#ctx0" brushRef="#br0" timeOffset="111297.636">22719 15716 0,'0'0'0,"0"-17"16,-35 70 15,-18 35-15,53 0 0,0-70-16,17 34 15,54 1 1,-1-17-1,-17-36 1,-17-53 0,-36-53-1,-36-35 1,-17 35 0,18 53-1,0 53 16,53 35-15</inkml:trace>
  <inkml:trace contextRef="#ctx0" brushRef="#br0" timeOffset="111691.813">23372 15416 0,'0'0'0,"17"-35"16,-17 0-16,0-36 15,-53 18 1,0 53 0,18 18 15,-18 53-16,35 70 1,1 123 0,-1-52-1,18-106 1,-17 35 0,17-35-1,-18-53 1,18-18-1,18-70 17</inkml:trace>
  <inkml:trace contextRef="#ctx0" brushRef="#br0" timeOffset="111841.619">23142 16069 0,'-35'-35'31,"53"17"-15,70 0 0,18 1-1,-283 105-15,407-194 0</inkml:trace>
  <inkml:trace contextRef="#ctx0" brushRef="#br0" timeOffset="112626.298">24430 15487 0,'17'-18'16,"-34"36"-16,34-53 0,1-1 15,0 1 1,-18 53 15,17-18-31,-17 70 16,0 54-1,0-36 1,0 53 0,-17-88-16,17 18 15,0 70 1,0-88 15,0-36-15,17 1-1,36-18 1,36-35 0,-19-36-1</inkml:trace>
  <inkml:trace contextRef="#ctx0" brushRef="#br0" timeOffset="113374.394">24783 15822 0,'0'0'0,"0"71"16,0-1-1,35-35 1,35-17 15,-17 0-15,-17-54-1,-19-52 1,-17 53 0,18-18-1,-18 35 1,18 71 15,17 0-15,35 0-1,19-18 1,-1-35 0,-18 0-1,-17-52 1,-35-19-1,0-52 1,-54 34 15,1 54-15,-18 35 0,18 0-16,17 0 0</inkml:trace>
  <inkml:trace contextRef="#ctx0" brushRef="#br0" timeOffset="113673.3">24412 15734 0,'0'0'0,"53"0"47,0 0-31,0-18-1,-18 1-15,-17 17 0</inkml:trace>
  <inkml:trace contextRef="#ctx0" brushRef="#br0" timeOffset="114470.764">25912 15575 0,'0'0'0,"-36"0"16,1 18-1,-36 52 1,36-17 0,35 88-1,18-88 1,70 35-1,-17-70 1,-19-18 15,-34-18-15,0-34 0,-36-54-1,-52-53 1,17 106-1,-36 35 1,54 36 0,35 35-1,53-18-15</inkml:trace>
  <inkml:trace contextRef="#ctx0" brushRef="#br0" timeOffset="115186.291">27005 15699 0,'0'0'0,"-18"0"0,-17 0 16,-53 53-1,35-1 1,0 37 0,53-72-16,18 54 15,123 35 1,-18-71-1,-52-35 1,0-18 0,-36-35-1,-35-70 17,-88-36-17,-1 89 1,1 52-1,53 36 1,53 17 0</inkml:trace>
  <inkml:trace contextRef="#ctx0" brushRef="#br0" timeOffset="115502.66">27358 15857 0,'18'0'0,"34"18"16,19 17-1,-18 53 1,-53-52 0,0 17-1,-18-18 1,-158-300-16,352 548 31,-193-283-15,17-18-1,0-17 1,0 17-16,0-70 16,53-53-1,-18 105 1,18-16 0,-18 52-16</inkml:trace>
  <inkml:trace contextRef="#ctx0" brushRef="#br0" timeOffset="116438.52">28504 15928 0,'0'18'31,"-17"-1"-15,17 1-1,0 35 1,0-36-16,0 1 16,-18-18 15,1-18-15,-1-35-1,18 18-15,-18-18 16,18-53-1,71 54 1,-18 69 0,35 36-1,0 35 1,-35-35 15,-35-18-15,-18-52 15,-53-36-15,0-35-1,53-36 1,35 36 0,18 70-1,-18 18-15,71 71 16,-18 52-1,-17-17 1,-53-53 0,-1 18-1,-17-36 1,-17-17 0,34-36 30,1-35-30,-1 35-16</inkml:trace>
  <inkml:trace contextRef="#ctx0" brushRef="#br0" timeOffset="116750.915">29245 15663 0,'-35'53'15,"35"0"1,53-194-16,-71 176 0,-35 106 0,53-70 16,18 17-1,17-35 1,18-18 0,0-35 15,-35-53-16,-18-35 1,0-35 0,-36-1-1,1 54 1,18 70 0,17 17-1</inkml:trace>
  <inkml:trace contextRef="#ctx0" brushRef="#br0" timeOffset="117084.542">29616 15787 0,'-18'-18'0,"53"36"0,1 17 16,-89-70-16,123 88 0,-34 17 15,-36-17 16,0 0-15,0-35 0,-36-18-1,1 0 1,0-53 0,35 18-1,0-36 1,53-35-1,0 36 1,-1 17 0,-16 17-1</inkml:trace>
  <inkml:trace contextRef="#ctx0" brushRef="#br0" timeOffset="117449.674">30057 15734 0,'35'0'15,"-70"0"-15,88 0 0,-1 0 16,1-35 0,0-36-1,-53 0 1,0 19-1,-88-1 1,-18 123 0,18 36-1,70 0 1,18 17 0,53-34-1,53-19 16,-35-52-15,-1-36 0,-17 0-16</inkml:trace>
  <inkml:trace contextRef="#ctx0" brushRef="#br0" timeOffset="120894.218">2628 17198 0,'0'0'0,"0"-18"16,35 1-1,-17-36 1,0 0-1,-18-18 1,-18 1 0,-17 52 15,0 36-31,-18 52 31,17 54-15,19-36-1,17 71 1,0-18 0,0-18-1,17-35 1,-17-52 0,-17-36-1,-1 0-15</inkml:trace>
  <inkml:trace contextRef="#ctx0" brushRef="#br0" timeOffset="121094.207">2028 17515 0,'-35'-17'15,"70"-1"16,71 71-31,-212-71 0,142-35 0,105 53 16,-35 0 0,70-17-1,-70-1-15</inkml:trace>
  <inkml:trace contextRef="#ctx0" brushRef="#br0" timeOffset="121376.838">2840 17515 0,'0'18'16,"0"0"-16,0 35 15,0-36 1,-18-158 31,36 176-47,-18 36 15,0-124 1,0-18 0,35-17-1,18 18 1,0 34 0,-35 36-16</inkml:trace>
  <inkml:trace contextRef="#ctx0" brushRef="#br0" timeOffset="121842.912">3069 17480 0,'0'0'16,"18"18"-16,52 17 15,-17-17 1,18-18-1,-18-71 1,-53 18 0,0 0-1,-18 18 1,18 70 0,0 18 15,35 18-16,36-18 1,-36-18 0,36 18-1,-18-53-15</inkml:trace>
  <inkml:trace contextRef="#ctx0" brushRef="#br0" timeOffset="122142.163">3651 17621 0,'0'0'0,"0"-17"47,0-1-16,-17 18 0,17-18 1,-18 18-32,-17-17 15,17 17-15</inkml:trace>
  <inkml:trace contextRef="#ctx0" brushRef="#br0" timeOffset="122625.916">3193 17304 0,'-18'0'31,"0"0"-15,-17 17 0,0 19-1</inkml:trace>
  <inkml:trace contextRef="#ctx0" brushRef="#br0" timeOffset="124124.866">3581 17410 0,'0'17'16,"0"1"-1,0 35 1,0 0-1,0-18 1,0-17 0,17-18-1,-17-18 17,0 0-17,0-17-15,0-18 16,53 0-1,-17 53 1,34 0 15,36 35-15,-36 18 0,-34-35-1,-36-36 16,0 1-15,0-36 0,0 0-1,53 18 1,0 35 0,35 35-1,0 18 1,-53 0-1,-17-18 17,-18-17-32,0 35 15,-18-36 1</inkml:trace>
  <inkml:trace contextRef="#ctx0" brushRef="#br0" timeOffset="124491.43">4480 17462 0,'18'-17'15,"0"17"-15,-1-35 16,-17-18 15,-17 17-15,-1 36 0,0 0-16,-17 18 15,17 70 1,18-35-1,0 18 1,53-1 0,18-34-1,17-19 1,18-17 0</inkml:trace>
  <inkml:trace contextRef="#ctx0" brushRef="#br0" timeOffset="125154.303">4815 17515 0,'-17'18'0,"34"-36"0,-34 89 16,87-18 0,1-53-1,-36 0 17,0 0-32,-17-18 15,0-35 1,-1 18-1,-17 17 1,18 54 15,17-1-15,-17-35-16,52 35 16,1-35-1,0 0 1,-1-17-1,-52-36 1,-18 0 0,-53-53 15,-18 53-15,1 53-1,34 0 1,19 0-16</inkml:trace>
  <inkml:trace contextRef="#ctx0" brushRef="#br0" timeOffset="125553.972">5521 17568 0,'0'0'0,"18"18"15,52 17 1,36-17-1,-18-36 1,-35-35 0,-53-17-1,0-1 1,-53-17 0,-17 35-1,-36 53 1,88 0-16,-35 18 15,53 17 1</inkml:trace>
  <inkml:trace contextRef="#ctx0" brushRef="#br0" timeOffset="125936.592">6032 17480 0,'0'18'16,"18"52"0,-18-17-1,0-35 1,0 0-1,18-1 1,-18-34 0,0-19-1,0-34 17,0 17-17,0-53 1,17 53-1,-17 18 1,0 17-16</inkml:trace>
  <inkml:trace contextRef="#ctx0" brushRef="#br0" timeOffset="126353.014">6526 16933 0,'0'0'0,"-35"-35"16,35 17-1,18 71 17,17 53-17,0 0 1,-35-53-16,18 35 16,-18 88-1,0-105 1,-18-18-1,1-18 1,-1-17 15,18-36-31,18 18 16</inkml:trace>
  <inkml:trace contextRef="#ctx0" brushRef="#br0" timeOffset="126718.447">6862 17286 0,'0'35'15,"0"-70"1,0 17-16,-36 36 47,-17 0-32,36-1-15,-19 1 16,1 35 0,35-18 15,0-17-31,0 17 0,35 0 16,18 1 15,0-1-16,18-17 1,-18-18 0,0 0-1,-36 0-15</inkml:trace>
  <inkml:trace contextRef="#ctx0" brushRef="#br0" timeOffset="127000.929">7302 17304 0,'0'-18'16,"0"-17"-16,0 17 15,-17 18 1,17 106-16,17-141 0,-69-36 16,34 71-16,-17 18 31,-1 52-16,19 1 1,17-1 0,17 1-1,-34-36 1,-107-17 0,-34-18-1</inkml:trace>
  <inkml:trace contextRef="#ctx0" brushRef="#br0" timeOffset="128749.229">5697 17304 0,'-17'0'31,"-1"17"-15,0-17-1,-17 0 1,18 36 0,-1-19-1,0 19 1,18 16-1,36-16 17,-19-1-17,1-17 1,-18-1-16,17-17 16,1 18-1</inkml:trace>
  <inkml:trace contextRef="#ctx0" brushRef="#br0" timeOffset="149350.142">8273 17515 0,'0'0'16,"17"0"31,19 0-47,105 0 31,70 0-15,19 0-1,-107 0 1,18-17 0,-106 17-16,18 0 15,-53-18 16,-17 18-15,-1 0-16,0-18 16,1 1-1,-1-1 1</inkml:trace>
  <inkml:trace contextRef="#ctx0" brushRef="#br0" timeOffset="149582.164">9137 17410 0,'0'-18'47,"18"18"-16,-1 18-15,18 17 0,-105-70-16,176 105 15,-106-35 1,0 1-1,-18-19-15,-17 19 16,17-19 0</inkml:trace>
  <inkml:trace contextRef="#ctx0" brushRef="#br0" timeOffset="150065.045">10283 17445 0,'0'0'0,"0"-18"16,-17 18-1,17 18 16,0 35 1,0-18-32,17 36 15,-17-18 1,0 35 0,0-35-1,0-18 1,-17-17-1,17-36 1,0 0-16</inkml:trace>
  <inkml:trace contextRef="#ctx0" brushRef="#br0" timeOffset="150347.945">10266 17445 0,'53'-53'31,"0"53"-15,52 18-16,-16 34 31,-389-69-31,635 70 0,-300 0 16,1 0 0,-36 35-1,-89 0 1,36-53-1,-35 1 1,35-36 0,71-18 15</inkml:trace>
  <inkml:trace contextRef="#ctx0" brushRef="#br0" timeOffset="150680.906">10954 17462 0,'-18'-17'16,"0"-1"0,71 53-16,-70-35 0,-36-17 31,53 34-31,0 1 15,0 35 1,0-35-16,0 70 16,0-35-1,0 35 1,0-35 0,0-35-1,17-18 16,-17-18-31</inkml:trace>
  <inkml:trace contextRef="#ctx0" brushRef="#br0" timeOffset="150979.978">10971 17374 0,'53'-17'15,"35"17"1,-229 53-16,141-89 16,265 36-16,-177 36 15,18 34 1,-71 18 0,-52-17-1,-54-1 1,-52-17-1,-1-17 1,36-19 0,17-17 15,89 0-31</inkml:trace>
  <inkml:trace contextRef="#ctx0" brushRef="#br0" timeOffset="151711.956">12171 17621 0,'-18'0'0,"36"0"0,-53 0 16,52 0 31,1 0-47,52 0 15,54-17 1,17 17 0,-35 0-1,-53 0 1,-53-18-1,-18 0 17,-17 1-17</inkml:trace>
  <inkml:trace contextRef="#ctx0" brushRef="#br0" timeOffset="152031.307">12418 17445 0,'0'0'0,"-18"-18"31,0 36-15,1-1-1,17 1-15,0 17 16,0 71-1,0-35 1,0-1 0,17 1 15,1-36-15,0-17-1,-1-18 1,1 0-16</inkml:trace>
  <inkml:trace contextRef="#ctx0" brushRef="#br0" timeOffset="152627.822">13529 17392 0,'0'18'47,"0"-1"-32,0 18 1,0 36-1,0-18 1,0-35-16,0 52 16,-18-52-1,1-18 17,17-18-32</inkml:trace>
  <inkml:trace contextRef="#ctx0" brushRef="#br0" timeOffset="152794.623">13476 17357 0,'0'0'0,"35"0"16,-17 17-1,35-17 1,35 18-1,0-18 1</inkml:trace>
  <inkml:trace contextRef="#ctx0" brushRef="#br0" timeOffset="153159.081">13811 17445 0,'-35'17'16,"17"-17"-16,71-35 31,-53 53-15,-53-18-16,71-35 15,-18 17-15,18-35 16,17 0 0,35 35 15,19 36-16,-19 70 1,-35-35 0,1 53-1,-36-35 1,0-36 0,-18 0-1,18-17 1,35-18-1</inkml:trace>
  <inkml:trace contextRef="#ctx0" brushRef="#br0" timeOffset="153542.687">14411 17515 0,'-18'18'15,"36"-36"-15,0 1 0,-1 17 16,-17-18-16,0 0 16,0-17-1,-17 18 1,-19 17-1,1 35 1,17 35 0,1-17-1,34 18 1,54-18 0,0-18 15,-1-35-16,-17 0-15</inkml:trace>
  <inkml:trace contextRef="#ctx0" brushRef="#br0" timeOffset="153810.759">14887 17180 0,'0'0'0,"-35"-17"16,17 34 0,1 107-1,-1-54 1,18 36 0,0 0-1,0-35 1,0-19 15,0-34-15</inkml:trace>
  <inkml:trace contextRef="#ctx0" brushRef="#br0" timeOffset="153991.918">14711 17480 0,'17'0'16,"72"0"-1,-36 0 1,-18-18-16</inkml:trace>
  <inkml:trace contextRef="#ctx0" brushRef="#br0" timeOffset="154407.071">15134 17251 0,'-17'0'16,"69"0"-16,-87 0 0,0 17 0,0 72 16,17-36-1,18 52 1,0-34-1,18-18 1,-18-35 0,0-1-1,0-34 1,0-54 0,17 18-1,19-18 1,34 54 15,1 70-15,-36 0-1,18 17 1,-36 1 0,-17-18-1,0-36 1</inkml:trace>
  <inkml:trace contextRef="#ctx0" brushRef="#br0" timeOffset="154758.247">15434 17674 0,'0'0'15,"18"18"-15,-1-1 16,54 19-1,-54-36-15,19-18 16,-19-35 0,-17 0-1,0-35 1,-53-18 0</inkml:trace>
  <inkml:trace contextRef="#ctx0" brushRef="#br0" timeOffset="156189.171">16016 17515 0,'0'-17'16,"-18"17"-16,1 0 31,-18 0-31,-1 0 32,1 0-32,0 17 15,-18 36 1,35-35-1,36 35 1,52-18 0,1-35-1,17-17 1,-17-54 0,-36 0-1,0-52 1,-35-1 15,0 72-31,-35 16 31,0 107-15,17 17 0,18 18-1,0-36 1,0 54-1,-53-89 1,18 0-16</inkml:trace>
  <inkml:trace contextRef="#ctx0" brushRef="#br0" timeOffset="156637.69">15575 17498 0,'0'-18'31,"-18"18"-31,1 0 16,-1 0-16,-35 35 16,0 1 15,36-1-15,17-17-16,0 17 15</inkml:trace>
  <inkml:trace contextRef="#ctx0" brushRef="#br0" timeOffset="157454.083">16845 17286 0,'18'0'16,"-18"-18"-1,0 36 16,0 17-15,0 36 15,0-1-31,0-34 16,0 70 0,0-53-1,0 17 1,0-35-1,0-17 1,17-36 0,-17 1-16</inkml:trace>
  <inkml:trace contextRef="#ctx0" brushRef="#br0" timeOffset="157752.094">16916 17180 0,'17'0'16,"72"53"0,-195-70-16,106-19 0,141 142 15,-71-18 1,-17 18 0,-53-18 15,-17 1-16,-54-19 1,-35-17 0,0-35-1,53-18 1,1 0 0,52-18-1</inkml:trace>
  <inkml:trace contextRef="#ctx0" brushRef="#br0" timeOffset="158268.767">17798 17568 0,'0'0'0,"35"0"46,71 0-30,17 0 0,1 0-1,-71 0 1,35 0 0,-71 0-16,19-17 15,-36-1 1</inkml:trace>
  <inkml:trace contextRef="#ctx0" brushRef="#br0" timeOffset="158534.07">18150 17392 0,'36'18'15,"-89"-36"1,70 18-16,-34 18 15,17 17 1,0 35 0,0 19-1,-18-1 1,18-18 0,0-34-1,35-19 1,-17-17-16</inkml:trace>
  <inkml:trace contextRef="#ctx0" brushRef="#br0" timeOffset="159086.497">19315 17339 0,'0'0'0,"-18"-18"16,18 36 15,-18 35-15,18-35-16,-17 70 16,-1-18-1,18 1 1,-18-18-1,18-36 1,0-34 15</inkml:trace>
  <inkml:trace contextRef="#ctx0" brushRef="#br0" timeOffset="159283.851">19315 17268 0,'17'0'16,"36"18"-1,-123-36 1,158 36-16,0 17 16,0 1-1,-35-19 1,18-17-1</inkml:trace>
  <inkml:trace contextRef="#ctx0" brushRef="#br0" timeOffset="159699.463">19738 17392 0,'-18'0'32,"18"-35"-17,0-18 1,0 17 0,53-34-1,18 17 1,-54 53-16,72 18 15,-54 17 1,0 35 0,-35 19-1,0-1 1,0 0 0,0-17-1,-18-18 1,36-1 15,0-34-15,52-18-16</inkml:trace>
  <inkml:trace contextRef="#ctx0" brushRef="#br0" timeOffset="160050.327">20214 17533 0,'0'18'0,"0"-36"0,0 106 16,35-52-1,36-19 17,35-17-17,-71-35 1,18-53 0,-53-1-1,-53 19 1,18 52-1,17 18 1</inkml:trace>
  <inkml:trace contextRef="#ctx0" brushRef="#br0" timeOffset="160548.159">20832 17410 0,'-36'17'0,"72"-34"0,-107 52 16,0 18-1,18 17 1,53-17-1,36 0 1,52-18 0,-17-35-1,-19 0 1,1-70 0,-35 35-16,0-107 15,-18 54 1,0-35-1,-18 52 17,0 54-17,1 87 1,17 36 0,17 17-1,1-17 1,-18-53-1,-18-17-15</inkml:trace>
  <inkml:trace contextRef="#ctx0" brushRef="#br0" timeOffset="161780.726">21237 17410 0,'0'17'15,"-17"1"1,17 35 0,0-18-16,17 18 15,18 0 1,1-35-1,17-18 1,-18-18 0,-17-17-1,17-36 1,-17-35 0,-18 71-1,0 53 16,0 52-15,0-52 0,17 35-16,36 17 31,-18-34-15,18-19-1,-17-17 1,-19 0-16</inkml:trace>
  <inkml:trace contextRef="#ctx0" brushRef="#br0" timeOffset="162079.065">21837 17092 0,'-35'-18'16,"17"18"-1,124 106-15,-159-194 0,0 106 16,71 52 0,17 54-1,0-18 17,-35-36-17,0-35-15,18 54 16,-1-36-1,36-18 1,36-35 0,-36 0-16</inkml:trace>
  <inkml:trace contextRef="#ctx0" brushRef="#br0" timeOffset="162478.876">22084 17480 0,'0'0'0,"0"53"16,53-18-1,17-17 1,1-36 0,-36-17-1,-17-36 1,-1 36 0,-34 70 15,17-17-31,0 17 15,17 36 1,19-18 0,17-35-1,-18-18 1</inkml:trace>
  <inkml:trace contextRef="#ctx0" brushRef="#br0" timeOffset="162778.026">22719 17392 0,'0'35'15,"0"-70"-15,0 123 16,0-35 0,-18 18-1,18-36 1,-17-17-1,17-36 1,0-17 0,17-36 15,1 0-31,35-17 31,-36 18-15</inkml:trace>
  <inkml:trace contextRef="#ctx0" brushRef="#br0" timeOffset="163588.771">22119 17462 0,'0'-17'16,"18"17"0,-18-18-16,17 1 31,1 17-31,0-36 15,17 19 1,-17-1 0,17 18 15,-17 0-15,-1 0-16,18 0 15,-17 0 1,0 0-1,-1 0 1,-17 18 0,18-1 15,-18 1-15,0 0 15,0-1-16,-18 1 1,1-18 0</inkml:trace>
  <inkml:trace contextRef="#ctx0" brushRef="#br0" timeOffset="164857.844">20373 17410 0,'-18'0'31,"1"0"-15,-1 0-1,0 0 1,1 0 0,-19 35-1,36 0 1,-17-35-1,17 35 1,0 1 0,17-36-1,1 17 1,0-17-16</inkml:trace>
  <inkml:trace contextRef="#ctx0" brushRef="#br0" timeOffset="166290.23">23336 17286 0,'0'-18'15,"0"1"-15,-17 17 47,17 35-31,0 53-1,17 0 1,-17 18 0,18-17-1,-18-37 1,0-34-16,0 0 16,0 17-1,0-53 16,0 1-31</inkml:trace>
  <inkml:trace contextRef="#ctx0" brushRef="#br0" timeOffset="166606.305">23407 17198 0,'17'-18'0,"-69"124"0,87-194 0,71 35 15,-36 53 1,36 53 0,17 35-1,-52 18 1,-71 17 0,-18-34-1,-52-19 1,-18-35-1,-36-17 1,18-18 0,53 0 15,36 0-31</inkml:trace>
  <inkml:trace contextRef="#ctx0" brushRef="#br0" timeOffset="172363.018">10689 18239 0,'35'0'0,"-70"0"0,159 0 16,17 0 0,-88 0-1,52 0-15,72 0 31,-71 0-15,88 0 0,-88 0-1,52 0 1,-17 0 0,-17 0-1,-54 0 1,19-18-1,34 18 1,-70 0 0,53 0-1,0 0 1,0 0 0,-36 0-1,36 0 16,-18 18-15,18-18 0,17 0-1,1 0 1,-36 17 0,18-17-1,0 0 1,17 18-1,36-18 1,-18 18 0,18-18-1,-53 0 1,105 0 0,-105 0-1,35 0 1,-17 0 15,-1 0-15,-52 0-1,17 0 1,-17 0 0,17 0-1,0 0 1,35 0-1,-34 0 1,16 0 0,37 0-1,-54 0 1,53 0 0,0 0 15,-35 0-31,17 0 31,18 0-15,-35 0-1,0 0 1,0 0 0,0 0-1,-36 0 1,54 0-1,17 0 1,-18 0 0,1 0-1,17 0 1,-53 0 0,53-18-1,-17 18 1,-1 0 15,18 0-15,-53 0-1,54 0 1,16 0 0,1 0-1,-35 0 1,-1 0-1,-35 0 1,36 0 0,-18 0-1,-18 0 1,0 0 0,0 0-1,-17 0 1,17 0-1,18 0 17,0 18-17,-1-18 1,19 0 0,-18 0-1,35 0 1,-18 0-1,-35 0 1,89 0 0,-89 0-1,35 0 1,1 0 0,-1 0-1,-34 0 1,16 0-1,37-18 1,-1 18 15,0 0-15,-53-18 0,35 18-1,1 0 1,-1 0-1,1-17 1,-18 17 0,-36 0-1,36 0 1,-18 0 0,-35-18-1,35 18 1,-35-18-1,18 18 1,-1 0 15,-17 0-15,-35 0 0,0-17-1,-1 17 1,1 0 15,17 0-15,-17 0-1,17-18 1,0 18 0,18-18-1,-17 18 1,-19 0-1,18 0 1,-17-17 0,17 17-1,1 0 1,-19 0 0,1 0-1,0 0 1,-1-18 31,1 18-32,-18-18 1,18 18-16,-1-17 62,-17-1 1,0 1 15,-17 17 235</inkml:trace>
  <inkml:trace contextRef="#ctx0" brushRef="#br0" timeOffset="-205432.972">26705 3422 0,'0'-18'31,"-17"18"16,17 18 0,0 0-31,0-1-16,-18 71 15,0 18 1,18 0 15,0-18-15,0 0 0,0-35-1,0-35 1,0 0-1,18-1 1,0-34-16</inkml:trace>
  <inkml:trace contextRef="#ctx0" brushRef="#br0" timeOffset="-205050.453">26917 3986 0,'0'0'0,"53"36"16,17-36-1,-17-18 1,-17-35 0,-36-35-1,0 0 1,-71 17-1,36 54 1</inkml:trace>
  <inkml:trace contextRef="#ctx0" brushRef="#br0" timeOffset="-204501.347">27464 3704 0,'0'-17'0,"-18"-1"15,-35 18 1,-17 35 0,52 0-1,18 18 1,53-17-1,0-19 1,-18-34 0,18-54 15,-53 36-15,0 17-1,-18 53 16,-17 18-15,35-17-16,0 34 16,0 124-1,0-53 1,0-17 0,0-18-1,0-89 1,0 1-1,-70-18 1,34-53 0,1-18 15,35-34-15,53-19-16</inkml:trace>
  <inkml:trace contextRef="#ctx0" brushRef="#br0" timeOffset="-203818.479">27905 3933 0,'0'-17'16,"0"-18"-1,-18-36 1,18 36-16,0-89 16,35 54-1,54 34 1,16 107 0,-34 35-1,-36 17 1,-70-52-1,0-36 1</inkml:trace>
  <inkml:trace contextRef="#ctx0" brushRef="#br0" timeOffset="-203435.866">27746 3792 0,'0'18'31,"0"0"-15,0-1-16,0 36 31,0-18-15,0 1-1,0-19-15</inkml:trace>
  <inkml:trace contextRef="#ctx0" brushRef="#br0" timeOffset="-203236.753">27728 3475 0,'0'-18'0,"0"36"0,-17-53 0,17-1 16,0 19-1,0 34 17,0 1-17</inkml:trace>
  <inkml:trace contextRef="#ctx0" brushRef="#br0" timeOffset="-202568.852">27164 3792 0,'0'-17'15,"-18"17"16,1-18-15,-19 18 0,1 0-1,0 0 1,-1 35 0,-16 1-1,16 17 1,36-36-16,-17 36 15,17-18 1</inkml:trace>
  <inkml:trace contextRef="#ctx0" brushRef="#br0" timeOffset="-200621.809">28751 3687 0,'-17'0'0,"-1"0"16,18-18 15,18 18-31,35 0 15,-18 0 1,88-18 0,-34 1-1,34-19 1,-17 1 0,-53 17-1,-36 1 1,-17-1-1,-35 0 1,0 18 0,17 0-1,18-17 17,0 34 14,0 1-46,18 53 16,-18 17 15,-18 0-15,-52-17 0,17-54-16</inkml:trace>
  <inkml:trace contextRef="#ctx0" brushRef="#br0" timeOffset="-198909.835">26176 3228 0,'0'0'0,"-18"0"63,18 18-47,-17-1-1,17 1-15,-18 35 16,-17 105-1,35-34 1,-18 70 0,18 35-1,18-88 1,-18-17 0,0-54-1,0-17 1,0-35-1,0-53 17,18-1-17</inkml:trace>
  <inkml:trace contextRef="#ctx0" brushRef="#br0" timeOffset="-197558.071">26141 3316 0,'0'-18'16,"17"18"-1,36 0 1,53 0 0,106-17-1,17-1 1,18 18 0,-88-17-1,35-19 1,-35 1-1,-1 0 1,72-1 0,-72 19-1,1-1 1,0-17 15,-106 17-15,0-17-1,-18 17 1,-17 18 0,-18 18 62,0 0-63,0-1-15,17 1 16,-17 35 0,18-36-1,0 19-15,17 52 16,18 0 0,0 53 15,-18-17-16,0-1 1,-35-35 0,18 18-1,0-18 1,-18-17 0,0-1-1,0-52 1,0 17-1,0-17 17,-18 0-17,18-1-15,-53 1 16,-18 0 15,-34 17-15,-72 18-1,-87-18 1,-36 0 0,-18 1-1,-17-1 1,229-35-16,-88 18 16,-106 17-1,53-18 1,89 1-1,70 0 1,70-18 0,36 0 93,-18-18-109,17 18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7T12:35:03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864 688 0,'18'0'15,"-18"-18"-15,18 18 47,-18-17-47,0-1 16,0 0-1,0 1 17,0-1-17,-53 18 1,-18 0 0,-17 0-1,53 0-15,-18 18 16,-53 35-1,0 0 1,18 52 0,88 1-1,17-18 1,54-17 0,17 0-1,36-1 16,-18-70-31,-1-18 32,-69 18-32</inkml:trace>
  <inkml:trace contextRef="#ctx0" brushRef="#br0" timeOffset="398.812">1199 864 0,'0'0'0,"-70"36"16,35-1-1,17 35 1,18 1-1,53-18 17,17-18-17,-17-35 1,-17-35 0,-36-36-1,-18-17 1,-35 18-1,18 34 1,-18 19 0,53 34-1,18 1 1</inkml:trace>
  <inkml:trace contextRef="#ctx0" brushRef="#br0" timeOffset="1247.507">1570 1041 0,'0'17'16,"-18"-17"-1,18 18-15,-17 0 16,17-1 0,0 1-1,0 0 17,-18-18 108,0-18-109,18 0-31,0 1 16,0-36 0,0-36-1,0 37 1,36 34 0,16 53-1,19 18 1,-18 18-1,0-1 1,-53-52 0,18 0-1,-18-36 17,17-17-17,18-36 1,-35 36-16,53-36 15,-35 36 1,35 35 0,-18 35-1,18 36 1,-18-1 0,-17 1-1,0-18 1,17-18-1,-17-35 1,-1 0 0</inkml:trace>
  <inkml:trace contextRef="#ctx0" brushRef="#br0" timeOffset="1580.283">2469 900 0,'0'0'0,"-17"-18"0,17 0 16,-18 18 0,1 18 15,17 0-31,-18 52 16,18 54-1,0 17 1,18 17-1,-1-34 17,-17-36-32,0-17 31,0-54-15,0-34-1,0-36 1,0 35-16</inkml:trace>
  <inkml:trace contextRef="#ctx0" brushRef="#br0" timeOffset="1828.985">2505 864 0,'17'-17'0,"-34"34"0,34-52 0,36 35 15,-17 0 1,16 35-1,-16 36 1,-36-1 0,0 1-1,-36 0 17,1-36-17,18-18 1</inkml:trace>
  <inkml:trace contextRef="#ctx0" brushRef="#br0" timeOffset="2181.92">2857 935 0,'-17'17'15,"17"19"1,-18-19 0,18 36-16,0 18 15,35-1 17,18-34-17,-17-36 1,-1-18-1,-17-52 1,-18-36 0,-36 17-1,-17 37 1,-17 34 0</inkml:trace>
  <inkml:trace contextRef="#ctx0" brushRef="#br0" timeOffset="2545.252">3281 1199 0,'0'18'0,"-35"-18"31,35-18-31,-53-17 16,35-35-1,18-19 1,0 19 0,88 35-1,-35 35 1,106 70-1,-71 18 1,-70 1 0,-18-19-1,-18 1 1,0-36 0</inkml:trace>
  <inkml:trace contextRef="#ctx0" brushRef="#br0" timeOffset="2911.066">3739 1058 0,'0'-17'0,"18"17"16,0-18-16,-1 0 16,19-35-1,-36 18 1,0 18 0,-18-19-1,-35 36 1,18 36-1,0 34 1,35 1 0,70 52-1,18-70 1,-52-35-16</inkml:trace>
  <inkml:trace contextRef="#ctx0" brushRef="#br0" timeOffset="3244.094">4127 1217 0,'0'0'0,"-17"0"0,-1-35 16,1-18 0,17 0 15,0-35-16,17 35 1,54 35 0,-18 18-1,17 71 1,-17-1 0,-35 36-1,-18-53 1,0 0-1,-35-35 1</inkml:trace>
  <inkml:trace contextRef="#ctx0" brushRef="#br0" timeOffset="3793.91">4533 600 0,'0'17'62,"0"1"-62,18 0 16,-18 35-1,0 35 1,0 35 0,0-88-16,0 54 15,-18 52 1,36-71-1,-1-17 1,36-35 0,18-18-1,17-35 1,-35-18 0</inkml:trace>
  <inkml:trace contextRef="#ctx0" brushRef="#br0" timeOffset="3960.992">4657 970 0,'0'0'0,"17"0"47,1 0-47,52 0 16,1-18-1</inkml:trace>
  <inkml:trace contextRef="#ctx0" brushRef="#br0" timeOffset="4375.624">5203 900 0,'0'-18'16,"0"0"-1,-17 18 1,-18-17 0,-18 17-1,-18 0 1,18 35-1,36 0 1,52 18 0,53 0-1,-17 18 1,-1-18 0,-52-36-1,-18 18-15,-36-17 31,-69-18-15,34 0 0,36-18-16</inkml:trace>
  <inkml:trace contextRef="#ctx0" brushRef="#br0" timeOffset="4961.11">6509 741 0,'0'0'0,"-18"0"31,-52 0-15,-19 35-1,36 18 1,36 18 0,52-1 15,71-35-31,0-17 31,-36-18-15,-34-53-1,-36-53 1,-53 18 0,-18 35-1,36 0 1,70 36-1</inkml:trace>
  <inkml:trace contextRef="#ctx0" brushRef="#br0" timeOffset="5340.832">7038 600 0,'0'0'0,"18"-18"31,-18-35-31,0 0 32,0-17-17,0 52 1,-18 18-16,-17 0 16,-1 35-1,-17 36 1,1 35-1,34 35 1,18 0 0,0-18-1,0-87-15,0 70 16,0-1 15,0-87-31,18-18 16,-1-18-1</inkml:trace>
  <inkml:trace contextRef="#ctx0" brushRef="#br0" timeOffset="5506.738">6879 970 0,'0'0'15,"18"-18"1,52 1-1,36-1 1,-71 18-16,71-53 16,-70 53-16</inkml:trace>
  <inkml:trace contextRef="#ctx0" brushRef="#br0" timeOffset="6056.261">8184 564 0,'0'0'15,"0"-17"-15,0-1 0,0-35 16,-17 53 15,-36 71 0,18 17-15,17 35 0,18 1-1,0-71-15,-18 17 16,18 36-1,-17-35 1,-1-18 0,0-53-1,18-18 1,0-52 0,0 34-16</inkml:trace>
  <inkml:trace contextRef="#ctx0" brushRef="#br0" timeOffset="6256.575">8132 600 0,'0'-36'15,"0"72"-15,-18-124 16,18 70-16,35-17 16,18 17-1,35 0 1,36 18-1,-54 36 1,-17-1 0,-53-17-16</inkml:trace>
  <inkml:trace contextRef="#ctx0" brushRef="#br0" timeOffset="6455.942">8043 847 0,'0'0'0,"0"17"0,18-17 31,53 0-15,-1 0 0,54 0-1,-72-17 1,-16 17-16</inkml:trace>
  <inkml:trace contextRef="#ctx0" brushRef="#br0" timeOffset="6838.399">8467 847 0,'17'0'16,"1"17"-16,0-17 15,-1 36 1,1-19 0,-18 36-1,0 0 1,0 0 0,0-18-1,0-17 1,0-36 15,0-17-15,35-36-1,36-17 1,-1 0 0,-52 70-16,17 1 15,18-19 1,-35 36-1</inkml:trace>
  <inkml:trace contextRef="#ctx0" brushRef="#br0" timeOffset="7320.978">9013 776 0,'-35'0'16,"18"0"-16,-19 18 16,-17 17-1,0 18 1,36 17-1,17-17 1,53-17 0,17-1-1,-34-35 17,-1-53-17,-18 0 1,-17-17-1,0 52 1,0 53 15,18 18-15,17 18 0,1-18-1,-1-18-15</inkml:trace>
  <inkml:trace contextRef="#ctx0" brushRef="#br0" timeOffset="7853.304">9243 1111 0,'0'0'16,"0"-35"-1,0-18 1,0-18-1,0 54-15,0-18 16,35-18 0,0 53-1,36 17 1,-18 54 0,0-18-1,-36 17 1,-17-34-1,0-19 1,-17-17 0,17-17-1,0-36 17,17-18-17,54-35 1,-18 71-1,0 35 1,0 53 0,-53 35-1,0 0 1,-18-17 0,-17-36-1,17-17 1,18-1-1,35-34 1</inkml:trace>
  <inkml:trace contextRef="#ctx0" brushRef="#br0" timeOffset="8239.214">10019 988 0,'0'-18'15,"0"0"1,35 1 0,-17-36-1,-18 18 1,0 17-1,-35 18 1,-18 35 0,0 36-1,35 17 1,18-17 0,35 17 15,54-18-16,-1-52 1,-18-18 0</inkml:trace>
  <inkml:trace contextRef="#ctx0" brushRef="#br0" timeOffset="8853.137">10407 882 0,'0'0'0,"-18"0"15,1 0 1,-19 18 0,19 34 15,-19 37-16,19-54 1,17-17-16,17 52 16,36-35-1,-17-35 1,17-17 0,-1-54-1,-16 36 1,-19-18-1,-17 35 1,0 54 0,-17-1-1,17 36 1,53-19 15,-18-16-15,0-36-1,-17 0-15,17-36 16,0-52 0,-17 35-1,0-70 1,-18 70 0,-36 18-1,19 35 1,-1 0-16,1 0 15</inkml:trace>
  <inkml:trace contextRef="#ctx0" brushRef="#br0" timeOffset="9237.231">10989 864 0,'0'18'16,"-35"17"-1,-1 18 1,36 18 0,0-1-1,36-17 1,-36-35-16,53-18 15,0 0 1,35-35 0,-35-54-1,-18 1 1,-53 18 0,-52 17-1,-18 35 16,-1 18-15,72 18-16</inkml:trace>
  <inkml:trace contextRef="#ctx0" brushRef="#br0" timeOffset="9617.261">11624 970 0,'18'18'15,"-18"-1"-15,0 19 16,0 17 0,0-18-1,0-17 1,0 34-1,0-34 1,0-36 15,17 1-15,-17-1-16,36-52 16,16-19-1,1 19 1,0 17-1,18 0 1</inkml:trace>
  <inkml:trace contextRef="#ctx0" brushRef="#br0" timeOffset="9967.517">12136 582 0,'0'0'0,"-18"0"15,18-18 1,-18 18 15,18 18-15,0 53-1,0-54-15,-17 89 16,-1 0 0,18 0-1,-18-18 1,18-35 0,0 0-1,18-71 16</inkml:trace>
  <inkml:trace contextRef="#ctx0" brushRef="#br0" timeOffset="10366.924">12294 829 0,'18'-35'16,"-36"52"78,1-17-79,-1 18-15,-17 0 16,-1 17-1,36-17 1,-17-1 0,17 36-1,0 0 1,35-18 0,18 1-1,0-1 1,0-17-1,-18-18 1</inkml:trace>
  <inkml:trace contextRef="#ctx0" brushRef="#br0" timeOffset="11330.538">917 1623 0,'0'0'0,"-35"0"0,-36 17 15,54-17 1,34 0-1,54 0 1,88 0 0,35 0 15,141 0-15,-247 0-16,88 0 15,89 0 1,-106-17-16</inkml:trace>
  <inkml:trace contextRef="#ctx0" brushRef="#br0" timeOffset="11780.339">3598 1605 0,'0'0'0,"-17"0"16,-1 0 0,36 0 15,52 0-15,-34 0-16,69 0 15,89 0 1,89 0-1,-89 0 17,-89 0-32,54-18 31,0 1-31</inkml:trace>
  <inkml:trace contextRef="#ctx0" brushRef="#br0" timeOffset="12184.336">6350 1517 0,'35'0'31,"18"0"-15,0 0-16,106 18 15,35-18 1,0-18 0,-141 18-16</inkml:trace>
  <inkml:trace contextRef="#ctx0" brushRef="#br0" timeOffset="12745.342">8643 1535 0,'0'0'16,"-18"0"-16,1 0 16,70 17 15,88 1-16,70 17 1,89-17 0,141-1-1,-282-17-15,123 18 16,177-18 0,-265 0-1,-124 0 1,-17 0-1,-53-18 1,0 1 0</inkml:trace>
  <inkml:trace contextRef="#ctx0" brushRef="#br0" timeOffset="18703.763">494 2681 0,'0'18'109,"0"-1"-109,18 1 16,-1 53-1,-17-54-15,0 54 16,0 17 0,0 0-1,0-35 1,0 18-1,-17-54 1,17 1 0,-18-36 15,0 1-15,18-1-1,0-35 1,0-17-1</inkml:trace>
  <inkml:trace contextRef="#ctx0" brushRef="#br0" timeOffset="19584.432">688 2434 0,'0'0'0,"-18"0"31,18 18 16,0-1-31,0 1-16,0 0 16,0-1-1,0 1 1,36 0-1,-19-1 1,-17 1-16,35 0 16,1 17-1,17 18 1,0 0 0,-1 0 15,1-1-16,0-16 1,-35-1 0,0 0-1,-1-17 17,-17 0-17,0-1 32,-17 1-31,-1-18-16,0 18 15,18-1-15,-35 1 16,-53 52 0,-36 1 15,1 17-16,17-35 1,18 0 0,17-18-1,71-17 1,-17-18 0,34 0-1,19-18 1,-1-17-1</inkml:trace>
  <inkml:trace contextRef="#ctx0" brushRef="#br0" timeOffset="20504.503">1817 2681 0,'0'-18'16,"0"36"62,0 0-78,0-1 0,17 19 15,1 69 1,-18 1 0,0 18-1,-18-36 1,18-17 0,0-54-1,-17 1 1,-1-18 15,18-18-15,-35-52-1</inkml:trace>
  <inkml:trace contextRef="#ctx0" brushRef="#br0" timeOffset="20783.177">1517 2752 0,'0'0'15,"0"-18"1,0 0-16,18-17 16,70 17-1,35 1 1,18 17-1,-17 0 17,-54 0-17,-17 17 1,-17 19-16</inkml:trace>
  <inkml:trace contextRef="#ctx0" brushRef="#br0" timeOffset="21252.311">2293 2981 0,'18'0'15,"17"0"17,-17 0-32,-1-18 15,36-35 1,-53 0-1,-35 53 17,-36 53-17,36 0 1,17-35-16,18 35 16,-17 17-1,34-17 1,36 0 15,36-53-15,-1 0-1</inkml:trace>
  <inkml:trace contextRef="#ctx0" brushRef="#br0" timeOffset="21597.804">2734 2981 0,'0'0'0,"0"-35"15,0-1 1,-35 36 15,17 0-31,0 0 16,18 18 0,0 35-1,18 0 1,17 0-1,-17 17 17,-18-34-17,-53-19 1,18 1 0,-18-18-1,35 0 1,1 0-1</inkml:trace>
  <inkml:trace contextRef="#ctx0" brushRef="#br0" timeOffset="21965.186">2981 2593 0,'0'0'0,"0"18"47,0 52-32,0-52-15,-18 52 16,1 36-1,17 0 1,-18-35 0,18-1-1,18 1 1,35-18 0,0-53-1,-1 0 1,-34-18-16</inkml:trace>
  <inkml:trace contextRef="#ctx0" brushRef="#br0" timeOffset="22131.321">2981 2963 0,'0'0'0,"-18"-17"16,107-1 15,-54 0-31,53 1 16,18-1-16</inkml:trace>
  <inkml:trace contextRef="#ctx0" brushRef="#br0" timeOffset="22579.666">3845 2805 0,'0'0'0,"0"-18"15,-17-17 1,17 17-16,-18 18 31,18 18-15,0 17-1,0 53 1,0-53 0,0 36-16,0 17 31,18 0-15,-18-70-16,0 35 15</inkml:trace>
  <inkml:trace contextRef="#ctx0" brushRef="#br0" timeOffset="22879.461">3757 2716 0,'0'0'0,"35"-70"0,1 17 16,52 53-1,-18 0 1,-34 18-16,52 52 16,-18 36 15,-34 17-15,-36-34-1,-36-1 1,-34-35-1,-54-18 1,19-17 0,34-18-1</inkml:trace>
  <inkml:trace contextRef="#ctx0" brushRef="#br0" timeOffset="23397.708">4516 2928 0,'0'0'0,"0"-18"0,-18 18 16,-17 0 0,-1 0-1,19 18-15,-19 17 16,19 1 0,52 17-1,18-18 1,-18-35-1,-17-18 1,-18-17 0,18 17-1,-18 1 1,0 34 15,0 19-15,0 16-1,17 1 1,36 18 0,18-71-1,-18-18 1</inkml:trace>
  <inkml:trace contextRef="#ctx0" brushRef="#br0" timeOffset="23761.655">4921 2575 0,'0'-17'16,"-17"17"15,17 35-16,0 35 1,0 1 0,0-36-16,0 36 15,0 35 1,-18 17 0,36-52-1,17-36 1,18 0-1,0-35 1,0-17 0,-36-1-1</inkml:trace>
  <inkml:trace contextRef="#ctx0" brushRef="#br0" timeOffset="23945.726">4992 2893 0,'0'0'16,"-18"0"-16,18-18 15,18 18 1,52 0 0,19-18-1,-72 18-15</inkml:trace>
  <inkml:trace contextRef="#ctx0" brushRef="#br0" timeOffset="24418.112">5556 2787 0,'0'0'0,"-53"18"16,-17 34-1,17 19 1,53-18 0,53-18-1,17-17 1,-17-18-1,0-35 1,0-54 0,-35 19-1,-18 52 1,-18 18 0,-17 53 15,17 0-16,18 18 1,53-1 0,0-35-1,0-35 1,-18 0-16</inkml:trace>
  <inkml:trace contextRef="#ctx0" brushRef="#br0" timeOffset="25959.959">388 4057 0,'0'0'0,"35"-18"31,-17 18-31,17 0 16,71 18 0,-53 52-1,-35 1 1,-71 0-1,-71 17 1,54-53 0,-19-17-1,72-18 1,34-36 15,1 36-15,17 18 31,1 17-32,-1 1 1,36-1 0,-1-17-1,36-18 1,-71 0-16,0 0 15</inkml:trace>
  <inkml:trace contextRef="#ctx0" brushRef="#br0" timeOffset="26490.293">758 3898 0,'0'-17'16,"-17"17"-1,17 17 17,17 18-17,54 36 1,17 0-1,0-1 1,18-17 0,-18-18-1,-17-17 1,-53-18 0,-36 18 15,-17-1-16,17 1 1,-17 0 0,-36 70-1,18-18 1,-17-17 0,-1 0-1,18 0 1,36-35-1</inkml:trace>
  <inkml:trace contextRef="#ctx0" brushRef="#br0" timeOffset="27272.574">2117 4022 0,'0'-18'31,"-18"18"-16,-17 0-15,-36 18 16,-35 35 0,18-1 15,35 37-15,36-19-1,34-17 1,19-18-1,-1-17-15,53 0 16,18-18 0,0 0-1,-53-36-15</inkml:trace>
  <inkml:trace contextRef="#ctx0" brushRef="#br0" timeOffset="27588.631">2328 4180 0,'-17'-17'0,"-19"17"16,-17 35 0,18 36 15,35-1-15,53-35-1,18 1 1,-18-36-1,0 0 1,-53-53 0,0-18-1,-71-52 1,0 87 0,1 36-1,35 18 1,35 0-1</inkml:trace>
  <inkml:trace contextRef="#ctx0" brushRef="#br0" timeOffset="28336.556">2646 4445 0,'0'0'0,"0"-18"31,-18 18 78,18 18-93,-17-18 15,17-18-15,-18 18-1,18-53 1,-18 1 0,18-19-1,53 18 1,-35 53-16,17 0 16,71 71-1,-71-18 1,-17-1-1,-18-34 1,0-36 31,0-17-31,0-18-1,17-17 1,36 17-1,0 70 1,0 36 0,-17 18-1,-36-1 1,0 1 0,0-36-1</inkml:trace>
  <inkml:trace contextRef="#ctx0" brushRef="#br0" timeOffset="28905.087">3210 4445 0,'-17'0'63,"17"-18"-63,-18-17 16,0 17-16,18-34 15,0-19 1,18 18-1,35 71 1,35 35 0,-17 0-1,-18-1 1,-53-16 15,0-54 0,0 0-15,17-52 0,18-1-1,18 1 1,0 70 0,0 53-1,-35 17 1,-18-34-1,0-1-15,0 0 16,-18 18 0,18-18-1</inkml:trace>
  <inkml:trace contextRef="#ctx0" brushRef="#br0" timeOffset="29269.002">3898 4357 0,'0'0'15,"18"35"-15,35 18 16,0-35 0,17-18-1,-17-36 1,-35-17 15,-18-70-15,-36 17-1,-69 53 1,34 53 0,1 35-1,52-17-15</inkml:trace>
  <inkml:trace contextRef="#ctx0" brushRef="#br0" timeOffset="29685.367">4322 4427 0,'0'-17'16,"0"-1"0,0 0-1,0 1-15,0-54 16,17 1 0,36-19-1,0 72 1,35 52-1,0 53 1,-70 1 0,-18-54-1,-53 18 1,-17-18 0,52-35-1</inkml:trace>
  <inkml:trace contextRef="#ctx0" brushRef="#br0" timeOffset="31100.16">4815 4092 0,'0'18'31,"0"-1"-31,-17 19 16,-1 52-1,0-70-15,18 35 16,-17 17-1,17-17 1,0-35 0,17-18-1,19-18 17,-1 0-32,0 1 15,-17-1 16,17 18-15,1 18 0,52-1-1,-18 1 1,1-18 0,-18-18-1,-18-17 1,0-35-1,-17-36 1,-18-18 0,-53 18-1,-35 18 1,-18 18 0,0 70-1,18 0 1,53 17-16,-36 36 31,36 18-15,35-18-1,17 17 1,36 1 0,36-18-1,87 0 1,-105-53-1,17 0 1</inkml:trace>
  <inkml:trace contextRef="#ctx0" brushRef="#br0" timeOffset="31615.327">5609 4145 0,'-17'0'16,"-1"0"0,-35 35-1,0 1 1,18 17-1,35-36-15,0 1 16,17 35 0,36-36-1,0-17 1,-17-35 0,-1-18-1,-35-17 1,17 17 15,-17 88 0,-17 18-15,17-35-16,0 17 16,35 35-1,0-34 1,18-1-1,-17-53 1</inkml:trace>
  <inkml:trace contextRef="#ctx0" brushRef="#br0" timeOffset="31864.59">5891 3898 0,'0'0'0,"0"-17"0,0-1 0,0 0 32,0 71-1,18-35-31,-18 52 16,0 89-1,0-18 1,0-70-1,-18-18 1,18-18 0</inkml:trace>
  <inkml:trace contextRef="#ctx0" brushRef="#br0" timeOffset="32448.396">6491 4039 0,'-18'0'16,"-17"0"-16,-35 18 16,17 0-1,35-1-15,-52 54 16,70-18-1,0 0 1,52-36 15,19 1-15,-18-36 0,-18-35-1,0-35 1,-35 70-1,-17 36 1,-1 35 0,1 0-1,17 18 1,52-1 0,-34-70-1</inkml:trace>
  <inkml:trace contextRef="#ctx0" brushRef="#br0" timeOffset="33080.392">5874 4057 0,'-36'0'16,"36"-18"15,18 18-15,17 0-1,18 0 1,35-35-16</inkml:trace>
  <inkml:trace contextRef="#ctx0" brushRef="#br0" timeOffset="34743.897">7126 2311 0,'18'0'47,"-1"0"-47,1 0 0,17 0 16,71 0-1,18 0 1,-71 0-16,70 0 15,-35 0 1,-35 0 0,-35 0-1,-18 17 79,0 1-78,0 0-16,0 35 15,0 35 1,0-35 0,0-18-16,0 18 15,0 53 1,0-18-1,0 18 1,0-18 0,0 0-1,0-17 1,-18 52 15,18-35-15,0 0-1,0 1 1,0-1 0,0-35-1,0-18-15,0 53 16,0 0 0,0 1-1,0-1 1,0-18-1,0 19 1,0-54 0,0-17-1,0-1 1,0 1 46,-18-18-46,1 0 0,-18 17-1,-18 1 1,-53-18 0,-18 18-1,-17-18 1,88 0-1,53-18 1,0 0 0</inkml:trace>
  <inkml:trace contextRef="#ctx0" brushRef="#br0" timeOffset="35559.298">7743 3316 0,'0'0'0,"36"0"62,-19 0-62,19 0 16,17 0-16,105 18 16,-17-1-1,18-17 1,-53 0 0,-71 0-1,-52 0 79,17-17-94,0-1 16</inkml:trace>
  <inkml:trace contextRef="#ctx0" brushRef="#br0" timeOffset="35941.624">8431 3175 0,'0'0'0,"-17"0"15,-19 0 1,19 0-1,17 18 1,35-1 0,18 19-1,35-1 1,0 0 0,-17-17-1,-36 17 16,-35 0-15,-53 1 0,-35 16-1,-18-16 1,-35-1 0,124-35-1</inkml:trace>
  <inkml:trace contextRef="#ctx0" brushRef="#br0" timeOffset="37956.305">9754 3104 0,'0'-17'31,"0"-1"-15,0 1 0,0-1-1,-17 18 1,-36 0-1,35 0-15,-52 18 16,-1 17 0,36 18-1,35 0 1,53 17 0,17-17-1,18 0 1,-35-18-1,-53 1 17,-17-19-32,-36-17 31,-35 0-15,-1 0-1,36 0 1,53-35-1</inkml:trace>
  <inkml:trace contextRef="#ctx0" brushRef="#br0" timeOffset="38355.468">9931 3157 0,'53'18'16,"-36"-18"-16,1 53 31,-18 17-15,0-17-1,0 0 1,0-17-1,0-54 32,0 0-47,0-17 16,0-36 0,35 1-1,36 17 1,-18 18-1,-36 35 1</inkml:trace>
  <inkml:trace contextRef="#ctx0" brushRef="#br0" timeOffset="38671.16">10477 3157 0,'0'-17'16,"-35"17"31,18 17-47,-54 19 15,18 34 1,18-17-1,35 0 1,70 0 0,-52-53-1,70 18 1,0-36 0,-52-17-16</inkml:trace>
  <inkml:trace contextRef="#ctx0" brushRef="#br0" timeOffset="39370.684">11060 2575 0,'0'0'0,"17"-70"15,-17 34 1,-17 36 15,-1 36-15,-17 34-1,-18 54 1,0 17 0,35-88-1,-17 88 1,17 0-1,18 0 1,-35-53 0,35-17-1,-35 17 1,17-35 0,0-18-1,1-35 1,17-17 15,0-36-15</inkml:trace>
  <inkml:trace contextRef="#ctx0" brushRef="#br0" timeOffset="40068.377">11571 2575 0,'0'0'0,"-18"0"31,18 36-15,-17 34 0,-1-35-16,1 54 15,-36 69 1,17-52 15,36 0-15,-17-35-1,34-19 1,36-16 0,53-19-1,-35-17 1,17-17 0,-35-36-1,-18 18 1</inkml:trace>
  <inkml:trace contextRef="#ctx0" brushRef="#br0" timeOffset="40255.166">11377 3052 0,'0'0'0,"-35"-18"16,17 18 15,71-18-16,35 18 1,36-17 0,-1-1-1</inkml:trace>
  <inkml:trace contextRef="#ctx0" brushRef="#br0" timeOffset="40634.632">11994 3034 0,'0'0'0,"18"0"0,17-35 31,-17-1-15,-18 19-16,0-1 16,0 0-1,-53 18 1,18 53 0,0 0-1,35 0 1,17 0-1,36-18 1,35-17 0,-70-18-16</inkml:trace>
  <inkml:trace contextRef="#ctx0" brushRef="#br0" timeOffset="40917.62">12382 3052 0,'36'-36'16,"-72"72"-16,72-125 15,-36 72 1,0-1-16,-18 18 16,-17 0-1,17 18 1,1 35 0,17 0-1,35 35 1,-35-35-1,0-18 1,-35-17 0,-18-1-1,-18-17 17,53 0-32</inkml:trace>
  <inkml:trace contextRef="#ctx0" brushRef="#br0" timeOffset="41301.204">12594 2540 0,'0'0'0,"18"0"15,-18 53 17,0 17-17,0-34-15,0 87 16,0-17 0,0 0 15,0-18-16,0-35 1,17-18 0,36-17-1,0 0 1,18-36 0,-54-17-16</inkml:trace>
  <inkml:trace contextRef="#ctx0" brushRef="#br0" timeOffset="41932.508">13458 2258 0,'0'0'0,"0"-18"0,18 0 16,-53 54 30,0 34-14,-18 71-17,-18 53 1,18 0 0,-17 1-1,17-37 1,0 1-1,17-53 1,1-18 0,18-88-16,-1 35 15,-17-35 1,17-35 0,18-18-1</inkml:trace>
  <inkml:trace contextRef="#ctx0" brushRef="#br0" timeOffset="42315.537">12541 2805 0,'0'0'16,"0"17"-16,18-17 16,17 0 15,36 0-15,-18 0-1,-36-17-15,1 17 0</inkml:trace>
  <inkml:trace contextRef="#ctx0" brushRef="#br0" timeOffset="43117.594">13564 2910 0,'18'0'47,"-18"18"-47,18 17 16,-18 18 0,0 18-1,0-1 1,0-34-1,-18-19 1,18-34 15,0-1-15,0-35 0,35-35-1,18-18 1,0 35-1,-18 36 1,18 18 0</inkml:trace>
  <inkml:trace contextRef="#ctx0" brushRef="#br0" timeOffset="43463.843">13917 2981 0,'0'0'0,"18"0"0,-1-35 31,1-18-15,0 0-1,-18 18 1,-18 35-1,0 0-15,-35 35 16,18 35 0,0 19-1,35-36 1,0-1 0,70 1-1,1-53 1,-18 0-1</inkml:trace>
  <inkml:trace contextRef="#ctx0" brushRef="#br0" timeOffset="43796.204">14482 2875 0,'0'0'0,"0"-18"0,0 1 15,-18-1 1,0 18-1,-17 0 1,0 0 0,-1 35-1,36 36 1,0 0 0,18-18-1,-18-1 1,0 1-1,-53-35 1,-53 17 0,36-35-1,17 0 17,35 0-32</inkml:trace>
  <inkml:trace contextRef="#ctx0" brushRef="#br0" timeOffset="44197.303">14676 3157 0,'0'0'0,"52"36"31,-16-19-31,17-17 15,-18-17 1,0-36 0,-35-18-1,0-35 1,-70 18 0,17 70-1,0 18 1</inkml:trace>
  <inkml:trace contextRef="#ctx0" brushRef="#br0" timeOffset="44661.57">15046 3034 0,'0'0'16,"0"18"-16,0 34 15,53 1 1,-53-35-16,70 0 15,-17-18 1,-17-36 0,-1-17-1,0-35 1,-17 0 15,-18 53-15,-35 105 15,35 1-15,0-1-1,17-17 1,-17-17 0</inkml:trace>
  <inkml:trace contextRef="#ctx0" brushRef="#br0" timeOffset="45926.169">14711 2857 0,'0'18'47,"-18"-18"-47,18 18 0,-35 35 31,35-36-31,-35 36 16,17-17 0,0 16-1,36-16 1,53-1 0,-54-35-16</inkml:trace>
  <inkml:trace contextRef="#ctx0" brushRef="#br0" timeOffset="46775.144">15557 2910 0,'0'-17'0,"36"17"16,-1 0 0,-17 17-16,17 19 15,-35 34 16,0 1-15,-18-18 0,1-18-1,17-17 1,0-36 15,0 0-15,35-35-1,36-35 1,-36 35 0,0 36-16,18-36 15,-35 17 1</inkml:trace>
  <inkml:trace contextRef="#ctx0" brushRef="#br0" timeOffset="47090.967">16369 2857 0,'-35'-17'15,"-54"17"1,72 0-16,-36 35 15,-18 18 1,18 18 0,36-1-1,34-17 1,36 0 0,-17-35-16,16-1 15,90-17 1,-89-17-1</inkml:trace>
  <inkml:trace contextRef="#ctx0" brushRef="#br0" timeOffset="47739.141">16563 2928 0,'0'0'0,"18"0"0,34-18 31,-34 1-15,-18-1-16,0 0 15,-18 1 1,-34 17 15,-19 53-15,53-18-16,-17 18 15,0 53 1,35-53 0,17-18-1,36-17 1,18-18-1,-1 0 1,1-36 0,17-69-1,-35 16 1,-35 1 0,-1 35-1,-17 18 1,-17 35 15,17 18-15,0 34-1,0 19 1,0 17 0,0-17-1,0-1 1,-53-17-1,-18-17 1,-35-36 0</inkml:trace>
  <inkml:trace contextRef="#ctx0" brushRef="#br0" timeOffset="49953.018">335 5486 0,'-18'0'16,"18"-18"0,0 0-1,18 18-15,17-17 16,1 17-1,-1 17 1,-17 36 0,-18-17-1,-36 17 17,-34-18-17,52-18 1,0-17-1,36 0 1,35 0 0,0 18-1,0 35 1,-53 18 0,-18-54-1,-17 36 1,-36-18-1,1-17 1,-54-18 0,54-18-1,35-17 1,52 0 15,36 0-15,-35 35-16</inkml:trace>
  <inkml:trace contextRef="#ctx0" brushRef="#br0" timeOffset="50556.423">635 5345 0,'0'0'0,"-18"0"0,1-18 31,34 18 0,-17 18-15,53 17 0,18 18-1,35 17 1,17 1 0,-17-1-1,-35-17 1,-36-17-1,-18-19 1,-17 19 0,0-1-1,-52 0 1,34 0-16,-70 18 31,-36 35-15,-17-17-1,0 0 1,53-36 0,53 0-1,17-17 1,36-18 0,34-18-1</inkml:trace>
  <inkml:trace contextRef="#ctx0" brushRef="#br0" timeOffset="53832.377">2540 5362 0,'18'-17'0,"-18"-1"31,0 0-15,-18 18-1,0 0 1,-70 0 0,71 0-16,-89 0 15,-18 36 1,18 16-1,18 19 1,18 17 0,52 18-1,18-35 1,71 70 0,34-71-1,1-17 1,18-53-1,-18 0 1,-18-53 15,-35-17-15,-36-18 0,-17 17-1,0 18 1,-17 53 15,-1 0-31,0 18 16,18 35-1,-17 17 1,-1 18 0,18-17-1,0 35 1,0 0-1,0-18 1,0-35 0,0-18 15,0-53 0,18 1-15,17-54-1</inkml:trace>
  <inkml:trace contextRef="#ctx0" brushRef="#br0" timeOffset="54262.889">2769 5803 0,'18'0'16,"0"0"-1,-18-17-15,17-1 16,1-17-1,-18-1 1,0 19 0,-35-1-1,-1 53 1,1 36 0,35 35-1,18-36 1,35-17-1,-1 0 1,1-35 0,-35-18-1</inkml:trace>
  <inkml:trace contextRef="#ctx0" brushRef="#br0" timeOffset="54595.43">2981 5980 0,'0'0'0,"0"-18"15,0-35 1,0 0 0,0 0-1,53-17 1,0 70-1,17 35 1,1 35 0,-18 1 15,-36-18-31,-17 17 31,0-34-15,0-19-1,18-17-15</inkml:trace>
  <inkml:trace contextRef="#ctx0" brushRef="#br0" timeOffset="54944.608">3687 5909 0,'17'-18'15,"-17"1"1,18-1 0,-1-17-1,-17 0 1,0 17-16,-17 0 15,-36 18 1,-18 36 0,18 16-1,53 37 1,36-1 0,17-35-1,17-18 1</inkml:trace>
  <inkml:trace contextRef="#ctx0" brushRef="#br0" timeOffset="55278.86">3916 5891 0,'0'18'15,"17"53"1,1 17 0,0-35-1,-18-36 1,17 1 0,-17-36-1,0-17 1,0-36-1,18-17 1,17 18 0,-17 52-1,0-17-15,-18 17 16</inkml:trace>
  <inkml:trace contextRef="#ctx0" brushRef="#br0" timeOffset="55460.712">4198 5891 0,'0'0'0,"18"36"16,-18 52-1,17-53 1,-17 0 0,0-17-1,0-36 1</inkml:trace>
  <inkml:trace contextRef="#ctx0" brushRef="#br0" timeOffset="55586.959">4216 5644 0,'0'-17'0,"0"34"0</inkml:trace>
  <inkml:trace contextRef="#ctx0" brushRef="#br0" timeOffset="55943.569">4551 5803 0,'-18'0'0,"1"0"16,-1 0-16,-35 0 16,0 35 15,18 18-16,35 18 1,0-1 0,0-52-16,35 17 15,36 1 1,-1-36 0,1-18-1,-18-17-15</inkml:trace>
  <inkml:trace contextRef="#ctx0" brushRef="#br0" timeOffset="57092.086">5151 5433 0,'0'0'15,"0"-18"-15,-18 18 0,0 0 32,-17 18-17,17-1 1,1 36-1,-54 71 1,71-18 0,18-1-1,35-16 1,0-54 0,17 0-1,1-35 1,-36 0-16,36-53 15,-1-35 1,18-71 0,-70 54-1,-36 34 1,-35 18 0,-52 35-1,52 18 1</inkml:trace>
  <inkml:trace contextRef="#ctx0" brushRef="#br0" timeOffset="57507.798">5750 5345 0,'0'-18'16,"0"36"0,0-1-1,0 36 1,-35 35 15,17 1-15,18-54-16,-17 71 15,17-36 1,0 1 0,17-18-1,36-18 1,-35-35-1,35 0 1,17-71 0,-52 54-16</inkml:trace>
  <inkml:trace contextRef="#ctx0" brushRef="#br0" timeOffset="57806.829">5768 5680 0,'0'0'0,"0"-18"0,18 18 32,34-18-17,1 18 1,53 0 0,-53 0-1,-35 0 1,-1 36-1,-17-19 1,0 19 0,-35-1-1,35 18 1</inkml:trace>
  <inkml:trace contextRef="#ctx0" brushRef="#br0" timeOffset="57972.656">6121 5450 0,'0'0'0,"0"-70"16,0 35-1,0 17 1</inkml:trace>
  <inkml:trace contextRef="#ctx0" brushRef="#br0" timeOffset="58505.793">6544 5292 0,'0'-18'16,"0"36"62,0-1-78,-35 54 15,-1 35 1,1 0 15,18-18-15,17 0 0,0-53-16,35 36 15,0-36 1,71-17-1,0-18 1,0-36 0,-1-34-1</inkml:trace>
  <inkml:trace contextRef="#ctx0" brushRef="#br0" timeOffset="58655.839">6985 5733 0,'18'-36'31,"-36"72"-31,36-89 0,-71 53 16,35 0-16,0 17 15,-17 19 1,35 17 15,0-36-15,0 1 0</inkml:trace>
  <inkml:trace contextRef="#ctx0" brushRef="#br0" timeOffset="58838.035">6985 5486 0,'0'0'0,"0"-36"0,0 1 15,0 0 1,-18 17 0,1 18-1</inkml:trace>
  <inkml:trace contextRef="#ctx0" brushRef="#br0" timeOffset="59221.683">7285 5309 0,'0'0'0,"17"-35"15,1 35 1,0 0 0,-18 18-1,0 70 1,-18 18-1,0 0 17,1-1-32,17-52 15,0-35 1,0 35 0,35-18-1,0-35 1,36-18-1,-36 1-15</inkml:trace>
  <inkml:trace contextRef="#ctx0" brushRef="#br0" timeOffset="59372.817">7320 5539 0,'0'0'0,"0"-18"15,35 0 1,-17 18 0,53 0-16</inkml:trace>
  <inkml:trace contextRef="#ctx0" brushRef="#br0" timeOffset="59804.014">7743 5521 0,'-17'0'47,"17"18"-31,0-1-16,-18 19 15,18 16 1,-17 1 0,17-17-1,0-19-15,-18 1 16,18-36 0</inkml:trace>
  <inkml:trace contextRef="#ctx0" brushRef="#br0" timeOffset="59936.946">7743 5345 0,'0'0'0,"0"-89"15,-17 36 1,52 53 15</inkml:trace>
  <inkml:trace contextRef="#ctx0" brushRef="#br0" timeOffset="60302.932">8184 5539 0,'0'0'0,"18"-18"0,0 18 0,-1-35 15,1-1 1,-18 19 0,-18-1-1,-35 18 1,1 18-1,-1 52 1,17 19 0,36-19-1,18-17 1,35 0 0,0-35-1</inkml:trace>
  <inkml:trace contextRef="#ctx0" brushRef="#br0" timeOffset="60740.363">8767 5468 0,'17'-18'15,"-17"1"-15,-17-1 32,-1 18-32,0 0 15,-35 0 1,-35 35-1,70 1 1,18-1 0,53 18-1,18 17 1,0 1 15,-54 0-15,-52-36-1,-106 0 1,-124-35 0</inkml:trace>
  <inkml:trace contextRef="#ctx0" brushRef="#br0" timeOffset="62066.731">247 7073 0,'0'-17'16,"18"-19"15,-1 36-31,1 0 16,-1-17-1,1 17 1,-18 17 0,0 54-1,-18-1 1,1 1-1,-1-18 1,18-36 0,-17 1-1,17-36 63,-18 18-78,18-17 16,0-1 0,-18 18-1,18-17 1,0-1 0,0-17-1,18 35-15</inkml:trace>
  <inkml:trace contextRef="#ctx0" brushRef="#br0" timeOffset="62684.481">300 7108 0,'17'-17'16,"-52"52"-16,53-53 0,-1-17 16,-17 53 46,-17-1-62,17 19 16,-18 17-16,-17 35 31,0 0-15,17 0-1,18-70-15,0 0 16,0-1 0,0 1-1,35-18 1,18 0-1,-18 0 1,-17 0-16,53-18 16,-1 1-1,1-1 1,-1-17 0,-34-18-1,-19-18 1,1-35 15,-18 53-15,-18 53 15,1 36-15,-19 34-1,19-35-15,-1 36 16,18-36-16,-18 54 15,-17-1 1,35-18 0,0-34-1,0-19 1,35-17 15,1-53-31</inkml:trace>
  <inkml:trace contextRef="#ctx0" brushRef="#br0" timeOffset="63198.893">829 6879 0,'0'0'0,"0"18"31,0-1-15,18 19-1,-1-1 1,19 18 0,34 0-1,1 17 1,17 1-1,-35 17 1,-36-53 0,1 18-1,-18 18 1,-35-18 0,-36 17-1,-17-17 1,-18 0-1,0 0 1,1-18 0,34 1-1,18-36 1,71 0 15,-1-18-15</inkml:trace>
  <inkml:trace contextRef="#ctx0" brushRef="#br0" timeOffset="65245.753">2258 7091 0,'0'-18'15,"0"1"1,-18 17 15,0 0-15,1 0-16,-54 35 15,1 35 1,-1 36 0,54-53-1,-1 53-15,36 35 32,52-17-17,71-54 1,-17-52-1,-36-36 1,-35-52 0,0-54-1,-36-35 1,-34 1 0,-36 52-1,-53 70 1,-18 72-1,107-1 1,17 18 0</inkml:trace>
  <inkml:trace contextRef="#ctx0" brushRef="#br0" timeOffset="65811.441">2857 6985 0,'-17'-18'0,"34"36"0,-52-53 16,18 35-1,17 17-15,-18 54 16,18 70 0,0 18-1,0-71 1,0 35 15,0-17-15,18-70-1,-18-89 17,17-36-17,18-34 1,1 52 0,17 36-1,-18 70 1,-17 54-1,-18-19 1,-36 1 0,1-36-1,-18 0 1,35-35 0,18-17-1</inkml:trace>
  <inkml:trace contextRef="#ctx0" brushRef="#br0" timeOffset="66210.556">3228 7250 0,'0'0'0,"0"17"47,0 36-31,-18-18-16,18 107 15,0-1 1,36 0 15,-19-53-15,18 35-1,-17-17 1,-36-70 0,-34-19-1,-19-17 1,0-35 0,36-18-1,18-53 1,34 18-1</inkml:trace>
  <inkml:trace contextRef="#ctx0" brushRef="#br0" timeOffset="66396.179">3369 7091 0,'0'-18'15,"18"18"32</inkml:trace>
  <inkml:trace contextRef="#ctx0" brushRef="#br0" timeOffset="66809.801">3616 7302 0,'18'0'15,"17"-17"1,0-18 0,-35-1-1,0 19 1,-35 17 0,-36 17-1,18 71 1,18 1-1,35 17 1,18-89-16,35 54 16,35-36-1,18-17 1,-18-18 0,-53-18-1</inkml:trace>
  <inkml:trace contextRef="#ctx0" brushRef="#br0" timeOffset="67059.373">4145 7285 0,'0'0'15,"-53"-35"1,18 35 0,-36 17-1,18 89 1,36-18-1,34 18 1,19-53 0,34-18-1,18-17 1,1-36 0,-72 18-1</inkml:trace>
  <inkml:trace contextRef="#ctx0" brushRef="#br0" timeOffset="67394.298">4392 7056 0,'0'-18'16,"0"36"31,0-1-47,-18 18 15,1 71 1,-1 18 0,1-1-1,17-87 1,0 34-16,35 18 31,18-35-15,17-35-1,1-36 1</inkml:trace>
  <inkml:trace contextRef="#ctx0" brushRef="#br0" timeOffset="67575.162">4392 7355 0,'0'0'0,"-35"-35"15,52 35 1,72 0 0,-1-18-1,-53 18 1</inkml:trace>
  <inkml:trace contextRef="#ctx0" brushRef="#br0" timeOffset="68240.78">5168 6985 0,'-17'0'31,"17"18"-31,-36 17 16,19 71 15,-19 17-15,19 18 0,-1-35-1,18-18 1,0-52-1,0-54 1</inkml:trace>
  <inkml:trace contextRef="#ctx0" brushRef="#br0" timeOffset="68624.209">5256 6950 0,'0'0'0,"18"-71"15,17 54 17,18 34-17,0 1 1,-35 52 0,-36-17-1,-70 18 1,0-1-1,17-17 1,54 18 0,17-18-1,35 17 1,0-17 0,0 0-1,1 0 1,-1-18-1,0-35 17,0 0-17</inkml:trace>
  <inkml:trace contextRef="#ctx0" brushRef="#br0" timeOffset="69023.104">5627 7408 0,'0'0'0,"17"0"0,1-17 15,35-1-15,-18-35 16,-17 0-1,-18 18 1,-18 17 15,-17 18-15,-36 71 0,36 17-1,18-17 1,17-1-1,17-17 1,18-18 0,18-17-1,-17-18 1</inkml:trace>
  <inkml:trace contextRef="#ctx0" brushRef="#br0" timeOffset="69356.161">5997 7250 0,'0'0'0,"0"-36"16,-35 19 15,17 34-15,-17 36-1,0 35 1,17 36-1,0-89-15,1 106 16,-1-35 0,1-18-1,-1-17 1,18-36 0,0-53 30,0-17-46,18 0 16</inkml:trace>
  <inkml:trace contextRef="#ctx0" brushRef="#br0" timeOffset="69620.886">5980 7144 0,'0'0'0,"52"0"31,1 35-15,-35-35-16,17 53 15,-17 17 1,-36 1 0,-35 0-1,-17-18 1,17-36-1</inkml:trace>
  <inkml:trace contextRef="#ctx0" brushRef="#br0" timeOffset="69973.248">6315 7285 0,'0'0'16,"0"17"-16,-53 72 16,53-19-1,0 1 1,53-36-1,17-17 1,-17-54 15,-18-34-31,-35-36 32,-17 18-17,-36 17 1,0 71-1,35 18 1</inkml:trace>
  <inkml:trace contextRef="#ctx0" brushRef="#br0" timeOffset="70372.85">7020 7179 0,'0'0'0,"0"-18"16,-17 18 15,-1 0-31,-35 18 16,18 17-1,35 18 1,35 53 0,-17-53-1,35 53 1,-36-53 0,-17-18-1,-53 0 1,-17-35-1,-18 0 1,35-17 0</inkml:trace>
  <inkml:trace contextRef="#ctx0" brushRef="#br0" timeOffset="70587.122">7197 7338 0,'0'-18'16,"0"53"-1,0 18 1,-18 18 0,0-18-1,18-18 1,0-17-16,-17-18 15</inkml:trace>
  <inkml:trace contextRef="#ctx0" brushRef="#br0" timeOffset="70760.04">7232 7126 0,'0'0'16,"0"-35"-16,0-36 15,0 36 1,-18 35 0</inkml:trace>
  <inkml:trace contextRef="#ctx0" brushRef="#br0" timeOffset="71186.27">7567 6897 0,'18'-35'31,"-18"52"16,0 1-31,0 17-16,-18 53 16,-17 36-1,17-1 1,-17 36-1,35-88 1,18-1 0,34-35-1,-16-35 1,34-17 15,-17-19-31</inkml:trace>
  <inkml:trace contextRef="#ctx0" brushRef="#br0" timeOffset="71636.553">7990 7108 0,'0'0'0,"18"0"0,-36 0 32,1 18-32,-54 53 31,36-36-16,0 18 1,35-18-16,0 0 16,35 18-1,35-17 1,-17-36 0,0-53-1,-17-36 1,-36-16-1,-36 16 1,-34 37 0,17 52-1</inkml:trace>
  <inkml:trace contextRef="#ctx0" brushRef="#br0" timeOffset="72001.824">8502 7232 0,'0'0'0,"18"0"16,-18 88-1,-18-17 1,-35-1-1,0 1 1,35-36 0,1-35-1,52-53 17,-17 36-17,52-54-15,1-53 31,-1 19-15,-52 16 0,-18 72-16</inkml:trace>
  <inkml:trace contextRef="#ctx0" brushRef="#br0" timeOffset="72350.976">7461 7091 0,'18'-18'15,"52"18"1,19 0-1,-19 0 1</inkml:trace>
  <inkml:trace contextRef="#ctx0" brushRef="#br0" timeOffset="73233.255">8872 7038 0,'0'0'0,"-35"0"32,17 35-17,18 18 1,36 0 0,52 0-1,-18-35 1,-17-18-1,0-36 1,-17-34 0,-19 52-16,1-70 15,-18 35 1,0 35 0,-18 18-1,-35 53 1,18 18 15,-18 35-15,18 52-1,35 19 1,0-1 0,-18-35-1,1-35 1,-19-35-1,-17-71 1,0 0 0,-17-18-1,17-35 1,35-53 0,71 18-1,71-18 1,-1 18-1,-52 18 1</inkml:trace>
  <inkml:trace contextRef="#ctx0" brushRef="#br0" timeOffset="74031.432">10019 6685 0,'0'0'0,"0"-18"0,0 1 16,-35 34 15,17-17-31,-53 36 16,-34 34 0,-1 36-1,35 18 1,54 17-1,17-106 1,35 53 0,106 36-1,-35-89 1,-18-35-16</inkml:trace>
  <inkml:trace contextRef="#ctx0" brushRef="#br0" timeOffset="74365.221">10283 6773 0,'0'0'16,"0"36"15,-17 34 0,-1 18-15,18 1 0,0-54-16,0 18 15,0 17 1,0-17-1</inkml:trace>
  <inkml:trace contextRef="#ctx0" brushRef="#br0" timeOffset="74631.528">10354 6720 0,'0'0'0,"35"-35"16,18 35 15,0 35-15,-18 1 0,-35 17-1,-35 17 1,-18-17-1,-17-18 1,17-17 0,17-18-16</inkml:trace>
  <inkml:trace contextRef="#ctx0" brushRef="#br0" timeOffset="74980.712">10654 7003 0,'0'0'0,"18"17"16,-1 1-16,36 35 16,-18-53-1,1-18 1,-36-52 0,-18-19-1,-17-34 1,-1 70-1,19 35 1</inkml:trace>
  <inkml:trace contextRef="#ctx0" brushRef="#br0" timeOffset="76194.708">10760 6756 0,'-18'17'93,"18"1"-77,-18 0 0,18-1-16,-17 1 15,17 0 1,-35 17-1,35 0 1,0-17-16,-18-1 16,18 1-1,0 17 1,0-17 15,0 0-15,0-1-1,18-17 1,17 18 0,-18-18-1,19 17 1,-19-17 0,19 0-1,-19 0 1,19-17-1,-19-18 1,1 17 0,-1-17-1,1-1 1,-18 1 15,18-18-15,-18 0-1,-36 18 1,1 0 0,-18 35-1,0-18 1,-17 18 0,17 18-1,35-18-15</inkml:trace>
  <inkml:trace contextRef="#ctx0" brushRef="#br0" timeOffset="77177.151">11377 6773 0,'0'18'62,"-18"0"-46,-34 52-1,34-52-15,-17 35 16,-1 17 0,1-17-1,35-18 1,0-17 0,0-53 15,0 17-31,35-52 15,36-19 1,-1 1 0,-34 35-1,-19 36 1,1 34 15,17 36-15,1-17-1,34-1 1,18-35 0,0 0-1,-17-18 1,0-52 0,-54 17-1,-17 0 1,0 0-1,0 35 17,0 36-17,-17-18-15,-1 53 16,0 35 0,18 0-1,0 0 16,0 1-15,36-1 0,-19-35-1,-17-36 1,0-70 15</inkml:trace>
  <inkml:trace contextRef="#ctx0" brushRef="#br0" timeOffset="77491.725">12136 6421 0,'35'0'31,"-18"17"-31,1 36 16,35 71-1,-18 17 1,-35 53 0,-53 0-1,-52-18 1,-37-52-1,-16-71 1,105-53-16</inkml:trace>
  <inkml:trace contextRef="#ctx0" brushRef="#br0" timeOffset="79406.45">11183 4604 0,'18'17'0,"17"1"16,53 0 0,36 17-1,52 0 1,18 0-1,-18 1 1,-17-1 0,0-17-1,0-1 1,17 19 0,-35-36-1,-88 0-15,35 0 16,0 0 15,1 0-15,-19 0-1,-17 0 1,-35 0 0,-1 0 15,-17 17 47,0 19-62,0-19-16,0 36 15,0 18 1,0-1-1,0 18 17,-17 36-17,17-54 1,0-34-16,0 52 16,0 35-1,0-52 1,0 35-1,0 17 1,0 1 0,17 70-1,1-53 1,-18-35 0,18-18-1,-18-18 1,0 1-1,0 17 17,0-35-17,0-18 1,0-17 0,0 35-1,-18-18 1,18 18-1,0-18 1,0-17 0,-18 0-1,18-1 1,-52 1 0,34 17-1,-70 0 1,-106-35 15,53-17-15,-71-36-1,71 18 1,123 17-16</inkml:trace>
  <inkml:trace contextRef="#ctx0" brushRef="#br0" timeOffset="80970.128">13282 5909 0,'0'18'15,"18"-18"95,-1 0-110,1 0 15,35 0-15,35 17 32,0 1-32,-35-18 15,106 18 1,17-18-1,18 0 1,-88-18 0,-71 18-1,-17-18 1,-18 1 46,0-1-30,0 0-1,18 18-15,-18-17-1,17-1 1,-17-17-1,0 0 1,0 17 0,0 0-16,0 36 78,18 0-78,0-1 15,-1 1-15,19 17 16,-1 0 0,-35 18 15,-35 0-31,-71 0 31,-35-18-15,35 1-1,53-36-15</inkml:trace>
  <inkml:trace contextRef="#ctx0" brushRef="#br0" timeOffset="85480.252">15240 5697 0,'0'0'0,"18"0"0,-18-17 31,17 17-15,-17-18-1,0 0 1,-17 1-1,-1 17-15,-17 0 16,-53 0 0,35 35 15,35 0-15,18 18-1,53 18 1,53 17-1,-71-35 1,-17-18 0,-18 0-1,-18-17 1,-35-18 0,-17 0-1,17 0 1,0-18-1,53 1 1</inkml:trace>
  <inkml:trace contextRef="#ctx0" brushRef="#br0" timeOffset="85862.633">15434 5715 0,'0'0'0,"18"0"16,-1 18-1,1 17 1,-18 18 0,0 17-1,0-17 1,-18-35-1,18 0 1,0-36 15,0 0-31,0-35 32,36-17-17,16-1 1,-16 18-1,-1 18 1,-17 35-16,17 0 16</inkml:trace>
  <inkml:trace contextRef="#ctx0" brushRef="#br0" timeOffset="86211.986">16069 5697 0,'0'-17'15,"-18"17"17,1 0-17,-19 0 1,-52 35-1,18 18 1,34 0 0,36-36-16,0 36 15,36 0 1,52 0 0,35-35-1,-34-36 1,-54 1-16</inkml:trace>
  <inkml:trace contextRef="#ctx0" brushRef="#br0" timeOffset="87079.313">16775 5203 0,'0'0'0,"17"-35"15,18-53-15,-17 17 16,-18 19 15,0 87 0,-18 71-15,-17 17 0,18 1-1,-1-72-15,0 37 16,-17 69 0,0 19-1,-18 52 1,18 18-1,17-123 1,0-54 0,18-52-1,-17-36 17,17-35-1,35-70-31</inkml:trace>
  <inkml:trace contextRef="#ctx0" brushRef="#br0" timeOffset="87776.093">16969 5891 0,'0'0'0,"-18"18"0,18 0 15,-18-18 1,18-18 15,0 0-15,0-52-1,0-1 1,53 1 0,-35 70-1,0 0-15,34 35 16,1 18-1,-17 0 1,-19 0 0,-17-18-1,0-53 32,0-35-31,18-17-1,35-1 1,35 36 0,-53 35-16,53 18 15,-17 35 1,-36 0 0,-35 17-1,-17-17 1,-36 0-1,17 0 1,1-53 0,18 17-1,34-34 1</inkml:trace>
  <inkml:trace contextRef="#ctx0" brushRef="#br0" timeOffset="88558.471">18027 5680 0,'0'-18'15,"0"0"1,-35 1 15,17 17-15,-35 0-1,0 17 1,18-17 0,-18 53-16,18 0 31,35 18-16,70-36 1,1 0 0,-1-35-1,-17-35 1,18-53 0,-54 35-1,-17 18 1,0 17-1,-17 36 1,17 35 0,0 0-1,0-1 1,53 1 0,0-35-1,17-18 16,1 0-15,-18-53 0,17-17-1,-52 17 1,-18 35 0,-18 0-1,1 36 1,-19 17-1,36 18 1,0 0 0,0-18-1,0-17 1,18-18 15</inkml:trace>
  <inkml:trace contextRef="#ctx0" brushRef="#br0" timeOffset="88743.399">18486 5503 0,'0'0'0,"-36"-70"32,36 52-17,-17 18 1,17 18-1,17-18 1,1 17-16</inkml:trace>
  <inkml:trace contextRef="#ctx0" brushRef="#br0" timeOffset="89159.384">18662 5821 0,'0'0'15,"0"17"-15,0 1 16,0-36 15,-18 18-31,18-35 16,-17-18-1,17 0 1,17-35 0,54 71-1,17 17 1,0 52 0,-17 1-1,-36 18 16,-35-1-31,-35-34 32,-18-1-17,35-17 1,1-36 0</inkml:trace>
  <inkml:trace contextRef="#ctx0" brushRef="#br0" timeOffset="89690.358">19614 5009 0,'0'0'0,"18"-35"15,35-53 1,-35 70 0,-18 1-1,0 52 1,-53 36-1,0 70 1,-18 17 0,-35 72-1,36-54 1,17 18 0,18 18-1,17-18 1,0-53-1,1-35 17,17-71-17,-18-35 1,0-35 0,18-18-1,18-53 1</inkml:trace>
  <inkml:trace contextRef="#ctx0" brushRef="#br0" timeOffset="90456.176">20055 5697 0,'18'-17'16,"-18"-1"-1,0 0 16,0 36 1,-35 17-17,35 54 1,0 16 0,0-52-16,0 88 15,0-70 1,0 70-1,-18-88 1,-17-18 15,-53-52-15,17-19 0,18-17-1,18-35 1,35 18-1</inkml:trace>
  <inkml:trace contextRef="#ctx0" brushRef="#br0" timeOffset="90705.229">20214 5380 0,'0'0'15,"-17"-18"1,34 18 62,1 0-78,-1 0 16</inkml:trace>
  <inkml:trace contextRef="#ctx0" brushRef="#br0" timeOffset="91204.271">20532 5486 0,'-18'0'0,"-17"0"16,-36 17 15,-35 36-15,71-35-1,35 52 1,0-52-16,18 17 15,105 18 1,-17-35 0,-53-36-1,0-17 1,-18-36 0,-17 1-1,-18 17 1,0 71-1,-18 17 1,18 35 0,18 1 15,17-18-15,36 17-1,-18-70 1,-18 0-16</inkml:trace>
  <inkml:trace contextRef="#ctx0" brushRef="#br0" timeOffset="91537.082">21043 5627 0,'0'0'0,"0"17"0,0 19 15,0-19-15,18 36 16,17-17 0,0 16 15,1-52-15,-1-17-1,-17-18 1,17-36-1,-18 0 1,1 19 0,0-1-1,-1 35 1,54 0 0</inkml:trace>
  <inkml:trace contextRef="#ctx0" brushRef="#br0" timeOffset="91953.251">21661 5468 0,'-18'0'16,"0"0"-16,-35 18 31,-17 35-15,17 0-1,35-1 1,36 1 0,52-17-1,1-19 1,17-52 0,-35-36-1,-18 1 1,-35 35-1,0 52 1,-35 19 0,17 34-1,18-52-15,36 35 16,34 0 15,1-36-15,-1-17-16</inkml:trace>
  <inkml:trace contextRef="#ctx0" brushRef="#br0" timeOffset="93716.739">776 8731 0,'-18'0'93,"1"0"-93,-54 0 32,1 0-17,-36 0 1,53 0 0,35 0-1,18 18 16,0 0-15,18 17 0,-18 18-1,-18 0 1,1 0 0,-1-18-1,18-18 1,18-17 31,17-17-32,18 17 1,0-18 0,-36 18-16,36 18 15,0 35 1,-17 0-1,-36 0 1,0-1 0,-71 1-1,0-35 1,-34 0 0,69-18-1,19-18 1,17-35-1</inkml:trace>
  <inkml:trace contextRef="#ctx0" brushRef="#br0" timeOffset="94333.086">776 8431 0,'0'0'0,"0"-17"15,-18 17 1,36 53 31,35 17-32,18 18 1,17 1 0,-18-19-1,-34-52-15,34 52 16,36 19-1,-53-37 1,-18-16 0,-35-1-1,0 0 1,-35 1 0,-18 16-1,-18 1 16,-52 18-31,-18 0 32,0-1-17,17-17 1,36-18 0,70-35-1,36-17 1,17-1-1</inkml:trace>
  <inkml:trace contextRef="#ctx0" brushRef="#br0" timeOffset="100672.535">2558 8678 0,'0'18'125,"-18"0"-125,0-1 16,-17 89-1,35-71-15,-53 71 16,18 0 0,0-18-1,17-17 1,18-18-1,-18-36 1,18 1 0,-17-18 15,-1-35-15,18-1-16</inkml:trace>
  <inkml:trace contextRef="#ctx0" brushRef="#br0" timeOffset="101175.388">2469 8696 0,'0'-18'0,"53"-17"31,18 0-31,17 35 16,-53 0 15,-17 17-31,17 1 16,-17 53-1,-18 34 1,-71-52-1,-34 18 1,-1-36 0,35 0-1,54 1 1,34-1 0,36 0-1,0 18 1,0-18-1,-18 1 1,-17-1 15,-1-35-15,19 18 0,-1-36-1</inkml:trace>
  <inkml:trace contextRef="#ctx0" brushRef="#br0" timeOffset="101588.591">2946 9137 0,'17'0'16,"1"-35"0,17-1 15,-17 1-15,-18 0-1,-18 35 1,1 0-1,-36 53 1,17 0 0,19 17-1,17-17 1,0 0 0,35-35-1,-17-18-15,35 17 16,-18-34-1</inkml:trace>
  <inkml:trace contextRef="#ctx0" brushRef="#br0" timeOffset="101956.479">3387 9084 0,'0'0'16,"0"-18"-1,-18 18 1,0 0 0,-17 0-1,0 0 1,0 18 0,-1 0-1,19 35 1,17-1-1,35 1 1,-35-17 0,0-19-16,0 1 15,-35 0 17,-18-1-17,-18-17 1,36 0-16</inkml:trace>
  <inkml:trace contextRef="#ctx0" brushRef="#br0" timeOffset="102353.774">3651 9102 0,'-17'0'16,"-19"0"-16,-34 17 16,-1 36-1,36 18 1,35-18 0,35 0 15,53-36-16,1-17 1,-19-35 0,-35-18-1,-35-18 1,-35 1 0,18 52-16,-36 1 15,0 17 1,35 17-1,18 1 1</inkml:trace>
  <inkml:trace contextRef="#ctx0" brushRef="#br0" timeOffset="102786.064">3933 9172 0,'0'0'0,"-17"71"16,17-18 0,17-18-1,36-17 1,0-18-1,35-18 1,-35-35 0,0-35-1,-35 17 1,-18 36 15,-53 88 0,53-35-31,-35 17 16,35 53 0,0-53-1,17 1 1,19-19 0</inkml:trace>
  <inkml:trace contextRef="#ctx0" brushRef="#br0" timeOffset="103119.247">4463 9225 0,'-18'35'0,"36"-70"0,-36 123 31,0-35-16,18 0 1,0-70 31,0-1-47,0 0 16,0-52-1,36-1 1,-19 53-16,19-17 15,16-18 1,1 53 0</inkml:trace>
  <inkml:trace contextRef="#ctx0" brushRef="#br0" timeOffset="103401.516">4939 9119 0,'-18'0'32,"1"0"-17,-54 36 1,53-19-16,-17 18 16,-18 18-1,36 18 1,52 0-1,35-36 1,19-35 0,16 0-1,-34-35 1</inkml:trace>
  <inkml:trace contextRef="#ctx0" brushRef="#br0" timeOffset="103751.5">5239 9207 0,'17'0'0,"1"0"16,17-17-1,18-1 1,-35 1-16,17-1 15,-35-17 1,-18 35 0,-52 0-1,-18 88 17,52-18-32,36 1 15,0 0 16,53-36-15,18-35 0,-53 0-16</inkml:trace>
  <inkml:trace contextRef="#ctx0" brushRef="#br0" timeOffset="104483.225">5962 9049 0,'0'-18'0,"-18"0"47,1 18-32,-1 0-15,-17 0 16,-18 0 0,35 18-1,18 17 1,0 1-1,53 17 1,-18-1 0,1 1-1,-36-17 1,-18-19 0,-35 1-1,-70-18 16,34-18-15,54 18-16</inkml:trace>
  <inkml:trace contextRef="#ctx0" brushRef="#br0" timeOffset="113102.517">7373 9119 0,'-18'0'0,"1"0"47,17 18-47,-18-18 31,0 0 0,1 0-31,52 0 79,0 0-79,-17 0 0,88 0 31,70 0-16,-105 0-15,70 0 16,18 0 0,-71 0-1,-106 0 17,-35-18-17,0 1 1,0-19-1,36 19 1</inkml:trace>
  <inkml:trace contextRef="#ctx0" brushRef="#br0" timeOffset="113385.765">7920 8996 0,'17'0'78,"1"0"-78,0 0 16,35 17-1,-18 1-15,0 0 16,1 17 0,-19-17-1,-34 35 1,-72-1-1,-17 1 1,1 0 0,69-53-1</inkml:trace>
  <inkml:trace contextRef="#ctx0" brushRef="#br0" timeOffset="113968.088">8819 8908 0,'0'0'0,"0"-18"0,0-17 16,0-18 0,0 18-1,0 52 16,0 54-15,0-1 0,0 36 15,0-18-31,0-35 16,0-18-1,-35-17 1,0-36-1</inkml:trace>
  <inkml:trace contextRef="#ctx0" brushRef="#br0" timeOffset="114167.495">8520 8872 0,'-36'-53'15,"72"106"-15,-125-158 16,89 69-1,36 1 1,69 17 0,37 18-1,-1 0 1,-18 0 0</inkml:trace>
  <inkml:trace contextRef="#ctx0" brushRef="#br0" timeOffset="114584.295">9207 9013 0,'0'0'0,"18"0"16,0-35 0,17 0-1,-17-18 1,-18 18 0,-36 35-1,-17 0 1,18 53 15,35 17-15,18 1-1,35-18 1,17 0 0,-17-36-16,-35-17 15,70-17 1</inkml:trace>
  <inkml:trace contextRef="#ctx0" brushRef="#br0" timeOffset="114916.843">9684 8908 0,'0'0'0,"0"-36"16,-18 36-1,0 0 32,1 18-31,-1 17-1,18 1 1,0-19-16,0 36 16,35 0-1,-35 0 1,0-35-1,-35 17 1,-18-35 0,-35 0-1,35-18 1,36 1 0</inkml:trace>
  <inkml:trace contextRef="#ctx0" brushRef="#br0" timeOffset="115266.135">9913 8625 0,'0'-17'15,"0"-1"-15,0 36 47,18 17-31,-18 0-16,0 18 15,17 71 1,-17-18 0,18 17 15,17-70-16,1 0-15,-1-53 32,18 0-17,-53-18-15</inkml:trace>
  <inkml:trace contextRef="#ctx0" brushRef="#br0" timeOffset="115418.683">9895 8872 0,'0'0'0,"18"0"31,70-17-15,-52 17-16,69-36 16</inkml:trace>
  <inkml:trace contextRef="#ctx0" brushRef="#br0" timeOffset="116547.651">10707 8784 0,'0'-17'15,"-18"17"1,18 17-16,-17 36 15,17 35 17,-18-70-32,18 52 15,0 1 1,0-18 0,35-35-1,0-18 1,1-36-1,-1 1 1,0 17 0,1 1-1,-1 17 1,18 17 0,35 1-1,0 0 1,0-18-1,1 0 1,-37-18 15,-16-53-15,-19 1 0,-17-54-1,-17 1 1,-71-1-1,-18 54 1,-35 35 0,-1 35-1,19 53 1,105-1 0,1 54-1,34-35 1,36-1-1,35-17 1,18-17 15,18-36-15,17 0 0,-18-36-16</inkml:trace>
  <inkml:trace contextRef="#ctx0" brushRef="#br0" timeOffset="116897.831">11730 8784 0,'0'0'0,"-18"18"0,-35 35 16,0 0-1,53 0 1,18-18 0,0-18-1,35 1 1,-1-18 0,-16-35-1,-19-36 1,-17-35-1,0 36 1,-53 17 0,1 53-1,16 35 1</inkml:trace>
  <inkml:trace contextRef="#ctx0" brushRef="#br0" timeOffset="117230.342">12171 8802 0,'0'0'0,"0"-18"15,-18 18 1,-17-17-1,0 34 1,-1 18 0,19 36-1,17 0 1,35-1 0,36-17-1,-1-35 1,18-36 15,-35 0-31</inkml:trace>
  <inkml:trace contextRef="#ctx0" brushRef="#br0" timeOffset="117680.439">12400 8802 0,'0'0'16,"0"17"-16,-18 54 15,18-53-15,0 17 16,18 18-1,35-36 1,18 1 0,-1-53 15,-17 0-15,-18-36-1,-17 18 1,-18 35-1,0 36 1,-18 17 0,18 18-1,0 0 1,36 0 0,-1-53-1</inkml:trace>
  <inkml:trace contextRef="#ctx0" brushRef="#br0" timeOffset="118743.752">13000 8872 0,'0'0'0,"-35"53"15,35-35 1,0 17-16,0 0 16,-18-17 15,0-36 0,18-34-15,0 34-16,0-53 15,18 18 1,52 18 0,1 35-1,0 71 1,-18-18-1,-18 0 1,-35-36 0,17-17-1,-17-17 1,0-19 15,0-34-15,18-1-1,17 1 1,54 87 0,-54 19-1,0 69 1,-35-34 0,0-18-1,-35-18 1,35-17-1,0-36 1</inkml:trace>
  <inkml:trace contextRef="#ctx0" brushRef="#br0" timeOffset="119093.596">13635 8872 0,'17'0'15,"1"-17"1,17-19 0,-35 19-16,0-1 15,0-35 1,0 36-1,-35 34 1,0 36 0,0 18-1,35 17 1,0-35 0,35-18 15,0-17-16,0-18-15</inkml:trace>
  <inkml:trace contextRef="#ctx0" brushRef="#br0" timeOffset="119575.434">13899 8855 0,'-17'0'0,"34"0"0,-52 53 15,18 0 1,17-36 0,-18-17 30,18-17-30,0-36 0,0 35-16,0-35 15,0-35 1,53 17 0,17 36-1,54 106 1,-54 17-1,-52 0 1,-18-35 0,0 0-1,-18-18 1,1-35 0,17-18 15</inkml:trace>
  <inkml:trace contextRef="#ctx0" brushRef="#br0" timeOffset="119877.089">14552 8326 0,'0'0'0,"0"-18"0,-18-17 16,18 17 0,0 53-1,0 71 1,0 18 0,0 17-1,18-18 1,-18-17 15,18-35-15,-1-54-1</inkml:trace>
  <inkml:trace contextRef="#ctx0" brushRef="#br0" timeOffset="120357.736">14534 8767 0,'0'-18'15,"18"18"-15,0 0 0,52-18 16,54-17 0,-1 0-1,-17-18 1,-35 0 15,-54 18-15,-17 17-1,0 36 32,0-1-31,18 18-1,-18 1 1,18 17 0,-1-18-1,-17-17 1,-17-1 0,-19 1-1,-17 0 1,0-18-1,18 0 1</inkml:trace>
  <inkml:trace contextRef="#ctx0" brushRef="#br0" timeOffset="120607.515">15522 8837 0,'35'-18'16,"-17"18"-1,-18 18 1,0 0 0,-70 52-1,-1 1 1,36-54-16,-36 19 15,36-19 1</inkml:trace>
  <inkml:trace contextRef="#ctx0" brushRef="#br0" timeOffset="122554.444">16228 8308 0,'0'0'0,"0"-18"0,0 1 16,0 34 31,0 1-31,0 70-1,0 0 1,17 53-1,-17-105-15,0 87 16,0-35 0,0-35-1,0-35 1,0-36 0,0 1-16</inkml:trace>
  <inkml:trace contextRef="#ctx0" brushRef="#br0" timeOffset="122740.723">16210 8361 0,'0'0'0,"0"-71"15,35 1 17,18 17-17,53 18 1,-18 17-1,-17 18 1,-53 0-16</inkml:trace>
  <inkml:trace contextRef="#ctx0" brushRef="#br0" timeOffset="122903.52">16192 8555 0,'0'0'0,"53"17"16,36-17 0,16-17-1,-52-18 1</inkml:trace>
  <inkml:trace contextRef="#ctx0" brushRef="#br0" timeOffset="125185.029">16651 8520 0,'0'-18'0,"0"36"31,18-1-15,-1 18 0,36 36-1,-17 17 1,-36-52-16,0 16 16,0-16-1,0-19 1,0-34-1,-18-36 1,18-18 0,0-35-1,0-35 1,18 106 0,34 0-1</inkml:trace>
  <inkml:trace contextRef="#ctx0" brushRef="#br0" timeOffset="125649.952">17198 8484 0,'0'-17'0,"-18"17"16,1 0-1,-36 0 1,35 0-16,-17 35 16,-53 35-1,88 1 1,0-18 0,70-18-1,-17-17 1,0-53 15,-35-18-15,-18-36-1,0 19 1,0 35 0,17 52-1,1 36 1,17 53-1,18-35 1,0-36 0,18-17-1,-36-18 1</inkml:trace>
  <inkml:trace contextRef="#ctx0" brushRef="#br0" timeOffset="126215.7">17604 8731 0,'0'18'0,"0"0"15,-18-1 1,18 1 0,-18-18-1,18-18 1,-17-35-1,-1-17 1,18-36 0,0 35-1,35 54 1,71 87 0,-35 18-1,-18-17 1,-36-36-1,-17-17 17,0-36-17,0-35 1,0-35 0,36 35-1,16-53 1,-16 89-1,34 52 1,1 106 0,-36-53-1,-35-17 1,0-1 0,0-52-1,35-18 1,1-18-1</inkml:trace>
  <inkml:trace contextRef="#ctx0" brushRef="#br0" timeOffset="126548.549">18327 8643 0,'17'0'15,"-17"-18"1,18-17 0,0-18-1,-18-17 1,0 34 0,-53 36-1,0 36 1,35 52-1,18 0 1,0-53 0,0 18-1,36 18 1,16-54 0,19-17-1</inkml:trace>
  <inkml:trace contextRef="#ctx0" brushRef="#br0" timeOffset="127163.541">18662 8520 0,'0'0'0,"-18"17"0,1 36 16,-1 18 15,18-1-15,0 1-1,0-54-15,35 19 16,36-19-1,-36-17 1,18-53 0,-18-35-1,1 18 1,-19 17 0,-17 106 15,18 0-16,52 0 1,19-18 0,-1-18 15,-53-17-15,-17-17-16,-1-36 15,1-18 1,-18-17-1,-35 0 1,-36 53 0,18 35-1,36 0 1,17 17 0</inkml:trace>
  <inkml:trace contextRef="#ctx0" brushRef="#br0" timeOffset="127529.426">19385 8537 0,'0'0'0,"-18"35"16,-17 36-1,35 0 1,53-1 0,0-17-1,18-53 1,-36 0 0,-17-53-1,-18-88 1,-18 18-1,-35 34 1,0 54 0,18 35 15,35 35-31</inkml:trace>
  <inkml:trace contextRef="#ctx0" brushRef="#br0" timeOffset="127878.72">19773 8590 0,'18'0'0,"-36"0"0,53 18 16,1 70 0,-19-17-1,-17-19 1,0-16-1,0-19 1,-17-17 0,-1-53 15,18 36-15,0-54-1,0-35 1,18-17-1,-1 52 1,-17 18 0,18 1-1</inkml:trace>
  <inkml:trace contextRef="#ctx0" brushRef="#br0" timeOffset="128231.665">20108 8167 0,'0'-18'0,"0"-17"15,0 53 32,0 17-31,0 18-1,0 70 1,0 36 0,0-36-1,0-17 1,0-53 0,0-35-16,0-1 15,0 1 1,18-53-1,0 17-15</inkml:trace>
  <inkml:trace contextRef="#ctx0" brushRef="#br0" timeOffset="128579.325">20355 8431 0,'18'-17'15,"-36"34"-15,36-52 16,-18 17-1,-18 18 17,1 0-17,-19 18 1,19 0-16,-19 17 16,-16 18-1,34 0 1,18 17-1,0-17 1,18-17 0,17 17-1,18-53 1,-18 17 15,18-34-15,-53-1-16</inkml:trace>
  <inkml:trace contextRef="#ctx0" brushRef="#br0" timeOffset="129460.944">21308 8114 0,'0'-18'16,"-18"1"0,0 17 15,1 17-31,17 1 16,-18 35-1,-17 35 1,35 35-1,0-87-15,18 34 16,34 36 0,19-53-1,-18-53 1,-18 0 15,36-106-15,-18 18-1,17-106 1,-34 53 0,-36 53-1,-53 17 1,0 71 0,53 35-1,0 1 1,17-19-1</inkml:trace>
  <inkml:trace contextRef="#ctx0" brushRef="#br0" timeOffset="129809.589">21943 8202 0,'0'0'0,"35"0"16,-53 0 30,1 0-30,-1 0 0,-70 18-1,70 17 1,1-17-16,34 87 16,1-52-1,35 18 1,-36-1-1,-17-34 1,-105-19 0,52-17-1,-18 0 1,36-35 0,35 0-1</inkml:trace>
  <inkml:trace contextRef="#ctx0" brushRef="#br0" timeOffset="130175.84">22243 8343 0,'0'0'0,"17"-17"16,1 17-16,17-18 15,0 0 1,-35-35 0,0 18-1,-35 0 1,-18 35 0,-17 35-1,34 36 16,36 17-15,18-18 0,17 1-1,36-36 1,17-17 0</inkml:trace>
  <inkml:trace contextRef="#ctx0" brushRef="#br0" timeOffset="130475.117">22613 8326 0,'18'35'15,"-18"53"1,0-70-16,0 70 16,0-35-1,0-36 1,0-34 31,0-1-47,0-17 15,0-71 1,17 18 0,19 0-1,17 35 1,-1 0-1,-34 53-15</inkml:trace>
  <inkml:trace contextRef="#ctx0" brushRef="#br0" timeOffset="131407.602">23407 7902 0,'0'0'0,"0"-17"16,0-1 0,0 0-1,-35 18 1,-18 0 0,0 18-1,-36 35 1,1 53 15,35-36-15,18 54-1,17 52 1,36-52 0,17-36-1,54-18 1,-19-34-1,18-36 1,-35-36 0,-35 19-16,0-54 15,-18-52 1,-18 17 0,-17 35-1,17 36 1,18 17 15,35 18-15,36 0-1,17 0 1,-17 0 0,-36 0-1,-35 18 16,0 0-15,-18 35 0,-17 35-1,0 18 1,35-71-16,-18 18 16,0 70-1,18-70 1,0-35-1,0-1 17,0-34-17,0-1 1,18-52-16</inkml:trace>
  <inkml:trace contextRef="#ctx0" brushRef="#br0" timeOffset="131926.165">23795 8220 0,'0'0'0,"0"-18"16,-18 18 15,1 0-31,-1 18 16,0-1-16,1 19 15,17 52 1,0-18 15,17 19-15,36-37 0,0-52-1,0-17 1,18-71-1,-36 17 1,-17 53-16,17-70 16,-35 35-1,0 18 1,0 70 15,0-17-15,-18 17-16,18 36 15,0 17 1,18-35 15,17 0-15,53-53 0,-17-18-1</inkml:trace>
  <inkml:trace contextRef="#ctx0" brushRef="#br0" timeOffset="132155.905">24359 8361 0,'0'-18'0,"0"36"0,0-106 16,0 70-1,0 0 1,-35 36 0,17 17-1,18 36 1,-17-1-1,17-17 1,0-17 0,17-19 15,-17-34-31</inkml:trace>
  <inkml:trace contextRef="#ctx0" brushRef="#br0" timeOffset="132261.757">24359 8008 0,'0'0'0,"-17"-18"0</inkml:trace>
  <inkml:trace contextRef="#ctx0" brushRef="#br0" timeOffset="132954.817">24906 7708 0,'0'18'47,"18"-1"-47,-1 19 15,1-19-15,17 89 16,-35 18-1,0-36 1,-35 35 0,0 1-1,-18-18 17,0-36-17,53-35 1,0-70 15,0-18-15,35-53-1,-35 1 1,0 87-16,-35-53 16,-18 54-1,-35 17 1,35 53-1,18 0 1,35 70 0,35-35 15,18-35-15,17-18-1,19-35 1,34-35-1</inkml:trace>
  <inkml:trace contextRef="#ctx0" brushRef="#br0" timeOffset="133337.339">25277 8273 0,'17'0'16,"1"-18"-16,17 0 15,18 1 1,-35-1 0,-18-17-1,-18 0 1,-35 35-1,-17 17 1,-36 71 0,70-17-1,36 35 1,53 0 0,18-54-1,17-52 1,-70 0-16</inkml:trace>
  <inkml:trace contextRef="#ctx0" brushRef="#br0" timeOffset="136348.915">26017 8273 0,'0'0'0,"-35"0"15,17 0 1,18 17-1,18-17 48,0 0-63,-1 0 16,1 0-16,53 0 15,87 0 1,-52 0-1,-53 0 1,-18-17 15,-17 17-15,-18-18 0,-18 0-1,-17 1 1,0-1-1,17 0 1</inkml:trace>
  <inkml:trace contextRef="#ctx0" brushRef="#br0" timeOffset="136619.226">26352 8167 0,'0'-18'15,"0"36"-15,-17-36 0,17 1 32,17 34 30,1 1-46,0-1-16,-1-17 15,1 36 1,0-1 0,-1 18-1,-34 17 1,-36-17-1,17-17 1</inkml:trace>
  <inkml:trace contextRef="#ctx0" brushRef="#br0" timeOffset="137464.617">27040 8061 0,'18'0'15,"-18"-18"-15,0 1 32,-18 17-17,1 0 1,-1 0-16,-35 0 15,0 0 1,18 35 0,35 18 15,35-18-15,53 36-1,-52-36 1,34 0-1,-52 1 1,-18-19 0,-35 18-1,-18-17 1,-18-18 0,36 0-1,17-18 1</inkml:trace>
  <inkml:trace contextRef="#ctx0" brushRef="#br0" timeOffset="137846.225">27146 8096 0,'18'0'15,"0"0"1,17 18 0,-18 17-1,1 0 1,-18-17-16,18 35 16,-18-35-1,0-1 1,0-52 31,0 17-32,0-35 1,17-17 0,1 17-1,0 18 1,-1 17-1</inkml:trace>
  <inkml:trace contextRef="#ctx0" brushRef="#br0" timeOffset="138162.574">27534 8008 0,'18'0'0,"-18"-18"0,-18 18 47,18 18-47,-35 17 32,17 36-17,18-36 1,0-17-16,0 35 15,36-36 1,17 1 0,-1-36-1,-16 1 1,17-36-16</inkml:trace>
  <inkml:trace contextRef="#ctx0" brushRef="#br0" timeOffset="138645.617">27993 7444 0,'0'0'0,"0"-36"31,0 19-15,0 34 31,-18 1-47,1 70 16,-19 36-1,19 17 1,-19 0-1,36-88-15,0 35 16,18 124 0,-18-71-1,0 0 1,0-53 15,0-35-15,0-71 31,-18-52-32,18 17-15</inkml:trace>
  <inkml:trace contextRef="#ctx0" brushRef="#br0" timeOffset="140031.108">28346 8043 0,'-18'0'0,"0"0"31,18 18 0,0 0-15,0 17-1,0-17 1,0 17 0,0 0 15,0-53 16,-17 18-47,-1-35 15,-17-35 1,35-1 0,0 18-1,35 35 1,36 36-1,35 35 1,-36 0 0,-35-35-1,-17-1 1,-18-34 15,0-19 0,0-52-15,35 53 0,36 35-1,-1 17 1,-17 36 0,-35 0-1,-18 0 1,-18-17-1,1-1 1,-1-35 0,36 0 15,-1-18-15</inkml:trace>
  <inkml:trace contextRef="#ctx0" brushRef="#br0" timeOffset="140691.652">28981 7885 0,'0'0'16,"0"17"-16,-18-17 0,-35 53 15,18-18 1,17 18-1,36 0 1,52 0 0,1-53-1,-36-17 1,1-36 0,-36-18-1,0 18 16,0 18-15,-18 35 0,18 35-1,0 18 1,0-18 0,18 1-1,34-19 1,1-17-1,18-17 1,-36-1 0,18-35-1,-35 0 1,-18 35 0,-18 18-1,0 18 16,18 35-15,0-18 0,0 18-1,0-35 1,0 0 0,0-36-1</inkml:trace>
  <inkml:trace contextRef="#ctx0" brushRef="#br0" timeOffset="141226.791">29422 8026 0,'0'0'0,"0"-36"15,0-52 1,35 0 15,-17 53-31,87 35 16,1 53 15,-35 17-15,-18 1-1,-53-18 1,-18-18 0,0 0-1,1-17 1,17-36-1,0 1-15</inkml:trace>
  <inkml:trace contextRef="#ctx0" brushRef="#br0" timeOffset="141740.934">30145 7056 0,'0'0'0,"0"-36"16,-18 19-1,18 34 1,0 19-1,-17 87 1,17-70 0,0 141-1,0 0 1,0 0 0,-18-35-1,18-71 1,0 53-1,-18 0 1</inkml:trace>
  <inkml:trace contextRef="#ctx0" brushRef="#br0" timeOffset="141807.617">30074 8467 0,'0'-18'16,"0"0"-16,0-17 16,0 106-16,0-160 0,18 37 15</inkml:trace>
  <inkml:trace contextRef="#ctx0" brushRef="#br0" timeOffset="142273.203">30409 7867 0,'0'18'31,"18"-1"-31,0 18 16,-18 18-1,0-35 1,17 17-16,-17 18 15,0-17 17,-17-36-1,-1-36-15,0-17-1,18-17 1,36-36-1,17 71 1,-36 17-16,19-17 16,-1 35-1</inkml:trace>
  <inkml:trace contextRef="#ctx0" brushRef="#br0" timeOffset="142605.817">30709 7902 0,'0'0'0,"36"-17"31,-19-19-15,-17 19-16,0-19 15,0-17 1,-17 53-1,-36 0 1,17 53 0,19 18-1,17-1 1,17 1 0,19-18-1,-1-53 1,18 0-1,0-35 1</inkml:trace>
  <inkml:trace contextRef="#ctx0" brushRef="#br0" timeOffset="142922.773">31027 7832 0,'17'-18'16,"-17"-17"-16,-88 176 0,159-229 0,-54 17 0,-17 53 15,0-17 1,-17 18-1,-1 17 1,1 35 0,17 18-1,17 0 1,18 17 0,-17-17-1,-18 18 1,-18-54-1,-70 1 1,18-18 0,34 0 15,19-18-15</inkml:trace>
  <inkml:trace contextRef="#ctx0" brushRef="#br0" timeOffset="143271.812">31186 7920 0,'0'0'0,"0"17"0,17 36 16,1-35 0,35 0-1,-18-18 17,-17-36-17,-18-34 1,-18-1-1,-35 1 1,18 34 0,35 19-1</inkml:trace>
  <inkml:trace contextRef="#ctx0" brushRef="#br0" timeOffset="143740.278">31503 7832 0,'0'0'0,"0"53"15,0-36-15,18 18 16,-1-17-16,36 17 16,18-35-1,-18-17 1,-36-19 0,19-34-1,-19-54 1,-17 54-1,0 52 1,-17 18 0,17 53 15,0 18-15,17-1-1,19 1 1,-19-36-1,18-17 1,-17-18 0</inkml:trace>
  <inkml:trace contextRef="#ctx0" brushRef="#br0" timeOffset="144070.811">32015 7743 0,'0'0'0,"0"18"0,0 35 16,17 0-1,-17-35 1,0 34 0,0-34-1,0 0 1,0-54 15,0 1-15,0-35-1,35-19 1,1 37 0,-1-1-1,0 35 1</inkml:trace>
  <inkml:trace contextRef="#ctx0" brushRef="#br0" timeOffset="144354.178">32314 7602 0,'-35'0'46,"0"36"-30,17 34 0,1-52-16,17 17 15,-18 36 1,18-1 0,18-35-1,17-17 1,18-18-1,0-18 1</inkml:trace>
  <inkml:trace contextRef="#ctx0" brushRef="#br0" timeOffset="144986.03">32561 7691 0,'0'0'0,"36"-18"16,-1-17 0,-35-1-1,0 1 1,-53 17-1,0 18 1,35 0-16,-52 53 16,35 18 15,35-1-31,0 1 31,35-36-15,18 1-1,17-36 1,1 0 0,-18-53-1,35 0 1,-17-35 0,-1-18-1,-52 0 1,-18 18-1,-35 70 1,-18 36 0,35 35-1,0 35 1,18 0 15,0 18-15,0-18-1,-88-17 1,-53-54 0</inkml:trace>
  <inkml:trace contextRef="#ctx0" brushRef="#br0" timeOffset="145683.95">31274 7779 0,'0'0'0,"-18"0"0,0 17 15,1 1-15,-36 17 16,18 1 0</inkml:trace>
  <inkml:trace contextRef="#ctx0" brushRef="#br0" timeOffset="148899.022">582 10442 0,'0'-17'16,"0"-1"30,-18 18-14,1 0-17,-18 53 1,17-36-16,-17 36 16,-1 71-1,36-36 1,36-17-1,52-18 1,-18-36 0,1-34 15,-36-36-15,-35 17-1,-53-17 1,-35 53-1,0 0 1,35 36 0,35-19-1,36-17-15,35 0 16</inkml:trace>
  <inkml:trace contextRef="#ctx0" brushRef="#br0" timeOffset="149528.779">653 10178 0,'-18'0'0,"18"-18"15,-18 18 17,18 18-17,0-1 1,18 19-1,35 16 1,17-16 0,19 17-1,16 0 1,-16-1 0,-1 1 15,-18-17-16,1-1 1,-36 0 0,-35 1-1,0-1 1,0-18-16,-53 72 16,-35 16-1,-35 1 1,17-18-1,18-17 1,70-36 0,36-35-1</inkml:trace>
  <inkml:trace contextRef="#ctx0" brushRef="#br0" timeOffset="152556.662">2469 10248 0,'0'0'0,"-17"0"0,17-17 0,-18 17 15,1 0 17,-1 0-17,18 17 1,-18 54 0,18-36-16,-35 71 15,35 0 1,-18 17-1,1-35 1,17-35 0,0-35-1,-18-36 1,0-52 0,18 34-1</inkml:trace>
  <inkml:trace contextRef="#ctx0" brushRef="#br0" timeOffset="152755.898">1993 10319 0,'-53'-53'15,"106"106"1,-159-141-16,89 70 0,-1-17 16,106-1-1,89 19 1,-1-1-1,-17 18 1,-53 0 0,-53 18-1</inkml:trace>
  <inkml:trace contextRef="#ctx0" brushRef="#br0" timeOffset="153489.344">2734 10548 0,'18'0'16,"-1"0"15,1-35-15,-18-1-1,0 1 1,0 18-16,0-1 16,-18 18 15,1 18-16,-1 17-15,0 35 32,1 1-32,34 0 31,36-36-15,35-35-1,-17-18 1,-18-52-1,0-1 1,-18 18 0,-35 0-1,-17 36 1,-19 17 0,19 35-1,-1 18 1,18 0-1,0 17 1,18 18 0,-18-35 15,0-17-15,-36-1-1,-34-17 1,17-18-1,53-18 1,0-17-16</inkml:trace>
  <inkml:trace contextRef="#ctx0" brushRef="#br0" timeOffset="153854.907">3404 10213 0,'0'0'0,"18"-18"16,-18 36 15,0 0-15,0 34-1,-18 19 1,1 35-1,-1 0 1,0-18 0,18 0-1,0-17 1,0-36 0,71-17-1,-1-18 1,19-36-1,-54-17 1</inkml:trace>
  <inkml:trace contextRef="#ctx0" brushRef="#br0" timeOffset="154007.119">3351 10566 0,'0'0'0,"-70"0"16,52 0-1,53-18 1,1 18-16,87-18 16,18 1-1</inkml:trace>
  <inkml:trace contextRef="#ctx0" brushRef="#br0" timeOffset="154804.246">4180 10389 0,'18'0'31,"0"0"-15,17-35-1,0 0 1,-17 17-16,0-17 16,-18-36-1,-18 36 1,-35 17 0,-18 36-1,-17 17 1,35 36-1,53 17 1,18 18 0,52 0-1,-17-18 17,0 0-17,-53-35 1,0 0-1,-53-18 1,-35-17 0,0-18-1,35 0 1,53-18 0,18 1-1</inkml:trace>
  <inkml:trace contextRef="#ctx0" brushRef="#br0" timeOffset="155185.849">4516 10619 0,'0'0'0,"0"-18"16,0 0 15,-18 18-15,0 0-1,-17 18 1,17 0-16,-17 35 16,0 17-1,35-17 1,17 18-1,36-36 1,0-18 0,0-17-1,0-52 1,0-19 15,-35 53-31</inkml:trace>
  <inkml:trace contextRef="#ctx0" brushRef="#br0" timeOffset="155470.519">4674 10636 0,'0'0'16,"36"0"15,-19 53-15,1 18 0,-18-1-1,0-17 1,0-35-1,0-36 32,0 1-47,0-36 16,35-36 0,36 19-1,-54 52 1,54-17-1,-36 17 1</inkml:trace>
  <inkml:trace contextRef="#ctx0" brushRef="#br0" timeOffset="155651.401">5115 10636 0,'0'0'0,"0"53"15,0 0 1,0 0-1,-17-18 1,-1-17 15</inkml:trace>
  <inkml:trace contextRef="#ctx0" brushRef="#br0" timeOffset="155806.181">5080 10425 0,'0'0'0,"18"-18"16,-18-35-1,0 71 32</inkml:trace>
  <inkml:trace contextRef="#ctx0" brushRef="#br0" timeOffset="156185">5450 10513 0,'-17'0'31,"17"17"-31,-18-17 16,0 36 0,1 34-1,17-34-15,-35 34 16,17 71 0,0-17-1,-17 34 1,35-87-1,0-36 1,0-17 0,0-36-1,-18-17 1,18-71 0,0 71-16</inkml:trace>
  <inkml:trace contextRef="#ctx0" brushRef="#br0" timeOffset="156399.775">5468 10495 0,'0'0'15,"71"0"1,-1 35 0,-35 18-1,-17 36 1,-53-1-1,-36-18 1,-17-17 0,53-53-16,-36 18 15,36-18 1</inkml:trace>
  <inkml:trace contextRef="#ctx0" brushRef="#br0" timeOffset="156753.762">5803 10336 0,'0'0'0,"0"-17"0,0 34 47,0 19-32,0 34 1,-35 18 0,0 18-1,35 0 1,0 0 0,17-18-1,19-17 1,16-54 15,-16-17-15,-19-35-16</inkml:trace>
  <inkml:trace contextRef="#ctx0" brushRef="#br0" timeOffset="156916.14">5838 10672 0,'-35'-18'15,"70"36"-15,-87-36 0,52 0 32,35 18-17,35-35 1,-52 35 0</inkml:trace>
  <inkml:trace contextRef="#ctx0" brushRef="#br0" timeOffset="157215.931">6156 10530 0,'0'-17'16,"-18"17"-1,1 0 1,-1 0 0,-17 17-1,35 19 1,0 17-1,17 17 1,1 1 0,0-18-1,-18 0 1,-18-36 0,-35 1-1,35-18 1,-17-18-16</inkml:trace>
  <inkml:trace contextRef="#ctx0" brushRef="#br0" timeOffset="158047.312">7003 10742 0,'0'0'0,"-18"0"15,-70-18 1,53 18 0,17 0-1,36 0 16,-1 0-31,89 0 16,0 0 0,-53 0-16,141 0 15,-18 0 1,-70 0 0,17 0-1,-87-17 1,-19-1-1,-17 1 17,-17-1-17,-36 0 1,0 1 0,18-1-1,17 0 1,18 1-1,18 17 32,-18 17-31,17 1 0,1 0-1,-18-1-15,0 54 16,0 17-1,-53-17 1,0-1 15,-17-35-15,52-17 0</inkml:trace>
  <inkml:trace contextRef="#ctx0" brushRef="#br0" timeOffset="159047.952">9102 10566 0,'0'0'0,"17"-18"31,-17 0-15,0 1 0,0-1 15,-17 18-15,-36 0-1,0 35 1,0 1-1,53-19-15,0 36 16,18-17 0,52 52-1,-35-35 1,-17-18 0,-18 0-1,-18-17 1,-35-1-1,-70 1 17,35-18-32,70 0 31,18-35-15</inkml:trace>
  <inkml:trace contextRef="#ctx0" brushRef="#br0" timeOffset="159378.986">9207 10636 0,'36'0'16,"-19"36"0,1 16-1,-18 19 1,0 0-1,0-36 1,-18-18 0,18-34 15,0-18 0,0 17-31,36-70 16,17 0-1,35 17 1,-18 36 0,-52 17-16</inkml:trace>
  <inkml:trace contextRef="#ctx0" brushRef="#br0" timeOffset="159830.997">9737 10583 0,'0'-17'31,"-18"17"0,-17 17-15,17 1-16,-52 35 15,-1 17 1,53 19 0,18-19-1,53-17 17,35-35-17,18-18 1,18-53-16</inkml:trace>
  <inkml:trace contextRef="#ctx0" brushRef="#br0" timeOffset="160293.362">10495 10178 0,'0'0'0,"18"-36"31,-18 19-15,-18 34-1,-17 36 1,0 0 0,17-18-16,-53 89 15,1 17 1,-18 18 0,17 17-1,1-35 1,-1-35-1,18 18 1,18-89 0,17-17-1,18-36 17</inkml:trace>
  <inkml:trace contextRef="#ctx0" brushRef="#br0" timeOffset="160975.743">10918 10407 0,'0'0'0,"18"-18"16,0 18 31,-18 18-47,-18 17 31,0 0-31,1 1 0,-54 87 31,36-17-15,17 0 0,18-36-1,0-17 1,89 0 0,-19-53-1,106-35 1,-34-18-1,-89 0 1</inkml:trace>
  <inkml:trace contextRef="#ctx0" brushRef="#br0" timeOffset="161175.736">10830 10672 0,'-17'0'15,"34"0"-15,-52 0 16,17-18 0,54 18-1,52-18 1,0 1 0,-35 17-16</inkml:trace>
  <inkml:trace contextRef="#ctx0" brushRef="#br0" timeOffset="161842.329">11395 10601 0,'0'0'0,"17"0"0,19-35 31,-36-1-15,-18 19 0,-35 17-1,0 17 1,18 19-1,35 34 1,0-34-16,18 16 16,52 1-1,1-35 1,34-18 0,-16 0-1,-1-71 16,-35-17-15,-18 35 0,-17 18-1,-18 0 1,0 52 15,0 36-15,0 18-1,0-1 1,-18 1 0,0-18-1,-35-18 1,36-35-16,-54 18 16,1-18-1,34-18 16,36-35-31</inkml:trace>
  <inkml:trace contextRef="#ctx0" brushRef="#br0" timeOffset="162191.484">12118 10301 0,'0'0'15,"0"-35"-15,18 17 16,-1 18 0,-17 35-1,-17 18 1,-19 0 0,-17 53-1,0-18 1,36-52-1,-18 52 1,17 0 0,36-35-1,17-18 1,35-17 0,1-36-1,-36-35-15</inkml:trace>
  <inkml:trace contextRef="#ctx0" brushRef="#br0" timeOffset="162340.998">12118 10583 0,'0'0'0,"-35"0"16,-1-17 0,54 17-1,53 0 1,-36-18-1</inkml:trace>
  <inkml:trace contextRef="#ctx0" brushRef="#br0" timeOffset="163139.514">13053 10125 0,'0'0'0,"0"-18"0,0 0 0,17-17 31,-17 53 1,-35 17-17,35-17-15,-53 88 16,0-1-1,0 19 1,18 17 0,0 18-1,-18-1 1,18-34 0,-1-36-1,19-53 1,-1-17-1,18-36 1,35-52 15,-17 35-31</inkml:trace>
  <inkml:trace contextRef="#ctx0" brushRef="#br0" timeOffset="163574.283">13353 10495 0,'0'0'0,"0"-18"0,17 1 16,1 17 15,-18 17 16,-18 1-47,1 35 16,-1 35 15,0 0-15,1 18-1,-1-18 1,18-52-16,-18 34 15,1-34 1,-18-1 0,-1-35-1,-17 0 1,0-35 0,18-18-1,35-36 1</inkml:trace>
  <inkml:trace contextRef="#ctx0" brushRef="#br0" timeOffset="163772.379">13335 10283 0,'0'0'0,"0"-17"16,0-1-1,18 18 1,-1 0 0,1 0-1,-18 18 1</inkml:trace>
  <inkml:trace contextRef="#ctx0" brushRef="#br0" timeOffset="164320.814">13705 10407 0,'0'-18'0,"-17"18"32,-36 0-17,0 53 1,18 0 0,-1 0-1,36 0 1,53 0-1,-17-53 1,-1 0 0,0-53-1,-17-18 17,-18 54-32,0-36 15,0 35 1,0 53 15,0 18-15,0 18-1,0-18 1,35 0 0,18-36-1,-18-34 1</inkml:trace>
  <inkml:trace contextRef="#ctx0" brushRef="#br0" timeOffset="164671.474">13935 10477 0,'0'0'16,"-18"0"-1,0 36 1,18 17-1,0 0 1,53 17 0,-17-35-1,17-17 1,-18-36 0,0-17-1,0-18 1,1-17-1,-1-1 1,-35 36 0,0 0-1,18 35 17,-1-18-32</inkml:trace>
  <inkml:trace contextRef="#ctx0" brushRef="#br0" timeOffset="165104.061">14799 10336 0,'-18'0'16,"1"0"-16,-54 0 15,-35 36 1,1-1-1,34 18 1,71 0 0,71 0-1,17-36 17,-18-17-17,-17-53 1,18-35-1,-54 53 1,-17 17 0,-17 36-1,-1 35 1,18 17 0,71-17-1,17 0 1,18-53-1,-89 18 1</inkml:trace>
  <inkml:trace contextRef="#ctx0" brushRef="#br0" timeOffset="167117.457">564 11942 0,'-35'0'16,"0"0"-16,0 17 31,-1-17-15,1 18-1,17-18 1,36 0 0,0 0-1,105 0 1,-35-18-1,1 1 1,-54 17-16,0-18 16,-17 18-1,-18 18 17,-36 52-17,36-52 1,-35 35-16,-18 52 31,0 1-15,18-35-1,35-18 1,-18-18 0,18-53 30,36-52-30,-19 35-16</inkml:trace>
  <inkml:trace contextRef="#ctx0" brushRef="#br0" timeOffset="167685.244">900 11624 0,'0'0'0,"-18"0"15,0 0 1,18-18 0,0 54 15,0-1-16,18 0 1,35 36 0,17 17-1,-34-53-15,52 53 16,0 1 0,-17-19-1,-18-17 1,-53 0 15,0 18-15,-18-1-1,-53 1 1,1-1 0,-54 18-1,-17-35 1,-18 18-1,89-53 1,17-1 0,71-17 31,-1-17-32,1 17-15</inkml:trace>
  <inkml:trace contextRef="#ctx0" brushRef="#br0" timeOffset="171759.528">2399 11977 0,'0'-18'0,"0"1"31,0 34 0,-18 1-15,-17 35-1,17 17-15,1-17 16,-19 124 0,19-54-1,17-52 1,-18-36-1,18-70 17,0-1-17</inkml:trace>
  <inkml:trace contextRef="#ctx0" brushRef="#br0" timeOffset="172142.231">2258 11924 0,'0'0'0,"17"-35"0,-17 17 16,89-17 0,34 35-1,-35 35 1,-17 18 0,-71 17-1,-18 1 1,-70 0-1,17-19 1,1 19 0,17 0-1,53-1 1,0-17 0,53-18-1,17 18 16,1-17-15,0-36 0,-1 0-1,-52-18-15</inkml:trace>
  <inkml:trace contextRef="#ctx0" brushRef="#br0" timeOffset="172493.291">2857 12365 0,'-17'0'0,"17"-18"31,17 18-31,19-35 16,-19 0-1,1-18 1,-18 17-1,0 19 17,-18 34-17,-17 54 1,35-36-16,0 18 16,0 35-1,18-17 1,17-18-1,71-35 1,-53-18 0</inkml:trace>
  <inkml:trace contextRef="#ctx0" brushRef="#br0" timeOffset="172774.256">3334 12241 0,'0'-35'0,"0"70"0,-36-88 15,-16 71 17,16 53-17,1 34 1,0 19 0,35-1-1,0-17 1,0-70-16,0 16 15,0-16 1,0-54 15,0-17-15</inkml:trace>
  <inkml:trace contextRef="#ctx0" brushRef="#br0" timeOffset="173023.291">3369 12136 0,'0'0'0,"53"17"16,0 36 0,-36 18-1,-52 34 1,-18-52-1,0-17 1,0-19 0</inkml:trace>
  <inkml:trace contextRef="#ctx0" brushRef="#br0" timeOffset="173356.965">3581 12294 0,'0'0'16,"-18"18"-16,-35 70 16,18 0-1,52-17 1,36-36-1,18-35 1,0 0 0,-36-53-1,0-17 1,-35-36 0,-35 18-1,0 52 1,-18 36-1,53 18 1</inkml:trace>
  <inkml:trace contextRef="#ctx0" brushRef="#br0" timeOffset="173689.336">4039 12312 0,'18'18'0,"17"17"16,0 35-1,-35-17 1,0-35-16,0 35 16,0-35-1,-17-36 16,-1-17-15,1-18 15,17 0-15,0 17-16,17-52 16,1 18-1,17 34 1</inkml:trace>
  <inkml:trace contextRef="#ctx0" brushRef="#br0" timeOffset="174106.325">4445 11871 0,'0'0'0,"0"-18"0,0 1 16,0-1-1,0 36 17,0-1-17,0 54-15,-18-1 16,-17 72-1,0-19 1,17 0 0,18-34-1,0-36 1,35 0 0,18-36-1,0-17 1,0-53-1,-35 36 1</inkml:trace>
  <inkml:trace contextRef="#ctx0" brushRef="#br0" timeOffset="174255.131">4410 12224 0,'0'-18'31,"0"36"-31,17-36 16,36 18 0,0 0-1</inkml:trace>
  <inkml:trace contextRef="#ctx0" brushRef="#br0" timeOffset="174654.043">4798 12188 0,'0'-17'0,"0"-1"31,-18 18 0,0 0-15,-17 18-1,18-1 1,17 1-16,0 35 16,0 18-1,17-36 1,1 18 0,-18 0-1,-53-18 1,-18-17 15,18-1-31,36-17 16,-1-17 15</inkml:trace>
  <inkml:trace contextRef="#ctx0" brushRef="#br0" timeOffset="175554.015">5768 12259 0,'-35'0'15,"17"0"1,0 0-1,1 0 1,34 0 15,54 0 1,-1 0-17,-17 18-15,88-18 16,159 17-1,-70-17 1,-72-35 0,-122 17-1,-19 1 1,-17-19 0,-70 1-1,17 0 1,18 17-1,17 1 1,18 34 47,18 19-48,34-1 1,-16 18-1,-36-18 1,0 0 0,-18-17-16,-35 17 15,0 0 1,0-35 0,18 0-1</inkml:trace>
  <inkml:trace contextRef="#ctx0" brushRef="#br0" timeOffset="177235.458">8008 12100 0,'0'0'0,"0"-17"0,0-1 16,0 0 0,0 1-1,18 17 1,-1 17 0,1 54-1,-18 17 1,-18 18-1,1 0 1,-1-18 0,18-17-1,0-19 1,35 1 0,36-53 15,17-17-16,0-19 1,-52-16-16</inkml:trace>
  <inkml:trace contextRef="#ctx0" brushRef="#br0" timeOffset="177435.211">7867 12418 0,'0'0'0,"-35"0"0,-18 0 15,17 0 1,107-18 15,-36 0-31,89 1 16,17-18 0,-53 17-1</inkml:trace>
  <inkml:trace contextRef="#ctx0" brushRef="#br0" timeOffset="178132.316">8537 12330 0,'0'0'16,"18"0"-16,35-18 16,-18-17-1,-35-1 1,0 1 0,-35 35-1,-18 0 1,0 35 15,53-17-31,-35 35 16,35 17-1,0 1 1,35-18 0,53 0-1,-17-53 1,17-18-1,0-17 1,-17-53 0,-18-18-1,-53 53 1,0 35 0,-18 18-1,0 53 16,18 0 1,0 0-17,36 18 1,-36-18 0,0-18-1,0-17-15,-36 17 16,1-35-1,-36 17 1,19-17 0,52-35-1</inkml:trace>
  <inkml:trace contextRef="#ctx0" brushRef="#br0" timeOffset="178466.542">9190 11906 0,'0'0'0,"0"-17"15,0-1 1,17 36 0,-17 35-1,0 52 1,0 1-1,0 18 1,0-19 0,18-16-1,0-36 1,17-18 0,18-35-1,-35 0 1,17-35-16,-35 17 15</inkml:trace>
  <inkml:trace contextRef="#ctx0" brushRef="#br0" timeOffset="178615.662">9207 12312 0,'-17'0'16,"34"0"-16,-52 0 0,18-18 15,34 18 1,54 0-1,52-17 1,-17-1 0</inkml:trace>
  <inkml:trace contextRef="#ctx0" brushRef="#br0" timeOffset="179097.372">10072 12153 0,'-18'0'15,"-17"0"1,17 18-16,-52 70 16,52-35-1,18 35 1,18-17 0,52-18-1,1-53 16,-18-18-31,-36-35 32,-17-53-17,-17 36 1,-19-36 0,-52 53-1,53 71 1,17-1-1,18 1-15</inkml:trace>
  <inkml:trace contextRef="#ctx0" brushRef="#br0" timeOffset="179531.538">10266 12224 0,'0'0'0,"0"17"16,-35 19 0,35-1-1,0 71 1,35-53 0,18-36-1,0-17 1,0-17-1,-36-36 1,1 17-16,-18-16 16,17-37-1,-17 36 1,-17 89 15,17 52-15,0-70-16,0 70 31,17-35-15,1 0-16,0-53 31,-1 0-31</inkml:trace>
  <inkml:trace contextRef="#ctx0" brushRef="#br0" timeOffset="179846.809">10654 11906 0,'0'0'0,"0"-35"16,0 53 30,0-1-46,0 89 16,0 18 0,0-89-1,0 88 1,0-17 0,0-18-1,0-35 1,18-53-1</inkml:trace>
  <inkml:trace contextRef="#ctx0" brushRef="#br0" timeOffset="180312.642">11112 12171 0,'-17'0'16,"-1"35"-1,-17 18 1,17 35 0,1 36-1,17-18 1,-18-1-1,18-34 1,0-18 0,0-18-1,-18-35 17,-17-35-17,35 17-15</inkml:trace>
  <inkml:trace contextRef="#ctx0" brushRef="#br0" timeOffset="180544.94">11165 12100 0,'36'-17'0,"-72"34"0,142-34 15,-18 34 1,-35 54-1,-53 35 1,-35-36 0,-71 1-1,-35-36 17,106-35-32</inkml:trace>
  <inkml:trace contextRef="#ctx0" brushRef="#br0" timeOffset="180845.323">10636 12153 0,'18'-17'16,"0"17"-1,-1-18 1,18 18-1,1 0-15</inkml:trace>
  <inkml:trace contextRef="#ctx0" brushRef="#br0" timeOffset="181626.885">11712 12118 0,'0'0'16,"0"-18"-16,-17 18 16,-19 53 15,-17 18-16,53-1 1,18 1 0,53-36-1,17-17 1,0-18 0,-53-36-1,1-52 1,-36 0-1,17 35 1,-17 18 0,0 70-1,0 36 1,18-1 15,-1 1-15,19-1-1,-1-52 1,0-18 0,-17 0-16</inkml:trace>
  <inkml:trace contextRef="#ctx0" brushRef="#br0" timeOffset="181976.764">12224 11853 0,'0'0'0,"0"-53"15,0 36 1,17 34 0,-17 1-1,0 35 1,18 53-1,-18 17 1,0 18 0,0-35-1,0-18 1,0-17 0,18-53-1,17-18 1,35-18-1,-34-17 1</inkml:trace>
  <inkml:trace contextRef="#ctx0" brushRef="#br0" timeOffset="182127.638">12277 12171 0,'0'0'15,"35"0"17,35 0-17</inkml:trace>
  <inkml:trace contextRef="#ctx0" brushRef="#br0" timeOffset="186458.471">13511 11889 0,'18'-18'31,"0"0"0,-1 18-31,-17-53 16,0 18 0,0 0-1,-35 35 1,0 0 0,-1 53-1,1 70 1,0 36-1,0 17 1,17-35 0,18-17-1,-18-36 1,18-35 15</inkml:trace>
  <inkml:trace contextRef="#ctx0" brushRef="#br0" timeOffset="186951.52">13229 12418 0,'0'0'0,"-35"-18"15,35 0 1,18 1-1,52-1 1,54 1 0,52-19-1,-88 1 1,-35 35 15,-53-18-15,18 1-1,-18 34 1,-18 19 0,-17 34-1,35 1 1,0-36 0,35-17-1,0-18 1,1-18-1,-19-70 1,-17 0 0,-17 17-1,-36 36 1,0 35 15,17 17-15,36 1-16</inkml:trace>
  <inkml:trace contextRef="#ctx0" brushRef="#br0" timeOffset="187287.255">14164 11906 0,'0'0'16,"0"-17"-16,0-72 15,0 54 1,-18 35 0,-17 18-1,17 70 1,1 106 15,-1-35-31,1-36 31,-1-17-15,0-35 0,1-18-1,34-71 17</inkml:trace>
  <inkml:trace contextRef="#ctx0" brushRef="#br0" timeOffset="187834.21">14728 12224 0,'0'0'0,"0"-36"0,0 19 16,-35-1 15,-53 36-16,-71 52 1,71 1 0,35-1-1,53-17 1,71-17 0,-1-19-1,36-17 1,-35-53-1,-1-52 1,1-54 0,-1 0-1,-52 71 1,-18 35 0,-35 53 15,-1 88-16,1 18 1,17 17 0,1 1-1,17-36 1,0-17 0,17-36-1,54-17 1,-18-36-16</inkml:trace>
  <inkml:trace contextRef="#ctx0" brushRef="#br0" timeOffset="188216.552">15117 12330 0,'-18'0'0,"18"-18"16,35 18 15,0-18-15,-17 1-16,35-19 15,-35-17 1,-18-17 0,0 35-1,-53 35 1,0 35-1,0 53 1,35 0 0,18 0-1,0-35 1,53-17 0,0-36-1,0-18 1,-35 18-1</inkml:trace>
  <inkml:trace contextRef="#ctx0" brushRef="#br0" timeOffset="188532.356">15469 12259 0,'36'0'16,"-72"0"0,72 18-16,-36 52 15,-36 1 1,19-1-1,-1-34 1,18-19 0,0-34 31,0-1-47,18-35 15,17-35 1,53-36-1,-53 89 1,36-35 0,-18 17-1,-71 35 1,1 18-16</inkml:trace>
  <inkml:trace contextRef="#ctx0" brushRef="#br0" timeOffset="190429.283">723 13547 0,'-17'0'0,"-1"0"31,36 0 219,-1 0-250,1-18 32,-1-17-17,-17-1 1,0 19-16,-17-18 15,-36 17 1,-71 18 0,19 53-1,16 17 1,72 19 0,105 52-1,18-53 1,-18-18-1,-35 1 1,-53-36 0,-18 1-1,-70-36 17,-18 0-17,36-36 1,17-17-1,53 0 1,35-17 0,53 17-1,36 0 1,-18 18 0,-54 17-1</inkml:trace>
  <inkml:trace contextRef="#ctx0" brushRef="#br0" timeOffset="191077.881">1005 13317 0,'0'0'0,"-35"-17"31,17-1-15,18 36 62,18-18-63,-18 17-15,35 19 16,1-1 0,17 0-1,17 0 1,-52-17 0,35 35-1,-18 0 1,0 0-1,-17 0 1,-18 0 0,0 0-1,-35-18 1,-1 18 0,-17-18-1,-17 18 1,-18-18-1,-1 1 1,19-1 0,17-18-1,35-17 17,36 0-1,35 0-16</inkml:trace>
  <inkml:trace contextRef="#ctx0" brushRef="#br0" timeOffset="199399.312">2628 13564 0,'0'0'0,"0"-17"16,18 17-1,-18-18 1,0 36 46,-18-18-62,1 17 16,-36 71 0,-71 36-1,71-71 1,-35 17-1,35-34 1,53-19 0,0-34-1,18 17 1</inkml:trace>
  <inkml:trace contextRef="#ctx0" brushRef="#br0" timeOffset="199649.383">2364 13670 0,'0'-18'31,"0"1"-15,0 52 15,35 18-15,0 18-1,0-18 1,1-1 0,-19-16-1,1-36-15,0 0 16</inkml:trace>
  <inkml:trace contextRef="#ctx0" brushRef="#br0" timeOffset="200530.195">2769 13829 0,'0'18'15,"0"-1"1,0 1-1,0-1-15,0 1 16,0 0 0,0-36 62,-17 0 78,17 1-140,-18 17-16,0-53 15,18 0 1,0 0 0,36 18-1,17 52 1,17 19-1,-17 34 1,-18-34 0,-35-19-1,0 1 1,18-18 0,-18-35 15,0 17-31,-18-17 15,18-36 1,36 0 0,17 89-1,17 53 1,-35-1 0,-35 1-1,0-36 1,0 18-1,0-35 17,18-18-1,0 0-31</inkml:trace>
  <inkml:trace contextRef="#ctx0" brushRef="#br0" timeOffset="200879.106">3475 13406 0,'0'0'0,"0"-18"0,17-35 16,-17 18-1,0 52 1,0 36-1,0 53 1,0 35 0,0 36 15,0-72-15,0-16-1,0-54 1,0 0-1,0-17 1,18-36 0</inkml:trace>
  <inkml:trace contextRef="#ctx0" brushRef="#br0" timeOffset="201711.746">4427 13564 0,'0'0'0,"18"0"15,0 0-15,17-53 16,-17 0-1,-18 18 1,0 18-16,0-36 16,-18 17-1,-17 36 1,-1 53 15,19 71-15,-19 17-1,19-18 1,-18 18 0,-1-35-1,36-18 1,-17-35 0,17-35-1,17-36 1,1 1-1</inkml:trace>
  <inkml:trace contextRef="#ctx0" brushRef="#br0" timeOffset="202044.661">4304 13917 0,'0'0'16,"-18"-18"-1,36 18 16,0 0-31,52 0 16,36-17 0,17 17-1,1-18 1,-54 18 0,-52 0-1,-36 35 16,-17-17-15,17 17 0,1-17-1,-1-18 17,18-18-32</inkml:trace>
  <inkml:trace contextRef="#ctx0" brushRef="#br0" timeOffset="202177.454">4745 13670 0,'0'-35'16,"0"70"-16,0-105 0,0 17 15,0 17 1,0 19 0</inkml:trace>
  <inkml:trace contextRef="#ctx0" brushRef="#br0" timeOffset="202511.067">5239 13388 0,'0'-18'0,"0"36"31,0 0-15,0 52 0,0 18-1,-18 18 1,18-35 0,0-36-16,-18 18 15,18 53 1,0-53-1,0-36 1,36-17 0,-19-17-16</inkml:trace>
  <inkml:trace contextRef="#ctx0" brushRef="#br0" timeOffset="202860.55">5539 13847 0,'0'0'0,"0"-18"47,17 18-31,19-35 0,-1-1-1,-18-17 1,-17 36-1,-17-19 1,-36 36 0,18 18-16,-18 35 15,0 18 1,53 17 0,0-35-1,35-18 16,18-17-15,18-18-16</inkml:trace>
  <inkml:trace contextRef="#ctx0" brushRef="#br0" timeOffset="203742.579">6756 13882 0,'0'0'0,"-18"0"0,-17 0 15,-1 0 1,72 0 46,-1 0-46,0 17-16,18-17 16,124 0-1,-89 0-15,141 0 16,0 0 0,-87-17-1,-54-1 1,-71 1-1,-17-1 1,-35-17 0,-18 17-1,0 0 1,18 18 0,35 18 62,18 0-78,-1-1 15,1 1 1,17 35 0,-35-18-1,-35 18 1,-18 0-1,0-35 1,18-1 0</inkml:trace>
  <inkml:trace contextRef="#ctx0" brushRef="#br0" timeOffset="204424.438">8890 13617 0,'0'0'0,"0"-17"16,0-1 0,0 0-1,0 36 17,0 35-17,-18-18-15,-17 53 16,0 1 15,-18-1-15,35-35-1,18-18 1,0-17 0,0-36-1</inkml:trace>
  <inkml:trace contextRef="#ctx0" brushRef="#br0" timeOffset="204823.738">8855 13547 0,'0'0'0,"35"-71"16,36 1 0,52 52 15,-52 53-16,-36-17-15,-18 35 16,-52 17 15,-71 1-15,18-1 0,35-17-1,0 0 1,53-17-1,18-1 1,35 35 0,0-34-1,17-1 1,-17-17 0,0-18-1,-18 0 1</inkml:trace>
  <inkml:trace contextRef="#ctx0" brushRef="#br0" timeOffset="205222.06">9472 13794 0,'0'0'0,"-35"0"15,-18 0 1,35 35-1,18 0 1,18 18 0,35-18-1,17-17 1,1-18 0,-18-35-1,0-18 1,-36 0-1,-17 18 1,-17 70 31,-1 35-31,18-17-1,18 0 1,-1-35-1,19 0 1</inkml:trace>
  <inkml:trace contextRef="#ctx0" brushRef="#br0" timeOffset="205539.733">9931 13917 0,'0'0'0,"0"-35"16,0-18-1,0 35 1,35-17-16,18-36 31,17 54-15,19 17 0,-36 35-1,-1 36 1,-52-1-1,-17-17 1,-18-18 0,35-17-1,-18-18 1</inkml:trace>
  <inkml:trace contextRef="#ctx0" brushRef="#br0" timeOffset="205921.626">10407 13970 0,'-18'0'16,"36"0"-16,-53 18 0,17-18 31,0 0 0,1-18-15,-1-35-1,18 0 1,18-17 0,-1 17-1,1 17-15,53 1 16,-1 53 0,1 35-1,-18 17 1,-53 1-1,0-1 1,0-34 0,-18-1 15,18-53-15</inkml:trace>
  <inkml:trace contextRef="#ctx0" brushRef="#br0" timeOffset="206287.795">10795 13829 0,'0'-18'47,"18"18"-47,-1-17 16,19-1-1,-19 18-15,18-35 16,-35-18 0,-17 17-1,-18 36 17,-1 36-17,1 17 1,17 35-1,18-18 1,36 1 0,17-36-1,17-17 1,-17-36 0</inkml:trace>
  <inkml:trace contextRef="#ctx0" brushRef="#br0" timeOffset="206571.678">11289 13847 0,'18'0'0,"-36"0"0,53 0 16,-35 35-1,-17 18 17,-19 0-17,19-18 1,-1-17-1,18-36 17,0-17-17,0 17-15,35-35 16,18-17 0,35-1-1,-52 36 1</inkml:trace>
  <inkml:trace contextRef="#ctx0" brushRef="#br0" timeOffset="207137.871">12471 13494 0,'0'0'16,"17"0"-16,19-71 31,-1 36-31,-35-53 31,0 35-15,-53 0-1,18 71 1,-36 34 0,36 107-1,35-18 1,17 0 0,1-17-1,-18-18 1,0-36-1,0-52 1,0 0 15,18-36-31</inkml:trace>
  <inkml:trace contextRef="#ctx0" brushRef="#br0" timeOffset="207454.601">12347 13829 0,'0'0'16,"0"-18"0,18 1-1,52 17 1,36-18 0,71 0-1,-124 18 1,17 0-1,-52 0 1,-18 36 0,0-19-1,-36 19 1,19-19 0,-18 1 15,17-18-16</inkml:trace>
  <inkml:trace contextRef="#ctx0" brushRef="#br0" timeOffset="207619.644">12823 13582 0,'0'-71'16,"0"142"-16,0-195 15,0 54 1,0 52-1,36 18 1,-19 0 0</inkml:trace>
  <inkml:trace contextRef="#ctx0" brushRef="#br0" timeOffset="207917.907">13247 13282 0,'0'0'0,"0"-18"0,0 1 16,0 34-1,-18 19 1,-17 52 0,17 18-1,1 17 1,17-17-1,0-18 1,0-17 0,0-36-1,53-35 1,-18 0 0</inkml:trace>
  <inkml:trace contextRef="#ctx0" brushRef="#br0" timeOffset="208567.503">13423 13705 0,'0'0'0,"18"-17"63,17 17-63,0-18 15,18-17 1,-17 0 0,-36-1-1,-18 36 1,-35 18 0,-18 35-1,36 17 16,18-52-31,-1 35 16,18 0 0,53-18-1,17 0 1,-34-35-16,52 0 16,35-70-1,-52 35 1,17-54-1,-53 1 1,-35 35 0,-53 0-1,1 53 1,16 18 0,36 53-1,0 17 1,0 0 15,0-70-31,0 70 16,0-18-1,-17-34 1,-19-1 0,-52-17-1,0-36 1</inkml:trace>
  <inkml:trace contextRef="#ctx0" brushRef="#br0" timeOffset="212446.555">14676 13159 0,'0'0'0,"0"-18"0,-18-35 16,0 18 0,1-1-1,17 19 1,0 34 15,0 72-15,0 34-1,-18 54 1,0 17 15,18-124-31,0 107 16,-17-36-1,-1-36 1,18-16 0,0-54-1,-18 0 1,18-17 0,18-36-1,70-70 1</inkml:trace>
  <inkml:trace contextRef="#ctx0" brushRef="#br0" timeOffset="213062.822">15311 13494 0,'0'-18'31,"0"0"-31,35-17 16,0-35-1,-17-1 1,-18 36 0,-18 17 15,-52 36-16,-1 52 1,18 1 0,35 35-1,36 0 1,35-18 0,-18 0-1,-17-70-15,-18 17 16,0 0-1,-53-17 1,0-1 0,-17-17-1,17 0 1,53-17 15,53-18-15</inkml:trace>
  <inkml:trace contextRef="#ctx0" brushRef="#br0" timeOffset="213696.542">15505 13600 0,'17'0'16,"-34"0"-16,17 17 31,0 1-15,-36 35-1,36 0 1,0 0 0,36-18-1,-19-35-15,54 0 16,-18 0 15,0-35-31,-18-18 31,18-18-15,-36 1 0,-17 34-1,0 54 1,-17 52 0,17-34-1,0 17 1,88-18-1,-35-17 1,35-18 0,0-18-1,0-53 17,-52 18-32,-19-17 31,-17 52-16,-17 36 1,-36 35 0,18 0-1,35 0 1,0 0 0,0-36-1</inkml:trace>
  <inkml:trace contextRef="#ctx0" brushRef="#br0" timeOffset="213875.633">16140 13423 0,'0'0'16,"-18"-70"-16,-17 34 15,17 36 32,18 18-47,18-18 16</inkml:trace>
  <inkml:trace contextRef="#ctx0" brushRef="#br0" timeOffset="214225.872">16510 13159 0,'0'-18'15,"0"36"-15,0-54 16,18 54 0,-1 53-1,-17 52 1,0-88-1,0 53 1,-17 71 0,17-53-1,-18-71 1,18 18 0,0-17-1,18-36 1,35-36-1,-36 19-15</inkml:trace>
  <inkml:trace contextRef="#ctx0" brushRef="#br0" timeOffset="214374.518">16563 13529 0,'0'0'0,"-35"-35"31,35 17-16,17 18 1,54-18 0,-1-17-16</inkml:trace>
  <inkml:trace contextRef="#ctx0" brushRef="#br0" timeOffset="214725.817">16880 13476 0,'0'0'0,"36"0"15,-19 0-15,36-18 16,0-17 0,-53-18-1,0 18 1,-53 17 15,-17 71-15,17 35-1,17 18 1,36-35 0,36-1-1,52-17 1,0-35-1,0-36 1</inkml:trace>
  <inkml:trace contextRef="#ctx0" brushRef="#br0" timeOffset="-213603.309">18045 13141 0,'0'-18'31,"0"1"-15,17-19 0,18 1-1,-17-35 1,-18 34-1,-18 36 17,-17 71-17,18-54-15,-1 89 16,-17 53 0,17 0-1,0-18 1,-17-35-1,0-36 1,17-34 0,1-54 15</inkml:trace>
  <inkml:trace contextRef="#ctx0" brushRef="#br0" timeOffset="-213274.648">17815 13617 0,'0'-17'0,"0"34"0,-17-34 16,17-1 0,17 0-1,54 1 1,17-1 0,53-17-1,-35 17 1,-53 18-1,-18 0 1,-35 18 31,0-1-47,0 19 16,-35 17-1,17-18 1,1-35 15</inkml:trace>
  <inkml:trace contextRef="#ctx0" brushRef="#br0" timeOffset="-213123.086">18344 13229 0,'0'0'0,"0"-70"15,0-1 1,0 36-1,18 35 17</inkml:trace>
  <inkml:trace contextRef="#ctx0" brushRef="#br0" timeOffset="-212808.577">18662 12982 0,'0'-17'15,"-18"34"17,1 1-32,-1 35 15,-17 53 1,35-71-16,-18 71 15,-17 70 1,35-70 0,-18-36-1,18-34 17,35-36-17,1-18-15</inkml:trace>
  <inkml:trace contextRef="#ctx0" brushRef="#br0" timeOffset="-212440.946">18785 13494 0,'0'0'0,"18"0"31,17-18-15,54 0-1,-1-17 1,-18-35 0,-17-1-1,-35 18 17,-36 36-32,-70-1 15,-18 71 1,18 35-1,70 0 1,54 18 0,52-18-1,53-17 1,-35-71 0,-36 0-1</inkml:trace>
  <inkml:trace contextRef="#ctx0" brushRef="#br0" timeOffset="-211825.939">19685 13335 0,'0'0'0,"0"-18"15,18-17 1,-18 17-1,0 1 1,-18-1 0,-35 36-1,18-1 1,0 36 0,35 0-1,17 18 1,36-1-1,-18 1 1,-35-1 0,-70-52-1,-54 0 1,36-18 0</inkml:trace>
  <inkml:trace contextRef="#ctx0" brushRef="#br0" timeOffset="-207001.047">917 14993 0,'0'-18'47,"-17"18"-31,-19-17-1,1-1 1,-18 0-1,-17 18 1,-1 18 0,-17 35-1,53 18 1,35-18 0,35-18-1,0-18-15,18-17 16,70 0-1,-70-35 1,-17-18 0,-19 18-1,-17 0 17,-17 70-1,-1 0-16,0 36 1,18-1 0,0 1-1,0-1 1,0-52-16,0 17 16,0-17-1,18-36 32,0 1-47,-1-36 16</inkml:trace>
  <inkml:trace contextRef="#ctx0" brushRef="#br0" timeOffset="-206434.972">988 14676 0,'0'0'0,"-18"-18"16,0 18-1,18-18 1,18 36 15,0 17-15,35 53-1,-18-52 1,0-1-16,36 53 16,17 0-1,0-17 1,-35-18 15,0 0-15,0 17-1,-53-34 1,-18-1 0,-17 0-1,-36 36 1,-34-18 0,-36 35-1,35-18 1,0 1-1,53-36 1,18-17 0,52-18 31,1-18-47,17-17 15,0 17-15</inkml:trace>
  <inkml:trace contextRef="#ctx0" brushRef="#br0" timeOffset="-204021.986">2699 15064 0,'0'0'0,"0"-18"16,0 0 0,0 36 31,-18 17-32,18 18-15,-18 53 16,18 17-1,-17 19 17,-18-37-17,-1-16 1,19-54 0,-1-35-1,0 0-15,18-35 16,0-18-1,0 17-15</inkml:trace>
  <inkml:trace contextRef="#ctx0" brushRef="#br0" timeOffset="-203738.562">2646 15064 0,'0'0'0,"17"-53"15,19 17 1,-19 36-1,19 18 17,17 17-17,-1 36 1,-34 17 0,-36-17-1,-34-18 1,-19-18-1,36-18 1,52-52 15</inkml:trace>
  <inkml:trace contextRef="#ctx0" brushRef="#br0" timeOffset="-203406.775">3016 15117 0,'-17'17'16,"-1"-17"-16,18 18 15,-18 52 1,1-17 0,34 18-1,36-54 1,-17-17-1,-19-17 1,1-36 0,-36-35-1,-35 35 1,18 18 0,-18 35-1,53 17 1,0 1-1</inkml:trace>
  <inkml:trace contextRef="#ctx0" brushRef="#br0" timeOffset="-202874.863">3334 15416 0,'0'-17'31,"-36"-19"-15,1 1-1,35-35 1,0-1 0,53 53-1,18 36 1,-1 17-1,1 18 1,-54-17 0,-34-36 31,-1-18-32,18-35 1,18 18-1,-1 17-15,36-35 16,36 36 0,-1 52-1,-18 35 1,-52-17 0,-18 18-1,-35-18 1,-1-18-1</inkml:trace>
  <inkml:trace contextRef="#ctx0" brushRef="#br0" timeOffset="-202659.05">4163 15275 0,'0'0'0,"-18"0"31,-17 36-15,35-19-1,-18 1 1,18-36 31,0 1-32</inkml:trace>
  <inkml:trace contextRef="#ctx0" brushRef="#br0" timeOffset="-202259.061">4657 15064 0,'0'0'0,"0"-18"16,0 36 15,-36 35-15,-17 17-1,-17 18 17,52-35-17,1-18-15,-36 18 16,35-17-1,0-36 1</inkml:trace>
  <inkml:trace contextRef="#ctx0" brushRef="#br0" timeOffset="-202059.043">4392 15258 0,'0'-18'16,"0"-17"-1,0 17-15,0 89 0,18-124 31,-18 70-31,17 36 16,19 18 0,17-1-1,35 19 17,-53-72-17,18-17-15</inkml:trace>
  <inkml:trace contextRef="#ctx0" brushRef="#br0" timeOffset="-201459.755">4992 15399 0,'-35'17'16,"70"-34"-16,-123 34 15,88 1 1,-18-18-1,18-18 17,-18-17-17,18-35 1,0 17 15,36-18-15,17 53-1,-36 36-15,71 35 16,-35 0 0,0 0-1,-53-36 1,18 1 0,-18-36 15,0 1-31,35-36 15,18-18 17,-18 36-32,18 0 15,35 52 1,-35 54 15,0 35-15,-53-18-1,0-53 1,-35 18 0,0-35-1,17-18 1</inkml:trace>
  <inkml:trace contextRef="#ctx0" brushRef="#br0" timeOffset="-201093.107">5803 14781 0,'0'0'0,"0"-17"15,0-19 1,18 89 15,-18 18-15,0 52-1,0 19 1,0-107-16,0 53 16,0 35-1,0-17 1,0-35-1,0-18 1,0-71 15,17 0-15</inkml:trace>
  <inkml:trace contextRef="#ctx0" brushRef="#br0" timeOffset="-200227.756">6720 15275 0,'-17'0'0,"-1"0"0,-52 18 16,17-18 15,17 0-16,54 18 17,17-18-17,71 0 1,71 17 0,34-17-1,71 0 1,-17-17-1,-89 17 1,-87-18 0,-54 18-1,-35-18 1,-18-17 31,-17 35-32,17-18 1,1 1 0,-1-1-1,18 0 1,-18 1 0,18-1-1,18 18 48,-18 18-48,18-1-15,17 19 16,0-1 0,-17 36 15,-18-1-16,-35 18 1,-1-70-16,-17 35 16,-52 0-1,34-18 1</inkml:trace>
  <inkml:trace contextRef="#ctx0" brushRef="#br0" timeOffset="-196633.308">9543 15311 0,'0'0'16,"-18"-36"0,0 19-1,-17-1 1,0 0-1,-36 18 1,-17 36 0,0 17-1,35 17 17,53 36-17,35-71 1,36-17-1,-1-18 1,-52 0-16,53-71 16,-19-17-1,-34-35 1,0-1 0,-18 36-1,0 35 1,0 71 31,0 35-47,0 52 15,0 1 1,0-18 15,0-17-15,0-53-16,53 35 15,0-53 1,-18 0-16</inkml:trace>
  <inkml:trace contextRef="#ctx0" brushRef="#br0" timeOffset="-196267.916">9754 15346 0,'0'0'0,"0"-18"32,18 1-17,17-19 1,-17 19-16,17-36 31,-35 17-15,0 19-1,-35 70 17,17-36-32,18 36 15,0 18 1,18 17 0,52-35-1,19-18 1,16-52-1,-34-1 1</inkml:trace>
  <inkml:trace contextRef="#ctx0" brushRef="#br0" timeOffset="-195984.684">10372 15205 0,'0'-36'15,"0"19"-15,-36 140 0,36-246 16,36 176-16,-89-106 15,17 106 1,19 35 0,17 35-1,0-70-15,0 35 16,-18 36 0,1-18-1,17-36 1,0-52-1,0-71 17,0 35-32</inkml:trace>
  <inkml:trace contextRef="#ctx0" brushRef="#br0" timeOffset="-195751.786">10354 15222 0,'0'-17'15,"-18"123"-15,36-195 0,-18 36 16,18 53 0,17 18-1,-17-18-15,17 71 16,-18-18 0,-34 17-1,-18-35 1,-18 18-1,35-35 1,0-18 0</inkml:trace>
  <inkml:trace contextRef="#ctx0" brushRef="#br0" timeOffset="-195419.602">10530 15311 0,'18'0'0,"0"0"16,17-36 0,-17 19-1,-18-19 1,0 1-1,-18 35 1,-17 18 0,17 35 15,18 17-31,0-17 16,53 35 15,-35-52-31</inkml:trace>
  <inkml:trace contextRef="#ctx0" brushRef="#br0" timeOffset="-195137.416">10848 15169 0,'0'0'0,"18"0"0,34 0 16,54 36-1,53 70 1,-106-36 0,-53 1 15,-35-18-16,-1-36 1,19-17-16</inkml:trace>
  <inkml:trace contextRef="#ctx0" brushRef="#br0" timeOffset="-193975.69">10813 15169 0,'-18'0'94,"18"18"-79,0 0 1,-18 17 15,18 0-15,-17-17-1,17 0-15,0 17 16,0 0 0,0-17-1,0 17 1,0-17 15</inkml:trace>
  <inkml:trace contextRef="#ctx0" brushRef="#br0" timeOffset="-193021.472">11659 15240 0,'0'-18'16,"0"1"0,-35 17-1,-53 0 1,-18 17-1,18 19 17,53 17-17,35-18 1,17 18-16,71-18 16,-17-17-1,17-18 1,-17-18-1,-54-35 1,1-35 0,-18-18-1,18 0 1,-18 36 0,0 34-1,-18 89 16,18-35-15,0 53 0,0-19-1,0 19 1,35 17 0,-17-35-1,17 0 1,-17-35-16,52-18 15,19 0 1</inkml:trace>
  <inkml:trace contextRef="#ctx0" brushRef="#br0" timeOffset="-192806.729">12100 15328 0,'-17'-17'16,"17"-1"15,17 0 0,1 1-15,-18-36 0,0 17-1,-18 19 1</inkml:trace>
  <inkml:trace contextRef="#ctx0" brushRef="#br0" timeOffset="-192691.365">12030 15187 0,'53'141'47,"-18"-70"-31,0-36 0,-158-282-16</inkml:trace>
  <inkml:trace contextRef="#ctx0" brushRef="#br0" timeOffset="-192407.775">12277 15469 0,'0'0'15,"0"-35"1,0-18 0,0 0-1,35 0 1,-17 18-1,-1 17-15,71 1 16,1 17 0,-19 53-1,-35 0 1,-35 17 0,-17-17-1,-1 0 1,18-35-1</inkml:trace>
  <inkml:trace contextRef="#ctx0" brushRef="#br0" timeOffset="-192075.609">12929 15205 0,'0'0'0,"-17"0"32,-1 0-32,-17 0 15,-36 35 1,36 0 0,17-17-16,-35 35 15,53 17 1,18 1-1,17-18 1,36-36 0,17-17 15,0-35-15,-53 18-16</inkml:trace>
  <inkml:trace contextRef="#ctx0" brushRef="#br0" timeOffset="-191874.388">13176 15311 0,'0'-18'16,"-17"18"0,34 18-16,-52-18 15,17 35 1,1 18 0,17 0-1,0 0 1,0-18-1,17-35 1,-17-18 0</inkml:trace>
  <inkml:trace contextRef="#ctx0" brushRef="#br0" timeOffset="-191725.748">13194 15169 0,'0'-35'0,"0"18"15,0 69-15,0-122 0,0 52 16,0 1 0,0 34 15</inkml:trace>
  <inkml:trace contextRef="#ctx0" brushRef="#br0" timeOffset="-191026.822">13388 15293 0,'18'18'0,"-1"-18"31,1-18-16,17 0 1,-17-17 0,-18 17-16,0-35 15,0 18 1,-18 53 15,-17 35-15,17 17-1,1 1 1,17-54-16,0 36 16,35-17-1,18-19 1,0-17 15,17-17-15,36-72-1,-35 19 1,-54 17 0,1 0-1,-18 0 1,-18 53 0,1 0-1,-1 35 1,18 36-1,0-36 1,0 36 0,0-1-1,0 1 17,-18-18-17,-35-36 1,-17-17-1,-1 0-15</inkml:trace>
  <inkml:trace contextRef="#ctx0" brushRef="#br0" timeOffset="-190177.999">15099 15275 0,'-18'0'32,"-17"0"-17,-18-17 1,-53-36 0,-17-18 15,87 54-31,-34-54 15,52 0 1,71 18 0,53 36-1,-18 17 1,-35 35 0,-53 0-1,-53 18 1,-17 0-1,-19 18 1,37 17 0,34-35-1,53 0 1,36-18 15,17-35-15,0-18-1,36-52 1,-71 17 0,17-18-1,-35 19 1,-35 16 0,18 36-1,-18-17-15</inkml:trace>
  <inkml:trace contextRef="#ctx0" brushRef="#br0" timeOffset="-189493.585">16069 14993 0,'0'-18'16,"0"1"0,0 34 15,18 19-16,17 34 1,-17-34-16,-1 52 16,-17 70-1,0-34 1,0-36 0,0-17 15,0-54-16,0-34 1,18-36 0,-18 17-16</inkml:trace>
  <inkml:trace contextRef="#ctx0" brushRef="#br0" timeOffset="-189246.089">16228 15011 0,'0'0'0,"0"-18"0,0-35 15,35 53 1,18 0 0,18 35-1,-1 18 1,-35 18 0,-52-18-1,-36 0 16,-53-36-15,0-17 0,88-17-16</inkml:trace>
  <inkml:trace contextRef="#ctx0" brushRef="#br0" timeOffset="-188912.634">16616 14640 0,'0'0'0,"0"-35"0,0 17 15,0 1 1,0 34 0,0 36-1,35 35 16,-17 36-15,-1-1 0,-17-34-1,18 16 1,-18-52 0,35-17-1,-17-36 1,35-18-1</inkml:trace>
  <inkml:trace contextRef="#ctx0" brushRef="#br0" timeOffset="-188480.59">16986 14940 0,'-17'0'15,"34"0"-15,-52 0 0,0 0 16,17 35-1,18-17 1,0 53 0,35-1-1,1-52 1,52 17 0,0-35-1,-17-18 1,-19-52-1,-16-18 1,-19 17 0,-17 18-1,-35 106 17,17 0-17,18-35-15,0 52 16,18 1-1,17-36 17,36-17-17,-1-18-15</inkml:trace>
  <inkml:trace contextRef="#ctx0" brushRef="#br0" timeOffset="-187781.879">17833 14905 0,'0'0'16,"0"-18"-16,0 1 15,0-19 1,-35 36-1,-36 0 17,18 0-17,18 36 1,0-1 0,52 0-1,54 0 1,-36-35-1,0 0 1,1-35 0,-19-18-1,-17 18 1,0 17 0,0 36-1,-35 70 1,17 18-1,18 35 17,18 0-17,35 88 1,-35-140 0,-18 17-1,-18-36 1,0-52-1,-35-18 1,-17-36 0,-1-52-1,1-71 1,87 36 0,72-18-1,52 35 1,-88 71-1</inkml:trace>
  <inkml:trace contextRef="#ctx0" brushRef="#br0" timeOffset="-187581.959">18097 14975 0,'0'18'16,"0"-36"-1,0 36-15,-17 35 16,-1 0-1,1-35-15,17 17 16,-18 0 0,18-17-1,0-36 17</inkml:trace>
  <inkml:trace contextRef="#ctx0" brushRef="#br0" timeOffset="-187449.775">18097 14887 0,'0'-17'16,"0"34"-16,0-52 0,0-18 15,0 35 1,18 36 0</inkml:trace>
  <inkml:trace contextRef="#ctx0" brushRef="#br0" timeOffset="-187099.426">18239 15169 0,'17'0'0,"-17"-17"15,18-18 1,0-36-1,17 0 1,0 18 0,18 36 15,18 70-15,-54-36-16,1 36 15,-18 18 1,0-1-1,-18-34 1,18-19 0,0 1-1</inkml:trace>
  <inkml:trace contextRef="#ctx0" brushRef="#br0" timeOffset="-186766.914">18874 14940 0,'0'0'16,"17"-35"-16,-17 0 31,-17 17-31,17 0 32,-18 18-17,0 18 1,18 35-1,0 17 1,53 1 0,0 0-1,-53-19 1,-17-16 0,-72-19-1,54 1-15,-53-18 16,-18 0-1,71-18 1</inkml:trace>
  <inkml:trace contextRef="#ctx0" brushRef="#br0" timeOffset="-185497.538">19703 14993 0,'0'0'0,"-36"0"15,19 0 17,17 18-17,53-18 16,-36 17-31,54-17 16,52 0 0,-17 18-1,-53-18 1,-18 0 0,-35-18 15,0-17-16,0 0 1,0-1 0,0 19-16,0-18 15,0 17 17,0 0-1,18 36 0,53 35-15,17 0-1,-35 0 1,-36 0 0,-34-18-1,-54 18 1,1-36-1,17-17 1</inkml:trace>
  <inkml:trace contextRef="#ctx0" brushRef="#br0" timeOffset="-184537.732">19650 15028 0,'0'0'0,"-18"18"15,0-18 1,18 18 15,18-18-15,0 0-1,17 0-15,-17 0 0,70 17 16,35-17 0,-17 0-1,-35 0 16,-36 0-15,-17 0 0,-36 0 46,18-17-46,0-1-16</inkml:trace>
  <inkml:trace contextRef="#ctx0" brushRef="#br0" timeOffset="-183971.657">20038 14799 0,'-18'-18'15,"0"18"17,18 18-17,0 35 1,18-18-1,35 18 1,0-18 0,0 18-1,0-17 1,0 17 0,-36-53-16,36 35 31,-35-35-31,-18 35 31,-18-17 0,1-1-31,-36 1 16,-35 0 0,17-1-1,18 1 1,35-18-1,1 0 1,52 0 0,36-35-1,-36 17-15</inkml:trace>
  <inkml:trace contextRef="#ctx0" brushRef="#br0" timeOffset="-183589.195">20761 14605 0,'0'0'0,"0"-18"15,-18 18 16,18 36-15,-17 52 0,-1-18-1,0 36 1,18 0 0,0-71-16,0 54 15,0-19 16,-17-17-15,17-18 0,-18-35 15,18-35-15</inkml:trace>
  <inkml:trace contextRef="#ctx0" brushRef="#br0" timeOffset="-183288.576">21131 14605 0,'0'0'0,"18"-71"15,0-17 1,-18 124 15,-36 69-15,1 19-1,17 17 17,1-53-32,-1-53 15,18 71 1,-35-35 0,17-36-1,18-17 1,-17-36-1</inkml:trace>
  <inkml:trace contextRef="#ctx0" brushRef="#br0" timeOffset="-183089.355">20708 14975 0,'0'0'15,"-18"0"-15,1 0 0,-19-17 16,72-1-1,34 0 17,36 1-17,0-1 1,-71 18-16</inkml:trace>
  <inkml:trace contextRef="#ctx0" brushRef="#br0" timeOffset="-182673.166">21308 14870 0,'0'0'0,"17"0"0,1 0 31,0-18-15,-18 0-1,0 1 1,-18 17 0,-17 0-1,-1 53 1,19-1-1,-1 19 1,18-36-16,0 1 16,35 17-1,1-18 1,34-35 0,1 0-1,-1-18 1</inkml:trace>
  <inkml:trace contextRef="#ctx0" brushRef="#br0" timeOffset="-182223.565">21855 14870 0,'0'0'0,"0"-36"16,-36 1-1,1 35 1,-53 18-1,17 17 1,18 35 0,36-17-1,17 0 1,35 0 0,18-35-1,0-18 1,-18-35-1,0-18 1,-17 0 15,-18 17-15,0 54 0,-18 17-1,1 18 1,17 0-1,0-17 1,35-1 0,-17-35-1,17 0 1</inkml:trace>
  <inkml:trace contextRef="#ctx0" brushRef="#br0" timeOffset="-181890.562">22154 14922 0,'18'-17'16,"-36"34"-16,36-52 15,-18 53 1,-18 35 0,1 0-1,-1 0 1,1-18-1,-1-35 1,18-18 15,0 1-15,18-19 0,-1 19-16,18-36 15,18-18 1,0-17-1,-35 70 1</inkml:trace>
  <inkml:trace contextRef="#ctx0" brushRef="#br0" timeOffset="-181491.635">22631 14358 0,'0'0'0,"-36"-35"15,19 17 1,17 36 0,0 17-1,-18 53 1,0 36-1,1-1 1,-1 1 0,18-36 15,0-18-15,0 1-1,53-36 1,18-35-1,-54 0-15,36 0 16,0-53 0,-35 36-16</inkml:trace>
  <inkml:trace contextRef="#ctx0" brushRef="#br0" timeOffset="-181343.109">22560 14711 0,'-53'-35'16,"36"17"-16,-1 0 15,36 1 1,105 140-16,-176-158 0,71-53 16,70 70-1,-70 18 1</inkml:trace>
  <inkml:trace contextRef="#ctx0" brushRef="#br0" timeOffset="-180742.467">23566 14499 0,'0'0'16,"0"-17"-16,-36 17 31,-52 52-15,18 37-1,17-1 1,53-18-1,17-52-15,19 17 16,52 1 0,-35-36-1,0-53 17,-18-18-17,-35-52 1,-18-1-1,-17 54 1,53 34 0,-1 36-16</inkml:trace>
  <inkml:trace contextRef="#ctx0" brushRef="#br0" timeOffset="-180377.507">24130 14252 0,'0'0'16,"35"-35"-1,18-18-15,-53 0 16,-53 18 15,18 35-15,0 0-16,-36 53 15,36 0 1,-18 70 0,35 71-1,1-17 1,17 34 0,0-105-1,0-53 1,0-18-1,0-52 1</inkml:trace>
  <inkml:trace contextRef="#ctx0" brushRef="#br0" timeOffset="-180243.557">23918 14799 0,'0'-18'16,"0"36"-16,18-53 15,53-1 1,52 1 0,-88 35-16</inkml:trace>
  <inkml:trace contextRef="#ctx0" brushRef="#br0" timeOffset="-179226.475">25312 14270 0,'0'0'0,"17"-35"16,1-36 0,-18 18-1,0 18 1,-53 17-1,-35 71 1,0 35 0,52 71-1,36-35 1,0 70 0,0-18 15,-17-70-16,17-36 1,-18-52 0,-17-18-1,17-18-15</inkml:trace>
  <inkml:trace contextRef="#ctx0" brushRef="#br0" timeOffset="-179045.706">24694 14834 0,'-35'-17'0,"0"-1"16,158 89-16,-176-107 0,-35-17 16,124 36-1,52-1 1,35 0 0,18-17-1,-88 18 1</inkml:trace>
  <inkml:trace contextRef="#ctx0" brushRef="#br0" timeOffset="-178728.783">25365 14658 0,'53'0'15,"-106"0"-15,141 18 16,-35 17 0,-36 18-1,-17-18 1,-35 18-1,18-35 17,-1-36-17,18 0 1,0-35 0,18-17-1,-1 35 1,54-71-1,-1 35 1,1 36 0,-1 35-1,-52 0-15</inkml:trace>
  <inkml:trace contextRef="#ctx0" brushRef="#br0" timeOffset="-178297.796">26053 14482 0,'0'0'0,"0"-18"16,0 0-1,-36 18 1,-17 0 0,1 53-1,-19 18 1,53-1 15,18 1-15,53-1-1,0-34 1,18-36 0,-18-18-1,-18-53 1,-17-34-1,-18 52 1,0 35 0,-18 53-1,0 36 1,18-1 0,18-17-1,-18-17 1</inkml:trace>
  <inkml:trace contextRef="#ctx0" brushRef="#br0" timeOffset="-177764.023">26194 14852 0,'0'0'16,"17"-18"0,1-17-1,0-53 1,-1 0-1,19-1 1,-1 37 0,0 16-1,18 54 1,0 88 0,-35-18-1,-18-35 1,0 0-1,0-71 32,17 0-31,1-70 0,52 0-1,1 0 1,17 53-1,18 70 1,-53 18 0,-35-18-16,-1 53 15,-17-17 1,-35-1 0,0-34-1,-1-19 1,54-17 15</inkml:trace>
  <inkml:trace contextRef="#ctx0" brushRef="#br0" timeOffset="-177398.156">27217 14623 0,'0'-18'16,"0"0"-16,35 18 15,18-35 1,0-18 0,-35-17-1,-18 52-15,0-35 16,-53 53-1,0 35 1,0 54 15,35 16-15,18 1 0,71 0-1,35-53 1,-36-53-1,18 0-15</inkml:trace>
  <inkml:trace contextRef="#ctx0" brushRef="#br0" timeOffset="-176533.492">27728 14482 0,'0'-18'16,"0"36"15,-17-1-15,-1 18-1,18-17-15,0 35 16,0 18-1,35-19 1,18-16 0,18-36-1,-36-18 1,0-52 0,-17-1-1,0 18 1,-18 35-1,0 54 1,0 52 15,35-53-15,35 18 0,36-18-1,-18-35 1,-17-35-1,-18-35 1,-53-54 0,-18-17-1,-17 106 1,-18 17 0,18 36-1,35-1 1,17 1-16</inkml:trace>
  <inkml:trace contextRef="#ctx0" brushRef="#br0" timeOffset="-176181.2">28610 14411 0,'0'0'0,"0"-18"15,0 36 16,-17-18-31,-19 71 16,1-1 0,35 1-1,35-1 1,18-35 0,-17-35-1,-1-17 1,0-54-1,-17-35 1,-18-17 0,-18 35 15,-35 70-15,18 18-1,0 35 1</inkml:trace>
  <inkml:trace contextRef="#ctx0" brushRef="#br0" timeOffset="-175833.112">28928 14499 0,'0'0'0,"17"0"0,19 35 15,17 18 1,-53 0-1,0 0 1,0-18 0,-18-17 15,0-18-15,18-53 15,0 36-31,0-36 15,0-53 1,53-53 0,-35 88-1,17 19 1,0 16-16</inkml:trace>
  <inkml:trace contextRef="#ctx0" brushRef="#br0" timeOffset="-175484.533">29316 13899 0,'0'0'0,"17"-17"31,1 17-15,-18 17-1,0 1-15,0 35 16,0 70 0,-18 19-1,18-1 1,-17-18 0,17-17-1,0-35 1,0-36-1,17-53 17,-17 1-17</inkml:trace>
  <inkml:trace contextRef="#ctx0" brushRef="#br0" timeOffset="-175101.508">29580 14340 0,'-35'53'15,"70"-106"-15,18-17 16,-35 35 0,-18 17-16,-18 18 31,-17 0-15,-18 0-1,18 0 1,0 35-1,17-35-15,0 35 16,1 36 0,17 0-1,0-1 17,35-17-17,0 0 1,18 0-1,-35-35 1,-1-36 15,-17 0-31</inkml:trace>
  <inkml:trace contextRef="#ctx0" brushRef="#br0" timeOffset="-173587.64">476 16281 0,'0'-18'0,"0"36"0,18-71 32,-18 35-32,0 0 15,0 1 1,-18 17 15,1 53-15,-19 35-1,19 0 1,17-53-16,0 54 16,0-19 15,0-35-16,0 1 1,0-19 0,17-17-1,1-17 1,35-36 0</inkml:trace>
  <inkml:trace contextRef="#ctx0" brushRef="#br0" timeOffset="-173188.556">776 16316 0,'0'0'0,"0"-18"0,0 1 16,-35 17 0,0 35-1,-1 18 1,36 35 15,18-17-15,35-36-1,17-17 1,1-18 0,-18-53-1,-36 17 1,-34-52-1,-89-18 1,35 71 0,-52 35-1,35 0 1,88 18 0,0-1-16</inkml:trace>
  <inkml:trace contextRef="#ctx0" brushRef="#br0" timeOffset="-172672.452">1023 16034 0,'0'0'0,"-18"0"0,-35-18 15,18 18 1,35 18 15,18-1-15,35 36 0,17 0-1,19 0 1,34 18 15,18-1-15,-53-17-1,-52-35-15,52 35 16,-71 0 0,-34-18-1,-54 0 1,-52 36-1,-36-1 1,-53 36 0,89-71-1,88 1 1,70-36 15,0 0-15</inkml:trace>
  <inkml:trace contextRef="#ctx0" brushRef="#br0" timeOffset="-170468.449">2893 15946 0,'-18'0'32,"0"-18"-32,-17 18 15,-35 18 1,-1-1-1,36 1-15,-71 52 16,35 36 15,19 18-15,69-1 0,18-52-1,107 17 1,-72-53-1,54-35 1,-89-35 0,0-36-1,-17-17 1,-1 18 0,-17 17-1,-17 88 16,-19 36-15,19 17 0,17-18-1,0-17 1,0 18 0,0 87-1,0-105 1,0-17-1,0-54 17,17-35-17,19-35 1,-36 70-16</inkml:trace>
  <inkml:trace contextRef="#ctx0" brushRef="#br0" timeOffset="-170243.478">3069 16510 0,'0'-18'16,"0"36"-16,0-18 31,0 18 0,0 35-15,-17-18-1,17-18 1,0-34 0</inkml:trace>
  <inkml:trace contextRef="#ctx0" brushRef="#br0" timeOffset="-170094.319">3052 16281 0,'0'-53'15,"0"106"-15,-18-142 16</inkml:trace>
  <inkml:trace contextRef="#ctx0" brushRef="#br0" timeOffset="-169776.832">3387 16104 0,'0'18'31,"0"35"-16,-18 0 1,0 35 0,18-53-16,-17 36 15,-1 52 1,18-87 15,0 34-15</inkml:trace>
  <inkml:trace contextRef="#ctx0" brushRef="#br0" timeOffset="-169610.854">3316 16422 0,'0'0'0,"-18"-18"15,18 1 1,53-19-1,18 19 1,35-1 0,-36 0-1</inkml:trace>
  <inkml:trace contextRef="#ctx0" brushRef="#br0" timeOffset="-169327.837">3898 16104 0,'-35'36'16,"70"-72"0,-35 54-1,-17 17 1,17-17-16,-18 35 16,0 53-1,1-1 1,17-16-1,-18-19 1,18-35 0,18-17-1,-1-18 1,1-18 0</inkml:trace>
  <inkml:trace contextRef="#ctx0" brushRef="#br0" timeOffset="-169061.541">4198 16192 0,'0'-35'15,"0"70"-15,0-105 16,0 52-16,-18 1 16,-17 17-1,0 70 1,17 36-1,1 0 1,17-36 0,-18 72-1,0-72 1,1-52 0,17-1-1</inkml:trace>
  <inkml:trace contextRef="#ctx0" brushRef="#br0" timeOffset="-168894.984">3863 16492 0,'-18'-17'0,"36"34"0,-36-52 16,18 17 0,0 1-1,53-1 1,35 1-1,-35-1 1</inkml:trace>
  <inkml:trace contextRef="#ctx0" brushRef="#br0" timeOffset="-168413.182">4392 16281 0,'0'-18'16,"-18"18"-16,1 18 15,-1-1 1,1 1-16,-1 17 16,18 18-1,0 53 1,53-53 0,17-18 15,1-35-16,17-17 1,-17-19 0,-1-87-1,-70 52 1,-17 1 0,-36 17-1,0 35 1,0 18-1</inkml:trace>
  <inkml:trace contextRef="#ctx0" brushRef="#br0" timeOffset="-168063.944">5045 16228 0,'0'0'0,"-36"-18"16,19 18 0,-1 18-1,18 52 1,-17 19-1,-1 16 1,18-16 0,-18-19-1,18-35 1</inkml:trace>
  <inkml:trace contextRef="#ctx0" brushRef="#br0" timeOffset="-167562.92">4992 16245 0,'0'0'0,"0"-17"0,53-36 15,17 35 1,36 1-1,-18 17 1,-52 17-16,34-17 16,-35 53-1,-52-18 1,-54 1 0,18-19-1,0 1 1,36-18-1,34 18 17,54 17-17,-36-17 1,36 52 0,-54 1-1,-52 17 1,0-35-1,-53-18 1,-36-35 0,1-18-1,35 1 1,35-19 0,53 19-1</inkml:trace>
  <inkml:trace contextRef="#ctx0" brushRef="#br0" timeOffset="-166565.835">706 17639 0,'0'0'0,"0"-18"15,-18 18 1,18 18 31,0 35-16,0-36-31,0 89 16,0 18-1,0-18 1,0-18-1,0-53 1,0 0 0,18-70 15,-1 17-31,1-17 16,17 0-16</inkml:trace>
  <inkml:trace contextRef="#ctx0" brushRef="#br0" timeOffset="-166316.436">1076 17745 0,'18'-36'15,"-18"19"1,17-1 0,-87 124-16,105-141 0,0-18 15,-35 123 1,0-34-1,0-1-15,0 71 16,0-36 0,-17 1-1,17-18 1</inkml:trace>
  <inkml:trace contextRef="#ctx0" brushRef="#br0" timeOffset="-165816.085">1235 17498 0,'0'0'0,"0"-18"16,0 0-1,17 18 17,1 18-17,17 35 1,18-18 0,18 18-1,35 0 1,-1 18-1,-52-36 1,-35-35-16,0 53 16,-18 17 15,-36-34-15,-34 34-1,-18 18 1,-18-17-1,0 0 1,18-18 0,35-36-1,53 1 1,17-18 0,19-18-1</inkml:trace>
  <inkml:trace contextRef="#ctx0" brushRef="#br0" timeOffset="-165101.207">2946 17674 0,'0'0'0,"0"-17"31,-18 34 16,18 1-47,-18-1 16,18 1-16,0 17 15,0 18 1,0 106-1,0-53 17,18-53-32,-18 17 31,0-17-15,-18-35-1,-17 0 1,-71-18-1,53-18 1,18-17 0,35-18-1,0 35-15</inkml:trace>
  <inkml:trace contextRef="#ctx0" brushRef="#br0" timeOffset="-164851.653">2805 17745 0,'0'0'0,"-36"-36"15,36 19 32,36 17-31,-1-18-1,35 18 1,1 0 0,-36 0-1,1 0-15</inkml:trace>
  <inkml:trace contextRef="#ctx0" brushRef="#br0" timeOffset="-164385.252">3298 17921 0,'18'-18'31,"0"1"-15,-1-1 0,1-35-1,-18 18 1,-18 17-1,-17 18 1,0 18 0,0 53-1,35 34 1,0-16 0,52-1 15,19-35-16,0-18 1,-36-35-16</inkml:trace>
  <inkml:trace contextRef="#ctx0" brushRef="#br0" timeOffset="-164036.447">3634 18203 0,'-18'-17'16,"36"34"-16,-36-52 15,18 0 1,0-18 0,0-18-1,18-35 1,35 36 0,35 35 15,-18 35-16,18 70 1,-17 71 0,-71-70-1,0 17 1,0-35 0,-18-18-1</inkml:trace>
  <inkml:trace contextRef="#ctx0" brushRef="#br0" timeOffset="-163703.632">4233 17551 0,'0'-18'16,"0"36"-16,0-18 31,0 17-15,0 1-16,0 53 15,0 17 1,0 53-1,0 0 1,0-71 0,-17 19-1,17-36 1</inkml:trace>
  <inkml:trace contextRef="#ctx0" brushRef="#br0" timeOffset="-163121.459">4445 17727 0,'0'0'16,"-18"0"15,18 18-31,-35 17 16,-18 0-1,18 18 1,35-18 15,-18 18-31,18-17 31,0 17-15,36-18 0,-1 0-1,0-17 1,18-1 0,-35-17-16,17 0 15,18-17 1,-18-19-1,0-16 1,-17-19 0,-18 53-1,0 54 17,-18-1-17,18-17-15,-17 34 31,17-16-15,0-19 0</inkml:trace>
  <inkml:trace contextRef="#ctx0" brushRef="#br0" timeOffset="-162587.571">4727 18009 0,'0'0'0,"0"18"16,0-36 15,0-17-16,0-36 1,0 54-16,0-54 16,18 18-1,35 0 1,17 53 0,19 53 15,-19 36-16,-17 16 1,-53-52 0,0 0-1,0-18 1</inkml:trace>
  <inkml:trace contextRef="#ctx0" brushRef="#br0" timeOffset="-162255.425">5327 17745 0,'0'-18'16,"0"36"-16,18-54 0,-18 19 16,-18 34 46,18 1-46,0 0-16,-18 70 15,1-35 1,17 35 0,35-17-1,-17-1 1,-18-52-1,-106-1 1,18-34 0</inkml:trace>
  <inkml:trace contextRef="#ctx0" brushRef="#br0" timeOffset="-161727.786">4551 17692 0,'0'17'15,"0"1"17,17-18-17,1 0-15,-18-18 47,-18 18-31,1 0-1</inkml:trace>
  <inkml:trace contextRef="#ctx0" brushRef="#br0" timeOffset="-151843.227">3916 4092 0,'0'18'0,"0"-1"31,0 1 16,0 0-31,0-1 15,0 1 0,0 0 0,0-1-15,0 1 0,-18 0-1,18-1 1,0 1-1,0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7T12:39:53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564 564 0,'0'0'0,"-17"-17"31,17-1-15,0 36 47,0-1-63,0 1 0,-18 53 15,18 34 1,0 1-1,0 0 1,0 0 0,0-35 15,0-19-15,0-34-16,-17 17 15,-1-52 16,18-19-15,0 1-16,18-18 16</inkml:trace>
  <inkml:trace contextRef="#ctx0" brushRef="#br0" timeOffset="265.116">423 617 0,'0'0'0,"-17"0"0,17-35 15,53 0 17,52 0-17,1-1 1,-53 19-16,0 17 15,53-18 1,-71 36 0,-35-1-1,-17 19 1</inkml:trace>
  <inkml:trace contextRef="#ctx0" brushRef="#br0" timeOffset="521.739">547 864 0,'0'0'0,"-18"0"0,1 18 15,17 0 1,17-18 15,36 0-15,18 0-1,-1 0 1,1 0 0,-18 0-1,-36 0-15</inkml:trace>
  <inkml:trace contextRef="#ctx0" brushRef="#br0" timeOffset="932.271">988 935 0,'0'-18'16,"0"36"46,17-1-62,-17 1 16,0 0-16,0 35 16,0 0-1,0-18 1,0-53 31,18-17-32,0-36 1,17 1 0,0-18-1,-17 70 1,-18 0 0,18 18-1</inkml:trace>
  <inkml:trace contextRef="#ctx0" brushRef="#br0" timeOffset="1447.478">1429 847 0,'0'0'0,"0"-18"15,-18 18 17,18-18-32,-35 18 15,0 0 1,-36 18 0,36 35 15,17 0-16,18 17 1,53-17 0,0-35-1,-35-18-15,17 0 16,-18-35 0,-17-18-1,0-18 1,0 18-1,-17 53 1,17 36 0,0 16-1,17 19 1,36-18 15,0-18-15,-35-35-16</inkml:trace>
  <inkml:trace contextRef="#ctx0" brushRef="#br0" timeOffset="2030.205">1676 1111 0,'-18'0'16,"0"-17"-1,18-1 1,-17 0 0,17-17-1,0-18 1,0 35 0,0-34-16,35-19 31,36 53-16,34 71 1,-69 0 0,17 18-1,-18-18 1,-35-18 0,0-70 15,18-18-16,17-18 1,18 1 0,0 17-1,52 70 1,-34 54 0,-36-1-1,-17 19 16,-36-36-15,1-18 0,-1 0-1,0-35 1,18-17-16</inkml:trace>
  <inkml:trace contextRef="#ctx0" brushRef="#br0" timeOffset="2413.964">2487 935 0,'18'-18'31,"-1"18"-15,19-35-1,-1 0 1,-17-18 0,-18 17-1,-53 54 17,0 17-17,35-17-15,0 70 16,18-17-1,18-1 1,35-17 0,18 0-1,-36-53 1,0-17 0</inkml:trace>
  <inkml:trace contextRef="#ctx0" brushRef="#br0" timeOffset="3062.574">2893 847 0,'-18'0'31,"0"17"-15,-17 36 15,35-35-31,0 17 0,0 36 31,18 17-15,17-70 0,18-1-1,-18-17 1,1-53 0,-19-17-1,-17-1 1,0 89 15,0 17-15,36 18-1,16-18 1,19-17 0,-53-18-16,52 0 15,-35-35 16,-17-18-15,-18-18 0,-18 1-1,-52 17 1,-36 35 0,53 18-1,36 0 1</inkml:trace>
  <inkml:trace contextRef="#ctx0" brushRef="#br0" timeOffset="3461.142">3528 864 0,'-18'0'31,"0"0"-15,1 0 0,-18 53-1,17-35-15,18 35 16,0 17 0,53-17-1,17 0 1,1-53-1,-53 0-15,35-17 16,-53-54 0,0 0-1,-36-34 1,-34 34 0,-19 36-1,19 52 16,52 1-31</inkml:trace>
  <inkml:trace contextRef="#ctx0" brushRef="#br0" timeOffset="3826.608">3845 917 0,'0'0'0,"18"0"15,17 18 1,0 35 0,1 0-1,-36 17 1,0-34 0,0-19-1,0-34 16,0-1-15,0-17 0,0-36-1,0-52 1,17 34 0,-17 54-1,0 0 1</inkml:trace>
  <inkml:trace contextRef="#ctx0" brushRef="#br0" timeOffset="4192.232">4322 600 0,'0'-18'16,"0"36"-16,0-54 0,0 19 31,0 34 16,0 36-31,0 53-1,0-71-15,0 54 16,0 16 0,0 1-1,0-70 1,0-1 0,0-17-16</inkml:trace>
  <inkml:trace contextRef="#ctx0" brushRef="#br0" timeOffset="4617.471">4551 811 0,'0'0'15,"0"-17"1,0-1-1,-35 18 17,-1 18-17,1 17 1,0 0 0,-1 1-1,19-1 1,17 0-1,0 0 1,35 1 0,0-19 15,1 1-15,-1 0-1,-35-36 48</inkml:trace>
  <inkml:trace contextRef="#ctx0" brushRef="#br0" timeOffset="5758.53">5362 564 0,'0'0'16,"18"0"-1,-36 0 16,1 18-15,-19 35 0,19 18-1,-1-36-15,0 35 16,1 19 0,-1 16-1,18-52 1,0-17-1,18-36 1,-18-18 0,35-70-1,0-18 17,36-88-17,-18 70 1,-18 54-1,-17 35 1,17 35 0,0 53-1,1 70 1,-36-35 0,0 18-1,0-35 1,17-1-1,-17-17 1,18 0 0,-1-53-1</inkml:trace>
  <inkml:trace contextRef="#ctx0" brushRef="#br0" timeOffset="5957.967">5309 864 0,'0'0'0,"-17"0"0,-19 0 16,54-17 15,0 17-31,-1 0 0,71 0 16,1-18-1</inkml:trace>
  <inkml:trace contextRef="#ctx0" brushRef="#br0" timeOffset="6288.571">5750 811 0,'18'0'16,"0"36"-1,-1 17 1,1-1 0,-18 1-1,0-35 1,-18 0 0,1-18 15,17-18-16,0-17-15,0-18 16,0-35 0,17 70-16,18-35 15,1 0 1</inkml:trace>
  <inkml:trace contextRef="#ctx0" brushRef="#br0" timeOffset="6622.105">6209 776 0,'-18'0'31,"-17"0"-16,0 0 1,-18 18 0,17 35-1,36 0 1,0 17 15,18-35-15,35 18-1,53-53 1,-36 0 0,1-53-1</inkml:trace>
  <inkml:trace contextRef="#ctx0" brushRef="#br0" timeOffset="7137.986">6438 388 0,'0'0'0,"-17"-18"0,-1 1 0,-17-1 16,17 36-1,0 88 1,18-1 15,0 19-15,18-18-1,0 0 1,-1-36 0,1-35-1,0-17 1,-18-53 15,0 17-31,17-70 16,1 35-1,35-18 1,17 54 0,18 34-1,-17 36 1,-18 18 0,-53 17 15,0-35-16,-18-18 1,1-35 15,17-17-15</inkml:trace>
  <inkml:trace contextRef="#ctx0" brushRef="#br0" timeOffset="7354.81">6985 829 0,'0'18'0,"0"-36"0,18 18 32,-18 18-17,0-1 1,0 1-16,0 35 16,0 0 15,-18-18-16,-17-17 1,-1-18-16</inkml:trace>
  <inkml:trace contextRef="#ctx0" brushRef="#br0" timeOffset="7521.735">6932 741 0,'0'-53'0,"0"106"0,18-141 16,-18-1-1,0 19 1,-18 70 15,-17 18-15</inkml:trace>
  <inkml:trace contextRef="#ctx0" brushRef="#br0" timeOffset="7970.319">7338 512 0,'0'0'0,"0"-18"16,0 0 0,17 18 15,1 36-15,-18 34-1,0 36 16,-18 0-15,1-18 0,17-18-1,0-17 1,0 0 0,17-53-16,19 18 15,34-18 1,1-35-1,-36-1 1</inkml:trace>
  <inkml:trace contextRef="#ctx0" brushRef="#br0" timeOffset="8153.734">7408 723 0,'0'0'0,"0"-17"47,71 17-32,-36-36 1,-17 36-16</inkml:trace>
  <inkml:trace contextRef="#ctx0" brushRef="#br0" timeOffset="8536.726">7708 758 0,'18'0'15,"-1"0"1,1 0-16,17 0 31,-17-17-15,0-18-1,-36-1 1,-17 36 0,-1 18-1,1 70 1,18-17-1,17-1 1,35-17 0,18 0-1,17-35 1,-34-18 0</inkml:trace>
  <inkml:trace contextRef="#ctx0" brushRef="#br0" timeOffset="8836.056">8361 706 0,'0'0'16,"-18"0"-16,1 0 16,-19-18-1,1 18 1,-36 18-1,-17 52 1,53-35 0,35 1-16,0 34 15,0-17 1,53 0 0,17-35-1,1-18 1,0-18-1</inkml:trace>
  <inkml:trace contextRef="#ctx0" brushRef="#br0" timeOffset="9251.371">8608 370 0,'0'0'0,"17"-35"16,-17 53 30,0-1-30,0 54 0,0 52-1,0 1 1,0 17 0,0-53-1,18-17 1,17-18-1,-17-18 1,17-17 0,-17-36-1</inkml:trace>
  <inkml:trace contextRef="#ctx0" brushRef="#br0" timeOffset="9417.964">8608 758 0,'0'0'0,"-36"-17"16,19-1-1,70 1 17,35 17-17</inkml:trace>
  <inkml:trace contextRef="#ctx0" brushRef="#br0" timeOffset="9900.151">8890 670 0,'0'0'0,"-18"36"31,1 34-31,17 1 16,0-18 15,17-1-15,19-34 0,-19 0-16,36-18 15,0-36 1,0-34-1,-18 17 1,1-18 0,-19-17-1,-17 71-15,0-1 16,0 0 0,-17 71-1,-19 18 1,36-1-1,0 19 17,0-54-17,18 0 1,17-35-16</inkml:trace>
  <inkml:trace contextRef="#ctx0" brushRef="#br0" timeOffset="10283.001">9313 670 0,'0'0'0,"0"18"31,0 35-15,0-18-16,0 0 15,18 1-15,-18 34 32,0-35-32,0 1 31,0-54 0,0 0-15,0 1-16,18-36 15,17-18 1,0 1 0,18-1-1,-35 54 1</inkml:trace>
  <inkml:trace contextRef="#ctx0" brushRef="#br0" timeOffset="10649.142">9684 794 0,'17'0'16,"1"-18"-1,0 0 1,-1-17-1,-17 18-15,18-19 16,-18-17 0,0 18-1,-53 53 1,0 52 0,0 36-1,53-18 1,35-17-1,54-36 1,69-17 0,-52-18 15,-53-18-31</inkml:trace>
  <inkml:trace contextRef="#ctx0" brushRef="#br0" timeOffset="12612.579">988 1552 0,'0'0'0,"-36"0"0,19 18 16,-107-18 0,71 0-1,36 0 1,17 17 15,17-17-31,89 18 16,0-18-1,212 18 1,34-1 0,107 1 15,-18 0-16,0-1 1,-71-17 0,-123 0-1,-141 0 1,-53 0 0,-35 0-1,-1 0 32,-17-17-31</inkml:trace>
  <inkml:trace contextRef="#ctx0" brushRef="#br0" timeOffset="13477.089">6121 1464 0,'0'0'0,"-18"0"0,-17 0 15,17 0-15,-17 0 16,-18 18 0,0-18-1,53 17 32,18-17-47,70 18 16,71 0 15,105-1-15,124 1-1,36-18 1,140-18 0,53 1-1,-423 17-15,353 0 16,-71 0-1,-123 0 1,-176 0 0,-89 0-1,-53-18 1,-35 0 0,0 1 15,0-1 0</inkml:trace>
  <inkml:trace contextRef="#ctx0" brushRef="#br0" timeOffset="17688.482">10760 811 0,'0'18'0,"17"-18"78,1 0-78,17 0 0,18 18 15,0-18 1,141 0-16,53 0 31,0 0-15,-71 0-1,-105 0 1,-36 0 0,-35-18-1,0 0 1,-17 1 0,-36-1-1,53 0 1,-18 18-1,36 0 79,-1 0-94,1 18 16,0-18-1,-18 18-15,17 17 16,1 0 0,-36 18-1,-35 0 1,0-18 0,18-35-1,17 0-15</inkml:trace>
  <inkml:trace contextRef="#ctx0" brushRef="#br0" timeOffset="18507.073">12771 670 0,'0'0'0,"17"-17"78,1 17-78,-1-18 15,1 18-15,17 0 16,36 0 0,-1 18-1,-34 17 1,-36 0-1,-71 18 1,36-53 0,17 18-1,36-1 17,35 1-17,-18 17 1,0 18 15,-17-18-15,-18 18-1,-35-17 1,-36-19 0,-52-17-1,35 0 1,35 0-1,35-17 1,18-1-16,18-17 16,35-1-1</inkml:trace>
  <inkml:trace contextRef="#ctx0" brushRef="#br0" timeOffset="19202.24">13917 653 0,'18'0'16,"-1"-18"0,-17 0-1,18-17 1,-18 0 0,0 17-1,-18 1 1,1 17-16,-36 17 15,0 18 1,35 18 0,18 0-1,18 18 1,35 17 0,0-53-1,-36 1 1,-17-19 15,-53 1-15,-17-18-1,-1 0 1,18 0 0,71-18 15,17-17-16</inkml:trace>
  <inkml:trace contextRef="#ctx0" brushRef="#br0" timeOffset="19552.485">14287 406 0,'0'0'0,"18"-18"0,-18-17 16,0 17 15,0 36 0,0-1-15,0 89 0,0-18-1,0 18 1,0-70-16,0 52 15,0-18 1,0-17 0,0-18-1,35-35 1,18 0 0,-35-17-1</inkml:trace>
  <inkml:trace contextRef="#ctx0" brushRef="#br0" timeOffset="19751.871">14235 653 0,'-18'0'16,"36"0"-16,-54-18 15,54 18 1,35 0-1,53-18 1,0 18 0,-1-35-1</inkml:trace>
  <inkml:trace contextRef="#ctx0" brushRef="#br0" timeOffset="20268.085">14887 582 0,'-17'0'32,"-36"0"-17,0 18 1,35-1-16,-35 19 15,18 34 1,35-17 0,53-18-1,17 1 1,-17-36 0,0-18-1,0-53 1,-18 1-1,-35 17 1,0 71 31,-17 35-31,17-1-1,0-34-15,0 53 16,17-18-1,19-36 1,17 1 0,0-18-1,-36-18-15</inkml:trace>
  <inkml:trace contextRef="#ctx0" brushRef="#br0" timeOffset="20833.55">15434 653 0,'0'-18'0,"0"36"0,0-89 15,-18 36 1,-17 35 15,-18 17-15,18 36 0,17 36-1,18-54 1,36 0-1,-1-17 1,0-1 0,0-52-1,-17-35 1,-18 17 0,0 35-1,-35 89 16,35-54-15,-18 89-16,0 17 16,18 107 15,0-124-15,0 52-1,0-52 1,0-71-16,0-17 15,-35 0 1,0-36 0,-18-35-1,0-35 1,35 0 0,36-18-1,123-70 1,-88 140-1</inkml:trace>
  <inkml:trace contextRef="#ctx0" brushRef="#br0" timeOffset="21521.644">15840 723 0,'0'0'0,"17"0"0,19-35 16,-19 0-1,1-1 1,0 1-1,-18 17-15,-53 18 32,17 36-17,-17 17 17,36 17-17,17-52-15,0 35 16,35 0-1,36-18 1,-1-35 0,1-18-1,17-17 1,0-36 0,-17 1-1,-18-18 1,-36 35-1,-17 70 32,0 1-47,0 35 16,18 18 15,0-36-31,-1 35 16,-17 19-1,-35-37 1,-36-16 0,-140-19-1,34-17 1</inkml:trace>
  <inkml:trace contextRef="#ctx0" brushRef="#br0" timeOffset="22832.77">670 2328 0,'0'0'0,"-17"0"16,-19-17-1,36-1 1,-17 18 0,17 35 15,0 36-15,0-53-1,0 87 1,-18 1-1,0 18 1,1-89 0,17 18-1,0-36 1,-18-17 0,18-17-1,0-36 1,0 18-16</inkml:trace>
  <inkml:trace contextRef="#ctx0" brushRef="#br0" timeOffset="23362.523">706 2081 0,'0'0'0,"-18"0"0,-17-17 31,17 17-15,18 17 15,0 1-31,0 0 16,53 35-1,17-1 1,36 19-1,-18-18 1,1 18 0,-36-1-1,-18 1 1,-17-54 0,-18 36-1,0-18 1,-18 54-1,-35-36 1,-35 17 0,0-17-1,-18 0 1,-18 0 0,1-18-1,88-17 1,17-18-1,36 0 1,17-18 0</inkml:trace>
  <inkml:trace contextRef="#ctx0" brushRef="#br0" timeOffset="28088.731">1887 2417 0,'0'0'0,"-17"-18"0,-1 0 16,0 18 0,18 18 30,0 17-46,0-17 16,-17 17-16,17 89 16,-18-19-1,1 1 1,-1-35 0,18-36 15,0-17-16,0-54-15</inkml:trace>
  <inkml:trace contextRef="#ctx0" brushRef="#br0" timeOffset="28423.423">1817 2364 0,'0'-18'0,"0"36"0,0-89 16,17 36-1,89 35 1,53 35 0,0 36-1,-36 34 1,-70 37 0,-53-19-1,-70-17 16,-36-18-15,-35-35 0,0-18-1,35-17 1,70-36 0,89 1-1</inkml:trace>
  <inkml:trace contextRef="#ctx0" brushRef="#br0" timeOffset="28839.593">2663 2805 0,'0'0'0,"18"-18"16,-18 0 0,35-17-1,-17 17-15,0-17 16,-18-18 0,0 36-1,-36 17 1,-52 35-1,35 35 1,36 19 0,17-19-1,0 1 1,53-18 0,-1-36-1,37-17 16,-36-35-31</inkml:trace>
  <inkml:trace contextRef="#ctx0" brushRef="#br0" timeOffset="29203.719">3034 2699 0,'0'-18'16,"0"36"-16,0-71 15,0 18 1,-18 17-1,1 18 17,-19 18-17,36-1-15,-17 18 16,17 1 0,0 34-1,17 1 1,1-18 15,-18 0-15,0-18-1,-35-17 1,-18-1 0,17 1-1,19-18 1,17-18-16</inkml:trace>
  <inkml:trace contextRef="#ctx0" brushRef="#br0" timeOffset="29402.653">3193 2805 0,'0'0'16,"-18"17"15,0 36-16,1 0 17,17-18-17,0-17 1,17-18 0</inkml:trace>
  <inkml:trace contextRef="#ctx0" brushRef="#br0" timeOffset="29569.412">3210 2646 0,'0'-35'16,"0"70"-16,0-123 0,0-1 15,0 37 1,0 69 15,0 1-15</inkml:trace>
  <inkml:trace contextRef="#ctx0" brushRef="#br0" timeOffset="30206.015">3757 2646 0,'0'0'0,"0"-18"16,0-17 0,-53 35-1,-53 18 1,0 17 0,54 35-1,69-17 1,54 0 15,35-35-15,-1-36-1,-87-17 1,0-36 0,-18 1-1,-36 35 1,1 70-1,18 53 1,17 53 0,0 36-1,35-19 1,-35-17 0,0-17-1,-35-54 1,-1-34-1,-17-36 17,-17-36-17,17-17 1,18-52 0,70-1-1,71-18 1,35-17-1</inkml:trace>
  <inkml:trace contextRef="#ctx0" brushRef="#br0" timeOffset="30651.34">4145 2681 0,'-18'18'16,"18"-1"-16,-17 1 15,-1 17-15,1 36 16,17-18 15,0-18-15,0-17 0,0-36-1,0-17 1,0-36-1,17-35 1,54-17 0,-18 88-1,17 52 1,18 54 0,-35 17-1,-53 0 1,0 0-1,-17-35 17,-1-17-17,0-36 1,1 0-16</inkml:trace>
  <inkml:trace contextRef="#ctx0" brushRef="#br0" timeOffset="31799.234">5433 2628 0,'0'0'0,"-18"0"16,0 18-1,1-18 1,17 17 0,17-17 30,19 0-46,-1 18 0,124-18 16,-36 18 0,89-18 15,-89 0-15,-52 0-1,-36 0 1,-35-18 31,-17 0-16,17 1-15,0-1-16,0 1 15</inkml:trace>
  <inkml:trace contextRef="#ctx0" brushRef="#br0" timeOffset="32149.018">6174 2487 0,'0'0'16,"0"-18"-16,0-17 15,-18 35 17,18 18-1,0-1-16,0 19 1,18 17 0,17 0-1,18 17 1,-36-52-16,19 35 16,-19 35-1,-17-35 1,-70-18-1,-18 0 1,17-35 0,53 0-1</inkml:trace>
  <inkml:trace contextRef="#ctx0" brushRef="#br0" timeOffset="40501.963">7514 2205 0,'-17'0'0,"17"-18"32,-18 36 30,0-1-62,18 1 16,-17 0-16,-1 88 15,0 17 1,1 18 0,17-35-1,-18-35 1,18-19-1,0-34 1,-18-36 0,-17-34-1</inkml:trace>
  <inkml:trace contextRef="#ctx0" brushRef="#br0" timeOffset="40717.499">7126 2293 0,'0'0'16,"-35"-53"-16,35 0 31,53 18-15,17 17 0,36 1-1,18 17 1,-19 0-1,-34 0-15</inkml:trace>
  <inkml:trace contextRef="#ctx0" brushRef="#br0" timeOffset="41433.614">7779 2540 0,'0'0'0,"-18"18"0,0-1 31,18 1-15,18-18-1,17-18 1,18-35-1,0-17 1,-53 52-16,18-17 16,-71 35 15,0 70-15,35-17-1,-17 36 1,35-72-16,18 71 15,35-52 17,-18-19-32,18-17 15,70 0 1,1-35 0,-18-36-1,-36-17 1,-52 0-1,-18 70 1,-35 1 0,17 34-1,18 19 1,0 34 0,18 18-1,-18-17 1,0 0-1,-18-36 1,-35 0 15,-18-17-15,36-18-16,-71 0 16,53-18-1,36 0-15</inkml:trace>
  <inkml:trace contextRef="#ctx0" brushRef="#br0" timeOffset="41799.619">8572 2187 0,'0'0'0,"18"-17"0,17-1 16,-35 36 31,0 17-47,0 53 15,-17 36 17,-1 17-17,18-88-15,-18 17 16,1 36-1,17-18 1,35-70 0,36-18-1,-1-18 1,1-52 0,-54 34-16</inkml:trace>
  <inkml:trace contextRef="#ctx0" brushRef="#br0" timeOffset="41949.73">8643 2505 0,'0'0'0,"-18"0"16,-52-18-16,35 0 15,52 18 17,89-35-17,53 18 1,-106 17-16</inkml:trace>
  <inkml:trace contextRef="#ctx0" brushRef="#br0" timeOffset="42532.8">9631 2487 0,'-18'-18'16,"1"1"-16,-19-1 15,-17 1 17,-17 17-17,-1 52 1,54-34-16,-36 35 15,35 35 1,36 18 0,88-18-1,-1-70 1,-16-18 0,-37-53-1,-16-71 1,-1-34-1,-35 17 1,0 35 0,-18 53-1,1 53 17,-1 35-17,18 36 1,0 105-1,35-52 1,-17-19 0,0-34-1,17-18 1,-17-53-16</inkml:trace>
  <inkml:trace contextRef="#ctx0" brushRef="#br0" timeOffset="43031.742">10213 2611 0,'0'0'16,"0"-36"-1,0 19 1,-18-19-1,-35 36 1,0 0 0,-17 53-1,52 18 1,54-1 0,34-34-1,-17-19 1,0-34-1,-35-36 1,-1-35 0,-17 17-1,0 53 17,0 54-17,-17 34 1,17 54-1,35-54 1,0-17 0,0-35-1,18-36 1,-53 0-16</inkml:trace>
  <inkml:trace contextRef="#ctx0" brushRef="#br0" timeOffset="43330.589">10672 2240 0,'0'0'0,"-18"-70"31,18 87 0,-18 54 0,-17 52-15,35 18 0,0-88-16,0 35 15,0 54 1,0-90 0,18-16-1,-1-54 1</inkml:trace>
  <inkml:trace contextRef="#ctx0" brushRef="#br0" timeOffset="43501.519">10566 2611 0,'0'0'0,"-36"-36"31,36 19 0,53 17-15,18-18 0,-53 0-16,17 1 0</inkml:trace>
  <inkml:trace contextRef="#ctx0" brushRef="#br0" timeOffset="43946.735">10918 2364 0,'-17'0'47,"-18"35"-31,-18 35 0,53-52-1,-36 35 1,19 35-1,34-53 1,36 1 0,0-36-1,-18-36 1,18-52 0,-17 18-1,-36 34 1,0 72-1,-18-1 1,-17 53 0,35 18-1,35-53 1,0-18 0,-17-35-1,0-17 1</inkml:trace>
  <inkml:trace contextRef="#ctx0" brushRef="#br0" timeOffset="44894.292">12100 2346 0,'0'0'0,"-17"0"0,17-18 15,-18 18 1,18-17-1,-18 17 17,18 17-17,0 19 1,0 69 0,0-69-16,0 52 15,0 35 1,-17-17-1,17-53 1,-18-35 0,0-36-1,18 0-15</inkml:trace>
  <inkml:trace contextRef="#ctx0" brushRef="#br0" timeOffset="45094.635">11800 2399 0,'18'18'0,"-36"-36"0,-35-53 32,53 36-17,53-18 1,-35 53-16,70-35 16,18 17-1,-18 18 1,0 0-1,-52 0-15</inkml:trace>
  <inkml:trace contextRef="#ctx0" brushRef="#br0" timeOffset="45460.774">12453 2540 0,'0'-18'63,"18"1"-63,-18-1 15,17-35 1,-17 0-1,-17 53 17,17 18-32,-36 52 15,1 19 1,35 16 0,35-34-1,-17-36-15,53 1 16,-18-19-1</inkml:trace>
  <inkml:trace contextRef="#ctx0" brushRef="#br0" timeOffset="46026.622">12700 2769 0,'0'0'0,"-18"0"31,18-17-15,0-19 0,0 1-1,18-35 1,17-1 0,36 18-1,-1 35 1,-17 71-1,-17 18 1,-36-53 0,0 34-1,0 1 1,0-35 0,0-53 15,35-18-16,0-35 1,-17 70-16,35-70 16,0 35-1,0 71 1,-1 52 0,-34 18-1,-18 36 16,-18-71-31,-17 17 16,35-52 15,-17-18-15</inkml:trace>
  <inkml:trace contextRef="#ctx0" brushRef="#br0" timeOffset="46342.415">13564 2434 0,'0'0'0,"0"-53"15,0 36 1,0-1 0,-53 36-1,36 52 1,-1 54-1,0 34 17,1 1-17,17-18 1,0-17 0,0-71-1,17-71 16,-17-17-15</inkml:trace>
  <inkml:trace contextRef="#ctx0" brushRef="#br0" timeOffset="46592.845">13529 2417 0,'0'0'0,"18"-53"16,35 53-1,-1 17 1,19 89 15,-53 0-15,-36-18 0,-35 0-1,0-52 1,-35-19-1,70-17 1</inkml:trace>
  <inkml:trace contextRef="#ctx0" brushRef="#br0" timeOffset="46909.116">13811 2205 0,'0'0'0,"0"-53"0,18 18 16,-18 52 31,0 19-31,18 16-1,-18-16-15,0 87 16,0 36-1,0-36 1,0-34 0,0-19-1,0-52 1,35-18-16</inkml:trace>
  <inkml:trace contextRef="#ctx0" brushRef="#br0" timeOffset="47341.778">14287 2487 0,'0'0'16,"18"-53"-1,-36 0 1,-34 36 0,-19 17-1,-17 35 1,17 35-1,18 19 1,106 16 0,-17-69-1,34-36 1,-17-18 0,0-35-1,-35-53 1,-1 36-1,-17 52 1,0 89 15,-17 17-15,17 0 0,17-17-1,18-18 1,54-53-1,-72-18-15</inkml:trace>
  <inkml:trace contextRef="#ctx0" brushRef="#br0" timeOffset="47623.997">14799 2240 0,'0'-35'0,"0"0"0,0 105 0,0-158 15,0 106 32,0 17-47,-18 71 32,1 35-17,17-88-15,0 35 16,0 18-1,0 0 1,0-89 0,0-34-16</inkml:trace>
  <inkml:trace contextRef="#ctx0" brushRef="#br0" timeOffset="47806.464">14623 2540 0,'0'0'15,"0"-35"-15,-18 17 0,18 0 16,71-34 0,34 34-1,1 0 1,-18 1 15,-52 17-31</inkml:trace>
  <inkml:trace contextRef="#ctx0" brushRef="#br0" timeOffset="48139.381">15258 2434 0,'17'0'15,"1"0"1,-18-17-16,35-19 15,0 1 1,-17-18 0,-18 35 15,-35 18-31,-18 53 31,0 53-15,35-18-1,36 1 1,17-19 0,18-35-1,-35-35-15</inkml:trace>
  <inkml:trace contextRef="#ctx0" brushRef="#br0" timeOffset="48392.307">16122 2558 0,'0'-18'0,"0"0"16,0 36 15,0 17-15,-35 71-1,-18 0 1,0-18 0,35-70-16,-35 17 15,18-17 1</inkml:trace>
  <inkml:trace contextRef="#ctx0" brushRef="#br0" timeOffset="50651.854">16951 2011 0,'0'0'0,"0"-18"16,0 36 47,0-1-63,0 1 15,0 35-15,0 35 16,-18 36-1,1-18 17,17-54-32,0-16 15,0-19 1</inkml:trace>
  <inkml:trace contextRef="#ctx0" brushRef="#br0" timeOffset="51051.613">16951 2099 0,'0'0'0,"0"-71"16,0-17-1,71 0 1,17 70 0,18 36-1,-36 17 1,-35 1 15,-70 17-15,-53-1-1,0 1 1,17 0 0,36 0-1,17 0 1,18 0-1,53 0 1,0 0 0,0-18-1,18 0 1,-19-35 0,1-35-1</inkml:trace>
  <inkml:trace contextRef="#ctx0" brushRef="#br0" timeOffset="51418.033">17657 2275 0,'0'-17'0,"17"17"16,1-18-1,17 0 1,0-34 0,-17 52-16,-18-36 15,0 19 1,-71 17 0,19 35-1,-1 18 1,0 17-1,53 1 1,35 0 15,53-19-15,-17-52 0,-1-17-1</inkml:trace>
  <inkml:trace contextRef="#ctx0" brushRef="#br0" timeOffset="51718.879">18045 2222 0,'17'-35'16,"-34"70"-16,34-87 0,1 34 15,-18 0 1,-35 18 15,17 18-15,18 17 15,0-17-31,0 17 16,0 18-1,0-18 1,0 18 0,-18-17-1,-70-1 1,18-35-1,17-35 1</inkml:trace>
  <inkml:trace contextRef="#ctx0" brushRef="#br0" timeOffset="52098.939">18344 2152 0,'0'0'0,"0"-18"16,-17 18 0,-1 0-1,-17 18-15,-18 35 32,35-36-32,18 54 15,18 0 1,35-1-1,0-35 1,-18-35 0,0-70-1,-35-18 1,0-1 0,-17 37-1,-19 34 1,1 0-1</inkml:trace>
  <inkml:trace contextRef="#ctx0" brushRef="#br0" timeOffset="52548.846">18662 2134 0,'-18'18'15,"-17"17"1,35 18 0,0 0-1,53 18 1,70-36-1,-70-35 1,0-35 0,-17-36-1,-1 0 1,-18 1 15,-17 17-15,-17 53-1,-18 35 1,17 36 0,18-1-1,18 1 1,-1-36-16,36 18 16,0-53-1</inkml:trace>
  <inkml:trace contextRef="#ctx0" brushRef="#br0" timeOffset="52865.759">19332 2205 0,'0'0'0,"35"0"0,1 17 31,-19 54-15,-17-18-1,-17 18 1,-1-36 0,0-18-1,1-34 1,-1-18 0,18-18-1,35-18 1,18 0-1,-17 1 1,17 35 0</inkml:trace>
  <inkml:trace contextRef="#ctx0" brushRef="#br0" timeOffset="53298.439">19879 2099 0,'-18'0'16,"1"0"0,-1 0-1,-17 0 17,-18 35-17,-18 36 1,36-18-1,17 17 1,36 1 0,53-18-1,-1-53 1,18-35 0,-70 17-16</inkml:trace>
  <inkml:trace contextRef="#ctx0" brushRef="#br0" timeOffset="53931.223">20073 2187 0,'-18'0'0,"36"0"0,-53 0 0,52 0 63,1 0-63,17-17 15,18-1 1,0-17 0,-35-1-1,-18 19 1,-53 17 0,35 0-16,-35 17 15,-17 72 1,52-19-1,18-17 1,35 0 0,36-18-1,17-35 17,18 0-17,-53-17-15,70-54 16,-17 0-1,-35 1 1,-54-1 0,-17 18-1,-35 53 1,-18 18 0,18 35-1,17 0 1,18 35-1,36 0 1,-36 1 0,0-19-1,-89-17 1,1-53 0,35 0-1</inkml:trace>
  <inkml:trace contextRef="#ctx0" brushRef="#br0" timeOffset="54196.843">21343 2364 0,'0'0'0,"18"0"0,-18-18 16,0 53 15,-36 53-15,-17 18 0,-52 0-1,69-88 1</inkml:trace>
  <inkml:trace contextRef="#ctx0" brushRef="#br0" timeOffset="60153.049">22631 1817 0,'0'0'0,"35"-18"16,-35-17-1,18 35-15,-18-35 16,0 17 0,-18 0-1,0 18 1,-17 0-1,-18 0 1,-17 18 0,17 0-1,17 35 1,1-18 0,0 18 15,35 0-16,-18-18 1,18-17 0,18-18 15,-1 0-15,36 0-1,0 0 1,-35 0-16,17 0 15,18-18 1,-18-17 0,-17 17-1,17-17 1,-17-1 15,-18 1-15,0 53 46,0-1-62,-18 19 16,18 34 0,0-52-16,0 35 15,0 53 1,0 17-1,18 36 1,-18 17 0,-35-17-1,-1-88 1,-17-54 0,1-17-1,-1-53 16,17-35-15,36-53 0,53-35-1,53 70 1,-35 35-16</inkml:trace>
  <inkml:trace contextRef="#ctx0" brushRef="#br0" timeOffset="60519.834">23001 2011 0,'18'0'0,"-1"0"31,1-18-15,-18 1-1,0-1 1,0 0-16,0 1 16,0-1-1,0 0 1,-18 18 0,1 18-1,-1 35 1,18 0-1,18 17 1,35-17 0,17-35-1,-35 0 1</inkml:trace>
  <inkml:trace contextRef="#ctx0" brushRef="#br0" timeOffset="60838.079">23213 2222 0,'0'0'0,"-18"0"15,18-17 17,0-18-17,0-18 1,35-18 0,18 1-1,18 17 1,17 35-1,-17 53 1,-1 36 0,-17 17-1,-53-17 1,-35-19 0,17-16-1,36-36 16,-1 0-31,19-18 16</inkml:trace>
  <inkml:trace contextRef="#ctx0" brushRef="#br0" timeOffset="61203.032">23865 2081 0,'0'0'15,"18"0"17,0-17-17,17-1 1,0-17 0,-17 17-16,-18-17 15,0 0 1,-53 52 15,18 19 0,35 34-15,0-52-16,17 35 16,54 0-1,-1-18 1,-34-35-1</inkml:trace>
  <inkml:trace contextRef="#ctx0" brushRef="#br0" timeOffset="61684.888">24289 2081 0,'0'-17'16,"-18"52"-16,36-53 0,-1 1 16,1 17-1,0 53 1,-18-36-1,17 19 1,-17 16 0,0 1-1,0-70 32,0-1-31,0-17-1,0 17-15,36-35 16,16-35 0,-16 35-1,-1 36 1,18 17 0,0 0-1,-35 17-15,34 1 16,-34 35 15,-18-18-15,0 18-1,-18-18 1,1 0 0</inkml:trace>
  <inkml:trace contextRef="#ctx0" brushRef="#br0" timeOffset="61867.903">24765 1923 0,'0'0'0,"-18"-89"16,18 72-16,-17-36 15,34 53 32,1 0-31,0 18-16</inkml:trace>
  <inkml:trace contextRef="#ctx0" brushRef="#br0" timeOffset="62168.01">25118 1905 0,'0'18'47,"-18"-18"-47,-17 17 16,-18 36 0,0 18-1,53-18 1,0-36-1,35 36-15,53-18 32,18-17-17,35-18 1,-17-53 0,-89 36-16</inkml:trace>
  <inkml:trace contextRef="#ctx0" brushRef="#br0" timeOffset="63066.059">26070 1552 0,'0'0'0,"0"-17"0,0-1 16,18-35 0,-18 35-1,0 36 16,0 17-15,0 1-16,-35 69 16,-18 1-1,17 0 1,1 0 0,35-18-1,18 0 1,52-17-1,1-36 1,-1-35 0,19-18 15,16-34-15,1-37-1,-70 36 1,-36 18-1,-18 35 1,-35 18 0,35-1-1,1 36 1,17-35 0,0 0-1,35-18 1</inkml:trace>
  <inkml:trace contextRef="#ctx0" brushRef="#br0" timeOffset="63215.055">26547 1852 0,'0'0'0,"0"-53"16,-36-17-1,19 34 1,17 19 15</inkml:trace>
  <inkml:trace contextRef="#ctx0" brushRef="#br0" timeOffset="63766.765">27005 1552 0,'-18'0'31,"1"0"-15,-1 18-16,-35 52 31,18 19-15,17 34-1,1 1 1,-1-36 0,0-53-16,18 18 15,-17 0 1,17-36 0,0-52 15,0-18-16,53-17 1,35 17 0,0 35-1,-70 18 1,35 35 0,-36 18-1,-17 0 1,-17-17-1,-19-1 1,-17-35 0,-17 0-1,70-18 1</inkml:trace>
  <inkml:trace contextRef="#ctx0" brushRef="#br0" timeOffset="64114.017">27234 1958 0,'0'0'0,"18"0"0,0 0 16,-1 0-16,1 0 15,17 35 1,-17 36 0,-18-18 15,-18 17-16,1-52-15,-1-1 16,18 1 0,-18-18-1,1-35 17,34-18-17,1 18-15,35-36 16,17 1-1,-17 17 1,0 17 0</inkml:trace>
  <inkml:trace contextRef="#ctx0" brushRef="#br0" timeOffset="64562.686">27922 1887 0,'0'-17'16,"-17"17"-1,-19 0 1,19 0-16,-71 17 16,17 36-1,0 0 1,54 0-1,34 0 1,36 0 0,0-53-1,0-18 1,0-35 0,0-17 15,-35 35-16,-36 52 17,0 36-17,18-18-15,0-17 16,0 35 0,36-18-1,17-35 1</inkml:trace>
  <inkml:trace contextRef="#ctx0" brushRef="#br0" timeOffset="65096.122">28293 1993 0,'17'0'16,"-34"0"-16,34-35 0,-17 53 31,0-1-16,0 36 1,0 18 0,-35-18-1,0-1 1,17-34 0,18 0-1,0-36 1,18-35 15,35-17-15,35-1-1,18 1 17,-53 34-32,0 19 15,35 17 16,0 35-15,-53-35-16,1 35 16,-19 0-1,-17 36 1,-35-36 0,17 1-1,1-19 1,-19-17-1</inkml:trace>
  <inkml:trace contextRef="#ctx0" brushRef="#br0" timeOffset="65264.026">28840 1923 0,'0'0'15,"17"-36"-15,-17-34 16,0 52-16,0-35 15,0 0 1,35 53 0,18 0-1,-35 0-15</inkml:trace>
  <inkml:trace contextRef="#ctx0" brushRef="#br0" timeOffset="65883.21">29087 1976 0,'0'0'0,"35"0"16,0 0-1,18-18 1,-18-17 15,-17-1-15,-18 19-16,0-1 15,-35 18 1,-18 35 0,0 18-1,53 18 1,0-18-1,53-18 1,17-17 0,36-18-1,-18-36 1,0-34 0,1-1 15,-36 1-31,-36 17 31,-17 35-15,-35 53 15,17 18-15,18 36-1,0-72-15,0 36 16,-17 18-1,17-36-15,-53 0 16,-18 0 0,-17-35-1</inkml:trace>
  <inkml:trace contextRef="#ctx0" brushRef="#br0" timeOffset="66277.077">30057 2099 0,'0'0'0,"0"18"31,0-1-15,-36 1 0,19 0-16,-89 52 15,0 1 1,36-36-16</inkml:trace>
  <inkml:trace contextRef="#ctx0" brushRef="#br0" timeOffset="67859.713">7655 3722 0,'0'0'0,"0"-18"0,0-17 16,0 17-1,-17 18 1,17 18 15,-18 35-31,18 88 31,0-88-31,0 53 16,0 52 0,0-52-1,-18-18 1,-17-52-1,17-36 1,18-36 0</inkml:trace>
  <inkml:trace contextRef="#ctx0" brushRef="#br0" timeOffset="68113.905">7726 3739 0,'0'0'0,"17"-35"0,36-53 15,0 35 1,35 71 0,36 35 15,-53 35-15,-71 18-1,-71-18 1,-53-18-1,36-34 1,53-36 0</inkml:trace>
  <inkml:trace contextRef="#ctx0" brushRef="#br0" timeOffset="68574.013">8414 3792 0,'0'0'0,"-18"-17"16,-35 52-1,-17 18 17,-1 0-17,53 17 1,71 1-1,36-36 1,-1-35 0,-71-17-16,19-19 15,17-34 1,-36-36 0,-17 35-1,0 36 1,-17 70-1,-1 36 1,36 17 0,17-17-1,18-18 1,0-1 15,-18-52-15,-17 0-16</inkml:trace>
  <inkml:trace contextRef="#ctx0" brushRef="#br0" timeOffset="68973.989">8872 3881 0,'0'0'0,"0"17"47,18 1-47,0 35 31,-18 35-15,0-18-1,0-52-15,0 17 16,-18-17 0,0-18-1,1-18 1,17-52 0,0-18-1,53-18 1,17-18-1,-35 89 1</inkml:trace>
  <inkml:trace contextRef="#ctx0" brushRef="#br0" timeOffset="69355.456">9384 3457 0,'0'0'16,"0"-17"0,0-1-16,-18 53 31,18 18-16,-17-35-15,-1 52 16,-17 71 0,-1 1-1,19-19 1,17 0 15,17-52-15,36-53-1,36-36 1,-72 18-16</inkml:trace>
  <inkml:trace contextRef="#ctx0" brushRef="#br0" timeOffset="69672.157">9437 3881 0,'0'0'0,"-35"0"0,17 0 0,-17-18 15,17 18 1,71 0 0,35 0-1,18 0 1,17 0 15,-70 0-15,-17 0-1,-36 35 1,0 0 0,0 18-1,-18-17 1,-17-1 0</inkml:trace>
  <inkml:trace contextRef="#ctx0" brushRef="#br0" timeOffset="69838.521">9772 3739 0,'0'0'16,"18"-70"-16,-18-36 31,0 71-15,-18 35 15</inkml:trace>
  <inkml:trace contextRef="#ctx0" brushRef="#br0" timeOffset="70570.936">10336 3845 0,'0'0'0,"18"-17"15,0-19 1,-18 19 0,-36-1-1,-17 18 1,-35 35 0,53-17-16,-36 53 31,36-1-16,70 1 1,36-36 0,17-17-1,-35-18 1,-18-53 0,1-18-1,-36 18 1,0 36-1,0 34 1,-18 36 0,18 18-1,18 17 1,17-35 0,0-53-1,0 0 1</inkml:trace>
  <inkml:trace contextRef="#ctx0" brushRef="#br0" timeOffset="70887.157">10724 3581 0,'0'-36'0,"0"72"0,0-89 0,0 0 16,-17 0-1,-1 53 1,1 0 0,-1 53-1,18 70 1,0 36 0,0-18-1,0-17 16,0-89-31,0 53 16,35-35 0,-17-53-1,-1 0-15</inkml:trace>
  <inkml:trace contextRef="#ctx0" brushRef="#br0" timeOffset="71219.937">11165 3510 0,'0'0'0,"-35"-53"0,17-17 16,1 52 0,-1 36 15,1 35 0,-1 52-15,0 72-1,18-124-15,-35 88 16,35-18 0,-18-35-1,18-35 1,18-35-1,17-18 1</inkml:trace>
  <inkml:trace contextRef="#ctx0" brushRef="#br0" timeOffset="71786.798">11430 3898 0,'0'0'15,"0"-17"-15,0-1 0,0 0 16,-18 36-1,-17 52 17,35 1-17,71 17 1,-1-70 0,18-18-1,-17 0 1,-18-53-1,-18-35 1,-17 0 0,-18 35-1,0 35 1,-53 36 0,-35 52-1,-18 89 1,35 0-1,54 17 17,17 18-17,-18-18 1,0-70 0,-35-53-1,-35-53 1,-18-35-1,1-89 1,69 72 0,19-54-1,87-35 1,54 35 0</inkml:trace>
  <inkml:trace contextRef="#ctx0" brushRef="#br0" timeOffset="72334.1">12929 3722 0,'0'0'0,"0"-18"0,0-35 16,0 18-1,0 53 16,-17 70-15,17 18 0,-36 17-1,36-17 1,-17-18 0,-1-35-1,18-35 1</inkml:trace>
  <inkml:trace contextRef="#ctx0" brushRef="#br0" timeOffset="72633.95">12912 3810 0,'0'0'0,"35"-88"15,0-18 1,18 53-1,0 35 1,18 18 0,-36 53-1,-17 36 1,-18-1 0,-18 0-1,-53-18 1,-17-17-1,-18-35 17,89 0-17,34-36-15</inkml:trace>
  <inkml:trace contextRef="#ctx0" brushRef="#br0" timeOffset="73034.082">13458 3704 0,'0'0'15,"0"-17"-15,0 34 32,-17-17-32,-36 71 15,0 17 1,35 18-1,18-36 1,53-17 0,0-18-1,0-35 17,-35 0-32,17-52 15,-35-1 1,0-53-1,-18 0 1,-17 53 0,-35 18-1,70 52 1</inkml:trace>
  <inkml:trace contextRef="#ctx0" brushRef="#br0" timeOffset="73715.879">13794 3969 0,'0'35'16,"-36"18"15,19 17-15,-1-34-1,18-19 1,0-34 15,0-1-31,18-17 16,-1-18 0,1-53-1,-18 71-15,18-36 16,17 18-1,0 71 1,0 35 15,1 0-15,17-18 0,-18-17-1,53-54 1,-35-16-1,18-37 1,-1-34 0,-17 17-1,-18 53 1,-35 35 0,0 36-1,-53 70 1,18 36-1,0-1 1,17 1 0,18-1-1,0-70 17,0-18-17,0-52 16,0-1-31,0 0 0</inkml:trace>
  <inkml:trace contextRef="#ctx0" brushRef="#br0" timeOffset="74282.057">15346 3792 0,'0'0'0,"0"-17"0,0-1 16,0 36 31,0 17-47,-35 53 15,17-53 1,0 54 0,-17 87-1,17-52 1,1-19-1,17-34 1,0-36 0,0-52 15,0-36-15</inkml:trace>
  <inkml:trace contextRef="#ctx0" brushRef="#br0" timeOffset="74531.138">15381 3933 0,'0'0'0,"0"-35"0,35-71 16,18 36-1,35 70 17,1 17-17,-19 54 1,-52 17-1,-53 0 1,-54-35 0,1 0-1,18-53 1,52 0-16</inkml:trace>
  <inkml:trace contextRef="#ctx0" brushRef="#br0" timeOffset="74980.666">16140 3828 0,'0'0'0,"0"-18"16,-36 0-1,-34 54 1,-36 17-1,35 17 1,36 18 0,53-35-1,52-18 1,36-17 0,-53-53-1,0-18 1,-18-35-1,-17 35 1,-18 35 0,-18 53 15,-17 36-31,17 0 31,18-19-15,36 1-1,34-35 1,1-18-16</inkml:trace>
  <inkml:trace contextRef="#ctx0" brushRef="#br0" timeOffset="75512.501">16616 3898 0,'0'-35'0,"0"70"0,0-141 16,0 89-1,-88 34 1,17 54 0,36-18-1,35 17 1,35-34 15,18-19-15,0-17-1,0-35 1,-36 0 0,-17-18-1,0 35 1,-17 53 0,-36 71-1,18 0 1,-1 18-1,19-1 1,-1 1 0,18-36-1,-18-18 1,-17-17 15,-18-53-15,0-17-1,0-36 1,18-18 0,53-17-1,70-36-15</inkml:trace>
  <inkml:trace contextRef="#ctx0" brushRef="#br0" timeOffset="76196.141">16933 3898 0,'18'0'16,"-18"-17"-1,35-1 1,1-17 0,-19-1-1,-17 1 1,-17 35 15,-1 18-31,0 17 16,-35 53-1,36-17 1,17-18 0,0 0-1,53-18 1,0-35 0,52 0-1,-16-53 16,16-18-15,-16-34 0,-54 34-1,-35-17 1,0 70 0,0 36 15,0-1-31,0 19 15,17 34 1,36 36 0,-35-53-1,-36 53 1,-52-53 0,-54-18-1,-17-35 1</inkml:trace>
  <inkml:trace contextRef="#ctx0" brushRef="#br0" timeOffset="80705.279">19226 3810 0,'0'0'0,"18"-18"16,-18 1-1,18-19 1,-18 19 0,0-1-1,-53 1 1,-18 17 0,-35 35-1,18 35 1,35 1-1,53 17 1,18-70-16,70 17 16,0-17-1,-17-36 17,-18-17-32,0-53 31,-36 17-16,-17 36 1,-17 35 0,-19 53-1,36 17 1,36 1 0,-1-18-1,53-36 1,-70-17-16</inkml:trace>
  <inkml:trace contextRef="#ctx0" brushRef="#br0" timeOffset="81021.092">19562 3845 0,'0'-17'0,"0"34"0,0-52 16,0 0-16,17 35 15,1 53 16,-1 17-15,1 1 0,-18-18-1,0-36 1,0 1 0,0-36-1,0-17 1,0-36-1,35-17 1,1 0 0,34 35-1,18 18 1</inkml:trace>
  <inkml:trace contextRef="#ctx0" brushRef="#br0" timeOffset="81358.121">20020 3845 0,'0'0'16,"0"36"0,35-36 15,-17-18-15,17-35-1,-17-18 1,-18 1-1,0 52-15,-18 1 16,-52 70 0,34 35-1,19 0 1,17 0 0,53-17-1,35-36 16,88-35-15,-87-18-16</inkml:trace>
  <inkml:trace contextRef="#ctx0" brushRef="#br0" timeOffset="82136.065">21661 3792 0,'0'0'0,"0"-35"15,0 17 1,-53 1 0,0 17-1,-35 35 1,17 36 0,18-1-1,53 18 1,71-17 15,17-71-15,0 0-1,-17-53 1,17-106 0,-18-17-1,-17 70 1,-35-53-1,-18 106 1,-18 36 0,-17 34-1,0 54 1,17 35 0,18 17-1,0 18 1,18-35 15,17-35-15,18-36-1,0-35-15</inkml:trace>
  <inkml:trace contextRef="#ctx0" brushRef="#br0" timeOffset="82486.062">22137 3863 0,'0'0'0,"-35"-18"16,52 1 31,1 17-47,-1-18 16,36-17-1,-17-18 1,-36 18-1,0-18 1,0 35 0,-36 0-1,19 18-15,-36 36 16,0 52 0,53 0-1,18 18 1,17-53-1,53 0 1,-35-53 0</inkml:trace>
  <inkml:trace contextRef="#ctx0" brushRef="#br0" timeOffset="82817.136">22578 3792 0,'0'0'0,"0"-17"16,0-1 15,0 36-15,0 35-1,35 17 1,0 1 0,-17-36-1,0-17 1,-1-36 15,1-17-15,17-53-1,0-1 1,1 1 0,-36 71-16,53-36 15,-18 35 1</inkml:trace>
  <inkml:trace contextRef="#ctx0" brushRef="#br0" timeOffset="83167.48">23125 3757 0,'0'0'0,"17"0"15,1-18 1,-1-17-1,-17-18 1,0 0 0,-17 0-1,-1 53 1,-35 36 0,36 34-1,17-34-15,0 34 16,0 18-1,35 18 17,18-71-17,0-17 1,17-36 0,-17-17-16</inkml:trace>
  <inkml:trace contextRef="#ctx0" brushRef="#br0" timeOffset="83500.31">23636 3193 0,'0'-18'16,"0"36"-16,0-54 0,-18-17 16,1 36-1,-1 34 1,1 54-1,-1 17 1,18 0 0,0 53 15,-18 18-15,18 0-1,0-53 1,36-53-1,16-18 1,19-35 0,-53-18-16</inkml:trace>
  <inkml:trace contextRef="#ctx0" brushRef="#br0" timeOffset="83816.216">24042 3687 0,'0'-36'0,"0"72"0,0-125 16,-18 54-1,-35 53 1,0 70 0,36 53 15,34-88-15,19 17-1,34-34 1,-17-36-1,-18-36 1,-17-87 0,-18 0-1,-18-1 1,-35 53 0,1 36-1,34 35 1</inkml:trace>
  <inkml:trace contextRef="#ctx0" brushRef="#br0" timeOffset="84185.926">24447 3545 0,'0'0'0,"0"-17"15,0-1 1,0 0-1,0 54 32,0-1-47,-17 53 16,17-52-16,-18 105 16,1 17-1,-1-17 1,0-35-1,1-35 1,-1-36 15,18-70 1,0-36-17,0 18-15</inkml:trace>
  <inkml:trace contextRef="#ctx0" brushRef="#br0" timeOffset="84414.424">24500 3598 0,'0'0'15,"36"-70"-15,-1-1 16,0 54 0,-17 17-16,17 17 15,18 54 1,-53 52-1,-35-35 1,-18-17 0,-18-36 15,18-17-15,36-18-16</inkml:trace>
  <inkml:trace contextRef="#ctx0" brushRef="#br0" timeOffset="84801.019">24818 3598 0,'18'0'15,"17"0"1,18 0-1,17-35 1,-34 0 0,-19 17-1,-17 0 1,-53 18 15,-17 36-15,17 52-1,18 0 1,35 36 0,35-71-1,0-36-15,53 36 16,18-35 0,35-36-1</inkml:trace>
  <inkml:trace contextRef="#ctx0" brushRef="#br0" timeOffset="85346.466">25735 3704 0,'-35'18'0,"70"-36"0,-17-35 16,-36-17-1,-52 34 1,-1 36 15,-35 53-15,36 36-1,17 16 1,53-16 0,35-19-1,36-35 1,-19-35 0,1-17-1,18-54 1,17-105-1,-35-1 1,0 19 0,-53 34-1,0 71 1,0 18 0,0 70 15,0 36-16,-18 35 1,1 35 0,17 0-1,-18-18 1,0-34 0,18-37-1,0-16 1</inkml:trace>
  <inkml:trace contextRef="#ctx0" brushRef="#br0" timeOffset="86213.109">27040 3175 0,'0'0'0,"0"-35"0,0-18 16,0 18 0,0 17-16,-35 18 15,17 35 1,-17 36-1,0 52 1,0 1 0,17 17-1,0 0 1,1 18 15,-1-89-15,18-17-1,0-35 1,18-71 15,52-35-15,18-36 0,-17 36-1,-36 70-15,1 1 16,34 34-1,-17 72 1,-18 52 0,-35-53-1,0-35 1,-35 0 0,17-36 15,18-34-16</inkml:trace>
  <inkml:trace contextRef="#ctx0" brushRef="#br0" timeOffset="86612.297">27517 3704 0,'0'0'0,"0"-17"62,17 17-62,1-18 16,0 0 0,-1 1-16,18-54 31,-35 36-16,0 17 1,-17 36 0,-18 35-1,-1 17 1,36 54 0,0-71-1,36 17 1,16-35-1,37-52 1,-72 17-16</inkml:trace>
  <inkml:trace contextRef="#ctx0" brushRef="#br0" timeOffset="86911.833">27922 3704 0,'18'-17'0,"-36"34"0,54-52 15,-36 53 1,0 34 15,0 19-15,-36 17-1,36-70 1,-17-1 0,17-34-1,-18-18 1,18-1-1,35-70 1,36 18 0,-1 18-1,19 17 1,-36 35 0</inkml:trace>
  <inkml:trace contextRef="#ctx0" brushRef="#br0" timeOffset="87251.153">28275 3616 0,'0'18'15,"18"-18"1,17 0 0,18-36-1,18 1 1,-36-18-1,-35 18 1,0 17 0,-88 18-1,-1 71 1,72-54-16,-36 89 16,35-18-1,71-17 1,71-18-1,70-53 17,-53-18-17</inkml:trace>
  <inkml:trace contextRef="#ctx0" brushRef="#br0" timeOffset="96795.348">6950 5433 0,'0'-18'0,"0"0"31,0 1-31,0-1 16,-18 36 46,18-1-62,-35 36 16,17-17 0,-35 52-1,0 18 1,0-18-1,53-35 1,-17-18 0,17-53 15,17-34-15,19-37-1,34-34 1,1-18-1,17 17 1,-35 54 0,-18 52-1,18 36 1,-18 35 0,-17 70-1,-18-88 1,0 36-1,18 35 1,-18-36 0,0 19-1,0-54 1,-18-35 0</inkml:trace>
  <inkml:trace contextRef="#ctx0" brushRef="#br0" timeOffset="96995.368">6773 5627 0,'-35'0'0,"70"0"0,-105 0 0,34 0 16,1 0-1,53-18 1,70 18 15,0 0-15,-52-17-16,52 17 15</inkml:trace>
  <inkml:trace contextRef="#ctx0" brushRef="#br0" timeOffset="97128.726">7285 5574 0,'0'0'0,"35"0"15,-17 18 1,17 17 0</inkml:trace>
  <inkml:trace contextRef="#ctx0" brushRef="#br0" timeOffset="97327.705">7426 5768 0,'0'18'16,"0"-36"-16,0 53 0,-18-17 31,1-18 0,17-18-15,-18-35-1,18-17 1,35-1 0,-17 36-1,17 0 1,-17 17-1</inkml:trace>
  <inkml:trace contextRef="#ctx0" brushRef="#br0" timeOffset="97678.654">7796 5592 0,'0'0'0,"18"0"16,-18-18 0,-35 18 15,-18 0-15,18 18-1,17-1-15,-35 36 16,35 18-1,18-18 1,36-1 0,17-16-1,35-36 1,0-53 0</inkml:trace>
  <inkml:trace contextRef="#ctx0" brushRef="#br0" timeOffset="98177.197">8114 5292 0,'0'0'0,"-18"-18"16,18 0-16,-17-17 16,-19 35-1,1 71 1,35 17-1,0 35 1,18 18 0,-1-70-1,1-18 1,-18-35 0,0-1-1,0-52 16,0 17-15,0-52 0,53-1-1,0 18 1,17 53 0,19 36-1,-1 34 1,-53 1-1,-35-18 1,-18-1 0,1-34-1,17 0 1,0-36 15</inkml:trace>
  <inkml:trace contextRef="#ctx0" brushRef="#br0" timeOffset="98375.553">8643 5680 0,'18'-18'16,"-36"36"-16,53-54 15,-52 36 1,17 18 0,-18 17-1,0 18 1,18-17-1,0-19 1,-17-17 0</inkml:trace>
  <inkml:trace contextRef="#ctx0" brushRef="#br0" timeOffset="98543.632">8696 5521 0,'0'0'0,"0"-35"0,0-18 15,0 17 1,-18 36 15,-17 0-15,17 0 0</inkml:trace>
  <inkml:trace contextRef="#ctx0" brushRef="#br0" timeOffset="98926.404">8925 5345 0,'0'0'16,"0"-18"-16,18 0 15,0 18 1,-18 36 31,0 34-31,-18 18-1,18-52-15,-18 34 16,18 18-1,0-17 1,18-18 0,17-18-1,36-35 1,17-35 0,-70 17-16</inkml:trace>
  <inkml:trace contextRef="#ctx0" brushRef="#br0" timeOffset="99091.851">9066 5574 0,'-53'0'16,"106"0"-16,-123-18 16,87 18-1,1-17 1,35-1-1,-35 18-15</inkml:trace>
  <inkml:trace contextRef="#ctx0" brushRef="#br0" timeOffset="99458.321">9384 5592 0,'0'0'0,"35"0"0,0-18 31,-17-17-15,-18-1-1,0 1 1,-70 17-1,17 71 1,0 0 0,53 35-1,0-17 1,35-18 0,18-18-1,17-17 1,-52-18-16</inkml:trace>
  <inkml:trace contextRef="#ctx0" brushRef="#br0" timeOffset="99757.96">9966 5556 0,'0'0'0,"0"-17"0,0-1 15,-35 0 1,-1 18-1,-17 0 1,-17 36 0,17 17-1,18 35 1,35-18 0,35-17-1,0 0 1,36-35-1,-18-18 1,53-36 0,-71 1-1</inkml:trace>
  <inkml:trace contextRef="#ctx0" brushRef="#br0" timeOffset="100073.312">10160 5292 0,'0'0'0,"0"-36"16,0 19-1,0 52 17,0 53-17,-18 0 1,1 18-1,17 0 1,0-18 0,0-35-1,0-18 17,0-17-32,17-18 15,54 0 1,-53-18-16</inkml:trace>
  <inkml:trace contextRef="#ctx0" brushRef="#br0" timeOffset="100241.141">10213 5609 0,'-18'-17'0,"36"34"16,-71-52-16,0 17 15,35 1 1,89 17-1,-18 0 1,-35 0 0</inkml:trace>
  <inkml:trace contextRef="#ctx0" brushRef="#br0" timeOffset="100905.767">10883 4886 0,'0'0'0,"0"-18"0,0-17 16,0 53 62,0-1-78,-17 1 16,-1 70-1,-35 36 1,-18 52 0,36-123-16,0 70 15,-36 54 1,-17-1-1,18 18 1,-1-17 0,0-54-1,36-35 1,0-17 15,17-54-15,18-34 15,18-1-15,17-35-1,-35 36-15,18-19 16,-18 1-16</inkml:trace>
  <inkml:trace contextRef="#ctx0" brushRef="#br0" timeOffset="102369.909">11747 5274 0,'0'18'16,"18"-18"0,-18-18-1,18 18-15,-1-35 16,19-53 0,-19-18-1,-17 18 16,-17 35-15,-54 35 0,-35 36-1,18 52 1,53 36 0,35 70-1,53-35 1,17-35-1,-17 0 1,-18-53 0,-35 0-1,-52-18 1,-19-35 0,-35 0-1,0 0 16,18 0-15,35-35 0,89 17-1</inkml:trace>
  <inkml:trace contextRef="#ctx0" brushRef="#br0" timeOffset="102736.085">11889 5627 0,'0'0'0,"17"0"15,1 0-15,0 0 16,17-18 0,0-17-1,-35-18 1,18 18 15,-36 17-15,-35 36-1,18-1 1,17 1-16,1 35 16,17 17-1,35-17 1,0-17-1,18-1 1</inkml:trace>
  <inkml:trace contextRef="#ctx0" brushRef="#br0" timeOffset="103068.33">12188 5803 0,'0'-17'46,"0"-1"-30,-17-17 15,17-18-15,35 0 0,36-18-1,-1 36 1,18 53-1,-52-18-15,17 70 16,-53-17 0,0 0-1,0 0 1,-18-35 0,0-1-1</inkml:trace>
  <inkml:trace contextRef="#ctx0" brushRef="#br0" timeOffset="103251.389">12735 5680 0,'18'0'16,"-36"0"-16,36 17 31,-36 1-15,18 0-16,-17 17 15,-1 0 1,0-17 0,-17-1-1</inkml:trace>
  <inkml:trace contextRef="#ctx0" brushRef="#br0" timeOffset="103417.523">12682 5556 0,'0'0'0,"0"-70"0,0-1 31,0 18-15</inkml:trace>
  <inkml:trace contextRef="#ctx0" brushRef="#br0" timeOffset="103801.339">13035 5486 0,'-18'17'15,"-17"19"1,0 17-1,17 17 17,36 1-17,17-18 1,18-18 0,-35-35-16,35 0 15,-18-35 1,-35-36-1,0-17 1,-18-18 0,-35 35-1,18 54 1,17 17 0,18 17-16</inkml:trace>
  <inkml:trace contextRef="#ctx0" brushRef="#br0" timeOffset="104167.273">13458 5662 0,'0'0'0,"18"0"31,-18 18-15,0 17-1,18 18 1,-18-18 0,0 0-1,0-17-15,0 17 16,0-52 31,0-36-32,0-18 1,17 36-16,19-53 16,-1 0 15,-17 52-15,-18 19-16</inkml:trace>
  <inkml:trace contextRef="#ctx0" brushRef="#br0" timeOffset="106063.769">14993 5292 0,'0'0'0,"18"-18"0,-1 0 16,-17 1-16,18-19 16,-18 19-16,18-1 15,-36 89 48,-17 17-48,-18 35 1,35-87-16,-35 70 16,18-36-1,17-17 1,1-35 0,-1-18-1,18-18-15</inkml:trace>
  <inkml:trace contextRef="#ctx0" brushRef="#br0" timeOffset="106269.474">14693 5327 0,'0'0'0,"-53"-71"16,18 1 15,53 35-15,70-1-1,18 1 1,17 17 0,-17 18-1,-18 0 1</inkml:trace>
  <inkml:trace contextRef="#ctx0" brushRef="#br0" timeOffset="106713.715">15222 5521 0,'0'0'15,"18"0"-15,-18 18 16,35-1-1,1-17 1,-19-17 0,36-19-1,-35-17 1,-18 18 0,0 17-1,-36 18 1,1 18-1,0 17 1,0 54 0,35-36-1,17-1 1,19-16 0,34-19 15,1-34-16,-36 17-15</inkml:trace>
  <inkml:trace contextRef="#ctx0" brushRef="#br0" timeOffset="106996.049">15681 5556 0,'53'-35'15,"0"-36"1,-159 177-16,212-229 0,-106 105 16,0 0-1,-18 18 1,1 36-1,-1-1 1,18 18 0,0 0-1,0 0 1,0 0 15,-35-36-31,-54 1 31,1-18-15,18 0 0,52-18-16</inkml:trace>
  <inkml:trace contextRef="#ctx0" brushRef="#br0" timeOffset="108694.939">16122 5045 0,'0'0'0,"18"-18"15,-1 18 32,-17 18-31,18 70 0,-36 18-1,1-36 1,-1-34-16,-35 69 15,53 1 1,0-35 0,35-1-1,18-34 1,18-19 0,17-34-1,-35-36 1</inkml:trace>
  <inkml:trace contextRef="#ctx0" brushRef="#br0" timeOffset="108859.813">16210 5415 0,'-18'-18'0,"36"36"0,-53-36 16,0 18-1,35-17 1,70 17-1,36 0 1,0-18 0</inkml:trace>
  <inkml:trace contextRef="#ctx0" brushRef="#br0" timeOffset="109674.827">17321 5168 0,'-17'0'16,"-1"0"-1,36 0 17,-1-17-17,19-1 1,34-17 0,-35-18-1,-17 35-15,-18-17 16,-35 17-1,-53 18 1,-36 35 0,18 36-1,36 70 1,70-53 0,70 0-1,36-35 1,0-35-1,-53 0 17,-35-18-32,-36 0 31,-88 0-15,18 35-1,0 0 1,35 18-1,53 0 1,17 0 0,72 0-1,-19-53 1,36 0 0,-18-18-1</inkml:trace>
  <inkml:trace contextRef="#ctx0" brushRef="#br0" timeOffset="110060.49">17692 5644 0,'0'0'16,"-18"0"-1,1 18 17,17 0-17,0-36 16,0 0-15,0-17 0,35-35-1,0-1 1,0 36 0,18 35-1,-17 35 1,-19 0-16,1 36 15,-18-18 1,0 0 0,0-18 15,0-17-15,17-36 15</inkml:trace>
  <inkml:trace contextRef="#ctx0" brushRef="#br0" timeOffset="110624.456">18221 5521 0,'18'-18'0,"-36"36"0,53-53 15,-17 17-15,0-17 16,-18-1 0,-53 36-1,0 18 1,0 17-1,35 18 1,18 0 0,35-17-1,18-36 17,-35 0-17,17-53 1,1 0-1,-36 17 1,-18 72 15,-17 17-15,-1 52 0,19 1-1,17-70-15,0 210 16,-18-51-1,0-72 1,1-52 0,-36-36 15,18-53-15,-36-17-1,0-71 1,54-17-1,87-1 1,71-70 0,-35 124-1</inkml:trace>
  <inkml:trace contextRef="#ctx0" brushRef="#br0" timeOffset="111222.389">18732 5521 0,'0'-18'16,"0"36"-16,0-53 0,0 17 31,-17 18-31,-18-18 16,-18 18 15,17 36-15,1-1-1,35-17 1,88 17 0,-17-35-1,-18 0 1,-18-53 0,-35 18-1,0-1 1,-18 36-1,-17 53 1,0 36 0,0 34-1,-1 53 1,-17 107 15,36-178-15,-19 19-1,1-36 1,0-88 0,-18-35-1,0-36 1,18-35 0,52-35-1,1 106-15,88-106 16,35 0-1,-35 70 1</inkml:trace>
  <inkml:trace contextRef="#ctx0" brushRef="#br0" timeOffset="111871.867">19509 4904 0,'0'0'0,"17"-36"0,-17 19 15,36-36-15,-19-18 16,-17 36 15,0 17-15,0 36 15,-17 35-15,-36 70-1,-53 107 1,18-54 0,35 18-1,0-35 1,0 17-1,-18-17 1,18-18 0,0-53-1,36-35 1,-1-35 0,18-36 15,18 1-16,17-36 1,36-18 0,-36 18-16</inkml:trace>
  <inkml:trace contextRef="#ctx0" brushRef="#br0" timeOffset="113137.422">20161 5256 0,'0'0'0,"0"-17"0,0-1 16,0 0-1,0 36 17,-53 88-17,0 0 1,36-18 15,17-70-31,0 17 16,0 18-1,35-53 1,0 0 0,18-18-1,-17 1 1,-19 17-1,18 0 1,1 0 0,34 17-1,1 1 1,17-18 0,-35 0-1,0-35 16,0-18-15,17-89 0,-34 19-1,-36-18 1,-53 17 0,-36 54-1,-16 17 1,-54 53-1,71 35 1,17 18 0,36 35-1,17-17 1,18-1 0,36-17-1,34-17 1,18-19 15,0-17-15,36 0-1,-89-17-15</inkml:trace>
  <inkml:trace contextRef="#ctx0" brushRef="#br0" timeOffset="113551.571">20902 5397 0,'0'0'0,"18"0"0,-18 18 16,17-18-1,19 0 1,-1-18 15,0-17-15,-17 0-1,-18 17-15,0-35 16,0 36 0,-53 17-1,18 35 1,-1 36-1,36 17 1,18-18 0,35-17-1,0-17 1,17-36 0,-34 0-1</inkml:trace>
  <inkml:trace contextRef="#ctx0" brushRef="#br0" timeOffset="113888.305">21343 5415 0,'0'-18'0,"0"1"15,0 52 1,0-53 0,0 71-1,35 18 1,-17-18-1,0-18 1,-1-35 0,1 0 15,-18-17-31,35-36 16,-17-18-1,-1 0 1,19 19-1,-19 16 1,1 36 15,0 0-31</inkml:trace>
  <inkml:trace contextRef="#ctx0" brushRef="#br0" timeOffset="114217.483">21661 5380 0,'0'35'16,"0"-70"-16,17 88 15,1-53 1,-1 0-16,1 0 16,0 0-16,17-36 15,0-16 1,-35-1 0,0 17-1,-35 19 1,-18 52 15,18 53-15,17 0-1,18 1 1,0-19 0,18-17-1,35-35 1,17-18-1,-34-18-15</inkml:trace>
  <inkml:trace contextRef="#ctx0" brushRef="#br0" timeOffset="114533.971">22331 5009 0,'0'-35'0,"0"70"0,-18-158 16,1 70-1,17 35 1,0 1 15,-18 52-15,18 89 0,0 34-1,-18-17 1,-17 0-1,0-52 1,17-1 0,0-35-1,18-36 1,18-17 0</inkml:trace>
  <inkml:trace contextRef="#ctx0" brushRef="#br0" timeOffset="114883.464">22542 5362 0,'0'0'0,"0"-17"15,-17-1 1,-18 36 0,-36 34-1,36 19 1,35 0-1,17-18 1,36-18 0,0-18-1,0-34 1,-18-36 0,-17-35-1,-36-18 1,-35 18-1,-17 52 1,-1 19 0,36 34-1</inkml:trace>
  <inkml:trace contextRef="#ctx0" brushRef="#br0" timeOffset="115233.075">22807 5345 0,'0'0'0,"18"-18"15,-1 18 17,-17 35-17,-35 18 1,-18 35-1,18 36 1,17-1 0,1-87-16,-1 87 31,-17-17-15,17-36-1,18-52 1,0-36-1,0-35 1,0-17-16</inkml:trace>
  <inkml:trace contextRef="#ctx0" brushRef="#br0" timeOffset="115466.409">22807 5433 0,'35'-71'15,"-70"142"-15,106-212 16,-18 123-1,-1 36 1,-34-1 0,17 36-16,-17 18 15,-18-1 17,-88 19-17,35-72 1,-53 1-1,88-18-15</inkml:trace>
  <inkml:trace contextRef="#ctx0" brushRef="#br0" timeOffset="115848.529">23089 5450 0,'18'0'31,"-18"-17"-15,35-1-1,18 0 17,-18-17-17,-17 0 1,-18 0-1,-35 35 1,-18 35 0,0 18-1,35-36-15,1 54 16,17 0 0,35-1-1,18-35 1,17 1-1,-17-36 1</inkml:trace>
  <inkml:trace contextRef="#ctx0" brushRef="#br0" timeOffset="116164.604">23601 5468 0,'0'0'15,"17"-18"-15,19 1 16,-19 17-1,-17 70 1,-17 1 0,-19-18-1,1 0 1,35-36 0,-17-34 15,34-36-16,36-35 1,35-1 0,0 1-1,-70 53 1,35 0-16,-53 17 16</inkml:trace>
  <inkml:trace contextRef="#ctx0" brushRef="#br0" timeOffset="120158.626">24271 4868 0,'0'0'0,"18"-17"0,-1-1 0,1-17 16,-18 17 15,0 0-31,-18 36 31,-17 53-15,-71 70 0,0 18-1,1 17 1,52-17-1,53-18 1,53-35 0,88-1-1,-18-87 1,-88-18-16</inkml:trace>
  <inkml:trace contextRef="#ctx0" brushRef="#br0" timeOffset="120790.615">24712 5133 0,'18'-18'16,"-18"1"-1,17-1-15,19-17 16,-19-18 0,-17-18 15,0 36-15,-53 17-1,-35 18 1,18 18-1,-1 53 1,71 17 0,0 35-1,71 36 1,-1-53 0,-35-36-1,-35-34 1,-35-1-1,-18-35 17,18 0-32,-18 0 31,18-18-15,17 18-16</inkml:trace>
  <inkml:trace contextRef="#ctx0" brushRef="#br0" timeOffset="121322.884">24924 5450 0,'-18'0'15,"36"0"17,-1-17-17,1 17-15,35-18 16,0-17 0,-36-18-1,-17 35 1,-35 1-1,-18 34 1,0 19 0,18 52-1,35-18 17,35 1-17,36-36 1,-36-35-16</inkml:trace>
  <inkml:trace contextRef="#ctx0" brushRef="#br0" timeOffset="121688.745">25277 5574 0,'0'-18'31,"0"1"0,0-19-15,17 19-16,-17-36 16,18 0-1,17-18 17,36 54-32,17 17 31,-18 35-16,1 53 1,-71-17 0,-18-18-1,1-18 1,-1-17 0</inkml:trace>
  <inkml:trace contextRef="#ctx0" brushRef="#br0" timeOffset="121872.617">25823 5450 0,'0'0'0,"18"-17"0,0-1 15,-36 18 1,0 35 15,-17 18-15,35-17-1,-18-1 1,18-17 0</inkml:trace>
  <inkml:trace contextRef="#ctx0" brushRef="#br0" timeOffset="122022.027">25823 5274 0,'0'0'0,"0"-71"0,0 1 16,0 17 0</inkml:trace>
  <inkml:trace contextRef="#ctx0" brushRef="#br0" timeOffset="122371.787">26035 5309 0,'0'0'0,"0"36"31,0-1-15,-35 0-1,35 36 1,0-54-16,0 19 15,35 17 1,0-36 0,1-17-1,-1-35 1,-18-53 0,-17-18-1,-35-18 16,-18 71-15,36 36 0</inkml:trace>
  <inkml:trace contextRef="#ctx0" brushRef="#br0" timeOffset="122704.649">26264 5397 0,'18'36'16,"17"-1"0,-35 0-1,0-17-15,0 17 16,0 1 0,0-54 46,0 0-46,18-35-1,-1-17 1,19-18 0,-36 52-16,17-17 15,1 0 1,0 1-1</inkml:trace>
  <inkml:trace contextRef="#ctx0" brushRef="#br0" timeOffset="123054.472">26635 4586 0,'17'-18'16,"1"18"-16,17 0 15,36 36 1,17 105-1,-53 106 1,-35 0 0,-88 0-1,-124 0 1,18-106 0</inkml:trace>
  <inkml:trace contextRef="#ctx0" brushRef="#br0" timeOffset="139394.722">476 6985 0,'-17'0'16,"-1"0"0,0-18 15,18 1 0,0-1-15,0-17-1,53 0 1,-35 35-16,17-18 16,36 18-1,52 53 1,-123 0-1,0 35 1,-88 18 0,-18-18-1,-53 0 17,89-53-32,35-35 15,35-35 1,17-35 15,18 34-15,1 19-1,-19 70 1,1-1 0,0 19-1,17 0 1,0-18-1,36-18 1,35-35 0,-36-18-1,-52 18-15</inkml:trace>
  <inkml:trace contextRef="#ctx0" brushRef="#br0" timeOffset="140063.838">988 6667 0,'0'0'0,"0"-35"15,-18 35 1,18-17 0,0 34 31,18 1-47,-1 17 15,54 18 1,17 18-1,36 17 17,-89-71-32,35 36 15,19 0 1,-19 0 0,-70-35-1,0 17 1,0 0-1,-17 1 1,-36-1 0,0 35-1,-18 19 1,-17-1 0,-18 18-1,-35-18 1,18 0-1,-19-17 17,90-36-17,34-35 1,36 0 15,70-18-15</inkml:trace>
  <inkml:trace contextRef="#ctx0" brushRef="#br0" timeOffset="142839.994">2258 7108 0,'0'0'15,"17"-17"-15,1-1 16,0 1-1,-18 34 32,0 1-47,0-1 16,-71 107 0,-17 17-1,17-17 1,54-54-1,17-17 1,35-53 15,53-53-15,-35 18 0,-35 17-1,-1 18 1,19 18-1,-19-18-15,36 53 16,18-18 0,-18 0-1,0-35 17,0 0-17,-18-17 1,0-36-1,-17-53 1,-1-35 0,-17-18-1,-35 18 1,-18 53 0,-35 35-1,-18 35 1,-35 53-1,70 18 1,36 0 0,35 18-1,53 52 17,35-70-17,1 0 1,34-35-1,-17-18 1</inkml:trace>
  <inkml:trace contextRef="#ctx0" brushRef="#br0" timeOffset="143288.386">2910 7373 0,'0'35'16,"0"-17"0,18-18 15,0-18-15,17-17 15,-17-18-16,-18 0 1,0 36 0,-36 17-1,1 52 1,0 19 0,17 17-1,18 0 1,0-52-16,18 17 15,17 0 1,18-53 0,18 0-1,17-53 1,-18 0 0</inkml:trace>
  <inkml:trace contextRef="#ctx0" brushRef="#br0" timeOffset="143604.878">3404 7391 0,'0'-18'0,"0"36"0,0-71 16,0 35 0,-17 18-1,-1 18 1,18 17-16,-18 18 16,18 53-1,0-53 1,18 17-1,0-34 1,17-36 0,0-18-1,36-53 1,-18-34 0,17-1-1,-34 53 16,-36 0-15,17 53-16</inkml:trace>
  <inkml:trace contextRef="#ctx0" brushRef="#br0" timeOffset="143987.915">3951 7426 0,'0'18'15,"0"-36"17,18 0-17,-18-35 1,17 0 0,-17 18-1,0 18 1,-88 34 15,71 1-31,-54 70 16,18 0-1,53 18 1,35-18 0,36-17-1,-1-36 1,1-35-1,17-35 1,-35 0 0</inkml:trace>
  <inkml:trace contextRef="#ctx0" brushRef="#br0" timeOffset="144303.062">4516 7056 0,'17'-36'16,"-34"72"-16,34-142 15,-17 35 1,0 54 0,-17 17-1,17 17 1,-18 54 0,-17 35-1,17 70 1,0 0-1,-17-35 1,35-105-16,-18 34 16,1 18-1,17-70 1,17-18 0,36 0-1</inkml:trace>
  <inkml:trace contextRef="#ctx0" brushRef="#br0" timeOffset="144656.605">4815 7355 0,'0'0'0,"0"-17"16,-35-36 0,-18 53-1,18 35 1,0 71-1,17 53 1,36-71 0,35-35-1,-1-36 1,19-17 0,-18-52-1,-18-54 16,-17-18-15,-36 18 0,-52 53-1,-36 36 1,71 34 0</inkml:trace>
  <inkml:trace contextRef="#ctx0" brushRef="#br0" timeOffset="145035.95">5062 7355 0,'0'0'16,"0"-17"-16,18 17 15,-36 17 32,1 72-31,-19-1-1,36-53-15,-17 71 16,-18 35 0,-1 53-1,19-123 1,-1 17-1,18-53 1,0-53 0,0-17-1,-18-53 1,18 53-16</inkml:trace>
  <inkml:trace contextRef="#ctx0" brushRef="#br0" timeOffset="145234.842">5080 7302 0,'18'-70'16,"-36"140"-16,71-175 15,17 105 1,19 70 0,-36 18-1,-53-52-15,-18 87 16,-35-35-1,-35-35 1,0-17 0</inkml:trace>
  <inkml:trace contextRef="#ctx0" brushRef="#br0" timeOffset="146133.682">5415 7585 0,'0'17'15,"-18"-17"1,18 18 0,-17 17-1,17-17-15,0 0 16,0 17-1,0-70 32,-18-36-31,18-35 0,35-17-1,-17 87 1,17 19-16,54 34 15,-1 72 1,-18 16 15,-17-34-15,-53 0 0,18-71-1,-18-53 16,0-36-15,53-16 0,0 16-1,0 89 1,17 89 0,-35-1-1,-17 18 1,-18-36-1,-18-17 17,18-35-17</inkml:trace>
  <inkml:trace contextRef="#ctx0" brushRef="#br0" timeOffset="146483.191">6279 7585 0,'-17'0'16,"17"17"-1,0 1 1,17-18 0,36-18-1,-53 1-15,36-19 16,-19-34-1,-17-18 17,-17 35-32,-19 35 31,-17 71-15,18 53-1,53-18 1,35 36-1,17-54 1,-34-52 0</inkml:trace>
  <inkml:trace contextRef="#ctx0" brushRef="#br0" timeOffset="146766.918">6579 7743 0,'18'-35'15,"-36"70"-15,54-158 16,-36 35-1,35 0 1,18 35 0,35 35 15,0 71-15,0 35-1,-17 18 1,-71 0-1,-18-71 1,-35 18 0,0-35-1,18-36 1</inkml:trace>
  <inkml:trace contextRef="#ctx0" brushRef="#br0" timeOffset="147098.849">7391 7161 0,'0'0'0,"17"-35"0,19-35 15,-36 17 17,0 70-17,0 1 1,-18 35-1,0 70 1,-17 36 0,0-18-1,-1-17 1,36-89-16,0 35 16,0-17-1,36 0 1,17-53-1,0-17 1</inkml:trace>
  <inkml:trace contextRef="#ctx0" brushRef="#br0" timeOffset="147281.836">7338 7479 0,'0'0'0,"-36"-18"0,19 18 15,-36-17 1,53-1 0,70 18-1,54 0 1,-53 0 0</inkml:trace>
  <inkml:trace contextRef="#ctx0" brushRef="#br0" timeOffset="148163.82">8273 7479 0,'-18'0'16,"-17"0"0,52 0 31,19 0-32,-1 0 1,106 0-1,-70 0-15,123 18 16,88-1 0,0 1-1,-88-18 1,-70 0 0,-54 0-1,-52-18 1,-18 1-1,0-1 1,-18 0 0,0 1-1,18-19 1,0 1 0,0-18 15,0 0-16,0 36 1,0-1 0,0 36 15,0 34-15,0 19-1,36 0 1,-36 17-1,0-18 1,-18-52-16,-70 35 16,0-18-1,-18-17 1,53-18 0</inkml:trace>
  <inkml:trace contextRef="#ctx0" brushRef="#br0" timeOffset="151676.029">11254 7461 0,'0'0'0,"17"-17"15,1-36-15,17 0 32,0 0-17,-35 35 1,0 53 15,0-17-31,0 53 16,0 35-1,-35 17 1,0-17 0,0-18-1,-1-35 1,1-53 0,17 0-1</inkml:trace>
  <inkml:trace contextRef="#ctx0" brushRef="#br0" timeOffset="151875.05">11112 7461 0,'18'36'0,"-53"-107"15,52 106-15,-52-158 0,0 17 32,35 35-17,53 18 1,88 18-1,35 35 1,1 0 0,-71 0-16</inkml:trace>
  <inkml:trace contextRef="#ctx0" brushRef="#br0" timeOffset="152524.302">11836 7567 0,'0'0'0,"0"35"31,17-35 0,19-17-15,17-36-1,-18 0 1,-18 0 0,-34 35-1,-36 36 1,-18 17 0,18 53-1,53-17 1,0-36-16,18 1 15,35 16 1,53-34 15,-18-18-15,-17-35 0,17-53-1,-35-1 1,-36 19-1,-17 17 1,-17 53 0,-19 35-1,36 36 1,0 17 0,0 0-1,0-35 1,-35 0-1,-18-18 1,-35-35 0,35-17 15,35-19-31</inkml:trace>
  <inkml:trace contextRef="#ctx0" brushRef="#br0" timeOffset="152823.11">12488 7197 0,'0'0'0,"36"-71"15,-36 36 1,17 35 15,-17 88-15,0 35-1,-35 19 1,0-19 0,35-17-1,0-71 1,0 36 0,0-36-1,35-17 1,-17-36-1</inkml:trace>
  <inkml:trace contextRef="#ctx0" brushRef="#br0" timeOffset="152972.857">12577 7567 0,'-36'-18'16,"72"36"-16,-72-53 15,54 35 1,52 0-1,19-35 1</inkml:trace>
  <inkml:trace contextRef="#ctx0" brushRef="#br0" timeOffset="153821.242">13688 7161 0,'0'18'15,"0"0"-15,35-18 16,-17 0-1,-1 0-15,1 0 16,17-53 0,1-18-1,-19 1 1,-17 34 0,-35 19 15,-18 17-16,18 53 1,17 70 0,53 1-1,-17-36 1,35 35 0,-18-17-1,-35-53 1,-53 0-1,-17-35 1,-19-18 0,19 0-1,17 0 1,53-18 15,35-17-15,1 17-16</inkml:trace>
  <inkml:trace contextRef="#ctx0" brushRef="#br0" timeOffset="154087.773">14182 7391 0,'17'-18'0,"-105"71"0,194-124 0,-141 107 0,88-72 16,-36 1 0,-34 35-1,-54 0 1,0 53-1,1 18 1,17 17 0,53-18-1,35 1 1,-17-53-16,70 17 16,18-35 15,-18-18-16,-17-35-15</inkml:trace>
  <inkml:trace contextRef="#ctx0" brushRef="#br0" timeOffset="154504.295">14517 7479 0,'17'-18'15,"19"-35"1,-19 53 0,36 36-1,-211 69-15,193-175 0,124 105 16,-142 36-1,-17-1 1,0-52-16,-17 17 16,-1-17-1,0-1 1,18-34 0,18-54 15,17 36-16,71-106 1,0 53 0,-18 35-1,-53 53 1,18 53 0,-35 17-1,-18 1 1,0 17-1,0-53 1,0-17 0</inkml:trace>
  <inkml:trace contextRef="#ctx0" brushRef="#br0" timeOffset="154672.016">15099 7232 0,'0'0'0,"0"-88"16,0 0 0,0 52-1,0 54 17</inkml:trace>
  <inkml:trace contextRef="#ctx0" brushRef="#br0" timeOffset="155003.049">15258 7232 0,'17'0'16,"-17"18"-16,0 34 15,-17 1 16,-19 53-15,19 0 0,-1 35-1,0-35 1,1 0 0,-1-53-1,18-36-15,0 19 16,0-54 15,-17 18-31,17-71 16,0 36-16</inkml:trace>
  <inkml:trace contextRef="#ctx0" brushRef="#br0" timeOffset="155235.469">15187 7444 0,'18'-53'15,"17"0"-15,36-88 16,-230 493-16,194-457 15,141-160 1,-105 318 0,0 53-1,-36 17 1,-53 1 0,1-107-16,-54 54 15,-17-18 1,35-53-1,18 0 1,35-18-16</inkml:trace>
  <inkml:trace contextRef="#ctx0" brushRef="#br0" timeOffset="155536.016">15875 7038 0,'0'0'16,"0"-18"-16,0 1 16,0-1-1,18 53 17,-1 53-17,-17 54 1,-53 34-1,18-35 1,0-17 0,17-54-1,18-35 1,-17-35 0</inkml:trace>
  <inkml:trace contextRef="#ctx0" brushRef="#br0" timeOffset="155985.126">15804 7497 0,'0'0'0,"0"-18"0,0 0 15,0-35 1,53 36 0,18-1-1,52 0 1,18-17-1,1 0 1,-37 0 0,-16-18-1,-54 35 1,-35 0 0,-18 18-1,1 0 1,-19 53-1,19 0 17,17 35-17,0-70-15,35 70 16,-35 0 0,-18-17-1,-52-18 1,-54-35-1,18-18 1,71 0-16</inkml:trace>
  <inkml:trace contextRef="#ctx0" brushRef="#br0" timeOffset="160097.361">18027 7479 0,'18'0'16,"-18"-18"-16,17 18 15,-17-17 1,0-1 0,-35 0 15,-18 1-15,-18 34-1,-17 36 1,18 35-1,52-70-15,0 70 16,71-17 0,18-18-1,17-53 1,-17 0 0,-1-53-1,-17-35 16,-35-1-15,-18 72 0,0 70 15,0 0-15,0-36-16,0 19 15,0-19-15,35 54 16,-17-54-1,17-17 1</inkml:trace>
  <inkml:trace contextRef="#ctx0" brushRef="#br0" timeOffset="160395.506">18292 7743 0,'0'-17'0,"17"17"16,1-53-16,-18 35 16,17 36-1,-69 52-15,104-87 16,-34 70 15,-18 0-15,18-18-1,-18-53 32,17 1-47,-17-36 16,36-18-1,-19-17 1,36 35 0,-35 35-16,17 18 15,18-17 1</inkml:trace>
  <inkml:trace contextRef="#ctx0" brushRef="#br0" timeOffset="160714.122">18715 7638 0,'0'0'0,"17"17"15,-17 1 1,0 17 0,18-35-1,17 0 1,18-17 0,-17-36-1,-19-18 1,-17 18-1,-35 53 1,-18 53 0,18 35-1,17 0 1,36 18 0,17-53-1,53-35 1,53-18-1</inkml:trace>
  <inkml:trace contextRef="#ctx0" brushRef="#br0" timeOffset="161346.115">20002 7655 0,'18'0'15,"-18"-17"-15,35 17 16,-17-18 0,-18 0-1,0-17 1,-35 35-1,-53 0 17,-18 71-17,35-1 1,54 18 0,52 1-1,0-72 1,36 1-1,-1-36 1,-17-52 0,18-54-1,-1-35 1,1-17 0,-36 53-1,-35 70 1,-35 88-1,0 71 17,17 17-17,18 18 1,0-35 0,0-18-1,0-17 1,35-53-1,0-18 1</inkml:trace>
  <inkml:trace contextRef="#ctx0" brushRef="#br0" timeOffset="161692.977">20514 7761 0,'0'0'16,"0"-18"-1,0 1 16,0-1-15,18 1 0,-1 17-16,19-36 15,-1-17 1,0-35 0,-17 35-1,-71 36 1,-18 52-1,18 35 1,18 36 0,35 18-1,18-54 1,17-34 0,18-19-1,17-34 1</inkml:trace>
  <inkml:trace contextRef="#ctx0" brushRef="#br0" timeOffset="162025.912">20902 7620 0,'0'0'16,"0"-35"0,0 52 15,0 19-31,0 17 15,0 17 1,18-17 0,-1 0-1,19-53 1,-19 0 0,36-53-1,-18-18 1,18 1-1,-17-18 1,-36 35 0,17 18 15,1 35-31</inkml:trace>
  <inkml:trace contextRef="#ctx0" brushRef="#br0" timeOffset="162361.636">21361 7602 0,'0'0'0,"17"0"16,19-35 0,-19 0-1,1-18 1,-18 18-1,-18 17 1,-17 36 0,0 70 15,35 0-15,0-53-16,0 36 15,0-1 1,35-17-1,36-35 1,-19-36-16</inkml:trace>
  <inkml:trace contextRef="#ctx0" brushRef="#br0" timeOffset="162674.215">21802 7108 0,'-18'-70'16,"36"140"-16,-36-158 16,0 71-1,18 34 17,0 1-17,0 70 1,0 53-1,-35 18 1,17 0 0,1-36-1,17-52 1,0-18 0,53-53-1</inkml:trace>
  <inkml:trace contextRef="#ctx0" brushRef="#br0" timeOffset="163005.802">22137 7549 0,'0'0'0,"17"-70"31,-69 35-15,-72 70-1,71 18 1,0 35-1,53 0 1,71 0 0,-1-52-1,1-36 1,-18-36 0,0-34-1,0-36 1,-36-35-1,-52 88 1,0 35 0,17 18-1</inkml:trace>
  <inkml:trace contextRef="#ctx0" brushRef="#br0" timeOffset="163339.404">22684 7461 0,'0'0'0,"0"-17"0,0-19 15,0 19 1,0-1 0,-36 36-1,1 70 1,-18 35-1,18 1 1,0-1 0,-1-17-1,19 0 17,-1-71-17,0-17 1,1-36-1,17 1-15</inkml:trace>
  <inkml:trace contextRef="#ctx0" brushRef="#br0" timeOffset="163572.588">22507 7585 0,'71'-88'16,"-142"176"-16,248-247 15,-72 124 1,-16 70-1,-54 36 1,-35-1 0,-71 36-1,-17-53 17,0-18-17,53-35 1</inkml:trace>
  <inkml:trace contextRef="#ctx0" brushRef="#br0" timeOffset="163955.801">23107 7585 0,'0'-18'16,"18"0"-1,-1 1 1,1-1-16,-18-17 16,0 17 15,-18 18-16,-17 36 1,0 16 0,35 37-1,0-19 1,35 1 0,18-18-1,17-53 1,19 0-1</inkml:trace>
  <inkml:trace contextRef="#ctx0" brushRef="#br0" timeOffset="164470.835">23636 7620 0,'0'0'16,"53"-88"-16,-35 17 16,-89 18 15,18 53-16,-70 106 1,70-35 0,18 70-1,35-71 1,17-17 0,36-35-1,-18-36 1,18-52-1,35-89 1,1-35 0,16 0-1,-34 53 1,-18 53 0,-53 70 15,-35 71 0,-36 88-15,18 35-1,-17-17 1,52-106-16,0 35 16,-17 36-1,35-71 1</inkml:trace>
  <inkml:trace contextRef="#ctx0" brushRef="#br0" timeOffset="167716.341">24359 7796 0,'18'0'15,"0"0"1,-1 0 15,-17 18-15,-17 17 15,-1-17-31,-35 52 16,18 1-1,-1 0 1,36-36-1</inkml:trace>
  <inkml:trace contextRef="#ctx0" brushRef="#br0" timeOffset="168584.725">25241 7232 0,'0'0'0,"0"-18"0,18 1 15,-18 34 95,0 1-95,-18 17 1,18 89-1,0 17 1,36 18 0,34-36-1,-35-35 1,-35-35 0,0-35-16,-35-18 31,17-36-16,18 19-15</inkml:trace>
  <inkml:trace contextRef="#ctx0" brushRef="#br0" timeOffset="168881.261">25435 7197 0,'0'0'0,"-17"-71"16,17 36-1,35 17 1,35 18 0,36 35-1,-35 18 1,-36 18 0,-53 17-1,-52-35 1,-36 0-1,18-18 1,35-35 0</inkml:trace>
  <inkml:trace contextRef="#ctx0" brushRef="#br0" timeOffset="169313.958">25964 7197 0,'0'0'0,"18"-18"0,0 0 16,-1-17-1,-17 17 1,0 1 0,-35 17-1,0 35 1,-18 18-1,35 0 1,36 17 0,35-52-1,0-18 1,0-35 15,0-36-15,-36 18-1,-34 71 17,-1 88-17,18-36 1,0-52-16,18 53 16,-1-18-1,36-36 1</inkml:trace>
  <inkml:trace contextRef="#ctx0" brushRef="#br0" timeOffset="169629.55">26405 7338 0,'18'-36'0,"-36"72"0,54-89 0,-19 35 16,1 18 0,0 88 15,-1 1-16,-17-19 1,0-17 0,0-18-1,0-70 17,-17-35-17,17-19 1,17-34-1,54 17 1,17 18 0,-53 88-1</inkml:trace>
  <inkml:trace contextRef="#ctx0" brushRef="#br0" timeOffset="169963.12">27058 6826 0,'0'0'0,"18"-35"15,-18 53 32,0 52-31,-18 18-1,-17 53 1,17 1 0,18 16-1,0-52 1,0-18 0,18-52-1,-1-19 1,36-34-1,-17-1-15</inkml:trace>
  <inkml:trace contextRef="#ctx0" brushRef="#br0" timeOffset="170278.463">27199 7267 0,'-17'-35'16,"34"70"-16,-70-88 15,53 36 1,18 17-1,35-18 1,35 18 0,-17-18-1,-1 18 1,-17 0 0,-35 0-1,-18 53 16,-18 18-15,0 17 0,-17-17-1,17-71 1</inkml:trace>
  <inkml:trace contextRef="#ctx0" brushRef="#br0" timeOffset="170444.187">27446 7108 0,'18'-35'0,"-36"70"0,53-158 16,-35 52-1,0 54 1,18 17 15</inkml:trace>
  <inkml:trace contextRef="#ctx0" brushRef="#br0" timeOffset="170877.84">27781 7020 0,'0'18'47,"-70"17"-32,17 36 1,35-1 0,18 1-1,18-18 1,17-36-16,36 1 16,-1-18-1,-17-71 16,0-34-15,-35 16 0,-1 37-1,-34 69 1,-1 71 0,0 18-1,18-18 1,18 1-1,0-36 1,-1-36 0,36-34-1</inkml:trace>
  <inkml:trace contextRef="#ctx0" brushRef="#br0" timeOffset="171194.192">28504 6932 0,'0'0'0,"18"-35"0,0-36 31,-18 18-15,-18 53 0,-17 0-1,-18 71 1,35-36-16,1 36 15,-19 140 1,36-52 0,0 0-1,0-106 1,18-18 0,0-17-1,-1-36-15</inkml:trace>
  <inkml:trace contextRef="#ctx0" brushRef="#br0" timeOffset="171493.292">28734 6897 0,'0'0'0,"35"-35"0,0-54 15,-17 36 1,-36 53 15,18 18-31,-17 35 16,-1 35-1,-17 53 1,-1 18 0,19 0 15,17-53-31,0-36 15,35-52 17,0-18-32</inkml:trace>
  <inkml:trace contextRef="#ctx0" brushRef="#br0" timeOffset="172028.225">29051 7144 0,'0'-18'16,"-17"18"-1,-1 18 1,18-1-16,0 19 16,18 34-1,35-17 1,-1-18 0,19-35-1,-18-35 1,0-71-1,0 0 17,-36 54-17,-17 16 1,-35 36 0,0 36-1,-53 105 1,17 17-1,1 36 1,34 18 0,19-18-1,-19-35 1,1-53 0,-53-53-1,0-53 1,35-18-1,-35-35 1,35-35 15,53 0-15,141-71 0</inkml:trace>
  <inkml:trace contextRef="#ctx0" brushRef="#br0" timeOffset="172491.163">30110 6985 0,'0'0'0,"52"-35"16,1-1-1,-17 1 1,-36 53 15,-36 17-15,-17 71-1,18 35 1,-18-18 0,36-17-1,17-70-15,0 34 16,0-52-1,17-18 1,1-35 0</inkml:trace>
  <inkml:trace contextRef="#ctx0" brushRef="#br0" timeOffset="172776.478">30268 6932 0,'0'0'0,"53"-88"15,0 35 1,-18 18 0,36 35-1,-53 17-15,52 36 16,-17 18 0,-53 17-1,-35-17 1,-36-19-1,-35 1 1,18-35 0,53 0 15,35-36-15</inkml:trace>
  <inkml:trace contextRef="#ctx0" brushRef="#br0" timeOffset="173141.014">30956 6879 0,'0'0'0,"-17"0"32,-54 35-17,18 54 1,18 16-1,35 1 1,53-18 0,0-52-1,17-36 17,-70-18-32,36-35 15,-1-106 1,-35 71-1,0-18 1,0 36 0,0 35-1</inkml:trace>
  <inkml:trace contextRef="#ctx0" brushRef="#br0" timeOffset="173791.175">31415 7073 0,'0'-17'0,"0"34"0,17 1 0,-17 17 16,0 0-16,0 18 15,0-17 17,-17-1-17,17-53 16,0 1-31,-18-36 16,18-53 0,35 18-1,36 17 1,0 53 0,-36 18-1,18 36 1,-18 17-1,0 0 1,1-53 0,17 0-1,17-18 17,-17-53-17,18-17 1,-1-18-1,-35 18 1,1 35 0,-19 36-1,1 52 1,-18 53 0,-53 36-1,18-1 1,-18 18-1,35-17 1,1-36 0,17-53-1,0-17 17,0-36-17</inkml:trace>
  <inkml:trace contextRef="#ctx0" brushRef="#br0" timeOffset="175371.151">8414 8943 0,'0'0'0,"0"-18"46,0 36-14,0 0-32,-18 34 15,0 19 1,1-18 0,-1-18-1,18-17 1,0-36 15,0 1-15,0-1-16</inkml:trace>
  <inkml:trace contextRef="#ctx0" brushRef="#br0" timeOffset="175519.919">8449 8678 0,'0'-53'16,"0"106"-16,0-123 0,0 34 15,-18 1 1</inkml:trace>
  <inkml:trace contextRef="#ctx0" brushRef="#br0" timeOffset="177319.304">8837 8943 0,'0'0'0,"18"0"16,-1-18-16,-17 1 15,18-19 1,-18 19 0,0-1-1,-18 18 1,1 0-1,-19 0-15,-16 0 16,16 53 15,36 0-15,18 0 0,35 0-1,-18 0 1,-17-18-1,-1 0 1,-52-17 0,-35-1-1,-54-17 1,1 18 0,52-18-1</inkml:trace>
  <inkml:trace contextRef="#ctx0" brushRef="#br0" timeOffset="178133.118">10407 9102 0,'18'0'16,"-1"0"0,-17-18-16,0 0 15,0-17 1,-17 17 0,-54 18-1,-17 36 1,35 17-1,35 17 1,54-17 0,52-18 15,-53-35-31,36 0 16,-1-17-1,-17-54 1,-18-52-1,-17-18 1,0 17 0,-18 54-1,0 87 1,-18 89 0,18 0-1,0 0 1,18-36-1,-18 1 1,53-1 15</inkml:trace>
  <inkml:trace contextRef="#ctx0" brushRef="#br0" timeOffset="178466.009">10918 9172 0,'0'-17'16,"-17"17"0,17-18-1,17 0 1,19 1 0,34-19-1,-34-17 1,-19 1-1,-17 34 1,-17 0-16,-72 18 16,19 53 15,17 18-15,53 17-1,53-35 1,35 17-1,-17-70 1</inkml:trace>
  <inkml:trace contextRef="#ctx0" brushRef="#br0" timeOffset="178783.343">11395 9119 0,'0'0'0,"17"-35"15,-17 53 16,0-1-15,18 19-16,0 16 16,17 1-1,0-35 17,-17 0-32,-1-18 15,1-18 1,17-17-1,1-18 1,-1-18 0,18 1-1,-36 17 1,1 35 0</inkml:trace>
  <inkml:trace contextRef="#ctx0" brushRef="#br0" timeOffset="179114.858">11889 9084 0,'0'0'16,"17"18"-16,19-1 15,-1-34 1,0-1 15,-35-17-15,0-18-1,0 0 1,-53 35 0,0 36-1,18 35 1,0 35 0,35 0-1,35-17 1,36-18-1,-54-36-15,89 1 16,-35-18 0</inkml:trace>
  <inkml:trace contextRef="#ctx0" brushRef="#br0" timeOffset="179431.015">12400 8749 0,'0'0'0,"-18"-71"16,1-17 0,17 53-1,0 17 1,0 36 0,0 52-1,0 107 1,0-18-1,0-71 1,-18 35 0,1-35-1,17-17 17,-18-53-17</inkml:trace>
  <inkml:trace contextRef="#ctx0" brushRef="#br0" timeOffset="180013.381">12841 9102 0,'0'0'0,"18"0"0,-18-18 16,17-17 0,-17-1-1,-17 36-15,-1 0 16,-35 0 0,-17 53-1,17 18 1,35 17-1,71-17 1,35-54 0,0-17-1,-35-17 1,-35-54 0,-18-17 15,-35 0-16,-36 17 1,36 71 0,17 0-1,18 18-15</inkml:trace>
  <inkml:trace contextRef="#ctx0" brushRef="#br0" timeOffset="180329.858">13123 9049 0,'-17'17'0,"34"-34"0,1 17 16,-36 17 31,1 19-47,-19 34 31,19-35-31,-1 36 15,-17 35 1,0 35 0,17-106-16,0 89 15,18-18 1,0-54 0,18-52-1,-18-17 1,0-1-16</inkml:trace>
  <inkml:trace contextRef="#ctx0" brushRef="#br0" timeOffset="180595.648">13141 9137 0,'35'-35'0,"-70"70"0,88-88 0,35-35 31,-17 88-16,-36 0 1,0 35 0,-35 18-1,-35 18 1,-36-19 0,-34-16-1,52-19 1,17-17-1</inkml:trace>
  <inkml:trace contextRef="#ctx0" brushRef="#br0" timeOffset="181493.874">13458 9155 0,'18'0'0,"0"0"15,-1 0 1,1 0 0,0-18-1,-1 18-15,19-35 16,-1-1 0,-35 1-1,0 17 1,-18 1-1,-35 34 1,0 36 0,36 18-1,17-1 1,0 1 0,35-18-1,18-35 1,53-18 15,-36-18-15,54-35-1,35 0 1,-36-35 0,-70 35-1,-71-18 1,-35 54-1,-35 34 1,0 54 0,17 0-1,36 17 1,35-18 15,35-34-31,18-36 16,0 0 15,18-18-15,17-88-1,-53 36 1,53-124 0,-17 17-1,-18 54 1,-53 52-1,0 36 1,0 52 0,0 72-1,-35 105 1,-1-53 15,-17-35-31,1-1 16,-1-52-1,17-17 17,36-19-32</inkml:trace>
  <inkml:trace contextRef="#ctx0" brushRef="#br0" timeOffset="189016.886">8255 10372 0,'0'0'0,"0"-18"16,0 0 0,0 1-1,0 34 32,0 1-47,0 35 16,0-18-16,0 71 31,-18 88-15,1-106-1,-1 36 1,-17-1-1,35-88 1,-18-35 0,18-35-1,0-35 1</inkml:trace>
  <inkml:trace contextRef="#ctx0" brushRef="#br0" timeOffset="189266.353">8132 10442 0,'0'0'0,"-18"-17"0,0-19 15,36 1 17,52 0-17,72-1 1,-19 19-1,0 17 1,-34 0 0,-19 17-1</inkml:trace>
  <inkml:trace contextRef="#ctx0" brushRef="#br0" timeOffset="189484.274">8220 10566 0,'0'0'0,"-36"0"0,1 17 15,18-17 17,34 18-17,89-18 1,0 0-1,17 0 1,-52 0 0</inkml:trace>
  <inkml:trace contextRef="#ctx0" brushRef="#br0" timeOffset="189864.668">8678 10672 0,'18'0'31,"0"0"-15,35 17-16,-18 36 31,0 35-15,-35 0-1,0-17 1,0-36 0,-18-17-1,18-36 1,-17 1 0,17-1-16,0-70 15,35 0 1,36-18-1,-1 35 1,-35 54 0</inkml:trace>
  <inkml:trace contextRef="#ctx0" brushRef="#br0" timeOffset="190514.434">9190 10672 0,'0'17'15,"17"-17"17,1 0-32,0 0 15,-1-17 1,-17-1-16,18-17 16,0-1-1,-18 19 1,-36 17-1,-17 17 1,-17 72 0,52-1-1,18 0 17,36-35-32,16-18 31,1-35-16,18-18 1,-18-70 0,17 0-1,-34 0 1,-36 35 0,0 35-1,-36 18 1,1 36-1,35 17 1,0 35 15,18 0-31,-1-18 16,1 1 0,-36-18 15,-34-18-16,-19-35 1,0 0 0,54-17-1,17-1-15</inkml:trace>
  <inkml:trace contextRef="#ctx0" brushRef="#br0" timeOffset="191029.101">9754 10319 0,'0'-18'0,"0"36"0,0-89 15,-17 71 17,17 18-32,-18 70 31,0 18-16,18 17 1,0 18 0,-17-17-1,17-36 1,0-35 0,0-71 15,0-35-16,70-88 1,18 36 0,1 69-1,-1 54 1,-18 70 0,-34 36 15,-36-36-16,-18 0 1,0-35 0,1-18-1,17-53 1</inkml:trace>
  <inkml:trace contextRef="#ctx0" brushRef="#br0" timeOffset="191395.414">10407 10777 0,'0'-17'15,"-18"17"1,18-18 15,18 18-31,17-35 16,0 0 15,-17-1-15,-18 19-16,0-1 15,0 0-15,-53 18 16,0 18 0,0 53-1,18 17 1,35 18-1,35 17 1,1-70 0,17-35-1,-18-18 1</inkml:trace>
  <inkml:trace contextRef="#ctx0" brushRef="#br0" timeOffset="191696.425">10619 10742 0,'0'0'16,"17"-18"-16,1 36 16,0 53-1,-1 17 1,-17 18 0,0-53-1,0-18 1,0-18-1,0-52 1,0-18 0,0-35-1,18-18 1,17-17 0,18 52-1,0 54 1</inkml:trace>
  <inkml:trace contextRef="#ctx0" brushRef="#br0" timeOffset="192044.405">11342 10654 0,'17'0'16,"-34"0"-16,52-18 0,-35 1 15,-53 17 16,18 0-15,0 0-16,-1 35 16,19-17-1,34 70 1,19 0 0,17 0-1,-18-17 1,-35-18 15,-71-18-15,-35-18-1,1-17 1,34-35 0,71 18-16</inkml:trace>
  <inkml:trace contextRef="#ctx0" brushRef="#br0" timeOffset="192710.062">12400 10213 0,'0'-18'0,"0"36"0,0-53 15,18-1 1,-18 19-16,0-1 16,-18 18 30,18 18-46,-53 35 16,18 52 15,-18 19-15,0 52 0,18 36-1,0-89-15,17-52 16,-35 105-1,0-34 1,18-37 0,35-87-16,0 35 15,-18-35 1,36-18 31,-18-36-47,35 1 15</inkml:trace>
  <inkml:trace contextRef="#ctx0" brushRef="#br0" timeOffset="193608.337">13370 10601 0,'0'0'0,"36"-53"31,-1 18-15,-18 17-1,-34 18 32,-1 18-31,18-1-16,-35 19 15,17 34 1,18 36 0,0 18-1,18-19 1,0-16-1,-18-19 1,0-35 0,-53-17 15,35-18-31,-53 18 16,-17-18-1,18-18 1,34-17-1,36-18 1,0 35-16</inkml:trace>
  <inkml:trace contextRef="#ctx0" brushRef="#br0" timeOffset="193857.624">13247 10530 0,'0'0'15,"-35"-35"-15,17 17 16,36-17 0,70 18 15,35-1-15,-17 0-1,-35 18 1,-36 0-1,-18 18 1,-17 17 0</inkml:trace>
  <inkml:trace contextRef="#ctx0" brushRef="#br0" timeOffset="194373.525">13670 10742 0,'0'0'0,"0"-18"0,-18 18 47,-17 36-32,18 34 1,17 1 0,0-1-1,70-17 1,-35-53 0,1 0-1,-19-35 1,1-53-1,0 0 1,-1 17 0,-17 53-1,0 1-15,0 105 47,0 0-31,18-17-1,0-1 1,-1-17 0,1-53-16</inkml:trace>
  <inkml:trace contextRef="#ctx0" brushRef="#br0" timeOffset="194922.573">14093 10918 0,'0'0'0,"0"-52"15,0 16 1,0 72 0,18 34-1,-18 18 1,18-17 15,-18-18-15,0-36-1,0-70 17,0 1-17,0-19 1,0 0 0,0 36-1,0 18-15,0-19 16,0 19-1,17-19 1,36 1 0,18 0-1,-1 17 17,19 36-17,-36 35 1,-53 17-1,-18 18 1,-35 1 0,18-19-1,17-35 1,36-35 15</inkml:trace>
  <inkml:trace contextRef="#ctx0" brushRef="#br0" timeOffset="195151.629">14746 10901 0,'0'0'0,"18"-71"15,-18 89 17,-18-18-17,-35 106 1,53-53-1,-17 35 1,-1 0 0,18-70-1,0-36 17</inkml:trace>
  <inkml:trace contextRef="#ctx0" brushRef="#br0" timeOffset="195322.367">14711 10866 0,'17'-106'16,"-34"212"-16,52-336 16,-35 160-1,0 34 1,0 72 31,0-1-47</inkml:trace>
  <inkml:trace contextRef="#ctx0" brushRef="#br0" timeOffset="195672.556">15046 10742 0,'0'18'15,"-35"17"1,-18 18-1,0 53 1,18-18 0,35 0-1,52-17 1,1-54 0,18-17-1,-36-53 16,-17 18-31,-18-35 16,18-124 0,-18 88-1,0 53 1,-36 53 0,36 35-1</inkml:trace>
  <inkml:trace contextRef="#ctx0" brushRef="#br0" timeOffset="196060.184">15399 10866 0,'0'0'0,"0"17"46,0 18-30,17 54 0,1 16-1,-18-34 1,0-53-16,0 17 16,0-70 15,0-18-16,0-53 1,18-18 0,17 54-1,18-18 1,0 35 0,-36 53-1</inkml:trace>
  <inkml:trace contextRef="#ctx0" brushRef="#br0" timeOffset="196986.111">16510 10372 0,'0'0'0,"18"-18"16,-18 0 0,17 18-1,-17 36 1,-17-1 0,-19 53-1,1 18 16,-18 17-15,18 1 0,0-1-1,35-34 1,0-54 0,17-18-1,19-17 1,16-17-1,-16-18 1,-1-36 0</inkml:trace>
  <inkml:trace contextRef="#ctx0" brushRef="#br0" timeOffset="197236.4">16475 10760 0,'0'0'0,"-18"-18"0,0 18 16,-34-35 0,34 17-1,18 1 1,53 17-1,17 0 1,36-18 0</inkml:trace>
  <inkml:trace contextRef="#ctx0" brushRef="#br0" timeOffset="197918.892">16845 10760 0,'0'17'15,"18"-17"17,-1 0-17,36-35 1,-17-18-1,-19 18 1,-17 0 0,-17 35-1,-19 0 1,-17 53 0,36 17-1,17 18 1,0-70-1,17 17-15,19 18 32,34-35-17,1-36 1,-1-35 0,-17-35-1,-17 0 1,-19 17-1,-17 36 1,-35 70 15,35 36-15,0 17 0,0 35-1,0-87-15,18 52 16,-18-18-1,-53-34 17,0-36-17,0-18 1,18-17 0,35 0-16</inkml:trace>
  <inkml:trace contextRef="#ctx0" brushRef="#br0" timeOffset="198233.978">17727 10407 0,'0'0'0,"35"-35"16,-17 35-16,0-36 16,-36 72 15,-17 34-16,-18 18 1,18-17 15,17-36-31,-17 89 16,17-18 0,18-18-1,18-18 1,17-34-1,35-36 1,-34-18-16</inkml:trace>
  <inkml:trace contextRef="#ctx0" brushRef="#br0" timeOffset="198384.243">17745 10742 0,'-18'-18'0,"36"36"0,-54-53 0,1 0 16,0 17-1,70 18 17,53 0-17,18 0-15</inkml:trace>
  <inkml:trace contextRef="#ctx0" brushRef="#br0" timeOffset="203226.59">19015 10477 0,'-18'0'15,"18"18"1,-18-18-16,18 18 62,36-18-46,17 0 0,-36-18-16,36 0 15,18-34 1,-36-1-1,-35 17 1,0 19 0,-53 17-1,-53 17 1,-17 19 0,52 17-1,71-1 1,0-34-1,71 17 17,-1-17-17,-17-18 1,-35 18 0,-71-1-1,-53 19 1,0-1-1,36 18 1,34 35 0,36-17-1,0-19 1,53 1 0,18-35-1,35 0 1,17-36 15,-52-17-31</inkml:trace>
  <inkml:trace contextRef="#ctx0" brushRef="#br0" timeOffset="203626.626">19367 10830 0,'-35'18'15,"70"-36"1,-35 36-16,0 0 0,-17 34 15,-1-16 1,1-1 0,17-53 15,0-17-15,0 17-16,0-34 15,17-37 1,18 1-1,36 18 17,0 70-17,-1 35 1,-35 88 0,-35-17-1,-17-35 1,-18-18-1,17-18 1,0-35 0</inkml:trace>
  <inkml:trace contextRef="#ctx0" brushRef="#br0" timeOffset="204257.566">19897 10707 0,'0'-18'16,"0"36"-16,17-71 16,-17 35-1,-17 18 1,-54 18 0,18 52-1,0 1 1,53 17-1,36-53 1,-1-17 0,18-53-1,-18-36 1,-17 1 0,-1-1-1,-17 36 1,-35 88 31,35-18-47,-35 36 15,17 70 1,18 35 0,0 36-1,18-89 1,-18-35-1,0 1 1,-18-36 0,-17-36-1,-53-34 1,52-19 0,-34-34-1,17-36 1,71 0-1,70-17 1,18-19 0,17 37-1</inkml:trace>
  <inkml:trace contextRef="#ctx0" brushRef="#br0" timeOffset="204474.491">20161 10866 0,'0'0'0,"18"0"15,-18 17 17,-35 36-17,17 0 1,0 0 0,1-18-1,17-17 1,-18-36 15,18 1-31</inkml:trace>
  <inkml:trace contextRef="#ctx0" brushRef="#br0" timeOffset="204623.493">20144 10672 0,'0'0'0,"0"-71"15,0 0 1,0 36-1,17 35 17,-17 18-32</inkml:trace>
  <inkml:trace contextRef="#ctx0" brushRef="#br0" timeOffset="204973.353">20320 10918 0,'0'36'0,"0"-72"0,0 125 15,0-54 1,-35-53 0,17-35-1,0-17 17,18-18-17,18-18 1,35 35-1,18 36 1,34 53 0,-52 70-1,-17 71 1,-36-54 0,0-34-1,-18-18 1</inkml:trace>
  <inkml:trace contextRef="#ctx0" brushRef="#br0" timeOffset="205372.625">20920 10707 0,'17'0'16,"1"0"-1,17-18 1,-17 18-16,0-17 16,34-19-1,-52 1 1,-35 35 15,18 0-15,-19 18-16,-17 52 15,18 18 17,35 1-17,18-1 1,35-18-1,17-34 1,-17-36 0,0-36-16</inkml:trace>
  <inkml:trace contextRef="#ctx0" brushRef="#br0" timeOffset="206538.61">21308 10601 0,'0'0'0,"17"18"63,-17-1-63,0 1 16,0 35-16,-17 53 15,-19-1 16,19-16-15,-1-36 0,18-36-1,0-34 1,0-19 0,18 19-16,17-89 15,18 0 1,0 18-1,-18 17 1,-17 54 0,0 17-1,-1 0 1</inkml:trace>
  <inkml:trace contextRef="#ctx0" brushRef="#br0" timeOffset="207087.545">21378 10707 0,'0'0'0,"-17"17"16,-1 1 0,36-18 31,-1 0-32,1 0-15,35-35 31,-18 0-15,-35 17-16,18 0 16,-18-35-1,-53 53 1,0 18 0,-18 17-1,18 53 1,36 36-1,-1-1 1,36-17 0,17-35-1,0-18 1,18-36 0,0-17-1,35-70 16,-35 17-31</inkml:trace>
  <inkml:trace contextRef="#ctx0" brushRef="#br0" timeOffset="207453.846">21766 10724 0,'0'-17'16,"0"34"-1,0 36 1,0 18 0,0-36-16,-17 36 15,-19 35 1,36-54 0,-17-34-1,17-53 32,0 17-47,0-17 16,35-71-1,53-53 1,0 89 0,-52 35-1,17-1 1,-36 19-16</inkml:trace>
  <inkml:trace contextRef="#ctx0" brushRef="#br0" timeOffset="207736.068">22437 10636 0,'53'0'15,"-36"0"-15,-87 0 0,193 0 16,-123-35 15,-35 35-31,-18 0 16,-18 18 15,18 17-15,18 18-1,35 35 1,18 18 0,17 0-1,-17 17 1,-89-70-1,-88-53 1,-88-18 0</inkml:trace>
  <inkml:trace contextRef="#ctx0" brushRef="#br0" timeOffset="210681.792">282 12453 0,'0'0'0,"-17"0"15,-1 0 1,-17-18-1,-1-17 1,36 17 0,0 1-1,0-1-15,0 1 16,53 17 0,18 0-1,-18 35 1,17 35-1,-70-34 1,0 17 0,-53-18 15,-52 0-15,69-17-1,72-18 16,34 17-15,-52-17-16,17 18 16,0 35-1,-17 0 1,-18 0 0,-35 0-1,-36-18 1,-52-17-1,52-18 17,18 0-32,18 0 15,35-36 1,53 1 15,17-18-31</inkml:trace>
  <inkml:trace contextRef="#ctx0" brushRef="#br0" timeOffset="211213.386">706 12136 0,'0'0'0,"0"-18"0,-18-17 16,18 17-1,0 36 17,0-1-32,18 71 15,34 1 1,54 52 15,-70-106-31,16 36 16,54 17-1,-35-18 1,-53-17 0,-18-17-1,-18-1 1,-53 0 0,-17 18-1,-18-18 1,-35 18-1,35 0 1,1 0 0,-1 18-1,70-54 17,19 1-32,34-18 31,19-18-16,-1 1-15</inkml:trace>
  <inkml:trace contextRef="#ctx0" brushRef="#br0" timeOffset="214092.599">2046 12453 0,'-18'0'0,"1"18"16,-1-18-1,1 0-15,34 0 32,1 0-17,52-18 1,19 0 0,-1-35-1,-18 1 1,-52 34-16,-18 0 15,-71 1 1,-87 34 15,-1 36-15,53 18 0,88-18-1,36 53 1,53-54-1,17-16 1,-53-19 0,-35 1-1,-35 0 1,-71 17 0,0 0-1,-17 18 1,52 0-1,36 0 1,35 0 15,35 0-15,53 0 0,18-36-1,18-34 1,34-36-1,-105 35-15</inkml:trace>
  <inkml:trace contextRef="#ctx0" brushRef="#br0" timeOffset="214375.174">2681 12806 0,'0'0'15,"18"0"-15,-1 0 16,-34 17 15,-1-17-31,-52 53 31,-19 0-15,-16 0 0,16 0-1,19 0 1,34-53-1,19 0 1,17-18 0,17-35-16</inkml:trace>
  <inkml:trace contextRef="#ctx0" brushRef="#br0" timeOffset="214557.919">2240 12982 0,'71'-106'47,"-71"124"-31,-71 70-16,142-158 15,-54 123 1,19 17 0,-1 1-1,18-1 17,0-52-17,-36-18-15,19 0 0</inkml:trace>
  <inkml:trace contextRef="#ctx0" brushRef="#br0" timeOffset="-214539.246">2840 13017 0,'0'-17'16,"17"17"30,1 0-30,0 0-16,17 0 16,0-18 15,-35 1-31,36-19 16,-36 1-1,0 17 1,-18 18-1,-35 36 1,0 17 0,18-1-1,35 19 1,0-18 0,35 0-1,18-35 1,-18-18-1</inkml:trace>
  <inkml:trace contextRef="#ctx0" brushRef="#br0" timeOffset="-214222.017">3510 12947 0,'0'0'0,"0"-18"16,0-17-1,-18 17 1,-34 18 0,-1 53-1,0-17 1,0 16 0,18 37-1,35 17 1,0-54-1,52-16 1,1-36 0,0 0 15</inkml:trace>
  <inkml:trace contextRef="#ctx0" brushRef="#br0" timeOffset="-213769.933">3792 13017 0,'0'-17'16,"0"34"-16,0-52 0,-17 35 31,-19 18-15,-16 52 0,16 19-1,36-19 1,18 1-1,52-54 1,1-17 0,-53 0-16,70-53 15,-18-35 17,-34 18-17,17-19 1,-36 54-1,-87 53 1,17 52 0,17 19-1,36-19 1,18 18 0,17-52-1,18-1 1,71-53-1,-107 18-15</inkml:trace>
  <inkml:trace contextRef="#ctx0" brushRef="#br0" timeOffset="-213390.927">4657 12647 0,'0'0'0,"0"-35"0,0 17 16,0-17 0,0 53 15,-18 34-15,0 19-1,-17 17 1,-18 18-1,-17 0 1,70-71 0,-36 36-16,19 35 15,17-18 1,0-35 15,88-18-15,-70-35-1,34-53 1,-52 18-16</inkml:trace>
  <inkml:trace contextRef="#ctx0" brushRef="#br0" timeOffset="-213041.897">4586 13017 0,'-35'-35'15,"70"70"-15,-88-70 16,71 35 15,52 0-15,36 0-1,-18 0 1,18-17 0,-70 17-1,-19 0 1,1 0-1,-36 17 17,-17 36-17,0-18 1,17 18 0,0-35-1,18 0-15</inkml:trace>
  <inkml:trace contextRef="#ctx0" brushRef="#br0" timeOffset="-212891.418">5027 12859 0,'35'-53'16,"-88"141"-16,71-123 0,35-71 0,-53 88 15,18-17 1,-18 17-1,0 54 1</inkml:trace>
  <inkml:trace contextRef="#ctx0" brushRef="#br0" timeOffset="-212508.002">5503 12876 0,'0'0'0,"-17"0"0,-1 0 16,0 0-16,-52 0 16,-18 18-1,17 35 1,53 35 0,18-17-1,53-1 16,36-34-15,-19-36 0,1-36-1,-18-52 1,-36-18 0,-17 18-1,-17 17 1,-1 71-1,18 18 1,0 0 0</inkml:trace>
  <inkml:trace contextRef="#ctx0" brushRef="#br0" timeOffset="-212172.787">5644 13141 0,'0'18'16,"0"-36"-16,0 71 0,0-71 47,0-17-32,36-36 1,-19-17 0,36 0-1,35 17 1,1 54-1,16 52 1,-52 36 0,-35 34-1,-36-16 1,-35-36 0,1 0-1,34-53 1</inkml:trace>
  <inkml:trace contextRef="#ctx0" brushRef="#br0" timeOffset="-211294.049">6809 13141 0,'0'0'0,"-18"0"15,0-18 1,1 18 0,34 0 15,19 0-16,69 18 1,-52-18-16,71 35 16,87 1-1,142-19 1,-194-17 0,53 0-1,-71-17 16,-106 17-15,-17-36 0,-18 19-1,0-1 1,0 0 0,-18-17-1,18 17 1,0-17-1,0 17 1,0-17 0,0 0-1,0 53 48,0-1-63,18 36 31,17 18-31,-17 17 31,-18-53-31,-18 18 16,-70 18 0,-36-18-1,-17-36 1,18-17-1</inkml:trace>
  <inkml:trace contextRef="#ctx0" brushRef="#br0" timeOffset="-208980.775">9754 12841 0,'18'0'16,"0"-18"0,-1 18-1,-17-17 1,0-1-1,-35 18 1,-36 0 0,-52 53 15,17 0-15,36 35-1,52-35 1,18 35-1,106-17 1,0-53 0,17-18-1,0-53 1</inkml:trace>
  <inkml:trace contextRef="#ctx0" brushRef="#br0" timeOffset="-208665.012">10019 12965 0,'0'-18'0,"0"0"16,18 18 0,34 18-1,1 35 17,-35 17-17,-18 19 1,-18-36-1,1-18 1,17-70 15,0-18-15,0 17-16,35-34 16,18-18-1,17 52 1,-34 19-1</inkml:trace>
  <inkml:trace contextRef="#ctx0" brushRef="#br0" timeOffset="-208316.326">10442 13000 0,'0'0'15,"0"17"1,18-17-1,-1 0 1,1-17 0,-18-36-1,0 18 1,0 17 0,-18 18-1,-17 18 1,-18 35-1,18 35 1,35-18 0,35 1 15,18-36-31,18-35 31,17 0-31</inkml:trace>
  <inkml:trace contextRef="#ctx0" brushRef="#br0" timeOffset="-207847.725">11077 12912 0,'0'0'0,"0"-18"0,-35 0 31,17 1-31,-35 17 16,-17 53-1,-18 0 1,52 35 0,36-35-1,0 17 1,71-34 15,-1-54-15,-17-35-1,18-35 1,-53 0 0,-18 52-1,-53 89 17,35 18-17,18 17 1,18-17-1,17-19 1,18-34 0,-36-18-16,54-18 31,17-52-31</inkml:trace>
  <inkml:trace contextRef="#ctx0" brushRef="#br0" timeOffset="-207483.92">11624 12718 0,'0'-53'16,"0"106"-16,0-159 15,0 88 1,0 1 0,0 34-1,-18 36 1,-17 0-1,-53 35 1,35 0 0,18 1-1,35 16 1,0 1 0,35-35-1,36-1 16,-1-70-15,-35 0 0,36-53-1,-53-17-15</inkml:trace>
  <inkml:trace contextRef="#ctx0" brushRef="#br0" timeOffset="-207184.081">11659 12965 0,'-17'0'16,"-19"-18"-16,-17 0 15,36 18 1,140 36-16,-229-72 16,177 36-1,52 0 1,-17 0 0,-53 0-1,18 0 16,-54 0-15,-17 18 0,0 17-1,-17 18 1,-1-18 0,1 1-1,-1-19 1</inkml:trace>
  <inkml:trace contextRef="#ctx0" brushRef="#br0" timeOffset="-207014.933">11977 12876 0,'17'-17'0,"-34"34"0,34-70 16,1 1-16,0-1 15,-18 35 16,17 53 1</inkml:trace>
  <inkml:trace contextRef="#ctx0" brushRef="#br0" timeOffset="-206650.988">12294 13176 0,'0'0'0,"-17"0"32,17-17-32,-18-19 15,18 1-15,-18 0 16,36-71 0,17 18-1,36 52 16,17 54-15,0 35 0,-52 18-1,-36 34 1,0-16 0,0-36-1,0-18 1,17-35-1,18-18-15</inkml:trace>
  <inkml:trace contextRef="#ctx0" brushRef="#br0" timeOffset="-206069.509">13159 12912 0,'0'-18'0,"0"36"0,-18-71 15,-53 35 16,1 36-15,-1 17 0,54 36-1,17-19 1,35-16 0,35-36-1,19-18 1,-36-17-1,17-53 1,-52 35 0,-18 35-1,-18 18 1,-17 53 0,-18 53-1,35-53-15,-17 123 31,0 36-15,17-89 0,18 89-1,-18-36 1,-17-35 0,18-105-1,-19-36 1,1-36-1,0-52 1,17-18 0,36-35-1,105-17 1,-17 69 0,-35 36-1</inkml:trace>
  <inkml:trace contextRef="#ctx0" brushRef="#br0" timeOffset="-205495.866">14252 12876 0,'0'0'0</inkml:trace>
  <inkml:trace contextRef="#ctx0" brushRef="#br0" timeOffset="-205459.858">14287 13035 0,'71'88'16</inkml:trace>
  <inkml:trace contextRef="#ctx0" brushRef="#br0" timeOffset="-205402.461">14640 13388 0,'-35'0'16</inkml:trace>
  <inkml:trace contextRef="#ctx0" brushRef="#br0" timeOffset="-202507.991">14658 12859 0,'0'0'0,"0"17"109,-18-17-109,1 18 16,-1 0-16,-53 35 16,36-18-1,-18 18 1,0-18 0,0 53 15,53-70-31,-53 35 15,-17 0 1,35-36 0,17 1-1,0 0 1,1-18 0,34 0 30,1-18-30,0 0 0</inkml:trace>
  <inkml:trace contextRef="#ctx0" brushRef="#br0" timeOffset="-202374.996">14305 12823 0,'0'0'0</inkml:trace>
  <inkml:trace contextRef="#ctx0" brushRef="#br0" timeOffset="-202291.68">14358 12894 0,'35'0'47,"-52"0"-47,17 35 16,-18-70-16,53 88 15</inkml:trace>
  <inkml:trace contextRef="#ctx0" brushRef="#br0" timeOffset="-202249.185">14358 13123 0,'88'177'31</inkml:trace>
  <inkml:trace contextRef="#ctx0" brushRef="#br0" timeOffset="-202194.82">14446 13441 0,'18'17'0</inkml:trace>
  <inkml:trace contextRef="#ctx0" brushRef="#br0" timeOffset="-202153.49">14711 13476 0</inkml:trace>
  <inkml:trace contextRef="#ctx0" brushRef="#br0" timeOffset="-202106.731">14534 13441 0,'0'-35'32</inkml:trace>
  <inkml:trace contextRef="#ctx0" brushRef="#br0" timeOffset="-201825.731">14711 12947 0,'0'0'0</inkml:trace>
  <inkml:trace contextRef="#ctx0" brushRef="#br0" timeOffset="-201783.864">14781 12894 0</inkml:trace>
  <inkml:trace contextRef="#ctx0" brushRef="#br0" timeOffset="-201740.388">14852 12912 0</inkml:trace>
  <inkml:trace contextRef="#ctx0" brushRef="#br0" timeOffset="-201676.849">14746 13123 0</inkml:trace>
  <inkml:trace contextRef="#ctx0" brushRef="#br0" timeOffset="-199179.811">14905 13017 0,'0'18'125,"0"0"-125,0-1 0,0 19 16,0 17-1,0-18 1,0 0 0,0 0-1,0-52 32,0-1-31,0 1-16,0-36 31,17-36-15,36 19-1,0-1 1,-53 54-16,18-1 15,0 18 1,-1 0 0,19 53-1,-1 0 1,-35 0 0,17-18-1,-17 0 1,18-35 15,-18-17-15,0-19 15,0 19-31,18-36 16,17-18-1,0 36 1,1 17-1,16 18 1,19 18 0,-36 53-1,-17-1 1,-18 18 0,0-17-1</inkml:trace>
  <inkml:trace contextRef="#ctx0" brushRef="#br0" timeOffset="-199109.448">15469 13282 0,'0'-18'32,"0"1"-17,18-36 1</inkml:trace>
  <inkml:trace contextRef="#ctx0" brushRef="#br0" timeOffset="-198696.607">15893 12418 0,'0'0'0,"0"-18"0,0-17 31,-18 52 1,0 19-17,18-1-15,0 89 16,0 17-1,18 17 1,0 1 0,-18-35-1,0-19 1,-53-52 0,-35-53-1</inkml:trace>
  <inkml:trace contextRef="#ctx0" brushRef="#br0" timeOffset="-197914.91">14693 12876 0,'-17'0'78,"-1"0"-78,0 0 16,1 18-16,-36 17 15,0 18 1,35-35 0,-52 52-1,-1 36 1,0-18-1,1 1 1,17-36 0,18-18-1,35-53 32,0 1-47,17-36 16,19-18-1</inkml:trace>
  <inkml:trace contextRef="#ctx0" brushRef="#br0" timeOffset="-197482.151">14287 12982 0,'0'-17'16,"0"34"47,0 1-63,18-1 15,17 54 1,-17-36-16,35 54 15,35 16 1,0 1 0,-17-35-1,-18-36 17,-53-17-17,17-18 1,-34 0 15,-1-36-15,1 1-1,17 17-15</inkml:trace>
  <inkml:trace contextRef="#ctx0" brushRef="#br0" timeOffset="-196500.882">17004 12700 0,'18'-18'31,"-1"18"-15,18-17 0,18-36-1,-35 0 1,-18 18 0,-18-1-1,-35 36 1,1 36-1,-1 34 1,53-35-16,-18 71 16,18 18-1,-18-1 1,1 1 0,-19-18-1,1-54 16,0-34-15,0-18 0,35-18-16</inkml:trace>
  <inkml:trace contextRef="#ctx0" brushRef="#br0" timeOffset="-196184.757">16686 12982 0,'-17'-17'0,"34"34"0,-17-52 32,53 35-17,35-18 1,-52 18-16,34 0 16,71 0-1,-70 0 16,-18 0-15,-35 0 0,-1 0-1,-17 36 1,0-19 0,0 1-1</inkml:trace>
  <inkml:trace contextRef="#ctx0" brushRef="#br0" timeOffset="-196019.354">17286 12806 0,'0'-35'0,"0"70"0,0-123 16,0 52-1,0 19 1</inkml:trace>
  <inkml:trace contextRef="#ctx0" brushRef="#br0" timeOffset="-195686.218">17568 12524 0,'0'0'16,"0"-18"-16,18 18 15,0 35 17,-1-17-17,-17 52 1,0 19-1,0 16 1,-35-16 0,0-1-1,-1-35 1,36-36 0</inkml:trace>
  <inkml:trace contextRef="#ctx0" brushRef="#br0" timeOffset="-195052.951">17745 12894 0,'0'0'16,"17"0"15,1 0-16,17 0-15,36-35 32,-18-1-17,-36 36-15,19-52 16,-36 34 0,-18 0-1,-35 36 1,-17 17-1,-1 36 1,36 17 0,35-35-1,17-18 1,36-17 0,18-1-1,35-34 16,-18-36-31,0-18 32,0-17-17,-35 18 1,-35 17 0,-18 35-1,-18 18 1,-35 35-1,36 18 1,17 18 0,0-1-1,-36 18 1,1-35 0,-141 0-1,105-53 1</inkml:trace>
  <inkml:trace contextRef="#ctx0" brushRef="#br0" timeOffset="-192057.694">19050 13088 0,'0'0'0,"0"-18"16,0 1-16,0 52 31,0-17-15,-18 88-1,-52-1 1,-1-16 0,18-37-1</inkml:trace>
  <inkml:trace contextRef="#ctx0" brushRef="#br0" timeOffset="-191292.517">20144 12771 0,'17'-18'32,"-34"18"30,-1 0-62,0 18 16,-52 34-1,-1 19 1,36-18 0,35 17-1,70 1 1,-52-53-16,88-1 16,17-17-1,1-35 1,-36 0-1</inkml:trace>
  <inkml:trace contextRef="#ctx0" brushRef="#br0" timeOffset="-190976.252">20637 12894 0,'0'-18'16,"0"1"-16,0 52 0,-35-70 16,-18 70 15,0 36-16,53-1 1,18-17 0,88 0-1,-36-53 1,-17-35 0,-17-36-1,-19-35 1,-52 36-1,-36 17 1,-34 53 0,69 35-1,36-17 1</inkml:trace>
  <inkml:trace contextRef="#ctx0" brushRef="#br0" timeOffset="-190592.683">21078 13070 0,'0'0'0,"-17"18"16,-1-18 15,18-35 0,0-18-15,18-18-1,17 1 1,-17 34-16,35 1 16,35 53-1,18 70 16,-71-35-15,-17 17 0,-18-17-1,-36 0 1,-17-53 0</inkml:trace>
  <inkml:trace contextRef="#ctx0" brushRef="#br0" timeOffset="-189993.81">21872 12947 0,'0'0'0,"0"-18"0,0-17 16,-17 17-1,-36 1 1,35 17 0,-70 17-1,35 1 1,-18 35 0,36 17-1,53 36 1,70-17-1,0-72 1,-17-34 0,-18-54-1,-18-35 1,18-35 0,-18-35-1,-35 87 1,0 37-1,-18 104 32,18 37-31,-17-19 0,17-35-16,0 71 15,0-18 1,35-17-1,18 0 1,0-89 0,-35 18-16</inkml:trace>
  <inkml:trace contextRef="#ctx0" brushRef="#br0" timeOffset="-189561.647">22278 12912 0,'0'-18'16,"0"0"-16,-18 1 15,18 105-15,18-123 0,-53-18 16,17 53 0,0 17-16,1 1 15,-1 53 1,18-19 0,35 1-1,36-17 1,-18-19-1,17-52 1,1-36 0,-18-17-1,-18 18 1,-35 34 0,-18 54-1,-17 17 1,18 36-1,17-1 17,0 1-17,0-53 1,52 17 0,37-35-1,-72-18-15</inkml:trace>
  <inkml:trace contextRef="#ctx0" brushRef="#br0" timeOffset="-189295.667">22860 12876 0,'0'-17'15,"0"-19"1,-18 19-16,-17 17 16,-18 17-1,0 36 1,18 18-1,35 17 1,18 0 15,17-35-15,18-35 0,35-283-16,-88 212 0,-71 371 0,107-318 15,17-53 1,-36 35-16</inkml:trace>
  <inkml:trace contextRef="#ctx0" brushRef="#br0" timeOffset="-189043.595">23107 12629 0,'0'-35'0,"0"0"16,-35 194 15,70-248-31,-35 37 0,0 69 0,-18 18 15,-17 107 17,17-54-17,1-18 1,-1 36 0,18-18-1,-18-35 1</inkml:trace>
  <inkml:trace contextRef="#ctx0" brushRef="#br0" timeOffset="-188696.323">23036 12929 0,'0'-17'0,"0"34"0,0-52 15,0 17 1,18 1-1,0 17-15,52 0 16,1 0 0,-1 0 15,19 0-15,-37-18-1,-34 18 1,-36 35 15,1 1-15,-1 17-1,1-1 1,-1-34-16,0 17 16</inkml:trace>
  <inkml:trace contextRef="#ctx0" brushRef="#br0" timeOffset="-188529.254">23442 12806 0,'18'-88'16,"-36"176"-16,36-229 15,-18 105 1,17 36 15</inkml:trace>
  <inkml:trace contextRef="#ctx0" brushRef="#br0" timeOffset="-188081.844">23901 12894 0,'0'0'0,"-36"18"0,-17 17 16,18 18 15,18-18-15,17-17-1,17-54 16,18-34-15,18-18 0,18 0-1,35 35 1,-18 35 0,0 53-1,-35 53 1,-53-17-1,0-36 1,0 18-16,0 0 16,0 0 15,35-53-15,1 0-16</inkml:trace>
  <inkml:trace contextRef="#ctx0" brushRef="#br0" timeOffset="-187448.501">24853 12753 0,'0'-18'15,"0"36"-15,-35-53 16,-36 35 0,-17 17-1,35 36 1,36 18-1,34-18 1,19-36 0,16-17-1,1-53 17,0 18-17,0-35 1,-18-1-1,-35 53 1,-35 71 15,-18 35-15,-17 36 0,52-71-16,-17 106 15,0 88 1,-1-36-1,1-17 1,17-53 0,-17-52-1,-53-54 17,35-35-17,-18-71 1,18-17-1,1-18 1,69-35 0,89-18-1,70 18 1,-17 18 0,-106 88-16</inkml:trace>
  <inkml:trace contextRef="#ctx0" brushRef="#br0" timeOffset="-186448.42">26017 12347 0,'0'0'0,"0"-35"0,0 0 15,0 17-15,-17 18 16,-1 0 0,-35 53-1,53 17 1,0 36 15,-17 35-15,-1 1-1,18-19 1,-18 53 0,18-52-1,0-89 1,-17-35 15,-1-53-15,18-35-1,53-18 1,35 36 0,-70 52-16,35 0 15,35 18 1,-35 53 15,0 35-15,-53 18-1,-53-53 1,-18-35 0,18-18-1,-35 0 1,53-35 0,35 17-16</inkml:trace>
  <inkml:trace contextRef="#ctx0" brushRef="#br0" timeOffset="-185999.218">26635 12823 0,'0'0'0,"0"-17"31,0-1-15,-71 18-1,1 35 1,-1 18 0,53 0-1,36 0 1,53-18 0,-1-35-1,-17-17 1,18-36-1,-36-18 1,-17 18 0,-36 71-1,-17 35 1,17 0 0,18 35-1,0-35 16,53 0-15,0-35 0,0-54-1</inkml:trace>
  <inkml:trace contextRef="#ctx0" brushRef="#br0" timeOffset="-185668.755">27146 12541 0,'0'36'0,"0"-72"0,0 19 0,0-1 16,18 0-1,-18 1 1,18 17-16,-18 17 16,17 36-1,-34 35 1,-54 18 15,18 0-15,0 0-1,35-18 1,18 0 0,53-35-1,36-35 1,-19-53-1</inkml:trace>
  <inkml:trace contextRef="#ctx0" brushRef="#br0" timeOffset="-185501.599">27164 12823 0,'0'0'0,"-53"-17"0,18-1 16,88 18 31,-36-17-47,71 17 15</inkml:trace>
  <inkml:trace contextRef="#ctx0" brushRef="#br0" timeOffset="-185216.487">27605 12735 0,'-18'0'16,"1"0"0,-36 0-1,-18 53 1,1 0 0,34 18-1,36-18 1,0 17 15,53-17-15,18-35-1,-18-36 1,0 0-16</inkml:trace>
  <inkml:trace contextRef="#ctx0" brushRef="#br0" timeOffset="-184636.507">27887 12312 0,'0'0'0,"-18"-18"0,1 1 31,-1 17-15,-17 53-1,17 52 1,1 37 0,-19-1-1,19 0 1,-1-35-1,18-36 1,-18-17 0,18-88 15,36-18-15,17-18-1,-18 36 1,18 0-16,70-1 15,-70 72 17,-35 52-17,-18 18 1,-18 0 0,-35-18-1,18-35 1,17-36-1,1-34 1,17-1-16</inkml:trace>
  <inkml:trace contextRef="#ctx0" brushRef="#br0" timeOffset="-184103.402">28628 12083 0,'0'0'0,"18"-18"0,-1-17 15,54-18 1,-18 0-1,-18 18 1,-35 52 0,-35 71-1,-36 54 1,1 34 0,-19 0-1,19-52 1,-18 52-1,-1 106 1,19-70 15,-18 0-15,52-142 0,-17 18-1,36-52 1,17-19-1,0-34 1,17-36 0,36 0-1,0 0 1</inkml:trace>
  <inkml:trace contextRef="#ctx0" brushRef="#br0" timeOffset="-183337.54">29157 12735 0,'0'0'0,"0"-35"15,0 17 1,0 1-1,0 34 17,0 19-32,-18 34 31,-34 54-15,-1 34-1,17 1 1,36-35-1,0-54 1,0-35 0,18-52-1,-18-54 1,0 36-16,18 0 16</inkml:trace>
  <inkml:trace contextRef="#ctx0" brushRef="#br0" timeOffset="-183221.643">29175 12735 0,'35'-53'0,"-70"106"16,141-159-16,-18 89 15,-53 17 1</inkml:trace>
  <inkml:trace contextRef="#ctx0" brushRef="#br0" timeOffset="-183072.506">29669 12735 0,'-18'53'31,"0"-18"-31,-35 1 16,142-160 0,-266 283-16,142-141 0,-53-1 15,17-17 1,54 0 0</inkml:trace>
  <inkml:trace contextRef="#ctx0" brushRef="#br0" timeOffset="-182671.537">29863 12700 0,'0'0'0,"17"-18"0,-70 18 47,-17 18-31,52 0-16,-17 35 15,53-1 1,52-16 0,1-36-1,-1 0 1,-17-18 0,-18-52-1,1 17 1,-36 35-1,0 53 17,0-17-17,0 35-15,0 17 32,53-17-17,-18-35 1,-18-18-1</inkml:trace>
  <inkml:trace contextRef="#ctx0" brushRef="#br0" timeOffset="-180975.61">29228 12647 0,'17'0'16,"19"0"-1,-19 0-15,36 0 16,-18 18-1,1-1 1,-19 1 0,1 0-1</inkml:trace>
  <inkml:trace contextRef="#ctx0" brushRef="#br0" timeOffset="-180443.365">29510 12665 0,'17'0'16,"1"17"-1,0 1 1,-1 0 0,-17 17-1,0-17 1,0-1 0,-17-17-1</inkml:trace>
  <inkml:trace contextRef="#ctx0" brushRef="#br0" timeOffset="-179693.726">30639 12612 0,'0'0'0,"-18"0"16,18-18-1,0 36 48,0-1-63,0 1 15,0 35 1,0 0 0,-18 0-1,1-18 1,17-17-16,0-36 31,-18 18-15,18-35-1,0-36 1,53 1 0,0-18-1,0 35 1,-35 35-16,17 0 16,0 18-1</inkml:trace>
  <inkml:trace contextRef="#ctx0" brushRef="#br0" timeOffset="-179241.823">31027 12541 0,'0'0'16,"-18"0"15,-17 0-16,-36 36 1,18-1 0,18 18-1,35-36-15,35 36 16,1-35 0,34-18-1,-17-18 1,-18-70 15,-17 53-15,0-36-1,-18 89 1,0 35 0,-18 17-1,18 1 1,0-18-1,35-18 1,1-35 0,-1 0-1</inkml:trace>
  <inkml:trace contextRef="#ctx0" brushRef="#br0" timeOffset="-178927.286">31397 12118 0,'0'0'0,"0"-35"15,0-36 1,0 53 0,0 36-1,0 88 1,0 53-1,0-1 1,-17-16 0,-1-54-1,0 53 1,18-88 0,0-18-1,36-35 1</inkml:trace>
  <inkml:trace contextRef="#ctx0" brushRef="#br0" timeOffset="-178645.49">31732 12330 0,'0'0'15,"0"-36"-15,18-52 16,-18 70-1,0 54 1,0 34 0,-18 54-1,1-1 1,-19 1 0,19-36-1,17-18 1,0-34-1,35-36 1</inkml:trace>
  <inkml:trace contextRef="#ctx0" brushRef="#br0" timeOffset="-178212.114">31873 12753 0,'-17'0'16,"34"0"31,1 0-47,0 0 16,-1 0-16,19 0 15,-19-18-15,36-17 16,0-18-1,-35 0 1,-18 0 0,-36 36 15,-16 17-15,-19 88-1,36 0 1,35-17-1,0-1 1,35-35 0,18-17-1,17-36 1,-52 1-16</inkml:trace>
  <inkml:trace contextRef="#ctx0" brushRef="#br0" timeOffset="-177897.23">32438 12065 0,'0'-53'0,"0"106"15,0-212-15,0 106 32,0 36-17,-18 52 1,1 88-1,-1 71 1,-17 71 0,-1-89-1,19-87 1,-18 34 0,35-52-1,-18-1 1,18-52-1</inkml:trace>
  <inkml:trace contextRef="#ctx0" brushRef="#br0" timeOffset="-177414.588">33020 11501 0,'0'0'0,"-18"-53"15,1 17 1,17 19-1,0 52 1,17 36 0,-17 105 15,-53 36-15,-52 35-1,52-71 1,-36 71-1,1-18 1,-18 53 0,36-88-1,17-52 1,35-54 0,1-53-1,17-70 16</inkml:trace>
  <inkml:trace contextRef="#ctx0" brushRef="#br0" timeOffset="-175601.232">8608 14429 0,'0'-18'0,"0"36"0,0-54 0,0 1 16,0-18 0,-53 35 15,-53 1-16,-88 52 1,123 18 0,36 35-1,70-17 1,89-18 0,-1-36-1,-52-34 1,-36-36-1,-35-18 1,0 36 0,0 17-1,0 124 1,0 35 15,18 36-15,-1-54-1,1 71 1,-18-106 0,-35 1-1,-18-72 1,-18-34 0,1-36-1,-1-18 1,54-52-1,17-1 1,70 18 0,18 18-1,-52 70 1</inkml:trace>
  <inkml:trace contextRef="#ctx0" brushRef="#br0" timeOffset="-175260.818">8890 14534 0,'0'0'16,"35"0"-1,-17 36 1,17 17 0,-35 17-1,0 1 1,0-18-1,-17-53 17,17-18-17,0 0-15,0-35 16,0-70 0,0 52-1,35-34 16,0 52-15,36 35 0</inkml:trace>
  <inkml:trace contextRef="#ctx0" brushRef="#br0" timeOffset="-174928.078">9472 14376 0,'0'0'0,"0"17"31,-35 54-15,17-18-1,18-36-15,0 72 16,35-19 0,18-52-1,18-18 1,-18-35 15,-36-89-15,-17 36-1,-52-18 1,16 35 0,-17 36-1,36 70 1</inkml:trace>
  <inkml:trace contextRef="#ctx0" brushRef="#br0" timeOffset="-174519.799">9754 14393 0,'0'18'15,"-17"35"1,-1 17-1,18 1 17,35-18-17,36 0 1,-1-53 0,-34 0-16,17-35 15,-18-54 1,-17-16-1,-1-1 1,-17 70 0,0 19-1,-35 70 1,17 70 0,18-35-1,0 1 1,18-54 15,0-35-31</inkml:trace>
  <inkml:trace contextRef="#ctx0" brushRef="#br0" timeOffset="-174186.272">10231 14446 0,'0'0'0,"17"-53"16,-17 0-1,0 124 17,-17-36-32,-1 89 15,18 34 1,0 1 0,0-18-1,18-17 16,-18-54-31,0-17 32,-18-53-1,18-35-15,-18 17-16,1-52 15,-1-18-15</inkml:trace>
  <inkml:trace contextRef="#ctx0" brushRef="#br0" timeOffset="-173970.612">10301 14270 0,'18'-18'0,"35"-17"16,0 35 0,-265 229-16,300-405 0,53 141 0,-106 70 15,-17 0-15,-18 71 16,0 0-1,-70-18 17,-1-17-17,-17-36 1,53-35-16</inkml:trace>
  <inkml:trace contextRef="#ctx0" brushRef="#br0" timeOffset="-172920.815">12100 14376 0,'0'0'0,"-17"0"0,-1 0 16,36 0 31,-1 0-32,1-18-15,17 0 16,0-35 0,-35 18-1,0 18 1,-35 17 0,-35 35-1,-1 53 1,1 71 15,70-53-15,52-36-1,19 1 1,17-54 0,0-17-1,1-35 1,-72 0-16</inkml:trace>
  <inkml:trace contextRef="#ctx0" brushRef="#br0" timeOffset="-172722.211">12559 14464 0,'35'-88'31,"-52"88"-15,-19 35 0,-34 53-1,158-123-15,-229 176 16,88-70-1,18-1 1,35-52 0,-18-18-1,18-18 1</inkml:trace>
  <inkml:trace contextRef="#ctx0" brushRef="#br0" timeOffset="-172522.134">12330 14482 0,'0'-53'15,"0"17"1,0 125-16,0-125 31,0 72-31,35 52 16,18 18 0,0-36-1,0-17 1,-18-53-1,-17 0 1</inkml:trace>
  <inkml:trace contextRef="#ctx0" brushRef="#br0" timeOffset="-172136.654">12823 14570 0,'0'0'0,"-35"0"15,53 0 17,17 0-17,18 0 1,-18 0 0,1-36-1,-36-16 1,-36 16-1,1 36 1,-18 18 0,0 52-1,53 19 17,18 16-17,35-52 1,17-17-1,1-36 1,-1 0-16</inkml:trace>
  <inkml:trace contextRef="#ctx0" brushRef="#br0" timeOffset="-171871.763">13317 14517 0,'0'0'0,"0"-53"16,-17 53-1,-19 0 1,-16 35 0,-1 53-1,53-52 1,0 52-16,0 0 31,35-35-15,18-35-1,17-18 1,-17-36 0,0-17-16</inkml:trace>
  <inkml:trace contextRef="#ctx0" brushRef="#br0" timeOffset="-171473.392">13564 14499 0,'0'-35'31,"0"17"-16,-35 71 1,70-53-16,-70 88 16,35 18-1,0-71 1,35 18 15,-17-35-31,17-18 16,36 0-1,-36-53 1,-17-53 0,-1 0-1,1 18 1,-18 53 0,-18 70-1,1 36 1,17 35-1,17-1 1,19-34 0,17-36-1,-18-35 1</inkml:trace>
  <inkml:trace contextRef="#ctx0" brushRef="#br0" timeOffset="-170841.659">14217 14058 0,'0'0'0,"0"-17"0,0-19 15,0 19 1,18 17 0,-18 53-1,0-1 1,0 54 0,-53 88 15,35-53-16,18-35 1,0-35 0,0-18-1,18-53 1,-1 0-16</inkml:trace>
  <inkml:trace contextRef="#ctx0" brushRef="#br0" timeOffset="-170509.567">14182 14552 0,'-18'-18'0,"-17"1"16,35-1-1,35 1 1,88-1 0,-211 124-16,71-124 0,264-88 15,-53 89 16,-124 17-15,-52-18-16,17 18 16,-35 35 15,-18 1-15,18-1-16,0 0 15,-35 36 1,35-36-1</inkml:trace>
  <inkml:trace contextRef="#ctx0" brushRef="#br0" timeOffset="-170359.07">14781 14305 0,'0'0'15,"18"-88"-15,-18 35 16,0 35 0,18 18-1</inkml:trace>
  <inkml:trace contextRef="#ctx0" brushRef="#br0" timeOffset="-170007.597">15099 14358 0,'-18'18'16,"-35"35"-1,-17 35 1,17-18 0,53 19-1,35-37 1,53-34 15,-35-18-15,18-35-1,-36-53 1,-17-36 0,-18-17-1,-36 53 1,-16 70-1,34 36 1,18-1-16</inkml:trace>
  <inkml:trace contextRef="#ctx0" brushRef="#br0" timeOffset="-169661.152">15346 14693 0,'0'18'0,"0"-36"15,17 36 1,-17-36 0,0-17-1,36-53 1,-19-18 0,19 0-1,-1 35 1,-17 54-16,70-18 15,18 70 1,-18 71 0,-53 0-1,-35-1 1,-35-34 0,-36-1-1,36-70 16,17 0-31</inkml:trace>
  <inkml:trace contextRef="#ctx0" brushRef="#br0" timeOffset="-167131.203">16351 14358 0,'0'-18'0,"0"1"32,0-1-17,0 0-15,0 1 16,0-18-1,0 17-15,0-17 16,-17 17 0,-19 18 15,-17 18-15,0 17-1,36 18 1,17 35-1,17-17 1,19-1 0,17-17-1,-36 0 1,-17-18 0,-53 1-1,-17-36 1,-1 0-1,36 0 1,17-36 0</inkml:trace>
  <inkml:trace contextRef="#ctx0" brushRef="#br0" timeOffset="-166765.599">17568 14287 0,'0'-17'31,"0"34"-15,0 36 0,0 36-1,0-19 17,0-17-17,-17-35 1,-1-1-1,0-52 1,1 0-16</inkml:trace>
  <inkml:trace contextRef="#ctx0" brushRef="#br0" timeOffset="-166648.692">17480 14287 0,'0'-141'16,"0"71"-1,0 35 1,0 281-16,0-510 15,18 264 1</inkml:trace>
  <inkml:trace contextRef="#ctx0" brushRef="#br0" timeOffset="-166282.325">17921 14482 0,'-18'35'15,"36"-70"-15,-71 87 16,36-52 0,-1-35-1,0-53 1,18-18 0,18 18-1,52 35 1,36 35-1,0 71 1,-35 35 0,70 1-1,-176 17 1,-18-18 15,0-35-15,0-36-1</inkml:trace>
  <inkml:trace contextRef="#ctx0" brushRef="#br0" timeOffset="-164800.286">20020 13952 0,'0'-17'16,"0"-1"-1,0 0 1,0 36 31,0 35-31,-18-35-16,-17 70 15,18-18 1,-1 107-1,0-36 1,18-53 0,18-35-1,17 0 1,106-53 0,-35-35-1,0-54 1</inkml:trace>
  <inkml:trace contextRef="#ctx0" brushRef="#br0" timeOffset="-164519.04">20426 14340 0,'-35'-35'15,"-36"53"1,36 17 0,35 36-1,0-1 1,141-229-16,-212 371 15,142-194 1,-54-18-16,36 0 16,0-53-1,-53-18 1,-17 1 0,-54-19-1,-17 37 1,17 52 15,54 17-31</inkml:trace>
  <inkml:trace contextRef="#ctx0" brushRef="#br0" timeOffset="-164216.241">20902 14340 0,'-18'0'0,"36"0"0,-18-17 15,0-1-15,0 0 16,-18-17 0,-52 35-1,17 35 1,0 1 0,18 34-1,52 36 16,36-35-15,18-36 0,17-35-1,0-35 1,-70 17-16</inkml:trace>
  <inkml:trace contextRef="#ctx0" brushRef="#br0" timeOffset="-163819.545">21220 14199 0,'0'-17'16,"-18"17"0,36 53-16,-18-89 0,-53 36 0,0 36 15,-18 52 1,36 35 0,53-52-1,34-36 1,19-17-1,-36-36 17,1-35-17,-36-70 1,0 52 0,0 36-1,-36 70 1,36 36-1,0 17 1,36-18 0,-1-17-1,18-35 1,0-18 0,-18-35-1</inkml:trace>
  <inkml:trace contextRef="#ctx0" brushRef="#br0" timeOffset="-163436.721">21643 13970 0,'0'-18'16,"0"36"-16,-18-71 15,18 18 1,-17 35 15,-1 0-15,0 17-1,1 1 1,-1 70 0,0-70-16,1 105 15,-1-17 16,18 35-31,-17 0 32,17-35-17,-18-53 1,18-18 0,0-52-1</inkml:trace>
  <inkml:trace contextRef="#ctx0" brushRef="#br0" timeOffset="-162954.338">22102 13705 0,'0'0'0,"0"-35"31,0 53 16,0-1-47,0 19 15,0 52 1,-18-35-16,-17 106 16,-36 35-1,18 17 1,-17 1 0,17-53-1,17-36 1,19-35-1,-1-35 17,18-35-32,35-53 47,-17 17-47</inkml:trace>
  <inkml:trace contextRef="#ctx0" brushRef="#br0" timeOffset="-160975.013">22701 14076 0,'0'0'0,"18"0"0,17 0 15,-17 0 1,-1-18 0,1 18 15,-18 18 0,0-1-15,-18 54-1,-17 17 1,35 53 0,0-105-16,0 34 15,0 36 1,-17-18 0,-19-53-1,1-17 1,0-18-1,-18-18 1,-18-34 0,36-1-1,35-36 1</inkml:trace>
  <inkml:trace contextRef="#ctx0" brushRef="#br0" timeOffset="-160790.898">22525 14182 0,'17'-18'0,"-17"0"16,18-35-1,-53 212-15,35-229 0,53-36 0,-18 71 16,53 17 0,-35 18-1,18-18 1,17 18-1</inkml:trace>
  <inkml:trace contextRef="#ctx0" brushRef="#br0" timeOffset="-160673.479">22966 14287 0,'0'0'0</inkml:trace>
  <inkml:trace contextRef="#ctx0" brushRef="#br0" timeOffset="-160425.724">23036 14376 0,'36'0'47,"17"-18"-31,-142 36-16,195-54 0,-53 1 16,-35-35-1,-18 34 1,-36 36-1,-16 18 1,16 52 0,36 19-1,0-1 1,53-35 15,18-18-15,-54-35-16</inkml:trace>
  <inkml:trace contextRef="#ctx0" brushRef="#br0" timeOffset="-160109.018">23424 14552 0,'0'-35'31,"0"17"-15,-17 18-16,17-70 15,0 34 1,35-52-1,-53 335-15,89-564 16,-36 281-16,36 19 16,70 17-1,-53 53 1,-70 70 0,-18-17 15,-53-18-16,18-17 1,17-54 0,18-34-1</inkml:trace>
  <inkml:trace contextRef="#ctx0" brushRef="#br0" timeOffset="-159810.096">24112 13935 0,'0'0'0,"0"-36"15,18 72 17,0 70-1,-18-18-31,0 53 31,0-18-15,0 1-1,-18-54 1,0-34 0,18-19-16,-17-34 15,17-1 1</inkml:trace>
  <inkml:trace contextRef="#ctx0" brushRef="#br0" timeOffset="-159343.36">24342 14199 0,'0'0'0,"0"-35"16,0 17 15,-18 18 0,-35 36-15,0 17-1,36-36-15,-19 36 16,19-18 0,17 1-1,17-1 1,36 0-1,18-35 1,35-35 0,-36-18-1,-35 18 1,-17 35 0,-18 17-1,-18 19 1,1 17 15,-1 0-15,0-18-1,1-35 1</inkml:trace>
  <inkml:trace contextRef="#ctx0" brushRef="#br0" timeOffset="-159209.619">24500 14199 0,'18'-53'0,"-18"-17"16,-35 317-16,52-371 0,19-34 15,-36 140 1,0 36 0</inkml:trace>
  <inkml:trace contextRef="#ctx0" brushRef="#br0" timeOffset="-158860.75">24606 14446 0,'0'53'31,"0"-35"-31,0-1 16,-17-246-16,34 370 0,-17-70 16,0-89-1,0-52 1,18-19-1,17 1 1,18 18 0,35 52-1,-17 36 1,-1 70 0,-70 0-1,0 0 1,0-17-1,0-54 1,-17 1 0,17-36-1,0 1-15</inkml:trace>
  <inkml:trace contextRef="#ctx0" brushRef="#br0" timeOffset="-158545.812">25294 14182 0,'18'-36'0,"17"1"15,-35 0 1,-53 141 0,88-230-16,-70 142 15,-18 17 1,18 36 0,35-1-1,0 36 1,18 0 15,-18-18-15,-18-17-1,-53-36 1,-34-17 0,-1-18-1,70-36 1,19 19-16</inkml:trace>
  <inkml:trace contextRef="#ctx0" brushRef="#br0" timeOffset="-158077.061">25806 13723 0,'0'0'0,"0"-18"16,0-52-1,0 35 1,17 35 0,-17 52-1,0 54 1,-17 0-1,-54 53 1,1 17 0,-1 107-1,18-89 1,0 0 0,18-53-1,17-35 1,1-54-1,17-16 17,0-54-1,0-17-15,0 17-16,17-17 15</inkml:trace>
  <inkml:trace contextRef="#ctx0" brushRef="#br0" timeOffset="-155649.896">26123 14376 0,'0'-18'47,"0"36"0,18-1-32,-1 1-15,1 0 16,35 70 0,0 0-1,-18-17 1,0-36-1,-17-35 1,0 0 0,-18-53-1,17-35 1,1-36 0,0 36-1,-1 35 1,19 53-1,17 0 1</inkml:trace>
  <inkml:trace contextRef="#ctx0" brushRef="#br0" timeOffset="-155431.266">26741 14340 0,'17'0'15,"1"0"1,-18 36-1,0 17 1,-53-142-16,71 89 0,17 159 16,-35-106-1,-18 18 1,18-54-16,-17 1 16,-1-53 15</inkml:trace>
  <inkml:trace contextRef="#ctx0" brushRef="#br0" timeOffset="-155283.177">26670 14146 0,'0'0'0,"0"-35"0,-18-35 16,18 52 15,0 0-15,0 36-1,18 0-15</inkml:trace>
  <inkml:trace contextRef="#ctx0" brushRef="#br0" timeOffset="-154949.323">26899 14358 0,'0'0'0,"36"35"16,16 18-1,1 35 1,0-17 0,-35-18-1,-18-18 1,0-17 15,0-36 0,0 1-31,0-54 16,0 18 0,0-70-1,35 17 1,1 35 0,-1 36-1</inkml:trace>
  <inkml:trace contextRef="#ctx0" brushRef="#br0" timeOffset="-154617.424">27464 14076 0,'0'0'0,"0"-18"16,0 1-1,17-1 1,-17 36 0,0-1-1,0 18 1,0 1-16,0 70 16,0-1-1,0 19 1,0-54-1,0 1 1,-17-36 0</inkml:trace>
  <inkml:trace contextRef="#ctx0" brushRef="#br0" timeOffset="-154450.946">27446 14411 0,'-18'-18'16,"36"124"-16,-18-194 0,-18 35 16,36 35-1,35-17 1,0 17 0,-18 1-16</inkml:trace>
  <inkml:trace contextRef="#ctx0" brushRef="#br0" timeOffset="-154036.006">27764 14235 0,'17'0'0,"-34"0"32,17 17-17,-36 36 1,1 35 0,35 1-1,0-19 1,35-35 15,36-17-15,-53-18-16,52-18 15,-35-35 1,18-35 0,0-18-1,-35 36 1,-18 17-1,-18 106 17,18-18-32,0 18 15,0 35 1,0-17 0,35-18-1,18-18 1,36-35-1</inkml:trace>
  <inkml:trace contextRef="#ctx0" brushRef="#br0" timeOffset="-153251.439">28663 14270 0,'0'0'0,"0"-53"31,-17 53-31,-1-18 16,-17 18-1,-18 0 1,-35 53 0,-1 71-1,89-54 16,36 1-15,34-54 0,1-17-1,-36-17 1,0-54 0,1-17-1,-36 0 1,0 123 15,17 36-15,18-1-1,1-17 1,-19-35-16,72 35 31,-54-53-31,18-18 31,-18-52-31,0-36 32,-17 17-17,-18-52 1,0-17 0,0 69-1,-18 54 1,18 18-1,-17 69 1,17 54 0,0 18-1,0 17 1,-18-18 0,18 1-1,-18-54 16,36-17-31,17-35 32,36-18-17</inkml:trace>
  <inkml:trace contextRef="#ctx0" brushRef="#br0" timeOffset="-152470.534">29563 14358 0,'-18'0'31,"0"18"-15,1-18 15,-1 0-16,1-18 1,17 0-16,0-17 16,0-18-1,17-17 1,36 17 0,18 35-1,-1 36 1,-17 52-1,-18 1 1,-17-18 15,-18-36-15,18-17 0,-18-35-1,17-35 1,19-36-1,34 35 1,18 36 0,1 70-1,-54 0 1,0 54 0,-17-1-1,-18-18 1,0 1-1,17-53 1,36-18 15,0-53-15,-35 17-16</inkml:trace>
  <inkml:trace contextRef="#ctx0" brushRef="#br0" timeOffset="-152088.43">30515 14093 0,'0'-17'15,"-53"-1"1,-17 18 0,-1 35-1,265-35-15,-423 53 16,229-35-16,0 53 16,35-19-1,18-34 1,-18-18-1,1-35 1,-19 0 0,1-54 15,0 54-15,-18 88 15,0 18-16,0-1 1,0-35 0,17-17-16,36 17 15,0-35 1,-35 0-16</inkml:trace>
  <inkml:trace contextRef="#ctx0" brushRef="#br0" timeOffset="-151819.42">30903 14093 0,'0'-17'0,"-17"-18"31,-1 35-31,53 105 0,-88-210 16,106 157-16,-123-87 0,34 70 15,1 36 1,35 17-1,0-17 1,35-1 0,18-52-1,53-18 1,-35-71 0,-54 54-1</inkml:trace>
  <inkml:trace contextRef="#ctx0" brushRef="#br0" timeOffset="-151339.587">31274 13811 0,'-36'-53'16,"72"106"-16,-89-123 0,35 34 16,-17 36-1,0 53 1,-1 53-1,19 18 1,17-1 0,0-52-1,0 17 1,0 0 0,0-70-1,0-36 1,0-35-1,35-35 1,36 0 15,34 17-15,1 54 0,-53 34-1,-35 71 1,-36 18-1,-17-18 1,0-17 0,17-36-1,18-17 1,0-36 0</inkml:trace>
  <inkml:trace contextRef="#ctx0" brushRef="#br0" timeOffset="-151139.551">31662 14164 0,'0'-18'16,"-18"18"-1,1 18 1,-1 0 0,36-1-16,17-52 0,-106 70 0,54 36 15,17-18 1,0-18-1,-18-35 1</inkml:trace>
  <inkml:trace contextRef="#ctx0" brushRef="#br0" timeOffset="-150973.569">31574 13917 0,'0'-18'0,"0"36"0,0-106 15,0 53 1,17 52 15,1-17-31,-18 18 16</inkml:trace>
  <inkml:trace contextRef="#ctx0" brushRef="#br0" timeOffset="-150607.143">31803 14270 0,'0'17'0,"0"-34"0,0 52 16,18-53 15,-1 1-15,18-54-1,-17 36-15,35-36 16,35-17 0,-35 71-1,18 34 17,-36 19-17,-35 52 1,-35 35-1,17-52 1,0-54 0,18 1-1,0-36-15</inkml:trace>
  <inkml:trace contextRef="#ctx0" brushRef="#br0" timeOffset="-150240.373">32367 14058 0,'0'0'0,"18"-17"0,0 17 16,17-18-1,-35 0 1,-18 1 0,-35-1-1,-17 89 1,17 17 0,53-18-1,0 18 1,18-17-1,34-36 1,19-35 0,0-53-1</inkml:trace>
  <inkml:trace contextRef="#ctx0" brushRef="#br0" timeOffset="-149875.301">33126 13494 0,'0'0'0,"17"-36"15,-17-34 1,0 35 0,0 52-1,0 19 1,-52 122-1,-19 19 1,0 17 0,-17 0-1,18-18 1,-1 1 0,18-89 15,0 53-16,36-71 1,17-52 0</inkml:trace>
  <inkml:trace contextRef="#ctx0" brushRef="#br0" timeOffset="-148444.128">8608 15946 0,'0'-18'16,"-18"0"15,0 18-15,-34 0-1,34 0-15,-17 18 16,-36 35 0,18 17-1,36 1 1,17-1-1,52-34 1,37-1 0,52-35-1,-71-18 1,1-35 0,-36 18-1</inkml:trace>
  <inkml:trace contextRef="#ctx0" brushRef="#br0" timeOffset="-148158.247">8943 15628 0,'0'-71'15,"18"19"1,-18 34 0,-18 194-16,18-211 0,35-88 15,-35 140-15,18 89 16,-18-18-1,17 71 1,-17-88 0,0 34-1,0-16 1,18-37 0,35-34-1,18-36 16,-54 1-31</inkml:trace>
  <inkml:trace contextRef="#ctx0" brushRef="#br0" timeOffset="-147860.503">9296 15875 0,'0'-18'0,"-18"18"16,-35 36-1,35 17 1,1 35-1,17-35 1,53 0 0,35-53-1,-17 0 1,-177-265-16,247 530 0,-106-318 16,-35 0-1,-35-53 1,-36 18 15,36 52-15,-36 54-1</inkml:trace>
  <inkml:trace contextRef="#ctx0" brushRef="#br0" timeOffset="-147446.112">9596 15910 0,'0'18'15,"-18"17"1,18 18 0,0-18-1,70 1 1,36-19 15,-35-17-31,-54-17 16,54-36-1,-18-18 1,-53-35 0,0 36-1,0 52 1,-35 53-1,17 54 1,18-1 0,35-18-1,18-17 1,0-17 0,0-36-1</inkml:trace>
  <inkml:trace contextRef="#ctx0" brushRef="#br0" timeOffset="-146713.247">10530 15928 0,'0'0'16,"18"-18"-16,0 1 15,-18-19 1,-18 1 15,-35 17-15,-70 71 0,52 0-1,18 18 1,36 17-1,52-35 1,35-18 0,19-35-1,-19-17 1,1-72 0,-18-52-1,-18-53 1,-17 18-1,-18 70 1,0 53 15,-18 53-15,0 71 0,18 70-1,0 35 1,0-35-1,0-35 1,0-35 0,0-36-1,18-35 17</inkml:trace>
  <inkml:trace contextRef="#ctx0" brushRef="#br0" timeOffset="-143485.072">11889 15822 0,'0'0'0,"17"0"31,-17-18-15,0 1-1,-35-1 1,0 18-1,-36 35 1,18 18 0,0 18-1,53-18 1,0-18-16,36 36 16,34-18-1,36-36 1,17-17 15,-17-17-15,-18-36-1,-17-18-15</inkml:trace>
  <inkml:trace contextRef="#ctx0" brushRef="#br0" timeOffset="-143185.909">12312 15928 0,'-88'-53'46,"35"106"-30,18 0 0,35 17-1,176-193-15,-335 299 16,194-158 0,-17-18-16,17 0 15,1 0 16,-36-53-15,0-35 0,-18 0-1,-17 17 1,17 71 0,18 18-1,18 17-15</inkml:trace>
  <inkml:trace contextRef="#ctx0" brushRef="#br0" timeOffset="-142470.167">12541 16122 0,'0'0'0,"-17"0"47,17-18-47,-18 1 15,0 17 17,1-18-17,34 18 32,-17 18-31,-17-18 46,-1-18-62,0 0 16,1-35 0,17 1-1,0-1 1,17 35-1,19-17-15,105 35 32,-35 70-17,-36-17 1,-35 0 0,-35-35-1,0-36 16,0-17-15,0-36 0,18 1-1,0 52-15,17-17 16,36 17 0,17 89-1,-53 17 1,-17-18-1,-18 1 1,0-36 15,0-17-15,0-36-16</inkml:trace>
  <inkml:trace contextRef="#ctx0" brushRef="#br0" timeOffset="-142153.163">13335 15787 0,'0'-18'0,"0"53"0,0-52 0,0-18 15,0 52 1,0 18 0,-35 71-1,17 18 1,0-18-1,18 17 1,0-52 15,0-36-31,0 35 16,0-52 0,-17-18-1,-1 0 1,1-53-1,-1 36-15</inkml:trace>
  <inkml:trace contextRef="#ctx0" brushRef="#br0" timeOffset="-141937.311">13300 15752 0,'53'-53'15,"-124"194"-15,89-229 0,88 17 16,-54 124-1,-16 35 1,-36 18 15,-36 0-15,-16-36 0,-1-17-1,35-53 1</inkml:trace>
  <inkml:trace contextRef="#ctx0" brushRef="#br0" timeOffset="-141521.337">13547 15857 0,'0'0'0,"0"18"15,-18 17 1,18 18-1,0 0 1,35 0 0,18-18 15,-18-35-15,-17 0-16,17-35 15,-17-36 1,0 1-1,-18-1 1,0 36 0,0 88-1,0 18 1,0-19 0,0 19-1,17-18 1,1-35-1,0-36 1</inkml:trace>
  <inkml:trace contextRef="#ctx0" brushRef="#br0" timeOffset="-141168.123">13988 15469 0,'0'0'0,"0"-35"16,0 0-1,0 52 17,0 36-17,0-17-15,0 87 16,0 18-1,0-17 1,17-36 0,36 18 15,-18-53-15,1-36-1,17-17 1,-36-35-1</inkml:trace>
  <inkml:trace contextRef="#ctx0" brushRef="#br0" timeOffset="-140839.73">14164 15875 0,'-18'-18'16,"89"71"-16,-124-88 0,35 0 15,36 17 1,53 18-1,34-18 1,1 1 0,-18 17-1,-35 0 17,-35 17-17,-18 1-15,0 17 16,-18 36-1,1-36 1,-19 18 0,19-35-1,-1-18 1</inkml:trace>
  <inkml:trace contextRef="#ctx0" brushRef="#br0" timeOffset="-140690.381">14534 15716 0,'0'-211'31,"0"175"-15,0 19 0,0 281-16</inkml:trace>
  <inkml:trace contextRef="#ctx0" brushRef="#br0" timeOffset="-140291.147">14817 15946 0,'-18'17'0,"36"-34"0,-36 52 16,18-18-1,0-34 17,0-1-32,0-17 15,0 17-15,18-35 16,-1-52 15,36 16-15,18 54-1,-1 53 1,-17 52 0,-17 36-1,-36-35 1,0-1 0,0-17-1,35-53 16</inkml:trace>
  <inkml:trace contextRef="#ctx0" brushRef="#br0" timeOffset="-139708.033">15469 15628 0,'0'0'15,"0"-18"-15,-35 18 16,-53 18-1,35 53 1,53 17 0,0-53-1,18 0 1,34-17 0,-16-36-1,17-70 1,-18 0-1,-17 35 1,-18 0 0,-36 53-1,1 71 1,0 123 15,35 0-15,17 53-1,19-71 1,-19 89 0,-34-36-1,-19-158 1,-34-54 0,-1-34-1,-70-125 1,88 37-1,18-37 1,106-16 0,52-1 15,-70 106-31,53-35 0,-36 35 16</inkml:trace>
  <inkml:trace contextRef="#ctx0" brushRef="#br0" timeOffset="-138840.144">16986 15840 0,'0'0'0,"0"17"0,-17 1 16,-1 17-1,0-35 1,-17-17 0,17-1-1,-52-88 1,17-17 0,18-1 15,35 18-16,17 36 1,19 52 0,34 53-1,-35 36 1,-35 17 0,-53 0-1,-35 1 1,53-36-1,-36 52 1,54-52 0,34-17-1,36-19 1,18-17 0,-1-35 15,1-53-16,0-18 1,-1 18 0,-17-1-1,-53 54 1,18 35-16</inkml:trace>
  <inkml:trace contextRef="#ctx0" brushRef="#br0" timeOffset="-137910.192">18344 15575 0,'0'-18'16,"0"36"-16,0-53 16,0 17-1,-52 18 1,-1 35 0,-18 36-1,53-53-15,-17 35 16,70 35-1,54-53 1,-1-35 0,-53-18-1,0-34 1,-17-19 0,0 36-1,-18 52 1,-18 72 15,18-19-15,0 89-1,0-18 1,0 18 0,-18-53-1,1-54 1,-19-34-1,1-18 1,0-18 0,-18-34-1,18-37 1,35-17 0,53 18-1,17-18 1,1 36-1</inkml:trace>
  <inkml:trace contextRef="#ctx0" brushRef="#br0" timeOffset="-137561.695">18750 15787 0,'-18'0'16,"18"-18"15,0 1-15,18 17-16,17-36 15,-17-17 1,0-17 0,-18 34-1,-18 36 1,-17 36-1,-18 52 1,35 0 15,18 18-15,0-71-16,35 18 16,36 18-1,0-71 1</inkml:trace>
  <inkml:trace contextRef="#ctx0" brushRef="#br0" timeOffset="-137277.912">19015 15946 0,'0'-18'15,"-18"-35"1,18 35-16,0-105 16,18 335-16,-18-530 15,53 247 1,52 54-1,-34 17 1,35 53 15,-18 70-15,-88-17 0,-35-18-1,-18-35 1,18-18-1,17-35 1</inkml:trace>
  <inkml:trace contextRef="#ctx0" brushRef="#br0" timeOffset="-136878.478">19544 15716 0,'18'-17'16,"17"-1"0,0 0-1,0-17 1,-17 0-1,-36-1 1,-17 19 0,0 52-1,17-17-15,1 35 16,-1 53 0,18-1-1,35-34 1,18-1-1,-18-70 1,-17 0 0</inkml:trace>
  <inkml:trace contextRef="#ctx0" brushRef="#br0" timeOffset="-136579.465">19861 15769 0,'0'18'15,"0"17"1,18 53 0,-36-211-16,18 105 0,18 195 15,-18-160-15,0 1 16,0-1 0,0-34 15,0-1-31,0-17 15,-18-36 1,18 54-16,0-89 31,18 35-15,17-17 0,-17 53-16</inkml:trace>
  <inkml:trace contextRef="#ctx0" brushRef="#br0" timeOffset="-136080.482">20461 15540 0,'-53'-18'16,"-35"1"-1,-18 52 1,18 18 0,53 17 15,35-17-15,35 35-1,36-52 1,17-36-1,-35-18 1,-18-70 0,0 0-1,-17 35 1,-18 35-16,0 0 16,0 54-1,0 52 1,17 0-1,1 0 1,35-35 0,0-35 15,-18-36-15,-17 18-16</inkml:trace>
  <inkml:trace contextRef="#ctx0" brushRef="#br0" timeOffset="-135797.614">20761 15258 0,'0'-18'16,"0"36"-16,18-71 16,-18 70-1,0 19 1,-18 69-1,0 37 17,1-1-17,-1-18 1,0 1 0,1-89-1,34-35 1</inkml:trace>
  <inkml:trace contextRef="#ctx0" brushRef="#br0" timeOffset="-135447.583">20708 15593 0,'0'-36'15,"0"72"-15,0-107 16,53 36-1,53 17 1,-18 18 0,0 0-1,-35 0 17,-35 0-17,-1 0 1,-17 53-1,0 0 1,0 18 0,0-18-1,-17-18 1,-19-17 0</inkml:trace>
  <inkml:trace contextRef="#ctx0" brushRef="#br0" timeOffset="-135299.059">21096 15434 0,'0'0'15,"18"-88"-15,-18 17 32,0 54-17,17-1 1</inkml:trace>
  <inkml:trace contextRef="#ctx0" brushRef="#br0" timeOffset="-134931.998">21290 15381 0,'0'0'0,"0"18"0,-53 52 16,18 18 0,35 18 15,18-53-15,34 18-1,19-36 1,0-53-1,-71-34 1,0-54 0,0 17-1,0-16 1,-18 16 0,0 72-1,1 17-15</inkml:trace>
  <inkml:trace contextRef="#ctx0" brushRef="#br0" timeOffset="-134515.262">21572 15840 0,'0'-18'16,"-17"-17"-1,-19-36 1,36-35 0,0 18-1,36 0 1,52 35-1,-18 53 1,-34 0-16,52 53 16,-35 70-1,-53-17 1,-18 0 15,-35-35-15,18-18-1,0-53 1</inkml:trace>
  <inkml:trace contextRef="#ctx0" brushRef="#br0" timeOffset="-132301.698">23954 15593 0,'0'0'0,"0"-36"0,-36 19 16,-34 17 15,-36 35-15,0 36-1,53 35 1,36-18 0,69-18-1,37-34 1,-36-36-1,-1-36 1,-34-52 0,-18-18-1,-35 0 1,0 53 0,17 53-1,36 18 1</inkml:trace>
  <inkml:trace contextRef="#ctx0" brushRef="#br0" timeOffset="-131920.102">24148 15610 0,'53'-35'16,"-36"35"-16,36-53 15,-229 159-15,229-124 0,141-140 16,-177 140-16,19-35 15,-19 0 1,1 18 0,-71 35-1,-18 18 1,18 70 0,1 53-1,16 35 1,1 18-1,0-17 1,-1-54 15,1-35-15,0-35 0,-18-35-1,53-53 1,0 17-16</inkml:trace>
  <inkml:trace contextRef="#ctx0" brushRef="#br0" timeOffset="-131787.952">24059 16069 0,'0'-53'31,"0"18"-15,18 17-16,17 1 15,54-1 1,-54 18-16</inkml:trace>
  <inkml:trace contextRef="#ctx0" brushRef="#br0" timeOffset="-131383.537">24871 15857 0,'17'0'31,"1"0"-31,17 18 16,18 35 0,-35 0-1,-18 17 1,0-52-1,-18 0-15,18-1 16,-17-34 31,17-19-31,17-34-1,36-1 1,18 1-1,17 17 1,18 18 0</inkml:trace>
  <inkml:trace contextRef="#ctx0" brushRef="#br0" timeOffset="-131038.522">25435 15840 0,'18'0'16,"0"0"-16,34 0 31,1-36-15,-35-34 0,-18 35-1,-35 17 1,-36 36-1,1 52 1,52-35-16,-17 36 16,35-53-16,0 70 15,0-53 1,53 18 0,35-18-1,18-35 1,-71 0-16</inkml:trace>
  <inkml:trace contextRef="#ctx0" brushRef="#br0" timeOffset="-130722.416">25947 15822 0,'0'-35'16,"17"-36"0,-17 54-1,0 34 1,-52 54-1,-19 70 1,177-247-16,-247 300 16,105-70-1,1 17 1,17-18 0,1-35-1,-1-35 1,1-35-1,17-53 17,17-54-17,18 19 1</inkml:trace>
  <inkml:trace contextRef="#ctx0" brushRef="#br0" timeOffset="-130489.16">25982 15716 0,'18'-35'16,"17"17"0,18 36-1,-18 35 1,-17 88 0,-18-53-1,-35 0 1,-124-352-16,194 193 0,18 442 15,-106-336 1,35-35 0</inkml:trace>
  <inkml:trace contextRef="#ctx0" brushRef="#br0" timeOffset="-130173.322">26317 15787 0,'0'0'0,"-53"0"16,0 17-1,0 54 1,36 17 0,17-17-1,35-18 1,18-36-1,18-17 1,-19-35 0,1-53-1,-53-18 17,0 53-17,-70 0 1,35 53-16</inkml:trace>
  <inkml:trace contextRef="#ctx0" brushRef="#br0" timeOffset="-129839.299">26564 15857 0,'0'0'0,"18"0"0,-1 0 0,19 18 15,17 53 1,-53-19 0,-18 19-1,-17 0 1,35-36 15,0-53 0,0 1-15,0-19 0,53-87-1,0 17 1,-18 18 0</inkml:trace>
  <inkml:trace contextRef="#ctx0" brushRef="#br0" timeOffset="-129440.839">27270 15381 0,'0'0'0,"0"-18"16,0-17-1,0 18 1,35 87 15,-35 18-15,0-35-16,0 124 15,0-19 1,-18-17 0,1-70-1,-1 0 1,0-36 15</inkml:trace>
  <inkml:trace contextRef="#ctx0" brushRef="#br0" timeOffset="-129257.931">27217 15998 0,'-18'-17'0,"18"-18"15,18 87 1,-36-140-16,53 53 16,18 0-1,36-1 1,-1 1-1,-18 18 1,36-19 0</inkml:trace>
  <inkml:trace contextRef="#ctx0" brushRef="#br0" timeOffset="-128974.24">27711 15699 0,'158'-71'47,"-316"142"-16,299-142-15,-159 71-16,-17 18 16,17 35-1,1-18 1,17 35 0,17 19-1,19-1 1,-19 0-1,-34-70 1,-54 17 0,-35-35-1,36-18 1</inkml:trace>
  <inkml:trace contextRef="#ctx0" brushRef="#br0" timeOffset="-124828.924">7708 17268 0,'0'0'0,"0"-17"32,0 34 30,0 1-62,-17 35 16,17-18-16,-18 53 15,0 36 1,-35 88 0,36-107-1,-1-16 1,0-1-1,1-53 1,17-17 0,0-54-1,35-52 17,18-18-32</inkml:trace>
  <inkml:trace contextRef="#ctx0" brushRef="#br0" timeOffset="-124500.588">7444 17445 0,'0'0'0,"-18"0"0,-17-18 15,17 18-15,0-17 16,1-1-1,52-17 1,89-1 0,17 19-1,-53 17 1,18 0 15,-71 0-15,-35 17 46</inkml:trace>
  <inkml:trace contextRef="#ctx0" brushRef="#br0" timeOffset="-123747.565">8149 17674 0,'0'0'0,"18"0"62,-18-17-62,17 17 16,19-36-1,-19-17 1,-17 36 0,-17 17-1,-19 0 1,-34 17-1,52 1-15,-35 53 16,18-19 0,35 19-1,35 0 1,54-19 15,-1-34-15,18-36-1,-18-34 1,-35-1 0,0-36-1,-36 19 1,-34 35 0,-19 35-1,1 17 1,17 19-1,18 16 1,36 19 0,-1 17-1,-35-35 17,0 0-17,-53 0 1,-53-35-1,53-18 1,0 0 0,36-36-1</inkml:trace>
  <inkml:trace contextRef="#ctx0" brushRef="#br0" timeOffset="-123368.301">8925 17357 0,'0'0'0,"18"-18"16,-18 0 0,0 36-1,0 53 16,-35-19-15,35-16-16,-36 34 16,-17 36-1,18 0 1,18-53 0,34 70-1,18-87 1,71 17-1,-18-36 1,-17-52 0,-18-53-1</inkml:trace>
  <inkml:trace contextRef="#ctx0" brushRef="#br0" timeOffset="-123200.75">8908 17709 0,'-53'-17'15,"35"17"1,0 0 0,142 35-16,-159-53 0,-18-17 15,123 18 1,36-1 0,-71 18-16</inkml:trace>
  <inkml:trace contextRef="#ctx0" brushRef="#br0" timeOffset="-122667.092">10319 17339 0,'0'0'0,"0"-18"0,0 1 31,-18 17 0,18 17-15,-18 1-16,1 0 0,-1 35 16,-35 52-1,0 1 1,0 18 0,36-54-1,-1 54 1,18-71 15,0-18-15,35-17-1,18-18 1,36 0 0,-19-18-1,71-35 1,-70 0-1</inkml:trace>
  <inkml:trace contextRef="#ctx0" brushRef="#br0" timeOffset="-122268.192">10619 17798 0,'17'-18'15,"1"18"17,17-35-17,-17-1 1,-1 19-16,-17-1 16,0-17-1,-52 35 1,16 0-1,-17 70 1,36 19 0,17-36-1,17 52 1,36-16 15,0-72-31,0 1 16,88-18 15,-106 0-31</inkml:trace>
  <inkml:trace contextRef="#ctx0" brushRef="#br0" timeOffset="-121869.973">11359 17727 0,'0'-35'16,"-17"0"-1,34 123-15,-17-106 0,-70-52 0,17 87 16,-18 18 0,-17 18-1,18 18 1,70-1 0,53-17-1,17-53 1,1-17 15,-36-36-15,18-18-1,-18 18 1,-35 89 15,0 52-15,0-35-1,0-36-15,18 36 16,52 0 0,36-18-1</inkml:trace>
  <inkml:trace contextRef="#ctx0" brushRef="#br0" timeOffset="-121270.802">12065 17745 0,'18'-18'16,"-36"36"-16,36-71 15,-18 18 1,-36 17 0,-17 18-1,-35 35 1,0 36-1,17 35 1,54-36 0,17 1-1,35-18 1,36-53 0,-18 0-1,35-89 1,-18-34-1,-17 17 17,0-17-17,-18 17 1,-35 70 0,-17 19-1,-1 34 1,-17 36-1,17 36 1,1-19 0,-1 71-1,18 0 1,0-35 0,-18-53-1,18-18 1,0-52 15</inkml:trace>
  <inkml:trace contextRef="#ctx0" brushRef="#br0" timeOffset="-119306.83">14146 16563 0,'18'-35'0,"-36"70"0,36-106 0,17-17 31,1 35-15,-36 36 0,0 34-1,-18 36 1,-70 88-1,-36 71 1,1 53 15,52-107-31,36-87 16,-71 158 0,0 0-1,53-87 1,0 52-1,18-36 1,0-69 0,35-37-1,18-87 17,17-35-17,35-19-15</inkml:trace>
  <inkml:trace contextRef="#ctx0" brushRef="#br0" timeOffset="-118574.991">14993 17374 0,'0'-17'32,"0"-1"-17,0 0 1,0-17 15,18-35-15,-1-1-1,1 18 1,-36 0 0,-35 53-1,-17 35 1,17 18-1,18 36 1,35 34 0,17-88-16,36 71 15,0 0 17,-18-53-32,-17 0 31,-53 0-16,-1-36 1,-87-17 0,52 0-1,-17 0 1,35 0 0,53-17-1</inkml:trace>
  <inkml:trace contextRef="#ctx0" brushRef="#br0" timeOffset="-118191.617">15187 17657 0,'18'0'15,"-1"0"1,-17-18-1,36 0 1,-19-17 0,1 17-16,-18-17 15,0 0 1,-18 35 15,1 0-31,-36 53 16,35-18-1,18 36 1,0-19 0,35 1-1,1-17 1,17-36 0,-18 0-1</inkml:trace>
  <inkml:trace contextRef="#ctx0" brushRef="#br0" timeOffset="-117875.826">15399 17798 0,'0'-18'47,"0"0"-31,0 54-16,0-89 15,0 0 1,17 35-16,1-17 15,35-18 1,17 0 0,19 53-1,-1 35 17,-35 1-32,-18 34 31,-35-17-16,0 0 1,0-35 0</inkml:trace>
  <inkml:trace contextRef="#ctx0" brushRef="#br0" timeOffset="-117693.017">16016 17692 0,'35'-53'31,"-35"71"0,-35 17-15,35-35-16,-18 35 15,1 18 1,-1-35 0,1-1-16,-1-17 15</inkml:trace>
  <inkml:trace contextRef="#ctx0" brushRef="#br0" timeOffset="-117527.553">16016 17568 0,'18'-35'0,"-36"70"0,36-141 16,-18 36-1,0 35 1</inkml:trace>
  <inkml:trace contextRef="#ctx0" brushRef="#br0" timeOffset="-117160.094">16351 17533 0,'0'35'16,"0"-17"-1,-35 35 1,35-35-16,0 17 16,18 18-1,35-18 1,-18-17-16,0-18 15,36 0 1,-36-53 0,-35-35-1,0-18 1,-35 53 0,-18-18-1,-18 71 16,71 18-31</inkml:trace>
  <inkml:trace contextRef="#ctx0" brushRef="#br0" timeOffset="-116826.897">16775 17621 0,'0'18'16,"17"17"-1,1-17 1,-18 35 0,17-18-1,-17-17 1,0-1 0,18-17-1,-18-17-15,18-1 16,-1-35 15,1-53-15,0 36-1,-1-1 1,1 18 0</inkml:trace>
  <inkml:trace contextRef="#ctx0" brushRef="#br0" timeOffset="-116378.251">17956 17074 0,'0'0'0,"0"-17"15,18-18 1,0-1 0,-1 36-1,1 53 16,-18 53-15,0-53-16,0 35 16,0 36-1,0-19 1,35-16 0,-17-36-1,17-18 16,-17-35-15,17-18 0,-35-17-16</inkml:trace>
  <inkml:trace contextRef="#ctx0" brushRef="#br0" timeOffset="-116228.098">18062 17445 0,'-35'-18'0,"-36"-17"16,36 17-1,176 89 1,-264-159 0,140 88-16,54 0 15,17-18 1</inkml:trace>
  <inkml:trace contextRef="#ctx0" brushRef="#br0" timeOffset="-115845.232">18362 17392 0,'0'18'0,"18"-18"16,17 0-1,-17 0 1,17-18-1,-17 18-15,-1-53 16,-17 18 0,0-18-1,-17 18 1,-19 52 0,1 36-1,35 35 1,0 0-1,0-17 17,35-36-17,36 18 1,-1-53-16</inkml:trace>
  <inkml:trace contextRef="#ctx0" brushRef="#br0" timeOffset="-115496.153">18909 17410 0,'0'-18'0,"0"-35"15,-53 212-15,106-247 0,-53-1 16,-35 72 0,-1 17-1,1 17 1,0 36-1,-1 0 1,36 0 15,18 0-15,0 0 0,-18-35-1,0 17 1,-36-35-1,-34 0 1,17 0 0,35 0-16</inkml:trace>
  <inkml:trace contextRef="#ctx0" brushRef="#br0" timeOffset="-115147.769">19262 16951 0,'0'0'16,"0"-35"0,0 17-1,0 53 1,0 36-1,0 17 1,-18 53 0,0 0-1,-17-35 1,17-53 0,1 35-1,17-70 1</inkml:trace>
  <inkml:trace contextRef="#ctx0" brushRef="#br0" timeOffset="-114997.38">19226 17498 0,'0'-36'16,"0"1"-1,0 106-15,36-159 16,-19 88-1,71-18 1,-35 0 0,-17 1-16</inkml:trace>
  <inkml:trace contextRef="#ctx0" brushRef="#br0" timeOffset="-114232.032">20496 17268 0,'-17'0'0,"-1"0"16,18-17-1,18-1 16,-1 18-31,54-35 16,-1 0 0,-17-18-1,-53 17 1,-70-16 15,-54 52-15,54 17-1,-1 36 1,54-35-16,17 35 16,53 35-1,35-18 1,-35-17 0,-36-35-1,-34-18 1,-36 18-1,-53 17 1,0 0 0,36 36-1,52 17 17,36-53-17,17 0 1,35 18-1,36-35 1,0-18 0,0-35-1,-71 35-15</inkml:trace>
  <inkml:trace contextRef="#ctx0" brushRef="#br0" timeOffset="-113816.268">20884 17551 0,'0'-18'31,"-35"36"-15,0 35 15,105-106-31,-158 123 0,88-52 16,0 0 0,0-36 15,0 0-16,0-52 1,53-1 0,0 1-1,18 34 1,-36 54 0,0 0-16,18 52 15,-35 1 1,-18-1-1,0 1 1,0-36 15,53-35-15,-18-18 15,-17 1-31</inkml:trace>
  <inkml:trace contextRef="#ctx0" brushRef="#br0" timeOffset="-113266.652">21484 17410 0,'18'-36'31,"-36"19"-15,-17 17-16,70 53 0,-105-71 16,17 71-1,35 0 1,36 0-1,17-53 1,0 0 0,-17-18-1,17-35 1,-17-17 15,-18 52-15,-53 53 15,0 53-15,18-17-1,-1 123 1,19 71 0,17-107-1,0-69-15,0 105 16,-18-53-1,0-106 1,-17 0 0,-35-70-1,17-36 1,0-52 15,35-18-15,71 17-1,88-70 1,-35 71-16</inkml:trace>
  <inkml:trace contextRef="#ctx0" brushRef="#br0" timeOffset="-112665.325">21978 17427 0,'0'-17'0,"0"-1"15,-53 88-15,106-105 0,-53-18 16,-35 53 0,17 0-16,-52 0 15,34 0 1,-17 36 0,36-19 15,34 36-16,54-35 1,-1-18 0,-17-18-1,-35-17 1,0 0 0,-18 17-1,-36 53 16,19-17-31,-19 88 16,1 0 0,0 88-1,17 52 1,1-34 0,17-88-1,0-71-15,-18 35 31,-17-53-15,-1-53 0,-34-52-1,17-89 1,35-35 0,124 0-1,176 53 1,-158 106-16</inkml:trace>
  <inkml:trace contextRef="#ctx0" brushRef="#br0" timeOffset="-92800.297">11148 8184 0,'-18'0'187,"0"0"-155,1 0-17,-1 0 1,1 0 0,-1 0 15,36 0 47,-1 0-78,1 0 16,35 0-1,0 0 1,-36 0-16,89 0 15,0-17 1,17-1 0,-17 18-1,0 0 1,0 0 0,17 0-1,-52-17 1,17 17-1,36 0 1,-19-18 15,1 18-15,53 0 0,-35 0-1,-1-18 1,18 18-1,-88 0 1,35 0 0,0 0-1,1-17 1,-19 17 0,18 0-1,-17-18 1,-1 18-1,1 0 1,35 0 15,-53-18-15,53 18 0,-1 0-1,-16 0 1,-1 0-1,18 0 1,-18 0 0,-18 0-1,-17-17 1,18 17 0,-1 0-1,36-18 1,-53 18-1,0 0 1,0 0 0,0-18-1,18 18 17,-19 0-17,1 0 1,0 0-1,0-17 1,18 17 0,17 0-1,0 0 1,-53-18 0,18 18-1,0 0 1,-17 0-1,-1 0 1,35 0 0,1 0-1,-18 0 17,-18 0-17,0 0 1,1 0-1,-1 0 1,35 0 0,1 0-1,0 0 1,-54 0 0,19 0-1,16 0 1,1 0-1,18 0 1,-18-18 0,-18 18-1,-17 0 1,-1 0 15,1 0-15,0 0 15,-18-17 172</inkml:trace>
  <inkml:trace contextRef="#ctx0" brushRef="#br0" timeOffset="-61232.169">6615 12559 0,'0'0'0,"0"-18"32,0-17-17,35 0-15</inkml:trace>
  <inkml:trace contextRef="#ctx0" brushRef="#br0" timeOffset="-61015.333">7038 12224 0,'-18'0'16,"1"0"-1,-19-18 1,-17-17-1,18-18 1,35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7T12:46:16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 2999 0,'0'0'0,"0"-18"141,0 36-47,-17-18-79,17 17 1,-18-17-16,18 18 47,0 0-31,-18-1-1,18 18 1,-17-17-1,17 0 1,0-1-16,-18 36 31,18-17-15,0 16 0,0-16-1,0-1 1,0 0-1,0-17 1,18 17 0,-18 0-1,0 18 1,0 0 0,0 0-1,0-17 1,0 16-1,0 1 17,0-17-32,0-1 31,-18 35-15,0-17-1,18 36 1,-17-37-1,17-16 1,-18-1 0,18 18-1,-35 0 1,35 0 0,-18-18-1,18 18 1,-17 0-1,17 0 1,-18-18 15,18-17-31,0 17 16,0 0 0,0 1-1,0 34 1,0-35-1,-18 18 1,1 36 0,17-37-1,-18-16 1,18-19 0,0 36-1,-18-17 1,18-1-1,-17 18 1,-1 0 15,18 0-15,-18-1 0,18-16-1,-17 17 1,-1-18-1,18-17 1,-18-1 0,18 1 15,-17-36 47,17-35-62,0 18-16</inkml:trace>
  <inkml:trace contextRef="#ctx0" brushRef="#br0" timeOffset="2961.929">688 3052 0,'-18'0'0,"36"0"47,0-18-32,-1 18 1,71 0 0,1 0-1,-19 0-15,-17 0 16,53 0 0,0 0-1,0 0 1,17 0-1,18 0 1,18 0 0,35 0-1,-53 0 17,18-18-17,-36 1 1,-35 17-1,54-18 1,34 0 0,-53-17-1,-17 35 1,0-35 0,18 17-1,-19 18 1,54-18-1,-71 1 1,-35 17 0,-17 0 15,-19-18-31,1 18 31,-1 0 0,-17-17 610,0-1-547,0 36 109,-17-1-187,17 1-1,0-1-15,0 19 31,0-19-31,0 1 16,0 35 0,0-18-1,-18 1 1,18-1 0,-17 0-1,17 0 1,-18 1-1,18-1 1,-18 0 0,18 0-1,-17-17 1,17 17 0,-18 1 15,18 17-16,-18-18 1,18 18 0,-17 0-1,17-18 1,0 18 0,-18 53-1,0-53 1,18 17-1,0 1 1,0-1 0,0-17-1,-17 0 1,17 18 0,0-1-1,-18-17 16,0 18-15,18-36 0,-17 53-1,-1-35 1,1 18 0,-1-36-1,0 0 1,18 0-1,-17 1 1,17-1 0,-18 18-1,0-18 1,1 18 0,-1 0-1,0 35 16,-17-35-15,18 0 0,-1-18-1,0 1 1,1 17 0,-1-1-1,18-16 1</inkml:trace>
  <inkml:trace contextRef="#ctx0" brushRef="#br0" timeOffset="4046.333">3104 5627 0,'0'0'32,"0"17"-32,0 1 15,0 0 17,0-1-17,-17 1-15,17 0 31,-18-1-15,18 19 0,-17-36-1,17 35 17,-18-35 30,0 0-62,1 0 16,-1 0-1,-17 0 1,-1 0 0,-17-18-1,-17 18 1,-18-17-1,17 17 1,36 0 0,-71 0-1,0-18 1,-17 18 0,17 0-1,0 0 1,-17 0-1,34 0 1,19 0 0,-1 0-1,36 0 1,-53-18 0,0 18-1,-36 0 1,36 0-1,35 0 1,0 0 15,18 0-15,-18 0 0,0 0-1,18 0 1,-1 0-1,1 0 1,-18 0 0,0 0-1,-17 0 1,52 0-16,-17 0 16,0-17-1,-18 17 1,17 0-1,1-18 1,0 18 15,-18 0-15,0 0 0,-18 0-1,19 0 1,16 0-1,19 0 1,-19 0 0,19-18-1,-1 1 1,18-1 0</inkml:trace>
  <inkml:trace contextRef="#ctx0" brushRef="#br0" timeOffset="5158.806">706 2046 0,'0'0'0,"0"-18"31,0 36 32,-18 0-63,18-1 15,-35 36 1,17 53 0,0-18-1,18-17 1,-17-18-1,-1-18 1,0-35 0,-17 0-1,18-35 1</inkml:trace>
  <inkml:trace contextRef="#ctx0" brushRef="#br0" timeOffset="5374.837">247 2081 0,'-35'0'0,"70"0"0,-88-17 15,35-1 1,54-17 0,105-18-1,-53 35 1,88 1-1,-52 17 1,-71 0 0</inkml:trace>
  <inkml:trace contextRef="#ctx0" brushRef="#br0" timeOffset="5824.06">952 2222 0,'0'18'0,"18"-18"47,0-18-32,-1 1 1,-17-1 0,0 1-16,0-19 15,0 19 1,-35 34 31,0 19-32,17 16 1,18 1 0,0-35-16,18 17 15,35 1 1,0-36 0,0-18-1,-18 0-15</inkml:trace>
  <inkml:trace contextRef="#ctx0" brushRef="#br0" timeOffset="6124.056">1199 2258 0,'18'-18'0,"0"-35"16,-18 18 0,-53 176-16,106-317 31,-89 317-31,54-282 16,-36 158-1,18 1 1,0 0-1,0 17 1,36 18 0,-19-18-1,1 0 1,-18 1 0,-35-1-1,-18-17 1,35-1-16,-35 1 15,18-18 1,17-18 0</inkml:trace>
  <inkml:trace contextRef="#ctx0" brushRef="#br0" timeOffset="6490.255">1446 1817 0,'0'0'0,"0"-18"0,0 1 15,0-1 1,-17 18-16,17 18 31,0 52-15,0 1-1,0 17 1,-18 0 0,0 0-1,18-17 1,0-18 0,18-18 15,0-35-31,-1 0 15,19-18 1,-1 18-16</inkml:trace>
  <inkml:trace contextRef="#ctx0" brushRef="#br0" timeOffset="6657.839">1517 2081 0,'-18'0'0,"36"0"0,-53 0 15,35-17 1,35 17 0,-17-18-1,34 0-15,1 1 16</inkml:trace>
  <inkml:trace contextRef="#ctx0" brushRef="#br0" timeOffset="7754.547">2064 1923 0,'0'-18'16,"0"0"15,0 36 0,-18 0-31,0 35 16,-17 17 0,0 36 15,17-71-16,18-17-15,0 17 16,18-35 15,17 0-15,-17-18 0,-1 1-1,1 17 1,17 0-1,1 17 1,17-17 0,17 18-1,-52-18-15,17 0 16,53-18 0,-35-34 15,-18-1-16,1-53 1,-19 0 0,-34 0-1,-36 18 1,-35 17 0,-18 54-1,0 17 1,-18 17-1,1 36 1,105 0 0,18 53-1,36-35 1,34-18 0,-17-36-1,35 1 1,18-18 15,-18 0-15,-17-35-16</inkml:trace>
  <inkml:trace contextRef="#ctx0" brushRef="#br0" timeOffset="8239.762">2734 1923 0,'0'-18'0,"-18"18"32,1 18-17,-1-1-15,-17 36 16,35 0 15,17 0-15,1-35-1,17-1 1,1-17 0,-19 0-16,1-35 15,-18-53 1,0 53-1,0-1 1,0 72 15,18 16-15,17 1 0,0 0-1,0-17 1,-17-36-1,0 0-15,-1 0 16</inkml:trace>
  <inkml:trace contextRef="#ctx0" brushRef="#br0" timeOffset="8488.027">3052 1711 0,'0'0'0,"-18"-18"15,18 1-15,-18-19 16,18 54 15,0 0-31,0 70 16,0 0 0,0 18-1,18-53 1,0-18-1,-18 36 1,0-36 0</inkml:trace>
  <inkml:trace contextRef="#ctx0" brushRef="#br0" timeOffset="8671.234">3052 1940 0,'0'-17'0,"0"-1"16,17 0-1,18 18 1,-17 0-16,17-17 16</inkml:trace>
  <inkml:trace contextRef="#ctx0" brushRef="#br0" timeOffset="9136.799">3440 1817 0,'0'0'15,"35"0"1,-18-18 0,-17 1 15,-35 17-16,-18 17 1,18 18 0,17-17-16,-35 53 15,53-18 1,53-1 0,18-34-1,-1-18 1,-17-35-1,18-53 1,-53 17 15,-18 36-15,-18 35 0,0 53-1,18 17 1,18-17-1,17 18 1,18-36 0,-53-17-16</inkml:trace>
  <inkml:trace contextRef="#ctx0" brushRef="#br0" timeOffset="10200.384">3210 5380 0,'-17'0'141,"-1"0"-125,0 35 15,18-17-31,0 17 15,-35 0 1,0 18 0,17 0-1,18-35 1,0-1 0,-17-17-1</inkml:trace>
  <inkml:trace contextRef="#ctx0" brushRef="#br0" timeOffset="24683.281">829 3334 0,'0'0'0,"-18"-18"312</inkml:trace>
  <inkml:trace contextRef="#ctx0" brushRef="#br0" timeOffset="25560.052">847 3334 0,'0'-18'0,"0"36"109,0-1-109,0 54 16,-18-1 15,18-34-31,0 52 16,0 0-1,0-17 1,18-1-1,-1-34 1,1-1 0,35-35-1,-18 0 1,0-53 0,-17 35-16</inkml:trace>
  <inkml:trace contextRef="#ctx0" brushRef="#br0" timeOffset="25775.713">864 3545 0,'0'0'0,"-17"0"0,17-17 31,0-1-15,35 18 0,35-35-1,-52 35-15,17-18 0</inkml:trace>
  <inkml:trace contextRef="#ctx0" brushRef="#br0" timeOffset="26158.277">1164 3528 0,'18'0'31,"17"0"-15,-17-18-1,-1-17 1,-17 0 0,0 17-1,-17 18 1,-19 35 0,1 18-1,18 18 1,17-1-1,17-17 1,18-18 0,36-35-1,-53 0 1</inkml:trace>
  <inkml:trace contextRef="#ctx0" brushRef="#br0" timeOffset="26458.392">1429 3545 0,'0'0'15,"17"-53"1,-17 1 0,-35 52 15,17 17-15,18 36-1,0 18 1,36-1-1,-19 1 1,-17-36 0,0 18-1,-35-18 17,-18-17-17,0-18 1,53-18-16</inkml:trace>
  <inkml:trace contextRef="#ctx0" brushRef="#br0" timeOffset="26756.593">1535 3246 0,'0'0'0,"0"-18"0,0 0 15,0 36 32,0 0-47,0 52 16,0 36 15,0 0-15,0 0-1,17-18 1,-17-35 0,18-36-16</inkml:trace>
  <inkml:trace contextRef="#ctx0" brushRef="#br0" timeOffset="26940.156">1587 3545 0,'0'0'0,"-17"0"0,-1-35 16,71 17 15,0 1 0,-35-1-31</inkml:trace>
  <inkml:trace contextRef="#ctx0" brushRef="#br0" timeOffset="27225.078">1870 3334 0,'0'0'0,"0"-18"15,0 36 1,-18 17-1,18 36 1,0 34 0,0 19-1,-18-54 1,18-34 0,0 70-1,0-54 1,18-34-1</inkml:trace>
  <inkml:trace contextRef="#ctx0" brushRef="#br0" timeOffset="27489.385">1870 3440 0,'0'-36'0,"0"72"16,0-107-16,35 36 15,36 35 1,17 17 0,0 54-1,-35 17 1,-36 18 15,-69 0-15,-37-36-1,1-17 1,18-35 0</inkml:trace>
  <inkml:trace contextRef="#ctx0" brushRef="#br0" timeOffset="27955.205">2434 3492 0,'-17'0'16,"-1"0"-1,-17 18 1,17 0-16,0 17 15,1 36 1,17-18 0,70-1-1,-34-52 1,-1-17 0,-18-54-1,-17 1 1,0 17-1,0 35 1,0 53 0,0 36-1,0 0 1,36-19 0,-1 1 15,-17-53-31</inkml:trace>
  <inkml:trace contextRef="#ctx0" brushRef="#br0" timeOffset="28155.303">2646 3210 0,'0'0'0,"0"-17"0,0-1 16,-18 0-1</inkml:trace>
  <inkml:trace contextRef="#ctx0" brushRef="#br0" timeOffset="28304.259">2646 3263 0,'0'0'0,"0"18"16,0 52-1,0 36 1,0 18 0,0-18-1,0-18 1,0-35 0</inkml:trace>
  <inkml:trace contextRef="#ctx0" brushRef="#br0" timeOffset="28488.654">2593 3510 0,'0'0'0,"0"-53"16,18 36-1,34-1 16,1 0-15,-17 1-16</inkml:trace>
  <inkml:trace contextRef="#ctx0" brushRef="#br0" timeOffset="28904.255">2857 3334 0,'0'17'47,"-17"1"-32,-1 35 1,1 17 0,17-17-1,0-35 1,17 0-16,18-18 31,-17-36 0,0-34-15,-18 17 0,0 35-1,0 36 1,0 35-1,0-36-15,0 36 16,17 18 0,-17-36-1,0 1 1</inkml:trace>
  <inkml:trace contextRef="#ctx0" brushRef="#br0" timeOffset="29531.542">3104 3422 0,'-17'0'15,"-1"18"1,18-1-16,-17-17 16,17 18-1,0-36 63</inkml:trace>
  <inkml:trace contextRef="#ctx0" brushRef="#br0" timeOffset="30718.528">3369 3281 0,'-18'0'31,"1"35"1,-1-17-32,-17 35 15,0 17 1,-18 1 0,35-36-1,18 0 1</inkml:trace>
  <inkml:trace contextRef="#ctx0" brushRef="#br0" timeOffset="30936.374">3193 3369 0,'0'-18'16,"0"54"15,0-1-15,35 0-1,0 36 1,18-36 0,-35-17-16,35-1 15</inkml:trace>
  <inkml:trace contextRef="#ctx0" brushRef="#br0" timeOffset="31316.615">3563 3087 0,'0'0'0,"-18"-35"16,1 17 0,17 0-1,0 36 1,0 35 0,17 35-1,1 18 1,0-18-1,-18-53-15,17 53 16,1-17 0,-18-36 15,0 1-15,18-36-1,-18-18-15</inkml:trace>
  <inkml:trace contextRef="#ctx0" brushRef="#br0" timeOffset="31883">3933 3334 0,'0'0'0,"0"-18"16,18 0 15,-18 1-15,-18 17 15,-17 0-15,0 0-1,0 35 1,17 0-1,18-17 1,35 17 0,1 18-1,-1-18 1,-35 1 15,0-1-15,-18-17-1,1-1-15,-19-17 16,-70 18 0,71-18-1</inkml:trace>
  <inkml:trace contextRef="#ctx0" brushRef="#br0" timeOffset="32165.574">4127 3246 0,'0'0'0,"0"-18"0,0 36 47,-17-1-31,-1 18-1,-35 54 1,18-19 0,-36 36-1,71-88 1,-17-1-16</inkml:trace>
  <inkml:trace contextRef="#ctx0" brushRef="#br0" timeOffset="32365.114">4022 3387 0,'0'0'0,"0"-18"0,17-17 15,-17 52 17,0 19-17,36 34 1,16 1-1,-16-1 1,-19-52-16</inkml:trace>
  <inkml:trace contextRef="#ctx0" brushRef="#br0" timeOffset="34062.729">741 4621 0,'0'0'0,"17"-17"31,-34 17 47,-1 35-62,-35 0-1,53-17-15,-35 35 16,17 0-1,18 0 1,36 0 0,17-36-1,35-17 1,-18-35 0,-52 17-1</inkml:trace>
  <inkml:trace contextRef="#ctx0" brushRef="#br0" timeOffset="34378.182">952 4639 0,'0'0'0,"0"18"32,-17-1-17,17 36 1,0 0-1,17 0 1,1-53-16,17 18 16,-17-18-1,0-36 1,-18 1 0,-36-18-1,1 0 1,0 36 15,17 17-15</inkml:trace>
  <inkml:trace contextRef="#ctx0" brushRef="#br0" timeOffset="34976.713">1147 4798 0,'-18'0'31,"18"-18"-31,-18-17 32,1 0-17,17-1 1,0 19-16,17 17 16,1 0-1,17 35 1,-17 0-1,-1 0 1,-17-52 31,0-1-31,0-35-1,0 0 1,18 36-1,17 17 17,-17 17-32,17 19 15,1 34 1,-19-17 0,-17-18-1,18-17 1</inkml:trace>
  <inkml:trace contextRef="#ctx0" brushRef="#br0" timeOffset="35559.53">1429 4780 0,'0'0'0,"0"18"15,17-1-15,-17 1 32,0-36-1,-17 1-15,17-19-1,-18 19-15,18-18 16,-18-18-1,36 17 1,35 36 0,-35 0-1,35 53 1,-18-17 0,-35-1-1,17-35 1,-17-18 15,0-35-15,18-17 15,0 34-15,-1 19-16,1 17 15,17 53 1,1 0-1,-36 35 1,-18 0 0,0-53-1,1 1 1,17-19 0</inkml:trace>
  <inkml:trace contextRef="#ctx0" brushRef="#br0" timeOffset="35926.428">1870 4621 0,'-18'0'16,"0"18"-1,18 0-15,0 35 16,0-1 0,18 1-1,17-17 1,1-36 0,-1-18-1,-35-35 1,0-17-1,-18 17 1,-35 0 0,-17 53 15,35 0-15</inkml:trace>
  <inkml:trace contextRef="#ctx0" brushRef="#br0" timeOffset="36293.276">2134 4833 0,'-17'-18'31,"-1"-17"-15,18 17 0,-18-52-1,18 17 1,36 0 0,17 35-1,17 36 1,1 17-1,-54 54 1,-34-19 0,-1 1-1,-17-18 1,-18-36 0</inkml:trace>
  <inkml:trace contextRef="#ctx0" brushRef="#br0" timeOffset="36691.827">2434 4498 0,'0'0'0,"0"-18"16,18 18 0,-18 18 15,0 35-16,0 35 1,0-70 0,0 52-16,0 36 15,0-18 17,0-70-17</inkml:trace>
  <inkml:trace contextRef="#ctx0" brushRef="#br0" timeOffset="36974.369">2399 4516 0,'0'0'16,"0"-18"-16,35-17 15,36 17 1,-1 36-1,18 52 1,-52 1 0,-19 17-1,-34-18 17,-36 1-17,-18-18 1,18-35-1,18-18-15</inkml:trace>
  <inkml:trace contextRef="#ctx0" brushRef="#br0" timeOffset="37474.458">2857 4621 0,'0'0'0,"-17"0"16,-18 0-1,-1 0 1,19 18-16,17 0 15,-18 17 1,36 0 0,35-35-1,-18 0 1,0-17 0,-17-19-1,-18-17 1,0 36-1,0 52 17,0-17-32,0 52 15,17 1 17,1-36-17,17 0 1,-17-35-1,0 0-15</inkml:trace>
  <inkml:trace contextRef="#ctx0" brushRef="#br0" timeOffset="37740.087">2999 4392 0,'0'0'0,"0"-18"0,-18 1 15,18 52 17,0 36-17,18-1 1,-1 18 0,-17-52-1,18 52 1,-18-18-1,0-17 1</inkml:trace>
  <inkml:trace contextRef="#ctx0" brushRef="#br0" timeOffset="37923.834">3052 4692 0,'0'0'16,"-18"-35"-16,18 17 15,0 0 1,35-17 0,0 17-1,54 1 1,-19-1 15</inkml:trace>
  <inkml:trace contextRef="#ctx0" brushRef="#br0" timeOffset="38305.884">3316 4516 0,'18'-18'16,"-1"18"-16,19-18 15,-19 1 1,-105 70-16,176-124 16,-123 71 15,-18 0-15,35 18-16,-17-1 15,18 36 1,17 0-1,17-18 1,36-17 0,-18-18-1,-17-18 1,0-35 15,-1 36-15,-17 34 15,0 19-15,0-19-16,0 19 15,0 17 1,18-36 0</inkml:trace>
  <inkml:trace contextRef="#ctx0" brushRef="#br0" timeOffset="40285.367">1235 5239 0,'0'-18'16,"0"36"31,0-1-31,0 1-16,0 0 0,0 70 15,0 18 1,-18-18-1,0-18 17,18-17-17,0-35 1</inkml:trace>
  <inkml:trace contextRef="#ctx0" brushRef="#br0" timeOffset="40570.472">1235 5186 0,'0'0'16,"0"-53"-16,0 35 16,17 18-1,19 18 16,-19 17-31,19 53 16,-36-17 15,0-36-15,-36 0 0,1-35-1,17 0-15</inkml:trace>
  <inkml:trace contextRef="#ctx0" brushRef="#br0" timeOffset="40901.68">1429 5239 0,'0'0'0,"17"17"31,-17 1-15,18 17-16,-18 18 15,0-18 1,0 1 15,0-19-15,0-34 15,0-1-15,0-35-1,18-17 1,-1 17 0,19 0-1,-36 35-15</inkml:trace>
  <inkml:trace contextRef="#ctx0" brushRef="#br0" timeOffset="41218.547">1676 5168 0,'0'18'0,"0"-1"16,0 1-16,-36 35 31,36 18-15,0-36-1,18 0 1,17-17-1,-17-18-15,0 0 16,17-36 0,-35 1-1,0-35 1,-35 17 0,17 17-1,0 36 1,1 0-16</inkml:trace>
  <inkml:trace contextRef="#ctx0" brushRef="#br0" timeOffset="41521.837">1958 5186 0,'0'17'47,"-18"1"-32,18 0-15,-35 70 16,35 0 0,-18-35-1,18-35-15,0 52 16,0-17-1,0-18 1,0-52 15,0-1-15</inkml:trace>
  <inkml:trace contextRef="#ctx0" brushRef="#br0" timeOffset="41751.362">1976 5115 0,'0'0'0,"17"-53"16,18 53-1,18 36 1,-17-1 0,-36 35-1,-36 1 1,-17-18-1,1-18 1,16-35 0</inkml:trace>
  <inkml:trace contextRef="#ctx0" brushRef="#br0" timeOffset="42116.489">2152 5239 0,'18'0'16,"-1"0"0,-17-18-16,18 0 15,-1-34 1,-17 16-1,0 1 17,-35 35-32,0 18 31,17 35-15,1-1-1,17 37 1,35-36-1,-17-36 1,-1-17-16</inkml:trace>
  <inkml:trace contextRef="#ctx0" brushRef="#br0" timeOffset="42416.273">2399 5221 0,'0'0'0,"18"0"0,-1 18 15,-17 17 1,18 0 0,-18 36 15,0-54-15,0 1-1,-18-18 16,18-35-15,0 0 0,0-36-1,18 0 1,-18 1 0</inkml:trace>
  <inkml:trace contextRef="#ctx0" brushRef="#br0" timeOffset="42700.964">2787 4904 0,'0'-18'15,"0"0"1,0 36 15,0 17-15,0 53-1,-18 18 1,18-70-16,-17 69 16,-1-34-1,0-18 1</inkml:trace>
  <inkml:trace contextRef="#ctx0" brushRef="#br0" timeOffset="43065.855">2716 5221 0,'0'0'0,"0"-18"31,0 1-15,18-1 0,0 18-1,-1 0-15,36-17 16,0-1 0,-18 18-1,-17 0 16,-18 18-15,0 17 0,0 18-1,0 0 1,0-36 0</inkml:trace>
  <inkml:trace contextRef="#ctx0" brushRef="#br0" timeOffset="43231.111">2928 5027 0,'0'0'0,"0"-35"16,0-36-1,0 54-15,0-19 16,0 54 15</inkml:trace>
  <inkml:trace contextRef="#ctx0" brushRef="#br0" timeOffset="43830.462">3034 5080 0,'0'0'0,"18"0"16,-1-18 15,-17 1-15,0-36-1,0 18 1,0 17-1,-17 18 1,-1 35 0,18 36-1,0-1 1,0 1 0,35-36-1,0-35 16,18 0-15,18-53 0,-36 0-1,-35-17 1,0-1 0,0 36-1,-17 35 1,-1 35-1,18-17-15,0 35 16,18 17 0,17 1-1,-18-1 1,-34-17 0,-71-17 15,-1-19-31</inkml:trace>
  <inkml:trace contextRef="#ctx0" brushRef="#br0" timeOffset="47025.09">758 7232 0,'0'0'0,"0"-18"0,0-70 16,0 70-16,0-17 15,-17 0 1,17 17-1,0 54 17,0 69-17,0 36 17,0 18-17,0-35 1,-18-89-16,18 53 15,0-53 1,0-17 0,-17-18-1,-1-18-15</inkml:trace>
  <inkml:trace contextRef="#ctx0" brushRef="#br0" timeOffset="47424.558">688 7144 0,'0'0'0,"0"-36"0,0 1 0,18-18 16,-18 36-1,70-36-15,18 17 32,0 36-17,-17 36 1,-53-1-1,-18 36 1,-53-1 0,17-35-16,-34 36 15,-1-1 1,36-17 0,35 0-1,18 0 1,35 0-1,17 18 1,-17-54 0,-35 19-1,-1-36 17,19-18-32</inkml:trace>
  <inkml:trace contextRef="#ctx0" brushRef="#br0" timeOffset="47791.538">1129 7373 0,'0'0'0,"18"0"16,-1-18-1,1-17 1,-1 0 0,-17 0-1,0 17 1,-17 36 15,-1 34-15,-17 19-1,35 17 1,0-35 0,35 0-1,0-35 1,18-18 0</inkml:trace>
  <inkml:trace contextRef="#ctx0" brushRef="#br0" timeOffset="48089.602">1393 7408 0,'0'0'0,"18"-88"16,-18 35 0,0 36 15,-18 17-31,1 35 31,17 18-15,-18 0-1,36 35 1,-1-53 0,-17 0-1,0 1 1,-35-19 0,-18 1-1,0-18 1,36 0-16</inkml:trace>
  <inkml:trace contextRef="#ctx0" brushRef="#br0" timeOffset="48456.33">1711 7214 0,'0'0'16,"0"-17"-1,-35 34 1,-18 54 0,17-1-1,36-34-15,0 17 16,18 35 0,53-53-1,-18-35 1,0-18-1,-18-34 1,-35-19 0,0 36-16,0-18 15,-53-35 17,0 70-32,0 36 31,53-1-31</inkml:trace>
  <inkml:trace contextRef="#ctx0" brushRef="#br0" timeOffset="48872.378">1905 7267 0,'0'18'16,"0"-1"-1,0 19 1,0-19-16,0 36 16,18 0-1,17-17 1,35-36 0,19-36 15,-36-34-16,-1-19 1,-52 37 0,0-1-1,-17 35 1,-18 71 0,-1 0-1,36 53 1,0-36-1,36-17 1,-1-53 0</inkml:trace>
  <inkml:trace contextRef="#ctx0" brushRef="#br0" timeOffset="49188.552">2328 7267 0,'0'0'15,"18"-17"1,0 34 0,-18 36-1,0 18 1,0-1 0,17-34-1,-17-1 1,0-53 15,18-17-15,0 0-1,-18-1-15,35-52 16,18-35 0,0 70-1</inkml:trace>
  <inkml:trace contextRef="#ctx0" brushRef="#br0" timeOffset="49488.024">2681 7056 0,'0'0'0,"18"0"16,-1 0-1,-34 0 1,-1 35-1,-17 18 1,0 17 0,17 18-1,36 1 1,-1-54 0,1-17-16,35 17 15,17-35 16,-17-18-15,-18 1-16</inkml:trace>
  <inkml:trace contextRef="#ctx0" brushRef="#br0" timeOffset="49820.253">2946 7232 0,'-18'0'16,"18"-18"-1,0 1 1,35-1 0,-35 0-16,36-17 15,-1-18 1,-35 18 0,-18 35 15,-35 0-31,0 70 31,18 36-15,35-35-1,18 35 1,35-53 0,-18-53-1,0 0 1</inkml:trace>
  <inkml:trace contextRef="#ctx0" brushRef="#br0" timeOffset="50170.168">3210 7073 0,'0'0'0,"0"-35"0,0 17 15,18-17 16,-18 17-15,-18 18 15,1 18-15,17 35 0,0 17-1,35 1 1,0 0-1,-35-1 1,-35-17 0,-36 0-1,36-35-15,-35-1 16,34-17-16</inkml:trace>
  <inkml:trace contextRef="#ctx0" brushRef="#br0" timeOffset="51800.466">247 8431 0,'0'0'16,"0"-17"-16,0-1 16,0 36 93,0-1-109,0 19 16,0 17-1,0-36-15,0 36 16,0 18-1,0 17 1,0-18 0,0-17-1,0 18 1,0-18 0,0 17-1,0-17 1,0 71 15,0-1-15,0-70-16,-18 71 15,18 70 1,-17 53 0,17-89-1,-18 1 1,0-35-1,-17-1 1,17 1 0,18-1-1,-17-17 1,-1 17 0,1-35-1,-1-17 1,18-18-1,0 0 1,0 0 15,0-18-15,0-17 0,0 17-1,-18-17 1,18-1 15,0-34 125,0-1-140,18 0 0,-18 1-16</inkml:trace>
  <inkml:trace contextRef="#ctx0" brushRef="#br0" timeOffset="55095.889">282 8520 0,'0'0'0,"0"-18"32,0 0 15,18 18-32,17 0 1,-17 0-16,88 0 15,17 0 1,18 0 0,36 0-1,-54 0 17,53-17-17,1-1 1,34 0-1,-52-17 1,18 17 0,17 1-1,17-18 1,-52 17 0,-53 0-1,-53 18 1,17-17-1,36 17 1,0-18 0,53 18-1,-18-18 1,0 1 15,0 17-15,0-18-1,-53 0 1,-17 18 0,-53-17-1,-1 17 1,1 0 0,-18-18 46,18 18-31,-18 18 79,0-1-95,-18 19 1,0 17 0,1 35-1,17-18 1,-18 1-1,0-1 1,1 19 0,17-19-1,0 18 1,0 1 0,0-1-1,0-71 1,17 72-1,1-1 1,0 0 0,17 0-1,-17-17 1,-1 35 0,1-18-1,-1 0 1,1 0-1,-18-17 1,0 35 0,18-18-1,-18-18 1,0 1 0,-18-1 15,18-17-16,0 0 1,0 0 0,0 0-1,0 0 1,0 0 0,0 18-1,0-1 1,0 1-1,0-1 1,0-35 0,0 1-1,0-19 1,0 1 15,0 0-15,0-1 15,-18-17-15,18 18-1,-52 0 1,-37-18 0,54 0-16,-106 17 15,-35 1 1,-18-18-1,70 17 1,-52 1 0,-1-18-1,-17 18 1,-70-18 0,87 0-1,19 0 16,-1 17-15,18 1 0,17 0-1,1-1 1,52 1 0,-17-18-1,17 35 1,1-35-1,-18 18 1,-1-18 0,1 0-1,-18 0 1,1 0 0,-1 18-1,-18-18 16,-17 17-15,88 1 0,0-18-1,36 0 1,-19 0 0,19 17-1,-36-17 1,18 0-1,17 0 1,18-17 62,0-1-62,35-17-16,18-18 15</inkml:trace>
  <inkml:trace contextRef="#ctx0" brushRef="#br0" timeOffset="59006.732">564 8749 0,'0'0'0,"0"-18"16,-17 36 62,-1-18-78,1 35 16,-1 36-1,0 17 1,18-18 0,0-34-16,18 17 15,0 0 1,70-36-1,0-17 1,-18-17 0,-17-54-1,-35-17 17,0-18-32,-18 35 31,-18 19-16,-17 34 1,35 0 0</inkml:trace>
  <inkml:trace contextRef="#ctx0" brushRef="#br0" timeOffset="59371.494">1111 8802 0,'0'0'0,"0"-18"32,-17 18-1,-19 18 0,1 17-15,35 18-1,0 35 1,18-53 0,17 18-1,-35-35 1,18 17 0,-36-17-1,-35 0 1,0-18-1,0 0 1,53-18 0</inkml:trace>
  <inkml:trace contextRef="#ctx0" brushRef="#br0" timeOffset="59707.439">1199 8978 0,'0'0'0,"18"0"16,17-17 15,-17-1-15,-18-17 0,0-18-1,0 17 1,-18 36-1,1 0 1,-1 36 0,0-19-16,18 36 15,0 18 1,0-36 0,36 0 15,-1-17-31</inkml:trace>
  <inkml:trace contextRef="#ctx0" brushRef="#br0" timeOffset="60005.735">1429 8925 0,'0'0'16,"17"-17"-16,1 34 31,-18 1-31,18 35 15,-18-18 1,0 0 0,0-17 15,0-36-15,0 1-1,-18-36 16,18-18-15,18 1 0,35-1-1</inkml:trace>
  <inkml:trace contextRef="#ctx0" brushRef="#br0" timeOffset="60686.491">2011 8537 0,'0'0'0,"0"-17"0,0-19 16,-18 19-1,-17-1 16,0 0-15,-1 54 0,1-19-16,0 36 15,0 53 1,17 0 0,36 0-1,34-18 1,19-35-1,17-36 1,-35-17 0,0-35-1,-18-35 1,-17-1 0,-18 36-1,0-36 1,-18 89 31,18 17-32,-17 36 1,-1-1 0,18 1-1,0-36-15,0 36 16,0-18-1,0-18 1,18-35 15,-18-18-15,17 1 0,-17-36-1</inkml:trace>
  <inkml:trace contextRef="#ctx0" brushRef="#br0" timeOffset="61204.041">2222 8749 0,'0'18'31,"0"34"-15,0-16 0,0 17-1,36-18 1,-19-17-1,1-1-15,53-17 32,-36-17-17,0-19 1,-17-34 0,-18-1-1,0 36 1,0 17-1,0 71 17,0-35-32,0 17 15,0 18 1,0-18 0,35-17-1,-17-18 1</inkml:trace>
  <inkml:trace contextRef="#ctx0" brushRef="#br0" timeOffset="61418.832">2593 8802 0,'18'-35'16,"-36"70"-16,36-88 16,-18 71 15,0 17-16,0-18-15,0 19 16,17 17 0,-17-18-1,18-35 1</inkml:trace>
  <inkml:trace contextRef="#ctx0" brushRef="#br0" timeOffset="61585.539">2628 8590 0,'0'0'15,"0"-18"-15,-17-34 16,17 34 0,-36 18 15</inkml:trace>
  <inkml:trace contextRef="#ctx0" brushRef="#br0" timeOffset="62183.711">2840 8273 0,'0'0'0,"0"-18"15,0 36 17,17 17-17,-17 0-15,18 71 16,0-35-1,-18 52 1,0-17 0,0-18-1,17-17 1,-17-54 0,0-34 15,18-19-16,-18-34 1,0-1 15,-18 18-15,-35 36 0,1 34-1,16 36 1,19 18-1,17-18 1,0-36-16,35 19 16,0-19-1,18-17 1,-18 0 0,-35-17-1</inkml:trace>
  <inkml:trace contextRef="#ctx0" brushRef="#br0" timeOffset="62551.696">3052 8696 0,'17'-18'0,"1"18"16,17-17-1,0-19 1,-17-17 0,0 18-1,-36 18 1,-17 17 0,-18 52-1,0 37 1,53-54-1,0 18-15,0 0 16,18 0 0,52-36 15,71 1-15,-70-18-16</inkml:trace>
  <inkml:trace contextRef="#ctx0" brushRef="#br0" timeOffset="63914.496">706 9737 0,'0'17'47,"0"1"-32,0 0 1,17-1 0,18 1-1,1-18 1,-19-18 0,-17 1-1,-17 17 1,-1 0-1,0 0 1,1 0 0,17 17-1,17 1 1,19-18 0,-1 0 15,-17 0-16,-18-18 1,-36 1 0,19 17-1,17-18 1,0 0 0</inkml:trace>
  <inkml:trace contextRef="#ctx0" brushRef="#br0" timeOffset="64513.84">1111 9701 0,'0'18'16,"18"-18"15,0 0-15,-1-18-16,1 18 16,-18-17-1,17-19 1,-17 19-1,0-1 1,-35 18 0,0 35-1,0 18 1,17 18 0,18-1-1,35-17 1,18 0-1,-18-53 1,54 0 0,-72-17-1</inkml:trace>
  <inkml:trace contextRef="#ctx0" brushRef="#br0" timeOffset="64713.566">1605 9543 0,'0'0'16,"0"17"0,-35 36-1,0 35 1,-1-17 0,19-1-1,-19-17 1,19-53-1</inkml:trace>
  <inkml:trace contextRef="#ctx0" brushRef="#br0" timeOffset="64930.218">1429 9666 0,'0'0'0,"0"-18"0,0 1 15,0 34 16,0 1-31,0 35 16,0 18 0,17-19-1,19 1 1,-1-35 0,-17-18-16</inkml:trace>
  <inkml:trace contextRef="#ctx0" brushRef="#br0" timeOffset="65312.802">1764 9666 0,'0'0'0,"0"18"31,18-18 0,-1 0-15,36-18-1,-35-35 1,-18 36-16,0-36 16,-18 35-1,-35 18 1,0 53-1,18 0 1,35 53 0,35-36-1,1-17 1,34-18 0,18-35-1</inkml:trace>
  <inkml:trace contextRef="#ctx0" brushRef="#br0" timeOffset="65944.503">2611 9437 0,'-18'0'15,"18"-18"1,18 18-1,-1-17 1,18-1 0,-17-17-1,-18-1 1,-18 19 0,-17 17-1,-18 35 1,18 53 15,17-35-15,18 106-1,0-36 1,18-35 0,-18-35-1,0-17 1</inkml:trace>
  <inkml:trace contextRef="#ctx0" brushRef="#br0" timeOffset="66261.637">2522 9719 0,'0'0'0,"0"-18"15,0 1 1,53 17-1,-17-18 17,52 0-17,-18 1 1,-17-1 0,-35 18-1,-18 18 1,0-1-1,0 19 1,0-1 0,0 0-1</inkml:trace>
  <inkml:trace contextRef="#ctx0" brushRef="#br0" timeOffset="66427.595">2840 9419 0,'0'0'0,"0"-17"0,0-19 31,0 1-15,0 17-16</inkml:trace>
  <inkml:trace contextRef="#ctx0" brushRef="#br0" timeOffset="66710.072">2999 9207 0,'0'0'16,"0"18"15,0 0-16,0 17-15,0 53 16,17 18 15,-17 0-15,18 0 0,-18-36-1,0-52-15,18 17 16,-1-35-16</inkml:trace>
  <inkml:trace contextRef="#ctx0" brushRef="#br0" timeOffset="67326.47">3263 9560 0,'0'0'0,"0"-17"31,18 17-31,17-36 31,0 19-15,1-36 0,-19 35-16,-17 1 15,0-19 1,-35 19-1,-18 34 1,0 54 0,53 17-1,0-35 1,53-18 0,-18-35-1,89-17 16,-36-19-31,-35-17 32,35-35-17,-88 18 1,0 34 0,-35 36-1,0 18 1,35 17-1,17 36 1,1-1 0,0 1-1,-18 17 1,-53-17 0,-89-36-1,90-17-15</inkml:trace>
  <inkml:trace contextRef="#ctx0" brushRef="#br0" timeOffset="69723.613">370 10530 0,'0'-17'0,"-17"17"16,-1-18 0,0 18-1,18 18 1,-17-18-16,17 35 15,0 53 1,-18 0 0,1 18-1,-1-18 1,0-17 15,18-53-31,-53-1 31,36-34-31</inkml:trace>
  <inkml:trace contextRef="#ctx0" brushRef="#br0" timeOffset="69904.994">35 10654 0,'0'0'0,"-35"-53"15,35 0 1,0 35-16,18-17 15,35 0 1,17 17 0,18 18-1,-17 0 1</inkml:trace>
  <inkml:trace contextRef="#ctx0" brushRef="#br0" timeOffset="70621.41">476 10760 0,'36'0'15,"-19"0"-15,1 0 16,-1 0-16,1-18 16,17-35-1,-35 18 1,0 17 0,0 1 15,-35 17-16,0 35 1,17 0 0,1 36-1,17-1 1,17-17 0,36-35-1,18-18 1,17-18-1,-18-17 1,1-53 0,-36 17-1,-35 18 1,0 36 0,-17 34 30,-1 19-30,18 16 0,35 1-1,0 18 1,-35-36 0,0-17-16,-17 17 15,-36 0 1,0-17-1,-18-18 1,54 0-16</inkml:trace>
  <inkml:trace contextRef="#ctx0" brushRef="#br0" timeOffset="70887.185">1094 10389 0,'0'0'0,"0"-17"16,0 34 15,0 36-15,0 18-1,0 17 1,-18 18-1,0-18 1,18-70-16,-17 52 16,-19-52-1</inkml:trace>
  <inkml:trace contextRef="#ctx0" brushRef="#br0" timeOffset="71052.362">988 10724 0,'0'0'0,"0"-17"16,17-18 0,19-1-1,17 1 1,35 0 0,-53 17-16</inkml:trace>
  <inkml:trace contextRef="#ctx0" brushRef="#br0" timeOffset="71402.178">1729 10442 0,'0'0'0,"0"-17"32,0-1-17,0 36 1,0-1 0,0 54-1,0-36-15,-18 18 16,18 53-1,0-18 1,0-53 0,0 1-1</inkml:trace>
  <inkml:trace contextRef="#ctx0" brushRef="#br0" timeOffset="71719.337">1764 10513 0,'0'0'0,"0"-71"16,0 18-1,35 36 1,18 17 0,-18 17-16,36 19 15,17 34 1,-35 18-1,-53-52-15,-18 52 16,-35-18 0,-52 1-1,-19-18 1,18-18 0,53-35-1</inkml:trace>
  <inkml:trace contextRef="#ctx0" brushRef="#br0" timeOffset="72101.245">2311 10548 0,'0'0'0,"0"18"47,-53 35-32,53-36-15,-36 54 16,36-36 0,36 18-1,-1-18 1,18-35-1,-18-35 1,-35-36 15,0 1-15,-17 17 0,-19 18-1,1 35 1,17 0-1</inkml:trace>
  <inkml:trace contextRef="#ctx0" brushRef="#br0" timeOffset="72384.871">2699 10530 0,'0'-17'15,"-18"17"17,0 0-17,-34 17 1,34 19-16,0-19 16,-17 54-1,35 17 1,35-35-1,18-18 1,0-35 0,-18-17-1</inkml:trace>
  <inkml:trace contextRef="#ctx0" brushRef="#br0" timeOffset="72651.206">2963 10442 0,'0'-17'16,"0"34"15,0 18-15,-35 36-1,17 0 1,1-1-1,-1-17 1,-17 0 0,35-35-16,-35-1 15</inkml:trace>
  <inkml:trace contextRef="#ctx0" brushRef="#br0" timeOffset="72851.666">2822 10566 0,'0'0'0,"0"-18"0,0 0 31,18 54-15,-1 34 0,19 1-1,-1-18 1,18 35-1,-35-70-15</inkml:trace>
  <inkml:trace contextRef="#ctx0" brushRef="#br0" timeOffset="77676.921">7796 670 0,'0'-17'16,"0"-1"-1,18-17 1,-18 17 0,0 0-16,-18 18 62,1 0-62,-36 18 16,0 0-1,0 35 1,0 17 15,-17 36-15,52-18 0,18 18-1,0-53 1,0-18-16,18 36 15,17-18 1,-18-36-16,19 19 16,34-36-1,1 0 1,-18-18 0,-18-53 15,-35-17-31,-35 35 31,-1 0-31,1 36 31,35-1-15,53 18 15,53 0-15,-36-18-1,1 18 1,-36 0 0,-17 18-1,-18 17 1,0 36 0,0 0-1,0-1 1,0-17-1,0-35 1,0 17-16,0 18 31,0-36-15,18-52 15</inkml:trace>
  <inkml:trace contextRef="#ctx0" brushRef="#br0" timeOffset="78042.342">8326 1094 0,'17'0'47,"1"0"-47,17-36 15,-17 1 1,-1 0 0,-17-1 15,0 1-15,-17 35-16,-19 0 15,-16 35 1,16 18-1,36 18 1,18 0 0,17-19-1,36-16 1,-36-19 0</inkml:trace>
  <inkml:trace contextRef="#ctx0" brushRef="#br0" timeOffset="78375.177">8537 1252 0,'0'-17'16,"18"-1"-1,-18 0 1,17-17 0,-17-18-1,18 36-15,-18-19 16,35-17-1,36 0 1,0 36 0,-1 34-1,-17 36 1,-35 0 0,-18 18-1,0-1 1,-36-34-1,19-1 1,-1-35 0</inkml:trace>
  <inkml:trace contextRef="#ctx0" brushRef="#br0" timeOffset="78940.819">8996 970 0,'0'18'47,"17"-18"-31,1 0-1,17-18 1,-17 0 0,-18 1-1,0-1-15,0-17 16,0 17 0,-18 18-1,-17 0 1,-18 88-1,36 1 1,17-1 0,17-18-1,1-17 17,35-35-17,-36-18-15</inkml:trace>
  <inkml:trace contextRef="#ctx0" brushRef="#br0" timeOffset="79274.617">9243 1041 0,'0'0'0,"0"-18"16,17 18 0,-17 18-1,18 52 1,-18-17-1,0 0 1,0-35 0,0-1-1,0-34 32,0-1-47,18-35 16,-1-17-1,19-19 1,-19 36 0,1 36-1,0 17 1</inkml:trace>
  <inkml:trace contextRef="#ctx0" brushRef="#br0" timeOffset="79428.839">9437 970 0,'-18'-35'0,"36"70"0,-1 18 16,1 0-1,-18-18-15,0 1 16,18-1 0,-1 0-1,-17-53 32</inkml:trace>
  <inkml:trace contextRef="#ctx0" brushRef="#br0" timeOffset="79576.609">9454 864 0,'0'0'0,"0"-53"15,-17-17 1,17 52 0</inkml:trace>
  <inkml:trace contextRef="#ctx0" brushRef="#br0" timeOffset="79890.028">9754 776 0,'0'0'16,"18"0"-1,-18 18 1,0-1 0,-53 36-1,18 18 1,35-18 0,0 17-1,53-34 1,35-19-1,18-17 1,-18-35 0,-18-18-1</inkml:trace>
  <inkml:trace contextRef="#ctx0" brushRef="#br0" timeOffset="81387.366">7761 1640 0,'0'0'0,"-18"-17"0,18-1 31,-17 0-15,17 36 0,0 0-1,-18 35 1,1-18-16,-1 18 16,-17 70-1,-1-34 1,36-19-1,0-17 1,0 0 0,18-35-1,35-1 1,35-17 0,0-35-1,36 0 1,-1-18 15,-35-18-15,-52 36-1,-54 53 17,18-1-17,-18 18 1,1 1-1,17-1 1,17-17 0,1-18-1</inkml:trace>
  <inkml:trace contextRef="#ctx0" brushRef="#br0" timeOffset="81536.824">8290 1887 0,'0'-35'0,"0"70"0,0-105 15,0 52 1,-17 1 0,-1 17-1</inkml:trace>
  <inkml:trace contextRef="#ctx0" brushRef="#br0" timeOffset="82036.415">8537 1640 0,'0'0'0,"0"-35"16,0 70 15,-17 54-16,17 16 17,0-16-17,0-1 1,0-35 0,0-36-16,0 1 15,0-36 16,17-17-15,18-35 0,-17 52-16,35-35 15,0 35 1,-18 36 0,1 35-1,-36 0 1,-36 0 15,1-18-15,-18-17-1,18-18 1,17 0-16</inkml:trace>
  <inkml:trace contextRef="#ctx0" brushRef="#br0" timeOffset="82369.02">8908 1870 0,'0'0'0,"17"0"15,19 0 1,-19 35 0,1 18-1,-18-35-15,0 34 16,-18-16-1,1-1 17,-1-35-1,18-18-15,0 1-16,0-36 15,18-18 1,17 1-1,0 17 1,0 18 0</inkml:trace>
  <inkml:trace contextRef="#ctx0" brushRef="#br0" timeOffset="82823.927">9402 1764 0,'-18'0'16,"0"0"0,-35 0-1,36 18-15,-19-1 16,-17 36-1,53 18 1,18-36 0,35-17-1,0-18 1,0-18 0,-35-17-1,-18-18 1,0 17-1,0 19 17,-18 34-17,18 36 1,0-17 0,18 17-1,17-36 1</inkml:trace>
  <inkml:trace contextRef="#ctx0" brushRef="#br0" timeOffset="83168.067">9596 1817 0,'0'0'15,"17"0"-15,1 35 16,-1 18-1,-17 0 1,0 0 0,0-36 15,-35 1 16,35-36-47,0 1 15,18-18 1,17-36 0,-17 53-16,35-52 15,-18 35 1,-17 35 0</inkml:trace>
  <inkml:trace contextRef="#ctx0" brushRef="#br0" timeOffset="83317.567">9948 1782 0,'36'35'15,"-72"-70"-15,89 123 16,-53-53 0,0 18 15,0-18-15,-17-17-1</inkml:trace>
  <inkml:trace contextRef="#ctx0" brushRef="#br0" timeOffset="83482.299">9984 1693 0,'0'0'0,"0"-53"16,0-17-1,0 52 1</inkml:trace>
  <inkml:trace contextRef="#ctx0" brushRef="#br0" timeOffset="83933.044">10160 1746 0,'0'18'16,"18"-18"15,-1 0-16,1-18-15,0 1 16,17-36 0,-35 35-16,0-17 31,0 17-15,-35 18-1,-1 35 1,-17 71-1,53-53 1,0 35 0,36-52-1,17-1 1,-1-35 0,-16 0-1</inkml:trace>
  <inkml:trace contextRef="#ctx0" brushRef="#br0" timeOffset="84249.871">10548 1623 0,'0'0'0,"0"-36"32,0 19-17,0-1 1,-18 18-1,1 35 1,17 1 0,0 17-1,0 17 1,17-17 0,-17 18-1,0-18 1,-53-18-1,-17-17 1,-18-18 0</inkml:trace>
  <inkml:trace contextRef="#ctx0" brushRef="#br0" timeOffset="86029.255">6315 2417 0,'0'17'15,"17"1"32,1-18-47,17 17 16,89 1-1,17 0 1,18-1 0,-124 1-1,71-18-15,35 18 16,18-1 15,17 1-15,-53-18-1,1 18 1,17-18 0,35 17-1,18-17 1,-17 0 0,-36 0-1,0 0 1,18 18-1,-18-18 1,-18 0 0,36 0-1,-18 0 1,18 0 0,0 0 15,-36 0-16,-17 0 1,35 0 0,-17 0-1,-1 0 1,-35-18 0,0 18-1,1-17 1,-36-1-1,35 18 1,-53-18-16,124 18 16,17-17-1,-35 17 1,-52-18 0,-37 0-1,-16 18 16,-1-17-15,-17 17 0,-1-18-1,1 18 17,0 0-17,-1 0 16,1-18 16</inkml:trace>
  <inkml:trace contextRef="#ctx0" brushRef="#br0" timeOffset="90106.991">6421 2522 0,'0'18'422,"0"0"-406,0-1-16,0 1 15,0 17 16,0 0-31,0 1 32,0-1-17,17-35-15,-17 35 16,0 1 0,0-1-1,0 18 1,0-18-1,0 0 1,0-17 0,0 0-1,0-1 1,0 1 0,0 0-1,0 34 16,0-16-31,0-1 32,0-17-17,0 17 1,0 0 0,0 0-1,-17 18 1,-1-17-1,0 17 1,1-1 0,-1 1-1,0 0 1,1 18 0,-1-1-1,0 19 1,1-19-1,-1 1 1,1-18 15,-1 17-15,-17 36 0,35-35-1,-18-1 1,0 1-1,-17 17 1,35-18 0,-18 1-1,1 35 1,-1-36 0,18 1-1,-18 17 1,-17 18-1,35-18 1,-17 18 15,-19-18-15,36-17 0,-17-1-1,-1 1 1,0-1-1,1-17 1,-1 18 0,18-1-1,-18 19 1,1 16 0,17-16-1,-18 17 1,1-1-1,-1-16 17,0-1-17,1 0 1,17-18 0,-18 19-1,18-19 1,-18 18-1,1-17 1,17 0 0,-18 17-1,0 35 1,1-35 0,-1 18-1,18 0 1,-17-18-1,-19 0 1,19 18 15,-1 18-15,0-36 0,1-17-1,-1 52 1,0-35-1,1 36 1,17-71-16,-18 70 16,-17 1-1,17-1 1,-17 0 0,17 1-1,-17-18 1,17-18-1,-17 71 1,17-36 0,1-52-1,-18 52 17,17 1-17,-17-18 1,-18 35-1,35-53 1,-17 0 0,0 0-1,-1 0 1,19-52-16,-19 17 16,1 70-1,35-88 1,-18 36-1,1-18 1,17-36 0,0 1-1,17-18 79,1 0-78,53 0-1,-1-18 1,18 18 0,1 0-1,16-17 1,19 17-1,-71 0-15,70-18 16,1 18 15,-1-17-31,-17-1 32,17 18-17,19-18 1,-1 18-1,17-17 1,-16 17 0,-1-18-1,0 18 1,0 0 0,-18-18-1,36 18 1,-53 0-1,17 0 1,-52 18 0,123-18 15,-88 0-15,106 0-1,-18 0 1,0 18-1,-18-1 1,18-17 0,-88 18-1,53-18 1,-18 35 0,-18-35-1,54 18 1,-1-1-1,-17-17 1,-53 0 0,-1 0-1,-16 0 17,-1 0-17,-18 0 1,-17 0-1,-18 0 1,1 0 0,-19 0 15,1 0-15,-18-17-1,0-1 1,0-17-1,0 0-15,0 17 0</inkml:trace>
  <inkml:trace contextRef="#ctx0" brushRef="#br0" timeOffset="92553.079">11606 2469 0,'0'-17'15,"0"-1"17,-17 18-17,17-17 1,0-1-1,0 36 32,-18-1-31,18 1-16,-18 52 16,18 1-1,-17 35 16,-1-18-15,18 18 0,-35-18-1,17 0 1,1 0 0,-19 18-1,1-18 1,35-52-16,-35 34 15,0 107 1,-1-54 0,-17 1-1,18 17 1,0-18 0,-1 1-1,-34 34 16,17-34-15,0 17 0,18 0-1,17 0 1,-17 0 0,17 0-1,1-17 1,-1-1-1,0-17 1,1 18 0,-1-19-1,0 37 1,-17 34 0,18-35-1,-1-17 1,0 17 15,-17-18-15,17 1-1,-17-1 1,0 36 0,-1 0-1,1 17 1,0-17-1,0 52 1,-1-70 0,1 1-1,17-1 1,-17 70 15,18-105-31,-19 53 31,1 17-15,0-52 0,17-1-1,-17-17 1,17 18 0,-17-19-1,17 19 1,1 35-1,17-89 1,-18 36 0,18 0-1,-18-18 1,18 18 15,0-36-31,0 1 31,0-36-15,0 1 0,0-1-1,0 0 1,18 0 0,0 1-1,-1-1 1,1 0-1,-18-17 1,0 17 0,0-17-1,0-1 1,0 19 0,0-19-1,18-17 1,-18 18-1,0-36 32,17-17-31,1 0 0,-18 0-16</inkml:trace>
  <inkml:trace contextRef="#ctx0" brushRef="#br0" timeOffset="94831.706">6667 3422 0,'0'-18'250,"0"1"-219,0-1 0,18 18-31,-18-18 16,0 1 15,0 34 16,0 1-31,0 0-16,0 17 15,0 35 1,-18 19-1,1-1 1,17-35 0,-18 0-1,18-36 17,0-34-17,0-54 16</inkml:trace>
  <inkml:trace contextRef="#ctx0" brushRef="#br0" timeOffset="95416.114">6738 3263 0,'18'-17'16,"-1"-1"-16,19-17 16,17-1-1,17 1 1,1 35 15,-18 18-15,-18 35-1,-35-18 1,-35 18 0,-1-18-1,19-17-15,-36-1 16,0 1 0,53 0-1,35-18 1,36 17-1,-1 1 1,-17 35 0,-18 35 15,-35-53-31,-17 54 31,-36-54-15,-35-18-1,-1-17 1,37 0 0,-19 0-1,71-35 1,18-18 0</inkml:trace>
  <inkml:trace contextRef="#ctx0" brushRef="#br0" timeOffset="95997.586">7408 3440 0,'0'-18'15,"0"0"1,-17 18 0,-1 0-1,0 0-15,-17 0 16,0 53-1,17-18 1,18-17 0,0 17-16,35 18 15,18-35 1,-17-18 15,-19-18-15,1-35-1,-18-17 1,0 35 0,0 17-1,-18 36 1,18 70 0,0-18-1,0-17 1,36-17-1,-19-36 1,1 0 0</inkml:trace>
  <inkml:trace contextRef="#ctx0" brushRef="#br0" timeOffset="96296.996">7585 3563 0,'17'-35'16,"1"17"-16,0-35 0,-1 0 15,-17 36 16,-70 193-31,140-370 16,-87 212 0,17-1-1,0 19 1,0 34 0,17 1-1,1 17 1,-18-35-1,0 0 1,-18-53-16,-35 17 16,0 1-1,18-36 1,18-17 0</inkml:trace>
  <inkml:trace contextRef="#ctx0" brushRef="#br0" timeOffset="96663.901">7849 3510 0,'18'0'16,"-36"0"-16,54 0 0,-1-18 15,0-17 1,0 18 0,-35-1-16,0 0 15,-35 18 17,17 18-17,-52 52 1,35-17-1,35 36 1,0-19 0,70-17-1,36-35 1,-71-18-16</inkml:trace>
  <inkml:trace contextRef="#ctx0" brushRef="#br0" timeOffset="97162.135">8572 3263 0,'18'-35'16,"-18"17"-1,0 1 1,0-1-1,-35 18 1,-53 18 0,-36 52-1,18 1 1,36 35 0,52-71-1,1 71-15,34 0 16,71-36 15,18-17-15,0-35-1,0-36 1,-36-17-16</inkml:trace>
  <inkml:trace contextRef="#ctx0" brushRef="#br0" timeOffset="97497.151">8855 3122 0,'-18'-18'16,"18"1"-16,0 52 46,-18 53-14,18-70-32,-17 88 15,-1-36 1,18 54 0,-17 17-1,17-88 1,0 0-1,17-18 1</inkml:trace>
  <inkml:trace contextRef="#ctx0" brushRef="#br0" timeOffset="97946.017">9155 3440 0,'0'0'0,"-18"-36"15,-35 36 1,0 18 0,0 17-1,-17 18 1,70 0-1,17 0 1,19-35 0,16-18-1,1-18 1,0-70 0,-35 17-1,0 54 1,-36 69 31,0-34-47,18 35 15,0 35 1,0-35 0,18-35-1,0-18-15</inkml:trace>
  <inkml:trace contextRef="#ctx0" brushRef="#br0" timeOffset="98277.037">9454 3422 0,'0'-35'16,"0"70"-16,0-106 16,0 54-1,-35 17 32,18 17-47,17 1 16,-18 17-1,18 18 1,0-18 0,18 36-1,-18-18 1,0 0-1,-36-35 1,-17-1 0,0-17-1,18 0 1</inkml:trace>
  <inkml:trace contextRef="#ctx0" brushRef="#br0" timeOffset="98627.267">9701 3369 0,'0'0'15,"18"-18"-15,17-17 16,-17 17 0,-36 18 30,1 0-46,-1 18 16,-17 0 0,35 17-1,0-17-15,0 17 16,35 18 0,-35 0-1,18 0 1,-54 17-1,-52-34 1,-71-1 0</inkml:trace>
  <inkml:trace contextRef="#ctx0" brushRef="#br0" timeOffset="101738.216">6438 4357 0,'0'0'0,"18"0"47,-1 0-47,1 0 0,17-18 15,36 1 1,-1-36-1,-52 35 1,-18 0 0,-53 18-1,-53 18 1,18 17 0,18 18 15,70 0-16,35 0 1,71-18 0,-18-17-1,-18 0 1,-122-18 15,-37 35-15,-34 0-1,17 0 1,36 18 0,52 18-1,18-18 1,70-18 0,19-17-1,16-18 16,-16-18-15,-54 0-16,18 1 0</inkml:trace>
  <inkml:trace contextRef="#ctx0" brushRef="#br0" timeOffset="101987.022">7108 4480 0,'0'0'0,"18"-17"16,-36 34 31,18 1-47,-52 17 15,-1 18 1,17 18 0,-17-18-1,36-18 16,-1-18-15</inkml:trace>
  <inkml:trace contextRef="#ctx0" brushRef="#br0" timeOffset="102190.069">6950 4586 0,'0'0'0,"0"-18"0,17-17 15,-17 53 16,0-1-15,0 54 0,36-18-1,-36-35-15,35 34 16,0-16 0,0-36-1</inkml:trace>
  <inkml:trace contextRef="#ctx0" brushRef="#br0" timeOffset="102470.473">7391 4551 0,'17'-18'0,"-17"-17"15,0 17 1,-17 18-1,-19 18 1,-17 35 0,1 0-1,52 0 1,0 0 0,52-18 15,-34-18-31,17-17 15,-17 0-15</inkml:trace>
  <inkml:trace contextRef="#ctx0" brushRef="#br0" timeOffset="102836.696">7602 4586 0,'0'-18'32,"18"18"-32,17 0 15,-17-35 1,0 0 0,-54 17 15,-17 36-16,18 35 1,17 17 15,1 1-15,34-1 0,-17-52-16,53 17 15,0-17 1,-35-18-16</inkml:trace>
  <inkml:trace contextRef="#ctx0" brushRef="#br0" timeOffset="103136.059">8079 4463 0,'0'0'0,"0"-36"0,0 1 0,0-18 16,-36 0-1,19 53 1,-1 0 0,-17 18-1,-1 70 1,36 18 0,-17 0-1,-1 0 1,1-1-1,17 1 1,0-70 0</inkml:trace>
  <inkml:trace contextRef="#ctx0" brushRef="#br0" timeOffset="103736.881">8361 4322 0,'0'0'0,"-18"-18"0,18 36 63,-17-1-63,-19 54 15,36-36 1,-17 36-16,-1 17 31,36 35-15,70 1 0,0-71-1,0-18 1,-17-35-1,-1-53 1,-17-53 0,0-17-1,-35-1 1,-18 1 0,-18 105-16,1-35 15,-19 18 16,19 35-31,17 18 16</inkml:trace>
  <inkml:trace contextRef="#ctx0" brushRef="#br0" timeOffset="104135.285">8943 4233 0,'0'0'0,"18"0"62,-18 18-62,0 0 0,0 35 16,-36 35 0,19-53-1,-1 18 1,-35 70 0,53-52-1,0-1 1,0-17-1,35-35 1,18-18 0,-17-35-1</inkml:trace>
  <inkml:trace contextRef="#ctx0" brushRef="#br0" timeOffset="104449.906">9031 4551 0,'0'0'0,"-18"0"0,36 0 47,0 0-31,17 0 0,-17 0-16,-1 0 15,36-18 1,-18 18-1,1 0 1,-36 35 0,0 1-1,-18-1 1,0 0 0,18-17-1,-17-18 1</inkml:trace>
  <inkml:trace contextRef="#ctx0" brushRef="#br0" timeOffset="104617.025">9260 4427 0,'0'-35'0,"0"70"0,18-88 15,-18 1 1,0 16-1,-18 36 1,1 0 0</inkml:trace>
  <inkml:trace contextRef="#ctx0" brushRef="#br0" timeOffset="105032.375">9578 4251 0,'0'0'0,"-18"-18"15,18-17 1,0 17-1,0 36 17,-17 17-17,17 54 1,-36-1 0,19 18-1,-19-18 1,36-53-16,-17 36 15,17-19 1,0-16 0,35-36-1,-17 0 1</inkml:trace>
  <inkml:trace contextRef="#ctx0" brushRef="#br0" timeOffset="105201.221">9772 4586 0,'0'-35'16,"0"70"-16,-18-53 31,1 54-15,-1-1 0,18-17-16,0 17 15,0-17 1</inkml:trace>
  <inkml:trace contextRef="#ctx0" brushRef="#br0" timeOffset="105407.079">9842 4322 0,'0'0'0,"-17"-53"15,-1 35 1,1 0 0</inkml:trace>
  <inkml:trace contextRef="#ctx0" brushRef="#br0" timeOffset="105732.117">10001 4145 0,'0'0'0,"0"18"47,0-1-31,0 1-16,0 17 15,-17 36 1,-36 17 0,53-53-16,-36 36 15,19 35 1,17-53-1</inkml:trace>
  <inkml:trace contextRef="#ctx0" brushRef="#br0" timeOffset="106281.558">10195 4480 0,'0'0'0,"0"-17"16,0-19-1,-17 54 17,-1 17-17,18 36 1,0-54-16,0 19 16,35-1-1,18-17 1,-18-18-1,1-36 1,-1 1 0,0-35-1,-35 17 1,0 35 15,-17 18-15,-36 53-1,-18 53 1,54 35 0,-1 35-1,18 1 1,-18-72 0,-17-34-1,-36-53 1,1-18-1,-1-18 1,18-35 0,0-17-1,53-36 1</inkml:trace>
  <inkml:trace contextRef="#ctx0" brushRef="#br0" timeOffset="106531.15">10178 4198 0,'0'0'0,"-18"-18"16,18 1 15,18 17-31,17 0 16,-17 0-16,34 0 15,-16 0 1</inkml:trace>
  <inkml:trace contextRef="#ctx0" brushRef="#br0" timeOffset="107961.86">6244 5539 0,'0'0'0,"-17"0"63,17 17-63,0 1 0,-18 17 16,0 71-1,-17 35 1,0 35 15,35-123-31,-18 36 16,-17 69-1,35-87 1,-18-36 0,18-52 15,0-1-31,0-17 15</inkml:trace>
  <inkml:trace contextRef="#ctx0" brushRef="#br0" timeOffset="108245.444">6262 5644 0,'0'0'0,"35"-88"31,0 53-31,18 35 15,18 0 17,-1 35-17,1 36 1,-71-1 0,-18 1-1,1-53-15,-54 34 16,-17-16-1,17-19 1,54-17-16</inkml:trace>
  <inkml:trace contextRef="#ctx0" brushRef="#br0" timeOffset="108577.368">6473 5874 0,'18'0'0,"0"35"32,-1 18-17,-17 35 1,-17 0 0,-1-17-1,-17-36 1,17-17-1,18-36 17,0 1-32,18-54 15,35-35 1,0 36 0,-18 17-1,0 17 1</inkml:trace>
  <inkml:trace contextRef="#ctx0" brushRef="#br0" timeOffset="108894.402">6738 5909 0,'-18'18'15,"1"-1"-15,-19 19 16,-16 34-1,16-17 1,19-35-16,-1 52 16,53-17-1,18-35 1,-18-18 0,18-53-1,-17-35 1,-19-18-1,-34 35 1,-36 36 15,17 17-31</inkml:trace>
  <inkml:trace contextRef="#ctx0" brushRef="#br0" timeOffset="109260.352">7038 5944 0,'0'0'0,"0"-17"0,-18 34 46,18 1-46,-17 35 16,-1-36 0,-17 107-1,17-1 1,0 1 0,1-36-1,17-17 1,-18-36-1,1-35 1,-1-35 0</inkml:trace>
  <inkml:trace contextRef="#ctx0" brushRef="#br0" timeOffset="109493.098">7038 5909 0,'0'0'0,"35"-18"0,36-17 16,-18 35 0,-18 53 15,-35 0-15,-18 17-1,-35 1 1,-17-18-1,-1-35 1,54-18-16</inkml:trace>
  <inkml:trace contextRef="#ctx0" brushRef="#br0" timeOffset="109859.925">7285 5997 0,'0'0'0,"17"-17"16,1-1-1,0 0 1,-1-17-1,-17-18 1,0 35 0,0 1-16,-35 17 15,0 17 1,17 54 0,18 17-1,0 0 1,35-17-1,1-18 1</inkml:trace>
  <inkml:trace contextRef="#ctx0" brushRef="#br0" timeOffset="110175.404">7602 5980 0,'0'0'0,"0"35"31,0 18-15,0 17-1,0 1 1,0-53-16,-17-1 16,17 1-1,0-53 16,0-36-15,0-17 0,35-18-1,-17 18 17,-18 35-32</inkml:trace>
  <inkml:trace contextRef="#ctx0" brushRef="#br0" timeOffset="110541.4">7937 5609 0,'-35'-35'15,"18"35"32,17 18-31,0 17-16,-36 71 31,1-18-15,17 0-16,18-17 15,-17 34 1,17-16 0,0-36-1,35-36 1,-17-17 0</inkml:trace>
  <inkml:trace contextRef="#ctx0" brushRef="#br0" timeOffset="111057.057">8132 5980 0,'0'-18'0,"0"36"0,0-54 16,0 54 15,0 0-31,0-1 16,0 1-1,70 35 1,1-53-1,-18-18 1,-1-17 0,1-36-1,-17 1 1,-36 34 0,-53 36-1,17 18 1,-34 35-1,-1 70 1,36 36 0,35 35-1,0 36 1,0-125 15,-18-34-15,-17-36-1,-35-35 1,-19 0 0,-52-70-1,53 17 1,35-53 0,53 35-1</inkml:trace>
  <inkml:trace contextRef="#ctx0" brushRef="#br0" timeOffset="111306.426">7796 5803 0,'0'0'16,"0"-17"0,0-1-1,53 0 1,18 1 0,-18 17-1</inkml:trace>
  <inkml:trace contextRef="#ctx0" brushRef="#br0" timeOffset="112072.097">8731 5609 0,'0'18'16,"18"-18"15,0 0-31,-1-18 16,18-17-1,-17-18 1,-18 0 0,0 35-16,-18 1 15,-17 17 1,-18 35 0,-17 53 15,52 18-16,18 18 1,-18 17 0,18-18-1,0-17 1,0-35 0</inkml:trace>
  <inkml:trace contextRef="#ctx0" brushRef="#br0" timeOffset="112372.406">8643 5962 0,'0'0'0,"0"-18"0,0 1 16,0-1-1,71 0 16,17 18-15,0 0 0,0-17-1,-35 17 1,-35 17 0,-18 19-1,0-19 1,-18 19-1,0-19 1,1-17-16</inkml:trace>
  <inkml:trace contextRef="#ctx0" brushRef="#br0" timeOffset="112537.125">9049 5768 0,'0'0'0,"0"-18"15,0-52 1,0 17 0,0 35-1</inkml:trace>
  <inkml:trace contextRef="#ctx0" brushRef="#br0" timeOffset="112871.333">9296 5486 0,'0'-18'0,"0"36"46,0-1-30,0 54 0,-18-53-16,18 17 15,-35 88 1,17 1 0,0-36-1,-17 0 1,35-35-1,0-35 1</inkml:trace>
  <inkml:trace contextRef="#ctx0" brushRef="#br0" timeOffset="113253.53">9366 5909 0,'0'-18'0,"18"18"32,17 0-17,0-17 1,1-1 0,-1 0-1,-35-34 1,0 16-1,-18 19 1,-35 17 0,1 53-1,16 35 1,19 0 0,17-53-16,0 18 15,17 0 1,36 0-1,-18-53 17,-17 0-32</inkml:trace>
  <inkml:trace contextRef="#ctx0" brushRef="#br0" timeOffset="113902.4">9878 5662 0,'0'0'16,"0"-18"15,-18 36 0,0 0-15,18-1-16,-35 36 15,0 18 1,35 35 0,0-18-1,18 0 1,-1-70-16,36 35 15,18-18 17,-1-35-17,1-35 1,17-54 0,-35-34-1,-35 17 1,-18 0-1,-18 53 1,-35 18 0,-18 35-1,19 18 1</inkml:trace>
  <inkml:trace contextRef="#ctx0" brushRef="#br0" timeOffset="117412.988">6138 6879 0,'0'-17'15,"0"-1"1,-17 18 62,-1 18-62,0-1-16,-17 18 15,0 36 1,17 17-1,18 36 1,18-19 0,-1-16-1,-17-19 1,0-34 0,0-1-1,-52-18 1,34-17-1,-53 0 1,1 0 0,35-17-1,35-36 1,35 0 0</inkml:trace>
  <inkml:trace contextRef="#ctx0" brushRef="#br0" timeOffset="117646.173">5944 6950 0,'0'0'0,"0"-18"0,-17 0 16,17-17 0,17 18-1,54-1 16,-18 18-15,-18 0-16,0 0 16,18 0-1,-17 0-15</inkml:trace>
  <inkml:trace contextRef="#ctx0" brushRef="#br0" timeOffset="118162.312">6368 7179 0,'17'0'0,"-17"-18"15,0 1 1,-35 17 0,-18 17-1,-17 19 1,-1 52 0,71-35-1,0 0 1,71 0-1,-1-36 1,1-34 0,-18-36-1,-36 35-15,18-35 16,-17-17 0,-18 17-1,0 70 16,-18 36-15,1 0 0,17 18-1,35-1 1,-17-52-16</inkml:trace>
  <inkml:trace contextRef="#ctx0" brushRef="#br0" timeOffset="118496.542">6773 7338 0,'0'0'0,"0"-18"0,0 0 16,0 54 0,0 17-1,36 0 1,-19 0-1,19-36 1,-19-17 15,18 0-15,1-35 0,-19-36-1,1 36-15,0-36 16,17-17-1,-17 35 1,-18 18 0</inkml:trace>
  <inkml:trace contextRef="#ctx0" brushRef="#br0" timeOffset="118911.12">7302 7197 0,'0'0'0,"0"-18"16,-52 36 15,16 17-15,-34 35 0,34 1-1,36-53-15,0 35 16,36 0-1,-1-53 1,18-18 0,-18-53-1,0-17 1,-17 18 0,-18 87 15,-18 36-16,18 18 17,0-36-32,0 0 15,0 18 1,0-35-16</inkml:trace>
  <inkml:trace contextRef="#ctx0" brushRef="#br0" timeOffset="119429.76">7549 7003 0,'0'17'63,"-17"1"-48,17 0-15,-18 34 16,1 54-1,17-70-15,0 52 16,35 0 0,18-35-1,0-35 1,17-18 0,-17-53-1,18-71 1,-1 1 15,-70-18-31,0 52 31,-53 36-15,-17 53 0,34 0-1</inkml:trace>
  <inkml:trace contextRef="#ctx0" brushRef="#br0" timeOffset="119844.476">8202 6897 0,'0'0'0,"0"-18"0,0 1 47,0 34-32,-18 18 1,1-17-16,-1 35 15,-35 35 1,0 53 0,36-35-1,17-18 1,17-17 0,36-36-1,0-35 1,35-17-1</inkml:trace>
  <inkml:trace contextRef="#ctx0" brushRef="#br0" timeOffset="120160.695">8308 7232 0,'0'0'0,"-18"-18"15,-17 1 1,35-1-1,71 18 17,17 0-17,0 0 1,-18 0 0,-52 0-16,-18 35 31,-35 18-16,0 0 1,17 0 0,0-35-1,18-1 1,-17-17 0</inkml:trace>
  <inkml:trace contextRef="#ctx0" brushRef="#br0" timeOffset="120324.403">8555 7038 0,'0'0'15,"0"-35"-15,0 17 0,0-35 16,0 35 0</inkml:trace>
  <inkml:trace contextRef="#ctx0" brushRef="#br0" timeOffset="120728.367">8802 6791 0,'0'0'0,"35"-18"16,-17 1 0,-18 34 15,0 1-15,-18 53-1,-35 52 1,36 18-1,17-17 1,0-19 0,0-34-1,35-36 17,0-17-17,18-36 1,18-17-1,-36 0-15</inkml:trace>
  <inkml:trace contextRef="#ctx0" brushRef="#br0" timeOffset="120891.216">9102 7250 0,'35'-53'15,"-17"0"-15,-71 159 16,88-142 15,-35 107-15,0-18-1,0-18 1,-18-17 0,-17-36-1</inkml:trace>
  <inkml:trace contextRef="#ctx0" brushRef="#br0" timeOffset="121057.216">9119 7020 0,'0'0'0,"0"-35"16,0-36 0,0 36-1,0 18 1</inkml:trace>
  <inkml:trace contextRef="#ctx0" brushRef="#br0" timeOffset="121407.247">9472 6826 0,'0'-17'0,"0"-19"31,0 19-15,-18 17 15,18 17-15,0 1-16,-17 35 16,17-35-16,-35 105 15,17-17 1,0 17-1,18-17 1,0-35 0,18-36-1,0-35-15</inkml:trace>
  <inkml:trace contextRef="#ctx0" brushRef="#br0" timeOffset="121924.092">9684 7214 0,'17'-53'16,"-34"106"-16,34-123 0,1 34 16,-18 54 15,18 17-15,35 18-1,17 0 1,-17-53-1,-18 0-15,18 0 16,-17-53 0,-19-17-1,-17 17 1,0 18 15,-17 35-15,-36 35-1,-36 124 1,19 17 0,35 18-1,35 0 1,0-53 0,-18-53-1,-17-52 1,-18-19-1,-18-17 1,1-35 0,-1-18-1,1-18 1,52-70 15</inkml:trace>
  <inkml:trace contextRef="#ctx0" brushRef="#br0" timeOffset="122157.929">9543 6932 0,'0'0'0,"0"-18"31,35 18-15,53-17-1,-17-1 1</inkml:trace>
  <inkml:trace contextRef="#ctx0" brushRef="#br0" timeOffset="129944.135">5697 8114 0,'0'-18'16,"0"36"46,0 0-62,0 17 0,-17 0 16,-19 53-1,36-52 1,-17 34 0,-1 36-1,18-53 1,0-36 0,0-34 15,0-1-31,18-35 15,35-105 1,0 34 0,-18 18-1,-17 36 1,-1 34 0,1 72-1,-1-1 1,1 53-1,0 18 1,-18 0 15,0-18-15,17-17 0,-17-36-1</inkml:trace>
  <inkml:trace contextRef="#ctx0" brushRef="#br0" timeOffset="130126.104">5662 8449 0,'-18'-18'0,"1"1"15,17-1 1,35 18-1,36-18 1,-1-17 0</inkml:trace>
  <inkml:trace contextRef="#ctx0" brushRef="#br0" timeOffset="130577.434">6015 8255 0,'-35'35'62,"17"18"-46,18 18 0,0-18-1,53-18 1,0-17-1,0-18 17,0-53-32,-18-18 31,0-17-15,-17 35-1,-18 18 1,0 52-1,-18 36 1,18 18 0,0-1-1,18-17 1,-1-17 0,-17-19-16,18-17 15</inkml:trace>
  <inkml:trace contextRef="#ctx0" brushRef="#br0" timeOffset="130909.256">6526 8026 0,'0'0'0,"0"-18"16,0-17-1,0 52 17,-17 19-17,17-19-15,-18 54 16,-17 17 0,17 0-1,1 18 1,17-35-1,0-18 1,52-18 0,1-35-1,-35 0 1</inkml:trace>
  <inkml:trace contextRef="#ctx0" brushRef="#br0" timeOffset="131076.393">6438 8255 0,'-17'0'15,"34"0"-15,-70 0 16,53-18 0,53 1-1,-35 17-15,52-18 16</inkml:trace>
  <inkml:trace contextRef="#ctx0" brushRef="#br0" timeOffset="131391.893">6773 8149 0,'0'18'16,"-17"-18"-1,-1 17-15,-17 54 16,17 17-1,18-17 1,18-18 0,35-18-1,35-17 1,-53-36 0,-17-53-1,-18-17 1,0 0-1,-53 35 1,-35 18 15,52 35-31</inkml:trace>
  <inkml:trace contextRef="#ctx0" brushRef="#br0" timeOffset="131825.268">7373 8061 0,'0'-18'0,"0"36"0,0-53 16,0 17-16,-18 18 16,1 0-1,-36 18 1,-18 35 0,54-36-1,-54 71 1,36 18-1,0 0 1,52-18 0,36 0-1,53-52 1,-53-36 0,70-36-1,-87-16 1</inkml:trace>
  <inkml:trace contextRef="#ctx0" brushRef="#br0" timeOffset="132124.143">7549 8326 0,'0'-36'16,"0"19"-1,-35 17 1,70 88-16,-35-123 0,-52-18 0,16 70 16,1 54-1,35-1 1,0 1-1,35-18 1,18-36 0,-18-17-1,1-52 1,-36-19 0,0-35-1,-36 36 1,-16 52-1,16 18 1,19 18 0</inkml:trace>
  <inkml:trace contextRef="#ctx0" brushRef="#br0" timeOffset="132456.584">7673 8608 0,'0'-18'31,"0"0"-31,0-17 16,0 0-16,0-18 15,18-70 1,-1 87-1,36 19 1,18 70 0,-18 35-1,-36 18 17,-17-36-32,0-17 31</inkml:trace>
  <inkml:trace contextRef="#ctx0" brushRef="#br0" timeOffset="132804.602">8202 8290 0,'0'0'0,"0"-17"15,0-1 1,-18 0-1,-17 18 1,18 18 0,-1 35-1,18 0 17,0-18-32,0 0 0,18 36 31,-1-18-16,-34 17 1,-1-52 0,-70 17-1,-1-35 1,19 0 0,35-17-1</inkml:trace>
  <inkml:trace contextRef="#ctx0" brushRef="#br0" timeOffset="133121.921">8414 8026 0,'0'0'0,"0"-18"31,0 36-15,-18 52 15,-17 18-15,0 1 0,35-54-16,-18 71 15,18-18 1,0-35-1,-18 0 1</inkml:trace>
  <inkml:trace contextRef="#ctx0" brushRef="#br0" timeOffset="133289.451">8255 8396 0,'0'0'15,"0"-53"1,35 36 0,36-19-1,17 19 1,0 17 0</inkml:trace>
  <inkml:trace contextRef="#ctx0" brushRef="#br0" timeOffset="133671.959">8714 8220 0,'-18'0'31,"0"0"-31,-35 35 16,18-17-1,-35 52 1,34-35-1,36 36 1,36-36 0,-1-17-1,18-36 1,0-17 0,-18-36-1,0 1 1,-35 52-1,0 36 1,-35 35 0,17 17-1,18-17 1,-17-17 0</inkml:trace>
  <inkml:trace contextRef="#ctx0" brushRef="#br0" timeOffset="134006.443">8802 8537 0,'0'0'0,"0"-17"16,0-36-1,17-36 1,19 19-1,-1-1 1,-17 54 0,35 17-1,-36 70 1,-17 18 0,0 1-1,0-1 1,-17-35 15,-1-36-15</inkml:trace>
  <inkml:trace contextRef="#ctx0" brushRef="#br0" timeOffset="134290.536">9172 8061 0,'0'-18'0,"18"-17"15,-36 88-15,36-124 16,-18 89 0,0 35-1,-18 35 1,-17 18-1,17 17 17,1-17-17,-1-18 1,18-35 0</inkml:trace>
  <inkml:trace contextRef="#ctx0" brushRef="#br0" timeOffset="134453.144">9102 8378 0,'0'0'15,"0"-17"-15,17-18 16,-17 17-16,36-17 16,16 17-1,-16 0 1</inkml:trace>
  <inkml:trace contextRef="#ctx0" brushRef="#br0" timeOffset="134901.866">9437 8096 0,'0'0'0,"0"-17"15,-18 17 1,1 17 31,17 1-47,0 0 15,-18 52 1,-17 36 0,17 35-1,0-35 1,18 0-1,-17-36 1,17-34 0,0-54 15</inkml:trace>
  <inkml:trace contextRef="#ctx0" brushRef="#br0" timeOffset="135151.721">9331 8149 0,'0'0'0,"0"-35"15,35-18 1,36 53 0,-18 18-1,0 17 1,-36 35-1,-17-17 1,-53 18 0,18-36-1,-18-17 1</inkml:trace>
  <inkml:trace contextRef="#ctx0" brushRef="#br0" timeOffset="135617.955">9613 8326 0,'-17'0'16,"-1"17"-16,0 1 15,-17-1 1,35 1-16,-35 17 16,17 18-1,18-35 1,35 0 0,1-18-1,17-36 1,-18-34-1,-18 34 1,-17 19 0,0 34 15,-17 36-15,17 18-1,0-1 1,0-34-1,17-1 1,1-35-16</inkml:trace>
  <inkml:trace contextRef="#ctx0" brushRef="#br0" timeOffset="135884.368">9878 8220 0,'0'0'0,"0"-53"16,0 35-16,0 1 31,0 34-15,-36 36 0,19 35-1,-1 18 1,1 0-1,17-36 1,-36 19 0,36-72-1</inkml:trace>
  <inkml:trace contextRef="#ctx0" brushRef="#br0" timeOffset="136084.246">9701 8414 0,'0'0'16,"0"-36"-16,0 1 31,36 35-15,17 0-1,17-17 1,-35-1-16</inkml:trace>
  <inkml:trace contextRef="#ctx0" brushRef="#br0" timeOffset="136515.652">10054 8096 0,'-17'0'15,"-1"0"1,0 36-16,-35 34 15,18 36 1,17 0 0,18-18 15,0-35-15,0-36-16,0 19 15,0-54 16,18-35-15,53-53 0,-18 36-1,-1 35 1,-16 52 0,-19 71-1,-17 18 1,-35-18-1,17-52-15,-17 17 16,0-36 0,0 1-1</inkml:trace>
  <inkml:trace contextRef="#ctx0" brushRef="#br0" timeOffset="144553.745">5345 9313 0,'0'-17'16,"17"-1"0,1 0-1,-36 36 48,1 17-48,-54 36 1,53-36-16,-35 71 16,36 17-1,17-34 16,35-54-15,18-35 0,18-18-1,-19-52 1,1-1 0,-35 36-1,-18 70 16,0 53-15,18-52 0,-1-19-16,36 1 15,0-18 1,18-18 0,-36-52-1,18-54 1,-53 1 15,0 52-15,-53 18-1,-18 53 1,19 0 0,52 18-16</inkml:trace>
  <inkml:trace contextRef="#ctx0" brushRef="#br0" timeOffset="144953.172">5891 9648 0,'0'0'0,"18"0"15,0-17 1,-18-1 0,17-17-1,-17-18 1,0-18 0,0 36-1,-17 35 1,-19 35-1,19 36 1,17 35 0,0-71-16,0 18 15,53 18 1,0-54 0,-18-17 15,-18-17-31</inkml:trace>
  <inkml:trace contextRef="#ctx0" brushRef="#br0" timeOffset="145437.471">6209 9225 0,'0'0'15,"-18"-18"1,1 18-1,-19 53 1,19 36 0,-1 34-1,0 1 1,18-19 0,-17-34-1,17-36 1,0-52 15,17-36 0,36-53-15,0 18 0,0 35-1,-18 35 1,-35 36-16,0 52 15,0-17 1,-17 35 0,-36-17-1,0-1 1,0-52 0,0-18-1</inkml:trace>
  <inkml:trace contextRef="#ctx0" brushRef="#br0" timeOffset="145801.423">6667 9313 0,'0'0'0,"-35"-17"16,18-1 0,-1 18-1,18 18 1,0-1 0,0 54-1,0-36 1,0 36-16,-18 52 15,18 18 1,-17-70 15,-1-36-15,0-35 0</inkml:trace>
  <inkml:trace contextRef="#ctx0" brushRef="#br0" timeOffset="146086.721">6615 9402 0,'0'0'0,"35"-106"15,18 70 1,-18 19 0,53 52-1,-17 18 1,-18 35-1,-36 36 1,-34-1 0,-54-35 15,-17-17-15,-18-18-1,53-36 1,18-17-1</inkml:trace>
  <inkml:trace contextRef="#ctx0" brushRef="#br0" timeOffset="146566.613">6967 9525 0,'0'0'0,"53"0"15,-17 18 1,-19 52 0,1 1 15,-18 17-15,0-35-1,-18-18 1,1-35 15,17-35-15,17-53-1,36-18 1,0 18 0,-18 35-1,18 53 1,-35 35-1,-1-17-15,-17 52 16,18 18 15,-18-17-15,-18-18 0,1-36-1,-1-17 1</inkml:trace>
  <inkml:trace contextRef="#ctx0" brushRef="#br0" timeOffset="146749.756">7285 9437 0,'0'-35'0,"0"70"0,0-141 16,0 71-1,17 35 32,-17 17-31</inkml:trace>
  <inkml:trace contextRef="#ctx0" brushRef="#br0" timeOffset="147132.892">7391 9490 0,'0'0'0,"17"17"16,1 19 0,0 34-1,-1-17 1,1 0-1,0-18 1,-18-17-16,17-18 16,1 0-1,-1-35 17,1-36-17,17-35 1,-35 53-1,18-35 1,-18 71 0</inkml:trace>
  <inkml:trace contextRef="#ctx0" brushRef="#br0" timeOffset="147449.829">7726 9543 0,'0'0'15,"0"17"-15,17-17 16,1 0 0,0-17-1,-1-36 1,1 0 15,-18 18-15,0 17-1,-18 36 1,-17 34 0,17 37-1,18-19 1,36 1 0,-1-18-1,0-53 1</inkml:trace>
  <inkml:trace contextRef="#ctx0" brushRef="#br0" timeOffset="147748.009">8114 9525 0,'0'0'0,"18"0"0,17-18 31,-18 71-15,1 35-1,-18-17 1,-18 0 0,1-54-1,-18-17 1,17-17 0,0-36-1,1-36 1,34 1-1,36 0 1,0 35 0</inkml:trace>
  <inkml:trace contextRef="#ctx0" brushRef="#br0" timeOffset="148280.973">8590 9296 0,'0'0'15,"18"0"-15,-18-18 0,0 0 16,-18 18 15,-17 18-15,17 53 0,1 17 15,17-53-31,0 36 15,17 34 1,36-34 0,18-36-1,-1-35 1,1-17 0,17-89-1,-35 18 1,-18-18-1,-17 0 1,-53 18 0,-54 70-1,36 36 1</inkml:trace>
  <inkml:trace contextRef="#ctx0" brushRef="#br0" timeOffset="149297.042">8079 9402 0,'17'0'15,"1"0"1,-18 17 31,0 1-32,0-1 1,0 19 0,0 17-1,18 0 1,-18-18-1,17 18 1,-17-18 0,18 0-1,-18-17 1,0 0 0,0-1-1,0 1 16,0-36 63,17 1-78,1-36-1,17-36 1,18 1 0,0 18-1,-53 52-15,53-35 16,-35 36 0</inkml:trace>
  <inkml:trace contextRef="#ctx0" brushRef="#br0" timeOffset="155385.301">14358 988 0,'0'-18'15,"-18"0"1,18 1 0,0-1-1,-17 18 32,17 18-31,0 35-1,17 17 1,-17-34-16,36 52 16,-1 18-1,-17-18 1,-18-18-1,0-34 1,-18-54 0</inkml:trace>
  <inkml:trace contextRef="#ctx0" brushRef="#br0" timeOffset="155585.18">14041 988 0,'0'0'16,"-71"-36"0,36 1-1,35 18 1,70-1 0,36-17-1,53-1 1,-18 19-1</inkml:trace>
  <inkml:trace contextRef="#ctx0" brushRef="#br0" timeOffset="156251.827">14711 1076 0,'17'0'16,"1"0"-1,0 0 1,-1-18 0,19-35-1,-19 18 1,-17 17-16,0-17 15,-53 53 17,53-1-32,-35 19 15,17 52 1,18-17 0,36-1-1,17-52 16,35-18-31,-18-36 16,19-52 15,-72 35-15,-17-53 0,0 54-1,-35 52 16,35 52-15,0 19 0,0-53-16,35 70 15,18-18 1,-35 1 0,-18-18-1,-18-18 1,-35-17-1,18-36 1,0 1 0</inkml:trace>
  <inkml:trace contextRef="#ctx0" brushRef="#br0" timeOffset="156551.279">15311 564 0,'0'0'16,"0"-17"-1,0 34 1,0 19 0,17 34-1,-17-34-15,0 69 16,0 1-1,18 0 1,-1-18 0,19-17 15,-1-36-15,-17-35-16</inkml:trace>
  <inkml:trace contextRef="#ctx0" brushRef="#br0" timeOffset="156717.555">15381 970 0,'-35'0'0,"105"18"0,-105-36 0,-18 18 16,36 0-16,52 0 31,71-18-15,17-17-1</inkml:trace>
  <inkml:trace contextRef="#ctx0" brushRef="#br0" timeOffset="157349.669">16104 529 0,'0'0'0,"0"-17"0,0-19 32,0 19-17,-17-1 1,-19 18-1,-34 0 1,-18 35 0,17 18-1,36 71 1,35-107 0,88 89-1,18-18 1,-18-17-1,-35-18 1,-53 17 0,-35-34-1,-36-1 17,-52 0-17,52-35 1,53 0-1,18-35-15</inkml:trace>
  <inkml:trace contextRef="#ctx0" brushRef="#br0" timeOffset="157682.928">16298 776 0,'-17'18'63,"-1"-18"-63,0 17 16,-35 36-1,18 18 1,35-18-1,35 17 1,36-34 0,17-36-1,-17 0 1,-1-36 0,-52 1-1</inkml:trace>
  <inkml:trace contextRef="#ctx0" brushRef="#br0" timeOffset="158098.041">16563 882 0,'18'-18'0,"-1"1"16,-52 70-16,35-71 0,53-17 16,-18 70-1,0 18 1,-35-36 0,18 54-1,-18-36 1,0 1-1,0-19 1,-18-52 15,18 17-31,0 1 16,0-72 0,18 1-1,35 0 1,-35 53-1,17 35 1,0 17 0,18 54-1,-53 0 1,18-1 15,-18-17-15,0-35-1</inkml:trace>
  <inkml:trace contextRef="#ctx0" brushRef="#br0" timeOffset="158265.058">16845 670 0,'0'0'0,"-18"-70"16,1-1-1,-1 18 1,18 36 0</inkml:trace>
  <inkml:trace contextRef="#ctx0" brushRef="#br0" timeOffset="158614.677">17092 635 0,'0'0'0,"0"18"32,0-1-17,0 36 1,0-35-16,18 35 15,17 53 1,0 17 0,1 18-1,-1 18 17,-18-89-17,-17-17 1,-17-70 15,17-1-31,-18 0 0</inkml:trace>
  <inkml:trace contextRef="#ctx0" brushRef="#br0" timeOffset="158847.682">17145 758 0,'0'0'0,"0"-105"16,53 34-1,35 71 1,36 35 0,-54 36-1,-35 17 1,-70-17 15,-18-18-15,-35-1-1,17-52-15</inkml:trace>
  <inkml:trace contextRef="#ctx0" brushRef="#br0" timeOffset="159280.36">17498 265 0,'0'0'0,"0"-18"0,-18 0 16,0 1 0,18 52 15,0 0-31,53 71 16,-17 18-1,-1-1 1,-17-17-1,17 0 1,0-36 0,0-52-1</inkml:trace>
  <inkml:trace contextRef="#ctx0" brushRef="#br0" timeOffset="159713.373">17586 617 0,'0'0'0,"0"-17"0,0-1 15,0 0 1,53 1 0,35-18-1,0-1 1,36-34-1,-71 17 1,-18 17 0,-35 19-1,-18 17 17,1 0-17,17 35 16,0 18-15,17 35 0,19-17-1,-1 35 1,0-36 0,-35-35-16,0 36 15,-106-18 1,-35-18-1</inkml:trace>
  <inkml:trace contextRef="#ctx0" brushRef="#br0" timeOffset="161758.133">13794 2364 0,'0'0'15,"-18"0"-15,0 0 16,36 0 31,35 0-31,0 0-1,70 0 1,54 0-1,17-18 1,0 0 0,-36 18-1,-34-35 1,-71 35-16,35-18 16,88 1-1,-52-1 1,-1 0-1,36-17 17,18 18-17,-1-1 1,0 0 0,-17 1-1,0-1 1,-36 0-1,-17 1 1,-18-1 0,-35 18-1,0-18 1,18 1 0,35 17-1,17-18 1,-35 1-1,53-1 1,-17 0 15,-18 1-15,-1 17 0,-69 0-1,-1-18 1,-17 18-1,17 0 1,-17 0 0,17-18-1,-18 18 1,1 0 0,0 0-1,-1 0 1,36 0-1,-35 0 1,0 0 15,-1 0 1,1 0-17,-1 0 48,1 0-1,0 0-31,-1 0-15,1 0 0,0 0 31,-18-17-32,0-1 32,-18 0-31</inkml:trace>
  <inkml:trace contextRef="#ctx0" brushRef="#br0" timeOffset="163922.602">18115 1834 0,'18'0'63,"-18"18"-32,17-18 0,-17 18-31,0-1 16,0 1 0,0 0-1,0-1-15,0 19 16,0-1-1,0 0 1,0 0 0,0 18 15,0 0-15,0 0-1,0-18 1,0 18-1,0 0 1,0 0 0,18 0-1,-18-18 1,0-17 0,0 0-1,0 35 1,0 52-1,18 72 1,-1-54 0,19 1-1,-19 34 17,1-87-17,-18 35 1,18 35-1,-1 35 1,-17-35 0,18-17-1,-18-18 1,0-18 0,0 0-1,0-17 1,0 17-1,0-18 1,0 19 0,-18 16 15,1 19-15,17-18-1,-18 70 1,0-52-1,1-1 1,-1 1 0,-17-1-1,35 1 1,-18 52 0,0-17-1,1-1 1,-19-16-1,19-1 1,-1 0 0,1-18-1,-19 54 17,19-36-17,-1 17 1,0 1-1,18-18 1,-35 0 0,17 18-1,1-71 1,-1-17 0,1 17-1,17-17 1,-18 35-1,18-54 1,0-16 0,-18-1-1,18-17 1,0-1 15,0 1-15,0 0-1,0-1 1,-17-17 0,17 18-1,0-1 32,0 1 47,0 0-47,0-1 15,0 1-46,0 0 0,0-1-16,0 1 15,0 0 1,0-1-1,0 1 1,0 0 0,0 17-1,0 0 1,0 36 15,0-54-31,0 54 16,17-1-1,1-34 1,-18-1 0,0-17-1,0-1 1,0 1 0,0 17-1,0-17 1,0-1-1,0-34 48,0-1-63,0-52 16</inkml:trace>
  <inkml:trace contextRef="#ctx0" brushRef="#br0" timeOffset="167433.963">13600 2505 0,'-18'-18'16,"18"-17"0,0 17-1,0 1 16,0-1 1,0 0-17,0 36 32,0 0-31,0-1-1,0 1-15,18 52 16,-18-17 0,0 35-1,0-17 1,17 17 0,-17 36-1,0-18 16,0-18-15,18 0 0,-18 0-1,0 0 1,0 18 0,0 35-1,0 0 1,0 0-1,0 36 1,0-89 0,0 53-1,0 36 1,0-19 0,0 19-1,0 17 1,0 0 15,0-36-15,0 1-1,0-18 1,0 0 0,0 36-1,0-18 1,0 52-1,0-70 1,0-17 0,0-18-1,0 0 1,0-18 0,-18 0-1,18 0 1,-17 18 15,-1 17-15,18 1-1,-18-1 1,-17 36 0,17-35-1,-17-1 1,17 1-1,1 17 1,17 0 0,-35 53-1,35-88 1,-18 70 0,0-70-1,1 0 1,17-18 15,-18-18-15,18 1-1,-18 0 1,18-19 0,0 1-1,0-17 1,0-1-1,0-17 1,0 34 0,0-16-1,18 17 1,-18-18 0,18 0-1,-18 0 1,0-17-1,17 0 1,-17-1 15,18 1-15,-18 0 0,18-1-1,-18 1 1,17-18 31,1 0-16,-1 0-31,1 0 16,17-18-1,-17 18-15,53-17 16,-19-1-1,19 18 1,35-18 15,35 1-15,35-19 0,1 19-1,-1-1 1,-35 18-1,-35-17 1,18-1 0,-19 0-1,72 1 1,-107 17 0,19 0-1,16 0 1,19 0-1,17 0 1,35-18 15,-35 18-15,-35 0 0,0 0-1,-18 0 1,1 0-1,16 0 1,-16 0 0,-19 0-1,18 0 1,-17 0 0,35 0-1,35 0 1,-35 0-1,-18 0 1,0 0 15,18 0-15,0-18 0,35 18-1,-53 0 1,-35 0-1,-35-17 1,-1 17 0,1 0 15,-1-18-15,1 18-1,17 0 1,1 0-1,-19 0 17,1 0-32,0 0 31,-1 0-15,18-18-1,-17 18 1,-36-17 62,1-1-62,-1 18-16,-17-35 15</inkml:trace>
  <inkml:trace contextRef="#ctx0" brushRef="#br0" timeOffset="168033.09">17886 9225 0,'0'-18'16,"-18"18"93,18 18-93,0 0 0,0 35-1,0 17 1,18 1-1,-18-1 1,0 1 0,0-1-1,0-17 1,0 0 0,0-17-1,0-19 1,0-34 46,0-1-62,-18-17 16</inkml:trace>
  <inkml:trace contextRef="#ctx0" brushRef="#br0" timeOffset="170579.346">14023 3440 0,'0'-18'16,"0"0"0,-18 18-1,1 0 1,-36 18 0,0 17-1,0 53 1,53 36 15,0 17-15,88 0-1,18-70 1,0-54 0,-18-34-1,-35-54 1,-18-35-1,-35-52 1,-53-1 0,18 123-16,-71-52 15,-17 53 1,34 35 0,54 53-1,35-18 1</inkml:trace>
  <inkml:trace contextRef="#ctx0" brushRef="#br0" timeOffset="170949.217">14393 3598 0,'0'0'0,"18"0"0,17 18 15,1 17 1,-1 36 0,-18-1-1,-17 19 1,0-19 0,0-52-1,-17-18 16,17-36-31,-18-16 32,18-54-17,0 0 1,18 18 0,-1 35-1,1 53-15</inkml:trace>
  <inkml:trace contextRef="#ctx0" brushRef="#br0" timeOffset="171560.359">14852 3545 0,'0'0'0,"0"-17"16,-18-1 15,-17 18-15,0 53-1,-1 0 1,36-18 0,18 18-1,53-18 1,-18-35-1,-1-35 1,-52-18 0,0 0-1,-17 36 1,-18 34 0,17 72-1,18 87 1,0 0-1,35-17 1,-17 0 15,-18-53-15,0-53 0,-18-18-1,-35-35 1,0-18-1,-35-52 1,53-1 0,17-35-1,54-35 1,34 18 0</inkml:trace>
  <inkml:trace contextRef="#ctx0" brushRef="#br0" timeOffset="171976.089">15222 3563 0,'0'0'0,"-17"0"16,-19-18-1,1 36 1,0 35 0,17 18-1,18-1 1,36-35 0,16 1-1,1-36 1,-17-71-1,-36-35 17,0 53-17,0 18 1,0 53 0,0 35-1,17 35 1,19 0-1,-19-35-15</inkml:trace>
  <inkml:trace contextRef="#ctx0" brushRef="#br0" timeOffset="172261.078">15381 3916 0,'0'-53'15,"0"-35"1,0-18-1,18 18 1,-1 52 0,36 19-1,141 52 1,-123 36 0,-18 52-1,-36-35 1,-17 0-1,0-52 1,-35-36 0,35-18-1</inkml:trace>
  <inkml:trace contextRef="#ctx0" brushRef="#br0" timeOffset="172459.074">15928 3651 0,'0'0'0,"35"-35"16,-35 88 15,18 35-15,-18-35 15,0-35-31,17 17 16,-17 18-1,-17-53 1</inkml:trace>
  <inkml:trace contextRef="#ctx0" brushRef="#br0" timeOffset="172608.317">15875 3528 0,'-18'-36'0,"36"72"0,-71-160 16,35 89-1,18 53 16,0-1-15</inkml:trace>
  <inkml:trace contextRef="#ctx0" brushRef="#br0" timeOffset="173091.933">16122 3563 0,'0'0'0,"18"-18"47,34 1-31,19-1-1,-18 18 1,-18 0 0,-17 0 15,-18 18-31,0 17 16,-18 18-1,-17 35 1,-18-17-1,35-1 1,18-17 0,36-35-1,17-1 1,0-17 0,-1-35-1,37-53 1,-72 70-16</inkml:trace>
  <inkml:trace contextRef="#ctx0" brushRef="#br0" timeOffset="173493.88">16704 3510 0,'0'-18'16,"0"36"-16,-18-36 15,1 18 1,-1 0-16,-17 53 15,-18 0 1,53 18 0,0-18-1,35 0 1,18-53 0,0-18-1,-18-35 1,-17-35-1,-18 17 1,0 54 0,0 34-1,0 72 17,0-19-17,18 1 1,17-18-1,-35-36 1,0-34 0</inkml:trace>
  <inkml:trace contextRef="#ctx0" brushRef="#br0" timeOffset="173776.355">16898 3175 0,'0'0'0,"0"-18"0,-35 1 16,17 17-1,0 35 1,1 18 15,34 17-15,36 72-1,0-54 1,-17 18 0,-19-36-1,-17-35 1</inkml:trace>
  <inkml:trace contextRef="#ctx0" brushRef="#br0" timeOffset="174107.158">16880 3510 0,'0'-18'15,"0"36"-15,0-53 0,0 17 16,36-17 15,52 0-15,-18 35-1,-17-18 1,-17 18 0,-19 0-1,1 35 1,-18 1 0,0 16-1,0 1 1,0 0-1</inkml:trace>
  <inkml:trace contextRef="#ctx0" brushRef="#br0" timeOffset="174272.478">17180 3334 0,'0'0'0,"0"-36"0,0 19 15,-17-54 1,-1 36 0,0 35-1</inkml:trace>
  <inkml:trace contextRef="#ctx0" brushRef="#br0" timeOffset="174638.863">17392 3351 0,'0'0'0,"-35"53"15,35-35 1,-18 35-1,36-18 1,17 0 0,18-35-1,-18-17 1,0-71 0,-35 35-1,0-18 1,-35 18-1,0 36 1</inkml:trace>
  <inkml:trace contextRef="#ctx0" brushRef="#br0" timeOffset="174955.203">17639 3545 0,'0'0'0,"18"0"16,-18-35-1,17 0 1,-17-36 0,35 18-1,1-17 1,52 35-1,-70 35-15,70 17 16,-35 54 0,-36-1-1,-17 1 17,-53-1-17,0-17-15,1-17 16</inkml:trace>
  <inkml:trace contextRef="#ctx0" brushRef="#br0" timeOffset="177518.207">14129 5151 0,'17'-18'15,"-17"0"-15,0-17 16,0 17 0,0 1-1,-53-1 1,18 18-1,-106 35 1,53 36 0,17 70-1,36-70 1,35 34 0,18-16-1,52-1 1,18-53-1,18-35 17,0-18-32,0-17 15</inkml:trace>
  <inkml:trace contextRef="#ctx0" brushRef="#br0" timeOffset="177833.907">14446 5380 0,'0'0'0,"-53"0"16,18 0 0,-18 35-1,35 36 1,18-54-16,18 36 16,35-17-1,18-19 1,-18-17-1,-36-17 1,-17-36 0,-53-18-1,0 0 17,-17 19-17,34 52 1,54 0-1</inkml:trace>
  <inkml:trace contextRef="#ctx0" brushRef="#br0" timeOffset="178167.704">14711 5539 0,'-18'-18'31,"1"0"-31,-1-35 16,18 0-1,35-17 1,36 35 15,-1 52-15,-52 1-16,35 52 15,-53 1 1,0 0 0,0-36-1,0-17 1</inkml:trace>
  <inkml:trace contextRef="#ctx0" brushRef="#br0" timeOffset="178453.104">15117 4957 0,'0'0'0,"0"-18"16,0-35-1,0 35 1,0 36-1,0 53 1,0 52 0,0 18-1,0-17 1,0-36 0,0-18-1,-18-34 1</inkml:trace>
  <inkml:trace contextRef="#ctx0" brushRef="#br0" timeOffset="178632.207">15028 5345 0,'0'0'16,"0"-18"-16,0 0 15,0-17 1,53 0-1,18 17 1,-18 0 0,-36 1-16</inkml:trace>
  <inkml:trace contextRef="#ctx0" brushRef="#br0" timeOffset="179065.023">15452 5115 0,'0'0'0,"17"-17"16,-34 17 15,-36 0-15,0 35 15,35-17-31,-17 52 16,17-17-1,18 0 1,53-18 0,0-17-1,18-36 1,-18-88 0,-36 53-1,1 1 1,-18 34-1,-18 53 1,18 36 0,0-18-1,0 0 17,88-18-32,-52-35 15</inkml:trace>
  <inkml:trace contextRef="#ctx0" brushRef="#br0" timeOffset="179351.106">15963 5151 0,'0'0'0,"18"-36"0,-18 1 16,-18-18 0,-35 35-1,0 18 1,-17 53-1,17 53 1,53 0 0,18-35 15,52-1-31,1-35 31,17-35-15,-35-17-1,0-36 1</inkml:trace>
  <inkml:trace contextRef="#ctx0" brushRef="#br0" timeOffset="179665.06">16263 4710 0,'0'0'0,"-18"-53"16,1 17-1,17 54 17,0 0-32,0 35 15,0-36-15,0 107 32,17 17-17,1-18 1,-18-17-1,18-18 1,-1-35 0,19-18-1,-1-52 1,-17 17-16</inkml:trace>
  <inkml:trace contextRef="#ctx0" brushRef="#br0" timeOffset="180130.366">16263 5045 0,'0'0'0,"-53"-18"0,18 18 16,52-18 0,54 1-1,35-18 16,-18-1-15,-17-34 0,-1 17-1,-52 17 1,-18 19 0,-35 17 15,17 17-31,0 19 15,18-1 1,0 18 0,18 18-1,0-1 1,17 18 0,-35 0-1,-18-35 16,-35-17-15,-53-1 0,71-35-16</inkml:trace>
  <inkml:trace contextRef="#ctx0" brushRef="#br0" timeOffset="180946.156">14093 6756 0,'0'0'16,"0"-36"-16,0-34 15,0 17 1,0 35 0,0 36 15,0 35-16,-17 53 1,17-18 0,-35 18-1,-1-18 1,36-70-16,0 70 16,0-35-1,36-18 16,-1-35-15,35 0 0,1 0-1,-18 0 1,17-35 0,19-1-1,-19-17 1</inkml:trace>
  <inkml:trace contextRef="#ctx0" brushRef="#br0" timeOffset="181329.033">14658 7003 0,'18'-18'47,"-1"18"-32,1-18-15,17-17 32,-17-18-17,-18 18 1,0 0 0,-53 17-1,-35 53 1,70-17-16,-17 52 15,17 1 1,18-53-16,18 35 16,35-1-1,0-16 1,35-19 0,-35-34-1,-36 17 1</inkml:trace>
  <inkml:trace contextRef="#ctx0" brushRef="#br0" timeOffset="181744.964">15187 6844 0,'0'-35'16,"0"70"-16,0-88 16,0 35-16,-35 1 15,0 17 1,-18 53-1,17 17 1,19 1 0,34-18-1,36-18 1,0-17 0,-18-36-1,-17-17 1,-18-54 15,0 37-15,0 34-16,0 0 15,0 36 1,0 0 0,0 34-1,35 19 1,1-53-1,34-18 1,-17 0-16</inkml:trace>
  <inkml:trace contextRef="#ctx0" brushRef="#br0" timeOffset="182277.19">15804 6756 0,'18'-18'0,"-36"36"0,18-71 16,-52 17-1,-19 36 17,-35 36-17,36 17 1,17 35 0,70 0-1,36-17 1,35-54-1,-17-17 1,0-35 0,-36-18-1,-18-106 1,1-17 0,-18 0-1,-35 52 1,17 36-1,1 70 1,17 71 15,0 53-15,0 17 0,35 19-1,-18-19 1,1-35-1,0-17 1,17-1 0,0-70-1,1 0-15</inkml:trace>
  <inkml:trace contextRef="#ctx0" brushRef="#br0" timeOffset="182576.281">16387 6667 0,'17'-52'0,"-34"104"0,34-175 16,-52 70 15,17 35-15,-17 18 0,0 18-1,-1 17 1,36 36-1,36-1 1,-1 1 0,-17 0-1,-18-18 1,-71-1 0,-141-34-1,89-18 1</inkml:trace>
  <inkml:trace contextRef="#ctx0" brushRef="#br0" timeOffset="185338.519">3634 4339 0,'-18'0'0,"0"0"16,1 0 31,34 0 62,1 0-93,0 0-16,-1 0 0,71 0 15,18 0 1,-53 0 0,53-17-1,-18 17 1,0-18 15,54 0-15,-54 1-1,0 17 1,35-18 0,-34 18-1,-19-18 1,18 18 0,1-17-1,-1-1 1,-18 18-1,54-18 1,-54 1 0,18 17-1,-35 0 1,0-18 15,0 18-15,0 0-1,0 0 1,-18 0 0,1-18-1,-1 18 1,-17 0 0,-1 0-1,1 0 16,-1 0-15,-17-17 0,36 17-1,-19 0 1,1 0 0,0 0-1,-1 0 1,1 0-1,0 0 95,-1 0-79,-17-18-31,18 18 16,17 0-1,-17 0 1,-1 0-16,19 0 31,-1 0-15,0-17-1,-17 17 1,0-18 0,-1 18 15,-34 0-15,-1 0-1,-17-35 1,17 35-16</inkml:trace>
  <inkml:trace contextRef="#ctx0" brushRef="#br0" timeOffset="185888.893">5803 3704 0,'0'18'31,"0"-1"-15,35 19 0,18-1-1,36 0 1,-54-17-16,53 17 31,-17-17-31,-1 17 31,-17-17-15,-53-1 0,0 1-1,-18 35 1,-34 17 0,-19 1-1,0 0 1,1-1-1,35-35 1,-1-17 0,19 0-16</inkml:trace>
  <inkml:trace contextRef="#ctx0" brushRef="#br0" timeOffset="189898.087">3828 8961 0,'0'0'0,"-18"0"0,0 17 15,-17 1 1,17-18 0,1 0-1,-1 0 1,36 0 15,-1 0-31,54 0 16,17 0-1,18-35 17,-53 35-32,-18-18 15,71 0 1,-18 1-1,-17-1 1,-1 0 0,-17 18-1,18 0 1,17-17 0,-53-1-1,18 18 1,0 0-1,-18 0 1,18 0 0,0-18-1,-17 18 17,-1 0-17,0 0 1,0 0-1,1 0 1,-1 0 0,0 0-1,-17 0 1,17 0 0,0 0-1,-17 0 1,0 0-1,-1 0 48,1 0-47,0 0 15,-18-17 16,0-1-32,-36-17-15</inkml:trace>
  <inkml:trace contextRef="#ctx0" brushRef="#br0" timeOffset="190415.326">4957 8484 0,'0'0'0,"-36"0"15,36 18 17,36 17-17,16 0 1,19-17 0,17 17-1,-70-35-15,35 18 16,17 17-1,-17 1 1,-35 17 0,-1-18-1,-17 18 1,-17 0 15,-36 17-31,0 1 31,0-18-15,0-18 0,18-17-1</inkml:trace>
  <inkml:trace contextRef="#ctx0" brushRef="#br0" timeOffset="203010.358">6227 12859 0,'0'0'0,"17"0"16,-17-18 15,0 0-15,18 1 15,-18-1-15,17 1 31,-17-1-32,0 0 16,18 18-15,-18 18 156,0 0-172,-18-18 16,18 35-1,0 0 1,0 0-1,-17 1 1,17-1 0,0 18-1,-18-18 1,18-17-16,0 17 16,-17 36-1,17-1 1,-18 1-1,18-18 17,-18 17-17,18-17 1,-17 18 0,17-54-16,0 36 15,-18 18 1,18-18-1,0 0 1,-18-18 0,18 18-1,0 17 1,0-17 0,0 0-1,0 18 1,-17-1-1,-1 18 17,18 18-17,-18 0 1,1 0 0,17 0-1,-18-18 1,0 18-1,1 17 1,17-70 0,-18 35-1,1-17 1,17 0 0,-18-1-1,18 1 1,-18-1-1,18-17 17,0 0-17,0-18 1,0-17 0,0-36 30,0 1-30,0-54 0,0 53-16,0-70 15</inkml:trace>
  <inkml:trace contextRef="#ctx0" brushRef="#br0" timeOffset="206707.434">6068 12859 0,'17'0'0,"1"0"15,0 0 1,-1 0 0,36-18-1,35 18 1,-17 0 0,-18 0-16,106 0 15,35 0 1,17 0-1,-17 0 1,-17-18 15,17 18-15,123 0 0,-123-17-1,89 17 1,-37 0-1,-16-18 1,-36 18 0,88 0-1,-35-17 1,0 17 0,-18 0-1,-52-18 1,-19 18-1,1 0 17,0 0-32,70-18 31,36 18-15,17 0-1,-17 0 1,52-17-1,-105 17 1,-1 0 0,19-18-1,-1 18 1,0 0 0,-35 0-1,-70 0 1,87 0 15,-158 0-31,71 0 0,123 0 16,35 0 15,-17 0-15,34 0-1,-104-18 1,-19 18-1,0 0 1,36 0 0,-71 0-1,71-17 1,52-1 0,-123 18-1,-17 0 1,-71-18-1,17 18 1,1 0 0,35-17 15,0 17-15,-1 0-1,19-18 1,17 18-1,18 0 1,0 0 0,-71-17-1,-71 17-15,19 0 16,-19 0 0,-17 17 155,-17-17-171,-1 18 16,0-1 0,1 19-1,-19 34 1,19 18 0,-1-35-1,18-17-15,-17 105 16,-1 0-1,0 18 1,18-1 0,-17-17-1,17 1 1,0 34 15,0-53-15,0-34-1,0 52 1,17 18 0,-17-18-1,18 35 1,0-53 0,-1 1-1,1-18 1,-18 17-1,17-52 1,1 105 0,-18-35-1,18-17 17,-1-1-17,-17 1 1,0-36-1,18 0 1,-18-17 0,0-1-1,0-34 1,0-19 0,-18-17 77,1 0-93,-36 0 16,18 0 0,-18 0-1,-141 0 1,17 0-1,36 0 1,-159 0 0,124-17-1,-195 17 1,54-18 0,-1 0-1,89 1 1,-265-1-1,230 0 1,-160 1 0,-70-1-1,106 0 1,-17 18 15,158 0-15,-247-17-1,265 17 1,-160 0 0,-87 0-1,265 0 1,-54 0 0,36 0-1,-1 17 1,-34-17-1,105 18 1,53-18 0,-53 0-1,18 0 1,18 0 0,-1 0 15,-34 18-16,69-18 1,-52 0 0,-17 0-1,-19 0 1,-52 17 0,17-17-1,89 0 1,-54 18-1,19-18 1,-1 18 0,-18-18-1,1 0 1,35 17 0,35-17 15,18 0-16,17 0 1,18 0 0,1 18-1,16-18 1,-17 0 0,-17 0-1,-18 18 1,-1-18-1,36 0 1,18 0 0,35-18 31,0 0-16,0 1-16,0-1 1,18 0-16,-18 1 16,0-19-1,0 1 1,0-18 0,0-70-1,0 35 1,0-18-1,0 18 1,-18 52 0,18-17-1,0 0 1,0 36 0,0-1 15,18-17-16</inkml:trace>
  <inkml:trace contextRef="#ctx0" brushRef="#br0" timeOffset="208069.294">6738 13300 0,'-18'-18'0,"36"36"0,-53-36 31,35 36 1,0-1-17,0 54 1,-18 17 0,18-17-1,0-36-15,0 71 16,0-18-1,-18-35 17,18-18-17,-17-17 1,17-36 0,0-35-1,-18 18-15</inkml:trace>
  <inkml:trace contextRef="#ctx0" brushRef="#br0" timeOffset="208368.825">6685 13300 0,'0'-53'16,"0"106"-16,0-159 16,18 88-1,52 1 1,19 17-1,34 17 17,-70 19-17,-53 16 1,-18 1 0,-70 0-1,-18-17 1,18-19-1,70-17 1,36 0-16</inkml:trace>
  <inkml:trace contextRef="#ctx0" brushRef="#br0" timeOffset="208801.384">7179 13317 0,'0'0'0,"-18"0"32,1 18-17,-1 0-15,0 17 16,1 35-1,17 19 1,53-19 0,17-17-1,18-53 1,-52-35 0,-19-18-1,-34-53 1,-1 36-1,-35-19 1,-17 54 15,34 70-15,54 1 0,-18-19-16</inkml:trace>
  <inkml:trace contextRef="#ctx0" brushRef="#br0" timeOffset="209433.459">7549 13529 0,'0'0'0,"0"18"0,0-1 15,0 36 1,-17-18-1,17-17 1,-18-18 31,18-18-31,-17-52-1,-1-18 1,18 52-16,0-34 15,53 35 1,-18 70 0,36 18-1,-18 0 1,-36-18 0,1-35-1,-1-18 1,1-52-1,0-18 1,17-18 15,-17 18-31,17 52 32,18 72-17,0 52 1,-18 35-1,-17 1 1,-18-36 0,0 0-1,-18-53 1,18-52 0,0-1-1</inkml:trace>
  <inkml:trace contextRef="#ctx0" brushRef="#br0" timeOffset="209949.9">8943 13194 0,'0'0'0,"-18"-35"16,1 52 31,17 36-32,0 53 1,0 17-1,0 1 1,0 17 0,0-123-16,0 17 15,0-17 1,-18-18 0,-35-36-1,35-17 1</inkml:trace>
  <inkml:trace contextRef="#ctx0" brushRef="#br0" timeOffset="210183.447">8784 13441 0,'35'-159'16,"-17"106"-1,53-53-15,-195 424 32,353-671-32,-140 353 15,-54 18-15,18 17 16,-36 88-1,-17-70 1,-88 53 0,35-53-1,18-35 1,70-36 15</inkml:trace>
  <inkml:trace contextRef="#ctx0" brushRef="#br0" timeOffset="210585.456">9331 13141 0,'0'0'16,"-18"0"-16,-35 35 15,36 18 1,-1-35-16,18 52 15,18-34 1,35-1 0,17-35-1,-17-18 1,-18-52 0,-35-1-1,0 18 1,-17 71 15,17 52-15,17 1-1,36 0 1,0-36 15,0-18-15,0-34-16</inkml:trace>
  <inkml:trace contextRef="#ctx0" brushRef="#br0" timeOffset="211098.101">9807 13123 0,'0'-17'16,"0"70"-16,0-89 0,-35 1 16,-18 70-1,18 36 1,35-53-16,0 17 15,53 18 1,0-36 0,35-17 15,-71-17-31,19-36 31,-36-18-15,0 36-1,0 35 1,0 71 0,17 34-1,19 36 1,-1 18 0,0 35-1,-35-123 1,0 17-1,-35-35 1,-36-53 0,-17 0-1,0-35 1,53-54 0,70 1 15,71-71-16,-53 107-15</inkml:trace>
  <inkml:trace contextRef="#ctx0" brushRef="#br0" timeOffset="211447.228">10319 13247 0,'0'-18'15,"17"18"-15,1-17 16,0-36 0,17 17-1,-17-17 1,-36 18 0,-35 17-1,0 54 16,0 52-15,36-53-16,17 71 16,35 0-1,0-18 1,36-53 0,-18-17-1,-1-36 1</inkml:trace>
  <inkml:trace contextRef="#ctx0" brushRef="#br0" timeOffset="211950.144">10742 13159 0,'0'0'0,"0"-36"16,0 1 0,0 17-1,-18 18-15,-17 0 16,0 18 0,17 35-1,18 0 16,0 0-15,36 17 0,-19-17-1,-17 0 1,-35 0 0,-36-35-1,-35-1 1</inkml:trace>
  <inkml:trace contextRef="#ctx0" brushRef="#br0" timeOffset="213861.26">6403 14393 0,'0'-17'16,"-18"-1"-16,18 36 62,0-1-62,0 36 31,0-17-31,18 16 16,-18 90 0,0-37-1,0-34 1,0-18 0,0-36-1,18-17 16,-1-17-31,-17-1 16</inkml:trace>
  <inkml:trace contextRef="#ctx0" brushRef="#br0" timeOffset="214078.312">6667 14411 0,'0'0'0,"0"-18"0,0-17 16,0 70 15,0 54-15,0-19-1,0 36 1,0-18 0,0-70-16,-17 35 15,-36-18 1</inkml:trace>
  <inkml:trace contextRef="#ctx0" brushRef="#br0" timeOffset="214275.946">6421 14693 0,'-36'-17'15,"19"17"1,52 0-1,53 0 1,53-18 0,-88 0-1,-18 1-15</inkml:trace>
  <inkml:trace contextRef="#ctx0" brushRef="#br0" timeOffset="214541.856">6879 14552 0,'0'-18'16,"0"36"-16,-17-36 15,-19 71 1,36 18 0,18-18 15,35-18-15,-18-35-1,0 0 1,-35-53-1,0 0 1,-35-17 0,17 34-1,1 19 1</inkml:trace>
  <inkml:trace contextRef="#ctx0" brushRef="#br0" timeOffset="-214404.101">7144 14746 0,'0'-18'31,"-36"-34"0,19-19-15,17 0 0,53 19-1,17 34 1,1 71 0,-18-18-1,-36 0 1,1-17-1,-18 0 1,0-54 0,0-17-1,0 18 1,18-18 0,-1-35-1,19 35 1,-1 88-1,0 36 1,-17 35 0,-18 35-1,-18-88 1,1 0 0,17-36-1,0-34 1,0-19-1</inkml:trace>
  <inkml:trace contextRef="#ctx0" brushRef="#br0" timeOffset="-214054.907">7620 14517 0,'0'0'0,"18"0"31,-1 0-15,1-35 0,35-18-1,-53 35-15,17-17 16,-17-18 0,-52 17-1,-1 72 1,35 52-1,18 35 1,0 1 0,71-54 15,17-34-31,18-36 31,-1-18-31</inkml:trace>
  <inkml:trace contextRef="#ctx0" brushRef="#br0" timeOffset="-213472.821">8643 14693 0,'0'0'16,"-18"-17"15,1 34-15,-1 36-1,0 18 1,-17 17 0,18-71-1,-1-17-15</inkml:trace>
  <inkml:trace contextRef="#ctx0" brushRef="#br0" timeOffset="-212991.042">8908 14111 0,'0'0'0,"0"-18"16,0 1 15,0 34 0,0 1-31,-18 35 16,18 18-1,0 34 1,0 19 0,0-18-1,0-18 1,0-35 0,18-18 15,-1-17-31,36-18 15,0 0 1,35-36 0,0-52-16</inkml:trace>
  <inkml:trace contextRef="#ctx0" brushRef="#br0" timeOffset="-212675.705">9296 14305 0,'-18'0'0,"0"35"16,54-70-16,-89 106 0,17-18 16,19 35-1,34-18 17,19-17-17,17-53 1,-18 0-1,-17-53 1,-18-35 0,-18-18-1,0 53 1,-17 36 0,17 34-1,18 1-15</inkml:trace>
  <inkml:trace contextRef="#ctx0" brushRef="#br0" timeOffset="-212091.404">9648 14358 0,'0'-18'15,"-52"18"16,34 0-31,-17 53 16,35-17 0,0 17-1,35-18 1,0-35 0,-17 0-1,-1-53 1,-17-18-1,0 36 1,0 53 15,-17 17-15,17 71 0,0-53-16,0 53 31,53 88-16,0-71 1,-18 1 0,-35-54-1,-18-17 1,-35-53 0,-17 0-1,-1-53 1,18 0-1,53-53 1,71-17 0,35-1-1,-71 89-15</inkml:trace>
  <inkml:trace contextRef="#ctx0" brushRef="#br0" timeOffset="-211891.329">10072 14499 0,'0'18'16,"0"-1"-1,-18 19 1,1 34 0,17-52-16,0 0 15,0 17 1,0-18-1,-18-34 1</inkml:trace>
  <inkml:trace contextRef="#ctx0" brushRef="#br0" timeOffset="-211442.446">10213 14658 0,'-18'-35'47,"18"-18"-32,0-35 1,18-1 0,35 19-1,17 52 1,-17 53-1,-17 54 17,-36-54-32,0 35 15,0 54 1,-18-89 0,18 0-16</inkml:trace>
  <inkml:trace contextRef="#ctx0" brushRef="#br0" timeOffset="-211227.387">10689 14552 0,'0'18'16,"-17"17"-1,-1 36 1,0-36-16,1 35 15,-19 1 17,1-36-17</inkml:trace>
  <inkml:trace contextRef="#ctx0" brushRef="#br0" timeOffset="-210678.823">9913 14235 0,'0'0'0,"0"17"31,18 1-15,17-18-1,-17 0 1,-36 0 31,0 0-47,1 0 16,-19 0-1</inkml:trace>
  <inkml:trace contextRef="#ctx0" brushRef="#br0" timeOffset="-209629.604">10918 14287 0,'0'0'0,"18"0"0,0 0 31,-18 18 16,-18 17-32,0-17-15,1 53 16,-1-36-16,1 35 16,17-34-16,17 52 15,71-35 1,1-18 15,-1-35-31,-53-35 16,0-36 15,-35-87-15,-70 52-1,-18 17 1,17 72-1,36 34 1,52 1 0</inkml:trace>
  <inkml:trace contextRef="#ctx0" brushRef="#br0" timeOffset="-209296.476">11359 14376 0,'18'0'15,"0"0"-15,-1 0 0,19 0 16,34 88 0,-35-18 15,-35 19-15,0-72-1,0 1 1,-35-18-1,18-35 1,17-18 0,0-35-1,35-36 1,18 89 0,17-18-1</inkml:trace>
  <inkml:trace contextRef="#ctx0" brushRef="#br0" timeOffset="-208747.881">11959 14252 0,'0'18'16,"0"-36"-16,0 1 15,-17 17 1,-19 17-1,-17 36 1,0 18 0,36-54-16,17 36 15,53 18 1,17-71 0,-34 0-1,-1-18 1,-35-52-1,0-19 1,0 36 0,-18 124 31,18 53-32,18-1 1,-1-17-1,-17-53-15,36 35 16,-19 53 0,-17-70-1,0-36 1,-35-35 0,-18-18-1,0-17 1,36-18-1,34-53 1,89-17 0</inkml:trace>
  <inkml:trace contextRef="#ctx0" brushRef="#br0" timeOffset="-208348.09">12347 14252 0,'18'0'0,"-36"0"0,-35 53 16,0 0 0,36-18-16,-1 1 15,36 34 1,35-17-1,0-53 1,-18-18 0,0-34-1,-35-54 1,0 17 0,0 72 15,0 34-16,0 54 1,18 35 0,35 17-1,-18-87 1</inkml:trace>
  <inkml:trace contextRef="#ctx0" brushRef="#br0" timeOffset="-208082.162">12559 14623 0,'0'-18'15,"0"36"-15,0-54 0,0-34 16,0 52-16,0-88 16,0 0-1,53 54 1,0 34 15,35 71-15,-35 53-1,-18 0 1,-17-18 0,-18-35-1,0-36 1</inkml:trace>
  <inkml:trace contextRef="#ctx0" brushRef="#br0" timeOffset="-207899.727">12982 14340 0,'0'0'0,"0"-17"16,-17 87-1,-1 1 1,18 17 0,0-17 15,0-36-16,-18-35 1</inkml:trace>
  <inkml:trace contextRef="#ctx0" brushRef="#br0" timeOffset="-207750.208">12859 14217 0,'0'0'0,"-18"-88"16,0 35-1</inkml:trace>
  <inkml:trace contextRef="#ctx0" brushRef="#br0" timeOffset="-207165.902">13300 14358 0,'0'-18'16,"-18"18"-1,36 0 17,-1 0-32,19 0 15,-19 0 1,36 0-1,-18 0 1,18 0 0,-53 36 15,0-19-31,-17 1 16,-54 53-1,36-1 1,17-35-1,18 1 1,0-1 0,36-35-1,34 18 1,1-18 0,-18-18-1,-1-35 1</inkml:trace>
  <inkml:trace contextRef="#ctx0" brushRef="#br0" timeOffset="-206734.344">13917 14287 0,'0'0'0,"-53"-35"32,18 35-17,0 18 1,-18 52-1,35 19 1,18-54-16,0 35 16,18-34-1,17-1 1,0-35 0,-17-35-1,0-36 16,-18-35-15,0 36 0,0 105 15,0 36-15,0-36-16,0 18 15,35 17 1,18 1-1,-36-53 1,19-36 0,-19-17-1</inkml:trace>
  <inkml:trace contextRef="#ctx0" brushRef="#br0" timeOffset="-206467.334">14041 14058 0,'0'0'16,"-18"-53"0,-17 36-1,35 34 1,0 54 0,17 35-1,1 35 1,0-18-1,-18-35 1,0 1 0,0-54-1,0-53 1</inkml:trace>
  <inkml:trace contextRef="#ctx0" brushRef="#br0" timeOffset="-206135.234">13988 14411 0,'-18'-53'16,"36"106"-16,-54-141 15,72 70 1,17 0 0,35 18-1,18-17 1,17-1-1,-52 18 1,-54 0 0,-17 35-1,0 18 1,0 0 0,0-17-1,-17 17 1,17-36 15</inkml:trace>
  <inkml:trace contextRef="#ctx0" brushRef="#br0" timeOffset="-205986.49">14429 14235 0,'17'-71'15,"-34"142"-15,34-213 16,-17 107-1,0 18 1</inkml:trace>
  <inkml:trace contextRef="#ctx0" brushRef="#br0" timeOffset="-205635.875">14728 14182 0,'0'0'0,"-52"35"16,-1 35 0,17 1-1,36 0 1,53-18-1,18-36 1,-18-17 0,-36 0-16,36-53 15,-35-17 1,-18-36 0,0 18-1,0 17 1,-18 53-1,18 36 1</inkml:trace>
  <inkml:trace contextRef="#ctx0" brushRef="#br0" timeOffset="-205319.698">14887 14446 0,'0'0'16,"53"0"-1,-35-17 1,-1-54 0,1 0-1,0-17 1,17 18 0,18 34-1,0 36 1,0 71-1,-18 17 1,-35 36 15,0-54-15,0 1 0,-18-54-16</inkml:trace>
  <inkml:trace contextRef="#ctx0" brushRef="#br0" timeOffset="-205085.996">15610 14358 0,'0'0'0,"-35"-18"16,17 36-1,1 53 1,-36 17 15,0 18-15,-35-36 0</inkml:trace>
  <inkml:trace contextRef="#ctx0" brushRef="#br0" timeOffset="-204104.759">15804 13864 0,'0'0'0,"0"-17"31,0 34 0,0 36-15,0 35 0,0 18-1,0 18 1,18-36 0,-18-53-16,35 71 15,1-36 1,-1-34-1,18-19 1,17-52 0,1-18-1</inkml:trace>
  <inkml:trace contextRef="#ctx0" brushRef="#br0" timeOffset="-203722.01">16245 14340 0,'-17'0'16,"34"0"15,-17-17-31,53-1 16,18-17 0,-36 0-1,0-18 1,-35 17-1,-35 19 1,-35 34 15,34 19-15,19 17 0,17 35-1,17-18 1,36-17-1,53-17 1,-18-19 0,-35-34-1,0-19-15</inkml:trace>
  <inkml:trace contextRef="#ctx0" brushRef="#br0" timeOffset="-203372.073">16792 14217 0,'0'-18'0,"-35"18"15,-36 0 1,36 53 0,17 0-1,18 0 17,71 0-17,-36-53 1,1-18-1,-19-35 1,-17-17 0,0 17-1,0 35 1,0 36 0,0 17-1,0 36 1,35-18-1,1-18 1,17-17 0</inkml:trace>
  <inkml:trace contextRef="#ctx0" brushRef="#br0" timeOffset="-202840.248">17039 14199 0,'-17'0'0,"34"0"0,-105 18 16,53 35-1,35 35 1,0-35 0,0 18-1,35-19 1,18-52-1,-35 0 1,-1-70 0,1-36-1,-1-17 1,1-1 15,-18 18-15,0 18-1,0 35 1,-18 53 0,1 18-1,17 35 1,-18 35 0,18-35-1,0 35 1,0 18-1,0-18 1,0-35 0,18-53-16,17 18 31,18-36-31</inkml:trace>
  <inkml:trace contextRef="#ctx0" brushRef="#br0" timeOffset="-202590.742">17321 14252 0,'18'-17'0,"0"-19"15,-18 19 1,0-1 0,-36 18-1,19 0 1,-1 35 0,53 18-16,-70-35 15,70 52 1,-17 19-1,-36-19 1,-52-17 0,-18-18-1,35-35 1</inkml:trace>
  <inkml:trace contextRef="#ctx0" brushRef="#br0" timeOffset="-202175.038">17498 14482 0,'-18'0'31,"0"0"-15,1 17-16,17 1 15,-18-1-15,-35 72 16,0-19 0,-17-17-1,17-18 1</inkml:trace>
  <inkml:trace contextRef="#ctx0" brushRef="#br0" timeOffset="-201026.081">6421 15804 0,'17'-17'16,"-17"-1"0,0 1-16,0-1 15,0 0 1,-53 1 0,0 17-1,-17 35 1,17 35-1,0 19 1,53-1 0,35-18-1,36-34 1,35-36 0,17-18-1,-35-35 1,-35-17-1</inkml:trace>
  <inkml:trace contextRef="#ctx0" brushRef="#br0" timeOffset="-200760.95">6685 15804 0,'-18'18'16,"36"-36"-16,-53 36 0,17 17 16,18 36-1,35 17 1,18-53-1,18-35 1,-18 0 0,-35-53-1,-18 18 1,-18-53 0,-35 0-1,-18 35 16</inkml:trace>
  <inkml:trace contextRef="#ctx0" brushRef="#br0" timeOffset="-200426.854">7091 15981 0,'0'0'0,"-18"-35"16,1-18-1,-1 0 1,18 17-16,0-16 16,53-1-1,35 35 1,18 106 15,-71-17-15,-35 17-1,-18-18 1,1-17 0,-1-35-1</inkml:trace>
  <inkml:trace contextRef="#ctx0" brushRef="#br0" timeOffset="-200159.243">7426 15434 0,'0'0'0,"0"-18"15,0 36 16,0 0-31,0 123 32,0 0-17,0 0 1,0-35 0,0-53-1,0-36-15,-18 1 16,18 0-16</inkml:trace>
  <inkml:trace contextRef="#ctx0" brushRef="#br0" timeOffset="-200009.266">7408 15840 0,'0'0'0,"18"-18"0,0 0 15,35-17 1,-18 18-1,18 17 17</inkml:trace>
  <inkml:trace contextRef="#ctx0" brushRef="#br0" timeOffset="-199578.772">7779 15699 0,'0'0'15,"-18"-18"1,0 0 0,-17 18-1,-18 36 1,0 34 0,36 18-1,17-35 1,53 0-1,17-53 1,-17-17 0,-18-36 15,1-36-15,-36 37-1,0 34-15,-18 36 31,0 34-15,18 19 0,18-36-1,0-17-15,17 17 16</inkml:trace>
  <inkml:trace contextRef="#ctx0" brushRef="#br0" timeOffset="-199295.946">8202 15716 0,'0'0'0,"0"-17"16,-35-1 0,-36 53-1,18 36 1,18 17-1,35-17 1,35-1 0,18-35-1,35-35 1,1 0 0,-1-53-1,-71 1 1</inkml:trace>
  <inkml:trace contextRef="#ctx0" brushRef="#br0" timeOffset="-199030.167">8467 15363 0,'0'0'0,"0"-17"15,17 17 1,-17 17-16,18 19 15,-18 52 1,0 35 0,0-52-1,18 88 1,-18-71 0,17-18-1,-17-52 1</inkml:trace>
  <inkml:trace contextRef="#ctx0" brushRef="#br0" timeOffset="-198578.723">8731 15646 0,'18'-18'16,"-36"36"-16,71-36 0,-18 0 16,-17-17-1,0 17 1,-18 1-16,-18-1 31,18 36 0,0-1-31,0 19 32,0-19-32,18 54 15,-1 0 1,19-1-1,-19 1 1,-17-36 0,-70 0-1,-18-35 1,-1-17 0</inkml:trace>
  <inkml:trace contextRef="#ctx0" brushRef="#br0" timeOffset="-198214.098">8361 15628 0,'0'0'0,"-35"0"15,52 0 17,36-18-32,35 18 15,-17-35 1</inkml:trace>
  <inkml:trace contextRef="#ctx0" brushRef="#br0" timeOffset="-195602.36">10301 15752 0,'18'0'16,"-1"-18"-1,1 18-15,17 0 32,1 0-17,-19 0-15</inkml:trace>
  <inkml:trace contextRef="#ctx0" brushRef="#br0" timeOffset="-195452.498">10707 15734 0,'0'0'15,"17"0"1,1 0 0,-18-18-1,18 18 1,17-17 0</inkml:trace>
  <inkml:trace contextRef="#ctx0" brushRef="#br0" timeOffset="-194303.89">10213 15716 0,'18'0'63,"-1"0"-63,1 0 16,-1 0-16,1 0 15,17-35 1,18-36-1,-53 36 1,0 0 0,-17 35-1,-36 0 1,-18 53 0,18 35-1,53-53-15,-17 53 16,17-17-1,53 0 1,-1-19 0,37-16 15,-19-36-15,18-36-1,-70 19-15</inkml:trace>
  <inkml:trace contextRef="#ctx0" brushRef="#br0" timeOffset="-193970.154">10707 15381 0,'0'18'31,"0"-1"-31,-18 19 16,1 52 0,-1 18 15,0 0-15,18-18-1,0-18 1,0-17-1,36-18 1,-19-35 0,18-17-1,-35-1-15</inkml:trace>
  <inkml:trace contextRef="#ctx0" brushRef="#br0" timeOffset="-193571.068">10724 15752 0,'-17'0'0,"34"0"0,-17 0 47,18 0-31,88-18-1,-36 0 1,-34 1-16,70-36 15,-36 17 1,-17 1 0,-18 0-1,-52 35 1,-36 0 0,-53 53-1,71 0 1,-18 53-1,53-36 1,35 1 0,71-36-1,88-17 17,-71-36-17</inkml:trace>
  <inkml:trace contextRef="#ctx0" brushRef="#br0" timeOffset="-190726.481">7691 12753 0,'0'18'62,"-18"-18"-62,0 0 31,18 17-15,-17 1 0,17-1-1,0 1 1,0 0-1,-18-18 1,18-18 47,0 0-32,0 1-31,0-1 0,0-17 31,0 17-15,0 1-1,0-1 17,-18 18 171,1-18-188,17 1 1</inkml:trace>
  <inkml:trace contextRef="#ctx0" brushRef="#br0" timeOffset="-186217.032">10742 5750 0,'0'18'31,"-18"-18"-15,36 0 140,0 0-156,-1 0 16,19 0-16,87 0 15,18 0 1,36-18 0,-1 18-1,-17-17 1,52-19 15,-87 36-15,-1-17-1,-17 17 1,-18-18 0,-17 18-1,35-18 1,0 18 0,-1-17-1,19 17 1,-1-18-1,-17 18 1,-18 0 0,-35-17-1,0 17 1,0 0 15,-35 0-15,-1 0-1,19 0 1,-1 0 0,18-18-1,-18 18 1,0 0 0,-17 0 15,0 0 0,-1 0-15,1 0-1,0 0 1,-1 0 31,1 0-16,0 0-15,17 0 15,-18 0-15,-17-18 30,-17 1-14,-18-19-17,-1 1 1</inkml:trace>
  <inkml:trace contextRef="#ctx0" brushRef="#br0" timeOffset="-185583.764">13212 5327 0,'-18'0'16,"18"-18"-1,0 36 63,0 0-78,18-18 16,17 35 0,18-18-1,-36 1 1,19 0-1,34-1 1,-17 19 0,-18-19-1,-17-17 1,-18 18 0,0 0-1,-18-1 1,-17 19-1,-18-1 1,-17 18 0,-1 0-1,1 0 1,34-1 0,1-16-1,17-19 16,1 1-15,17-36 31</inkml:trace>
  <inkml:trace contextRef="#ctx0" brushRef="#br0" timeOffset="-183052.802">14464 12629 0,'0'18'16,"0"0"0,0-36 93,0 0-93,0 1-1,0-1 1,0-35-1,0 18 1,0-18 0,0 0-1,0 0 1,18 0 0,-18 0-1,0 36-15,0-36 16,0 0-1,0 0 1,0-35 15,0 35-15,0 0 0,0-18-1,0 1 1,0-18-1,17 17 1,-17 1 0,18-1-1,17-35 1,-35 71 0,35-53-1,-35-18 1,18 18-1,0-36 17,-18 54-17,17-54 1,-17 71 0,0-53-1,0 53 1,0 1-1,0 16 1,0-17 0,0 18-1,0-18 1,0 0 0,0-17-1,0 17 1,0 18-1,0 17 1,0 0 0,0-17 15,0 17-15,0 1-1,0-1 1,0 0-1,0 1 1,0-1 15,0 0-15,0 1 0,0-1 15,-17 18 31,17 18-46,-18-18-16,0 17 16,18 1-16,-35 17 15,0 36 1,-36 35-1,1-36 1,-1 1 0,1 17-1,-1-17 1,0-1 0,1-17-1,52-18 1,18-17-1,-17 0 1,34-36 31,36-35-16,18-17-15</inkml:trace>
  <inkml:trace contextRef="#ctx0" brushRef="#br0" timeOffset="-182366.091">14693 9931 0,'0'-18'31,"0"0"-15,0 1-1,0-1 17,18 18 30,-1 18-62,1-1 16,0 1-16,35 70 15,17 0 1,-52-52 0,52 70-1,-17-1 1,0 1-1,-17-71 1,-36 18 0,17-17-1,-17-19 17,0-34 46,0-1-78,0 0 15</inkml:trace>
  <inkml:trace contextRef="#ctx0" brushRef="#br0" timeOffset="-175814.81">19897 1817 0,'0'-18'0,"0"1"62,0-1-31,0 36 63,0-1-78,0 1-1,0-1-15,0 1 16,0 17 15,0 1-15,0-1-1,0 0 1,0 0 0,0 1-1,0-1 1,0 0 0,0-17-16,-18 35 15,0-18 1,18 18-1,-17 0 1,17 18 0,0-1-1,-18 36 17,0 0-17,18-18 1,-17 18-1,-1-18 1,1 18 0,-1-18-1,0 35 1,18-17 0,-17 0-1,-1 18 1,18-1-1,-18 1 1,-17 52 15,17-53-31,1 1 16,-1-18 15,18 0-15,-17-1-1,-1 36 1,-17 1 0,17-1-1,0 53 1,1-71 0,-1 1-1,18-18 1,-18 17-1,1-17 1,17 17 0,0 1-1,-18-1 1,18 18 0,-18 18 15,18-53-16,0-18 1,-17-17 0,17 17-1,-18-18 1,18 19 0,-17-19-1,17 36 1,0-53-1,0 35 1,0 18 0,0-18-1,0 53 17,0-35-17,0-18-15,-18 18 31,18-18-15,0 1 0,-18-1-1,18 35 1,0-17 0,-17 17-1,17 1 1,-18 17-1,18-70 1,-18-1 0,18-17-1,-17-18 1,17 1 0,-18-54 93,18 0-93,-18 18-16,-17-53 15,18 18-15</inkml:trace>
  <inkml:trace contextRef="#ctx0" brushRef="#br0" timeOffset="-172288.685">20038 1746 0,'0'0'0,"-18"18"0,-35-18 32,18 0-17,35 18 32,18-18-16,17 0-31,71 0 16,70 0 0,0 17-1,1-17 1,-18 0 0,-1 0-1,1 0 1,0 0-1,0 0 1,17 0 15,53 0-15,-17 0 0,70-17-1,-105 17 1,-125 0-16,37 0 15,52-18 1,-35 18 0,-18 0-1,0-18 1,35 1 0,-34-1-1,-1 18 1,-53 0-1,-17-18 17,-1 18-17,-34 0 126,17 18-141,-18-18 16,1 35-1,17-17 1,-18 0-16,0-1 15,1 36 17,-1 0-17,18 0 1,-18-18 0,1 36-1,-1-18 1,0 17-1,1-17 1,17 35 0,-18 1-1,0 34 1,1 18 0,17 35-1,0-52 1,0-1-1,0 19 1,0-1 15,0-36-15,-18 125 0,1-36-1,17-18 1,-18 1-1,0-36 1,1 17 0,-1 72-1,0-36 1,18-71 0,-17 36-1,-1-18 1,0 0-1,18-17 1,-35 34 15,18-34-15,-1 35 0,0-18-1,1-18 1,-1 1-1,-17 34 1,35-52 0,-18-35-1,0 35 1,1 17 0,17 18-1,-18-17 1,-17 52-1,35-52 1,-18-1 15,1 1-15,17-54 0,-36 36-1,36-18 1,-17 0-1,-1 18 1,18-18 0,0 18-1,0-18 1,0 1 0,0-1-1,-18 0 16,18-35-31,0 0 16,0 0 15,0-18-15,0-17 0,0-1-1,-17 1 1,-1-18 31,0 0-47,-34 0 15,-37 0 1,-16-18 0,-37 1-1,-16 17 1,-36 0-1,-36-18 1,72 0 15,34 18-31,18 0 32,18 0-17,-53 0 1,18 0-1,-1 0 1,18 0 0,0 0-1,1 0 1,-1 0 0,-35 0-1,35 0 1,88 0-16,-35 0 15,-17 0 1,17 0 0,-18 18-1,-17-18 1,0 0 15,35 0-15,18 0-1,-1 0 1,19 0 0,-1 0-1,0 0 1,1 0 0,-19 0-1,-16 0 1,-1 0-1,-18 0 1,53 0 0,1 0-1,17-18 32,35-17-31,-17-18-16</inkml:trace>
  <inkml:trace contextRef="#ctx0" brushRef="#br0" timeOffset="-170606.938">18256 5292 0,'0'0'0,"-17"0"15,17 17 32,-18-17 0,36 0 0,-1 0-31,1 0-16,-18 18 15,35-18 1,0 0 0,18 0-1,18 0 1,-36 0-16,36 0 15,35 0 1,-36 0 0,-17 0-1,18 0 1,34-18 15,-69 18-15,34 0-1,-34 0 1,-1 0 0,0 0-1,18 0 1,18 0 0,-54 0-1,54 0 1,-36 0-1,-17 0 1,-1 0 15,1 0 47,0 0-62,-1 0 0,1 0-1,0 0 1,-1 0 0,-34 0 30,-1 0-46,0-17 16,18-1 0,0-17-1</inkml:trace>
  <inkml:trace contextRef="#ctx0" brushRef="#br0" timeOffset="-169859.738">19085 4939 0,'0'0'16,"-17"0"-16,-1 0 31,36 18 0,-1-1-15,1 1-16,0-1 15,-1 1-15,54 35 16,-1 0 0,1-18-1,-1 0 1,1-17 0,-18 0-1,-35-18 1,-18 17 46,-18 1-46,0-18 0,-17 35-16,-18 1 15,-35 34 1,0 1 15,-18-1-15,71-52-16,-36 35 15,36-18 1,17-17 0,0-18-1,18-18 48</inkml:trace>
  <inkml:trace contextRef="#ctx0" brushRef="#br0" timeOffset="-165249.832">20426 1111 0,'0'-17'15,"0"-1"17,-18 18 14,1 0-30,17 18-16,-36-1 16,1 19-16,0-1 15,-36 53 1,1 18 0,17-36-1,0-17 1,53-88 31</inkml:trace>
  <inkml:trace contextRef="#ctx0" brushRef="#br0" timeOffset="-165033.513">20108 1182 0,'18'-18'0,"-36"106"16,18-158-16,18 70 47,17 53-32,18 17 1,-18 1 0,1-18-1,-1-36 1,-17-17-16</inkml:trace>
  <inkml:trace contextRef="#ctx0" brushRef="#br0" timeOffset="-164434.98">20514 1341 0,'0'17'0,"-18"18"16,18-17-1,0 0 1,0-1 15,0-34-15,0-19 0,0-16-1,0-19 1,0 53-16,18-17 15,53 17 1,-1 71 0,1 0-1,-18 0 1,-36-18 0,-17-52 30,0-18-30,18-36 0,17-35-1,-17 71 1,17 35 0,-17 0-16,52 53 15,-17 35 1,-18 18-1,-35-36 1,-17-17 0,-18-17-1,17-19 1,-17-34 0,35-1-1</inkml:trace>
  <inkml:trace contextRef="#ctx0" brushRef="#br0" timeOffset="-164050.852">21220 758 0,'0'0'15,"0"-70"1,0 52-1,0 36 17,0 35-17,0 35 1,0 35 0,17 36-1,1 0 1,-18-18-1,0-35 17,0-36-17,0-34 1,0-54 0,0 0-1,0 1-15,0-1 0</inkml:trace>
  <inkml:trace contextRef="#ctx0" brushRef="#br0" timeOffset="-163568.874">21713 988 0,'18'0'31,"0"0"-15,17-36 0,-17 36-16,17-52 15,-17-1 1,-18 0-1,-18 17 1,-17 19 0,-1 34-1,1 36 1,17 53 0,1 18-1,17 34 1,0-16-1,-35-19 17,-1-52-17,1-19 1,17-52 0</inkml:trace>
  <inkml:trace contextRef="#ctx0" brushRef="#br0" timeOffset="-163286.324">21643 1288 0,'0'0'15,"18"0"-15,17-18 16,18 0 0,-36 18-16,36-17 15,71 17 1,-71 0-1,0 17 1,-53 19 15,0-1-15,0 18 0,-18-18-1,0-35 16</inkml:trace>
  <inkml:trace contextRef="#ctx0" brushRef="#br0" timeOffset="-163120.754">22084 1129 0,'0'0'0,"18"-106"16,-18 35-1,0 54 1,-18 17-1</inkml:trace>
  <inkml:trace contextRef="#ctx0" brushRef="#br0" timeOffset="-162803.689">22331 776 0,'0'0'0,"17"0"0,-17-18 15,0 1 1,0 34 15,0 1-31,18 35 16,-18-18-16,18 71 15,-18 0 1,0 17 15,0 36-15,0-106 0,0 0-1</inkml:trace>
  <inkml:trace contextRef="#ctx0" brushRef="#br0" timeOffset="-162386.977">22631 1217 0,'17'0'0,"1"0"15,0 0-15,17-18 32,-17 18-32,-1-35 0,18-18 31,-17-17-15,-18 34-1,-35 19 1,-18 52-1,0 36 1,-18 52 0,54-17-1,17-36 1,53-17 0,53-35-1,-71-18 1,18-35-1,-18-18 1</inkml:trace>
  <inkml:trace contextRef="#ctx0" brushRef="#br0" timeOffset="-160041.614">23107 1164 0,'0'-17'47,"0"-1"-32,0 0 1,18 1-1,-18-1 1,0 0 0,-18 18-1,0 18 17,1 17-17,17 18 1,0 18-1,17-1 1,1 1 0,-18-54-16,0 36 15,-53-17 1,-18-19 0,-17-17-1,71 0 1</inkml:trace>
  <inkml:trace contextRef="#ctx0" brushRef="#br0" timeOffset="-158759.806">20267 2505 0,'18'0'32,"-18"17"-1,-18 19-15,-17 17-1,-36 17 1,1 1-1,-19-1 17,37-17-17,16-18 1,19-35 0,17 18-1,17-18 32,1 0-47,0 18 16,-1-1-16,18 19 15,18-1 1,0 0 0,-17 0-1,-1-17 1,-17-18-1,-1-18 1</inkml:trace>
  <inkml:trace contextRef="#ctx0" brushRef="#br0" timeOffset="-157960.781">20479 2734 0,'17'0'15,"1"0"16,-18-18-31,18 1 16,-18-19 15,-18 36-15,0 0 0,-52 0-1,17 18 1,0 17-1,35-17-15,18 0 16,18 52 0,35 1-1,0-18 1,-53-18 0,17 0-1,-52-35 1,0 18-1,-53-18 17,35 0-17,53-18 1</inkml:trace>
  <inkml:trace contextRef="#ctx0" brushRef="#br0" timeOffset="-157328.462">20637 2822 0,'-17'18'47,"17"17"-32,-18 18 1,18-18-1,35 1 1,18-19 0,0-17 15,18-35-15,-36-18-1,-17 0 1,-18 0-1,-18 53 17,18 53-17,0-18 1,0 18 0,18-17-1,35-36 1,0 17-1,0-34 1,-36 17 0,36-53-1,-35 17 1,-1 1 0,-17 53 15,0 17-16,0 0 1,0 1 0,0-19-16,0 1 15,-17-18 1</inkml:trace>
  <inkml:trace contextRef="#ctx0" brushRef="#br0" timeOffset="-157173.496">21061 2699 0,'0'17'0,"0"-34"0,0-54 16,0 36 15,17 35 16</inkml:trace>
  <inkml:trace contextRef="#ctx0" brushRef="#br0" timeOffset="-156843.258">21272 2469 0,'0'0'15,"0"18"1,0 0 0,0-1-16,0 54 15,0 35 17,0-71-32,0 36 15,0 34 1,0-16-1,0-36 1,0-1 0,18-52-1,0-17-15</inkml:trace>
  <inkml:trace contextRef="#ctx0" brushRef="#br0" timeOffset="-156663.374">21361 2787 0,'0'0'0,"-36"0"15,54 0 32,17-18-31,-17 1-16,17-1 0</inkml:trace>
  <inkml:trace contextRef="#ctx0" brushRef="#br0" timeOffset="-156297.646">21608 2769 0,'0'0'0,"17"0"15,19-17 1,-36-1 0,0-17-1,0-1 17,-53 36-17,0 18 1,17 53-1,36-18 1,0 35 0,18 0-1,35-35 1,18-53 0,-1 0-1,-52-18-15</inkml:trace>
  <inkml:trace contextRef="#ctx0" brushRef="#br0" timeOffset="-155832.725">22049 2452 0,'0'0'0,"-18"0"15,-17 0 1,17 0 0,18 17-1,0 36 1,53 0 0,18 0-1,-1 0 1,1 0-1,-36-18 1,0 1 0,-17-19-1,-18 18 1,-18 1 15,-52 17-15,-89 17-1,71-34 1,-36-1 0,1 0-1,87-17 1</inkml:trace>
  <inkml:trace contextRef="#ctx0" brushRef="#br0" timeOffset="-154715.392">20302 3492 0,'0'0'0,"0"18"62,-17 0-46,-19-1-16,1 19 15,-35 17 1,-19 17 0,36-17-1,36-35 1,-18-1-1,52-17 32,1 0-31,35 18 0,-36 0-16,19-1 15,34 54 1,-17-36-1,18 0 1,-18-17 0,-36-36-1,1 18 1</inkml:trace>
  <inkml:trace contextRef="#ctx0" brushRef="#br0" timeOffset="-153800.874">20585 3404 0,'0'0'16,"-18"0"46,18 18-46,0 0-16,-18-1 0,1 54 16,-1 35 15,0-18-31,18 0 31,0-35-15,0 0-1,53-36 1,0-17 0,0-17-1,0-18-15</inkml:trace>
  <inkml:trace contextRef="#ctx0" brushRef="#br0" timeOffset="-153601.854">20443 3651 0,'0'0'0,"18"0"15,53-17 17,-1-1-17,18 0 1</inkml:trace>
  <inkml:trace contextRef="#ctx0" brushRef="#br0" timeOffset="-153252.034">20884 3687 0,'0'0'16,"18"0"-16,35 0 15,-35-18 1,-18-17-1,-18 17 17,0 0-17,-52 54 1,35 34 0,17 1-1,36-1 1,17-34-1,18-19 1,-18-17 0</inkml:trace>
  <inkml:trace contextRef="#ctx0" brushRef="#br0" timeOffset="-152935.9">21184 3669 0,'0'-18'16,"0"36"-16,0-53 15,0 17-15,-35 36 47,17-18-47,18 35 16,0 18 0,0 0-1,0 17 1,0-17-1,0 0 1,0-35 0,-35-1-1,0-17 1,17-17 0,-17-19-1</inkml:trace>
  <inkml:trace contextRef="#ctx0" brushRef="#br0" timeOffset="-152586.56">21343 3351 0,'0'-17'15,"0"34"17,0 1-32,0 0 15,0 52 1,0-52-16,0 70 16,-18 18-1,18-18 1,0-17-1,18-36 1,0 0 15,35-35-15</inkml:trace>
  <inkml:trace contextRef="#ctx0" brushRef="#br0" timeOffset="-152400.674">21343 3687 0,'-18'0'0,"36"0"0,-53-18 15,52 18 17,1 0-32,17-18 15,18 1 1,-17 17-1</inkml:trace>
  <inkml:trace contextRef="#ctx0" brushRef="#br0" timeOffset="-151937.735">21731 3422 0,'0'0'0,"-18"0"16,1 0 0,-1 0-1,18 18 17,0-1-17,35 18 1,36 18-1,35 0 17,-53-35-32,-36 0 15,19-1 1,-1 1 0,-35 0-1,0-1 1,-18 36-1,-70 0 1,18-18 0,-72 36-1,37-18 1,69-36 0,36 1-1</inkml:trace>
  <inkml:trace contextRef="#ctx0" brushRef="#br0" timeOffset="-151005.782">20514 4410 0,'18'0'16,"-18"-18"0,-18 18 15,-35 35-16,-17 18 1,34-35-16,-34 0 16,-36 34-1,18-16 1,35-19 0,17 1-1,54-18 16,0 0-31,35 0 16,0 35 0,17-17-1,-17 17 17,18 0-17,-18 1 1,-18-36-1,18 0 1,-36 0-16</inkml:trace>
  <inkml:trace contextRef="#ctx0" brushRef="#br0" timeOffset="-149425.113">20867 4533 0,'0'-17'63,"-18"17"-63,1 0 15,-1 0-15,-35 0 16,0 35 0,0 0-1,18 18 16,35 0-15,35-18 0,36 0-1,-1-35 1,18 0 0,-35-52-1,-17 16-15</inkml:trace>
  <inkml:trace contextRef="#ctx0" brushRef="#br0" timeOffset="-149157.43">21131 4374 0,'0'-35'15,"0"18"-15,0-1 16,0 0 0,0 106-16,0-158 31,0 88-31,0 52 31,-17 1-15,-1-1-1,18 1 1,-18-18 0,18 0-1,36-36 1,-1-17-1</inkml:trace>
  <inkml:trace contextRef="#ctx0" brushRef="#br0" timeOffset="-148709.623">21361 4516 0,'0'0'0,"0"-18"15,-18 18 1,-17 0 15,-1 18-15,1 17-1,18 18 1,34-18 0,18-17-1,1-1 1,-1-52-1,0 0 1,-17-36 0,-18 36-1,-18 53 17,18 17-17,0 18 1,0 0-1,18-53 1,0 35 0,17-17-1,0-18 1,0-36-16</inkml:trace>
  <inkml:trace contextRef="#ctx0" brushRef="#br0" timeOffset="-148390.783">21661 4533 0,'0'-17'15,"0"-19"1,0 19 0,0 87-16,-36-140 31,19 87-15,-1 1-1,18 35 1,0-18-1,35 18 1,-17-18 15,-18-17-31,0 17 16,-18 0 0,-35-35-1,0 0 1,18-17-1,18 17-15</inkml:trace>
  <inkml:trace contextRef="#ctx0" brushRef="#br0" timeOffset="-148043.847">21943 4498 0,'0'0'0,"0"-18"15,-18 18 32,0 0-31,1 18 0,-1 0-1,1 17 1,17 18-1,35-18 1,-35-17-16,0 17 16,0 0-1,-35-17 1,17-18-16,-17 0 16,-1 0-1,1-35 1</inkml:trace>
  <inkml:trace contextRef="#ctx0" brushRef="#br0" timeOffset="-147677.936">22031 4586 0,'18'0'0,"-1"0"15,1-18 1,17 1 0,-35-1 15,-35 1-15,-18 17-1,0 35 1,18 0-1,17 18 1,18 0 15,18-35-31,17 17 16,53-18 0,0-17-1,-70-17-15</inkml:trace>
  <inkml:trace contextRef="#ctx0" brushRef="#br0" timeOffset="-147378.58">22313 4674 0,'53'-88'32,"-35"35"-17,-54 18 1,1 211-16,53-352 16,-36 194-1,1 17 1,17 0-1,17 18 1,1-18 0,-1 18 15,-17-18-15,-35-17-1,35 0-15,-35-18 16,-36 0-1,18-18 1</inkml:trace>
  <inkml:trace contextRef="#ctx0" brushRef="#br0" timeOffset="-146894.472">22525 4251 0,'-35'0'32,"17"0"-17,18 18 1,0 17-1,35 0 1,36 18 0,-18 0-1,0-18 1,0 1 0,-18-1-1,-18-35 1,-17 17-1,0 1 1,-17 17 15,-18 1-15,-18 17 0,-18-18-1,-17 18 1,17 0-1,54-53-15,-19 17 16</inkml:trace>
  <inkml:trace contextRef="#ctx0" brushRef="#br0" timeOffset="-145729.328">20779 5327 0,'0'18'62,"-53"-1"-46,0 18-1,35-17 1,-35 35 0,-17-18-1,-1-17 1,36 0-1,52-18 32,1 0-47,0 0 16,35 17 0,-18 1-1,18 17 1,-18-17-1,-17-1-15,17-17 16,18 0 0,-18 0-1</inkml:trace>
  <inkml:trace contextRef="#ctx0" brushRef="#br0" timeOffset="-144466.414">21078 5450 0,'18'0'0,"0"0"16,-36 0 62,0 0-78,1 0 15,-1 0-15,-35 18 16,0 17 0,18 1-1,35 17 1,0-36-1,53 1 1,35-1 0,0-34 15,-70-1-31</inkml:trace>
  <inkml:trace contextRef="#ctx0" brushRef="#br0" timeOffset="-144166.537">21361 5274 0,'0'-18'16,"0"36"-16,0-53 15,-18 52 17,0 1-17,1 35 1,17-35-16,-18 52 15,0 1 1,1-18 0,-1 0-1,18-1 1,0-34 0,18-18-1,17 0 1</inkml:trace>
  <inkml:trace contextRef="#ctx0" brushRef="#br0" timeOffset="-143717.394">21502 5503 0,'17'-17'16,"-17"-1"-1,-35 18 1,0 0-1,17 18 1,-17 17 0,17 0-1,18-17-15,18 0 16,17-1 0,1-17-1,-1-17 1,-18-36 15,-17 0-15,0 35-1,0 53 17,-17 1-17,17 17 1,17-36-1,19 1 1,-1-1 0,18-17-1,-35-17 1</inkml:trace>
  <inkml:trace contextRef="#ctx0" brushRef="#br0" timeOffset="-143385.734">21872 5468 0,'18'-18'15,"-18"1"1,-35 70-16,52-71 0,-17-17 16,-17 35 15,-19 0-15,-17 17-1,36 19 1,17-1-1,0 0 1,17 1 0,19-19-1,-19 18 1,-17-17 0,-35-18-1,0 0 1,17 0 15</inkml:trace>
  <inkml:trace contextRef="#ctx0" brushRef="#br0" timeOffset="-143016.337">22066 5503 0,'0'0'0,"36"0"0,-1-35 16,-18 17-1,-17 1 1,0-1 0,-17 18-1,-18 0 1,-1 18 0,19 17-1,17-17 1,0 35-1,35-18 17,-17 0-17,-18-17 1,-18 17 0,-17-35-1,-54 18 1,54-18-1,0-18 1</inkml:trace>
  <inkml:trace contextRef="#ctx0" brushRef="#br0" timeOffset="-142568.935">22296 5327 0,'0'-18'0,"0"1"31,-18 34 1,18 1-17,0 17 1,18 0-1,34 18 1,1 0 0,-53-35-16,53 17 15,-17 1 1,-36-19 0,0 1-1,0-1 1,-53 1-1,-36 17 17,-16-17-17,16 0 1,37-18 0,34 0-1</inkml:trace>
  <inkml:trace contextRef="#ctx0" brushRef="#br0" timeOffset="-138459.188">20055 6385 0,'0'0'16,"18"-17"-16,0-1 16,-1 18-1,-34 0 79,-1 0-94,0 18 16,-52 17-1,-1 18 1,1-18 0,17 0-1,35-17 1,36 0 15,-1-18-15,1 17-16,17 1 15,1 17 1,-1-17 0,0 17-1,0 0 1,1-17 15,-1-18-15,0 0-1,-17 0-15,35-35 16,-35 17-16</inkml:trace>
  <inkml:trace contextRef="#ctx0" brushRef="#br0" timeOffset="-138077.429">20496 6385 0,'-17'0'63,"-1"18"-48,0-18 1,-34 70 0,-19 1-1,0 0 1,19-19-1,16-16 1,36-19 0,-17-17-1,34 0 17</inkml:trace>
  <inkml:trace contextRef="#ctx0" brushRef="#br0" timeOffset="-136928.57">20849 6438 0,'-17'0'78,"-1"0"-78,0 0 16,1 0-16,-36 18 16,0 35-1,17 0 1,19-36-16,17 36 15,17-18 17,36-17-17,18 0 1,17-18 0,-35-36-1,0 1-15</inkml:trace>
  <inkml:trace contextRef="#ctx0" brushRef="#br0" timeOffset="-136629.211">21114 6244 0,'0'-17'0,"0"34"0,0-52 16,0 17-1,-18 36 1,0 17-1,1 18 17,-1 35-32,1-17 31,17 35-15,-18-53-1,18-18 1,18-18-1,-1-17 1,1 0-16</inkml:trace>
  <inkml:trace contextRef="#ctx0" brushRef="#br0" timeOffset="-136212.517">21325 6456 0,'0'-18'15,"-35"18"1,0 35 0,-18 18-1,35 0 17,18-17-17,18-1 1,17-35-1,0 0 1,-17 0-16,0-35 16,-1-18-1,-17 17 1,-17 54 15,-1 0-15,18-1-16,0 19 15,0-1 1,35-18 0,1-17-1,-1 0 1</inkml:trace>
  <inkml:trace contextRef="#ctx0" brushRef="#br0" timeOffset="-135895.684">21484 6544 0,'35'-71'15,"-17"19"1,-18 34-16,0-17 16,-53 211-16,88-352 31,-52 176-15,17 17-16,-18 19 15,18 34 1,0-17-1,18 0 1,-18-18 0,17-17-1,-17-1 1,-17 1 0,-18 0-1,-1-18 1,1 0-1,17-18 1</inkml:trace>
  <inkml:trace contextRef="#ctx0" brushRef="#br0" timeOffset="-135544.29">21731 6473 0,'0'0'15,"35"-17"-15,1-1 16,-19 18-1,-34 0 32,-1 0-47,-17 18 16,35 17 15,0 18-15,0 0-1,0-35-15,17 17 16,-17 0 0,-17-17-1,-36-18 1,-18 17 0,1-34-1</inkml:trace>
  <inkml:trace contextRef="#ctx0" brushRef="#br0" timeOffset="-135147.475">21996 6579 0,'0'0'0,"17"0"0,-17-17 15,18 17-15,0-18 16,17 0 0,-17-17-1,-18 0 1,0 17 0,-53 1-1,-18 52 1,36 0-1,17 18 1,18 35 0,18-35-1,17-18 17,18-17-17,18-18 1,-1-18-1,-52 1-15</inkml:trace>
  <inkml:trace contextRef="#ctx0" brushRef="#br0" timeOffset="-134832.02">22348 6579 0,'53'-106'31,"-53"71"-15,-35 35-1,-18 0 1,88 141-16,-105-264 15,52 158 1,18 18 0,0 0-1,36 17 17,-36-52-32,17 17 31,-34 1-16,-19-36 1,-34 17 0,17-17-1,18-17 1,17 17-16</inkml:trace>
  <inkml:trace contextRef="#ctx0" brushRef="#br0" timeOffset="-134349.256">22454 6262 0,'0'-18'0,"0"36"0,0-53 16,-17 35 15,17 17-16,0 18 17,0 18-17,35 18 1,18-18 0,-18 0-1,0 0 1,1 0-1,-19-36 1,-17 1 0,-17-1-1,-36 19 1,17-19 0,-34 19-1,-1-1 16,36-17-31,-18-1 16,18 1 0,35 0-1</inkml:trace>
  <inkml:trace contextRef="#ctx0" brushRef="#br0" timeOffset="-133067.079">19897 7214 0,'0'-17'0,"-18"17"78,0 0-78,18 17 16,-53 19-1,-17 16 1,35-34-16,-54 53 16,37-36-1,16 18 1,1-35-1,35-1 1,18-17 15,17 0-15,-17 0 0,-1 18-1,18-1-15,18 36 16,18 0 15,-18-17-15,0-19-1,0-17 1,-36 0 0,1-17-16</inkml:trace>
  <inkml:trace contextRef="#ctx0" brushRef="#br0" timeOffset="-132693.774">20197 7250 0,'0'0'0,"0"-18"15,-18 18 32,18 18-31,-35 17 0,-1 53-1,-17-17 1,0 17-1,18-18 1,0-17 0,35-35-1,0-36 17,18 1-17</inkml:trace>
  <inkml:trace contextRef="#ctx0" brushRef="#br0" timeOffset="-132318.665">20496 7126 0,'0'-18'15,"0"1"1,0 34 15,-17 36-15,-19 18-1,1 35 1,-18 0 0,36-18-1,-1-18 1,18-17-1,18-17 17,35-19-17,-18-17-15,35 0 16,1 0 0,-1-53-1</inkml:trace>
  <inkml:trace contextRef="#ctx0" brushRef="#br0" timeOffset="-132137.015">20514 7444 0,'0'0'0,"-18"0"0,-17 0 16,53-18 15,52 0-16,-52 18-15,35-17 16</inkml:trace>
  <inkml:trace contextRef="#ctx0" brushRef="#br0" timeOffset="-131770.279">20849 7391 0,'0'0'15,"18"17"1,17-17 0,-17 0-1,-1-17 1,1-1 0,-18-17-1,-53 35 1,18 17-1,-18 36 17,18 0-17,17 18 1,36-18 0,35-18-1,17-35 1,1-18-1</inkml:trace>
  <inkml:trace contextRef="#ctx0" brushRef="#br0" timeOffset="-131453.511">21131 7444 0,'36'-71'16,"-36"36"0,0 17-1,-36 142-15,54-248 16,-36 142-1,18 17 1,0 18 0,0-35-1,18 52 1,0 1 0,-18-18-1,0-18 1,-18 0-1,-35 0 1,-35-35 0,53 0-1,17-17 1,18-1-16</inkml:trace>
  <inkml:trace contextRef="#ctx0" brushRef="#br0" timeOffset="-131103.644">21396 7232 0,'0'0'0,"0"-18"16,18 1-1,-18 34 16,-18 36-15,-17 18 0,17 17-1,0 0 1,1 0 0,17-17-1,0-18 1,35-18-1,0-17 1,18-18 15,-35 0-31,0-18 0</inkml:trace>
  <inkml:trace contextRef="#ctx0" brushRef="#br0" timeOffset="-130921.73">21396 7514 0,'-18'0'16,"36"0"-16,-53 0 0,-1 0 16,19 0-1,52 0 1,0-17 0,18-1-1,-35 0 1</inkml:trace>
  <inkml:trace contextRef="#ctx0" brushRef="#br0" timeOffset="-130438.374">21678 7214 0,'-17'0'16,"34"0"-16,-52 0 0,17 0 15,18 18 32,-17-18-47,17 18 16,0 34 0,17 1-1,1-35-15,17 17 16,53 18-1,-17 0 1,-18-18 0,0-17 15,-18 17-15,-35-17-1,-18 0 1,-35-1-1,-35 19 1,-35-1 0,17-18-1,53 19 1,18-19 0,17-17-1</inkml:trace>
  <inkml:trace contextRef="#ctx0" brushRef="#br0" timeOffset="-129540.276">19791 8202 0,'0'0'0,"17"-18"15,-17 1-15,0-1 16,0 36 15,-17-18-31,-18 70 32,-18 1-17,0 17 1,-18 18-1,1-36 1,-1-34 0,53-19-1,1 1 1,34-18 0,19 0-1,-1 0 1,0 0-1,18 35 1,-18 18 0,18-17-1,0-1 1,0 0 15,-18-17-15,1-18-16</inkml:trace>
  <inkml:trace contextRef="#ctx0" brushRef="#br0" timeOffset="-129189.372">20091 8361 0,'0'-18'0,"0"36"0,0-53 16,-18 35 15,0 17-15,18 1-1,-35 35 1,0 35-16,0 0 31,-1-17-15,19-1-1,-1-52-15,18 0 16,0-1 0</inkml:trace>
  <inkml:trace contextRef="#ctx0" brushRef="#br0" timeOffset="-128674.26">20443 8449 0,'0'0'0,"0"-35"31,0 17-15,18-17 0,-18 17-1,0 1 1,-35 17-1,-18 0 1,0 35 0,0 0-1,35 18 1,18-18-16,0 1 16,36 52 15,17-18-16,-36-34 1,-17-1 0,-53 0-1,-35-35 1,35 18 0,0-18-1,36-18-15</inkml:trace>
  <inkml:trace contextRef="#ctx0" brushRef="#br0" timeOffset="-128042.127">20585 8484 0,'0'0'0,"0"-17"15,-18 17 32,0 53-31,18-1-1,0 1 1,18-17 0,52-1-1,-17-35 1,18-18-1,-36-17 1,-17 0-16,17-36 16,-35 18-1,0 18 1,0 53 0,-35 17-1,17 18 16,18 17-15,36-17 0,16-35-1,19-18 1,0-18 0,-1-52-1,-35 17 1,-35 35-1,-35 53 17,35 18-17,-18 0 1,18 0 0,0-35-1,-35-18 1</inkml:trace>
  <inkml:trace contextRef="#ctx0" brushRef="#br0" timeOffset="-127876.87">21078 8343 0,'0'0'16,"18"-17"-16,-18-54 15,0 36 1</inkml:trace>
  <inkml:trace contextRef="#ctx0" brushRef="#br0" timeOffset="-127525.43">21308 8149 0,'0'0'0,"17"0"16,-17-17-1,0 34 17,0 36-17,0 0 1,0-35-16,0 52 15,-17 71 1,-1-35 0,18-35-1,18-18 1,17-18 0,36-35-1,-18-35 1,-18-1-1</inkml:trace>
  <inkml:trace contextRef="#ctx0" brushRef="#br0" timeOffset="-127344.054">21325 8361 0,'-17'0'0,"34"0"0,-70 0 16,106 0 15,18 0-15,0 0-1,-54 0-15</inkml:trace>
  <inkml:trace contextRef="#ctx0" brushRef="#br0" timeOffset="-127011.699">21713 8378 0,'18'0'31,"0"0"-15,17-17-1,-35-1 1,0-17-1,-18 17 1,1 18-16,-36 0 16,-18 71-1,54-1 1,17 36 0,17-35-1,19-1 1,34-34-1,1-36 1</inkml:trace>
  <inkml:trace contextRef="#ctx0" brushRef="#br0" timeOffset="-126210.031">22031 8149 0,'0'0'0,"-18"0"32,1 0-1,17 18-16,0-1 1,0 1 0,53 35-1,17 0 1,-17 0 0,18 0-1,-18-18 1,-18 18-1,-35 17 1,0-34 0,0-1-1,-35 0 1,-1 1 0,-17-1-1,-17 0 1,-18 0-1,17 1 1,0-1 0,54-35 15,34 0-15</inkml:trace>
  <inkml:trace contextRef="#ctx0" brushRef="#br0" timeOffset="-114663.012">24218 3316 0,'-17'0'0,"17"-18"31,-18 18-15,0-17-1,1-1 1,-1 18 31,0 18-16,18-1-15,0 1-16,0 35 31,-17-18-15,17 18-1,0 0 1,0-18-1,0 18 1,0 18 0,0 17-1,0-53 1,0-17-16,-18 53 16,18-19-1,-18 1 1,1 18-1,17-18 1,-18 35 0,18-35 15,0 0-15,-17 0-1,17-18 1,0 18-1,0 0 1,0 0 0,-18-18-1,18 18 1,0-18 0,-18-17-1,18 17 16,-17 53-15,17 18 0,0 0-1,0 18 17,0-89-32,0 53 15,0 18 1,0 0-1,-18 0 1,0-1 0,1 1-1,-1 35 1,0 0 0,18 1-1,-17-19 1,-1 0-1,0-34 1,-17 16 0,35-16 15,-35-19-15,17 1-1,18-18 1,-17 0-1,17 0 1,-18-18 0,0 18-1,18-18 1,0 0 0,0-17-1,0 0 32,0-36 16,0 0-63,0 1 15,18-36 1,35-71-1,-18 89-15</inkml:trace>
  <inkml:trace contextRef="#ctx0" brushRef="#br0" timeOffset="-111252.212">24218 3387 0,'0'-18'16,"-17"18"-1,-1 0 17,36 0 14,-1 0-30,1 0-16,70 0 16,0 0-1,-53 0-15,71 18 16,35-18 15,18 0-15,18 0-1,-19 0 1,1 0 0,-18 0-1,0 0 1,-35 0 0,0 0-1,0 0 1,-18 0-1,35 0 1,-52-18 0,-36 18-1,36 0 1,-36 0 15,0 0-15,-17-18-1,0 18 1,-1 0 0,19 0-1,-1 0 1,-17 0 0,-1-17-1,18 17 1,-17 0 15,0 0 0,-18 17 79,-18 1-95,18 0 1,0-1-16,0 1 16,0 17-1,-18 0 1,18 1-1,-17 17 1,-1 17 0,1-17 15,-1 0-31,-17 18 16,17-18-1,0 35 16,1-35-15,-1 17 0,0 1-1,1-18 1,17 17 0,0 1-1,0 17 1,0-17-1,0-1 1,17 1 0,-17 34-1,18 19 1,-18-1 0,18 54-1,-18-71 16,0-1-15,17 1 0,-17-17-1,0-19 1,18 18 0,-18 0-1,0 1 1,0 16-1,0 1 1,0 0 0,0 35-1,0-53 1,-18 18 0,18-18 15,0 1-16,0-19 1,0-34 0,0-1-1,-17 0 1,17-17 0,0-1-1,-18 1 1,18 0-1,-18-1 1,18 19 0,0-19-1,-17 36 1,17-35-16,0 17 16,-18 18 15,18 0-31,0-18 31,0-17-15,0-1 15,-18-17-31,1 0 31,-18 0-15,-18 0-1,-18 0 1,-17 0 0,-18 0-1,18 0 1,-18 0 0,0 0-1,18 0 1,-18 0-1,-17 0 17,87 0-32,-69 0 15,-19-17 1,-17-1 0,18 18-1,17 0 1,35 0-1,1 0 1,17 0 0,0 0-1,0 0 1,0 0 0,0 0-1,0-18 1,0 18 15,36-17-15,-1 17-1,-17 0 1,-18 0 0,17 0-1,1-18 1,-18 18-1,0 0 1,18 0 0,0 0-1,17 0 17,0 0 14,1 0 1,17-17 16,17-1-63,1 18 15,17-53 1,1 18-16</inkml:trace>
  <inkml:trace contextRef="#ctx0" brushRef="#br0" timeOffset="-109221.912">22913 5115 0,'0'18'0,"0"0"125,18-18-109,-1 0-16,1 0 31,35 17-15,-18-17-1,-17 0-15,17 0 16,18 0-1,17 0 1,1 18 0,-18-18-1,0 0 1,17 0 0,1 0-1,-1 0 1,-17 0-1,-17 0 1,-19 0 0,1 0-1,0 0 17,-1 0-17,1 0 1,17 0-1,0 0 1,1 17 0,-19-17-1,1 0 1,0 0 0,-1 0-1,1 0 1,17 0-1,-17 0 1,-1 0 0,1 0-1,17 0 1,-17 0 31,-36 0 0,1 0-32,-1 0-15,-17-35 16</inkml:trace>
  <inkml:trace contextRef="#ctx0" brushRef="#br0" timeOffset="-108646.773">23583 4957 0,'0'0'16,"-17"0"-1,34 0 17,-17 17-17,53 1 1,-53-1-16,35 1 16,36 35-1,-18-18 1,0-17-1,-18 0 1,-17-1 0,-1-17 15,1 18-15,-18 17-1,0 0 1,-35 1-1,-1 17 1,-52-1 0,0 1-1,-18 18 1,53-53 0,0-1-1,53-34 32</inkml:trace>
  <inkml:trace contextRef="#ctx0" brushRef="#br0" timeOffset="-105761.41">24500 2558 0,'0'0'0,"0"-18"16,0 0 0,0 1-1,-17 17 16,-1 17-31,0 19 16,1 69 0,-1 1-1,1 18 1,17-18 0,0-36-1,0-35 1,0-17-1,0-36 1</inkml:trace>
  <inkml:trace contextRef="#ctx0" brushRef="#br0" timeOffset="-105344.794">24447 2575 0,'18'-53'16,"-36"106"-16,54-211 15,-1 87 1,0 53 0,36-17-1,-1 35 1,-34 35 0,-36 18-1,-36 18 1,-34-1-1,-18 36 17,35-35-17,35-1 1,18 18 0,18-52-1,35 17 1,0-18-1,52 18 1,-34-53 0,-18 0-1,17-18 1</inkml:trace>
  <inkml:trace contextRef="#ctx0" brushRef="#br0" timeOffset="-104996.068">24977 2857 0,'35'0'31,"-35"-17"-31,53-1 16,-36-17-1,-17 17 1,0-17 0,-35 35-1,-18 18 1,18 35 0,35 17-1,35 1 1,18-18-1,18-36 1,-1-17 0</inkml:trace>
  <inkml:trace contextRef="#ctx0" brushRef="#br0" timeOffset="-104713.61">25453 2699 0,'0'-18'15,"0"-17"1,-35 35 0,70 53-16,-106-71 15,54 89 1,-1 34 0,18 1-1,0 0 1,0 0-1,-18-53 1,18-18 0,-17-35-1,17-17 1</inkml:trace>
  <inkml:trace contextRef="#ctx0" brushRef="#br0" timeOffset="-104446.31">25382 2593 0,'18'-35'15,"-36"70"-15,54-88 0,-19 35 16,54 18 0,17 71-1,-70 17 1,-18 0-1,-53-17 1,-18-18 0,18-18 15,18-35-15,35-35-16</inkml:trace>
  <inkml:trace contextRef="#ctx0" brushRef="#br0" timeOffset="-104128.664">25735 2575 0,'-18'36'16,"1"-1"0,-1 53-1,18-17 1,18-19-1,17-16 1,-17-36-16,17 0 16,-17-18-1,-18-52 17,0-19-17,-18 19 1,-35 17-1,18 35 1</inkml:trace>
  <inkml:trace contextRef="#ctx0" brushRef="#br0" timeOffset="-103814.322">25912 2628 0,'17'18'0,"-34"-36"0,87 71 15,-52 0 1,-1 35 0,-17-70-1,0 35 1,0 0 0,0-36-16,0 1 15,-35-18 16,35-18-31,-18-17 16,18-36 0,0-17-1,0-70 1,18 52 0,-18 53-1</inkml:trace>
  <inkml:trace contextRef="#ctx0" brushRef="#br0" timeOffset="-103448.88">26211 2187 0,'0'0'0,"-35"0"31,35 18-15,0 17-1,0 18 1,18 53 0,-18 35-1,17-18 1,-17-17-1,36-18 1,-1-52 0,0-19-1,18-17 1,-35-17 0</inkml:trace>
  <inkml:trace contextRef="#ctx0" brushRef="#br0" timeOffset="-103282.249">26300 2487 0,'-18'-18'15,"36"36"-15,-54-36 0,1-17 16,35 18 0,71-19-1,34 19 1,-52-1-1</inkml:trace>
  <inkml:trace contextRef="#ctx0" brushRef="#br0" timeOffset="-102433.861">24589 3951 0,'0'0'0,"0"-18"0,17-17 31,-17 18-15,0 34 15,0 18-15,-17 36-1,17 35 1,0 0 0,0-71-16,0 36 15,0-19 1</inkml:trace>
  <inkml:trace contextRef="#ctx0" brushRef="#br0" timeOffset="-102150.154">24642 3916 0,'17'-35'16,"-34"70"-16,34-159 16,18 54-1,-17 52 1,35 18-1,53 35 1,-36 18 0,-34 0-1,-72 18 1,-52-36 0,-53 36-1,53-36 1,70-35-1</inkml:trace>
  <inkml:trace contextRef="#ctx0" brushRef="#br0" timeOffset="-101717.549">25188 3969 0,'0'0'0,"-17"0"0,-54 35 16,1 0-1,52 36 1,18-36 0,70 18-1,1-53 1,0 0 15,-36-18-15,-35-35-1,0 18-15,0-18 16,0 36 0,-35 17-1,35 53 1,0-1-1,35 19 1,0-18 0,18-35-1,-35-18 1</inkml:trace>
  <inkml:trace contextRef="#ctx0" brushRef="#br0" timeOffset="-101417.463">25594 4004 0,'18'-18'16,"-107"159"0,160-264-16,-36 35 0,-35 53 15,0 17 1,-17 18 15,-1 53-15,18-36-16,0 19 15,0 17 1,0 0 0,-18-1-1,-35-16 1,1-19 0,34-17-1</inkml:trace>
  <inkml:trace contextRef="#ctx0" brushRef="#br0" timeOffset="-101102.133">25770 3986 0,'18'-17'16,"-177"140"-16,300-229 0,-123 53 15,-18 36 16,0 34 1,-18 1-17,18 0-15,0 17 16,0 36 0,18-19-1,0 1 1,-36 0-1,0-35 1,-70 17 0,0-35-1,17 0-15</inkml:trace>
  <inkml:trace contextRef="#ctx0" brushRef="#br0" timeOffset="-100369.343">24553 4851 0,'0'17'0,"0"-34"31,18-19-15,-18 1 0,18-35-1,-18 34 1,0 19-16,-18 17 15,-17 0 1,-1 53 0,1 52-1,35 37 1,0 16 0,0-17-1,0-17 1,-18-36-1,18-53 17,-17-35-32</inkml:trace>
  <inkml:trace contextRef="#ctx0" brushRef="#br0" timeOffset="-100152.998">24342 5256 0,'0'0'0,"0"-17"16,17 17 15,1 0-31,17 0 16,-17-18-16,52 0 16,19 1-1,34-18 1,-88 17-1</inkml:trace>
  <inkml:trace contextRef="#ctx0" brushRef="#br0" timeOffset="-99602.954">24783 5133 0,'105'-88'63,"-140"70"-63,18 18 16,-36 18-1,53 70-15,-36-123 16,-17 88-1,53 17 1,36-17 0,-19-35-16,36-1 15,0-17 1,0-17 0,-53-36-1,18-18 1,-18 18-1,0 36 1,0 34 15,0 19-15,17 16 0,36 1-1,0-17 1,71-36-1,-54-18 1,-17-35 0,-35-17-1,-1 17 1,-34 53 0,-1 0-16,-17 17 15,0 36 1,35 0-1,-18-18 1,18-17 0</inkml:trace>
  <inkml:trace contextRef="#ctx0" brushRef="#br0" timeOffset="-99405.047">25329 4868 0,'0'-35'0,"0"70"0,0-105 0,0 34 16,-35-16-1,18 34 1,34 18 31,1 0-47,-18 18 15</inkml:trace>
  <inkml:trace contextRef="#ctx0" brushRef="#br0" timeOffset="-99138.188">25576 4621 0,'36'-35'15,"-142"123"-15,176-141 0,-34 0 16,-36 71-1,0 0 1,-18 35 0,0 70-1,18 18 1,-17 18 0,17-106-16,-18 17 15,0 19 1,1-19-1</inkml:trace>
  <inkml:trace contextRef="#ctx0" brushRef="#br0" timeOffset="-98356.58">24306 6121 0,'18'17'16,"17"-17"-1,1 0 1,-19-35-1,-17 0 1,0-1 0,0 1-1,-35 35 1,-18 0 15,35 0-31,-17 53 16,35 0-1,18 18 1,35 34 0,-36-52-1,1 0 1,-18 0 0,-35-35-1,-1-1 1,-52 1-1,53-18 1,35-35 0,0 17-1</inkml:trace>
  <inkml:trace contextRef="#ctx0" brushRef="#br0" timeOffset="-98090.916">24536 5997 0,'17'-70'31,"-34"140"-31,34-158 0,-17 70 16,0 1-1,0 34 1,0 54 0,0 35-1,0 0 1,0-1-1,0-16 1,0-36 0,0-18 15</inkml:trace>
  <inkml:trace contextRef="#ctx0" brushRef="#br0" timeOffset="-97633.496">24783 6174 0,'0'0'16,"0"-36"-1,0 1 1,-18 35 0,-17 0-1,-18 18 1,0 35-1,35 0 1,18-1 0,0 1-1,0-35 1,71 0 15,-1-18-15,-17-18-1,18-17 1,-18 17 0,-36 18-1,-17 35 17,0 1-17,0-1 1,0-17-1</inkml:trace>
  <inkml:trace contextRef="#ctx0" brushRef="#br0" timeOffset="-97454.246">25012 6032 0,'0'-52'15,"0"104"-15,0-122 0,-18 35 16,18 17 0,-17 18-1,17 18 1</inkml:trace>
  <inkml:trace contextRef="#ctx0" brushRef="#br0" timeOffset="-97140.351">25188 6032 0,'0'0'0,"18"0"15,-18 36 17,0 34-17,0 19 1,0 34 15,0-17-15,-35-18-1,35-53-15,-18 1 16,0 34 0,1-52-1,-1-18 1,0-36-1,18 19-15</inkml:trace>
  <inkml:trace contextRef="#ctx0" brushRef="#br0" timeOffset="-96925.623">25206 6156 0,'35'-71'15,"-17"36"-15,35 0 0,-159 176 0,265-282 16,-106 194 15,-53 0-15,-18 35-1,-35-18 1,0-17 0,18-53-1,17 0-15</inkml:trace>
  <inkml:trace contextRef="#ctx0" brushRef="#br0" timeOffset="-96642.12">25576 6103 0,'36'-18'16,"-19"1"-16,1-19 16,-18 72 15,0-1-16,-159 36-15,247-142 0,-52 124 16,-36-18-16,-36 89 16,19-18-1,-1-1 1,0-34 0,-17-18-1,18-18 1,17-70 15</inkml:trace>
  <inkml:trace contextRef="#ctx0" brushRef="#br0" timeOffset="-96409.468">25594 6050 0,'0'0'0,"35"-88"16,1 53-1,-1 52 17,-18 36-17,1 71 1,-53-36 0,-18-35-1,0 0 1,18-53-1</inkml:trace>
  <inkml:trace contextRef="#ctx0" brushRef="#br0" timeOffset="-96043.796">25806 6138 0,'0'0'0,"17"0"16,19 0-1,-19 0 1,-17-35 0,0 0-1,0 17 1,-17 18-1,-19 18 1,36-1-16,-35 72 16,17-1-1,18-35 1,53 0 0,0-36-1,-35-17-15</inkml:trace>
  <inkml:trace contextRef="#ctx0" brushRef="#br0" timeOffset="-95561.594">26106 6174 0,'0'-36'15,"0"1"1,-18 17 0,-17 36-1,88 53-15,-159-89 16,70 106-1,36-17 1,18-1 0,17-52-1,1-18 1,-1-35 0,-17-54-1,17-16 1,-18-107 15,-17 124-15,0 0-1,-17 52 1,-1 19 0,1 70-1,17 35 1,0 53-1,0 18 1,0-1 0,0-69-1,0-37 1,-18-52 15</inkml:trace>
  <inkml:trace contextRef="#ctx0" brushRef="#br0" timeOffset="-81001.34">29139 1358 0,'0'-17'16,"0"-1"0,0 0-1,0 1 1,0-1-1,-17 0 1,17 1 15,-18 17-31,18 17 47,0 1-31,0 0-1,0-1 1,0 19 0,0 16-1,0-16 1,0 17 0,0 17-1,18-17 1,-18 0-1,17-35-15,-17 17 16,18 53 0,0-53-1,-1 36 17,1 0-17,0-19 1,-1 37-1,36 34 1,-18-17 0,1 35-1,-1-17 1,0 34 0,-17-70-1,17 54 1,-17-19-1,17 1 1,0 52 0,-35-53-1,18 19 1,0-1 0,-1-36 15,1 19-16,0-71-15,-1 70 16,19 18 0,-19-70-1,1 35 1,-18-18 0,17 0-1,-17 18 1,0 0-1,18 0 1,-18 0 0,0-18-1,0 18 1,-18 17 0,18-70-1,-17 35 16,-1 18-15,1-18 0,17 18-1,-18 17 1,0 54 0,1-54-1,-1 1 1,0-36-1,18 18 1,-17 0 0,-1-18-1,0 53 17,1-53-32,-1 18 31,18 17-16,-18-34 1,1 69 0,-18-34-1,17-1 1,0 1 0,1-1-1,-19 18 1,1 1-1,17-1 1,-17 0 0,0 18-1,17-36 1,1 0 0,-19-17-1,36-35 16,0-18-15,0 0 0,0-36-1,0 1 1,-17-18 15,17-18-15,0-17-1,0 0-15,0-36 16,0-35-16</inkml:trace>
  <inkml:trace contextRef="#ctx0" brushRef="#br0" timeOffset="-76790.685">29104 1182 0,'0'-18'62,"18"18"-46,-1-17-16,36-1 31,53 0-15,35-17 0,36 0-1,-19 17 1,19-35-1,-18 18 1,35 0 0,0-18-1,-141 35-15,123-35 16,-17 18 0,-18 17-1,-18-17 1,18 17-1,-35-17 1,0 17 15,0 18-15,-18-17 0,-17-1-1,-18 0 1,17 1-1,-17-1 1,18 1 0,-19-1-1,1 0 1,-17 18 0,-19 0 15,1 0 16,-18 18 31,0 0-63,18 17 1,-18 18 0,0-18-1,0 18 1,0 17 0,17-17-1,1 18 1,0-18-1,-1 17 1,1 1 0,-1 17 15,-17-53-31,18 54 16,0-1-1,-1-35 1,19 53-1,-1 17 1,18-17 0,-18 0-1,18 35 1,-18-35 0,1-18-1,-19 0 1,18 36-1,-17 17 1,17 53 15,1-53-15,-19-18 0,1 18-1,-18-17 1,0-54-1,18 107 1,-1-18 0,-17-18-1,0 0 1,0 0 0,0-18-1,0 1 1,0-1-1,0 1 1,18-1 15,-18 18-15,0 0 0,0 71-1,0-124 1,0 106-1,0-105 1,0 34 0,-18 71-1,1-35 1,-1 0 0,18-1-1,0-52 1,-18 35-1,18 0 1,-17 36 15,17-36-15,0 18 0,-18-1-1,18-52 1,0 53-1,0 35 1,-18-71 0,18 1-1,0-18 1,-17 35 0,17 0-1,0-35 1,0 70-1,0-35 1,0-35 0,0 0-1,0-18 17,0 0-17,0-17 1,0-1-1,0-17 1,0 0 0,0-17-1,0-19 1,0 18 0,0-17-1,0 17 1,0 18-1,0-17 1,-18 16 0,18-16-1,0-1 17,0-17-17,-18-1 1,18 1 15,-17-18-15,-1 0-1,1 0 1,-36 0 0,-18 0-1,-35 0 1,-17 18-1,88-18-15,-54 17 16,-105 1 0,106 0-1,-18-1 17,-17 1-17,-1-1 1,-87 19-1,52-19 1,0 19 0,18-19-1,53 1 1,-53 0 0,-18 17-1,36-18 1,17 1-1,0 0 1,-18-1 0,1 1-1,-1-18 1,1 18 15,35-18-15,17 0-1,18 0 1,0 0 0,0 0-1,-17 0 1,35 0 0,-18 0-1,0 0 1,35 0-1,1 0 1,17-18 15,0 0-15,0-17 0,0 0-1,0-36 16,0-17-15,0 70-16,-18-52 16,18-1-1,0-17 1,0 0 0,0-18-1,0 36 1,0-54-1,-18 18 1,1 36 0,-19 17-1,1 0 1,17 18 0,18-1 15,0 1-31</inkml:trace>
  <inkml:trace contextRef="#ctx0" brushRef="#br0" timeOffset="-72962.446">29104 706 0,'0'0'0,"0"-18"0,0 0 16,-17 1-1,17-1 1,-18 18 15,18 18-15,0-1-1,0 54 1,0 17 0,0-53-16,0 53 15,0-17 1,0 0 15,0-54-31,18-17 16,-18-17-1,0-1 1</inkml:trace>
  <inkml:trace contextRef="#ctx0" brushRef="#br0" timeOffset="-72681.163">29104 600 0,'0'-18'15,"0"36"-15,-17-71 16,34 35 0,18 18-1,1 18 1,-1 17-1,-17 0 1,-1 36 0,-52-36-1,0 18 1,-1-53 15</inkml:trace>
  <inkml:trace contextRef="#ctx0" brushRef="#br0" timeOffset="-72344.95">29369 653 0,'0'0'0,"0"17"0,70 36 31,-17-35-31,18-18 32,-36 0-17,-35-35 1,-71-18-1,19 35 1,-1-17 0,35 35-1,36 0-15</inkml:trace>
  <inkml:trace contextRef="#ctx0" brushRef="#br0" timeOffset="-71814.624">29863 758 0,'0'0'0,"-18"0"16,0-35 0,-17-18 15,35 18-16,0-18 1,35 35 0,-17 18-16,53 18 15,-19 53 1,1-18 0,-53-18-1,-17-53 32,17 1-47,0-1 0,-18-35 16,18-35-1,18 35 17,17 35-17,36 54 1,-1 87-1,-52-52 1,-1-1 0,-17 1-1,0-54 1,0-34 0</inkml:trace>
  <inkml:trace contextRef="#ctx0" brushRef="#br0" timeOffset="-71581.44">30357 582 0,'0'0'15,"0"18"-15,17-18 16,-17 17-16,0-34 94,0-1-79,-17 0 1,17 1-16</inkml:trace>
  <inkml:trace contextRef="#ctx0" brushRef="#br0" timeOffset="-71282.903">30727 282 0,'0'0'0,"0"-17"0,-18 17 31,1 35 1,-1 35-17,0 19 1,-17 16 0,17-16-1,1-36 1,-1-36-1</inkml:trace>
  <inkml:trace contextRef="#ctx0" brushRef="#br0" timeOffset="-71064.598">30586 494 0,'0'-53'31,"0"194"-31,0-229 0,0 17 0,0 89 31,17 35-15,19-18 0,-1 36-1,18-36 1,0 0 0,-36-35-16,1 0 0</inkml:trace>
  <inkml:trace contextRef="#ctx0" brushRef="#br0" timeOffset="-70513.773">30939 617 0,'0'0'0,"0"18"16,0 0-1,-18-18 16,0-36-15,1 1 0,17 17-16,-18-34 15,18-19 1,0 0 0,53 54-1,0 34 1,0 36-1,0 18 1,-53-36 0,17-35-1,1-17 1,0-19 0,-1-34-1,1-36 16,17 53-15,0 35 0,36 89-1,-18 17 1,-35 53 0,-18-88-1,0 0 1,-18-71 15</inkml:trace>
  <inkml:trace contextRef="#ctx0" brushRef="#br0" timeOffset="-70215.881">31609 0 0,'-18'0'32,"18"35"46,18 18-78,0 0 0,-1 53 15,1-53-15,-1 35 16,19 36 0,-19-72-1,-17-34 1</inkml:trace>
  <inkml:trace contextRef="#ctx0" brushRef="#br0" timeOffset="-66852.679">29722 1905 0,'-18'18'16,"0"-18"-16,18 17 0,-53 19 15,-17 34 17,-18-17-17,17 0 1,36-18-1,52-35 17,19-17-17,-1 17 1,0 0 0,18 17-1,53 18 1,-53-17-1,35 0 1,0-1 0,-17-17-1,-36-17 1</inkml:trace>
  <inkml:trace contextRef="#ctx0" brushRef="#br0" timeOffset="-66240.648">30198 1993 0,'0'-17'16,"-18"17"-1,-35-18 1,-17 36 0,34-1 15,-34 36-16,35-18 1,87 18 0,19-35-1,17-18 1,-35-18 0,-35-52-1,-1-18 1,-17-18-1,0 18 1,-17 35 0,-1 53-1,18 53 1,0 17 0,18-35-1,17 36 1,-17-18-1,35 17 1,-18-34 0,18-36-1</inkml:trace>
  <inkml:trace contextRef="#ctx0" brushRef="#br0" timeOffset="-65891.819">30445 1976 0,'17'-18'31,"1"0"-15,0-17 15,-18 0-16,-18-1 1,0 36 0,-17 18-1,35 35 1,0 18 0,0-54-16,35 18 15,18 18 1,18-35-1,-1-18 1</inkml:trace>
  <inkml:trace contextRef="#ctx0" brushRef="#br0" timeOffset="-65591.614">30780 1852 0,'-18'-35'16,"1"35"-1,-19 0 1,107 70-16,-71-105 0,-88 53 16,88 35-1,0 35 1,0 18 0,17-18-1,19 0 1,-19-35-1,-17-71 32,0 1-47,0-1 0,-17-35 16</inkml:trace>
  <inkml:trace contextRef="#ctx0" brushRef="#br0" timeOffset="-65375.899">30745 1799 0,'0'-35'16,"0"0"0,0 17-1,0 141-15,17-228 0,18 140 16,-87 0-16,122 0 16,-70 36-1,-18 0 1,-17-36-1,0-18 1,17-17-16</inkml:trace>
  <inkml:trace contextRef="#ctx0" brushRef="#br0" timeOffset="-65042.707">30939 1834 0,'17'0'16,"1"-17"-16,0 17 16,-18-18-1,0-17 1,0 17-16,-36-17 15,1 35 1,-18 0 0,53 35-1,0 36 1,35-1 0,54 1-1,-72-53 1</inkml:trace>
  <inkml:trace contextRef="#ctx0" brushRef="#br0" timeOffset="-64776.581">31221 1870 0,'0'-36'15,"0"72"-15,0-124 16,0 35-1,35 35 1,36 36 0,17 52-1,-35 1 1,-36-1 0,-17-17-1,-17-18 1,-1-35-1</inkml:trace>
  <inkml:trace contextRef="#ctx0" brushRef="#br0" timeOffset="-64194.133">31521 1976 0,'0'0'16,"0"17"-16,17 1 0,19-1 15,34-17 1,-52 0-16,-1 0 15,19-52 1,-36-37 0,0-34-1,0-36 1,0 0 0,-18 124-1,18 35 1,0 88-1,18 53 17,17-17-17,0 17 1,-35-88 0,0-35-16</inkml:trace>
  <inkml:trace contextRef="#ctx0" brushRef="#br0" timeOffset="-40095.469">31732 1782 0,'-17'0'15,"17"-18"16,-18 18-31,0 0 32,-17-18-17,0 18 1,0 18 0,17 0-1,-17 17 1,-18 18-1,35 0 1,0-18 0,18 0-1,36-35-15</inkml:trace>
  <inkml:trace contextRef="#ctx0" brushRef="#br0" timeOffset="-39567.248">31873 1764 0,'-17'0'16,"17"-18"-1,17 1 17,-17-1-32,0 0 15,0 1 1,-17 17 15,-18 35 0,35-17-31,-36 35 16,36-1 0,0 1-1,53-17 1,0-19 0,-18-17-16</inkml:trace>
  <inkml:trace contextRef="#ctx0" brushRef="#br0" timeOffset="-39233.533">32032 1923 0,'-17'0'16,"17"-18"-1,-18 0 1,18 1-1,0-19 1,0-52 0,18 53-1,-1 35-15,1-18 16,35 36 0,0 53-1,-18-19 1,-17 1-1,-1-17 1,-17-19 0,18-17-16</inkml:trace>
  <inkml:trace contextRef="#ctx0" brushRef="#br0" timeOffset="-38934.438">32332 1658 0,'-18'0'16,"1"0"0,-18 18-1,17 17 1,18 36-1,0-19 1,18 1 0,34-17-1,1-19 1,-17-17-16,-1 0 16,-17-17-1</inkml:trace>
  <inkml:trace contextRef="#ctx0" brushRef="#br0" timeOffset="-38768.166">32614 1782 0,'0'-36'16,"-17"54"-1,-1-18 1,0 53 0,71-88-16,-106 105 15,53-35 1,0-17-1,18-18 1</inkml:trace>
  <inkml:trace contextRef="#ctx0" brushRef="#br0" timeOffset="-38018.313">32808 1764 0,'0'0'0,"18"-35"16,0-1 0,-18 1-1,0 17-15,0-17 16,-36 35 15,1 35-15,0 18-1,35 0 1,0-17 0,17-19-1,36-17 1,0 0-1,0-53 1,-18 18 0,-17-36-1,-18 36 1,-18 70 15,1-17-15,17 35-1,0-18 1,0 1 0,17 34-1,-17-35 1,0-17 0,-17-53 30,-1 35-46</inkml:trace>
  <inkml:trace contextRef="#ctx0" brushRef="#br0" timeOffset="-37570.903">32861 1235 0,'0'0'0,"-17"0"0,-1 0 31,18 17-15,35 36 0,71 0-1,0 0 1,0 0-1,-18-18 1,-35 1 0,-18-19-1,-17 1 1,-18 17 0,0 0-1,-18 18 1,-35 0-1,-53 18 1,1-1 15,-1-34-15,35 17 0</inkml:trace>
  <inkml:trace contextRef="#ctx0" brushRef="#br0" timeOffset="-35955.225">29757 3228 0,'17'0'16,"1"0"-1,-18-18-15,0 1 47,-18 17 16,1 0-48,-1 0 1,1 0 0,-19 0-1,19 17 1,17 19-1,17-1 1,19 0 0,-1 0-1,0 1 17,-35-19-32,18 1 15,-18 0 1,-18-1-1,-35-17 1,0 0 0,18 0-1,0 0 1,52-17 0</inkml:trace>
  <inkml:trace contextRef="#ctx0" brushRef="#br0" timeOffset="-35573.004">29968 3246 0,'18'0'0,"0"0"15,-1 0 1,19-18-1,-19 0 1,-17 1-16,0-1 16,0 0-1,-17 18 1,-1 0-16,-17 18 16,-1 35-1,19-18 1,17 36-1,17-1 1,36-17 0,0-35 15,0-18-15,-35 0-16</inkml:trace>
  <inkml:trace contextRef="#ctx0" brushRef="#br0" timeOffset="-35273.358">30304 2857 0,'0'0'0,"-18"-35"16,0 18-1,18 34 1,18 36-1,0 35 1,-18 18 0,0 0-1,0-18 1,0-17 15,0-18-15,0-36-1,35-17 1</inkml:trace>
  <inkml:trace contextRef="#ctx0" brushRef="#br0" timeOffset="-34940.625">30498 3228 0,'0'-18'16,"17"1"-1,-17-1-15,0-17 32,0-1-32,0 19 31,-17 17-16,-19 17 1,1 72 0,35-19-1,18-17 1,35 0 0,0-53-1</inkml:trace>
  <inkml:trace contextRef="#ctx0" brushRef="#br0" timeOffset="-34607.021">30709 3316 0,'-17'-18'16,"34"36"-16,-34-53 0,17 17 31,0-35-16,0 0 1,17 0 0,19 18-1,-1 35 1,18 53 0,-36 18-1,-17-1 1,0-17-1,-17 0 1,17-35 0</inkml:trace>
  <inkml:trace contextRef="#ctx0" brushRef="#br0" timeOffset="-34408.956">31009 3157 0,'-17'0'16,"17"18"-1,0 0-15,-18 17 16,18 18 0,-18 0-1,18-36 1,0 1-1</inkml:trace>
  <inkml:trace contextRef="#ctx0" brushRef="#br0" timeOffset="-34239.298">30956 2963 0,'0'-35'0,"0"70"0,-17-123 31,-1 88-15,18 18 0,0-1-16</inkml:trace>
  <inkml:trace contextRef="#ctx0" brushRef="#br0" timeOffset="-33775.31">31150 3122 0,'0'0'0,"-17"18"15,17-1-15,0 19 16,0-1 0,0 0-1,35-17 1,0-1 0,53-34-1,-52-18 1,-1-18-1,-17-36 1,-18 54 0,0 18-1,0 34 1,0 36 0,0 18-1,0-36 1,17-17-1</inkml:trace>
  <inkml:trace contextRef="#ctx0" brushRef="#br0" timeOffset="-33292.098">31521 3246 0,'0'0'0,"0"-53"16,17 0-1,-17-35 1,18 70 0,17 18-1,18 35 1,-18-17 0,-17 52-1,-18-17 16,0-35-15,0-36 15,0-17-15,18-36 0,-18 19-1,17 16-15,19-34 16,-1 52-1,18 71 1,-18 35 0,-35 0-1,0-17 1,0-1 0,-18-52-1,-17-18 1</inkml:trace>
  <inkml:trace contextRef="#ctx0" brushRef="#br0" timeOffset="-32809.549">32067 2999 0,'0'-36'15,"0"19"1,-17 17 15,17 17-15,-18-17-1,18 36 1,0-1-16,0 18 16,0 35-1,0 35 1,35 1 0,-17-18-1,17 53 1,-35-89-1,-17-35 1,-36-35 0,-18-17-1,36-19 1,-36-69 0,71 34-1</inkml:trace>
  <inkml:trace contextRef="#ctx0" brushRef="#br0" timeOffset="-32610.737">32067 2787 0,'0'0'15,"0"-18"-15,-17 18 16,-1 0-1,18 18 32</inkml:trace>
  <inkml:trace contextRef="#ctx0" brushRef="#br0" timeOffset="-32111.937">32085 2963 0,'0'0'0,"0"36"16,0 17-1,35-18 1,1 0 0,-1-35-1,-17-35 1,-18 0-1,0-36 1,0 18 15,0 71 1,0-1-32,17 36 15,1 0 1,35 35-1,-36-52 1,36-19 0</inkml:trace>
  <inkml:trace contextRef="#ctx0" brushRef="#br0" timeOffset="-31796.18">32403 2981 0,'-18'0'32,"18"18"-32,0-1 15,0 36 1,35 0 0,1 0-1,16-35 1,-16-18-1,-19 0 1,1-53 0,-18-18-1,0 1 1,0-1 0,0 36-1,0 17 1</inkml:trace>
  <inkml:trace contextRef="#ctx0" brushRef="#br0" timeOffset="-31429.331">32632 2946 0,'0'0'0,"0"17"0,53 19 15,0-19 1,17-17 0,-52 0-1,0-35 1,-18 17 15,0 36-15,0 0-1,0 17 1,35 18 0,71 17-1,-71-52-15</inkml:trace>
  <inkml:trace contextRef="#ctx0" brushRef="#br0" timeOffset="-30246.998">30021 4057 0,'0'0'16,"0"18"46,0-1-46,0 36-1,0-35-15,0 52 16,-17 19 0,17-1-1,0 0 1,0-53 0,53 0-1,17-35 1,1 0-1,-1-52 1,-52 34-16</inkml:trace>
  <inkml:trace contextRef="#ctx0" brushRef="#br0" timeOffset="-29446.302">30427 4286 0,'18'0'16,"-1"0"-1,1 0-15,0-35 16,-18 17 0,-18 1-1,-17 17 1,-1 17 0,1 19-1,35 17 1,0-1-1,53-16 1,0-1 0,0-35-1,0-18 17,-18 1-32,-17-36 31,-1-18-16,1 1 1,-18 52 0,0 53 15,0-17-31,0 17 16,0 18-1,0 18 1,0-36-1,-18 18 1,-35-35 0,18-18-1,18-18 1,17 0 0</inkml:trace>
  <inkml:trace contextRef="#ctx0" brushRef="#br0" timeOffset="-29148.966">30762 3898 0,'0'-17'0,"0"34"31,0 1-16,0-1-15,0 54 16,0 35 0,0 0-1,18 0 1,-1-18 0,-17-53-1,18 0 16,0-35-31</inkml:trace>
  <inkml:trace contextRef="#ctx0" brushRef="#br0" timeOffset="-29000.696">30850 4286 0,'-17'-35'31,"-1"17"-31,18 1 16,35 87-16,-35-158 15,53 70 1,0 1-16</inkml:trace>
  <inkml:trace contextRef="#ctx0" brushRef="#br0" timeOffset="-28617.952">31150 4286 0,'18'-17'15,"-36"34"-15,18 19 16,0-19-16,-17 1 16,17-1-1,0 1 1,-18-36 0,18-34-1,0-1 1,0-36-1,18 36 1,52 18 0,18 53-1,-17 35 1,-36 17 0,-35 19-1,-17-37 1,-1-16 15,0-19-15</inkml:trace>
  <inkml:trace contextRef="#ctx0" brushRef="#br0" timeOffset="-28032.945">31644 4039 0,'0'0'0,"-17"0"0,-19 18 15,19 0-15,-1 17 16,0 35 0,36-17-1,17-35 1,18-18 15,-18-35-15,-17-18-1,0 17 1,-18-34 0,0 52-1,0 54 1,0 34-1,-18 36 1,18 17 0,35 1-1,1 35 1,-19-18 0,1-53-1,-18-35 1,-53-35 15,0-36-15,-35-35-1,0-35 1,35-36 0,53 18-1,53 18 1,-18 35-1</inkml:trace>
  <inkml:trace contextRef="#ctx0" brushRef="#br0" timeOffset="-27469.35">30039 4374 0,'0'0'0,"0"-17"31,0-1 0,18 18-31,35-35 16,-1 17-1,-34 18-15</inkml:trace>
  <inkml:trace contextRef="#ctx0" brushRef="#br0" timeOffset="-25223.153">30074 5397 0,'18'-17'0,"-18"-1"31,0 1-15,0-1-1,-35 18 1,-18 18 0,0 17-1,18 18 1,17 0 0,36-18-1,-1-17 1,1-1-16,35-17 15,0-17 1,-36-19 0,1-17-1,-18 18 17,0 53-1,0 17-16,35 0 1,18 18 0,-35-53-16,35 18 15,-18-18 1</inkml:trace>
  <inkml:trace contextRef="#ctx0" brushRef="#br0" timeOffset="-24933.274">30409 5327 0,'0'-18'0,"0"36"0,0-53 16,-35 70 15,18 35-15,-1 36 15,18-88-31,0 53 15,-18 34 1,18-16 0,0-37-1,0-34 1,0-53 15</inkml:trace>
  <inkml:trace contextRef="#ctx0" brushRef="#br0" timeOffset="-24706.692">30374 5345 0,'18'-124'31,"-1"124"-31,-52 124 0,88-266 0,-35 142 31,52 53-15,-34 36-1,-36-19 1,-18 1 0,-35-18-1,0-18 1,18-35 0</inkml:trace>
  <inkml:trace contextRef="#ctx0" brushRef="#br0" timeOffset="-24290.444">30639 5292 0,'-18'17'16,"0"19"15,-17 16-16,35 1 1,18 0 0,17-53-1,-17 0-15,35 0 16,-36-35 0,1 0-1,-18-18 1,0 18-1,0 52 1,-18 18 0,18 36-1,0-36 1,36 1 0,-1-36 15,-18 0-31</inkml:trace>
  <inkml:trace contextRef="#ctx0" brushRef="#br0" timeOffset="-24024.855">31009 5345 0,'-35'0'16,"17"-18"-1,-35 18 1,159 35-16,-106-52 0,-159 34 15,124 54 1,35-18 0,0 17-1,35-17 1,-17-53-16,35 0 16,0 0 15,0-17-16,-36-1-15</inkml:trace>
  <inkml:trace contextRef="#ctx0" brushRef="#br0" timeOffset="-23558.743">31080 4992 0,'0'0'15,"-18"17"-15,18 1 16,0 0-16,0 35 16,-35 105-1,35-69 1,0-1 0,0-35-1,0-36 1,17 1 15,-17-36-15,18-35-1,17-35 1,18 35 0,-17 18-1,34 53 1,-35 35-1,1 35 1,-19-18 0,-17-17-1,-17 0 1,-1-53 0,0 0-1</inkml:trace>
  <inkml:trace contextRef="#ctx0" brushRef="#br0" timeOffset="-23142.814">31468 5362 0,'0'18'16,"17"-18"-1,1 0 1,0 0-16,17-35 16,-35-1-1,0 1 1,-18 0 15,1 35-31,-1 0 16,-53 70-1,71-17 1,0 35 0,36-35-1,-1 0 1,36-35-1,-36-18 1</inkml:trace>
  <inkml:trace contextRef="#ctx0" brushRef="#br0" timeOffset="-22776.996">31979 5203 0,'0'0'0,"0"-17"15,-17 17 1,-1 0 0,18 53 15,0-18-31,0 53 15,0 18 1,0-35 0,0 17-1,0-35 1,-18 0 0,18-71 15</inkml:trace>
  <inkml:trace contextRef="#ctx0" brushRef="#br0" timeOffset="-22525.896">31926 5203 0,'0'-35'0,"0"70"0,36-105 16,17 70-1,-18 35 1,0 36 0,-35-1-1,0 18 1,-53-35 0,18 0-1,17-53 1,1 0-1</inkml:trace>
  <inkml:trace contextRef="#ctx0" brushRef="#br0" timeOffset="-22176.991">32138 5239 0,'0'0'0,"-18"70"16,1 1-1,17-1 1,17-34 0,19-19-1,-1-17 1,-17-53-1,-1-17 17,-17-18-17,-35 17 1,0 36 0,-1 35-1,19 17 1</inkml:trace>
  <inkml:trace contextRef="#ctx0" brushRef="#br0" timeOffset="-21944.06">32314 5239 0,'0'17'0,"0"1"15,0 0 1,0 17-16,0-17 16,0 34-1,0 1 1,0-35 0</inkml:trace>
  <inkml:trace contextRef="#ctx0" brushRef="#br0" timeOffset="-21745.342">32350 4992 0,'0'0'0,"-18"-53"0,0-18 16,1 36-1,-1 70 16,18 1-15,0-1 0</inkml:trace>
  <inkml:trace contextRef="#ctx0" brushRef="#br0" timeOffset="-20147.569">30057 6385 0,'0'-35'16,"0"17"15,0 1 0,-18 17-31,-35 0 32,18 0-17,17 17-15,-35 36 16,0 0-1,36 18 1,17-18 0,35-18-1,53-35 1,-53 0 0,1-35-1,-19-36 1,1 1-1,-18 34 1,0 54 0,-18 35 15,18 0-15,18-18-1,17 18 1,18-53-1,-18 0-15</inkml:trace>
  <inkml:trace contextRef="#ctx0" brushRef="#br0" timeOffset="-19832.613">30304 6368 0,'0'0'16,"0"-18"-1,0 36 17,-36 52-17,19 18 1,-1 1 15,18-1-15,0 18-1,0-36 1,0-35 0,18-35-1</inkml:trace>
  <inkml:trace contextRef="#ctx0" brushRef="#br0" timeOffset="-19596.311">30357 6385 0,'0'-35'16,"0"70"-16,17-88 0,-17-17 15,18 70 1,17 17 0,0 54 15,-35-53-31,0 35 15,0 17 1,-35 1 0,-18-36-1,18-17 1</inkml:trace>
  <inkml:trace contextRef="#ctx0" brushRef="#br0" timeOffset="-19181.484">30586 6297 0,'0'0'0,"-18"0"15,-17 53 1,17 18-1,18-19 1,18-16 0,35-19-1,-18-17 1,-17-17 0,-1-36-1,-17 18 1,0 17-1,0 36 1,0-1 0,0 36-1,18-18 1,0-35 0,-1 0-1</inkml:trace>
  <inkml:trace contextRef="#ctx0" brushRef="#br0" timeOffset="-18916.188">30886 6244 0,'-18'0'15,"36"0"-15,-89 35 16,36 36-1,17 0 1,18-1 0,18 1-1,35-36 1,0-35 0,17 0-1,-52-18 1</inkml:trace>
  <inkml:trace contextRef="#ctx0" brushRef="#br0" timeOffset="-18566.225">31133 6350 0,'35'0'15,"-17"0"1,-1-18-16,-17 1 16,0-19-1,0 1 1,-35 35 0,-18 0 15,-18 71-31,54 35 31,34-36-15,1-17-1,35-18 1,18-35 0,-19 0-16</inkml:trace>
  <inkml:trace contextRef="#ctx0" brushRef="#br0" timeOffset="-17468.176">31168 5980 0,'0'0'0,"0"-18"0,-18 0 15,18 1 16,-17 17-15,-1 17 0,18 19-1,-18 34 1,18 89 0,18-36-1,0-17 1,-1 0-1,1-35 1,-18-54 0,0 18-1,0-52 17,0-18-17,0-54 1,18 1-1,-1 35 17,1 18-32,70 17 15,-17 54 1,-19 17 0,19 17-1,-36 1 1,-17-18-1,-18-18 1,18-18 0,-1-17-1,1-52 1</inkml:trace>
  <inkml:trace contextRef="#ctx0" brushRef="#br0" timeOffset="-17100.734">31750 6368 0,'18'0'16,"-1"0"15,1 0-31,-18-18 16,18-17-1,-18-1 1,-18 1 0,-17 35-1,-1 18 1,19-1-16,-1 72 16,18-1-1,18-18 1,35-17 15,17-35-15,-17-18-1,-18 0-15</inkml:trace>
  <inkml:trace contextRef="#ctx0" brushRef="#br0" timeOffset="-14722.413">30427 7020 0,'0'0'0,"18"-17"31,-36 17 16,0 0-32,1 0-15,-18 35 16,-18 18 0,17-18-1,36 0 1,0 1 0,18 52-1,53-53 1,-1-35-1,1 0 1,-36-35 0,18-18-1</inkml:trace>
  <inkml:trace contextRef="#ctx0" brushRef="#br0" timeOffset="-14423.187">30674 7020 0,'-35'0'15,"-1"18"1,19 17 0,105-88-16,-176 124 0,88-36 15,0 36 1,35-36 15,0-35-15,1 0-1,-36-53 1,0-35 0,-36 35-1,19 0 1,-1 53 0,36 35 15</inkml:trace>
  <inkml:trace contextRef="#ctx0" brushRef="#br0" timeOffset="-13907.039">30833 7197 0,'0'-18'31,"-18"0"-16,0-35 1,1 18 0,17 0-1,35 17 1,18 18 0,-35 18-16,35 17 15,-36-17 1,1 17-1,-18-53 32,-18 18-47,18-52 16,0-1 0,18 17 15,35 19-16,17 34 1,-34-17-16,17 71 16,-1-18-1,-52-18 1,0 18 0,-17-18-1</inkml:trace>
  <inkml:trace contextRef="#ctx0" brushRef="#br0" timeOffset="-13358.156">31344 7144 0,'-17'0'0,"34"0"0,-34 17 0,17 1 31,0-36 1,0 1-17,0-19 1,-18-16 0,18-19-1,18 36 1,-1 35-16,54 0 15,-18 53 1,-18-18 0,-17 18-1,-18-36 1,0 1 0,0-36 15,0-17-16,0-18 1,0 0 0,17 18-1,19 35 1,34 53 0,-52 18-1,-1-36 1,-17 18-1,0-18 1,0-17 0,0-36-1</inkml:trace>
  <inkml:trace contextRef="#ctx0" brushRef="#br0" timeOffset="-13042.08">31732 6985 0,'0'0'16,"0"18"-16,0 35 16,18-1-1,0-34 1,-1-18-1,-17-18 1,0 1 0,0-54-1,-35 1 1,17 52 0,1 0-16,-1 1 31,0 17-31</inkml:trace>
  <inkml:trace contextRef="#ctx0" brushRef="#br0" timeOffset="-12709.061">31873 7038 0,'0'0'0,"0"-35"16,0-18-1,0 0 1,36 35 0,17 36-1,-18 35 16,-35-36-31,0 36 16,18 0 0,-18 0-1,0-35 1</inkml:trace>
  <inkml:trace contextRef="#ctx0" brushRef="#br0" timeOffset="-12392.256">32156 6862 0,'0'-18'0,"0"-17"15,-18 158 1,18-246-16,18 176 0,-54-106 0,19 70 31,17 1-15,0 0-1,0 34 1,0 1 0,35 0-1,-17-17 1,-18-1 0,0-18-1,-36 19 1,1-36-1,17 0 1</inkml:trace>
  <inkml:trace contextRef="#ctx0" brushRef="#br0" timeOffset="-12077.76">32456 6862 0,'-18'0'0,"0"0"31,18-18-15,-17 36-1,-1 34 1,18-34-1,0 53 1,0-36 0,0-17-1,0-1-15</inkml:trace>
  <inkml:trace contextRef="#ctx0" brushRef="#br0" timeOffset="-11936.883">32314 6738 0,'0'-35'0,"0"70"0,0-88 15,0 35-15,-17-17 16</inkml:trace>
  <inkml:trace contextRef="#ctx0" brushRef="#br0" timeOffset="-11560.182">32544 6738 0,'0'18'0,"-18"35"15,0 0 17,18-18-17,18 18 1,17-36 0,-17 1-16,35-18 15,0-18 1,-36-17-1,-17-18 1,-17 0 0,-71-35-1,-1 70 1,1 36 0,53 17-1</inkml:trace>
  <inkml:trace contextRef="#ctx0" brushRef="#br0" timeOffset="-5773.786">29422 7955 0,'-18'0'16,"0"0"0,36 0 202</inkml:trace>
  <inkml:trace contextRef="#ctx0" brushRef="#br0" timeOffset="-5122.175">29633 7955 0,'0'-18'15,"0"1"1,0 34 62,-17 1-78,-1 17 16,18-17-16,-18 53 15,18-36 1,18 18 0,0-36-1,35-17 1,0-35-1,-1 0 1,-34-18 0,0 18 15,-18 70 0,35 0-15,0-17-1,36 0 1,-54-18-16,36 0 16,-17 0-1,-36-36 1,0-34 0,-53 17-1,17 17 1,1 19-1,18-1 1</inkml:trace>
  <inkml:trace contextRef="#ctx0" brushRef="#br0" timeOffset="-4771.964">30180 7937 0,'18'0'0,"-36"0"0,71 0 16,-35 0-1,-18-35 1,0 0 0,0 17-1,-36 18 1,-17 18-1,18 17 1,18 36 0,17-18-1,35 17 17,18-34-17,-18-1 1,18-35-1,-18-18-15</inkml:trace>
  <inkml:trace contextRef="#ctx0" brushRef="#br0" timeOffset="-4288.391">30445 7638 0,'0'-36'0,"0"72"0,-18-107 15,0 53 1,-17 71 0,18 53-1,17 0 17,0 0-17,17 0 1,1-53-1,-1-18 1,-17-17 0,18-36-1,0-17 1,-18-36 0,35 18-1,-17 35 1,17 18-1,-17 53 1,-18 18 0,0-18-1,-18 0 17,-35-18-17,18-35 1</inkml:trace>
  <inkml:trace contextRef="#ctx0" brushRef="#br0" timeOffset="-3740.247">30621 7796 0,'0'0'0,"0"-17"31,-18 17-31,18 17 32,0 1-17,0 17-15,0 1 16,0 16-16,0 19 31,18 0-15,-18-18-1,18-53 1</inkml:trace>
  <inkml:trace contextRef="#ctx0" brushRef="#br0" timeOffset="-3455.647">30639 7867 0,'0'-88'16,"35"17"15,-70 230-31,70-335 0,18 193 16,0 18-1,17 54 1,-17-1 0,-53 0 15,0-17-16,-53-18 1,0-1 0,18-34-1,0-18 1,35-18 0</inkml:trace>
  <inkml:trace contextRef="#ctx0" brushRef="#br0" timeOffset="-3007.868">30939 7920 0,'17'0'0,"1"0"16,17 35 0,-17 0-1,-1 18 16,-17 0-15,0-35 0,-17-36 31,17 1-47,0-1 15,0-35 1,0 18-16,17-36 15,1 54 1,35-1 0,-18 36-1,1 34 1,-19 19 0,-17-18-1,0-18 16</inkml:trace>
  <inkml:trace contextRef="#ctx0" brushRef="#br0" timeOffset="-2854.177">31150 7691 0,'-17'-36'0,"34"72"0,-34-89 16</inkml:trace>
  <inkml:trace contextRef="#ctx0" brushRef="#br0" timeOffset="-2491.733">31221 7867 0,'0'0'0,"35"18"16,-17 17-1,-1 0 1,1 0-1,-18-17-15,18 0 16,-1-18 0,1 0-1,0-18 1,-18-35 0,17 0-1,-17-17 16,18 17-15,-18 17 0</inkml:trace>
  <inkml:trace contextRef="#ctx0" brushRef="#br0" timeOffset="-2158.506">31538 7796 0,'0'0'16,"18"0"-1,0-17 1,-18-19 0,0 1-1,-18 0 1,-17 35 15,17 35-15,0 36-1,18-1 1,18-17 0,17-18-1,1-35 1,-1 0-1</inkml:trace>
  <inkml:trace contextRef="#ctx0" brushRef="#br0" timeOffset="-1859.811">31768 7743 0,'35'-17'31,"-70"52"-31,35-53 0,53 1 0,-53 52 16,17 36 15,-17-18-15,0-1-1,-17-34 1,17-36 15,0 1-15,0-36-1,0-35 1,17 0 0,1-1-1</inkml:trace>
  <inkml:trace contextRef="#ctx0" brushRef="#br0" timeOffset="386.162">31979 7585 0,'0'0'0,"0"17"31,0 1-15,0 0-16,0 35 16,0 17 15,0-52-31,0 35 16,0-18-1,0-17 1,18-1-1,-18-34 1,0-36 0,0-36-1,0 1 1,18 35 0,-18-17-1,17 52 1,1 36-1,17 17 1,-17-17 0,35-18 15,-18 0-15,18-53-1,-35 0 1,-1 0-1,-17-53 1,0 71 0,0-18-1,0 71 17,0 70-17,18 18 1,17 35-1,-17-18 1,-1 1 15,1-36-15,0-35 0,-18-18-1,17-17 1,1-18 15,0-36-15,-18 19-16</inkml:trace>
  <inkml:trace contextRef="#ctx0" brushRef="#br0" timeOffset="8323.17">29457 9543 0,'0'0'0,"18"-36"16,-1 19-1,1-1 16,-18 0 1,-18 18-1,1 0-31,-19 0 16,-17 18-1,36-18-15,-54 35 16,54 1-1,17 17 1,17-1 0,54 19-1,-18-18 1,0 17 0,-36-34-1,-17 17 16,-35-18-15,-18-35 0,0 18-1,0-18 1,0 0 0,53-18-1,0 0-15</inkml:trace>
  <inkml:trace contextRef="#ctx0" brushRef="#br0" timeOffset="8793.533">29633 9631 0,'0'0'0,"0"-18"15,0 36 17,0 35-17,0 0 1,36 17 0,-19-52-16,19-1 15,16 1 1,1-18-1,0-35 1,-17-18 0,-36-53-1,0 36 1,0 17 0,-36 106 15,36-36-16,0 36 1,0 18 0,53-1-1,-18-35 1,1-17 0</inkml:trace>
  <inkml:trace contextRef="#ctx0" brushRef="#br0" timeOffset="9105.417">30110 9631 0,'0'-35'15,"17"35"-15,1 0 16,-71 105-16,71-175 16,17 70-16,-18 70 15,-17-17 1,0 0-1,0-70 48,0-1-63,-17-17 16,17-54-1,0 19 1,17 52-16,1-35 15,17 18 1</inkml:trace>
  <inkml:trace contextRef="#ctx0" brushRef="#br0" timeOffset="9455.307">30321 9560 0,'18'0'0,"0"0"15,17-17 1,0-19 15,-17 1-15,-18 0 0,0 17-1,-36 18 1,-16 53-1,34 18 1,18 17 0,0-18-1,70 1 1,-34-71 0,17 0-1,-36 0-15</inkml:trace>
  <inkml:trace contextRef="#ctx0" brushRef="#br0" timeOffset="9842.967">30692 9313 0,'0'-17'15,"0"-1"1,0-17 0,17-1-1,-17 1 1,-17 18 0,-1 17-1,-35 35 16,35 0-31,18 0 0,0 71 32,0 35-17,18-17 1,0-36 0,-18 18-1,0-36 1,0-52-16</inkml:trace>
  <inkml:trace contextRef="#ctx0" brushRef="#br0" timeOffset="10154.523">30639 9666 0,'0'-18'15,"0"36"-15,0-88 16,35 34-1,0 1 1,36 17 0,-18 1 15,-36 17-15,1 0-1,-18 35 1,0 18-1,0 0 1,0-18 0,0-17-1,-18-18 1</inkml:trace>
  <inkml:trace contextRef="#ctx0" brushRef="#br0" timeOffset="10305.25">30850 9366 0,'-35'-70'31,"17"52"-15,18 0 0</inkml:trace>
  <inkml:trace contextRef="#ctx0" brushRef="#br0" timeOffset="10637.254">31044 9472 0,'18'18'16,"17"-1"-1,-35 1-15,36 17 16,-1 18-1,-176-194-15,158 141 0,107 176 16,-142-193 47,1-1-63,-1 1 15,0-54 1,18 36-1,18-36 1,17 36 0,1 17-16</inkml:trace>
  <inkml:trace contextRef="#ctx0" brushRef="#br0" timeOffset="10969.42">31468 9419 0,'0'0'0,"17"0"16,19 0 0,-1-35 15,-17 0-15,-18-1-1,0 1 1,-18 17-1,-35 36 1,35 0-16,-17 17 16,17 88-1,18-34 1,36-36 0,52 17-1,-35-70 1,70 0-1</inkml:trace>
  <inkml:trace contextRef="#ctx0" brushRef="#br0" timeOffset="12101.133">31962 9278 0,'-18'-18'16,"0"18"-1,18 18 48,0 0-63,0-1 16,-17 1-16,17 88 15,0-18 1,0 53-1,17 0 1,1-17 0,0-71-1,-18-18 17,17-35-17,1-53 16,-18 18-31,0 17 0</inkml:trace>
  <inkml:trace contextRef="#ctx0" brushRef="#br0" timeOffset="12350.888">32015 9331 0,'-18'-53'15,"71"18"16,0 52-15,-36 19 0,-122-1-16,246-17 15,-141 52 1,-18-17 0,0-53-16,-35 35 31,18-17-16,18-18-15</inkml:trace>
  <inkml:trace contextRef="#ctx0" brushRef="#br0" timeOffset="31353.884">27499 600 0,'-18'0'47,"1"0"109</inkml:trace>
  <inkml:trace contextRef="#ctx0" brushRef="#br0" timeOffset="34332.915">300 670 0,'0'0'0,"17"0"0,36 0 32,0 0-17,0-17 1,18-1 0,17 0-1,-53 1-15,71-1 16,0-17-1,17 0 1,1-1 0,-1 1-1,89-18 1,-36 18 0,18-18 15,0 35-16,-35-17 1,0 0 0,-18 17-1,35 0 1,-52 1 0,-1-1-1,36 0 1,35 1-1,106-1 1,-88-17 0,70 17-1,-88 1 1,0-1 0,0 18-1,18 0 16,105 0-15,-88 0 0,-34 0-1,69 0 1,-88 0 0,36 0-1,-18 0 1,71 0-1,-54 0 1,-87 0 0,-54 0-1,1 0 1,-36 0 0,18 0 15,0 0-16,0 0 1,71 0 0,-1 0-1,53 0 1,107 0 0,-54 0-1,0 0 1,-17 0-1,-124 0 1,-35 0 0,-88 0 15,-36 0-15,54 0-1,-54 0-15,-35 0 16</inkml:trace>
  <inkml:trace contextRef="#ctx0" brushRef="#br0" timeOffset="38325.228">3263 159 0,'0'0'15,"18"0"-15,17 0 0,53 0 16,18 0-1,0 0 1,35 0 0,-35-18-1,17 18 1,-17-18 0,18 18-1,-36 0 1,0 0-1,-17 0 17,-1 0-17,71 18 1,-35-18 0,53 0-1,-36 0 1,-17 0-1,-18 0 1,18 0 0,0 0-1,-18 0 1,0 0 0,1 0-1,-1 0 1,0 0-1,35 0 17,-17 0-17,18 0 1,52 0 0,-70 0-1,0 0 1,17 0-1,-34 0 1,16 0 0,-16 0-1,-19 0 1,18 0 0,-17 0-1,17 0 1,0 0-1,0 0 1,36-18 15,-36 18-15,71 0 0,-36-17-1,18 17 1,1 0-1,16 0 1,-34 0 0,-54 0-1,71 0 1,-17 0 0,-54 0-1,-17 0 1,0 0-1,0 0 1,0 0 15,53 0-15,17 17 0,19-17-1,69 0 1,-34 18-1,34 0 1,-52-18 0,-36 0-1,1 0 1,-36 0 0,-35 0-1,0 0 1,-18 0-1,1 0 1,-1 0 0,0 0 15,36 0-15,123 0-1,0 0 1,17 0-1,-17 0 1,0 17 0,0 1-1,89-18 1,-36 18 0,-71-1-1,-35-17 1,-17 0-1,-54 0 1,-17 0 15,-18 0-15,-17 0 0,0 0-1,35 0 1,-1 0-1,19 0 1,52 0 0,1 18-1,17-18 1,35 0 0,1 0-1,-1 0 1,1 0-1,-36 0 1,-71 0 0,-34 0 15,-19 0-15,1 0-1,-1 0 16,19-18-15,-19 18 0,1 0-16,35 0 15,53 0 1,17 0 0,18 0-1,124 0 1,-53 0-1,17 0 1,-35 0 0,-18 0-1,18 0 17,-70 0-17,35 0 1,-54 0-1,19 0 1,-18 0 0,0-17-1,-18 17 1,53 0 0,-35 0-1,35 0 1,-53-18-1,0 18 1,0-18 0,36 18-1,-36 0 17,0 0-17,0-17 1,1 17-1,16-18 1,-16 0 0,-36 18-1,-18 0 1,-17 0 0,-18-17-1,17 17 1,1-18-1,-1 18 1,1 0 0,17-17-1,-17 17 17,35 0-17,53-18 1,52 18-1,37-18 1,-54 1 0,0 17-1,17-18 1,37 18 0,51 0-1,1 0 1,-88 0-1,-18 0 1,-35 0 0,0 0-1,17 0 1,-34 0 15,-19 0-15,-35 0-1,-17 0 1,0 0 0,-1 0 15,19 0-15,-19 0-1,1 0-15,17 0 16,71 0-1,0 0 1,88 0 0,-35 0-1,-1 0 1,19 0 15,-71 0-15,-1 35-1,1-17 1,-53-18 0,-35 18 15,-36-18-15,-35 0-1,-53-18 1</inkml:trace>
  <inkml:trace contextRef="#ctx0" brushRef="#br0" timeOffset="48113.314">18785 159 0,'0'17'16,"18"-17"0,0 18-1,35-18 1,0 0 0,35 0-1,18 0 1,17 0-1,-70 0-15,70 0 16,36 0 0,-53 0-1,0 0 1,0 0 0,52 0 15,-34 0-16,-1 18 1,18-18 0,1 0-1,52 0 1,-71 0 0,1 0-1,34 0 1,-52 17-1,-18-17 1,1 0 0,16 0-1,19 0 1,52 18 15,-35-18-31,36 0 16,-54 0 15,1 18-15,-19-18-1,54 0 1,-53 0 0,0 0-1,0 0 1,0 0-1,17 0 1,71 0 0,-18 0-1,-17 17 1,35-17 0,-88 18-1,-18-18 16,18 17-15,35-17 0,-35 0-1,35 18 1,-53 0 0,36-18-1,-18 0 1,17 0-1,36 0 1,-36 0 0,18 17-1,18-17 1,-71 0 0,36 18-1,-36-18 1,0 0 15,-17 0-15,35 18-1,-1-18 1,19 0 0,-53 0-1,17 0 1,35 0-1,-70 0 1,18 0 0,-36-18-1,18 18 1,-18-18 0,0 18-1,18 0 1,-17 0-1,-1 0 17,0-17-17,0 17 1,1 0 0,-1 0-1,0 0 1,-17 0-1,35 0 1,-36 0 0,1 0-1,0 0 1,-1 0 0,1 0-1,0 0 1,-1 0 31,1 0-32,0 0 1,-1 0 15,18 0-15,1 0-1,-19 0 1,1 0 0,0 0-1,-18 17 157,0 1-156,0 0-1,0-1 1,0 1-16,0 0 16,0 17-1,0 0 1,0 0 0,0 1-1,0-1 1,0 0-1,0 1 1,0-1 15,0 0-15,-18 0 0,18 1-1,0-1 1,0 18-1,0 0 1,0-36 0,-18 36-1,18 0 1,0 18 0,0 17-1,0-17 1,0-1-1,0-17 1,0 18 15,0-1-15,0-17 0,0 35-1,-17-35 1,17 0-1,0 0 1,0 0 0,0-18-1,-18 18 1,18 0 0,0 0-1,0 17 1,0 1-1,0 0 1,0 70 15,0-18-15,0-17 0,0 0-1,0-18 1,0 18-1,0-18 1,0-17 0,0 17-1,0-18 1,0 1 0,0-18-1,0 53 1,-18-53-1,18 17 1,0 18 0,0-17-1,-17 17 17,17 0-17,0 18 1,-18-35-1,18 17 1,-17-18 0,17 1-1,-18 17 1,18-17 0,-18 17-1,1 0 1,-1 18-1,18 0 1,-18-18 0,1 35-1,-1-34 17,0-1-17,18-18 1,-35 1-1,35 17 1,-17-17 0,-1 17-1,0 18 1,1 0 0,-1 17-1,0 18 1,1-17-1,-1 34 1,-17-52 0,17 0 15,1 0-15,-19-18-1,19 0 1,-19 18-1,19 0 1,-19-18 0,19 18-1,-19-18 1,19-17 0,-1-1-1,-17 18 1,17-17-1,1-18 1,-19 17 0,19-17-1,-19 18 1,1 17 15,0 0-15,17-35-1,-17 53 1,0 53 0,17-89-1,-17 72 1,17-37 0,-17 1-1,17-18 1,1 1-1,-19 16 1,19-16 0,-1-36-1,0 52 1,1 1 15,-1 0-15,0 35-1,-17-35 1,18 0 0,-19-18-1,19 0 1,-1 0 0,0 1-1,1-19 1,-1 18-1,0 1 1,18-1 0,-17 18-1,17-1 1,-18-16 15,1 34-15,-1-17-1,0-18 1,1 0 0,-1-17-1,-17 52 1,-1-17 0,19 18-1,-18-1 1,-1 18-1,1 0 1,17-17 0,-17-1-1,17-17 1,-17 0 0,0 0 15,17 0-16,-17 17 1,17 1 0,-17 52-1,0-53 1,-1 1 0,19-18-1,-18 0 1,-1-1-1,19 1 1,-1 0 0,0 17-1,1 19 1,-1 16 0,0-17 15,1 1-16,17-19 1,-18 1 0,18-1-1,-17 0 1,-1 19 0,18-19-1,0 18 1,-18-17-1,18-19 1,0 1 0,0 0-1,0-35 1,0-1 0,0 36 15,0-71-16,18 18 1,-18-17 0,0-1-1,0 0 1,0 0 0,0-17-1,0 0 48,0-1 15,0 1-63,-18-18 1,18 18-16,0-1 16,-17 18-1,17 18 1,0 0 0,0-17-1,-18 17 1,18-1-1,0-16 1,0 17 0,0-18-1,0 0 1,0 0 0,0 18-1,0-17 16,0-19-15,0 1 0,0 0-1,-18-18 95,1 0-95,-1 0-15,-17 0 16,-53 0 0,-54 0-1,37-18 1,-54 0 15,106 18-31,-71 0 16,-122-17-1,16-1 1,71 0 0,-123 18-1,0-17 1,-88-19-1,158 36 1,-106-35 0,-52 18-1,35-1 1,0-17 0,17-1 15,1 19-16,17-19 1,-35 19 0,194-1-1,-89-17 1,19 17 0,-1 1-1,18-1 1,0 0-1,-18 18 1,36-17 0,52-1-1,-70 18 1,-88-18 15,71 1-31,-19 17 16,89 0-1,-53-18 17,-53 18-17,88 0 1,18-18 0,53 18-1,-35 0 1,-1 0-1,18 0 1,-35-17 0,35 17-1,-17 0 1,35 0 0,-53 0-1,17 0 1,-35 17-1,18-17 17,53 18-17,-53-18 1,0 18 0,0-18-1,-53 17 1,88-17-1,-53 0 1,0 18 0,36-18-1,17 0 1,0 0 0,-17 0-1,17 0 1,-35 0 15,-18 0-15,-17 18-1,17-18 1,0 35 0,0-35-1,-17 35 1,105-35-1,-34 18 1,-1 0 0,0-18-1,0 17 1,-35-17 0,-35 0-1,-54 0 1,1 18-1,88-18 17,-124 0-17,54 0 1,-19 17 0,1-17-1,0 0 1,17 18-1,36-18 1,52 0 0,18 0-1,18 0 1,0-18 0,53 18-1,17 0-15,-35-17 16,0-1-1,-17 1 1,17-1 15,-35-17-15,-1 17 0,-52-17-1,35 17 1,-35 0-1,53 1 1,-71-1 0,36 0-1,-36 1 1,53-18 0,53 17-1,-52-17 1,-19-1-1,-52 1 17,35 0-17,52 17 1,-52-17 0,-17 17-1,-36-35 1,88 36-1,-18-1 1,18 0 0,18-17-1,-18 35 1,1-17 0,-19-1-1,18 0 1,-17 18-1,-1-17 1,-17-1 0,0 18 15,0 0-15,0 0-1,17 0 1,36 0-1,-18 0 1,0 0 0,-17 0-1,17 0 1,18 0 0,-35 0-1,-1 0 1,18 0-1,-35 18 1,-18-1 15,-17-17-15,88 18 0,0 0-1,17-18 1,-17 0-1,-18 0 1,18 0 0,17 0-1,-70 0 1,53 0 0,17 17-1,-17-17 1,0 0-1,-18 18 1,-35-18 0,53 17 15,0-17-15,35 0-1,-35 0 1,-36 18-1,18-18 1,-17 0 0,-1 18-1,1-18 1,-18 17 0,17 1-1,-35 0 1,1-1-1,-1 1 1,159 0 31,0-1 15,0-34 298,0-1-345,0-35-15,0-212 16</inkml:trace>
  <inkml:trace contextRef="#ctx0" brushRef="#br0" timeOffset="55849.878">123 670 0,'-17'0'31,"17"18"1,0 0-17,0-1 1,0 1 0,17-18-16,-17 17 15,18 19 1,-18-1-1,0 0 1,18 18 0,-18 0-1,17 0 1,-17 0 0,0 0-1,0-18 16,18 18-15,-18 0 0,18-18-1,-18 18 1,17-18 0,-17 1-1,0-19 1,18 19-1,-18-1 1,0 0 0,0 0-1,0 1 1,18 17 0,-18-18-1,0 18 16,17 17-15,-17-17 0,18 0-1,-18 0 1,0 0 0,0-18-1,0 18 1,0-17-1,0-19 1,0 1 0,0 17-1,0-17 1,0 17 31,0-17-32,0-1-15,0 1 32,0 0-17,0-1 1,0 1-16,0 0 16,0 17-1,0 0 1,0 18-1,-18-18 1,18 18 0,-17 0-1,17 0 1,0 0 15,0-18-31,0 0 16,-18 1 15,18-1-15,0-17-1,0 17 1,0 0 0,0 1-1,0-1 1,0 0-1,0 0 1,0 18 0,0-17-1,0 16 1,0 1 0,0 0-1,0-35-15,0 17 16,0 18-1,0 0 17,18 0-17,-18 0 1,0 0 0,0-18-1,17 18 1,-17-18-1,0 1 1,0-1 0,0-18-1,0 19 1,0 17 0,0-18-1,0 0 1,0 18-1,0 18 17,0-18-17,0 0 1,0-1 0,0 1-1,0 18 1,0-36-1,0 36 1,0-18 0,0-18-1,0 0 1,0-17 0,0 35 15,0-36-31,0 19 15,0-19 1,0 19 15,0-19-15,0 19 0,0-1-1,-17 18 1,17 0-1,-18 0 1,0 17 0,1 1-1,17 17 1,-18-18 0,0-17-1,1 36 1,-1-37-1,0 1 1,1 0 15,17-17-15,-18 16 0,18 1-1,0-17 1,-17 17-1,17-18 1,0 35 0,-18-17-1,18-17 1,0 17 0,-18-1-1,18 37 1,0-36-1,0 17 1,0 1 15,0-18-15,0-18 0,18 18-1,-18-18 1,0 18-1,0-35 1,18 17 0,-18 0-1,0-17 1,17 17 0,-17-17-1,18 17 1,-18 0-1,0 1 1,0-1 15,0 18-15,17-18 0,1 36-1,-18-19 1,18 19-1,-1-18 1,-17 18 0,18-19-1,-18 19 1,18-18 0,-18-18-1,0 0 1,0 1-1,0-1 17,0-17-32,0-1 31,0 19-15,0-19-1,0 1 1,0 17-1,0-17 1,0 17 0,0-17-1,0 17 1,0-17 0,0 17-1,0-17 16,0-1-15,0 1 0,0-1 15,0 1-15,0 0-1,0-1 1,0 1-1,0 0 17,-18 17-17,18-17 1,-18 17 0,18 0-1,-17-17 1,17 17-1,-18-17 1,18-1-16,0 1 16,-18 35 15,18-36-15,0 19-1,-17-19 1,17 19-1,0-1 1,-18-17 0,18 17-1,0-17 1,-17 17 0,17-18-1,0 1 1,0 0-1,0-1 1,0 1 0,0 0-1,-18-1 17,18 19-17,0-19 1,0 18-1,0 1 1,0 17 0,0-18-1,0 0 1,0 0 0,0-17-1,18 35 1,-18-35-1,0 17 1,0 0 15,0-17-31,0 0 16,0 17 15,0 0 0,0-17-15,0-1 0,0 19-1,0-19 1,0 36 0,0-35-1,0 17 1,0 0-1,0 1 1,0-1 0,0 0-1,0-17 1,0 17 15,0-17-15,0-1-1,0 1 1,0 0 0,0-1 31,0 1-1,0 0-30,0-1-16,0 1 31,0 17-31,-18 0 16,18-17 0,0 0-1,0 35 1,0-36-16,0 19 15,-18 34 1,18-35 0,0 1-1,0 17 1,0-36 0,0 18-1,0-17 1,0 0-1,0-1 1,0 1 0,0 0-1,18-1 17,-18 1-17,0 0 1,0 17-1,0-17 1,0-1 0,0 18-1,0 18 1,0-17 0,0-19-1,0 19 1,0-1-1,0 0 1,0 0 0,0 1-1,0-1 1,0 0 0,0 0-1,0 18 16,0 0-15,0-17 0,0-1-1,18 35 1,-18-34 0,17 17-1,1 0 1,-18-1-1,17-16 1,-17 17 0,18 0-1,-18-18 1,18 18 15,-18 0-15,0-18-1,17 18 1,1 0 0,-18 0-1,18 17 1,-18 1 0,17-1-1,-17-17 1,0-17-1,0 34 1,0 1 0,0-1-1,18 1 1,-18-18 0,0 0 15,0 0-16,0 35 1,0-53 0,0 18-1,0 0 1,0 0 0,18 17-1,-18-17 1,17 53-1,-17-35 1,0 17 0,0 0-1,0 18 1,0-18 0,0 53-1,0-53 16,0 53-15,0-52 0,0-19-1,0 36 1,0 53 0,0-53-1,-17 17 1,17-17-1,0 35 1,-18-88 0,18 35-1,0 18 1,0-35 0,0-19-1,0 19 1,0 0 15,0 17-15,0-18-1,0 19 1,0-1 0,0 0-1,18-18 1,-18 19-1,0-36 1,0 17 0,0-17-1,17 35 1,-17-35 0,0-18-1,0 1 1,0-1-1,0 18 17,0 17-17,0-17 1,0-35 0,0 0-1,0-1 16,0 1-15,0 0 15,0-36 32,0 0-63,18-17 0,35-53 15</inkml:trace>
  <inkml:trace contextRef="#ctx0" brushRef="#br0" timeOffset="59092.829">27534 5151 0,'-17'17'63,"-1"-17"-32,36 0 94,-1-17-109,1 17-1,17 0 1,0-18-1,36 18 1,-53 0-16,52 0 16,107-18-1,-19 18 1,-34 0 0,-1-17-1,-17 17 1,-35 0-1,70 0 1,-71 0 0,-17 0-1,18 0 17,-54 0-17,19 0 1,-1 0-1,0 0 1,36-18 0,-36 18-1,0 0 1,18 0 0,0 0-1,0 0 1,0 0-1,-18 0 1,-17 0 0,17 0-1,18 0 17,0 0-17,-35 0 1,35 0-1,0 18 1,17-18 0,-35 0-1,-17 0-15,-36 0 47,-34-18-31,34 18-16</inkml:trace>
  <inkml:trace contextRef="#ctx0" brushRef="#br0" timeOffset="59592.726">29386 4904 0,'-17'-18'16,"34"36"-16,-70-54 16,36 36-1,-1 0 1,18 18 31,18 0-32,-1-18-15,54 53 16,35-18 0,0-18-1,-71 1 1,18-18-16,0 18 31,-36-1-15,-34 19-1,-54 17 1,1-18 0,-71 35-1,-1 1 1,19-1 0,88-34-1,35-19 1,35-17-1</inkml:trace>
  <inkml:trace contextRef="#ctx0" brushRef="#br0" timeOffset="61109.702">30727 10336 0,'0'0'0,"-18"0"0,1 0 63,17 18-16,-18 0-47,18-1 15,0 36 1,0 18 0,0-1-1,-35 54 1,17 35 0,0-1-1,18-105 1,-17 53-1,17 18 1,0-36 0,0-18-1,0-34 1,17-54 31,-17 0-32,18-17-15,0-36 16</inkml:trace>
  <inkml:trace contextRef="#ctx0" brushRef="#br0" timeOffset="61473.08">30374 11271 0,'0'0'0,"0"-17"16,-17 17-1,34 0 32,1 17-47,-1 1 16,1-18-16,17 35 15,18 0 1,-17 1 0,-1-19-1,18-17 1,-18 0-1</inkml:trace>
  <inkml:trace contextRef="#ctx0" brushRef="#br0" timeOffset="61705.878">30850 11165 0,'0'-53'15,"0"36"1,0 87-16,-35-140 15,17 87-15,-17 1 16,0 70 0,-18 1-1,35-19 1,-17 18 0,0-17-1,35-36 1</inkml:trace>
  <inkml:trace contextRef="#ctx0" brushRef="#br0" timeOffset="64368.092">26935 12188 0,'0'-17'0,"0"-1"31,0 1 0,0 34 16,0 1-47,-18 52 16,0 19-1,1 16 1,-1 19 15,0-89-31,18 53 16,-17 53-1,-1 36 1,18 70 0,0-124-1,0 54 1,18-19 0,-1-16-1,1-19 1,-18 18-1,0-35 1,0-18 0,0-53-1,0 1 1,0-19 0,-18-34 15,18-54-16,0-52 1,0 52-16</inkml:trace>
  <inkml:trace contextRef="#ctx0" brushRef="#br0" timeOffset="67679.728">26635 12294 0,'-18'0'0,"36"0"0,17-17 0,53-1 16,36-17 0,34-1 15,1 1-16,0 0 1,17-18 0,54 18-1,34-18 1,1 18 0,52-18-1,-176 35 1,53-17-1,0-1 1,18 19 0,17-1-1,-17 0 1,-18 1 0,-35 17 15,-18-18-16,-18 1 1,1 17 0,-18-18-1,17 0 1,-17 18 0,18 0-1,17 0 1,17-17-1,19 17 1,-18 0 0,-18 0-1,0-18 17,-71 18-32,36 0 31,-35 0-16,70-18 1,53 18 0,-71-17-1,-17 17 1,-18-18 0,-35 0-1,71 18 1,-18-17-1,-36-1 1,1 18 0,-1-17-1,-17 17 1,0-18 0,0 18-1,-18-18 16,1 18-15,-19 0 0,1 0 15,-18 18 63,0 0-79,0-1 1,0 1-16,0 17 16,0 18-1,0 0 1,0 0 15,0 17-15,-18-34-16,18 17 15,-17 52 1,17 1 0,0 0-1,-18 35 1,18-88-1,0 71 1,0-89 0,0 35-1,0-17 1,0 0 0,0 0-1,18 18 1,-18-54-1,0 36 1,17 18 0,1 17-1,17 36 1,-17-36 0,35 106-1,-18-53 1,-17-18-1,-1 1 1,18-1 0,1 1-1,-19-1 1,1 54 0,-18-72-1,0 1 1,0-18 15,0-17-15,0 0-1,0-54 1,0 18 0,0-17-1,0 0 1,0-1-1,-18 1 48,1-18-63,-19 0 16,-34 0-1,-18 0 1,-18 0-1,71 0 1,-107 0 0,-16 0-1,-19 0 1,54 0 0,-89 0-1,18 0 1,-53 18-1,106-18 1,-71 17 0,1 1-1,17 0 1,-53-1 0,106-17-1,-71 18 1,-35 0-1,0-1 17,18 1-17,17-1 1,18 1 0,-35 0-1,-18-1 1,18 1-1,17 0 1,88-1 0,-52-17-1,-18 18 1,-159 0 0,195-1-1,-37-17 1,54 18-1,-17-1 1,-72 1 15,54-18-15,70 0 0,-17 18-1,17-18 1,35 0-1,54 0 1,-19 0 0,-34 0-1,-1 17 1,1-17 0,34 0-1,36-17 32,18-1-16,0-17-15,17 17 0,-17 1-16,17-19 15,18-34 1,-18-1-1,-17-17 1,-1-18 0,-17 36-1,0-54 1,-53-17 0,18 70-1,17 36 1,1 0-1,17 17 1,-18-17 15,1 0-15,17-1 0,17 1-16</inkml:trace>
  <inkml:trace contextRef="#ctx0" brushRef="#br0" timeOffset="68395.001">26864 14182 0,'-18'0'16,"18"17"-1,-17-17 1,-19 36 0,19-1-1,-1-18-15,-35 72 16,-17 17 0,17-18-1,18-35 1,-36 17-1,0 1 1,54-54 0,-1-17-16</inkml:trace>
  <inkml:trace contextRef="#ctx0" brushRef="#br0" timeOffset="69909.911">27675 12471 0,'-17'0'31,"-1"0"16,0 17-32,1 19 1,-1 34 15,18 18-15,0-17-1,35 17 1,1-35 0,-1 0-1,-35-18 1,-18-17 0,-35-1-1,-17 1 1,-18 0-1,35-18 1,35-18 0,36-35-1,17 0 1</inkml:trace>
  <inkml:trace contextRef="#ctx0" brushRef="#br0" timeOffset="70109.193">27464 12629 0,'-18'-17'15,"53"70"-15,-52-89 0,-1 1 0,18 18 16,18-54 0,35 0-1,17 18 1,1 36-1,17-1 1</inkml:trace>
  <inkml:trace contextRef="#ctx0" brushRef="#br0" timeOffset="70476.108">27958 12665 0,'0'0'0,"0"17"16,17-17-1,1 0-15,17 0 16,18-35 0,-18 0-1,-17-18 1,-36 35-1,-17 18 1,-35 18 0,17 17-1,35 18 1,53 18 0,89-18 15,-54-36-16,-34 1-15</inkml:trace>
  <inkml:trace contextRef="#ctx0" brushRef="#br0" timeOffset="70791.09">28487 12806 0,'-35'-35'31,"-1"17"-15,107 71-16,-177-141 15,106 17 1,0 18 0,71-17-1,17 52 1,18 53 0,-36 18-1,-35 35 16,-35-17-15,0-18 0,-17-18-1</inkml:trace>
  <inkml:trace contextRef="#ctx0" brushRef="#br0" timeOffset="71092.125">28857 12188 0,'0'0'0,"0"-35"0,-17 0 16,17 0 0,0 70 15,17 71 0,-17-71-31,35 106 16,-35-53-1,18 36 1,-18-36 0,0-17-1,0-36 1,0-53-1</inkml:trace>
  <inkml:trace contextRef="#ctx0" brushRef="#br0" timeOffset="71622.936">29087 12365 0,'0'35'0,"0"-70"16,0 0-16,-18 52 47,0 1-32,1-1 1,-1 19 0,0 17-1,1 0 1,17-18-1,0 0 1,17 0 0,1-35-16,17 18 15,1-18 1,-1 0 0,18-18-1,17-34 16,-52 34-15,0-17 0,-36 52 15,0 19-15,18-1-1,0-18 1,0 19-1,-17-36 1</inkml:trace>
  <inkml:trace contextRef="#ctx0" brushRef="#br0" timeOffset="72121.578">29545 12577 0,'-18'-18'47,"18"-35"-31,0-18-1,0-17 1,71 18-1,0 70 17,17 53-17,-35 35 1,-36 0 0,-17-17-1,0-19 1,0-34-1,0-36 1</inkml:trace>
  <inkml:trace contextRef="#ctx0" brushRef="#br0" timeOffset="72405.001">30145 12188 0,'17'-52'16,"-17"16"-1,-17 124-15,17-193 0,-35 105 16,17 35 0,18 18 15,0 35-15,35-17-1,0 17 1,1-35-1,-36-36-15,0 36 16,-71 0 0,-35-18-1,71-35-15</inkml:trace>
  <inkml:trace contextRef="#ctx0" brushRef="#br0" timeOffset="75355.404">31062 12259 0,'0'0'0,"0"-18"0,18 18 15,17-17 1,0-1 0,-52 18 31,-36 18-32,-53 52 1,0 36-1,35 0 1,54-53 0,17-18-16,0 36 15,88-36 1,36-35 0,52 0 15,-70-35-16,52-71 1</inkml:trace>
  <inkml:trace contextRef="#ctx0" brushRef="#br0" timeOffset="75584.003">31591 12294 0,'0'-53'32,"-53"53"-17,36 18 1,-1 35-1,106-71-15,-176 124 16,88 0 0,18-35-1,-1-19 1,1-16 0,17-36 15,-35-18-31</inkml:trace>
  <inkml:trace contextRef="#ctx0" brushRef="#br0" timeOffset="75882.885">31556 12259 0,'-18'-71'16,"18"36"-1,36 35 1,52 53-1,-176 71-15,70-195 0,212 106 16,-123 71 0,-54 0-1,-17-35 1,-53 17 0,18-71-1,-18 19-15,-17-19 31,52 1-15,18-36 0,18-17-16</inkml:trace>
  <inkml:trace contextRef="#ctx0" brushRef="#br0" timeOffset="76282.872">32085 11853 0,'0'0'0,"-18"-53"16,1 18-1,17 17 1,-18 18 0,1 36-1,-1 52 1,18 35 15,0 54-15,0 17-1,0-35 1,0-71 0,0 35-1,0-52 1,0-54-1,0-34 17,18-18-17,-1 17-15</inkml:trace>
  <inkml:trace contextRef="#ctx0" brushRef="#br0" timeOffset="76598.912">32262 12259 0,'0'-18'16,"0"54"-16,0-54 0,0-17 0,0-1 15,-18 36 1,0 0 0,1 18-1,-19 35 1,36 18-1,-17 52 1,17-52 0,35-36-1,0 0 1,18-35 0,18-17-1,35-54 1,-54 0-1</inkml:trace>
  <inkml:trace contextRef="#ctx0" brushRef="#br0" timeOffset="76832.164">32597 12277 0,'35'-141'47,"-53"141"-32,-17 35 1,17 53-1,54-70-15,-72 70 16,36 18 0,0-36-1,0-17 1,0-35 0,0-36 15</inkml:trace>
  <inkml:trace contextRef="#ctx0" brushRef="#br0" timeOffset="76997.97">32508 12100 0,'0'-70'16,"18"228"-16,-36-246 0,18-53 15,0 88 1,36 18-1,17 35 1,-18 18 0</inkml:trace>
  <inkml:trace contextRef="#ctx0" brushRef="#br0" timeOffset="77180.356">32491 12418 0,'-35'70'16,"87"-176"-16,-69 142 0,-36 105 15,35-123 1,36-1 0,35 1-1,53-18 1,-1-35 0,-69 17-16</inkml:trace>
  <inkml:trace contextRef="#ctx0" brushRef="#br0" timeOffset="77930.093">30921 13511 0,'0'0'0,"-18"-17"15,1-1 1,17 71 31,0-35-47,0 123 16,0-71-1,0-34-15,0 34 16,17 36-1,19-53 17,34-35-17,18-18 1,-17-36 0,-53 1-16</inkml:trace>
  <inkml:trace contextRef="#ctx0" brushRef="#br0" timeOffset="78129.86">30745 13776 0,'-71'0'16,"142"0"-16,-160 18 16,107-18 15,35-18-31,70 0 31,-34-17-31,16 0 16</inkml:trace>
  <inkml:trace contextRef="#ctx0" brushRef="#br0" timeOffset="78444.835">31168 13635 0,'53'-18'78,"-53"53"-62,-18-17-16,-17-53 0,70 158 16,-17-87-16,35 34 15,0-35 1,0-17 0,-1-18-1,-16-35 1,-36-36-1,-71-52 1,1 70 0,34 53 15,-17 0-15,53 17-1,18-17-15</inkml:trace>
  <inkml:trace contextRef="#ctx0" brushRef="#br0" timeOffset="78827.88">31679 13547 0,'0'0'0,"-17"0"31,-1 17-15,1 19-16,-1 34 16,18 18 15,35-17-15,18-53-1,-35-1-15,35-17 16,-18 0-1,-17-53 1,-36-17 0,-17 17-1,-36-35 1,-35 52 0,53 36-1</inkml:trace>
  <inkml:trace contextRef="#ctx0" brushRef="#br0" timeOffset="79110.678">31909 13335 0,'17'-71'15,"-70"248"-15,89-283 0,-19-35 16,-17 88-1,0 88 1,0 53 0,18 36-1,17 35 1,18-18 0,-35-53-1,-1-53-15,1 18 16,17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5F72-EA50-4701-8F1C-ADA8D5617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14649-2CF8-4438-BE7A-70226CD51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BD83-DDE3-4964-ADC8-ECED3D3B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D31B-F0D9-4B47-9950-0088CEB744CF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D2850-CDC5-4CCD-8C65-97B92744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32F6-DB44-4808-B516-D3427CB4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3CE8-430D-4DB0-9E04-9B354CF3A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31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3981-4479-4836-91DA-8B3674A1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09D10-558C-4DD5-A42E-678B0C7D2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C0E9D-CF67-4890-A64B-7725A328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D31B-F0D9-4B47-9950-0088CEB744CF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B150C-C7D9-4729-9BE3-8473732E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876FE-059A-4DA0-85B7-64D3C4AF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3CE8-430D-4DB0-9E04-9B354CF3A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3B392-2D64-45BA-B50C-71FE49F16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8E2DB-91E7-49BB-A3B2-FF5E5FB18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7627-79A1-4EE9-A36B-85CFE0FB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D31B-F0D9-4B47-9950-0088CEB744CF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15B2A-5B59-41A4-BB96-CA3324B9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B5530-CBE3-4302-88C1-D1309D64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3CE8-430D-4DB0-9E04-9B354CF3A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70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21A1-44B8-407B-B427-F96C7285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F51A6-21EC-46D3-953D-83BC033D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A511A-3F45-4B31-A2EF-F8DF6C77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D31B-F0D9-4B47-9950-0088CEB744CF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8C880-EF41-4516-8CDB-5B3BF2C5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FD96-D5B2-4860-8B36-90B9EB77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3CE8-430D-4DB0-9E04-9B354CF3A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1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04E6-D425-4EE3-85DB-C0B4B235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E286A-3254-46C0-A909-8A7A8C0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7608-CCB6-4051-9DAC-A058AAB0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D31B-F0D9-4B47-9950-0088CEB744CF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A9B3B-82B7-4723-8252-860BB39E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B3C71-9803-44A5-A3C5-4299EDEA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3CE8-430D-4DB0-9E04-9B354CF3A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95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6C2E-1CE5-45B0-B9CD-84231D1D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EAB6-6FDA-46E6-B89A-0F07F2A9B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0CE47-2392-40CF-8122-CD48EA38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5AB22-7071-4E12-B607-6739AFDF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D31B-F0D9-4B47-9950-0088CEB744CF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BCF79-D967-4DB9-9108-F6DA5E7E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F17D3-7D9C-4733-9DE3-D7EB434A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3CE8-430D-4DB0-9E04-9B354CF3A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68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643D-6534-4B91-971D-01875117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65A14-F695-46BE-88B8-503148D18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E7CCE-A620-4B91-869F-571D03303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8E70F-F6D8-45E1-B818-6DB1CBDEE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900F0-848A-4825-A4D7-36BE82B2B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3B180-2EFE-4466-B379-3C43DFB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D31B-F0D9-4B47-9950-0088CEB744CF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0D1DA-609F-4659-A000-635B8A07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08A39-4302-4E12-8C9A-E959F418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3CE8-430D-4DB0-9E04-9B354CF3A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8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DC00-9A94-494B-9F64-411475CF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F2530-0AEC-4E80-9E8F-CA4F97F1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D31B-F0D9-4B47-9950-0088CEB744CF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563EE-582C-42D2-8A19-BC4E07F5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9C181-1531-4598-9E7B-DD49EC91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3CE8-430D-4DB0-9E04-9B354CF3A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8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8CAE4-79CA-43B7-8959-6B262781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D31B-F0D9-4B47-9950-0088CEB744CF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4C272-1B59-4B41-95DB-63B6BC8B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D7089-EDB9-49BC-8A40-7679E442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3CE8-430D-4DB0-9E04-9B354CF3A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90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3146-F319-4632-93AD-8425EAAC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602A-0309-4A8B-9F14-C0E965D29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B532F-ECDE-48C5-BAFB-5BC7F9E70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AFFB4-4BE5-4D1A-911B-A6EE4D5F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D31B-F0D9-4B47-9950-0088CEB744CF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DDC2E-5999-40C5-8EC1-98109153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29837-973E-4A1C-A6AF-82A84B97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3CE8-430D-4DB0-9E04-9B354CF3A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22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DA2B-1F6B-4429-AA6C-0D30DFC3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4738D-8020-4BB8-BAD5-D91EF2F3D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B6DDD-4C2E-4741-A625-25B2BAE1B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0BF64-FED4-4A41-82EF-2A79CDBF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D31B-F0D9-4B47-9950-0088CEB744CF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505CA-92FB-4836-81F0-1A501FA4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62C36-0A87-4D86-B617-93D029E9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3CE8-430D-4DB0-9E04-9B354CF3A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8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12534-CEBF-4E8F-A9A7-98F52FA6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D975A-D2F8-4FFB-BFCC-36715BD6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A910D-E0B1-4EEE-8BF6-0B678A482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D31B-F0D9-4B47-9950-0088CEB744CF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25B8E-12DB-4F97-A8C2-4804A82AC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DDD68-BE78-45CC-B1B6-48B186279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03CE8-430D-4DB0-9E04-9B354CF3A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67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214C-6DD9-488A-B92C-A11BA4A3B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0039E-D1ED-400E-8926-669B7FF78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A712D2-0142-48ED-9D46-42FA55FAC187}"/>
                  </a:ext>
                </a:extLst>
              </p14:cNvPr>
              <p14:cNvContentPartPr/>
              <p14:nvPr/>
            </p14:nvContentPartPr>
            <p14:xfrm>
              <a:off x="82440" y="76320"/>
              <a:ext cx="11500200" cy="577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A712D2-0142-48ED-9D46-42FA55FAC1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80" y="66960"/>
                <a:ext cx="11518920" cy="57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5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D7AC-8B58-4B84-8924-E5CCA815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2EB5A-663C-4FF9-8370-41DBFC49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5B9DD0-0252-4BC1-990C-314A6B44DF9B}"/>
                  </a:ext>
                </a:extLst>
              </p14:cNvPr>
              <p14:cNvContentPartPr/>
              <p14:nvPr/>
            </p14:nvContentPartPr>
            <p14:xfrm>
              <a:off x="114120" y="82440"/>
              <a:ext cx="11925720" cy="509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5B9DD0-0252-4BC1-990C-314A6B44DF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73080"/>
                <a:ext cx="11944440" cy="511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202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40E1-669A-4784-8378-9BBA2B57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4970-4C0D-446D-B7FD-0BF18C0A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85D5E5-9204-4D27-ACE9-C6DDEF71A258}"/>
                  </a:ext>
                </a:extLst>
              </p14:cNvPr>
              <p14:cNvContentPartPr/>
              <p14:nvPr/>
            </p14:nvContentPartPr>
            <p14:xfrm>
              <a:off x="50760" y="133200"/>
              <a:ext cx="12046320" cy="645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85D5E5-9204-4D27-ACE9-C6DDEF71A2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123840"/>
                <a:ext cx="12065040" cy="64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50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0081-FAD3-4930-85BB-4DFD2BEB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98976-0F42-4218-9BA9-E084FFFC1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BECAEA-2147-4BE0-92C2-BCAB1E63B78A}"/>
                  </a:ext>
                </a:extLst>
              </p14:cNvPr>
              <p14:cNvContentPartPr/>
              <p14:nvPr/>
            </p14:nvContentPartPr>
            <p14:xfrm>
              <a:off x="25560" y="139680"/>
              <a:ext cx="11830320" cy="645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BECAEA-2147-4BE0-92C2-BCAB1E63B7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" y="130320"/>
                <a:ext cx="11849040" cy="64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452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90D3-C644-40B9-9C65-652C7052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5E0D-A2A3-4149-84FD-E9EABED9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DFD82C-836D-4E21-8093-F42CF1FC219F}"/>
                  </a:ext>
                </a:extLst>
              </p14:cNvPr>
              <p14:cNvContentPartPr/>
              <p14:nvPr/>
            </p14:nvContentPartPr>
            <p14:xfrm>
              <a:off x="19080" y="120600"/>
              <a:ext cx="11912760" cy="661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DFD82C-836D-4E21-8093-F42CF1FC21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" y="111240"/>
                <a:ext cx="11931480" cy="66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88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A822-0C64-4AFF-9159-527B7F65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AC99F-B12D-4438-A15C-AF461AC3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542BCC-37F7-4F93-8DFD-2222BF9CAA4D}"/>
                  </a:ext>
                </a:extLst>
              </p14:cNvPr>
              <p14:cNvContentPartPr/>
              <p14:nvPr/>
            </p14:nvContentPartPr>
            <p14:xfrm>
              <a:off x="0" y="0"/>
              <a:ext cx="12186000" cy="626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542BCC-37F7-4F93-8DFD-2222BF9CAA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4720" cy="628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28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2</cp:revision>
  <dcterms:created xsi:type="dcterms:W3CDTF">2022-12-07T12:57:49Z</dcterms:created>
  <dcterms:modified xsi:type="dcterms:W3CDTF">2022-12-07T13:10:56Z</dcterms:modified>
</cp:coreProperties>
</file>