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12:13:4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1199 0,'18'0'15,"-18"-17"1,17-18-1,-17-1 1,0 1 0,-17 17-1,-54 18 1,-17 18 0,0 17-1,-18 53 16,35 1-31,71-1 32,53-18-17,35-52 1,1-53 0,-1-36-1,-53-35 1,-35 1-1,0 87 1,0 36 0,-35 17-1,35 18 1,0 0 0,53-18-1,0-35 1,-36 0-1,18-18-15,18-35 32,-17-52-17,-36-19 1,0-17 0,-36 53-1,1 17 1,-35 18-1,-1 36 1,-17 17 0,-53 53-1,35-18 1,0 35 0,18 1-1,17 17 1,36 36-1,17 17 17,36 70-17,35-87 1,0-1 0,17-52-1,19-1 1,-1-34-1,18-36 1,-18 0 0,0-36-1,-17-52 1,-1-53 0,-17-71-1,-53 1 1,-18-1-1,-52 142 1,-18 34 15,17 54-15,53 17 0,18-17-16</inkml:trace>
  <inkml:trace contextRef="#ctx0" brushRef="#br0" timeOffset="483.75">1940 952 0,'0'0'0,"-17"-17"16,17-1 0,-18 18-1,0 18 1,1 17 0,-1 36-1,0 70 1,-17 0-1,-18-18 1,18-52 0,35-36-1,0-52 17</inkml:trace>
  <inkml:trace contextRef="#ctx0" brushRef="#br0" timeOffset="832.556">1905 988 0,'0'0'16,"0"-18"-16,18-70 15,35 0 1,-1 70 0,54 18-1,18 0 1,52 88-1,-105 36 1,-54 35 15,-34-1-15,-54-34 0,-35-36-1,-52-35 1,16-36-1,37-17 1,69-35 0</inkml:trace>
  <inkml:trace contextRef="#ctx0" brushRef="#br0" timeOffset="1348.758">2857 1323 0,'0'0'0,"18"-35"15,0-18 1,-18 17-1,0 1 1,-18 35 0,-35 18-1,-17 35 1,17 17 0,35 18-1,53-17 1,18-53-1,18-36 1,-36-53 0,-17-17 15,-18 35-15,0 89 15,0 17-16,0-18-15,0 0 16,17 36 0,19-54-1,-19-17-15</inkml:trace>
  <inkml:trace contextRef="#ctx0" brushRef="#br0" timeOffset="1663.921">3228 864 0,'0'0'0,"0"-17"16,-18-1-16,1-35 15,-1 53 17,18 18-17,-18 52 1,18-17-1,0 71 1,-17 17 0,17 0-1,0 0 1,35-88 0,18-35-1,17-54 1,-17-17-1</inkml:trace>
  <inkml:trace contextRef="#ctx0" brushRef="#br0" timeOffset="1847.859">3228 1129 0,'0'0'0,"-53"-18"16,18 18-1,123-17 17,35 17-17,-34 0 1</inkml:trace>
  <inkml:trace contextRef="#ctx0" brushRef="#br0" timeOffset="2330.213">3898 1058 0,'0'0'0,"-17"0"0,-1-35 16,-17 0 15,-18 35-15,-18 0-1,-17 53 1,17 17 0,71 18-1,89 36 1,-1-89 0,-18-52-1,1-36 1,-18-53-1,-36 35 1,-17 36 0,0 88 15,0 17-15,0 19 15,0-54-31,36 18 15,-1-18 1,-17-35 0</inkml:trace>
  <inkml:trace contextRef="#ctx0" brushRef="#br0" timeOffset="2696.691">4463 847 0,'0'0'0,"0"-18"0,0-17 16,0 17 0,-18 36 15,18-1-16,-35 36 1,17 35 0,18 71-1,0 18 1,0-1 0,0-35-1,0-106-15,0 18 16,-18-35-1,18-71 1,0-18 0</inkml:trace>
  <inkml:trace contextRef="#ctx0" brushRef="#br0" timeOffset="2978.238">4427 988 0,'0'0'0,"-17"-36"16,17-52-1,0 18 1,35-1 0,36 36-1,-1 53 1,1 17 0,-1 35-1,-52 1 1,-18 17-1,-53-53 1,-71 36 0,54-36-1,52-17 1</inkml:trace>
  <inkml:trace contextRef="#ctx0" brushRef="#br0" timeOffset="3361.385">4657 1288 0,'17'0'16,"19"0"15,-1 17-16,-18 36 1,-17 18 0,0-18-1,-35 0 1,18-36 0,-1-17-1,18-35 16,0-36-15,53-34 0,17-1-1,-52 88-15,53-52 16,-36 52-16</inkml:trace>
  <inkml:trace contextRef="#ctx0" brushRef="#br0" timeOffset="3694.72">5133 1182 0,'0'-18'0,"-18"18"16,-17-17-1,0 34 1,-36 18 0,18 54-1,18-19 1,53 1 15,35-18-15,52-53-1,-69-36 1,-1-69 0,-17-1-1,-54 18 1,-34 70-1,-1 36 1,71 17 0</inkml:trace>
  <inkml:trace contextRef="#ctx0" brushRef="#br0" timeOffset="4077.844">5239 1270 0,'0'0'0,"0"-18"16,35-17 0,0 17-1,-17 18 1,0 53 0,17 18-1,0 17 1,-17 0-1,17-35 1,0-18 0,-17-35-1,0-17-15,-1-36 16,19-35 0,-36-18-1,0 35 1,0 36 15,17 0-15,1 35-16</inkml:trace>
  <inkml:trace contextRef="#ctx0" brushRef="#br0" timeOffset="4259.876">5733 1182 0,'17'0'15,"-17"17"16,0 19-15,0 17 0,0 0-1,0-18 1,0-18 0</inkml:trace>
  <inkml:trace contextRef="#ctx0" brushRef="#br0" timeOffset="4409.61">5821 1041 0,'0'-36'0,"0"72"0,0-107 15,0 1 1,0 34 0,-18 36-1,1 18 1,17 17-1</inkml:trace>
  <inkml:trace contextRef="#ctx0" brushRef="#br0" timeOffset="4975.733">6209 1182 0,'0'0'0,"0"-18"0,0-17 32,0 0-17,-18 35 1,-52 0 0,-1 17-1,1 71 1,70-35-1,0 18 1,52-18 0,54-71-1,-17-70 1,-19-53 0,1-18-1,-36 0 1,-17 54 15,-18 69-15,-36 72-1,19 34 1,-1 36 0,0 0-1,1 17 1,17 1-1,0-36 1,0-18 0,53-70-1,-18 0 1</inkml:trace>
  <inkml:trace contextRef="#ctx0" brushRef="#br0" timeOffset="5341.732">6738 1164 0,'0'0'0,"-35"0"16,35-17 15,0-1 1,17 18-17,-17-18-15,36-17 16,-19-18-1,-17 18 1,0 17 0,-35 18-1,-53 35 1,53 18 0,17 36-1,36-1 1,17 0-1,88-53 17,-52-35-17</inkml:trace>
  <inkml:trace contextRef="#ctx0" brushRef="#br0" timeOffset="5626.788">7144 1129 0,'17'-18'16,"-34"36"-16,87-36 15,-70 71 1,0 35 0,-35-17-1,35-18 1,-18-36 0,18-69 15,36-54-16,17-18 1,-1 18 0,-16 53 15,-36 36-15,-36 17-16</inkml:trace>
  <inkml:trace contextRef="#ctx0" brushRef="#br0" timeOffset="16023.658">20320 6862 0,'0'0'0,"-18"0"16,1 0-16,-1-18 31</inkml:trace>
  <inkml:trace contextRef="#ctx0" brushRef="#br0" timeOffset="16242.101">21608 6562 0,'35'17'0,"-70"-34"0,105 52 15,-35-35 1,-17 18 15,0-1-15,-1 1-16</inkml:trace>
  <inkml:trace contextRef="#ctx0" brushRef="#br0" timeOffset="18170.489">1341 2099 0,'0'0'16,"-18"0"-16,-70 18 15,-18-18 1,35 0 0,54 0-16,-1 0 31,36 0 0,17 0-31,36 0 16,52 0-1,36 0 1,-1 0 0,125 0-1,-195 0-15,194 17 32,-35-17-17,-18 18 1,1-18-1,34 0 1,54 0 0,105 18-1,-141-18 1,-52 0 0,-72 0-1,107 0 1,35 0-1,123 35 1,-141-18 0,-35-17-1,-17 0 1,-54 0 15,-53 0-15,-17 0-1,18-17 1,-18-1 0,17 18-1,36 0 1,0 0 0,-18 0-1,-53 0 1,-53 0-1,-17-17 1,-1 17 0,-17-18 77</inkml:trace>
  <inkml:trace contextRef="#ctx0" brushRef="#br0" timeOffset="18787.406">7849 1094 0,'0'0'0,"0"-53"16,0 35 0,0 0-1,0 36 32,18-18-16,0 0-15,-1-18 0,-17 1-16,18-1 15,-18 0 1,-18 18 15,18 18-15,0 0-16</inkml:trace>
  <inkml:trace contextRef="#ctx0" brushRef="#br0" timeOffset="19037.016">7937 1288 0,'18'17'16,"-36"-34"-16,36 52 0,-18-17 15,-18 17-15,1-18 31,17 1-15,0-36 15,0 1-15,0-1 0,0 1 15,-18 17-31</inkml:trace>
  <inkml:trace contextRef="#ctx0" brushRef="#br0" timeOffset="20434.168">1041 2716 0,'0'0'0,"17"-17"15,1-1-15,-18 0 16,0 1 15,0 34-15,-18 1 0,-17 70-1,0 18 1,-1 18-1,19-1 1,-1-35 0,18-35-1,0-18 1,0-52 0,0-1-1,0 1-15,35-54 31,-17-17-31,-18 53 16</inkml:trace>
  <inkml:trace contextRef="#ctx0" brushRef="#br0" timeOffset="20721.974">670 2646 0,'0'0'0,"-70"-18"15,52 18-15,-17-17 16,52-1 0,89-17-1,106 17 1,-36 0 0,-35 1-1,-88 17 1,-17 0-1,-36-18 1,0 36 15,0 17-15</inkml:trace>
  <inkml:trace contextRef="#ctx0" brushRef="#br0" timeOffset="21116.935">1376 2946 0,'0'17'31,"-35"1"-15,-1 35-1,19-35 1,-1 52 0,36 1-1,17-18 1,0-36 0,18-17-1,0-35 1,-53-89-1,-35 19 1,-18 34 0,18 36-1,17 35 1,36 35 0</inkml:trace>
  <inkml:trace contextRef="#ctx0" brushRef="#br0" timeOffset="21599.105">2469 3034 0,'0'0'0,"0"-18"15,0 1 1,18 17 0,0 17-1,17 36 1,0 18-1,-35 17 1,0-35 0,0-36-1,0 1 1,-17-18 0,17-53-1,0-17 1,17-36-1,19 35 1,-1 36 0,18 35-1,-36 0-15</inkml:trace>
  <inkml:trace contextRef="#ctx0" brushRef="#br0" timeOffset="22014.99">2875 3034 0,'-18'18'47,"18"-1"-31,-17 18-1,-1 1 1,18-19-16,0 54 15,35-18 1,18-36 0,0-17-1,0-35 1,18-53 0,-54 0-1,-17 53 1,0 17-1,0 36 1,0 17 0,0 53 15,18-17-15,17-19-1,18-16 1</inkml:trace>
  <inkml:trace contextRef="#ctx0" brushRef="#br0" timeOffset="22347.984">3369 3316 0,'0'-18'47,"-18"1"-31,1-18-1,17 17-15,0-35 16,0-88 0,88 53-1,18 88 17,17 106-17,-70-36 1,-18 54-1,-35-54 1,0-35 0,-35-17-1,18-36 1</inkml:trace>
  <inkml:trace contextRef="#ctx0" brushRef="#br0" timeOffset="24411.955">5098 2805 0,'0'0'0,"-18"-36"15,18-17 1,0 18 0,-18 35 15,18 35-15,0 1-16,-17 52 31,-19 53-16,1-18 1,-18 1 0,36-36-1,17-17 1,17-54 0,54-34-1,52-72 1,-52 19-1</inkml:trace>
  <inkml:trace contextRef="#ctx0" brushRef="#br0" timeOffset="24611.118">4745 2999 0,'0'0'0,"-53"0"0,-53 17 15,53-17 16,36 0-15,52 0 0,88 0-1,71-53 1,-53 18-16</inkml:trace>
  <inkml:trace contextRef="#ctx0" brushRef="#br0" timeOffset="25011.113">5345 2734 0,'0'18'32,"-36"35"-17,19 52 1,17 19 0,0-1-1,0-87-15,0 52 31,0-35-15,0-36 0,0-34-1,17-54 1,36-35 0,18 36-1,17 35 1,-17 70-1,-1 53 1,-52-17 0,-18 17-1,-18-35 1,0-18 0,18-53-1</inkml:trace>
  <inkml:trace contextRef="#ctx0" brushRef="#br0" timeOffset="25359.347">5927 3210 0,'0'0'0,"0"18"0,0 0 15,17-18 16,1 0-31,-18-18 16,18 0-16,17-35 16,-35 0-1,17 18 1,-34 35 0,-18 35-1,-18 54 1,53-19-1,0 1 17,17-36-17,54-17 1,35-54 0</inkml:trace>
  <inkml:trace contextRef="#ctx0" brushRef="#br0" timeOffset="25891.896">7355 3228 0,'0'-18'16,"0"1"-1,0-1 1,0 0 0,-17 1-16,-1-1 15,-17 18 1,-18 0-1,0 18 1,18 17 0,35 18-1,53 17 1,17 19 0,-35-72-1,-35 19 1,-17-19-1,-89 1 17,0-18-17,18 0 1,53-18 0,70 1-1,36-1-15</inkml:trace>
  <inkml:trace contextRef="#ctx0" brushRef="#br0" timeOffset="26324.455">7585 3281 0,'0'0'0,"35"-18"16,-17-35 0,-18 36-1,-18-1 1,-17 18-1,-36 0 17,36 35-17,17 18 1,18 0 0,53 0-1,-18-35 1,1-36-1,-1-53 1,0 19 0,-35 52 15,0 35-15,0 18-1,18 17 1,17-17-1,18-18 1,0-35 0</inkml:trace>
  <inkml:trace contextRef="#ctx0" brushRef="#br0" timeOffset="26824.394">7955 3440 0,'-18'0'16,"-17"0"-1,0-18 1,-18-17 0,53-18-1,0-18 1,53-17 0,35 53-1,18 35 1,17 53-1,-52 17 1,-36 1 15,-17-36-15,0-17 0,-1-36-1,1-53 1,35 1-1,0-18 1,0 52 0,17 36-1,1 71 1,-36 17 0,-17 0-1,-18-35 1,0-17-1,-18-36 1,18-36 0</inkml:trace>
  <inkml:trace contextRef="#ctx0" brushRef="#br0" timeOffset="27157.156">8961 3228 0,'0'18'16,"0"-1"0,17-17-1,18 0 1,18-53 0,-17 0-1,-19 0 1,-17 18-1,-35 35 1,17 0-16,-52 71 16,52 17 15,18 18-15,35-36-1,18-34 1,36-54-1</inkml:trace>
  <inkml:trace contextRef="#ctx0" brushRef="#br0" timeOffset="27788.552">10372 2699 0,'0'0'0,"-18"-53"15,18 35 17,-18 36-17,18 35 17,0 53-17,0 17 1,-17-70-16,-1 35 15,-35 71 1,36-106 0,17 53-1,0-71 1,52-17 0,37-54-1,-19-34 1,-52 34-16</inkml:trace>
  <inkml:trace contextRef="#ctx0" brushRef="#br0" timeOffset="27955.155">10178 3104 0,'35'0'0,"-70"0"0,-18 0 0,35 0 31,36 0-16,70 0 1,18-35 0,-71 18-16</inkml:trace>
  <inkml:trace contextRef="#ctx0" brushRef="#br0" timeOffset="28304.64">10566 3087 0,'0'17'0,"0"1"31,17-18-15,1-18 0,0 1-16,-1-18 31,-17 17-31,0 0 15,0 1 1,-35 17 0,-18 53-1,35-1 1,18 19 0,0-18-1,36-18 1,34-17-1,-17-18 1</inkml:trace>
  <inkml:trace contextRef="#ctx0" brushRef="#br0" timeOffset="28623.949">11007 3175 0,'35'-18'0,"-70"36"16,88-89-1,-36 36 1,-17 18-1,-35 17 1,-36 17 0,18 18-1,18 18 1,35 0 0,35 0-1,54 0 1,-54-18-1,-35 1 1,-53-19 0,-70-17 15,70 0-31,17-35 16</inkml:trace>
  <inkml:trace contextRef="#ctx0" brushRef="#br0" timeOffset="29021.083">11589 2699 0,'0'0'0,"0"-36"15,0 19 1,0-1-1,-18 53 17,18 18-17,0-17-15,0 69 16,-18 1 0,1 0 15,-1 0-16,1-35 1,17-1 0,35-35-1,18-17 1,17-18 0,18-35-1,-17-36 1</inkml:trace>
  <inkml:trace contextRef="#ctx0" brushRef="#br0" timeOffset="29172.465">11465 3034 0,'-35'0'0,"70"0"0,-123-18 16,106 18 15,88 0-15,-36-17-1,-17-1-15,53-35 16</inkml:trace>
  <inkml:trace contextRef="#ctx0" brushRef="#br0" timeOffset="30002.134">12823 2822 0,'18'0'31,"0"0"-16,35 0 1,-18-35 0,-35 0-1,-18 35 1,-17 0 0,0 0-1,-53 35 1,70-17-16,-35 52 15,53 1 1,35-1 0,18-17-1,-18 0 1,-35-35 0,-17-1 15,-54-17-31,-17 0 31,18 0-15,17 0-1,123-35 17,-35 17-32</inkml:trace>
  <inkml:trace contextRef="#ctx0" brushRef="#br0" timeOffset="30285.577">13229 2822 0,'0'0'16,"35"-17"-16,-35-1 0,18-17 15,-36 35 32,1 35-47,-54 18 31,54-36-31,-19 19 16,1 70 0,35-53-1,71-1 1,17-16 0,53-36-1,-71-36 1,-17-16-16</inkml:trace>
  <inkml:trace contextRef="#ctx0" brushRef="#br0" timeOffset="30602.21">13582 2822 0,'0'0'0,"0"35"47,0 18-31,0 36-1,0-19 17,0-17-17,0-35-15,-18-1 16,18-34 15,0-36-15,36-35-1,-1-18 1,18 18 0,-36 70-16,36-35 15,-35 35 1</inkml:trace>
  <inkml:trace contextRef="#ctx0" brushRef="#br0" timeOffset="30770.283">13864 2716 0,'0'36'0,"0"-1"15,0 35 17,0 19-17,0-36 1,0-18 0,0-53-1</inkml:trace>
  <inkml:trace contextRef="#ctx0" brushRef="#br0" timeOffset="30934.983">13952 2452 0,'0'0'0,"0"-35"0,-17-18 16,-19 35-1,36 36 1,0-1 15,0 1-31</inkml:trace>
  <inkml:trace contextRef="#ctx0" brushRef="#br0" timeOffset="31219.21">14217 2681 0,'0'18'47,"0"-1"-47,0 36 15,-18 53 1,18-71-16,0 89 16,0 17-1,0-35 1,-17-18 15,-1-35-31,-17-35 31,17-71-15</inkml:trace>
  <inkml:trace contextRef="#ctx0" brushRef="#br0" timeOffset="31483.575">14252 2716 0,'0'0'0,"35"-105"16,18 52-1,18 88 1,17 18 0,-17 35-1,-54 0 1,-17 0-1,-70-35 1,-54-17 15,54-36-15,52-18-16</inkml:trace>
  <inkml:trace contextRef="#ctx0" brushRef="#br0" timeOffset="31831.686">14870 2293 0,'0'0'0,"0"-18"16,17 1 0,1 17-1,17 53 1,0 35 15,-35 35-31,-17 1 31,-1 17-15,0-18 0,18-17-1,36-35 1,17-71-1,0 0 1,17-71 0,-35 54-16</inkml:trace>
  <inkml:trace contextRef="#ctx0" brushRef="#br0" timeOffset="31999.07">14975 2699 0,'0'0'0,"-88"-18"15,53 18 1,105-18 31,-34 1-47,70-18 16</inkml:trace>
  <inkml:trace contextRef="#ctx0" brushRef="#br0" timeOffset="32282.244">15328 2522 0,'0'0'15,"18"0"-15,-1 0 16,-34 0 31,-1 0-47,1 36 16,-19 17-1,36 17 1,0 1-1,18-54-15,17 54 16,-35-36 15,0 0-15,0-17 0,-70-18-1,17-35 1,35 35-16</inkml:trace>
  <inkml:trace contextRef="#ctx0" brushRef="#br0" timeOffset="32981.256">16757 2611 0,'-18'0'0,"36"0"0,-53 0 16,17 0 0,0 0-1,1 17-15,-19 1 16,-52 88-1,71-1 1,34-16 0,36-36-1,35-36 1,1-34 0,-54-36-1,-35-88 1,0 52-1,-35 36 1,-18 36 0,35 17 15,18 17-31</inkml:trace>
  <inkml:trace contextRef="#ctx0" brushRef="#br0" timeOffset="33363.636">17057 2646 0,'0'0'0,"0"-18"15,17 18 32,1 35-47,35 36 16,0 17-1,-18 0 1,0-17 0,1-18-1,-1-35 1,0-36 0,1-53 15,16-17-16,-16-18 1,-1 0 0,-35 54-1,18-1 1,17 35 0</inkml:trace>
  <inkml:trace contextRef="#ctx0" brushRef="#br0" timeOffset="33713.556">17674 2628 0,'18'35'15,"-1"-35"1,1 0 15,17-52-15,-17 16-1,-18-17 1,0 0 0,-18 36-1,-17 34 1,-18 54 0,36-53-16,17 70 15,0 0 1,35 0-1,35-35 1,19-35 0,-19-18-1</inkml:trace>
  <inkml:trace contextRef="#ctx0" brushRef="#br0" timeOffset="33996.293">18203 2681 0,'36'0'15,"-72"0"-15,89 53 16,-53 18 0,0 34-1,-17-52 1,-1-17 0,18-72 15,0 19-31,0-19 15,35-122 1,1 34 0,-19 36-1,1 35 1,-18 35 0</inkml:trace>
  <inkml:trace contextRef="#ctx0" brushRef="#br0" timeOffset="35361.072">19297 2663 0,'-18'0'0,"1"0"31,-1 18-15,0 0-16,18 52 15,0 18 1,0-17-1,0-36 1,0-17 0,0-36-1,-35-70 1,35 0 0,0-53-1,35 53 16,1 52-15,17 72 0,35 69-1,-35-34 1,-36-36 0,1-35-1,-18-17 1,0-36-1,35-35 1,36-54 0,-1 107-1,19 70 1,-37 54 0,-16 16-1,-19 1 1,-17 0 15,0-71-15,0-52 15,18 17-31</inkml:trace>
  <inkml:trace contextRef="#ctx0" brushRef="#br0" timeOffset="35793.182">20038 2540 0,'0'0'0,"-18"-18"0,0 18 31,18 18-15,0 0-16,-17-1 0,17 54 15,0 17 1,35-17 15,18-36-15,18-18-1,-1-69 1,-17-37 0,0 1-1,-53 35 1,0 36-1,0 34 1,-18 36 0,1 35-1,17-17 1,0-18 0,70 0-1,1-53 1,-54-18-1</inkml:trace>
  <inkml:trace contextRef="#ctx0" brushRef="#br0" timeOffset="36126.017">20761 2170 0,'0'0'0,"-35"-36"15,-18-17 1,35 53 0,18 18-1,-18 35 1,18 17 0,36 107-1,-36-36 1,17-18-1,-17-17 17,0-35-17,0-18 1,0-89 0</inkml:trace>
  <inkml:trace contextRef="#ctx0" brushRef="#br0" timeOffset="36459.434">21026 2170 0,'0'0'16,"0"-53"-16,-18 0 16,0 17-1,18 54 1,0 17-1,0 18 1,0 88 15,0 18-15,0-18 0,0 0-1,18-35 1,-18-53-1,18-35 1,-1-18-16,1-36 16,-1 19-16</inkml:trace>
  <inkml:trace contextRef="#ctx0" brushRef="#br0" timeOffset="36642.27">21078 2469 0,'-17'0'0,"34"0"0,-52 0 16,35-17-16,-17 17 31,34-18-15,36 1 0,-18 17-16,1-36 15,17 19-15</inkml:trace>
  <inkml:trace contextRef="#ctx0" brushRef="#br0" timeOffset="36808.351">21361 2346 0,'17'0'16,"-34"0"-16,52 18 16,-35 35-1,0-18 1,0 0-16,-18 36 16,18-1-1,-17-17 1,-1-35-1,18-36 1</inkml:trace>
  <inkml:trace contextRef="#ctx0" brushRef="#br0" timeOffset="36975.304">21396 2152 0,'0'0'16,"0"-35"-16,0-18 15,-18 35 1,1 18 0,52 35-1,0-17 1</inkml:trace>
  <inkml:trace contextRef="#ctx0" brushRef="#br0" timeOffset="37308.93">21608 2293 0,'17'0'15,"-17"18"32,0 17-31,-17 71-1,-1-53-15,18 105 16,0 1 0,0-18-1,0-35 1,0-35 0,0-36-1,-35-35 1,35-35-1,0-18 1</inkml:trace>
  <inkml:trace contextRef="#ctx0" brushRef="#br0" timeOffset="37540.301">21643 2346 0,'0'0'15,"18"-71"1,17 54-1,35 17 1,1 53 0,-18 17-1,-36-34-15,-17 69 16,-52-34 0,-19-18-1,-17-18 1,35-53-1</inkml:trace>
  <inkml:trace contextRef="#ctx0" brushRef="#br0" timeOffset="37856.732">22049 2064 0,'0'0'0,"17"-36"15,1 1 1,-18 70 15,35 18-15,-17 53 0,-1 0-1,-17 35 1,0-17-1,18-1 1,0-52 0,17-54-1,0-34 1</inkml:trace>
  <inkml:trace contextRef="#ctx0" brushRef="#br0" timeOffset="38191.21">22560 2346 0,'0'0'0,"-35"-18"15,17 18 1,18-17 0,35-1-1,1 0 1,-1-17-1,-17 17 1,-36 1 0,-35 34-1,-17 19 17,-1 52-17,53 18 1,36 0-1,35-36 1,35-70 0</inkml:trace>
  <inkml:trace contextRef="#ctx0" brushRef="#br0" timeOffset="38955.442">23583 2081 0,'0'-17'31,"18"34"16,-18 19-32,0-19-15,0 36 16,0-35-16,0 105 16,0 1-1,0 17 1,17-53 15,1-17-15,0-54-1,52-52 1,1-36 0,-54 36-16</inkml:trace>
  <inkml:trace contextRef="#ctx0" brushRef="#br0" timeOffset="39121.309">23548 2293 0,'0'0'15,"-35"0"-15,-1 0 16,36-18 0,53 1-1,53-1 1,35-17 0</inkml:trace>
  <inkml:trace contextRef="#ctx0" brushRef="#br0" timeOffset="39504.034">24007 2275 0,'0'18'16,"0"0"-1,17-18 1,1 0-16,17-18 15,18 0 1,-18-35 0,-35 36-1,-35 17 1,-18 17 0,0 36 15,0 18-16,53 35 1,18 17 0,52-70-1,1-35 1,17-36 0,-17-35-1</inkml:trace>
  <inkml:trace contextRef="#ctx0" brushRef="#br0" timeOffset="39770.793">24447 2364 0,'0'0'0,"18"-71"16,-18 36 0,-18 17-1,1 18 1,-1 35 0,1 36 15,17 17-16,17 0 1,1 1 0,-18-37-1,0-16 1,-35-19 0,-18-17-1,17-53 1</inkml:trace>
  <inkml:trace contextRef="#ctx0" brushRef="#br0" timeOffset="40123.258">24888 1993 0,'0'0'0,"0"-17"16,0 34 15,0 1-15,0-1-16,0 19 16,-17 52-1,-1 0 1,1 36-1,17-1 1,0 1 0,35-72-1,35-52 1,36-52 15</inkml:trace>
  <inkml:trace contextRef="#ctx0" brushRef="#br0" timeOffset="40302.944">24853 2328 0,'0'0'0,"-35"0"0,17 0 16,-35 0 0,36 0-1,87-17 1,54-1-1,-18 0 1</inkml:trace>
  <inkml:trace contextRef="#ctx0" brushRef="#br0" timeOffset="40918.048">26141 2328 0,'0'0'0,"0"-35"32,0 0-17,-18-1 1,-35 19-1,-17-1 1,-18 18 0,17 35-1,36 1-15,17 34 16,36 36 0,35-18-1,17-52 1,1-54 15,-1-53-15,-17-52-1,-18-18 1,1-36 0,-19 125-1,-17 16 1,0 19-1,-35 70 1,17 17 0,18 18-1,0 18 1,18 18 0,17-1-1,18-52 1,18-54-1</inkml:trace>
  <inkml:trace contextRef="#ctx0" brushRef="#br0" timeOffset="41335.322">26635 2293 0,'0'0'0,"17"-35"15,-17-18 1,-53 18-1,-17 17 1,-1 36 0,36 34-1,17-34-15,18 70 16,53-17 0,0-18-1,0-53 1,-18-35-1,1-36 17,-36 0-17,0 36 1,0 70 15,-18 18-15,18 18-1,18-1 1,-1-52-16,19 17 16,17-52-1</inkml:trace>
  <inkml:trace contextRef="#ctx0" brushRef="#br0" timeOffset="41717.654">27023 1905 0,'0'0'0,"-18"-18"16,0 1-1,1 17 1,17 35-1,17 18 1,-17 17 0,0 19-1,0-1 1,0-18 0,-17 54-1,17-54 1,35-34-1,18-19 17,53-52-17,-88 17-15</inkml:trace>
  <inkml:trace contextRef="#ctx0" brushRef="#br0" timeOffset="41882.986">27093 2134 0,'0'0'0,"-70"-17"16,34 17-1,54 0 1,88 0 0,-35 0-1</inkml:trace>
  <inkml:trace contextRef="#ctx0" brushRef="#br0" timeOffset="42266.27">27534 2028 0,'0'-17'16,"-17"-1"0,-54 18-1,1 18 1,-1 35-1,36 0 1,35 0 0,70-1-1,1-34 1,-1-18 0,1-18-1,-18-34 1,-36 52-16,1-36 15,0 36 1,-36 18 0,18 35 15,0 17-15,0-17-1,18-17-15</inkml:trace>
  <inkml:trace contextRef="#ctx0" brushRef="#br0" timeOffset="50835.367">829 4657 0,'0'0'0,"-18"0"15,1 17 1,-19-17 0,1 18-1,0-18 1,17 0 15,18 18 16,18-18-47,105 17 16,71 1-1,0-18 16,-52 0-15,-72 0 0,-52 0-16,-1 0 15,-17-18 63,0 1-62,-17 17-16,-1-18 16,0 0-16,1 1 15</inkml:trace>
  <inkml:trace contextRef="#ctx0" brushRef="#br0" timeOffset="51301.712">1323 4551 0,'0'0'0,"-18"0"16,1-18-1,-1 1 1,0 17 0,18 17 15,18-17-31,35 35 15,-18-17-15,36 0 16,52 17 0,-35 0-1,-35-17 1,-35 0 0,-18-1-1,-71 18 1,-17 18 15,-35 18-15,17 17-1,35-35 1,36-18 0,35-52 30,0-1-46,18-35 16</inkml:trace>
  <inkml:trace contextRef="#ctx0" brushRef="#br0" timeOffset="56243.414">2699 4568 0,'0'-17'31,"-18"17"16,18 17-16,0 1-15,0 17-16,0 18 16,0 71-1,0-18 1,0 35-1,-18-106 1,18-17-16,-17 17 16,17-53-1,0-35 1,0-88 0</inkml:trace>
  <inkml:trace contextRef="#ctx0" brushRef="#br0" timeOffset="56577.403">2663 4568 0,'0'-17'16,"0"52"-16,0-53 0,0-34 15,18 16 1,35 19 0,18 17-1,-19 35 1,-16-17-16,34 70 15,1 18 1,-36 17 0,-17-17-1,-36-36 1,-52-17 0,-36-17-1,18-36 16,17 0-15,53 0 0,54-36-16</inkml:trace>
  <inkml:trace contextRef="#ctx0" brushRef="#br0" timeOffset="57076.284">3616 4868 0,'0'0'0,"0"-17"0,0-19 15,0-17 1,-35 18 0,-1 35-1,-69 0 16,52 18-31,-36 70 32,72-17-17,70-18 1,53-18 0,-1-35-1,-34-53 1,-36-35-1,-35 17 1,0 36 0,-17 35-1,-19 35 1,36 53 0,0 1-1,36-1 1,17-35-1,-1-71 17,-52 0-32</inkml:trace>
  <inkml:trace contextRef="#ctx0" brushRef="#br0" timeOffset="57375.442">3916 4533 0,'0'-17'0,"0"34"0,0-52 16,0 17 0,17 18-16,1 0 15,0 36 1,-1 34 0,1 36-1,-18 17 1,0-87-16,0 52 15,0 35 17,35-70-17,1-35 1,-1-36 0,0-35-16</inkml:trace>
  <inkml:trace contextRef="#ctx0" brushRef="#br0" timeOffset="57544.39">4127 4798 0,'-52'0'0,"104"0"0,-175 0 15,70-18 1,35 18 0,54-18-1,17 1 1,52-18-1</inkml:trace>
  <inkml:trace contextRef="#ctx0" brushRef="#br0" timeOffset="57991.611">4533 4674 0,'0'-17'0,"0"-1"16,-35 18-1,0 0 1,-1 0 0,-17 53-1,1 0 1,52 0 0,0-36-16,0 54 15,52-36 1,1-35-1,0-53 1,-17-35 15,-36 18-15,17 34 0,-34 72 15,17 34-16,0-35-15,0 18 16,0 36 0,52-37-1,1-52 1,-17-17-16</inkml:trace>
  <inkml:trace contextRef="#ctx0" brushRef="#br0" timeOffset="61105.465">6032 4745 0,'0'-18'31,"0"1"-15,-17 34 31,17 1-47,0 17 15,-18 53 1,1-17-1,17-18 1,-18-36-16,18 1 16,0-88 15</inkml:trace>
  <inkml:trace contextRef="#ctx0" brushRef="#br0" timeOffset="61269.485">5962 4604 0,'0'-53'16,"0"106"-16,0-159 16,0 88-1,18 18 17,-1 0-32,18 0 15,-17 0-15</inkml:trace>
  <inkml:trace contextRef="#ctx0" brushRef="#br0" timeOffset="61618.828">6421 4639 0,'0'0'16,"35"0"-16,-35-18 31,-53 18-15,-18 18 15,18 17-15,36 1-1,17 34 1,70 1 0,-52-54-16,35 19 15,-18 17 1,-35-18-1,-70-18 1,-36 1 0,18-18-1,35-18 1,70 1 0</inkml:trace>
  <inkml:trace contextRef="#ctx0" brushRef="#br0" timeOffset="61968.575">7320 4762 0,'0'0'0,"35"-35"16,-17 0-1,-18 0 1,0 17-1,0 36 1,0 35 0,-18 52-1,1 37 1,-19 34 15,-16-35-31,34 0 16,18-17 15,0-107-15,0-52-1,0 17-15</inkml:trace>
  <inkml:trace contextRef="#ctx0" brushRef="#br0" timeOffset="62234.6">7391 4674 0,'0'0'0,"0"-17"0,17-36 16,1 35-1,35 18 1,0 53 0,-18 18-1,-17 17 1,-36 0-1,-17-35 17,-18 0-17,35-36-15,-35-17 16</inkml:trace>
  <inkml:trace contextRef="#ctx0" brushRef="#br0" timeOffset="62534.46">7673 4780 0,'18'-18'0,"-36"36"16,53-36-16,-17 18 0,17 0 15,0 53 1,1 36 0,-19 16-1,-17-16 1,-17-19 15,17-87 0,0-54-15,17-35 0,19 0-1,16 36 1,-34 52-16,53-35 15</inkml:trace>
  <inkml:trace contextRef="#ctx0" brushRef="#br0" timeOffset="62867.462">8220 4710 0,'0'17'16,"-18"1"-16,-35 52 31,36-52-31,-19 35 16,36 35-1,18 18 1,52-53 0,1-35-1,-18-54 1,-18-34-1,-35-36 1,-35 0 0,-36 18-1,18 70 1,1 18 0</inkml:trace>
  <inkml:trace contextRef="#ctx0" brushRef="#br0" timeOffset="63250.325">8555 4851 0,'0'0'0,"0"-18"15,0 0 1,17 54 15,19 34-15,-19 18-1,36-17 1,-17-18 0,-19-35-1,1-18-15,17-36 16,0-34-1,1-18 1,-1-1 15,-17 19-15,-1 17 0,1 53-16</inkml:trace>
  <inkml:trace contextRef="#ctx0" brushRef="#br0" timeOffset="63415.666">8996 4780 0,'0'0'0,"17"18"16,-17 17-1,0 18 1,18 18 0,0-1-1</inkml:trace>
  <inkml:trace contextRef="#ctx0" brushRef="#br0" timeOffset="63565.517">9084 4657 0,'0'0'0,"0"-36"15,0-17 1,-18 53-1</inkml:trace>
  <inkml:trace contextRef="#ctx0" brushRef="#br0" timeOffset="64114.3">9631 4727 0,'0'0'0,"17"0"0,-17-53 31,0 36-15,-35-19 0,-35 36-1,-19 18 1,19 17-1,52-17-15,-52 70 16,70 18 0,35-18-1,53-17 1,18-71 0,17-71-1,-52-52 1,-18-36-1,-18 18 1,-35 35 0,0 53 15,-17 53-15,-1 53-1,0 18 1,18 34-1,18 19 1,0-18 0,-1 0-1,1-71 1</inkml:trace>
  <inkml:trace contextRef="#ctx0" brushRef="#br0" timeOffset="64465.374">9984 4745 0,'0'0'16,"17"0"15,1 0-15,0 0-1,17-18 1,18-17-1,-36 17 1,-17 1-16,0-19 16,-17 19-1,-54 17 1,18 17 0,0 54-1,36 17 1,17-53-16,17 71 15,36-35 1,18-36 0,-1-35-1</inkml:trace>
  <inkml:trace contextRef="#ctx0" brushRef="#br0" timeOffset="64946.971">10654 4762 0,'18'-52'15,"-36"104"-15,18-157 16,-35 52 0,-36 53-1,0 35 1,1 36 0,52 34-1,18-34 1,36 17-1,16-53 1,1-52 0,18-89-1,-36-35 17,1-36-17,-19 36 1,-17 36-1,0 69 1,-17 54 0,-1 70-1,0 18 1,18 17 0,0 18-1,0-35 1,-17-35-1,-1-53 1,0-36 0</inkml:trace>
  <inkml:trace contextRef="#ctx0" brushRef="#br0" timeOffset="65845.5">12012 4551 0,'0'-18'0,"0"1"16,-18 17 15,1 0-16,17 17-15,-18 18 16,1 36 0,17 0-1,52-1 1,1-35 0,18-35-1,-18-35 1,0-71-1,-18 53 1,-35-35 0,0 53 15,-18 70-15,1-17-1,17 35 1,17 0-1,36 0 1,-17-36 0,52-17-1,0-35 1</inkml:trace>
  <inkml:trace contextRef="#ctx0" brushRef="#br0" timeOffset="66144.888">12629 4604 0,'-35'17'0,"70"-34"0,18-71 15,-35 70-15,-18-35 16,0 35-1,0 1 1,-35 17 15,17 17-31,0 36 16,18 0 0,18 18 15,35-1-16,-35-34 1,-18-1 0,-36 0-1,-17 0 1,-17-35 0,17 0-1,35-17 1</inkml:trace>
  <inkml:trace contextRef="#ctx0" brushRef="#br0" timeOffset="66348.478">12982 4533 0,'0'0'0,"53"-17"16,-53 34 15,0 1-31,0-1 16,-18 1-1,18 35 1,-17 0 0,-1-35-1</inkml:trace>
  <inkml:trace contextRef="#ctx0" brushRef="#br0" timeOffset="66510.429">13035 4374 0,'0'0'0,"0"-123"16,0 88 0,-18 17-1,1 36 1,34 52 0,-17-52-1</inkml:trace>
  <inkml:trace contextRef="#ctx0" brushRef="#br0" timeOffset="66844.027">13123 4692 0,'18'0'16,"-36"0"-16,54 0 16,-36-35-1,0-18 1,0-18-1,17-17 1,19 35 0,16 35-1,37 54 1,-19 52 0,-17-18-1,-35 1 1,-18-36-1,0 18 1,-36-18 0,1-35-1,18-17-15</inkml:trace>
  <inkml:trace contextRef="#ctx0" brushRef="#br0" timeOffset="67526.523">13776 4568 0,'0'0'0,"18"-35"15,-1 0 1,1 17 0,0 1-1,-18-19 1,0 19-1,-36-1 17,-17 18-17,36 0-15,-54 53 16,53 0 0,18 0-1,18 0 1,53-53-1,35-18 1,-71 0 0,18-87-1,-36 69 1,-17 19 0,-35 34-1,-18 54 1,18 52-1,17 71 17,18 142-17,18-90 1,-18-69 0,-18-54-1,-17-87 1,-18-54-1,0-53 1,0-52 0,53-18-1,18-18 1,35-17 0,70 17-1,1 53 1</inkml:trace>
  <inkml:trace contextRef="#ctx0" brushRef="#br0" timeOffset="68225.395">15099 4392 0,'-18'0'47,"18"-18"-32,18-17 1,35 0-1,17 17 1,-34 18-16,17 0 16,-18 36-1,-35 34 1,0 18 0,-71 18-1,-52 18 1,52-36 15,36-53-15,53-35 15,17-18-15,-17 18-16,34-17 15,19-1 1,-18 0-1,-18 1 1,18-1 0,0 1-1,-18-1-15</inkml:trace>
  <inkml:trace contextRef="#ctx0" brushRef="#br0" timeOffset="68474.921">15769 4568 0,'0'0'0,"-17"0"0,-1 0 15,-35-17 1,35 17 0,36 0 15,17 0-16,36 0 1,-1 0 0,1-18-1,17-17 1</inkml:trace>
  <inkml:trace contextRef="#ctx0" brushRef="#br0" timeOffset="68774.773">16369 4339 0,'0'0'15,"0"-17"1,0 34 46,-18-17-62,18 18 0,-17 17 16,-19 53 0,19 0-1,17-70-15,0 70 16,0-52 0,0-19-1</inkml:trace>
  <inkml:trace contextRef="#ctx0" brushRef="#br0" timeOffset="69107.523">16351 4286 0,'0'0'0,"0"-17"0,0-19 15,36-17 1,-1 0-1,35 53 1,19 18 0,-1 53-1,0 17 1,-70 53 0,-18-35-1,-53-18 1,-36 0-1,-34-17 1,-53-54 0,87-17-1,36-17 17</inkml:trace>
  <inkml:trace contextRef="#ctx0" brushRef="#br0" timeOffset="70108.854">18221 4410 0,'0'0'0,"0"-18"15,18 0 1,-18 1 0,0-1-1,-18 1 1,-35 17-1,-35 17 1,0 18 0,-1 36-1,72 17 17,52-35-17,53 0 1,0-53-1,18-35 1,-70-36 0,-1 1-1,-35 34 1,0 54 15,-18 53-15,18-19-1,0 1 1,36-17 0,-1-36-1,-18 0 1,19-18-16</inkml:trace>
  <inkml:trace contextRef="#ctx0" brushRef="#br0" timeOffset="70455.008">18521 4339 0,'0'0'0,"0"-17"0,0-1 16,17 36 15,-17-1-31,36 54 16,-19-1-1,1 1 1,-18-18-1,0-36 1,-18-34 15,1-36-15,34-18 0,36 1 15,0-1-16,-18 54-15,36-19 16,0 19 0,-54 17-16</inkml:trace>
  <inkml:trace contextRef="#ctx0" brushRef="#br0" timeOffset="70787.081">19015 4269 0,'0'17'16,"17"1"-1,1 0-15,17 34 16,1 19 0,-19 0-1,-17-19 1,0-34 15,0 0-15,0-54 15,0-16-15,18-19-1,-1 36-15,1-18 16,35-18 0,18 18-1,-36 18 1,-35 17-16</inkml:trace>
  <inkml:trace contextRef="#ctx0" brushRef="#br0" timeOffset="71304.306">19597 4251 0,'0'0'0,"35"-35"31,0 17-15,-35 0-1,-17 18 1,-1 0 0,-52 18-1,-19 35 1,19 18-1,34-1 1,89 1 0,18-54-1,0-17 1,-1-35 0,1-36-1,-36 19 16,-35 34-31,0 36 32,0-1-17,0 36 1,0 0 0,18-18-1,-18-17-15,52-18 16,1-18-1,-35 1-15</inkml:trace>
  <inkml:trace contextRef="#ctx0" brushRef="#br0" timeOffset="71869.86">20002 4251 0,'18'-53'16,"-36"106"-16,36-88 47,-18 70-32,18 18 1,17 0 0,0 0-1,54-36 1,-37-17 0,-34-17-16,53-19 15,-18-34 1,-1-36-1,-34 35 1,-18 36 0,0 18-1,-53 69 1,0 37 0,0 34-1,18 36 16,35 88-15,18 35 0,35 71-1,-53-159 1,-71-71 0,-70-105-1,0-89 1,35-52-1,71-36 1,88-88 0,123 0-1,53 53 1,-17 36 0</inkml:trace>
  <inkml:trace contextRef="#ctx0" brushRef="#br0" timeOffset="74897.648">829 5962 0,'-35'0'16,"17"18"-1,-17-18 1,-18 17-1,35-17-15,-35 18 16,36-18 0,-19 0-1,19 0 17,34 0 30,1 0-62,17 0 16,36 0-16,88 0 15,17-18 1,0 18 15,-52-17-15,-54-1-1,-17 18 1,-53-35 62,18 17-62</inkml:trace>
  <inkml:trace contextRef="#ctx0" brushRef="#br0" timeOffset="75299.146">1429 5768 0,'0'0'0,"-18"-18"16,-17 1 15,35 34 16,0 1-47,17 0 15,36 17 1,18-18 0,-36 1-16,71 35 15,-71-18 1,1 18-1,-36 0 1,-106 18 0,35-18-1,-35 0 17,53-18-17,36-35-15,17-18 31,35-17-31</inkml:trace>
  <inkml:trace contextRef="#ctx0" brushRef="#br0" timeOffset="75613.67">2452 5962 0,'0'0'0,"17"-35"16,-17-1 0,0 19-1,0 52 1,0 36 0,0 34-1,0 1 16,0-70-31,0 69 16,0-34 0,0-36-1,0-52 1,0-1-16</inkml:trace>
  <inkml:trace contextRef="#ctx0" brushRef="#br0" timeOffset="76030.05">2505 5980 0,'17'-53'0,"1"-88"16,-53 335-16,88-494 16,-18 247-1,35 53 1,36 35 0,-53 36 15,-35 17-16,-71 0 1,-18 0 0,1-17-1,35-36 1,17 18 0,18-35-1,0-1 1,18 36-1,17 0 1,0 0 0,36 0-1,-36-18 1,0-17 0,18-36-1,0-35 1</inkml:trace>
  <inkml:trace contextRef="#ctx0" brushRef="#br0" timeOffset="76380.409">3069 6174 0,'-17'0'0,"-1"0"15,18-18 32,18 18-47,17-35 16,0-18-1,-17-18 1,-36 36 0,-35 35-1,0 53 16,18 53-15,35 0 0,0-18-1,53-18 1,0-34 0,-36-36-16,54-18 15</inkml:trace>
  <inkml:trace contextRef="#ctx0" brushRef="#br0" timeOffset="76728.224">3722 5697 0,'0'0'0,"0"-17"15,0-19 1,0 54 15,17 35-15,-17-35-16,0 87 15,0 19 1,0-1 0,0 1-1,0-18 1,18-53-1,17-18 1,18-35 0,18-53-1,-71 18-15</inkml:trace>
  <inkml:trace contextRef="#ctx0" brushRef="#br0" timeOffset="76910.946">3669 5997 0,'0'0'0,"-106"0"31,71 0-31,17 0 16,71-17 15,-18 17-31,71-36 16,-35 1-16</inkml:trace>
  <inkml:trace contextRef="#ctx0" brushRef="#br0" timeOffset="77360.712">4145 5874 0,'0'17'31,"-18"-17"-16,1 18 1,17 0-16,-18 35 16,1 17-1,17 1 1,35-18 0,18-18-1,17-53 1,1-17-1,-18-53 1,-18-36 0,-35 54-1,0 52 1,0 71 15,-18 35-15,18-35 15,0-18-31,18 36 16,17-18-1,1-53 1,-19 0-16</inkml:trace>
  <inkml:trace contextRef="#ctx0" brushRef="#br0" timeOffset="77662.773">4639 5944 0,'18'-17'16,"-36"34"-16,36-17 16,-18 53-1,0 35 1,0 1 0,0-19-1,-18-35 16,18-52 1,0-36-17,18-53 1,-1 71-16,19-71 16,-1 35-1,0 18 1,-35 36-16</inkml:trace>
  <inkml:trace contextRef="#ctx0" brushRef="#br0" timeOffset="78109.103">4939 6156 0,'0'0'0,"0"18"0,0 17 32,0 18-17,0-36-15,0 1 16,0 17 0,-18-70 15,18-71-16,0 36 1,0 34-16,0-52 16,53 18-1,35 52 1,53 106 0,-88-17-1,-17 70 1,-36-53-1,0-35 17,-36-35-17,1-36 1,35 0-16</inkml:trace>
  <inkml:trace contextRef="#ctx0" brushRef="#br0" timeOffset="78508.622">5662 5715 0,'0'0'0,"0"-18"0,0 1 16,0-1-1,18 18 32,-18 18-31,0-1-16,0 54 16,-18 35-1,0 17 1,18 18-1,0 0 1,18-88 0,17-17-1,1-36 1,34-36 0,1-52-1</inkml:trace>
  <inkml:trace contextRef="#ctx0" brushRef="#br0" timeOffset="78708.811">5697 5997 0,'-35'0'16,"70"0"-16,-88 0 0,1 0 15,34 0 1,36-17-1,52-1 1,36-17 0,-88 17-16</inkml:trace>
  <inkml:trace contextRef="#ctx0" brushRef="#br0" timeOffset="79223.808">6068 5874 0,'0'17'0,"-18"19"15,0 17 1,18 35 0,0-35 15,53-18-15,0-35-1,18-53 1,-1-18-1,-17-17 1,-17 18 0,-36 52-1,-18 18 1,-35 35 0,0 71-1,36 35 1,17 71-1,35 88 1,0-88 15,-53-54-15,-34-70 0,-37-70-1,-17-53 1,36-53-1,35-18 1,35-35 0,70-18-1,18 18-15</inkml:trace>
  <inkml:trace contextRef="#ctx0" brushRef="#br0" timeOffset="79490.331">6703 5891 0,'0'0'0,"0"-17"0,17-1 16,-17 36 15,0 35 0,-17 105-15,-1 1-1,18-18 1,-18-35 0,1-18-1,-1-52 1,18-54 0</inkml:trace>
  <inkml:trace contextRef="#ctx0" brushRef="#br0" timeOffset="79773.899">6809 5944 0,'0'0'0,"35"-70"16,0-1 0,18 71-1,0 53 1,18 35-1,-36 36 1,-35-18 0,-71-18-1,1-18 1,-1-34 0,18-54-1</inkml:trace>
  <inkml:trace contextRef="#ctx0" brushRef="#br0" timeOffset="80140.536">7250 6085 0,'17'0'31,"-17"18"-15,18-18 15,35 0-15,0-35-1,-36 17-15,19-35 16,-36-17 0,-18 52-1,-17 18 1,-18 71-1,17 52 1,36-17 0,36-18-1,34-35 17,19-53-17,16-35-15</inkml:trace>
  <inkml:trace contextRef="#ctx0" brushRef="#br0" timeOffset="80805.142">9296 6103 0,'0'0'0,"0"-18"0,0-52 16,0 35 0,-53 35-1,-18 52 1,1 19 15,52 35-15,18-18-1,53-17 1,0-54 0,0-34-1,-18-36 1,-35 17-16,0-87 16,-35-1-1,35 36 1,17 53-1,36 35 1</inkml:trace>
  <inkml:trace contextRef="#ctx0" brushRef="#br0" timeOffset="81203.785">9648 6050 0,'0'0'15,"18"0"-15,0 0 16,35-18-1,0-34 1,-1-19 0,19-35-1,-71 36 1,0 34 0,-35 36-1,-18 18 1,-18 70-1,36 36 1,35 52 0,-18 18-1,18-18 1,-35 1 15,0-107-15,-18 1-1,0-53 1,18-54 0,35 19-16</inkml:trace>
  <inkml:trace contextRef="#ctx0" brushRef="#br0" timeOffset="81354.607">9543 6421 0,'-18'0'0,"36"0"0,-36-18 15,18-17 1,106 17 0,17-17-1,54-53 1</inkml:trace>
  <inkml:trace contextRef="#ctx0" brushRef="#br0" timeOffset="82601.691">11977 6121 0,'0'0'0,"17"-18"16,1-17-1,0 17-15,-18 0 16,-36 18-1,-52 18 1,-53 53 0,53-1-1,53 1 1,35-54-16,70 19 16,36-36 15,-18-36-16,-35-34 1,-18 17 0,-35 18-1,-35 70 17,35 0-17,18 18 1,35-53-1,35 0 1,-35-53 0,-36 18-16,36-89 15,-17-17 1,-36 0 0,-36 35-1,-17 36 16,-52 52-15,-54 36 0,53 35-1,0 35 1,36 0 0,-1 36-1,36 17 1,35 0-1,17 0 1,54-35 0,17-18-1,36-17 1,-1-19 0,-17-16-1,0-36 16,-36 0-15,19-18 0,-19-35-1,1-35 1,70-124 0,-71 1-1,-70 34 1,-53 36-1,-35 53 1,-18 70 0,36 36-1,70 17 1</inkml:trace>
  <inkml:trace contextRef="#ctx0" brushRef="#br0" timeOffset="82920.808">12912 5944 0,'0'-35'16,"-18"53"15,0 17-15,1 71-1,-1 17 1,0 18 0,1-35-1,-1-35 1,18-54-1,-17 1-15</inkml:trace>
  <inkml:trace contextRef="#ctx0" brushRef="#br0" timeOffset="83237.166">12859 6015 0,'0'0'0,"70"-177"16,-34 89-1,34 71 1,36 52 0,-18 35-1,-53 19 1,1 140 0,-72-70-1,-16-36 1,-37-52 15,-17-18-15,-17-53-1,35 0 1,53-18-16</inkml:trace>
  <inkml:trace contextRef="#ctx0" brushRef="#br0" timeOffset="83750.642">13564 6297 0,'36'-53'16,"-19"36"-16,-17-19 15,0 19 1,0-19 0,-17 36-1,-36 0 1,0 36 0,17 34-1,36 1 1,53-1-1,36-34 1,-54-54 0,0-53-1,-17-34 1,-1 16 0,-17 72-1,0 87 16,0 36-15,18-18 15,0-70-31,-1 35 16,19-53 0,-1-18-16</inkml:trace>
  <inkml:trace contextRef="#ctx0" brushRef="#br0" timeOffset="84033.731">14111 5874 0,'0'0'0,"0"-36"0,0-34 16,0 52 0,0 36-1,0 35 1,0 35-1,-18 53 1,-34 18 0,34-124-1,-17 89 1,17-36 0,18-35-1,35-53 1,36-36-1</inkml:trace>
  <inkml:trace contextRef="#ctx0" brushRef="#br0" timeOffset="84215.683">14023 6138 0,'0'0'0,"-18"0"0,1 0 16,17-17-16,17 17 15,54-18 1,17-17 0,-70 17-1</inkml:trace>
  <inkml:trace contextRef="#ctx0" brushRef="#br0" timeOffset="84615.813">14429 5909 0,'0'0'15,"-36"0"17,-34 53-17,-1 17 1,1 1 0,70 53-1,35-72 1,35-34-1,1-18 1,-18-53 15,-35 18-31,17-53 16,-17 35 0,-18 35-1,-36 71 16,19 53-15,17-53 0,17-18-1,19-35 1,-19 0-16,18 0 16</inkml:trace>
  <inkml:trace contextRef="#ctx0" brushRef="#br0" timeOffset="84932.094">14958 5786 0,'0'-18'0,"0"36"15,0-107 1,-18 54 0,0 35-1,-17 18 1,0 52-1,17 54 1,1 34 0,-1 1-1,-17 35 1,35-123 0,-18-1-1,18-34 1,0-54-1,0-53 1</inkml:trace>
  <inkml:trace contextRef="#ctx0" brushRef="#br0" timeOffset="85197.699">14922 5733 0,'0'0'0,"18"-18"0,0-17 15,-18 17-15,35-17 16,18 17 0,0 18-1,0 53 1,-53 18 0,0 17-1,-53 0 1,0-17-1,0-19 1,0-34 0</inkml:trace>
  <inkml:trace contextRef="#ctx0" brushRef="#br0" timeOffset="85597.701">15152 6156 0,'0'0'0,"17"0"47,1 53-31,-18-35-16,0 70 15,0-18 1,0 1 0,-35-36 15,35-17-15,0-36-1,0-35 1,0-17-1,53-36 1,-18 35 0,53 1-1,-53 52 1</inkml:trace>
  <inkml:trace contextRef="#ctx0" brushRef="#br0" timeOffset="85930.864">15434 6103 0,'0'18'16,"0"-1"-16,-18 1 15,-35 70 17,36-17-17,17-1 1,35 1-1,36-36 1,-1-35 0,-17-53-1,-53-17 1,0-36 0,-18 18-1,-34 17 1,-19 53-1,36 18 1</inkml:trace>
  <inkml:trace contextRef="#ctx0" brushRef="#br0" timeOffset="86349.237">15769 6156 0,'0'0'0,"18"-18"31,-1 36 0,-17 0-31,36 35 16,-1 17-1,-17 18 1,17-35 0,-17-18-1,-1-35 1,36-17 0,-18-36 15,18-35-16,-17 0 1,-1 17 0,-18 0-1,-17 18 1</inkml:trace>
  <inkml:trace contextRef="#ctx0" brushRef="#br0" timeOffset="86529.383">16351 6050 0,'0'0'0,"18"0"0,-18 35 16,18-17-1,-18 0-15,0 52 16,0-17 0,-18-18 15</inkml:trace>
  <inkml:trace contextRef="#ctx0" brushRef="#br0" timeOffset="86695.895">16369 5821 0,'0'0'0,"18"-53"16,-18 35-1,17 1 1,-17-1 0</inkml:trace>
  <inkml:trace contextRef="#ctx0" brushRef="#br0" timeOffset="87331.741">17004 5556 0,'0'0'15,"18"0"-15,-18-17 0,17-1 16,1 0 0,-1 18-1,-17 36 1,18 17-1,-18 52 1,-35 1 0,-18 53-1,-18 17 1,36-87 0,17-19-1,18-52 16,0-54 1,0-16-17,36-37 1,-19 1 0,-17 53-16,0 0 15,-35-1 1,-36 36-1,-34 53 1,34 18 0,53-1-1,18 19 1,0-19 0,36-17-1,34-18 16,1-35-15,-18-35 0,-36 17-16</inkml:trace>
  <inkml:trace contextRef="#ctx0" brushRef="#br0" timeOffset="87676.879">17110 6121 0,'17'0'47,"1"-18"-47,17 0 16,-17 1-16,17-19 16,0-34-1,-35 17 1,-35 35 15,18 18-15,-36 18-1,17 70 1,36 36 0,0-54-1,53-17 1,18-35-1,-36-18-15</inkml:trace>
  <inkml:trace contextRef="#ctx0" brushRef="#br0" timeOffset="87960.381">17639 6050 0,'18'0'0,"-36"0"0,53 0 15,-35 35-15,0 54 16,-53 16 15,0-52-15,36-35-1,17-36 17,0-17-17,17 0-15,19-53 16,17-18-1,35 0 1,-18 53 0,-70 18-1</inkml:trace>
  <inkml:trace contextRef="#ctx0" brushRef="#br0" timeOffset="90356.788">19526 6121 0,'0'-18'31,"0"0"-16,-17 36 32,17 17-31,-18-17-16</inkml:trace>
  <inkml:trace contextRef="#ctx0" brushRef="#br0" timeOffset="90440.945">19403 6385 0,'0'0'0,"0"18"16,-18-18 15,0-53-15</inkml:trace>
  <inkml:trace contextRef="#ctx0" brushRef="#br0" timeOffset="90589.111">19385 5891 0,'0'-17'0,"0"34"0,0-87 16,0 52-1,0 1 1,35 17 0</inkml:trace>
  <inkml:trace contextRef="#ctx0" brushRef="#br0" timeOffset="90922.595">19791 5944 0,'0'0'0,"0"18"47,-18-18-47,1 18 16,-36 17 0,17 18-1,19 0 1,17 0-1,35 0 1,-17-18-16,35 18 16,-18-18 15,-35 0-15,-18 1-1,-35-36 1,-35 0-1,35 0-15</inkml:trace>
  <inkml:trace contextRef="#ctx0" brushRef="#br0" timeOffset="91387.358">19562 6050 0,'17'-18'15,"-17"1"1,-17 34 31,17 1-47,-36 17 16,19 36-1,-1-53-15,0 17 16,1 35-1,-1 1 1,0-36 0,1-17-1,17-36 32,0 1-47</inkml:trace>
  <inkml:trace contextRef="#ctx0" brushRef="#br0" timeOffset="92170.979">21237 6085 0,'-35'0'16,"17"0"-16,1-17 15,-1-19 1,18-16 0,0 34-16,35-35 31,18 0-31,0 35 16,0 36 15,-18 70-16,-35 36 1,-53-1 0,-70 1-1,35-71 1,17-36 0,36-52-1,35 0 1,18-1-1,17 19 1,18 34 0,0 36-1,-18 0 1,18 18 0,0-36-1,0-17 16,-18-36-31</inkml:trace>
  <inkml:trace contextRef="#ctx0" brushRef="#br0" timeOffset="92476.761">21749 5927 0,'0'0'0,"0"-18"0,0-17 16,0 17-1,0 36 17,-18 17-17,18 18-15,-18-18 16,1 71-1,-1 0 1,1-18 0,-1-17-1,0-54 1</inkml:trace>
  <inkml:trace contextRef="#ctx0" brushRef="#br0" timeOffset="92802.252">21749 6085 0,'0'0'0,"17"-88"0,1 18 16,35-1-1,-18 36 1,53 35 0,36 35 15,-71 18-16,-18 53 1,-35 70 0,-53-52-1,-35-36 1,-18-18 0,-35-52-1,35-18 1,18-53-1</inkml:trace>
  <inkml:trace contextRef="#ctx0" brushRef="#br0" timeOffset="93551.357">23160 6209 0,'0'0'0,"35"-53"32,-35 18-32,18-18 15,-18 0 1,-36 35 0,-16 18-1,-37 35 1,36 36-1,18 35 1,35-53 0,88-18-1,1-35 1,-19-53 0,1-17-1,-18-19 16,-53 54-15,0 17 0,0 71-1,-18 18 1,18 0 0,0-1-1,53-17 1,0-53-1,-36-18-15</inkml:trace>
  <inkml:trace contextRef="#ctx0" brushRef="#br0" timeOffset="93851.278">23618 6068 0,'18'-36'0,"-18"1"16,35 18-1,-88 105-15,142-141 16,-54 159-1,-17 0 1,-18-18 15,0-71-31,0 19 16,0-19 0,-36-34-1,36-36 1,0-35-1,36-18 1,34 17 0,1 19-1,-18 35 1</inkml:trace>
  <inkml:trace contextRef="#ctx0" brushRef="#br0" timeOffset="94168.725">24077 5927 0,'18'0'0,"-1"35"32,19 18-17,-1 17 1,-35 19 0,0-1-1,0-53 1,0-17-1,0-36 17,0-52-17,35-19 1,18-17 0,0 36-1,0-1 1,-35 71-16,-1-17 15</inkml:trace>
  <inkml:trace contextRef="#ctx0" brushRef="#br0" timeOffset="94615.917">24500 5838 0,'18'0'31,"-18"-17"-15,-18 17-1,1 0 1,-1 17 0,-17 19-1,17-19-15,-17 72 16,35-19 0,0 1-1,35-18 1,0-53-1,1-18 1,-1-35 15,0-35-15,-17 35 0,-18 35-1,0 71 16,0 35-15,0-35 0,0-35-16,35 17 15,36-35 1,-36 0 0</inkml:trace>
  <inkml:trace contextRef="#ctx0" brushRef="#br0" timeOffset="95215.852">25065 5909 0,'0'-18'16,"0"54"-16,0-54 0,-35-17 15,17 35 1,18 35 0,0 36-1,35-1 1,18 1-1,18-54 1,-1-17 0,1-35-1,-1-36 1,-52 36-16,35-18 16,-35 18-16,17-53 15,-35 17 1,0 36-1,-35 53 1,-18 35 0,-18 123 15,1 36-15,34 17-1,19 18 1,-19-53-1,-17-35 1,0-71 0,-88-35-1,36-106 1,16-35 0,54-36-1,88-52 1,229-159 15,0 88-31,1 70 16,-213 124-1</inkml:trace>
  <inkml:trace contextRef="#ctx0" brushRef="#br0" timeOffset="100190.815">3334 8096 0,'-36'0'16,"54"-17"46,0-1-62,35-17 16,-18-18-1,-17 0 1,-36 18 0,-53 35 15,-34 35-15,16 18-1,36 17 1,71-34-1,0-19-15,17 1 16,71-18 0,0 0-1,-71 0 1,-88 35 15,-18 0-15,-34 18-1,16 36 1,37-1 0,34-53-1,18 36 1,35-36 0,71-18-1,53-17 1,-1-52-1,-34-19 1,-106 36-16</inkml:trace>
  <inkml:trace contextRef="#ctx0" brushRef="#br0" timeOffset="100624.253">3810 8202 0,'-18'18'0,"36"-36"0,17 0 16,18 18-1,0 18 1,-35 35 15,-18 35-15,-53 0 0,18-35-1,35-35 1,0-36-1,52-35 1,1-52 0,-17-1-1,-19 53 1,-17 18 0,-17 52-1,-19 54 1,1-1-1,35 18 1,0-35 0,53-17 15,53-54-15,-18-35-1</inkml:trace>
  <inkml:trace contextRef="#ctx0" brushRef="#br0" timeOffset="100822.777">4445 8114 0,'0'0'0,"18"0"31</inkml:trace>
  <inkml:trace contextRef="#ctx0" brushRef="#br0" timeOffset="100972.773">4410 8220 0,'0'17'15,"0"-34"-15,0 70 16,0-18-1,0-17 17,-18-18-1</inkml:trace>
  <inkml:trace contextRef="#ctx0" brushRef="#br0" timeOffset="101372.946">3122 9049 0,'0'0'0,"-141"53"31,106-36-31,-1 1 15,19-18 1,70 0 15,0 0-31,194-35 16,123-18 0,-53 0-1,-123 18 1,-105 35-1,-54-18 1,-35 0 31,0-17-47,18 0 16</inkml:trace>
  <inkml:trace contextRef="#ctx0" brushRef="#br0" timeOffset="102055.194">4339 8114 0,'18'0'62,"-1"0"16,-17-18-62,18 18-1,-18-17 1,0-1 15,-35 18 16,35 18-31,0-1 15</inkml:trace>
  <inkml:trace contextRef="#ctx0" brushRef="#br0" timeOffset="102370.321">4463 8308 0,'0'0'0,"17"18"15,1-18 1,-18 17 0,0 1-1,0-1 17,0-34 14,18 17-46,-18-18 16,-18 18 15,0 0-15,1 0 0</inkml:trace>
  <inkml:trace contextRef="#ctx0" brushRef="#br0" timeOffset="107133.89">9507 9013 0,'0'0'16,"0"-17"0,0-1-1,0 1-15,0-1 16,-17 18 0,17-18-1,0 36 110,0 0-109,0-1-1,0 1 1,0-1 0,0 1-1,17-18 1,-17 18 0,0-1-1,0 1 1,0 0-1,0-1 1,0 1-16,0 0 31,18-36 94,-18 0-125,18 1 16,35-1 0,35-53-1</inkml:trace>
  <inkml:trace contextRef="#ctx0" brushRef="#br0" timeOffset="110757.008">9384 8943 0,'18'0'31,"-18"-18"-15,0 1 62,0 34 31,0 19-109,0-19 16,0 36 0,0 71-1,0-54 1,0 18-1,0-35 1,0-17 0,0-19-1,0-34 1,0-1 0,17-53-1</inkml:trace>
  <inkml:trace contextRef="#ctx0" brushRef="#br0" timeOffset="111290.234">9490 9049 0,'0'0'15,"17"-36"-15,1-34 32,17-1-17,71 1 1,0 52-1,-18 18 1,-53 35 0,-35 54-1,-17-36 1,-54-1 0,1 19-1,52-53 1,53-18 15,18 0-15,35 17-1,-70 1 1,35 35 0,-35 17-1,-54-17 1,-52 0-1,-35-17 1,-71-36 0,70-18-1,54-17 1,52-1 0,36 1-1,70 17 1,-53 1-1</inkml:trace>
  <inkml:trace contextRef="#ctx0" brushRef="#br0" timeOffset="111654.94">10283 9155 0,'18'-18'16,"-36"36"-16,36-54 15,0 36-15,-18-17 16,-53 34 15,18 19-15,17 16 0,0-34-16,18 0 15,36 17 1,16-35-1,-16 0 1,17-53 0,-18 0-1,-35 18 17</inkml:trace>
  <inkml:trace contextRef="#ctx0" brushRef="#br0" timeOffset="111738.895">10407 9278 0,'0'0'16,"18"18"0,17-18-1,0 0 1</inkml:trace>
  <inkml:trace contextRef="#ctx0" brushRef="#br0" timeOffset="112404.929">10742 9102 0,'-18'0'0,"18"17"16,-17 1-1,-1 17 1,18 18 15,-17-18-15,17-17-1,0-36 17,0-17-17,17-35 1,1-19 0,-18 72-16,17-36 15,36 53 1,18 53-1,-1 17 1,-34 1 0,-19-18-1,-17-18 1,18-35 31,0-18-47</inkml:trace>
  <inkml:trace contextRef="#ctx0" brushRef="#br0" timeOffset="112936.985">11377 8925 0,'0'-17'16,"0"34"-16,-53-34 16,-17 34-1,34 19 1,1 34-1,53 1 1,17-36 0,36-35-1,-19-18 1,-16-17 0,-19-18 15,-17 18-16,-53 88 17,1 35-17,52-53-15,0 53 16,17 89 0,1 87-1,-36-87 1,-35-54-1,-17-52 1,-36-71 0,0-53-1,35-53 1,89-70 0,53-18 15,52 35-16,18 35 1,-35 54-16</inkml:trace>
  <inkml:trace contextRef="#ctx0" brushRef="#br0" timeOffset="113486.618">11906 8961 0,'18'0'0,"0"-18"15,-1 0 1,-17 1-1,-17 17 1,-36 0 0,-18 35-1,0 35 1,19-17 0,69 18-1,54-36 1,-1-17-1,1-18 1,-36-53 0,-17-18-1,-18 36 1,0 17 15,0 54-31,0 34 31,0-17-15,53 0 0,0-35-1,35-36 1,-71 0-16</inkml:trace>
  <inkml:trace contextRef="#ctx0" brushRef="#br0" timeOffset="113769.921">12400 8643 0,'0'-53'0,"0"106"0,0-159 0,-18 18 16,-17 17-1,18 54 1,17 70 0,0 70-1,-18 18 16,18 18-15,0 35 0,0-88-1,18-36 1,17-52 0,35-36-1,-34 1-15</inkml:trace>
  <inkml:trace contextRef="#ctx0" brushRef="#br0" timeOffset="114052.191">12700 8961 0,'0'-36'16,"-53"36"-1,88 71-15,-17-106 0,-141 35 16,70 52 0,35 19 15,53 0-31,-17-71 15,17 17 1,36 1 0,-36-36-1,-35-52 1,0-19 0,-18 1-1,-17 18 1</inkml:trace>
  <inkml:trace contextRef="#ctx0" brushRef="#br0" timeOffset="114335.187">12806 8925 0,'0'0'0,"70"18"16,1 35 15,-18 0-16,0 17 1,-36-17 0,1-18-1,-36-52 17,1-36-17,-1-18 1,18-17-1,0 18 1,18 52-16,-1-35 16,1 53-1</inkml:trace>
  <inkml:trace contextRef="#ctx0" brushRef="#br0" timeOffset="114634.636">13229 8996 0,'0'0'15,"18"17"1,-1-17-16,19 0 16,-19-17-1,19-18 1,-19-1 0,-17-17-1,-17 36 1,-36 34-1,0 54 1,35-1 0,18 1-1,35-18 1,36-35 0,52-18-1</inkml:trace>
  <inkml:trace contextRef="#ctx0" brushRef="#br0" timeOffset="116202.1">16722 8819 0,'17'18'16,"1"-18"0,-18-18 421,0-17-421,0-18-1,0 36 1,0-19-16,0 19 31,0-19-15,-18 36 15,18 18 0,0 0-31,-17 17 16,-1 18 0,0 35-1,18 18 1,-17 0 0,-1-18-1,0-35 1,18-36-1,0-34 17,0-1-32</inkml:trace>
  <inkml:trace contextRef="#ctx0" brushRef="#br0" timeOffset="116415.779">17004 8696 0,'0'0'16,"70"-106"-1,-34 53 1,-36 53 0,0 71-1,0 35 1,-18 17 0,0-35-1,-34 18 1,16-71-1</inkml:trace>
  <inkml:trace contextRef="#ctx0" brushRef="#br0" timeOffset="116597.992">16810 8978 0,'0'0'15,"-18"0"-15,-17 0 16,17-17-1,89-1 17,52-17-17,-70 17-15,35 0 16</inkml:trace>
  <inkml:trace contextRef="#ctx0" brushRef="#br0" timeOffset="117097.214">17286 8802 0,'18'0'0,"-36"0"0,53 0 16,-35 17-1,0 19 1,0-19-16,0 19 16,53-1 15,35-35-15,-17-18-1,17-35 1,-17-17-1,-36-1 1,-35 36 0,-53 53-1,-35 52 1,0 36 0,0 35-1,35 18 1,17 0-1,19 17 1,-19-35 0,19-70-1,-36-71 17,-18-89-17,-34-34 1,34-71-1,142 70 1,87 1 0,36 17-1,-106 71-15</inkml:trace>
  <inkml:trace contextRef="#ctx0" brushRef="#br0" timeOffset="117612.378">18080 8749 0,'17'0'15,"-34"0"-15,52-18 16,-35 1 15,-18 17-31,-70 17 32,18 36-17,-1 35 1,54 1-1,34-19 1,71-17 0,-52-53-1,52-53 1,-35-53 0,17-52-1,-17-72 1,-35 54-1,-18 70 1,0 88 0,-35 36-1,-1 105 1,19 54 15,17-1-15,0 36-1,-36-89 1,19-52 0,-1-36-1,0-35 1</inkml:trace>
  <inkml:trace contextRef="#ctx0" brushRef="#br0" timeOffset="123404.134">10054 10672 0,'0'-36'15,"0"19"1,0-1 0,0 36 15,0 17-16,0 53 1,0 36 0,0-1-1,0-88 1,0 36-16,-35-1 16,17-70 15,1 0-31</inkml:trace>
  <inkml:trace contextRef="#ctx0" brushRef="#br0" timeOffset="123571.07">9931 10548 0,'0'0'16,"0"-35"-16,53-53 15,17 35 1,1 17-1,-36 36-15,36 0 16,-1 18 0</inkml:trace>
  <inkml:trace contextRef="#ctx0" brushRef="#br0" timeOffset="123770.223">9913 10989 0,'0'0'0,"-35"35"15,-53 71 1,35-35 0,53-36-1,88-35 1,53-18 0,18-35-1,-53 0 1</inkml:trace>
  <inkml:trace contextRef="#ctx0" brushRef="#br0" timeOffset="124087.045">10495 11060 0,'18'17'16,"-71"-34"-16,88 17 0,-17 70 15,-18-52 1,-18-1 0,0-34-1,18-19 16,0 19-31,0-89 16,0-35 0,53 35-1,18 53 1,0 88 0,34 71-1,-34 18 1,-71 17-1,0-106 1,-35 0 0,17-35-1</inkml:trace>
  <inkml:trace contextRef="#ctx0" brushRef="#br0" timeOffset="124619.311">11518 10813 0,'0'0'16,"0"-53"-1,-53 35 1,-17 18-1,-18 53 1,52-35-16,-52 70 16,35 0-1,53-53 1,88 18 0,36-53-1,17-35 1,-18-124 15,-52-17-15,-18 17-1,-36 36 1,-17 70 0,-17 70-1,-36 71 1,53 18-1,0 71 1,18-19 0,17-34-1,0-54 1,18-52 0</inkml:trace>
  <inkml:trace contextRef="#ctx0" brushRef="#br0" timeOffset="124784.116">12118 10848 0,'18'-18'16,"-36"36"-16,36-53 15,-18 70 1,-18 35 0,0-17-1,18 0 1</inkml:trace>
  <inkml:trace contextRef="#ctx0" brushRef="#br0" timeOffset="124934.964">12118 10672 0,'0'0'0,"0"-36"0,18-17 15,-18 18 1</inkml:trace>
  <inkml:trace contextRef="#ctx0" brushRef="#br0" timeOffset="125334.209">12506 10619 0,'0'0'0,"0"-18"31,-18 18-15,-52 35 0,-1 36-1,18 17 1,36 0 0,17-70-16,35 17 15,53-17 16,0-54-31,-17-52 32,-18-18-17,-36 54 1,-17 52 0,-17 52-1,17 37 1,17-1-1,36-35 1,18-36 0,-36-17-16</inkml:trace>
  <inkml:trace contextRef="#ctx0" brushRef="#br0" timeOffset="126171.419">16916 10530 0,'0'0'16,"0"-17"-16,-18-19 16,0 36-16,1-17 15,17-1 1,-36 36-1,1 52 1,18 19 15,17 34-15,52-17 0,19-36-1,35-52 1,35-53-1,0-106 1,-70 0 0,-36 17-1,-35 36 1,0 53 0,-35 35-1,35 17 1,0 1-1</inkml:trace>
  <inkml:trace contextRef="#ctx0" brushRef="#br0" timeOffset="126466.089">17727 10460 0,'18'-18'16,"-36"36"-16,89-71 15,-54 18 1,-17 17-1,-53 18 17,0 35-17,36 18 1,34 18 0,19-1-1,-19-52-15,36 53 16,-53-1-1,-70-17 1,-71-35 0,-106-18-1</inkml:trace>
  <inkml:trace contextRef="#ctx0" brushRef="#br0" timeOffset="133354.95">10231 12365 0,'35'-18'15,"-35"1"1,0-1 0,0-17-1,0 52 17,0 1-32,-18 35 15,1 35 1,-19 18-1,19-18 1,-19-17 0,1-54-1</inkml:trace>
  <inkml:trace contextRef="#ctx0" brushRef="#br0" timeOffset="133521.576">9984 12330 0,'0'0'0,"17"-159"32,36 35-17,-18 89-15,54-35 16,16 52 0,-16 18-1,-72 18-15</inkml:trace>
  <inkml:trace contextRef="#ctx0" brushRef="#br0" timeOffset="133687.517">9913 12612 0,'0'0'0,"-71"70"0,-17 19 16,53-37 15,53-34-15,105-18-1,36-35 1,-53 0-16</inkml:trace>
  <inkml:trace contextRef="#ctx0" brushRef="#br0" timeOffset="134022.428">10460 12735 0,'0'18'0,"0"-36"0,-35 89 16,17-54-1,18 1 1,0-36 0,0-17-1,0-53 1,35 0 0,53 17 15,-17 89-16,0 52 1,-1 19 0,-52-19-1,-18-17 1,0-18 0,-36-35-1,19-17-15</inkml:trace>
  <inkml:trace contextRef="#ctx0" brushRef="#br0" timeOffset="134868.945">11289 12682 0,'0'0'0,"18"0"15,34-35 1,-16-18 0,-36 18-1,-36 35 1,-87 18-1,-53 17 1,34 18 0,72 0-1,88-18 1,70-17 0,53-18-1,0-53 16,-18-36-15,1-105 0,-89 71-1,-17-18 1,-18 106 0,-35 87-1,-18 54 1,53 18-1,0-1 1,0-17 0,17-35-1,19-36 1,-1-35 0</inkml:trace>
  <inkml:trace contextRef="#ctx0" brushRef="#br0" timeOffset="135019.647">11783 12629 0,'0'0'16,"35"0"-16,-35-17 16,0 52-1,0 0 1,-18 1 0,-17-19-1,17-17-15</inkml:trace>
  <inkml:trace contextRef="#ctx0" brushRef="#br0" timeOffset="135152.77">11818 12435 0,'18'-53'0,"-36"106"0,36-141 16,-18 53-16,0 17 31,0 1-31</inkml:trace>
  <inkml:trace contextRef="#ctx0" brushRef="#br0" timeOffset="135552.273">12224 12400 0,'0'0'16,"17"0"-16,1 0 15,-53 35 16,17-17-31,-35 35 16,-17 18 0,17-1-1,88-17 1,36-53 0,-1 0-1,1-71 1,-36-17 15,-17 18-15,-36 123 15,0 17-15,18 1-1,18-54-15,35 36 16,35-35-1,36-18 1</inkml:trace>
  <inkml:trace contextRef="#ctx0" brushRef="#br0" timeOffset="136350.324">17074 12506 0,'0'0'0,"-17"-18"0,-1 1 15,-17-1 1,0 18 0,-1 0-1,1 53 1,0 35 0,17 18-1,36-18 1,35-17-1,53-36 1,17-35 15,0-35-15,-87-1-16,34-16 16,18-54-1,-17-18 1,-71 36-1,-35 70 1,-18 18 0,53 18-1</inkml:trace>
  <inkml:trace contextRef="#ctx0" brushRef="#br0" timeOffset="136649.641">17868 12330 0,'18'-18'0,"-36"36"0,71-89 16,-53 53-1,0-17 1,0 17 0,0 36-1,-35 53 1,0 52-1,-18 1 1,17-1 0,1-17-1,17-53 1,1-36 0,17-34-1,17-1 1</inkml:trace>
  <inkml:trace contextRef="#ctx0" brushRef="#br0" timeOffset="137032.36">18115 12347 0,'0'0'0,"18"-17"16,-1-19-1,1 36 1,-71 0 15,-17 36-15,-1 16-1,18-16 1,0 17 0,18 0-1,35-36-15,-18 36 16,18-18-1,53 1 1,18-1 0,-1 0 15,18 1-15,-52-19-1</inkml:trace>
  <inkml:trace contextRef="#ctx0" brushRef="#br0" timeOffset="140160.793">8555 8220 0,'0'0'0,"17"-18"0,19-17 16,-19 0 0,1 17-1,0 18 32,-18 18-31,0-1-1,17 1 1,-17 35 0,18 0-1,-18 0 1,18 35 0,-18-18-1,17 1 1,-17-1-1,0 1 1,0-36-16,0 18 16,0 35-1,-17 18 1,-1-53 0,18 18 15,-35-18-16,17 17 1,-17 18 0,17 1-1,-35 69 1,36-17 0,-19 0-1,1 1 1,17 16-1,-35-34 1,18 17 0,-18 18-1,0 17 1,0 18 0,18 18 15,18-36-31,17 53 31,-18-52-15,18 35-1,0 17 1,0 0 0,0-35-1,0 0 1,-18 18-1,18 17 1,0 0 0,0-17-1,18-18 1,0-17 0,-18-19-1,0 89 16,0-106-15,0-17 0,0-71-1,-36-36 1,-17-52 0,53-88-1,89-107 1,-1 72-16</inkml:trace>
  <inkml:trace contextRef="#ctx0" brushRef="#br0" timeOffset="143704.763">8555 8184 0,'17'0'15,"1"0"-15,17 0 16,18 0 0,88-17-1,18-1 1,212 1 15,17-1-15,17 0-1,-281 18-15,140-17 16,160-1 0,-19 0-1,-52 1 1,106-1-1,-106 0 1,-36 1 0,-70 17-1,-35 0 1,-18-18 0,53 0-1,53 18 1,35 0-1,-35 0 1,17-35 15,-176 35-15,106 0 0,141-17-1,-88-1 1,-35 0-1,-54 1 1,1-1 0,-18 0-1,106 1 1,-53-1 0,-18-17-1,-35 17 1,-18 1-1,1-19 1,87 1 15,-70 17-15,-17-17 0,-36 0-1,0 0 1,-35 17-1,-36-17 1,1 17 0,-36 18-1,1 0 1,-1 0 0,0 0-1,-35 18 48,0-1-48,0 1 1,-17 17 0,17-17-16,-36 52 15,1-17 1,0 18-1,17-18 1,-17 35 0,35-18-1,-18 36 1,18 0 0,0 35-1,0 18 1,18 17-1,-18-17 1,0 0 0,-18 17 15,-17-35-15,-18 36-1,35-71 1,-17 35-1,0 17 1,-1 54 0,36-71-1,-17 18 1,-1 0 0,18 105-1,0-123 1,18 159-1,-18-123 1,-18-54 0,1 36 15,-19 35-15,19-123-16,-19 52 15,-17 142 1,18-107-1,0-17 1,0 1 0,17-19-1,0 18 1,-17 0 0,17 71-1,1-71 1,-1-18-1,-17 1 1,17-18 0,1-36-1,-1 54 17,0-36-17,1-17 1,17-19-1,-18 1 1,0-17 0,-17-1-1,17-35 1,-34 18 0,-19-18-1,-35 17 1,-70-17-1,-36 0 1,-88 18 0,106 17-1,0 0 17,18-17-17,-1 0 1,72-18-1,-89 17 1,52 1 0,-34 0-1,-36-18 1,-123 0 0,71 0-1,87 0 1,-87 0-1,-1 17 1,-17-17 0,17 0-1,-17 18 17,-88-18-17,70 0 1,-88 0-1,229 0 1,-88 18 0,18-18-1,-36 17 1,-35-17 0,-17 0-1,35 0 1,52-17-1,36 17 1,-53 0 0,-35 0-1,141 0 1,17 0 15,1 0-15,-36 17-1,36-17 1,-142 18 0,124-18-1,35-18 1,-52 18 0,52 0-1,-124-17 1,-17 17-1,-17-18 1,193 18 0,18 0-1,0 0 17,1 0-17,16 0 1,-17 0-1,53-35 1,71-54 0,-18 37-16</inkml:trace>
  <inkml:trace contextRef="#ctx0" brushRef="#br0" timeOffset="145368.463">14464 8079 0,'0'0'16,"0"-18"-16,18 18 15,-18-18 1,0 36 15,0 0-15,-18 35-1,18-36-15,0 36 16,0 35 0,0 89-1,-18-1 1,1 0 0,-19 1 15,19 34-16,-1-105 1,36 141 0,-18-53-1,17 18 1,-34-18 0,-19 0-1,1 18 1,17 35-1,1-18 1,17 0 0,0-52-1,0-1 1,-18 71 15,-17-124-31,-18 124 31,18-70-15,-18-54 0,0 1-1,0-18 1,0-18 0,18 18-1,0-1 1,-1 37-1,19-1 1,-1 0 0,0-18-1,18-17 1,-17 18 0,-1-54-1,18 1 1,0-18 15,0-18-15,0 18-1,0 0 1,-18 0 0,18-18-1,0 18 1,0-18-1,0 0 1,-17-52 15,-1-36-15,-35-71 0</inkml:trace>
  <inkml:trace contextRef="#ctx0" brushRef="#br0" timeOffset="147332.244">8714 9931 0,'0'0'0,"-18"17"16,0-17-16,18 18 15,0 0 1,36-1 15,52-17-15,-53 0-16,36 0 16,70 0-1,53 0 1,53 0 15,105 18-15,-193 0-1,71-1 1,-36 18 0,53-17-1,-18 0 1,35-1-1,1-17 1,-18 18 0,-53-18-1,18 18 1,-71-18 0,17 0-1,19-18 1,-18 18-1,-1-18 1,1 18 15,53-17-15,-106 17 0,70-18-1,-35 0 1,18 18-1,0-17 1,88-1 0,-53 1-1,0-1 1,-36-17 0,-17 17-1,54-17 16,-54-1-31,-18 19 32,1-1-17,-1-17 1,18 35 0,36 0-1,-19 0 1,-17 0-1,-17-18 1,-1 18 0,1-17-1,17 17 1,0 0 0,18-18-1,-36 18 1,36-18-1,35 18 1,-18 0 15,-17 0-15,-18-17 0,-17-1-1,-18 18 1,17-18-1,-17 1 1,17-1 0,54 0-1,-18 1 1,-1-1 0,1 1-1,0 17 1,-36 0-1,-70 0 17,-18 0-17,-17-18 1,17 18 0,-17 0 15,-18 18 0,-18-18-15</inkml:trace>
  <inkml:trace contextRef="#ctx0" brushRef="#br0" timeOffset="149180.122">8008 11800 0,'0'0'0,"-18"0"16,-17 0-1,17 0 1,36 0 15,0 0-31,88 18 16,-53-18-16,158 0 16,-17 0-1,124 0 1,52 0-1,1 0 1,-19 18 0,-34-18-1,105 17 17,0 1-17,18-18 1,-52 18-1,-54-18 1,-18-18 0,-52 0-1,-1 18 1,-17-17 0,-53-1-1,0 18 1,0 0-1,89 0 1,-36 0 0,17 0-1,-35 18 17,-35-18-17,-17 0 1,-1 0-1,36 0 1,35-18 0,0 18-1,-53-18 1,-35 1 0,-36 17-1,18-18 1,18 18-1,70-18 1,0 18 0,-17 0-1,-35 0 17,-19-17-17,1-1 1,17 18-1,18-17 1,-17 17 0,-54-18-1,-17 18 1,35-35 0,-35 35-1,-18 0 1,-17 0-1,-36-18 1,0 18 0,18 0-1,-17 0 1,-1 0 0,-17 0 15,-1 0 63,-17-18-48,0 1-30</inkml:trace>
  <inkml:trace contextRef="#ctx0" brushRef="#br0" timeOffset="151458.583">10619 7408 0,'0'0'0,"0"-17"0,0-19 15,0 19 1,-18 17 15,18 17-15,0 54-1,0 88 1,0-36 0,-35 1-1,17-19 1,18-52-1,0-35 1,0-36 0,0-17-16</inkml:trace>
  <inkml:trace contextRef="#ctx0" brushRef="#br0" timeOffset="151625.444">10601 7444 0,'0'-36'0,"0"72"0,0-160 31,35 54-15,18-1-1,53 53 1,17 1 0,-34 17-1</inkml:trace>
  <inkml:trace contextRef="#ctx0" brushRef="#br0" timeOffset="151808.448">10654 7620 0,'0'0'0,"-35"71"16,35-54 0,17-17-1,89-17 1,35-1-1,-53 0 1</inkml:trace>
  <inkml:trace contextRef="#ctx0" brushRef="#br0" timeOffset="152124.372">11201 7691 0,'0'17'16,"0"-34"-16,17 34 15,19 18 1,34 18 0,-35 18-1,-17-18 1,-18-18 0,0-17-1,0-36 16,0 0-31,18-52 32,17-36-17,36 18 1,-19 35 0,1 0-1</inkml:trace>
  <inkml:trace contextRef="#ctx0" brushRef="#br0" timeOffset="152440.972">11906 7620 0,'0'0'0,"-35"18"16,-18 35 0,18-1-1,17 19 1,18 0-1,53-36 17,18-18-32,-1-34 31,-52-36-15,-18 18-16,0-71 15,-35 18 1,-18 17-1,17 53 1,19 18 0</inkml:trace>
  <inkml:trace contextRef="#ctx0" brushRef="#br0" timeOffset="152940.5">12153 7885 0,'0'0'0,"0"17"15,0 1-15,18-18 16,-18-18 15,0-17-15,0-36 0,17-17-1,-17 71-15,18-19 16,53 36-1,-36 18 1,53 70 0,-70-17-1,-1-54 1,1-17 0,-18-17-1,35-36 1,18-18-1,35-35 1,1 71 0,16 53 15,-34 70-15,-36 0-1,-35 0 1,-70 0-1,17-70 1,35-18 0</inkml:trace>
  <inkml:trace contextRef="#ctx0" brushRef="#br0" timeOffset="153507.403">16298 7355 0,'0'-17'15,"0"34"-15,0-52 0,0 53 47,-17 17-31,17 0-16,0 18 15,-36 106 1,19-71 0,-1 0-1,0-52 1,-34-36 0,34 0-16</inkml:trace>
  <inkml:trace contextRef="#ctx0" brushRef="#br0" timeOffset="153706.023">15910 7497 0,'0'0'0,"-17"-18"15,-19-35-15,1-18 16,35-17 15,141 0-15,18 35-1,0 53 1,-36 18 0,-105-1-16</inkml:trace>
  <inkml:trace contextRef="#ctx0" brushRef="#br0" timeOffset="154055.123">16669 7532 0,'0'0'0,"-18"0"16,-17 35-1,35 18 17,-18 0-17,36 0 1,35 0-1,-18-53 1,53-36 0,-53-16-1,-35-19 1,0 0 0,-70 36-1,-1 53 1,-34 17-1,69-17-15</inkml:trace>
  <inkml:trace contextRef="#ctx0" brushRef="#br0" timeOffset="157118.79">13582 8184 0,'0'-17'31,"0"-1"-15,-18 18 15,1 0-15,-1 18-1,-17-1 1,17 36-1,0 18 1,18-1 15,36-17-15,-1-53 0,18 0-1,-53-17-15,18-36 16,-1-18-1,-17 1 1,-17-1 0,-1 54-1,-17 17 1</inkml:trace>
  <inkml:trace contextRef="#ctx0" brushRef="#br0" timeOffset="157483.29">13776 8167 0,'0'0'0,"0"17"31,-18 1-16,18 17 1,0 18 0,18-17-1,17-36 1,36 0 0,-1-36-1,-34-17 1,-36 0-1,-53 1 1,-18 16 0,36 36 15,17 18-31</inkml:trace>
  <inkml:trace contextRef="#ctx0" brushRef="#br0" timeOffset="158415.728">19068 7867 0,'0'0'0,"0"-18"15,0 1 1,-18 17-1,-35 17 1,0 19 0,0 16-1,36 1 17,34 0-17,36-35 1,35-18-1,-70 0-15,53-18 16,-36-35 0,-35-17-1,-35 17 1,-18 18 0,0 35-1,0 35 1,70-17-1</inkml:trace>
  <inkml:trace contextRef="#ctx0" brushRef="#br0" timeOffset="158664.843">19456 7849 0,'0'0'0,"0"-17"16,17-19-1,-17 54 32,-17 0-31,17 17-16,0 35 16,0 19-1,-36-19 1,1-17-1</inkml:trace>
  <inkml:trace contextRef="#ctx0" brushRef="#br0" timeOffset="159945.618">13317 10407 0,'0'-18'16,"18"18"0,-18-17-1,0-1 1,0 36 62,0-1-62,-18 1-16,1 17 15,-1 0 1,18-17-16,-18 17 16,18 18-1,-17-35 1,52-53 15,-35 17-15</inkml:trace>
  <inkml:trace contextRef="#ctx0" brushRef="#br0" timeOffset="160279.823">13494 10372 0,'-36'17'31,"72"-52"-31,-36 53 0,0-54 0,0 54 31,0 17-15,0-17-16,0 17 15,0 36 1,35-36 0,0-17-1,18-18 1,35-36-1,-52-34 1,-36-1 0,-18 18-1,-53 36 1,1 17 0,-1 35 15,54-17-31</inkml:trace>
  <inkml:trace contextRef="#ctx0" brushRef="#br0" timeOffset="161042.88">18591 10019 0,'0'0'16,"-17"-18"-1,-1 18 1,18 18 15,0 35-15,0 17-1,0 19 1,-18-37 0,18-16-1,0-19 1</inkml:trace>
  <inkml:trace contextRef="#ctx0" brushRef="#br0" timeOffset="161260.568">18891 10037 0,'0'0'0,"18"-18"0,17-17 15,-35 17 1,0 53-1,0 1 1,0 52 0,0-18-1,0 36 1,-17-71 0</inkml:trace>
  <inkml:trace contextRef="#ctx0" brushRef="#br0" timeOffset="167334.711">13017 12171 0,'0'17'0,"0"1"406,0-36 94,0 1-453,0-1-16,0 1 0,0-1-15,18 18-16,17-18 16,1 18-1,-1 0 1,0 0-1,-17 71 1,-53 17 0,-36 0-1,-17-17 1,35-18 0,35-53-1,18-36 1,18-17 15,17 18-15,-17 35-1,17 35 1,-17 1 0,35 17-1,0 17 1,-36-34-1,1-19 1,0-34 0</inkml:trace>
  <inkml:trace contextRef="#ctx0" brushRef="#br0" timeOffset="167733.611">13529 12224 0,'0'0'0,"0"-36"31,0 19-15,-18 52 15,1-17-31,-1 35 16,0 17-1,1 18 1,34-17 0,19-53-1,17-18 1,17-36 0,-17-52-1,-35-18 1,-18 18-1,-36 53 1,-34 35 15,17 35-15,53-17-16</inkml:trace>
  <inkml:trace contextRef="#ctx0" brushRef="#br0" timeOffset="168748.296">18521 11889 0,'0'0'0,"-18"17"0,1-17 15,-1 18 1,18-36 0,35 1 15,0-19-15,-17 36-16,35-17 15,0 17 1,-18 35-1,-35 36 1,-35 17 0,0-18-1,-18 1 1,0-1 0,53-52-1,17-18 32,1 0-31,0-18-16,52-17 31,36-35-15,-53 52-16</inkml:trace>
  <inkml:trace contextRef="#ctx0" brushRef="#br0" timeOffset="168948.579">19103 11853 0,'0'-17'0,"0"34"0,18-34 15,-54 52 17,1 36-17,-18 34 1,0-34-1,18-18 1,17-53 0</inkml:trace>
  <inkml:trace contextRef="#ctx0" brushRef="#br0" timeOffset="171145.05">21484 8767 0,'18'0'0,"-1"0"15,-17-18 17,18 0-17,-18 36 48,-53 35-48,53-36-15,-35 72 16,17-1 0,18-18-1,36-34 1,-19-19 0,18-17-16,71-17 15,-35-36 16,-1-53-15,-52-18 0,-106 36-1,-18 53 1,18 35 0,53 18-1,35-1 1</inkml:trace>
  <inkml:trace contextRef="#ctx0" brushRef="#br0" timeOffset="171793.895">22190 8431 0,'0'0'0,"0"-17"0,0-19 16,0-52-1,0 53 1,0 17 0,0 36-1,-18 35 1,18 88-1,0-18 1,0 19 0,0-19-1,18-17 1,-18-18 0,0-35-1,0-35 1,0-71 31,0-35-32,35-18 1,36 0 0,-1 53-1,36 35 1,-18 54-1,-17 34 1,-71 1 0,-18-1-1,-17-52-15,-53 17 16,-36 0 0,36-35 15,53 0-31,35-17 15</inkml:trace>
  <inkml:trace contextRef="#ctx0" brushRef="#br0" timeOffset="173574.725">22948 8714 0,'0'0'0,"0"-18"16,0-17 0,0 17-1,0 0 1,0 36 31,-17 35-16,-1 35-15,0 36-1,18-89-15,-17 71 16,17 0-1,-36-18 1,1-18 0,17-34-1,-17-19 1,0-17 0,-18-17-1,18-36 1,35-36-1,17-52 1,1 71 0</inkml:trace>
  <inkml:trace contextRef="#ctx0" brushRef="#br0" timeOffset="173757.01">22842 8290 0,'0'0'16,"18"-17"-16,-18-1 15,0 0 1</inkml:trace>
  <inkml:trace contextRef="#ctx0" brushRef="#br0" timeOffset="174605.985">23883 8079 0,'-18'0'63,"1"0"-48,-1 0-15,0 0 16,1 0-16,-54 0 16,1 0-1,-1 0 1,18 0-1,36 0 1,-1 17 0,18 1 15,-18 17-15,18 18-1,0 71 1,-17-36-1,-36 88 1,18-52 0,17-19-1,18 1 1,0-35 0,35-1-1,18-17 1,18-35-1,-18-18 1,17-35 0,-17-36-1,-18 36 1</inkml:trace>
  <inkml:trace contextRef="#ctx0" brushRef="#br0" timeOffset="176752.95">24077 8273 0,'0'17'0,"0"-34"1188,0-1-1173,0 0-15,0 1 16,18 17 0,-1-18-1,19 18 1,17 0 0,-36 0-1,18 18-15,1 35 31,-36 0-15,-36 17 0,1 1-1,-35-18 1,34-18 0,19-35-1,52 0 16,18-18-15,17 18 0,1 53-1,-53-18 1,-18-17-16,0 53 16,-18-18-1,-17-1 1,-18-34 15,-18-18-15,-17 0-1,0-70 1,53-1 0,35 53-16</inkml:trace>
  <inkml:trace contextRef="#ctx0" brushRef="#br0" timeOffset="177353.909">24395 8043 0,'0'0'0,"0"-17"32,0-1-17,0 0 1,35 18 0,0-17-1,36-1 1,-36 18-1,-17 0-15,17-18 16,-17 18 0,-18 18 15,0 0-15,0 17-1,0-17-15,17 52 31,-17-17-15,-17 71 0,-1 17-1,0 17 1,1 19 0,17-89-1,-18-17 1,0-36-1,-17-17 1,-18-18 0,-17-18-1,34-17-15</inkml:trace>
  <inkml:trace contextRef="#ctx0" brushRef="#br0" timeOffset="178083.973">25506 7937 0,'17'-17'15,"1"17"-15,0 0 16,-18-18-1,-18 1 32,-35 17-31,0 0 0,-35 17-1,35 1 1,0-1-1,18 19 1,17-19 0,1 36-1,17-17 1,0-1-16,0 35 16,0 36-1,0 18 1,0-1-1,0-17 17,0 0-17,-18-18 1,18-17 0,0-18-1,18-36 1,52-17-1,1-17 1,-1-54 0,-52 36-16</inkml:trace>
  <inkml:trace contextRef="#ctx0" brushRef="#br0" timeOffset="178599.843">25770 8202 0,'0'0'0,"0"-18"16,0 1-1,18-18 1,35-1 0,0 19-1,17 17 1,-34 17 0,-36 1-16,0 52 15,-18 19 1,-17-1-1,-18 0 17,0-17-17,18-19 1,35-16 0,17-36 15,54 0-16,-1-18 1,19-35 0,-54 36-16,18-54 15,-18 18 1</inkml:trace>
  <inkml:trace contextRef="#ctx0" brushRef="#br0" timeOffset="179248.748">26229 7849 0,'-18'0'0,"36"0"78,0 0-78,-1-17 0,36 17 16,18-18 0,-1 0 15,-34 18-15,-19 0-16,-17-17 15,0 34 16,0 1-15,0 35 0,0 0-1,0 35 1,0 36 0,0 34-1,0 19 1,0-19-1,-17-34 1,17-36 0,-18-70-1,-35 17 1,-106-35 0,-88-53-1</inkml:trace>
  <inkml:trace contextRef="#ctx0" brushRef="#br0" timeOffset="181578.813">24042 9313 0,'17'0'32,"-17"-17"-17,18-1 1,-18 0 0,18 18-1,-18-17 1,0 34 78,0 1-79,0 0 1,0-1-1,0 19 1,-18 17 0,18 17-1,-35 18 1,17 18 0,18 0-1,0-71-15,-17 71 16,17 18-1,-18-19 1,0 1 0,18-18-1,0-17 1,0-36 0,0-17 15,-17-36 0,17-35-15,0 18-16</inkml:trace>
  <inkml:trace contextRef="#ctx0" brushRef="#br0" timeOffset="181977.765">23724 10248 0,'0'0'0,"18"18"78,0-18-62,17 35-1,0 18 1,-17-35-16,-1-1 15,1 36 1,0-35 0,-1-18 15</inkml:trace>
  <inkml:trace contextRef="#ctx0" brushRef="#br0" timeOffset="182227.078">24183 10248 0,'18'-17'16,"-36"34"-16,71-52 16,-36 17-1,-17 36 32,-35 35-31,-35 17-1,-1 1 1,36-36 0,-18-17-1</inkml:trace>
  <inkml:trace contextRef="#ctx0" brushRef="#br0" timeOffset="184257.528">22084 10936 0,'0'0'0,"-18"18"15,1-1 17,-1 36-17,-35 35 1,35-52-16,-17 52 16,0-35-1,17-18 1,18-17-1,0-36 1,35-70 0,18-36 15,18-17-15,-36 106-1,1 70 1,16 54-1,1 34 1,-17-52 0,17-1-1,-36-52 1,36-36 0</inkml:trace>
  <inkml:trace contextRef="#ctx0" brushRef="#br0" timeOffset="184523.357">22525 10636 0,'0'-53'16,"0"106"-16,0-123 16,-18 123 15,18 35-16,0 71 1,0-1 0,-17-17-1,-1-105-15,0 34 16,1 1 0,17-54-1</inkml:trace>
  <inkml:trace contextRef="#ctx0" brushRef="#br0" timeOffset="184841.005">22737 11042 0,'0'0'16,"0"35"15,-18 36-16,18-1 1,0 19 0,53-54-1,0-18 1,0-34 0,-18-36-1,-53-18 1,-35-17-1,0 35 1,36 53-16,-18 0 16,17 0-1</inkml:trace>
  <inkml:trace contextRef="#ctx0" brushRef="#br0" timeOffset="185057.102">23195 11148 0,'0'0'0,"0"17"16,0 1 15,-18-18 0,1 0 0,-1 0-31,1-18 16</inkml:trace>
  <inkml:trace contextRef="#ctx0" brushRef="#br0" timeOffset="185521.865">23901 10936 0,'0'0'0,"0"-18"0,-18 18 31,-17 36-15,35-19-16,-36 36 15,-16 53 1,52-18 15,35-35-15,35-35-1,-17-18 1,-17-71 0,-36-52-1,-36 17 1,19 35 0,17 36-1,0 18-15</inkml:trace>
  <inkml:trace contextRef="#ctx0" brushRef="#br0" timeOffset="185875.943">24306 10936 0,'36'0'16,"-1"-18"0,-17 1 15,-1-36-16,-17 18-15,18-36 16,-18 1 0,0 34-1,-18 36 1,-35 53 0,0 71-1,18 34 1,0 19-1,0-18 1,17-36 0,-17-52-1,-18-19 17,35-52-17</inkml:trace>
  <inkml:trace contextRef="#ctx0" brushRef="#br0" timeOffset="186020.676">24165 11359 0,'18'-17'31,"52"-18"-15,1-1-1,17 1 1</inkml:trace>
  <inkml:trace contextRef="#ctx0" brushRef="#br0" timeOffset="186436.802">24941 10989 0,'0'-53'31,"0"35"-15,0 1-16,0-18 16,0 17 15,-17 18-15,-19 18-1,-16 17 1,34-18-16,0 19 15,36 70 1,35-1 0,0-34-1,-36-18 1,-17-18 0,-35-17 15,-71-18-16,18 0 1,35-35 0</inkml:trace>
  <inkml:trace contextRef="#ctx0" brushRef="#br0" timeOffset="186802.911">25188 11095 0,'18'0'16,"0"0"-16,-1 0 16,36-35-1,-35 35-15,52-53 16,-34 0 0,-19-18 15,-17 36-16,-53 53 1,-17 52 0,35 36-1,17-18 1,18 0 0,35-35-1,36 0 1,-18-53-1,17-35 1</inkml:trace>
  <inkml:trace contextRef="#ctx0" brushRef="#br0" timeOffset="187153.105">25770 10619 0,'0'0'15,"0"-53"1,0 17 0,0 54 15,0 0-15,0 70-1,-17-53-15,-1 89 16,0-1-1,1 1 1,17-19 0,0-34-1,0-36 1,35-35 0,-17-17-1,-1-1 1</inkml:trace>
  <inkml:trace contextRef="#ctx0" brushRef="#br0" timeOffset="187318.922">25770 11042 0,'-17'0'0,"-1"-18"16,-35 18 0,177 36-16,-160-54 0,-69-17 15,122 35 1,54-18-1,-1-35 1,-52 35-16,17 1 0</inkml:trace>
  <inkml:trace contextRef="#ctx0" brushRef="#br0" timeOffset="187568.695">25982 10813 0,'71'-71'32,"-142"142"-17,142-124 16,-71 88 1,0-17-32,-18 35 15,18-1 1,18 1 0,17 0-1,-35 0 1,-18-18-1,-52 1 1,-71-19 0</inkml:trace>
  <inkml:trace contextRef="#ctx0" brushRef="#br0" timeOffset="188767.129">21449 12188 0,'-18'-35'16,"1"35"0,-1 18-1,0-1-15,-17 72 16,17-1-1,18-18 17,53-17-17,0-53 1,-35 0-16,17-17 16,18-54-1,-18-70 1,-52 35-1,-36 36 1,0 70 0,71 0 15,34-18-15,37-17-1,16-36 1,-16-17-1,-72 70 1,19 1 0,-19-1-1,-34 71 17,-1 53-17,0 70 1,36 36-1,0-71 1,-18-70-16,17 52 16,1 106-1,-18-123 1,-35-35 0,-18-36-1,-36-88 16,54-35-31,18-36 16,52-34 15,35-19-15,1 71 0,-36 36-1,142-18 1</inkml:trace>
  <inkml:trace contextRef="#ctx0" brushRef="#br0" timeOffset="189399.19">23001 12330 0,'0'0'0,"18"-18"0,-1 0 31,1-17-15,-18 17 0,-53-17-1,-17 35 1,-1 18-1,-17 35 1,35 17 0,35 1-1,54-1 1,52-52 0,0-18-1,-18-53 1,1-70-1,-18-71 1,-18 17 0,-17 71 15,-18 53-15,-35 71-1,-1 35 1,36 70-1,0 19 1,0 34 0,0-53-1,0-34 1,0-36 0,18-36-1,17-17 1</inkml:trace>
  <inkml:trace contextRef="#ctx0" brushRef="#br0" timeOffset="189831.925">23566 12347 0,'17'-17'16,"-34"34"-16,52-87 16,-35 17-1,0 35 1,-18 18-16,-52 0 15,-19 53 1,1 18 0,53-1-1,88 1 1,0-54 0,35-17-1,0-35 1,-17-36-1,-18-17 1,-36 18 0,-70 123 31,53 35-32,0-18 1,18 1-1,-18-53-15,18 17 16,35-17 0</inkml:trace>
  <inkml:trace contextRef="#ctx0" brushRef="#br0" timeOffset="190164.75">24218 11959 0,'0'0'16,"0"-35"-16,0-18 0,-17 18 15,17 52 17,0 1-17,0 35 1,0 70-1,-18 1 1,0-1 0,18-17-1,36-18 1,-1-35 0,18-35-1,-18-18 1,-17-18-16,-1 1 15</inkml:trace>
  <inkml:trace contextRef="#ctx0" brushRef="#br0" timeOffset="190347.377">24165 12241 0,'-35'0'0,"70"0"0,-105 0 16,52 0-1,71 0 1,18-17 0,17-1-1,-35 0-15</inkml:trace>
  <inkml:trace contextRef="#ctx0" brushRef="#br0" timeOffset="190780.107">24694 12012 0,'0'0'0,"-35"0"31,0 0-15,-18 53 15,18 0-15,-18 53-1,53-89-15,0 54 16,17-1 0,54-34-1,-36-54 1,18-35 0,0-17-1,-18-19 1,-35 37-1,0 69 1,-53 36 0,53 35-1,18-17 1,35-18 15,70-36-15,-105-17-16</inkml:trace>
  <inkml:trace contextRef="#ctx0" brushRef="#br0" timeOffset="192645.256">26352 8149 0,'0'0'0,"0"18"47,18-18 31,0 0-62,-1 0 0,19 0-1,17 0 1,70-18 0,-17 18-1,88-35 1,18 17-1,-36-17 1,-123 35-16,70-18 16,-70 18-1,0 0 1,-18 0 0,-52 0 77,-1 0-77,18-17-16,0-1 16,-17-17-1,17 17-15</inkml:trace>
  <inkml:trace contextRef="#ctx0" brushRef="#br0" timeOffset="192961.243">27552 7902 0,'0'-17'0,"0"-1"16,-18 18-1,36 35-15,-36-88 16,54 53 46,-19 0-62,54 18 32,-36 0-32,18-1 15,35 18 1,-53 1 0,-35-1-1,-52 18 1,-19-35-1,-35 35 1,36-1 0,34-52-1</inkml:trace>
  <inkml:trace contextRef="#ctx0" brushRef="#br0" timeOffset="198567.936">28416 7726 0,'0'-18'15,"0"36"32,0 17-31,0 36-1,-35 17 1,-18-18 0,35-34-16,1-1 15,-1-17 1,18-36 0,35-35-1,18-35 1,-17 0-1,-19 52 17,19 72-1,-1 34-15,35-17-1,19 0 1,-19-18-1,18-17 1,-70-18-16,0-18 16</inkml:trace>
  <inkml:trace contextRef="#ctx0" brushRef="#br0" timeOffset="198868.536">28998 7461 0,'0'0'0,"0"-35"0,0-18 15,-17 0 17,17 35-17,-18 18 1,18 53 0,-18 53-1,1 18 1,-19 70-1,19-88 1,17-18 0,0-53-1,0 18 1</inkml:trace>
  <inkml:trace contextRef="#ctx0" brushRef="#br0" timeOffset="199217.884">29122 7743 0,'0'0'15,"0"-17"-15,0-1 16,-18 18 0,1 53-1,-1 18 1,18-18-1,0 17 1,35-17 0,36-35-1,-18-36 1,0-53 0,-36 1-1,-34-18 1,-36 17-1,-18 54 17,36 34-17,35 18 1</inkml:trace>
  <inkml:trace contextRef="#ctx0" brushRef="#br0" timeOffset="199466.305">29580 7867 0,'0'-18'31,"0"1"-15,-17 17 62,-1 0-78,0 0 16,18-18-16</inkml:trace>
  <inkml:trace contextRef="#ctx0" brushRef="#br0" timeOffset="200282.325">30268 7532 0,'0'-18'16,"-17"18"15,-1 0-31,-17 71 15,-1 17 1,36-53 0,0 18-1,18 35 1,35-70 0,0-36-1,0-17 1,-35-18-1,-36-106 1,-17 71 0,-18 35-1,70 53 17,72-17-17,-1-19 1,-18-34-1,-17-36 1,-35 53 0,-1 18 15,-34 70-15,-18 36-1,17 70 1,0 35-1,18 0 1,36 1 0,-19-1-1,-17-123-15,0 35 16,-17 36 0,-19-54-1,-17-70 1,-17-53-1,-1-35 1,18-18 15,53-35-15,89-17 0,-37 105-1,54-18 1,-70 36-16</inkml:trace>
  <inkml:trace contextRef="#ctx0" brushRef="#br0" timeOffset="201313.225">28452 8731 0,'0'-17'0,"0"-1"15,0 0-15,-18-17 32,-17 17-17,-36 18 1,-52 18-1,34 35 1,54-18-16,-53 53 16,70 1-1,89-1 1,35-35 0,17-53-1,-17-18 1,-35-70-1,-36 0 1,-35 35 0,0 18-1,-35 52 1,17 36 15,36 18-15,34-18-1,1-1 1,-17-34-16</inkml:trace>
  <inkml:trace contextRef="#ctx0" brushRef="#br0" timeOffset="201630.419">28804 8802 0,'0'-18'16,"0"36"-16,18-53 15,-18 70 1,18 35 0,17 19-1,-18-19 1,1-52 15,-18-71 16,18-18-31,-18 36-16,35-53 15,18 0 1,0 35 0,-18 35-1</inkml:trace>
  <inkml:trace contextRef="#ctx0" brushRef="#br0" timeOffset="202178.525">29404 8643 0,'0'0'0,"0"-18"0,-18 18 32,-17 36-32,-35-1 31,34 0-31,1 1 15,17 52 1,18-53 0,53-17-1,0-18 1,0-53 0,0-35-1,-35 35 1,-36 106 15,-17 52-15,35 36-1,0 18 1,0 0 0,-18 0-1,-17-53 16,-18-71-15,0-18 0,-18-69-1,19-37 1,16-34 0,36-1-1,71-17 1,52 18-1,-70 88-15,71-36 16</inkml:trace>
  <inkml:trace contextRef="#ctx0" brushRef="#br0" timeOffset="202613.946">29827 8678 0,'-17'-17'15,"34"34"-15,-52-52 0,0 17 16,17 18 0,1 0-1,-19 36 1,19 52 0,17 0-1,0-35 1,105 53-1,-16-71 1,-1-17 0,-18-54-1,-17-52 1,0-70 15,-53 105-31,0 17 31,0 54-15,-35 35 0,35 35-1,70 18 1,-34-53 0</inkml:trace>
  <inkml:trace contextRef="#ctx0" brushRef="#br0" timeOffset="203193.794">30357 8978 0,'0'-17'94,"0"-1"-94,0 0 16,0 1-1,0-19 1,0-17 0,0 1-1,35 16 1,18 36-1,-36 18 1,1 0-16,0 17 16,17 0-1,-35-17 1,0-54 15,18-16-15,-18 16-1,17-34 1,36-19 0,-18 54-1,36 53 1,17 70 0,-17 18-1,-54 17 1,-52-52-1,-18-53 1,18-18 0</inkml:trace>
  <inkml:trace contextRef="#ctx0" brushRef="#br0" timeOffset="203526.178">30974 8749 0,'0'0'0,"-18"0"16,-17 0 0,53-18 15,35 1-15,-1-19-1,-16-17 1,-36 18-1,0-35 1,-53 52 0,35 18-16,-52 35 15,52 53 1,18 18 0,35-18-1,18-35 1</inkml:trace>
  <inkml:trace contextRef="#ctx0" brushRef="#br0" timeOffset="203843.106">31256 8996 0,'0'0'0,"0"-18"31,0-35-15,0 36-16,0-36 15,0-53 1,71 0 0,-1 18-1,54 88 1,-18 70 0,-18 72-1,-71-54 1,-17-18-1,-35-34 17,-18-19-17,18-17-15</inkml:trace>
  <inkml:trace contextRef="#ctx0" brushRef="#br0" timeOffset="204111.925">31873 8343 0,'0'0'16,"18"-123"-16,-18 70 15,0 0 1,0 71 0,-18 17-1,18 88 1,0 36-1,18 0 17,-18-18-17,0-106-15,0 53 16,0-70-16</inkml:trace>
  <inkml:trace contextRef="#ctx0" brushRef="#br0" timeOffset="204274.785">31821 8802 0,'-18'-18'0,"0"-35"16,18 0-1,71 230-15,-106-230 0,35-88 0,52 105 16,37-34 0,-1 17-1,-53 35 1</inkml:trace>
  <inkml:trace contextRef="#ctx0" brushRef="#br0" timeOffset="205025.925">32367 8431 0,'0'-17'0,"0"34"0,-35-52 16,17-18-1,1 53 1,-18-17 0,17-1-16,0 36 31,1-1-15,17 54-1,0 52 1,35-17-1,0-18 1,-35-35 0,0-18-1,0 1 1,-53-36 0,-53-18-1,18-17 1</inkml:trace>
  <inkml:trace contextRef="#ctx0" brushRef="#br0" timeOffset="205323.385">32844 8343 0,'0'-17'16,"0"34"15,-18 1-31,18-1 0,-18 19 16,1 34-1,-1 1 1,18-54-1,-18 1 1,1-18 0</inkml:trace>
  <inkml:trace contextRef="#ctx0" brushRef="#br0" timeOffset="205473.411">32738 8255 0,'0'-35'16,"0"70"-16,17-176 15,-17 88 1,18 35 0,0 18-1,17 0-15</inkml:trace>
  <inkml:trace contextRef="#ctx0" brushRef="#br0" timeOffset="205789.319">33020 8520 0,'0'52'0,"0"-104"0,0 122 16,0-35-16,0-52 47,0-1-47,0-35 15,0-17 1,18-36-1,52 18 1,36 35 0,0 53-1,-18 53 1,-17 88 0,-71-35-1,-18-18 1,-53-18-1</inkml:trace>
  <inkml:trace contextRef="#ctx0" brushRef="#br0" timeOffset="206955.033">28945 10054 0,'0'0'0,"-17"0"16,-89 35-1,71-17 1,52-18 15,19-18-15,34-34-1,-35-1 1,-17 17-16,53-105 16,-36 18-1,-17 52 1,-18 54-1,0 52 1,0 35 0,0 36-1,0 18 1,0-18 15,-18 17-15,18-17-1,0 0 1,18-71 0,-18 0-1,0-17 1,-53-18 15,-36-18-15,72 18-16,-54 0 15,36 0 1,53 0 15,34 0-15,37 18 0,-1-18 15,-35 0-16,0-18 1,0 1 0,17-36-1</inkml:trace>
  <inkml:trace contextRef="#ctx0" brushRef="#br0" timeOffset="207420.159">30092 10107 0,'18'-35'16,"-18"17"-16,17-17 31,-17 17-16,0 1 1,-17 17 0,-36 17 15,17 19-15,36 16-1,0-16 1,18 34-1,0-52-15,17 52 16,-17-34 0,-18-1-1,-36 0 1,-87-35 15,35 0-15,52 0-1,19-35-15</inkml:trace>
  <inkml:trace contextRef="#ctx0" brushRef="#br0" timeOffset="207819.264">30286 10160 0,'18'0'31,"-1"0"-15,1 0-16,17-35 15,18-1 1,-53 19 0,18-36-16,-18 0 31,0 35-16,-36 18 1,1 53 0,0 35-1,17 18 1,18-53 0,36 0-1,16-18 1,1-35-1,18-35 1,-53 17-16</inkml:trace>
  <inkml:trace contextRef="#ctx0" brushRef="#br0" timeOffset="208168.928">30745 9578 0,'0'0'0,"-18"-71"32,0 54-32,18-1 15,-17 36 17,17 70-17,0 35 1,0 36-1,0 0 1,-18-36 0,36-17-1,-18-88-15,35 17 16,0-17 0,36-1-1,-1-52 1,-34-18-1</inkml:trace>
  <inkml:trace contextRef="#ctx0" brushRef="#br0" timeOffset="208302.575">30745 9984 0,'-36'0'0,"1"-18"15,106 36-15,-142-54 0,89 19 16,87-19-1,1 19 1</inkml:trace>
  <inkml:trace contextRef="#ctx0" brushRef="#br0" timeOffset="212730.966">31679 9807 0,'0'0'0,"0"-35"16,0 17 0,-17 18 15,-1 18-16,-35 52 1,18 1 0,17 17-1,54-35 1,-19-35-16,36-1 16,0-17-1,0-35 1,-35-18-1,-18-70 1,-18 52 0,-17 1-1,35 17 1</inkml:trace>
  <inkml:trace contextRef="#ctx0" brushRef="#br0" timeOffset="213128.207">32156 9596 0,'17'0'0,"-34"0"0,52-36 16,-17 19-16,-1-19 16,19-17-1,16-35 1,-52 35-1,0 18 1,-35 17 0,0 18-1,0 36 1,-18 52 0,17 71-1,19-106-15,-19 141 31,1-18-15,0-35 0,0-53-1,-1-35 1,19-35 0,-1-36-16</inkml:trace>
  <inkml:trace contextRef="#ctx0" brushRef="#br0" timeOffset="213277.832">31926 10072 0,'0'-18'0,"-17"-17"15,34 0 1,54 17 0,52-35 15,-87 53-31</inkml:trace>
  <inkml:trace contextRef="#ctx0" brushRef="#br0" timeOffset="214542.268">29651 11183 0,'0'0'0,"18"-18"16,17 1-1,-35-1 1,18 0 0,-18 1-1,-53-18 1,-71 35-1,1 0 1,-1 52 0,54 1-1,34 18 1,54 0 0,70-36-1,18-35 1,-71 0-16,71-53 15,0-53 1,-18 0 15,0-53-15,-17 18 0,-71 53-1,-53 123 16,0 71-15,18 18 0,35-89-16,-35 53 15,-1 36 1,19-36 0,17-35-1,0-36 1,35-17-1</inkml:trace>
  <inkml:trace contextRef="#ctx0" brushRef="#br0" timeOffset="-214554.632">30127 11165 0,'18'-17'16,"-36"34"-16,36-87 15,-36 35 1,-35 35-1,-70 52 1,52 19 0,54 0-1,52-18 1,18-18 0,17-35-1,-34-18 1,34-88-1,-35 18 17,1 53-17,-36 17 1,-36 89 0,36-1-1,0 1 1,18-18-1,17-53 1,-17 0-16</inkml:trace>
  <inkml:trace contextRef="#ctx0" brushRef="#br0" timeOffset="-214205.303">30674 10848 0,'0'0'0,"0"-88"16,0 52 15,0 19-15,0 70 15,-18 53-15,-17 17-1,17 18 1,18-35 0,0-18-1,0-35 1,36-35 0,17-18-1,0-36 1,-36 19-16</inkml:trace>
  <inkml:trace contextRef="#ctx0" brushRef="#br0" timeOffset="-214055.491">30674 11130 0,'-53'-18'16,"177"71"-16,-195-88 0,-52 0 15,105 17 1,53 18-1,36 0 1,-18-17-16</inkml:trace>
  <inkml:trace contextRef="#ctx0" brushRef="#br0" timeOffset="-213673.423">31133 10918 0,'35'-17'0,"0"-18"15,-176 123 1,212-124-16,-18-16 15,-106 52 1,-36 35 0,19 18-1,52-18 1,18 18 0,18 35-1,70-53 1,0-17-1,-17-53 1,-36-1 0,18-34-1,-53 35 1,-18 52 0,18 71-1,0 1 1,53-19-1,-17-17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B541-1B1F-4246-9DC6-E9CA8EFB0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CA21A-618B-4ED7-B711-0D005EFB0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4B7C-7A4F-4D93-84A5-4DF6837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621B-33CE-498A-B8C3-6B6EFCA7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F673-0B79-461E-9412-078FF5F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00E0-365E-443F-8DE5-181732DA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DBC3-8754-43D8-A31C-D2F95552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0388-92DC-4B89-A802-1480D139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31AE-B0DF-4CDA-B6D5-A43FBC7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7E40-80CB-45C0-81F5-18556298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F9D10-81EF-4399-A0D7-054B40082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778D-3AA6-4539-A50D-807226A1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906A-6E58-4855-A7EE-BD9FA34C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12E7-243D-479B-B32D-465CBDF5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52BE-3620-499C-BDA8-EA714C56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1FB2-B124-4E38-A195-1CA82E35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FFA1-848E-4444-972A-B30E82CE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F00B-388F-4B29-9122-53B9DBFF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4738-FE92-488D-98E1-1B3D752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E00B-7A34-4178-8B13-77F1EEF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9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835B-03EA-4E4E-A4F8-92D8069D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AFDE-3C67-42F6-8EF8-FC731757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2BB5-C259-4C6D-AB87-0AB8B265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D259-627F-4293-A764-8E8296E6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C149-829D-4C6D-B2D7-D12E3B24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746C-5E1B-44EF-94A2-346886D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259C-A625-488C-AC1B-AF54E898C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07B2B-ACAD-4DC1-B067-8253D10DD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CA16-A267-4C07-A4C3-14DAB999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8A2DD-C90A-4633-A645-DDCB8C52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5DE2-0BB8-4280-95F6-66EF277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2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D842-C2D8-4387-80EA-696A45D7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A3FB-7C79-4C77-8C13-AE220A71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F0C5-D7AC-413B-9333-AB165D5E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9EF1-12A7-4355-8AC6-52ED87357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83D19-95FB-4F3A-912D-3C4F7F725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BF7E7-CED2-4CF2-8817-FEB18AA8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8B533-6949-4025-8291-DAE137A7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5DBBA-9191-4827-9228-6960445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3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2D7A-0A2A-455A-9557-AA0D2352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B12A7-F3C3-404F-B9D8-F55343C0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06973-5BA1-466B-A12A-5633FACA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E2C2-6872-4DCC-9D78-FEAE95AD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A42B6-80FA-4E14-85EF-222F9EA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72518-01F6-404B-BBFC-69C3AEBD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A927F-E811-4888-9EA5-D16052E1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701B-0505-4474-B9D7-3A6BC39D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2458-DC21-41EB-A244-63E82875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0243E-1801-4251-AE8D-4D13009A4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0326-0DB2-441D-BDE0-8A5F061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4BD3-BEC0-492A-BC6E-41D79A7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FE04-3E4C-4A59-895E-EA472C6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06F8-B745-495A-8A1C-E5F8A4E7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539E-30B3-45D0-A826-BAF59512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16E0E-CD1C-4D02-A6A4-6FF4A2DD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AE033-F469-4FB6-B808-A511EE2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0DB47-7993-4C83-ADD9-43ED9DC9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1CF70-0C83-4654-AFB5-103DAF0C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DCA56-8D41-4E25-8786-3D6ABC20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93B7-DA04-4EDB-ACE1-9EC05085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429C-0918-4FAA-BF7D-9BC3DEE91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2A0-3CCD-4853-979B-EAF40A39240F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99B9-5930-477D-BBA3-F1830D92E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C735-CA3B-402D-9839-8422A61D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DA2A-5CC1-41C5-A20F-5ECA8929E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94E-45A5-4C1A-974A-3D25413F6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4E0D-97FB-4FE0-AF0D-8CAA55B3A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AE5A3A-3067-42A5-9A5C-24944C572DD7}"/>
                  </a:ext>
                </a:extLst>
              </p14:cNvPr>
              <p14:cNvContentPartPr/>
              <p14:nvPr/>
            </p14:nvContentPartPr>
            <p14:xfrm>
              <a:off x="196920" y="235080"/>
              <a:ext cx="11855880" cy="508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AE5A3A-3067-42A5-9A5C-24944C572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225720"/>
                <a:ext cx="11874600" cy="51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30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3</cp:revision>
  <dcterms:created xsi:type="dcterms:W3CDTF">2022-12-02T12:22:31Z</dcterms:created>
  <dcterms:modified xsi:type="dcterms:W3CDTF">2022-12-08T13:21:25Z</dcterms:modified>
</cp:coreProperties>
</file>