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12:33:09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970 0,'0'0'0,"0"-18"0,0 1 16,0-1-1,0 1 1,0-1 0,-17 0-1,17 36 79,0 0-78,0 34-1,0 19 1,0 17-1,0-17 1,0 17 0,0-17-1,0-19 1,0-16 0,-36-1-1,1-17 1,-18-1-1,-35-17 17,70 0-32,-17 0 15,17-17 1,36-54-16</inkml:trace>
  <inkml:trace contextRef="#ctx0" brushRef="#br0" timeOffset="348.724">2187 864 0,'0'0'0,"18"0"15,35-17 1,-18 17 0,36-18-16,52 0 31,-35 1-15,-35 17-1,-35-18 1,-1 18-1</inkml:trace>
  <inkml:trace contextRef="#ctx0" brushRef="#br0" timeOffset="732.222">3052 864 0,'-18'-17'16,"0"17"46,18 17-46,0 19-1,0 52 1,0 18 0,0 17-1,0-35 1,0-52-16,0 16 15,0-34 1,-17-18 15</inkml:trace>
  <inkml:trace contextRef="#ctx0" brushRef="#br0" timeOffset="1082.15">2999 864 0,'0'-35'16,"0"70"-16,17-88 0,54 36 31,-36 17-31,36 0 16,70 35-1,-35 36 1,-36 17-1,-52-53-15,-1 36 16,-17 34 0,-53-16 15,-52-19-15,-36-17-1,35-18 1,18-35-1,88-17 1,35-19-16</inkml:trace>
  <inkml:trace contextRef="#ctx0" brushRef="#br0" timeOffset="1397.655">3792 917 0,'0'0'0,"0"-17"0,0-19 16,18 36-1,-18 18 32,0 17-31,0 18-1,0-18-15,0 18 16,0 53 0,-18 0-1,18-35 1,0-36 0,-17-35-1</inkml:trace>
  <inkml:trace contextRef="#ctx0" brushRef="#br0" timeOffset="1929.734">3704 935 0,'0'0'0,"0"-106"16,0 88 0,18-17-16,-1 17 15,72-17 1,-1 35-1,18 0 1,-53 35 0,-18 1-1,-53 52 1,-52-35 0,17 0-1,0-18 1,70-35 31,19 0-47,34 18 15,1 17 17,-54-35-32,19 35 15,-1 36 1,-35-1-1,0-17 1,-18-35-16,-105-18 16,17 0-1,18 53 1,-18-53 0,71 0-1,35-18 1,35 1-16</inkml:trace>
  <inkml:trace contextRef="#ctx0" brushRef="#br0" timeOffset="2348.818">4762 829 0,'0'0'0,"0"-18"16,0-17-1,0 17 1,-17 1 0,-18 17-1,17 0 1,-35 0-1,-18 53 1,1 35 0,17 18-1,35 0 1,18-1 15,53-16-15,18-54-1,88-53 1,-36-35 0</inkml:trace>
  <inkml:trace contextRef="#ctx0" brushRef="#br0" timeOffset="3095.422">5539 1041 0,'0'0'0,"-18"0"16,0 0 0,1 17-1,34-17 16,107-17-15,-36 17 0,-53-18-16,71 18 15,-53-18 1,0 18 0,-53-17 30,0-1-30,0 0 0</inkml:trace>
  <inkml:trace contextRef="#ctx0" brushRef="#br0" timeOffset="3517.341">5927 829 0,'0'0'16,"-18"0"-16,18 18 62,0-1-46,35 1 15,18 17-15,18-17-1,-54-1-15,36 1 16,18 17 0,-71-17-1,-18 17 1,-35 1-1,0-1 1,0 18 0,1-18-1,69-53 32</inkml:trace>
  <inkml:trace contextRef="#ctx0" brushRef="#br0" timeOffset="4126.895">7126 688 0,'0'0'0,"0"-35"16,0 17 15,-18 18-15,18 18-1,0 35 1,0 17-1,53 18 1,-17 18 0,17-18-1,-36-35 1,-17-17-16,0 105 16,-17-106-1,-36-35 1,-36 18 15,-16-36-15,52 0-1,35-52 1,18-1-16</inkml:trace>
  <inkml:trace contextRef="#ctx0" brushRef="#br0" timeOffset="4342.365">6879 688 0,'18'-35'0,"17"17"16,36-17 0,-1-1 15,-52 36-31,52-17 15,-17 17-15,18 17 32,-36 1-32</inkml:trace>
  <inkml:trace contextRef="#ctx0" brushRef="#br0" timeOffset="4859.405">7743 882 0,'-17'0'16,"-18"-18"15,-1 1-31,1 17 16,-36 35-1,19 18 17,-1 0-17,53-18-15,17 18 16,36 0 0,35-35-1,-17-18 1,-1-53-1,-34 0 1,-1-18 0,-35 18-1,-18 71 17,18 17-17,18 18 1,17 18-1,71-1 1,-35-52 15,17-18-31</inkml:trace>
  <inkml:trace contextRef="#ctx0" brushRef="#br0" timeOffset="5191.643">8220 917 0,'0'0'0,"0"-17"16,-18 17 0,18 17-1,0 36 1,0-35-16,35 17 16,1 36-1,17-18 1,-18-36-1,0-17 1,0-35 15,1-18-15,-1-35 0,-17 0-1,-1 35 1,18 35-1,18 18 1</inkml:trace>
  <inkml:trace contextRef="#ctx0" brushRef="#br0" timeOffset="5645.385">8943 882 0,'0'-18'16,"0"1"-1,-18-1 1,-35 18 0,36 0-1,-71 18 1,17 35 0,18-1-1,53 19 1,53-18-1,35-35 1,-17-36 0,-1-17-1,-34-54 1,-1 37 0,-35-1-1,0 88 16,0 18-15,0-36-16,0 36 31,35 0-15,0-35 0,18-18-16</inkml:trace>
  <inkml:trace contextRef="#ctx0" brushRef="#br0" timeOffset="6211.813">10142 670 0,'0'0'0,"0"-17"0,-17-1 15,-1 0 1,0 18 0,18 18 15,-17 0-31,17 52 15,0-35-15,0 36 16,0 105 0,35-52 15,-35-18-15,0-53-1,0-18 1,-35-53-1,0-35 1,35 18-16</inkml:trace>
  <inkml:trace contextRef="#ctx0" brushRef="#br0" timeOffset="6506.505">10037 600 0,'0'-88'15,"0"176"-15,35-229 16,53 123-1,18 36 1,17 35 0,-17 17-1,-53 18 17,-35 36-17,-54 17 1,-17-35-1,-35-36 1,-35-17 0,35-18-1,35-35 1,70-17 0</inkml:trace>
  <inkml:trace contextRef="#ctx0" brushRef="#br0" timeOffset="6972.411">10848 847 0,'0'-18'16,"0"36"-16,18-54 16,-18 19-1,-18-1 1,-35 18-1,-35 35 1,35 1 0,18 17-1,52-1 1,36-16 0,-35-19-16,35-17 15,53-35 1,-36-18-1,-35-17 1,-17 34 0,-18 54 15,-18 35 0,18-35-31,0 52 16,53-35-1,0 1 1,18-36 0,-54 0-16</inkml:trace>
  <inkml:trace contextRef="#ctx0" brushRef="#br0" timeOffset="7288.343">11412 317 0,'0'0'0,"0"-17"0,0 34 47,0 1-47,0 53 16,0 87 15,18-16-16,17-19 1,-17-17 0,17-18-1,0-53 1,1-35 0,-19-17-1,-17-1-15</inkml:trace>
  <inkml:trace contextRef="#ctx0" brushRef="#br0" timeOffset="7456.193">11518 811 0,'-35'0'0,"70"0"0,-70-17 16,53 17 0,52-18 15,-35 18-31,36 0 15,88-18 1,-124 18-16</inkml:trace>
  <inkml:trace contextRef="#ctx0" brushRef="#br0" timeOffset="7837.37">12030 706 0,'0'-18'0,"-18"18"15,-35 0 1,0 0-1,-17 53 1,17 0 0,53 35 15,35-35-15,0-36-16,54-17 15,-37-17 16,1-36-15,-17 0 0,-36 18-1,0 17 1,0 53 0,0 1-1,0 17 1,0-1-1,35-34 1,-35 0 0</inkml:trace>
  <inkml:trace contextRef="#ctx0" brushRef="#br0" timeOffset="8136.211">12365 476 0,'0'0'0,"-18"-17"16,1 17 15,-1 53-15,18-36-16,-18 54 15,18 70 1,18-18-1,0-35 1,-18 1 0,0-54-1,-18-53 17</inkml:trace>
  <inkml:trace contextRef="#ctx0" brushRef="#br0" timeOffset="8635.734">12277 635 0,'17'-35'0,"-34"70"0,34-106 15,1 36-15,17-35 16,18 34 0,-35 36-16,35-17 15,17 34 1,-34 19-1,-19-1 1,-17 18 0,-53 0-1,-53 0 1,53-18 0,36 0 15,52-17-16,71-1 1,-53 1 0,0 0-1,0 35 1,-53 0 0,0-1-1,-53-16 1,-35-1-1,-18-17 1,18-18 0,52 0-1,36-18 1,0 0 0</inkml:trace>
  <inkml:trace contextRef="#ctx0" brushRef="#br0" timeOffset="9105.095">13053 811 0,'0'0'16,"0"-17"-16,17-1 15,-17 0 1,-70-17-1,-1 35 1,54 18-16,-36-1 16,-18 36-1,54 18 1,17-18 0,70 0-1,-17-53 1,18 0 15,-19-53-15,-16 0-1,-36 18 1,0 52 15,-18 36-15,0 18-1,18-36 1,36 0 0,-19-35-16,19 0 15</inkml:trace>
  <inkml:trace contextRef="#ctx0" brushRef="#br0" timeOffset="9437.072">13353 864 0,'17'-17'0,"-34"34"15,52-70-15,-17 18 0,-18-18 32,0 36-17,-18 17 17,0 17-17,18 1-15,-17-1 16,17 72-1,35-36 1,-17-1 0,-1 1-1,-17-17 1,0-19 0,-35-17-1,-71 0 1,53-17-1</inkml:trace>
  <inkml:trace contextRef="#ctx0" brushRef="#br0" timeOffset="9817.128">13600 864 0,'0'-17'0,"17"17"31,-17-18-31,18 18 16,-18-18-16,17-17 16,1 0-1,-18 0 1,-35 35 31,0 17-32,35 1-15,-18 35 16,18 35 0,0-18-1,53-17 1,17-35-1,-52-18-15</inkml:trace>
  <inkml:trace contextRef="#ctx0" brushRef="#br0" timeOffset="10633.575">15152 476 0,'0'0'0,"17"-17"0,-17-1 15,0-17 1,0-1 0,-17-17-1,-18 18 1,-54 35-1,72 18-15,-107 35 16,1 70 15,17 1-15,35 17 0,54-18-1,34-35 1,72 1-1,-1-72 1,18-17 0,35-35-1,-18-18 1,-88 18-16</inkml:trace>
  <inkml:trace contextRef="#ctx0" brushRef="#br0" timeOffset="10949.3">15293 794 0,'0'-36'15,"-18"36"1,-17 0 0,-18 18 15,35 0-31,-17 35 16,18 0-1,17-1 1,52-16-1,1-19 1,0-17 0,-35-35-1,17-71 1,-35 18 0,-17 35-1,-19 36 1,19 17-1,17 35 1</inkml:trace>
  <inkml:trace contextRef="#ctx0" brushRef="#br0" timeOffset="11348.152">15505 917 0,'0'0'0,"0"18"32,0-1-17,-18-17 1,0-17 0,18-1-1,-17-35 1,17 36-16,0-54 15,53 1 1,17 52 15,36 36-15,0 17 0,-53 18-1,-18 17 1,-35-17-1,-18-18 1</inkml:trace>
  <inkml:trace contextRef="#ctx0" brushRef="#br0" timeOffset="11716.343">16016 935 0,'0'0'0,"0"17"16,0 1 0,-18-18-1,1 0 1,17-18 0,-35-17-1,17-35 1,18-1-1,35 1 1,53 34 0,53 54-1,-52 17 1,-36 36 0,-36-36-1,107 18 1,-124 17-1,-18-52-15,-52 0 16,52-18 0</inkml:trace>
  <inkml:trace contextRef="#ctx0" brushRef="#br0" timeOffset="12096.893">16545 811 0,'18'0'31,"-18"-17"-15,18-1-16,-1 0 15,18-34 1,-35 16-1,0 19 1,-35 34 0,-18 19-1,18 34 1,0 36 15,35-36-15,53-17-1,-18-35 1,53-18 0,-35 0-16</inkml:trace>
  <inkml:trace contextRef="#ctx0" brushRef="#br0" timeOffset="12380.284">17039 758 0,'0'-17'15,"0"-1"1,-35 18 0,-18 18-1,35 35 1,-17 17 0,35 1 15,18-1-16,-1-52-15,36 17 16,35-17 0,18-18-1,0-35 1,-71-1-16</inkml:trace>
  <inkml:trace contextRef="#ctx0" brushRef="#br0" timeOffset="12697.426">17462 247 0,'0'0'0,"0"-18"0,0 1 0,-17-1 15,17 53 17,0 71-1,0 18-16,17 17 1,-17-18 0,0 1-1,0-89-15,0 53 16,18-17 0,17-36-1,1-35 1,-1 0-1,-17-18-15</inkml:trace>
  <inkml:trace contextRef="#ctx0" brushRef="#br0" timeOffset="13028.508">17533 829 0,'0'-18'16,"0"1"-1,18 17 1,35-18 0,-18 18-16,71-18 15,17 1 1,-52 17 0,-36 0-1,-35 17 16,0 19-15,-18 17 0,1 0-1,17-18 1,-18-35 15</inkml:trace>
  <inkml:trace contextRef="#ctx0" brushRef="#br0" timeOffset="13194.645">17992 582 0,'0'0'16,"17"-88"0,-17 70-1,0 36 1,0 0-1</inkml:trace>
  <inkml:trace contextRef="#ctx0" brushRef="#br0" timeOffset="13528.966">18186 723 0,'0'0'0,"17"0"16,-17 35 0,18 1-1,-18-19-15,18 36 16,-1 0 0,1-18-1,0-17 1,17-18-1,0-18 1,0-34 0,-17-37-1,35 1 17,-18 18-32,-35 52 15</inkml:trace>
  <inkml:trace contextRef="#ctx0" brushRef="#br0" timeOffset="13711.458">18680 688 0,'0'0'0,"0"18"16,0 17 0,0 0-1,0 18 1,-18-18-1,18-17-15,0 0 16</inkml:trace>
  <inkml:trace contextRef="#ctx0" brushRef="#br0" timeOffset="13811.355">18697 441 0,'0'0'0,"-35"-141"15</inkml:trace>
  <inkml:trace contextRef="#ctx0" brushRef="#br0" timeOffset="13894.255">18662 229 0,'0'0'31,"0"18"-15,35 17 0,0-17-16</inkml:trace>
  <inkml:trace contextRef="#ctx0" brushRef="#br0" timeOffset="14193.473">19085 212 0,'0'0'0,"0"-18"16,18 0-16,-18 1 15,0 34 16,0 1-15,-18 70 0,1 0-1,17-52-15,-18 105 16,18-18 0,0-17-1,18-35 1,35-36-1,-18-35 1</inkml:trace>
  <inkml:trace contextRef="#ctx0" brushRef="#br0" timeOffset="14726.882">19350 706 0,'0'-18'16,"17"0"-1,-34 54-15,34-54 16,-17 36-1,0-1 1,0 18 0,36 18-1,17-35 1,17-18 0,-17 0-1,-35-18-15,35-35 16,-18-17-1,-17 17 1,-18 35 0,-36 89 15,19-36-15,-1 36-16,0 70 15,1 53 1,17 0 15,0-18-15,-18-70-1,-17-18 1,-36-88 0,-35-17-1,18-36 1,0 0-1,53-35 1,35-36 0,17-35-1</inkml:trace>
  <inkml:trace contextRef="#ctx0" brushRef="#br0" timeOffset="14960.315">19085 441 0,'0'0'0,"-35"-18"16,17 1-1,36-19 1,53 1-1,52 17 1,-52-17-16</inkml:trace>
  <inkml:trace contextRef="#ctx0" brushRef="#br0" timeOffset="16778.115">2434 1993 0,'18'0'47,"-1"0"-32,19 0 1,52 0-1,-53 0-15,142-17 16,17-1 0,405-17-1,-246-1 1,300 1 0,52-18-1,89-17 1,0 17-1,52 17 1,195-17 0,-335 18 15,-107 0-15,-69 17-1,-37 1 1,-210-1-1,87 0 1,-211 1 0,-89 17-1,-52-18 1,-71 18 15</inkml:trace>
  <inkml:trace contextRef="#ctx0" brushRef="#br0" timeOffset="17888.503">12047 1482 0,'0'0'0,"18"0"16,0 0-1,-1 0 1,1 0-1,35 0 1,88 0 0,124 0-1,87-18 1,36 18 0,-229 0-16,388 0 15,70-18 1,18 18-1,18 0 1,-36-17 0,18 17-1,-229-18 1,352 0 15,-193-17-15,-71 35-1,-53-17 1,-53-1 0,-53 0-1,-18 1 1,-175 17 0,-90 0-1,-16-18 1,-36 0 46,-18 1-30,0 17-32</inkml:trace>
  <inkml:trace contextRef="#ctx0" brushRef="#br0" timeOffset="25116.164">864 3598 0,'0'0'16,"-17"0"-1,17 18 1,17-18 78,1 0-94,0 0 15,17 0-15,53 0 16,18 0 0,35-18-1,18 18 1,88 0 0,35-17-1,-176 17 1,70 0-1,89-18 1,-18 18 0,0 0-1,52-18 1,-16 18 0,-19 0-1,-34-17 1,-36 17-1,-53-18 1,-35 0 0,-71 18-1,0-17 1,-17 17 0,-36 0 77</inkml:trace>
  <inkml:trace contextRef="#ctx0" brushRef="#br0" timeOffset="26042.442">4533 3492 0,'0'0'0,"18"0"93,-1 0-77,1 0-16,70 0 16,53 0-1,36 0 1,-1 0 0,-52-17-1,-54 17 1,-35 0-1,-35-18 1,18 18 31,-36 0 109,1 0-140,-1 0-16</inkml:trace>
  <inkml:trace contextRef="#ctx0" brushRef="#br0" timeOffset="28754.185">758 3634 0,'0'0'0,"18"0"78,-18 17-16,0 1-62,0 0 0,0-1 16,0 36-1,0 0 1,0 18 0,0-19 15,18-16-31,-18 17 16,0 70-1,0-70 1,-18 53-1,0 0 1,1 0 0,-1-18-1,-17 35 1,17 54 0,-17-19-1,0 19 1,17-89-1,0 35 1,1-17 0,-1 0-1,1 0 1,-1 0 15,-17 17-15,35 18-1,-18-17 1,0 17 0,18-106-16,-17 89 15,17-19 1,-18-16 0,0 17-1,18 17 1,-17-35-1,17 0 1,0 18 0,0 0-1,0-35 1,0-1 15,0 1-15,0-18-1,0-18 1,0 18 0,0-18-1,0 0 1,0 1 0,0-1-1,0-17 16,0-1-15,17-17 93,1 0-77,0 0-32,-1 0 15,1-17-15,53 17 16,-1-18 0,1 18-1,17-18 1,-18 18-1,36-17 1,71-1 0,-36 18-1,0 0 1,18-18 15,35 18-15,35 0-1,0 0 1,89-17 0,-177 17-1,70 0 1,36 0 0,53 0-1,18 0 1,-18 0-1,-53 0 1,0-18 0,35 0-1,71 18 17,-195 0-32,72-17 31,-160 17-16,-17 0 1,-53-18 0,0-17 15,-18 17-31,18-35 0</inkml:trace>
  <inkml:trace contextRef="#ctx0" brushRef="#br0" timeOffset="30534.697">5503 3704 0,'0'-35'15,"-17"0"16,17-1-15,0 19 15,-18 17-15,18-18 0,0 0 46,-18 18-46,18-17-1,-17 17 1,17-18-16,0 0 31,0 1-31,-18 17 16,18 17 46,0 1-62,0 0 16,0 52 0,-18 71-1,18-105-15,0-1 16,0 124-1,0-53 1,0 17 0,0-17-1,-17 17 1,17 1 0,0 17-1,0 18 16,0-1-15,-18 19 0,1-36-1,-19-18 1,19 1 0,-1-1-1,0-17 1,1 18-1,-1 17 1,0 35 0,18-105-1,-17 52 1,17-35 0,-18 36 15,18-54-31,-17 1 31,-1 52-15,18-52-1,0-18 1,0 35 0,-18 18-1,18 0 1,0 0-1,-17 52 1,17-69 0,0 16-1,-18-52 1,18 18 0,0-1 15,0-17-31,0-35 31,0 0-15,0-36 15,-18 18-15,-17-35-1,17-1-15,1 1 0</inkml:trace>
  <inkml:trace contextRef="#ctx0" brushRef="#br0" timeOffset="31632.598">1147 4304 0,'0'18'93,"-18"-18"-93,18 17 0,-18 1 16,1 17-16,-19 36 31,19 17-15,17 18 0,-18-18-1,18 0 1,0-17-1,0-54 1,18-34 15,17-54-15,-35 53-16</inkml:trace>
  <inkml:trace contextRef="#ctx0" brushRef="#br0" timeOffset="31932.58">1129 4304 0,'-18'-18'0,"18"1"16,0-1-16,0-17 16,71-36-1,-1 36 1,1 35-1,-36 17 1,-17 19 0,-18 34-1,-71 1 1,36-36 0,-53 18-1,35-18 1,53-17-16</inkml:trace>
  <inkml:trace contextRef="#ctx0" brushRef="#br0" timeOffset="32331.901">1288 4568 0,'17'0'16,"1"0"-1,0 18 1,-18 0-16,0-1 16,0 54-1,0-1 1,-36-17-1,36-17 1,-17-19 15,17-34-15,0-19 0,0-34-1,53-18 1,-18 17-1,18 36 1,-18 0-16</inkml:trace>
  <inkml:trace contextRef="#ctx0" brushRef="#br0" timeOffset="32664.361">1587 4604 0,'18'0'16,"0"0"-1,-1 0-15,-17-18 16,36-17 0,-36-18-1,-36 53 16,-17 53-15,36-36 0,-1 54-1,36-18 1,35-18 0,17-35-1,19 0 1</inkml:trace>
  <inkml:trace contextRef="#ctx0" brushRef="#br0" timeOffset="32982.165">2064 4551 0,'0'-18'0,"0"36"0,0-53 16,-18 35 15,0 0-15,1 0-1,-1 17 1,18 18 0,0 1-1,0 17 1,0-18 0,0-17-16,0 17 15,-35 0 1,-36 0-1,1-35 1,35 0 0,35-17-1</inkml:trace>
  <inkml:trace contextRef="#ctx0" brushRef="#br0" timeOffset="33315.195">2205 4604 0,'0'-18'0,"35"0"16,0 1-1,1-18 1,-19-1-1,-34 36 17,-19 18-32,1 0 15,-18 17 1,53 18 15,35 35-15,1-53-1,52 0 1</inkml:trace>
  <inkml:trace contextRef="#ctx0" brushRef="#br0" timeOffset="33613.038">2469 4798 0,'0'-18'15,"18"0"1,-18-34-1,0 34-15,0-53 16,18 1 0,35 17-1,35 53 1,-18 18 0,-34 17 15,-19 53-16,-34-17 1,-1-1 0,-17-17-1</inkml:trace>
  <inkml:trace contextRef="#ctx0" brushRef="#br0" timeOffset="33929.56">2963 4180 0,'0'-17'16,"0"34"-16,0-52 0,0 53 47,0 17-32,-17 53 1,17-52-16,-18 34 16,0 18-1,18 53 1,0-52 0,0-37-1,0-16 1,36-36-1</inkml:trace>
  <inkml:trace contextRef="#ctx0" brushRef="#br0" timeOffset="34513.673">3404 4463 0,'0'0'0,"0"-18"16,-35 18-1,-18 0 1,-35 18 0,17 17-1,1 18 1,70 0 0,0-36-16,35 19 31,53-36-16,0 0 1,-17-18 0,-18-35-1,-35 0 1,-18 18 0,-18 53 15,18 34-16,0 1 1,18 0 0,34-17-1,1-36 1</inkml:trace>
  <inkml:trace contextRef="#ctx0" brushRef="#br0" timeOffset="34794.513">3792 4110 0,'0'0'16,"18"0"-1,0 0 1,-1 35-1,1 36 1,-18 35 0,0 17-1,0-70 1,0 53 0,0-89-1,0 19-15,0-1 16</inkml:trace>
  <inkml:trace contextRef="#ctx0" brushRef="#br0" timeOffset="35126.147">3810 4516 0,'0'0'0,"0"-18"0,71 0 16,17-17-1,35 0 1,-52 17 0,17 18-1,-53 0 1,-35 35 15,-17 1-15,-1 17-1,0-18 17,1-18-17,17 1-15</inkml:trace>
  <inkml:trace contextRef="#ctx0" brushRef="#br0" timeOffset="35293.465">4251 4286 0,'0'0'0,"0"-70"16,0 34-1,0 19 1,0 34 0,0 1-1,0 0 1</inkml:trace>
  <inkml:trace contextRef="#ctx0" brushRef="#br0" timeOffset="35628.052">4427 4374 0,'0'18'0,"0"0"16,0 35-1,0-36 1,0 36 0,36-18-1,17-17 1,-1-18 0,-34-35-1,-18-36 1,0 18-1,-18 36 1,1-36 0,-18 0-1,-1 35 1,54 36 0</inkml:trace>
  <inkml:trace contextRef="#ctx0" brushRef="#br0" timeOffset="35926.574">4780 4551 0,'18'-18'32,"-1"-35"-17,1 0 1,35-35-1,-35 71 1,35-19 0,35 19-1,18 52 1,-36 35 0,-70 36-1,-53-53 1,-35-18-16</inkml:trace>
  <inkml:trace contextRef="#ctx0" brushRef="#br0" timeOffset="36425.516">2840 4498 0,'0'0'0,"17"0"15,19-18 1,-1 1 0,0-1-1,54 0 1,16 18-1</inkml:trace>
  <inkml:trace contextRef="#ctx0" brushRef="#br0" timeOffset="37257.688">1482 5662 0,'0'0'0,"0"-18"15,0 1-15,0 34 47,0 1-31,0 53-16,-18 34 31,0 37-15,18-37-1,0-69-15,0 52 16,36 53-1,52-106 1,18-17 0,35-36-1,-18-70 1,-17-35 0</inkml:trace>
  <inkml:trace contextRef="#ctx0" brushRef="#br0" timeOffset="37656.65">2117 6032 0,'0'-52'0,"-18"122"0,36-88 0,-36-70 15,-17 71 1,-53 34 0,-1 54 15,36 17-15,71-17-1,53-1 1,34-52-1,-34-36 1,0-35 0,-36-35-1,-18 53-15,-17-18 16,18 18 0,-18 17-1,-18 36 1,1 52-1,17 1 1,35 17 0,0-70 15,36-1-15,17-34-1,-70-1-15</inkml:trace>
  <inkml:trace contextRef="#ctx0" brushRef="#br0" timeOffset="38122.466">2522 5962 0,'0'0'16,"-17"18"-1,-19 34 1,36 1 0,18 18-1,35-36 1,70-17-1,-52-53 1,0-36 0,-54 0-1,1-17 17,-18 53-17,-35 35 1,-1 71-1,1 70 1,35-18 0,0 71-1,35 0 1,1 0 0,-36-123-1,0-54 1,-36-17-1,-52-35 1,0-53 0,88 17-1,0 36-15,53-53 16</inkml:trace>
  <inkml:trace contextRef="#ctx0" brushRef="#br0" timeOffset="38475.223">2999 6138 0,'0'0'0,"17"-17"15,1-1-15,17-17 16,18-18-1,-35 18-15,-18 17 16,0-17 0,-53 35-1,18 35 1,-1 53 15,19 18-15,17-18-1,35-17 1,53-54 0,18-17-1</inkml:trace>
  <inkml:trace contextRef="#ctx0" brushRef="#br0" timeOffset="38756.719">3598 6085 0,'0'0'16,"18"18"-16,-18 70 16,-18 36 15,1-89-31,-1 0 31,18-52 0,-18-36-15,18-18 0,53-52-1,-35 87-15,88-52 16,35 0 0</inkml:trace>
  <inkml:trace contextRef="#ctx0" brushRef="#br0" timeOffset="40320.19">8290 3387 0,'0'0'0,"0"-18"32,0 36 61,0 17-77,0 18 0,0 0-1,0-18-15,-17 36 16,17 34-1,-18 1 1,-17 35 0,17 0-1,0 18 1,1 0 0,-1 35-1,1 18 1,-1 17 15,-17 53-15,17-141-1,-17 53 1,17 36 0,-17-1-1,-1-17 1,1 52-1,18-158 1,-19 53 0,36 0-1,-35 52 17,35-105-32,-18 70 31,1-105-16,17 52 1,-18-34 0,18-54-1,0-17 1,0-1 0,0-34-1,0-36 1,18-36-1,-1 37-15</inkml:trace>
  <inkml:trace contextRef="#ctx0" brushRef="#br0" timeOffset="42831.569">8255 3298 0,'0'0'0,"35"0"0,18 0 16,71 18-1,34-18 1,19 0 0,-54 0-1,-52-18-15,123 1 16,0-1-1,35-17 1,0 0 0,1-18-1,-19 17 1,1-16 0,0 16-1,35 1 1,0 0-1,-18 17 17,-35-17-17,-141 17-15,106 0 16,-53 1 0,-36-1-1,-35 1 1,1 17-1,-1 0 1,-17-18 0,34 18-1,-16-18 1,-19 18 0,1 0-1,-18 18 79,0 0-78,0-1-1,0 36 1,0-35-16,0 35 15,-18 17 1,18 1 0,-17-1-1,-1 1 1,18-1 0,0-17-1,-18 0 1,18 18-1,0-1 17,0-17-17,0 36 1,0-19 0,-17 18-1,17 0 1,-18 18-1,18 0 1,0 0 0,-17 17-1,-1-17 1,0 35 0,1 18-1,-1 35 1,0-17-1,1 52 17,-1-70-17,0-18 1,18-53 0,-17 71-1,17 35 1,-18-18-1,1 53 1,17-88 0,-18 1-1,18-37 1,0-16 0,0-1-1,0-35 1,0 0-1,-18-36 17,1-17-1,-1 18-15,0-18-16,-17 18 15,-71 17 1,-53-18-1,-35 19 1,-141 17 0,88-18-1,18 0 1,-18 1 0,0-1-1,-17 0 1,-1-17-1,36 17 1,17-17 0,0 17 15,36-17-15,-36 17-1,124-35 1,-18 17-1,36 1 1,17-18 0,0 18-1,-18-18 1,-35 0 0,18 0-1,-53 17 1,-35-17-1,88 18 1,35-18 0,35 0 15,0 0-15,18-18 15,18 18-16,17-53 1,-35 18-16</inkml:trace>
  <inkml:trace contextRef="#ctx0" brushRef="#br0" timeOffset="43763.823">8555 3969 0,'0'-18'0,"0"36"63,0-1-63,0 1 16,0 0-16,0 87 15,-18-34 1,1 35-1,17-18 1,-36-35 0,19-18-1,-19-52 17</inkml:trace>
  <inkml:trace contextRef="#ctx0" brushRef="#br0" timeOffset="44262.767">8502 3916 0,'18'-18'0,"-36"36"0,53-53 16,36-36 0,17 18-1,18 53 1,-18 0-1,-35 18 1,-53 17 0,-35 36-1,-36-1 1,1-17 0,52-35-1,0 17 1,71-17 15,-18-1-15,36 18-1,-53-17-15,-1 0 16,-17 52 0,0-17-1,-17-35-15,-36 35 16,-53-18-1,0-35 1,-17 0 0,52-18-1,71 1 1,35-54 0</inkml:trace>
  <inkml:trace contextRef="#ctx0" brushRef="#br0" timeOffset="44733.095">8961 4075 0,'0'17'0,"0"1"16,-18 17-1,0 36 1,18-36 0,53 0-1,18-35 1,-18 0 0,-18-35-1,0-18 16,0-35-15,-35 53 0,0 52 15,-17 1-15,17 52-1,0-17 1,0 0-1,17-35 1,19-18 0,-1-18-1,-17 18-15</inkml:trace>
  <inkml:trace contextRef="#ctx0" brushRef="#br0" timeOffset="45062.01">9454 4075 0,'-17'17'0,"34"-34"0,-17-36 15,0 17 1,-17 36 15,-1 0-15,1 36 0,17-1-1,0 18 1,35 0-1,0 0 1,-17 0 0,-36-18-1,-52-17 1,17-1 0,-18-17 15,53 0-16</inkml:trace>
  <inkml:trace contextRef="#ctx0" brushRef="#br0" timeOffset="45261.161">9684 4092 0,'0'0'0,"0"-17"16,17 17-1,-17 17 1,0 1-1,0-1-15,-17 19 16,-1-1 0,18-17-1,-35-1 1</inkml:trace>
  <inkml:trace contextRef="#ctx0" brushRef="#br0" timeOffset="45444.73">9684 3863 0,'0'0'0,"0"-35"15,0-36 1,0 36 0,-18 35-1,18 35 1,0 0-1,18 1-15</inkml:trace>
  <inkml:trace contextRef="#ctx0" brushRef="#br0" timeOffset="45810.872">9878 4198 0,'0'-18'16,"0"1"-1,0-19 1,0-34 0,17 17-1,19 0 1,17 18-1,35 35 1,-71 17-16,72 36 16,-54 18-1,-35-18 1,0 0 0,-35 0-1,-1-53 1,19 0-1</inkml:trace>
  <inkml:trace contextRef="#ctx0" brushRef="#br0" timeOffset="46192.597">10283 4039 0,'18'-17'16,"35"-19"-1,-35 19 1,-1-19-16,-17-16 16,0 16-1,-35 54 16,0 52 1,35-34-32,-18 17 15,18 17 1,0-17 0,18-18-1,35-17 1,0-36-1,-36 1-15</inkml:trace>
  <inkml:trace contextRef="#ctx0" brushRef="#br0" timeOffset="46508.849">10601 3881 0,'0'-18'0,"0"36"0,0-54 0,18 1 16,-18 17-1,0 36 48,-18 0-48,18 35 1,0-1 0,0 1-1,18 0 1,-1 0-1,-17-35 1,-17-1-16,-1 1 16,-35-18-1,0 0 1,18-18 0</inkml:trace>
  <inkml:trace contextRef="#ctx0" brushRef="#br0" timeOffset="46824.99">10760 3757 0,'0'0'0,"17"-53"16,19 18 0,-19 0-1,-17 52 16,0 1-15,0 17 0,18 36-1,0-54-15,17 36 16,-18-35-16,1 52 16,-18-17-1,-70-17 1,-1-19-1,-35 19 1</inkml:trace>
  <inkml:trace contextRef="#ctx0" brushRef="#br0" timeOffset="47590.201">8484 4851 0,'18'-18'0,"0"18"32,17 18-17,-18 35 1,-17 35-1,-17 35 1,-18-17 0,-1 0-1,36-18 1,0-35 0,0 0-1,53-35 1,18-18-1,-36 0-15,53-53 16,-70 35 0</inkml:trace>
  <inkml:trace contextRef="#ctx0" brushRef="#br0" timeOffset="47990.16">8943 5221 0,'0'-18'16,"0"36"-16,0-53 15,-35 35 1,-36 35 0,1 18-1,17-18 1,53 18 0,17-35-16,36-18 15,0 0 1,0 0-1,-18-53 1,-17 18 0,0-1 15,-18 54 0,0 17-15,0 18-1,35-18 1,-18 1 0,1-36-16,17 0 15</inkml:trace>
  <inkml:trace contextRef="#ctx0" brushRef="#br0" timeOffset="48488.988">9119 5239 0,'0'17'16,"0"1"-1,0 0 1,18-1-16,52 1 31,-17 52-15,36-87-1,-72-1-15,36-35 16,35-70 0,-52 70-1,-36 35 1,-18 36 0,-35 35-1,-17 35 1,34-17-1,19 87 1,17-17 0,0 1 15,0-37-15,0-34-1,-36-53 1,-34-36-1,-1-35 1,1 0 0,70-35-1,88-36 1</inkml:trace>
  <inkml:trace contextRef="#ctx0" brushRef="#br0" timeOffset="48874.259">9913 5221 0,'0'0'0,"0"-18"15,35-34 1,-35 16 0,-17 1-1,-1 35 1,-35 18 0,0 52-1,36 1 1,17 35-1,35-54 1,35-16 0,19-36-1,-54 0 1</inkml:trace>
  <inkml:trace contextRef="#ctx0" brushRef="#br0" timeOffset="49172.424">10248 5221 0,'18'53'15,"-1"0"1,-17 17 0,0-34-1,0-19 1,0-34 15,0-1-31,0-17 16,18-89 15,17 54-31,-17 35 16,17-54-1,-17 36 1,-18 36-16</inkml:trace>
  <inkml:trace contextRef="#ctx0" brushRef="#br0" timeOffset="52937.845">16157 2928 0,'0'-18'32,"0"1"-17,0-1 1,0 0 0,0 1-16,0-18 15,0-1 1,0 1-1,0 17 1,0 36 47,0 0-48,0-1-15,0 19 16,0 16-1,0 19 1,18-18 15,-18-35-31,17 70 16,-17-18 0,0 19-1,0-1 1,18 35-1,-18 36 1,18 0 0,-18 17-1,17 36 1,-17-71 0,18-53-1,0 36 1,-18-19-1,17 72 17,-17-54-17,0 18 1,0-35 0,0 35-1,0-88 1,0 35-1,0 1 1,0-19 0,0-17-1,-17 0 1,17 18 0,-18-19-1,18 37 1,-18 16-1,1-16 17,-1-19-17,0 1 1,18-18 0,-17 0-1,17-18 1,0 0-1,0-17 1,0-1 0,0 1-1,0-36 48,0 1-63,-18-36 15,18 18 1</inkml:trace>
  <inkml:trace contextRef="#ctx0" brushRef="#br0" timeOffset="55678.09">16157 2734 0,'-17'0'16,"34"0"46,1 0-46,70-18 0,53 1-1,-70-1-15,52 0 16,124-52-1,71 17 1,123-35 0,-142 35 15,-122 18-15,70-1-1,17 1 1,1 17-1,35-17 1,-71 35 0,-158-18-1,-18 18 1,-18 0 0,-17-17-1,17-1 1,18 1-1,-18-1 1,0 18 0,-17 0 15,-18 18 63,0-1-79,0 1 1,0-1 0,-18 36-1,18-17 1,-17 17-1,17 35 1,-18 0 0,18 35-1,0-87-15,0 105 16,0 0 15,0-18-15,0 1-1,0-1 1,0 18 0,18 18-1,-18 0 1,0 17 0,0-17-1,0 18 1,0-54-1,0 0 1,0 19 0,0-1-1,0-35 1,0 35 0,17-18 15,-17 1-16,0 17 1,0-35 0,0-1-1,0-16 1,18 16 0,-18 1-1,0 18 1,0-36-1,0 18 1,0-36 0,0 1-1,0 17 17,0-35-17,0 0 1,-18-36-1,18 1 1,-17 0 15,-1-18-15,-17 17 0,-53 1-1,-36 0 1,71-18-16,-53 17 15,-158 1 1,123 0 0,70-18-16,-158 35 15,17-17 1,0-1 0,-52 1 15,123-18-16,-106 17 1,35 1 0,89-18-1,-36 0 1,71 18 0,52-18-1,1 0 1,-18 0-1,18 0 1,-18 17 0,-18-17-1,-17 0 17,0 0-32,18 0 15,17-17 16,35 17-15,0-18 15,18 0-15,-17 1 0,17-1-1,-18 18 1,18-17-1,0-1 17,0 0-17,0-17 1,0 17 0,18-35-1,-18-17 1,17-1 15,-17-17-15,-17 53-1,17 17-15,-18-35 16,0 18 0,18 17 15,18 1-16</inkml:trace>
  <inkml:trace contextRef="#ctx0" brushRef="#br0" timeOffset="56643.453">16581 3052 0,'-18'0'16,"0"0"-16,18 17 15,0 1 1,0-1-16,0 36 16,18 36-1,0 16 1,-1 1 15,1-18-15,-18-17-1,0-36 1,0-70 15</inkml:trace>
  <inkml:trace contextRef="#ctx0" brushRef="#br0" timeOffset="56941.794">16563 3122 0,'0'-35'16,"0"-89"-1,0 283-15,0-335 0,35 123 16,36 35 0,17 36-1,-18 35 16,-17 0-31,-35 35 16,-36 35 15,-35-35-15,-35-17 0,-18-18-1,1 0 1,87-53-1</inkml:trace>
  <inkml:trace contextRef="#ctx0" brushRef="#br0" timeOffset="57407.361">17074 3140 0,'0'0'15,"0"-18"-15,-17 18 16,-36 0 15,0 35-15,0 1 0,18 17-1,35 17 1,88-35-1,-35-35 1,17-17 0,-17-19-1,-17-34 1,-36 35 0,0-1-1,0 54 16,0 17-15,0 18 15,17-35-31,36 35 16,18-18 0,-1-35-1,-52 0-15</inkml:trace>
  <inkml:trace contextRef="#ctx0" brushRef="#br0" timeOffset="57808.814">17445 2840 0,'0'0'0,"0"-18"32,0 36-1,17 52-16,19 36 1,-19 0 0,1 0-1,17-36 1,-17-17 0,17-35-1,-17-18 1</inkml:trace>
  <inkml:trace contextRef="#ctx0" brushRef="#br0" timeOffset="58324.359">17462 3193 0,'0'-18'0,"0"36"0,0-54 15,18 36 1,35-35-1,53 0 1,0 0 0,-18-1-1,-70 36-15,17-17 16,-53 17 15,1 17-15,-54 54-1,53-36 1,18 18 0,71-35 15,-18-18-15,0 0-1,-18-36 1,-17-17-1,-18 36-15,0-18 16,0 70 31,0 0-31,0-17-16,17 17 15,36 0 1,0-35-1,0-17 1</inkml:trace>
  <inkml:trace contextRef="#ctx0" brushRef="#br0" timeOffset="58805.869">18080 2505 0,'0'0'15,"0"-53"1,0 70 0,0 54-1,53 70 1,-53-88-16,53 106 16,-18-36-1,0-17 1,-17-53-1,0-35 1,-18-54 15,17-52 1,1 71-32,-1-89 15,1 70 1,35 19-1,0 34 1,35 72 0,-70-19-1,-36 1 1,-35-36 0,0-17-1,-17-18 1,34 0-1</inkml:trace>
  <inkml:trace contextRef="#ctx0" brushRef="#br0" timeOffset="59471.975">18750 2857 0,'0'0'0,"0"-17"0,18 17 16,-36 0-1,-17 17 1,-18 19 0,18 17-1,35 0 1,35-36 0,53 1-1,-17-36 1,-18-17-1,-36 0 1,-17 17 0,-17 18 15,-1 18-31,18 17 31,0 0-15,53-17-1,17-18 1,19-18 0,-72 18-16,19-35 15,-1-53 1,-35 0 0,0 52-1,0 19 1,0 34-1,0 54 1,0-1 0,17 19-1,1-19 1,-18-17 15,-18-18-15,-34-35-1,-19 0 1,18-35 0,53 17-16</inkml:trace>
  <inkml:trace contextRef="#ctx0" brushRef="#br0" timeOffset="59821.65">19297 2840 0,'0'0'15,"35"-18"-15,18 1 16,0-54 15,-53 18-15,0 18-1,-35 17 1,-18 53 0,0 36-1,35 17 1,36-17 0,52-18-1,36-18 1,-17-35-1,-37-18 1</inkml:trace>
  <inkml:trace contextRef="#ctx0" brushRef="#br0" timeOffset="62717.116">5327 5644 0,'-18'0'15,"36"0"95,0 0-95,17 0-15,53-17 32,-53 17-32,54-18 15,122-17 1,-52 0 0,88-1-1,-71 19 1,89-19-1,17 19 1,-194-1 0,36 18-1,52-35 1,-35 17 0,-17 1-1,-18 17 1,-1-18-1,-16 18 1,-19 0 15,-35-18-15,-17 18 0,0 0 15,-1 0 31,-34 0 32,-19 0-78,19-17-16,-19 17 0</inkml:trace>
  <inkml:trace contextRef="#ctx0" brushRef="#br0" timeOffset="63236.565">7602 5045 0,'0'0'0,"0"17"62,0 1-46,53 17-16,18 18 31,70-35-15,0-1-1,-17 1 1,-36 17-1,-88-17 1,0 0 0,-36 35-1,-52 17 1,-53 18 0,-18 1-1,106-72-15,-17 36 16,-18 18-1,70-54 1</inkml:trace>
  <inkml:trace contextRef="#ctx0" brushRef="#br0" timeOffset="65547.031">12100 4639 0,'18'0'203,"0"0"-188,17 0 1,35-18 0,-17 18-1,-17-17-15,34 17 16,107-36 15,-54 19-15,53-1-1,-17 1 1,-35-1 0,-19 18-1,-69-18-15,52 1 16,18-1 0,17 0-1,-17 1 1,-53 17-16,70 0 15,160-36 1,-36 19 0,-18-1-1,-53 1 1,-35-1 15,-35 0-15,-18 1-1,-70 17 1,35-18 0,35 0-1,-17 18 1,35-17 0,-1 17-1,1-18 1,35 18-1,0-18 1,-70 18 0,-18 0 15,-35 0-15,-1 0 93,1 0-93,-36 0 109,18-17-110,-35-1-15,17 18 16</inkml:trace>
  <inkml:trace contextRef="#ctx0" brushRef="#br0" timeOffset="66260.384">15628 4039 0,'18'0'94,"-1"18"-94,1-18 16,0 18-16,70-18 15,18 35 1,17-18 0,-35-17-1,-17 18 16,-54-18-15,1 0 0,-18 18-16,18-1 15,-18 19 1,-36-1 0,-16 0-1,16 1 1,-52 16-1,-53-16 1,53-1 0,17-35-1,54 0 1</inkml:trace>
  <inkml:trace contextRef="#ctx0" brushRef="#br0" timeOffset="74647.687">11183 4427 0,'-18'0'16,"1"-17"15,17-1-15,-18 18 0,0-18-1,18 1 1,-17-1-1,17 1 32,0 34 63,0 1-110,0-1 15,0 1 1,0 0-16,0-1 16,0 19-1,17-1 1,1-17-1,-18-1 1,18 18 0,-1-17-1,-17 0 1,18 17 0,-18-17-1,18 17 1,-1-17-1,1 17 1,0 0 0,-1 18-1,1-18 1,-18 1 0,18-1-1,-18 0 1,17 0-1,-17 1 1,0-1 0,0 0 15,0 18-15,0-35-1,0 52 1,0-34-1,0 17 1,0-1 0,-17 1-1,17-35 1,-18 35 0,0 0-1,1-18 1,-1 0-1,0 1 1,1-1 0,17 0 15,-18 1-15,0-1-1,18 0 1,-17 0-1,-1 1 1,0 17 0,18-18-1,-17 0 1,17 0 0,-18 1-1,18 17 1,-17-18-1,17 18 1,-18 0 0,18-18 15,-18 0-15,18 1-1,-17-1 1,-1 0-1,18 36 1,-18-18 0,18-18-1,0-18 1,0 1 0,-17 0-1,17 35 1,-18-36-1,18 19 1,0-1 0,0-17-1,0-1 17,0 18-17,0 1 1,0-19 15,-18-17 0,18-17-31,0-1 16,18-70 0,0 53-16</inkml:trace>
  <inkml:trace contextRef="#ctx0" brushRef="#br0" timeOffset="77761.989">11095 4392 0,'17'0'78,"1"0"-62,0 0-16,-1-18 16,72 18-1,-19-17 1,18-1 0,18 18 15,-35-17-16,-54 17-15,36 0 16,-17-18 0,-19 18-1,1 0 1,17 0 0,18-18-1,-18 18 1,-17 0-1,-18 18 157,0 0-156,0-1 0,0 1-1,-18-1 1,18 1-1,0 17 1,0-17 0,0 0-1,0 17 1,0-17 0,0 17-1,0-18 16,0 1-15,0 0-16,0-1 16,0 19-1,18-19 1,-18 1 0,0 17-1,0-17 1,18 35-1,-1-18 1,-17 0 0,0 1-1,18-1 1,0 18 0,-18-18 15,0 18-16,17 0 1,-17 17 0,18 1-1,-1 0 1,-17-19 0,18 1-1,-18 0 1,0 0-1,0-17 1,0-19 0,0 1-1,0-1 1,0 1 31,0 0-32,0-1 1,0 19 0,0-1-1,0 0-15,0 18 16,0 35 0,0-35-1,0 18 1,-18-1-1,18 19 1,0-54 0,0 0-1,0-17 17,-17-1 14,17 1-46,0 35 32,-18 17-17,18 1 1,0-18 0,-17-18-1,17-17-15,0-1 16,0 1-1,0 0 17,-18-1 15,18 1-32,0 0 1,0-1-1,-18 19 1,1 17 0,17-1-1,0-34 1,0 0 0,0-1 15,-18-17 63,0 0-63,1 0-31,-19 0 15,1 0 17,17 0-32,-34 0 15,-19 18 1,0-18 0,-17 18-1,18-18 1,-18 0-1,-1 0 1,19 0 0,17 0-1,0 0 1,18 0 0,17 0-1,0 0 1,-17 0 15,17 0-15,1 0-1,-18 0 1,-1 0 0,19 0-1,34 0 79,1-18-94,17 0 16</inkml:trace>
  <inkml:trace contextRef="#ctx0" brushRef="#br0" timeOffset="79208.573">11518 4568 0,'0'0'0,"-17"0"15,17 18 63,0 0-62,0-1-16,0 1 16,0 17-1,0 18 1,0 0 0,0 0-1,0-18 1,0 1-1,17-19-15,-17 19 32,0-19-32,0 1 47,-17-1-32,-36-17 1,0 0-1,0-17 1,18 17-16,-1-35 0</inkml:trace>
  <inkml:trace contextRef="#ctx0" brushRef="#br0" timeOffset="79473.275">11271 4604 0,'18'-18'16,"0"18"0,34-18-1,-34 18-15,53 0 16,-1-17-1,-35 17 1,1 0 0,-36 17-1</inkml:trace>
  <inkml:trace contextRef="#ctx0" brushRef="#br0" timeOffset="80173.223">11712 5486 0,'0'-18'15,"-17"18"32,17 18 0,0-1-47,0 1 16,0 0-16,0 17 15,0 18 1,0-18 0,0-17-1,0-1 1,0-34 15</inkml:trace>
  <inkml:trace contextRef="#ctx0" brushRef="#br0" timeOffset="80539.087">11642 5433 0,'0'0'0,"0"-36"15,17 1 1,19 0 0,-19 35-16,18 0 15,1 0 1,17 0 15,0 35-15,-36 0-1,36 18 1,-53-17 0,0-1-1,-35 0 1,-36-17 0,1 0-1,-1-18 1</inkml:trace>
  <inkml:trace contextRef="#ctx0" brushRef="#br0" timeOffset="81037.75">11606 5909 0,'0'0'0,"18"0"15,-18 18 32,0-1-31,0 1-16,0 52 15,-18-17 1,1 0 0,-1-17-1,0-36 1</inkml:trace>
  <inkml:trace contextRef="#ctx0" brushRef="#br0" timeOffset="81486.203">11606 5944 0,'0'0'16,"18"-53"-16,17 0 16,18 18-1,18 35 16,-18 0-15,-36 0 0,-17 35-1,0 1 1,-53 17 0,18-18-1,35-17 1,0-1-1,35 1 1,1-1 0,-36 19-1,0 17 1,-36 0 15,-17-36-31,18 1 31,-35 0-15,34-18 0</inkml:trace>
  <inkml:trace contextRef="#ctx0" brushRef="#br0" timeOffset="81940.447">11606 6438 0,'18'0'15,"-18"-17"-15,0-1 32,-18 18-17,1 0 1,-1 0-16,-52 18 15,-1 34 1,18 1 0,53 0-1,18-17 1,52-1 0,36-35-1,-18 0 16,-35-35-31</inkml:trace>
  <inkml:trace contextRef="#ctx0" brushRef="#br0" timeOffset="87211.219">11289 6844 0,'-18'0'172,"18"18"-156,-17 17 0,17 0-1,-18-17-15,18 70 16,18 71-1,-18-54 1,0 37 0,0-1-1,0 17 1,0-52 0,-36-18-1,19-35 16,-19 36-15,19-19 0,-1 18-1,0-52 1,18-19 0,-17 1-1,17 0 1,-18-18-1,18-18 17</inkml:trace>
  <inkml:trace contextRef="#ctx0" brushRef="#br0" timeOffset="87611.274">10830 8378 0,'0'0'0,"0"-17"15,0-1 1,0-17-1,18 35 32,0 0-31,-18 18-16,52 17 16,-34-18-16,35 19 31,0 17-16,0-18 1,-18-17 0,18-18-1,-35 0-15</inkml:trace>
  <inkml:trace contextRef="#ctx0" brushRef="#br0" timeOffset="87843.486">11501 8237 0,'17'-53'16,"-34"106"-16,34-123 16,-34 70 31,-1 0-47,-70 53 15,-18 17 1,-18 1 15,89-36-31,-35 0 16,-1 18-16</inkml:trace>
  <inkml:trace contextRef="#ctx0" brushRef="#br0" timeOffset="88492.273">10178 9119 0,'-36'18'16,"1"17"-1,17-17 1,18-1 0,0 1-1,0-36 17,18 1-32,17-18 15,18-54 1,0-34-1,-18 17 1,-17 71 0,0 0-1,-18 105 17,17 1-17,1-1 1,17 18-1,-17-17 1,-18-53-16,18 34 16,-18-34-1</inkml:trace>
  <inkml:trace contextRef="#ctx0" brushRef="#br0" timeOffset="88692.24">10107 9137 0,'0'0'0,"-18"0"15,-17 0 1,53-18 15,-1 18-31,72 0 16,-1-17-1,-35-19 1</inkml:trace>
  <inkml:trace contextRef="#ctx0" brushRef="#br0" timeOffset="88941.26">10495 8961 0,'0'0'0,"18"0"15,-18 17 16,0 1-31,0 35 16,-18 17 15,18-34-15,0-19-16,-18 36 16,18-18-1</inkml:trace>
  <inkml:trace contextRef="#ctx0" brushRef="#br0" timeOffset="89208.171">10513 8925 0,'0'0'0,"17"-53"15,36-17 1,0 52-1,0 18 17,18 18-32,-36 17 31,-17 18-15,-36 0-1,-70 0 1,17-18-1,18-17 1,36-18-16</inkml:trace>
  <inkml:trace contextRef="#ctx0" brushRef="#br0" timeOffset="89474.187">11007 8925 0,'0'0'0,"17"0"0,-17-17 16,18 17 0,-18 17 15,0 54 0,-35-1-15,-1 19-1,1-54 1,17 0 0,1-35-16,-1 0 15</inkml:trace>
  <inkml:trace contextRef="#ctx0" brushRef="#br0" timeOffset="89690.516">10830 8925 0,'0'0'0,"18"-35"16,35-18 0,-36 35-16,89-17 31,-18 35-15,18 0-1,-35 35 1,-53 18-1,-36-35-15</inkml:trace>
  <inkml:trace contextRef="#ctx0" brushRef="#br0" timeOffset="89873.779">10848 9243 0,'0'0'0,"0"35"15,-18-17 1,36-18-16,35 0 15,35 0 1,0-18 0,0 0 15,-52 1-31</inkml:trace>
  <inkml:trace contextRef="#ctx0" brushRef="#br0" timeOffset="99492.355">16669 4004 0,'-18'0'47,"0"0"47,1 0-16,17-18-63,0 1 32,0 34 16,0 1-48,0 0 1,0-1 0,0 19-1,0-19 1,0 18 0,17 1-1,-17-1 1,0 0-1,0 1 1,0-1 0,0 0-1,0 0 1,0 1 0,0 17-1,0-18 1,0 18-1,0 0 1,0 17 15,0 1-15,0-18 0,-17 17-1,17 19 1,-18-1-1,18-18 1,0 18 0,0 1-1,-17-19 1,17 18 0,-18-17-1,18 17 1,0-17-1,-18-18 17,18 17-17,0 18 1,-17-52 0,17 52-1,0-35 1,-18 53-1,18-53 1,0-1 0,0 1-1,0 0 1,-18 18 0,18-18-1,0-18 1,0 0-1,0-17 17,0 0-17,0-1 1,0 1 0,0-1 15,-17-34 0,17-1-15,0-35-1,0-53 1</inkml:trace>
  <inkml:trace contextRef="#ctx0" brushRef="#br0" timeOffset="102153.489">16633 3986 0,'-17'0'16,"52"0"46,-17 0-46,-1 0-16,36 0 15,35 0 17,-35-17-17,-17 17-15,70-18 16,-1 0-1,-34-17 1,-1 18 0,-17-1-1,0 0 1,0 18 0,-35 0-1,-18-17 16,17 17-15,-17 17 109,0 1-109,0 0-16,0-1 15,-17 18 1,17 1 0,-18 17-1,18 0 1,0-18-1,0 18 1,-17-36-16,17 19 16,0 17-1,0-18 17,-18 0-17,18 0 1,0 1-1,0 17 1,0-18 0,0 0-1,0 0 1,-18 18 0,18 0-1,-17 18 1,-1-1-1,18 36 1,-18-18 0,18 18-1,0-18 1,-17 36 15,17-36-15,0 0-1,0-35 1,0 18 0,0-18-1,0 0 1,0 17 0,0-35-1,0 18 1,0 0-1,0 35 1,0-35 0,0-35-1,0 17 1,0-17 15,0 17-15,0-17-1,0 17 1,17 36 0,1-1-1,-18 1 1,18-1 0,-1-17-1,-17 18 1,18-36-1,-18-17 1,-18-18 78,1 0-63,-1 0-31,0 0 16,1 0-16,-19 0 15,-52 0 1,18 0 0,17 0-1,-18 0 1,1 0-1,17 0 1,17 17 0,1-17-1,-18 0 1,36 0 15,-19 0-15,1 0-1,0 0 1,0 0 0,17 0 31,0 0-32,1 0 16,17-17 1,0-1-1,0 0-15,0 1-16</inkml:trace>
  <inkml:trace contextRef="#ctx0" brushRef="#br0" timeOffset="104633.131">20355 2258 0,'0'-18'15,"0"0"1,18 18 0,-36 0 15,-35 0-15,0 0-1,18 18 1,18 17-1,17 1 1,52 34 15,-16-52-31,34 52 16,1 19 0,-18-36-1,-53-1 1,-36 1-1,-52-35 1,0-18 0,18 0-1,17-18 1,53-35 0</inkml:trace>
  <inkml:trace contextRef="#ctx0" brushRef="#br0" timeOffset="105066.005">20620 2222 0,'0'0'0,"-18"0"62,1 0-62,17 18 16,-36 35-1,36 35 1,18 0 0,70-17-1,-17-53 1,17-36-1,-35-53 1,-53 1 0,0-18 15,-71 17-15,-17 36-1,70 35-15,-35 0 16,1 0-1,16 0-15</inkml:trace>
  <inkml:trace contextRef="#ctx0" brushRef="#br0" timeOffset="105299.959">20637 2205 0,'18'0'16,"0"17"-1,17 54 1,18 17 0,-18 18 15,-17-71-31,17 1 16,0 17-1,1-36 1,-1-17-1</inkml:trace>
  <inkml:trace contextRef="#ctx0" brushRef="#br0" timeOffset="105681.817">21096 2117 0,'0'-18'16,"18"18"31,17 18-31,-35 52-1,0 1 1,0-1-1,0-34-15,0-1 16,18 18 0,17-36-1,18-17 1,17-35 0,-17 0-1,18 17 1,-53 18-1</inkml:trace>
  <inkml:trace contextRef="#ctx0" brushRef="#br0" timeOffset="106963.58">20144 3387 0,'0'17'47,"0"19"-32,0-19-15,-53 71 16,0 18-1,0-35 1,35-18 0,18-71 15,18 0-15,17-52-1,-17 35-15,35-54 16,-36 36-1,1 18 1,17 53 0,1 52-1,-1-17 1,0 36 0,0-19-1,18-17 1,-17-18-1,-1-35 1,0-17-16</inkml:trace>
  <inkml:trace contextRef="#ctx0" brushRef="#br0" timeOffset="107262.526">20567 3298 0,'0'0'0,"0"-35"15,0-18 1,-18 18 0,1 35-1,17 18 1,0 17 0,0 35-1,-18 72 1,0-19-1,1-17 1,17-53 0,0 17-1,0-52 1,35-18 0</inkml:trace>
  <inkml:trace contextRef="#ctx0" brushRef="#br0" timeOffset="107563.175">20726 3545 0,'0'-17'16,"0"34"-16,-18-17 15,0 18 1,-17 35 0,35-35-16,0 35 15,35-18 1,1-35-1,17-18 1,0-17 0,-18-53-1,-35 17 1,-18 18 0,-52 36 15,-19 17-16,54 17-15</inkml:trace>
  <inkml:trace contextRef="#ctx0" brushRef="#br0" timeOffset="107928.592">21167 3369 0,'0'0'0,"0"-18"15,0 1-15,0-19 16,0 19 0,-18 17 15,0 35-15,18 0-1,0-17 1,0 17-1,36 36 1,-19-1 0,-17-17-1,-17 0 1,-72-17 0,37-19-1,-1-34 1,35 17-16</inkml:trace>
  <inkml:trace contextRef="#ctx0" brushRef="#br0" timeOffset="108344.813">21378 3263 0,'0'0'0,"-17"0"31,-1 18-15,0 35-1,-17 17 1,17-34-16,18 16 16,0 37-1,18-19 1,35-34-1,0-36 1,35-71 0,-35-17-1,-18 17 1,-35-35 0,-35 36-1,-35 52 16,-19 18-15,19 35 0</inkml:trace>
  <inkml:trace contextRef="#ctx0" brushRef="#br0" timeOffset="108610.662">21343 3316 0,'0'0'0,"18"18"31,-18-1-31,17 19 16,1 69-1,-18-16 1,18-19 15,-18 1-15,17-36-1</inkml:trace>
  <inkml:trace contextRef="#ctx0" brushRef="#br0" timeOffset="109009.517">21731 3157 0,'0'0'0,"0"-17"0,0-1 16,18 18 15,-18 18-16,0-1 1,17 1-16,-17 17 16,0 53-1,0 1 1,0-1 0,18-35-1,35-18 1,17-35-1,36 0 1,0-35 0,0 17-1,-71 0 1,-52 18 0</inkml:trace>
  <inkml:trace contextRef="#ctx0" brushRef="#br0" timeOffset="145069.294">16933 4180 0,'0'-17'78,"0"34"0,0 1-63,0 0 1,0-1-16,0 36 16,0 0-1,18 0 1,0 0 0,-1-18-1,-17 1 1,0-1 15,0-18-15,-35 1-1,-18 0 1,0-18 0,18 0-1,35-18 1,0-35-1,0 36-15</inkml:trace>
  <inkml:trace contextRef="#ctx0" brushRef="#br0" timeOffset="145302.701">16827 4216 0,'0'-18'32,"0"0"-17,18 1 1,-18-1-16,53 18 16,18-18-1,-1 18 1,-17 0-1</inkml:trace>
  <inkml:trace contextRef="#ctx0" brushRef="#br0" timeOffset="145901.766">16916 5045 0,'0'0'0,"17"-18"0,-17 0 32,0 1-17,0-1 1,0 36 31,0-1-47,0 36 15,0 36 1,0 16 0,-17-34-1,17-53-15,-36 34 16,19-52 0,-1 0-1</inkml:trace>
  <inkml:trace contextRef="#ctx0" brushRef="#br0" timeOffset="146050.711">16845 4974 0,'0'0'0,"18"-35"16,17-18-1,18 18 1</inkml:trace>
  <inkml:trace contextRef="#ctx0" brushRef="#br0" timeOffset="146218.905">17233 4921 0,'0'18'16,"0"-36"-16,0 89 16,0-1-1,-17 19 1,-36-19 0,-18 1-1,-17-36 1,0-17-1,-1-18 1,54 0 0</inkml:trace>
  <inkml:trace contextRef="#ctx0" brushRef="#br0" timeOffset="147132.623">16951 4921 0,'0'0'0,"0"-17"47,18 17-47,-1 0 16,19-18-1,-1 18 1,0 0-1,0 18 1,-17-1 0,0 19-1,-18-1 1,-18-18 0</inkml:trace>
  <inkml:trace contextRef="#ctx0" brushRef="#br0" timeOffset="148862.674">16792 5768 0,'0'-18'16,"0"1"15,0-1-16,0 36 48,0-1-63,0 1 16,0 0-1,0 52 1,-17-17-1,17 0 1,0-18 0,-18-17-1</inkml:trace>
  <inkml:trace contextRef="#ctx0" brushRef="#br0" timeOffset="149396.211">16775 5733 0,'0'0'16,"35"-53"-16,18 17 16,0 1 15,0 35-16,0 0 1,-36 0 0,-17 18-1,-17 17 1,-19 0 0,-17 1-1,18-19 1,35 1-1,35-18 1,1 18 0,17 17-1,-36-18 1,-17 36 0,-35-17-1,-18-1 16,18 0-15,-18-35 0,-18 0-1,54 0 1,-1-17 0,18-1-16</inkml:trace>
  <inkml:trace contextRef="#ctx0" brushRef="#br0" timeOffset="149946.975">16880 6209 0,'0'0'0,"0"-18"31,-17 18 1,-1 0-32,-17 0 15,17 0 1,-17 18-1,-18 52 1,35 1 0,18-18-1,18-18 1,35 0 0,17-35-1,-17 0 1,0-35-1,-53 0 1</inkml:trace>
  <inkml:trace contextRef="#ctx0" brushRef="#br0" timeOffset="150976.786">16986 6650 0,'-17'0'16,"17"17"77,0 1-93,0 0 16,0-1 0,-18 19-16,18 34 15,-18 18 16,18 1-15,-17 34 0,17 1-1,-18-1 1,18-35 0,0 0-1,-18-52 1,1-1-1,-1-35 1,0-18 0,18 1-16</inkml:trace>
  <inkml:trace contextRef="#ctx0" brushRef="#br0" timeOffset="151409.386">16757 7461 0,'-18'0'15,"18"-17"-15,0 34 47,18 1-47,0 0 16,-1 17-1,36 0 1,0-35 0,18 0-1,-1-35 1,1-18 0,-18-18-1,-36 36 1,1 35-1,-36 0 1,-35 35 15,36-17-31,-19 35 16,-16 17 0,16-17-1,19-35-15</inkml:trace>
  <inkml:trace contextRef="#ctx0" brushRef="#br0" timeOffset="152208.594">16475 8202 0,'0'-18'0,"0"36"0,0-53 16,17 17-1,-17 1 1,0-19 0,-17 36-1,17-17-15,-71 17 16,-35 17-1,-17 54 1,35-1 0,70 1 15,18 17-15,71-35-1,-1-35 1,1-36-1,-18-17 1,-18-53 0,18-18-1,-18-35 1,0-1 0,-35 72-1,0 35 1,0 52 31,18 19-32,-18 34 1,18 36 0,-18 0-1,0-36 1,0-52-16,0 35 15,0-18 1</inkml:trace>
  <inkml:trace contextRef="#ctx0" brushRef="#br0" timeOffset="152556.351">16616 8202 0,'17'0'0,"-17"-18"15,18 18-15,0 0 16,17 36 0,0 17-1,-35 0 17,0-18-17,0 0 1,0-17-16,0-36 31,0 0-15,0-52-1,18-18 1,17 0 0,-17 70-16,-1-17 15,19 17 1</inkml:trace>
  <inkml:trace contextRef="#ctx0" brushRef="#br0" timeOffset="152706.293">16951 8114 0,'18'18'16,"-36"-36"-16,36 71 16,-18 0-1,0-18 1,0 0-1,0 1 1,-18-36 0</inkml:trace>
  <inkml:trace contextRef="#ctx0" brushRef="#br0" timeOffset="152909.801">16969 7920 0,'0'0'0,"0"-35"0,-18-1 16,18 19-16,-35 17 16,35 17 31,0 19-32,0-19 1,0 1-16</inkml:trace>
  <inkml:trace contextRef="#ctx0" brushRef="#br0" timeOffset="153273.815">17163 8079 0,'0'0'0,"17"0"15,1 17 1,0 19-1,-1-1 1,18 18 0,-17 0-1,0-18 17,-1-17-17,19-36 16,-36-35-15,17 35-16,1-35 16,0-17-1,17-1 1,0 36 0,0 17-1</inkml:trace>
  <inkml:trace contextRef="#ctx0" brushRef="#br0" timeOffset="153639.089">17692 8079 0,'0'0'15,"17"0"1,19-18-1,-1-17 1,-17-18 0,-18 17-1,-53 36 17,0 18-17,35 35 1,18-35-16,0 17 15,35 36 1,1-19 0,17-16 15,0-19-15,-18-17-16</inkml:trace>
  <inkml:trace contextRef="#ctx0" brushRef="#br0" timeOffset="153954.548">18115 8061 0,'0'0'15,"18"0"-15,-1 0 16,1 0-16,0 18 16,-18 35-1,0-1 1,0-34-1,0 0 1,-18-18 0,0-36-1,18 1 17,0-35-17,18-19 1,35 1-1,-18 18 1,-35 52-16</inkml:trace>
  <inkml:trace contextRef="#ctx0" brushRef="#br0" timeOffset="164412.179">16298 7638 0,'0'-18'16,"-17"18"47,-1 0-63,0 0 15,-35 0 1,36 0-16,-54 18 15,1-1 1,-1 1 0,36 0-1,-53 34 1,52-16 0,-16-1-1,-19 36 1,18-19-1,18-16 17,-1 17-17,36-18 1,-17 18 0,17 17-1,0-17 1,0 0-1,35 0 1,0 0 0,1 18-1,17-1 1,35 18 0,-18-35-1,19 0 1,16-17-1,19 16 17,-71-34-17,53 17 1,-36-17 0,54 0-1,-71-1 1,70 1-1,-70-18 1,17 18 0,19-18-1,34 0 1,1 0 0,34 0-1,-17 0 1,-17 0-1,17 0 1,-17-18 0,-19 0 15,1-17-15,-35 35-1,-18-35 1,0 17-1,0 0 1,-1-17 0,1 0-1,-17 17 1,17-17 0,17-36-1,1 18 1,-18 1-1,17-19 1,-17 18 0,-18-17-1,18-1 17,-35 18-17,-18 0 1,0 0-1,0-17 1,0-1 0,-18 36-1,1 0 1,-19-1 0,1 1-1,-18 0 1,-17 17-1,52 0-15,-53 1 16,1-18 0,17 35 15,18 0-15,-18-18-1,17 18 1,-52-18-1,18 18 1,34 0 0,-17 0-1,1 0 1,-19 0 0,18 0-1,0 0 1,0 0-1,-17 18 1,-1-18 0,-17 0-1,0 0 17,35 18-17,-18-18 1,-17 0-1,18 17 1,17-17 0,0 18-1,17-18 1,1 17 0,-18-17-1,18 18 1,0-18-1,-18 0 1,17 0 0,1 0-1,0 18 17,17-18-17,1 0 16,-1 0-31,0 0 16,-17 0 0,0 0-1,0 0 1,-1 0 0,1 0-1,-18-18 1,0 18-1,18-18 1,-18 18 0,18 0-1,35-17 17,-36 17-17,19 0 1,-1-18-1,0 18 1,1 0 0,-36-17-1,35 17 1,-17-18 0,17 18 15,18-18 78</inkml:trace>
  <inkml:trace contextRef="#ctx0" brushRef="#br0" timeOffset="192477.542">9260 9790 0,'0'0'0,"-17"0"16,17-18-16,-18-17 16,-17 17-1,0 18 1,-1 0-1,-17 35 17,0 71-17,1 18 1,-1 17 0,35 0-1,18-18 1,0-87-16,35 34 15,18-17 1,35-35 0,-17-36-1</inkml:trace>
  <inkml:trace contextRef="#ctx0" brushRef="#br0" timeOffset="193076.7">9596 10054 0,'0'-17'16,"0"-1"-16,0 0 15,-36 18 1,-17 0 0,-17 0-1,-1 53 1,18 35-1,18 1 17,53-37-17,-1-34-15,54 17 16,-1-35 0,1-35-1,-36-18 1,1-17-1,-36 17 1,-18 70 15,18 36-15,-18 18 0,18-18-1,18-53 1,0 35-1,-1-35-15,18 0 16,-17 0-16</inkml:trace>
  <inkml:trace contextRef="#ctx0" brushRef="#br0" timeOffset="193674.672">9895 9490 0,'0'-18'15,"0"36"-15,0-54 16,-17 36 15,17 18-31,0 0 0,0 70 16,0 0 15,0 53-31,0 0 31,0-17-15,0-54 0,0 1-1,17-53 1,-17-54 15,18-17-15,0 18-16,17-53 15,18 35 1,-18 53 0,36 18-1,-18 35 1,-18 17-1,-17 1 17,-36-18-17,-70 17 1,0-52 0,17-18-1,53 0 1,18-36-16</inkml:trace>
  <inkml:trace contextRef="#ctx0" brushRef="#br0" timeOffset="194058.355">10231 9984 0,'0'0'0,"35"-36"15,-18 1 1,-34 35 46,-1 18-62,18-1 16,-17 19 0,17 17-1,0-18-15,35 35 16,0-17-1,-17 0 1,-18-18 0,0 1-1,-36-19 1,-34-17 0,17 0-1,18 0 1,35-17-1</inkml:trace>
  <inkml:trace contextRef="#ctx0" brushRef="#br0" timeOffset="194391.365">10495 9631 0,'0'0'0,"0"-35"16,0 52 0,0 1-1,0 70 1,0-17 0,0 52-1,0 1 1,18-1-1,-1-52 1,1-36 0,17-35 15,1 0-15,-36-18-16,0 1 0</inkml:trace>
  <inkml:trace contextRef="#ctx0" brushRef="#br0" timeOffset="194590.375">10460 10001 0,'0'0'0,"-18"0"0,36 0 31,17 0-15,18-17-1,-18-1 1,-17 0 0</inkml:trace>
  <inkml:trace contextRef="#ctx0" brushRef="#br0" timeOffset="194873.514">10672 9966 0,'0'0'31,"35"35"-31,-18 18 15,1 0 1,-18-35-16,0 35 16,0-18-1,0-17 1,0-36 15,0-35-15,0-35-1,18 0 1,17 35 0,-17 35-16,52-17 31,-17 35-31</inkml:trace>
  <inkml:trace contextRef="#ctx0" brushRef="#br0" timeOffset="195322.58">11236 9895 0,'0'0'0,"18"0"0,-18-17 16,0-1-16,0 0 16,-18 18-1,-70 18 1,35 17-1,-53 36 1,53 0 0,53-1 15,35-17-15,89-35-1,-54-36 1,1-35-1,-18-17 1,-18 17 0,-35 17-1,0 54 1,-17 17 0,-1 18-1,18 18 1,18-36-1,17-17 1</inkml:trace>
  <inkml:trace contextRef="#ctx0" brushRef="#br0" timeOffset="195638.372">11800 9895 0,'0'0'0,"0"-17"15,0-36 1,-17 53 0,-19 0-1,1 53 1,0 17 0,17 19-1,18-19 1,53 1-1,18-36 1,17-35 0,-35-18-1,0-17 1,-36 0 0</inkml:trace>
  <inkml:trace contextRef="#ctx0" brushRef="#br0" timeOffset="195939.279">12100 9507 0,'18'18'0,"-36"-36"16,1 1-16,17-19 15,17 54 32,-17 0-47,0 17 0,18 71 16,-18 0-1,0 52 1,0-34 0,18-1-1,-1-70 17,1-17-17,-1-36 1,1-18-1,0 0-15</inkml:trace>
  <inkml:trace contextRef="#ctx0" brushRef="#br0" timeOffset="196104.882">12206 9913 0,'-18'-18'0,"18"1"31,36-19-16,70 19 1,-1-18 0,-69 17-1</inkml:trace>
  <inkml:trace contextRef="#ctx0" brushRef="#br0" timeOffset="196970.555">10583 10795 0,'0'0'0,"0"18"0,0-1 16,0 36 0,0-18-1,0 18 1,0-35-1,0 0 1,0-36 0,0-35-1,0-17 1,0-36 15,18 70-15,35 1-1,0 70 1,0 54 0,-18-36-1,-17-18 1,-18-53 15,17-35-15,1 0-1,-18 18-15,70-53 16,19 35 0,16 53-1,-34 35 1,-18 53 0,-35 1 15,-18-1-16,-18-53 1,0-17 0</inkml:trace>
  <inkml:trace contextRef="#ctx0" brushRef="#br0" timeOffset="197353.425">11412 10777 0,'-17'0'16,"34"0"15,1-17-15,0-1-16,17-17 31,0 0-31,-17-1 16,-18 1 15,-18 35-15,-52 35-1,17 36 1,53 35 0,17-18-1,19 0 1,17-53-1,17-17 1,-35-36 0,1 1-1</inkml:trace>
  <inkml:trace contextRef="#ctx0" brushRef="#br0" timeOffset="197569.77">11818 10495 0,'0'-18'16,"0"36"15,18 35-15,-1 35 0,-17 18-1,18 18 1,-18-89-16,-18 53 15,-35-35 1</inkml:trace>
  <inkml:trace contextRef="#ctx0" brushRef="#br0" timeOffset="197770.078">11712 10901 0,'0'0'0,"0"-35"0,0 17 31,18-17-15,-1 17-16,19 0 15,70-52 1,-18 17 0,-71 18-1</inkml:trace>
  <inkml:trace contextRef="#ctx0" brushRef="#br0" timeOffset="198184.77">12030 10495 0,'0'35'0,"0"-70"0,0 17 16,0 36 15,0 0-31,0 35 16,0 35 0,0 18-1,0 0 1,0-54-1,17-34 17,1-18-17,-18-18 1,18-70 0,17 0-1,0 0 1,18 70-1,-35 18-15,35 18 16,17 52 0,-35 19-1,-35-1 1,-17-18 0,-18-34-1,17-36 1</inkml:trace>
  <inkml:trace contextRef="#ctx0" brushRef="#br0" timeOffset="198485.567">12594 10636 0,'0'-17'16,"0"34"-16,-17-52 15,-19 53 1,-17 17-1,18 35 1,35 19 0,0-19-1,0-52-15,53-1 16,-18-17 0,18 0-1,-18-52 1,-17-19-1,-18-52 17,-35 70-17,-18 35 1</inkml:trace>
  <inkml:trace contextRef="#ctx0" brushRef="#br0" timeOffset="199050.321">13176 10548 0,'0'-18'0,"-17"18"16,-1 0-1,-17 0-15,-36 18 16,53 0-16,-70 35 31,18 35-15,52 18-1,53-36 1,36-17 0,-18-53-1,17-53 1,-52 18-1,35-89 1,-18-17 0,-17-17-1,0 34 1,-36 36 15,18 70-31,0 89 31,0 17-15,0 18 0,0-71-1,0 36 1,0 17 0,0-18-1,0-17 1</inkml:trace>
  <inkml:trace contextRef="#ctx0" brushRef="#br0" timeOffset="199382.509">13441 10583 0,'0'0'0,"17"-17"0,-17-19 16,18-17 0,-18 36-1,-18-1 1,-17 18-1,18 18 1,-1 35 15,18-18-15,18 36 0,17-18-1,0 17 1,-35 1-1,-18-36 1,-34-17 0,-19-18-1,0-18 1,54 0 0</inkml:trace>
  <inkml:trace contextRef="#ctx0" brushRef="#br0" timeOffset="199648.966">13670 10107 0,'0'-18'0,"0"36"16,18-53-16,17 35 31,0 70-16,71 54 1,35 52 0,-70 18-1,-124 0 1,18-141-16,-124 71 16,35-71-1</inkml:trace>
  <inkml:trace contextRef="#ctx0" brushRef="#br0" timeOffset="212062.662">8361 11518 0,'0'-17'16,"-18"17"30,1 0-14,-1 17-32,-35 36 15,0 35 1,35 18 0,18-53 15,18-35-31,35 52 15,35-52 1,0-36 0,1-17-1,-37-36 1,1-17 0,-53 18-1,0 34 1,0 54 15,0 17-15,0 18-1,0 18 1,18-54 0,17 36-16,-17-35 31,35-18-16,-35 0-15</inkml:trace>
  <inkml:trace contextRef="#ctx0" brushRef="#br0" timeOffset="212395.137">8978 11624 0,'0'0'0,"0"-18"0,0 1 16,0-19-1,-17 36 1,-1-17-1,0 52 17,18-17-17,0-1-15,18 36 16,0 0 0,-1 0 15,-17-18-16,0 1 1,-35-19 0,0 1-1,-18 0 1,17-18 0,1 0-1</inkml:trace>
  <inkml:trace contextRef="#ctx0" brushRef="#br0" timeOffset="212578.599">8978 11730 0,'18'0'0,"-36"0"0,53 0 0,-17 0 15,0 0 1,-18 35 15,17-17-31,-17-1 31,0 1-15</inkml:trace>
  <inkml:trace contextRef="#ctx0" brushRef="#br0" timeOffset="212724.604">9013 11501 0,'0'0'0,"-17"-53"15,-1 53 1,18 17 15</inkml:trace>
  <inkml:trace contextRef="#ctx0" brushRef="#br0" timeOffset="213060.599">9260 11783 0,'-17'-18'47,"17"0"-31,-18 18-16,18-35 15,0 18-15,0-19 16,18-34-1,70 70 1,-35 0 0,53 53-1,-71-18 1,-35 18 0,0 0-1</inkml:trace>
  <inkml:trace contextRef="#ctx0" brushRef="#br0" timeOffset="213629.647">9878 11571 0,'17'-18'16,"-34"36"-16,52-53 15,-70 35 1,-18 17-1,18 19 1,35-1 0,35-17-1,0-18 1,36 0 0,-18-36-1,-36 1 16,-17 0-15,-17 35 15,-19 35-15,36 53 0,36 89-1,34 70 1,18 17-1,-35-34 1,-35-160-16,0 89 16,-18-89-1,-53-34 1,-18-36 0,-17-36-1,0-17 1,17-52 15,89-19-15,35 1-1,70-18 1,18-18 0</inkml:trace>
  <inkml:trace contextRef="#ctx0" brushRef="#br0" timeOffset="214161.021">11060 11589 0,'0'0'16,"17"0"30,-17 17-30,0 1-16,35 35 16,-17 0-1,0-36-15,35 89 16,0 0 0,-36-35-1,-17-1 1,0-17-1,-106-18 17,18-35-17,0 0 1,17-52 0,54-37-1,17 54-15</inkml:trace>
  <inkml:trace contextRef="#ctx0" brushRef="#br0" timeOffset="214342.47">10918 11518 0,'0'0'0,"-35"-35"16,18 0 0,17 17-1,17 18 32,-17 18-31,18-1-16</inkml:trace>
  <inkml:trace contextRef="#ctx0" brushRef="#br0" timeOffset="-214654.822">11448 11606 0,'17'-17'16,"-34"17"15,-36 35-15,-18 0-1,71-17 1,-17 0-16,34 34 31,18-16-15,18-36 0,0 0-1,-17-36 1,-19-16-1,-17-1 1,0 35 0,0 36 15,35 35-15,1-1-1,-1-16 1,0-1-1,18-35 1,0 0 0</inkml:trace>
  <inkml:trace contextRef="#ctx0" brushRef="#br0" timeOffset="-214337.634">11889 11659 0,'0'0'0,"0"-17"16,0 52 31,35 18-32,0-18 1,0-17 0,1-18-1,-19-18 1,1-35 15,0 0-31,-18 0 16,0 18 15,0 17-15,17 18-1</inkml:trace>
  <inkml:trace contextRef="#ctx0" brushRef="#br0" timeOffset="-213938.987">12312 11553 0,'0'-17'16,"-18"17"15,1 17-31,-54 19 16,53-36-16,-34 53 15,52-18 1,17 18 0,36-36 15,0 1-15,-18-36-1,1-17 1,-1-18-1,-35 36 1,-18 34 15,18 19-15,18-1 0,17-18-1,0 1-15,71-18 16,0 0-1</inkml:trace>
  <inkml:trace contextRef="#ctx0" brushRef="#br0" timeOffset="-213606.263">13282 11483 0,'0'0'0,"0"-35"31,-18 35-15,1-18 0,-1 18-1,1 0-15,-19 35 16,-17 1 0,36 34-1,17-17 1,0 18-1,35-54 17,36 1-32,17-18 31,-35-35-15,17-18-16</inkml:trace>
  <inkml:trace contextRef="#ctx0" brushRef="#br0" timeOffset="-213323.539">13494 11536 0,'0'-18'15,"0"1"1,0 52-16,-18-70 16,-17 70-1,17 0 1,18 36 0,18-36-1,17 0 1,-17-35-1,17-17 1,-17-19 0,-18-17-1,0-17 1,-18 17 15,0 53-15,1 0-16</inkml:trace>
  <inkml:trace contextRef="#ctx0" brushRef="#br0" timeOffset="-212773.415">13917 11465 0,'0'0'0,"0"-17"16,-18 17-1,-34 0 1,16 0 0,-17 35-1,0 35 17,53 1-17,0-36 1,53 1-1,0-36 1,0-18 0,18-53-1,-36-34 1,18-37 0,-18-16-1,-17 52 1,-18 53-1,-18 71 1,1 34 0,17 37 15,0 34-31,0-17 31,35-18-15,-18-35-1,1-18 1,35-35 0</inkml:trace>
  <inkml:trace contextRef="#ctx0" brushRef="#br0" timeOffset="-212422.401">14482 11448 0,'0'-18'32,"17"18"-17,-17-18-15,53-17 16,-35 17 0,35-34-1,-18-1 1,-35 17-1,-35 36 1,-54 36 0,1 52-1,35 0 1,53-17 0,71-19-1,35-34 1,35-18-1,53-35 1</inkml:trace>
  <inkml:trace contextRef="#ctx0" brushRef="#br0" timeOffset="-209613.477">20338 2963 0,'17'0'62,"1"0"-46,52-17-16,89-1 31,71-17-15,34-1 0,-158 19-16,211-36 15,-123 18 1,-123 17-16,88-17 15,-106 35 1,-36 0 0,1 0-16,0 0 31</inkml:trace>
  <inkml:trace contextRef="#ctx0" brushRef="#br0" timeOffset="-209014.937">20514 4410 0,'0'0'15,"-18"0"-15,-17 17 16,70-17 15,1 0-31,105-17 16,88-19-1,36 1 1,70-35 0,35-1-1,-70 18 1,-124 0-1,-105 53 1,-36-17 15</inkml:trace>
  <inkml:trace contextRef="#ctx0" brushRef="#br0" timeOffset="-185401.747">13494 9260 0,'0'0'0,"17"53"0,1 71 31,-18-54-15,-18-34-16</inkml:trace>
  <inkml:trace contextRef="#ctx0" brushRef="#br0" timeOffset="-184119.115">14464 10301 0,'-18'0'15,"1"0"1,-19 0 0,1 0 15,17 0-16,1 0 17,-1 0-17,36 0 32,52 0-31,-17 0-16,88 0 15,36-18 1,-1 1 0,-17 17-1,-53-18 1,-53 1 0,-18 17 15,-35-18 31,0 0-62</inkml:trace>
  <inkml:trace contextRef="#ctx0" brushRef="#br0" timeOffset="-183787.693">15205 10089 0,'-18'-17'0,"36"34"0,-54-34 16,19 17 15,34 0 0,1 0-31,17 17 16,1 19-1,-1-1 17,-17-17-32,-18 17 15,0 0 1,0 0 0,-53 1-1,-18-19 1,36 1-1,0-18 1</inkml:trace>
  <inkml:trace contextRef="#ctx0" brushRef="#br0" timeOffset="-182955.194">16387 9807 0,'0'-17'32,"-18"17"-17,18 17 1,0 18-1,0-17-15,0 53 16,0-1 0,-18-17-1,18-18 1,-17-35 0,-19-17-1,36-1 1</inkml:trace>
  <inkml:trace contextRef="#ctx0" brushRef="#br0" timeOffset="-182805.421">16298 9596 0,'0'-53'16,"0"106"-16,0-159 16,0 88-1,36 18 16,-19 0-31,19 18 0</inkml:trace>
  <inkml:trace contextRef="#ctx0" brushRef="#br0" timeOffset="-182239.67">16492 9913 0,'0'0'0,"18"53"16,-18-35-1,0-1 1,0-34 15,-18-1-15,18-35 0,0 18-16,0-1 15,0-16 1,36 16-1,17 54 1,-1 52 0,-16-17-1,-19 0 1,-17-35 0,18-18-1,-18-18 1,0-35-1,0-35 1,53-35 15,0 105-31,17 18 32,1 53-17,-36 70 1,-35-34-1,-17-19 1,-19-34 0,36-19-1,0-34 1</inkml:trace>
  <inkml:trace contextRef="#ctx0" brushRef="#br0" timeOffset="-181957.58">17163 9719 0,'0'-35'0,"0"70"0,0-88 0,0 35 16,0 54 31,17 52-32,19 35 1,16 71-1,-34-105 1,0 52 0,-18-106-16,0 36 15,-36-36 1,1-18 0,-18-52-1,18-18 1</inkml:trace>
  <inkml:trace contextRef="#ctx0" brushRef="#br0" timeOffset="-181706.618">17180 9754 0,'0'0'0,"0"-35"16,36-71-1,34 106 1,36 0-1,0 53 1,-36 0 0,-52 35-1,-89 0 1,-34-17 0,-37-18-1,90-53 1</inkml:trace>
  <inkml:trace contextRef="#ctx0" brushRef="#br0" timeOffset="-181392.127">17621 9490 0,'0'0'0,"0"-36"15,0-34 1,0 35-1,0 17 1,18 18 0,0 18-16,17 17 15,0 53 1,-35 71 0,0 0-1,0-36 1,0-17-1,18-71 17,17-35-32,-17 0 15</inkml:trace>
  <inkml:trace contextRef="#ctx0" brushRef="#br0" timeOffset="-181058.662">17974 9790 0,'0'0'15,"0"-18"1,0 0 15,35 18-15,1-35 0,-1-18-1,-35 35-15,17-34 16,-17-1-1,-35 35 1,-18 71 0,0 17-1,36 36 1,17-18 0,35-17 15,0-18-16,-17-53-15</inkml:trace>
  <inkml:trace contextRef="#ctx0" brushRef="#br0" timeOffset="-180575.699">18150 10019 0,'0'0'16,"0"-35"15,18-18-15,-18-18-1,18-35 1,-1 18 0,36 35-1,0 106 1,-18 18 0,-17 17 15,-18-35-16,0-18 1,0-17 0,0-36-1,35-53 1,-35 54-16,36-54 16,17-52-1,-18 52 1,35 71-1,19 106 1,-37-18 0,-34 18-1,-18-35 17,-18-18-32,18-36 31,18-34-31</inkml:trace>
  <inkml:trace contextRef="#ctx0" brushRef="#br0" timeOffset="-180225.535">19068 9701 0,'0'0'0,"-36"0"15,1 0 1,35-17 15,18-1-15,17-17-1,-17-18 1,-18 35-16,0-35 16,-36 53 30,1 36-30,17-19-16,18 71 16,0-17-1,18 35 1,35-53 0,-35-36-16</inkml:trace>
  <inkml:trace contextRef="#ctx0" brushRef="#br0" timeOffset="-179910.684">19209 9966 0,'0'-18'31,"0"1"-31,17-36 16,1 0-1,17-35 16,-35 35-31,53-53 16,18 35 0,-1 89-1,1 53 1,-36 87 0,-35-70-1,-35-17 1,-18 0-1,35-54 1,1-34 0</inkml:trace>
  <inkml:trace contextRef="#ctx0" brushRef="#br0" timeOffset="-179560.578">19791 9207 0,'0'0'0,"0"-17"16,0-36-1,0 71 32,0-1-47,0 36 16,0 53-1,-35 70 1,35 1 0,0-54-1,0-35 1,0-35 0,35-53-1,0-17 16,-17-1-31</inkml:trace>
  <inkml:trace contextRef="#ctx0" brushRef="#br0" timeOffset="-179377.069">19808 9525 0,'0'0'0,"-35"-18"15,18 18 1,52 0-1,18 0 1,35 0 0,18-17-1,-53 17-15</inkml:trace>
  <inkml:trace contextRef="#ctx0" brushRef="#br0" timeOffset="-178995.221">20320 9419 0,'18'-17'0,"-36"34"16,-17-34-1,-36 17 17,-17 35-17,0 35 1,52-17 0,36-35-16,0 52 15,53-17 1,0-53-1,18 0 1,-18-70 0,0-1-1,-18-17 1,-17 88 0,-18 18-1,0 52 1,0 1 15,0-1-15,17-17-1,19-35 1,16-18-16</inkml:trace>
  <inkml:trace contextRef="#ctx0" brushRef="#br0" timeOffset="-178712.59">20708 9225 0,'0'-35'0,"0"70"0,0-123 16,0 70 0,0 1-1,0 52 1,-18 35-1,18 19 17,0 34-17,0 1 1,0-19 0,0-69-16,0 17 15,0-36-15</inkml:trace>
  <inkml:trace contextRef="#ctx0" brushRef="#br0" timeOffset="-178379.178">20655 9525 0,'0'0'16,"0"-18"-16,0 1 0,0-1 15,88 0 1,18-17-1,53 18 17,-18 17-17,-70 0 1,-54 0 0,-34 35 15,-1-35-31,-17 35 15,17 18 1,0 0 0,18-18-1</inkml:trace>
  <inkml:trace contextRef="#ctx0" brushRef="#br0" timeOffset="-178211.668">21202 9313 0,'0'-70'16,"0"140"-16,0-211 0,0 88 31,0 71 0,18 0-31</inkml:trace>
  <inkml:trace contextRef="#ctx0" brushRef="#br0" timeOffset="-177896.68">21378 9296 0,'0'0'0,"0"17"0,-17 36 32,-1-35-32,0 17 15,18 71 1,0-35-1,36-36 1,17-18 15,-18-34-15,-17-71 0,-1-1-1,-34-16 1,-1 16-1,0 54 1,1 35 0,17 35-16</inkml:trace>
  <inkml:trace contextRef="#ctx0" brushRef="#br0" timeOffset="-177563.022">21696 9596 0,'0'0'15,"0"17"-15,0 1 0,-18-18 16,1-18 0,-1-52 15,18-1-15,53-17-1,35 0 1,53 17-1,36 53 1,-36 36 0,-53 53-1,-71 17 1,-17 18 0,-70 0-1,-18-36 1</inkml:trace>
  <inkml:trace contextRef="#ctx0" brushRef="#br0" timeOffset="-165265.805">723 13458 0,'0'-17'16,"18"17"-1,-18-18-15,0 36 63,0-1-48,0 1-15,0 0 16,0 52-16,0 1 31,0 17-15,0 53-1,0-123 1,0 35 0,-35-18-1,-1-17 1,-34-18 0,-18 0-1,-36 0 1,89-18-1,17-17 1,89-18 0,-54 18-1</inkml:trace>
  <inkml:trace contextRef="#ctx0" brushRef="#br0" timeOffset="-165033.779">494 13423 0,'18'-17'16,"17"-1"0,18 18-1,-36-18-15,54 18 16,-1 0-1,1 0 1,0 0 0</inkml:trace>
  <inkml:trace contextRef="#ctx0" brushRef="#br0" timeOffset="-164700.373">1147 13458 0,'0'-17'15,"17"17"1,-17 17 0,0 19-1,0 70 1,0-36-1,-17 36 1,-19-18 0,19-53-16,-19 36 15,1-36 1,17-35 0,18-17 15,0-1-31</inkml:trace>
  <inkml:trace contextRef="#ctx0" brushRef="#br0" timeOffset="-164384.97">1111 13494 0,'0'0'0,"18"-88"16,35 35-1,0 35 1,35 71-1,-70-35-15,70 70 16,-35 35 0,-53-52-1,0 52 1,-53-35 0,-35-35-1,-36-17 16,36-36-15,70 0 0,36-18-1,17-17-15</inkml:trace>
  <inkml:trace contextRef="#ctx0" brushRef="#br0" timeOffset="-164118.688">1746 13600 0,'0'0'0,"0"-18"0,0 36 47,0-1-47,-35 54 15,0 17 1,-1 0 15,1-17-15,17-18-1,18-36 1,0-34-16</inkml:trace>
  <inkml:trace contextRef="#ctx0" brushRef="#br0" timeOffset="-163619.381">1711 13652 0,'18'-35'0,"-36"70"0,53-123 16,1 18-1,34 52 1,18 18 0,18 18-1,-53 35 1,-35 17-1,-124 18 17,35-52-17,-35-1 1,54-17 0,52-1-1,17-17-15,54 0 16,-18 18-1,17 0 1,-17 34 0,-35 19-1,-18-18 1,-88 17 0,-1-52-1,-16-18 1,34 0 15,0-35-15,54 17-1,70-52 1</inkml:trace>
  <inkml:trace contextRef="#ctx0" brushRef="#br0" timeOffset="-163286.327">2628 13670 0,'0'0'0,"18"0"16,-18-18-16,0 1 0,17-18 16,-17 17-1,-52 53 32,34-17-47,-70 52 16,35 1-1,0 17 1,53 0 0,53-35-1,53-17 1,-1-36-1,37-53 1,-90 17 0</inkml:trace>
  <inkml:trace contextRef="#ctx0" brushRef="#br0" timeOffset="-162754.469">4110 13758 0,'17'0'31,"-17"18"-15,0 0 0,0 35-1,-17-1 1,-18 1-1,17-17 1,0-19 0,1-34-1,17-1 1</inkml:trace>
  <inkml:trace contextRef="#ctx0" brushRef="#br0" timeOffset="-162620.966">4110 13652 0,'17'-52'0,"-34"104"0,34-140 0,-17 18 31,0 17-15,18 70 15,0 1-31,-1 0 0</inkml:trace>
  <inkml:trace contextRef="#ctx0" brushRef="#br0" timeOffset="-162238.596">4516 13688 0,'-18'0'62,"0"0"-62,18 17 0,-53 1 16,0 17-1,53 1 1,0 17 15,36 17-15,-19-70-16,36 53 16,-53-35-1,0-1 1,-70-17-1,-18 0 1,-1 0 0,36 0-1,36 0 1,17-17-16</inkml:trace>
  <inkml:trace contextRef="#ctx0" brushRef="#br0" timeOffset="-159426.032">6068 13794 0,'17'0'0,"1"0"15,-18-18 1,0 0 0,0 1-1,0-1 1,-35 18 0,-36 0-1,54 18-15,-54 17 16,18 0-1,18 53 1,35-35 0,53 0 15,17-53-31,-17 0 31,-18-17-15,1-36-1,-1-35 1,-35 52 0,0 72 15,-18 16-15,18-16-1,0-19-15,0 19 16,36-19-1,-19 1-15</inkml:trace>
  <inkml:trace contextRef="#ctx0" brushRef="#br0" timeOffset="-159125.905">6279 14041 0,'0'-18'16,"-17"-17"-1,17-1 1,0-34 15,17-1-15,54 1-1,52 52 1,1 36 0,-36 35-1,-35 17 1,-53 1-1,0-54-15,-35 19 16,-1-1 0,36-17-1,36-18 1</inkml:trace>
  <inkml:trace contextRef="#ctx0" brushRef="#br0" timeOffset="-158510.616">7602 13847 0,'-17'0'16,"-1"0"15,0 0-31,1 17 16,-36 36 0,18 18-1,-1-18 16,36-18-15,0-18 0,18-34 15,-18-1-31,35-35 16,-17 18-16,35-106 15,0 35 1,0-17-1,0 52 1,17 89 0,18 35-1,-17 88 1,-54-35 0,-17-18-1,0-18 1,-17-17 15,17-35-15,-18-1-1,18-34-15</inkml:trace>
  <inkml:trace contextRef="#ctx0" brushRef="#br0" timeOffset="-158311.597">7708 13917 0,'0'0'0,"-53"0"16,18 0 0,70 0 15,53 0-15,36 0-1,17-18 1,-106 18-16,1-17 15</inkml:trace>
  <inkml:trace contextRef="#ctx0" brushRef="#br0" timeOffset="-158077.294">8396 13741 0,'0'0'16,"-18"17"15,-17 1-16,0 35 1,0-18-16,-1 18 16,1 18-1,0-18 1,35-18 0,17-53 15</inkml:trace>
  <inkml:trace contextRef="#ctx0" brushRef="#br0" timeOffset="-157811.752">8273 13758 0,'17'-17'16,"-34"34"-16,52-123 16,18 54-1,35 34 1,18 53-1,-53 0 1,-18-17-16,0 17 16,-17 36-1,-71-18 1,-18-18 0,-17-17-1,35-18 1,36 0-1</inkml:trace>
  <inkml:trace contextRef="#ctx0" brushRef="#br0" timeOffset="-157546.518">8996 13741 0,'0'0'0,"17"0"16,-17 17 31,0 1-47,-17 35 15,-18 17 1,-1 1 0,1-18-1,17-18 1,1-35-1,-1 0 1</inkml:trace>
  <inkml:trace contextRef="#ctx0" brushRef="#br0" timeOffset="-157346.191">8819 13741 0,'0'0'0,"0"-53"16,71-35-1,-36 52 1,53 19 0,-17 17-1,-18 53 1,-53-1 0,-18 19-1</inkml:trace>
  <inkml:trace contextRef="#ctx0" brushRef="#br0" timeOffset="-157179.649">8696 14023 0,'0'0'0,"-88"53"15,70-18 1,36 0 0,52-17-1,1-18 1,17-18-1,-35-17 1</inkml:trace>
  <inkml:trace contextRef="#ctx0" brushRef="#br0" timeOffset="-154799.683">9966 13899 0,'0'0'0,"0"-17"15,-18 34 48,18 1-63,-17 17 15,-1 36 1,0-18 0,36 35-1,17-70 1,18-1 0,-35-17-16,52-17 15,-17-36 1,0-35-1,-17 17 17,-36 36-32,0 88 31,0-18 0,17 18-15,54-36-1,-54-17-15,19 0 16,34-17 0,-35-36-1,-35-18 1,-52 18 0,-19 18-1,36 35 1,17-17-1</inkml:trace>
  <inkml:trace contextRef="#ctx0" brushRef="#br0" timeOffset="-154267.46">10636 13529 0,'0'0'16,"-17"-18"-16,-19-17 16,1 17-1,35 36 1,-18 53 0,18 17-1,0 71 1,0-54-1,0-16 1,0-54 0,0-17-1,18-36 17,0-35-1,17-18-16,0 1 1,18 35 0,-35 35-16,35 53 15,0-1 1,-36 37 0,-17-19-1,0-35 1,0-17-1,0 0 1,36-36 0,-1-17-1</inkml:trace>
  <inkml:trace contextRef="#ctx0" brushRef="#br0" timeOffset="-154101.893">11077 13899 0,'18'-17'15,"-53"52"16,52-53-31,-34 36 16,-1 35 0,0-53-16,18 53 15,-17-35 1</inkml:trace>
  <inkml:trace contextRef="#ctx0" brushRef="#br0" timeOffset="-153934.839">11095 13705 0,'0'0'15,"0"-70"-15,0 17 16,-18 53 15,36 35 0,-18-17-31,17-1 0</inkml:trace>
  <inkml:trace contextRef="#ctx0" brushRef="#br0" timeOffset="-153630.18">11571 13794 0,'-18'0'16,"1"0"-1,-1 0 1,-35 17 0,-17 36-1,52-35-15,-35 35 16,53 17 0,0-17-1,71-18 16,17-17-15,0-36 0,18-34-1,-71 34-15</inkml:trace>
  <inkml:trace contextRef="#ctx0" brushRef="#br0" timeOffset="-153169.451">12030 13423 0,'0'0'0,"-18"-35"0,0 0 16,1 17-16,-1 18 16,1 53-1,-1 35 1,0 88 15,18-87-31,-17 34 31,17-35-15,0-35 0,0-35-1,35-53 17,-17 17-32,17-35 15,53-53 1,-17 36-1,-19 70 1,-16 35 0,-1 53-1,-17-17 1,-18-1 0,-36-17 15,19-35-31,-19-18 31,19 0-31</inkml:trace>
  <inkml:trace contextRef="#ctx0" brushRef="#br0" timeOffset="-151272.197">12929 13829 0,'18'0'0,"-18"-18"32,0 36-17,0 0 1,0 17 0,0 18-1,0 17 1,0-52-16,0 0 15,0 17 1,-18-35 0,18-35-1</inkml:trace>
  <inkml:trace contextRef="#ctx0" brushRef="#br0" timeOffset="-151123.216">12982 13776 0,'0'0'0,"0"-106"16,0 18-1,0 35 17,18 53-1,-1 18-31</inkml:trace>
  <inkml:trace contextRef="#ctx0" brushRef="#br0" timeOffset="-150773.385">13300 13670 0,'0'0'0,"-18"0"47,18 18-47,-35-1 15,-18 19 1,35 17-1,18 0 1,18-1 0,17 1-1,-17-17 17,-18-1-17,-35-17 1,17-18-16,-70 0 15,-1 0 1,54 0 0</inkml:trace>
  <inkml:trace contextRef="#ctx0" brushRef="#br0" timeOffset="-149857.4">14023 13670 0,'0'-18'16,"-18"18"0,1 0-1,-36 18 1,0 35-1,18 0 1,35 18 0,70-19-1,54-16 1,17-36 15,-36 0-15,-87-18-16,53-35 15,-18-17 1,-36 52-16,1-17 16,-18-1-1,0 54 1,-35 17 0,35 1-1,0 17 1,17-18-1,54-18 1,52-17 0,-35-17 15,36-54-15,-71-17-1,-18 17 1,-35 19-1,0 34 1,-18 18 0,-17 35-1,18 18 1,34 35 0,18-17-1,-17-36 1,-18 0-1,0 1 1,-88-19 0,17-17-1,18 0 1,36-35 0</inkml:trace>
  <inkml:trace contextRef="#ctx0" brushRef="#br0" timeOffset="-149458.546">15169 13758 0,'18'0'31,"0"0"-31,-1-17 16,1 17-16,35-36 15,-18 1 1,0-18 0,-35 0-1,-17 36 1,-36 34 0,-35 54 15,52 17-16,36 0 1,0-52 0,53-1-1,0-18 1,53 1 0,53-36-1,-106 1-15</inkml:trace>
  <inkml:trace contextRef="#ctx0" brushRef="#br0" timeOffset="-148959.256">15981 13688 0,'17'-36'16,"-52"89"-16,70-123 0,-52 123 0,-1-124 15,-70 54 1,-18 34 0,18 36 15,17 18-16,36 35 1,70-54 0,36-16-1,0-36 1,17-18 0,-18-17-1,-17-53 1,0-36-1,0-105 1,-53 70 0,0 71-1,0 70 1,-18 36 15,18 88-31,0 17 31,0 54-15,0-72 0,0-52-1,18 18 1,17-18 0,18-53-1,0-18-15</inkml:trace>
  <inkml:trace contextRef="#ctx0" brushRef="#br0" timeOffset="-148542.42">16757 13300 0,'0'0'0,"0"-36"0,35-52 15,-17 35 1,-18 36-1,0 34 1,0 36 0,0-17-16,0 87 15,-18 36 1,18-36 0,0 1-1,0-54 16,0-34-15,0-54 0</inkml:trace>
  <inkml:trace contextRef="#ctx0" brushRef="#br0" timeOffset="-148093.736">16722 13600 0,'0'0'0,"-18"-18"16,18-17-1,35 35 1,53-18 0,36-17-1,-1 35 1,-34-18 0,-72 18-16,1 0 15,-18 18 16,-53 17-15,-18 36 0,54-19-1,34 1 1,72-17 0,-1-19-1,-18-17 1,-17-53-1,-35-17 1,-36-18 0,-35 17-1,-17 18 1,-1 53 0,54 18-1</inkml:trace>
  <inkml:trace contextRef="#ctx0" brushRef="#br0" timeOffset="-147328.758">18415 13388 0,'0'0'0,"18"-18"16,-18 1-1,0-19 1,17 36 0,-34 0-1,-19 18 1,-17 53 0,-35 34-1,71-16 1,17-19-1,53 1 1,17-54 0,36-17-1,17-35 1,1-36 0,-36 1-1,-70-1 1,-36 71-1,-53 0 17,1 89-17,70-19 1,35-35 0,53 1-1,-17-36 1,0-18-1,-19-35 1,-52-70 0,-35-1-1,0 71 1,-36 18 0,36 35-1,35 35 1</inkml:trace>
  <inkml:trace contextRef="#ctx0" brushRef="#br0" timeOffset="-146962.129">19015 13635 0,'0'0'0,"17"17"0,-17 36 32,18-35-17,-18-36 16,0 1-15,0-54 0,18 1-1,35-19 1,17 37 0,-35 52-16,71 17 15,-35 54 1,-36 17 15,-35-18-31,-18-34 31,18-1-15,36-35 15,-19-18-31</inkml:trace>
  <inkml:trace contextRef="#ctx0" brushRef="#br0" timeOffset="-146612.611">19579 13688 0,'0'0'16,"-17"0"-16,-19 17 31,19 1-31,-1 0 16,0-54 31,18-17-32,0 36 1,0-36-16,0-53 16,89-17 15,-1 105-15,0 53-1,-18 53 1,-70 1-1,0-19 1,-17-17 0,-18-18-1,35-17 1,35-36 0</inkml:trace>
  <inkml:trace contextRef="#ctx0" brushRef="#br0" timeOffset="-146263.267">19932 13547 0,'0'0'0,"-18"0"31,36 0-15,0-18-1,17 0 1,35-35-1,-17-17 1,-35-1 0,-36 54-1,1-1-15,-19 18 16,-52 88 0,53 0-1,17 18 1,18-35-1,18-18 17,52-36-32,72-17 31</inkml:trace>
  <inkml:trace contextRef="#ctx0" brushRef="#br0" timeOffset="-145979.256">20549 13353 0,'0'0'0,"-17"-36"16,-54 36-1,-17 53 1,35 18 0,35-18-1,18 70 16,36-70-31,17 0 16,17-53 0,36 0 15,-18-53-15,-17 0-16</inkml:trace>
  <inkml:trace contextRef="#ctx0" brushRef="#br0" timeOffset="-145680.3">20990 13000 0,'0'0'0,"0"-88"15,0 52 1,0 19 0,0 52-1,0 53 1,-35 53-1,17 0 1,-17 1 0,17-37 15,18-16-15,0-37-1,53-34 1,-17-18-1,34-35-15</inkml:trace>
  <inkml:trace contextRef="#ctx0" brushRef="#br0" timeOffset="-145531.817">21078 13370 0,'0'0'0,"-52"-17"16,-1-19-1,35 36 1,71 0-1,53 0 1,-71 0-16</inkml:trace>
  <inkml:trace contextRef="#ctx0" brushRef="#br0" timeOffset="-144982.025">21713 12859 0,'0'0'0,"18"-18"15,53-17 1,-36 17-1,-53 71 17,-17 35-17,0 36 1,17-18 0,18-71-16,-35 106 15,17-35 1,1-36-1,34-17 1,18-17 0,36-36-1,-18-36 17,-18-17-32</inkml:trace>
  <inkml:trace contextRef="#ctx0" brushRef="#br0" timeOffset="-144799.448">21696 13212 0,'-35'-18'15,"70"36"-15,-88-36 0,35 0 16,54 18 0,16 18-1,37-18 1,16 0-1,-69 0-15</inkml:trace>
  <inkml:trace contextRef="#ctx0" brushRef="#br0" timeOffset="-144499.602">22260 13106 0,'0'-18'16,"0"36"-1,-17-36-15,-19 36 16,19-18-16,-71 70 15,35 1 1,35 35 0,36-53-1,105-1 1,-52-34 0,34-18-1,-34-53 1,-18-35-1,-35-18 1,-89 18 0,-35 53-1,0 52 1</inkml:trace>
  <inkml:trace contextRef="#ctx0" brushRef="#br0" timeOffset="-142135.585">741 15011 0,'0'0'16,"0"-18"-16,0 0 16,0 1-1,-35 17 1,17 0-1,-17 0 1,-36 17 0,-35 36-1,53 18 1,36-18 0,52 0-1,36-36 1,34-17-1,-34-35 1,-1-18 0,-34-17-1,-1-1 1,-35 89 15,-18 17-15,1-17-16,17 35 31,17-1-15,19 1-1,-1-35-15</inkml:trace>
  <inkml:trace contextRef="#ctx0" brushRef="#br0" timeOffset="-141821.032">1041 15258 0,'0'-18'31,"0"-17"-15,0 17-1,0 0-15,0-17 16,17-35 0,36-1-1,35 53 1,-17 18-1,-18 36 17,-18 52-17,-35-18 1,-35-17 0,17-17-1,18-19 1</inkml:trace>
  <inkml:trace contextRef="#ctx0" brushRef="#br0" timeOffset="-141288.276">1482 15064 0,'0'-18'16,"0"36"-16,-18-36 31,18 36-31,-18 35 16,18-18-1,18 18 1,35-36 15,35-17-15,-53 0-16,18-35 16,18-18-1,-18-17 1,-53 17-1,0 17 1,-18 54 0,-52 17-1,17 71 1,35 35 0,18 71-1,18 0 1,-18-54-1,0-69 17,-71-72-17,1-17 1,-1-53 0,18-17-1,53-54 1,35-17-1,106-18 1,-70 106-16,70-52 16</inkml:trace>
  <inkml:trace contextRef="#ctx0" brushRef="#br0" timeOffset="-140605.233">2875 15099 0,'0'0'0,"0"-18"0,18 18 16,-18-35-1,-18 35 17,-35 0-17,36 18-15,-36-1 16,-53 36-1,53 18 1,35-18 0,71-18 15,18-35-15,17-18-1,-18-52 1,-17-36-1,0-35 1,-17 0 0,-19 70-1,-17 71 17,-17 71-17,-1 34 1,0 1-1,18-70 1,0 17-16,0 35 16,0-35 15,18-53-15,0 0-16</inkml:trace>
  <inkml:trace contextRef="#ctx0" brushRef="#br0" timeOffset="-140156.099">3422 15064 0,'0'0'15,"0"-18"-15,0 0 16,0 1 0,-53 17-1,-35 35 1,53-17-16,-54 35 15,36-1 1,53-16 0,18-1 15,70-35-15,0 0-1,-17-35 1,17-53-1,-53 35 1,-35 17 0,-35 89 15,18-35-31,-1 17 16,18 0-16,0 18 15,18-17 1,17-1-1,35-35 1,-34-18 0</inkml:trace>
  <inkml:trace contextRef="#ctx0" brushRef="#br0" timeOffset="-139840.048">3951 14764 0,'0'-18'0,"0"36"0,0-71 16,-18 35 0,1 18-1,-1 35 1,1 54 0,-19 16-1,19 19 1,-1-18-1,18 0 1,18-71 0,52-17-1,1-18 17,17-36-17,-70 19-15</inkml:trace>
  <inkml:trace contextRef="#ctx0" brushRef="#br0" timeOffset="-139657.095">3845 15028 0,'-35'0'16,"70"0"-16,-88 0 0,36 0 16,52 0-1,36 0 1,34 0-1,-16 0 1,-37 0-16</inkml:trace>
  <inkml:trace contextRef="#ctx0" brushRef="#br0" timeOffset="-139208.135">4463 14958 0,'0'0'0,"0"-18"16,-18 18 0,0 0-1,-17 0 1,-18 35 0,-17 18-1,34 0 1,36 18-1,36-36 1,17-17 0,35-18-1,-53-36 17,0-34-17,-17 35 1,-18-1-1,0 54 1,-18 35 0,18 17-1,0-17 1,36-17 0,16-19-1,-16-17-15</inkml:trace>
  <inkml:trace contextRef="#ctx0" brushRef="#br0" timeOffset="-138676.134">5009 14658 0,'-17'-35'0,"34"70"0,-34-88 16,-1 35-16,1 1 15,-1 17 1,0 53 0,18 35-1,0 53 1,-17 18 0,17-1-1,0-87 1,0-18-1,0-71 32,0 1-47,35-54 16,-17 53-16,34-70 16,37 18 15,-19 52-16,1 53 1,-1 54 0,-70-19-1,-17 1 1,-54-36 0,-17-17-1,-18-18 1,-17-36-1</inkml:trace>
  <inkml:trace contextRef="#ctx0" brushRef="#br0" timeOffset="-137893.203">5644 15064 0,'0'0'16,"0"-18"-16,18 0 15,-18 1 1,-53 17 15,36 0-31,-36 17 16,-53 36-1,35 0 1,71-18 0,35 1-1,71-19 1,-17-34 15,-1-19-31,-18-34 31,-52 35-15,-71 70 15,18 18-15,35-36-16,0 36 16,17-17-1,72-19 1,-37-17-1,1-17 1,18-36 0,-1-53-1,-34 35 1,-36 36 0,0 17-1,-36 54 32,19 17-31,17-36-16,0 54 15,0-1 1,0-17 0,0 0-1,-35-35 1,-18-18-1,0 0 1,35-35 0</inkml:trace>
  <inkml:trace contextRef="#ctx0" brushRef="#br0" timeOffset="-137524.43">6227 15169 0,'0'0'0,"17"0"15,1 0-15,-1-17 16,1 17-16,17-18 16,54-17-1,-19-18 1,-35 18-1,-35-18 1,-35 53 0,-53 17-1,0 89 1,52-35 0,36-1-1,53-17 1,88-17 15,-70-36-15,52-36-1</inkml:trace>
  <inkml:trace contextRef="#ctx0" brushRef="#br0" timeOffset="-135794.142">7708 15046 0,'0'0'0,"18"-18"16,-36 18 31,1 18-32,-1 0-15,0 17 16,1 0-1</inkml:trace>
  <inkml:trace contextRef="#ctx0" brushRef="#br0" timeOffset="-135513.821">7620 15381 0,'71'0'31,"-36"0"-15,-141 0-16,300-35 15,-106-18 1,-35 0-1,-18 35-15,18-52 16,-17-1 0,-36 36-1,0 53 1,-53 35 0,35 17-1,18-35 1,0 18-1,0 0 1,53-53 15,18-17-31</inkml:trace>
  <inkml:trace contextRef="#ctx0" brushRef="#br0" timeOffset="-135164.259">8484 15117 0,'36'-53'15,"-72"106"-15,89-142 16,-53 72 0,0-1-1,-17 18 1,-19 18 0,19-1-16,-19 19 31,19 17-31,34 17 15,19-35 1,-1 18 0,-17-17 15,-18-19-15,-89 18-1,1-35 1,18 0-1,17 0 1</inkml:trace>
  <inkml:trace contextRef="#ctx0" brushRef="#br0" timeOffset="-134982.286">8678 15169 0,'0'0'0,"18"0"0,35 0 16,-53 36 15,-18-1-15,1-17-1,-1-18 1,0 0 0</inkml:trace>
  <inkml:trace contextRef="#ctx0" brushRef="#br0" timeOffset="-134815.177">8714 14975 0,'0'0'0,"0"-35"15,0-53 1,0 35 0,0 71-1,0-1 1,0 1-16,0 0 0</inkml:trace>
  <inkml:trace contextRef="#ctx0" brushRef="#br0" timeOffset="-134466.37">8925 15240 0,'18'0'31,"-18"-18"-15,0 1 0,0-36-1,0-18 1,70 1 0,-34 52-1,34 18 1,1 35-1,-36 36 1,-35-1 0,0-17-1,0-35 1,-18 17 0,36-35-1</inkml:trace>
  <inkml:trace contextRef="#ctx0" brushRef="#br0" timeOffset="-134033.144">9560 14975 0,'0'-17'16,"0"34"-16,0-52 0,-17 35 16,-19 0-1,-34 35 1,17 18-1,35 0 1,36-17 0,35-19-1,17-17 17,-17 0-17,0-53 1,18-17-1,-54 17 1,-34 70 15,-19 1-15,1 70 0,18 18-1,-1-53-15,18 123 16,0 18-1,0 0 1,0-176 0</inkml:trace>
  <inkml:trace contextRef="#ctx0" brushRef="#br0" timeOffset="-133882.851">9507 16051 0,'-35'0'16,"0"-17"0,-18-36-1,-35-18 1,299 212-16,-458-352 15,230 175-15,-1-52 16,36-71 0,105 18-1,-87 106-15</inkml:trace>
  <inkml:trace contextRef="#ctx0" brushRef="#br0" timeOffset="-133097.161">7638 15099 0,'0'18'62,"-18"-1"-46,0 18 0,18-17-16,-35 35 15,35 0 1,0-35 0,18-1-1</inkml:trace>
  <inkml:trace contextRef="#ctx0" brushRef="#br0" timeOffset="-132085.596">10989 15064 0,'0'-18'32,"-18"18"46,18 18-78,-17-1 15,17 19-15,0-19 16,0 36-16,0 0 16,0 53-1,35 0 1,0-1 0,-35-34-1,0-18 16,-53-53-15,-52 0 0,16-35-1,19-1 1,35-34 0,35-1-1,35 18-15</inkml:trace>
  <inkml:trace contextRef="#ctx0" brushRef="#br0" timeOffset="-131839.54">10989 14958 0,'0'0'16,"-35"-36"-16,17 1 15,18 18 17</inkml:trace>
  <inkml:trace contextRef="#ctx0" brushRef="#br0" timeOffset="-131270.634">11571 15064 0,'0'0'16,"18"-18"0,-18 0 15,-53 1-15,35 17-16,-52 0 15,-36 17 1,18 36-1,17 0 1,53 0 0,54-18-1,70 1 1,35-36 15,-88-18-31,-1-17 16,-34-36-1,0 18 17,-18 18-17,-18 70 17,18 18-17,18 18 1,17-36-1,0 0 1,-17-35-16,17 0 16</inkml:trace>
  <inkml:trace contextRef="#ctx0" brushRef="#br0" timeOffset="-130904.977">11906 15011 0,'0'0'15,"0"-18"-15,0 36 32,0-1-17,0 19 1,18 17 0,0 17-1,17-17 1,-18-35-1,19-18 1,-19 0 0,1-36-1,0-17 1,17-17 0,-35 35-16,0-18 15,18 0 1,-18 35-1,0 0 1,17 18 0</inkml:trace>
  <inkml:trace contextRef="#ctx0" brushRef="#br0" timeOffset="-130455.963">12506 14958 0,'0'-18'16,"-18"18"15,1 0-31,-54 18 16,1 35 0,-1 0-1,71-36 1,0 36-1,106-35 17,-71-18-17,36-18 1,-18-35 0,-18-17-1,-17 34 1,-18 72 15,-18 17-15,18 17-1,0-17 1,35 0 0,36-53-1,-1 0 1</inkml:trace>
  <inkml:trace contextRef="#ctx0" brushRef="#br0" timeOffset="-130022.098">13494 15011 0,'0'0'0,"17"-18"0,1 0 16,0 1-1,-18-1 1,-36 18-1,19 18-15,-36-1 16,-18 36 0,1 18 15,52-18-15,18 0-1,35 0 1,18-36-1,35 1 1,1-36 0</inkml:trace>
  <inkml:trace contextRef="#ctx0" brushRef="#br0" timeOffset="-129723.358">13794 15099 0,'0'-35'0,"0"-1"15,-18 36 1,36 71-16,-54-142 0,1 71 15,-18 71 1,35-18 0,36-18-1,17 18 17,18-35-17,18-18 1,-53 0-16,17-36 15,-35-34 1,0 17 0,-18-18-1,-17 18 1,0 53 0</inkml:trace>
  <inkml:trace contextRef="#ctx0" brushRef="#br0" timeOffset="-129140.619">14446 15011 0,'18'0'0,"-18"-18"31,-35 18-16,-18 18 1,-53 17 0,-18 53-1,107-35 1,34 18 0,72-36-1,16-35 1,-34 0-1,-53-18-15,70-17 16,-18-53 0,-17-36-1,18-52 1,-18 17 15,-18 53-15,-35 53-1,-18 71 1,-17 70 0,-18 18-1,18 18 1,17-19 0,18-16-1,0-19 1,18-17-1,35-35 1,35-18 0,-53-18-16</inkml:trace>
  <inkml:trace contextRef="#ctx0" brushRef="#br0" timeOffset="-128974.298">15099 15046 0,'-18'0'16,"1"0"0,34 0-1,-17-18 1,36 18 0,-19-17-16</inkml:trace>
  <inkml:trace contextRef="#ctx0" brushRef="#br0" timeOffset="-128775.133">15275 14887 0,'0'-17'15,"-53"-1"1,18 18 0,123 35-16,-194-52 0,36 52 15,17 53 1,53-17 15,35-1-15,18-35-1,35 1 1,18-36 0,-71 0-16</inkml:trace>
  <inkml:trace contextRef="#ctx0" brushRef="#br0" timeOffset="-123113.79">15222 14887 0,'-17'0'93,"34"0"17,1 0-95,-18 18 1,18-18 0,-1 17-1,1-17 1,-18 18 0,0 0-1,0-1 16,0 1-15,0 0 0,-18-1-1,1-17 1,-1 18 15,0-18-31,1 18 31,-1-18-31,0 0 16,-17 0 0,-18 0-1,18 0 1,-18 0 0</inkml:trace>
  <inkml:trace contextRef="#ctx0" brushRef="#br0" timeOffset="-117733.124">406 16387 0,'0'-18'31,"17"0"0</inkml:trace>
  <inkml:trace contextRef="#ctx0" brushRef="#br0" timeOffset="-114846.794">617 16351 0,'0'18'31,"18"-18"0,-36 18 79,1-1-110,17 1 15,0-1-15,0 36 16,0-35-16,0 35 15,-53 53 1,88-18 15,0 0-15,-35-17 0,-35-36-1,-18 0 1,-17-35-1,-36 0 1,18 0 0,52 0-1,19-35 1,52-36 0,18-17-1</inkml:trace>
  <inkml:trace contextRef="#ctx0" brushRef="#br0" timeOffset="-114547.751">317 16404 0,'0'0'15,"-17"-17"-15,-18 17 16,35-18-1,17 0 1,71 18 0,124 0-1,-36 0 1,-52 0 0,-54 0-1,-52 0 1</inkml:trace>
  <inkml:trace contextRef="#ctx0" brushRef="#br0" timeOffset="-114164.789">1217 16457 0,'0'0'0,"18"0"16,-18-18 0,0 36 30,17 0-30,-17-1-16,0 54 16,0 17-1,-17 18 17,-1-36-17,0-17 1,18-35-1,-17-36 1,-1 18-16</inkml:trace>
  <inkml:trace contextRef="#ctx0" brushRef="#br0" timeOffset="-113864.273">1199 16475 0,'0'0'0,"18"-71"16,35 18-1,18 53 1,-19 18 0,54 35-1,-35 35 17,-54-17-17,-17 34 1,-52-16-1,-37-19 1,19-35 0,-18-17-1,52-18 1,36-18 0</inkml:trace>
  <inkml:trace contextRef="#ctx0" brushRef="#br0" timeOffset="-113515.415">1993 16528 0,'0'0'0,"0"-18"0,0 0 15,0 1 17,0 34-17,0 19 1,-17 34 0,-1-35-16,0 71 15,1-35 1,-19 17-1,36-35 1,0-35 15</inkml:trace>
  <inkml:trace contextRef="#ctx0" brushRef="#br0" timeOffset="-113016.641">1958 16598 0,'0'0'0,"18"-70"16,34-1 0,19 18-1,70 53 1,-70 0 0,17 35-1,-70 18 1,-36 0-1,-53 0 1,-35-18 0,18-17-1,71 0 17,87-1-1,18 1-16,-70 0-15,35 35 16,0 17 0,-53 18-1,-18-52 1,-35 17 0,-35-36-1,0-17 1,0 0-1,35-17 1,53-19 0,17-17-1</inkml:trace>
  <inkml:trace contextRef="#ctx0" brushRef="#br0" timeOffset="-112649.646">2805 16528 0,'0'0'0,"35"-18"16,-18-17-1,-17-1 1,-52 36 15,-19 53-15,0 36-1,54-54-15,-18 35 16,35 36 0,17-18 15,54-35-16,-1-35 1,54-53 0,-71-1-1</inkml:trace>
  <inkml:trace contextRef="#ctx0" brushRef="#br0" timeOffset="-111951.884">4110 16722 0,'17'0'31,"-17"17"-15,0 1-16,0 17 15,0 18 1,0 18 0,-17-54-1,17 1 1,0-36 0,-18-52-1,1-1 16,17-70-15,0 88-16,17-88 16,18 88-1,36 0 1,0 53 0,17 53-1,-35 18 1,-36-18-1,-17 35 1,0 35 0,0-70-1,-17 18 1,-1-36 0,0-35-1</inkml:trace>
  <inkml:trace contextRef="#ctx0" brushRef="#br0" timeOffset="-111750.45">4163 16704 0,'0'-18'15,"0"36"-15,-18-36 0,0 1 16,54 17 15,17 0-15,35-18-1,-70 0 1</inkml:trace>
  <inkml:trace contextRef="#ctx0" brushRef="#br0" timeOffset="-111486.116">4621 16475 0,'0'0'16,"0"17"31,0 1-47,-17 53 15,17-1 1,-18 18-1,18 36 1,0-89 0,0 0-1,0-52 17</inkml:trace>
  <inkml:trace contextRef="#ctx0" brushRef="#br0" timeOffset="-111219.338">4568 16492 0,'0'0'0,"36"-53"16,17-17 0,52 52-1,19 18 1,-18 53-1,-71 35 1,-53-35 0,-52 0-1,17-18 1,-35 1 0,35-36-1</inkml:trace>
  <inkml:trace contextRef="#ctx0" brushRef="#br0" timeOffset="-110869.818">5362 16457 0,'0'0'16,"18"-18"-16,-1 18 16,19 0-1,-36 18 1,17 35 0,-34 18-1,-19 34 1,19-52-1,-18 18 17,17-1-17,0-70 1,1 0-16</inkml:trace>
  <inkml:trace contextRef="#ctx0" brushRef="#br0" timeOffset="-110671.374">5239 16404 0,'35'-53'15,"-70"106"-15,158-159 16,-88 89 0,54 17-16,17 0 15,-36 17 1,-52 54-1,-36-53 1</inkml:trace>
  <inkml:trace contextRef="#ctx0" brushRef="#br0" timeOffset="-110504.821">5151 16863 0,'-18'35'15,"36"-70"-15,-54 105 16,54 1-1,35-53 1,17-18 0,-34-18-1,-1 18-15,18-35 16</inkml:trace>
  <inkml:trace contextRef="#ctx0" brushRef="#br0" timeOffset="-109539.587">6615 16722 0,'0'0'16,"-18"0"-16,0 0 15,18-18 17,36 18-1,69 18-15,72-18-1,-1 17 1,-88-17-1,53-17 17,-88 17-17,-35 0 1,-18-18 15,0 0-15,0 1-1,0-1-15,0-17 32</inkml:trace>
  <inkml:trace contextRef="#ctx0" brushRef="#br0" timeOffset="-109238.972">7373 16581 0,'0'-18'16,"0"0"0,0 54-16,0-89 0,-18 53 62,18 17-46,0 1-16,18 35 31,0 0-15,17 0-1,-17-36-15,-1 36 16,-17-18-1,-17 1 1,-54-1 0,-35 0-1,18-35 1,70 0-16</inkml:trace>
  <inkml:trace contextRef="#ctx0" brushRef="#br0" timeOffset="-107308.918">8449 16633 0,'0'0'0,"0"-17"16,18-1-1,-1-17 1,1 35 0,0 0-1,-1 0 1,1 35-1,-18 53 1,0-17 0,-35 52-1,-1-34 1,19-54-16,-1 18 31,0-53-15,-17 0-1,17-35-15</inkml:trace>
  <inkml:trace contextRef="#ctx0" brushRef="#br0" timeOffset="-107125.965">8202 16563 0,'-18'-35'0,"36"70"0,-36-123 15,36 17 1,70 36-1,36 35 1,-18 35 0,-36 36-1,-70-36 1</inkml:trace>
  <inkml:trace contextRef="#ctx0" brushRef="#br0" timeOffset="-106943.72">8184 17022 0,'-17'35'16,"34"-70"-16,-87 123 16,70-53-1,53 0 1,53-35 0,-1 0-1,-34 0 1,0-53-1</inkml:trace>
  <inkml:trace contextRef="#ctx0" brushRef="#br0" timeOffset="-106593.466">8925 16439 0,'0'0'16,"18"-35"-1,-18 18 1,18 17 0,-18 35-1,0 18 1,-36 35 0,1 53-1,17-18 1,1-17-1,17-53 1,17 18 0,36-36-1,-35-35 1,35-35 0,-18-18-1</inkml:trace>
  <inkml:trace contextRef="#ctx0" brushRef="#br0" timeOffset="-106443.227">8961 16775 0,'0'0'15,"-53"-18"1,35 18 0,18-18-1,35-17 1,18 17-1</inkml:trace>
  <inkml:trace contextRef="#ctx0" brushRef="#br0" timeOffset="-103381.489">9031 16581 0,'-18'0'46,"36"0"79,0 17-109,-1-17-16,19 0 16,34 0-1,-52 0 1,-18 18 15,-35-18-15,-18 0-1,-18 17 1,18-17 0,18 0-1,17 0-15</inkml:trace>
  <inkml:trace contextRef="#ctx0" brushRef="#br0" timeOffset="-102616.611">10301 16810 0,'0'0'15,"0"-53"-15,0 35 0,0-17 16,0 0 0,0 52 31,0 1-32,0 53 1,0-36-16,-18 35 15,1 36 1,-1-70 0,1-19-1,17-34 1,0-1 0</inkml:trace>
  <inkml:trace contextRef="#ctx0" brushRef="#br0" timeOffset="-102482.631">10248 16686 0,'0'-123'31,"0"52"-31,0 18 16,0 353-16,0-353 0,18-211 15,-1 264 1,19 17 0</inkml:trace>
  <inkml:trace contextRef="#ctx0" brushRef="#br0" timeOffset="-102133.533">10654 16598 0,'0'0'15,"-18"0"17,1 0-17,-19 0 1,19 53-1,17-35-15,-18 17 16,18 36 0,35 17-1,-17-35 1,0-18 15,-18-17-15,-18-1-1,-53 1 1,-17-18 0,53 0-1,35-18 1</inkml:trace>
  <inkml:trace contextRef="#ctx0" brushRef="#br0" timeOffset="-101551.292">11818 16651 0,'0'0'0,"18"0"15,-1-18 1,-17 1 0,0-1-1,-17 1 1,-54 17 0,-35 17-1,0 36 1,18 35-1,71 0 1,52-35 0,88 0-1,-87-53-15,34 0 16,36-53 0,-88 0-1,-1-52 16,-17 52-15,0 35 0,0 36-1,0 70 1,36 0 0,-1-17-1,0-36 1,18-17-1,0-18-15</inkml:trace>
  <inkml:trace contextRef="#ctx0" brushRef="#br0" timeOffset="-101234.931">12241 16669 0,'0'0'0,"0"-36"15,-17 72 32,17-19-47,0 72 16,17-1-1,1-53 1,17 18 0,1-53-1,-1-35 1,-18-18-1,19-53 1,-1 0 0,0 36-1,-35 52 1,18 0 0</inkml:trace>
  <inkml:trace contextRef="#ctx0" brushRef="#br0" timeOffset="-100552.908">12894 16598 0,'0'-17'0,"0"-1"31,-35 18-16,-18 18 1,-18 17 0,54-18-16,-36 36 15,53 0 1,0 0 0,53-18-1,17-35 16,-35-35-15,1-35 0,-19-1-1,-17 18 1,0 71 15,0 17-15,18 36-1,0-54-15,-1 36 16,71 18 0,18-54-1,0-34 1,-35-36 0,-36-18-1,0-52 16,-35 70-15,0 18 0,-35 52-1,17 19 1,-17 52 0,35 0-1,0-18 1,0-34-1</inkml:trace>
  <inkml:trace contextRef="#ctx0" brushRef="#br0" timeOffset="-100364.442">13388 16422 0,'0'-35'16,"0"70"-16,0-106 0,0 18 15,0 71 32,-18-18-31,18 18 0</inkml:trace>
  <inkml:trace contextRef="#ctx0" brushRef="#br0" timeOffset="-99984.326">13705 16228 0,'0'0'0,"36"-18"0,-19-17 15,-17 17 17,0 36-1,0 35-15,0 35-1,0-53-15,-17 53 16,17 36-1,0 17 1,-18-35 0,18-53-1,0 0 1,35-53 0</inkml:trace>
  <inkml:trace contextRef="#ctx0" brushRef="#br0" timeOffset="-99538.112">14287 16598 0,'18'-17'15,"-36"34"-15,54-70 0,-19 18 16,-34 0 0,-36 17-1,-53 18 1,0 53-1,53-18 1,18 36 0,70 17-1,18-70 1,35-18 0,-17-36-1,-1-34 1,-34-1-1,-19 36 1,-52 88 31,17-18-31,18 0-16,0 18 15,18 18 1,35-1-1,0-70 1,-18 0-16</inkml:trace>
  <inkml:trace contextRef="#ctx0" brushRef="#br0" timeOffset="-98954.641">14922 16104 0,'0'0'0,"0"-17"0,18-36 16,-18 70 31,-35 54-32,0 17 1,17 53-1,0-53 1,1 36 0,-1 35-1,18-89 1,0-35 0,0-52 15,0-36-16,53-53 1,0 36 0,-36 52-1,72-35 1,-19 35 0,-34 54-1,-1 52 1,-18 0-1,-34 0 1,-36-17 0,-18-54-1,-17-17 1,18-35 0,52 0-1,18 17-15</inkml:trace>
  <inkml:trace contextRef="#ctx0" brushRef="#br0" timeOffset="-98656.215">15363 16175 0,'0'0'15,"0"-18"-15,18-17 16,-18 17-1,0 71 17,-18 35-17,1 18 1,17-18 0,0-35-16,0 53 15,0 0 1,0-53-1,17-18 1,36-35 0</inkml:trace>
  <inkml:trace contextRef="#ctx0" brushRef="#br0" timeOffset="-98288.139">15610 16581 0,'18'0'16,"17"-18"-1,1 0 1,34-17 0,-17 0-1,-35 17 1,-18-17-1,-36 17 1,1 18-16,-35 18 31,17 35-15,17 35 0,36 18-1,53 0 1,88-36-1,53-52 1,-52-18-16</inkml:trace>
  <inkml:trace contextRef="#ctx0" brushRef="#br0" timeOffset="-97824.262">16775 16528 0,'0'0'0,"17"-18"16,1 18-1,-1 18 16,-17 17-15,0 35 15,0 1-31,-17-18 32,17-18-32,-18-52 31,18-19-31</inkml:trace>
  <inkml:trace contextRef="#ctx0" brushRef="#br0" timeOffset="-97690.828">16845 16387 0,'0'-36'16,"0"72"-16,18-160 16,-18 89-1,0 52 1,17 19-1</inkml:trace>
  <inkml:trace contextRef="#ctx0" brushRef="#br0" timeOffset="-97325.63">17039 16616 0,'0'35'16,"0"-70"-16,18 88 15,-1-53 1,-17-18 0,18-17-1,0-18 1,-1 35-16,1-35 16,70-35-1,18 53 1,-18 35-1,18 53 1,-35 17 0,-36 19-1,-35-1 1,-35-53 0,-1-17 15</inkml:trace>
  <inkml:trace contextRef="#ctx0" brushRef="#br0" timeOffset="-96341.208">18891 16316 0,'0'-18'16,"0"1"-16,0-19 15,18 19 1,-36 34 31,1 1-32,17 35 1,0-35-16,0 70 16,0-18-1,17 54 1,1 17 0,0-18-1,-18-52 1,0-36-1,-71-17 1,0-36 0,-17-17-1,53 0 1,17-36 0,36-70-1</inkml:trace>
  <inkml:trace contextRef="#ctx0" brushRef="#br0" timeOffset="-96110.603">18927 16087 0,'0'0'0,"0"-18"0,-18 0 16,18 1 15,18 34 16,-1-17-47,1 18 16</inkml:trace>
  <inkml:trace contextRef="#ctx0" brushRef="#br0" timeOffset="-95594.462">19473 16263 0,'18'0'16,"-18"-18"-16,18 18 15,-18-17-15,0-1 16,-53 18 0,-36 0-1,-34 35 1,52 1 0,19 17-1,87 35 16,53-53-15,-17-17 0,34-36-1,-69 0 1,-19-87 0,1 69-1,-18 1 1,0 88 15,0 0-15,18 0-1,-1 0 1,1-53-16,17 35 16,0-35-1</inkml:trace>
  <inkml:trace contextRef="#ctx0" brushRef="#br0" timeOffset="-95244.601">19791 16281 0,'0'-36'16,"0"72"-16,17-89 16,-17 70-1,0 1 1,0 35-1,0 18 1,0-54-16,36 36 16,-19-18-1,19-17 1,17-36 0,-18-17-1,0-35 1,0-1 15,1-17-15,-19 35-1,1 35 1,0 18-16</inkml:trace>
  <inkml:trace contextRef="#ctx0" brushRef="#br0" timeOffset="-94778.807">20549 16210 0,'0'0'0,"53"0"15,-35-18 1,-18 1 0,-71-1-1,-17 18 1,-18 35 15,36 18-15,34-17-1,72 52 1,52-53 0,-18-35-1,-17 0 1,0-53-1,-17-17 1,-19 17 0,-17 35-1,-17 71 17,17 18-17,35-1 1,18-17-1,17-35 17,-52-18-32</inkml:trace>
  <inkml:trace contextRef="#ctx0" brushRef="#br0" timeOffset="-94472.932">21131 16281 0,'0'0'0,"-17"0"47,-1 0-47,18 35 16,0-17 0,18-18 15,-18-36 16,0 1-32,0 53 32</inkml:trace>
  <inkml:trace contextRef="#ctx0" brushRef="#br0" timeOffset="-93796.369">21590 16122 0,'0'0'16,"18"-18"-16,35 1 16,-36-1-1,-17 0 1,-35 1 15,0 17-15,17 0-1,-17 17 1,-1 1 0,19 35-1,17 0 1,53 17-1,-18 1 1,-17-36 0,-18 1-1,-18-19 1,-17 1 0,-53-18-1,35 0 1,35-18-1</inkml:trace>
  <inkml:trace contextRef="#ctx0" brushRef="#br0" timeOffset="-93198.164">22102 16104 0,'0'0'0,"17"-17"16,-17-1 0,-53 18-1,-35 0 1,0 53 0,35 0-1,35-18 1,54 0-1,34 1 1,18-36 0,-35-18 15,0-35-15,-35 18-1,-18 0 1,-35 52-1,-18 36 1,17 53 0,36-35-1,0 70 1,0 17 0,18-105-1,0-17 1,-1-36-1,19-36 1,16-34 0,-16 17 15,34-35-15,1 17-1,17 1 1,-70 52-16</inkml:trace>
  <inkml:trace contextRef="#ctx0" brushRef="#br0" timeOffset="-92815.653">22648 15522 0,'0'0'15,"0"-35"-15,0 17 0,-17-17 16,-1-18 0,18 35-1,0 54 16,0 105-15,0-88-16,0 88 16,-53 123-1,18-122 1,0-90 0,35 19-1,0-53 1,35-18-1</inkml:trace>
  <inkml:trace contextRef="#ctx0" brushRef="#br0" timeOffset="-88389.065">23460 15787 0,'0'0'0,"0"-18"0,0-17 31,0 17-15,0 36 15,0 17-15,0 53-1,-36 89 1,1-36 0,0-18-1,17-52 1,18-1 0,-17-34-1,17-54 32,0 0-31,17-34-1,1 16-15</inkml:trace>
  <inkml:trace contextRef="#ctx0" brushRef="#br0" timeOffset="-88122.801">23424 15822 0,'0'-35'0,"0"70"0,18-158 16,35 87 0,18 1-1,34 53 1,1 35 0,-71 17-1,-35-17 1,-35 35-1,-53-35 1,0 0 15,53-53-31,17 0 16</inkml:trace>
  <inkml:trace contextRef="#ctx0" brushRef="#br0" timeOffset="-87657.56">24183 15822 0,'0'0'0,"18"-35"16,-18 17 0,-36 18-1,-34 18 1,34 17-1,-34 18 1,35 35 0,70-53-1,18-17 17,-18-18-17,36-18 1,-36-52-1,0-1 1,-35 36 0,0 70 15,0 18-15,0 0-1,0 18 1,53-36-1,-35-35 1,17 0 0</inkml:trace>
  <inkml:trace contextRef="#ctx0" brushRef="#br0" timeOffset="-87422.624">24483 15893 0,'17'-36'0,"-17"-34"15,-17 176 1,17-230-1,-53 142 1,18 35 0,17-18-16,0 18 15,18 17 1,36-17 0,16-17-1,1-36 1,18-18-1,-18-17 1</inkml:trace>
  <inkml:trace contextRef="#ctx0" brushRef="#br0" timeOffset="-87124.625">24871 15540 0,'0'-35'15,"0"70"-15,0-106 0,0 18 16,0 18-1,0 53 17,17 105-17,-17 18 1,-35-17 0,0-36-1,0 0 1,35-53-16,-18 18 15,18-35 1,18-18 15,-1 0-15</inkml:trace>
  <inkml:trace contextRef="#ctx0" brushRef="#br0" timeOffset="-86774.728">25153 15734 0,'0'-35'16,"0"70"-16,0-106 16,0 54-1,0-1 1,-18 18-16,-17 0 16,-35 18-1,17 35 1,17-18-1,1 18 1,35 0 0,0 0-1,35 0 17,1-36-17,17 18 1,-1-35-1,-16 0 1,-1-17 0</inkml:trace>
  <inkml:trace contextRef="#ctx0" brushRef="#br0" timeOffset="-86340.621">25665 15663 0,'0'-53'15,"0"106"-15,0-141 16,-36 88 0,-52 0-1,0 53 1,0 18 0,35 17 15,53-71-31,0 36 15,35-17 1,18-19 0,0-17-1,0-53 1,-18 0 0,0 1-1,-35 34 1,0 36-1,0 34 1,0 1 0,18 0-1,53-17 17,-1-19-32,36-17 31</inkml:trace>
  <inkml:trace contextRef="#ctx0" brushRef="#br0" timeOffset="-85807.905">26088 15699 0,'0'-36'0,"18"-52"31,-71 300-31,106-442 0,-53 195 16,-18 212-16,0-354 15,-17 212 1,0 18-1,35-17 1,0-19-16,17 1 16,19-18-1,-1 0 1,0-18 0,-17-17 15,-36 53 0,1 17-15,17-17-16,-18 105 15,18 53 1,0-70 0,0 71-1,0-54 1,-35-35-1,-1-35 1,-17-53 0,-35-35-1,0-18 1,17-17 0,54-19 15,70 1-16,88-18 1</inkml:trace>
  <inkml:trace contextRef="#ctx0" brushRef="#br0" timeOffset="-85410.463">26352 15840 0,'0'0'0,"18"0"0,17-18 16,-17 0-1,17 18-15,18-35 16,0-18 0,-35 0 15,-36 18-16,-52 17 1,-19 54 0,-16 70-1,52-1 1,53-34 0,35 17-1,35-17 1,36-36-1,0-35 1,-71 0-16</inkml:trace>
  <inkml:trace contextRef="#ctx0" brushRef="#br0" timeOffset="-78952.993">653 17604 0,'0'-18'15,"0"0"32,0 36 47,0 0-79,0-1-15,17 19 0,1 16 32,0 1-17,17 36 1,-18-19 0,1-35-1,-18 1 1,0-19-16,-18 1 31,-17-18-15,-35 0-1,17 18 1,35-18-16,0 0 16,18-18-1,18-53 1</inkml:trace>
  <inkml:trace contextRef="#ctx0" brushRef="#br0" timeOffset="-78703.187">582 17586 0,'0'0'0,"-18"0"16,-17-18-1,35 1 1,0-1 0,18 0-1,-1 1-15,36-1 16,53 0 0,35 18 15,-88 0-31</inkml:trace>
  <inkml:trace contextRef="#ctx0" brushRef="#br0" timeOffset="-78405.527">1199 17551 0,'0'0'0,"18"0"15,0 17 17,-18 19-17,0 34 1,17 36 0,-17 17-1,0-87-15,0 17 16,0 17-1</inkml:trace>
  <inkml:trace contextRef="#ctx0" brushRef="#br0" timeOffset="-78106.505">1235 17692 0,'0'-88'15,"35"35"1,18 35 0,0 36-1,35 35 1,-70-36-16,35 36 16,-1 35-1,-52 18 1,-52-35-1,-19-1 1,0-34 15,36-36-15</inkml:trace>
  <inkml:trace contextRef="#ctx0" brushRef="#br0" timeOffset="-77856.662">1905 17639 0,'0'0'16,"18"0"-16,-18-18 15,17 18 1,-17 36-1,0 34 1,0 18 15,0-35-15,0 18 0,0-54-16</inkml:trace>
  <inkml:trace contextRef="#ctx0" brushRef="#br0" timeOffset="-77373.094">1993 17692 0,'0'0'0,"35"-88"16,-17 52 0,88 1-1,0 35 1,-36 18-1,1 17 1,-53 18 0,-36 0-1,-35 0 17,-18-18-17,36-35 1,88 0 15,35 18-15,-70-1-16,35 1 15,0 35 1,-53 0 0,-53 0-1,18-18 1,-89 0-1,36-35 17,17 0-17,54-17 1,34-36-16</inkml:trace>
  <inkml:trace contextRef="#ctx0" brushRef="#br0" timeOffset="-77006.487">2981 17586 0,'0'0'15,"18"0"-15,-1-53 16,-17 35-1,-17 1 1,-19 52 0,-17 0-1,0 54 17,18-1-17,35-18 1,53 1-1,18-54 1,17-17 0,88 0-1,-52-35-15</inkml:trace>
  <inkml:trace contextRef="#ctx0" brushRef="#br0" timeOffset="-76300.568">4410 17709 0,'0'-35'16,"-18"35"-1,-17 0 1,-18 0 0,-35 35-1,-18 71 17,88-70-17,18-1 1,18-18-16,17 19 15,53-36 1,-52-18 0,34-52-1,-17-72 1,-35 54 0,-18-35-1,0 35 1,0 52-1,-18 72 17,18 34-1,0-35-31,0 36 16,53 52-1,-35-70 1,-1 0-1,19 0 1</inkml:trace>
  <inkml:trace contextRef="#ctx0" brushRef="#br0" timeOffset="-75975.379">4604 17709 0,'0'-17'16,"17"17"-1,19 17 1,-19 1-16,1 17 16,0 18-1,-18 0 1,0-18 0,0-52 30,0-1-46,0 1 16,0-54 0,35 0-1,18-17 1,0 53 0,-18 0-1</inkml:trace>
  <inkml:trace contextRef="#ctx0" brushRef="#br0" timeOffset="-75775.496">5045 17621 0,'17'18'16,"1"0"-16,-18 17 16,18 18 15,-1-18-16,-17 0 1,0-17 0,-17-18-16</inkml:trace>
  <inkml:trace contextRef="#ctx0" brushRef="#br0" timeOffset="-75609.31">5062 17551 0,'0'0'0,"-17"-124"15,17 54 1,-18 34 0,0 36-1,18 18 1,0 0 0</inkml:trace>
  <inkml:trace contextRef="#ctx0" brushRef="#br0" timeOffset="-75209.495">5345 17604 0,'17'0'31,"-17"17"-15,18 1-16,-1 17 16,1 18-1,0-35 1,17 17 0,18-35-1,-18-18 16,-17-35-15,0 18 0,-1-18-1,1-17 1,-18 17 0,17 35-1,1 18-15</inkml:trace>
  <inkml:trace contextRef="#ctx0" brushRef="#br0" timeOffset="-74860.787">5944 17586 0,'0'-18'31,"0"1"0,0-1-15,0 0-16,0-17 15,-17 0 1,-1 35 0,-17 0-1,17 35 1,18 36-1,0-18 1,18 17 0,17-35-1,18 1 1,0-36 0</inkml:trace>
  <inkml:trace contextRef="#ctx0" brushRef="#br0" timeOffset="-74544.46">6227 17586 0,'0'0'15,"0"35"17,0 18-17,0-18 1,0-17-16,-18 35 15,18-35 1,18-36 15,-1-17-15,1-1 0,-1 19-16,19-71 15,-1 35 1,18-18-1,-35 36 1</inkml:trace>
  <inkml:trace contextRef="#ctx0" brushRef="#br0" timeOffset="-73778.912">7232 17745 0,'0'0'0,"-18"0"16,1 0-1,-1 0-15,0 17 16,-17-17 0,88 0 30,-18 0-46,36-17 16,88-1 0,70 0-1,0 1 1,-105-1 0,-1 1-1,-88-1 1,-87 0 31,16 1-32,-17-1 1,18 18 0,17-18-1,18 1 1,0 34 15,18 1-15,0 0-16,17 17 15,18 18 1,-35-18 0,-18 18-1,-36 0 1,-70 0-1,36-18 1,-18-17 0</inkml:trace>
  <inkml:trace contextRef="#ctx0" brushRef="#br0" timeOffset="-68886.065">27517 15293 0,'0'0'0,"0"-35"31,0 17 0,-18 18 1,0 0-32,1 18 15,-19-1 1,1 1-16,-35 52 15,-36 36 1,35 0 0,-17 53-1,70 53 1,18-71 0,36-71-1,34 1 1,1-36 15,-1-17-15,-17-54-1,-17 1-15</inkml:trace>
  <inkml:trace contextRef="#ctx0" brushRef="#br0" timeOffset="-68520.23">27499 15663 0,'0'0'0,"0"-35"15,0 53 48,0-1-63,0 1 15,0 53 1,0 34 0,-18-69-16,18 34 15,-17 1 1,17-1-1,-18-52 1,18-36 0,0 1-1</inkml:trace>
  <inkml:trace contextRef="#ctx0" brushRef="#br0" timeOffset="-68133.857">27499 15734 0,'0'0'0,"0"-88"0,18-18 15,-18 53 1,35 18 15,18 17-15,17 18 0,19 35-1,-36 18 1,-53 0-1,-53 0 1,-18-18 0,18-17-1,35-18-15,-34 18 16,52-1 0,0-34 77,-18 17-77</inkml:trace>
  <inkml:trace contextRef="#ctx0" brushRef="#br0" timeOffset="-67321.434">27587 15557 0,'0'-17'0,"0"-1"32,0 1-1,0-1-16,0 0 32,18 1-15,-1 17-32,1 0 15,0 0 1,-1 0-1,19 0 1,-1 17 15,-17 1-15,-1 17 0,1 0-1,-18 18 1,0 0-1,18-17 1,-18-19-16,0 54 16,0-18-1,0 17 1,0-17 0,-71 18-1,36-18 1,-18-18-1,35-17-15,0-1 16,-52-17 15,-1 18-15,-17-18 0,35 0-1,36-35 1,70-1-1</inkml:trace>
  <inkml:trace contextRef="#ctx0" brushRef="#br0" timeOffset="-66988.017">28116 15716 0,'0'0'15,"0"-35"-15,18-18 16,-18 71 31,0 17-31,0 53-1,-18 0 1,18 18-1,-17-35 1,-1-18 0,18-36-1,18-52 17</inkml:trace>
  <inkml:trace contextRef="#ctx0" brushRef="#br0" timeOffset="-66490.048">28134 15716 0,'18'-106'16,"-36"212"-16,53-282 15,36 123 17,35 35-17,17 18 1,-35 36-1,-70 34 1,-53 1 0,-53-1-1,-36-17 1,53-18 0,36-17-1,53-18 1,-1 0-16,72 0 15,-1 18 1,-35 17 0,-36 18-1,-17 17 1,-52 19 15,-19-54-15,-17-17-1,0-1 1,-18-17 0,18-17-1,70-19 1</inkml:trace>
  <inkml:trace contextRef="#ctx0" brushRef="#br0" timeOffset="-65991.841">29316 15752 0,'0'0'0,"-18"0"16,18 17 15,0 18-15,-35 54-1,35-54 1,-18 35 0,1-34-1,-1-36 1,0 0-16</inkml:trace>
  <inkml:trace contextRef="#ctx0" brushRef="#br0" timeOffset="-65858.553">29192 15752 0,'18'-106'16,"-18"0"-16,18 0 16,-54 476-16,72-758 15,-72 724-15,89-672 0,-35 336 16,17 18 0</inkml:trace>
  <inkml:trace contextRef="#ctx0" brushRef="#br0" timeOffset="-65541.93">29510 15840 0,'0'17'15,"0"-52"-15,0 88 0,0-88 0,0 88 16,0-71 15,0 0-31,0-17 16,0-18-1,0 18-15,17-18 16,54-35 0,53 52-1,-1 72 1,-35 52 0,-53 18 15,-17-53-16,-18 17 1</inkml:trace>
  <inkml:trace contextRef="#ctx0" brushRef="#br0" timeOffset="-65009.217">30445 15663 0,'0'0'0,"17"-17"16,-17-1 0,-35 0-1,-53 54 1,-18 34 0,35 18 15,36-17-16,53 0 1,35-54 0,0-17-1,35-70 1,-35-54 0,-18 18-1,18-70 1,-18 35-1,-35 53 1,0 52 0,0 54-1,0 35 17,0-35-32,-17 70 0,17 0 31,0 35-16,0 1 1,17-54 0,19-52-1,16-18 1</inkml:trace>
  <inkml:trace contextRef="#ctx0" brushRef="#br0" timeOffset="-64644.199">30709 15646 0,'0'-18'31,"18"18"-15,17-35-1,18-36 1,-53 18 15,0 36-31,0-19 16,-35 19-1,0 34 1,17 36 0,18 106-1,0-53 1,0-53-1,53 17 1,17-52 0,-52-18-16</inkml:trace>
  <inkml:trace contextRef="#ctx0" brushRef="#br0" timeOffset="-64327.187">31150 15540 0,'0'-35'15,"0"105"-15,0-105 0,0-36 16,0 54 0,-53 17-1,36 53 1,-1-36-16,-17 54 16,0 70-1,17 0 1,18 0-1,0-35 1,0-36 0,0-34-1,0-54 32,0-17-31,-18-18-16</inkml:trace>
  <inkml:trace contextRef="#ctx0" brushRef="#br0" timeOffset="-64077.543">30956 15557 0,'0'0'0,"53"-88"16,18 53-1,17 53 1,-18 35-1,-52 35 1,-36 0 0,1-35-1,-54 17 1,-52-34 0,88-36-1</inkml:trace>
  <inkml:trace contextRef="#ctx0" brushRef="#br0" timeOffset="-63725.353">31362 15663 0,'18'0'15,"-1"-17"1,36-1 0,-18-17-1,-17 17-15,17-52 16,-35 34 0,-17 19-1,-19 17 1,-17 53 15,1 70-15,52-52-1,17 17 1,36-18 0,18-34-1</inkml:trace>
  <inkml:trace contextRef="#ctx0" brushRef="#br0" timeOffset="-63412.199">31697 15840 0,'0'-18'15,"-18"71"-15,36-88 0,-18-1 16,18 1 0,-18-18-1,17 36 1,19-54-16,-19 18 31,36-17-15,18 52-1,-1 36 1,-34 70 0,-36-35-1,0 70 1,-18-52-1,0-54 1,18 1 0</inkml:trace>
  <inkml:trace contextRef="#ctx0" brushRef="#br0" timeOffset="-62829.177">32350 15557 0,'0'0'0,"-18"-35"31,-35 35-15,-17 53-1,-19 18 1,54-18-1,17 35 1,18-71-16,18 54 16,17-53-1,18-18 1,0-36 0,0-52-1,-18-53 1,1-18-1,-19 36 1,-17 35 15,0 35-15,-17 53 15,17 17-31,-18 19 16,18 52-1,0 0 1,-18 35 0,18 1-1,0-36 1,18-35 0,17-35-1,1-18 1</inkml:trace>
  <inkml:trace contextRef="#ctx0" brushRef="#br0" timeOffset="-62480.872">32579 15663 0,'0'0'0,"0"-17"47,0-1-32,35 0 1,-35 1-16,18-36 16,17-18-1,-35 18 1,0 18 0,-53 35-1,0 35 1,36 71-1,17-18 1,17 18 0,36-35 15,18-54-15,-54-17-16</inkml:trace>
  <inkml:trace contextRef="#ctx0" brushRef="#br0" timeOffset="-62146.259">32826 15787 0,'0'-18'32,"0"1"-17,0 52-15,18-106 16,-18 18 0,35-17-1,0-36 1,0 71-1,18-1 1,18 54 15,-36 53-15,-35 34 0,0-69-16,-17 34 15,-19 18 1,19-35-1,-1-35 1,18-36 15</inkml:trace>
  <inkml:trace contextRef="#ctx0" brushRef="#br0" timeOffset="-61864.178">33408 15240 0,'0'0'0,"0"-18"0,18 1 16,-18 34 15,0 36-15,-18 35-1,0 36 1,1-36 0,17-53-16,-18 54 15,18-36 1,-18-36-16</inkml:trace>
  <inkml:trace contextRef="#ctx0" brushRef="#br0" timeOffset="-61713.803">33196 15540 0,'0'-18'0,"0"36"0,18-36 16,0 18-16,70 0 31,-18-17-31</inkml:trace>
  <inkml:trace contextRef="#ctx0" brushRef="#br0" timeOffset="-61282.162">33461 15046 0,'18'18'46,"17"-1"-30,-17 1-16,34 35 16,-16 35-1,-19 53 1,-34 35 0,-36 19-1,-53-37 1,-106-52-1,-17-35 1,17-18 0</inkml:trace>
  <inkml:trace contextRef="#ctx0" brushRef="#br0" timeOffset="-56054.209">8784 17692 0,'0'-18'47,"0"36"62,0-1-93,0 1-16,0 70 16,0 18-1,0-18 17,0-35-17,-35-18 1,0-35-1,17-35-15</inkml:trace>
  <inkml:trace contextRef="#ctx0" brushRef="#br0" timeOffset="-55874.184">8590 17674 0,'35'-70'15,"-70"211"-15,123-318 16,-176 283-16,212-247 15,-36 141 1,-35 0 0,-36 0-16,1 18 15,-18-1 1</inkml:trace>
  <inkml:trace contextRef="#ctx0" brushRef="#br0" timeOffset="-55707.767">8608 17956 0,'-71'89'15,"18"-37"1,36 1 0,17 0-1,35-17 1,71-319-16,-142 566 16,89-283-1,0-18 1</inkml:trace>
  <inkml:trace contextRef="#ctx0" brushRef="#br0" timeOffset="-55375.199">8978 17621 0,'0'0'0,"18"-17"15,-1-19 1,1 19-1,17 34 1,-17 1 0,0 53-1,17 17 1,-35 35 0,0-52-1,0 70 1,18-53-1,-1-53 1,36 1 0,-35-36-16,17 0 15,0-36 1</inkml:trace>
  <inkml:trace contextRef="#ctx0" brushRef="#br0" timeOffset="-55192.285">9225 17974 0,'-18'0'16,"36"0"-16,-71 0 15,18-18 1,105-17 0,1 35-1,70-35 1,-88 35-16</inkml:trace>
  <inkml:trace contextRef="#ctx0" brushRef="#br0" timeOffset="-54842.888">10213 17868 0,'0'0'0,"0"-17"15,18 17 1,-18 17 31,0 1-47,0 17 15,0-17-15,0 70 16,-18-35 0,0 17-1,1-17 1,-1-70 15</inkml:trace>
  <inkml:trace contextRef="#ctx0" brushRef="#br0" timeOffset="-54708.819">10231 17798 0,'0'-53'15,"0"0"1,0 0 0,-53 388-16,106-688 0,-53 530 15,17-354 1</inkml:trace>
  <inkml:trace contextRef="#ctx0" brushRef="#br0" timeOffset="-54326.152">10495 17780 0,'18'0'15,"-1"0"-15,-34 0 63,-1 18-63,18-1 15,-18 1 1,18 70 0,0-17-1,18 17 1,0-35-1,-18-36-15,17 36 16,-17-35 0,-17-18-1,-54 0 1,1 0 0,34 0-1,19 0 1</inkml:trace>
  <inkml:trace contextRef="#ctx0" brushRef="#br0" timeOffset="-53841.175">11377 18009 0,'0'-17'16,"18"-1"0,-18 36 30,0-1-30,0 1-16,-18 52 16,-17 1-1,35-18 1,-18-18 0</inkml:trace>
  <inkml:trace contextRef="#ctx0" brushRef="#br0" timeOffset="-53693.813">11377 17868 0,'0'-35'16,"0"70"-16,-18-141 16,18 71-1,0 53 16,18-18-31</inkml:trace>
  <inkml:trace contextRef="#ctx0" brushRef="#br0" timeOffset="-52896.016">11642 18133 0,'0'0'0,"17"17"16,1 1 15,-36-18 94,18 18-109,-17-36 30,-1 0-30,0-17 0,18-35-1,0-19 1,18 36 0,35 18-1,35 53 1,-17 35-1,-36-18 1,-17-17-16,-1 35 16,1-36-1,-18-34 17,0-19-17,0-17 1,0 18-16,35-35 31,-17 17-15,35 35-1,17 53 1,1 36 0,-54 17-1,-17-17 1,0-19-1,0 1 1,0-35 0</inkml:trace>
  <inkml:trace contextRef="#ctx0" brushRef="#br0" timeOffset="-52576.377">12347 17868 0,'18'-53'0,"-89"194"16,142-299-16,-71 140 16,-18 106-16,36-158 15,-18 87 1,0 89 0,0 0-1,0 70 1,17 1-1,-17-124-15,18 35 16,-18 18 0,0-53-1,0-36 1,-35-70 15,17-17-15</inkml:trace>
  <inkml:trace contextRef="#ctx0" brushRef="#br0" timeOffset="-52313.082">12435 17886 0,'0'-53'15,"0"106"-15,53-141 16,-35 88-16,35 17 15,53 36 1,-36 35 0,-70-17-1,-17 17 1,-107 0 0,71-70-1,-17-18 1,52 0-1</inkml:trace>
  <inkml:trace contextRef="#ctx0" brushRef="#br0" timeOffset="-51946.381">12912 17533 0,'0'0'0,"0"-18"0,0-17 15,0 17 1,0 36 15,0 0-31,0 35 16,0 53-1,0-18 1,0-35-16,0 88 31,0-18-15,0-52 0,35-18-1,18-18 1,-18-53-16</inkml:trace>
  <inkml:trace contextRef="#ctx0" brushRef="#br0" timeOffset="-51612.916">13212 17921 0,'0'0'0,"17"-18"16,1 1-1,17-36 1,0 18 0,-17-1 15,-18 1-15,-35 35-1,-1 35 1,1 36-1,18 35 1,17-53 0,35 35-1,35-18 1,-17-52 0</inkml:trace>
  <inkml:trace contextRef="#ctx0" brushRef="#br0" timeOffset="-50998.665">13564 18097 0,'0'18'16,"0"-36"-16,-17 36 16,-1 0-1,18-36 16,0 0-15,0-17 0,0-18-1,0-53 1,18 18 0,17 53-1,0 35 1,-17 0-16,17 71 15,-17-19 1,-18 37 0,0-36 15,17-36-15,-17-34 15,18-36-16,17-36 1,1-16 0,-1 52-1,0 35 1,18 53 0,-35-17-16,17 35 15,0 53 1,-17-18-1,-18-18 1,-18-34 15,1-36-31</inkml:trace>
  <inkml:trace contextRef="#ctx0" brushRef="#br0" timeOffset="-50615.147">14005 17974 0,'18'0'15,"17"0"1,-17 18 0,17-18-1,18-36 1,-18-17-1,1 18 1,-36-35 0,-18 34-1,-17 19 17,-18 17-17,0 70 1,18 1-1,35 70 1,35-88 0,35 35-1,36-70 1,-53-18-16</inkml:trace>
  <inkml:trace contextRef="#ctx0" brushRef="#br0" timeOffset="-50250.042">14517 18150 0,'-35'-17'16,"70"34"-16,-88-34 15,53-1 1,0-17 15,0-36-15,0 1-1,0 17 1,53-35 0,17 52-1,19 54 1,-19 53 0,-35-1-1,-17 54 1,-18-36-1,0-18 1,0-34 0,18-36-1</inkml:trace>
  <inkml:trace contextRef="#ctx0" brushRef="#br0" timeOffset="-49965.892">14993 17604 0,'0'0'0,"18"-18"0,17-17 16,18 17 0,-18 18-1,-35 71 1,0 34-1,-35 19 1,17-18 0,1 0-1,17-18 1,0-53 15</inkml:trace>
  <inkml:trace contextRef="#ctx0" brushRef="#br0" timeOffset="-49799.168">15028 17939 0,'18'-18'16,"-36"36"-16,71-54 15,-35 36-15,70-17 16,-17 17-1,34-18 1</inkml:trace>
  <inkml:trace contextRef="#ctx0" brushRef="#br0" timeOffset="-49331.098">15593 17798 0,'0'0'15,"0"-36"1,-18 19 0,-35 17-1,0 0 1,-17 53 0,34 0-1,19 35 1,34-18-1,19-34 1,70-19 0,-54-34-1,-16-19 1,-19-52 0,1 18 15,-18 52-16,0 36 1,0 17 0,0 53-1,0-17 1,53-1 0,0-35-1,53-35 1</inkml:trace>
  <inkml:trace contextRef="#ctx0" brushRef="#br0" timeOffset="-49018.106">16104 17568 0,'0'0'0,"0"-35"0,0-18 31,-17 18-15,-1 35 0,18 35-1,-18 18 1,1-18-16,17 36 16,-18 70-1,0-18 1,1 1-1,17-54 1,17 19 0,1-89-1</inkml:trace>
  <inkml:trace contextRef="#ctx0" brushRef="#br0" timeOffset="-48669.096">15928 17886 0,'0'0'0,"0"-35"16,0 17-16,18-17 15,70-1 1,0 36 0,18-17-1,0 17 1,-53 0-1,-36 0-15,18 0 16,-35 17 15,0 19-15,-35 17 0,35-18-1,-17-18 1,-1 36-1,18-35 1,0 0-16</inkml:trace>
  <inkml:trace contextRef="#ctx0" brushRef="#br0" timeOffset="-48501.057">16387 17621 0,'0'-35'0,"0"17"15,0 71-15,0-141 16,17 88 15,-17 18-15,18-18-16</inkml:trace>
  <inkml:trace contextRef="#ctx0" brushRef="#br0" timeOffset="-48120.055">16739 17657 0,'-17'0'16,"-1"17"-1,-17 1 1,-18 52-1,35 19 1,36-1 0,17-35-1,18-36 1,0-34 0,0-36-1,-36-18 1,-17-70 15,0 88-15,0-17-1,-35 70 1,18 0-16</inkml:trace>
  <inkml:trace contextRef="#ctx0" brushRef="#br0" timeOffset="-47737.6">16916 17886 0,'0'53'15,"0"-106"-15,0 123 0,0-87 47,0-19-31,17-34-1,19-1 17,34-17-17,-35 35 1,1 18-16,70 17 16,-36 18-1,36 53 1,-88 35-1,-18-35 1,-71 53 0,53-88-16,-35 70 15,18-70 1,18-1 0</inkml:trace>
  <inkml:trace contextRef="#ctx0" brushRef="#br0" timeOffset="-45923.799">18450 17639 0,'0'0'0,"18"-35"16,0-1-1,-18 19 1,-36 17 0,1 17-1,-36 36 1,1 18-1,52-36 1</inkml:trace>
  <inkml:trace contextRef="#ctx0" brushRef="#br0" timeOffset="-45757.441">18292 17956 0,'52'0'31,"37"-35"-15,-36-35 15,-247 175-31,388-299 15,-212 141 1,-17-35 0,17 53-1</inkml:trace>
  <inkml:trace contextRef="#ctx0" brushRef="#br0" timeOffset="-45357.64">18891 17551 0,'0'0'0,"0"-36"15,36-17 17,-19 18-17,-17 18-15,0-36 16,0 17-1,-35 36 17,0 53-17,-1 35 1,19 1 0,17-36-16,-18 88 15,18 53 1,0-36-1,0-69 1,0 17 0,-18-71-1,1-53 17</inkml:trace>
  <inkml:trace contextRef="#ctx0" brushRef="#br0" timeOffset="-45208.083">18838 17974 0,'-17'-18'16,"-19"-17"-1,36 17-15,53 89 0,-106-177 16,106 71 0,53 0-1,-71 17-15,54 0 16</inkml:trace>
  <inkml:trace contextRef="#ctx0" brushRef="#br0" timeOffset="-44607.889">20108 17462 0,'0'0'0,"0"-17"15,-17 17 1,-19 0 0,1 35 15,0 0-16,17 18 1,18 18 0,0-36-16,0 18 15,35 35 1,-35-17 0,0-1-1,0-34 1,-35-1-1,-35-35 1,-19-18 0,19-17-1,35-36 1,70-17 0</inkml:trace>
  <inkml:trace contextRef="#ctx0" brushRef="#br0" timeOffset="-44392.288">19826 17498 0,'0'0'0,"-35"-18"16,0 0 0,17 1-1,36-1 1,70 18-1,35-17 1,-17-1 0,-53 18-1</inkml:trace>
  <inkml:trace contextRef="#ctx0" brushRef="#br0" timeOffset="-44060.067">20355 17410 0,'0'17'47,"0"18"-31,-17 36-1,17 35 1,-18 17 0,18-52-1,0-36-15,-18 71 16,1-71 15,17-17-31,0-36 31</inkml:trace>
  <inkml:trace contextRef="#ctx0" brushRef="#br0" timeOffset="-43742.227">20391 17515 0,'0'-35'0,"0"70"0,17-140 16,18 87-1,1 18-15,70 0 16,-18 35 0,35 36-1,-70 17 1,-35 18 0,-53-53-1,-107 53 16,37-71-15,34-18 0,-17-17-1,53 0 1,52-17 0</inkml:trace>
  <inkml:trace contextRef="#ctx0" brushRef="#br0" timeOffset="-43408.561">21078 17445 0,'18'-18'15,"-18"36"32,0-1-47,0 1 16,0 0-16,-18 52 15,1 19 1,-1-1 0,18-53-1,0 18 1,35-71 15,-35 1-31</inkml:trace>
  <inkml:trace contextRef="#ctx0" brushRef="#br0" timeOffset="-42928.101">21114 17480 0,'0'-35'0,"17"-36"16,1 54-16,-53 140 0,88-264 15,-18 141 1,53 0 0,36 53-1,-89-18 1,-17 0 0,-36 18-1,-53-17 1,1-1-1,34-35 1,54 0 15,35 35-15,-35-35-16,-1 36 16,36 16-1,-35 37 1,-18-19 15,0-35-15,-35 18-1,-36-53 1,18 0 0,-35-17-1,88-19 1,0 19-1,18-1-15</inkml:trace>
  <inkml:trace contextRef="#ctx0" brushRef="#br0" timeOffset="-42610.899">21890 17462 0,'0'0'0,"17"-52"16,-17 16 15,-70 36 0,52 18-31,-88 35 16,36 0 0,-1 53-1,18-18 1,53-18-1,71 19 1,-36-72-16,106 36 16,-52-53-1,69-35 1,-87 0 0</inkml:trace>
  <inkml:trace contextRef="#ctx0" brushRef="#br0" timeOffset="-41961.622">22772 17586 0,'-18'18'16,"1"-18"-16,-1 17 15,-17 19-15,17-1 16,-17 18 15,35-36-31,0 19 16,0-19 0,0-34 15,17-19-16,-17 19-15,0-54 16,0-35 0,36-17-1,-1 52 1,18 71 0,0 53-1,-18 0 1,-17 71 15,-18-71-31,17 35 31,-17-35-15,18-36 0,0 1-1</inkml:trace>
  <inkml:trace contextRef="#ctx0" brushRef="#br0" timeOffset="-41780.285">22789 17639 0,'0'0'0,"-35"0"16,18-18-1,69 18 16,-16 0-15,34-17 0</inkml:trace>
  <inkml:trace contextRef="#ctx0" brushRef="#br0" timeOffset="-41496.012">23195 17410 0,'0'0'0,"0"-18"16,-18 18 0,1 18-1,-1 34 1,1 19 0,-19 0-1,36 17 1,0-35-1,0 0 17,0-71-1</inkml:trace>
  <inkml:trace contextRef="#ctx0" brushRef="#br0" timeOffset="-41196.9">23107 17304 0,'0'-18'0,"0"36"0,35-89 16,18 54 0,-18 17-16,36 0 15,0 52 1,-19 1-1,-52 18 1,-17-18 0,-36-18 15,-35-17-15,-1-18-1,54 0 1</inkml:trace>
  <inkml:trace contextRef="#ctx0" brushRef="#br0" timeOffset="-40880.985">23760 17321 0,'0'0'0,"0"-17"16,0 34 15,0 1-15,0 35 0,-18 17-1,0 1 1,-17 17-1,17-35 1,18-18 0,-17-35-16,-1 18 15,0-18 1</inkml:trace>
  <inkml:trace contextRef="#ctx0" brushRef="#br0" timeOffset="-40697.324">23618 17339 0,'0'0'16,"36"-53"-16,17 18 15,17 17 17,18 36-17,-52-1 1</inkml:trace>
  <inkml:trace contextRef="#ctx0" brushRef="#br0" timeOffset="-40547.99">23636 17604 0,'-35'35'0,"-53"35"32,211-175-32,-246 246 15,211-106 1,-35-17-1,53-1 1</inkml:trace>
  <inkml:trace contextRef="#ctx0" brushRef="#br0" timeOffset="-39416.852">18221 17604 0,'0'17'78,"0"1"-62,0 0 15,-18-1-15,1 18 0,-1 18-1,18-17 1,0-19-1,0 1-15,0 0 16,0 17 0,0-18-1,18 19 1,-1-19 15,19 1-15,17-18-1,-1-18 1,-34 18-16</inkml:trace>
  <inkml:trace contextRef="#ctx0" brushRef="#br0" timeOffset="-33177.41">24694 16775 0,'0'0'0,"-17"-18"15,-1 18 1,1 0-1,-19 35 1,1 18 0,0 0-1,-1 0 1,-17 53 0,-17 35-1,17-35 1,18-53-1,-53 105 1,52-16 0,36-37-1,36 36 1,34-35 0,18-53-1,0-53 1,-35-17-1,-35-1 1</inkml:trace>
  <inkml:trace contextRef="#ctx0" brushRef="#br0" timeOffset="-32827.05">24712 17392 0,'0'-35'16,"-18"35"-16,1 0 47,17 53-32,0 17 1,0 1 0,0-54-16,0 72 15,0-54 1,0 0 0,-18-17-1,18-36 1</inkml:trace>
  <inkml:trace contextRef="#ctx0" brushRef="#br0" timeOffset="-32477.862">24712 17321 0,'0'0'0,"0"-53"15,18 1 1,52 16-1,71 36 1,0 53 0,-70 18-1,-36-18 1,-35 35 0,-35 0-1,-36 0 1,-34-35 15,34-35-15,-35 17-1,18-17 1,70-18 0,18-18-16</inkml:trace>
  <inkml:trace contextRef="#ctx0" brushRef="#br0" timeOffset="-32143.928">25435 17268 0,'0'0'0,"18"-17"16,-18 34 31,0 1-32,0 70 1,0-17 0,-18 17-1,1-35 1,17 0-1,0-35 1,0-36 15</inkml:trace>
  <inkml:trace contextRef="#ctx0" brushRef="#br0" timeOffset="-31644.322">25488 17251 0,'0'-18'16,"0"36"-16,35-89 0,18 18 31,36 36-15,-1 17 0,-35 35-1,-53 0 1,0-17-16,0 17 15,-71 18 1,-17-18 0,0 1-1,52-19 1,36-17 0,18 0-16,70 18 15,-17 0 1,35 34-1,-53 1 1,-36 0 15,-52 18-15,0-36 0,-54-17-1,1-1 1,-35-17-1,52 0 1,18-17 0,71-18-1</inkml:trace>
  <inkml:trace contextRef="#ctx0" brushRef="#br0" timeOffset="-30879.7">27005 17392 0,'0'0'0,"18"-18"0,-18 1 15,0-1 1,-18 0 15,-70 18-15,0 0 0,-106 71-1,123-18 1,71-18-1,35 18 1,71-35 0,-18-18-1,36-18 1,-71-53 0,-18 1-1,0-71 1,-17-18-1,-18 71 1,0 35 15,0 88-15,0 36 0,0 35-1,0 17 1,18-35-1,17-17 1,18-36 0,-35-17-1,52-36 1</inkml:trace>
  <inkml:trace contextRef="#ctx0" brushRef="#br0" timeOffset="-30514.346">27393 17321 0,'-17'0'16,"-1"0"15,36 0-15,-1-17-1,1 17-15,17-18 16,-17-35-1,-18 0 1,-18 18 0,-35 35-1,18 35 1,17 53 0,18 1-1,18-19 1,17-17-1,18-18 1,0-35 0,-18 0-1</inkml:trace>
  <inkml:trace contextRef="#ctx0" brushRef="#br0" timeOffset="-30181.995">27799 17286 0,'0'-88'15,"0"70"1,0 124-16,-18-212 16,1 106-1,-19 88 1,19 18 0,17-35-1,0 70 1,0-35-1,0 0 1,0-53 0,0-18-1,0-18 17,0-34-17,-18-18 1,18-1-1,0 19-15,0-19 0</inkml:trace>
  <inkml:trace contextRef="#ctx0" brushRef="#br0" timeOffset="-29931.961">27781 17198 0,'18'-18'15,"-36"36"-15,89-53 16,-1 70-1,-17 0 1,18 36 0,-71-1-1,-18-17 1,1-35 0,-54 17-1,18-17 1,-17-18-1</inkml:trace>
  <inkml:trace contextRef="#ctx0" brushRef="#br0" timeOffset="-29564.626">28222 17339 0,'0'0'0,"18"0"16,-1-18-16,19 1 15,-1-1 1,0-35 15,-35 18-15,-17 17-1,-54 18 1,18 71 0,53-18-1,0 17 1,71 1 0,-18-36-1,35 0 1,-35-35-1</inkml:trace>
  <inkml:trace contextRef="#ctx0" brushRef="#br0" timeOffset="-29248.837">28628 17498 0,'0'-18'32,"0"0"-17,0 54-15,0-107 16,0 36-1,0-18 1,18 0 0,34 0-1,1 18 1,18 35 0,-53 18-16,34 17 15,-34 35 1,-18 1-1,0-36 1,-18 18 0,18-35-1,18-18 1</inkml:trace>
  <inkml:trace contextRef="#ctx0" brushRef="#br0" timeOffset="-28599.636">29245 17339 0,'0'0'0,"18"0"0,17 0 15,0-35 1,-35 17-1,0 0 1,-52 1 0,-1 17-1,-18 17 1,1 36 0,34 18 15,54-1-16,0-34-15,17-1 16,35 0 0,19-35-1,-54-35 1,18-71 0,-18-35-1,-17 18 1,17-89-1,-35 71 1,0 88 0,0 35-1,-18 71 1,1 53 0,17 35-1,-18 0 16,18-70-15,-18 35 0,36-36-1,17-17 1,89-35 0,-54-36-1</inkml:trace>
  <inkml:trace contextRef="#ctx0" brushRef="#br0" timeOffset="-28217.324">29810 17268 0,'0'0'0,"-18"0"0,0 0 31,36-17 0,0 17-31,17-18 16,36-35-1,-54 0 1,-17-17 0,-17 52-1,-72 36 1,54 35-1,17 35 1,18 0 0,36-17-1,17-36 1,52 0 0,-87-35-1</inkml:trace>
  <inkml:trace contextRef="#ctx0" brushRef="#br0" timeOffset="-27834.479">30092 17374 0,'0'0'16,"0"-17"0,0-1-1,0 0 1,0-17-1,0 0 1,18 17-16,17-35 16,53-35 15,-17 53-31,17 52 16,-18 54 15,-52 17-16,-18-35 1,0 18 0,-35-18-1,-1-18 1,19-35 0,17-18-1</inkml:trace>
  <inkml:trace contextRef="#ctx0" brushRef="#br0" timeOffset="-27469.433">30709 16739 0,'0'0'0,"0"-35"0,0 17 16,0 1-1,0 52 17,0 36-17,0 70 1,0 17 0,-17-69-1,17-36-15,0 17 16,0 18-1,35-35 1,0-18 0,-17-35-1,35 0 1,-18-52 0,-17 16-1</inkml:trace>
  <inkml:trace contextRef="#ctx0" brushRef="#br0" timeOffset="-27319.77">30780 17180 0,'-35'-17'16,"-1"-1"-1,107 53 17,-89-70-17,71 17 1,0 1-1</inkml:trace>
  <inkml:trace contextRef="#ctx0" brushRef="#br0" timeOffset="-26903.796">31133 16457 0,'0'-18'16,"17"18"0,71 53-1,18 106 1,-53 0 0,-18-53-16,-17 176 15,-71-106 1,-158 71 15,-54-70-15,89-107-16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12:40:01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952 882 0,'18'0'0,"-36"0"0,36-35 16,-18-1-1,18 1 1,-18 17 0,0 36 31,0 35-32,-53 406 48,35-459-32,1 0-15,-1 0-16,-17-53 15</inkml:trace>
  <inkml:trace contextRef="#ctx0" brushRef="#br0" timeOffset="264.948">353 776 0,'-36'0'0,"72"0"0,-89 0 0,18-18 15,52-17 1,71 18-1,-35 17-15,159-36 16,0 19 0,-1-1-1,-140 0 1,-53 18 0,-18 36 15,-18-36-16</inkml:trace>
  <inkml:trace contextRef="#ctx0" brushRef="#br0" timeOffset="896.745">1429 935 0,'-18'0'31,"0"17"-15,1 36 0,17 0-1,17 0 16,36-35-15,36-18 0,-19-18-1,-17-17 1,-53 17-16,35-35 16,-35 18-1,0 17 1,-35 18-1,-18 53 1,-35 124 0,53-1-1,35 36 1,-18-53 0,0-36-1,1-52 16,-1-54-15,-35-34 0,0-19-1,0-69 1,53 16 0,0-52-1,89-70 1,-19 87-1</inkml:trace>
  <inkml:trace contextRef="#ctx0" brushRef="#br0" timeOffset="1197.145">1746 1005 0,'0'0'0,"18"0"0,-18-17 16,0 34 15,0 1-15,0 17-1,0-17-15,0 88 16,-18 35 0,1-18-1,17 1 1,0-36-1,-18-35 1,0-71 15,1 1-31</inkml:trace>
  <inkml:trace contextRef="#ctx0" brushRef="#br0" timeOffset="1311.651">1729 1164 0,'0'0'0,"17"-141"15,19 53 17</inkml:trace>
  <inkml:trace contextRef="#ctx0" brushRef="#br0" timeOffset="1460.754">2046 917 0,'18'18'16,"35"17"0,-124-88-16,177 177 15,-88-54 1,-36 1-1,-53-18 1,-17-36 0,35-17-1,36 0-15</inkml:trace>
  <inkml:trace contextRef="#ctx0" brushRef="#br0" timeOffset="1825.869">2275 1076 0,'0'0'0,"18"0"15,0 0 17,17-18-17,-17 1-15,-1-19 16,19-34-1,-36 52 1,-18 1 0,-17 17-1,-36 35 1,36 0 0,35 53-1,0-17 1,17 17-1,36-35 17,0-35-17,18-36-15</inkml:trace>
  <inkml:trace contextRef="#ctx0" brushRef="#br0" timeOffset="2092.563">2699 1058 0,'17'-35'16,"-34"70"-16,70-141 15,-53 71 1,0 18 0,-36 34 15,36 18-15,0 18-1,0 0 1,0 18-1,18-36-15,-18 36 32,-18-18-17,-52-36 1,-18-17-16</inkml:trace>
  <inkml:trace contextRef="#ctx0" brushRef="#br0" timeOffset="2559.637">1852 952 0,'18'-17'16,"-1"17"-1,1-18-15,17 18 16,18 0-1,-18 0 1,-17 0 0</inkml:trace>
  <inkml:trace contextRef="#ctx0" brushRef="#br0" timeOffset="3224.915">4110 864 0,'0'0'0,"0"-17"16,-18 17 15,-17 17-31,-36 36 15,18 18 1,53-1 0,36 1-1,52-53 17,-18-18-17,-17-18 1,-35-35-1,-18 18-15,0-18 16,-71-53 0,19 53-1,34 18 1,18 17 0</inkml:trace>
  <inkml:trace contextRef="#ctx0" brushRef="#br0" timeOffset="3590.641">4374 776 0,'36'0'16,"-1"-35"-1,0 0 17,1-18-17,-19-18 1,-17 53-16,0-17 15,-35 53 17,0 52-17,-18 36 1,35 18 0,0 17-1,18 0 1,-17 0-1,-1 0 1,1-70 0,-19-36-1,19-53 1</inkml:trace>
  <inkml:trace contextRef="#ctx0" brushRef="#br0" timeOffset="3739.789">4392 1129 0,'0'0'0,"0"-35"16,35-18-1,36 17 1,17 1 0,-35 35-16</inkml:trace>
  <inkml:trace contextRef="#ctx0" brushRef="#br0" timeOffset="4072.519">5644 706 0,'0'0'0,"0"17"31,-17 1-31,-18 35 16,-1 53-1,19-36 1,17-35-16,-18 36 15,0 0 1,-17-54 0,17-17-1</inkml:trace>
  <inkml:trace contextRef="#ctx0" brushRef="#br0" timeOffset="4388.757">5433 829 0,'0'0'0,"0"-53"15,53-70 1,17 17 0,36 53-1,0 71 1,53 87 0,-71 1-1,-35 18 1,-53-1-1,-18-35 1,-70 1 0,-18-37-1,71-34-15,-89 0 16,36-18 0,71 0 15,17-18-31</inkml:trace>
  <inkml:trace contextRef="#ctx0" brushRef="#br0" timeOffset="4854.759">6421 970 0,'0'0'0,"35"-35"16,0 0-1,-35-1 1,-53 36 0,-35 0-1,-18 36 1,36 16 0,34 19 15,107 0-16,17-54 1,0-17 0,-17-17-1,-18-54 1,-18 0 0,-17 54-1,-36 17 1,0 53-1,1 0 1,17 17 0,17-17-1,36-35 1,-17-18 0</inkml:trace>
  <inkml:trace contextRef="#ctx0" brushRef="#br0" timeOffset="5153.879">7020 723 0,'0'0'0,"18"-53"0,0-17 16,-18 34 0,-36 72 15,19 87-16,-1-70 1,18 0-16,-18 53 16,1 17-1,17-17 1,-18-18 0,18-35 15</inkml:trace>
  <inkml:trace contextRef="#ctx0" brushRef="#br0" timeOffset="5337.87">6862 970 0,'0'0'15,"-18"-18"-15,36 18 31,34 0-15,37 0 0,16 0-1,-69 0-15</inkml:trace>
  <inkml:trace contextRef="#ctx0" brushRef="#br0" timeOffset="5769.75">7585 864 0,'0'0'16,"0"-35"0,-18 17-1,-35 18 1,-17 18 0,-19 17-1,19 36 1,52-18-1,18 17 1,88 1 0,-17-71-1,0-18 1,-36-52 0,0-19 15,-35 54-31,-18 70 47,18 18-32,0 36 1,18-19 0,17-17-1,18-35 1,-17-36-1</inkml:trace>
  <inkml:trace contextRef="#ctx0" brushRef="#br0" timeOffset="6269.683">8008 635 0,'0'0'15,"0"-71"-15,0 54 16,0-36-16,-18 53 31,-17 18-15,17 105-1,1 18 1,17 0 0,0 0-1,0-17 1,0-36-1,0-70 1,-18-18 0,18-36-1,18-34 1,52-54 0,1 54-1,35 70 1,-18 35-1,-35 18 17,-35 70-17,-54-70 1,-52 0 0,-35-53-1,17 0 1,53-17-1</inkml:trace>
  <inkml:trace contextRef="#ctx0" brushRef="#br0" timeOffset="6735.797">8749 1005 0,'0'0'0,"18"0"0,-1-35 16,36 0 15,-53 0-15,-35 35-1,-36 0 1,-35 0 0,1 70-1,69-35 1,72 36-1,52-18 1,-18-53 0,1-18-1,-36-35 1,-17-17 0,-1 34-1,-34 54 1,-18 17 15,17 54-15,18-54-1,53 18 1,35-36 0,-70-17-16</inkml:trace>
  <inkml:trace contextRef="#ctx0" brushRef="#br0" timeOffset="7035.582">9137 1058 0,'0'0'0,"18"-35"0,17-18 16,0-17 0,-35 17-1,-18 53 17,1 53-17,-1-1 1,18 37-1,0-19 1,0-34 0,18 16-1,-18 1 1,-18-53 0,1 0-1,-36-17 1,17-54-1,36 54-15</inkml:trace>
  <inkml:trace contextRef="#ctx0" brushRef="#br0" timeOffset="7385.011">9472 988 0,'18'0'16,"-1"0"-16,1-18 15,17 0 1,18-17 0,-18 0 15,-35-18-15,0 35-1,-35 36 1,-35 17-1,52 1-15,-17 16 16,17 19 0,18 17-1,53 0 1,18-70 0,-1-18-1,-35 0-15</inkml:trace>
  <inkml:trace contextRef="#ctx0" brushRef="#br0" timeOffset="7716.759">10125 935 0,'17'-53'16,"-34"106"-16,34-177 16,-17 89-1,0 17 1,-35 18-1,17 18 1,1-18-16,-18 53 16,35 0-1,0 35 1,17 0 0,18 1-1,-35-37 1,-35-16-1,-53-36 1,0 0 15,0-36-15</inkml:trace>
  <inkml:trace contextRef="#ctx0" brushRef="#br0" timeOffset="9448.971">1341 1940 0,'0'0'0,"-36"18"15,19-18 1,-1 0 0,0 0 15,36 0 63,17 0-94,-17 0 0,52 0 15,54 0 1,70 0 15,35 0-15,-141 0-16,89 18 15,176-18 1,-124 0 0,18 0-1,35 0 1,18 0 0,-35 0-1,-54 0 1,1 0-1,-18 0 1,53 0 0,0 0 15,-36 0-31,-17 0 31,1 0-15,69 0-1,-88 0 1,1 0 0,35 0-1,17-18 1,0 18 0,-52 0-1,-19 0 1,1 0-1,-18 0 1,36 0 0,158-18-1,-88 18 17,-18-17-17,-35 17 1,0-18-1,0 0 1,71 1 0,-107 17-1,-69 0 1,-37-18 0,-16 18-1,-19 0 1,1-18-1,-36 18 32,-35-17-47</inkml:trace>
  <inkml:trace contextRef="#ctx0" brushRef="#br0" timeOffset="10229.909">723 2857 0,'18'0'0,"-1"0"16,-17-17 0,0 34 30,0 1-30,0 0-16,-17 70 16,52 18-1,-123-36 1</inkml:trace>
  <inkml:trace contextRef="#ctx0" brushRef="#br0" timeOffset="10313.16">688 3298 0,'0'0'16,"0"-17"15,18-36-15,-18 0-16</inkml:trace>
  <inkml:trace contextRef="#ctx0" brushRef="#br0" timeOffset="10795.322">864 2487 0,'0'0'16,"0"-18"-16,-17 18 0,17-17 16,-18-1-1,18 36 17,18 35-17,35 17 16,52 1-15,37 52 0,-90-52-1,-34-54-15,53 72 16,-36-1 0,-35-18-1,-18-17 1,-70 36-1,-18-37 1,-17 19 0,17-18-1,0 0 1,18 0 15,17-36-31,54 1 31,52-36-15</inkml:trace>
  <inkml:trace contextRef="#ctx0" brushRef="#br0" timeOffset="11611.078">2328 2893 0,'0'0'0,"36"0"16,-36-18-1,17-17 17,-17 17-17,-35 1 1,-36 17 0,-34 35-1,-1 18 1,53 17-1,53 19 1,53-19 0,35 1-1,-18-18 1,-17-1 0,-53-34-1,-35 17 1,-35-35-1,-36 0 17,0 0-17,71 0 1,-1 0 0,36-35-16</inkml:trace>
  <inkml:trace contextRef="#ctx0" brushRef="#br0" timeOffset="12060.05">2663 2999 0,'0'0'0,"18"-53"16,-18 17-1,-18 36 16,1 0-31,-36 53 32,18-35-32,-18 88 15,35-18 1,18 18 0,53-18-1,0-53 1,0-17-1,35-36 1,-35-35 0,-35-35-1,-18-35 1,0-1 0,-36 36-1,-70 53 1,36 70-1,-1 18 17</inkml:trace>
  <inkml:trace contextRef="#ctx0" brushRef="#br0" timeOffset="12343.046">2505 3175 0,'17'0'0,"1"-18"0,0 36 47,-18 0-31,0-1-16,0 1 0,17 35 16,1 17-1,17 36 1,0-18-1,1-17 1,-36-36 15,17-35-15,-17-35 0</inkml:trace>
  <inkml:trace contextRef="#ctx0" brushRef="#br0" timeOffset="12810.944">3034 2946 0,'0'0'0,"0"-18"0,18-17 15,-1 35 16,1 0-15,-1 35 0,-17 36 15,0-18-15,0 35-1,0-53-15,-17 18 16,17 35-1,0-35 1,35-35 0,36-18-1,52 0 1,1-18 0,-54 0-1,-35 18 1,-70 0 15,17 0-15</inkml:trace>
  <inkml:trace contextRef="#ctx0" brushRef="#br0" timeOffset="16720.828">4357 3087 0,'-18'0'0,"1"0"31,34 0 47,1 0-78,-1 0 16,72 0-1,-54 0-15,124 0 16,-1 0 0,36 0-1,-52 0 1,-90 0 15,-16 0-15,-36-18-1,-18-17 1,-17 0 0</inkml:trace>
  <inkml:trace contextRef="#ctx0" brushRef="#br0" timeOffset="17054.096">5151 2910 0,'-18'0'15,"36"0"-15,-36-17 16,0 17 0,36 17 46,0 1-62,-1-18 0,36 18 16,-35-1-1,52 19 1,1-1 0,-54 18-1,-17-18 1,-70 18 0,-54-18-1,1 1 1,52-19-1,36-17 1</inkml:trace>
  <inkml:trace contextRef="#ctx0" brushRef="#br0" timeOffset="18166.83">6209 2893 0,'-18'17'16,"1"1"15,17 0-31,17 52 31,1-17-15,-18 18 0,0-18-1,-35-36 1,-1-17-1,19-17-15,-1-1 16</inkml:trace>
  <inkml:trace contextRef="#ctx0" brushRef="#br0" timeOffset="18316.504">6085 2840 0,'0'-53'16,"0"106"-16,0-177 0,0 19 15,0 16 1,0 36-1,18 71 17,17 17-17</inkml:trace>
  <inkml:trace contextRef="#ctx0" brushRef="#br0" timeOffset="18665.904">6509 3069 0,'0'0'0,"0"18"15,-18-36 17,0-17-17,1-18 1,17-18-1,35 1 1,53 35 0,18 52-1,-71 18-15,36 36 16,-18 0 0,-53-1-1,-35-17 1,-1-53-1,19 0 1</inkml:trace>
  <inkml:trace contextRef="#ctx0" brushRef="#br0" timeOffset="19099.891">7144 2699 0,'17'0'16,"19"-18"15,-19 18-31,1-53 16,-18 0-1,0-53 1,-18 71-1,1 53 1,-19 35 0,19 70-1,17 36 17,0 0-17,0-1 1,0-34-1,0 17 1,0-106 0,0-17-1,17-36 1,1 1-16</inkml:trace>
  <inkml:trace contextRef="#ctx0" brushRef="#br0" timeOffset="19564.964">7267 3122 0,'0'-35'16,"0"17"0,0 1-1,18-1-15,35 0 32,17-17-17,-17 0 1,0-1-1,-18 1 1,-52 35 15,17 18-15,-53 35 0,18 17-1,35 1 1,0-54-16,17 54 15,19-36 1,16-35 0,1-17-1,-17-36 17,-19-35-17,-17-18 1,-17 35-1,-54 36 1,53 35 0,-17 17-16</inkml:trace>
  <inkml:trace contextRef="#ctx0" brushRef="#br0" timeOffset="19880.943">7885 2946 0,'0'0'0,"17"0"0,36 17 16,-18 19 0,1-19-1,-19 36 1,1 18 0,-18-36 15,0-53 0,-18 1-15,18-19-1,0 1-15,0-35 16,18-36 0,17 35-1,36 18 1</inkml:trace>
  <inkml:trace contextRef="#ctx0" brushRef="#br0" timeOffset="20479.914">8378 2981 0,'0'0'0,"0"18"0,0-1 16,0 54-1,18-54 1,-18-34 31,-18 17-47,1-35 16,-1-36-1,18 36-15,0-36 16,35 18-1,36 71 1,17 17 0,-17 36-1,-36-36 1,-17 0 0,-1-35 15,-17-17-16,0-19 1,18-17 0,17-35-1,36 35 1,35 36 0,-18 70-1,-35 35 1,-53 0-1,0-17 1,-18-1 0,0-52-1,1-18 17</inkml:trace>
  <inkml:trace contextRef="#ctx0" brushRef="#br0" timeOffset="20963.016">9313 2857 0,'0'0'0,"18"-17"16,0-1-1,-18 1 1,-53 17-1,-18 17 1,1 18 0,17 36-1,35 0 17,71-18-32,0-36 31,0-17-16,0-35 1,0-53 0,-36 35-1,-17 35 1,0 53 15,0-17-31,-17 53 16,34-1-1,1-17 1,0-18 0,-1-35-1,1 0 1</inkml:trace>
  <inkml:trace contextRef="#ctx0" brushRef="#br0" timeOffset="21312.352">9825 2381 0,'0'0'0,"0"-17"0,0-1 16,0-17 0,0 88 15,0-36-31,35 107 15,0-1 1,-35 18 0,0-17-1,0-18 1,0-18 0,0-35-1,0-18 16,36-35-15,-1-18 0,-17 1-16</inkml:trace>
  <inkml:trace contextRef="#ctx0" brushRef="#br0" timeOffset="21512.221">9825 2805 0,'0'0'0,"-18"0"0,-17 0 16,35-18 15,70 18-15,1-18 0,-36 18-16,36-35 15,-53 35 1</inkml:trace>
  <inkml:trace contextRef="#ctx0" brushRef="#br0" timeOffset="21679.21">10160 2699 0,'53'0'32,"-141"0"-32,123 0 0,18 17 15,-35 19 1,-18-19-16,0 54 16,0-18-1,0 0 1,0-18-1,0-53 17</inkml:trace>
  <inkml:trace contextRef="#ctx0" brushRef="#br0" timeOffset="21833.428">10231 2663 0,'0'-35'0,"0"70"0,17-193 16,-17 70 15,0 35-15,0 70-1,0 1 1</inkml:trace>
  <inkml:trace contextRef="#ctx0" brushRef="#br0" timeOffset="22194.118">10460 2558 0,'0'17'0,"0"1"15,0 17 1,-53 36 0,35-54-16,-17 72 15,35-1 1,35 0-1,18-35 17,18-18-17,-36-52 1,18-54 0,-53-35-1,0-35 1,-18 35-1,-17 53 1,0 53 0,35 18-1</inkml:trace>
  <inkml:trace contextRef="#ctx0" brushRef="#br0" timeOffset="22543.296">10742 2981 0,'0'0'0,"18"35"32,-18-52-1,0-19-15,0-17-1,35-35 1,-35 53-16,35-36 15,-17 36-15,70-35 16,18 52 0,0 71-1,-18 53 1,-70-1 0,-36 1-1,-17-70 1,-36-1-1,53-35 1</inkml:trace>
  <inkml:trace contextRef="#ctx0" brushRef="#br0" timeOffset="24590.918">12206 2752 0,'18'0'0,"-36"0"15,53 0-15,-17 0 16,-18-18 0,0 36 15,0-1-31,0 19 16,-18 16-1,1-34-15,-1 53 16,0-1-1,-17-34 1,18-36 15,17-36-15</inkml:trace>
  <inkml:trace contextRef="#ctx0" brushRef="#br0" timeOffset="24708.257">12206 2716 0,'0'0'0,"0"-53"0,0-52 15,0-19 1,0 71 0,18 36-1,35 34 1</inkml:trace>
  <inkml:trace contextRef="#ctx0" brushRef="#br0" timeOffset="25058.051">12541 2593 0,'0'0'0,"18"35"16,-18-17 0,0-1 15,-35-17-31,-1 18 31,19 0-31,-19-1 16,-17 54-1,53 17 1,53-17 0,0-1-1,-17-34 1,-36-1 0,-18-35-1,-88 0 1,0 0-1,36 0 1,70-35 0</inkml:trace>
  <inkml:trace contextRef="#ctx0" brushRef="#br0" timeOffset="25722.318">13794 2611 0,'0'-18'16,"17"-17"15,-17-1-15,0 19-16,18-19 15,-36 19 1,-17 17 0,-18 17-1,0 36 1,35 18-1,18 17 1,36 18 0,17-36-1,0 1 1,-36-36 0,-17 1 15,-88-36-16,17 0 1,1 0 0,35-18-1,35-17 1,17 17-16</inkml:trace>
  <inkml:trace contextRef="#ctx0" brushRef="#br0" timeOffset="26055.223">14129 2205 0,'0'0'0,"0"-18"0,0 1 16,0 34 15,17 1-31,-17 52 31,0 54-15,0 35 0,-17-18-1,17-35 1,0-18 0,0-35-1,17-18 1,36-35-1,-35 0-15,70-35 16,-35-18 0</inkml:trace>
  <inkml:trace contextRef="#ctx0" brushRef="#br0" timeOffset="26238.069">14164 2558 0,'0'0'0,"-53"0"31,106-18 0,35 0-15,18 1 0,-53-1-16</inkml:trace>
  <inkml:trace contextRef="#ctx0" brushRef="#br0" timeOffset="26554.816">14640 2434 0,'0'0'0,"-17"0"32,-54 35-17,-17 36 1,35 17 0,35 18-1,36-35 1,53-19 15,-1-34-15,18-18-1,-52-70 1,-36-36 0,-18-18-1,0 89-15,-17-18 16,-53 0-1,35 53 1</inkml:trace>
  <inkml:trace contextRef="#ctx0" brushRef="#br0" timeOffset="26902.762">14852 2558 0,'0'0'0,"53"17"31,-36 1-31,19 35 16,-19 17-1,-17 1 1,0-18 0,0 0-1,-17-53 1,17-36 15,0-34-15,0-36-1,0 0 1,35 0 0,0 71-1,18 0 1,-35 35-1</inkml:trace>
  <inkml:trace contextRef="#ctx0" brushRef="#br0" timeOffset="27240.151">15187 2646 0,'0'0'0,"18"17"16,17-17-1,0 0 1,1-35 0,-19-35-1,-17-1 1,0 53-16,-35-17 16,-18 35-1,-18 71 16,36-1-15,35 36 0,0-18-1,71-17 1,-1-36 0,36-35-1</inkml:trace>
  <inkml:trace contextRef="#ctx0" brushRef="#br0" timeOffset="27802.22">16034 2593 0,'17'-18'0,"-34"36"0,34-89 15,-52 18 1,-35 18 0,-54 53-1,1 52 1,34 19-1,54 16 17,53 19-17,35-71 1,0-36 0,0-17-1,-1-53 1,19-35-1,-18-88 1,-18-18 0,0 17-1,-35 54 1,-35 35 0,-18 53-1,18 70 1,35 18-1,0 53 17,18 88-17,17-89 1,0 89 0,-17-88-1,-18-53 1,17-18-1,-17-52 1,0-1 0</inkml:trace>
  <inkml:trace contextRef="#ctx0" brushRef="#br0" timeOffset="28252.344">17004 2364 0,'-18'0'63,"1"17"-63,-1 36 15,18 18 1,-18-1 15,18-52-31,0 35 16,0-36 0,0-52 15</inkml:trace>
  <inkml:trace contextRef="#ctx0" brushRef="#br0" timeOffset="28384.181">16986 2275 0,'36'-88'15,"-72"176"-15,89-211 0,-35 70 16,35 0 0,-18 71-1,0 35 1</inkml:trace>
  <inkml:trace contextRef="#ctx0" brushRef="#br0" timeOffset="28717.582">17268 2575 0,'0'0'0,"18"0"15,0-17 1,-1-36-1,1-18 1,53-35 0,-19 71-1,54 0 1,0 52 0,-71 1-16,18 53 15,-35 17 1,-36 53-1,-35-88 1,-17-36 0,52-17 15,36-17-31</inkml:trace>
  <inkml:trace contextRef="#ctx0" brushRef="#br0" timeOffset="29216.087">18627 2046 0,'0'0'0,"53"-70"15,-18-1 1,-35 36-1,0 17 1,0 71 0,-18 18-1,-35 87 1,36-52 0,-1 18-1,18-19 1,18-16-1,17-54 1,18-17 0,17-54 15,-34 1-31</inkml:trace>
  <inkml:trace contextRef="#ctx0" brushRef="#br0" timeOffset="29416.813">18538 2187 0,'0'0'0,"-17"0"0,-36 0 15,35 0 1,71 0 0,35 0-1,36 0 1,35-17-1,-124 17 1</inkml:trace>
  <inkml:trace contextRef="#ctx0" brushRef="#br0" timeOffset="29798.902">19085 2134 0,'0'-17'32,"0"34"-32,-53-34 15,0 17 1,-35 17-1,18 36 1,70-35-16,0 17 16,35 18-1,71 0 1,-18-53 0,-53-18-1,18-35 1,-18 18-1,-35 0 17,0 88-17,0 0 1,36 35 15,-19-18-15,1-52-16,17 0 15,-17-18 1</inkml:trace>
  <inkml:trace contextRef="#ctx0" brushRef="#br0" timeOffset="30330.944">19773 1782 0,'0'0'16,"-17"-18"-16,-19 0 16,1 54-1,17 16 1,1 54 15,17 18-15,0 34-1,0-34 1,0-36 0,0-53-1,0-17 1,0-53 15,17 0-31,19-36 16,17-17-1,17 35 1,1 53 0,-18 35-1,-18 89 1,-53-36 15,-35-18-15,-35-34-1,-35-36 1,17 0 0,53-36-1,71-17 1</inkml:trace>
  <inkml:trace contextRef="#ctx0" brushRef="#br0" timeOffset="30633.885">20232 1905 0,'0'0'0,"35"-35"0,36-36 16,-36 18-1,-35 71 17,-18 35-1,1 53-16,-1 35 1,-17-18 0,-1 1-1,36-18 1,0-36 0,36-52-1,-1-36 1</inkml:trace>
  <inkml:trace contextRef="#ctx0" brushRef="#br0" timeOffset="30980.839">20602 2258 0,'-17'0'16,"52"0"30,35-36-30,1 1 0,17-18-1,-53 0 1,-52 18 0,-71 35-1,-36 53 1,54 35-1,34 0 1,107 1 0,105 16-1,-17-69 1,-53-36 0</inkml:trace>
  <inkml:trace contextRef="#ctx0" brushRef="#br0" timeOffset="32396.009">7038 3828 0,'0'-18'15,"18"18"32,-1-18-47,1 1 16,35-19-1,17-34 1,-70 35 0,0-36-1,-17 36 1,-36 35 0,0 35-1,-18 71 1,54-53-1,-19 106 1,19-18 0,-19 0-1,1-18 1,-18-52 0,0-18-1,18-53 1,17-18-16</inkml:trace>
  <inkml:trace contextRef="#ctx0" brushRef="#br0" timeOffset="32945.002">6438 4163 0,'0'0'0,"-70"0"16,34-18-1,89 18 1,71 0 15,34 0-15,19 0-1,-1-18 1,-17-17 0,-53 0-1,-53 17 1,-36 18-1,-34 0 17,-36 36-17,35-19-15,-35 54 16,36-1 0,-1 1-1,53-18 1,18-18-1,-18-35 17,36-35-17,-53-18 1,-18-35 0,0 35-1,-18-35 1,-35 52-1,18 36 1,35 18 0,0 0-1</inkml:trace>
  <inkml:trace contextRef="#ctx0" brushRef="#br0" timeOffset="33243.088">7461 4110 0,'71'0'15,"-142"0"1,177 0-16,-71 17 15,-17 36 1,-18 0 15,0 0-15,0-17 0,-35-19-1,35-34 16,0-1-15,0-35 0,17-18-1,54 1 1,52 17 0,-87 35-16,34 18 15</inkml:trace>
  <inkml:trace contextRef="#ctx0" brushRef="#br0" timeOffset="33809.147">7885 4216 0,'0'0'0,"0"53"16,-18-36 0,18 1-1,0-36 16,0-35-15,0 0 0,18-17-1,52 17 1,18 53 0,1 35-1,-19 36 1,-52-54-1,-18 19-15,0-1 16,0-17 15,0-36-15,17-17 0,19-18-1,17-35 1,35 17-1,35 36 1,-70 70 0,-18 53-1,-35-17 1,-35-1 0,-18 1-1,36-36 1,17-17-1,35-18 1,0 0 0</inkml:trace>
  <inkml:trace contextRef="#ctx0" brushRef="#br0" timeOffset="34225.114">8943 4075 0,'35'-36'16,"-70"72"-16,105-107 15,-122 53 17,34 36-32,-53 17 15,-34 53 1,87-35 0,53 0-1,36-17 1,-1-36-1,1-36 1,-18-34 15,-36-1-15,-17 54 0,0-1-1,0 53 1,-35 36-1,35 17 1,0-35 0,18-35-1,35-18 1,-18-18-16</inkml:trace>
  <inkml:trace contextRef="#ctx0" brushRef="#br0" timeOffset="34541.264">9419 3722 0,'0'0'0,"0"-88"31,0 52-15,0 72 15,0-19-31,0 89 15,0 18 1,0 17 0,-17-18-1,17-35 1,0-17 0,0-36-1,17-35 1,18 0-1,1-53 1</inkml:trace>
  <inkml:trace contextRef="#ctx0" brushRef="#br0" timeOffset="34691.794">9525 4039 0,'-18'-17'15,"71"70"-15,-159-142 16,177 142-16,-159-123 15,141 52 1,-18 18-16,53-18 16,-35 1-16</inkml:trace>
  <inkml:trace contextRef="#ctx0" brushRef="#br0" timeOffset="36820.34">653 5697 0,'-36'-17'31,"19"17"-15,-1-18-16,0 0 15,1-17 16,-1 18-15,18-1 0,0 0-1,35 1 17,18 17-17,18 0 1,-18 35-1,0 18 1,-71 17 0,-52 1-1,-72-1 1,-34-17 0,88-35 15,35-18-16,53-18 1,53 1 0,-18 17-1,18 17 1,0 36 0,-18 18-1,36-1 1,-54-52-16,19 0 15,17-1 1,0-17 0,-36-17-16</inkml:trace>
  <inkml:trace contextRef="#ctx0" brushRef="#br0" timeOffset="37353.208">952 5327 0,'0'0'0,"0"-18"16,-52-35-1,69 71 17,18 17-17,36 36 1,17 17-1,0 0 1,1 0 0,-1 1-1,-53-72-15,18 36 16,-35-18 0,-18-17-1,-53 17 1,0 1 15,0-19-15,-88 71-1,0-17 1,-36 17 0,19 0-1,16-17 1,54-36-1,35-17 1,53-18 15,71-71-15,-36 54-16</inkml:trace>
  <inkml:trace contextRef="#ctx0" brushRef="#br0" timeOffset="39086.267">2522 5574 0,'0'0'0,"18"-18"32,-18 1-17,0-1 1,-18 18 46,1 18 32,-1-1-78,18 1-1,-18 17 1,-52 36 0,52-36-16,-52 88 15,-1-17 1,18 0-1,53-71 1,0-17 0,0-36-1,35-35 1,54-88 0,34-35-1,-70 88 1,0 0-1,-18 70 1,-17 36 0,17 87 15,-17-16-15,-1-19-1,1 18 1,17-17-1,18-18 1,18-53 0,-18-18-1,-36-52 1</inkml:trace>
  <inkml:trace contextRef="#ctx0" brushRef="#br0" timeOffset="39399.673">3122 5486 0,'18'-53'0,"-36"106"0,18-194 16,-35 70 0,-18 53 15,35 36-15,1 17-1,17 53 1,-18-52-16,0 70 15,18 17 1,-35 1 0,0-54-1,-1 36 1,1-36 0,35-17-1,35-53 1,1-17-1</inkml:trace>
  <inkml:trace contextRef="#ctx0" brushRef="#br0" timeOffset="39733.427">3316 5768 0,'0'-18'16,"0"36"-16,-18-36 15,1 18-15,-18 0 16,-36 36-1,18 16 1,18 19 0,52 17-1,54-53 1,17-35 0,-17-35-1,-18-18 1,-36 0-1,-34-17 1,-72-1 0,19 54 15,-18 17-15</inkml:trace>
  <inkml:trace contextRef="#ctx0" brushRef="#br0" timeOffset="40168.182">4004 5592 0,'0'0'16,"18"-18"-16,17-17 15,-17-18 1,-18 17-1,-18 36 1,-53 0 0,1 18-1,-36 35 17,71-18-17,35-17-15,17 52 16,36 19-1,0-19 1,-18-17 0,-17 18-1,-18-18 1,-88-1 0,0-34-1,17-18 1,18-18-1</inkml:trace>
  <inkml:trace contextRef="#ctx0" brushRef="#br0" timeOffset="40597.566">4339 5521 0,'0'0'15,"35"-18"-15,-17-17 16,-36 53 15,-34 17-15,-19 53 0,18 0-1,35 18 1,36 0-1,-18-71-15,71 36 16,-1-54 0,1-34 15,-1-36-15,-34 0-1,16-70 1,-34-1-1,-53-35 1,-53 106 0,-1 53-1,1 89 1,71-36 0</inkml:trace>
  <inkml:trace contextRef="#ctx0" brushRef="#br0" timeOffset="40898.057">4392 5786 0,'0'-18'16,"0"0"15,0 36-15,0 0-1,0-1 1,0 71 0,0-70-16,0 70 15,0 0 1,18-35 0,-1-17-1,19-36 1,-19-36-1</inkml:trace>
  <inkml:trace contextRef="#ctx0" brushRef="#br0" timeOffset="41297.12">4904 5468 0,'0'-18'15,"0"1"1,-18 17 0,18 35 15,0 18-15,0-18-16,0 18 15,-35 53 1,-36 17-1,71-52 1,0 0 0,53-19-1,35-16 1,0-36 15,18 0-15,-35-53-1,-54 18 1,-17-18 0</inkml:trace>
  <inkml:trace contextRef="#ctx0" brushRef="#br0" timeOffset="42079.02">5768 5768 0,'0'0'0,"-18"0"16,36 0 46,17 0-62,-17 0 16,17 0-16,71 0 15,-71 0 1,106 0-16,142-18 16,16 1-1,-69 17 16,-160-18-15,-70 0 0,-17 1-1,-54-1 1,36 0 0,0-17-1,17 18 1,18-1-1,-18 18 1,36 18 31,0-1-47,34 36 16,-16 0-1,-36 18 16,-53-19-15,-35-16 0,52-19-16,-70 1 15,89-18-15</inkml:trace>
  <inkml:trace contextRef="#ctx0" brushRef="#br0" timeOffset="43345.302">8008 5680 0,'0'0'0,"18"0"0,-1-18 16,-17 0 0,0 1-1,0-36 1,0 35-1,-17 18-15,-54-17 16,-35 17 0,-17 35-1,35 18 1,35 35 0,70 0-1,72-53 1,-19-17-1,54-18 17,-36-35-17,18-36 1,-18-35 0,35-70-1,-70 53 1,-35 52-1,-18 36 1,-53 52 0,0 36-1,0 53 1,0-18 0,18 18-1,17-18 1,18-17-1,0-18 17,53-36-17,18-17 1,35 0 0</inkml:trace>
  <inkml:trace contextRef="#ctx0" brushRef="#br0" timeOffset="43792.816">8714 5627 0,'0'0'16,"17"-18"-16,-17-35 16,0 18-1,-53 35 1,-17 0 0,-18 35-1,17 18 1,36 35 15,70-35-15,53-17-1,0-36 1,-35-18 0,0-17-1,-17-18 1,-36 0-1,-18 53 17,0 17-32,1 19 15,-1 17 1,18 17 0,18-35-1,17-17 1,18-36-1,-18 1 1</inkml:trace>
  <inkml:trace contextRef="#ctx0" brushRef="#br0" timeOffset="44143.338">9155 5327 0,'0'0'0,"0"-53"16,0-18-1,0 54 1,0 34 0,0 54-1,-18 17 1,18 36 0,-18-36-1,-17 18 1,17-18-1,18 18 1,0-71 0,36-17 15,17-18-15,-18-18-1,0-53 1,-17 54-16</inkml:trace>
  <inkml:trace contextRef="#ctx0" brushRef="#br0" timeOffset="44309.309">9155 5556 0,'0'0'0,"-71"-17"16,36 17 0,35-18-1,53 18 1,17 0-1,18 0 1,-17 0 0</inkml:trace>
  <inkml:trace contextRef="#ctx0" brushRef="#br0" timeOffset="44741.906">9613 5486 0,'0'0'16,"0"-18"-1,-17 18 17,-36 18-17,-18 17 1,1 18 0,52 0-1,18 0 1,53-18-1,-18-35 1,18 18-16,18-36 16,-54 18-1,54-53 1,-18-17 0,-36 17-1,-17 35 1,-17 36-1,-19 70 1,36-18 0,0-17-1,36-17 1,-19-19-16,19-17 16,52 0-1</inkml:trace>
  <inkml:trace contextRef="#ctx0" brushRef="#br0" timeOffset="45124.187">10971 5486 0,'0'0'0,"18"0"16,-18-18 0,-18 18 15,1 18-16,-19 52 1,-16-17 0,34 0-1,18-35 1,-18 17 0,1-17-1</inkml:trace>
  <inkml:trace contextRef="#ctx0" brushRef="#br0" timeOffset="45274.935">11024 5433 0,'71'-71'15,"-142"142"-15,212-248 16,-123 124 0,17 36-1,1 34 1,-19 1-16</inkml:trace>
  <inkml:trace contextRef="#ctx0" brushRef="#br0" timeOffset="45607.791">11501 5327 0,'0'18'16,"0"-36"-16,17 36 0,-34-18 47,-1 17-32,-17 1 1,-18 17 0,35-35-16,0 35 15,18 18 1,53 18 0,-17-18-1,-19-18 1,-34 0-1,-72-17 1,-52-18 0,0 0-1,35-18 1,53-17 15</inkml:trace>
  <inkml:trace contextRef="#ctx0" brushRef="#br0" timeOffset="46272.307">12965 5380 0,'0'0'0,"35"-18"15,0 1 1,0-19 0,-17-17-1,0 36-15,-18-19 16,-36 36-1,-34 0 1,-18 36 0,17 17-1,71 17 17,35 1-17,54-18 1,-19 17-1,-35-34 1,-35-19 0,-53 1-1,-35-18 1,-18 0 0,18-18-1,88 1 1,0-1-1</inkml:trace>
  <inkml:trace contextRef="#ctx0" brushRef="#br0" timeOffset="46574.313">13300 5080 0,'0'0'0,"17"-35"0,54-53 31,-71 52-16,0 89 17,0 88-17,0-17 1,0-1 0,18-35-1,-1 1 1,-17-72-16,18 19 15,-1-1 1,36-35 0,-53-18-1</inkml:trace>
  <inkml:trace contextRef="#ctx0" brushRef="#br0" timeOffset="47072.53">13388 5327 0,'0'0'0,"0"-18"0,-18 18 16,36 0 15,17-17-15,36 17-1,-1-18 1,-34 0-16,34 1 15,-35-1 1,-35 0 0,-17 36 15,-1-18-31,-35 71 31,0-1-31,53 1 31,18-1-15,17-17 0,18-53-1,0 0 1,-18-35 0,-17-53-1,-18 0 1,-18-18-1,-17 53 1,17 35 0</inkml:trace>
  <inkml:trace contextRef="#ctx0" brushRef="#br0" timeOffset="47420.302">14058 5256 0,'0'0'16,"35"36"0,18-1-1,0 18 1,-35 17 0,-18 1-1,0-18 1,0-35-1,-18-18 1,18-18 0,-17-17-1,17-18 1,0-36 0,17 72-16,19-36 15,140-53 16,-35 88-15,-88 1-16</inkml:trace>
  <inkml:trace contextRef="#ctx0" brushRef="#br0" timeOffset="47757.303">14658 5309 0,'18'18'16,"-36"-36"-16,88 54 15,-52-36-15,17 0 16,36-36 0,-36 1-1,-17-18 1,-36 0 0,-70 53-1,0 35 1,-18 36 15,71 0-15,52 34-1,72-52 1,16-17 0,1-36-1,-53 0-15</inkml:trace>
  <inkml:trace contextRef="#ctx0" brushRef="#br0" timeOffset="48270.673">15469 5256 0,'0'0'16,"0"-35"-16,-53 35 16,-35 0-1,-18 53 1,1 70 15,87-52-15,18 0-1,35-36 1,18-17 0,0-18-1,0-18 1,0-53-1,17-35 1,1-52 0,17-89-1,-88 141 1,0-18 0,0 107-1,-35 17 1,0 53 15,17 70-15,-17 54-1,17-19 1,-17 1 0,35-71-1,0-70 1</inkml:trace>
  <inkml:trace contextRef="#ctx0" brushRef="#br0" timeOffset="48818.332">16510 5168 0,'0'0'0,"0"-17"16,0 52 31,-18 35-31,1 1-1,17-36 1,-18 0-1,18-52 17,0-18-17</inkml:trace>
  <inkml:trace contextRef="#ctx0" brushRef="#br0" timeOffset="48952.085">16492 4992 0,'18'-106'16,"-36"212"-16,71-336 15,-53 178 17,18 52-17,0 17-15</inkml:trace>
  <inkml:trace contextRef="#ctx0" brushRef="#br0" timeOffset="49534.07">16686 5292 0,'0'0'0,"18"35"15,0-17 1,-1-18 15,-17-18-31,0-17 16,0-18-1,0 35 1,0 36 15,0-1-15,-17 19 0,17-19-16,0 19 15,0-54 32,0 0-31,0-35-1,17-17 1,1-36 0,0 71-16,34-53 15,19 70 1,17 36-1,-17 70 1,-18 18 0,-36 17 15,-34-52-15,-19-19-1,-16-16 1,-1-36-1,17-18 1</inkml:trace>
  <inkml:trace contextRef="#ctx0" brushRef="#br0" timeOffset="52346.259">18838 4833 0,'18'0'16,"-18"-18"-16,18-17 15,-18 17 1,0 1 15,-18 17-15,0 0-1,18 17 1,-17 19 0,17 52-1,17 35 1,1-87-16,17 105 15,1-35 1,-19-18 0,-17-35-1,0-36 1,-70-17 15,-1 0-15,-88-17-16,53-1 31,36 0-15,70-17-1,18 0 1,17 0-16</inkml:trace>
  <inkml:trace contextRef="#ctx0" brushRef="#br0" timeOffset="52595.341">18574 4957 0,'0'0'0,"-18"-18"0,-17-17 15,35-1 1,35 19 0,53-19-1,36 1 1,-1 17 15,-17 18-15,-53 0-1,0 36 1,-35-19-16</inkml:trace>
  <inkml:trace contextRef="#ctx0" brushRef="#br0" timeOffset="53127.427">19473 4974 0,'18'-17'16,"0"-1"-1,-18 0 1,0 1-1,-18-1 17,-17 0-17,-18 18 1,-18 0 0,1 36-1,34 17 1,19-36-16,17 71 15,53 18 1,17-35 0,1-1-1,-54-17 1,-17-18 0,-53-17-1,-17-18 1,-18 0 15,0 0-15,35 0-1,35-18 1,71-17 0,17 0-1,-34 17-15</inkml:trace>
  <inkml:trace contextRef="#ctx0" brushRef="#br0" timeOffset="53494.332">19685 5027 0,'18'-18'0,"-36"36"0,71-71 15,-53 36-15,-18 34 32,-35 18-17,0 54 1,36-54-1,-18 18-15,52 35 32,54 0-17,17-53 1,-18-35 0,-17-35-1,-17-35 1,-36-36-1,-36 0 1,-34 18 0,-1 35-1,18 53 1,53 18 0,18-1-1</inkml:trace>
  <inkml:trace contextRef="#ctx0" brushRef="#br0" timeOffset="54093.422">20249 4992 0,'-17'0'16,"-1"17"-1,-17 36 1,-18 18-1,18-1 1,35 1 0,-18-71-16,18 35 15,18-35 17,17-53-17,0-35 1,18-35-1,0 35 17,-35 52-17,-1 72 1,1-19-16,17 54 16,18-1-1,0 1 1,35-18-1,18-36 1,-35-17 0,-1-35-1,-34-53 1,16-53 0,-34 0-1,-18-18 16,-18 124-31,-52 17 32,52 53-17,18 18 1,53 35 0</inkml:trace>
  <inkml:trace contextRef="#ctx0" brushRef="#br0" timeOffset="55508.343">7373 6738 0,'0'18'15,"18"-18"1,-1 0 0,19-36-1,-1-17 1,-35 36-16,18-36 15,-18-18 1,-18 36 0,0 35-1,-52 18 17,17 52-17,0 107 1,53-36-1,0 0 1,0 0 0,0-35-1,0-36 1,0-52 0,0-53-1,0 17-15</inkml:trace>
  <inkml:trace contextRef="#ctx0" brushRef="#br0" timeOffset="56009.449">6950 7020 0,'0'0'0,"-36"0"0,19 0 16,-18-17-1,70 17 1,88 0-1,36 0 1,88-18 0,-106 0-1,-35 1 1,-71-1 0,-35 0-1,-35 18 1,-18 18-1,18 17 1,-18 54 0,53-1-1,17-35 17,36-18-17,-17-35 1,-1-18-1,-17-52 1,-1-1 0,-17 1-1,-35 17 1,0 17 0,17 36-1</inkml:trace>
  <inkml:trace contextRef="#ctx0" brushRef="#br0" timeOffset="56308.007">7867 6950 0,'53'17'0,"-106"-34"0,141 34 16,-53-17-16,1 36 31,17 17-15,-53 17-1,0-17 1,0-35 0,-18-18-1,0 0 1,-17-71 0,35 18-1,0-35 1,71 17-1,34 19 1,-52 34 0</inkml:trace>
  <inkml:trace contextRef="#ctx0" brushRef="#br0" timeOffset="56889.88">8308 7056 0,'0'0'16,"0"17"-16,0 36 16,0-18-1,0-52 17,-18-1-32,18 0 15,0-17 1,0-35-1,0 52-15,36-35 16,16 35 0,19 36-1,-18 35 1,-18 0 0,-35-35 15,0-1-16,0-52 17,0 0-17,18-36 1,52 18 0,-34 36-16,34 17 15,1 17 1,-36 36-1,-35 18 1,0-18 0,-35 17-1,17-35 1,18-17 0,18-18 15,17 0-31</inkml:trace>
  <inkml:trace contextRef="#ctx0" brushRef="#br0" timeOffset="57321.481">9190 6967 0,'0'-17'0,"0"34"0,0-52 16,0 17-1,-18 18 1,-35 0-1,-53 71 1,36-36 0,70 18-1,35-35 1,18-1 0,18-17-1,-1-35 16,-52-18-15,-1 18 0,-17 17-1,0 54 1,-17-19 0,17 54-1,17-18 1,19 0-1,34-36 1,-17-34 0,-17-19-1</inkml:trace>
  <inkml:trace contextRef="#ctx0" brushRef="#br0" timeOffset="57653.845">9719 6632 0,'0'0'0,"0"-17"16,0-54 0,-18 71-16,18-18 15,0 54 17,0-19-32,-17 54 15,-1 17 1,18 18-1,-18-18 1,18 18 0,18-36-1,17-17 1,1-35 0,34-18-1,1-18 16,-1-52-31</inkml:trace>
  <inkml:trace contextRef="#ctx0" brushRef="#br0" timeOffset="57820.52">9807 6826 0,'0'0'0,"-35"0"15,0-17 1,52 17-1,71-18 1,36 0 0,-71 1-1</inkml:trace>
  <inkml:trace contextRef="#ctx0" brushRef="#br0" timeOffset="58985.671">582 8361 0,'0'-18'16,"-18"36"93,18-1-93,0 1-16,0 17 15,0 71 1,0-71-16,0 1 16</inkml:trace>
  <inkml:trace contextRef="#ctx0" brushRef="#br0" timeOffset="59185.614">670 8943 0,'0'0'16,"0"18"-1,0-1-15,-17 1 16,-19-1 0,-34 1-1,-1-18 1,-17 0 0,0 0-1,53-35 1,35 17-1,35-35 1,-35 18 0</inkml:trace>
  <inkml:trace contextRef="#ctx0" brushRef="#br0" timeOffset="59501.599">265 8378 0,'0'0'0,"-36"-17"16,54-1 15,88 1-15,35 17-1,0-18 1,-35 18 15,-53 0-15,-71 0 15,0 0-31</inkml:trace>
  <inkml:trace contextRef="#ctx0" brushRef="#br0" timeOffset="59934.53">564 8414 0,'0'17'16,"0"19"0,0 34-1,0 36 1,0-18-1,0 0 1,0-70 0</inkml:trace>
  <inkml:trace contextRef="#ctx0" brushRef="#br0" timeOffset="60700.622">1341 8502 0,'0'-18'16,"0"1"-16,0-1 16,0 0-1,0-17 1,0 17-1,-18 18 17,-17 18-17,-36 17-15,18 18 32,36 0-17,17 18 1,17-1-1,18-34-15,1-1 16,17 18 0,-18 0-1,-17 0 1,-54-18 0,-34-35-1,-18 18 1,17-18-1,36 0 1,88-36 31</inkml:trace>
  <inkml:trace contextRef="#ctx0" brushRef="#br0" timeOffset="60948.362">1711 8467 0,'0'0'0,"0"-36"15,0 1 1,-18 35 15,-52 53-15,17 35-1,18 36 1,17 17 0</inkml:trace>
  <inkml:trace contextRef="#ctx0" brushRef="#br0" timeOffset="61154.634">1852 13564 0,'0'0'0,"18"0"15,-1-17 1,54-89-1,-36-494 1,-17-1411 0,-18 1059-1,-53 123 1,18 670-16,-89-123 16,18 194-1,53 88 1,89 70-1</inkml:trace>
  <inkml:trace contextRef="#ctx0" brushRef="#br0" timeOffset="79619.52">1499 8555 0,'0'-18'47,"0"36"140,0-1-187,0 1 16,0 0-16,0-1 16,0 19-1,0-1 1,0 0 0,0 18-1,0-18 1,18-17-1,0 17 17,-18-17-17,17 0 1,-17-1-16,18 1 16,17 0-1,-17-1 1,17-17-1,18 0 1,18 0 0,-36 0-1,0 0 1,0-17 0,1 17-1,-1-36 1,-35 1 15,18 0-15,-18-18-1,0 0 1,-18 0 0,-35-53-1,18 53 1,-36 0-1,-17 0 1,-36 36 0,19 34-1,34 36 1,71 18 0,0-54-1</inkml:trace>
  <inkml:trace contextRef="#ctx0" brushRef="#br0" timeOffset="80253.328">2240 8502 0,'0'0'16,"0"-18"-16,-18 18 15,1 0 16,17 18-15,0 17 0,0 71-1,0-18 1,0 18 0,0-71-1,17-17 1,-17-36-1,0-17 1,0 17-16,0-70 16,0-18-1,18 1 1,0 52 0,17 70-1,36 54 1,-18 17-1,-1-17 1,1-1 15,18-52-15,-18-36 0,-36-17-1,-17 17-15</inkml:trace>
  <inkml:trace contextRef="#ctx0" brushRef="#br0" timeOffset="80502.824">2699 8184 0,'0'0'0,"-18"-17"0,-35-36 16,18 35 0,17 18-1,18 18 1,18 35-1,0 0 1,34 88 15,-16 53-15,-36-71 0,0-34-1,0-72 1</inkml:trace>
  <inkml:trace contextRef="#ctx0" brushRef="#br0" timeOffset="81299.948">3281 8431 0,'0'0'0,"-18"0"16,1 0-1,-1 0-15,-17 0 16,17 0-1,36 0 17,87-17-17,-52 17-15,88-18 16,195-35 0,-142 18-1,-89 17 1,-69 18-1,-19 0 1,-17-17 31,-17-1-31,-1 18-16,0-18 15,1 1 1,17-19-1,-35 1 1,-1 0 0,19 35-1,-1 0 17,36 0-1,-1 18-31,54-1 15,-1 18 1,-34-17-16,17 17 31,-36 1-15,-17 17 0,-35-1-1,-36 1 1,18-17-1,18-19 1</inkml:trace>
  <inkml:trace contextRef="#ctx0" brushRef="#br0" timeOffset="82118.689">5768 7937 0,'0'0'0,"0"-17"16,0-18 0,0 17-1,-18 18 1,1 18 15,17-1-15,0 1-16,0 35 15,0 53 1,17-18 0,36 0-1,0 0 1,-35-17 15,-1-18-15,-17-18-1,-35-17 1,-35-1 0,-1-17-1,0 0 1,36-17 0,0-36-1</inkml:trace>
  <inkml:trace contextRef="#ctx0" brushRef="#br0" timeOffset="82382.006">5345 8061 0,'-18'0'16,"36"0"-16,-36-18 0,18-17 31,70-18-15,36 18-1,18-18 1,-1 18 0,-52 35-1,-54 0-15,36 0 16,-53 17 0,0 19-1,-17-19 1</inkml:trace>
  <inkml:trace contextRef="#ctx0" brushRef="#br0" timeOffset="82897.708">6191 8096 0,'0'0'0,"18"0"0,-18-17 31,-18 17-15,-35 0 0,-17 17-1,17 36 1,18 0-1,52-18 1,36 1 0,53-36-1,-35-18 1,-54 18-16,18-18 31,-35-52-15,-17 17-1,-18 35 1,17 18 0,0 36-1,18 34 1,53-35 0,18 18-1,-1-35 1,-17-18-1</inkml:trace>
  <inkml:trace contextRef="#ctx0" brushRef="#br0" timeOffset="83264.951">6526 8079 0,'0'0'15,"-17"0"1,17 17-1,0 1-15,17 0 16,19 34 0,34 19-1,1-18 1,-36-35 0,0-18-1,-17-18 1,-18-17-1,0-54 1,0 19 0,0-1-1,0 36 1</inkml:trace>
  <inkml:trace contextRef="#ctx0" brushRef="#br0" timeOffset="83712.886">7126 8043 0,'18'-17'0,"-18"-1"15,-18 18 1,0 0-1,-34 0 1,-19 18 0,0 17-1,71-17-15,0 35 16,53-18 0,36-35-1,16 0 16,-52-35-15,-17-18 0,-36 0-1,0 35 1,-36 18 0,36 35-1,0 18 1,18 0-1,35 0 1,35-35 0,-35-18-1</inkml:trace>
  <inkml:trace contextRef="#ctx0" brushRef="#br0" timeOffset="84395.29">8202 7796 0,'0'18'16,"35"-36"15,1 1-15,-19-1-16,19-17 15,-36-36 1,-36 1 0,-34 52-1,-71 36 1,-1 35-1,90 35 1,69 18 0,107-1-1,34 1 1,-16-35 0,-54-1 15,-71 1-16,-34-53 1,-89 17 0,0 0-1,0-35 1,36 0 0,70-17-1,0-19 1,35 36-16</inkml:trace>
  <inkml:trace contextRef="#ctx0" brushRef="#br0" timeOffset="84762.744">8767 8043 0,'0'0'0,"0"-17"16,0-1 0,-18 18-1,-17 0 1,-18 18 0,-18 17-1,36 36 1,35-1-1,35-17 1,18-18 0,71 1-1,-54-36 1,-17-18 0,0-35 15,-35 35-31</inkml:trace>
  <inkml:trace contextRef="#ctx0" brushRef="#br0" timeOffset="85097.752">8996 8061 0,'0'-18'15,"0"36"-15,17-36 32,-17 36-17,36 17 1,-36-17-16,17 17 0,-17-17 15,0 35 1,0 0 0,0-71 31,-17 0-47,17-17 15,0-35 1,0 52-16,17-70 31,1 35-15,17 17-1,-35 19 1</inkml:trace>
  <inkml:trace contextRef="#ctx0" brushRef="#br0" timeOffset="85277.692">9243 7955 0,'0'0'0,"0"53"16,0-18-1,17-17-15,1 17 16,17 36 0,-17-36-1,0-17 1</inkml:trace>
  <inkml:trace contextRef="#ctx0" brushRef="#br0" timeOffset="85460.513">9243 7902 0,'0'0'0,"0"-70"16,0-1-1,0 18 1,0 71 15,0-1-15</inkml:trace>
  <inkml:trace contextRef="#ctx0" brushRef="#br0" timeOffset="85862.994">9737 7902 0,'0'0'0,"0"18"78,0-1-78,0 1 15,0 17-15,0 54 16,35 52 0,18 17-1,-18 1 1,0-71-1,-17-17 1,-18-53 15,-18-18-15,1-36 0,-1 19-16,-17-36 0</inkml:trace>
  <inkml:trace contextRef="#ctx0" brushRef="#br0" timeOffset="86110.531">9790 7973 0,'0'-53'15,"0"106"-15,0-159 16,70 106 0,36 35-1,0 36 16,-71-18-31,-17 17 16,-71 1 15,-71-18-15,54-36 0,-1-17-1</inkml:trace>
  <inkml:trace contextRef="#ctx0" brushRef="#br0" timeOffset="86475.222">10160 7620 0,'0'0'0,"0"-18"0,0-17 16,0 17-1,18 71 17,-18 18-1,17 52-15,1 1-1,-18-89-15,18 71 16,-1-18-1,1-17 1,35-36 0,-36-35-1,19 0 1,-19-53 0</inkml:trace>
  <inkml:trace contextRef="#ctx0" brushRef="#br0" timeOffset="86624.882">10283 7920 0,'53'17'0,"-106"-34"0,36 17 0,-36 0 15,71 0 17,52-35-17,1 17-15</inkml:trace>
  <inkml:trace contextRef="#ctx0" brushRef="#br0" timeOffset="87394.529">11077 7673 0,'0'0'15,"18"0"-15,-1-18 0,1 1 16,-36 17 15,1 0-15,-18 35 0,-54 71-1,36 0 1,36 17-1,34-17 1,72-18 0,34-17-1,54-54 1,-72-34 0,-16-36-1,-37-53 1,-34-18-1,-36-34 1,-70-1 0,-53 71-1,-18 52 17,54 89-17,69 18 1,54 17-16</inkml:trace>
  <inkml:trace contextRef="#ctx0" brushRef="#br0" timeOffset="87989.563">11606 7479 0,'0'0'0,"0"-53"0,0 18 16,-35 52-1,17 19 1,18 52 15,53 53-15,0 0-1,-35-18 1,-18-70 0,0 36-1,18-36 1,-1-36 0,18-52 15,-17-18-16,17-53 1,18 18 0,0 35-1,-35 35-15,35 54 16,0 34 15,-36 1-15,-17-1-1,-35-17 1,-35 0 0,17-35-1,0-18 1,17-35 0</inkml:trace>
  <inkml:trace contextRef="#ctx0" brushRef="#br0" timeOffset="88388.658">12153 7796 0,'0'0'0,"18"0"0,-18-17 15,0 34 48,0 1-63,0 0 15,17 52 1,36 36 0,-35-53-16,35 35 15,53 124 1,-71-106-1,-53-36 1,-52-52 0,-1-18-1,1-35 1,17-18 0,18-36 15,35 19-31</inkml:trace>
  <inkml:trace contextRef="#ctx0" brushRef="#br0" timeOffset="88571.773">12083 7497 0,'0'0'0,"-18"0"31</inkml:trace>
  <inkml:trace contextRef="#ctx0" brushRef="#br0" timeOffset="89005.064">12347 7761 0,'18'0'0,"-1"0"16,19 0-1,-19-18 1,1-17 0,-18-18-1,0 36 1,-53 17 0,18 17 15,0 19-16,17 34 1,18 1 0,53-18-1,17-18 1,19-18 0,-19-17-1,18-17 1</inkml:trace>
  <inkml:trace contextRef="#ctx0" brushRef="#br0" timeOffset="89303.718">12876 7673 0,'0'0'0,"0"-35"16,0 17 0,-17 18 15,-1 0-16,-17 35 1,-36 53 0,71-17-1,0 0 1,36-19 0,16-16-1,1-19 1,18-17-1,-18-35 1,-36 17-16</inkml:trace>
  <inkml:trace contextRef="#ctx0" brushRef="#br0" timeOffset="89636.575">13282 7302 0,'0'0'0,"-18"-35"15,-17-35 1,18 52 0,-1 53 15,18 53-15,0-52-16,18 52 15,17 106 1,-18-71-1,1-34 1,0-19 0,35-17-1,0-35 1,-1-18 0,1-36-1,-17-34 1</inkml:trace>
  <inkml:trace contextRef="#ctx0" brushRef="#br0" timeOffset="89786.615">13300 7691 0,'-36'0'16,"72"0"-16,-124 0 16,140 0 15,37-18-16,-36-17 1</inkml:trace>
  <inkml:trace contextRef="#ctx0" brushRef="#br0" timeOffset="90501.731">13935 7532 0,'0'0'0,"0"-18"15,-18 18 1,18 71-1,0 17 17,0 18-17,0-18 1,0-70-16,0 17 16,18-18-1,-18-34 1,0-18-1,-18-36 1,-17-52 0,17-19-1,18 54 1,88 159 15,18 17-15,0 18-1,-18-18 1,-53-70 0,71 35-1,0-36 1,-71-17 0,-17-17-1,-18-1-15</inkml:trace>
  <inkml:trace contextRef="#ctx0" brushRef="#br0" timeOffset="90801.796">14464 7197 0,'0'0'0,"-35"-53"16,-1 0-1,19 35 1,-1 1-1,18 69 17,35 54-17,18 53 1,18 0 0,-1 17-1,-52-70 1,0-53-1,-18-18 1</inkml:trace>
  <inkml:trace contextRef="#ctx0" brushRef="#br0" timeOffset="91200.878">14975 7585 0,'0'0'0,"0"-18"0,-17 18 0,-1-18 31,-17 18-15,0 18 0,-18 35-1,17 18 1,36 17-1,18-35 1,70 17 0,-35-70-1,0-17 1,-53-36 0,0 17-1,0 1-15,-18-53 16,-35 0-1,1 35 1,-1 35 15</inkml:trace>
  <inkml:trace contextRef="#ctx0" brushRef="#br0" timeOffset="91800.078">15187 7108 0,'18'0'47,"-1"0"-31,1 18-16,-18 0 0,18 17 16,-18 71-1,0 17 1,0 18-1,-18-17 1,18 17 0,18-53 15,17-35-15,18-18-1,17-17 1,-17-18-1,0-53 1,-53 35-16</inkml:trace>
  <inkml:trace contextRef="#ctx0" brushRef="#br0" timeOffset="91949.772">15328 7620 0,'-17'-18'16,"34"36"-16,-70-53 0,53 17 31,53 0-31,18 18 16,-1-17-1</inkml:trace>
  <inkml:trace contextRef="#ctx0" brushRef="#br0" timeOffset="92465.088">15946 7549 0,'0'0'0,"0"-17"15,-36 17 1,-17-18-1,-17 36 1,-18 17 0,70-17-16,-17 52 15,35 1 17,70-18-17,18-36 1,1-17-1,-36 0 1,-36-53 0,-17 1-1,0-19 1,0 53 0,0 71 15,0 18-16,18-54-15,35 54 16,0-36 0,-18-35 15,0 0-31</inkml:trace>
  <inkml:trace contextRef="#ctx0" brushRef="#br0" timeOffset="92864.798">16263 7197 0,'0'0'0,"0"-71"16,-35 36-1,17 70 16,18 36-15,35 34 0,-35 37-1,0-1 17,0-18-17,0-35 1,0 1-1,36-54 1,17 0 0,-36-17-16,1-18 15,52-18 1,-34-35 0,-36 18-16</inkml:trace>
  <inkml:trace contextRef="#ctx0" brushRef="#br0" timeOffset="93014.741">16192 7602 0,'0'0'0,"-17"0"0,52 0 16,36 0 15,-1-17-15,1-1-16</inkml:trace>
  <inkml:trace contextRef="#ctx0" brushRef="#br0" timeOffset="93230.891">16686 7514 0,'0'18'16,"0"-1"-1,0 36 1,-17 0-1,17 18 1,0-36 0,0 0-1</inkml:trace>
  <inkml:trace contextRef="#ctx0" brushRef="#br0" timeOffset="93397.293">16686 7338 0,'18'-88'16,"-36"176"-16,36-194 0,-18 53 16,-18 35-1,1 36 1,-1 0-1</inkml:trace>
  <inkml:trace contextRef="#ctx0" brushRef="#br0" timeOffset="93796.861">16880 7408 0,'0'18'0,"-35"0"32,35-1-32,-35 36 15,17 0 1,18 35 0,18-17-1,35-1 1,0-34-1,0-36 1,-36-18 0,-17-35-1,0-17 1,-17-19 15,-1-16-31,18 34 31,0 53-15,18 36-16</inkml:trace>
  <inkml:trace contextRef="#ctx0" brushRef="#br0" timeOffset="94146.726">17180 7726 0,'0'0'16,"0"17"-16,18 1 15,0-18 1,-18-18 0,17-34-1,-17-19 1,35-35 0,18 0-1,36 0 16,-1 71-15,0 88 0,-70-18-16,17 107 15,-35-19 1,0-35 0,0 0-1,-35-35 1,17-35-16</inkml:trace>
  <inkml:trace contextRef="#ctx0" brushRef="#br0" timeOffset="97357.413">512 8326 0,'17'0'16,"1"0"15,-18 17 47,0 1-78,0-1 16,0 1-1,0 0 1,0-1 0,0 1-1,17 17 1,-17-17-1,18 17 1,-18-17 0,0-1-1,0 1 17,0 0-17,18-1 1,-18 1-1,0 0 1,17-18 0,-17 17 15,0 1-15,18-18-1,-18 18 1,0-1-1,18-17 1,-18 18 0,0 0 15,17-18-15,-17 17-1,18-17 1,-18 18-1,0-1 1,0 1 47,0 0-17,0-1-14,0 1-1,0 0-15,0-1 15,0 1 0,0 0 16,-18-18-16,18 17-15,-17-17-1,-1 0 1,0 18 0,1-18-16,-1 0 15,0 17 1,-17-17 0,18 18-1,-19-18 1,1 0-1,-36-18 1,18 18 0,1 0 15,-1-17-15,17-1-16</inkml:trace>
  <inkml:trace contextRef="#ctx0" brushRef="#br0" timeOffset="110886.789">335 9772 0,'0'0'0,"-70"-18"16,-1 18-1,36 0 1,-36 0 0,18 0 15,18 0-31,53 0 94,-1 0-94,54 0 15,105 0 1,-105 0-16,211 0 15,18 0 1,17 0 0,54 0-1,-89 0 1,265-17 0,-106 17-1,106 0 1,-36 0 15,18 0-15,36 0-1,-54 0 1,1 35 0,17-17-1,-53-1 1,-52 1-1,34-1 1,-52 1 0,-36 0-1,-246-18 1,-71 0 0,-36-36-1</inkml:trace>
  <inkml:trace contextRef="#ctx0" brushRef="#br0" timeOffset="111800.138">8555 9825 0,'17'0'16,"19"0"0,-19 17-16,36-17 15,-17 0 1,34 0-1,1 0 17,52-17-17,54-1 1,105 1 0,194 17-1,-106 0 1,89 17-1,123 18 1,-17 1 0,-19-19-1,-16 19 1,-54-19 0,53 1-1,35 0 1,-34-18-1,69 17 17,-34 1-17,211 17 1,-176-17 0,-36-1-1,0 1 1,-17-18-1,106 18 1,-142-18 0,-34 0-1,-72 0 1,-17 0 0,-52-18-1,-37 18 1,-87-18-1,-71 1 17,-88 17-17,-35 0 1,-36 0 78</inkml:trace>
  <inkml:trace contextRef="#ctx0" brushRef="#br0" timeOffset="114148.767">2734 10619 0,'0'-18'32,"-18"36"46,18 17-78,0-17 15,-17 70-15,-1 70 16,-17 36 0,17-17 15,-17-18-16,35-124-15,-18 35 16,1 1 0,-1-53-1,0-36 1,18-17 0,0-18-1,36-35 1,-19 52-16</inkml:trace>
  <inkml:trace contextRef="#ctx0" brushRef="#br0" timeOffset="114480.493">2752 10760 0,'0'0'0,"0"-53"15,17 18 1,19-1 0,16 19-1,19 17 1,-18 35 0,-18 0-1,-35 36 1,-35-18-1,-36 17 1,1-17 0,-1 0-1,54-35 1</inkml:trace>
  <inkml:trace contextRef="#ctx0" brushRef="#br0" timeOffset="114846.653">3246 10830 0,'0'0'0,"0"-35"32,-18 35-17,-17 35 1,17-17-16,-17 17 15,17 71 1,36-35 0,52-19-1,1-52 1,-1-35 0,-17-35-1,-35-36 16,-36-18-15,-17 54 0,-53 52-1,70 18-15,-17 18 16,35 17 0</inkml:trace>
  <inkml:trace contextRef="#ctx0" brushRef="#br0" timeOffset="115196.121">3634 10848 0,'0'0'0,"35"18"16,0 34 0,-35 1 15,18 18-16,-18-18 1,0 0 0,-18-53 15,18-18-31,0-35 16,0-53-1,0 36 1,35-36-1,18 53 1,-17 35 0,-19 18-16</inkml:trace>
  <inkml:trace contextRef="#ctx0" brushRef="#br0" timeOffset="115562.317">4198 10530 0,'0'0'0,"0"-17"16,18 17-1,-1 53 16,-17-36-31,0 19 16,-17 69 0,-1 19-1,0-18 1,1-18 0,17 18-1,35-71 16,0-35-15,1-18 0,-19-17-16</inkml:trace>
  <inkml:trace contextRef="#ctx0" brushRef="#br0" timeOffset="115728.727">4110 10830 0,'0'0'0,"17"0"16,19 0-16,34-17 15,89-19 1,-124 36 0</inkml:trace>
  <inkml:trace contextRef="#ctx0" brushRef="#br0" timeOffset="116527.927">5362 10689 0,'0'0'0,"18"-17"16,-1 17-1,-17 17 17,-35 36-17,18-35-15,-36 88 16,0-1 0,0 1-1,35-53 16,18-35-15,0-36 0,18-17-1,17-71 1,18-17 0,0 17-1,-35 53 1,-1 70-1,18 36 1,1 36 0,52 52-1,-35-71 1,0-17 0,-18-35-1,0-18 1,-17-36-1</inkml:trace>
  <inkml:trace contextRef="#ctx0" brushRef="#br0" timeOffset="116831.372">5874 10566 0,'0'0'15,"0"-71"1,0 53-16,0 1 15,-36 17 1,36 53 0,-17 17-1,-1 36 1,1 18 0,-1 17-1,0-35 1,1-18-1,17-35 1,35-71 31</inkml:trace>
  <inkml:trace contextRef="#ctx0" brushRef="#br0" timeOffset="117359.204">6015 10901 0,'0'-18'16,"-18"18"31,18 18-16,-17 52 0,-1 1-15,0-1 0,18-17-1,18-35 1,35-18-1,-36 0-15,1 0 16,17-35 0,-17-36-1,-18-17 1,0 17 0,0 54-1,0 52 1,0 36 15,0-18-31,0 17 31,53-35-15,0-17 0,-18-18-16</inkml:trace>
  <inkml:trace contextRef="#ctx0" brushRef="#br0" timeOffset="117974.428">6403 10954 0,'-18'0'0,"1"17"15,-19 36 1,19 0-1,17-18 1,0-17 0,17-18 15,1-18-15,0-34-1,-18-19 1,35-17-1,0 53 1,-17 35-16,52 35 16,-17 35-1,0-17 1,-18 0 0,-35-35-1,18-18 1,0-35-1,-1-54 1,1 1 0,35-18 15,18 89-15,17 52-1,0 124 1,-53-53-1,-35-18 1,-17-35 0,-1-36-1,18-34 17</inkml:trace>
  <inkml:trace contextRef="#ctx0" brushRef="#br0" timeOffset="118491.247">7250 10477 0,'0'0'0,"0"-35"16,-18 18-16,0 17 31,18 17-16,0 54 1,0 52 0,18 36-1,-18 0 1,0-36 0,0-52-1,0-54 1,0-34 15,18-19-15,-18 19-16,17-1 0,36-88 15,18 1 17,-18 87-17,17 18 1,-35 88-1,-17 36 1,-53-36 0,-18-35-1,-18-36 1,18-34 0,36-1-1</inkml:trace>
  <inkml:trace contextRef="#ctx0" brushRef="#br0" timeOffset="118858.254">7638 10954 0,'17'0'46,"-17"-18"-46,18 0 16,17-17 0,-17-35-1,-18 52-15,0-17 16,-35-1 0,-1 54-1,19 53 1,17 34-1,0 1 1,0-18 0,35-35-1,18-17 17,17-36-32</inkml:trace>
  <inkml:trace contextRef="#ctx0" brushRef="#br0" timeOffset="119156.232">8184 10936 0,'-52'35'0,"157"-70"15,-34 53 1,-195-36-16,283 106 16,-176 0-1,-1-52 1,-17 17-1,17-53 1,18-18 0,-18 0-1,18-35 17,0-88-17,71 36 1,35 16-1,-53 72-15</inkml:trace>
  <inkml:trace contextRef="#ctx0" brushRef="#br0" timeOffset="119755.364">9296 10901 0,'-18'0'0,"0"0"32,1 0-32,17 17 15,0 1 17,17-18-17,1 0 1,17 0-1,-17-35 1,-18 17 0,0 1-16,-35-1 15,17 18 1,0 0 0,18 35-1,0-17-15</inkml:trace>
  <inkml:trace contextRef="#ctx0" brushRef="#br0" timeOffset="120089.939">9296 11236 0,'0'0'16,"0"18"-1,-18-1 17,18 1-17,0-36 32,0 1-31,0-1-16,0 0 15,-35 1 1,17 17 0,0 0-1,18 17 1</inkml:trace>
  <inkml:trace contextRef="#ctx0" brushRef="#br0" timeOffset="121203.554">10301 10795 0,'0'-18'0,"0"36"15,0-53-15,18-1 16,-18 1 0,17 35-16,1-35 15,17 35 1,36 0 0,-36 18-1,0 34 1,-35 37 15,-70-19-15,-1-35-1,18 1 1,36-19 0,34-17-1,36 36 1,18 34-1,-36-35 1,-17 36 0,-18-18-1,-53-18 1,-18 1 0,1-36-1,-1-18 1,18 0 15,36-17-15,52-36-1,-17 54-15</inkml:trace>
  <inkml:trace contextRef="#ctx0" brushRef="#br0" timeOffset="121869.283">10724 10830 0,'0'0'0,"0"-17"15,0-19 1,0 1 0,18 0-1,17 35 1,18 0-1,-35 0-15,52 17 16,-17 36 0,-70 18-1,-54-18 1,-17 0 0,0 0-1,70-36 1,71 1 15,18 17 0,-18 0-15,-1 18 0,-52 0-1,0-35-15,0 35 16,-52-35-1,-19-1 1,0-17 0,19 0-1,16 0 1,36-35 0</inkml:trace>
  <inkml:trace contextRef="#ctx0" brushRef="#br0" timeOffset="122385.082">11483 10830 0,'0'0'0,"0"-17"0,-18 17 47,-17 0-47,0 35 15,-53 35 1,-1 36-1,72-88-15,17 70 32,0-53-32,35 18 15,53 18 1,36-53 0,-19-18-1,-16-36 1,-72-34-1,-17-36 1,-17 35 0,-36-35-1,0 36 1,0 52 0,18 36-1,35 0 1</inkml:trace>
  <inkml:trace contextRef="#ctx0" brushRef="#br0" timeOffset="122801.237">12100 10724 0,'0'0'0,"18"-35"15,-18 18 1,0-1 0,-35 18-1,-1 35 1,-17 53 0,18 36-1,35-1 16,0-52-31,53 35 32,0-71-17,0-35 1,-18 0 0,-35-53-1,-35 0 1,-18 18-1,-70 35 1,70 17 0</inkml:trace>
  <inkml:trace contextRef="#ctx0" brushRef="#br0" timeOffset="124698.304">2875 11906 0,'0'0'0,"0"-17"16,0 34 31,-18-17-32,18 18-15,-35 70 16,18 0 0,17-52-16,-18 105 15,18 0 1,35-35 15,18-36-15,0-35-1,18-35 1,-1-35 0,1-53-1,-1-106 1,-34 88 0,-19-53-1,-52 71 1,-36 53-1,18 53 1,53 52 0,0-52-1</inkml:trace>
  <inkml:trace contextRef="#ctx0" brushRef="#br0" timeOffset="125082.06">3563 12259 0,'0'0'16,"18"-18"0,-36 18 15,-17 0-15,-18 36-1,0-1 1,35-17-1,18 34 1,18 19 0,0-53-16,-1 17 15,1 18 1,-36-35 0,-70-1 15,17 1-16,-34-18 1,52 0 0,70-18-1,1 18-15</inkml:trace>
  <inkml:trace contextRef="#ctx0" brushRef="#br0" timeOffset="125413.649">3739 12418 0,'18'0'0,"-18"-18"0,18 18 15,35-35 1,0-18 0,-36 18 15,-17 17-31,0 0 15,-17 18 1,-54 18 0,18 35-1,0 17 1,53 19 0,0-19-1,18-17 1,70-35-1,-35-18 1</inkml:trace>
  <inkml:trace contextRef="#ctx0" brushRef="#br0" timeOffset="125713.217">4127 12400 0,'-17'18'0,"34"-36"0,-17 0 16,0 36-1,0 35 1,0 18 0,0-18-1,0-18 1,-17-35 0,-1 0-1,18-35 1,18-18-1,17-18 1,36-17 0,-18 35-1,-36 53 1</inkml:trace>
  <inkml:trace contextRef="#ctx0" brushRef="#br0" timeOffset="126095.72">4286 12524 0,'0'0'0,"0"17"16,0 19-1,18-19 1,-18 1 0,0-36-1,0-17 1,0-36-1,0-17 1,18-18 0,17 53-1,35 71 1,1 53 0,-1 52-1,-70-35 1,0-52 15,-17-1-15,-1-18-1</inkml:trace>
  <inkml:trace contextRef="#ctx0" brushRef="#br0" timeOffset="126511.195">5168 12418 0,'0'0'0,"18"-18"0,-18-35 16,-35 18-1,-36 17 1,-17 18-1,0 18 17,17 52-17,36 1 1,88-18 0,17-18-1,18-35 1,-35 0-1,18-88 1,-36 53 0,-35 17-1,0 36 1,0 35 0,35 0-1,1-18 1</inkml:trace>
  <inkml:trace contextRef="#ctx0" brushRef="#br0" timeOffset="127028.669">5362 12647 0,'0'-18'0,"0"1"16,18-1-1,-1-52 1,1-19-1,17 1 1,36 35 0,0 53-1,-1 53 1,-17 18 0,-35-1-1,-18-17 1,0-17-1,0-54 17,0 0-17,0 1 1,17-1-16,19-88 16,-1 18-1,35 17 1,1 71-1,-1 53 1,-17 35 0,-35 36-1,-53-53 1,-1-19 0,1-34 15</inkml:trace>
  <inkml:trace contextRef="#ctx0" brushRef="#br0" timeOffset="127427.116">6350 12471 0,'18'0'16,"-1"-18"-1,54 0 1,-18-17 0,-36 0-1,1 17-15,-18-35 31,-35 18-31,-36 35 16,-17 71 15,35 52-15,53-52 0,18-1-1,52-17 1,18-18-1,1-35 1,-72 0-16</inkml:trace>
  <inkml:trace contextRef="#ctx0" brushRef="#br0" timeOffset="128474.98">8167 12577 0,'17'0'15,"-34"0"16,-18 0-31,-54-36 16,-34-34 0,-36-19 15,36-16-15,52-1-1,71 71-15,0-18 16,53-36-1,18 72 1,34 70 0,-87 17-1,-36-17 1,-35 53 0,-17-18-1,17 18 1,18-35-1,35 17 1,53-53 0,17-35 15,1-18-15,-1-17-1,1-53 1,-1-18-1,-17 0 1,0 36 0,-17 52-1,-19 36 1,18-1-16</inkml:trace>
  <inkml:trace contextRef="#ctx0" brushRef="#br0" timeOffset="129008.188">8978 12083 0,'0'0'0,"0"-36"0,0 19 16,0-1-16,0 36 31,0 70 1,-17 18-17,-1 17 1,18 18-1,0-35 1,0-18 0,0-35-1,0-70 17,-18-19-17,1-17-15</inkml:trace>
  <inkml:trace contextRef="#ctx0" brushRef="#br0" timeOffset="129240.311">8943 11994 0,'0'0'0,"18"-52"15,-1-19-15,36 18 32,35 71-17,-17 52 1,-18 18-1,-53 1 1,-36 16 0,-52-34-1,-18-18 1,36-18 0,70-17-1</inkml:trace>
  <inkml:trace contextRef="#ctx0" brushRef="#br0" timeOffset="129688.935">9507 12312 0,'-17'0'16,"-19"0"-1,19 0-15,-18 18 16,-54 17 0,36 18-1,36 0 1,34-18 0,36-17-1,18-18 1,-18-18-1,0-53 1,-18 1 0,-35 35-1,0 70 17,0 35-1,0-17-16,35 0 1,-17-53-16,17 18 16,18-18-1</inkml:trace>
  <inkml:trace contextRef="#ctx0" brushRef="#br0" timeOffset="130023.345">9984 12294 0,'17'-17'15,"-34"34"-15,52-52 0,-35 0 16,-18 17 0,-35 0-1,0 36 17,18 17-17,35 36 1,18-1-1,17 1 1,-17 0 0,-18-36-1,0-17 1,-18-1 0,-35-17-1,0 0 1,36-17-16</inkml:trace>
  <inkml:trace contextRef="#ctx0" brushRef="#br0" timeOffset="130372.836">10213 12312 0,'0'0'0,"53"-53"31,-53 18-16,0 17 1,-18 18 15,1 35-15,17 18 0,0 18-1,17-36-15,-17 0 16,18 18-1,-18 0 1,0-17 0,-53-19-1,0-17 1,0 0 15,35-17-15</inkml:trace>
  <inkml:trace contextRef="#ctx0" brushRef="#br0" timeOffset="131004.338">10583 12277 0,'0'-18'0,"0"36"31,0-1-31,-35 36 16,17-35 0,-17 35-1,17 17-15,18 1 31,18-36-15,17-17 0,18-18-1,-17-35 1,-1-18 0,-17-18-1,-18 18 1,0 35-1,-18 54 1,18 17 0,18 17-1,17-34 1,35-1 0,-17-35-1,18-35 16,-54-18-15,1-71 0,-18 71-1,-18-17 1,1 52 0,-1 18-1</inkml:trace>
  <inkml:trace contextRef="#ctx0" brushRef="#br0" timeOffset="131354.01">11342 12259 0,'0'0'0,"-35"0"15,-18 35 1,-36 18 15,36 18-15,53-36-16,0 0 15,71 36 1,17-53 0,0-18-1,-17-53 1,-36 0-1,-35-36 1,-35-16 0,-36 34-1,19 53 1,34 18-16</inkml:trace>
  <inkml:trace contextRef="#ctx0" brushRef="#br0" timeOffset="131671.446">11642 12330 0,'0'0'0,"70"35"16,-17 18 0,-18 17-1,-35-34 1,0 17-1,0-36 1,-17-34 0,17-1-1,-18 18-15,-17-53 16,0 0 0,35-35-1,35-18 16,35 53-15,-17 35-16</inkml:trace>
  <inkml:trace contextRef="#ctx0" brushRef="#br0" timeOffset="132351.293">12277 12241 0,'17'0'16,"-34"-17"31,-1 17-47,0-18 15,-52 18 1,-36 53 0,18 18-1,53-1 1,52 18-1,54-35 1,17-35 0,-18-18-1,1-35 1,-18-36 0,0-88-1,-18-88 1,-35 89-1,0 87 1,0 36 15,0 70-15,0-17 0,-18 17-16,1 124 15,17-1 1,-35-16-1,17-19 1,18-52 0,0-18-1</inkml:trace>
  <inkml:trace contextRef="#ctx0" brushRef="#br0" timeOffset="132902.636">13264 12206 0,'0'0'0,"-17"0"16,-18 0 15,-1 18-15,19-1-1,17 1 1,35 0-1,18-18 1,-18-18 0,-17-17-1,-18 17-15,0-35 16,0 18 0,-36 17-1,19 54 1,-1 16-1</inkml:trace>
  <inkml:trace contextRef="#ctx0" brushRef="#br0" timeOffset="133217.78">13176 12524 0,'0'17'0,"-17"1"15,17 0 1,-18-1 0,18 1-1,18-18 1,-1 0 0,1-18-1,-18-17 1,-18 17-1,-17-17 1,17 35 15,18-18-15,18 18-16</inkml:trace>
  <inkml:trace contextRef="#ctx0" brushRef="#br0" timeOffset="133769.049">13829 12330 0,'0'-18'16,"18"-17"-1,-1 35 1,36 17 0,0 36-1,-53-18-15,18 36 16,-18-18 0,0 0-1,0-71 32,0 1-47,0-36 16,0 35-1,0-35 1,17-53 0,71 18-1,1 35 1,16 36-16</inkml:trace>
  <inkml:trace contextRef="#ctx0" brushRef="#br0" timeOffset="134132.323">14552 12206 0,'0'18'16,"-35"17"-1,17-17-15,-52 52 16,17 1 0,35-1 15,53-17-15,54-17-1,-19-36 1,1-18-1,-36-35 1,-17-53 0,-36 0-1,-17 53 1,-36 0 0,36 53-1,52 18 1</inkml:trace>
  <inkml:trace contextRef="#ctx0" brushRef="#br0" timeOffset="134482.287">15064 12277 0,'0'0'0,"17"-18"31,-52 18-15,17 18-16,-35-1 15,-17 36 1,52 18 0,36-1-1,52-17 1,-17-53 0,-17 0-1,-1-35 1,-17-36-1,-18-52 1,-53 52 0,0 36 15,35 17-15</inkml:trace>
  <inkml:trace contextRef="#ctx0" brushRef="#br0" timeOffset="134865.878">15505 11836 0,'0'-18'15,"0"36"-15,0-54 0,0 19 16,-18 17-1,18 17 17,0 1-32,35 88 15,-35 17 1,0 18 15,0-17-15,-17-36-1,17-17 1,0-36 0,0-17-1,17-1-15,36-17 16,18-35 0</inkml:trace>
  <inkml:trace contextRef="#ctx0" brushRef="#br0" timeOffset="135014.33">15628 12171 0,'0'0'15,"-18"0"-15,-17-35 0,53 35 32,70 0-17,18-18 1,-71 18-16</inkml:trace>
  <inkml:trace contextRef="#ctx0" brushRef="#br0" timeOffset="140852.196">2805 13582 0,'17'-18'16,"-17"1"31</inkml:trace>
  <inkml:trace contextRef="#ctx0" brushRef="#br0" timeOffset="141221.502">2805 13564 0,'0'0'31,"0"18"-15,-18 0-1,0 17 1,18 18 0,0 17-1,0 1 1,0-1-1,0-52-15,0 17 16,0 1 0,-17-19-1,-36 19 1,-18-36 0,18 0 15,0 0-16,36 0 1,-1 0 0,18-18-1,18-17 1,-1 17-16</inkml:trace>
  <inkml:trace contextRef="#ctx0" brushRef="#br0" timeOffset="144084.8">2558 13635 0,'0'-18'16,"0"1"0,0-1-1,0 0 1,0 36 93,-18 0-31,18-1-46,-18 1-17,18-1 1,-17 1 0,-1 17-1,18-17-15,-18 17 16,18 1 15,0-19-15,-17 1-1,17 0 1,0-1 0,-18 1-1,18-1 1,0 1-1,0 0 17,0-1-17,0 1 1,0 0 0,18-18-1,-1 17 1,1 1 15,0-18-31,-1 0 0,1 0 16,17 18 15,1-18-15,-19 0-1,18 0 1,-17 0-1,-18-18 1,53 0 0,-35 1-1,-1-19 1,1 19 0,0-1-1,-1-17 1,-17 17-1,18-17 1,-18 0 15,17-18-15,-17 0 0,0-18-1,0 1 1,0 17-1,0 88 32,18 18-31</inkml:trace>
  <inkml:trace contextRef="#ctx0" brushRef="#br0" timeOffset="144549.25">3016 13776 0,'0'0'0,"18"0"62,-18 18-62,18-1 16,-1 54 0,-17-36-1,0 18 1,0-35-1,0-1-15,0-34 47,-17-1-47,17-17 32,0-71-17,17 53 1,1 18-16,52-18 15,1 35 1,-53 18-16</inkml:trace>
  <inkml:trace contextRef="#ctx0" brushRef="#br0" timeOffset="144916.37">3704 13458 0,'0'0'0,"0"-17"0,-17-18 15,-1 35 17,18 17-1,-18 71-16,-17 36 1,0-1 0,-18 1-1,0-36 1,35-35 0,18-18-1,18-35 16,17 0-31,0-17 16</inkml:trace>
  <inkml:trace contextRef="#ctx0" brushRef="#br0" timeOffset="145298.719">4251 13723 0,'-18'0'31,"18"-18"47,18 18-78,-18-17 16,0-1-16,0 0 15,0 1 1,0-1 15,-18 18-31,1 0 16,-1 35-1,0-17 1,18 17-16</inkml:trace>
  <inkml:trace contextRef="#ctx0" brushRef="#br0" timeOffset="145973.43">4180 13952 0,'0'18'16,"-17"-18"-1,17 18 1,-36-1 0,36 1-1,0 0 1,18-18 0,17 0-1,-17-18 1,-18 0-1,0 1 1,0-1 0,-35 18-1</inkml:trace>
  <inkml:trace contextRef="#ctx0" brushRef="#br0" timeOffset="146762.604">5256 13758 0,'0'-17'0,"-17"17"93,17 17-93,0 1 16,-18 17 0,18 36-1,0 17 1,35 0 0,-35 0-1,0 1 1,-35-37-1,-35-16 1,-19-19 0,1-34-1,35-19 1,53-16 0,53-19-1,0 18 1</inkml:trace>
  <inkml:trace contextRef="#ctx0" brushRef="#br0" timeOffset="146979.388">5274 13511 0,'0'0'0,"-18"-17"0,1-19 15,-1 19 1,18 34 31,0 1-32,18 0 1,-1-1-16</inkml:trace>
  <inkml:trace contextRef="#ctx0" brushRef="#br0" timeOffset="147644.858">5750 13811 0,'0'-17'32,"-17"17"-17,-36 0 1,-35 0 15,-18 35-15,53 0-1,35-17-15,0 52 16,54-17 0,70-17-1,-18-36 1,-18-18-1,-34-17 1,-1-54 0,-17-34-1,-1-1 1,-17 36 0,0 71 15,0 52-16,-17 35 1,17 1 0,0 35-1,0-18 1,0 0 0,17-70-1,1 0 1,-1-18-16</inkml:trace>
  <inkml:trace contextRef="#ctx0" brushRef="#br0" timeOffset="148294.553">6227 13529 0,'0'0'16,"-18"0"-16,0-53 15,-17 35 1,17 36 0,18 17-1,0 1-15,-35 69 16,35 37 0,-18-72-1,18 36 1,-17-18-1,17-53 17,0-52-1,0-36-15,17 18-1,1 17-15,17-35 16,54-17-1,34 70 1,-52 52 0,-54 19-1,-34 0 1,-54-19 0,-35-16-1,18-36 1,35 0-1</inkml:trace>
  <inkml:trace contextRef="#ctx0" brushRef="#br0" timeOffset="148642.805">6773 13864 0,'0'0'16,"0"-17"-16,36-19 15,-19 19 1,-34 17 0,-19 0-1,-52 35 1,0 18-1,17 0 1,54 17 0,52-34 15,-17-19-31,87 18 16,54-17-1,18-18 1,-72-18-16</inkml:trace>
  <inkml:trace contextRef="#ctx0" brushRef="#br0" timeOffset="149111.469">7444 13776 0,'0'0'0,"-18"0"31,0 0-15,18 18-1,0-1 1,18-17 0,0 0-1,-1 0 1,-17-35-1,0 0 1,0-1 0,-17 54 15,17 0-15,0 35-1</inkml:trace>
  <inkml:trace contextRef="#ctx0" brushRef="#br0" timeOffset="149424.592">7497 14041 0,'0'0'0,"-18"0"15,-17 35 1,17-18-1,18-34 64,0-1-64,0 1-15,-18-1 16,1 18-1,-1 0 1</inkml:trace>
  <inkml:trace contextRef="#ctx0" brushRef="#br0" timeOffset="150324.625">7832 13952 0,'0'0'0,"17"18"32,-17 17-1,0 1-31,-17-19 31,17 18-15,-18-35-1,18-17 1,-18-1 0,18-35-1,0 0 1,36 0 0,-1 36-1,0 17-15,36 17 16,52 36-1,-52 18 17,-54-53-32,-17-36 47,0 0-32,18-17 1,0-18-1,35 0 1,88 18 0,-71 53-1,18 34 1,-70-16-16,17 34 16,-35-17-1,-53 0 1,36-35-1,17-1 1,35-34 15</inkml:trace>
  <inkml:trace contextRef="#ctx0" brushRef="#br0" timeOffset="150922.43">8943 13864 0,'-35'0'16,"17"0"0,0 18-1,18-1-15,0 19 16,0 17 0,36-18-1,-1 0 1,18-35-1,0 0 1,0-53 0,-18-17-1,-17-1 1,-18 18 15,-18 71 0,-17 52-15,-18 19 0,17 16-1,1 54 1,0 53 0,17-18-1,-17-53 1,0-53-1,-18-70 1,-18-18 0,18-53-1,18 35 1,0-17-16,35-88 16,70 17 15,19 18-16,69-54 1,-17 54-16</inkml:trace>
  <inkml:trace contextRef="#ctx0" brushRef="#br0" timeOffset="151538.473">9543 13864 0,'17'0'0,"1"0"16,0 0-16,17-35 16,-18 17-1,-17 1 1,-17 17-1,-36-18 1,-18 36 0,18-1-1,18 19 1,53 16 0,52 19 15,-34-36-16,-1 18 1,-35-35-16,0-1 16,0 1-1,-71-18 1,-52 0 0,35 0-1,70 0 1,53 0 15</inkml:trace>
  <inkml:trace contextRef="#ctx0" brushRef="#br0" timeOffset="151644.514">10019 13864 0,'0'0'0</inkml:trace>
  <inkml:trace contextRef="#ctx0" brushRef="#br0" timeOffset="152141.675">10072 13811 0,'0'0'16,"-18"0"-1,-17 0 1,-36 18 0,1 17-1,-1 18 1,71-35-16,0 35 15,35-18 1,36-17 0,-18-1-1,-35-34 1,17-19 0,0 1-1,-35 0 16,0 17-15,-17 53 0,-36 18-1,17 35 1,1 36 0,17 35-1,18-36 1,-17-52-1,17-54 1,0-52 15,35-35-15,18-19 0,-18 54-16,36-71 15,-1 53 1</inkml:trace>
  <inkml:trace contextRef="#ctx0" brushRef="#br0" timeOffset="152619.05">10407 13564 0,'0'-17'0,"0"34"0,0-52 0,0 0 32,0 17-17,18 36 1,-1 17 0,-17 36-1,0 70 1,-17-106-16,-19 106 15,-17-35 1,0-18 0,18-35-1,35-18 1,18-35 15</inkml:trace>
  <inkml:trace contextRef="#ctx0" brushRef="#br0" timeOffset="153152.69">10777 13864 0,'-17'0'31,"34"0"47,1 0-62,0 0-16,-18-17 15,17-1 1,-34 0 0,-19 1-1,19-1 1,17 36 15,0-1-15,17-17-16,-17 18 0,36 0 15</inkml:trace>
  <inkml:trace contextRef="#ctx0" brushRef="#br0" timeOffset="153518.365">10830 14058 0,'0'18'15,"0"-1"1,-17-17 0,17 18 15,17-18 0,-17-18 0,0 1-15,0-1-16,-35 18 31,0-17-15,17 17 0,18 35-1,18-18 1,-1-17-16</inkml:trace>
  <inkml:trace contextRef="#ctx0" brushRef="#br0" timeOffset="154419.676">11518 13670 0,'0'0'0,"88"-70"15,1-19 1,-72 54-1,18 0-15,-35 17 32,-35 36-17,-35 35 1,-36 35 0,35 35-1,18-34 1,-17 34-1,-18 36 1,35-71 0,0 0-1,35-35 1,0-35 0,54-36 15,17-35-16,35-35 1</inkml:trace>
  <inkml:trace contextRef="#ctx0" brushRef="#br0" timeOffset="154750.403">12030 13600 0,'35'-53'16,"-70"106"-16,105-177 15,-70 106-15,0 1 16,-17 52 15,-54 53-15,1 36 0,-36-1-1,35 18 1,-17-35-1,17-18 1,18 1 0,53-72 15,-17-17-15,17-17-1,35-1-15</inkml:trace>
  <inkml:trace contextRef="#ctx0" brushRef="#br0" timeOffset="155398.449">12471 13635 0,'0'0'0,"35"-18"0,18-52 15,0-1 1,-36 36 0,-17 17-1,-17 36 17,-1 35-17,1 35 1,-19 18-1,19-36 1,-19 36 0,19 18-1,17-71 1,17-18 0,36-18-1,-35-17-15,17 0 16,36-17-1</inkml:trace>
  <inkml:trace contextRef="#ctx0" brushRef="#br0" timeOffset="155748.564">12929 13829 0,'0'0'0,"-17"0"15,-36 18 1,0-1-1,-18 54 1,71-1 0,18-17-1,35-18 1,-18-35 0,18 0-1,-35-17 1,17-36-1,-35-18 1,-18 18 0,-35 1-1,0 52 17,36 0-17</inkml:trace>
  <inkml:trace contextRef="#ctx0" brushRef="#br0" timeOffset="156048.666">13388 13864 0,'0'0'0,"0"-17"0,18-1 16,-18 0-1,-18 1 1,-35 17-1,0 35 1,0 18 0,36 0-1,17 0 17,17-18-17,18 0 1,36-35-1,-18 0 1,-18-17-16</inkml:trace>
  <inkml:trace contextRef="#ctx0" brushRef="#br0" timeOffset="156513.816">13758 13776 0,'0'-18'16,"-17"18"15,-1 0-31,-35 18 16,35 0 0,-17 17-1,-18 18 1,53 35-1,18-53 1,17-17 0,0-18-1,1 0 1,-1-35 0,-17-1-1,-1-17 1,-17 71 15,0 17-15,0 1-1,0-1 1,18-35-16,17 18 16,1-18 15,16 0-31</inkml:trace>
  <inkml:trace contextRef="#ctx0" brushRef="#br0" timeOffset="156879.481">14287 13335 0,'0'0'0,"-17"-35"0,-18-18 15,17 35-15,-17-17 16,17 17 0,18 54-1,-18 34 1,-17 36 0,17 35 15,18 0-16,-17-53 1,17 53 0,-18-52-1,18-36 1,0-18 0,35-35-1,-17 0 1</inkml:trace>
  <inkml:trace contextRef="#ctx0" brushRef="#br0" timeOffset="157701.378">14482 13247 0,'0'-18'0,"0"1"0,-18-1 31,18 36 1,0 34-17,0 37 1,0 34 0,0 18-1,-18-35 1,1 0-1,-1-18 1,18-17 0,0-18-1,0-36 1,18-52 31,17-18-47,18 0 31,-18 0-15,53 0-1,0 53 1,-17 36 0,-53-19-16,17 54 15,-35-18 1,0 0-1,0-18 1</inkml:trace>
  <inkml:trace contextRef="#ctx0" brushRef="#br0" timeOffset="158062.152">15169 13741 0,'0'0'0,"-17"0"15,-18 35 1,17-17-16,-17 17 16,-18 35-1,53 1 1,0-36-1,35 1 1,0-36 0,18-18-1,-35-17 1,17-18 0,-35-35-1,0 17 1,-53 36 15,36 35-15,17 35-1</inkml:trace>
  <inkml:trace contextRef="#ctx0" brushRef="#br0" timeOffset="158427.804">15469 13794 0,'0'0'0,"18"-36"16,0 36-16,-18-17 16,0-1-1,-18 18 1,-17 18 0,-18 35-1,35-18 1,18 35 15,35-17-15,-35-35-1,18 17 1,-18 1 0,-35-19-1,-18 1 1,-18-18-1,36-18 1,17 1 0</inkml:trace>
  <inkml:trace contextRef="#ctx0" brushRef="#br0" timeOffset="158826.553">15734 13423 0,'0'0'0,"18"-17"16,-1 34 15,-17 18-15,-17 1-16,-1 17 15,-35 70 1,18-17 0,-1-18-1,19-35 1,17 18 0,17-18-1,72-1 1,-36-52-1,-1 0 17,-16-35-17,-19 18-15</inkml:trace>
  <inkml:trace contextRef="#ctx0" brushRef="#br0" timeOffset="158960.529">15752 13776 0,'-18'-18'0,"36"36"0,-54-36 16,72 1 0,16-1-1,19 0 1</inkml:trace>
  <inkml:trace contextRef="#ctx0" brushRef="#br0" timeOffset="159526.607">16457 13600 0,'-18'0'47,"1"0"-31,-1 0-16,18 35 31,0-18-15,18-17-1,-1 0 1,1 0-16,0 0 15,-1-17 1,-17-36 0,-17 18-1,-19 35 1,19 0 0,17 35-1,17 0 1,-17-17-1</inkml:trace>
  <inkml:trace contextRef="#ctx0" brushRef="#br0" timeOffset="159858.61">16492 13882 0,'0'0'0,"0"17"15,-35 1 1,35 0 0,-18-18-1,18 17 1,18-17 0,0 0-1,-18-17 1,17-1-1,-17 0-15,-17 1 32,-1-1-32,0 18 31,1 0-15</inkml:trace>
  <inkml:trace contextRef="#ctx0" brushRef="#br0" timeOffset="160707.295">16898 13600 0,'0'-18'31,"18"18"-31,-18-35 16,17 17-16,1-17 16,53-1 15,-19 36-15,19 18-1,-36 17 1,-35 18-1,-17 18 1,-89-18 0,35-36-1,18 1 1,71-18 15,17 18-15,18-1-1,0 1 1,-35 17 0,-1 18-1,-34-18 17,-1-35-32,0 18 15,-52 0 1,-1-18-1,36 0 1,17-18 0,1 0-1</inkml:trace>
  <inkml:trace contextRef="#ctx0" brushRef="#br0" timeOffset="161306.649">17480 13600 0,'0'0'0,"0"-18"16,18-17-1,-1 17 1,36-17 0,0 35-1,0 17 1,-18 19 0,-35 17-1,-52 17 1,-37-17 15,54-53-31,17 18 16,71-1 15,0 1 0,-35-18-31,17 18 16,-17 35-1,-18-36 1,-18 18 0,-35 1-1,-17-19 1,-1-17 0,1 0-1,-19 0 1,72-17-1,17-1 1</inkml:trace>
  <inkml:trace contextRef="#ctx0" brushRef="#br0" timeOffset="161722.792">18168 13600 0,'0'0'0,"0"-36"15,-71 36 17,-17 53-17,18 18 1,17-1-1,53 1 1,35-18 0,53-18-1,-35-35 1,0-18 0,-18-34-1,1-37 16,-36-17-15,0 71-16,-18-18 16,-17 18-1,17 35 1,18 18 0</inkml:trace>
  <inkml:trace contextRef="#ctx0" brushRef="#br0" timeOffset="162161.275">18609 13423 0,'0'0'0,"0"-17"15,0-1 1,-18 18-1,-17 0 1,0 18 0,-36 70-1,18 18 1,36-1 0,17-16-1,17-36 1,36-18-1,-17-35 1,-1 0 0,-18-53-1,-34 18 1,-18-1 15,-18 36-31,-18 0 31,53 18-31</inkml:trace>
  <inkml:trace contextRef="#ctx0" brushRef="#br0" timeOffset="163003.799">19209 12965 0,'0'0'0,"17"-53"16,1 0 15,-18 35-31,18 0 31,-1 18-15,1 0 0,-53 71 15,-18 0-15,-18 34-1,1 19 1,-1 35-1,1-18 1,-1 0 0,0 0-1,1-18 1,17-34 0,18-19-1,35-35 16,-18-35-31,18 18 32,0-36-1,18 1-15,17-18-1,-17 35-15</inkml:trace>
  <inkml:trace contextRef="#ctx0" brushRef="#br0" timeOffset="165101.241">19403 13970 0,'0'0'0,"17"0"0,1 0 15,17 0-15,-17 0 0,53 18 16,17-1 15,18-17-15,-18 0 0,0 0-1,0 18 1,-17-18-1,52 0 1,-35 0 0,-35 0-1,18 0 1,35 0 0,-1 0-1,37 0 1,-37 0-1,1 0 1,-35 0 15,35 0-15,-1 0 0,19 0-1,-53 0 1,17 0-1,18 0 1,-1 0 0,-16-18-1,-37 18 1,1 0 0,18-17-1,70 17 16,-70 0-31,17 0 16,0 0 15,-35-18-15,35 18 0,18 0-1,-53 0 1,35 0-1,-35-18 1,0 18 0,17 0-1,19-17 1,-19 17 0,-17 0-1,-18 0 1,-17-18-1,17 18 17,-17 0-1,0 0-15,-18-18 93,0 1-93</inkml:trace>
  <inkml:trace contextRef="#ctx0" brushRef="#br0" timeOffset="169343.083">19597 13441 0,'0'-18'32,"0"1"-1,0-1-15,0 0-1,-18 1 1,1-19-1,-1 36 1,0-17 0,1 17-1,-1 0 63,18-18-78,-18 18 0,1 0 16,-19 0 15,-34 0-15,17 0 0,18 18-16,-1-1 15,36 36 1,36 18-1,17-36 1,-1 0 0,1-17-1,-17-18 1,-1 0 0,0-35-1,-17-1 1,0 1-1,-18 0 17,0 17-17,0 36 17,0 17-17,-18 53 1,0-35-1,1 71 1,-1-89-16,0 71 16,18-36-1,-17-17 1,17-35 0,17-18 15,19-18-16,-1 1 1,18-36 15,-18 18-31,0-18 16,18-36-16</inkml:trace>
  <inkml:trace contextRef="#ctx0" brushRef="#br0" timeOffset="169993.075">19932 13317 0,'0'0'0,"0"-17"16,0-19 0,-18 36 31,1 18-32,-1-18-15,-17 53 16,-1 18-1,19-36 1,-1-18-16,18 54 16,53-18 15,-18 0-15,18-18-1,-53-17 1,-17-18 15,-19 17-15,-17-17-1,1 0 1,16-17 0</inkml:trace>
  <inkml:trace contextRef="#ctx0" brushRef="#br0" timeOffset="170358.776">20144 13388 0,'0'0'0,"0"-18"16,0 1-1,0 34 32,0 1-47,-18 52 16,-17 36 0,-1 0-1,19 0 1,17-35-1,0-36 1,0-18-16,0-34 47,0-1-31,0 1-16</inkml:trace>
  <inkml:trace contextRef="#ctx0" brushRef="#br0" timeOffset="170624.897">20161 13406 0,'36'-106'15,"-72"212"-15,124-265 16,-17 141 0,-36 18-16,18 18 15,18 35 1,-36 35-1,-70-18 1,-53-34 0,-1-1-1,54-17 17,-18-18-17</inkml:trace>
  <inkml:trace contextRef="#ctx0" brushRef="#br0" timeOffset="171125.783">20796 13264 0,'18'0'47,"-36"18"-16,-17 0-16,0 35 1,17 35 0,18-53-16,0 53 15,0-17 1,18-1 0,-18-17-1,-18 0 1,0-35-1,-17-18 1,-18 0 0,0-18-1,0-35 17,53 0-17,0 18-15</inkml:trace>
  <inkml:trace contextRef="#ctx0" brushRef="#br0" timeOffset="171323.262">20743 12982 0,'0'0'0,"0"-17"0,0-36 15,18 53 16,-18 17-15,35 1 0,-35 0-16</inkml:trace>
  <inkml:trace contextRef="#ctx0" brushRef="#br0" timeOffset="171839.508">21220 13282 0,'-18'18'0,"36"-36"0,-18 0 16,0 1-16,0-1 31,-18 1-15,-35 17 15,18 17-15,17-17-16,0 18 15,18 52 1,36 1 0,-1-1-1,-17-17 1,-1 0 0,-17-17-1,-17-19 1,-72 1-1,19-18 1,-1 0 0,54 0-1,17-18 1</inkml:trace>
  <inkml:trace contextRef="#ctx0" brushRef="#br0" timeOffset="172189.628">21431 13264 0,'0'0'0,"0"-17"16,0 34 15,0 19-16,-35 52 1,17-53-16,1 71 31,-1 0-31,0 0 32,18-36-32,-17-17 31,17-35-16,-18-36 17,18 1-32</inkml:trace>
  <inkml:trace contextRef="#ctx0" brushRef="#br0" timeOffset="172438.702">21431 13229 0,'18'-35'16,"-36"70"-16,54-88 0,16 53 16,1 36-1,-35 52 1,-18 0 0,0-35-1,-35 17 16,17-52-31,-52 0 16,34-18 0,36-18-16</inkml:trace>
  <inkml:trace contextRef="#ctx0" brushRef="#br0" timeOffset="172821.337">21943 13106 0,'0'0'0,"0"-18"0,0 36 62,0-1-62,0 1 16,0 0-16,0 35 15,-18 52 1,0 1 0,18-18-1,-17-17 1,17-36-1,17-17 1,19-18 0,-1-53-1</inkml:trace>
  <inkml:trace contextRef="#ctx0" brushRef="#br0" timeOffset="173220.977">22366 13159 0,'0'0'0,"-18"-18"16,-17 0-1,-18 36 1,18 35 0,-36 35-1,19 36 1,69-36-1,36-53 1,18-17 0,-1-18-1,-17-36 1,0-34 0,-35 35-16,-18-54 15,17-34 16,-34 52-15,-36 36 0,0 53-1,53 17 1,0-17-16</inkml:trace>
  <inkml:trace contextRef="#ctx0" brushRef="#br0" timeOffset="173503.802">22789 13070 0,'0'0'15,"36"-35"-15,-36 17 16,-18 71 31,18-35-47,-18 70 31,18-52-31,-35 105 16,18-18-1,-19-35 1,1-35 0,0-53-1</inkml:trace>
  <inkml:trace contextRef="#ctx0" brushRef="#br0" timeOffset="179344.573">2222 14799 0,'-17'0'31,"-1"0"-15,1 0-1,-19 0 1,1 0 0,17 0-16,-35 0 15,1 0 1,34 0-1,36 0 17,70 0-17,-53 0-15,53 0 16,124 0 0,0 0-1,-71 0 16,70 0-15,72 0 0,-1 0-1,106 0 1,-124 0 0,-87 0-1,105 0 1,36 0-1,-19 0 1,19 0 0,-124-18-1,0 1 1,35 17 0,36 0-1,-89 0 1,159 0 15,-105 0-15,-1 0-1,36 0 1,17 0 0,35 0-1,-35 0 1,1 0-1,-54 0 1,36 0 0,-18 0-1,17 0 1,-35 0 0,-17 0 15,35 0-16,-141 0-15,35 0 32,-53 0-17,-35-18 1</inkml:trace>
  <inkml:trace contextRef="#ctx0" brushRef="#br0" timeOffset="180582.74">11077 14746 0,'0'0'0,"53"0"31,-18 0-15,36 0-1,105 0 1,54-18 0,17 1-1,-89 17 1,-69 0-16,175 0 15,71 0 1,106 0 15,-247 0-15,106 0 0,53-18-1,17 18 1,1-17-1,-54 17 1,18-18 0,-17 18-1,88-18 1,-142 1 0,-105-1-1,88 0 1,35 1-1,124-19 17,-106 19-17,-18-18 1,18 17 0,0 0-1,35 1 1,-35-1-1,-89 0 1,160 1 0,-71-1-1,17 0 1,1 18 0,-36-17-1,-35 17 1,17-18-1,18 18 17,71-18-17,-176 1 1,70 17 0,-53-18-1,-18 1 1,0 17-1,-34-18 1,-1 18 0,-53-18-1,-35 18 1,-18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12:43:16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864 741 0,'0'-18'16,"0"1"-1,0-1 17,-17 18-1,17 18-16,0-1 1,-18 71 0,0 18-1,1-71-15,-1 89 16,0-36 0,1-17-1,17-18 1,0-36 15,0-34-15,0-19-1,0-52-15</inkml:trace>
  <inkml:trace contextRef="#ctx0" brushRef="#br0" timeOffset="285.025">229 741 0,'0'0'0,"-17"0"0,34-35 16,54 17 0,-36 0-16,124-17 15,53-18 1,-54 18 15,-34 17-15,-89 18-1,-35 18 1,0-1 0,-18 19-1</inkml:trace>
  <inkml:trace contextRef="#ctx0" brushRef="#br0" timeOffset="698.805">1182 900 0,'0'0'0,"0"17"16,-18-17 0,-17 53-1,0 18 1,35-1 0,0-17-1,53-18 1,17-52-1,1-18 1,-36-36 0,-35-17-1,0 70-15,-35-70 16,-18 53 0,-18 52-1,18 36 1,18 0-1</inkml:trace>
  <inkml:trace contextRef="#ctx0" brushRef="#br0" timeOffset="3161.174">2522 1164 0,'18'-17'47,"-18"-1"-47,18 0 15,-1-17 1,1 17-16,17-70 15,-17 0 1,-18 35 0,0 18-16,-18-18 15,-35 35 1,0 18 0,0 35-1,53 1 1,36-19-1,34 19 1,1-19 0,-1 19-1,-34-19 1,-36 36 15,0 0-15,0 0-1,-18 0 1,18-18 0,18 0-1,-18-17 1,53-18 0,-1 0-1,-16-35 1,17-18-1,-18-18 1,-17-17 0,-18 35-1,0 18 1,-36 35 15,1 35-15,0 36-1,35-1 1,0 19 0,17-37-1,36-16 1,0-36 0,-17 0-1</inkml:trace>
  <inkml:trace contextRef="#ctx0" brushRef="#br0" timeOffset="3627.144">3510 935 0,'0'0'0,"18"-18"0,-18 1 31,-71 17 0,1 17-15,-36 36-1,53 18 1,35-54-16,18 19 16,18 17-1,88-18 1,-53-35-1,0-35 1,-1-18 0,-16 0-1,-36 17 1,-18 36 15,-17 53-15,35 0-1,0 0 1,17-18 0,19-17-1,-1-18-15</inkml:trace>
  <inkml:trace contextRef="#ctx0" brushRef="#br0" timeOffset="4192.716">4322 635 0,'0'0'0,"0"-35"0,0-36 15,0 18 1,-18 53 0,18 18 15,-35 35-16,35 17 1,-36 89 0,19-18-1,-19-35 1,1 0 0,17-36-1,18-34 1,-17-19-1,17-52 17,0-18-17,0-35 1,0 17 0,-35 18-1,17 53 1,-35 0-1,-35 36 1,17 17 0,54 0-1,17 17 1,53-35 0,35-17-1,0-18 1,-35 0-16</inkml:trace>
  <inkml:trace contextRef="#ctx0" brushRef="#br0" timeOffset="4892.618">5274 1005 0,'0'0'0,"18"-17"0,-1-1 15,1-35 1,-18 36 0,-53-1-1,-18 0 1,-52 54 0,52-1-1,-34 71 16,105-18-15,70-18 0,18-52-1,1-18 1,-1-35 0,-18-53-1,18-89 1,-35 18-1,0 54 1,-53 34 0,-17 106 15,-1-17-31,0 35 16,-17 35 15,0 0-16,17-17 1,1 17 0,17-35-1,17 0 1,54-35 0</inkml:trace>
  <inkml:trace contextRef="#ctx0" brushRef="#br0" timeOffset="5341.11">5874 917 0,'0'-17'0,"0"34"0,0-52 0,-18 17 16,0 1 0,-17 17-1,-35 17 1,17 36-1,17 18 17,36-54-32,18 36 15,35-17 1,0-19 0,17-17-1,-34-35 1,34-71-1,-52 71 1,-18 17 0,-18 36-1,-17 35 1,35 0 0,0 17-1,18-34 1,17-36 15,-17-18-31</inkml:trace>
  <inkml:trace contextRef="#ctx0" brushRef="#br0" timeOffset="5660.119">6279 582 0,'0'0'0,"-17"-88"15,-1 53 1,-17 35 0,17 17-1,1 54 1,17 35 0,0 17-1,0-17 1,0-18 15,0 0-31,0-70 16,17 17-1,19-17 1,16-18 0,1-35-1</inkml:trace>
  <inkml:trace contextRef="#ctx0" brushRef="#br0" timeOffset="5839.96">6209 829 0,'0'0'0,"-35"0"0,-18-18 16,35 18 0,53 0-1,124-17 1,-18-1-1,-88 18 1</inkml:trace>
  <inkml:trace contextRef="#ctx0" brushRef="#br0" timeOffset="6273.039">6897 741 0,'-18'0'16,"1"-18"0,-1 18-16,-53 0 15,-17 35 1,0 1 0,53 34-1,52-17 1,71-18-1,54-35 17,-89 0-17,17-35 1,-17-53 0,-53 53-1,0 17 1,0 71-1,0 0 1,0 35 0,35-53-1,1-17 1,-19-18-16</inkml:trace>
  <inkml:trace contextRef="#ctx0" brushRef="#br0" timeOffset="6822.143">8308 582 0,'-18'0'16,"36"0"15,17-35-31,18-36 15,0-52 1,-35 70 15,-18 35-15,-18 18-16,-53 53 16,1 53-1,-1 53 1,36 17-1,-18 0 1,18 1 0,0-1-1,17-70 1,0-71 0,18-17-1,0-71 1,18-17-1</inkml:trace>
  <inkml:trace contextRef="#ctx0" brushRef="#br0" timeOffset="7255.006">7779 935 0,'0'0'0,"-36"0"15,19 0 1,70 0-1,35-18 1,88 18 0,1-17-1,-19 17 1,-69 0 0,-36 17-1,-36 18 1,-17 18-1,0 0 17,0 0-32,-17-35 31,-1-18-15,0-18-1,1-17 1,17-18-1,53-35 1,-1 53 0,72 17-1,-53 0 1</inkml:trace>
  <inkml:trace contextRef="#ctx0" brushRef="#br0" timeOffset="7588.124">8961 882 0,'-36'0'16,"-17"18"-1,36-18 1,-36 52 0,18 19-1,52-18 1,36 0-1,35-18 1,-35-35 0,-18-53-1,-17-17 1,-18-71 0,-53 70-1,0 18 1,18 53-1,35 35 1</inkml:trace>
  <inkml:trace contextRef="#ctx0" brushRef="#br0" timeOffset="8269.964">9225 1005 0,'-18'0'16,"18"18"-16,0 0 15,-17-1-15,-1 19 16,18-1-1,0-17 1,0-36 31,0 0-31,0-17-1,0-36 1,18 1-1,52 17 1,1 53 0,-36 0-16,18 53 15,-18 17 1,-17-17 0,-18-17-1,0-54 16,0 0-31,18 1 16,17-72 0,36 19-1,17 17 1,18 53 15,-36 53-15,-35 35-1,-52 18 1,-36-35 0,-18-19-1,36-16 1,17-36 0</inkml:trace>
  <inkml:trace contextRef="#ctx0" brushRef="#br0" timeOffset="9641.95">11289 706 0</inkml:trace>
  <inkml:trace contextRef="#ctx0" brushRef="#br0" timeOffset="10332.978">11218 882 0,'0'0'0,"18"0"0,0-18 0,-1 1 15,-17-1-15,18-17 16,-36 17 0,-35 0-1,-35 1 1,-35 34 15,-18 72-15,70-19-1,71 1 1,53-18 0,35-18-1,18-17 1,-36-36-1,1-35 1,53-88 0,-36 0-1,-18 0 1,-34 53 0,-36 52-1,-36 72 32,1 52-31,17 18-1,1-1 1,17 36 0,0-123-16,0 35 15,0 0 1,35-35-1,0-18-15</inkml:trace>
  <inkml:trace contextRef="#ctx0" brushRef="#br0" timeOffset="10766.753">11871 864 0,'0'0'0,"18"-53"15,-18 36 1,-53 17 15,-53 35-15,18 18-1,52 0 1,36 17 0,53-34-1,18-19 1,17-34-1,-53-19 1,1-34 0,-1-18-1,-35 52 1,0 89 15,0 35-15,0-17 15,35-18-31,0-18 31,18-35-15,-35-17-16</inkml:trace>
  <inkml:trace contextRef="#ctx0" brushRef="#br0" timeOffset="11099.412">12330 529 0,'0'0'15,"-18"-35"-15,0 17 16,18 36 15,0 0-31,0 34 16,-17 37-1,-19 16 17,36 1-17,0 0 1,0-18 0,18-17-1,0-18 1,-1-53-1,19 0 1,-19-35-16</inkml:trace>
  <inkml:trace contextRef="#ctx0" brushRef="#br0" timeOffset="11747.983">12947 758 0,'0'-17'0,"-18"17"15,1 0-15,-19-18 16,-17 18-1,-70 53 1,35 0 15,35 0-15,71 17 0,34-17-1,19-35 1,0-18-1,-19-53 1,1-17 0,-35-19-1,0 19 1,-1 70-16,-17 53 31,0 35-15,18 0-1,17-35 1,0-18 0,-17-35-1</inkml:trace>
  <inkml:trace contextRef="#ctx0" brushRef="#br0" timeOffset="12329.934">13335 282 0,'0'0'0,"0"-35"16,-18 17-1,18 54 1,-17 34-1,17 89 1,-18 17 15,18-88-31,-18 36 32,1-36-17,-1 0 1,18-52-1,0-54 32,18 0-47,-1-35 16,36-17 0,-17 35-16,34-36 15,1 36 1,-18 35-1,-18 70 1,-35 1 0,-18 17 15,-17-35-15,-36-18-1,-17-35 1,-18-17-1,36-19 1</inkml:trace>
  <inkml:trace contextRef="#ctx0" brushRef="#br0" timeOffset="12829.802">13882 741 0,'0'0'0,"0"-18"0,-18 18 32,1-17-17,-1 17-15,-17 17 16,-36 18-1,36 36 1,17-18 0,36 0-1,35-18 1,-18-35 0,18-18-1,-35 1 1,52-89-1,-52 71 1,-18 17 0,0 53-1,-36 18 17,36 35-17,0-35 1,18-17-1,17-36 1</inkml:trace>
  <inkml:trace contextRef="#ctx0" brushRef="#br0" timeOffset="13161.541">14270 864 0,'0'0'0,"35"-35"0,36-36 15,-54 36 1,-17 0-1,-35 35 1,0 0 0,-1 35-1,36 18 17,0 35-17,18-17 1,0-1-1,-18 1 1,-71-18 0,1-53-1,17-18 1,-35-35 0,88 18-1</inkml:trace>
  <inkml:trace contextRef="#ctx0" brushRef="#br0" timeOffset="13510.999">14623 829 0,'0'0'0,"17"0"16,36-18-1,18-17 1,-1 0 0,-34-18-1,-36 18 1,-89 17 0,-16 53-1,16 36 1,72 17-1,52 0 1,36-35 0,-19-35-1,-34-18 1</inkml:trace>
  <inkml:trace contextRef="#ctx0" brushRef="#br0" timeOffset="14077.151">12259 670 0,'-18'18'16,"1"-18"-16,34 0 31,1 18-31,17-18 16,-17 0-16,88 0 31,-18 0-16,-35-36-15</inkml:trace>
  <inkml:trace contextRef="#ctx0" brushRef="#br0" timeOffset="17621.172">564 1729 0,'-17'0'15,"34"0"32,1 0-31,88 0-1,-53 0-15,106 0 16,17 0 0,0 0-1,18 0 1,89 0-1,-72 0 1,124 17 15,-17-17-15,70 36 0,-88-36-1,0 17 1,-36-17-1,-17 0 1,-35 0 0,0 0-1,-1 18 1,1-18 0,0 0-1,-18 17 1,0-17-1,-18 18 1,53 0 15,-70-18-15,35 0 0,35 17-1,1-17 1,-1 0-1,-17 0 1,-18 0 0,35 0-1,36 18 1,17-18 0,35 0-1,-105 18 1,-18-18-1,-35 0 1,-1 0 0,-52 0 15,-17 0-15,-37 0-1,-16 0 1,52 0-1,53 0 1,53-18 0,35 18-1,1 0 1,140 18 0,-17-18-1,17 0 1,-17 17-1,-53-17 1,106 0 15,-89 18-15,-35-18 0,-17 0-1,-53 0 1,-1 0-1,-17-18 1,18 18 0,-18-17-1,-35 17 1,-89 0 0,-34-18-1,-19 18 16,1 0 1,-1 0-17,19-18-15</inkml:trace>
  <inkml:trace contextRef="#ctx0" brushRef="#br0" timeOffset="18620.993">617 2681 0,'0'0'0,"0"-18"47,0 36-16,0 53-15,-53-1-1,1 54 1,-1-124-16,35 70 16,53 18-1,-35-70 1,18-18-1,17 0 1,36-70 0,-18-1-1</inkml:trace>
  <inkml:trace contextRef="#ctx0" brushRef="#br0" timeOffset="18986.156">811 2346 0,'0'0'0,"-17"-18"15,17 36 63,17 0-78,1-1 16,35 36-16,0 0 16,53 53-1,-18-18 1,-53-53 0,0 18-1,18 18 1,-35-18-1,-36 0 1,-17 0 0,-18-18-1</inkml:trace>
  <inkml:trace contextRef="#ctx0" brushRef="#br0" timeOffset="19152.394">829 3228 0,'-35'0'16,"70"0"-16,-141 35 15,18 18 1,35-35-1,-35-54 1,88 89 0,35-53 15,-17 0-31,-1-17 16</inkml:trace>
  <inkml:trace contextRef="#ctx0" brushRef="#br0" timeOffset="19768.176">617 2752 0,'0'0'0,"0"-36"15,0 19 1,0 34 31,0 19-31,-17-19-16,-36 71 31,-18 18-16,36-35 1,0-1 0,35-34-1,0-19-15,53-34 32</inkml:trace>
  <inkml:trace contextRef="#ctx0" brushRef="#br0" timeOffset="20550.652">1058 3104 0,'0'0'0,"53"-17"31,0-1-15,-18 1 0,-17-1-16,17 18 15,-17-18 1,-36 18 31,1 18-32,-1 0-15,-17-1 16,-36 1 0,1 35-1,-19-18 1,-34 18 15,35-18-15,17-17-1,18-1 1,36-17 0</inkml:trace>
  <inkml:trace contextRef="#ctx0" brushRef="#br0" timeOffset="22846.579">2046 2681 0,'0'18'62,"0"-1"-46,-18 19-16,-17 52 16,-18 18 15,0-36-15,18-17-1,35-35 1,0-36-1,18 1 1,-1-1-16,1-17 16</inkml:trace>
  <inkml:trace contextRef="#ctx0" brushRef="#br0" timeOffset="23146.027">1976 2716 0,'17'-53'0,"-34"106"0,52-141 15,0 88 1,-17 0-1,17 35 1,-17 18 0,-18 0-1,0-35 17,0 0-17,-18-1 16,0-17-15,1 0 0,-1 0-1,0 0 1</inkml:trace>
  <inkml:trace contextRef="#ctx0" brushRef="#br0" timeOffset="23828.069">1993 2787 0,'0'18'0,"0"-1"15,-17 1-15,17 35 16,-18 0 15,18-36-15,0 1-16,-18 0 15,18-1 1,0-52 15,0 0-15,0-1-16,0-52 16,18 18-1,35-19 1,17 54-1,1 53 1,-1 35 0,1 53 15,-71-36-31,18-35 31,-18-52 16,0-1-31,-18-52-1,18 52-15,0-53 16,53-17 0,0 18-1,17 87 1,1 36-1,-18 53 1,-35-18 0,-18 0-1,0-17 1,-18 0 15,0-54-15,36-17-1</inkml:trace>
  <inkml:trace contextRef="#ctx0" brushRef="#br0" timeOffset="24411.028">2822 2699 0,'0'0'0,"0"-18"16,0 53 15,0 18-15,0 0-1,0-35 1,35 35-16,36-36 31,-36-17-15,36-35-1,-18-35 1,-18-19 0,-17 19-1,-18 52 1,-36 71 0,-16 35-1,34 0 1,0 89-1,1 52 1,-1-70 0,-17 17-1,17-123 1,0-53 0,-17-35 15,-18-18-16,0-18 1,36-34 0,52-19-1,35 1 1,72-1 0,-89 89-16</inkml:trace>
  <inkml:trace contextRef="#ctx0" brushRef="#br0" timeOffset="24910.293">3881 2769 0,'0'0'0,"0"-53"15,0 18 1,-18 0 0,-17 17-1,-1 18 1,-17 0-1,-17 18 1,35 52 0,35-17-1,35 71 1,0-71 15,0 17-31,-17-34 31,-53-19-15,-36 1 0,-88-18-1,89 0 1,35-18 0</inkml:trace>
  <inkml:trace contextRef="#ctx0" brushRef="#br0" timeOffset="25476.448">4163 2663 0,'0'0'0,"0"-17"15,-18 17 1,-17 0-16,-36 53 31,-17 17-15,53 1-1,35-54-15,0 19 16,35-1 0,53-17-1,-17-36 1,-18-17-1,-36-1 1,-17 19 0,-17 52 15,-1-17-31,-35 70 16,0 0-1,0 18 16,18 0-15,17-53 0,1-18-1,34-53 17,1 1-17,35-19 1,-35 19-16,52-36 15,18-18 1,-35 1 0</inkml:trace>
  <inkml:trace contextRef="#ctx0" brushRef="#br0" timeOffset="25892.061">4516 2364 0,'0'0'0,"0"-18"0,0-17 16,0 17-1,0 53 32,0-17-47,0 123 16,-18 18 15,-17 0-15,17-1-1,0-87 1,18-53-16,-17 17 16</inkml:trace>
  <inkml:trace contextRef="#ctx0" brushRef="#br0" timeOffset="27139.396">5733 2875 0,'0'0'0,"-18"0"47,36 0 0,17 0-47,-17 0 16,105 0-1,36 18 1,52-18 0,19 0-1,-89 0 1,-106 0-16,18-18 15,0 0 17,-53-17-17,0 0 1,-18 0 0,1-1-1,-1-17 1,18 36-1,-18 17 17,18 17-17,0 36 1,36 0 0,-19-35-16,19 52 15,-19-17 1,-34 18-1,-19-36 17,-70 1-17,-35-19 1,106-17-16</inkml:trace>
  <inkml:trace contextRef="#ctx0" brushRef="#br0" timeOffset="28158.276">8096 2946 0,'18'-18'16,"0"0"-1,-1-17 1,-17 17 0,0 1-16,-53-1 15,0 18 1,-105 35 0,52 36-1,35 0 1,54-18-1,69-18 1,37-18 15,-1-17-15,18-52 0,0-37-1,-18-52 1,-18-35-1,-34-1 1,-36 107 0,0 52-1,-36 54 1,1 69 0,0 19-1,17-36 1,-17 71-1,35-71 1,0-17 0,35-36-1,18-35 17,18 0-32</inkml:trace>
  <inkml:trace contextRef="#ctx0" brushRef="#br0" timeOffset="28487.997">8572 2857 0,'0'-17'0,"0"34"0,0-52 0,-17 35 15,-36 18 1,-18 70 0,36-17-1,53-1 1,35-35-1,0-35 1,17 0 0,-52-17-1,17-71 17,-35-1-17,0 1 1,-53 35-1,18 36 1,0 17 0,35 17-16</inkml:trace>
  <inkml:trace contextRef="#ctx0" brushRef="#br0" timeOffset="29022.212">8837 2840 0,'0'0'0,"0"17"15,-18 1-15,-34 53 16,34-18 15,0 17-15,71-35-1,-35-17-15,52-18 16,-17 0 0,0-53-1,-18-17 1,-17 34 0,-18 1-1,0 53 1,-18 17-1,18 18 1,18-18 0,53 0-1,-1-35 17,1-17-17,-36-36 1,-17-35-1,-18 35 1,0-35 0,-18 35-1,-17 53 1</inkml:trace>
  <inkml:trace contextRef="#ctx0" brushRef="#br0" timeOffset="29385.561">9402 3104 0,'0'-17'46,"0"-1"-46,0-35 16,35-17 0,35-36-1,19 53 1,-1 71 0,-18 52-1,-52 36 1,-18 0-1,-35-53 1,17-18 0,0-17-1</inkml:trace>
  <inkml:trace contextRef="#ctx0" brushRef="#br0" timeOffset="29703.025">10160 2417 0,'0'0'0,"0"-18"16,0-17-1,-18 35 1,18 17 15,0 1-31,-17 158 16,17-70-1,-18 70 1,18-140-16,0 87 31,-18-35-15,18-35-1</inkml:trace>
  <inkml:trace contextRef="#ctx0" brushRef="#br0" timeOffset="30052.649">10425 2875 0,'0'0'0,"-18"-35"15,-17 35 1,-18 17 0,0 54-1,18 17 1,35 0 0,35-35-1,53-17 16,-35-36-15,-18-53 0,-17-18-1,-1-35 1,-17 0 0,-35 54-1,-18 34 1</inkml:trace>
  <inkml:trace contextRef="#ctx0" brushRef="#br0" timeOffset="30586.596">11007 2928 0,'0'0'15,"0"-18"-15,0 1 16,-18 17-16,-17-36 16,-1 36-1,-34 0 1,-1 36-1,36 34 1,17 1 0,36-1-1,35-52 1,0-18 0,-18 0-1,18-53 16,-18-35-15,18-18 0,-53 88-1,0 54 1,0 34 0,0 54-1,53-54 1,18-34-1,-36-36 1</inkml:trace>
  <inkml:trace contextRef="#ctx0" brushRef="#br0" timeOffset="31133.792">11924 2910 0,'0'0'0,"18"-17"0,-18-19 31,-53 1-15,-36 35-1,-34 35 1,-36 54 0,106-19-1,53 18 1,53-35-1,18-35 1,-1-18 0,1-35-1,17-53 1,-17-71 0,-1-35-1,-17 0 16,-35 70-15,-18 54 0,-18 70-1,-17 53 1,17 70 0,-17-17-1,35 53 1,0-18-1,0-35 1,0-18 0,35-53-1,36-35 1</inkml:trace>
  <inkml:trace contextRef="#ctx0" brushRef="#br0" timeOffset="31483.379">12188 2928 0,'0'-18'32,"18"18"-17,0-17-15,17-19 16,0-16-1,-35-1 1,0 17 0,-35 36-1,-36 89 1,19 16 0,34 19 15,18-89-31,35 18 15,36-35 17,-18-18-32</inkml:trace>
  <inkml:trace contextRef="#ctx0" brushRef="#br0" timeOffset="32048.795">12929 2857 0,'0'0'0,"0"-17"0,0-18 16,0-18 0,-17 17-16,-36 1 15,-35 35 1,-1 71 0,1 34-1,53 19 1,35-53 15,18 17-15,34-35-1,1-53 1,18-36 0,-36 1-1,18-53 1,71-141-1,-36 17 1,-35 36 0,-53 70-1,0 53 1,-18 53 0,-17 88-1,-1 71 1,1 35-1,18-36 1,-36-16 15,35-19-15,-17-70 0,-1-35-1,-16-18 1</inkml:trace>
  <inkml:trace contextRef="#ctx0" brushRef="#br0" timeOffset="33995.759">406 4269 0,'0'-18'16,"0"0"-1,17-17 1,1 17 0,53-17-1,-54 35-15,36 0 16,18 35-1,-54 36 1,-70 17 15,-52 0-31,-54-35 32,53 0-17,18-35 1,88-53 15,0 17-31,35 0 16,0 1-1,-17 34 1,17 36 0,0 18-1,1-36 1,34 0-1,-17 1 1,18-36 0,-71-18-16</inkml:trace>
  <inkml:trace contextRef="#ctx0" brushRef="#br0" timeOffset="34411.442">847 3881 0,'0'0'0,"-18"-53"16,36 70 15,-18 1-15,17 0-16,19 17 15,34 88 1,18-17 0,1-18-1,-37-35 1,1 18 15,-35-18-15,-18-18-1,0-17 1,-53 17 0,0 0-1,-35 0 1,-36 1 0</inkml:trace>
  <inkml:trace contextRef="#ctx0" brushRef="#br0" timeOffset="34544.414">529 4815 0,'-17'0'16,"-36"18"-16,-53 17 15,-53-17 1,494-89-16,-705 160 16,387-72-16,19 19 31,-19-36-31,19 0 31,-19-18-31</inkml:trace>
  <inkml:trace contextRef="#ctx0" brushRef="#br0" timeOffset="36542.561">2205 4286 0,'17'0'0,"-34"0"0,34-17 15,-17-1 1,-17 18 15,-1 0-15,1 18-16,-54 35 31,36-1-31,-18 37 16,53-1 15,35 0-15,53-35-1,36-53 1,-18-18 0,-1-35-1,-34-35 1,-18-35-1,-35 17 1,-18 35 0,-18 36-1,-17 53 1,-1 35 0,19-36-1</inkml:trace>
  <inkml:trace contextRef="#ctx0" brushRef="#br0" timeOffset="37007.087">2928 4357 0,'0'17'62,"0"1"-62,0 0 16,0-1-16,0 1 0,0 70 31,0-17-15,0-36-1,0 0 1,0-52 15,0-1-31,0-35 16,18-35-1,17 17 1,18 1 0,-18 35-1,0-1-15</inkml:trace>
  <inkml:trace contextRef="#ctx0" brushRef="#br0" timeOffset="37340.909">3440 4039 0,'0'0'0,"17"0"0,18-35 15,-17 35 16,-18 18 16,0-1-47,-35 54 16,-18 35 0,0 17-1,35-88-15,-35 54 16,18-1-1,0-35 1</inkml:trace>
  <inkml:trace contextRef="#ctx0" brushRef="#br0" timeOffset="40185.41">6544 5309 0,'0'0'0,"18"0"31,-1-17-15,1-1-16</inkml:trace>
  <inkml:trace contextRef="#ctx0" brushRef="#br0" timeOffset="41700.384">988 4568 0,'-18'18'15,"18"0"16,-18-18-15,1 17 0,-36 1-1,0 0 1,-35 17 0,70-35-16,-52 18 15,-54 17 1,18 0-1,-17 18 1,-1-18 0,71-17-1,18-18 1,18 0 0,52-18 15,0 18-16</inkml:trace>
  <inkml:trace contextRef="#ctx0" brushRef="#br0" timeOffset="42897.137">4163 4374 0,'0'0'0,"0"18"15,-18-18 1,18 18 0,18-18 30,52 0-30,54 0 0,70-18-1,88 0 1,18 1 0,-71-1-1,-105 18 1,-71-17-1,-36 17 1,1 0 15,-36 0 1,1-18-17,-1 18-15,18-18 16,-18 18-1,1-17 1,-19-1 0,19 0-1,17 1 1,-18-1 0,36 36 77,-1-18-93,1 17 16,17 1 0,1 35-1,-19 0 1,-34 0-1,-54 0 1,0-18 0,-70 18-1,106-36 1</inkml:trace>
  <inkml:trace contextRef="#ctx0" brushRef="#br0" timeOffset="43730.395">6544 4163 0,'0'17'78,"0"1"-78,0 0 16,0 35-1,0 52 1,0-69-16,0 34 15,-18 36 1,-17-18 0,17-17-1,-17-18 1,-18-18 0,-17-35-1,-18-35 1,35-18-1,53-18 1,17 18 0</inkml:trace>
  <inkml:trace contextRef="#ctx0" brushRef="#br0" timeOffset="43946.909">6597 4022 0,'0'0'0,"0"-36"16,0-17 0,0 36-1,0-1 1,0 36 15,18-1-15,-1 19-1</inkml:trace>
  <inkml:trace contextRef="#ctx0" brushRef="#br0" timeOffset="44596.841">7144 4251 0,'0'-18'32,"0"1"-17,-18 17 1,0-18-16,-17 0 15,-53 18 1,17 36 0,1 34-1,35 18 17,52-17-17,54-18 1,-1-53-1,19 0 1,-37-35 0,19-71-1,-36-18 1,-17 1 0,-18 17-1,0 71 1,-18 52 15,18 54-15,-17 35-1,17-71-15,0 71 16,0-18 15,0-17-15,17-36-1,19-35 1,-19 0-16</inkml:trace>
  <inkml:trace contextRef="#ctx0" brushRef="#br0" timeOffset="45128.443">7602 3881 0,'0'0'0,"0"-36"0,-35-17 16,17 18 0,1 70 15,17 54 0,0 34-15,0-35-16,0 0 15,0 36 1,0-18 0,0-53-1,0-36 1,0-52 31,0 17-47,35-35 15,0-17 1,18 35 0,18 35-1,-18 53 1,-18 17 15,-35-17-15,-53-18-1,-35-17 1,0-18 0,52 0-1,19-18 1</inkml:trace>
  <inkml:trace contextRef="#ctx0" brushRef="#br0" timeOffset="45428.405">8079 4216 0,'0'0'15,"35"-18"-15,-17 0 32,-18 1-17,-18 17 1,-53 17-1,-35 54 1,36 0 0,35 17-1,70-35 1,88 0 0,-52-53-1,35 0 1</inkml:trace>
  <inkml:trace contextRef="#ctx0" brushRef="#br0" timeOffset="45843.899">8731 4233 0,'18'0'78,"0"0"-62,-1-35-1,-17 17 1,0 1 0,-17-1-1,-19 18 1,19 0 0,17 35 30,17-17-30,1 17-16</inkml:trace>
  <inkml:trace contextRef="#ctx0" brushRef="#br0" timeOffset="46143.967">8714 4480 0,'0'0'0,"0"18"16,0 0 15,17-18 16,-17-18-31,0 0-1,-17 18 1,-19-17 0,1 17-1,0 0 1,17 0 0</inkml:trace>
  <inkml:trace contextRef="#ctx0" brushRef="#br0" timeOffset="46875.759">9172 4339 0,'0'18'31,"-17"-1"-15,17 1-16,0 17 16,0 1-1,0-19 1,0 1-1,0-36 17,-18 1-17,18-36 1,0-18 0,35 18-1,36 36 1,-54 17-1,36 35 1,36 35 0,-72-17-1,-17-17 1,0-19 0,0-34 15,0-1-31,0-35 15,35-17 1,18-1 0,18 36-1,35 52 1,-18 54 0,-53 35-1,-52-36 1,-1-17 15,0-35-15</inkml:trace>
  <inkml:trace contextRef="#ctx0" brushRef="#br0" timeOffset="47424.585">10107 4233 0,'0'-35'16,"-18"35"-1,1 35 1,-1 18 0,18 0-1,18 0 1,17-18-1,53-17 17,-52-18-17,-1 0-15,35-18 16,-17-52 0,-17-1-1,-19 18 1,-17 36-1,-17 17 1,-19 53 0,-17 35-1,18 71 1,0 87 0,17-104-1,-17-1 1,17-106-1,-35 18 1,-17-53 0,-36-35-1,35-36 1,36-17 0,70-18-1,89-17 1</inkml:trace>
  <inkml:trace contextRef="#ctx0" brushRef="#br0" timeOffset="47940.28">10830 4198 0,'0'0'0,"18"0"16,-18-18-1,-18 18 32,1 0-47,-19 0 16,-17 18-1,36 0 1,17-1-16,-18 1 16,18 35-1,53 17 1,0 1 15,-35-18-15,-18-35-1,-53-18 1,0 0 0,0 0-1,18 0 1</inkml:trace>
  <inkml:trace contextRef="#ctx0" brushRef="#br0" timeOffset="48506.221">11342 4251 0,'0'0'0,"17"0"0,-17-35 15,-35 17 17,0 18-17,-36 35 1,1 1 0,34 17-1,36-1 1,36-34-1,17-18 1,0 0 0,0-18-1,-18-17 1,-35 18 0,0 34-1,-53 36 1,18 0-1,-36 35 1,0 71 15,36-71-15,35-17 0,0-36-1,35-70 16,36-36-15,0-17 0,-1 17-1,54-52 1</inkml:trace>
  <inkml:trace contextRef="#ctx0" brushRef="#br0" timeOffset="48888.966">11836 3881 0,'0'0'0,"0"-18"15,0-17 1,17-18 0,1 17-1,-18 54 17,-35 88-17,-1 53 1,-34-1-1,35-16 1,-1-37 0,1-52-1,35-17 1</inkml:trace>
  <inkml:trace contextRef="#ctx0" brushRef="#br0" timeOffset="51371.306">12382 4163 0,'0'0'0,"0"-18"16,0 0-1,-17 1 1,-1 17 0,36 0 46,-1 0-46,1 0-1,0 0-15,-1-18 16,-17 1 0,0-1-1,-35-17 1,0 35-1,0 0 1,35 35 0,0 0-1,0-17-15</inkml:trace>
  <inkml:trace contextRef="#ctx0" brushRef="#br0" timeOffset="51688.354">12382 4339 0,'0'18'15,"-17"-18"1,17 17 0,17-17 30,1 0-30,-36-17 15,-34-1-15,-1 18 0,17 0-1,36 18 16</inkml:trace>
  <inkml:trace contextRef="#ctx0" brushRef="#br0" timeOffset="52333.134">13141 3828 0,'0'0'0,"35"-71"16,1-35-1,-36 71 1,0 17 0,-18 36-1,-35 53 1,-18 34 0,1 36-1,17 18 1,0 0-1,35-106-15,-35 88 32,1-35-17,16-18 1,1-35 0,35-35-1,18-54 16,17-17-31</inkml:trace>
  <inkml:trace contextRef="#ctx0" brushRef="#br0" timeOffset="52617.835">13353 3898 0,'0'0'0,"53"-159"15,-36 71 1,-17 53-1,18 35 17,-18 71-17,-35 52 1,17-70-16,-17 106 16,-1-1-1,-17-16 1,18-37-1,0-16 1,35-54 0,0-18-1</inkml:trace>
  <inkml:trace contextRef="#ctx0" brushRef="#br0" timeOffset="53215.419">13847 3634 0,'0'0'0,"17"-36"0,36-34 32,-35 34-17,-18 19 1,0 52 15,-18 53-15,0-35-16,1 35 15,-18 71 1,-1 0 0,19-53-1,17 17 1,35-70 0,35-35-1,19-18 1,16-53-1,-69 35 1</inkml:trace>
  <inkml:trace contextRef="#ctx0" brushRef="#br0" timeOffset="53498.381">14340 4075 0,'0'0'16,"18"-36"-16,-36 19 16,-35 34-1,-17 36 1,52 18-1,54 17 1,-1-53 0,53-17-1,-17-18 1,-18-35 0,-53-36-1,0-35 1,-53-17-1,-18 87 1,18 54 15,53 17-31</inkml:trace>
  <inkml:trace contextRef="#ctx0" brushRef="#br0" timeOffset="53781.247">14852 4004 0,'0'0'16,"18"0"-16,-18-18 15,-36 18 17,19 18-32,-54 35 15,18 17 1,36-17-1,17 18 1,70-36 15,36-17-15,-36-18 0,-34 0-16</inkml:trace>
  <inkml:trace contextRef="#ctx0" brushRef="#br0" timeOffset="54196.307">15275 4039 0,'0'-17'16,"0"34"-16,0-70 0,0 18 16,-35 0-1,-36 52 1,19 36 0,16 36-1,36-19 1,18-35-1,52 18 1,1-53 15,-36-17-15,1-54 0,-19 1-1,-17-1 1,18 53-1,-18 54 1,0 34 0,0 1-1,17-18 1,19-18 0,17-35-1,17-18 1,-35-17-1</inkml:trace>
  <inkml:trace contextRef="#ctx0" brushRef="#br0" timeOffset="54513.322">16016 3528 0,'0'0'0,"0"-53"0,0 18 15,0-71 1,0 53-1,-18 35 1,-17 18 0,0 53-1,17-35-15,1 70 16,17 53 0,-18 35-1,0-17 1,-17-18-1,17-35 1,18-18 15,0-70-31</inkml:trace>
  <inkml:trace contextRef="#ctx0" brushRef="#br0" timeOffset="55079.292">16316 3298 0,'0'0'15,"0"-35"-15,0 18 16,0-1-1,-18 36 1,18 52 0,0 71-1,-17 53 17,17 0-17,-18 18 1,0-106-1,18-36 1,0-52 0,0-36 15,0-17-31,18 0 16,70-89-1,-17 54 1,-18 52-1,17 53 1,-17 54 0,-35-1-1,-36 0 17,1-53-17,17-17 1,0-36-1</inkml:trace>
  <inkml:trace contextRef="#ctx0" brushRef="#br0" timeOffset="55411.69">16827 3898 0,'0'0'0,"0"-53"15,-35 53 1,-18 53-1,36-35-15,-36 70 16,53 0 0,0 0-1,53-17 1,-18-53 15,18-36-15,-36-35-1,1-35 1,-18-36 0,0 19-1,0 69 1,-35 19 0</inkml:trace>
  <inkml:trace contextRef="#ctx0" brushRef="#br0" timeOffset="55728.34">17057 3898 0,'17'0'0,"-34"0"0,52-35 16,-17 35-16,-18-18 31,-18 18-15,-17 18-1,17 35 1,1 17 0,17 1-1,17-1 1,-17 1 0,0-36-1,-53-17 1,0-18-1,0-18 1,36-17 0</inkml:trace>
  <inkml:trace contextRef="#ctx0" brushRef="#br0" timeOffset="56093.883">17374 3440 0,'0'0'0,"18"-36"16,0 36 0,-18 53-1,0 0 1,-36 53-1,1 35 1,35-17 0,-18-1-1,18-35 1,18-17 0,35-1 15,17-70-16,1 0 1,-18-53-16</inkml:trace>
  <inkml:trace contextRef="#ctx0" brushRef="#br0" timeOffset="56243.297">17462 3828 0,'0'0'0,"-52"-36"15,69 19 1,1 17 0,35 0-16,70 0 15</inkml:trace>
  <inkml:trace contextRef="#ctx0" brushRef="#br0" timeOffset="56610.785">18150 3704 0,'0'18'31,"18"-18"16,0 0-47,-1-35 32,-17 17-17,0-17 16,-17 35-15,17 17 0,0 1-1</inkml:trace>
  <inkml:trace contextRef="#ctx0" brushRef="#br0" timeOffset="56878.302">18168 4022 0,'0'35'15,"0"-17"1,18-18 15,-18-18 0,0 0-15,0 1-16,0-1 16,-18 0-1,0-17 1</inkml:trace>
  <inkml:trace contextRef="#ctx0" brushRef="#br0" timeOffset="57709.416">18732 3598 0,'-17'0'0,"34"0"0,-34-17 0,-1-19 31,18 19-31,-17-1 16,17-17-1,70 17 1,-17 18 0,0 18-1,-53 35 1,-18 0-1,-35 0 1,-17 0 0,17-36-1,53 18 1,35-17 15,36 35-31,-1 0 31,-34 0-15,-1 17 0,-53-17-1,-35-17 1,-53-36 0,1 0-1,16-18 1,37 0-1,52-17 1</inkml:trace>
  <inkml:trace contextRef="#ctx0" brushRef="#br0" timeOffset="58273.617">19262 3528 0,'0'-18'0,"0"36"0,17-36 16,19 0-1,-19 1-15,54 17 16,-18 0-1,0 35 1,-53 36 0,-18-18-1,-35 0 1,-53-18 0,53-18-1,89-17 16,16 18-15,19 17 15,-18 1-15,-35 52 0,-18-71-16,0 36 15,-18 18 1,-35-36-1,-35-17 1,0-18 0,-18-18-1,71 1 1,35-1 0</inkml:trace>
  <inkml:trace contextRef="#ctx0" brushRef="#br0" timeOffset="58690.943">19985 3598 0,'0'0'0,"0"-17"15,0-19 1,-53 36-1,-35 53 1,17 36 0,18-1-1,53 18 1,53-36 0,18-35-1,-18-35 1,0-35-1,-1-53 1,-34-53 15,-18 35-15,-35 35 0,-18 71-1,35 36 1,18-19-16</inkml:trace>
  <inkml:trace contextRef="#ctx0" brushRef="#br0" timeOffset="59088.598">20443 3528 0,'0'0'0,"18"-36"0,-18 19 15,-35 17 1,17 0 0,-35 0-1,-53 106 1,54-18 0,34 35-1,36-17 1,52-35-1,18-36 1,-35-35 0,-53-53-1,0 0 1,-53-17 0,-53 34-1,36 36 1,-1 0-1,71 18 1</inkml:trace>
  <inkml:trace contextRef="#ctx0" brushRef="#br0" timeOffset="59654.585">21167 2875 0,'0'0'0,"17"-18"0,1-34 32,-18 34-1,0 36 0,0-1-15,0 18-16,-18 18 15,-52 53 1,-36 35 0,-35 89-1,35-36 1,0 53 0,18-36-1,35-70 1,0-52-1,53-36 1,18-53 15,17-53-15,18 17 0</inkml:trace>
  <inkml:trace contextRef="#ctx0" brushRef="#br0" timeOffset="61202.979">21061 4127 0,'-35'18'31,"17"-18"-31,36 0 31,-1 0-15,89 0-1,53 0 1,-89 0-16,107 0 16,334 0-1,-70-18 1,-176 1-1,17-1 1,-123 1 0,-106 17 15,-53-18-15,-36 0 15,19 1-16,-1 17-15</inkml:trace>
  <inkml:trace contextRef="#ctx0" brushRef="#br0" timeOffset="65196.556">265 5838 0,'0'0'0,"-18"-17"32,0 17-17,18-18 1,53-17-1,0 17 1,35 18 0,-17 0-1,-1 18 1,-52 17 0,-36 0-1,-34 1 1,-19-19-1,53-17 1,36 0 15,35 36 1,0-1-17,-36-17-15,1 34 16,-18 37-1,-35-19 1,-89 1 0,1-71-1,17 0 1,53 0 0,35-53-1,54 0 1,-19 35-16</inkml:trace>
  <inkml:trace contextRef="#ctx0" brushRef="#br0" timeOffset="65796.795">706 5486 0,'0'0'0,"0"-18"16,-18 0-1,18 1 1,18 17 15,-1 17-15,1 19-1,35-1 1,0 18 0,35 0-1,18 0 1,-71-36 0,36 36-1,-1-17 1,-52-1-1,-1 0 1,-17 0 0,-17 71-1,-36-18 1,-35 1 0,-18-1-1,-18 0 1,1-17-1,-18-19 1,70-16 0,54-19-1,34-17 1,18-17 15,-17-1-31</inkml:trace>
  <inkml:trace contextRef="#ctx0" brushRef="#br0" timeOffset="66711.107">2275 5962 0,'0'0'0,"-17"18"47,-1-1-47,-35 71 15,0 18 1,18-18 0,17-52-1,18-19 1,0-34-1,0-36 1,36-71 0,17-52-1,17 0 1,1 52 0,-18 54-1,-36 52 1,1 18-1,35 18 1,0 34 0,-18 37-1,18 34 1,-35 1 0,-1 52-1,-17-88 1,0-35-1,-17-53 1</inkml:trace>
  <inkml:trace contextRef="#ctx0" brushRef="#br0" timeOffset="66910.238">2293 6138 0,'0'0'0,"-35"0"15,-36-17 1,71-1 0,53 0-1,53 1 1,70-19 0,-140 19-16</inkml:trace>
  <inkml:trace contextRef="#ctx0" brushRef="#br0" timeOffset="67459.305">2981 5891 0,'0'-17'16,"-18"-1"15,1 18-16,-1 0-15,-35 35 16,-17 18 0,17 35-1,53 1 1,0-19 0,70-34-1,1-36 1,-1-53-1,-17-53 1,18-18 0,-36-52-1,-35 105 1,-18 1 0,18 52-1,-17 36 16,17 35-15,0 35 0,0 0-1,0 36 1,0-19 0,0-16-1,35-19 1,0-52-1,-17-1-15</inkml:trace>
  <inkml:trace contextRef="#ctx0" brushRef="#br0" timeOffset="68024.619">3898 5927 0,'0'-18'0,"0"36"0,0-54 16,0 19-16,-17-19 16,-19 19-1,-52 34 1,-35 19 0,34 52-1,36 0 1,53-35-1,89 35 1,-1-70 0,18-18-1,-36-53 1,-17-53 15,0-35-31,0-18 16,-53 36-1,-18 17 17,-17 71-17,-18 35 1,36 53 0,17 52-1,35 54 1,0-18-1,-35-35 1,0-53 0,18 0-1,-18-35 1</inkml:trace>
  <inkml:trace contextRef="#ctx0" brushRef="#br0" timeOffset="68823.3">5133 6032 0,'0'18'31,"-18"0"-31,1 35 32,17-18-17,-18 18 1,18-35 0,0-36 15,0-53-16,0-17 1,0-18 0,53 53-1,53 36 1,-18 70 0,-18 35-1,-34-18 1,-36-34-1,0-19 1,0-34 15,0-19-15,0 1-16,0-53 16,53 0-1,0 35 1,0 53-1,-1 35 1,-34-17-16,0 52 16,-18 71-1,0-70 1,0 0 0,-18-36-1,53-35 16</inkml:trace>
  <inkml:trace contextRef="#ctx0" brushRef="#br0" timeOffset="69356.106">5856 5874 0,'0'0'0,"0"17"31,0 1-16,0 17 1,0-17-16,0 52 16,35-17-1,1-17 1,-1-36 0,0-36-1,0-52 16,-17 35-31,-18 0 16,0 0 0,-53 124 31,36 35-32,-19 70 1,19 54-1,17-36 1,-18-124-16,0 18 16,-17 1-1,-18-37 1,0-52 0,0-52-1,0-1 1,53-36-1,36-16 17,70-54-32</inkml:trace>
  <inkml:trace contextRef="#ctx0" brushRef="#br0" timeOffset="69854.688">6526 5856 0,'0'0'0,"0"-18"16,0 1-1,0-1 1,-17 18 0,-19 0 15,-16 18-15,-19-1-1,71 1-15,-18 17 16,18 54-1,53-19 1,0 1 0,-35-36-1,-1 18 1,-52-18 0,-35-17-1,-36-18 1,18 0-1,52-18 1</inkml:trace>
  <inkml:trace contextRef="#ctx0" brushRef="#br0" timeOffset="70089.514">6862 5891 0,'0'0'16,"17"-17"-16,-17-19 15,0 19 1,-35 17 0,-36 0-1,1 70 1,52-34-1,18 34 1</inkml:trace>
  <inkml:trace contextRef="#ctx0" brushRef="#br0" timeOffset="70455.185">6862 6085 0,'52'-17'32,"-104"34"-32,140-70 15,-71-17 1,-17 17-1,-17 35 1,-36 54 0,0 52-1,0 35 1,18 36 0,-18 53-1,35-106 1,18-54-1,0-34 1,35-36 15,1-17-15,52-53 15,-70 53-31,70-36 16,35-52-1,-70 52-15</inkml:trace>
  <inkml:trace contextRef="#ctx0" brushRef="#br0" timeOffset="70921.033">7426 5592 0,'0'0'0,"0"-18"0,18-17 16,-18 17-1,0 0 1,0 36-1,-18 35 1,-17 53 0,17 17-1,-17 18 1,-1-17 15,1-54-31</inkml:trace>
  <inkml:trace contextRef="#ctx0" brushRef="#br0" timeOffset="71419.816">6826 5909 0,'0'18'47,"0"-1"-31,-17 1-16,17 35 16,0-18-1</inkml:trace>
  <inkml:trace contextRef="#ctx0" brushRef="#br0" timeOffset="73233.506">8237 5803 0,'0'0'16,"18"0"-16,0-35 16,-1 17-1,-17 1 1,-53 17 15,-17 17-15,-36 36-1,35 18 1,54 35 0,17-89-1,35 54-15,106 17 31,0-53-15,0-52 0,-52-1-16</inkml:trace>
  <inkml:trace contextRef="#ctx0" brushRef="#br0" timeOffset="73549.975">8784 5821 0,'0'0'0,"-35"0"15,-36 17 1,18 54 0,18 17-1,53 0 1,35-35 0,17-35-1,1-53 16,-54-18-31,-17-35 32,-17-18-17,-36 53 1,-18 18 0,71 52-1,0 1 1</inkml:trace>
  <inkml:trace contextRef="#ctx0" brushRef="#br0" timeOffset="73886.89">9013 6103 0,'0'0'0,"0"-18"31,-17-35-15,-1 36 0,18-54-1,18 1 1,17 17 0,36 53-1,-1 35 1,-35 18-1,-17 70 1,-18-52 0,0-36-1,0-17 1</inkml:trace>
  <inkml:trace contextRef="#ctx0" brushRef="#br0" timeOffset="74264.555">9384 6138 0,'-18'18'15,"18"0"-15,-17-18 47,17-36-31,0-17-1,0-35 1,0 18 0,17 17-1,54 17 1,-36 36-16,53 36 16,0 52-1,-52-18 1,-36-17-1,0 18 1,-18-36 15</inkml:trace>
  <inkml:trace contextRef="#ctx0" brushRef="#br0" timeOffset="74648.083">9984 5980 0,'17'0'0,"1"0"16,-18-18-16,35 0 15,-17 1-15,17-36 16,-35 17 15,-18 1-15,-17 18 0,-18 34-1,0 36 1,53 71-1,18-19 1,35-34 0,17-18-1,1-35 1,-18-18 0</inkml:trace>
  <inkml:trace contextRef="#ctx0" brushRef="#br0" timeOffset="74930.596">10477 5821 0,'0'0'0,"0"-18"15,0 1 1,-52-1 0,16 36-1,-34 34 1,34 54-1,36 0 1,18-18 0,53-17-1,-36-53 1,18-18 0,17-18-1,-17-70 1</inkml:trace>
  <inkml:trace contextRef="#ctx0" brushRef="#br0" timeOffset="75263.614">10707 5486 0,'0'0'0,"0"-18"0,0 0 15,0 36 16,0 17-15,0-17-16,0 70 16,-18 18-1,1 0 1,17 17 0,0 1-1,0-54 1,0-17-1,35-35 1,0-18 0,18-35-1,-35 17 1</inkml:trace>
  <inkml:trace contextRef="#ctx0" brushRef="#br0" timeOffset="75432.272">10654 5803 0,'-35'-17'16,"70"34"-16,-88-52 15,71 17 1,-1 18-16,19 0 16,16 0-1,37-17 1</inkml:trace>
  <inkml:trace contextRef="#ctx0" brushRef="#br0" timeOffset="75862.578">11060 5715 0,'-18'0'32,"0"18"-17,-35 17 1,-17 35 0,17 1-1,18 17 1,52-17-1,54-18 1,-54-53-16,89 0 16,-18-18-1,-35-53 17,0-17-17,-53-18 1,-35 36-1,0 35 1,-18 35 0</inkml:trace>
  <inkml:trace contextRef="#ctx0" brushRef="#br0" timeOffset="76178.7">11483 5821 0,'0'0'0,"53"0"0,17 17 16,-52 19-1,-18 34 17,0 1-17,-18-36 1,1-17-1,-1-18 1,18-18 0,0-35-1,0-35 1,53 17 0,18 1-1,-1-1 1</inkml:trace>
  <inkml:trace contextRef="#ctx0" brushRef="#br0" timeOffset="76861.844">12330 5221 0,'0'-53'15,"0"106"-15,0-123 0,0 34 16,17 1-1,-17 17 1,0 36 15,-17 35-15,-19 35 0,1 36-1,-18-1 1,-17 18-1,17-17 1,-18 17 0,18 17-1,36-122-15,-19 105 32,1-35-17,17-53 1,18-36-1,0-34 17,0-1-32,36-53 15</inkml:trace>
  <inkml:trace contextRef="#ctx0" brushRef="#br0" timeOffset="77559.552">12823 5644 0,'0'0'0,"18"-17"0,-18-1 0,35 1 31,-17-1-31,-18 0 16,-18 36 30,1-18-46,-1 35 16,-17 18 0,0 35-1,35 0 1,0-17 0,17 17-1,-17-35 1,0-18-1,-17-17 1,-36-18 0,-36 0-1,19-35 1,35 17 15,35-35-15,17 18-16</inkml:trace>
  <inkml:trace contextRef="#ctx0" brushRef="#br0" timeOffset="77875.955">12594 5592 0,'0'0'0,"-17"0"0,-36-18 15,88 18 17,71 0-17,35-18 1,0 1 0,-35 17-1,-53 0 16,-36 0-15,1-18 0,17 0-1</inkml:trace>
  <inkml:trace contextRef="#ctx0" brushRef="#br0" timeOffset="81519.584">14658 5733 0,'0'0'0,"18"0"0,-1-18 16,1 0-1,-18 1 1,-18-1 0,-35 18 15,-35 0-15,-18 18-1,0 35 1,36 17-1,87 1 1,1-54-16,88 19 16,35-36-1,-35 0 1,17-89 0,-70 19-1,18-54 1,-36-87-1,-35 87 1,0 71 0,-18 36 15,1 52-15,-1 53-1,18 18 1,0 0-1,0 0 1,-17-36 0,17-17-1,17-35 1,18-18-16</inkml:trace>
  <inkml:trace contextRef="#ctx0" brushRef="#br0" timeOffset="81869.978">15169 5680 0,'-17'0'16,"34"-18"15,19 18-15,-1-35-1,0-18 1,-35 0 0,-17 35-1,-19 18 1,-17 53 0,18 18-1,35-1 1,0 1-1,18-53-15,17 17 16,71 0 0,-18-35-1</inkml:trace>
  <inkml:trace contextRef="#ctx0" brushRef="#br0" timeOffset="82170.515">15646 5644 0,'0'0'15,"17"-52"-15,-17 16 16,-17 36 0,-54 53-1,36 0 1,17 53 0,18 35-1,0 18 1,0 0-1,0-71 1,0-35 0,-35-53 15,35-18-15,0-70-1,0 0-15</inkml:trace>
  <inkml:trace contextRef="#ctx0" brushRef="#br0" timeOffset="82402.193">15628 5556 0,'0'-17'15,"0"34"-15,18-70 0,52 36 16,36 17 0,0 35-1,-36 18 1,-70 17-1,-35-17 1,-53-17 0,-35-1-1,87-35 1,36-18 0</inkml:trace>
  <inkml:trace contextRef="#ctx0" brushRef="#br0" timeOffset="82735.009">16210 5592 0,'18'0'16,"-1"0"-1,1 0-15,0-36 16,17 1 0,-35-18-1,-35 35 1,-1 18 0,19 18-1,-19 17-15,19 54 31,52-19-15,18 1 0,35-18-1</inkml:trace>
  <inkml:trace contextRef="#ctx0" brushRef="#br0" timeOffset="83034.121">16510 5786 0,'0'0'0,"0"-18"16,0-35 0,18 35-16,-1-35 15,19 1 1,34-1 0,1 35 15,-1 36-16,-35 35 1,-17 17 0,-18-35-1,-35 18 1,35-17 0</inkml:trace>
  <inkml:trace contextRef="#ctx0" brushRef="#br0" timeOffset="83550.149">17127 5539 0,'0'0'0,"-35"17"0,-53 19 31,17 16-15,54 19-1,17-53-15,0 17 16,35 18 0,36-36-1,34-34 1,-52-18-1,0-36 1,-18-52 0,1-19-1,-36 19 1,0 17 0,-18 106-1,0 71 16,18-1-15,0 36 0,18 0-1,-18-18 1,0-17 0,0-18-1,18-36 1</inkml:trace>
  <inkml:trace contextRef="#ctx0" brushRef="#br0" timeOffset="83899.674">17604 5627 0,'17'0'31,"19"-18"-15,16-17-1,-16-36 1,-36 1 0,0 17-1,-36 53 1,-16 35-1,34-17-15,0 70 16,36 0 0,17-17-1,36-18 1,-54-36 0</inkml:trace>
  <inkml:trace contextRef="#ctx0" brushRef="#br0" timeOffset="84198.93">18009 5733 0,'0'0'0,"18"-18"16,-18-35 0,53-35-1,0 17 1,35 36-1,-17 35 1,-1 53 0,-70 18-1,0-36 1,0 0-16,-53 18 16,18-18-1,0-35 1</inkml:trace>
  <inkml:trace contextRef="#ctx0" brushRef="#br0" timeOffset="84464.846">18556 5415 0,'0'0'0,"0"-18"16,-18 18-1,1 0-15,-36 36 16,18 17 0,-1 17-1,36 1 1,0-1 0,36-34-1,34-19 1,18-17-1,-17-17 1</inkml:trace>
  <inkml:trace contextRef="#ctx0" brushRef="#br0" timeOffset="84998.872">18909 5486 0,'0'0'0,"-18"0"16,1 53-1,17-18 1,35 18 0,35-18-1,1-35 1,17 0 0,-17-35-1,-1-36 1,-34 18-1,-36 0 1,-36 53 15,-17 18-15,-35 53 0,18 34-1,52 89 1,18 53-1,0 53 1,0-247-16,0 35 16,-35-17-1,-36-53 1,1-18 0,-1-53-1,0-53 1,71 0 15,71-35-31,194-88 31,-177 176-31</inkml:trace>
  <inkml:trace contextRef="#ctx0" brushRef="#br0" timeOffset="85430.635">20320 5133 0,'0'0'0,"18"-18"0,17-52 32,-35 52-32,0 0 15,0 89 16,-18 52-15,-17 1 0,17 35-1,-17-89 1,35-34-16,-53 34 16,18-35-1,0-35 1</inkml:trace>
  <inkml:trace contextRef="#ctx0" brushRef="#br0" timeOffset="85929.801">19932 5433 0,'0'0'0,"-35"-18"15,17 18 1,36 0-1,35 0 1,-18 0-16,106 0 16,35 0-1,36-53 1,-53 18 0,-89 17-1,-87 1 16,-54 52-15,18 35 0,36-17-1,34 18 17,36-18-17,-18-53-15,71 0 16,-18 0-1,-35-35 1,-35-36 0,-36-17-1,-52 17 1,-54 36 0,36 53-1,70-1-15</inkml:trace>
  <inkml:trace contextRef="#ctx0" brushRef="#br0" timeOffset="87194.959">2081 7161 0,'0'0'0,"0"-35"31,0 53 16,0 17-47,-17 0 15,-1 89 1,0-71-16,-17 53 16,-53 70-1,35-88 1,35-17 0,54-89 15,17-35-16</inkml:trace>
  <inkml:trace contextRef="#ctx0" brushRef="#br0" timeOffset="87478.818">2170 7232 0,'0'0'16,"17"-106"-1,1 36 1,17 52-1,18 18 1,53 70 0,-53 19-1,-53-1 1,-53 0 0,-53-17-1,18-54 1,-53 19-1,105-36 1,89-18 0</inkml:trace>
  <inkml:trace contextRef="#ctx0" brushRef="#br0" timeOffset="87810.483">2628 7161 0,'-35'18'16,"17"17"0,-17 18-1,0 35 1,35 1 0,35-19-1,-35-52-15,88-1 16,-53-34-1,-17-18 1,-18-54 0,0-17-1,-35 18 1,-18 35 0,35 53 15,18 36-31</inkml:trace>
  <inkml:trace contextRef="#ctx0" brushRef="#br0" timeOffset="88334.485">2875 7532 0,'0'0'0,"0"-18"31,0 1-31,-18-1 16,18-17 0,0-1-16,0-17 15,36 0 1,17 53 15,0 53-31,-18 18 31,-35-18-15,0-18 0,-18-35-1,18-17 1,0-36 0,0-36-1,36 1 1,16 18-1,19 70 1,0 70 0,-19 1-1,-34 35 1,-36-18 15,1-35-15,34-53-1</inkml:trace>
  <inkml:trace contextRef="#ctx0" brushRef="#br0" timeOffset="88559.117">3616 7461 0,'0'0'16,"0"18"-1,0 0 1,-18-1-1,18 1 1,-17-18 0,-1 0 15,18-35-15,0-18-1,0 17 1</inkml:trace>
  <inkml:trace contextRef="#ctx0" brushRef="#br0" timeOffset="88825.871">4357 7267 0,'0'0'0,"0"-17"15,0-36 1,-35 53 0,-18 53-1,17-1 1,-34 37 0,-1-1-1,1 18 16,17-71-31</inkml:trace>
  <inkml:trace contextRef="#ctx0" brushRef="#br0" timeOffset="89041.439">4057 7373 0,'0'0'0,"0"-53"16,18 88 15,-1 36-15,18 35-1,1-36 1,-1 1 0,18-36-1</inkml:trace>
  <inkml:trace contextRef="#ctx0" brushRef="#br0" timeOffset="89624.051">4480 7567 0,'0'0'16,"-17"18"-16,17-1 15,-18 1 1,18 0-1,-18-36 17,18-17-17,0-36 1,0 1 0,36-19-1,17 54 1,35 70-1,-71-17-15,36 70 32,-35-35-17,-18 0 1,-18-35 0,18-54 15,0-34-16,0 35-15,18-18 16,35-36 0,17 72-1,-17 52 1,0 71 0,-53 0-1,0-18 1,-35-35-1,0-18 17,35-17-17,0-36-15</inkml:trace>
  <inkml:trace contextRef="#ctx0" brushRef="#br0" timeOffset="89939.074">5221 7003 0,'0'0'0,"18"-36"15,-18-52 1,0 71 0,0 69 15,-18-16-16,0 52-15,1 141 32,17-105-17,-18 34 1,18-52 0,0-35-1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E964-EEE0-4C24-BCBF-B3B177F19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94CEA-2AAD-4CC1-9571-DAFABB55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3A6C9-99D5-4AA9-BABC-FF52038B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7F48-B52F-4AE2-ACF7-17B844E6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AF17-2C31-47F9-BCEC-BD98024B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580C-05DA-4CD2-B4FA-B7613D23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E10E6-A0B4-4952-AEC9-B0E6F5504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42CF-A9AD-4DC3-94EB-EE15098E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D7A9-69B6-4B95-8172-6992AD9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D1BB-660B-4F77-98E7-033C63F9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0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B09D0-D24F-41F8-AC2B-6A0D555E6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563CD-4CEE-4995-AE44-BAF5205A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3180-E7C6-4FF7-9055-F66AEB3A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E720-49C7-4835-8841-380EB5AF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E0E0-F5C6-45F4-94AB-33916B46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8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CD86-750C-4B3C-AA8C-953D5762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16A8-40D6-4A17-A14E-D673139C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DEA3-2A66-4C06-94B4-27098956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95F03-E578-43B8-8A57-732EB4BE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F2C7-223E-4FDF-BC64-56474B8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5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57D0-4ADF-4E19-8B71-FB3D1186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27B89-FB35-4959-90D2-2881EFA8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F548-1EAB-4ED4-A8A2-5237B85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7D7D-ACEB-4315-8610-19087934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0D76-4847-43BC-8083-6B7397C7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42C0-6566-4A00-BA2B-C3A9725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FF7C-369F-4268-8C05-0AF440D60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2A1F-B57F-450E-B95B-49368ABE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D695D-2F12-443A-97E5-C1605A34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85406-37CF-4215-B1EB-330BC8C8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DA45-D4DC-4DD1-91F9-F8D401F1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0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DB66-4A0C-4DBB-81F6-99660A9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56B2-6389-46F9-A2D5-6C0E415C3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15B28-E9AE-4F64-B309-CF49E870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DF3BD-C7B8-4C6F-A1CF-1EE3FBE4C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EC78-6DB7-4F21-8BAE-801B91179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9A926-5646-4AFE-8C21-02A52FFA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D6BD-AFEF-4BEA-A9C3-08DD1878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D1815-DE0B-4177-9ABD-45978798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CBC0-9B0B-41DA-91FD-62B248FD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5BA09-9D30-42EE-BAC4-A5C62A7B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367E6-9367-4069-9100-A487D801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81855-42EA-4463-975E-84051ECA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9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781C6-8CFF-403C-804C-722CC10B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CF8EF-9E09-499E-8A9E-276B59EF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E886A-7441-4D92-BF62-EC66CDF8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2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E2BD-B0DA-4493-8FEC-F916353F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3D8F-2937-46B0-AE69-F873FD8C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198D-270C-4251-A342-1F07A0C1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FC7-54EB-4BF3-8550-939981E2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F7848-DABE-4607-B1E7-212ED639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4050-BAD6-409B-B967-9813BB01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1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ADD-D795-40B0-A8C8-E5B56714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C853F-1842-4177-B5CC-463493145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602BD-F288-4CA6-9BEE-3189DD001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7BDF-B7DB-4115-BAD8-6A3836AF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CCCE3-333B-4C82-927B-6FD3F258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6F20-8C3A-441C-A146-3758C769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25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11436-9582-4CA0-9BF6-F308FC4C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C7C8-1A64-4A8F-9A87-1C2830C3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81E7-97C8-49E9-89D7-9046C40D1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3A7B-98CA-4AD7-A49D-AFAA5899727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5B53-AD75-469F-AFA5-6F1D2EE2A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42F2-8FAA-440A-B922-7ACDA89E3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4673-7081-4B4E-A8D2-CA298AF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A67B-8179-4AD9-88EA-9A7C168D7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130FE-B249-46F8-8DA6-653695E0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33FCD0-1BFF-4FC9-A72E-F9BD0D3CBCB6}"/>
                  </a:ext>
                </a:extLst>
              </p14:cNvPr>
              <p14:cNvContentPartPr/>
              <p14:nvPr/>
            </p14:nvContentPartPr>
            <p14:xfrm>
              <a:off x="76320" y="57240"/>
              <a:ext cx="12033360" cy="667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33FCD0-1BFF-4FC9-A72E-F9BD0D3CB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7880"/>
                <a:ext cx="1205208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27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34C-3949-4152-9651-E9DC1D20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92DF-EC8F-4B21-A147-D3B4156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C9F7B6-E781-4646-9F12-37E9588009D3}"/>
                  </a:ext>
                </a:extLst>
              </p14:cNvPr>
              <p14:cNvContentPartPr/>
              <p14:nvPr/>
            </p14:nvContentPartPr>
            <p14:xfrm>
              <a:off x="0" y="177840"/>
              <a:ext cx="8528400" cy="518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C9F7B6-E781-4646-9F12-37E958800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8480"/>
                <a:ext cx="8547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3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81B2-C177-402D-8097-176365E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CB50-B17C-4413-8801-CBE7EE61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A8B936-EE59-4DF7-8C00-3D4CC86DE793}"/>
                  </a:ext>
                </a:extLst>
              </p14:cNvPr>
              <p14:cNvContentPartPr/>
              <p14:nvPr/>
            </p14:nvContentPartPr>
            <p14:xfrm>
              <a:off x="25560" y="82440"/>
              <a:ext cx="8350560" cy="27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A8B936-EE59-4DF7-8C00-3D4CC86DE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73080"/>
                <a:ext cx="8369280" cy="27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09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2022-12-08T12:17:15Z</dcterms:created>
  <dcterms:modified xsi:type="dcterms:W3CDTF">2022-12-08T13:20:02Z</dcterms:modified>
</cp:coreProperties>
</file>