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2:38:14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882 0,'18'0'31,"-18"-18"-16,0 1 95,0-1-79,-18 18 63,18 18-94,0-1 15,0 1 1,0 0-16,0 17 16,0 18-1,0 17 1,0 1 0,0-18-1,0 0 1,0-36 15,-18-34 32,18-1-63,0 0 15,-17-17 1,17 18-16,0-19 15,-18-17 1,18 0 0,0 18-1,0 17 1,-18 18 0,18-17 15,0-1 0</inkml:trace>
  <inkml:trace contextRef="#ctx0" brushRef="#br0" timeOffset="964.425">1147 547 0,'0'0'0,"-18"0"16,0 0 0,18-18-16,-17 18 15,-1-17 1,0 17 0,18 17 30,18 1-46,35 35 32,17 17-17,1 18 1,0 1 0,-1-1-1,1 0 1,-54-70-16,36 35 15,0 0 1,-18-36 0,-17-17-1,0 0 1,-18-17 0,0-19-1,-18 54 48,-17 35-48,-53 53 1,17-18 0,36-35-16,-106 105 15,-53 37 1,105-125-1,-16 18 1,34-35 0,36-35-1,17-18 1,36-35 15,-1-1-15</inkml:trace>
  <inkml:trace contextRef="#ctx0" brushRef="#br0" timeOffset="1846.781">2558 829 0,'0'-18'31,"-18"1"-16,0 17 1,18-18 0,0 36 15,0-1-31,0 36 16,-17 53-1,-1 35 1,-17 0-1,17-17 1,1-36 0,17-53-1,-18-17 1,18-53 31,0 17-47,-18-35 0</inkml:trace>
  <inkml:trace contextRef="#ctx0" brushRef="#br0" timeOffset="2195.774">2011 900 0,'-18'0'16,"18"-18"-1,88-17 17,71 35-17,35-18 1,0 0-1,-53 1 1,-88 17 0,-35 0-16,-71 0 31,-18 0-15,54 0-16</inkml:trace>
  <inkml:trace contextRef="#ctx0" brushRef="#br0" timeOffset="2745.38">3016 1323 0,'0'18'0,"18"-18"47,-18-18-31,18 18-1,-1-18-15,1-35 16,-1 0 0,-17 18-1,0 18 1,-35 17 15,0 35-15,0 18-1,-1 17 1,19 18 0,17-17-1,35-18 1,36-18 0,17-17-1,0-36 1,0-17-1,-53 17-15</inkml:trace>
  <inkml:trace contextRef="#ctx0" brushRef="#br0" timeOffset="3144.867">3722 1217 0,'0'0'15,"17"-18"-15,1-17 16,0-18-1,-18 18 1,-36 17 0,1 18-1,-18 18 1,18 0 0,17 17-1,18 35 1,36 1-1,17 17 1,-18-35 0,-35 0-1,0-18 1,-53-17 0,-35 17 15,-1-17-16,37-18 1,34-18 0,18-17-16</inkml:trace>
  <inkml:trace contextRef="#ctx0" brushRef="#br0" timeOffset="3526.372">4127 794 0,'0'0'0,"0"-18"0,18 0 31,0 18 0,-18 36-15,0 34 0,0 54-1,-18-54 1,0-34-16,-17 87 16,18-17-1,17-36 1,35-34-1,0-36 1,53-53 0,-70 35-16</inkml:trace>
  <inkml:trace contextRef="#ctx0" brushRef="#br0" timeOffset="3676.31">4039 1094 0,'0'0'0,"0"-18"16,18 0-1,52 18 1,36-35 0</inkml:trace>
  <inkml:trace contextRef="#ctx0" brushRef="#br0" timeOffset="4144.286">5027 1076 0,'-18'0'16,"18"-18"-1,-17 18 1,-18 0-1,-18 0 1,35 0-16,-35 0 16,-35 53-1,35 0 1,18 18 0,35 17-1,70-18 1,89-17 15,-36-53-15,89-53-1</inkml:trace>
  <inkml:trace contextRef="#ctx0" brushRef="#br0" timeOffset="4627.066">5592 1129 0,'0'0'0,"0"-35"15,0-18 1,0 35 0,-36 0-1,-34 1 1,-1 17 0,1 53-1,-1 0 1,36 35 15,52 18-15,36-36-1,18-17 1,17-71 0,-17-52-1,-18-36 1,-18 36-1,-35 34 1,0 54 15,0 0-31,-18 34 16,18 37 0,0-36-1,0-18 1,35-18 15,1-34-31</inkml:trace>
  <inkml:trace contextRef="#ctx0" brushRef="#br0" timeOffset="4974.279">5944 1076 0,'0'-18'15,"0"36"-15,18-71 16,-18 18-1,0 52 48,-18 1-63,18 0 16,0 52-1,36 1 1,-1 17-1,-18 0 17,-17-35-17,-35-18 1,-35-17 0,17-18-1,-18 0 1,54-18-16</inkml:trace>
  <inkml:trace contextRef="#ctx0" brushRef="#br0" timeOffset="5408.26">6385 1147 0,'0'-18'32,"18"0"-17,0 18 1,-1-17-16,18-36 16,1 0-1,-19 35 1,-34 18-1,-36 18 1,-18 35 0,18 0-1,18 52 1,35-16 0,18-36-1,35-1 1,35-16-1,35-54 17,-17-52-17,-71 34-15</inkml:trace>
  <inkml:trace contextRef="#ctx0" brushRef="#br0" timeOffset="5656.924">6950 1076 0,'53'-53'15,"-142"141"-15,125-123 0,17-36 0,-18 36 16,-35-18-1,0 71 32,0-1-31,0 54 0,0 0-1,0-36-15,0 35 16,0 1-1,-53-18 1,-70-35 15,-72-18-31</inkml:trace>
  <inkml:trace contextRef="#ctx0" brushRef="#br0" timeOffset="6888.421">8184 1076 0,'0'0'0,"-35"0"16,0 0-1,0 0 1,17 0-16,0 0 31,36 0 16,53 18-31,211-18-1,-106 0 1,36 0 0,-159 0-16,35 0 15,-18 0 1,-52 0 0,-18-18-1,0 0 16,0 1-15,0-1 0</inkml:trace>
  <inkml:trace contextRef="#ctx0" brushRef="#br0" timeOffset="7278.075">8996 847 0,'0'0'0,"-18"0"32,36 0-1,-1 0-15,1 17-16,53 19 15,34-1 1,-34 18-1,-53-36 1,17 1-16,-35 17 16,-18 18 15,-35 0-15,-17 18-1,-1-18 1,18 0-1,0-18 1,53-53 15,18 1-31</inkml:trace>
  <inkml:trace contextRef="#ctx0" brushRef="#br0" timeOffset="7969.463">10354 935 0,'0'0'0,"0"-18"32,0 1-17,0-19 1,35 1-1,18 17 1,18 18 0,-18 0-1,-18 53 1,-35-35-16,0 35 31,-53 0-15,-18-18-1,19 0 1,69-35 15,1 0-31,35 18 16,0 0 0,-18 35-1,-35-1 1,0-16-1,-35 34 1,-54-52 0,-16-18-1,-19 0 1,54-18 15,17-17-15,35 17-16</inkml:trace>
  <inkml:trace contextRef="#ctx0" brushRef="#br0" timeOffset="9684.248">11677 988 0,'0'0'0,"0"17"15,18-17 63,-1 0-62,71 0 0,89 0-1,-107 0-15,177 18 16,0-18 0,-88 0-1,-71 0 1,-70 0-1,-18-18 48,17 1-47,1-1-16</inkml:trace>
  <inkml:trace contextRef="#ctx0" brushRef="#br0" timeOffset="10166.762">13406 741 0,'0'0'16,"0"-18"-16,17 36 78,-17-1-63,18 1-15,-18 17 16,17 71 0,-17-88-16,0 70 15,0 0 1,-17-35-1,-1-35 1,-17-36 0,35-35-1,0 36-15</inkml:trace>
  <inkml:trace contextRef="#ctx0" brushRef="#br0" timeOffset="10632.312">13529 423 0,'0'-17'16,"-18"17"0,18 17-1,0 1 1,53 35-1,0 35 1,18-17 0,-1 17-1,19-18 1,-37-34 0,1-1-1,-35-17 1,0-1-1,-18 36 17,-53 0-17,-35 35 1,17 18 0,-53 35-1,19-70 1,52-1-1,35-52 1,18-36 0</inkml:trace>
  <inkml:trace contextRef="#ctx0" brushRef="#br0" timeOffset="11516.974">14887 476 0,'0'-17'15,"18"-1"1,-18-17 0,0 17-1,0 0 1,-18 36-1,-88 35 1,-17 35 0,-53 53-1,105-53 1,53-52-16,-17 70 16,70-18-1,54-18 1,34-52-1,36-36 1,17-70 15</inkml:trace>
  <inkml:trace contextRef="#ctx0" brushRef="#br0" timeOffset="12314.73">15081 935 0,'0'0'0,"0"17"16,0 1-1,36-18 17,-1-18-17,0-17 1,0-71-1,-17 1 1,-18 69 0,0-17-16,-35 18 31,-18 35-15,18 18-1,35-1-15,0 1 16,35 35-1,18-18 1,0 0 0,0 1-1,-36-1 1,1 18 0,-1-18-1,-17 0 1,18 1-1,0-19 1,35-17 0,-18 0 15,35 0-15,1-35-1,0-35 1,-18 17-1,-18-18 1,-18 1 0,-17 34-1,-52 36 1,16 36 0,1 16-1,17 19 1,18 0-1,18 17 1,17-35 0,18-36-1,18-17 17,17-35-32</inkml:trace>
  <inkml:trace contextRef="#ctx0" brushRef="#br0" timeOffset="12862.323">16334 741 0,'0'0'0,"17"0"0,1-18 15,-18 1 1,-18-1 0,-35 18-1,36 0 1,-36 0 0,-53 35-1,35 36 1,54 17-1,34-18 1,72 1 0,-19-71-1,36-35 1,-35-36 0,-54 54-16,1-36 15,-1 0 1,-17 70 15,0 1-31,-17 17 16,-1 53-1,18-17 1,18-36 15,17-17-15,0-36-1,-17 1-15</inkml:trace>
  <inkml:trace contextRef="#ctx0" brushRef="#br0" timeOffset="13198.778">16739 441 0,'0'-35'0,"0"70"0,0-88 0,0 18 16,0 52 31,18 19-47,-18 52 15,0 18 1,-18 17 15,1-88-31,17 89 16,-18-18-1,18-18 1,0-17 0,35-54-1,1-34 1,-1-36 0,18-53-1</inkml:trace>
  <inkml:trace contextRef="#ctx0" brushRef="#br0" timeOffset="13361.718">16651 723 0,'-18'0'15,"36"0"-15,-71 0 0,36 0 16,17-17 0,35 17 15,71-36-16,-53 1-15</inkml:trace>
  <inkml:trace contextRef="#ctx0" brushRef="#br0" timeOffset="13727.419">16933 758 0,'0'18'15,"0"0"-15,18-1 16,35-17 0,17 0-1,1-17 1,-18-36 0,-53 18 15,-18 35-16,-35 17 1,-17 54 0,35-1-1,17 18 1,53-35 0,106 0-1,36-53 1,-107-17-16</inkml:trace>
  <inkml:trace contextRef="#ctx0" brushRef="#br0" timeOffset="14443.024">18168 512 0,'0'0'0,"0"-36"31,0 1-15,-18 35 0,-35 18-1,-17 35 1,52-36-16,-52 54 16,-18 70-1,88-53 1,35 71-1,53-71 1,18-53 0,0-52-1,-36-54 1,-17-70 0,0-106 15,-71 71-16,-17 70 1,-53 70 0,0 72-1,0 105 1,88-35 0,17-71-16</inkml:trace>
  <inkml:trace contextRef="#ctx0" brushRef="#br0" timeOffset="14825.614">18521 900 0,'17'0'15,"1"-18"1,0 18-1,17 0 1,18 18 0,-35-1-16,17 18 15,-35 18 1,0 0 0,-18-17-1,18-72 32,0 19-47,0-36 16,35-35-1,18 17 1,0 36 0,0 17-1</inkml:trace>
  <inkml:trace contextRef="#ctx0" brushRef="#br0" timeOffset="15440.806">19315 811 0,'0'0'0,"17"-17"16,18-36-1,-35 35 1,-17 1 0,-71 17-1,-53 35 1,70 18 0,36 17-1,88-17 1,70-35 15,1-18-15,-1-53-1,-70-18 1,-35 18 0,-36 71 15,-35 88-16,35-71-15,1 124 16,17-36 0,0 142-1,0-106 1,-36-71 0,1-70-1,-35-18 1,-36-71 15,35-17-15,54-18-1,52-35 1,71 17 0,-18 54-16</inkml:trace>
  <inkml:trace contextRef="#ctx0" brushRef="#br0" timeOffset="15907.908">19844 758 0,'0'0'0,"17"-17"16,-17-1-1,0 1 1,-17 17 15,-1 0-15,-35 0-1,18 35 1,17-18-16,1 36 16,17 18-1,35-18 1,35 0-1,-17-53 1,0-36 0,0-34-1,-53 17 1,0 35 0,-17 54 15,17 17-16,0 17 1,0-52 0,52 52-1,1-52-15</inkml:trace>
  <inkml:trace contextRef="#ctx0" brushRef="#br0" timeOffset="16273.62">20267 1058 0,'-18'0'0,"18"-17"16,-17 17-16,-1 0 16,1-18-1,-1 0 1,0-17 0,18 0-1,36-53 1,52 17-1,0 36 17,-53 35-32,53 0 15,1 35 1,-37 36 0,-34-1-1,-36 36 1,-17-35-1,18-36 1,34-53 15</inkml:trace>
  <inkml:trace contextRef="#ctx0" brushRef="#br0" timeOffset="16473.145">20955 864 0,'0'0'16,"35"-53"-16,-35 71 31,0 0-15,0-1-16,-17 1 15,-1 35 1,18-18 0,0 0-1,-18-35 1,18-17-16</inkml:trace>
  <inkml:trace contextRef="#ctx0" brushRef="#br0" timeOffset="16606.932">20902 635 0,'0'0'0,"0"-71"16,0 36-1</inkml:trace>
  <inkml:trace contextRef="#ctx0" brushRef="#br0" timeOffset="17071.412">21272 794 0,'18'0'63,"17"0"-47,71-18-1,-53 18 1,0 0-1,-53 18 17,0-1-32,-18 19 31,-34 34-15,-1 1-1,17-18 1,19 0-1,17-18 1,17 0 0,19-35-1,-19 0-15,71-35 16,1-36 0,-54 54-16</inkml:trace>
  <inkml:trace contextRef="#ctx0" brushRef="#br0" timeOffset="17487.515">22049 811 0,'0'0'0,"0"-35"15,-53 17 32,-18 36-31,-35 17-1,36 18 1,52 35 0,53-17-1,54-18 1,16-53 0,-34-35-1,-53 17-15,17-53 16,-17 1-1,-18 52 1,-18 36 15,18 35 1,0 53-17,35-53 1,0-36-1,18-17 1</inkml:trace>
  <inkml:trace contextRef="#ctx0" brushRef="#br0" timeOffset="17773.357">22437 441 0,'0'0'0,"0"-88"16,0 17-1,0 54 1,0 34 0,0 107 15,17-1-31,-17 18 31,0-105-31,0 52 16,18 18-1,0-36 1,-1-35 0</inkml:trace>
  <inkml:trace contextRef="#ctx0" brushRef="#br0" timeOffset="17937.723">22419 794 0,'0'0'0,"-18"-18"15,1 18-15,17-18 32,88 18-17,35-17 1,1-18 0</inkml:trace>
  <inkml:trace contextRef="#ctx0" brushRef="#br0" timeOffset="18120.336">22895 670 0,'36'0'15,"-72"0"-15,89 0 16,-53 18 15,0 0-15,0-1-16,-17 18 16,-19 54-1,19-36 1,17-18-1,-18-35 1</inkml:trace>
  <inkml:trace contextRef="#ctx0" brushRef="#br0" timeOffset="18286.878">22913 529 0,'0'0'0,"0"-35"16,0-18-1,0 35 1,-18 18 15</inkml:trace>
  <inkml:trace contextRef="#ctx0" brushRef="#br0" timeOffset="18636.765">23283 600 0,'0'17'31,"0"1"-15,-17 17-16,-1 18 31,0 35-15,18-70-16,18 35 15,17 0 1,36-36 0,-18-52-1,0-35 1,-53-36 0,-18 0-1,-35 18 1,18 88-1,35 17 1,0 1-16</inkml:trace>
  <inkml:trace contextRef="#ctx0" brushRef="#br0" timeOffset="18952.526">23548 882 0,'18'35'16,"-36"-70"-16,53 70 15,-35-52 1,0-1 0,18-35-1,-18 18-15,17-18 16,54-53 0,17 53-1,36 71 1,17 52-1,-35 54 1,-89-71 0,-17 17-1,-17-52-15,-54 35 16,-17-53 0,53 0-1</inkml:trace>
  <inkml:trace contextRef="#ctx0" brushRef="#br0" timeOffset="19654.535">24783 494 0,'0'0'0,"-18"-35"0,-17-1 31,17 19-16,18-1 1,0 36 0,35 35-1,18 70 1,-35-88-16,-18 54 16,0 34-1,-18-35 1,-17-17-1,0-36 1,17-35 0,0-71-1</inkml:trace>
  <inkml:trace contextRef="#ctx0" brushRef="#br0" timeOffset="19867.713">24553 441 0,'0'0'0,"-35"-35"16,-18-18 0,53-18-1,35 36 1,54-18 0,34 18-1,36 35 1,-53 0-1,-53 17 1</inkml:trace>
  <inkml:trace contextRef="#ctx0" brushRef="#br0" timeOffset="20549.032">25065 723 0,'0'0'0,"0"18"16,17-18 15,36 0-15,-35-18-16,53 1 16,-18-54-1,-36 36 1,-34 17-1,-19 18 1,-34 35 0,17 1-1,-18 87 17,71-70-17,18 0-15,52-18 31,19-17-15,34-18 0,36-53-1,-71-35 1,-17 0 0,-36-1-1,-18 72 1,-17 34 15,0 36-15,0 0-1,-17-35-15,17 35 16,0 17 0,0 1-1,0-36 1,-18-17-1,-35-18 17,-35 0-17,18-18 1,52-35 0</inkml:trace>
  <inkml:trace contextRef="#ctx0" brushRef="#br0" timeOffset="20865.849">26070 212 0,'0'0'0,"18"-18"0,0-35 16,-1 35 0,-17 36-1,18 53 1,-18 52-1,0 18 17,0 0-17,0 0 1,0-70 0,0-18-1,35-53 1,18 0-1,-35-71 1</inkml:trace>
  <inkml:trace contextRef="#ctx0" brushRef="#br0" timeOffset="21016.237">26035 600 0,'0'0'0,"0"-18"15,88 0 1,89-34-1,-19-1 17,-122 35-32</inkml:trace>
  <inkml:trace contextRef="#ctx0" brushRef="#br0" timeOffset="22197.636">13652 2081 0,'0'0'0,"-17"0"0,17 18 0,-53-18 15,18 0 1,17 0 15,0 0-31,18-35 32,0-18-17,36 0 1,17 18-1,-1 35 1,-16 17 0,-19 36-1,-17-18-15,-35 36 16,-35 17 0,17-53-1,-18 18 1,36-35-1,35-53 32,17 17-47,36 0 16,-17 18 0,-1 36-1,-17 17 1,17 17-1,-18 1 1,19-36 0,-1-17-1,18-54 1,-18-34 0,-35 35-16</inkml:trace>
  <inkml:trace contextRef="#ctx0" brushRef="#br0" timeOffset="22614.568">13758 1729 0,'0'0'0,"-17"-18"0,17 0 16,-18 18 0,71 36 15,53 52-16,17-18 1,-87-34-16,52-1 16,18 35-1,-36-34 1,-17-19 0,-53 1-1,-35 0 1,-36 35-1,-70 17 1,35 1 0,-35 35 15,0 17-15,70-52-1,54-54 1,34-34-1</inkml:trace>
  <inkml:trace contextRef="#ctx0" brushRef="#br0" timeOffset="23145.837">15187 1993 0,'18'-17'16,"-18"-19"0,0 19-1,-18 17-15,-17 0 16,-53 0-1,-18 53 1,0 35 0,35-18-1,18 36 1,36 53 15,70-53-15,70-53-1,18-53 1,18-53 0,-124 17-16</inkml:trace>
  <inkml:trace contextRef="#ctx0" brushRef="#br0" timeOffset="23897.016">15293 2417 0,'-35'52'15,"17"-16"1,36-36 15,-18-18-15,35 0-16,18-52 31,0-18-15,17-53-1,-70 105 1,0 19-16,0-19 16,-35 36-1,0 18 1,35 17 0,0 1-1,53 16 1,0 1-1,-1 0 1,-34-17 0,0 17-1,-1-1 1,1 1 15,0-17-15,-1-19-1,36-17 1,18-17 0,-1-36-1,19-18 1,-19-17 0,-17 0-1,-53 17 1,0 36-1,-35 35 1,-36 35 0,18 36-1,36 17 1,17 0 15,0-17-15,53-36-1,17-17 1,1-18 0,-18-18-16</inkml:trace>
  <inkml:trace contextRef="#ctx0" brushRef="#br0" timeOffset="24376.735">16492 2240 0,'36'-35'16,"-19"17"-1,-17 1 17,-35 17-32,-36 17 31,54-17-31,-54 18 15,-35 70 1,71 0 0,35 0-1,53-17 1,35-71 0,-35-35-1,18-71 1,-18 18-1,-53 52 1,0 54 15,0 0-15,0 52-16,0 18 31,0 1-31,35-36 31,0-53-15,18-53 0</inkml:trace>
  <inkml:trace contextRef="#ctx0" brushRef="#br0" timeOffset="24709.836">16880 2011 0,'0'0'0,"0"-35"0,0-36 15,0 36 1,18 52 0,-18 54-1,0-18 1,0 88 15,-35-71-15,-1 54-1,1-1 1,18 1 0,17-71-1,35-53 1,35-71 0,1-17-1,0 18 1</inkml:trace>
  <inkml:trace contextRef="#ctx0" brushRef="#br0" timeOffset="24893.075">16792 2134 0,'0'0'0,"-35"-17"15,35-1 1,53 0 15,35 18-15,-53-17-16,54 17 15</inkml:trace>
  <inkml:trace contextRef="#ctx0" brushRef="#br0" timeOffset="25241.788">17286 2222 0,'0'0'0,"-35"18"16,52-18 15,1 0-15,17 0-16,36-35 15,-36 17 1,-35 1 15,0-1-31,-17 18 16,-89 53-1,18 17 1,70 19 0,18-1-1,88-53 1,36-17-1,34-71 1</inkml:trace>
  <inkml:trace contextRef="#ctx0" brushRef="#br0" timeOffset="25860.628">18062 2046 0,'18'0'0,"-36"0"0,53-18 31,-35 1-31,18-1 16,-18 1-1,-18 17 1,-52-18 0,-18 18-1,-18 35 1,18 53-1,35 1 1,70 52 0,54-18-1,35-35 1,0-52 0,17-36-1,-17-71 1,-18-35 15</inkml:trace>
  <inkml:trace contextRef="#ctx0" brushRef="#br0" timeOffset="26191.455">18415 2258 0,'0'0'0,"0"-36"16,0 1 0,-35 35-1,-1 18 1,19-18-16,-18 53 15,17 0 1,18 35 0,18-53-1,34 36 1,1-71 0,18-53-1,-36-35 1,-35-1-1,-17 19 17,-19 35-17,19 35 1,17 17 0</inkml:trace>
  <inkml:trace contextRef="#ctx0" brushRef="#br0" timeOffset="26523.79">18732 2469 0,'18'18'16,"-36"-36"-16,54 36 31,-36-36-15,0 1-16,0-36 15,17-35 1,19 17-1,-19 53 1,36-17 0,106 18-1,0 105 1,-106-18 0,-36 36-1,-34-18 1,-19-17-1,-17-53 1,18-36 0,35-35-1</inkml:trace>
  <inkml:trace contextRef="#ctx0" brushRef="#br0" timeOffset="26756.835">19579 1993 0,'0'0'0,"0"-17"0,0-1 32,-17 71-1,17 17-15,0 19-1,0-37 1,0-16-16,0 70 15,0-36 1,-36-35 0</inkml:trace>
  <inkml:trace contextRef="#ctx0" brushRef="#br0" timeOffset="26924.9">19315 2222 0,'0'0'0,"88"0"16,35-17 15,1-1-15,-18 1 0</inkml:trace>
  <inkml:trace contextRef="#ctx0" brushRef="#br0" timeOffset="27322.132">19985 2134 0,'0'0'0,"17"-17"0,-34 17 47,-18 0-31,-36 35 0,36 0-1,-18 18 1,53-35-16,35 52 31,18-34-31,18-36 31,-1-36-15,-17-34 0,0-1-1,-53 54 1,-18 52 15,1 18-15,-1 17-1,18-52-15,18 35 16,70-18 0,-18-52-1</inkml:trace>
  <inkml:trace contextRef="#ctx0" brushRef="#br0" timeOffset="27572.082">20549 2170 0,'0'-18'0,"0"36"15,0-71 1,-17 53 0,-54 17-1,1 36 1,17 18-1,53-1 1,35 54 0,35-89-1,-34-17-15,105-18 16,0-71 0,-106 36-16</inkml:trace>
  <inkml:trace contextRef="#ctx0" brushRef="#br0" timeOffset="27854.966">21149 1923 0,'18'-53'16,"-36"106"-16,36-142 31,-18 107 0,-18 35-15,18-18-16,0 18 15,-18 53 1,1-18 0,-19 18-1,19-18 1,17-35 0,0-18-1,53-52 1,0-54-1</inkml:trace>
  <inkml:trace contextRef="#ctx0" brushRef="#br0" timeOffset="28021.537">21167 2081 0,'0'0'0,"-18"0"15,-17 0 1,105 0 15,18-17-15,-35-1-16</inkml:trace>
  <inkml:trace contextRef="#ctx0" brushRef="#br0" timeOffset="28671.217">21943 1993 0,'0'0'15,"53"-35"1,-18 0-1,-35-1 1,0 54 15,0 0-15,-18 52 0,18-35-16,-17 54 15,-19 16 1,-17 1-1,1-35 1,-1-53 0,0-54-1,17-34 1</inkml:trace>
  <inkml:trace contextRef="#ctx0" brushRef="#br0" timeOffset="28869.364">21678 1993 0,'-35'-35'16,"70"70"-16,-70-105 16,35 34-1,88 1 1,53 0 0,18 0-1,-18 35 1,-35 0-1,-88 0-15,-1 0 16</inkml:trace>
  <inkml:trace contextRef="#ctx0" brushRef="#br0" timeOffset="29568.612">22384 2152 0,'0'0'0,"17"18"0,-17-1 16,36-17 0,-1 0-1,18 0 1,0 0 0,17-35-1,-34 0 1,-19-18-1,-34 53 1,-54 0 0,-35 53-1,71 0 1,-18 17 15,53 18-15,53-35-1,53-17 1,17-54 0,18-17-1,0-54 1,-17 1 0,-71 35-1,-18 0 1,-53 53 15,1 18-15,-1 0-16,-17 17 15,0 35 1,35-34 0,0 34 15,0-17-16,0 18 1,-18-54 0,-35-17-1,-17 0 1,17-52 0,35-1-1</inkml:trace>
  <inkml:trace contextRef="#ctx0" brushRef="#br0" timeOffset="29884.578">23601 1782 0,'0'0'0,"17"-36"16,1 19 15,-18 52-16,18 35 1,-1 19 0,1 16-1,-18 1 1,0 0 0,0-35-1,0-18 1,0-36-1,35-34 1,1-19 0</inkml:trace>
  <inkml:trace contextRef="#ctx0" brushRef="#br0" timeOffset="30034.731">23742 2064 0,'-18'-18'0,"36"36"0,-71-54 31,71 19-31,52 17 16,107 0 0,17-18-1,-106 1-15</inkml:trace>
  <inkml:trace contextRef="#ctx0" brushRef="#br0" timeOffset="31132.914">13600 3387 0,'-18'0'16,"0"0"0,18-18-1,0 0 1,0-17 15,18 35-31,17-35 16,71 17-1,-53 18 1,-35 18 0,-36 17-1,-35 0 1,0 1-1,35-19 1,1-17 0,34 18-1,19 0 1,17 17 0,-18 18-1,-35 17 1,0-34 15,-53-1-15,-18 0-1,-17-35 1,0-17 0,53-1-1,-18-35 1,71 0-1,52-35 1,-35 53-16</inkml:trace>
  <inkml:trace contextRef="#ctx0" brushRef="#br0" timeOffset="31582.592">13847 2963 0,'0'0'0,"-18"0"0,18-17 15,-18-1-15,18 36 47,18 17-31,52 36 0,54 17-1,17 0 1,18 0-1,-71-53 1,-53-17-16,18 17 16,-18-35-1,-35 18 1,0 0 0,-70 34-1,-71 19 1,-124 53-1,106-1 17,36 0-17,52-52 1,18-18 0,53-71-1</inkml:trace>
  <inkml:trace contextRef="#ctx0" brushRef="#br0" timeOffset="33379.732">15099 3404 0,'0'0'0,"18"-17"15,17-19 1,-18 19 0,-17-1-16,18 0 15,-18-17 1,-18 18 0,-34 17-1,-19 0 1,-70 35-1,70 0 1,-35 89 0,89 17-1,17-53 17,53 18-17,0-36 1,52-17-1,-16-70 1,-19-36 0</inkml:trace>
  <inkml:trace contextRef="#ctx0" brushRef="#br0" timeOffset="34228.05">15222 3704 0,'0'0'0,"0"18"15,0-1 1,18-17 15,0 0-15,17-35-1,-17 35-15,52-70 16,1-19 0,-36 1-1,-35 35 1,-18 18-1,-35 35 1,18 35 0,35 1-1,18 16 17,35-16-17,-18 17 1,-35 35-1,0-53 1,0 36 0,18-36-1,-1 0 1,18-17 0,18-18-1,36 0 1,-19-18-1,18-35 1,-17-35 0,-1-18-1,-34 0 17,-36 71-17,-18 35 1,-35 18-1,0 52 1,0 36 0,18-18-1,35 1 1,18-36 0,70-18-1,18-35 1,-18-18-1</inkml:trace>
  <inkml:trace contextRef="#ctx0" brushRef="#br0" timeOffset="34680.26">16616 3563 0,'0'0'0,"17"-18"16,-17-17-1,0 17-15,-17 18 16,-18 0 0,-71 36-1,53 17 1,0 17 0,53 1-1,18-1 1,70-52-1,-35-36 1,0-52 0,-18-18-1,-35 35 1,17 53 15,-34 35-15,-1 36-1,18 17 1,0-18 0,0-17-1,35-53 1,1-17-16</inkml:trace>
  <inkml:trace contextRef="#ctx0" brushRef="#br0" timeOffset="35012.939">17163 3246 0,'0'0'0,"-18"-36"15,0 1 1,1 35 15,17 18-31,0 52 31,-18 36-15,0-71-16,1 36 16,-36 70-1,-18 35 1,54-70 0,17-35-1,70-54 1,36-17-1,0-88 1,-36 18 0</inkml:trace>
  <inkml:trace contextRef="#ctx0" brushRef="#br0" timeOffset="35176.785">17039 3528 0,'0'0'16,"-70"0"-1,-19 0 1,72-18 0,70 0-1,53 1 1,-54 17-16,19 0 0</inkml:trace>
  <inkml:trace contextRef="#ctx0" brushRef="#br0" timeOffset="35542.749">17604 3616 0,'0'0'0,"-36"18"16,54-18 31,17-18-32,53-17 1,-35-18 0,-35 53-16,0-36 15,-36 36 17,-17 0-32,-36 71 15,1 35 1,34 0-1,36-18 1,53-18 0,53-34-1,18-36 1</inkml:trace>
  <inkml:trace contextRef="#ctx0" brushRef="#br0" timeOffset="36025.171">18256 3933 0,'0'0'0,"-35"36"16,0-1-1,35-17 1,-18-1-1,18-34 1,18-36 0,17-53-1,18-53 1,35-17 0,-35 52-1,53-52 16,-71 141-15,-35 52 0,0 54-1,0 52 1,-18 71 0,18-105-1,-17 34 1,17-35-1,17-35 1,1-53 0</inkml:trace>
  <inkml:trace contextRef="#ctx0" brushRef="#br0" timeOffset="36191.857">18221 3704 0,'0'0'0,"0"-17"0,0-1 31,53 0-15,35 1 0,0 17-16</inkml:trace>
  <inkml:trace contextRef="#ctx0" brushRef="#br0" timeOffset="36525.05">18697 3669 0,'0'53'16,"0"-106"-16,0 176 16,0-105-16,-17 35 15,-19-18 1,19-52 15,17-36-15,0-36-1,35-16 17,18 34-17,35 36 1,0 88 0,-52-18-16,34 18 15,-17 53 1,-53-18-1,-35-18 1,17-52 0</inkml:trace>
  <inkml:trace contextRef="#ctx0" brushRef="#br0" timeOffset="37006.857">19632 3757 0,'0'0'0,"18"-18"0,-18-52 32,-18 35-17,-52 35 1,-72 53 0,72-18-1,-1 53 1,71-17-1,71 17 1,-1-88 0,72-36-1,-72-52 1,18-70 0,-17-19-1,-36 18 1,-17 71-1,-18 71 1,-36 34 15,-16 71-15,34 53 0,18 54-1,-18-37 1,1-52-1,-19-53 1,-17-53 0</inkml:trace>
  <inkml:trace contextRef="#ctx0" brushRef="#br0" timeOffset="38007.602">20285 3422 0,'0'0'0,"17"0"0,-34 18 47,-1 17-31,-17 53-1,17-53-15,1 54 16,17-1 0,0-18-1,0-52 1,35-18 0,35-18-1,1 1 1,-18 17-1,17 17 1,-17 19 0,18-1 15,-1-18-15,19-17-1,-19-52 1,1-37-1,-18-34 1,0-36 0,-53 36-1,-89-18 1,-34 70 0,-36 53-1,18 36 1,18 35-1,70 17 1,35 1 0,36 17 15,52-35-15,36-18-1,35-35 1,0 0-1,-105-17 1,-19 17-16</inkml:trace>
  <inkml:trace contextRef="#ctx0" brushRef="#br0" timeOffset="38473.44">21061 3598 0,'0'0'0,"0"-17"16,-18 34 31,18 1-31,-35 53-1,35-1 1,53 18-1,0-70 1,-36 0-16,72-18 16,-19-36-1,1-52 1,-36-18 0,-17 53-1,-18 0 1,0 89 15,-36 52-15,36-18-1,0 1 17,0-36-17,36-17 1,-1-36-16</inkml:trace>
  <inkml:trace contextRef="#ctx0" brushRef="#br0" timeOffset="38772.373">21731 3616 0,'0'-35'16,"0"70"-16,18-141 16,-18 71-1,0 52 1,-18 36-1,-17 89 1,0 34 0,-1 0-1,1-17 17,0-35-17,-1-54 1,19-35-1,-1-88 17,36-70-17</inkml:trace>
  <inkml:trace contextRef="#ctx0" brushRef="#br0" timeOffset="39020.574">21837 3528 0,'0'0'0,"35"-53"15,0 0 1,-17 71 0,17 34-1,-17 37 1,-18 17 15,-35-18-15,-71-18-1,35-70 1,36 0 0,35-35-1</inkml:trace>
  <inkml:trace contextRef="#ctx0" brushRef="#br0" timeOffset="39519.981">22313 3069 0,'0'0'16,"0"-17"-16,-17-1 15,-1 0 1,18 36 15,0 0-15,0 52-1,0 36 1,-18 35 0,18-88-16,-35 88 15,0 0 1,35-35 0,0-53-1,53-53 1,35-53-1,0-35 1,-17 0 0,-36 17-1,-35 53 1,0 36 15,-18 17-15,-17 36-1,17-1 1,18-34 0</inkml:trace>
  <inkml:trace contextRef="#ctx0" brushRef="#br0" timeOffset="39666.676">22578 3440 0,'0'-36'0,"0"72"0,0-107 15,0 36 1</inkml:trace>
  <inkml:trace contextRef="#ctx0" brushRef="#br0" timeOffset="39968.865">22948 3440 0,'0'0'0,"0"-36"16,-17 36 15,-19 36-15,-17 16-1,0 19 1,36-53-16,-1 35 16,1 35-1,69 0 1,19-70 15,35-1-15,35-70-16</inkml:trace>
  <inkml:trace contextRef="#ctx0" brushRef="#br0" timeOffset="40568.872">23283 3634 0,'36'-36'16,"-89"107"-16,123-177 0,-123 177 0,124-195 15,-71 71 1,-53 53 0,-18 0-1,18 53 1,18-18-1,53 71 1,35-70 0,17-19-1,-17-52 1,-17-36 0,-36 18 15,17 18-16,-17 17 1,18 54 15,35 17-15,17-18 0,-34-35-16,87-18 15,-17-35 1,-36-52-1,-34-19 1,-19 1 0,1 34-1,-18 54 1,-18 53 0,-17 35-1,0 70 16,-18 18-15,18 18 0,17-18-1,18-53 1,0-88 0,0-53-1</inkml:trace>
  <inkml:trace contextRef="#ctx0" brushRef="#br0" timeOffset="40783.607">23724 3316 0,'0'0'0,"-35"0"0,17 0 0,-17 0 15,35-18 16,88 18-15,36-35 0,-1 0-1,-87 35-15</inkml:trace>
  <inkml:trace contextRef="#ctx0" brushRef="#br0" timeOffset="41183.655">24271 3316 0,'-18'0'0,"36"0"0,-53 18 0,0-18 16,17 17 0,36-17 15,34-17 0,1-1-15,0-35-1,-53 36 1,0-1 0,-17 18-16,-54 18 15,1 52 1,-1 18-1,71 18 1,53-18 0,53-17-1,17-53 1,-88-36-16</inkml:trace>
  <inkml:trace contextRef="#ctx0" brushRef="#br0" timeOffset="41882.446">24959 3193 0,'0'0'0,"18"-36"15,-18 1 1,0 17-1,0 1 1,0 70 15,0 35-15,-18-53-16,-17 89 16,-1-19-1,-16 19 1,16-36-1,36-53 17,0 1-17,18-36 17,35 0-17,106-36 1,-71 1-1,35-18 1,-87 36-16</inkml:trace>
  <inkml:trace contextRef="#ctx0" brushRef="#br0" timeOffset="42248.24">25435 3475 0,'-17'0'16,"34"0"31,1-18-32,17 18-15,0-17 16,54-36 0,-54 17-1,-35 19 1,-88 17-1,-18 35 1,53 0 0,0 36-1,53-1 1,71 54 0,34-71-1,19-18 1,-18-53-1,-53 1 1</inkml:trace>
  <inkml:trace contextRef="#ctx0" brushRef="#br0" timeOffset="42631.588">26035 3492 0,'35'-17'16,"-70"34"-16,88-105 16,-53 53-1,-53 17 1,-35 36-1,35 35 1,35 35 0,36-17-1,52-18 1,-17-36 0,18-52-1,-18-36 1,-18 1-1,-35 35 1,0 70 31,0 18-31,-18 35-1,18-17 1,36-36-1,17-35 1,-36-18-16,19 1 0</inkml:trace>
  <inkml:trace contextRef="#ctx0" brushRef="#br0" timeOffset="43346.794">26811 2716 0,'0'0'0,"18"-17"0,-1-19 16,-17 54 15,18 70-15,-18 53-1,0 18 1,-53-18 0,35-88-1,-52 71 1,17-36 0,18-35-1,17-18 1,0-35-1,36-71 17,0 1-17,-18-1 1,-18 36 0,-52 17-1,-36 36 1,35 17-1,36-17-15,-36 53 16,36 17 0,53-35-1,35 0 17,35-53-17,18-36 1,-18 1-16</inkml:trace>
  <inkml:trace contextRef="#ctx0" brushRef="#br0" timeOffset="43630.073">27323 3140 0,'0'0'0,"17"-18"0,1-35 15,-18 36 1,0 34 15,0 36-15,0 35-1,-35 18 17,35-71-32,-36 36 15,19-1 1,-1-52-1,0-36 1</inkml:trace>
  <inkml:trace contextRef="#ctx0" brushRef="#br0" timeOffset="43796.879">27111 3175 0,'-18'-18'0,"36"36"0,-36-53 0,1-1 16,34-34-1,36 35 1,71-1 0,-18 36 15,-54 0-31</inkml:trace>
  <inkml:trace contextRef="#ctx0" brushRef="#br0" timeOffset="44497.089">27534 3281 0,'0'0'16,"-17"0"-16,34 0 46,1 0-46,17-18 16,18-35 0,0 0-1,-53 36 17,-35 17-17,-18 17 1,-18 36-1,36 0 1,35 53 0,35-53-1,18-18 1,-18-17-16,18-18 16,53-18-1,0-35 1,0-35-1,-36 18 1,-34 17 0,-89 35 15,0 53-15,18 1 15,17 69-16,18-52 1,0-17-16,18 52 16,-18-18-1,0-17 1,-36-35 0,-17-18-1,1-35 1,-19-36-1,71 36 1</inkml:trace>
  <inkml:trace contextRef="#ctx0" brushRef="#br0" timeOffset="44881.534">28646 2769 0,'17'0'0,"-34"0"0,34-17 16,-17-1 0,0 36-1,0 17 1,18 53-1,-18 18 1,-18 35 0,-35-17-1,0 17 17,36-53-17,17-53 1,70-17-1,-17-18 1,71-88 0</inkml:trace>
  <inkml:trace contextRef="#ctx0" brushRef="#br0" timeOffset="45027.116">28575 3193 0,'0'0'0,"-35"0"0,-1-18 16,19 0-1,34 18-15,72 0 16,16-35 0,-34 17-1</inkml:trace>
  <inkml:trace contextRef="#ctx0" brushRef="#br0" timeOffset="49053.888">882 5574 0,'18'-18'16,"-18"1"-1,0-1 1,17 18 15,-17 18 47,18-18-62,-18 17-16,17 1 16,-17 17-16,36 71 15,-19-53 1,1 35-1,-18-35 1,18 0 0,-1-53 15,-17-53-15</inkml:trace>
  <inkml:trace contextRef="#ctx0" brushRef="#br0" timeOffset="49353.253">688 5662 0,'0'0'0,"-18"-18"15,1-17 1,34 0-1,54-36 1,70-17 0,0 0-1,-53 53 1,-35 17 0,-35 89-1,-53 17 1,-1-53-16</inkml:trace>
  <inkml:trace contextRef="#ctx0" brushRef="#br0" timeOffset="49619.907">723 6085 0,'-35'71'16,"88"-177"-16,-106 283 15,88-319-15,-52 319 16,34-177-16,54-18 15,158-35 1,-53 0 0,-52 0-1,-54 18 1,-52 35 0,-18-18-1,0 1 16,0-1-15</inkml:trace>
  <inkml:trace contextRef="#ctx0" brushRef="#br0" timeOffset="51550.46">2822 5733 0,'0'0'0,"-17"0"31,-1 0-16,0 0 1,1-18 0,-1 18-1,0 0 1,36 0 31,17 0-47,-17 0 15,105 0 1,124 0 0,36 18-1,-89-18 1,-141 0 0,-1 0-1,-104 0 16,-19 0 1,36-18-17,17-17 1,36 17-16</inkml:trace>
  <inkml:trace contextRef="#ctx0" brushRef="#br0" timeOffset="51949.811">3616 5609 0,'0'0'0,"-18"0"16,18-17-1,-17 17-15,34 0 47,36 0-47,-17 0 16,52 17-16,53 1 31,-71-1-15,36 36-1,-88-35 1,-18 17 0,-35 1-1,-36-1 1,-35 18-1,-17 0 1,17-18 0,18 18-1,70-53 1,71-18 0,-18-17-16</inkml:trace>
  <inkml:trace contextRef="#ctx0" brushRef="#br0" timeOffset="52582.419">4657 5274 0,'0'0'0,"-18"-35"16,0 17-1,1 36 17,17 35-17,0 35 1,0 35-1,0 1 17,17-1-17,-17 1 1,0-18 0,0-71-1,0-18 1,0-34-1,0-54 1,18 1 0,0 52-16,52-88 15,36 36 1,18 70 0,-1 35-1,-35 36 1,-53-1-1,-17 1 17,-18-1-17,-35-35 1,0-17 0,35-36-1,0 1 1</inkml:trace>
  <inkml:trace contextRef="#ctx0" brushRef="#br0" timeOffset="53147.254">5733 5786 0,'0'0'0,"17"-18"16,-17-17 15,0-1-15,0 19 0,-35-1-1,-18 0 1,-35 36-1,17 35 1,18 18 0,53-54-16,0 54 15,89 35 1,-36-71 0,17-35-1,-17-35 1,-18-36-1,1-17 1,-36 17 15,0 89 1,0 17-17,0 36 1,17-36-16,18 53 15,1-35 1,17-53 0,-18-18-1</inkml:trace>
  <inkml:trace contextRef="#ctx0" brushRef="#br0" timeOffset="53447.514">6103 5821 0,'0'-35'0,"0"70"0,0-123 16,18 88-1,-1 70 17,1 1-1,-18-18-15,-18 0-1,1-89 16,17-17-15,17-17 0,19-18-1,-19 70-15,1-17 16,17-1 0,0 19-1</inkml:trace>
  <inkml:trace contextRef="#ctx0" brushRef="#br0" timeOffset="54095.965">6932 5680 0,'18'-18'15,"-1"0"1,-17 1 0,0-1-1,-17 1 1,-54-1 0,-35 18-1,71 0-15,-53 35 16,-36 18-1,36 35 1,88 0 0,88 1 15,36-36-15,35-71-1,-36-53 1,-17-87-1,-36-36 1,-17 0 0,-35 70-1,-18 54 1,0 52 0,0 88-1,-18 36 1,18 35-1,0 1 1,0-19 15,-17-17-31,17-18 32,0-35-17,0-35 1,35-36-1</inkml:trace>
  <inkml:trace contextRef="#ctx0" brushRef="#br0" timeOffset="54412.943">7620 5697 0,'0'0'0,"0"-53"16,0 18-1,-35 18 1,-1 17 0,-16 17-1,-1 1 1,0 52 15,35 1-15,18 17-1,53-17 1,-35-54-16,70 19 16,18-54-1,-18-17 1</inkml:trace>
  <inkml:trace contextRef="#ctx0" brushRef="#br0" timeOffset="54728.626">8008 5697 0,'35'-35'16,"-70"70"-16,53-88 15,-71 53 1,-18 36 0,18 17-1,53 35 17,18-18-17,52-34 1,19-36-1,-19-36 1,-17-34 0,-35-18-1,-53 17 1,-18 36 0,17 35-1,19 0-15</inkml:trace>
  <inkml:trace contextRef="#ctx0" brushRef="#br0" timeOffset="55260.677">8908 5750 0,'0'0'0,"17"-35"31,-17 0-15,0 17-16,-53 0 16,0 18-1,-35 0 1,-18 53 0,36 0-1,52 18 1,71-18-1,88-18 1,-17-53 0,-18-52-1,-18-54 17,-53 19-17,18-54 1,-35 0-1,-18 124 1,-36 35 0,-17 70-1,36 54 1,17-1 0,0 1-1,0-18 1,0-36-1,17-35 1,19-52 0</inkml:trace>
  <inkml:trace contextRef="#ctx0" brushRef="#br0" timeOffset="55628.202">9296 5680 0,'0'0'16,"17"0"-1,1 0 17,0 0-17,-1-18 1,19-17 0,-36 0-1,0 17-15,0 0 16,-18-17-1,-35 35 1,0 53 0,0 17 15,35 19-31,36-1 16,35-35 15,53-18-16,88-35 1,-141 0-16</inkml:trace>
  <inkml:trace contextRef="#ctx0" brushRef="#br0" timeOffset="56178.04">10213 5697 0,'0'0'0,"18"-53"15,-18 1 1,-36 16-1,-17 36 1,-35 18 0,0 35-1,0 17 1,70 1 0,53 17 15,36-70-16,17-36 1,-17 0 0,17-70-1,18-88 1,-53 17 0,-36 0-1,-17 71 1,0 53-1,-53 53 1,18 34 0,0 37-1,35 52 1,-18-18 0,1 18 15,-1-35-16,0-18 1,1-35 0,-19-35-1,36-36 1,0 1-16</inkml:trace>
  <inkml:trace contextRef="#ctx0" brushRef="#br0" timeOffset="56909.28">11130 5362 0,'0'0'16,"18"-35"-1,17 0 1,-35 17-1,18 18-15,-18 35 32,17 36-17,-17 35 1,-35-18 0,0 18-1,-1-36 1,19-34 15,-1-36-15,1-18-1,-19-53 1</inkml:trace>
  <inkml:trace contextRef="#ctx0" brushRef="#br0" timeOffset="57091.957">10830 5415 0,'-53'-70'15,"36"17"1,17 0 0,88 0-1,53 18 1,18 17 0,17 18-1,-105 0 1</inkml:trace>
  <inkml:trace contextRef="#ctx0" brushRef="#br0" timeOffset="57523.311">11695 5521 0,'0'0'0,"0"18"15,0-1 1,0 1 0,35-18 15,18-35-15,17-18-1,-17 0 1,-35 35-1,-36 18 17,-35 18-17,0 17 1,0 36 0,53-1-1,0 1 1,18-54-16,35 36 15,35-35 1,0-36 0,1-17-1</inkml:trace>
  <inkml:trace contextRef="#ctx0" brushRef="#br0" timeOffset="57890.339">12312 5503 0,'0'-17'0,"0"34"0,0-70 15,0 36 17,0-1-17,-18 18 1,-17 18 0,-18 35-1,53 0 1,0 17-1,18-17 1,-1-18 0,1 1-1,-18-1 1,-71-35 0,1 0-1,-18 0 1,35 0-1,35-18 1,18 1 0</inkml:trace>
  <inkml:trace contextRef="#ctx0" brushRef="#br0" timeOffset="58289.767">12594 5098 0,'0'0'0,"0"-18"0,0-17 16,0 17-1,0 36 1,18 17-1,-18 0-15,35 71 16,-17 18 15,-36 17-15,-35-35 0,18-1-1,17-52 1,71 18-1,35-54 1,18-34 0,0-36-1,-53-18 1</inkml:trace>
  <inkml:trace contextRef="#ctx0" brushRef="#br0" timeOffset="58439.991">12665 5433 0,'0'0'0,"-53"0"0,106 0 47,53-18-31,-54 18-16,-16-18 0</inkml:trace>
  <inkml:trace contextRef="#ctx0" brushRef="#br0" timeOffset="58789.867">13600 5415 0,'0'0'0,"17"0"15,-17-35 1,0 0-1,0 17-15,-17 0 16,-36 1 0,0 17 15,-18 35-15,54-17-16,-19 34 15,1 72 1,35-71-1,53 35 1,53-17 0,-36-71-1,36-18 1</inkml:trace>
  <inkml:trace contextRef="#ctx0" brushRef="#br0" timeOffset="59471.647">13917 5521 0,'35'-35'16,"-70"70"-16,70-123 15,-70 52 1,-18 19 0,-17 34 15,34 36-15,19 0-1,52 18 1,18-53-1,0-18 1,17-18 0,-34-35-1,-1-18 1,-35 36 0,0 53 15,18 35-16,34-18 1,37 0 0,16-35-1,1-35 17,-17-18-17,-37-35 1,1 0-1,-53-1 1,0 72-16,0-1 16,-35 53-1,0 54 1,35 16 0,0 1-1,17-17 1,-17-37-1,0-16 1,-17-1 0,-36-35-1,-35 0 17,-1-18-17,37-35 1,52 36-16</inkml:trace>
  <inkml:trace contextRef="#ctx0" brushRef="#br0" timeOffset="59853.246">14887 5397 0,'18'0'62,"-1"0"-46,1 0-16,35-17 16,-35-1-16,17 1 15,18-36 17,-53 17-17,-35 19 1,-36 52-1,0 18 1,19 35 0,34 0-1,36-17 1,34-36 0,19 0-1,35-35 1,0-52-1</inkml:trace>
  <inkml:trace contextRef="#ctx0" brushRef="#br0" timeOffset="60136.212">15540 5309 0,'17'-17'0,"-34"34"16,52-70-16,-35 0 0,0 1 31,0 16-15,-35 36-1,0 36 1,-1 34 0,19 18-1,17 18 1,17-18 0,1-17-1,-18-18 1,-53-36-1,-35-17 1,-53-17 0</inkml:trace>
  <inkml:trace contextRef="#ctx0" brushRef="#br0" timeOffset="61252.585">16686 5556 0,'-17'18'16,"17"0"0,17-18 31,19 0-32,69 0 1,90 0-1,104 0 1,-210 0-16,140 0 16,-106 0-1,-70 0 1,-53-18 15,-17 0 0,-1 1-15,-17-36 0</inkml:trace>
  <inkml:trace contextRef="#ctx0" brushRef="#br0" timeOffset="61617.554">17692 5345 0,'0'0'16,"-18"0"-1,18-18 1,18 36 15,35-1-15,-36-17 0,107 35-16,17 1 15,-53-1 16,-35 0-15,-53-17 0,0 17-1,-88 53 1,-53-35 0,17 0-1,36-17 1,53-19-1,17-17 1</inkml:trace>
  <inkml:trace contextRef="#ctx0" brushRef="#br0" timeOffset="85083.789">864 6950 0,'0'0'0,"0"-18"16,-35 0 0,-18 1 15,35 17-15,18-18-1,0 36 48,0-1-63,0 1 15,18 17 1,-18-17-16,35 35 16,-17 0-1,17 35 1,-17 0-1,-18 0 1,0-35 0,0-17 15,0-54 0,35-35-15</inkml:trace>
  <inkml:trace contextRef="#ctx0" brushRef="#br0" timeOffset="85446.618">1182 6967 0,'0'0'0,"0"-35"0,0-18 16,0 18-1,0 17 1,0 36 15,0 17-15,17 36 15,19 17-15,-36-70-16,35 87 15,-17-34 1,-18-18 0,0 0-1,-36-53 1,1 0 0,0-36-1</inkml:trace>
  <inkml:trace contextRef="#ctx0" brushRef="#br0" timeOffset="85762.398">441 7161 0,'0'0'0,"-18"0"0,-17-17 15,-18-19 1,53 1-1,88-18 1,18 18 0,106-36-1,-18-17 1,-18 0 0,-105 70-1,-18 18 1,-53 36-1,0 34 1,-18-52-16</inkml:trace>
  <inkml:trace contextRef="#ctx0" brushRef="#br0" timeOffset="86078.841">741 7532 0,'-106'123'31,"212"-246"-31,-283 334 16,160-193-16,17 35 16,70-53-1,107 0 1,52-53 0,53-17-1,0-1 1,-105 36-1,-89 17 1,-70 18 0,-18-18 31,-18 1-32,18-1-15</inkml:trace>
  <inkml:trace contextRef="#ctx0" brushRef="#br0" timeOffset="86661.162">3246 7250 0,'-36'0'0,"72"0"0,-107 0 16,-17-18 0,0 0-1,35 18 1,35 0 0,18-17 15,53 17-16,0-18-15,88 18 16,335-18 0,-141 18-1,-141 0 1,-88-17 15,-70 17-15,-19 0-1,-34-18 17,-1 0-17,-17-17 1</inkml:trace>
  <inkml:trace contextRef="#ctx0" brushRef="#br0" timeOffset="87027.615">4163 7038 0,'-18'-18'0,"0"1"16,1-1 0,17 0-1,-18 1 1,71 34 31,18 19-32,-18-1 1,0 18 0,-18 17-1,-35-17 1,-18 0 0,-52 18-1,-19-18 1,-52 0-1,106-18-15,-36 0 16,19-17 0,87-18-1</inkml:trace>
  <inkml:trace contextRef="#ctx0" brushRef="#br0" timeOffset="88009.293">5838 6703 0,'0'0'0,"-17"-36"31,-1 1-15,1 35-1,-19 0 1,-34 18 0,52-1-16,-88 36 15,36 0 1,-19 36-1,19 34 1,52 18 0,36 53-1,17-88 1,36-35 0,-18-54-1,0-34 16,-18-54-15,-35 0 0,0-105-1,0 88 1,-18 53 0,18 17-1,36 18 1,52 0-1,0-18 1,-18 18 0,-34 0-1,-19 0 17,-17 18-17,0 17-15,0 18 31,0 53-15,-17 0 0,17 0-1,-18-36 1,18-35 0,0 1-1,0-54 16,18-17-15,17-18 0</inkml:trace>
  <inkml:trace contextRef="#ctx0" brushRef="#br0" timeOffset="88392.78">6174 7250 0,'0'0'0,"-18"0"15,18-18 17,0 0-1,0 1-31,0-19 16,18 1-1,-1-18 1,-17 18-1,-17 35 1,-19 18 0,19-1-16,-19 54 15,19 17 1,17-18 0,0 19-1,17-19 16,72 1-15,-19-71 0,18-35-1</inkml:trace>
  <inkml:trace contextRef="#ctx0" brushRef="#br0" timeOffset="88741.443">6473 7426 0,'0'0'0,"0"18"16,0-1-1,0-34 32,0-1-47,0-17 16,36-71 0,-19 53-16,36-71 15,18 54 1,-1 52 15,36 54-15,-18 34-1,-35 36 1,0-18 0,-35-17-1,-18-54 1</inkml:trace>
  <inkml:trace contextRef="#ctx0" brushRef="#br0" timeOffset="89240.096">7267 7179 0,'0'0'0,"-17"0"0,-1 0 16,0 0-1,18-18 32,36 18-31,-1-53-1,18 18 1,-53-18 0,0 36-1,-18 17 1,0 0-16,-34 53 15,16-1 1,36 54 15,0 0-15,18-18 0,52-17-1,36-53 1,-35-71-1,-53 35-15</inkml:trace>
  <inkml:trace contextRef="#ctx0" brushRef="#br0" timeOffset="89523.999">7638 7197 0,'0'-18'0,"0"36"0,17-18 31,1 53-15,0 17-1,-18 1 1,0-36 15,0-17-15,0-36 0,0-17-1,0-71 1,52 0-1,1 18 1,-17 53 0,17 35-1</inkml:trace>
  <inkml:trace contextRef="#ctx0" brushRef="#br0" timeOffset="89789.038">8326 7161 0,'0'-17'16,"17"-1"-16,1 18 31,-18 18 1,0 17-17,0-17-15,-35 52 16,17 1-1,18-18 1,-18-36 0,18-34-1,0-19 1</inkml:trace>
  <inkml:trace contextRef="#ctx0" brushRef="#br0" timeOffset="89939.05">8273 6967 0,'0'-35'0,"0"70"0,0-105 16,0 52 15</inkml:trace>
  <inkml:trace contextRef="#ctx0" brushRef="#br0" timeOffset="90288.524">8943 7056 0,'0'0'0,"18"0"0,34-18 16,-34 0-1,-36 18 16,1 0-15,-54 18 0,36 0-16,-36 52 31,1 18-15,52-17-1,18 17 1,36 0-1,69-35 1,-34-53 0,17-53-1,-35-17 1</inkml:trace>
  <inkml:trace contextRef="#ctx0" brushRef="#br0" timeOffset="90921.246">9737 6844 0,'0'0'0,"-18"-18"16,0 1-1,1-1 1,-1 0-1,0 18 17,1 36-32,-1 52 31,18 18-15,0 17-1,35-35 1,36 36-1,0-54 1,-36-52-16,35-18 16,36-18-1,-18-70 1,1-53 0,-19-18-1,-35 36 1,-35 35-1,0 35 1,-35 53 0,-18 0-1,36 0 1</inkml:trace>
  <inkml:trace contextRef="#ctx0" brushRef="#br0" timeOffset="91304.224">10513 6650 0,'0'0'0,"0"-18"15,17 18 1,1 18 15,0 17-15,-18 18-1,-36 35 1,1 0 0,17 18 15,1 0-16,17-71-15,0 18 16,17 18 0,19-36-1,34-35 1,-17-35 0</inkml:trace>
  <inkml:trace contextRef="#ctx0" brushRef="#br0" timeOffset="91620.233">10513 7038 0,'0'0'0,"-18"0"0,18-18 31,35 1-15,36-1 15,17 0-16,53 1 1,-88-1 0,-35 18-1,-1 0 1,-17 18 0,0 35-1,0-36-15,-17 19 16,-1 16-1,1-52 1</inkml:trace>
  <inkml:trace contextRef="#ctx0" brushRef="#br0" timeOffset="91768.834">10901 6809 0,'0'0'0,"-18"-53"15,-17 35 1,17 18 0,1 0-16</inkml:trace>
  <inkml:trace contextRef="#ctx0" brushRef="#br0" timeOffset="92136.755">11501 6632 0,'0'0'0,"17"-17"0,1-1 0,-18-17 16,0 17 15,0 36 0,0 17-15,0 35 0,-18 54-1,-17-53 1,0 52 0,35-35-1,17 0 1,19-35-1,-19-35-15,54-18 16,17-18 0</inkml:trace>
  <inkml:trace contextRef="#ctx0" brushRef="#br0" timeOffset="92318.446">11871 7091 0,'35'-18'16,"1"-17"-1,-19-18 1,-158 212-16,194-212 0,18-53 15,-89 124 1,-35 35 0,35-36-1,-17 36 1,17-53-16</inkml:trace>
  <inkml:trace contextRef="#ctx0" brushRef="#br0" timeOffset="92468.505">11977 6791 0,'0'0'0,"0"-71"15,-53 1 1,18 52 0,17 1 15</inkml:trace>
  <inkml:trace contextRef="#ctx0" brushRef="#br0" timeOffset="92751.693">12206 6526 0,'0'0'0,"18"0"16,-18-35-1,17 35 16,-17 53-15,0 18 0,0 52-1,-17 1 1,-1-1 0,18-35 15,0-53-31,0 18 15,35-35 1</inkml:trace>
  <inkml:trace contextRef="#ctx0" brushRef="#br0" timeOffset="92917.57">12224 6932 0,'0'0'0,"-18"-18"0,0 1 15,18-18 1,36 17 0,34 0-1,-17 18 1</inkml:trace>
  <inkml:trace contextRef="#ctx0" brushRef="#br0" timeOffset="93283.841">12506 6897 0,'0'0'0,"-18"17"15,36-17 17,35 0-17,35-17 1,-17-36-1,-18 0 1,-89 35 0,1 36-1,0-18-15,-18 35 16,0 36 0,35 17-1,1 0 16,34 18-15,19-35 0,16-71-1,-16 0-15</inkml:trace>
  <inkml:trace contextRef="#ctx0" brushRef="#br0" timeOffset="93722.163">12771 6491 0,'-18'0'0,"0"0"31,1 0 63,17 18-48</inkml:trace>
  <inkml:trace contextRef="#ctx0" brushRef="#br0" timeOffset="94399.242">13017 6844 0,'-17'18'16,"-1"-1"-1,1-17 1,52 0 31,-18 0-47,19 0 15,-1 0-15,0-17 16,54-36 0,-72 17-1,-17 19 1,-70 17-1,-19 35 17,19 36-17,-1 17 1,36 0 0,35 0-1,53-17 1,35-36-1,18-17 1,0-71 0,-18 0-1</inkml:trace>
  <inkml:trace contextRef="#ctx0" brushRef="#br0" timeOffset="94665.962">13547 6950 0,'53'-53'0,"-36"-18"15,-17 36 1,-88 229-16,106-229 15,52-142-15,-87 177 16,-1 0 15,18 53-15,0 0 0,0-18-16,0 18 15,0 36 1,18-1-1,-18-35 1,-53-36 0,-71-34-1,54-1-15</inkml:trace>
  <inkml:trace contextRef="#ctx0" brushRef="#br0" timeOffset="95432.764">12700 6879 0,'0'-17'47,"18"17"-47,-18-18 16,-18 36 109,0 34-110,1 1 1,-1 36 0,0-19 15,18 1-15,-17-18-1,17-18 1,-18-35 15,18-18-15,0 1-1,0-19 1,18 36-16,-1-35 16</inkml:trace>
  <inkml:trace contextRef="#ctx0" brushRef="#br0" timeOffset="96712.052">12771 6950 0,'-18'0'15,"0"0"1,1 0 0,-1 0-1,0 0 1,1-18 15,-1 18-15,18-18-1,0 1 17,0-1-17,18 1 1,-18-1 31,17 18-32,-17 18 64,0-1-79,0 1 15,0 52 1,-17-52-16,-1 70 15,0 0 1,-17-35 0,18 0-1,-1-35 1,0-18 0,18-18 15</inkml:trace>
  <inkml:trace contextRef="#ctx0" brushRef="#br0" timeOffset="105081.83">3951 8520 0,'0'0'0,"18"0"16,-1 0 0,1 0-1,-18-18 1,18 18-16,-18-18 15,17-17 1,-17 17 15,-17-17-15,-36 35 0,-18 0-1,1 18 1,17 35-1,35-36-15,18 19 16,0-1-16,18 0 16,52 36-1,18-1 1,-35-34 0,-53-19-1,0 18 1,-17-17-1,-89-18 17,0 18-17,18-18 1,53 0 0,52-18-1,54-17 1</inkml:trace>
  <inkml:trace contextRef="#ctx0" brushRef="#br0" timeOffset="105531.126">4180 8572 0,'0'0'0,"18"0"0,-18-17 16,18-1 15,17 18 1,-17 35-17,-18-17-15,35 70 16,-35-17-1,0-1 1,0-34 0,0-19-1,18-17 1,-18-53 0,0-52-1,17-19 1,-17 54-1,0 34 17,18 36-17,17 18-15</inkml:trace>
  <inkml:trace contextRef="#ctx0" brushRef="#br0" timeOffset="105914.656">4886 8467 0,'18'-18'15,"-18"0"-15,17 1 16,-34 17 15,-36 17-15,0 36 15,0 18-15,35 17-1,36 0 1,35-17-1,35-54 1,-17-17 0,-1-17-1,-52-36 1</inkml:trace>
  <inkml:trace contextRef="#ctx0" brushRef="#br0" timeOffset="107728.085">19209 5556 0,'0'-17'31,"0"-1"-16,0 0 17,0 1-17,-18 17 17,0 0-32,1 0 15,-54 0 1,1 35-1,52-35-15,-17 53 16,35-18 0,53 0-1,35 1 1,0-19 15,-17 19-15,-36-19-1,-35 1 1,0 0 0,-35-1-1,-36-17 1,18 0 0,-17 0-1,17-17 1,35 17-16</inkml:trace>
  <inkml:trace contextRef="#ctx0" brushRef="#br0" timeOffset="108163.839">19491 5521 0,'0'0'0,"18"0"31,-1 0-15,19 0 0,-19 35-1,18 1 1,-35 34-1,0-17 1,0 0 0,0-71 31,18 1-47,0-36 15,-1-18 16,-17 54-31,18-36 16,-18 35 0,18 0-1,-1 18 1</inkml:trace>
  <inkml:trace contextRef="#ctx0" brushRef="#br0" timeOffset="108493.284">20055 5503 0,'0'-17'15,"-17"17"63,17 17-78,-36 1 16,-16 17 0,-1 18-1,53 0 1,0 0 0,17-35-16,36-1 15,88 1 1,18-36-1,-35-35 1</inkml:trace>
  <inkml:trace contextRef="#ctx0" brushRef="#br0" timeOffset="109042.546">20937 4921 0,'0'0'0,"0"-17"15,-17 17 1,17-18 0,-18 36 15,18 52-15,-18 54-1,-17 34 1,18-105-1,-19 124 1,1-19 0,0-34-1,-1-1 1,1-17 0,17-53-1,1-18 1,17-88 15,17-17-15,36-18-1,-17 52-15</inkml:trace>
  <inkml:trace contextRef="#ctx0" brushRef="#br0" timeOffset="109477.837">21290 5168 0,'0'0'16,"-18"-17"-1,18 34 17,0 1-17,0-1-15,-17 54 16,-18 17 0,17 0-1,-35 18 1,35-18 15,1-17-15,17-18-1,35-18 1,36-35 0,-19-35-1,19 0 1,-36-18-16</inkml:trace>
  <inkml:trace contextRef="#ctx0" brushRef="#br0" timeOffset="109642.167">21008 5503 0,'0'0'0,"-18"0"15,18-17 16,36-1-31,69 0 32,1 1-32</inkml:trace>
  <inkml:trace contextRef="#ctx0" brushRef="#br0" timeOffset="110023.856">21414 5486 0,'0'0'16,"0"17"-1,17-17 1,1 0-16,17-17 16,18-19-1,-18 1 1,-70 35 31,17 0-47,-17 18 15,0 35 1,17 17 0,18-34-1,18 34 1,52 1-1,19-54 1,16-17 0,19-35-1</inkml:trace>
  <inkml:trace contextRef="#ctx0" brushRef="#br0" timeOffset="110356.841">22119 5539 0,'18'-18'0,"-36"36"0,53-54 0,-17-17 16,-36 36-1,-17 17 17,0 0-17,0 17 1,35 19 0,0 17-1,17 17 1,1-17-1,-18-18 1,0 1 0,-53-1-1,-71-35 1,36 0 0,53 0-1,35-35 1,18 17-1</inkml:trace>
  <inkml:trace contextRef="#ctx0" brushRef="#br0" timeOffset="110705.611">22613 4992 0,'0'0'0,"0"-18"15,0-17 1,18 35 15,-18 53-15,0 17 0,-18 36-1,-17 0 1,17 17-1,18-34 1,0-1 15,18-70-31,17 17 16,18-18 0,35-17-1,-17-52 1</inkml:trace>
  <inkml:trace contextRef="#ctx0" brushRef="#br0" timeOffset="110855.646">22631 5362 0,'0'0'0,"-36"-17"16,19 17 0,52-36-1,36 1 1,-36 17-1</inkml:trace>
  <inkml:trace contextRef="#ctx0" brushRef="#br0" timeOffset="111255.777">23266 4886 0,'0'0'0,"17"-53"15,1-18 1,-18 36 0,0 18-1,0-1 1,0 36 0,-35 34-1,-1 90 1,-17 34-1,-17 71 1,52-124 0,-17 89-1,17-88 17,1-36-17,-1-53 1,0-35-1,18-35 1,18-18-16</inkml:trace>
  <inkml:trace contextRef="#ctx0" brushRef="#br0" timeOffset="111788.152">23724 5203 0,'0'0'0,"0"18"94,-17 0-94,17-1 0,-18 19 16,-17 52-1,17 0 1,18 0 0,-18 0 15,18-35-15,-17-17-1,17-19 1,-35-17-1,17 0-15,-35 0 16,-35 0 0,17-35-1,71 0 1</inkml:trace>
  <inkml:trace contextRef="#ctx0" brushRef="#br0" timeOffset="112037.072">23707 5080 0,'0'0'0,"-18"-18"0,18-17 31,0-18-15,0 36-1,0 34 32,18-17-47,-1 18 16</inkml:trace>
  <inkml:trace contextRef="#ctx0" brushRef="#br0" timeOffset="112552.572">24289 5274 0,'0'0'0,"0"-18"31,-36-17-16,1 35 1,-35 0 0,-36 71-1,71-36 1,-1 71 0,89-36-1,35-17 1,1-53-1,-37-17 1,-34-19-16,0-34 16,-18-18-1,0 52 17,0 19-17,0 52 1,0-17-1,0 70 1,35-18 0,18-17-1,17-53 1,-17 0-16</inkml:trace>
  <inkml:trace contextRef="#ctx0" brushRef="#br0" timeOffset="112905.718">24624 5309 0,'0'0'16,"0"-70"-16,0 17 16,0 35-1,0 36 1,18 17 15,17 71-15,0-18-1,0-17 1,1-36 0,-19-35-1,1-18 1,17-35 0,36-88-1,-36 53 1,-35 35-1,35 18 1,18 17 0,18 18-1</inkml:trace>
  <inkml:trace contextRef="#ctx0" brushRef="#br0" timeOffset="113318.911">25435 5168 0,'0'0'0,"0"-17"15,0-1 1,-17 0 15,-54 18-15,-17 36 0,-36 16-1,71 19 1,53 17-1,89-17 1,17-36 0,-1-35-1,-16-53 1,-54-17 0,-18-1-1,-17 53 16,-17 18-31,-36 36 16,18 34 0,35 1-1,53-18 1,35-18 0,-18-35-1</inkml:trace>
  <inkml:trace contextRef="#ctx0" brushRef="#br0" timeOffset="115065.67">5539 8096 0,'0'0'0,"17"0"0,1-35 31,0 0-15,-1-1-1,1 19 1,-18 34 31,0 1-47,-35 70 15,-1 36 1,19-1 0,-1-70-16,-35 141 15,18-17 1,-1-36 0,-16-36-1,16-34 1,19-36-1,-1-17 17,18-36-1,18-17-15,52-36-1</inkml:trace>
  <inkml:trace contextRef="#ctx0" brushRef="#br0" timeOffset="115997.701">6015 8608 0,'0'17'31,"0"1"-15,0 0 0,0 17-1,0-17-15,-18 52 16,18-35-1,-17 1 1,-1-36 172,18-18-173,0-17 1,-18-36-1,18-17 1,18 17 0,35 19-1,17 52 1,-34 0-16,17 17 16,17 54-1,-17-18 1,-35-18-16,-1-17 15,1 17 1,-18-88 47,35-18-48,-17 36-15,35-71 16,53 71-1,-18 53 1,-18 70 0,-34 18-1,-36 0 1,-36-36 0,-17 1-1,18-54 1,0-17-1,53-17 1</inkml:trace>
  <inkml:trace contextRef="#ctx0" brushRef="#br0" timeOffset="116764.005">7285 8625 0,'0'0'0,"17"-17"15,1-19 1,0 1 0,-18 0-1,-18 0 16,-35 35-31,-17 0 16,-1 70 0,1 18 15,34 18-15,89 0-1,0-71 1,53-35-1,-36-53 1,-17-35 0,-35 18-1,-18-1 1,0 53 0,-35 54-1,17 52 1,18-17-1,18-1 1,35-35 0,0-17 15,17-36-15,18-35-1,-17-17 1,-1-18-1,-34 35 1,-36 70 15,0 36-15,-18 0 0,0 18-1,18-18 1,-17-36-1,17-34 1,0-1 0</inkml:trace>
  <inkml:trace contextRef="#ctx0" brushRef="#br0" timeOffset="116929.917">7920 8273 0,'-35'-53'15,"70"106"-15,-88-142 0,-18 37 16,18 34 0,36 18-1,17 35 1,0-17 0</inkml:trace>
  <inkml:trace contextRef="#ctx0" brushRef="#br0" timeOffset="117329.187">7973 8696 0,'0'0'15,"17"53"-15,1 0 32,0-36-17,-18 1 1,0-36 15,0 1-15,0-36-1,0-35 1,17 35-16,54-53 16,35 53-1,35 88 1,-18 53-1,-52 18 1,-54 0 15,-17-35-31,-52-18 32,16-36-17,19-34-15</inkml:trace>
  <inkml:trace contextRef="#ctx0" brushRef="#br0" timeOffset="117929.436">9296 8008 0,'0'0'0,"-18"-53"16,0 18 0,1 17-1,17 36 1,-36 35-1,19 53 1,-18 35 0,-1 0-1,1 70 1,17 36 15,1-88-15,-1-53-1,18-53 1,0-18 0,0-52-1,0-19 1,35-52 0</inkml:trace>
  <inkml:trace contextRef="#ctx0" brushRef="#br0" timeOffset="118311.089">9578 8555 0,'0'0'0,"18"-71"15,-18 36 1,0 53 31,0-1-32,-36 89 1,19 18 0,-1 34-1,18 1 1,0-35 0,0-89-16,0 35 15,-18 1 1,-17-53-1,-35-18 1,17-53 0,0-18-1,53-70 1,17 88 0</inkml:trace>
  <inkml:trace contextRef="#ctx0" brushRef="#br0" timeOffset="118493.594">9613 8167 0,'0'0'0,"-17"-53"15,-1 18 1,0 35 0,18 35 15,0-17-16,0-1 1</inkml:trace>
  <inkml:trace contextRef="#ctx0" brushRef="#br0" timeOffset="119026.004">10213 8414 0,'18'0'0,"-36"0"0,53-18 15,-35-17 1,0 17 0,-17 1-1,-36 17 1,-18 35-1,18 53 1,36 18 0,34 17-1,71-34 1,1-37 0,-19-69-1,-17-71 16,-35-54-15,-1 37 0,-17 52-1,0 88 17,0 0-32,0 53 15,0 1 1,53-19-1,0-34 1,0-36 0,-35-18-16</inkml:trace>
  <inkml:trace contextRef="#ctx0" brushRef="#br0" timeOffset="119360.046">10654 8520 0,'0'0'0,"0"-89"16,0 36 15,0 71 0,0 17-31,18 54 16,-18-1 0,35 0-1,-18-53 1,36-17-1,0-18 1,0-53 0,0-35-1,0-53 1,-35 35 0,-18 35-1,0 89 32</inkml:trace>
  <inkml:trace contextRef="#ctx0" brushRef="#br0" timeOffset="119808.739">11553 8414 0,'0'0'0,"18"-18"0,-18-17 15,0 0 1,0-1 0,-35 19-1,-53 17 1,-53 35 0,52 35-1,54 36 1,70-18 15,71-17-15,0-53-1,0-36 1,-36-70 0,-34-18-1,-19 53 1,-17 71-1,-35 35 1,35 35 0,53 18-1,0-89 1,0-17 0</inkml:trace>
  <inkml:trace contextRef="#ctx0" brushRef="#br0" timeOffset="125882.228">13088 8273 0,'0'0'0,"-18"17"16,-17-17 0,-35 0-1,-1 0 1,53 0-16,-35 0 15,18 0 1,35-17 31,35 17-47,89 0 16,-18 0-1,-36-18-15,230 18 31,-194 0-15,-18 0 0,-53 0-1,-17 0 1,-18-18 46,-18 18-62,18-17 16,0-1-16,0 0 16</inkml:trace>
  <inkml:trace contextRef="#ctx0" brushRef="#br0" timeOffset="126364.511">13582 8008 0,'0'0'0,"-18"-18"0,1 18 16,-1 0-1,0 0 1,18 18 15,36 0-15,52 17-1,0 0 1,0 1 0,-17-1-1,-18-18 1,-36 19 0,-52-1-1,-71 18 1,-17 17-1,17 1 1,18-18 0,52 0 15,19 0-15,-1-53-16,18 17 15,0-34 16,18 17-31</inkml:trace>
  <inkml:trace contextRef="#ctx0" brushRef="#br0" timeOffset="128727.753">14534 6932 0,'-17'0'16,"-1"0"0,-17 18-1,17-18-15,-35 0 16,0 0 0,36 0-1,-1 0 1,36 0 31,17 0-47,53 0 15,53 0 1,-17 0 0,-54 0-1,-17 0 16,-35 0-15,-18-18 62,0 0-78,0 1 16,18-1-16</inkml:trace>
  <inkml:trace contextRef="#ctx0" brushRef="#br0" timeOffset="129176.606">14834 6756 0,'-17'0'16,"-1"-18"0,18 36 31,18-1-32,-1-17-15,19 36 16,52-1-1,-53-35-15,18 35 16,0-17 0,-35 17-1,-36-17 17,-17 17-17,-36 0 1,-17 1-1,35-1 1,-18 0 0,1-17-1</inkml:trace>
  <inkml:trace contextRef="#ctx0" brushRef="#br0" timeOffset="132305.442">16087 6826 0,'17'0'32,"-17"-17"-17,18 17 1,-18-18 0,0 0 15,-18 18-16,1 0 1,-72 0 0,54 18-1,-88 17 1,17 18 0,35 0-1,71 18 1,18-18-1,35-18 1,88-18 0,-18-17-1,1-52 1,-54-1-16</inkml:trace>
  <inkml:trace contextRef="#ctx0" brushRef="#br0" timeOffset="132624.18">16404 6456 0,'0'0'0,"0"-18"0,18-17 15,-18 0 17,0 52-1,0 1-16,0 52 1,0 36 0,17-18-1,-17-35 1,0 53 0,0-70-16,0 52 15,0-35 1,0-18-1</inkml:trace>
  <inkml:trace contextRef="#ctx0" brushRef="#br0" timeOffset="133103.946">16845 6738 0,'18'-35'16,"-18"17"0,0-17-1,-36 35 1,-34 0 0,-1 35-1,1 36 1,52-1-1,18 1 1,71-18 0,-54-53-16,72 17 15,-19-52 17,-17-18-17,-18-17 1,-17 52-1,-18 0 1,-35 36 0,17 35-1,18 0 1,0 0 0,53-18-1,18-35 1,-36-18-16,18 1 15</inkml:trace>
  <inkml:trace contextRef="#ctx0" brushRef="#br0" timeOffset="133403.54">17339 6844 0,'53'-53'0,"0"0"15,-194 177-15,176-142 0,88-123 32,-140 141-1,-1 0-16,-17 35 1,17 18 0,18 0-1,18 0 1,-18-36-16,35 36 16,-35-17-1,-17-19 1,-54 1-1,-35 0 1,18-18 0,35-18-1</inkml:trace>
  <inkml:trace contextRef="#ctx0" brushRef="#br0" timeOffset="133785.809">17815 6791 0,'53'-35'16,"-106"70"-16,106-88 16,-53 35-16,0 1 15,-17 17 17,-1 0-17,-17 35 1,-1 18-1,36 0 1,18 17 0,35-17-1,0-17 1,-53-1 15,-18-17-15,1-18-16,-36 0 15,-36 17 1,-16-17 0,16 0-1,36 0 1</inkml:trace>
  <inkml:trace contextRef="#ctx0" brushRef="#br0" timeOffset="134235.96">18150 6862 0,'18'0'47,"0"-18"-32,-1 18 1,1-18 0,0 1-16,-1-19 15,-17 1 1,0 17 0,-53 18-1,18 0 1,0 36-1,17 17 1,0 52 0,54-34-1,17-18 1,17-18 0,36-35 15,-18-35-16,-52 17-15</inkml:trace>
  <inkml:trace contextRef="#ctx0" brushRef="#br0" timeOffset="134685.03">18909 6720 0,'0'0'16,"0"-17"-16,0-1 16,0-17-1,0 17 1,-35 18 0,-1 0-1,-17 53 16,18 0-15,35 0 0,18 18-1,35-1 1,17 1 0,-52-36-1,-18-17 1,-53-1-1,-18 1 1,-52-18 0,-36 17-1,106-17 1,36-17 0</inkml:trace>
  <inkml:trace contextRef="#ctx0" brushRef="#br0" timeOffset="135516.677">19967 6862 0,'0'-18'16,"0"0"-16,0 1 16,0-19-1,0 19 1,-35 17-1,-18 0 17,-70 17-17,52 1 1,53 0-16,-35 52 16,71-17-1,35 0 1,70-35-1,-70-18 1,18-71 0,-36 18-1,-35 0 1,-17 89 15,17-19-15,0 1-1,17 52 1,36-17 0,18-17-1</inkml:trace>
  <inkml:trace contextRef="#ctx0" brushRef="#br0" timeOffset="135783.215">20214 7056 0,'0'0'15,"0"-18"-15,18 0 16,-18-70-1,35 18 1,18-19 0,35 54-1,18 17 1,0 71 0,-18 18-1,-35-1 16,-53 1-31,0-36 32,0-17-17</inkml:trace>
  <inkml:trace contextRef="#ctx0" brushRef="#br0" timeOffset="136281.779">21361 6826 0,'0'-35'16,"0"0"-1,-36 17 1,-34 18 0,-1 35-1,-17 18 1,70 35-1,18-70 1,0 35 0,71 0-1,0-35 1,-1-54 0,-17-17-1,-18-52 1,1-54-1,-19 18 1,-17 35 0,-17 88-1,-19 53 1,36 54 0,0 16-1,36 54 1,-19-71-1,1-17 17,-18-36-17</inkml:trace>
  <inkml:trace contextRef="#ctx0" brushRef="#br0" timeOffset="137264.655">21907 6773 0,'0'18'47,"0"17"-15,18 18-17,0 0 1,-18-18-1,0-17 1,0 0 0,0-36-1,17-17 1,1-36 0,0 36-16,17-36 15,36 36 1,-1 53-1,18 17 1,0 36 15,-52-36-15,-19-18 0,-17-34 15,18-36-16,17-18 1,18 18 0,-35 36-16,52-1 15,1 53 1,-18 36 0,-35 0-1,-18-19 1,0-16-1,0-72 17</inkml:trace>
  <inkml:trace contextRef="#ctx0" brushRef="#br0" timeOffset="137646.874">23019 6791 0,'-18'0'15,"18"-18"48,18 18-47,-18-17-16,17-19 15,-17-17 1,-17 18-1,-19 35 1,1 35 0,0 18 15,17 36-15,18-72-16,18 54 15,17-1 1,36-34-1,-1-36 1,-34-18 0,16-17-16</inkml:trace>
  <inkml:trace contextRef="#ctx0" brushRef="#br0" timeOffset="137945.556">23477 6456 0,'0'0'0,"0"-18"0,-35-17 16,17 0-1,1 17 17,17 36-17,0 17 1,35 71-1,-17 35 1,-1-35 0,1 0-1,-18-54 1,0-34 0</inkml:trace>
  <inkml:trace contextRef="#ctx0" brushRef="#br0" timeOffset="138145.582">23319 6667 0,'-18'0'0,"36"0"0,-71 0 0,0-17 32,53-1-1,35 1-31,36 17 15,52-36 1,-35-34 0,-70 52-16</inkml:trace>
  <inkml:trace contextRef="#ctx0" brushRef="#br0" timeOffset="138545.59">23583 6368 0,'0'-18'0,"0"36"31,0-18-31,18 53 15,-1 52 1,-17-16 0,0 34 15,0-70-15,0-18-1,18-35 16,-18-17-31,18-19 16,35-52 0,17 18-1,36 70 1,-18 35 0,-17 35-1,-18 1 1,-53-18-1,0-18 1,0-17 0,0-53 15</inkml:trace>
  <inkml:trace contextRef="#ctx0" brushRef="#br0" timeOffset="138894.622">24342 6597 0,'0'0'0,"0"-18"16,0 1-1,-18 17 1,0 17 0,1 1-16,-19 35 15,19 35 1,17-35-1,35-18 1,36-17 0,-18-36-1,-1-35 1,-52-35 15,-17 0-15,-36 53-1,0 17 1,18 18 0</inkml:trace>
  <inkml:trace contextRef="#ctx0" brushRef="#br0" timeOffset="139443.417">24994 6615 0,'-17'17'0,"34"-34"0,1-1 16,-18-17 0,-35 35-1,-54 0 17,-34 35-32,35 18 31,53 17-16,52 19 1,71-36 0,18-53-1,0-18 1,-18-53 0,-17-35-1,-1-70 1,-34 0-1,-36 35 1,-53 52 0,17 72-1,19 87 17,17-17-32,0 106 31,0-36-16,-36 1 1,19-36 0,17-17-1,17-36 1,36-35 0,0 0-16</inkml:trace>
  <inkml:trace contextRef="#ctx0" brushRef="#br0" timeOffset="139760.676">25559 6632 0,'17'-35'16,"-34"70"-16,52-88 0,-35 0 15,0-17 1,0 35 0,-35 35-1,-18 35 16,0 18-15,35 17 0,18 1-1,71 17 1,-36-35 0,-35-18-1,-18-17 1,-105-18-1,17 0 1,71 0-16</inkml:trace>
  <inkml:trace contextRef="#ctx0" brushRef="#br0" timeOffset="140576.316">26158 6597 0,'0'0'0,"18"-18"31,-18 1-15,0 70 31,0-1-32,0 19 1,0 0-1,35-36 1,36-17 0,-1-36-1,-17-53 1,-35 54-16,17-36 16,-17-18-1,-36 89 32,18-1-47,0 54 16,53-18-1,35-18 1,1-35 0,-1 0-1,0-35 1,-53-18-1,-17-18 1,-36 1 0,-35 35-1,0 35 1,18 0 0,35-18-1</inkml:trace>
  <inkml:trace contextRef="#ctx0" brushRef="#br0" timeOffset="141125.864">27005 6138 0,'0'0'0,"-18"-53"15,1-17 1,-1 17-1,1 53 1,-1 0 0,18 70-1,0 54 1,18 35 0,-1-1-1,1-16 1,17-54 15,-17-18-15,-1-70-1,1-17 1,0-36 0,-1-35-1,19-18 1,17 35-1,17 71 1,18 71 0,-17 52-1,-71-70 1,0 18 0,0-36-1,0-17 1,17-36-1,36-17 17</inkml:trace>
  <inkml:trace contextRef="#ctx0" brushRef="#br0" timeOffset="141308.811">27693 6579 0,'71'-53'16,"-177"142"-16,141-125 0,53-34 15,-88 87 1,0 1-1,0 35 1,-17 17 0,-1-17-1,18-35 1,-18-18 0</inkml:trace>
  <inkml:trace contextRef="#ctx0" brushRef="#br0" timeOffset="141456.844">27764 6315 0,'0'0'0,"0"-36"15,0-16 1,0 34 0,17 18-1,-17 18-15</inkml:trace>
  <inkml:trace contextRef="#ctx0" brushRef="#br0" timeOffset="141723.424">28205 6332 0,'0'0'0,"17"0"0,-17-17 16,-17 17 15,-1 0-31,-35 17 16,-18 36-1,19 18 1,34 17 0,18-17 15,88-1-15,18-35-1,17-52 1,-70-1-16,36-17 15</inkml:trace>
  <inkml:trace contextRef="#ctx0" brushRef="#br0" timeOffset="142189.629">28751 5944 0,'0'0'0,"-17"-35"0,-36-53 15,0 17 1,35 71-1,1 71 17,17 105-1,0-123-31,17 88 16,-17 89-1,0-125 1,-17-34-1,17-53 1,17-54 15,36-52-15,35-18 0,1 18-1,-37 53 1,1 88-1,-17 70 1,-36-88-16,17 36 31,-17 17-15,0-53 0,-17-52-16</inkml:trace>
  <inkml:trace contextRef="#ctx0" brushRef="#br0" timeOffset="142771.044">29386 6297 0,'18'-18'0,"0"18"16,-1-35 0,1 35-1,-36 0 32,1 0-31,-36 35-16,35-35 15,-17 36 1,-18 70 0,53-36-1,53 1 1,53-18-1,35-36 1,-35-17 0,52-70-16</inkml:trace>
  <inkml:trace contextRef="#ctx0" brushRef="#br0" timeOffset="143188.914">30162 6368 0,'18'-18'15,"0"0"-15,-1-17 16,-122 141-1,157-141-15,1-89 0,-70 107 16,-36 17 0,0 0 15,-53 35-15,18 35-1,70 19 1,36-1-1,88-35 1,-36-36 0,1-52-1,-18-36 1,-36-17 0,-17 35-1,0 36 1,-17 52-1,17 36 1,17-1 0,36-17-1,36-53 17</inkml:trace>
  <inkml:trace contextRef="#ctx0" brushRef="#br0" timeOffset="143504.148">30515 6438 0,'0'0'16,"0"18"0,-17-1-1,17-34 32,0-1-31,0 1-16,17-72 15,19-16 1,16 16 0,19 54-1,17 106 17,-53 34-17,-35-52-15,0 18 16,-17 17-1,-18-35 1,17-53 0</inkml:trace>
  <inkml:trace contextRef="#ctx0" brushRef="#br0" timeOffset="144206.676">31503 5486 0,'0'0'0,"0"-18"16,0-17 0,18 52 15,-18 19-15,0 34-1,0 54 1,0 34-1,-18 19 1,-17-36 0,17-53-1,18-70 1,0 52 0,-18-52-1,54-71 16,-19 18-31,1-18 16,70-71 0,0 36-1,-17 53 1,0 88 0,-36 70-1,-35-17 1,-18-18-1,-70-35 1,-18-35 0,0-18-1,18-18 1,88-17 0,35-18-1</inkml:trace>
  <inkml:trace contextRef="#ctx0" brushRef="#br0" timeOffset="144539.377">31962 6015 0,'0'0'0,"17"0"16,1 0 15,17 0-15,18-35-1,0-1 1,-18 19 0,-35-19-1,-35 19 1,17 17-16,-70 53 16,0 35 15,53 0-16,35 18 1,35-36 0,36-17-1,52-53 1</inkml:trace>
  <inkml:trace contextRef="#ctx0" brushRef="#br0" timeOffset="145734.022">23336 7355 0,'0'0'0,"18"0"16,0 0 0,-18-17-1,35-1 16,-18 18-15,19 0 0,-1 71-1,-17 17 1,-18 0 0,0-17-1,0-18 1,-36-53 15,19-53-15,17-36-1,0 37-15,17-72 16,19 18 0,-19 71-1,71 17 16,18 18-31</inkml:trace>
  <inkml:trace contextRef="#ctx0" brushRef="#br0" timeOffset="146116.052">23918 7391 0,'0'0'15,"0"17"-15,0 1 16,18 0-1,17-18 1,1 0 0,-1-36-1,0 1 1,-17-18 0,-18 18-1,-18 17 1,-35 36 15,-17 52-15,17 19-1,17-1 1,36 0 0,53-35-1,36-18 1,16-17-1,-16-36-15</inkml:trace>
  <inkml:trace contextRef="#ctx0" brushRef="#br0" timeOffset="146582.774">24536 7338 0,'0'0'0,"-18"-18"0,18 0 31,-18 18-15,1 53-1,-1 36 1,18-1 0,18 0-1,35-53 1,0-17-1,17-18 1,-17-35 0,53-54-1,-36-16 1,-17 34 0,-53 36-1,-17 35 1,-1 53-1,-17 35 17,35-35-17,0-18 1,17 18 0,19-35-1,52-36-15</inkml:trace>
  <inkml:trace contextRef="#ctx0" brushRef="#br0" timeOffset="146915.709">25418 7355 0,'0'0'0,"0"-17"0,17-36 16,-17 18 0,-17 17-1,-1 18-15,-17 0 16,-1 35-1,19 18 1,17 18 15,35 17-15,0-18 0,-17-17-1,-18-17 1,-53-19-1,-35 1 1,0-18 0,17-18-1,71 1-15</inkml:trace>
  <inkml:trace contextRef="#ctx0" brushRef="#br0" timeOffset="147315.035">25735 7444 0,'18'-18'0,"-18"0"32,17 18-17,1-17-15,0-1 16,17-17-1,-17-18 1,-18 0 0,-18 35-1,-53 36 1,18 17 0,18 53-1,18 1 1,52 16-1,35-52 1,1 0 15,35-53-15,-53 0 0,-18-17-16</inkml:trace>
  <inkml:trace contextRef="#ctx0" brushRef="#br0" timeOffset="147814.019">26652 7391 0,'0'0'0,"18"-18"0,-18-17 15,-18-18 1,-35 18 0,-52 17-1,16 53 1,19 36-1,35 17 1,35-17 15,17-1-15,89-35 0,-18-35-1,0-53 1,-17-52-1,17-107 1,-35 71 0,-53 35-1,0 88 1,-18 1 0,-34 70-1,16 70 1,19 36-1,-19 53 1,1-107 0,0-52 15,17-17-15,18-54-1</inkml:trace>
  <inkml:trace contextRef="#ctx0" brushRef="#br0" timeOffset="162460.96">2540 8678 0,'0'0'0,"0"18"16,-18 0 15,-17-1 1,0-17-17,-18 36 1,35-36-1,1 0-15,-1 17 32,-17-17-17,-18 0 1,0 0 0,18 0-1,17 0 1,88 0 15,72 0-15,-107 0-16,88 0 15,36-17 1,-35-1 0,-72 18-1,-34 0 1,0-18 78,-1 1-94,-17-1 15,18 0-15</inkml:trace>
  <inkml:trace contextRef="#ctx0" brushRef="#br0" timeOffset="162908.058">2805 8502 0,'0'0'0,"-18"-18"16,18 36 31,18 0-31,34 34-1,1-16 1,-35-1-16,17 0 15,71 18 1,-53-17 0,-53-1 15,-53-18-15,-17 36-1,-36 0 1,35 0-1,18-18 1,53-17 15</inkml:trace>
  <inkml:trace contextRef="#ctx0" brushRef="#br0" timeOffset="164237.055">2522 10001 0,'0'-17'0,"0"-1"47,18 18 0,-18 18-16,0-1-15,0 1-16,0 17 16,0 36-1,0-36-15,0 36 16,0-1-1,-18-17 1,1-18 0,17-17-1,-18-18 32,18-18-31,0-17-1,0-36 1</inkml:trace>
  <inkml:trace contextRef="#ctx0" brushRef="#br0" timeOffset="164936.48">2522 9684 0,'0'-18'0,"0"0"15,0 1 1,0-18-1,0 17 1,18 18 15,17 18-15,1 34 0,16 19-1,1 17 1,36 18-1,-1-18 1,-18-17 0,-17-18-1,-17-36 1,-19-17 15,1 0-31,17 0 16,-53 0 31,1 18-47,-1 0 15,-35 17 1,36 0-16,-54 18 16,-70 88-1,17-53 1,36-17-1,35 0 1,36-54 0,17 1-1,35-36 17,-17 1-32</inkml:trace>
  <inkml:trace contextRef="#ctx0" brushRef="#br0" timeOffset="166733.662">3775 10001 0,'17'0'16,"-17"-17"15,-17 34 0,-1 19-15,-17 34-1,-18 36 1,35-88-16,-17 52 16,0-17-1,17-18 1,18-17 0,0-53-1,35-36 16,-17 36-31</inkml:trace>
  <inkml:trace contextRef="#ctx0" brushRef="#br0" timeOffset="166917.166">3757 9984 0,'18'-18'15,"17"-17"1,-35 17-16,35 18 16,-123 71-16,229-124 15,-70 123 1,17 54-1,-35-71 1,-18 17 0,53-17-1,-52-35 1</inkml:trace>
  <inkml:trace contextRef="#ctx0" brushRef="#br0" timeOffset="167232.961">4533 9666 0,'0'0'0,"0"-123"16,0 52 0,-17 53-1,17 71 16,0-35-31,0 123 16,0 35 0,-18-17-1,-17-18 1,-18-35 0,35-35-1,18-54 16,0-34-31</inkml:trace>
  <inkml:trace contextRef="#ctx0" brushRef="#br0" timeOffset="167814.506">4886 10019 0,'0'0'0,"-18"-18"0,1 18 16,-1 0-1,18 18 1,0-36 109,18 18-109,-1 0-16,1 0 15,17-17 1,18-19-1,-35 36-15,35-70 16,-36 17 0,-17 18-1,-70 52 1,-36 18 0,18 36-1,35 17 1,35 18-1,18-35 1,35-18 0,54-18 15,-1-35-15,-53 0-16</inkml:trace>
  <inkml:trace contextRef="#ctx0" brushRef="#br0" timeOffset="168181.367">5186 10089 0,'0'0'0,"-18"0"15,36 0 17,35-17-17,-36-1 1,19 1-16,17-19 15,-36-17 1,-34 18 15,-36 35-15,-36 35 0,37 1-1,-1 52 1,53-18-1,0 1 1,35-1 0,35-52-1,19-18 1,-54 0-16</inkml:trace>
  <inkml:trace contextRef="#ctx0" brushRef="#br0" timeOffset="168681.282">5874 10019 0,'0'-18'15,"0"36"-15,0-71 16,-18 18 0,-17 35-1,17 0-15,-17 0 16,-71 53-1,53 17 1,53 18 0,18 1-1,52-54 1,36-35 0,-71-18-1,18-70 1,0-53-1,0-36 1,-35 1 0,-18 70 15,-18 71-15,-17 70-1,17 71 1,18 18-1,0-36 1,0 35 0,-17 1-1,17-18 1,0-89 0</inkml:trace>
  <inkml:trace contextRef="#ctx0" brushRef="#br0" timeOffset="169063.191">6297 10248 0,'-18'0'15,"1"18"17,-1-18-17,18-18 16,0 1-15,0-54 0,35-35-1,18 18 1,-35 70-16,35 18 16,70 36-1,-34 52 1,-54 18-1,-35-36 1,-18-35 0,1-35 31,17-17-47</inkml:trace>
  <inkml:trace contextRef="#ctx0" brushRef="#br0" timeOffset="169412.527">7020 9984 0,'0'0'0,"0"-18"15,0 0 1,-17 18 0,-36 36-1,17 34 1,19 18-1,34-17 1,19-18 0,52-36-1,-35-17 17,-18-52-17,-17-19 1,-18-17-1,-53 17 1,0 36 0,-18 35-1,54 0-15</inkml:trace>
  <inkml:trace contextRef="#ctx0" brushRef="#br0" timeOffset="169828.746">7549 9543 0,'0'0'0,"0"-18"15,0-17 1,0 17 15,0 36-15,0 17-1,-17 53 1,-18 18 0,35-53-16,-36 88 15,19-35 1,-1 0-1,18-18 1,0-18 0,35-34-1,36-36 17,-18-53-17,17-18 1</inkml:trace>
  <inkml:trace contextRef="#ctx0" brushRef="#br0" timeOffset="169996.204">7497 9913 0,'0'0'0,"-18"0"16,0-18 0,36 18 15,17 0-31,53-17 15,18-19 1</inkml:trace>
  <inkml:trace contextRef="#ctx0" brushRef="#br0" timeOffset="171262.757">8625 10178 0,'0'0'16,"0"70"-1,0-35 1,18-35 0,17 0-1,18-35 1,18-35-1,-54 34-15,36-87 16,-53-18 0,0 70-1,-53 54 1,-17 34 0,52 54 15,36-1-16,35 1 1,17-18 0,-17-18-1,-17 0 1,-19 1 0,1-1-1,-18 0 1,35 0-1,-17 1 1,35-19 0,17-17-1,1 0 1,-18-35 0,17-35 15,-34-36-16,-36 18 1,0 35 0,-36 53-1,-17 70 1,36 1 0,17-1-1,17-17 1,19-18-1,52 1 1,88-54 0</inkml:trace>
  <inkml:trace contextRef="#ctx0" brushRef="#br0" timeOffset="171808.792">9860 10195 0,'0'0'0,"-35"18"31,17 17-15,18 0-1,0-17 1,0-36 0,0 1-1,0-18 1,18-1-16,17-52 15,0 0 1,18 53 0,18 52-1,-1 54 1,-34 17 0,-19-35-1,1-35 1,-18-36 15,18-35-15,-1-35-1,19 0 1,-1 35 0,18 88-1,17 36 1,-70 34-1,0-16 1,-17-37 0,-19-16-1,36-54 1,0 0-16</inkml:trace>
  <inkml:trace contextRef="#ctx0" brushRef="#br0" timeOffset="172141.776">10548 10089 0,'0'-17'47,"18"17"-31,17-35-1,-35 17-15,18-53 16,-1 18 0,-17 36-1,-35 34 1,0 72 0,17-19-1,18 18 1,35-35 15,18 0-15,-17-53-16</inkml:trace>
  <inkml:trace contextRef="#ctx0" brushRef="#br0" timeOffset="172657.845">10830 10213 0,'0'0'0,"0"-18"31,0 1-15,0-1-1,0 0-15,0-52 16,53-18 0,35 17-1,-35 53 1,18 36-1,-1 70 17,-52 0-17,-18 1 1,0-54 0,0-70 15,35-36-16,36-35 1,-53 71-16,52-36 16,18 54-1,-17 87 1,-18 36 0,-53 0-1,0-18 1,-18-35-1,18-71 32,18 1-47</inkml:trace>
  <inkml:trace contextRef="#ctx0" brushRef="#br0" timeOffset="173240.274">11924 9331 0,'0'0'0,"0"-35"0,-18-36 15,1 89 16,17 35 1,-18 53-17,18 52 1,-18 19 0,1-1-1,-1-52 1,-17-36-1,17-53 1,18-17-16,0-54 31,0 19-31,18-54 16,70-17 0,0 0-1,0 70 1,-17 53-1,-53 54 1,-18-1 15,-36-18-15,-52-17 0,-35-35-1,70-18 1,17-18-1,36-35-15</inkml:trace>
  <inkml:trace contextRef="#ctx0" brushRef="#br0" timeOffset="173606.523">12400 9966 0,'0'-18'31,"0"1"-15,0-1 0,18 0-1,-1 1 1,-17-1-16,18-17 16,-18 0-1,-35 35 1,-1 0-1,-34 35 1,17 18 0,18 17-1,35 36 1,17-35 0,36-18-1,35-36 1,1-34-1</inkml:trace>
  <inkml:trace contextRef="#ctx0" brushRef="#br0" timeOffset="173904.719">12806 9842 0,'0'0'0,"17"-17"0,1-1 15,-18 36 1,18 52-1,-1 36 1,-34-35 0,-36-1-1,0-52 1,0-18 0,53-35-1,18-18 1,105-71-1,1 18 1,-19 18 15,-34 35-31</inkml:trace>
  <inkml:trace contextRef="#ctx0" brushRef="#br0" timeOffset="174571.31">13847 9790 0,'0'0'0,"17"-18"16,36-17 0,0-36-1,-35 18 1,-18 18 0,-36 35-1,-34 0 1,-1 18-1,36 34 1,17 37 0,36-1-1,70 0 17,18 18-17,-88-71 1,-18-17-1,-53-18 1,-35 17 0,-1-17-1,36 0 1,36 0 0,17-17-1</inkml:trace>
  <inkml:trace contextRef="#ctx0" brushRef="#br0" timeOffset="175136.813">14164 9790 0,'35'-36'0,"-70"72"0,158-125 15,-105 54 17,-18 53-17,0-1 1,0 72-1,0-72-15,35 36 16,36 0 0,52-35-1,1-18 1,-36-71 0,-53 1-1,-17-36 1,0 18-1,-36 70 1,-53 53 0,1 71-1,35 35 1,35 36 0,0-1 15,0 0-16,0-35 1,-36-35 0,1-106-1,-53 0 1,-18-70 0,18-1-1,70-17 1,71 0-1,141-71 1,-88 71 0</inkml:trace>
  <inkml:trace contextRef="#ctx0" brushRef="#br0" timeOffset="175586.172">15117 9772 0,'17'0'0,"-17"18"16,0 17-1,0 0 1,0 36 0,0-54-16,-17 54 15,17-18 1,-18-36-1,18-34 1,0-36 0,0 0-1,35-88 1,18 35 15,18 71-15,17 88-1,-53 35 1,-17 18 0,-36 17-1,-17-70 1,17-18 0,18-52-1</inkml:trace>
  <inkml:trace contextRef="#ctx0" brushRef="#br0" timeOffset="175885.915">15769 9366 0,'0'0'0,"-17"-17"0,17-19 15,0 19 1,0 34 0,17 19-1,18 69 1,-17 37 0,-18 16-1,-35-17 1,17-17-1,1-71 1,-19-53 0</inkml:trace>
  <inkml:trace contextRef="#ctx0" brushRef="#br0" timeOffset="176052.368">15699 9772 0,'0'0'0,"0"-18"15,0 1 1,35-1 0,35 0-1,72-17 1,-72 35-16</inkml:trace>
  <inkml:trace contextRef="#ctx0" brushRef="#br0" timeOffset="176484.689">16351 9596 0,'36'-18'16,"-72"36"-16,124-71 16,-88 35-1,-17 18 1,-54 0 15,-52 53-15,35 17-1,52 36 1,89-18 0,53-35-1,0-35 1,-36-53 0,-17-71-1,-35 35 1,-18 18-1,-18 89 1,1 52 0,17 0-1,35 0 1,18-17 0,17-53 15,1-18-16,-53-18-15</inkml:trace>
  <inkml:trace contextRef="#ctx0" brushRef="#br0" timeOffset="176734.163">17074 9596 0,'0'0'0,"0"-71"15,0 18 1,0 35-1,-17 18 1,-36 53 0,-53 88-1,35 1 1,-17-19 0,35-35 15,36-52-16</inkml:trace>
  <inkml:trace contextRef="#ctx0" brushRef="#br0" timeOffset="176934.201">16792 9666 0,'18'-53'16,"-36"106"-16,36-159 15,-18 124 1,17 70-1,19 71 1,17-71 0,-18-17-1,36-71 1,-71-18 0</inkml:trace>
  <inkml:trace contextRef="#ctx0" brushRef="#br0" timeOffset="177349.648">17427 9684 0,'0'0'0,"-17"0"15,-1-18-15,-17 0 16,17 1 0,0 17-1,36 0 1,35 0-1,17 0 1,1-53 0,-18-18-1,-35 18 1,-36 18 0,0 35-16,-35 0 15,-17 53 1,35 0-1,17 70 17,18-17-17,35 0 1,71-18 0,0-70-1,0-36 1,-18-52-1</inkml:trace>
  <inkml:trace contextRef="#ctx0" brushRef="#br0" timeOffset="177617.019">18045 9666 0,'35'-53'0,"18"-53"15,-18 53 1,-194 300-16,318-529 16,-282 529-16,228-494 31,-122 265-31,-1 17 15,18-17 1,0 70 0,0 18-1,0-18 1,0-18 0,-70-17-1,-19-35 1,-34-36-1,88 18-15</inkml:trace>
  <inkml:trace contextRef="#ctx0" brushRef="#br0" timeOffset="204478.063">2681 11359 0,'-18'0'16,"1"0"-1,-1 0 1,1 0-16,17 18 16,-18-18-1,0 0 17,18-18-17,0 1-15,-17-18 16,17-36-1,0 18 17,35 18-17,18 17 1,-18 36 0,0 35-1,-17 35 1,-36 71-1,-70-54 1,-18-34 0,36-36-1,-1 1 1,54-36 0,17-53-1,35 35 1,-17 18-1,17 0 17,0 53-17,0 0 1,1 0 0,-1-36-1,-17-34 1,-18-1-16</inkml:trace>
  <inkml:trace contextRef="#ctx0" brushRef="#br0" timeOffset="205038.907">2611 10936 0,'0'0'15,"-18"-53"-15,18 36 32,0-1-32,18 18 31,17 18-15,35 34-1,1 19 1,-1 0-1,19-1 1,34-17 0,1-18-1,-71-35 1,-36 0 0,1 0-1,-18 18 1,-35 17-1,-54 53 1,-16 18 0,34-18 15,-35 36-15,0-1-1,71-70-15,-53 36 16,35-37-1,35-34 1,36-18 15,17-18-15</inkml:trace>
  <inkml:trace contextRef="#ctx0" brushRef="#br0" timeOffset="206786.91">4374 11042 0,'0'-18'16,"0"1"-1,0-1 32,-17 18-31,-1 0 0,-17 0-1,-36 0 1,-17 35-1,53-17-15,-89 70 16,36 18 0,35 0-1,71 0 17,17-36-17,18 1 1,0-54-1,0-17 1,17-17 0,19-19-1,-1-16 1</inkml:trace>
  <inkml:trace contextRef="#ctx0" brushRef="#br0" timeOffset="207168.733">4604 11342 0,'17'0'0,"-34"0"0,70-35 16,-36 17 0,-17 0-1,-17 18 1,-36 18 15,0 17-15,18 36-1,35-1 1,0-34-16,17-1 16,71 0-1,36-35 1,-54-35 0,1-53-1,-71 17 1,-18-35-1,-123 71 1,53 53 0,53 17-1,35-17 1</inkml:trace>
  <inkml:trace contextRef="#ctx0" brushRef="#br0" timeOffset="207735.177">5397 11359 0,'0'0'0,"18"-17"16,17-1 0,-17 18-1,-36 0 1,-35 0-1,-52 0 1,16 35 0,19 18-1,70-35 1,0 35-16,53-18 16,70-17 15,-70-18-16,35-35 1,-35-54 0,18-52-1,-1-70 1,-52 87 0,-18 89-1,-18 52 16,1 54-15,17 17 0,0 36-1,0-36 1,-18 0 0,-17 0 15,17-35-16,1-35-15</inkml:trace>
  <inkml:trace contextRef="#ctx0" brushRef="#br0" timeOffset="208117.487">5909 11324 0,'0'0'16,"18"0"46,-1-17-46,1-1-16,0-17 16,-18-36 15,0 36-16,-18 35 1,-35 35 0,0 53-1,35 0 1,18 1 0,36-1-1,17-53 1,52-35-1,1-18-15</inkml:trace>
  <inkml:trace contextRef="#ctx0" brushRef="#br0" timeOffset="208633.296">7267 11271 0,'0'0'0,"0"-17"16,-17 17 15,-1 0-31,-17 0 16,-36 0-1,18 53 1,0 17 0,53 18-1,36-17 1,-19-54-1,71 19 1,-17-36 0,-18-36-1,-36-52 1,1-18 0,-53 18-1,-18 35 1,-18 71-1,54 0 1,17-1-16</inkml:trace>
  <inkml:trace contextRef="#ctx0" brushRef="#br0" timeOffset="209000.309">7602 11236 0,'0'0'0,"-17"0"63,17 18-48,-18-1-15,18 36 16,-35 53-1,35 35 1,0 18 0,-18-106-16,18 53 15,-17 35 1,-1-35 0,18-54-1,-18-52 1,18-70 15,0-1-31</inkml:trace>
  <inkml:trace contextRef="#ctx0" brushRef="#br0" timeOffset="209283.184">7532 11289 0,'0'0'0,"0"-18"15,53-35 1,0 53 0,-18 53-1,-17 0 1,-18 18 0,0-1-1,-18-17 1,-35 0-1,0-18 17,18-35-17,17 0-15</inkml:trace>
  <inkml:trace contextRef="#ctx0" brushRef="#br0" timeOffset="209798.386">8273 10918 0,'0'0'0,"0"-35"15,0-18 1,0 36 0,0-1-1,17 36 1,1 35-1,-18 35 1,-18 18 0,-17 17-1,0 1 1,17-36 0,18 18-1,0-18 1,18-53-1,17-17 17,18-18-17,35-36 1,18-34 0</inkml:trace>
  <inkml:trace contextRef="#ctx0" brushRef="#br0" timeOffset="209998.364">8220 11342 0,'-124'0'16,"248"0"-16,-371-18 15,176 18 1,89 0 0,52 0-1,72 0 1,16-17-1,-52-1 1</inkml:trace>
  <inkml:trace contextRef="#ctx0" brushRef="#br0" timeOffset="210165.499">8678 11236 0,'53'0'16,"-35"0"0,-89 0-16,142 18 31,-71-1-16,0 1-15,0 35 16,0 0 0,0 0-1,-18-53 1</inkml:trace>
  <inkml:trace contextRef="#ctx0" brushRef="#br0" timeOffset="210315.521">8837 11148 0,'18'-124'32,"-36"248"-32,36-336 0,-18 194 31,0 54-15</inkml:trace>
  <inkml:trace contextRef="#ctx0" brushRef="#br0" timeOffset="211346.259">9013 11342 0,'0'0'0,"0"17"15,0 1-15,0 17 16,0-17-1,-17-18 157,34 0-78,-17-18-94,0 36 63,0 0-48,0-1 16,0 1-15,0-36 31,0 1-31,0-1-16,0-53 31,0 1-16,18 52-15,17-52 16,18 34 0,18 36-1,-36 71 17,-35 0-17,0-1 1,0-35-1,0-17 1,0-53 15,0-18-15,18 18-16,35-18 16,35 0-1,-35 53 1,0 70-1,-36 1 1,-17-1 0,18 1-1,-18-36 17,35-35-17,18-17 1,-18-1-16</inkml:trace>
  <inkml:trace contextRef="#ctx0" brushRef="#br0" timeOffset="211545.668">9807 11307 0,'18'-18'15,"-53"53"1,52-52-16,18 17 16,1 17-1,-1 36 1,-35 18-1,0-36 1,0-17-16,-35 17 16,-1-35 15,36-18-31</inkml:trace>
  <inkml:trace contextRef="#ctx0" brushRef="#br0" timeOffset="211711.115">9825 11201 0,'17'-71'16,"-34"142"-16,87-265 16,-70 105-1,0 72 1,0 34 0,0 19-1,0-19-15</inkml:trace>
  <inkml:trace contextRef="#ctx0" brushRef="#br0" timeOffset="212328.45">10336 11148 0,'-17'0'16,"-1"0"0,0 0-1,36 0 32,0 0-47,17 0 16,-17 0-16,52 0 15,1-18 17,-36 18-17,-35 18 16,0 17-15,-35 0 0,17-17-16,-35 53 15,-17-19 1,17 1 0,0 0-1,53-17 1,17-36-1,36 17 1,0-17 0,35-35-1,-17 17 1,0 1 15,-18-19-31</inkml:trace>
  <inkml:trace contextRef="#ctx0" brushRef="#br0" timeOffset="212793.817">10954 11254 0,'17'0'16,"-34"0"-16,34-18 16,1 0-1,-18 1 1,-18-1-1,-35 18 1,-35 0 0,35 18-1,-17 70 1,70-18 15,0-34-15,53 17-1,0-53 1,-18 0 0,35-71-1,-52 1 1,0 17 0,-18 35-1,-18 53 1,18 36-1,0-1 1,71-34 0,-18-36-1,-36 0 1</inkml:trace>
  <inkml:trace contextRef="#ctx0" brushRef="#br0" timeOffset="213275.636">11624 10707 0,'0'-18'16,"0"36"31,0-1-47,0 1 15,-18 88 1,1-53-16,-36 70 16,18 18-1,17-17 1,18-18-1,0-53 1,0-36 0,0-34-1</inkml:trace>
  <inkml:trace contextRef="#ctx0" brushRef="#br0" timeOffset="213476.435">11448 11183 0,'0'0'0,"-53"-18"16,0-17 0,35 35-1,36-18 1,52 1 0,36-1-1,-71 1-15,18-1 16,-17 0-16</inkml:trace>
  <inkml:trace contextRef="#ctx0" brushRef="#br0" timeOffset="213709.42">11942 11095 0,'0'0'0,"17"17"15,-17 1 16,0 17-15,-17 1 0,-1 17-1,0-18 1,1 0 0,-1-35-1</inkml:trace>
  <inkml:trace contextRef="#ctx0" brushRef="#br0" timeOffset="213858.715">11942 10936 0,'0'0'0,"35"-70"16,-35 17 0,17 17-1,1 54 16,0 0-31</inkml:trace>
  <inkml:trace contextRef="#ctx0" brushRef="#br0" timeOffset="214208.638">12259 11024 0,'0'0'0,"-18"0"16,18 18-1,-53 52 1,18 1 0,18 0-1,17-1 1,52-35 0,1-17-1,0-36 1,-17-52 15,-19-36-15,-17-17-1,-17 34 1,-19 89 0,36 18-1</inkml:trace>
  <inkml:trace contextRef="#ctx0" brushRef="#br0" timeOffset="214540.372">12488 11324 0,'0'35'15,"0"-70"-15,18 88 16,-18-71 15,18-17-15,17-35-1,0-19 17,53 1-17,-52 53-15,34 0 16,71 88 0,-88 35-1,-35 35 1,-53-35-1,-36-17 1,0-18 0,-17-35-1,71-18 1</inkml:trace>
  <inkml:trace contextRef="#ctx0" brushRef="#br0" timeOffset="-196467.995">2399 12559 0,'0'0'0,"-18"18"0,1-18 16,17 17-1,-18-17 1,0 0 31,18-17-32,0-1 1,18 0-16,17-35 16,36 18-1,-1 35 1,-17 18 0,-35 35-1,-36 35 1,-52-35-1,-1 0 1,18-36 0,36-17-1,34 0 1,71-17 15,-35 34-15,-35 1-1,0 35 1,-18 0 0,-18 0-1,-35-18 1,-88 0 0,35-35-1,-17 0 1,70 0-1,17 0 1,36-17 0</inkml:trace>
  <inkml:trace contextRef="#ctx0" brushRef="#br0" timeOffset="-195836.469">2663 12241 0,'0'0'0,"-17"-35"16,17 0-1,0 17 1,35 18 0,0 0 15,-17 53-31,17 18 16,1-1 15,52 36-16,18-35 1,-1-18 0,1-18-1,-53-18 1,-35 1 0,-18 0-1,-18-1 1,-35 19-1,-35 17 1,-18 17 0,-35 36-1,18 17 1,-1-17 0,36-18 15,17-35-16,54-17 1,-1-36 0,18-36-1,0 19-15</inkml:trace>
  <inkml:trace contextRef="#ctx0" brushRef="#br0" timeOffset="-184687.37">4427 12506 0,'18'0'32,"-18"-18"15,0 1-1,-18 17-46,1 0 16,-36 0 0,-18 35-1,36-17-15,-36 17 16,-34 35 0,34 1-1,18 17 1,53-17-1,35-1 1,54-34 0,16-19-1,1-34 1,-35-1 0</inkml:trace>
  <inkml:trace contextRef="#ctx0" brushRef="#br0" timeOffset="-184320.871">4692 12753 0,'0'0'0,"0"-18"31,-18 18-15,-17-17-1,-18 34 1,18 36-1,17 18 1,18-1 0,71-17-1,35-35 1,-1-36 0,-16-17-1,-54 17 1,-17-70-1,-18 35 1,-71 0 0,-17 36-1,35 34 1,35 1-16</inkml:trace>
  <inkml:trace contextRef="#ctx0" brushRef="#br0" timeOffset="-183688.941">5609 12788 0,'0'0'0,"18"-17"16,-1-1-1,-17 0 1,0 1 0,0-1-16,-35 18 15,-53 0 1,-18 35-1,-35 36 1,106-1 0,52-17-1,72-17 1,34-36 0,-35-36-1,18-87 16,-35-36-15,-36 0 0,-35 53-1,-18 71 1,1 35 0,-1 35-1,0 89 1,18-1-1,-17-17 1,-19 0 0,36-35-1,0-18 1,18-53 0</inkml:trace>
  <inkml:trace contextRef="#ctx0" brushRef="#br0" timeOffset="-183322.04">5944 12806 0,'0'0'16,"-17"0"15,34 0 0,19-18-15,16-17-1,-16-36 1,-36 36 0,0 17-16,-18 1 15,-35 17 1,-35 53 0,35 17-1,53 36 1,18-35-1,52-18 17,1-36-17,35-34 1,-53-1-16</inkml:trace>
  <inkml:trace contextRef="#ctx0" brushRef="#br0" timeOffset="-182590.998">7355 12753 0,'0'-18'16,"18"18"0,0 0-1,-1 0 1,1 0 0,17 53-1,-17 0 1,-18 35-1,-18-17 1,1-36 0,-1-35-1,18-35 1,0-18 0,18-35-1,-1 52-15,36-34 16,0 17-1,35 35 1,-17 18 15</inkml:trace>
  <inkml:trace contextRef="#ctx0" brushRef="#br0" timeOffset="-182257.728">7796 12806 0,'0'0'15,"53"0"17,18-18-17,17-17 1,-35 0 0,-35-1-1,-54 19 1,-52 34-1,0 36 1,0 0 0,88-35-1,-18 35-15,36 17 32,70-17-17,0-35 1,53-1-1,36-34-15</inkml:trace>
  <inkml:trace contextRef="#ctx0" brushRef="#br0" timeOffset="-181739.765">8767 12841 0,'17'-18'0,"-34"36"0,69-71 15,-16 18 1,-19-18-1,-17 35 1,-88 18 0,-18 0 15,0 53-15,36 18-1,70-1 1,18 1-1,70-18 1,0-53 0,-17-53-1,-19-35 1,19-53 0,0-18-1,-36 0 1,-35 89-1,-35 52 1,-1 71 0,19 53-1,-1 17 17,18 36-17,0-53 1,0-36-1,0-52 1</inkml:trace>
  <inkml:trace contextRef="#ctx0" brushRef="#br0" timeOffset="-181325.799">9190 12718 0,'0'0'0,"0"-36"16,-35 19-1,17 17 1,-17 17 0,35 54 15,0-1-15,17-17-1,19-35 1,16-18-1,1 0 1,0-35 0,71-53-1,-54 17 1,-34 36 0,-54 52 15,0 19-16,18-19-15,0 54 16,0-18 0,0-18-1,18-17 1</inkml:trace>
  <inkml:trace contextRef="#ctx0" brushRef="#br0" timeOffset="-180959.766">9878 12859 0,'0'0'16,"-18"0"-16,18 17 31,0 1-15,18 0-1,-1-18 1,1-36-1,0-34 1,-1-18 0,1 17-1,35 18 1,-35 53-16,52 71 31,-17-18-15,-18 52-1,1-34 1,-19 17 0,1-105 15</inkml:trace>
  <inkml:trace contextRef="#ctx0" brushRef="#br0" timeOffset="-180344.673">10707 12788 0,'35'-17'16,"-17"-1"15,17-35-16,-35 35 1,-71-17 0,1 35-1,35 0-15,-36 18 16,0 17 0,36 36-1,35-19 1,71 1-1,35-53 1,-18-17 0,0-71-1,-17-54 1,-1-87 15,-70 70-15,0 71-1,0 53 1,0 53 0,0 52-1,-18 54 1,-17 52 0,0-70-1,17 0 1,18-18-1,0-35 1,53-53 0,-18 0-1</inkml:trace>
  <inkml:trace contextRef="#ctx0" brushRef="#br0" timeOffset="-179928.013">11606 12665 0,'0'0'15,"0"-36"1,0-16 0,-35 16-1,-35 1 1,-19 35 0,-16 18-1,-1 35 1,88-36-16,-17 36 15,70 53 1,71-53 0,0-53-1,-53 0 1,35-71 15,-53 18-15,-17-17-1,-54 87 17,36 36-17,18 36 1,0-72 0,-1 18-16</inkml:trace>
  <inkml:trace contextRef="#ctx0" brushRef="#br0" timeOffset="-179628.879">11695 12823 0,'17'-17'0,"-34"34"0,52-52 15,0-18 1,18-35 15,18 18-31,34 17 31,1 35-15,-18 53 0,-35 71-1,-53-35 1,-17-18 0,-19-1-1,1-34 1</inkml:trace>
  <inkml:trace contextRef="#ctx0" brushRef="#br0" timeOffset="-179379.083">12577 12559 0,'0'-18'0,"0"36"15,0-53-15,-18-1 0,-17 19 31,-18 17-15,0 53 0,17 0-1,1 35 1,35-18 0,18 1-1,52-36 1,1-53-1,-36 18-15</inkml:trace>
  <inkml:trace contextRef="#ctx0" brushRef="#br0" timeOffset="-178812.993">12859 12559 0,'0'0'16,"35"-35"-16,-53 52 31,1 19 0,17-19-31,0 18 16,0 36-1,17-36 1,54-17 0,17-18-1,-17-35 1,-1-18-1,1-35 1,-36-1 0,-17 36-1,-36 71 17,0 0-17,1 52-15,-36 36 16,-35 88 15,35-35-15,0 17-1,0-17 1,-18-53 0,1-53-1,-18-71 1,-1-17-1,19-53 1,35-18 0,52-18-1,54 18 1,-36 71-16</inkml:trace>
  <inkml:trace contextRef="#ctx0" brushRef="#br0" timeOffset="-178247.886">14093 12594 0,'18'0'15,"-36"0"-15,54 0 16,-54 18 31,0-1-47,-17 36 16,0 0-1,17-35-15,1 0 16,17-18 15</inkml:trace>
  <inkml:trace contextRef="#ctx0" brushRef="#br0" timeOffset="-178097.966">14164 12418 0,'71'-71'15,"-142"142"-15,159-230 16,-88 124-1,35 17 1,18 18 0,-35 18-16</inkml:trace>
  <inkml:trace contextRef="#ctx0" brushRef="#br0" timeOffset="-177781.634">14711 12382 0,'17'0'15,"-34"0"-15,52 18 0,-35 0 32,-53-1-1,36 1-31,-36 17 16,35 36-1,18-1 1,53 1-1,0-18 1,-53-35 0,-71-18-1,-87 0 1,-19 0 0,89-18-1,70 18-15</inkml:trace>
  <inkml:trace contextRef="#ctx0" brushRef="#br0" timeOffset="-170659.254">16104 12577 0,'0'-18'47,"0"0"-16,0 1 1,0-1-17,-17 0 17,-19 1-17,1-19 1,-18 1-1,-17 0 1,-19 17 0,-34 18-1,-1 53 1,19 35 0,52 1-1,70-1 1,1-71-16,70 19 15,36-36 1,17-18 15,-18-53-31,-17-34 16,-88 69 15,-1-17-15,-34 71-1,-19 17 1,1 18 0,35 18-1,0-18 1,88-18 0,18-53-1,-88 18-15</inkml:trace>
  <inkml:trace contextRef="#ctx0" brushRef="#br0" timeOffset="-170325.562">16422 12435 0,'0'0'0,"0"-17"16,0-1 0,0 36 15,17 35-16,19 0 1,17 0 0,-18-18-1,-17-35-15,17 0 16,0 0 0,0-18-1,1-35 1,-19 0-1,19-17 1,-36 17 0,35 53 15</inkml:trace>
  <inkml:trace contextRef="#ctx0" brushRef="#br0" timeOffset="-169977.739">17039 12382 0,'0'-17'32,"-17"-1"-17,-1 18 1,0 0-16,-17 18 16,-18 17-1,18 71 1,35-35-1,53-19 1,17-16 0,36-54-1,-18-35 1,-35-53 0,-35 0 15,-53 36-16,-18 35 1,17 35 0,36 17-1</inkml:trace>
  <inkml:trace contextRef="#ctx0" brushRef="#br0" timeOffset="-169777.658">17533 12330 0,'18'0'16,"-36"0"-16,71 0 0,-35 0 15,-1 0 1,-17 17 0,0 18-1,-17 54 1,-1-36 0,0-18 15</inkml:trace>
  <inkml:trace contextRef="#ctx0" brushRef="#br0" timeOffset="-169611.17">17727 12206 0,'18'-88'16,"-36"176"-16,36-282 15,-18 141 1,-18 53-1,18 35 1,18-17 0</inkml:trace>
  <inkml:trace contextRef="#ctx0" brushRef="#br0" timeOffset="-169078.999">18292 12312 0,'0'-18'0,"0"1"31,0-1-15,0 0-16,-36 18 16,-87-17-1,52 52 1,-17 18-1,35 35 1,71 0 0,70-35-1,35-53 1,-87 0-16,52-53 16,0-53-1,-35-88 16,0-17-15,-53 52 0,0 88-1,0 89 1,-18 53 0,18 52-1,0 18 1,-17-17-1,17 17 1,-36-88 0,36-36-1</inkml:trace>
  <inkml:trace contextRef="#ctx0" brushRef="#br0" timeOffset="-168728.857">18627 12294 0,'0'-17'16,"-18"34"-16,36-17 0,-18-35 16,17 35 15,1 0-31,-18-18 16,70-17-1,-52 17-15,17 1 16,-17-54-1,-53 36 1,-36 35 0,-17 35-1,35 18 1,-17 71 0,70-36-1,52-18 1,37-17 15,52-53-15,35-17-1</inkml:trace>
  <inkml:trace contextRef="#ctx0" brushRef="#br0" timeOffset="-168279.393">19367 12259 0,'36'-18'0,"17"-52"15,-53-1 1,-36 36-1,-17 229-15,1-406 16,-54 265 0,35 18-1,54-36-15,-19 89 16,54-19 0,52-52-1,19-35 1,-1-36 15,0-70-15,18-141-1,-36 17 1,-52 36 0,-53 52-1,-18 89 1,0 88-1,18 53 1,17 88 0,-17 0-1,-36-18 1,18-35 0,-35-70-1,70-53 1</inkml:trace>
  <inkml:trace contextRef="#ctx0" brushRef="#br0" timeOffset="-167041.012">2240 14076 0,'-18'0'0,"1"0"31,17-18-15,17 1 0,36-36-1,18 35 1,-53 0-1,35 1-15,52 17 32,-69 17-17,-36 19 1,-36 17 0,-17-18-1,1 0 1,16-35-1,19 0 79,-1 0-78</inkml:trace>
  <inkml:trace contextRef="#ctx0" brushRef="#br0" timeOffset="-166315.569">2399 13935 0,'0'0'0,"18"-18"31,-1 18-16,18 0 1,-35-18 0,0 36-1,18 0 1,-18 17 0,-18 18-1,-17 17 1,-18-17-1,36 0 1,-1-35 0,18 0 31,53-18-32,0 0 1,17 0-1,1 0 1,-18 0 0,0 0-1,0-18 1,-18-17 0,18-54-1,-36 19 1,-17 17-1,18 35 1,-18 36 31,0 17-31,-18 53-1,18-35 1,0-17-16,0 87 15,0-35 1,0-17 0,0-124 15,18 35-31</inkml:trace>
  <inkml:trace contextRef="#ctx0" brushRef="#br0" timeOffset="-165848.508">2999 13635 0,'0'0'0,"-18"-18"0,0 1 32,-17 17-17,53 52 16,17 19-15,18-36 0,53 36-1,-53-36-15,105 36 16,-17-18 0,-52-18-1,-72-17 1,-17-1-1,-17 1 1,-89 52 0,-18 19-1,1 16 17,17 1-17,18 0 1,0-35-1,35-18 1,53-18 0,17-53-1</inkml:trace>
  <inkml:trace contextRef="#ctx0" brushRef="#br0" timeOffset="-165234.397">4551 13952 0,'0'0'0,"-18"0"16,1-17-1,17-1 1,-18 18 0,18 18-1,0 35 1,-18 35 0,1 35-1,-1-35 1,0 89-1,1-107 1,17-52 0</inkml:trace>
  <inkml:trace contextRef="#ctx0" brushRef="#br0" timeOffset="-164802.687">4498 13970 0,'0'0'0,"18"-71"16,17-34 0,35 52-1,36 53 1,18 17 0,-36 72-1,-88-19 1,-53-17-1,-35 0 1,-18-18 0,35 0-1,54 18 1,17-17 0,35-19 15,18 54-16,17-1 1,1 19 0,-36-36-1,-17-36 1,35-34 0,-35-1-16</inkml:trace>
  <inkml:trace contextRef="#ctx0" brushRef="#br0" timeOffset="-164436.106">5292 14270 0,'0'0'0,"-18"0"16,36-18 15,35-17 0,-36 35-31,36-35 16,-18-18 0,-35 0-1,-35 53 1,-35 17 0,34 19-1,1 34 1,35 18-1,18 1 1,52-19 0,1-17-1,17-70 1,-53-1-16</inkml:trace>
  <inkml:trace contextRef="#ctx0" brushRef="#br0" timeOffset="-164036.601">5944 14146 0,'0'0'16,"0"-35"0,0 17-1,0 1 1,-17 17-1,-19 0 1,1 0 0,17 17-16,1 19 15,17-1 1,35 36 0,18-1-1,-18 1 16,-17-36-15,-36 0 0,-35-17-1,-35 0 1,18-1 0,34-17-1</inkml:trace>
  <inkml:trace contextRef="#ctx0" brushRef="#br0" timeOffset="-163586.54">6191 14217 0,'0'0'16,"0"-18"-16,0-35 31,-17 71 0,17 35 0,0 17-15,17 19 0,19-72-16,52 36 15,-18-53 1,36-17-1,0-36 1,-36-53 0,-17 35-1,-35 1 1,-53 87 15,17 19-15,0 34 15,18-35-31,0 18 16,18 18-1,17-53 1</inkml:trace>
  <inkml:trace contextRef="#ctx0" brushRef="#br0" timeOffset="-163054.998">7338 14129 0,'0'0'0,"17"-18"0,1 18 0,0-18 15,-18 1 1,0-1-16,0-17 31,-53 17-15,-18 18-1,-17 36 1,17 34 0,54-17-1,17-18-15,17 53 16,54-17-1,17-53 1,-35-54 0,0-17-1,-35 1 1,-18-54 0,0 70-1,-18 89 32,18 18-31,0-18-1,18 0 1,-1-36-16,19 1 16,-1-18-1</inkml:trace>
  <inkml:trace contextRef="#ctx0" brushRef="#br0" timeOffset="-148777.75">4657 14305 0,'0'0'16,"-18"0"-16,0 0 0,-35 0 16,18 0-1,-18 0 1,36 18 15,17-1 0,35-17-15,106 0 0,177-35-1,140-18 1,36 18 0,0 0-1,-159 35 1,-159-18-1,-105 18 1,-36 0 0,-52 0 46,17-18-46</inkml:trace>
  <inkml:trace contextRef="#ctx0" brushRef="#br0" timeOffset="-148129.123">8731 13847 0,'0'0'0,"0"-36"0,-35-17 16,35 18 15,-18 53 0,18 52-15,18 54-1,0 17 1,-18 18 0,-18-36-1,18-52 1,-35-71-1,17 0-15,18-18 16</inkml:trace>
  <inkml:trace contextRef="#ctx0" brushRef="#br0" timeOffset="-147712.934">8590 13776 0,'0'0'0,"0"-53"0,0-18 31,124 54-15,17 34 0,-71 1-1,1 35 1,-71 0 0,-53 0-1,-88 0 1,35-18-1,53-17 1,53 17 0,53 18-1,35 0 1,0 17 0,-17-17-1,-18-17 16,-36-1-15,1-35 0,0-18-1,-1 18-15</inkml:trace>
  <inkml:trace contextRef="#ctx0" brushRef="#br0" timeOffset="-147363.219">9155 14164 0,'17'-18'47,"1"1"-31,-1 17-16,19-18 16,-1-35-1,-35 0 1,0 18 15,-18 35-15,-52 18-1,35 35 1,35 35 0,0 0-1,17-18 1,54-34-1,17-36 1,0-18 0</inkml:trace>
  <inkml:trace contextRef="#ctx0" brushRef="#br0" timeOffset="-146780.868">9984 14058 0,'0'-17'0,"0"-1"16,0 0-1,0 1 1,-18-1 0,-35 18-1,0 0 1,0 18-1,36 35 17,17-1-17,0-34-15,17 53 16,54-18 0,-18-1-1,-18-34 1,-35 0-1,-18-18 1,-52 0 0,-71 0-1,70 0 1,53 0 0,18-18-1,18 18 1</inkml:trace>
  <inkml:trace contextRef="#ctx0" brushRef="#br0" timeOffset="-146047.327">9860 14058 0,'0'0'15,"0"-17"-15,18 17 47,-18 17-15,0 1-17,-36 35 1,1-18-1,18 71 1,17-53 0,52 17-1,-34-70-15,53 36 16,35-36 0,-36-53-1,18-36 1,-35 1-1,-18-18 17,-35 54-17,0 16 1,-17 54 15,17 35-15,0-18-16,0 18 15,0 18 1,0-1 0,17-17-1,1-35 1,0-18 0,-1-18-16</inkml:trace>
  <inkml:trace contextRef="#ctx0" brushRef="#br0" timeOffset="-145699.469">10566 14058 0,'0'-17'0,"0"-1"15,17 0 1,-87 142-16,140-265 16,-87 211-16,17-140 31,-18 70-16,0 35 1,18 18 0,0 0-1,36 0 1,-1-18 0,0 18-1,-35-18 1,-17-17-1,-36 17 1,35-35 0,-17 0-1,-18 0 1,35 0-16</inkml:trace>
  <inkml:trace contextRef="#ctx0" brushRef="#br0" timeOffset="-145200.986">11254 14093 0,'0'0'0,"17"-17"16,-17-1-16,0-17 15,0 17 1,-35-17-1,-71 35 1,0 0 0,0 53 15,54 0-15,52 0-1,105 53 1,1-71-1,0-35 1,-18-53 0,-17-53-1,-71 71 1,0 0 0,0 52 15,0 54-16,17-1 1,36-17 0,-17-18-1,-19-35 1,1 0-16</inkml:trace>
  <inkml:trace contextRef="#ctx0" brushRef="#br0" timeOffset="-144633.044">11889 13529 0,'0'0'0,"-18"-53"16,0 18-1,1 17 1,-1 53-1,18 36 1,0 88 0,0-18-1,18-53 17,-1 18-17,1-18 1,0-35-1,-18-35 1,17-36 0,1-35-1,0-17 1,17 17 0,18 0-1,17 35 1,1 89-1,-36-18 1,-35 17 0,-18-17 15,-34-18-15,-1-35-1,-53 18 1,35-36-1,54 1-15</inkml:trace>
  <inkml:trace contextRef="#ctx0" brushRef="#br0" timeOffset="-144434.588">12259 14005 0,'-35'18'0,"70"-36"0,-17 18 0,17 0 15,-17 0 1,-18 18-1,0 17 17,0 18-32,0 0 15,-36-35 17,19-18-32</inkml:trace>
  <inkml:trace contextRef="#ctx0" brushRef="#br0" timeOffset="-144268.882">12382 13794 0,'0'0'0,"0"-89"16,-17 36 0,-36 53-1,35 0 1,18 18-1</inkml:trace>
  <inkml:trace contextRef="#ctx0" brushRef="#br0" timeOffset="-143736.5">12665 13617 0,'0'0'15,"-18"-17"-15,0-19 16,18 19 0,-17 17-1,17 35 1,0 53-1,0 18 1,17 35 0,1 0-1,-18-106-15,53 54 16,-18-54 0,53 0 15,36-70-16,-71-18 1,35-18 0,-17 1-1,-36 35 1,-70 70 15,17 18-15,18 0-1,0-36 1</inkml:trace>
  <inkml:trace contextRef="#ctx0" brushRef="#br0" timeOffset="-143586.306">13176 13794 0,'0'0'0,"0"-18"15,-53-53 1,18 36 0,53 35-1</inkml:trace>
  <inkml:trace contextRef="#ctx0" brushRef="#br0" timeOffset="-143286.585">13547 13511 0,'0'0'0,"0"-17"0,0-36 16,0 35 0,0 53 30,0 71-30,0 18 0,0-1-1,0-70-15,-18 18 16,0 70 0,18-88-1,36-53 1</inkml:trace>
  <inkml:trace contextRef="#ctx0" brushRef="#br0" timeOffset="-142787.176">13741 13970 0,'17'-18'0,"1"1"0,-89 105 0,107-141 16,17-18-16,-53 89 31,0 0-31,0 17 31,35 18-15,18-35 0,35-18-1,0-18 1,0-53 0,-17-17-1,-36 35 1,-35 18-1,-53 35 1,0 53 0,53-18-16,-35 18 15,35 88 1,0 53 0,0-35-1,0 123 16,-35-158-15,-36-54 0,-35-70-1,36-35 1,17-71 0,35-35-1,18 70-15</inkml:trace>
  <inkml:trace contextRef="#ctx0" brushRef="#br0" timeOffset="-142533.121">13723 13688 0,'0'-18'15,"0"0"1,18 18 0,17 0-1,18-17 1,-35 17-16</inkml:trace>
  <inkml:trace contextRef="#ctx0" brushRef="#br0" timeOffset="-141855.168">15346 13511 0,'0'0'0,"0"-17"16,-18 17 0,-35 17-1,-17 54 1,-1 17-1,54 18 1,52-35 0,18-36-1,53-35 1,-54-71 0,-52-35-1,-35-35 1,-18 35-1,36 71 17,52 35-32</inkml:trace>
  <inkml:trace contextRef="#ctx0" brushRef="#br0" timeOffset="-141489.847">15804 13441 0,'0'0'0,"18"0"15,17 0 1,18-35 0,0-18-1,0-18 1,-18-17 0,-52 17-1,-36 71 1,0 36-1,0 69 17,18 1-17,17 88 1,0 36 0,-17-89-1,-18-35 1,18-54-1,0-34 1,17-36 0</inkml:trace>
  <inkml:trace contextRef="#ctx0" brushRef="#br0" timeOffset="-141340.487">15628 13811 0,'0'0'15,"0"-35"-15,35-18 16,54 53-1,87-18 1,18 18 15,-124 0-31</inkml:trace>
  <inkml:trace contextRef="#ctx0" brushRef="#br0" timeOffset="-140956.593">17145 13758 0,'18'-17'0,"-18"-19"16,-18 19-1,0-1-15,-35 0 32,-17 18-17,17 18 1,0 35 0,18 35-1,35-35 1,17 53-1,72-71 1,34-17 0,1-53-1,-72 17-15</inkml:trace>
  <inkml:trace contextRef="#ctx0" brushRef="#br0" timeOffset="-140689.745">17462 13829 0,'71'-88'15,"-89"70"1,-70 36-1,123 70-15,-176-141 16,88 124 15,53-19-15,89 37 0,16-54-1,-16-35 1,-36-35-1,-53-71 1,0 53 0,-18-18-1,36 71 17</inkml:trace>
  <inkml:trace contextRef="#ctx0" brushRef="#br0" timeOffset="-140174.747">18133 13776 0,'53'-35'15,"-106"70"-15,123-106 16,-87 36 0,-54 17-1,-52 18 1,17 53-1,18 0 1,70 36 0,89-37-1,34 1 1,1-53 0,-18-53-1,-52 36-15,34-107 16,1-70-1,-36 18 1,-35 88 0,0 17 15,-18 71-15,-17 106-1,18 17 1,-19 36-1,19-18 1,-19-17 0,1-54-1,35-17 1,35-53 0,-35-17-16</inkml:trace>
  <inkml:trace contextRef="#ctx0" brushRef="#br0" timeOffset="-139806.573">18609 13758 0,'0'0'0,"-18"0"16,1 0 0,34 0 30,36-35-30,0 0 0,-35 17-16,17-52 15,-35 17 1,-18 35 0,-87 53-1,52 18 1,-35 71-1,88-36 1,70-18 0,36-34 15,17-19-15,-52-52-16</inkml:trace>
  <inkml:trace contextRef="#ctx0" brushRef="#br0" timeOffset="-137477.445">19703 12841 0,'0'-18'15,"0"1"1,-18 34 47,0 1-48,18 17-15,-35 18 16,-18 88-1,18 53 1,0 18 0,-18 53-1,17-124 1,-17-35 0,36-36-1,-1-35 1,18-17 15,0-36-15,53-52-1</inkml:trace>
  <inkml:trace contextRef="#ctx0" brushRef="#br0" timeOffset="-136796.81">20108 13564 0,'0'0'0,"0"18"0,0 0 15,-17-18-15,-1 35 16,18 0 15,0-17-15,0-1-1,0-34 17,0-1-32,0-17 15,0-18 1,18-18-1,-1 18 1,36 1 0,0 34-1,53 18 1,-53 35 0,-18 0-1,-17 18 16,-18-17-15,0-54 15,35-17-15,18-36 0,0 1-1,35 34 1,-17 54-1,-54 0-15,1 70 16,-18 18 0,0-36-1,-35 1 1,17-54 0,0-17-1</inkml:trace>
  <inkml:trace contextRef="#ctx0" brushRef="#br0" timeOffset="-136431.275">21026 13476 0,'35'0'16,"0"0"-1,0-35 1,-17-18 0,0 0-1,-18 18 1,0 17-16,-53 0 16,-18 54-1,18 52 1,18 18-1,35 17 17,53-52-17,53-18 1,0-53 0,-89-18-16</inkml:trace>
  <inkml:trace contextRef="#ctx0" brushRef="#br0" timeOffset="-136096.934">21678 12929 0,'0'-35'15,"-17"0"1,-1 17-16,0 18 31,18 53-15,0-35-16,0 52 16,0 71-1,0 18 1,-17 17-1,-19-52 1,19-71 0,-1-36-1</inkml:trace>
  <inkml:trace contextRef="#ctx0" brushRef="#br0" timeOffset="-135912.713">21414 13229 0,'0'-17'16,"0"34"-16,0-52 0,17 35 31,54 0-15,-36 0-16,71-35 15,-71 17-15</inkml:trace>
  <inkml:trace contextRef="#ctx0" brushRef="#br0" timeOffset="-135498.472">21978 12859 0,'0'-18'15,"0"36"-15,0-18 32,0 53-17,0 70 1,-18 36-1,18 35 17,0-124-17,0-52-15,0 17 16,0-17 0,18-18-1,53-106 1,-36 36-1,0 17-15,53-35 16,1 88 0,-19 70-1,-35 54 1,-35-19 0,-17-16-1,-1-54 1,18-18-1,0-34 1</inkml:trace>
  <inkml:trace contextRef="#ctx0" brushRef="#br0" timeOffset="-135149.435">22842 13300 0,'0'0'0,"0"-53"15,-17 18 1,-36 52 0,0 54-1,18 17 1,35 35 0,17-52-1,19-36 1,-1-35-1,0-53 1,-17-17 0,-18-54 15,-36-34-15,-16 105-1,16 35 1</inkml:trace>
  <inkml:trace contextRef="#ctx0" brushRef="#br0" timeOffset="-134567.241">23266 13264 0,'0'0'0,"70"-35"15,-52 0 1,-18 0-1,-35 17 1,-71 0 0,-18 36 15,18 53-15,54 34-1,52 19 1,70-36-1,1-53 1,17-52 0,0-72-1,18-69 1,-18-36 0,-35 0-1,-18 0 1,-35 141-1,-17 53 1,-19 53 15,36 17-31,0 71 32,0 18-17,-17 17 1,-1-123-1,0 18 1,18-53 0,53-18-1,18-18 1,-1-35-16</inkml:trace>
  <inkml:trace contextRef="#ctx0" brushRef="#br0" timeOffset="-134284.746">23918 13141 0,'141'-106'15,"-105"53"1,-36 36-16,0-19 16,-177 248-16,354-441 0,-195 229 15,-17 0 17,0 17-17,-18 36 1,17 18-1,36 52 1,18-35 0,-18 1-1,-35-36 1,-71-18 0,-106-53-1,36 1 1</inkml:trace>
  <inkml:trace contextRef="#ctx0" brushRef="#br0" timeOffset="-129508.468">2805 15434 0,'0'0'16,"0"-18"15,-18 18 31,0 0-62,1 0 16,-1 0-16,-17 0 16,-36 0-1,1 0 1,52 0-16,-17 0 16,-18 18-1,35-18 16,18 18-15,0 35 0,0 17-1,0 1 17,0-1-17,0-34 1,18-36 15,52-36-15,1 1-1,-36 17 1,-17 18-16,17 0 16,-17 53-1,-18 35 1,0-17-1,-18-18 1,-35 17 0,-17-34 15,-1-36-15,-17 0-1,35-18 1,35-35-1,18 36-15</inkml:trace>
  <inkml:trace contextRef="#ctx0" brushRef="#br0" timeOffset="-128957.7">2822 15152 0,'0'0'0,"-17"-18"0,-1 1 15,-17 17 17,105 35-1,18 35-16,-52-17 1,70 53 0,17-18-1,-70-70-15,106 35 16,-106-36 0,17-17-1,-52 0 1,-18 18-1,-18 17 1,-52 54 0,-36 52 15,-18 0-15,1 0-1,-1-18 1,54-52-1,17-36 1,18-17 0,35-36 15</inkml:trace>
  <inkml:trace contextRef="#ctx0" brushRef="#br0" timeOffset="-106211.674">4251 15399 0,'0'0'0,"0"-18"31,0 0-15,-18 18 31,18-17-47,-17 17 16,-19 0-1,-17 17 16,36 1-15,-1 0-16,-35 52 16,18 54-1,17-1 1,18 18 0,53-70-1,35 35 1,1-53-1,-19-53 1,18-18 0,-52-17-1,34-53 1,-17-71 0,-70-71-1,-19 142 16,-52 35-15,0 36 0,17 87-1,54 1 1</inkml:trace>
  <inkml:trace contextRef="#ctx0" brushRef="#br0" timeOffset="-105796.275">4798 15875 0,'0'-18'0,"0"1"16,17-1-1,19 18 1,34 35 15,-34 1-15,-19-1-16,1 0 15,-18 18 1,0-18 0,0-17-1,17-53 1,1-1-1,0-87 1,17 0 0,0 34-1,-17 89 1,0 0 0,-1 0-16</inkml:trace>
  <inkml:trace contextRef="#ctx0" brushRef="#br0" timeOffset="-105230.738">5574 15734 0,'18'-18'16,"-36"36"-16,71-71 16,-18 18-16,-35-1 15,-18 1 1,-34 35-1,-37 18 1,19 35 0,17 35-1,88 18 1,36-89 0,-18-17 15,17-35-31,-17-53 31,-35-18-15,-18 53-1,-36 71 1,-16 88 0,52 52-1,0 36 1,52 0-1,-52-52 1,0-37 0,-35-69-1,-18-36 1,-17-53 0,17-35-1,53-36 16,35 1-15,53 17 0,-35 53-16</inkml:trace>
  <inkml:trace contextRef="#ctx0" brushRef="#br0" timeOffset="-104764.927">6015 15804 0,'0'0'0,"0"-17"16,0-1 0,0-17-1,0 0 1,-18 17 0,1 18-1,-1 0-15,-53 0 16,18 53-1,18 17 17,35-17-17,18 53 1,70-35 0,-35-71-1,-18-36 1,-17-34-1,-1-36 1,-17 36 0,0 122 15,18 37-15,17-1-1,1-35 1,-19-36-16</inkml:trace>
  <inkml:trace contextRef="#ctx0" brushRef="#br0" timeOffset="-104449.117">6315 16087 0,'17'0'16,"-52"0"-16,53 0 15,-1-36 1,-17 19-1,0-1-15,0-70 16,18 35 0,70-53-1,36 36 1,-19 87 0,-16 54-1,-54 17 1,-17 0-1,-18-17 1,0-18 15,35-71-15</inkml:trace>
  <inkml:trace contextRef="#ctx0" brushRef="#br0" timeOffset="-104232.279">7267 15840 0,'18'0'16,"-71"35"0,106-106-16,-71 107 0,36-54 31,-18 53-15,0 36-1,0-1 1,0-17-1,-35-35 1,17-18 0</inkml:trace>
  <inkml:trace contextRef="#ctx0" brushRef="#br0" timeOffset="-104081.877">7214 15628 0,'18'-53'16,"-36"106"-16,36-194 15,-18 88 1,0 35 0,-18 54-1,18 17 1</inkml:trace>
  <inkml:trace contextRef="#ctx0" brushRef="#br0" timeOffset="-103581.92">7655 15769 0,'0'0'0,"-35"0"15,0-17 1,52 17 31,1 0-47,105 0 15,36 0 1,-88 0 0,-36 0-16,18 0 15,-35 17 1,-54 18-1,-52 18 1,18 0 15,-36 18-15,18 17 0,52-35-1,36-18 1,0 0-1,53-35 1,88-17 0,36-36-1,-1-18 1</inkml:trace>
  <inkml:trace contextRef="#ctx0" brushRef="#br0" timeOffset="-103217.136">8396 15928 0,'0'0'0,"18"0"15,-1 0 1,19 0 0,17 0-1,-1-53 1,1 0-1,-35 35-15,-18-17 16,-35 18 0,-36 17-1,-17 35 1,35 18 0,-17 35-1,52 18 1,36-36-1,70-17 1,0-53 0,35-17-1</inkml:trace>
  <inkml:trace contextRef="#ctx0" brushRef="#br0" timeOffset="-102667.976">9190 15893 0,'0'0'16,"17"-18"-16,-17-35 16,0 18-1,-17 0 1,-54 35 0,1 17-1,17 36 1,35-35-16,-17 70 15,35-35 1,18 35 0,70-35-1,-35-53 17,17-35-17,1-54 1,17-87-1,-17-36 1,-19 1 0,-34 87-1,-36 89 1,-52 53 0,35 87-1,35 54 1,0 18-1,-18-19 1,0-34 0,1-36-1,-1-35 1,0-53 15,18-18-31</inkml:trace>
  <inkml:trace contextRef="#ctx0" brushRef="#br0" timeOffset="-80370.724">20814 8237 0,'0'-17'0,"-18"17"63,18 17-47,-17-17-16,-1 53 15,-17 18 1,-1 35-1,1 17 17,35-70-32,-35 88 15,0 0 1,-18-17 0,0-18-1,35-18 1,-17 18-1,0 70 1,17-17 0,0-18-1,-17 18 1,0-36 0,-1 36-1,19-53 1,-18-1-1,-1 19 17,1-18-17,0 17 1,35-17 0,-18-18-1,18 18 1,-18-18-1,18 1 1,0-1 0,0-35-1,0 17 1,0-17 0,0-18-1,0-17 1,-17-18 31,17 18 0,-18-18 15,0 0-31,1 17-15,-1 1 0,1-18-1,17 18 16,-18-1 1,18 1-32,-18-1 15,1 19 1,-1-1 0,18 0-1,-18 18 1,18-17-1,0-19 1,18-17 47,0-17-63,-1 17 15,36-36 1,53 19-1,35 17 1,36 0 15,-107 0-31,71 0 16,71 0 0,17 17-1,53 36 1,-123-35-1,141 35 1,159 35 0,-195-53-1,-87-17 1,-36-18 0,0 0-1,0-18 1,-53 18-1,-35 0-15,71 0 16,17 0 15,0 0-15,0 0 0,-18 0-1,1 0 1,-1-17-1,-17-1 1,-18 0 0,-17 18-1,-18-17 1,0 17 0,0 0-1,-18-18 1,-17 0-1,-1 18 1,1 0 0,-18 18 31,-18 0-32,-17 52 1,17 1-1,-17-18 1,35 17 0,-35 18-1,35-52-15,-18 17 16,-17 17 0,-1-35-1,1 36 1,18-18-1,-19 35 1,1 18 0,-53 53-1,-18 17 17,0 18-17,-17-18 1,34-34-1,-52 34 1,53-70 0,35-36-1,0-34 1,36-19 15,-1-17 0,-17 0-15,-36 0 0,-52 18-1,-1-18 17,-17 18-17,0-1 1,-35-17-1,-71-17 1,-53-19 0,194 19-16,-106-1 15,-87-35 1,-90 18 0,125 35-1,-18 0 1,17 0-1,53 0 17,36 17-32,53-17 15,34 18 17,-34-18-17,-18 18 1,-36-18-1,-17 0 1,-17 0 0,17 0-1,35 0 1,53 0 0,-35 0-1,35 0 1,18 0-1,-71 0 1,53 17 0,-52-17-1,34 0 17,-17 18-17,53-18 1,-53 0-1,17 0 1,36 0 0,0 18-1,0-18 1,-1 17 0,-16-17-1,34 18 1,18 0-1,-17-18 1,-1 17 0,-17 1-1,17-1 17,1-17-17,34 18 1,19-18-1,-36 18 1,18-18 0,-71 17-1,35 1 1,18-18 0,0 18-1,18-18 1,0 17-1,0-17 1,-1 0 0,-34 0-1,-1 0 1,-35 18 15,-17 35-15,35-18-1,35 0 1,17-17 0,1 0-1,-18-18 1,0 0 0,-17 0-1,-1 0 1,-35 0-1,71 0 1,18 0 0,-1 0-1,-35 0 17,-18 0-17,1 0 1,-1 0-1,18 0 1,53 17 62,0 1-62,18-18-16,-18 53 15,0 17 1,-18 19 0,-35 34-1,1 1 1,16-19 0,-17-16-1,18-19 16,35-52-31,0 17 16,-18 36 0,-34 17-1,16 0 1,19-35 0,17-18-1,-18 1 1,18 34-1,0-35 1,-18 1 0,1-1-1,17-17 1,0 17 0,0-53 30,0 1-30,0-19-16</inkml:trace>
  <inkml:trace contextRef="#ctx0" brushRef="#br0" timeOffset="-79289.105">21572 8908 0,'0'0'0,"-17"0"16,-1-18-1,0 0 1,1 18 0,17 18 15,-18 0-15,18 52-1,-35 18 1,17 1 15,-17-19-15,0-35-1,35 1 1,-18-36-16,18-36 31,0 19-31,35-54 0</inkml:trace>
  <inkml:trace contextRef="#ctx0" brushRef="#br0" timeOffset="-78788.831">21696 8661 0,'0'0'0,"0"-18"0,0 0 15,-18-17 1,1 17 0,52 54 15,18 34-15,35 1-1,-53-36-15,53 36 16,18-1-1,0-17 1,-18-53 0,-52 18-1,-72-1 17,19 1-32,-72 17 15,1 1 1,-53 52 15,-53 18-15,35 0-1,-17-1 1,105-69 0,54-19-1,34-52 1</inkml:trace>
  <inkml:trace contextRef="#ctx0" brushRef="#br0" timeOffset="-75494.311">22719 8819 0,'-18'0'47,"18"18"-16,0 0-31,-17 52 16,-19 18-1,-17 1 1,18-19 0,17-17-1,1-35 1,17-36 15,0 0-15,17-34-1,19-90 1,-19 90-16,36-54 16,53-124-1,-53 142 1,0 35 0,0 53-1,0 53 1,-18 35-1,-17 36 1,-18-18 0,0 17-1,0-17 1,0-18 0,-18 0 15,18-70-16,-18 0 1,18-36-16</inkml:trace>
  <inkml:trace contextRef="#ctx0" brushRef="#br0" timeOffset="-75311.149">22754 9066 0,'-17'0'0,"34"0"0,-70-17 15,36-1 1,52 18 0,35 0-1,19 0 1,-54 0-16,53-18 16</inkml:trace>
  <inkml:trace contextRef="#ctx0" brushRef="#br0" timeOffset="-74846.12">23407 8978 0,'0'-17'16,"-18"17"0,18-18-1,-17 18 1,-1 35-1,0 18 1,18 18 0,0-54-16,18 54 15,35-36 1,35-35 0,35-18 15,1-34-16,-36-19 1,-17 0 0,-54 36-1,-17 53 17,-17 17-17,-19 36 1,36-18-1,0-18 1,53-18 0,-17-17-1</inkml:trace>
  <inkml:trace contextRef="#ctx0" brushRef="#br0" timeOffset="-74429.957">24165 8484 0,'0'0'0,"0"-17"16,0-19-1,0 54 32,0 0-47,18-1 0,-18 89 16,0 35 0,0 18-1,-18-18 16,1-35-15,17-36 0,0-34-1,53-36 1,35-18 0,0-52-1</inkml:trace>
  <inkml:trace contextRef="#ctx0" brushRef="#br0" timeOffset="-74262.94">24253 8890 0,'-35'0'0,"70"0"0,-87 0 16,69 0 15,18 0-31,54 0 16,-72 0-1</inkml:trace>
  <inkml:trace contextRef="#ctx0" brushRef="#br0" timeOffset="-73963.17">24571 8819 0,'0'-17'16,"0"34"0,-18-34-1,1 34-15,-36 36 16,17 18-1,36 17 1,36-17 0,17-18-1,0-53 1,17-18 0,-35-53-1,-35-17 1,-35 0 15,0 35-15,0 18-1</inkml:trace>
  <inkml:trace contextRef="#ctx0" brushRef="#br0" timeOffset="-73547.379">25488 8449 0,'0'0'16,"18"-35"-16,-18-18 15,-18 18 17,-52 17-17,-1 18 1,-52 53 0,-1 53-1,18 70 1,0 53-1,89-105 1,17-18 0,88-53-1,18-36 1,53-34 0,-36-36-1</inkml:trace>
  <inkml:trace contextRef="#ctx0" brushRef="#br0" timeOffset="-73198.779">25523 8837 0,'0'0'0,"0"-18"16,-17 36 15,-1 0-15,1 52-1,17 1 1,0-1 0,35-17-1,0-35 1,0-18 0,18-35-1,-35-54 1,-18-16-1,0 34 1,-53 18 0,35 53-1,-35 0 1,53 18-16</inkml:trace>
  <inkml:trace contextRef="#ctx0" brushRef="#br0" timeOffset="-72815.477">25788 9049 0,'18'17'0,"-36"-34"0,36 52 15,-18-17 1,0-1 0,0-52 15,0 17-31,0-52 15,35-18 17,36-1-17,17 72 1,0 52 0,-35 36-1,-36 17 1,-34 0-1,-36-17 1,35-36 0,1-18-1,17-34 1</inkml:trace>
  <inkml:trace contextRef="#ctx0" brushRef="#br0" timeOffset="-72449.004">26388 8890 0,'0'-18'15,"0"36"-15,0-53 16,0 52 46,0 1-46,-18 0-16,18 17 16,0-17-16,0 52 15,0-17 1,0-18 0,0 18-1,-18-35 1,-70-18-1,-35 0 1,35 0 15,35-18-15,53-17-16</inkml:trace>
  <inkml:trace contextRef="#ctx0" brushRef="#br0" timeOffset="-72049.114">26688 8467 0,'0'0'0,"0"-36"0,0-17 16,0 18-1,0 53 17,0-1-17,0 1 1,0 17-16,0 18 16,-18 124-1,-17-54 1,35 1-1,0-19 1,0-16 0,35-36-1,36-36 1,-19-52 0,1 0-1</inkml:trace>
  <inkml:trace contextRef="#ctx0" brushRef="#br0" timeOffset="-71899.474">26688 8855 0,'-53'-18'16,"106"36"-16,-124-54 0,106 36 31,71-17-15,0-1-1</inkml:trace>
  <inkml:trace contextRef="#ctx0" brushRef="#br0" timeOffset="-71468.123">27234 8678 0,'0'0'0,"18"-17"15,-53 17 16,-53 0-15,17 53 0,0 17-1,71 18 17,53 1-17,-35-54-15,35-18 16,18 1-1,-36-53 1,0-18 0,-17-35-1,-18 52 1,0 54 15,0 35-15,0 0-1,0-35-15,17 17 16,1-18 0,0 1-16</inkml:trace>
  <inkml:trace contextRef="#ctx0" brushRef="#br0" timeOffset="-71151.584">27376 9031 0,'17'0'15,"1"-35"1,-1-18 0,-87 141-16,158-194 0,-53 0 15,-140 318-15,263-512 16,-87 230 0,-18 52-1,0 71 1,-18 70-1,-35-17 1,0-18 0,0-17-1,0-36 1,-18-35 0,1 0 15,-1-35-31</inkml:trace>
  <inkml:trace contextRef="#ctx0" brushRef="#br0" timeOffset="-70851.705">27993 8343 0,'0'0'0,"0"-35"0,18-18 15,-18 35 1,0 36 0,0 53-1,-18 52 1,0 71 0,-17-53 15,0-35-16,17-35 1,18-36 0</inkml:trace>
  <inkml:trace contextRef="#ctx0" brushRef="#br0" timeOffset="-69437.429">27852 8537 0,'-18'0'15,"36"0"48,-1 0-63,19 0 15,-19 0-15,36 0 16,18 0 0,-36-17-1,36-1 1,-54 0 0</inkml:trace>
  <inkml:trace contextRef="#ctx0" brushRef="#br0" timeOffset="-69038.31">28646 8202 0,'17'-18'15,"-34"36"-15,52-71 16,-18 36-1,-17 34 32,18 1-31,-18-1-16,18 107 16,-18-89-16,0 71 15,0 123 1,0-88 15,-18-52-15,0-36-1,18-36 1,-17-34 0,17-36-1,0 35-15</inkml:trace>
  <inkml:trace contextRef="#ctx0" brushRef="#br0" timeOffset="-68704.924">28804 8255 0,'0'0'16,"-17"-53"-16,-1-35 15,36 17 1,35 36 15,35 35-15,35 53-1,-52 18 1,-71-19 0,-18 19-1,-35 17 1,-35-35-1,-35 0 1,87-18 0,19-35-1,34 0 1</inkml:trace>
  <inkml:trace contextRef="#ctx0" brushRef="#br0" timeOffset="-68222.009">29316 8572 0,'0'0'16,"17"0"15,-34-17-15,-54 34-1,1 1 1,-1 35 0,54-35-16,-19 35 15,54 17 1,52 1 0,1-71-1,-18-36 1,0-52-1,-36-35 17,-17 52-17,-17 71 1,-1 53 0,1 53-1,34-18 1,18 0-1,-17-35 1,17-35 0,1-53-1</inkml:trace>
  <inkml:trace contextRef="#ctx0" brushRef="#br0" timeOffset="-67955.464">29722 8273 0,'0'0'0,"35"-89"0,-35 1 16,-18 53 15,1 35-15,17 106 0,17-18-1,-17 88 1,18 54-1,-18-107 1,0-35 0,0-70-1,0-53 1</inkml:trace>
  <inkml:trace contextRef="#ctx0" brushRef="#br0" timeOffset="-67788.706">29686 8467 0,'0'0'16,"-35"-36"0,17 36-1,36 0 1,105 0 0,19-35-1,-1-35 1</inkml:trace>
  <inkml:trace contextRef="#ctx0" brushRef="#br0" timeOffset="-67388.645">30215 8079 0,'0'35'15,"0"-70"-15,-17 70 16,-1 71 0,18-18-1,-18 71 1,18-1-1,0-52 1,-17-35 15,17-54-15,0-52 0,17-53-1,54-18 1,17 18-1,0 88 1,1 88 0,-54 36-1,-35-1 1,-18-35 0,-17-52-1,17-36 1</inkml:trace>
  <inkml:trace contextRef="#ctx0" brushRef="#br0" timeOffset="-66991.264">31644 8343 0,'0'0'0,"0"-17"16,18 17 0,-18-18-1,0 36 16,-18-1-15,18 1 0,-17 52-16,-1 71 31,0-52-15,18-19-1,0-52 1,0-71 15,18 35-31</inkml:trace>
  <inkml:trace contextRef="#ctx0" brushRef="#br0" timeOffset="-66708.387">31432 8202 0,'0'0'0,"-35"-35"32,70 17-17,54-17 1,-54 35-16,71 0 15,-18 0 1,-53 53 0,-35 0-1,-35 0-15</inkml:trace>
  <inkml:trace contextRef="#ctx0" brushRef="#br0" timeOffset="-66558.063">31344 8608 0,'-35'35'0,"0"18"15,17-35-15,18 17 16,88-176-16,-141 317 16,89-176-1,17 18 1,-18-18-16,71 0 16,-18-53-1</inkml:trace>
  <inkml:trace contextRef="#ctx0" brushRef="#br0" timeOffset="-65626.494">31715 7796 0,'0'0'0,"-18"-17"16,-17-1 0,-18 18-1,-35 53 1,35-18 0,-53 18-1,-18 18 1,1 17-1,0 18 1,34 35 0,19 71 15,34-89-15,36 106-1,0-70 1,36-88-1,17 17 1,53 0 0,-36-70-1,54 17 1,70-35 0,-36 0-1,1-35 1,-71 17-1,36-35 1,-18-35 0,17-71-1,-52 18 17,-36-35-17,-17-18 1,-18 17-1,0 19 1,0 52 0,-53 17-1,-36 19 1,-34 17 0,-71 35-1,-159 124 1,89-18-1,175-52 1</inkml:trace>
  <inkml:trace contextRef="#ctx0" brushRef="#br0" timeOffset="-58037.291">22966 10001 0,'0'18'15,"17"-18"-15,-17-18 63,0 1-48,0-1 17,-70 18-17,35 0 1,-54 18-1,54-18-15,0 35 16,35 0 0,35 18-1,53 0 1,-17 18 0,-18-19-1,-36-16 1,-34-19 15,-18 1-15,-36-18-1,0 0 1,1 0 0,52-18-1,36-52 1</inkml:trace>
  <inkml:trace contextRef="#ctx0" brushRef="#br0" timeOffset="-57689.027">23160 9754 0,'0'0'0,"0"-53"15,0 18 1,17 53 31,1 17-32,0-17-15,-1 70 16,-17 0 0,0 18-1,0 0 1,0-18-1,0-53 1,53 36 0,18-54-1,17-34 1,-53-1 0</inkml:trace>
  <inkml:trace contextRef="#ctx0" brushRef="#br0" timeOffset="-57507.09">23266 10072 0,'0'0'15,"-89"-18"1,54 18 0,70-17-1,89-1 1,52 0-1,-140 1-15</inkml:trace>
  <inkml:trace contextRef="#ctx0" brushRef="#br0" timeOffset="-57222.478">23724 9931 0,'-17'0'32,"-1"0"-32,-53 53 15,177-106-15,-247 176 16,141-35-1,71-35 1,-1-17 15,18-36-15,-35-18 0,-53 0-16,0-35 15,-17-35 1,-54 18-1,-17 34 1,35 36 0,53 18-16</inkml:trace>
  <inkml:trace contextRef="#ctx0" brushRef="#br0" timeOffset="-56907.631">24042 10019 0,'0'0'15,"17"0"-15,19-18 16,-1 36 15,18 35-15,-35 17 0,-18-17-1,-18 0 1,-17-53-1,-1 0 1,19-70 0,17-1-1,17 1 1,36 17 0,0 17-1,-18 36 1</inkml:trace>
  <inkml:trace contextRef="#ctx0" brushRef="#br0" timeOffset="-56572.558">24395 10037 0,'17'0'31,"1"0"-15,-1 0-16,19-18 15,-1-17 1,-17-1 0,-18 1-1,0 0 1,-53 35 0,-18 70-1,18 19 1,53 16-1,0-34 1,71-18 0,35-53 15,17-18-15</inkml:trace>
  <inkml:trace contextRef="#ctx0" brushRef="#br0" timeOffset="-56042.62">25929 9860 0,'0'0'0,"0"-18"16,-35-34-1,17 34 1,1 18 0,-19 35-1,19 53 1,17 89 0,0-36-1,0 0 1,0 0-1,0-53 1,0-35 0,17-53 31,-17-17-47,0-36 15,0-18-15</inkml:trace>
  <inkml:trace contextRef="#ctx0" brushRef="#br0" timeOffset="-55772.083">25823 9895 0,'0'-53'15,"0"-17"1,18 17 0,-36 353-16,107-600 15,-178 476-15,266-317 16,-124 212-1,-36-1 1,-17 1 0,-35 0-1,-53-19 17,17-16-17,36-19-15,0-17 16,-1 0-1</inkml:trace>
  <inkml:trace contextRef="#ctx0" brushRef="#br0" timeOffset="-55325.88">26423 9895 0,'0'0'0,"0"-17"0,0-36 16,-18 35-1,-35 18 1,-17 18 0,-36 88 15,71-53-31,35 35 31,106-18-15,35-34-1,-53-54 1,-17-53 0,-36-34-1,-35-1 1,-18 53 0,1 53-1,-1 53 1,18 53-1,35-18 1,36 0 0,17-35-1,-70-53 1</inkml:trace>
  <inkml:trace contextRef="#ctx0" brushRef="#br0" timeOffset="-55040.434">26987 9578 0,'0'0'0,"-17"-53"0,-18-18 16,-1 19 0,36 87 15,0 71-16,18 35 1,17 17 0,-17-16-1,-1-19 1,19-70 0,-1-35 15</inkml:trace>
  <inkml:trace contextRef="#ctx0" brushRef="#br0" timeOffset="-54843.702">26811 9737 0,'-18'-18'0,"36"36"16,-53-54-16,0 1 15,17 35-15,36-18 16,52 18-1,18 0 1,36 0 0,-71 0-1</inkml:trace>
  <inkml:trace contextRef="#ctx0" brushRef="#br0" timeOffset="-54393.001">27234 9472 0,'0'-18'0,"0"1"31,0 70-31,0-71 16,-17 18-1,17 18-15,17 88 16,1-1 0,0 19-1,-1-54 1,-17-17-1,0-17 1,0-72 15,18-52-15,17-18 0,36 36 15,35 87-16,-89 1-15,36 53 16,-18 52 0,-35 1-1,-17-36 1,-18-35 0,-1-36-1,19-17 1</inkml:trace>
  <inkml:trace contextRef="#ctx0" brushRef="#br0" timeOffset="-53995.974">27905 9754 0,'0'0'0,"35"0"16,-17-35-1,-1 17 1,-17-35 0,-35 36-1,-18-1 1,0 36-1,18-1 1,35 36 0,53 18-1,53 35 1,-36-18 0,-70-17-1,-53-19 16,-88-16-15,-35-36-16</inkml:trace>
  <inkml:trace contextRef="#ctx0" brushRef="#br0" timeOffset="-47955.762">22172 10319 0,'0'-18'15,"-18"18"1,1 0 31,34 0 31,1 0-62,17 0-1,36-18 1,17 18 0,-35 0-1,-35 0 1,-1 0 31,-17-17-47,18 17 15,0-18-15</inkml:trace>
  <inkml:trace contextRef="#ctx0" brushRef="#br0" timeOffset="-38470.449">28892 9842 0,'0'-17'31,"0"-1"-15,-17 18 31,-1 0-47,-17 0 16,-36 18 15,18 52-16,36-52-15,17 17 16,35 36 0,89-36-1,-36-35 1,-35-53 0,-18-35-1,-35 0 1,-53 35-1,-18 35 1,54 1 0,34 17-1</inkml:trace>
  <inkml:trace contextRef="#ctx0" brushRef="#br0" timeOffset="-38053.534">29333 9578 0,'0'-18'16,"0"36"-16,0-53 31,53 17-15,-35 0-16,17 1 15,18-36 1,-18-35-1,-35 52 1,-35 36 0,0 0-1,-18 18 1,0 53 0,0 140-1,0-34 16,18-1-15,0-35 0,17-35-1,0-71 1,18 0 0,18-70-1</inkml:trace>
  <inkml:trace contextRef="#ctx0" brushRef="#br0" timeOffset="-37887.597">29298 10001 0,'-17'-17'16,"52"87"-16,-88-158 0,88 123 0,-105-88 15,52 53-15,0-17 16,54-1 0,52 18-1,53-18 1,-53-17-1</inkml:trace>
  <inkml:trace contextRef="#ctx0" brushRef="#br0" timeOffset="-36887.898">30498 9507 0,'0'0'0,"-36"0"31,19 0-15,34 0 0,1 0-1,17 0 1,-17 0-16,17-17 16,18-19-1,-18-16 1,-35 16-1,-53 36 1,-52 0 0,-1 53-1,35 0 1,71 35 0,0-17-1,36-18 1,-19-18-1,-17-17 17,0-1-17,-35 19 1,-36-1 0,-17 18-1,18 17 1,52-17-1,36 0 1,17 0 0,0-18-1,36-17 1,52-18 0,-35-35-1,18-36 1,-18 1-1</inkml:trace>
  <inkml:trace contextRef="#ctx0" brushRef="#br0" timeOffset="-36637.438">30956 9701 0,'-17'36'16,"34"-107"-1,-17 106-15,-17-52 47,-36 70-31,-18 35-1,18 0 1,0-17 0,18-18-1,35-36 1,0-34-1,0-1-15</inkml:trace>
  <inkml:trace contextRef="#ctx0" brushRef="#br0" timeOffset="-36423.348">30745 9790 0,'0'-53'16,"0"17"0,0 19-1,0 123 1,0-177-1,17 159 1,18 0 0,18 1-1,-17-36 1,-1-36 0</inkml:trace>
  <inkml:trace contextRef="#ctx0" brushRef="#br0" timeOffset="-36123.517">31521 9737 0,'0'0'0,"0"-36"16,0-17-1,0 36 1,-53 34 15,-18 36-15,1 18-1,52-36-15,0 18 16,18 18 0,18-1-1,70-34 1,18-36-1,-35-36 1</inkml:trace>
  <inkml:trace contextRef="#ctx0" brushRef="#br0" timeOffset="-35790.111">31768 9842 0,'0'18'15,"0"-53"1,0 52-16,0-52 15,17 35-15,1-17 16,52-36 0,-34 17-1,-19 19 1,-17-1 0,-17 18-1,-54 0 1,1 106-1,34-18 1,36-17 15,18-1-15,0-34 0,70-19-1,-53-17-15</inkml:trace>
  <inkml:trace contextRef="#ctx0" brushRef="#br0" timeOffset="-35456.41">32279 9384 0,'0'0'0,"18"-124"16,-1 54-1,-17 17 1,0 88 15,0 53-15,-35 18 15,-18 53-15,18 0-1,0-18 1,17-106-16,0 36 15,18-1 1,0-34 0,0-19-1,18-34 1</inkml:trace>
  <inkml:trace contextRef="#ctx0" brushRef="#br0" timeOffset="-33810.674">33179 9772 0,'-18'-18'47,"0"18"-32,-34-17 1,-90-54-1,37 18 1,34 18-16,-17-18 16,0-35-1,105 17 1,89 36 0,0 17-1,-35 18 1,-54 18-1,-17 0 1,-70 52 0,-1-17-1,-17 18 1,17 17 15,36 0-15,17-17-1,36-19 1,17-16 0,18-36-1,18-36 1,35-69 0,-18-19-1,-18 1 1,-52 70-1,0 18 1,-18 70 15,0-18-31,0 36 16</inkml:trace>
  <inkml:trace contextRef="#ctx0" brushRef="#br0" timeOffset="-32479.537">23389 10813 0,'0'0'0,"0"-18"16,-17 0 0,17 1-1,-18-1 16,18 53-15,0 71 0,0 53-1,-18 0 1,1-124-16,-1 88 16,-17-34-1,35-36 16,0-71 1,0-17-32</inkml:trace>
  <inkml:trace contextRef="#ctx0" brushRef="#br0" timeOffset="-32196.604">23442 10813 0,'0'0'0,"71"-53"16,34 35-1,1 36 1,-53 17 0,-35 36-1,-36-1 1,-35 1 15,-70-1-15,52-52-1,18-1 1</inkml:trace>
  <inkml:trace contextRef="#ctx0" brushRef="#br0" timeOffset="-31847.835">24024 10901 0,'0'0'0,"35"-18"16,-17 18 0,0 0-16,-1 53 15,1 18 1,-18 17-1,-18-35 17,18-18-17,0-53 17,0-35-17,18 1 1,0-19-1,17 36 1,0-1 0,18 36-1</inkml:trace>
  <inkml:trace contextRef="#ctx0" brushRef="#br0" timeOffset="-31530.138">24430 10883 0,'0'-17'15,"-18"34"32,-35 54-31,18 17 0,35 0-1,18-17 1,35-36-1,-36-35-15,54-18 16,-36-35 0,-17-52-1,-18 16 1,-18 19 0,0 35-1,-17 35 1</inkml:trace>
  <inkml:trace contextRef="#ctx0" brushRef="#br0" timeOffset="-31182.039">24783 10901 0,'0'0'0,"0"17"47,0 1-47,0 17 16,0-17-16,0 105 16,-18 1-1,0-18 1,1-71-1,17 36-15,-18 17 16,18-53 15,0-17-15,0-54 0</inkml:trace>
  <inkml:trace contextRef="#ctx0" brushRef="#br0" timeOffset="-30898.7">24924 10813 0,'0'0'0,"17"-36"0,36 19 16,35 34-1,-17 54 1,-36-18-1,-35-18-15,-17 71 16,-36-36 15,-53-34-15,0-19 0,18-17-1,70-17 1,18-1-16</inkml:trace>
  <inkml:trace contextRef="#ctx0" brushRef="#br0" timeOffset="-30545.624">25277 11007 0,'17'0'16,"1"0"-1,-1 0-15,19-18 16,-1-35 0,18-17 15,-53 17-15,-18 35-1,-35 18 1,-17 71-1,35-1 1,17 36 0,18-36-1,35 1 1,53-36 0,-35-35-1</inkml:trace>
  <inkml:trace contextRef="#ctx0" brushRef="#br0" timeOffset="-30232.635">25717 10936 0,'0'0'16,"18"18"0,-18 52-1,18 1 1,-18-1-1,0-17 1,0-17 0,-18-54 15,18-17-15,0 17-16,0-17 15,35-89 1,18 36-1,-17 35 1,-36 18 0</inkml:trace>
  <inkml:trace contextRef="#ctx0" brushRef="#br0" timeOffset="-29999.985">26017 10866 0,'-35'0'16,"70"0"-16,-17 0 15,0 0 1,-18 17-16,0 1 16,0 52-1,0 1 1,0-1 0,-18-17-1,18-35 1,0-36-1</inkml:trace>
  <inkml:trace contextRef="#ctx0" brushRef="#br0" timeOffset="-29534.351">26053 10619 0,'0'0'0,"0"-18"0,0 36 78,0-1-63,0 1-15,0 70 32,-18 18-17,-17 17 1,17-17-1,18 0 1,0-35 0,35-36-1,1-17 1,-1-18 0,18-18-1,-36 0-15,19-17 16</inkml:trace>
  <inkml:trace contextRef="#ctx0" brushRef="#br0" timeOffset="-29351.743">26053 11007 0,'0'0'0,"-36"-18"15,36 0 16,36 1-15,17-1 0,-1-17-1</inkml:trace>
  <inkml:trace contextRef="#ctx0" brushRef="#br0" timeOffset="-29168.796">26317 10901 0,'18'0'16,"-53"0"-16,70 17 15,-53-34-15,53 52 16,-35-17-16,0 52 16,0-17-1,0 0 17,-17-35-32,-1-18 15</inkml:trace>
  <inkml:trace contextRef="#ctx0" brushRef="#br0" timeOffset="-29001.656">26423 10707 0,'0'0'0,"0"-53"16,0-18-1,0 54 1,-18 17-1</inkml:trace>
  <inkml:trace contextRef="#ctx0" brushRef="#br0" timeOffset="-28282.339">26793 11007 0,'0'0'0,"18"0"16,0 0-1,17-18 1,18-17-1,0-36 1,-18 36 0,-35 17-16,0 1 15,-35-1 17,-18 53-32,-18 36 31,1 35-16,52-36 1,36 18 0,35-35-1,35-35 1,-35-18 0,53 0-1,0-71 1,-1-17-1,-34-71 1,-53 54 0,-18 52-1,-18 35 1,-17 36 0,-1 17 15,36 36-16,0 34 1,18 19 0,-18-71-1,0 0 1,-53-18 0,-53-17-1,18-36 1</inkml:trace>
  <inkml:trace contextRef="#ctx0" brushRef="#br0" timeOffset="-27619.762">28434 10672 0,'-53'-18'15,"35"18"1,36 0 15,17 0-15,18-35-1,18-1 1,-36-17 0,-35 36-16,0-1 15,-18 0 1,-52 36-1,-1 17 1,36 18 0,-18 71-1,35 35 1,18 35 0,-17-71-1,-1-70 16,0-18-15,1-52-16</inkml:trace>
  <inkml:trace contextRef="#ctx0" brushRef="#br0" timeOffset="-27437.647">28046 11077 0,'-18'0'0,"36"0"0,-71-17 16,53-1-1,18 0 1,70 1 0,-53 17-16,141-18 15,18-17 1,-88-1 0</inkml:trace>
  <inkml:trace contextRef="#ctx0" brushRef="#br0" timeOffset="-27285.602">28698 10918 0,'124'0'47,"-124"36"-47,0 17 31,-124-142-31,248 231 16,-124-90 0,0-34-1</inkml:trace>
  <inkml:trace contextRef="#ctx0" brushRef="#br0" timeOffset="-27138.562">28981 10724 0,'0'0'0,"0"-35"0,0-18 16,0 36-1,0-1 16</inkml:trace>
  <inkml:trace contextRef="#ctx0" brushRef="#br0" timeOffset="-26838.125">29245 10425 0,'0'0'0,"0"-18"16,0 0-1,-17 36 17,17 52-17,-18-52-15,18 53 16,0 105 0,-18-52-1,18-1 1,0-52 15,0-36-15,36-35-1,-19 0-15</inkml:trace>
  <inkml:trace contextRef="#ctx0" brushRef="#br0" timeOffset="-26239.313">29527 10918 0,'0'-17'0,"-17"17"16,17-18 0,35 71-16,-53-71 15,18-34 1,53 34 0,-17-35-1,17 0 1,-36 35-16,-17-17 15,0 0 17,-53 53-17,0 34 1,18 1 0,17 36-1,18-1 1,53-35-1,53-36 1,-35-17 0,17-53-1,18-35 1,-18-18 0,-35 18-1,-35 53 1,-18 70 31,0 0-47,0 18 15,0 36 1,17-1 0,-17-18-1,-53 1 1,-35-54-1,-35 1 1,34-18-16</inkml:trace>
  <inkml:trace contextRef="#ctx0" brushRef="#br0" timeOffset="-15.043">25612 11853 0,'0'0'16,"-18"-17"0,36 34 30,-1 1-30,1 0-16,35 52 16,0 18-1,-53 1 1,0-19 0,0-35-1,0-17 1,17-18-16</inkml:trace>
  <inkml:trace contextRef="#ctx0" brushRef="#br0" timeOffset="234.704">25964 11906 0,'0'-17'0,"0"34"0,0-105 15,0 53 1,-17 35 15,17 35-15,-18 36-1,1 34 1,-19 19 0,19-106-16,-36 70 15,17-53 1</inkml:trace>
  <inkml:trace contextRef="#ctx0" brushRef="#br0" timeOffset="734.325">26335 11924 0,'0'0'0,"17"-18"16,19 1 0,-19-19-1,-17 19 1,-17 17 0,-19 0-1,-52 0 1,18 53-1,-1 70 1,71-35 15,53-17-15,35-54 0,0-52-1,-35 0 1,-35 17-16,35-88 15,-35 54 1,-18 34 0,-18 53-1,0 18 1,18 18 0,0-18-1,36-18 1,-1-35-1</inkml:trace>
  <inkml:trace contextRef="#ctx0" brushRef="#br0" timeOffset="1050.767">26829 11994 0,'17'-35'0,"-17"18"16,0-19-1,-53 177-15,124-282 16,-106 229-16,105-105 15,-52 87 1,0-17 0,-18 18-1,0-54-15,0 1 16,0-36 0,17-34-1,1-37 1,17 1-1,18 0 1,0 35 0,-18 35 15,-17 18-31</inkml:trace>
  <inkml:trace contextRef="#ctx0" brushRef="#br0" timeOffset="1251.881">27199 11800 0,'18'0'0,"-1"0"16,19 0 0,-19 36-1,-17 17 1,0 17 0,-88-229-16,176 371 15,-88-141 1,0-54-1</inkml:trace>
  <inkml:trace contextRef="#ctx0" brushRef="#br0" timeOffset="1416.23">27323 11677 0,'0'-18'16,"0"36"-16,-53-89 15,0 54 1,53 34 31</inkml:trace>
  <inkml:trace contextRef="#ctx0" brushRef="#br0" timeOffset="1965.819">27781 11836 0,'0'0'0,"0"-18"15,0 0 1,-17-17 15,-36 35-15,0-18 0,-18 36-1,1 35 1,34 35-1,36-70-15,18 88 16,17-53 0,36-18 15,17-35-15,-17-71-1,-1-34 1,-70 34-1,0 36 1,-53 52 0,36 36-1,17 18 1,0 17 0,53-35-1,-1-53-15</inkml:trace>
  <inkml:trace contextRef="#ctx0" brushRef="#br0" timeOffset="2447.548">28240 11589 0,'0'0'15,"0"-36"-15,0-16 16,0 34-1,-18 36 1,1 34 0,17 54-1,0 18 1,0 17 0,-18-35-1,18-36 1,0-52-1,18-18 1,34-88 0,-16 17-1,52 1 1,0 34 15,0 54-15,-52 70-1,-36 0 1,-71 36 0,-52-89-1,-1-17 1,54-36 0,52-35-1</inkml:trace>
  <inkml:trace contextRef="#ctx0" brushRef="#br0" timeOffset="2715.461">28928 11624 0,'0'-53'16,"0"106"-16,0-141 0,0 70 31,0 53-16,0 18 1,0 0 0,-18 53-1,18 18 1,-18-71-16,18 70 16,0-35-1,0-70 1</inkml:trace>
  <inkml:trace contextRef="#ctx0" brushRef="#br0" timeOffset="3313.605">29104 11994 0,'0'0'0,"0"-17"0,0-18 31,0 17-15,18 0 15,17-17-15,18-18-1,-18 18 1,-35-1 0,0 19-16,-35 17 15,-18 17 1,0 54-1,18 17 1,35-17 0,18-1-1,34-34 1,37-36 0,34-53 15,-17-35-16,-36-18 1,-34 35 0,-36 36-1,-18 35 1,-17 35 0,0 89-1,35-54 1,0 18-1,0 1 1,-18-54 0,-53-18-1,-17-17 1,35-35 0</inkml:trace>
  <inkml:trace contextRef="#ctx0" brushRef="#br0" timeOffset="3863.363">30621 11871 0,'0'0'0,"0"-35"16,0-1 0,0 1-1,-35 0 1,-36 35 0,-17 0-1,0 53 16,35 70-15,71-35 0,35 1-1,17-36 1,1-71 0,-1-70-1,-35-53 1,-35 35-1,-17 70 1,-18 54 0,-1 35-1,36 88 1,18-88 0,52 0-1,-17-53 1,-17 0-1</inkml:trace>
  <inkml:trace contextRef="#ctx0" brushRef="#br0" timeOffset="4145.103">30868 11783 0,'0'-36'0,"0"1"16,18 53-1,17 17 1,36 36-1,-195-124-15,248 194 16,-124-71 0,-36-34-1,-17-72 1,53 1 0,0-53-1,53 17 1,35 1 15,36 35-15,-36 35-16</inkml:trace>
  <inkml:trace contextRef="#ctx0" brushRef="#br0" timeOffset="4461.701">31397 11712 0,'18'0'16,"-36"0"-16,36 18 0,-1-18 15,36 0 1,0 0 0,0-35-1,-35 17 1,0-35 0,-54 53-1,-34 0 1,-54 88 15,89 0-15,35-17-1,88 52 1,71-34 0,17-72-1,-123-17-15</inkml:trace>
  <inkml:trace contextRef="#ctx0" brushRef="#br0" timeOffset="5393.512">25453 13017 0,'0'-17'0,"0"-18"15,35-1 1,-35 1-1,-17 17 17,-54 1-17,-35 17 1,18 17 0,35 19-1,35 34 1,36-52-16,17 52 15,54 19 1,-37-19 0,-52-35-1,-35 1 1,-35-36 0,-54 0-1,1-18 1,52 0-1,53-34 17,71 16-32</inkml:trace>
  <inkml:trace contextRef="#ctx0" brushRef="#br0" timeOffset="5675.447">25682 12823 0,'35'-52'15,"-70"104"-15,88-140 16,-53 106 15,0 0-15,0 70 0,0 0-1,-18 18 1,1 0-1,17-1 1,0-52 15,17-53-15</inkml:trace>
  <inkml:trace contextRef="#ctx0" brushRef="#br0" timeOffset="5842.912">25647 13035 0,'-18'-18'0,"36"36"0,-53-36 0,35 1 16,0-1-1,70 18 1,36 0 0,18 0-1,-54-17 1</inkml:trace>
  <inkml:trace contextRef="#ctx0" brushRef="#br0" timeOffset="6224.681">26123 12894 0,'0'-18'31,"0"1"-15,0-1 0,-17 18-1,-36 18 1,-18 35-1,212-71-15,-300 71 0,124 0 16,35 35 0,35 0-1,36-52 1,-18-54 0,0-53-1,-36-17 1,-17 35-1,0 36 1,0 34 0,-17 54 15,17-1-15,17 19-1,36-37 1</inkml:trace>
  <inkml:trace contextRef="#ctx0" brushRef="#br0" timeOffset="6525.542">26617 12700 0,'0'0'0,"0"-18"0,0 1 15,0-1 1,0 36 0,0 17 15,0 0-31,0 53 16,-18 18-1,1 18 1,17-36-1,-18 18 1,18-71 0</inkml:trace>
  <inkml:trace contextRef="#ctx0" brushRef="#br0" timeOffset="6825.034">26529 13070 0,'-18'-35'16,"18"0"-1,36 141-15,-54-142 0,71-52 16,17 71 0,89 17 15,-18-18-15,-53 0-1,-35 18 1,-35-17-1,-18 34 1,-18 1 0,-17 35-1,17 0 1,1 0 0,-1-36-1</inkml:trace>
  <inkml:trace contextRef="#ctx0" brushRef="#br0" timeOffset="6990.769">27164 12788 0,'0'0'16,"18"-35"-16,-18 0 16,0-1-1,0 54 1,0 0-1,17-1-15</inkml:trace>
  <inkml:trace contextRef="#ctx0" brushRef="#br0" timeOffset="7275.21">27534 12876 0,'18'-17'16,"0"-1"-1,-18 0 1,-18 18 15,0 0-31,1 0 16,-36 18 0,-18 35-1,18 35 1,53 0-1,0 1 1,71-19 0,-36-70-16,53 0 15</inkml:trace>
  <inkml:trace contextRef="#ctx0" brushRef="#br0" timeOffset="8354.373">28787 13000 0,'0'0'0,"-18"0"16,0-18-1,-35 1 1,-35-36-1,-18 0 1,1-18 0,52 1-1,53 17 1,0 35 0,35 18-1,-17 0-15,-18 35 16,0 18-1,-36 18 1,1-18 0,-36 17-1,36-17 1,35 18 0,53-36 15,35-35-16,18-53 1,-18-35 0,1-18-1,-72 53 1,1-17 0,-18 52-1</inkml:trace>
  <inkml:trace contextRef="#ctx0" brushRef="#br0" timeOffset="8771.621">29263 12700 0,'0'0'0,"18"0"47,34-18-31,1 1-1,18-19 1,-53-16-1,-36 16 1,-17 36 0,-18 18-1,17 35 1,1 53 0,0 17-1,17-88 1,1 71-1,-19 18 1,-17-54 0,18-52-16</inkml:trace>
  <inkml:trace contextRef="#ctx0" brushRef="#br0" timeOffset="8939.33">29122 13000 0,'0'0'0,"0"-35"15,17 17 1,19 0 0,17 1-1,52 17 1,19-36 0</inkml:trace>
  <inkml:trace contextRef="#ctx0" brushRef="#br0" timeOffset="9087.423">29686 12859 0,'71'0'15,"-54"0"1,-105 0 15,176 17-31,-105 1 16,-1 17 0,18 1-1,-17-36 1</inkml:trace>
  <inkml:trace contextRef="#ctx0" brushRef="#br0" timeOffset="9620.392">30180 12876 0,'-18'18'0,"36"-36"0,-71 54 15,36-19 1,17 1-16,0 0 15,0-36 32,17 0-31,-17 1-16,18-54 16,-1 53-16,36-52 15,18 35 16,17 35-15,0 53 0,-35 17-1,-35-17 1,-18 35 0,-35-53-1,17 1 1,18-54 15</inkml:trace>
  <inkml:trace contextRef="#ctx0" brushRef="#br0" timeOffset="10069.562">30797 12859 0,'0'0'0,"0"-18"0,18-17 16,0 0 15,-18-1-15,-18 19-1,-35 17 1,-17 0 0,17 53-1,35 17 1,53 1-1,18-36 1,0-35 0,-18-35-1,1-36 1,-19 18 0,-17 18-1,-17 35 1,-1 53-1,0 0 17,36 17-17,17-17 1,18-35 0,-17-18-16</inkml:trace>
  <inkml:trace contextRef="#ctx0" brushRef="#br0" timeOffset="10302.942">31468 12524 0,'0'0'0,"17"-53"0,1-106 16,-18 53 0,-18 106-1,-35 106 1,1 35-1,34 18 1,-17-53 15,-1-71-31,-52 71 16,-18-36 0</inkml:trace>
  <inkml:trace contextRef="#ctx0" brushRef="#br0" timeOffset="10853.836">29686 12647 0,'0'18'31,"-17"-18"-31,-1 17 31,18-34 47</inkml:trace>
  <inkml:trace contextRef="#ctx0" brushRef="#br0" timeOffset="12970.938">29139 13617 0,'0'0'0,"-17"18"16,-1-18-1,1 0 1,34 0 31,1 0-31,-1 0-16,1 0 0,35-18 15,53 1 1,35-1-1,18 18 1,-18-18 0,18 18-1,17-17 1,-17 17 15,-18-18-15,-35-17-1,-1 17 1,19 0 0,-18 18-1,-18 0 1,53-35 0,-35 35-1,-36-17 1,36 17-1,-18 0 1,1 0 0,-36 0-1,-18 0 1,-35-18 46,0 0 48,-18 18-110,1-17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2:46:18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1482 0,'-17'0'16,"17"17"-16,-18-17 31,0 0 16,18-17-16,0-1-15,0 0-1,18 1-15,35-54 16,0 36-1,53 17 1,-18 18 0,-18 53-1,-70 53 1,-52 0 0,-72 0-1,-17-36 1,17-17-1,89-53 1,35-17 0,35-1-1,1 0 1,17 36 15,17 0-15,-17 34-1,0 1 1,0 0 0,-35-53-1,-1-17 1</inkml:trace>
  <inkml:trace contextRef="#ctx0" brushRef="#br0" timeOffset="649.24">2028 952 0,'0'0'0,"-17"-17"16,-1-1-1,36 36 32,-1-1-31,1-17-16,35 53 15,18 18 1,34 0 0,-52-1-1,-17-52-15,69 35 16,-52-18 15,-17-35-15,-19 0-1,-17 35 32,-17 18-31,-54 71 0,-35 17-1,-35 0 1,0-35-1,106-71-15,-71 35 16,53-34 0,18-19-1,52-17 17</inkml:trace>
  <inkml:trace contextRef="#ctx0" brushRef="#br0" timeOffset="2196.989">3334 970 0,'0'0'0,"-18"-35"16,0 17 0,-17 1-1,18 17 1,-1 17 15,0 1-15,-17 52-1,0 54 1,35-18 0,-18-53-16,0 123 15,1-17 1,17-18-1,-18-53 1,18-35 0,0-18-1,0-52 17,0-19-17,35-52 1,1 0-1</inkml:trace>
  <inkml:trace contextRef="#ctx0" brushRef="#br0" timeOffset="2613.185">3281 935 0,'0'0'0,"-18"-35"16,18-1 0,18 19-1,17-19-15,71 19 16,17 34 15,-52 19-15,-18 17-1,-35 17 1,-36 1 0,-70 17-1,-18-35 1,53-36-1,-18 36 1,36-35 0,35 0-16</inkml:trace>
  <inkml:trace contextRef="#ctx0" brushRef="#br0" timeOffset="3027.996">3757 1640 0,'0'-17'31,"18"17"-15,-1-18-1,19 18 1,-1 35-1,-17 18 1,-18-35-16,0 35 16,-18 35-1,-17-53 1,17-17 0,18-71 15,18-35-16,-1 0 1,54-1 15,-54 54-31,54 0 16,0 35 0,-36 0-16</inkml:trace>
  <inkml:trace contextRef="#ctx0" brushRef="#br0" timeOffset="3360.934">4286 1517 0,'0'-18'16,"-17"18"31,-1 18-47,-53 52 15,54-52-15,-19 70 16,36 1 15,53-37-31,18-34 31,-18-53-15,0-36 0,-53-17-1,-18 0 1,-35 35-1,18 53 1</inkml:trace>
  <inkml:trace contextRef="#ctx0" brushRef="#br0" timeOffset="3694.249">4692 1411 0,'0'-18'0,"0"1"31,-18-1-15,1 36 0,-1 17-1,0 53 1,-17 36-1,35-71-15,-18 70 16,-34 89 0,-1-71-1,0-35 1,35-71 0,0-35-1,18-18 1,36-87-1</inkml:trace>
  <inkml:trace contextRef="#ctx0" brushRef="#br0" timeOffset="3960.951">4692 1446 0,'0'0'15,"0"-70"-15,0 52 0,0-17 16,53 35-1,35 35 1,0 53 0,-52-35-1,-19 35 1,-34 1 0,-54-36-1,-53-36 1,72-17-1,52-35 1</inkml:trace>
  <inkml:trace contextRef="#ctx0" brushRef="#br0" timeOffset="4310.341">5045 1570 0,'17'0'31,"1"0"-15,35-18-1,-35 1-15,52-19 16,-17-34 0,-53 34-1,-18 36 1,1 0-1,-54 53 1,36 18 0,17 35 15,36-18-15,35-17-1,35-36 1,-17-35-16</inkml:trace>
  <inkml:trace contextRef="#ctx0" brushRef="#br0" timeOffset="4609.859">5539 1605 0,'17'-35'16,"1"35"0,0 53-1,-1-18 1,-17-17-16,0 52 15,0-34 1,0-19 0,0-70 46,0-70-46,18 17-1,17 35 1,0 18 0,1 18-1</inkml:trace>
  <inkml:trace contextRef="#ctx0" brushRef="#br0" timeOffset="4974.889">5962 935 0,'0'-18'0,"0"36"0,0-53 0,0 17 15,0 0 1,0 36 15,0 0-15,0 52-1,0 36 1,-18-53-16,1 53 16,-1 35-1,-17 0 1,35-18 0,0-52-1,17-18 1,1-53-1,35-53 1,-35 18 0</inkml:trace>
  <inkml:trace contextRef="#ctx0" brushRef="#br0" timeOffset="5175.823">6068 1323 0,'-18'-18'16,"36"36"-16,-54-36 15,36 36 17,18-18-17,0 18-15,17-18 16,18 17 0,70-34-1,-87-1 1</inkml:trace>
  <inkml:trace contextRef="#ctx0" brushRef="#br0" timeOffset="5758.557">6332 1305 0,'0'18'62,"0"0"-62,-17-18 16,17 35-16,-18 0 16,18 36-1,18-36 1,35 0-1,52-52 1,-16-36 0,-1-36-1,-35-16 1,-36 52 15,-17 35-15,-53 36-1,-17 70 1,17 35 0,18 54-1,35-1 1,0-17 0,0-36-1,-36-34 1,-52-89-1,-35-18 1,35-17 0,52-18-1,54-53 1</inkml:trace>
  <inkml:trace contextRef="#ctx0" brushRef="#br0" timeOffset="6191.519">7197 1041 0,'0'0'0,"0"-36"16,0 19 0,0-1-1,-18 18 1,18 18 31,0-1-47,-18 36 15,-17 71 1,0 17 0,-18 53-1,35-88 1,18-53 0,0-89 15,0 19-31,0-19 15</inkml:trace>
  <inkml:trace contextRef="#ctx0" brushRef="#br0" timeOffset="6374.061">7056 1041 0,'0'-18'0,"0"36"0,0-54 16,0 1-16,0 17 15,17-17 1,71-18-1,-17 18 1,-1 35 0,-17 0-1,-35 18 1</inkml:trace>
  <inkml:trace contextRef="#ctx0" brushRef="#br0" timeOffset="6574.344">7073 1270 0,'0'0'0,"-17"35"16,17 1-1,52-36 1,19 0 0,17 0-1,-17-18 16,-18 0-31</inkml:trace>
  <inkml:trace contextRef="#ctx0" brushRef="#br0" timeOffset="6773.145">7497 1270 0,'0'18'31,"0"-1"-15,0 1-16,0 35 15,0 35 1,-18-35 0,18-18-1,-18-35 1,18-17 0</inkml:trace>
  <inkml:trace contextRef="#ctx0" brushRef="#br0" timeOffset="6922.701">7585 1023 0,'0'0'0,"0"-53"15,0 35 1,-36 1 0,36-1 15</inkml:trace>
  <inkml:trace contextRef="#ctx0" brushRef="#br0" timeOffset="7239.244">8026 776 0,'-18'-18'15,"0"1"1,1 17 15,17 17-15,0 72-1,0 16 1,-18 54 0,18-106-16,-35 124 15,17-36 1,18-53-1,0-35 1,53-71 0,-35 0-16</inkml:trace>
  <inkml:trace contextRef="#ctx0" brushRef="#br0" timeOffset="7571.753">8290 1270 0,'0'0'0,"-35"-18"31,17 18-15,71-17 15,-35-1-31,17 0 16,18-17-1,-18 0 1,-35 0-1,-70 17 1,-36 71 0,18 53-1,53 0 1,35-1 0,141-16 15,-18-72-31,-52-34 15</inkml:trace>
  <inkml:trace contextRef="#ctx0" brushRef="#br0" timeOffset="7921.383">8837 758 0,'0'0'15,"0"-17"-15,0-18 16,-18 35 0,1 0-1,-1 17 1,-17 36 0,35 35-1,-18 18 1,18 53-1,-17 0 1,17-36 15,0 18-15,0-106 0,0-52-1,0-1 1</inkml:trace>
  <inkml:trace contextRef="#ctx0" brushRef="#br0" timeOffset="8236.951">8661 811 0,'0'0'0,"0"-35"15,35-35 1,71 17 15,0 35-15,-1 36-1,-16 35 1,-36 35 0,-36 0-1,-70 0 1,-35 0-1,18-35 1,-1-35 0,0-18-1</inkml:trace>
  <inkml:trace contextRef="#ctx0" brushRef="#br0" timeOffset="8736.341">9278 1164 0,'0'0'0,"0"-17"31,-35 17-15,-18 0-1,35 0-15,-17 17 16,-36 54 0,71 17-1,36 0 1,34-35 0,-17-53-1,-18-35 1,1-53-1,-36-1 1,0 19 15,0 52-15,-18 36 0,18 70-1,0 18 1,71 0-1,-18-53 1,17-53 0,-52-18-16</inkml:trace>
  <inkml:trace contextRef="#ctx0" brushRef="#br0" timeOffset="12020.699">8767 829 0,'0'-18'47,"-18"18"15,18 18 1,0 0 390,0-1-453,0 1 16,0 0 15,0 17-15,0 0-1,0 0 1,-18-35-16,18 53 15,0-35 1,0 17 0,-17-35-1,17 18 1,0-36 78,0 1-79,0-1 1,0 0-16,-18-17 16</inkml:trace>
  <inkml:trace contextRef="#ctx0" brushRef="#br0" timeOffset="36508.675">8819 1482 0,'0'0'0,"0"-18"16,-17 18-16,-1 0 15,18-18 1,-17 18 0,-1 0 15,18-17-31,-18 17 16,1 0 15,-1 0 0,0 0 0,18-18-15,53 0 0,18 1-1,35-1 1,-18 1-1,-35-1 1,-36 18-16,1 0 16,0 0 15</inkml:trace>
  <inkml:trace contextRef="#ctx0" brushRef="#br0" timeOffset="37407.605">9613 688 0,'0'0'16,"-17"-18"-16,-1 18 15,0 0 1,1 0-1,-1 0 64,18 18-33,0 0-30,0-1-16,0 1 16,0 52-1,18-52-15,-1 53 16,19 34 0,34 19-1,1 35 1,-18-54-1,17-34 17,-17-71-32,0 0 15,18-35 1,-1-71 0,18-88 15,-70 35-16,-18-17 1,-18 52 0,-35 36-1,36 88 1,-19 18 0,19 17-1</inkml:trace>
  <inkml:trace contextRef="#ctx0" brushRef="#br0" timeOffset="37857.499">10354 564 0,'0'0'0,"0"-17"16,18-18-1,-18 52 32,0 1-47,17-1 0,-17 36 16,0 53-1,0 35 1,18-35 0,17 18 15,-17-19-31,17-16 31,0-19-31,-17-52 31,17-18-15,1-35 0,-36-36-16</inkml:trace>
  <inkml:trace contextRef="#ctx0" brushRef="#br0" timeOffset="38010.283">10477 1005 0,'-17'-17'15,"34"17"17,1-18-17,17 0-15,36 1 16,-53 17-16</inkml:trace>
  <inkml:trace contextRef="#ctx0" brushRef="#br0" timeOffset="38190.661">10724 917 0,'18'0'16,"-18"18"0,0-1-1,18 36 1,-1 18 0,-17-18-1,0-18 1</inkml:trace>
  <inkml:trace contextRef="#ctx0" brushRef="#br0" timeOffset="38355.585">10777 635 0,'0'0'0,"-35"-88"15,17 53 16,1 17-15,-1 18 0</inkml:trace>
  <inkml:trace contextRef="#ctx0" brushRef="#br0" timeOffset="38672.282">11042 265 0,'0'0'0,"0"-36"16,0 1 0,0 53 15,53 52-15,0 54-1,-36-71-15,19 105 31,-1 1-15,0-18 0,1-35-1,-1-35 1,53-18 0,-35-71-1,-35 0-15</inkml:trace>
  <inkml:trace contextRef="#ctx0" brushRef="#br0" timeOffset="38822.312">11606 935 0,'0'-18'0,"0"36"0,18-53 0,-18 17 16,18 53 15,-1 0-15,1 18-1,-18-35 1</inkml:trace>
  <inkml:trace contextRef="#ctx0" brushRef="#br0" timeOffset="38970.865">11624 529 0,'0'0'0,"0"-35"15,0-36 1,-18 36-1,1 35 1</inkml:trace>
  <inkml:trace contextRef="#ctx0" brushRef="#br0" timeOffset="39288.611">11959 229 0,'0'0'0,"0"-17"16,18-36 0,-18 0-1,0 70 1,0 1 0,17 70-1,1-35-15,-18 106 16,18 0-1,-18-1 1,17-16 0,1-54-1,0-53 1,17-35 0,-17-18-1</inkml:trace>
  <inkml:trace contextRef="#ctx0" brushRef="#br0" timeOffset="39437.581">11942 670 0,'0'0'16,"0"-17"-16,0-1 16,35 0-1,35-17 1,19 0-1</inkml:trace>
  <inkml:trace contextRef="#ctx0" brushRef="#br0" timeOffset="39805.69">12224 512 0,'0'17'15,"0"36"1,17 0 0,1 18-1,88-1 1,-18-52-1,0-36 17,18-70-17,-35 0 1,-36 0 0,-35 35-1,-18 70 1,-52 107-1,34 34 1,36 19 0,18 35-1,0-36 1,-54-53 0,-193-87-1,0-89 1</inkml:trace>
  <inkml:trace contextRef="#ctx0" brushRef="#br0" timeOffset="40785.844">8943 1429 0,'0'0'0,"-18"0"0,1 0 47,-1 0-31,18 17-1,-18-17 1,1 0-1,-1 0 17,36 0-1,17 0-15,88-35-1,54 17 1,-18 18-1,-54-17 17,-87 17-32,17 0 15,-52 0 1,-89 17 0,-53 19-1,-35-19 1,35 19-1,71-36 1,88 0 0,106 0-1,53-18 1,-1-17 0,-34-1-1</inkml:trace>
  <inkml:trace contextRef="#ctx0" brushRef="#br0" timeOffset="42549.547">13247 917 0,'0'0'0,"17"0"78,1 0-62,0 0-16,17 0 16,71 0-1,0 0 1,-18 0-1,-35-17 1,-36 17 0,-17-18 31,18 0-32,0 1-15</inkml:trace>
  <inkml:trace contextRef="#ctx0" brushRef="#br0" timeOffset="42952.058">13635 670 0,'-35'0'0,"70"0"0,-88 0 0,-18-17 31,54 17-31,-1 0 15,36 0 1,70 53 0,-18-18-1,1 18 1,17-18 0,18 0-1,-53-17 1,-53 0-1,-35-1 1,-53 36 0,-18 35-1,-18 1 1,18-1 0,-35 18 15,88-54-16,36-52-15</inkml:trace>
  <inkml:trace contextRef="#ctx0" brushRef="#br0" timeOffset="44429.516">14711 706 0,'-18'17'0,"36"-34"0,17-1 31,-35 0-15,18 1-1,-18 34 16,0 36-15,0 35 0,-18 1-1,18-54-15,-35 53 16,17-17 15,-17-71-31</inkml:trace>
  <inkml:trace contextRef="#ctx0" brushRef="#br0" timeOffset="44596.06">14605 670 0,'-18'-35'0,"36"70"0,-36-141 16,18 1-1,71 34 1,-53 53-16,34 18 15,37 53 1,-54 18 0</inkml:trace>
  <inkml:trace contextRef="#ctx0" brushRef="#br0" timeOffset="44795.831">14446 1076 0,'71'-71'0,"-142"142"0,18-18 0,18 17 15,35-17 17,53-35-17,70-18 1,19 0 0,34-88-1,-141 53-15</inkml:trace>
  <inkml:trace contextRef="#ctx0" brushRef="#br0" timeOffset="45112.396">15081 388 0,'0'0'16,"18"0"-16,0 0 46,-1 35-46,-17-17 16,18 35 0,-18 70-1,0-17 1,0 18 0,0-19-1,0-16 1,0-19-1,35-52 1,18-18 0,-35-35-16</inkml:trace>
  <inkml:trace contextRef="#ctx0" brushRef="#br0" timeOffset="45244.632">15099 882 0,'-18'0'0,"36"0"0,-71 0 15,18 0 1,52 0-16,72 0 31,34-35-15</inkml:trace>
  <inkml:trace contextRef="#ctx0" brushRef="#br0" timeOffset="45628.603">16810 811 0,'-18'0'16,"1"0"15,-1-17-15,18 70 15,-18 0-16,18 17 1,-35-17 0,17-18-1,1-35-15,-19-35 16</inkml:trace>
  <inkml:trace contextRef="#ctx0" brushRef="#br0" timeOffset="45760.255">16616 723 0,'17'-70'0,"-34"140"0,52-211 16,-35 123-16,0 1 31,18 17-15</inkml:trace>
  <inkml:trace contextRef="#ctx0" brushRef="#br0" timeOffset="46127.865">17057 653 0,'17'0'0,"-17"-18"31,-17 36 0,-18 17-15,-1 18-1,36 17 1,0-52 0,36 35-16,52 17 31,-18-17-15,-52-17-1,-18-19 1,-124 1-1,54-18 1,-1 0 0,54 0-1,17-18-15</inkml:trace>
  <inkml:trace contextRef="#ctx0" brushRef="#br0" timeOffset="46859.593">18292 794 0,'0'-18'15,"0"0"1,-18 18 31,0 0-32,1 18-15,-1 0 16,0-1 0,1 54-1,17 35 1,53-53-1,0-18 1,17-35 0,18-35-1,-17-36 1,-18-35 0,-36 36-1,-17 52-15,0-35 16,0 36-1,0 34 1,0 18 0,0 1 15,18 52-15,0-18-1,17-17 1,-17-17-1,17-19 1,-18-17 0,1-17-16,17 17 0</inkml:trace>
  <inkml:trace contextRef="#ctx0" brushRef="#br0" timeOffset="47208.277">19068 829 0,'35'-53'15,"-70"106"-15,88-124 0,-53 36 16,0 0-1,-36 17 1,19 1 0,-1 17-1,-17 35 17,17 18-17,0 0 1,36 0-1,35 17 1,0-17 0,-53-18-1,-18 1 1,-52-19 0,-36-17-1,35 0 1,54-17-1,34-1 1</inkml:trace>
  <inkml:trace contextRef="#ctx0" brushRef="#br0" timeOffset="47607.853">19332 864 0,'0'0'0,"18"-17"31,-1 17-15,1-18-1,0 18-15,35-35 16,-18-1 0,-35 1-1,0 18 1,-35 17-1,-18 17 1,0 18 0,18 54-1,17-19 1,36-17 15,17 0-15,53-18-1,0-35 1,18-35 0</inkml:trace>
  <inkml:trace contextRef="#ctx0" brushRef="#br0" timeOffset="48090.396">19967 794 0,'0'0'0,"0"-18"0,0 0 16,0-34-1,0 34 1,-53 18 0,0 0-1,-17 53 1,17 17 0,35 19 15,18 16-16,53-52 1,18-53 0,-1-17-1,1-36 1,-36-53 0,18-88-1,-35 53 1,-18 35-1,-18 53 1,-17 71 0,17 52-1,0 89 1,18-36 0,0 1 15,0-36-16,-17-35 1</inkml:trace>
  <inkml:trace contextRef="#ctx0" brushRef="#br0" timeOffset="48772.181">20814 476 0,'0'0'15,"0"-17"-15,0-1 0,0-35 16,0 18 0,18 17 15,-18 36 0,17 17-15,-17 53-1,0 0 1,0-35-16,0 53 16,-17 0-1,-1-35 1,18-1-1,18-35 1,17-35 0,35-35-1,-17-35 1,-35 34 0</inkml:trace>
  <inkml:trace contextRef="#ctx0" brushRef="#br0" timeOffset="48939.372">20655 653 0,'0'0'0,"-35"0"0,0 0 15,17 0 1,88 17 0,89-17-1,-53 0 1,-71-17-16,18 17 15</inkml:trace>
  <inkml:trace contextRef="#ctx0" brushRef="#br0" timeOffset="49240.65">21237 600 0,'0'0'0,"-53"17"47,36 1-47,-1 17 0,18 36 31,0-1-15,53-17 0,17-35-1,-17-18 1,0-53 0,-35-35-1,-36 17 1,-52 18-1,-36 53 1,18 36 0,52-19-16</inkml:trace>
  <inkml:trace contextRef="#ctx0" brushRef="#br0" timeOffset="50354.116">22172 723 0,'35'0'16,"1"-17"-1,-1-19 1,0 1 15,-35 17-15,-17 18-1,-1 0 1,-53 0 0,1 36-1,-1 17 1,71-36-16,0 54 15,71-1 1,17-34 0,-35-1-1,-53-18 1,0 1 0,-53 0-1,-141-1 1,53-17-1,35 0 17,88-17-32</inkml:trace>
  <inkml:trace contextRef="#ctx0" brushRef="#br0" timeOffset="50720.628">22507 300 0,'0'0'0,"0"-71"16,0 36-1,18 35 1,-1 35 0,19 36-1,-19 17 1,-17 18-1,0 0 1,0 0 15,-17 17-15,17-52 0,17-19-1,19-34 1,17-18-1,17-53 1,-35 0-16</inkml:trace>
  <inkml:trace contextRef="#ctx0" brushRef="#br0" timeOffset="50874.208">22542 670 0,'-17'0'0,"34"0"0,-34-17 15,52-1 1,53 18 0,-17-35 15,-36 35-31</inkml:trace>
  <inkml:trace contextRef="#ctx0" brushRef="#br0" timeOffset="51187.588">22966 547 0,'-18'0'31,"1"35"-15,-36 0-1,53 1-15,-36-1 16,36 53 0,36 0-1,34-52 1,-17-36-1,0-36 1,-18-52 15,-35 0-15,-35 35 0,-18 53-1,18 0 1,0 0-16</inkml:trace>
  <inkml:trace contextRef="#ctx0" brushRef="#br0" timeOffset="51551.942">23266 670 0,'0'0'0,"17"0"0,19 0 15,-1 0 17,0 36-32,0 34 31,-35 1-15,0-54-16,0 19 15,18-1 1,-18-70 15,18-18-15,17-36-1,18-16 1,0 34 0,-18 36-1,-17 35-15,-1 0 0</inkml:trace>
  <inkml:trace contextRef="#ctx0" brushRef="#br0" timeOffset="51884.81">23777 688 0,'18'0'16,"17"0"15,0 0-16,18-35 1,-17-18 0,-36-18-1,0 54-15,0-1 16,-53 18 0,-36 70-1,1 36 1,53-18-1,53 1 1,123-36 0,0-53 15,-18-18-31</inkml:trace>
  <inkml:trace contextRef="#ctx0" brushRef="#br0" timeOffset="52550.857">24924 300 0,'0'0'0,"-18"-35"15,18-1 17,-18 19-17,1 87 16,17 18-15,-18 54 0,18-19-1,0-70-15,0 53 16,0-36 0,0-34-1,18-36-15</inkml:trace>
  <inkml:trace contextRef="#ctx0" brushRef="#br0" timeOffset="52733.244">24677 653 0,'0'0'0,"-35"0"0,-54-18 32,36 0-17,36 18 1,52 0-1,124 0 1,0-53 0,-54 1-16</inkml:trace>
  <inkml:trace contextRef="#ctx0" brushRef="#br0" timeOffset="53132.643">25118 265 0,'0'-18'0,"0"0"15,0 54-15,0-54 16,0 88-1,0 54 1,35 17 0,0-17-1,18-19 17,-35-52-17,0-53 1,-1-17-1,18-72 1,-17 37 0,70-37-1,0 72 1,18 52 0,-35 53-1,-54-17 1,-17-1-1,-17-34 1,-18-1 0,35-53-1,17 18 1</inkml:trace>
  <inkml:trace contextRef="#ctx0" brushRef="#br0" timeOffset="53434.352">25964 741 0,'0'0'0,"-52"0"16,69-18 31,1 18-47,35-35 15,-18 17 1,-35 1-16,18-36 15,-18 35 1,-18 18 0,-17 53-1,-18 35 1,53 0 0,53-17 15,35-18-16</inkml:trace>
  <inkml:trace contextRef="#ctx0" brushRef="#br0" timeOffset="54231.268">26741 741 0,'0'0'0,"-36"17"16,36 19 0,0-1-1,0-17 1,0 17 0,0-53 46,0 1 79,0-1-141,0-35 15,0-35 1,36 17 0,-1 18-1,35 71 16,-52 0-31,70 52 16,-17 1 0,-36-18-1,-35-36 1,0-34 15,0-19-15,18-34-1,17-18 1,0 52 0,36 36-1,-54 18-15,36 35 16,-17 70 15,-36-52-31,0-18 16,0-35 15,-18-18-15,18-18-16</inkml:trace>
  <inkml:trace contextRef="#ctx0" brushRef="#br0" timeOffset="54596.036">27517 723 0,'0'0'0,"-18"0"16,18-17-1,18-19 17,-1 1-17,1 0 1,0-18-1,-36 53 17,0 17-17,-17 36 1,17-17-16,18 52 16,0-35-1,18 35 1,53-35-1,-1-53 1</inkml:trace>
  <inkml:trace contextRef="#ctx0" brushRef="#br0" timeOffset="54946.387">27975 123 0,'0'0'0,"0"-17"0,-17 17 16,-1-35 0,18 52-1,0 1 1,0 70-1,18-35-15,-18 35 16,0 106 0,0-53-1,0-35 1,-18-18 0,18-52-1,53-19 1,0-52-1</inkml:trace>
  <inkml:trace contextRef="#ctx0" brushRef="#br0" timeOffset="55114.893">28011 617 0,'-71'-17'16,"142"34"-16,-213-70 15,125 36 1,34-1-1,125 1 1,-1-1 0,-18-53-1</inkml:trace>
  <inkml:trace contextRef="#ctx0" brushRef="#br0" timeOffset="55545.773">28310 176 0,'-35'0'0,"70"18"0,-35-36 0,-88 18 15,53 53 17,35-35-32,0 70 15,0 53 1,0 0 0,0-17-1,0-36 1,0-53-1,0-17 1,35-36 0,0-35-1,18-17 1,36-36 0,-1 88-1,0 54 1,-35 34-1,-35 36 17,-18-53-17,-36 0 1,19-53 0,-1 0-1,18-18-15</inkml:trace>
  <inkml:trace contextRef="#ctx0" brushRef="#br0" timeOffset="55895.288">28945 706 0,'0'0'0,"0"-36"16,0 19-1,-35 17 1,0 17-1,-36 36 17,36 18-17,53-1 1,35-17 0,-1-35-1,1-18 1,-35-35-1,-18-36 1,0-17 0,-53-18-1,-17 71 1,17 17 0</inkml:trace>
  <inkml:trace contextRef="#ctx0" brushRef="#br0" timeOffset="56427.822">29422 653 0,'0'0'0,"0"-18"16,-18-17-1,-35 17 1,-17 18-1,-36 35 1,35 54 0,54 34-1,34-70 1,71 0 0,18-18-1,-35-53 1,35-87 15,-71 16-31,35-140 16,-52 35 15,-18 71-15,-35 52-1,-1 89 1,19 70-1,-1 53 1,18 18 0,-17-18-1,17-35 1,-18-36 0,18 1-1,35-71 1</inkml:trace>
  <inkml:trace contextRef="#ctx0" brushRef="#br0" timeOffset="56727.586">29951 688 0,'0'0'16,"53"-71"0,-53 18-1,-18 53 16,0 18-15,-34 17 0,34 36-1,18 17 1,35-17 0,-35-18-1,-35-1 1,-71-52-1,-53 18 1,1-36 0</inkml:trace>
  <inkml:trace contextRef="#ctx0" brushRef="#br0" timeOffset="59622.558">31133 353 0,'-18'0'0,"0"0"31,18-18 16,0 0-47,18 1 16,17-54 0,-17 1-1,-18 34-15,18 1 16,-36 35 15,-17 35-15,-1 71-1,19 53 1,17-106-16,-18 53 16,-17 70-1,17-88 16,-17-17-15,0-53 0,17-36-1,18 0-15</inkml:trace>
  <inkml:trace contextRef="#ctx0" brushRef="#br0" timeOffset="59825.655">30868 670 0,'-35'0'15,"70"0"-15,-123 0 16,53-17 0,35-1 15,17 18 16,-17-18-32,18 1 1</inkml:trace>
  <inkml:trace contextRef="#ctx0" brushRef="#br0" timeOffset="60855.728">31186 194 0,'0'0'0,"0"-18"31,0 1 32,-18 17-48,0 0 48,1 0 281,-1 0-344</inkml:trace>
  <inkml:trace contextRef="#ctx0" brushRef="#br0" timeOffset="63631.109">30850 653 0,'0'-18'93</inkml:trace>
  <inkml:trace contextRef="#ctx0" brushRef="#br0" timeOffset="64015.673">30780 635 0,'-18'0'31,"1"0"-15,-1 0-1,-17 18 1,-1 17-1,19 0-15,-19 0 16,1 54 0,35-36-1,18-18 1,35-18 0,17-34-1,1-71 16,-71-1-15,0 1 0,-53 35-1,0 53 1,35 0 0</inkml:trace>
  <inkml:trace contextRef="#ctx0" brushRef="#br0" timeOffset="64297.991">31203 512 0,'0'0'0,"-17"0"15,-54 0 1,53 0 0,36 0-1,53 0 1,34 17 0,19-17-1,-36-17 1</inkml:trace>
  <inkml:trace contextRef="#ctx0" brushRef="#br0" timeOffset="65945.437">14429 1993 0,'17'0'15,"1"0"-15,0-17 16,-1-1-1,1-17 1,-36 17 15,-52 18-15,-36 0 0,-35 35-1,105-17-15,-69 35 16,69 0-1,72 0 1,69-18 15,19-35-15,-18-18 0,-36-35-1,-17 0 1,-35 18-1,-18 18 1,0 34 0,0 18-1,0 18 1,17 0 0,36-35-1,18-18 1,-53 0-1</inkml:trace>
  <inkml:trace contextRef="#ctx0" brushRef="#br0" timeOffset="66211.28">15046 1923 0,'0'-36'31,"0"72"-31,0-89 16,-35 53-1,-18 35 1,35-17-16,0-1 16,-34 54-1,52-18 1,17 17 0,36-34-1,35-36 1,1 0-1,-37-36 1</inkml:trace>
  <inkml:trace contextRef="#ctx0" brushRef="#br0" timeOffset="66511.289">15434 1640 0,'0'0'0,"-35"-35"16,17 17-1,0 18 1,18 53 0,-17 18-1,-1 35 1,18-36 0,-35 36-1,35 18 1,18-36-1,17-53 17,35-35-17,1-18 1,-1-34-16</inkml:trace>
  <inkml:trace contextRef="#ctx0" brushRef="#br0" timeOffset="66694.878">15452 1958 0,'0'0'0,"-71"0"16,18 0-1,88 0 17,54 0-17,34-18 1,-88 1-16</inkml:trace>
  <inkml:trace contextRef="#ctx0" brushRef="#br0" timeOffset="66846.312">15840 1905 0,'-36'0'16,"72"0"-16,-19 0 0,1 18 47,-18-1-32,0 36 1,0 0-1,0-18 1,0-52 0</inkml:trace>
  <inkml:trace contextRef="#ctx0" brushRef="#br0" timeOffset="66977.183">15893 1834 0,'0'0'0,"-18"-70"16,18 35-1,0 52 17</inkml:trace>
  <inkml:trace contextRef="#ctx0" brushRef="#br0" timeOffset="67326.686">16316 1887 0,'-18'0'0,"1"0"16,-19 18-1,19-18-15,-1 18 16,-17 70 0,35-35-1,70 17 1,1-52-1,0-18 1,-19-35 0,-52-54-1,-17 1 17,-18 18-17,17 34 1,18 54-1</inkml:trace>
  <inkml:trace contextRef="#ctx0" brushRef="#br0" timeOffset="67658.729">16545 2117 0,'0'17'16,"0"-34"-16,18 34 15,0-17 1,-18-17-1,0-36 1,0-18 0,17 1-1,18-1 17,36 71-17,0 35 1,-1 54-1,-17-19 1,-53-17 0,0-18-1,0-17 1</inkml:trace>
  <inkml:trace contextRef="#ctx0" brushRef="#br0" timeOffset="67958.829">17216 1905 0,'0'0'16,"0"-18"-16,0-17 15,-18 35 32,-17 0-31,-1 35-1,36 18 1,0-35-16,0 17 16,53 36-1,-35-18 1,-18-36 0,-88 1-1,-36 0 1,36-18-1,53-18 1</inkml:trace>
  <inkml:trace contextRef="#ctx0" brushRef="#br0" timeOffset="68441.05">18397 1870 0,'0'0'16,"-17"-18"-16,-19 0 15,19 1 17,17 34-17,-18 72 17,1-19-17,17-17-15,-18 71 16,0 52-1,18 18 1,0-35 0,-17-53-1,17-36 1,-18-88 0,0-34-1,18-54 1,0 0-1</inkml:trace>
  <inkml:trace contextRef="#ctx0" brushRef="#br0" timeOffset="68690.714">18380 1940 0,'17'-17'16,"-34"34"-16,52-70 0,18 36 31,53 17-16,17 53 1,-70 17 0,-35 1-1,-89-1 1,-52-34 0,17-1-1,53-35 1,35-18-1</inkml:trace>
  <inkml:trace contextRef="#ctx0" brushRef="#br0" timeOffset="69041.646">18891 2064 0,'18'0'31,"35"0"1,17-36-17,-34 1 1,-1 0 0,-35 17-1,-71 18 1,1 36-1,-1 16 1,71 37 0,0-19-1,88-17 1,-52-35-16,87-1 16,1-34 15</inkml:trace>
  <inkml:trace contextRef="#ctx0" brushRef="#br0" timeOffset="69323.674">19438 2064 0,'0'-18'15,"0"36"-15,18-36 16,-1 71 0,1 0-1,-18 0 1,0 0-1,0-36 17,-18-70-17,18 1 1,0 16 0,18-17-16,53-35 31,-19 53-16,1 0-15</inkml:trace>
  <inkml:trace contextRef="#ctx0" brushRef="#br0" timeOffset="69739.765">20020 1887 0,'0'0'15,"0"-17"1,18-1 0,17-17-1,-17-18 1,-18-18 0,0 54-16,-36-36 15,1 35 16,-18 36-15,0 52 0,18 89-1,35-53 1,0 35 0,-18 0-1,-17 0 1,0-35-1,17-35 1,1-71 0,-1-36-1</inkml:trace>
  <inkml:trace contextRef="#ctx0" brushRef="#br0" timeOffset="69906.447">19861 2187 0,'-17'-17'0,"-19"-1"32,36 0-17,71 18 1,35-17 0,35-19-1</inkml:trace>
  <inkml:trace contextRef="#ctx0" brushRef="#br0" timeOffset="70238.895">20514 1958 0,'0'0'0,"-35"-18"15,-18 18 1,0 0 0,-18 36-1,1 52 16,70-18-15,17 18 0,54-35-1,0-35 1,-1-36 0,-35-17-1,1-35 1,-36-19-1,-53 36 1,0 18 0,18 18-1</inkml:trace>
  <inkml:trace contextRef="#ctx0" brushRef="#br0" timeOffset="70571.398">20673 1993 0,'0'0'0,"70"18"32,36 17-17,-53 0 1,-35 18 0,-18 0-1,-18-18 1,0-17-1,1-53 17,17 0-17,0-36 1,53-17 0,-18 35-1,-35 18 1,-18-1-1</inkml:trace>
  <inkml:trace contextRef="#ctx0" brushRef="#br0" timeOffset="71305.862">21237 2011 0,'-17'0'47,"17"17"-31,-18 1-1,0 17 17,1 18-17,-1-17 1,18-19-16,0 1 31,0-36-15,0 1-1,0-36 1,0-36 0,35 19-1,-17 35-15,35 17 16,0 36 0,0 35-1,-18 17 16,-17-52-31,-18 17 32,17-53-1,1-17-15,17-35-1,0 17 1,18 53-1,-35 0-15,53 53 16,-36 17 0,-35 18-1,-18-17 1,-35-36 0,18-17-1,35-36 1</inkml:trace>
  <inkml:trace contextRef="#ctx0" brushRef="#br0" timeOffset="71685.391">21907 2046 0,'0'0'0,"18"0"31,17 0-15,-17-18-16,17 18 15,18-35 1,-17-18 0,-36 18-1,-36 35 1,-34 18-1,-19 17 1,37 35 15,34 1-15,88-18 0,54 0-1,17-36 1,18-17-16</inkml:trace>
  <inkml:trace contextRef="#ctx0" brushRef="#br0" timeOffset="72185.701">22878 1958 0,'0'0'16,"0"-18"-16,0 1 0,-18-19 15,-35 36 1,-70 0-1,34 53 17,1 18-17,53-1 1,53 1 0,52-18-1,18-53 1,-17-18-1,17-35 1,0-53 0,18-88-1,-88 106 1,-18-35 0,-18 70-1,-17 70 1,0 54-1,-18 35 1,17 17 0,1 1 15,0-36-15,17 0-1,1-53 1</inkml:trace>
  <inkml:trace contextRef="#ctx0" brushRef="#br0" timeOffset="72818.061">24024 1782 0,'-53'-18'16,"0"18"-16,-17 18 15,-18 17 1,70-18 0,-17 72-1,52-19 1,71-17-1,36-35 1,-36-36 0,-35-35-1,-18-70 1,-35 35 0,-53 35-1,-17 35 1,70 36-1</inkml:trace>
  <inkml:trace contextRef="#ctx0" brushRef="#br0" timeOffset="73166.749">24306 1958 0,'0'0'0,"18"18"15,-18-1 1,0 1-1,0-36 17,18 1-32,-1-36 15,19-36 1,-1 37 0,18-1-1,35 53 1,35 88-1,-34 0 1,-89 0 0,-18-17-1,-53-18 17,36-53-17</inkml:trace>
  <inkml:trace contextRef="#ctx0" brushRef="#br0" timeOffset="73799.634">25682 1799 0,'0'0'0,"0"-35"15,0 17 1,0 36 15,0 52-15,0 36 15,-17 35-15,-1 18-1,-17-35 1,35-71-16,-53 105 16,35-52-1,18-88 1,18-36 0,17-70-1,18-53 1</inkml:trace>
  <inkml:trace contextRef="#ctx0" brushRef="#br0" timeOffset="74034.16">25806 1834 0,'35'-88'15,"-70"176"-15,70-211 0,-17 70 16,17 35 15,18 36-15,17 70-1,-17 18 1,-35-35 0,-36-1-1,-35-35 1,-52-17 0,69-36-1</inkml:trace>
  <inkml:trace contextRef="#ctx0" brushRef="#br0" timeOffset="74347.933">26088 1834 0,'0'0'0,"35"-17"15,18 34 1,18 19 0,-18 34 15,-18 18-16,-35-52 1,0 17 0,0-71 15,-18-17-15,1-36-1,52-17 1,35 0-1,72 17 1,-72 71 0</inkml:trace>
  <inkml:trace contextRef="#ctx0" brushRef="#br0" timeOffset="74632.256">26723 1764 0,'0'0'16,"-35"35"-1,-1 18 1,1 18 0,35 17-1,88-18 1,-17-52 0,35-18-1,-36-53 1,-35-35-1,-35-18 1,-52 36 0,-37 52 15,72 18-31</inkml:trace>
  <inkml:trace contextRef="#ctx0" brushRef="#br0" timeOffset="74982">27305 1799 0,'0'0'0,"18"-35"15,-18 17 1,0 54 15,0-19-31,0 71 16,0 1-1,-18 87 17,18-70-32,-35 17 15,-1-17 16,1-53-15,35-71 0,0-70-1</inkml:trace>
  <inkml:trace contextRef="#ctx0" brushRef="#br0" timeOffset="75229.745">27481 1834 0,'0'0'15,"0"-17"-15,18-18 0,-18-1 16,18 19 0,17 52-1,18 18 1,-18 17 0,-35-52-16,0 35 15,-53-18 1,-17 0-1,-19-35 17,54 0-32</inkml:trace>
  <inkml:trace contextRef="#ctx0" brushRef="#br0" timeOffset="75580.408">27640 1887 0,'0'-17'16,"18"17"-16,-1 0 16,19 0-1,17-18 1,17-17 0,-17 0-1,-35 17 1,-36 0-1,-35 18 17,18 0-32,-18 53 15,0 0 1,53 35 0,0-17-1,71-1 1,17-34-1,-35-36 1</inkml:trace>
  <inkml:trace contextRef="#ctx0" brushRef="#br0" timeOffset="75865.36">28240 1887 0,'0'0'0,"0"-17"0,0 34 31,0 36-16,0-35 1,0 17 0,0 36-1,-35-36 1,17-35 0,0 0-1,18-35 1,0-1-1,53-34 1,53-18 0,35-36-1</inkml:trace>
  <inkml:trace contextRef="#ctx0" brushRef="#br0" timeOffset="76212.642">28804 1429 0,'0'0'16,"0"-18"-16,0-35 15,18 18 1,0 35 15,-18 18-31,0 52 16,0 1-1,-18 52 1,-17 36 0,-1-53-1,19-18 1,17-18 0,35-34-1,18-36 1,17-18 15,-34-17-31</inkml:trace>
  <inkml:trace contextRef="#ctx0" brushRef="#br0" timeOffset="76361.66">28875 1817 0,'-71'-18'15,"54"18"-15,105 18 0,-212-53 16,107 35-16,70-18 31,35 0-15,-53 1-16</inkml:trace>
  <inkml:trace contextRef="#ctx0" brushRef="#br0" timeOffset="76512.617">29051 1693 0,'0'0'16,"36"0"-16,-36 18 31,0 0-16,0-1-15,-18 54 16,0-18 0,18-18 15</inkml:trace>
  <inkml:trace contextRef="#ctx0" brushRef="#br0" timeOffset="76661.927">29175 1535 0,'0'0'0,"0"-53"15,0 17-15,-18 1 16,0 35 0</inkml:trace>
  <inkml:trace contextRef="#ctx0" brushRef="#br0" timeOffset="77293.971">29298 1746 0,'0'18'15,"18"-18"16,-1 0-31,54 0 16,-18-18 0,0-35-1,-36 0 1,-34 18 0,-71 53-1,52-1 1,-34 72-1,35-1 1,35-18 0,17-17 15,54 0-15,35-53-1,17-17 1,36-36-1,-36-36 1,-35-16 0,-70 34-1,-18 18 1,-35 53 0,-18 53-1,35 18 1,18-1-1,18 1 17,-18 17-17,-35-70 1,-71-1 0,18-34-1,52-1-15</inkml:trace>
  <inkml:trace contextRef="#ctx0" brushRef="#br0" timeOffset="77775.74">30639 1464 0,'0'-18'31,"17"18"-15,1-35-1,0 17-15,35-52 16,-36-18-1,-17 17 1,-17 18 0,-19 53-1,-34 36 1,-1 52 0,36 70-1,17 19 1,1-18-1,-1-18 1,0-35 0,18-36 15,0-52-15,0-54-16</inkml:trace>
  <inkml:trace contextRef="#ctx0" brushRef="#br0" timeOffset="78076.266">30427 1852 0,'0'0'16,"-18"-18"-1,18 1 1,53-1 0,53 18-1,0-35 1,0 0-1,-89 35-15,36 0 16,-53-18 0,0 36 15,-17 17 0,17-17-31,-18 17 16,0 0-1</inkml:trace>
  <inkml:trace contextRef="#ctx0" brushRef="#br0" timeOffset="78242.654">30974 1482 0,'0'0'0,"0"-71"0,18-17 15,-18 70 1,35-17 0,-18 35-1</inkml:trace>
  <inkml:trace contextRef="#ctx0" brushRef="#br0" timeOffset="78509.033">31485 1182 0,'0'0'15,"0"-53"1,0 35 0,-17 36 15,-1 0-31,-17 105 16,-18 18-1,18 18 1,-1-36-1,19-17 1,17-53 0,0-35-1,17-18 1</inkml:trace>
  <inkml:trace contextRef="#ctx0" brushRef="#br0" timeOffset="78876.943">31627 1676 0,'0'0'0,"0"-36"16,0 19 15,17 17-15,36-18-1,0-17 1,-18 35-16,53-53 15,-52 0 1,-36 18 0,-71 35-1,-35 53 1,-17 52 15,52 1-15,54-17-1,87-19 1,36-35 0,0-52-1,-71-1-15</inkml:trace>
  <inkml:trace contextRef="#ctx0" brushRef="#br0" timeOffset="80588.581">1429 4251 0,'0'0'0,"-18"0"32,18-18-17,0 1 1,18-19-1,-18 19-15,35-19 16,36 19 0,17 17-1,-35 53 1,-53 17 0,-71 1-1,-17-1 16,17-17-15,18-35 0,106-36 15,0 18-15,35 0-1,-52 18-15,-1 0 16,-17 35-1,-71 35 1,-35-35 0,-1-36-1,1 1 1,18-36 15,17 1-15,53-1-16,17-53 31,36 19-31</inkml:trace>
  <inkml:trace contextRef="#ctx0" brushRef="#br0" timeOffset="81121.433">1799 3810 0,'0'0'0,"-35"-35"15,17 17 1,71 89 15,53 17-15,0 35 15,17 1-15,-87-71-16,52 17 15,18 1 1,-1-36 0,-52-35-1,-35 0 1,-71 18 15,-17-1-15,34 19-16,-123 34 15,36 1 1,-71 52 0,0 1-1,35-36 1,71 0 15,70-70-15,36-54-1,35 19-15</inkml:trace>
  <inkml:trace contextRef="#ctx0" brushRef="#br0" timeOffset="149295.875">9384 3404 0,'0'-17'16,"0"-1"-1,-18 18-15,18-18 32,-17 18-1,-1 0-16,18 18 1,-35 0 0,17 35-1,0-36-15,1 36 16,17 35 0,0 1-1,53-19 1,-18-52-1,36-18 1,17-53 0,-53 18-16,88-71 15,-52 0 1,-18 35 0,-53 36-1,0 53 32,-18-1-31,1 54-1,-1-1 1,0 1 0,18 0-1,0-54-15,18 1 16</inkml:trace>
  <inkml:trace contextRef="#ctx0" brushRef="#br0" timeOffset="149661.603">10054 3422 0,'0'0'0,"18"-18"0,-18 1 0,0-1 15,0 36 16,17 17-15,1 0 0,0 36-1,-1 35 1,-17-53 0,0-36-1,18-34 1,0-36-1,-1-36 1,19-16 0,-1 16-1,-18 54 1,1 17 0,0 18-16</inkml:trace>
  <inkml:trace contextRef="#ctx0" brushRef="#br0" timeOffset="150027.102">10707 3069 0,'0'35'0,"0"-70"0,17 18 0,-17-1 16,0 0-16,18-35 15,-18 36 1,-18 52 15,1 36-15,-18 34 0,17 19-1,0-1 1,18 1-1,0-36 1,0-17 15,0-54-15,0-34 0,0-1-16</inkml:trace>
  <inkml:trace contextRef="#ctx0" brushRef="#br0" timeOffset="150310.897">11836 3581 0,'0'0'16,"17"-36"-16,-17 1 15,18 35 1,-18 18 15,-18 88-15,-35-1 0,18 1-1,0-53 1,17-35-1</inkml:trace>
  <inkml:trace contextRef="#ctx0" brushRef="#br0" timeOffset="150843.717">12982 3034 0,'0'0'0,"-17"0"15,17-18-15,0 36 47,0 35-31,0 35-1,-18 0 1,0-53 0,-17 36-16,-18 88 31,53-89-15,0 1-1,35-36 1,71-35-1,18-17 1,-36-36-16</inkml:trace>
  <inkml:trace contextRef="#ctx0" brushRef="#br0" timeOffset="151010.591">12965 3404 0,'0'0'0,"-36"0"15,19 0 1,52 0 0,53-35 15,-53 35-31,54-18 0</inkml:trace>
  <inkml:trace contextRef="#ctx0" brushRef="#br0" timeOffset="151176.209">13441 3334 0,'17'0'15,"-34"0"-15,34 17 16,-17 1-16,0 0 16,0 17-1,0 18 1,0-18 0,-35-35-1</inkml:trace>
  <inkml:trace contextRef="#ctx0" brushRef="#br0" timeOffset="151310.703">13529 3140 0,'0'0'16,"0"-18"-16,0-17 16,0 0-1,35 52 16</inkml:trace>
  <inkml:trace contextRef="#ctx0" brushRef="#br0" timeOffset="151992.592">13635 3440 0,'0'0'0,"0"17"0,17 18 15,-17 1 1,0-19 15,0-34 141,0-1-156,0 0-16,18-52 15,-18 35-15,35-18 16,36-35-1,0 70 1,-19 53 0,19 36-1,-36 17 17,-17-18-17,-18-17 1,18-53-1,-18-35 1,35-35 0,35-36-1,1 70 1,52 19 0,-52 87-1,-36 19 1,-35-1-1,-53-18 1,0-34 0,-17-36-1</inkml:trace>
  <inkml:trace contextRef="#ctx0" brushRef="#br0" timeOffset="152374.607">14605 3369 0,'-18'0'0,"36"0"32,17-18-17,53-17 1,-35-18-1,0 18 1,-53 0 0,-17 35-1,-54 35 1,1 35 15,52-52-31,-17 35 16,35 18-1,35 34 1,35-34 0,1-36-1,17-35 1</inkml:trace>
  <inkml:trace contextRef="#ctx0" brushRef="#br0" timeOffset="152724.724">15311 3281 0,'0'0'0,"0"-18"0,0-17 16,-36 35-1,-17 0 17,0 53-32,36 17 31,-1 36-16,18-18 1,18-17 0,17-53-1,0-54 1,-17-34 0,0-54-1,-18 54 1,0-1-1,-36 36 1,19 17 0</inkml:trace>
  <inkml:trace contextRef="#ctx0" brushRef="#br0" timeOffset="153174.193">15522 3281 0,'0'0'0,"-17"0"15,-1 0 1,0 53 0,1 0-1,-1-36-15,18 54 16,35-1-1,18-17 1,18-53 0,-1-35-1,19-36 1,-1-17 0,-35 18 15,-53 34-16,-36 54 1,1 35 0,0 18-1,35-1 1,0 1 0,17-36-1</inkml:trace>
  <inkml:trace contextRef="#ctx0" brushRef="#br0" timeOffset="153472.758">16316 2946 0,'0'0'0,"0"17"47,0 1-47,0 35 15,-35 35 1,-1 0 0,1 18-1,0-18 1,35 0-1,35-17 1,36-53 0</inkml:trace>
  <inkml:trace contextRef="#ctx0" brushRef="#br0" timeOffset="153671.334">16245 3298 0,'0'0'0,"-17"0"15,70 0 17,-36 0-32,89-17 15</inkml:trace>
  <inkml:trace contextRef="#ctx0" brushRef="#br0" timeOffset="153938.625">16810 3122 0,'0'0'0,"17"-35"15,-34 52 32,-1 1-31,1 35-16,-1 0 31,18 17-15,0 1-1,35 0 1,-35-19 0,-88-34-1,-124-36 1,142 1-16</inkml:trace>
  <inkml:trace contextRef="#ctx0" brushRef="#br0" timeOffset="155654.417">9260 4233 0,'0'0'16,"-70"0"0,17 0-1,35-17 1,1 17-1,52 0 17,-17 0-32,52 0 15,142 0 1,88 17 0,35-17-1,88 0 1,-176 0-1,-88 0 1,-71-17 15,-53 17-15,1-18 0,52-17-1</inkml:trace>
  <inkml:trace contextRef="#ctx0" brushRef="#br0" timeOffset="156286.388">13353 4039 0,'-18'18'0,"36"-36"0,-54 36 16,-17 0-1,36-1 1,-1 1-16,-17-18 16,17 0-1,36 0 32,17 0-47,0 0 0,124 0 16,106 0-1,229-35 1,35 17 0,-71-17 15,-70-18-15,-88 0-1,-70 0 1,-36 35-1,-71 1 1,-70 17 0,-35 0-1,-36-18 17</inkml:trace>
  <inkml:trace contextRef="#ctx0" brushRef="#br0" timeOffset="157335.766">18115 3369 0,'0'0'0,"-18"0"15,1 0-15,-1 0 32,1 0-17,34 0 1,36 0-1,-18 0-15,36 0 16,105 18 0,18-1-1,-70-17 1,-54 0 0,-70-17-1,0-1 1,-17 0-1,17 1 1</inkml:trace>
  <inkml:trace contextRef="#ctx0" brushRef="#br0" timeOffset="157666.825">19491 3193 0,'0'0'0,"35"-36"16,-17 1 0,-18 17-1,18 18 1,-18 18 0,17 35-1,-17 18 1,0 34-1,-17 1 1,-19 0 0,1-35-1,17-36 17,1-70-17,17-1-15</inkml:trace>
  <inkml:trace contextRef="#ctx0" brushRef="#br0" timeOffset="158215.288">19597 2893 0,'0'0'16,"-18"-18"-16,-17 18 15,17 0-15,-70 18 16,-18 35 0,18 17-1,0 36 1,17 70 15,54-87-15,17 140-1,53-70 1,52-1 0,19-69-1,-18-36 1,0-36 0,35-70-1,17-70 1,-52 17-1,35-106 1,-52 18 0,-89 18-1,-106 17 1,-88 18 15,17 106-15,1 52-1,-18 107 1,159-89-16</inkml:trace>
  <inkml:trace contextRef="#ctx0" brushRef="#br0" timeOffset="159429.668">21378 3140 0,'-17'0'16,"-1"0"15,18-18-31,0-17 31,0 17-31,18-17 16,17-18-1,18 35 1,0 36 0,0 35-1,-36 17 1,-52 72 15,-53-54-15,-36-18-1,54-17 1,17-53 0,88-35 15,0 0-16,18 35 1,0 17 0,-17 1-1,-19 0-15,36 17 16,0 0 0,0-35-1,-18 0 1</inkml:trace>
  <inkml:trace contextRef="#ctx0" brushRef="#br0" timeOffset="160246.79">22260 2857 0,'0'0'0,"0"-17"16,0-1 15,18 18-15,-18 18 46,0-36 16</inkml:trace>
  <inkml:trace contextRef="#ctx0" brushRef="#br0" timeOffset="161460.136">22313 2805 0,'0'0'0,"0"-18"0,0-17 32,0 17-17,0 36 1,0 17-1,0 35 1,-17 54 0,-19-1-1,19-87-15,-36 87 16,17 1 0,36-54-1,0-17 1,53-35-1,18-71 1</inkml:trace>
  <inkml:trace contextRef="#ctx0" brushRef="#br0" timeOffset="161642.331">22154 3175 0,'0'0'0,"-52"0"0,16 0 15,1 0-15,-18 0 16,88 0 0,89 0-1,35 0 1,-54-18 0</inkml:trace>
  <inkml:trace contextRef="#ctx0" brushRef="#br0" timeOffset="161825.438">22754 3104 0,'18'0'0,"-36"0"0,36 18 32,-18 0-17,-18 17-15,1 0 32,17-17-32,-18 35 15,0-18 1</inkml:trace>
  <inkml:trace contextRef="#ctx0" brushRef="#br0" timeOffset="161959.259">22825 2928 0,'0'0'0,"0"-53"15,0 18 1,35 52 15</inkml:trace>
  <inkml:trace contextRef="#ctx0" brushRef="#br0" timeOffset="162541.423">22966 3281 0,'0'0'0,"0"17"15,0 1 1,0-36 15,0 1-15,0-36 0,17 0-1,1 35 1,17 1-1,-17-1-15,17 18 16,18 0 0,-18 0-1,-35 35 17,0 18-17,0 0 1,0-35-1,18-36 17,0-17-17,35-36 1,-36 54-16,36-36 16,71-18-1,-36 107 1,-35 34-1,-18 18 1,-35 0 0,-18-35-1,1-17 17,-1-36-17,18-18-15</inkml:trace>
  <inkml:trace contextRef="#ctx0" brushRef="#br0" timeOffset="162907.809">23883 3193 0,'0'0'0,"-35"0"16,-1 0 0,54-18 15,17 18-16,54-35 1,-54 17 0,0-17-16,0-18 15,-35 35 1,-52 36 0,-37 35 15,1 17-16,18 36 1,70-35 0,35-18-1,88-18 1,-17-53 0,-18-17-1</inkml:trace>
  <inkml:trace contextRef="#ctx0" brushRef="#br0" timeOffset="163174.212">24324 3228 0,'71'-53'15,"-230"176"-15,247-193 0,18-18 0,-71 52 16,-17-16 0,-18 69 15,-18 18-15,0 18 15,18 0-16,0 18 1,-17-1 0,-1-52-16,-17 53 15,-18-36 1,-70-18 0,-71-34-1,123-1-15</inkml:trace>
  <inkml:trace contextRef="#ctx0" brushRef="#br0" timeOffset="165253.519">19332 4851 0,'0'0'0,"-17"0"0,-19 0 0,19 0 16,-1-36 31,36 1-31,35 17-1,35 18 1,-18 0-1,-17 36 1,-35 34 0,-53-17-1,-18 0 1,17-18 0,19-35-1,34 0 16,1 0-31,0 0 16,17 0 0,0 36-1,1 34 1,-36 1 0,-36-18-1,-34-18 1,-36-35-1,0 0 1,18-18 0,70-52-1,18 35-15</inkml:trace>
  <inkml:trace contextRef="#ctx0" brushRef="#br0" timeOffset="165786.867">19156 4551 0,'0'0'0,"-18"0"16,-35 0 0,-17 17-1,-54 36 1,36 53-1,17 53 1,54 17 0,34 1-1,54-19 1,17-34 0,18-53-1,18-36 1,17-35-1,88-35 1,-70-36 15,-36-17-15,-35-18 0,-52-18-1,-19-52 1,-34 0-1,-54-1 1,-52 54 0,-89 52-1,18 107 1,35 34 0,71 18-1</inkml:trace>
  <inkml:trace contextRef="#ctx0" brushRef="#br0" timeOffset="168332.188">20496 2928 0,'-17'-18'15,"17"36"48,0 0-63,0-1 15,0 54 1,0-53-16,0 34 16,-18 54-1,-17-35 1,17-18 0,18-36-1,-17-17 1,17-35-1,-18 0 1</inkml:trace>
  <inkml:trace contextRef="#ctx0" brushRef="#br0" timeOffset="168533.247">20214 2910 0,'-17'-17'0,"17"-1"31,35 0-15,71 1-1,35 17 1,-18 0 0,1-35-1</inkml:trace>
  <inkml:trace contextRef="#ctx0" brushRef="#br0" timeOffset="168914.789">21096 2840 0,'0'0'0,"35"0"15,-35-18 1,-17 18 15,-1 18-15,0-18-16,-70 53 16,0 17-1,35 1 1,18 17-1,35-17 1,35-18 0,-17-36-16,17 1 15,0-36 1,-35-35 15,0 36-31</inkml:trace>
  <inkml:trace contextRef="#ctx0" brushRef="#br0" timeOffset="169513.219">21096 2875 0,'0'0'0,"18"-18"16,-1 1 0,-34 17 46,-1 0-62,0 0 16,-17 17-16,0 1 15,-71 35 1,71 18 0,35-18-1,17 17 1,19-17-1,-1 18 1,18-19 0,-53-16-1,0-1 1,-18 0 0,-35-17-1,-17 0 16,35-18-31,-71 17 16,-124-17 0,107 18-1,88-18 1,52-18-16</inkml:trace>
  <inkml:trace contextRef="#ctx0" brushRef="#br0" timeOffset="171263.013">20302 4657 0,'0'0'0,"-17"0"0,17-18 16,-18 18-1,18 18 32,18-1-47,-18 1 16,0 17-16,17 71 16,-34 18-1,-1-19 1,18-16-1,-18-37 17,18-34-17,18-36 1,-18-70 0</inkml:trace>
  <inkml:trace contextRef="#ctx0" brushRef="#br0" timeOffset="171494.257">20108 4674 0,'0'0'0,"-17"-17"0,-19-1 16,36 0-1,36 1 1,70-1-1,105 18 1,-87 0 0,-71-18-1</inkml:trace>
  <inkml:trace contextRef="#ctx0" brushRef="#br0" timeOffset="172142.118">20920 4639 0,'0'0'0,"17"0"15,1-18 1,0 1 0,-1 17-16,-17-18 15,0 0 1,-53 18 0,-35 0-1,0 36 1,35-1-1,53 36 1,53-1 15,18 18-15,-1 1 0,-17-1-1,-53-35 1,-18-18-1,-87-17 1,-1-18 0,0 0-1,35 0 1,89-36 0</inkml:trace>
  <inkml:trace contextRef="#ctx0" brushRef="#br0" timeOffset="172910.777">21766 4851 0,'18'0'47,"53"0"-31,52 0-1,-70 0 1,88 0 0,88-18-1,-17 18 1,-36-35-1,-123 35 1,-35 0 0,-18-18 15,-35 18-15,35-18-16,-18 1 15</inkml:trace>
  <inkml:trace contextRef="#ctx0" brushRef="#br0" timeOffset="173260.957">22754 4586 0,'0'-18'16,"0"36"-16,-17-53 31,34 35-15,36 35-1,18 0 1,-36-17-16,0 0 16,18 17-1,-53 18 1,0 0 0,-18-18-1,-34 36 1,-19-18-1,-17-1 1,17-16 0,36-36-1,17-36 1</inkml:trace>
  <inkml:trace contextRef="#ctx0" brushRef="#br0" timeOffset="174989.715">24042 4498 0,'0'0'0,"17"0"16,-17-18-1,18 18 1,-36 0 31,1 0-47,-1 0 15,-70 36 1,0 34 0,-18 54-1,71-19 1,35-16 15,35-36-15,35-36-1,1-34 1,0-36 0,-54-53-1,-52 35 1,-71 36-1,-35 53 1,53 17 0,53 0-16</inkml:trace>
  <inkml:trace contextRef="#ctx0" brushRef="#br0" timeOffset="175455.024">24642 4304 0,'0'-18'0,"17"1"16,-17-1-1,0 36 17,0-1-32,-35 19 15,35-19-15,-35 71 16,-18 1-1,17 16 17,-17 19-17,36-1 1,17-34 0,0-72-16,35 18 15,18-17 1,0-71-1,-18 18-15</inkml:trace>
  <inkml:trace contextRef="#ctx0" brushRef="#br0" timeOffset="175604.373">24483 4657 0,'-18'0'0,"36"0"0,-54-18 15,36 0 1,18 18-1,35 0 1,53 0 0,17-17-16</inkml:trace>
  <inkml:trace contextRef="#ctx0" brushRef="#br0" timeOffset="175754.558">24941 4586 0,'0'18'15,"0"-1"1,-35 19-1,17 17 1,18-1 0,-17-34-1,-1-18 1</inkml:trace>
  <inkml:trace contextRef="#ctx0" brushRef="#br0" timeOffset="175903.03">25065 4410 0,'0'0'0,"17"-71"16,-17 54 15,-17 17-15,17 17-16</inkml:trace>
  <inkml:trace contextRef="#ctx0" brushRef="#br0" timeOffset="176654.178">25224 4692 0,'0'0'0,"0"35"15,0 18 1,17-18 0,-17-70 15,0 0-16,18-18 1,-18 35 0,0 36 46,0 0-62,0-1 16,0 1-1,-18 17 1,18 0 0,-17-35 15,17-53-15,0-17-1,17-18 1,54 17-1,-1 18 17,1 71-32,17 35 31,-35 17-15,-18 1-1,-35-53-15,0 17 16,0-53 15,0-17-15,18-36-1,35 1 1,17 35 0,-17 52-1,-35 71 1,0 1-1,-18-1 1,-18-18 0,18-34 15,-18-36-15,18-18-16,0-17 0</inkml:trace>
  <inkml:trace contextRef="#ctx0" brushRef="#br0" timeOffset="177018.905">26000 4621 0,'0'-17'16,"17"17"0,1-18-1,35 0 1,-18-17-1,0 0 1,-35 0 0,-17 35 15,-54 17-15,1 54-1,-1 17 1,54 18-1,17-18 1,35-35 0,35-35-1,1-54 1,-36 19-16</inkml:trace>
  <inkml:trace contextRef="#ctx0" brushRef="#br0" timeOffset="177269.447">26511 4551 0,'0'0'0,"18"-18"15,17-35-15,-17 0 16,-18 36 0,-53 17 15,35 17-15,18 54-1,18 17 1,17 0-1,-35 0 1,-17-17 0,-36-18-1,-71-53 1,-88 0 0</inkml:trace>
  <inkml:trace contextRef="#ctx0" brushRef="#br0" timeOffset="178416.072">23777 5592 0,'0'0'0,"-17"-18"16,17 0 15,-18 18 1,0 0-17,1 0 1,-1 18-1,0 0 1,1-1-16,-19 18 16,19 1-1,-1 34 1,1 18 0,-19 71-1,36 0 1,-17-53-1,-1-18 1,18-35 0,-18-18-1,1-35 1,17-35 15,0-18-31</inkml:trace>
  <inkml:trace contextRef="#ctx0" brushRef="#br0" timeOffset="178665.858">23160 6121 0,'-18'0'0,"1"0"16,17 17-1,35 19 1,53 34 0,36 18-1,-72-35 1,-16-17 0,-1-36-1</inkml:trace>
  <inkml:trace contextRef="#ctx0" brushRef="#br0" timeOffset="178864.823">23883 6191 0,'35'-35'0,"-70"70"0,141-141 16,-88 89 0,-36 34-1,-35 54 1,-18 17-1,-34 36 1,16-71 0,54-36-1</inkml:trace>
  <inkml:trace contextRef="#ctx0" brushRef="#br0" timeOffset="185039.605">22631 7056 0,'0'0'0,"0"-18"15,17 0 1,-34 18 47,-1 0-48,0 18-15,-17 0 0,-71 34 31,18 54-15,0 71 0,88-36-1,35-35 1,36-36 0,17-70-1,-18-17 1,1-54-1,-71 36-15,0-18 16,-106-35 0,-53 88-1,54 53 1,52 17 0,53-52-1</inkml:trace>
  <inkml:trace contextRef="#ctx0" brushRef="#br0" timeOffset="185504.793">24007 7285 0,'0'0'16,"0"-18"0,0 1-1,0 34 17,0 36-17,-18 35 1,18 18-1,-35-35 1,-1-54 0,-17-17-1,18-35 1</inkml:trace>
  <inkml:trace contextRef="#ctx0" brushRef="#br0" timeOffset="185637.131">23918 7108 0,'0'0'0,"36"-123"31,-36 52-15,35 107 15,-17-36-31</inkml:trace>
  <inkml:trace contextRef="#ctx0" brushRef="#br0" timeOffset="186137.118">24218 7338 0,'0'0'0,"18"53"16,-1 0-1,1 0 1,0-18 0,-18-18 15,0 1 16,0-36 15,0 1-46,0-1-16,17-35 15,1-70 1,17 17 0,-35 71-16,36-18 15,34 53 1,36 123 0,-53 1-1,-35-18 1,-18-18-1,-18-35 17,-17-53-17,17-36 1</inkml:trace>
  <inkml:trace contextRef="#ctx0" brushRef="#br0" timeOffset="186737.106">25259 6791 0,'0'0'16,"18"-18"-16,-1 1 0,36-36 31,-35 53-15,-18 17-1,0 36 1,0 53 0,-18 35-1,-17 36 1,-18 17-1,35-88 1,18-54 0,0-34-1,0-36 1,0-52 0,18-54-1,-18 19 1,-18 16-1,-88 54 17,-17 53-17,35 52 1,35 71 0,70-52-1,54-1 1,17-35-1,36-53 1,-36 0 0,-53-18-16</inkml:trace>
  <inkml:trace contextRef="#ctx0" brushRef="#br0" timeOffset="186885.314">25559 7373 0,'17'-18'16,"1"1"-16,17-36 15,-35 70 1,-17 36-1,-36-35-15,106-18 16,-53 35-16,0 36 31,-18-71-15</inkml:trace>
  <inkml:trace contextRef="#ctx0" brushRef="#br0" timeOffset="187019.176">25753 7038 0,'0'0'0,"0"-71"16,-36 36-1,19 35 1,17 18 0</inkml:trace>
  <inkml:trace contextRef="#ctx0" brushRef="#br0" timeOffset="187368.617">25823 7073 0,'0'0'0,"36"35"31,-19 18-15,-17 18-1,0 17 1,36 0-1,-19 1 1,18-54 0,1-18-1,17-34 1,-18-18 0,0-71-1,-17-18 1,-18 89-1,0-36-15,0 18 16,0 36 0,35 17-1</inkml:trace>
  <inkml:trace contextRef="#ctx0" brushRef="#br0" timeOffset="187552.924">26300 7091 0,'17'0'16,"-52"0"-16,53 0 15,17 0-15,-18 17 16,-17 54 0,0 17-1,-17-17 1,17-1 0,-18-52-1</inkml:trace>
  <inkml:trace contextRef="#ctx0" brushRef="#br0" timeOffset="187701.05">26458 7003 0,'-17'53'16,"34"-106"-16,-17-53 16,0 35-1,-17 54 1,-1 17-1,36 0-15</inkml:trace>
  <inkml:trace contextRef="#ctx0" brushRef="#br0" timeOffset="188301.161">27323 6544 0,'0'0'0,"0"-18"0,17 1 16,-17-1 0,18 36-1,-18 35 1,0-18-16,0 18 15,-18 70 1,-17 18 0,0 1-1,-1-19 1,1-17 0,18-71-1,-1-17 1,18-36-1,0-88 1,0 0 0,0 18-1,-71 35 17,-17 18-17,-35 53 1,34 35-1,19 17 1,52 36 0,36-18-1,70 0 1,36-52 0,17-36-1,-18-36 1</inkml:trace>
  <inkml:trace contextRef="#ctx0" brushRef="#br0" timeOffset="188733.929">27534 7091 0,'0'0'0,"0"-18"16,-17-17 0,-1 17-1,-17 1 1,17 52-1,0 35 1,18 19 0,18-1-1,35-35 1,0-18 0,0-53-1,0-35 1,17-35-1,-17-35 1,-53 88 0,0 17-1,-35 53 17,0 0-17,35 36 1,0 17-1,17-53 1,72 1 0,-19-36-1</inkml:trace>
  <inkml:trace contextRef="#ctx0" brushRef="#br0" timeOffset="189133.899">28346 7091 0,'0'0'0,"17"-18"0,19-35 16,-36 18-1,-53 0 1,-36 35 0,-16 35-1,34 36 1,53 17 0,54 0 15,87-18-16,-52-70 1,17-70 0,-35-18-1,-18 17 1,-17-17 0,-53 70-1,-18 71 1,17 35-1,36 1 1,36-19 0,34-35-1,-52-35 1</inkml:trace>
  <inkml:trace contextRef="#ctx0" brushRef="#br0" timeOffset="189450.25">29069 6720 0,'0'0'0,"35"-158"15,-35 34 1,0 71 0,-35 36-1,0 52 1,17 53-1,0 106 1,-17-35 0,0-18-1,-18 0 1,0-53 15,18-35-15,35-70-1</inkml:trace>
  <inkml:trace contextRef="#ctx0" brushRef="#br0" timeOffset="191296.186">29810 6720 0,'0'0'0,"17"-17"16,-17-1-16,0 0 16,0 1-1,0 34 17,0 54-17,-35 35 1,35-53-1,-53 53 1,-17 70 0,-19-17-1,36-53 1,1-53 0,52-71-1</inkml:trace>
  <inkml:trace contextRef="#ctx0" brushRef="#br0" timeOffset="191561.202">29845 6773 0,'0'0'0,"35"-35"0,53-36 16,36 54-1,70 70 1,-123 17-1,-54-17 1,-34 18 15,-54-1-15,-53-34 0,-52-19-1,123-17 1,53-17-16</inkml:trace>
  <inkml:trace contextRef="#ctx0" brushRef="#br0" timeOffset="191878.058">30304 6809 0,'0'0'0,"70"-36"16,-52 36 0,17 0-1,0 53 1,-17 18-1,-18-18 1,0 0 15,0-36-15,-18-17 0,1-35-1,17-18 1,17-17-1,19-19 1,17 19 0,-18 34-1,-18 36 1</inkml:trace>
  <inkml:trace contextRef="#ctx0" brushRef="#br0" timeOffset="192178.646">30762 6685 0,'-17'0'16,"-19"35"0,1 1 15,0 34-15,35 1-1,35-1 1,18-34-1,0-36 1,0-53 0,-36 35-16,-17-35 15,0-35 1,-53 35 0,1 18-1,34 17 1</inkml:trace>
  <inkml:trace contextRef="#ctx0" brushRef="#br0" timeOffset="192461.045">31133 6509 0,'0'0'0,"53"-53"15,17-18 1,-52 54-1,-1 34 1,-17 54 0,0 70-1,0-35 1,-17-18 0,-19 0-1,-16 0 1,16-52-1,19-36-15</inkml:trace>
  <inkml:trace contextRef="#ctx0" brushRef="#br0" timeOffset="193462.918">31168 6650 0,'0'0'0,"-18"0"15,18 17 32,0 1-31,0 70-1,-17-17 1,-54 52 0,-17 36-1,70-106-15,-52 88 16,17-17 0,17-54-1,36-52 1,0-71 15,18 18-31</inkml:trace>
  <inkml:trace contextRef="#ctx0" brushRef="#br0" timeOffset="193758.362">31221 6685 0,'0'0'0,"17"-18"0,36-52 31,-17 52-31,17 1 16,70 34-1,-52 19 1,-36 52 0,-53-18-1,-35 1 1,-17-36-1,-107 0 1,54-35 0,70 0-1</inkml:trace>
  <inkml:trace contextRef="#ctx0" brushRef="#br0" timeOffset="194091.677">31627 6738 0,'0'0'0,"17"0"47,1 0-31,17 0 0,0 0-1,-17-18-15,35 1 16,0-19-1,-53 1 1,0 18 0,-35 17-1,-36 35 1,18 71 15,53-18-15,18-18-1,35-17 1,-18-53 0</inkml:trace>
  <inkml:trace contextRef="#ctx0" brushRef="#br0" timeOffset="194379.658">32050 6756 0,'0'0'0,"17"-18"0,19-17 16,-19 88 15,-17 17-15,0-17-1,-17-18 1,-1-35 15,18-17-15,0-18-1,0-36 1,35-17 0,54 0-1,-36 17 1,-36 53-16</inkml:trace>
  <inkml:trace contextRef="#ctx0" brushRef="#br0" timeOffset="194707.993">32491 6244 0,'0'0'0,"0"-17"16,0-1-16,0 0 31,0 71 0,0 106-15,0-71-1,-18 53 1,-17-35 0,0-18-1,-1-52 1,36-19-1</inkml:trace>
  <inkml:trace contextRef="#ctx0" brushRef="#br0" timeOffset="194989.604">32473 6685 0,'0'0'0,"-17"-18"0,-1 1 31,18-18-16,53 35 1,53-18 0,-1 18-1,-16-18 1,-54 18 0,-35 18-1,0 17 1,0-17-16,0 17 15,-18 18 1,1-18 0,-1-35-1</inkml:trace>
  <inkml:trace contextRef="#ctx0" brushRef="#br0" timeOffset="195141.902">32897 6544 0,'0'0'0,"0"-123"16,-18 52 0,18 36-1,0 52 1,53 1 0</inkml:trace>
  <inkml:trace contextRef="#ctx0" brushRef="#br0" timeOffset="195688.979">33143 6562 0,'0'17'16,"0"-34"-16,0 52 15,36-35 17,-19 0-32,19-35 31,-1-36-16,-17 36 1,-54 17 0,-34 36-1,-18 52 1,70-17 0,18 18-1,35-18 1,53-18-1,71-35 1,-71-35 0,53-53-1,-70-18 1,-53 35 0,-18 36-1,-36 53 16,1 52-15,35 54 0,0-19-1,0-34 1,-35-18 0,-89-18-1,-87-35 1,52 0-16</inkml:trace>
  <inkml:trace contextRef="#ctx0" brushRef="#br0" timeOffset="196687.379">21925 8431 0,'-18'-17'0,"1"17"0,-1 0 31,1 53-15,-1 35 15,0-53-31,18 53 16,-35-17 0,0-36-1,17-35 1,0-35-16</inkml:trace>
  <inkml:trace contextRef="#ctx0" brushRef="#br0" timeOffset="196820.041">21766 8378 0,'0'-35'0,"0"70"0,0-176 16,0 88 0,53 71 15,18 0-16</inkml:trace>
  <inkml:trace contextRef="#ctx0" brushRef="#br0" timeOffset="197170.015">22137 8678 0,'0'0'0,"17"18"0,-17 17 15,18 1 1,-18-54 15,0-17-15,0-54-1,0-34 1,71 17 0,-36 88-16,71 18 15,17 71 1,-52 52 15,-54 1-15,-17-18-1,-35-53 1,17-18 0,18-53-1,0 1-15</inkml:trace>
  <inkml:trace contextRef="#ctx0" brushRef="#br0" timeOffset="197486.036">22772 8555 0,'0'0'0,"17"-71"15,1 36 1,-36 53 46,18-1-62,0 1 0,0 35 16,0-36 0,0 72-1,18-36 1,0 0 0,-18-1-1,-36-16 1,-69-19-1,34-17 1,18 0 0,18-17-16</inkml:trace>
  <inkml:trace contextRef="#ctx0" brushRef="#br0" timeOffset="197819.411">23054 8220 0,'0'0'0,"0"-36"31,0 19-15,18 17-1,-18 17-15,17 36 16,-17 53-1,18 18 1,-18 17 0,0-18-1,0-35 1,0-17 0,0-36-1,35-35 1,-17-17-1</inkml:trace>
  <inkml:trace contextRef="#ctx0" brushRef="#br0" timeOffset="197985.603">23195 8608 0,'-18'-18'16,"36"36"-16,-71-71 15,53 35 1,18 18-1,35 0 1,-18 0-16,36-17 16,-54-1-16</inkml:trace>
  <inkml:trace contextRef="#ctx0" brushRef="#br0" timeOffset="198420.1">23795 8537 0,'17'0'16,"-34"-17"-1,-18-1 17,-36 0-17,53 18-15,-87 18 16,52 17-1,-36 53 1,125 36 0,17-89-1,52 18 1,1-53 0,-18-70-1,-35-19 1,-35 54-1,-18-18 1,-18 71 0,-17 35 15,35 17-15,18 1-1,17-36-15</inkml:trace>
  <inkml:trace contextRef="#ctx0" brushRef="#br0" timeOffset="198716.896">24024 8908 0,'18'0'15,"-1"-18"1,-17-35 0,0 0-1,36-35 1,-19 53-16,19-36 15,34-35 1,18 89 0,-35 70 15,0 35-15,-53 18-1,0-18 1,-35-18-1,0-52 1,-1-18 0</inkml:trace>
  <inkml:trace contextRef="#ctx0" brushRef="#br0" timeOffset="199017.2">24730 8590 0,'0'0'15,"0"-35"-15,0-18 16,-18 18 0,-17 35-1,-18 53 1,18 17 15,-1 1-15,36 17-1,18-18 1,70 1 0,-17-71-1,35-53 1</inkml:trace>
  <inkml:trace contextRef="#ctx0" brushRef="#br0" timeOffset="199332.713">25082 8590 0,'0'-18'0,"0"36"0,0-53 32,18 35-1,0 0-15,17-18-16,18-17 31,-18 0-16,-35 17-15,0-17 16,-70 17 0,-36 71-1,0 53 1,53 17 0,35-17-1,89-35 1,17-54-1,36-17 1</inkml:trace>
  <inkml:trace contextRef="#ctx0" brushRef="#br0" timeOffset="200481.756">26370 8484 0,'0'0'0,"18"-53"15,-18 0 17,-18 18-32,-35 18 31,-53 17-16,-17 70 1,70 1 0,18 70-1,52-71 1,72 19 0,-1-72-1,0-34 1,-35-72-1,-18 19 1,-35 34 0,-35 72-1,17 17 1,36 0 0,17-18-1,18-35 16,35 0-15,0-53 0,1-35-1,-19-36 1,-35 1 0,-17 17-1,-18 71 1,0 52-1,0 1 1,53 35 0,-18 0-1,1 17 1,-19-17 0,-17 18-1,0-18 16,0 17-15,0-34 0,35-1-1,1-17 1,34-18 0,1-36-1,-1-17 1,1-53-1,-18-17 1,-35 17 0,-36 36-1,-35 87 1,0 89 0,35 18-1,18-19 16,53-16-15,53-72 0,-18-17-16</inkml:trace>
  <inkml:trace contextRef="#ctx0" brushRef="#br0" timeOffset="200997.194">27975 8273 0,'18'-18'0,"-36"36"0,54-36 0,-19 0 16,1 1-1,-18-1 1,-18 18 0,-52 0-1,-19 53 1,19 35 0,17 36-1,53-19 1,53-16 15,53-54-15,88-53-1,-71-35-15</inkml:trace>
  <inkml:trace contextRef="#ctx0" brushRef="#br0" timeOffset="201679.57">28487 8414 0,'-35'0'0,"70"0"0,-123 17 16,52 1 0,54-18-1,0 0 1,35 0 0,-1-53-1,-34 35 1,17-17-16,1-88 31,-19 70-15,-17 0-1,-35 53 17,35 18-17,0 17 1,53 18-1,-35 0 1,-18 17 0,0-17-1,0 0 1,17 0 0,1-18-1,17 0 1,18-35-1,0-17 1,17-36 15,-34 35-31,34-88 16,-17 1 0,-53 52-1,0 17 1,-35 19-1,-18 34 1,18 54 0,17 70-1,18-53 1,35-17 0,36-36-1,0-35 1</inkml:trace>
  <inkml:trace contextRef="#ctx0" brushRef="#br0" timeOffset="202112.084">29510 8237 0,'0'0'0,"17"-17"0,-17-1 15,18 0-15,-18 1 16,0-18-1,-53 17 1,0 18 0,-53 53-1,36 0 1,35 53 0,70 17-1,35-70 1,19-35 15,-19-89-15,-35 18-1,1-70 1,-36 87 0,-18 54-1,-35 35 1,53 35-1,0 0 1,35-52 0,1-36-1</inkml:trace>
  <inkml:trace contextRef="#ctx0" brushRef="#br0" timeOffset="202394.96">30233 7990 0,'0'0'0,"0"-70"15,-18 35-15,1-18 16,-1 35 0,18 53-1,-18 53 1,-17 18-1,0 71 1,0-54 0,35-17-1,0-71 1</inkml:trace>
  <inkml:trace contextRef="#ctx0" brushRef="#br0" timeOffset="202562.34">30021 8202 0,'0'0'0,"-17"-18"15,17 1 1,17 17 0,72 0-1,-37 0-15,54-18 16,-70 18-16</inkml:trace>
  <inkml:trace contextRef="#ctx0" brushRef="#br0" timeOffset="202910.587">30480 8132 0,'18'17'46,"17"-17"-46,18 0 16,-36 0 0,36 0-16,-17-53 31,-19 18-15,-70 17-1,-17 18 1,-18 53-1,52 0 1,19 18 0,52 52-1,53-70 1,-17-35 0,-1-36-1</inkml:trace>
  <inkml:trace contextRef="#ctx0" brushRef="#br0" timeOffset="203377.133">31080 8167 0,'-18'17'16,"36"-34"-16,17-36 0,-70 0 31,-89 35-15,54 18-1,34 0-15,-34 36 16,17 34-1,53 18 1,35 1 0,36-54-1,-1-35 1,19-53 0,16-35-1,36-36 1,-35-17-1,-70-18 1,-54 71 15,-53 71-15,36 69 0,-35 107-1,17-18 1,17-35-1,-34 35 1,-1-35 0,1-71-1,34-35-15</inkml:trace>
  <inkml:trace contextRef="#ctx0" brushRef="#br0" timeOffset="206803.79">21343 9913 0,'0'0'0,"0"-18"0,0 1 16,0-19 0,0 19-1,0-1-15,0 1 16,0 34 15,0 18-15,0-17-16,0 53 15,-35 105 1,-1-70 0,1-18-1,18-35 1,17-35 0,0-54-1,0 19 1</inkml:trace>
  <inkml:trace contextRef="#ctx0" brushRef="#br0" timeOffset="207037.676">20884 9807 0,'0'0'0,"-52"0"15,69 0 16,54 0-15,-1 0 0,18 0-1,36 0 1,-18 0 0,-18-35-1</inkml:trace>
  <inkml:trace contextRef="#ctx0" brushRef="#br0" timeOffset="207503.24">21590 9737 0,'18'0'32,"-18"53"14,-18-36-46,0 71 16,1 36 0,17-71-16,0 70 15,0-35 1,0-17 0,0-36-1,0-70 16,35-36-15,18-17 0,35-18 15,53 71-15,-88 35-16,35 35 15,18 36 1,-35 52-1,-71-52 1,-18-36 0,18-17-1,0-36 1</inkml:trace>
  <inkml:trace contextRef="#ctx0" brushRef="#br0" timeOffset="207670.022">22437 10231 0,'0'0'0,"35"-18"15,-35 36 17,-18 17-1,1 18-15,17-18-1,-36-35-15</inkml:trace>
  <inkml:trace contextRef="#ctx0" brushRef="#br0" timeOffset="207818.994">22507 10107 0,'18'-35'0,"-36"70"0,53-141 16,-35 53 0,0 36-1,0 34 16</inkml:trace>
  <inkml:trace contextRef="#ctx0" brushRef="#br0" timeOffset="208120.103">22754 10037 0,'0'0'16,"18"0"0,-18 17-1,0 1 1,-18 17-1,1 0 1,-1 36 0,18-18-1,35 0 1,-35 0 0,0-36-1,-17-17 1,-1 0-16,-88 0 15,-17 0 1,52-17 0,71-1-1</inkml:trace>
  <inkml:trace contextRef="#ctx0" brushRef="#br0" timeOffset="208684.981">24236 9666 0,'0'0'0,"0"-35"0,0-18 15,-35-35 1,35 70 0,0 36 15,0 17-31,0 36 15,0-19-15,-36 90 16,1 34 0,-18-35 15,18-35-15,35-53-1,17-18 1,19-35-16</inkml:trace>
  <inkml:trace contextRef="#ctx0" brushRef="#br0" timeOffset="208985.207">24447 10037 0,'18'-18'0,"-106"106"0,158-158 0,-52-19 16,-36 72 0,-34 17-1,34 0-15,-17 70 16,17 18-1,71 1 1,0-36 0,0-53-1,-18-18 17,-17-70-17,-18 0 1,-53 17-1,17 36 1,1 35 0</inkml:trace>
  <inkml:trace contextRef="#ctx0" brushRef="#br0" timeOffset="209467.156">24783 9984 0,'0'0'0,"0"-18"15,0 0 1,-18 18 0,-35 36-1,35 34 1,18 18 15,36-17-15,52-36-1,35-35 1,-52-35 0,-1-53-1,-34 17 1,-36 36 0,-18 17-1,0 71 1,18 35-1,89-35 1,17-17 0,-1-36-1,-34-36 1,-53-34 15,-18-36-15,-36 35-1,19 36 1,17 0-16</inkml:trace>
  <inkml:trace contextRef="#ctx0" brushRef="#br0" timeOffset="209782.801">25682 9966 0,'18'18'15,"17"-18"1,0 0 0,-17 0-16,17 0 15,1-53 17,-36-18-17,0 18 1,-71 53-1,18 35 1,18 18 0,0 89-1,52-37 1,18-34 0,1-53-1</inkml:trace>
  <inkml:trace contextRef="#ctx0" brushRef="#br0" timeOffset="210101.132">26106 10019 0,'35'-35'0,"-70"70"0,87-88 15,-16 0-15,-1 18 32,-35 70-17,0 53 1,0 0-1,-18-35 1,18-17 0,-17-36-1,17-18 1,0-35 0,17-35-1,54-18 1,17 18-1,36 17 1</inkml:trace>
  <inkml:trace contextRef="#ctx0" brushRef="#br0" timeOffset="210453.079">26776 9754 0,'0'0'0,"0"-17"15,0-19 1,0 19 0,0-1-1,-18 18 1,-17-18 0,-18 18-1,18 18 1,35 35-1,35 53 1,36 0 0,-19 0-1,-34-54 1,-36-16 0,-87-19 15,52-17-31,-88 0 15,52-35 1</inkml:trace>
  <inkml:trace contextRef="#ctx0" brushRef="#br0" timeOffset="211164.409">27834 9807 0,'0'0'0,"-17"-70"16,17 17-1,0 35 1,17 89 15,1-36-31,-18 53 16,0 53-1,17 53 1,-34-53 0,-18-52-1,17-19 1,0-70 0</inkml:trace>
  <inkml:trace contextRef="#ctx0" brushRef="#br0" timeOffset="211431.128">28063 9772 0,'0'0'0,"18"-88"16,17 17-1,-17 54-15,53-1 16,-19 53-1,1 89 1,-53-54 0,-53 36-1,-35-53 1,-35 0 0,52-35-1,54-36 1</inkml:trace>
  <inkml:trace contextRef="#ctx0" brushRef="#br0" timeOffset="211780.086">28522 9719 0,'0'0'0,"18"0"16,17 0-1,0-18 1,-17 18-16,17-35 16,36 0-1,-54-36 1,-34 36 0,-54 35-1,-35 35 1,36 71-1,52 35 17,71-70-17,53-18 1,17-18 0,-34-53-16</inkml:trace>
  <inkml:trace contextRef="#ctx0" brushRef="#br0" timeOffset="212049.406">29034 9701 0,'0'0'0,"0"-17"16,0 34-1,17 54 1,1 17 0,-18-17-1,0-36 16,0-53-15,0-35 15,0 18-31,18-35 16,17-36 0,18 18-1,17 17 1</inkml:trace>
  <inkml:trace contextRef="#ctx0" brushRef="#br0" timeOffset="212529.236">29492 9402 0,'0'-18'16,"0"0"0,18 18-16,17-17 15,-17 17-15,35-36 16,35-17-1,-70 0 1,-18 1 0,-71 34-1,36 36 1,-18 34 0,35 37-1,-17 87 16,0 18-31,-18 0 32,0-53-17,-18-53 1,54-70 0</inkml:trace>
  <inkml:trace contextRef="#ctx0" brushRef="#br0" timeOffset="212677.584">29369 9754 0,'0'-17'0,"0"34"0,-18-52 0,18 17 15,53 1 1,53 17 0,35-36-1,-88 19-15</inkml:trace>
  <inkml:trace contextRef="#ctx0" brushRef="#br0" timeOffset="212947.99">29968 9525 0,'53'-53'16,"-70"53"-1,-19 53-15,36-106 16,-105 88 0,16 36-1,37 52 1,52-17-1,88-18 1,18-52 0,-36-72-1,-17-69 1,-53 34 0,-18-35-1,-52 36 1,-1 52-1</inkml:trace>
  <inkml:trace contextRef="#ctx0" brushRef="#br0" timeOffset="213478.065">30268 9578 0,'0'0'0,"18"-18"16,0 1-1,-18-1 1,17 36 140,1-18-140,-18 17-16,0 1 16,18 52-1,-18 1 1,-18 17-1,0-35 1,1-35 0,-1-36-1,18 0 1,0-52 0,0-18-1,71-36 1,-19 36-1,1 35 1,-53 36 0</inkml:trace>
  <inkml:trace contextRef="#ctx0" brushRef="#br0" timeOffset="214109.248">30586 9472 0,'-18'35'32,"1"1"-17,-1-19-15,0 71 16,1-35-1,-1-17 1,18-54 15,0-53 1,0 1-17,18 35-15,17-54 16,18 37-1,-18 69 1,0 54 0,-35 17-1,0-35 1,0 0 0,36-53-1,-1-53 1,18-35-1,35-1 1,-17 54 0,52 0-1,-70 88 17,-53 53-17,-18 17 1,-17-35-1,35-52 1,0-36 0</inkml:trace>
  <inkml:trace contextRef="#ctx0" brushRef="#br0" timeOffset="214475.37">31538 9454 0,'18'-52'16,"-36"104"-16,18-140 15,-17 71-15,-89-19 16,35 36 0,-17 36-1,18 17 17,34 52-17,89 1 1,35-53-1,-35-53 1,35-53 0,-35-53-1,0 36 1,-53 35 0,-35 52-1,17 36 1,1 35-1,17 0 1,17-35 0</inkml:trace>
  <inkml:trace contextRef="#ctx0" brushRef="#br0" timeOffset="-214688.286">31644 9719 0,'0'0'0,"18"-35"15,17-18 1,-17-18 0,-1 54-16,19-72 15,17 1 1,-1 35 0,19 36-1,17 34 1,-53 19-1,18 52 1,-70 71 0,-19-54-1,-16-34 17,16-53-17,19-18 1,17-18-16</inkml:trace>
  <inkml:trace contextRef="#ctx0" brushRef="#br0" timeOffset="-214388.601">32438 9402 0,'0'0'15,"-18"-36"-15,18 1 16,-17 17-1,-1 18 1,-17 18 0,-1 0-1,1 35 1,-18 70 15,53-35-15,18 0-1,70-35 1,-17-35 0,70-53-16</inkml:trace>
  <inkml:trace contextRef="#ctx0" brushRef="#br0" timeOffset="-214055.73">32738 9454 0,'0'0'0,"0"-17"0,-18 17 16,18-18 0,53-17-1,35 17 1,-17-35 15,-71 18-15,-53 17-1,-71 36 1,-17 88 0,88 0-1,71-36 1,70 36 0,53-35-1,53-71 1,-88-18-16</inkml:trace>
  <inkml:trace contextRef="#ctx0" brushRef="#br0" timeOffset="-212457.555">3933 11730 0,'-17'0'15,"34"0"17,19-18-17,17-17 1,-18-18 0,-35 18-1,-18 17 1,-70 36-1,0 17 17,35 18-17,53 17 1,71 1 0,34 53-1,-52-54 1,-35-52-1,-18 17 1,-71 0 0,-17-35-1,53 0-15,-71 18 16,53-36 0</inkml:trace>
  <inkml:trace contextRef="#ctx0" brushRef="#br0" timeOffset="-212091.623">4286 11800 0,'0'0'0,"18"0"31,0 0-15,-1-17-1,-17-1-15,18 0 16,-1-17 0,-17 18-1,0-1 1,-52 18 0,-1 53-1,0 35 1,35 0 15,36 0-15,17-35-1,71 0 1,53-88 0,-124 17-16</inkml:trace>
  <inkml:trace contextRef="#ctx0" brushRef="#br0" timeOffset="-211806.065">4851 11712 0,'0'-17'0,"0"34"0,0-87 16,0 52-1,0 53 17,0-17-32,0 70 15,35 71 1,-35 35-1,35-18 17,-35-17-17,0-71 1,-35-35 0,0-53-1,-1-53 1,36 18-16</inkml:trace>
  <inkml:trace contextRef="#ctx0" brushRef="#br0" timeOffset="-211557.298">5027 11747 0,'0'-35'0,"0"70"0,35-158 16,1 88-1,17 52 1,17 19-1,-35 52 1,-52-18 15,-54 19-15,-70-19 0,35-17-1,71-53-15,0 0 16</inkml:trace>
  <inkml:trace contextRef="#ctx0" brushRef="#br0" timeOffset="-211043.998">5680 11695 0,'0'-36'32,"0"1"-17,-18 17 1,-52 18-1,52 18-15,-35 17 16,-53 71 0,106-53-1,106 35 1,-18-70 0,36-36-1,-54-35 1,-35-35-1,-35 35 17,0 36-32,-35 17 0,0 17 31,17 18-15,18 54-1,36-19 1,16 1-1,-34-54-15</inkml:trace>
  <inkml:trace contextRef="#ctx0" brushRef="#br0" timeOffset="-210827.675">6103 11412 0,'0'0'0,"0"18"47,0 0-31,0 17-1</inkml:trace>
  <inkml:trace contextRef="#ctx0" brushRef="#br0" timeOffset="-210476.374">6050 11553 0,'18'0'47,"-18"18"-47,17-18 0,1 35 15,0 18 1,-18 35-1,17 1 1,-17-1 15,0-70-15,0-54 15,18-52-15,0-18-1,35-17 1,-53 87-16,17-16 16,1 16-1,-1 54 1,1-18 0</inkml:trace>
  <inkml:trace contextRef="#ctx0" brushRef="#br0" timeOffset="-210046.119">6738 11589 0,'0'0'0,"0"-18"0,0-17 32,0 17-17,-53 18 1,-35 18-1,-18 35 1,53 0 0,36 0-1,87 17 1,54-35 0,-19-35-1,-34-53 1,-36 1-1,-17-19 1,-18 36 0,-18 52-1,1 1 1,-19 17-16,36 89 31,36-36-15,-1-35-1,18-18-15</inkml:trace>
  <inkml:trace contextRef="#ctx0" brushRef="#br0" timeOffset="-209795.474">7267 11465 0,'18'-53'0,"-36"106"0,36-194 16,-18 124-16,0-36 15,0 35 1,0 89 0,0 87-1,0-70 17,0 54-17,-18-1 1,1-35-1,-19-54 1</inkml:trace>
  <inkml:trace contextRef="#ctx0" brushRef="#br0" timeOffset="-209643.39">7214 11765 0,'0'0'0,"0"-70"15,0-1 1,53 36-1,35-1 1,-70 36 0</inkml:trace>
  <inkml:trace contextRef="#ctx0" brushRef="#br0" timeOffset="-209346.537">7638 11642 0,'0'0'15,"0"17"1,17-17 0,19 0-1,-19-17-15,1-1 16,17-53 0,-35 19-1,-35 52 1,-36 35-1,18 53 1,36-17 0,17 34-1,35-52 1,18-35 0</inkml:trace>
  <inkml:trace contextRef="#ctx0" brushRef="#br0" timeOffset="-208930.747">9155 11836 0,'0'0'15,"-36"0"-15,-17 0 16,18 0 0,17 0-1,36 0 1,53 0 0,87 0 15,72 0-16,17-18 1,-53 0 0,-71 18-1,-88-17 1,-52-1 0,-54 18-1,18-18 1,18 1-1</inkml:trace>
  <inkml:trace contextRef="#ctx0" brushRef="#br0" timeOffset="-208681.871">9931 11642 0,'-18'53'16,"36"-106"-16,-18 35 0,0 0 31,0 36 0,0 0-15,35 35 0,0-1-1,-17-16-15,-18 34 16,-35 19 0,-36-37-1,-52 1 1,-19-17-1</inkml:trace>
  <inkml:trace contextRef="#ctx0" brushRef="#br0" timeOffset="-206351.517">11659 11730 0,'0'0'0,"0"-18"47,-17 18 47,17 18-78,-36-1-1,19 36 1,-1 18-1,18-36-15,-18 18 16,-17 35 0,18-35-1,17-53 1,0-17 0</inkml:trace>
  <inkml:trace contextRef="#ctx0" brushRef="#br0" timeOffset="-206117.456">11765 11571 0,'0'0'0,"0"-53"31,18 71 16,-1-1-47,54 54 15,17 0 1,0-1 0,36-35-1,-54-17 1</inkml:trace>
  <inkml:trace contextRef="#ctx0" brushRef="#br0" timeOffset="-205935.56">12312 11836 0,'35'0'15,"-70"0"1,35 0-16,-18 17 0,-17 1 15,-53 53 1,0 34 15,-18 36-15,-18-35 0,36-35-1,70-36 1</inkml:trace>
  <inkml:trace contextRef="#ctx0" brushRef="#br0" timeOffset="-204985.336">13106 11712 0,'17'0'0,"1"0"16,0 0-16,-1 0 31,-17 18 0,0-1-15,0 36-1,-17 18 1,17 0 0,0-19-1,0-34-15,0 0 16,0-36 46,0 0-46,0-34 0,0 34-1,0-53-15,0-17 32</inkml:trace>
  <inkml:trace contextRef="#ctx0" brushRef="#br0" timeOffset="-204835.486">13282 11501 0,'0'0'0,"0"-18"16,0 0-1,0 36 17</inkml:trace>
  <inkml:trace contextRef="#ctx0" brushRef="#br0" timeOffset="-204454.757">13406 11818 0,'0'0'16,"17"71"-1,1-36 1,-18-17-1,0-36 17,0-35-17,0-18 1,35 1 0,-35 52-16,53-35 15,18 36 1,17 70-1,-35 17 1,-18 36 0,-35-35-1,-18 34 1,18-69 15</inkml:trace>
  <inkml:trace contextRef="#ctx0" brushRef="#br0" timeOffset="-204255.316">14041 11818 0,'0'-18'0,"0"36"0,17-53 0,-17 17 16,0 36 15,0 52-15,0-34-1,0 34 1,0-52-16,-17 17 16,-1-35-1</inkml:trace>
  <inkml:trace contextRef="#ctx0" brushRef="#br0" timeOffset="-204105.377">14041 11589 0,'0'-36'16,"0"72"-16,-18-142 16,-17 88-1,-1 18 1</inkml:trace>
  <inkml:trace contextRef="#ctx0" brushRef="#br0" timeOffset="-203789.559">14552 11430 0,'0'0'0,"18"0"16,-1-18-1,1 18 1,-18 36 0,0 17-1,0-36-15,0 54 16,18 17 0,-18 18-1,0 17 1,0-52-1,0-54-15</inkml:trace>
  <inkml:trace contextRef="#ctx0" brushRef="#br0" timeOffset="-203639.596">14570 11800 0,'0'0'0,"-18"-17"16,18-1-1,71-17 1,52 0 0,-52 17-16</inkml:trace>
  <inkml:trace contextRef="#ctx0" brushRef="#br0" timeOffset="-203456.974">15117 11642 0,'0'17'15,"0"1"1,-18 35 0,0 0-1,18-18 1,0 0 0</inkml:trace>
  <inkml:trace contextRef="#ctx0" brushRef="#br0" timeOffset="-203322.825">15117 11430 0,'0'0'16,"0"-18"-16,0 1 15</inkml:trace>
  <inkml:trace contextRef="#ctx0" brushRef="#br0" timeOffset="-202888.863">15505 11589 0,'-18'0'31,"-70"17"1,17 19-17,18 17 1,53-1 0,36 1-1,69-35 1,1-36-1,-71 18-15,36-70 16,-36-1 0,-17 36-1,-18 0 17,-18 52-17,-17 36-15,35 18 31,53 17-15,35-53 0,18-52-1</inkml:trace>
  <inkml:trace contextRef="#ctx0" brushRef="#br0" timeOffset="-202638.954">16157 11589 0,'53'-106'16,"-194"353"-16,229-388 0,0-106 15,-88 123 1,0 71 0,-17 53-16,-19 18 15,1 53 1,18 87 0,17-17-1,0-35 1,0 0 15,-18-53-15,18-35-16</inkml:trace>
  <inkml:trace contextRef="#ctx0" brushRef="#br0" timeOffset="-202442.06">16457 11712 0,'18'-17'0,"-36"34"0,36-70 15,-18 36 1,0 34 0,-18 1-1,18 17 1,0 0 0</inkml:trace>
  <inkml:trace contextRef="#ctx0" brushRef="#br0" timeOffset="-201856.552">16616 11377 0,'-18'0'16,"-17"-35"-1,17 17 1,1 18 31</inkml:trace>
  <inkml:trace contextRef="#ctx0" brushRef="#br0" timeOffset="-201541.516">16722 11483 0,'17'0'46</inkml:trace>
  <inkml:trace contextRef="#ctx0" brushRef="#br0" timeOffset="-201276.381">16969 11483 0,'17'0'31,"-34"0"-31,17 18 31,-18-1-31,-35 18 16,-18 18-1,19 0 1,-1 0 15,35 0-15,18-18 0,35-17-1,36 0 1,-1-18-1,-34-18-15,70-17 16,-18-1-16</inkml:trace>
  <inkml:trace contextRef="#ctx0" brushRef="#br0" timeOffset="-200859.938">17498 11501 0,'0'-18'0,"-18"0"16,0 18-16,1-17 15,-54 17 1,-17 17 15,0 36-15,0 18 0,70-1-1,18-17 1,71 0-1,34-35 1,-16-71 0,-19-18-1,-17-17 1,-35 35 0,-18 36 15,-18 69-31,18 19 15,0-36 1,35 36 0,-17-36 15</inkml:trace>
  <inkml:trace contextRef="#ctx0" brushRef="#br0" timeOffset="-200477.337">16845 11483 0,'18'0'32,"-1"0"-17,1-18 1,0 18 0</inkml:trace>
  <inkml:trace contextRef="#ctx0" brushRef="#br0" timeOffset="-199695.361">18027 11060 0,'0'0'0,"-35"-36"15,17 36 1,0 18-1,1 88 1,17 17 0,-18 18-1,-17-17 1,0-36 0,-1-17-1,19-54-15,17 1 16</inkml:trace>
  <inkml:trace contextRef="#ctx0" brushRef="#br0" timeOffset="-199512.524">17657 11553 0,'0'0'16,"0"-17"-1,35-1 1,88 1-1,18-1 1,0-17 0,-88 17-16</inkml:trace>
  <inkml:trace contextRef="#ctx0" brushRef="#br0" timeOffset="-199378.508">18186 11412 0,'106'-17'47,"-212"34"-32,194 1 1,-123 35-1,17 17 1,0-17 0,18-35-1</inkml:trace>
  <inkml:trace contextRef="#ctx0" brushRef="#br0" timeOffset="-199230.043">18309 11307 0,'0'-36'0,"0"72"0,18-142 16,-18 88-16,0-35 15,0 71 17</inkml:trace>
  <inkml:trace contextRef="#ctx0" brushRef="#br0" timeOffset="-198913.774">18521 11377 0,'0'0'0,"-35"53"31,17 0-31,18 17 16,0 1 15,35 0-16,18-54 1,-18-17 0,1-53-1,-36-35 1,0 53-16,0-71 16,0 35-1,-18 36 1,36 53 15</inkml:trace>
  <inkml:trace contextRef="#ctx0" brushRef="#br0" timeOffset="-198613.56">18803 11659 0,'0'18'15,"0"-36"-15,0 54 16,18-36-1,-1-36 1,1-17 0,0 18-16,17-35 15,18-19 1,53 54 0,-1 53-1,1 123 1,-88-71-1,-18 36 1,-53-35 0,-18-18-1,36-36 1</inkml:trace>
  <inkml:trace contextRef="#ctx0" brushRef="#br0" timeOffset="-197848.433">20214 11254 0,'0'-18'16,"0"36"-16,0-54 0,0 19 31,-17 34-15,-1 1 0,-88 53-1,71-36-15,-53 71 16,17-1-1,36 19 1,70-18 0,36-53-1,87-36 1,-105-17 0</inkml:trace>
  <inkml:trace contextRef="#ctx0" brushRef="#br0" timeOffset="-197666.203">21043 11359 0,'35'-35'16,"-70"70"-16,141-123 15,-71 88 1,-17 88 0,-36 71-1,-52 0 1,-71-36-1,-71-34 1</inkml:trace>
  <inkml:trace contextRef="#ctx0" brushRef="#br0" timeOffset="-196383.868">11501 13123 0,'0'0'0,"0"-17"16,0-1-1,0 0 1,17 1-1,71-19 1,18 19 0,-18 34-1,-70 1-15,-18 35 16,-18 71 0,-105 34-1,35-87 1,35-36-1,18-17 17,35-54-17,52-16 1,19 16 0,-18 54-1,35 35 1,0 0-1,1-18 1,-37-35 0,-16 0-16</inkml:trace>
  <inkml:trace contextRef="#ctx0" brushRef="#br0" timeOffset="-195984.637">12241 12894 0,'0'0'0,"-88"-71"32,53 54-17,17 17-15,18 17 16,18 19 0,70 34-1,36 18 1,34-17-1,-34-18 1,-71-35 0,-36 17-1,-70 0 1,-52 53 0,-19 36-1,-17-1 1,0-17-1,53-18 1,35-35 15,106-70-15</inkml:trace>
  <inkml:trace contextRef="#ctx0" brushRef="#br0" timeOffset="-195436.526">13511 13070 0,'-17'0'0,"17"-17"15,0-1 1,17 18-1,19-18 1,34-17 0,-52 18-16,35-36 15,-36-18 1,-17 36 0,-35 35-1,-18 17 1,-35 72-1,35 52 17,18 18-17,0 17 1,17-17 0,0-54-1,1-87 1</inkml:trace>
  <inkml:trace contextRef="#ctx0" brushRef="#br0" timeOffset="-195269.871">13212 13494 0,'-18'-18'16,"18"0"-1,53 1 1,35 17-1,35-35 1,-52-1 0</inkml:trace>
  <inkml:trace contextRef="#ctx0" brushRef="#br0" timeOffset="-194919.185">13723 13282 0,'-18'0'31,"36"0"0,17-18-15,18-52 0,-53 17-1,0 0 1,-53 53-1,36 18 1,-1-1-16,0 54 31,1 52-15,17 1 0,35 17-1,0-106 1,36-17-1,17-53 1</inkml:trace>
  <inkml:trace contextRef="#ctx0" brushRef="#br0" timeOffset="-194671.075">14499 12965 0,'18'-36'15,"-36"72"-15,53-160 16,-35 106-16,-35 1 31,-35 34-31,17 54 16,53 52 15,0 36-15,-18 0-1,0-36 1,-35-52-1,36-53-15</inkml:trace>
  <inkml:trace contextRef="#ctx0" brushRef="#br0" timeOffset="-194520.508">14252 13388 0,'18'-18'0,"-36"36"0,71-89 15,35 18 1,18 1-1,53 16 1,-106 19 0</inkml:trace>
  <inkml:trace contextRef="#ctx0" brushRef="#br0" timeOffset="-194287.41">15081 13053 0,'0'-36'16,"-35"107"-16,70-106 0,-35-18 0,-35 53 15,0 0 1,-71 35 0,71 18-1,-18 53 1,53 0 0,0-18-1,53-18 1,17-34-1,18-72 1</inkml:trace>
  <inkml:trace contextRef="#ctx0" brushRef="#br0" timeOffset="-193854.715">15469 12841 0,'0'0'16,"0"-35"-16,-53-36 15,18 54 1,0 17 0,17 53-1,1 52 1,17 19 0,-18 52-1,18-88 1,0-70-1,0 0 1,35-71 0,18-53-1,53-35 17,-18 88-17,-17 71 1,-18 34-1,-53 72 1,0-18 0,-89 17-1,19-87 1,52-36-16</inkml:trace>
  <inkml:trace contextRef="#ctx0" brushRef="#br0" timeOffset="-192956.123">16051 12929 0,'0'-17'16,"-17"34"15,-1 1-15,0 35-16,-52 106 31,70-71-16,-18 18 1,36-89-16,0 19 16,52-36-1,36-53 1,-53 17 0,-18 36-1,-17 0 1,35 18-1,0 17 1,35 1 0,0-36-1,-17-18 1,-1-35 0,-17-35 15,0-36-16,-35 1 1,-18-1 0,-71 36-1,-17 35 1,-18 53 0,-70 18-1,123 17 1,17-17-16,19 35 15,17 17 1,88 1 0,0-18-1,18 0 1,-18-36 0,-17-17-1</inkml:trace>
  <inkml:trace contextRef="#ctx0" brushRef="#br0" timeOffset="-192506.6">17110 13070 0,'0'0'0,"0"-17"0,0-1 16,0-17-1,-18 35 1,-17 0-1,-36 17 1,1 54 0,34 17-1,36-17 1,18-54-16,53 54 16,17-53 15,-18-54-16,-17-69 1,0-1 0,-35 53-1,-18 35 1,-18 36 0,1 70-1,17 18 1,17-18-1,36-35 1,35-53 0,-52-18-1</inkml:trace>
  <inkml:trace contextRef="#ctx0" brushRef="#br0" timeOffset="-192290.293">17798 12929 0,'17'-35'15,"-34"70"-15,52-176 16,-35 106 0,-35 17-1,-18 89 1,17 17 0,1 53-1,0 18 1,35-106-16,-53 53 15,18-53 1</inkml:trace>
  <inkml:trace contextRef="#ctx0" brushRef="#br0" timeOffset="-192124.245">17533 13229 0,'0'-35'0,"0"88"16,0-71-16,0-70 0,53 53 31,35-1-15,-17 19-1,-36-1-15,36 0 0</inkml:trace>
  <inkml:trace contextRef="#ctx0" brushRef="#br0" timeOffset="-191741.081">18150 12947 0,'0'0'15,"18"-18"-15,0 18 0,-36 0 47,0 0-47,-70 18 16,-18 35 0,36 17-1,70 19 1,35-19-1,53-52 17,-70-18-32,52-53 15,-17-18 1,-17 18 0,-19 18-1,-34 70 16,17-17-31,0 53 16,0 17 0,35-35-1,0-53 1</inkml:trace>
  <inkml:trace contextRef="#ctx0" brushRef="#br0" timeOffset="-191146.625">18415 13017 0,'0'0'0,"18"0"31</inkml:trace>
  <inkml:trace contextRef="#ctx0" brushRef="#br0" timeOffset="-190642.303">19173 12806 0,'-17'0'16,"-1"-18"-1,-17 1 1,-18 17-1,35 0-15,-17 0 16,-53 17 0,-53 107-1,35-1 1,53 18 0,71 0-1,52-35 1,18-71-1,124-35 17,-159 0-32</inkml:trace>
  <inkml:trace contextRef="#ctx0" brushRef="#br0" timeOffset="-190427.093">19756 12841 0,'0'0'0,"17"-18"15,18-34 1,1 69 0,17 71-1,-36 71 1,-34 18 0,-54-36-1,-35-53 1,18-53-1</inkml:trace>
  <inkml:trace contextRef="#ctx0" brushRef="#br0" timeOffset="-188979.365">935 4833 0,'17'-18'31,"-17"1"-31,18-1 16,-18 0-1,35-17 1,36 18 15,70-19-15,-88 19-16,88-19 15,159-17 1,-35-17 0,-89 35-1,-106-1 1,-87 1 0</inkml:trace>
  <inkml:trace contextRef="#ctx0" brushRef="#br0" timeOffset="-188761.46">1482 4568 0,'-89'0'0,"178"0"0,-248 0 15,141-17 17,54-36-17,105 0 1,106 0-1,0 18 1,-1-18 0,-210 53-1</inkml:trace>
  <inkml:trace contextRef="#ctx0" brushRef="#br0" timeOffset="-188596.952">1305 4568 0,'0'0'0,"-70"36"15,105-36 1,141-36 0,265-16 15,-229 16-31,-36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2:50:3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1199 0,'0'0'0,"-18"0"0,0 0 16,-35 0 0,18 0-1,35-17 32,0-1-31,18 1-16,17-1 15,36-35 1,17 35 0,0 18-1,-35 53 1,-53 18-1,-18-36-15,-35 53 16,-35-17 15,35-18-15,36-53 0,34 0-1,36 0 1,18 17-1,-18 54 1,-36-1 0,-17 19-1,-53-36 1,-17-18 0,-54-35-1,54 0 1,17-35-1,35-1 1,18 1 15,18 17-31</inkml:trace>
  <inkml:trace contextRef="#ctx0" brushRef="#br0" timeOffset="515.244">1323 847 0,'0'0'16,"-18"-18"-16,1 0 15,17 36 32,35 0-47,-17-1 16,52 36-1,71 0 1,18-18 0,0 18-1,-36-35 1,-88-18-1,1 0 1,-36 35 0,-71 18-1,-52 88 1,-36 18 0,35 17-1,1-34 1,35-37-1,17-52 1,54-35 0,17-53 15,0 17-31</inkml:trace>
  <inkml:trace contextRef="#ctx0" brushRef="#br0" timeOffset="1248.272">2646 864 0,'0'0'0,"-35"18"16,17-18 15,36 0-15,34 0-1,-16 0-15,-19-18 16,72-17 0,-37-36-1,-34 54 1,-53 17 0,-53 35-1,-18 18 1,18 18-1,35 17 1,53-18 0,35-17-1,36-17 17,-19-1-17,-34-18 1,-53 36-1,-53 36 1,35-37 0,-35 54-1,17 0 1,71-53 0,35 0-1,71-18 1,0-52-1,0-19 1,-18-52 0,-35 35-1</inkml:trace>
  <inkml:trace contextRef="#ctx0" brushRef="#br0" timeOffset="1546.844">3193 1217 0,'0'0'15,"0"-18"-15,17-17 16,-17 18 0,0-1-1,-53 53 1,0 36-1,-17 35 1,-18 35 0,35-53-1,35-53 1,18-17 0</inkml:trace>
  <inkml:trace contextRef="#ctx0" brushRef="#br0" timeOffset="1731.381">2963 1341 0,'18'-53'16,"-36"106"-16,36-142 15,-18 125 17,0 52-17,18-71-15,17 89 16,18-35-1,17-18 1,-17-53 0</inkml:trace>
  <inkml:trace contextRef="#ctx0" brushRef="#br0" timeOffset="2096.514">3739 1129 0,'0'0'0,"0"-18"15,-17 18 16,-36 18-15,-35 35 0,-1 53-1,37-36 1,16-35 0,-17 71-16,53-18 31,71-35-16,52-35 1,-52-53-16</inkml:trace>
  <inkml:trace contextRef="#ctx0" brushRef="#br0" timeOffset="2495.854">4127 1305 0,'0'0'0,"-35"0"15,0-17 1,17 17 0,36-18 15,35 0-15,-36 1-1,1-1 1,17-35-1,-35 36 1,-35 17 0,-53 17-1,17 36 1,18 35 0,53 0-1,18 1 1,35-19-1,18-17 1,-1-53 0,1-35-1</inkml:trace>
  <inkml:trace contextRef="#ctx0" brushRef="#br0" timeOffset="2795.484">4692 847 0,'0'0'0,"0"-124"32,-35 54-17,35 52-15,-18 0 16,-17 54 0,17 52-1,0 35 1,18 36-1,0-106-15,-17 70 16,-18 54 0,-18 17-1,17-124 1,19-52 0</inkml:trace>
  <inkml:trace contextRef="#ctx0" brushRef="#br0" timeOffset="3461.159">4992 758 0,'0'0'0,"-18"-17"16,1-1-1,-1 18 1,0 0 0,-17 18-1,-18 35 1,0 53-1,0 17 1,36 36 0,17-106-16,0 53 15,70 52 1,1-87 0,35-36-1,-1-70 16,19-53-15,-1-71 0,-17-17-1,-53-1 1,-53 54 0,-35 52-1,-18 53 1,0 36-1,18 0 1</inkml:trace>
  <inkml:trace contextRef="#ctx0" brushRef="#br0" timeOffset="3893.173">5644 706 0,'0'0'0,"18"-18"16,0 0 0,-1 18-1,-17 18 16,0 52-15,-17 19 0,-1-54-16,0 35 15,-34 107 1,-1-54 0,35 1-1,18-36 1,0-53 15,53-17-15,17-18-1,54-88 1,-106 52-16</inkml:trace>
  <inkml:trace contextRef="#ctx0" brushRef="#br0" timeOffset="4027.306">5680 1147 0,'0'-18'15,"17"0"1,1 18-16,17-17 16</inkml:trace>
  <inkml:trace contextRef="#ctx0" brushRef="#br0" timeOffset="4193.287">5927 1041 0,'0'0'16,"35"0"-16,-17 0 16,-18 17-1,0 19 1,0 17 0,0-1-1,0 1 1,-36-53-16</inkml:trace>
  <inkml:trace contextRef="#ctx0" brushRef="#br0" timeOffset="4342.713">6032 864 0,'0'0'0,"0"-70"15,0 17 1,-17 35-1</inkml:trace>
  <inkml:trace contextRef="#ctx0" brushRef="#br0" timeOffset="4710.07">6579 688 0,'0'0'0,"-17"-53"16,17 18-1,-36 17 1,19 36 0,-1 35-1,0 35 1,-17 35-1,-18 18 1,36-52 15,-1-36-31,-17 70 16,35-17 0,35-53-1,53-36 1,106-105-1,-141 53-15</inkml:trace>
  <inkml:trace contextRef="#ctx0" brushRef="#br0" timeOffset="4858.642">6862 1199 0,'35'-35'0,"0"-18"15,-35 36 1,-159 175-16,265-299 16,-123 229-16,-19-140 15,1 104 1,35 19-1,18-53 1,-1-18 0</inkml:trace>
  <inkml:trace contextRef="#ctx0" brushRef="#br0" timeOffset="5007.659">6950 847 0,'0'0'0,"35"-106"15,-35 35 1</inkml:trace>
  <inkml:trace contextRef="#ctx0" brushRef="#br0" timeOffset="5324.183">7444 564 0,'0'0'0,"17"-35"16,-17 18 0,0 34 15,-35 71-16,0 18 1,-1 18 0,1 17-1,0 0 1,17-35 0,18-18-1,18-70 1,-1-18-16</inkml:trace>
  <inkml:trace contextRef="#ctx0" brushRef="#br0" timeOffset="5807.474">7585 1076 0,'0'-35'16,"0"70"-16,-36-53 31,36 36-31,0 35 15,0 0 1,53 0 0,36-53-1,16 0 1,1-53 0,0-35-1,-35 35 1,-71 35-1,-18 18 1,-53 53 0,-17 53 15,71-53-31,-36 123 16,17 18-1,1-17 1,-35-54-1,17-35 1,-18-70 0,18-18-1,0-53 1,36-35 0,17-36-1,17 71-15</inkml:trace>
  <inkml:trace contextRef="#ctx0" brushRef="#br0" timeOffset="5990.551">7479 864 0,'0'0'0,"0"-17"16,35-1-1,36 0 1,17 18 0,-35-17-16</inkml:trace>
  <inkml:trace contextRef="#ctx0" brushRef="#br0" timeOffset="6406.261">8537 1005 0,'0'18'0,"-17"-18"16,17 18-1,35-18 17,-18 17-32,72-17 15,-54 18-15,124-18 16,-18 0 0,0 0-1,-71 0 1,-34 0-1,-54 0 17,-17 0-17,0-35 1</inkml:trace>
  <inkml:trace contextRef="#ctx0" brushRef="#br0" timeOffset="6791.481">9190 864 0,'0'0'0,"-18"-35"16,1 17 0,-1 1-1,18 34 16,35 19-15,36-1 0,17 18-1,-35-36 1,-53 1 0,0 17 15,0-17-31,-35 17 15,-36 18 1,-17 18 0,-18-1-1,0 1 1,53-36 0,36-17-1</inkml:trace>
  <inkml:trace contextRef="#ctx0" brushRef="#br0" timeOffset="7820.928">10248 829 0,'18'0'0,"-36"0"78,1 0-78,-1 0 0,-70 35 31,52 1-31,-52 16 16,18 37 0,17-19-1,53 1 1,70-18 0,54-53-1,17-18 1,-18-70-1</inkml:trace>
  <inkml:trace contextRef="#ctx0" brushRef="#br0" timeOffset="8104.093">10530 952 0,'0'0'0,"0"-17"0,0-1 15,0 1 1,-35 17 0,0 52-1,17 37 16,18-36-15,35 0 0,18-36-1,-17-34 1,-19-54 0,1-17-1,-18-18 1,-35 88-1,17 36 1,18 17 0</inkml:trace>
  <inkml:trace contextRef="#ctx0" brushRef="#br0" timeOffset="8436.16">10760 1164 0,'0'0'0,"35"18"31,-35-36-15,18-35-1,-1-17 1,1-1 0,52-17-1,36 53 1,35 70-1,-35 35 1,-70 19 0,-36-19-1,-36 1 1,-17-18 0,36-36-1,-19-17-15,36-17 16</inkml:trace>
  <inkml:trace contextRef="#ctx0" brushRef="#br0" timeOffset="8719.422">11642 653 0,'0'0'0,"0"-18"15,0 0-15,0-35 16,0 36-1,0 34 1,0 36 0,0 36-1,0 52 1,0-18 0,0-17-1,-36 0 16,19-53-15,-1-53-16</inkml:trace>
  <inkml:trace contextRef="#ctx0" brushRef="#br0" timeOffset="8871.861">11606 1005 0,'0'0'0,"0"-35"16,0 17-1,18 18 1,53-17 0,52-1-1</inkml:trace>
  <inkml:trace contextRef="#ctx0" brushRef="#br0" timeOffset="9533.565">12153 829 0,'0'0'0,"0"-18"31,-17 18-15,-1 0 0,-35 18-1,35 0-15,-35 17 16,-35 53-1,71 0 1,52-35 0,35 0-1,1-53 1,-18-35 0,0-53-1,-36-1 16,-17 54-31,0 18 16,-17 34 15,17 36-15,0 0 0,17 35-1,19-52 1,52-19-1,35-17 1,-17-53 0,-35-17-1,-18-19 1,-53 37 0,0 34 15,-18 36-31,-17 17 15,17 35 17,18 1-17,0-18 1,-17-53 0</inkml:trace>
  <inkml:trace contextRef="#ctx0" brushRef="#br0" timeOffset="9667.448">12559 688 0,'0'0'0,"0"-18"0,0-17 0,0 0 16,0 17 0</inkml:trace>
  <inkml:trace contextRef="#ctx0" brushRef="#br0" timeOffset="10034.466">12859 1094 0,'0'0'15,"0"17"-15,17-34 31,-17-1-15,36-53 0,-19-17-1,1 71-15,17-36 16,36 0 0,35 70-1,-36 72 1,-17 16-1,-35-16 1,-1-36 15,-17-1-15,0-69 0</inkml:trace>
  <inkml:trace contextRef="#ctx0" brushRef="#br0" timeOffset="10334.453">13564 882 0,'18'-18'16,"-36"36"-16,89-106 15,-71 70-15,0 0 16,0 1 0,-35 17-1,17 53 1,18 0-1,0-36-15,0 36 16,0 53 0,0-35 15,-18-18-15,-35-18-1,-17-18 1,-18-17-1,-1-35 1</inkml:trace>
  <inkml:trace contextRef="#ctx0" brushRef="#br0" timeOffset="11384.143">14340 970 0,'0'0'0,"-17"0"0,-1 0 47,18 18-32,0-1-15,0 1 16,0 53 0,0-36-1,18 0 1,-18-17 0,0-36 62,0 1-78,0-1 15,0 0-15,0-52 32,0-1-17,17 36-15,36-18 16,53-18-1,0 107 1,17 69 0,-87-34-1,-1 0 1,-35-1 0,0-52-1,0-36 1,35-35-1,18-35 1,18-18 0,-1 36-1,19 70 17,-19 53-17,-17 35 1,-35 0-1,-18-17 1,-18-19 0,0-52-1,18-35 1</inkml:trace>
  <inkml:trace contextRef="#ctx0" brushRef="#br0" timeOffset="11747.239">15434 952 0,'-18'0'16,"1"0"-16,34-17 62,1 17-62,35-35 31,-35 17-31,-1-17 16,-17-1 0,-17 36-1,-19 18 1,-34 70 0,70-35-1,0 71 1,35-36-1,18-35 1,35-36 0,-17-34-1</inkml:trace>
  <inkml:trace contextRef="#ctx0" brushRef="#br0" timeOffset="12014.221">16122 617 0,'0'-35'16,"-18"17"-16,1-17 15,-1 35 1,18 18 0,0 35-1,0 53 1,0 35-1,0-18 1,-18-17 0,1 0 15,-1-89-31</inkml:trace>
  <inkml:trace contextRef="#ctx0" brushRef="#br0" timeOffset="12199.171">15840 988 0,'-18'-18'16,"36"36"-16,-89-71 15,71 18 1,35-1 0,-17 36-16,106-35 15,-1-18 1,-70 18-16</inkml:trace>
  <inkml:trace contextRef="#ctx0" brushRef="#br0" timeOffset="12595.461">16316 512 0,'0'0'0,"0"17"32,0 1-17,-18 105 1,18-35-1,-17 18 1,-1 0 0,0-18-1,1-52 1,34-54 15,36-35-15,0-18-1,18 1 1,17 52 0,-70 36-16,35 35 15,-36 35 1,-34 0 0,-36-17 15,17-18-16</inkml:trace>
  <inkml:trace contextRef="#ctx0" brushRef="#br0" timeOffset="12995.384">16898 900 0,'0'0'0,"-18"0"0,-17 0 15,0 0 1,0 35 0,17 18 15,0 17-16,36 36 1,35-53 0,0-53-1,0 0 1,0-70 0,-18-19-1,0-34 1,-70 70-1,-36 53 1,36 0 0,17 0-16</inkml:trace>
  <inkml:trace contextRef="#ctx0" brushRef="#br0" timeOffset="13495.243">17568 988 0,'18'-36'16,"-36"72"-16,36-107 15,-36 71-15,-35-17 16,-88 34 0,53 36-1,0 18 1,88-1-1,35 1 1,71-36 0,17-53-1,-34-52 1,-1-36 0,0-35-1,-17 0 16,-54 35-15,-17 71 0,-35 52-1,0 54 1,-1 35 0,1 17-1,18-17 1,-1 35-1,18-70 1,0-36 0,35-35-1</inkml:trace>
  <inkml:trace contextRef="#ctx0" brushRef="#br0" timeOffset="13810.929">18080 970 0,'0'0'15,"53"-88"1,-53 35 0,0 35-1,0 1 1,-18 17 0,0 0-16,-17 35 15,18 0 1,-1 36-1,18-1 1,18 19 0,-1-36-1,-52-1 1,-71-34 0,-70-18-1,88 0 1</inkml:trace>
  <inkml:trace contextRef="#ctx0" brushRef="#br0" timeOffset="15508.315">19191 617 0,'0'-17'15,"0"-1"1,0 36 31,0-1-47,0 72 31,0-54-31,0 35 16,0 54-1,-18-1 1,-17 18-1,18-88 1,17-35 0,35-18-1,18-71 1</inkml:trace>
  <inkml:trace contextRef="#ctx0" brushRef="#br0" timeOffset="15708.261">19121 988 0,'0'0'0,"-53"0"0,-88 0 16,105 0-1,-34 0 1,70-18 0,123 18-1,54-18 1,17 1-1,-36-18 1</inkml:trace>
  <inkml:trace contextRef="#ctx0" brushRef="#br0" timeOffset="15990.544">19579 847 0,'35'0'15,"-87"17"-15,69-34 0,1 17 16,-36 0 0,1 17-16,-1 1 15,-17 88 1,35-36-1,53-17 17,35-35-32,-18-18 31,-17-35-15,-35-89-1,-18 89 1,-71-36-1,-35 54 1,1 34 0,52 1-16</inkml:trace>
  <inkml:trace contextRef="#ctx0" brushRef="#br0" timeOffset="16756.304">20743 882 0,'0'0'0,"0"-18"15,0 1-15,0-1 16,0 0-1,-17 71 17,17 35-17,0-52 1,-18 52 0,18 53-1,-35 71 1,35-159-1,-18 17 1,0-70 0,1-17-1,17-36 1</inkml:trace>
  <inkml:trace contextRef="#ctx0" brushRef="#br0" timeOffset="16988.7">20796 970 0,'0'0'0,"18"-53"0,17-17 15,18 17 1,35 35 15,0 53-15,-35 18-16,-35 18 31,-53-1-15,-71 1-1,71-53-15,-36-1 16,18 1 0,88-36-1</inkml:trace>
  <inkml:trace contextRef="#ctx0" brushRef="#br0" timeOffset="17343.394">21220 952 0,'0'0'0,"17"0"32,1 0-32,17 0 15,0 0 1,1-35 15,-19 0-15,-17 17-16,0 1 15,-35-1 1,-18 53 0,0 18-1,0 35 1,53 18 0,36-18-1,34-17 1,36-36-1,17-70 1</inkml:trace>
  <inkml:trace contextRef="#ctx0" brushRef="#br0" timeOffset="17621.085">21696 1023 0,'0'0'0,"0"-35"16,35 70 30,-35 0-46,35 18 16,1 0 0,-36-18-1,0-17 1,0-53 0,-18-18-1,0-18 1,36-35-1,70 1 1,36 34 0,-89 53-1</inkml:trace>
  <inkml:trace contextRef="#ctx0" brushRef="#br0" timeOffset="17971.284">22366 723 0,'18'0'16,"-1"-17"0,19-19-1,-1-17 1,18 0 0,-36 1-1,-17 16 1,0 19-16,-35 34 15,-53 36 1,17 71 0,1-1-1,52 36 1,18 0 0,-35 52 15,17-105-16,-17-53 1,0-53-16</inkml:trace>
  <inkml:trace contextRef="#ctx0" brushRef="#br0" timeOffset="18137.901">22154 1182 0,'0'-18'15,"0"36"-15,-17-71 16,17 18-1,88-1 1,18 1 0,-36 17-1</inkml:trace>
  <inkml:trace contextRef="#ctx0" brushRef="#br0" timeOffset="18420.056">22595 935 0,'18'0'0,"0"-18"15,-71 53 16,70-52-31,-34 34 16,-36 36 0,35 36-1,18-1 1,53-18 0,35-17-1,-35-53 1,0-53-1,-35-52 1,-18-1 0,-35 35-1,-18 36 1,0 35 0,35 0-1</inkml:trace>
  <inkml:trace contextRef="#ctx0" brushRef="#br0" timeOffset="18736.83">22948 1041 0,'0'0'0,"18"0"32,17 0-17,-17 53 1,-1 17-1,-17-17 1,0 0 0,0-35-1,0-36 17,0-17-17,-17 17-15,17-52 16,0-36-1,35 0 1,18 35 0,0 18-16</inkml:trace>
  <inkml:trace contextRef="#ctx0" brushRef="#br0" timeOffset="19421.99">23389 1094 0,'-17'17'16,"17"1"-1,0 0 17,0-1 46,-18-17-63,18-17 48,0-1-63,0 0 15,0-52 1,35-19 0,0 37-1,18 34 1,-35 18-16,35 53 16,17 53 15,-34-53-16,-19 0 1,1-71 15,0-17-15,-18 17-16,53-53 16,17-17-1,1 35 1,-1 53-1,-17 71 1,-18-1 0,-35 36-1,-52-35 1,-19-36 0,0-35-1</inkml:trace>
  <inkml:trace contextRef="#ctx0" brushRef="#br0" timeOffset="20133.444">25382 864 0,'0'0'0,"18"0"16,35-53-1,-53 36 1,-35 17-1,-18 0 1,-71 17 0,1 36-1,35 0 1,52 35 0,107-35-1,17-35 1,18-36-1,-18-52 17,0-18-17,-35 17 1,-53 53 0,0 36-1,-35 35 1,35 17-1,35 1 1,18-36 0,0-35-1,-35 0-15</inkml:trace>
  <inkml:trace contextRef="#ctx0" brushRef="#br0" timeOffset="20384.456">25912 794 0,'0'-36'0,"0"72"0,0-107 32,-36 71-17,-17 18 1,0 17 0,18 71-1,35-88 1,0 17-16,0 18 15,53-18 1,18-17 0,17-54-1,-71 19-15</inkml:trace>
  <inkml:trace contextRef="#ctx0" brushRef="#br0" timeOffset="20700.298">26441 512 0,'0'-53'0,"0"106"0,0-195 16,0 89 0,0 36-1,-18 17 1,18 35 0,0 36-1,-18 35 1,1-1-1,-1 1 1,0 0 0,1 0-1,17-18 1,0-53 0,53-35-1,0-35 1,-36 17-1</inkml:trace>
  <inkml:trace contextRef="#ctx0" brushRef="#br0" timeOffset="21033.374">26476 776 0,'-106'-35'16,"212"70"-16,-265-88 15,142 53 1,34 0-1,124-17 1,0-19 0,-35 19-1,-18-1 1,-88 36 15,0 17-15,-17 18-1,-1 17 1,18-17 15,-17 0-15,17-35-16,0-1 16</inkml:trace>
  <inkml:trace contextRef="#ctx0" brushRef="#br0" timeOffset="21515.575">27164 653 0,'-18'0'32,"-17"17"-17,0 19 1,-1-1-1,1 35 1,35-52-16,18 53 16,52-36-1,19-18 1,-19-17 0,-17-52-1,-18-19 1,-35-70-1,-17 70 1,-36 36 0,17 35 15,19 18-31</inkml:trace>
  <inkml:trace contextRef="#ctx0" brushRef="#br0" timeOffset="21832.087">27287 900 0,'0'0'16,"18"35"0,17-35-1,1-35 1,-1-18 0,-18-18-1,1 36-15,0-18 16,35-18-1,-18 71 1,53 89 15,-53-1-31,-35 0 32,0-18-17,-17-34 1,17-19-1</inkml:trace>
  <inkml:trace contextRef="#ctx0" brushRef="#br0" timeOffset="22114.147">28116 741 0,'0'0'0,"71"-71"16,-71 18-1,-18 36 1,-17 17-1,17 0-15,-35 17 16,1 19 0,52 34-1,17 1 1,18-1 15,-17-17-15,-36 0-1,-70-18 1,-53-35 0,35 0-16</inkml:trace>
  <inkml:trace contextRef="#ctx0" brushRef="#br0" timeOffset="22830.301">29616 794 0,'-36'0'15,"19"0"1,-1 17 0,0-17-16,-70 53 15,18 35 1,34-17 0,36 0-1,53-18 1,36-53-1,-1-53 1,-35-36 0,-36-34-1,-34 17 1,-54 71 15,18 52-15,36 36-1,69 0-15</inkml:trace>
  <inkml:trace contextRef="#ctx0" brushRef="#br0" timeOffset="23129.104">29774 1058 0,'0'0'16,"0"18"-16,0 0 16,0-36 15,18-17-16,17-18 1,36-35 0,-36 52-16,36-34 15,105 17 1,-35 88 15,-35 53-15,-53 18-1,-53 0 1,-71-18 0,-17-35-1,35-35-15</inkml:trace>
  <inkml:trace contextRef="#ctx0" brushRef="#br0" timeOffset="24065.688">31203 564 0,'0'0'0,"-17"0"15,-1 0 1,18-17 0,18-1-1,70-17 1,0-36-1,-53 54-15,0-19 16,-17 36-16,-36-17 16,1 17-16,-142 0 15,-35 53 1,35 35 0,89 0 15,52-17-16,89-1 1,70-35 0,-88-17-1,-36-18 1,-34 35 0,-54 1-1,1-1 1,-1 18-1,18 0 1,53 0 0,18 0-1,70-18 1,18-17 0,35-18-1,53-89 16</inkml:trace>
  <inkml:trace contextRef="#ctx0" brushRef="#br0" timeOffset="24277.544">31732 794 0,'18'-18'16,"-36"36"-16,36-54 16,-36 36-1,-17 0 1,-18 53-1,-17 18 1,-36 35 0,53-71-1,0 18 1,18-53 0</inkml:trace>
  <inkml:trace contextRef="#ctx0" brushRef="#br0" timeOffset="24493.264">31503 900 0,'35'-36'16,"-70"72"-16,106-125 15,-71 107 1,0 0 0,0 17-1,17 35 1,1 1-1,0-53-15,-1 17 16,36 0 0,-18-35-1</inkml:trace>
  <inkml:trace contextRef="#ctx0" brushRef="#br0" timeOffset="24746.38">32120 864 0,'0'0'15,"0"-17"-15,0-19 16,0 1 0,-53 35-1,1 18 1,-1 17 0,0 36-1,35-1 1,36 1-1,35-18 1,17-53 0,-17 0-16</inkml:trace>
  <inkml:trace contextRef="#ctx0" brushRef="#br0" timeOffset="25093.647">32244 900 0,'0'0'0,"0"-18"15,18 0 17,-1 18-17,1 0 1,-1-17 0,-17-1-1,0 0-15,0 1 16,0-19-1,-35 36 1,0 18 0,-36 88-1,54-36 1,17 19 0,35-36-1,36-18 1,34-53 15,-69 1-31</inkml:trace>
  <inkml:trace contextRef="#ctx0" brushRef="#br0" timeOffset="25359.605">32914 706 0,'0'0'0,"35"-36"0,1-52 15,-36 0 1,-18 35-1,-17 71 1,-18 70 0,0 35-1,0 18 1,18 0 0,-53 36-1,35-89 1,0-35 15,17-35-15,19-18-16</inkml:trace>
  <inkml:trace contextRef="#ctx0" brushRef="#br0" timeOffset="27256.407">5733 2593 0,'0'-18'15,"0"1"-15,0-1 16,0 36 46,0 17-62,0 71 16,-18 0 15,0-71-31,18 53 16,-35-17-1,0-18 1,17-36 0,18-34-1,0-19-15</inkml:trace>
  <inkml:trace contextRef="#ctx0" brushRef="#br0" timeOffset="27505.946">5821 2311 0,'0'0'0,"0"-18"0,-18 18 32,36 18-1,17 17-16,36 36 1,-1 34 0,71 36-1,-52-70 1</inkml:trace>
  <inkml:trace contextRef="#ctx0" brushRef="#br0" timeOffset="27724.109">6368 2805 0,'0'0'0,"17"17"0,-17 1 16,0-1-1,-88 19 1,-35 52 0,34-17 15,1-1-31,0 1 31,0-18-15,17 17-1,89-70 1</inkml:trace>
  <inkml:trace contextRef="#ctx0" brushRef="#br0" timeOffset="28987.678">7426 2646 0,'0'-18'15,"-18"18"95,18 18-63,-17-18-47,17 17 0,-18 36 15,18 18 1,0-53 0,0 17-16,0 18 15,-18-18 16,18-53 1,0-17-32</inkml:trace>
  <inkml:trace contextRef="#ctx0" brushRef="#br0" timeOffset="29270.012">7497 2293 0,'0'0'0,"0"-18"15,-18 1-15,18-1 31,-18 18-15,1 0 0,17 18-1,17-18 1,-17 17-16</inkml:trace>
  <inkml:trace contextRef="#ctx0" brushRef="#br0" timeOffset="29769.292">7726 2857 0,'0'18'0,"-18"-18"15,1 0 17,17 18-17,-18-1 1,18-34 31,0-1-47,0 0 15,0-52 1,35-54 0,36 36-1,52 35 1,-88 53-16,36 36 16,35 87 15,-71-17-16,-35-18 1,0 0 0,0-52-1,18-54 1</inkml:trace>
  <inkml:trace contextRef="#ctx0" brushRef="#br0" timeOffset="29968.913">8520 2769 0,'0'0'0,"17"-17"0,1-1 16,-18 36 15,-18-1-31,18 19 16,-17 34 0,-1-17-1,18-18 1,-18-17 15</inkml:trace>
  <inkml:trace contextRef="#ctx0" brushRef="#br0" timeOffset="30102.171">8590 2487 0,'0'-35'15,"0"70"-15,0-176 16,0 123-16,-18 1 15,1 17 1,-1 0 0</inkml:trace>
  <inkml:trace contextRef="#ctx0" brushRef="#br0" timeOffset="30417.737">9013 2240 0,'0'0'0,"0"-18"0,18-17 31,-18 53 1,0-1-32,0 36 15,0 53 1,-35 18-1,0 17 1,17 35 0,18-70-1,35-53 1,18-18 0,-18-70-1</inkml:trace>
  <inkml:trace contextRef="#ctx0" brushRef="#br0" timeOffset="30584.573">9102 2663 0,'0'0'0,"-18"0"0,0-17 16,-35 17 0,53-18-1,36 18 1,-19-17-16,36-1 15,0 0-15</inkml:trace>
  <inkml:trace contextRef="#ctx0" brushRef="#br0" timeOffset="30733.945">9437 2487 0,'0'18'16,"0"-36"-16,0 71 15,0 53 1,0-36-1,-18 1 1,-17-53 0</inkml:trace>
  <inkml:trace contextRef="#ctx0" brushRef="#br0" timeOffset="30901.703">9454 2328 0,'0'0'0,"0"-88"16,0 70-1,-17 18 1</inkml:trace>
  <inkml:trace contextRef="#ctx0" brushRef="#br0" timeOffset="31349.483">10054 2575 0,'0'0'0,"0"-17"16,0-19-1,0 19 1,-70 17-1,-1 35 1,-35 36 0,71-1-1,35-17 1,123 0 0,-17-35-1,-18-71 1,-52 17-1,-1-69 1,-35 16 15,0 72-15,-18 105 0,18 0-1,0 18 1,36-36-1,34-34 1,-17-54 0</inkml:trace>
  <inkml:trace contextRef="#ctx0" brushRef="#br0" timeOffset="31665.566">10813 2311 0,'0'0'0,"0"-36"0,-36-105 15,1 88 1,35 18 15,-35 35-15,0 53 0,-1 88-1,19 0 1,-1 36-1,0-36 1,18-18 0,0-52-1,18-36 1,70-88 0,-70 35-1</inkml:trace>
  <inkml:trace contextRef="#ctx0" brushRef="#br0" timeOffset="31832.507">10918 2663 0,'36'-35'15,"-72"70"-15,89-87 0,-35 34 16,-53 88 31,-1 1-31,36-53-16,0 17 15,0 0 1,36-17-1,-36-36-15</inkml:trace>
  <inkml:trace contextRef="#ctx0" brushRef="#br0" timeOffset="31965.332">10971 2346 0,'0'35'0,"0"-70"0,0 0 15,-17-1 1,-1 19-1</inkml:trace>
  <inkml:trace contextRef="#ctx0" brushRef="#br0" timeOffset="32481.582">11465 2434 0,'0'0'0,"-17"0"15,34 0 48,1 0-63,17 0 0,36 0 15,52 0 1,-17-17 0,-88-1-1,-18 36 17,0-1-32,-71 36 15,1 18 1,-36 17-1,18 0 1,-1 0 0,89-35-1,18-35 1,35-18 0,35 0-1,18 0 1,53-36-1,-36-16 1,-88 34 0</inkml:trace>
  <inkml:trace contextRef="#ctx0" brushRef="#br0" timeOffset="32898.766">12241 2611 0,'0'-18'0,"0"36"0,0-71 15,0 17 1,-17 1 0,-19 17-1,-34 36 1,-18 53 0,35 17-1,53-18 1,70 19-1,1-89 1,-36-18 0,0-53-1,-17-34 1,-18 52 15,-35 106 0,17 35-15,18-53-16,0 18 16,0 17-1,53-34 1,-18-36 0</inkml:trace>
  <inkml:trace contextRef="#ctx0" brushRef="#br0" timeOffset="33231.584">12735 2187 0,'0'-35'16,"0"70"-16,-35-105 15,0 17 1,17 53-1,18 17 1,0 54 0,0 35-1,-35 35 1,35 18 0,0-18-1,0 17 1,17-105-1,72-35 1,-72-36-16</inkml:trace>
  <inkml:trace contextRef="#ctx0" brushRef="#br0" timeOffset="33396.261">12700 2558 0,'0'0'0,"-71"-18"31,36 18-15,35-18-1,71 1 1,-1-1-16</inkml:trace>
  <inkml:trace contextRef="#ctx0" brushRef="#br0" timeOffset="33662.676">13141 2381 0,'0'18'31,"-35"35"-16,-1 0 1,1 17 0,35-52-16,-18 17 15,18 0 1</inkml:trace>
  <inkml:trace contextRef="#ctx0" brushRef="#br0" timeOffset="33812.128">13159 2222 0,'0'0'0,"17"-35"0,19-18 15,-19 18 1,-34 53 15</inkml:trace>
  <inkml:trace contextRef="#ctx0" brushRef="#br0" timeOffset="34161.723">13423 2399 0,'-53'35'16,"18"53"-1,17-17 1,18 17 0,0-53-16,18 1 15,53 17 1,-1-53 0,1-71 15,-36-35-16,-35-53 1,0 54 0,-35 52-1,-18 35 1,53 53 0,0-17-16</inkml:trace>
  <inkml:trace contextRef="#ctx0" brushRef="#br0" timeOffset="34462.212">13617 2752 0,'18'17'15,"-18"1"-15,17-18 16,-17-35 0,18-36 15,-18-17-16,53-36 1,-18 36 0,54 88-1,-1 88 1,0 71 0,-88-71-1,0 1 1,-53-19-1,-18-70 1</inkml:trace>
  <inkml:trace contextRef="#ctx0" brushRef="#br0" timeOffset="36424.318">14570 2222 0,'-18'0'0,"0"0"31,1 0-31,-36 0 16,-88 71-1,35 17 1,71-52-16,-36 87 15,71 0 1,18 1 15,88-36-15,70 0 0,-35-88-1,-53 0-15</inkml:trace>
  <inkml:trace contextRef="#ctx0" brushRef="#br0" timeOffset="36657.69">15346 2240 0,'0'0'0,"17"-35"16,-17 17-16,0-17 15,36 53 1,17 70-1,0 71 1,-71 87 0,-53-87-1,-105-18 17,123-123-32</inkml:trace>
  <inkml:trace contextRef="#ctx0" brushRef="#br0" timeOffset="43563.839">5574 4516 0,'0'0'0,"-18"-18"31,18 0-31,-17 1 15,17-19 1,0-17 0,17 18 15,19 35-15,16 0-1,19 0 1,0 71-1,-71-1 1,-18 1 0,-88 17-1,36-53 1,17-35 0,35-17-1,18-1 1,0 0-1,35 18 1,18 0 0,0 53-1,18 18 1,-18-18 15,-18-36-15,0-34-1</inkml:trace>
  <inkml:trace contextRef="#ctx0" brushRef="#br0" timeOffset="44063.521">5980 4004 0,'0'0'16,"-18"-18"-16,-70-35 15,70 71 1,36 35 0,52 18-1,18-1 1,18 1 0,-70-54-1,175 54 1,-70-53-1,36 17 1,-71-18 0,-36-17-1,-70 18 1,0 0 0,-53 17-1,-53 53 1,-35 18-1,-106 70 1,142-105 0,-19 17-1,36-17 1,88-107 15,53 1-15</inkml:trace>
  <inkml:trace contextRef="#ctx0" brushRef="#br0" timeOffset="44828.846">7691 4092 0,'0'18'16,"17"-18"-1,1 0 1,70-35 0,35-1-1,-105 1-15,35-18 16,-18-35 0,-35 70-1,-35 18 1,-88 71-1,34 52 1,36 18 0,1 53-1,52-70 1,-18-18 0,0-36-1,1-34 16,-1-54-31</inkml:trace>
  <inkml:trace contextRef="#ctx0" brushRef="#br0" timeOffset="44993.924">7620 4533 0,'-18'0'15,"1"-17"1,70-19-1,70 19 1,71-1 0,-17-35-1</inkml:trace>
  <inkml:trace contextRef="#ctx0" brushRef="#br0" timeOffset="45361.127">8520 4339 0,'-18'0'16,"36"-17"31,-1 17-47,1 0 16,-1-18-16,19 0 15,-1-35 1,-35 36-1,-71 17 1,-34 17 0,69 19-1,-34 34 1,70-35-16,-18 36 16,18 0-1,88-1 1,1-52 15,16-18-15,-69-18-16</inkml:trace>
  <inkml:trace contextRef="#ctx0" brushRef="#br0" timeOffset="45610.181">9102 4004 0,'0'0'0,"0"-71"15,-18 36 1,0 35-16,1 0 16,17 71-1,-18 35 1,0 17 0,1 36-1,17-71 16,-18 0-15</inkml:trace>
  <inkml:trace contextRef="#ctx0" brushRef="#br0" timeOffset="45759.781">8943 4374 0,'0'0'0,"18"-17"31,70-18-15,-53 35-16,71-53 15,-53 35 1</inkml:trace>
  <inkml:trace contextRef="#ctx0" brushRef="#br0" timeOffset="46009.728">9596 4110 0,'0'0'16,"-18"0"0,-17 0-1,-71 35 1,0 53 0,53-17-1,35-1 1,36-17-1,53 0 1,17-53 0,35 0-1,18-70 1</inkml:trace>
  <inkml:trace contextRef="#ctx0" brushRef="#br0" timeOffset="46426.625">10266 3775 0,'0'0'0,"-18"-18"0,1-17 16,-54-18-1,53 53 1,1 53 0,-1 70-1,0 18 1,18 0-1,-17 1 1,17-72 0,0-35-1,35-70 17,-17 0-32,35-18 15,52-71 1,-34 72 15,-18 69-31,-18 54 31,-17 70-15,-18-71 0,0-17-1,-35-35-15</inkml:trace>
  <inkml:trace contextRef="#ctx0" brushRef="#br0" timeOffset="47241.178">11183 4004 0,'0'0'0,"-18"0"16,-35 0-1,1 18 1,-1 52-1,17 36 1,19 18 0,17-54-1,17-17 1,36-53 0,35-18-1,1-35 1,-19 18-1,-34 18 1,-19 17 0,36 35-1,0 0 17,53-17-17,17-18 1,-52 0-1,-1-53 1,-17-35 0,0-36-1,-53-70 1,-70 35 0,-54 71-1,-17 71 1,-18 17-1,36 35 1,17 35 0,35 71 15,71-35-15,71-35-1,123 17 1,-18-53-1,18-35 1,-123 0 0,-53-17-16</inkml:trace>
  <inkml:trace contextRef="#ctx0" brushRef="#br0" timeOffset="47690.675">12294 4216 0,'0'-18'16,"0"0"-1,-35 18 17,-53 18-17,35 17 1,0 18-1,35-53-15,18 36 16,53-1 0,0-35-1,0 0 1,0-53 0,0 0-1,-18-18 1,-52 89 15,17 53-15,0-18-1,0-36 1,17 18 0,36 18-1,0-53 1,-35 0-16</inkml:trace>
  <inkml:trace contextRef="#ctx0" brushRef="#br0" timeOffset="47923.896">12823 3951 0,'0'0'0,"0"-123"16,-35 34-1,18 72 1,-19 70-1,19 53 1,17 70 15,0-53-15,0-70-16,0 18 16,0-1-1,-18-34-15</inkml:trace>
  <inkml:trace contextRef="#ctx0" brushRef="#br0" timeOffset="48090.718">12629 4269 0,'0'0'0,"0"-18"16,18-17 0,53-1-1,-1 1 1,89 0-1,-71 17 1</inkml:trace>
  <inkml:trace contextRef="#ctx0" brushRef="#br0" timeOffset="48455.696">13317 4039 0,'0'-17'31,"-17"17"-16,-89 35 1,18 18 0,35 0-1,35 17 1,18-52-16,35 17 16,54 1-1,-19-36 1,1-53-1,-18-18 1,-53 36 0,0 52 15,0 1-15,-36 53-1,36-18 1,36-1-1,-1-52-15</inkml:trace>
  <inkml:trace contextRef="#ctx0" brushRef="#br0" timeOffset="48854.787">14023 3775 0,'0'0'0,"-18"-18"16,-52-17-1,17 35 1,-18 17 0,-17 107-1,17 17 1,19-18 0,34 19-1,36-89 1,70 17-1,0-70 1,-35 0 0</inkml:trace>
  <inkml:trace contextRef="#ctx0" brushRef="#br0" timeOffset="49072.62">14746 3916 0,'0'0'0,"18"-18"15,-18-52 1,17 140 15,-17 89-15,0-106-16,-17 88 16,-89-18-1,-70-34 1,-19-54-1</inkml:trace>
  <inkml:trace contextRef="#ctx0" brushRef="#br0" timeOffset="49906.799">15593 4145 0,'0'0'0,"0"18"0,-18-18 16,36 0 15,17 0-15,0 0-16,54 0 16,69 0-1,19 0 1,17 0-1,-88-18 1,-71 0 0,-35-17-1,-35-18 1,17 36-16</inkml:trace>
  <inkml:trace contextRef="#ctx0" brushRef="#br0" timeOffset="50258.7">16334 3792 0,'-18'-17'16,"36"34"-16,-71-52 15,35 35-15,0-18 16,71 36 15,-35 0-31,88 35 16,0 0-1,-1-1 1,-69-16 0,-19-1-1,-17-17 1,-53 52 0,1-17-1,-37 0 16,1 18-15,18-36 0,52-17-1,71-36 1</inkml:trace>
  <inkml:trace contextRef="#ctx0" brushRef="#br0" timeOffset="51085.834">17427 3898 0,'0'0'0,"0"18"0,-17-1 31,17 1-31,-18 17 16,18 18-1,0-17 1,-18-1 0,18-18-1,0 1 1,0-36 124,0 1-140,0-18 32,36-36-17,-1-17 1,53 0 0,-70 70-16,88 0 15,-1 54 1,-34 52-1,-18 0 1,0-17 0,-53-36-1,17-53 1,1-17 0,0-53-1,17 0 1,18-1-1,35 54 17,18 141-17,-71 0 1,-35-18 0,0-18-1,0-34 1,-17-36-1,17-18-15</inkml:trace>
  <inkml:trace contextRef="#ctx0" brushRef="#br0" timeOffset="51501.556">18821 3704 0,'-18'-17'0,"36"34"0,-71-52 0,-18 35 32,-35 70-17,18 36 1,71-53 0,52 35-1,71-35 1,17-53-1,-17-53 1,0-52 0,-71 52-1,-35 17 1,0 54 0,0 35-1,0 17 1,0 19-1,53-1 17,0-71-17,-18-17-15</inkml:trace>
  <inkml:trace contextRef="#ctx0" brushRef="#br0" timeOffset="51802.61">19403 3881 0,'35'-106'15,"-70"212"-15,70-283 16,-35 142 0,0 17-1,-18 89 1,-17 52 0,17 71-1,18-35 1,0-18-1,-17 18 1,-1-106 15,18-18-15,0-53 0,18-34-1,-18 16-15</inkml:trace>
  <inkml:trace contextRef="#ctx0" brushRef="#br0" timeOffset="52067.071">19579 3616 0,'0'0'16,"0"-53"-16,53 18 15,0 52 1,0 36-1,-18 36 1,-35-1 15,-35 18-15,-53-1 0,0-69-1,17-19 1</inkml:trace>
  <inkml:trace contextRef="#ctx0" brushRef="#br0" timeOffset="52349.524">19914 3704 0,'0'0'0,"53"-106"16,-18 36-1,-35 52 1,0 36 15,-17-18-31,-18 70 31,35 36-15,0 0 0,35 17-1,0-34 1,-70-19-1,-71-70 1,53 0-16,-17 0 0</inkml:trace>
  <inkml:trace contextRef="#ctx0" brushRef="#br0" timeOffset="54080.541">21202 3440 0,'0'0'0,"18"-53"16,-18 17-1,17 1 1,-17 88 15,18 35-15,-18 36-1,0-71-15,-35 105 16,-1-34 0,1-18 15,35-36-16</inkml:trace>
  <inkml:trace contextRef="#ctx0" brushRef="#br0" timeOffset="54263.424">21061 3792 0,'0'0'16,"-35"-17"-16,-1 17 15,36-18 1,88 18 0,36 0-1,-18-35 1</inkml:trace>
  <inkml:trace contextRef="#ctx0" brushRef="#br0" timeOffset="54531.858">21555 3581 0,'0'-18'15,"-18"18"1,-35 53 0,36 53-1,17 0 1,17-18 0,89-18-1,-35-70 1,-1-53-1,-17-70 1,-53 0 0,-35 34-1,-36 36 1,54 53 0</inkml:trace>
  <inkml:trace contextRef="#ctx0" brushRef="#br0" timeOffset="54963.658">22701 3528 0,'0'0'16,"0"-18"-16,0 0 16,36 18-1,16 89 1,-34-1 0,0 18-1,-36-18 16,-17-35-15,35-18 0,0-53-1,0-34 1,53-90 0,0 19-1,35 35 1,-18 52-1,-52 36-15</inkml:trace>
  <inkml:trace contextRef="#ctx0" brushRef="#br0" timeOffset="55329.797">23160 3669 0,'17'0'15,"1"0"1,35-18 0,35-52-1,-70 17 1,-18-18 0,-35 36-1,-36 53 1,18 34-1,0 37 1,53 17 0,0-1-1,0-69-15,53 52 16,53-18 0,0-70-1,17-17 16,-87-1-31</inkml:trace>
  <inkml:trace contextRef="#ctx0" brushRef="#br0" timeOffset="55727.202">24059 3616 0,'0'-35'16,"0"70"-16,-17-88 0,-18 18 15,-18 17 1,-18 36-1,-52 52 1,70 19 0,35 16-1,53 1 1,53-53 0,36-35-1,-18-89 16,-36-17-15,-34 0 0,-36 53-1,0 52 1,-36 18 0,19 1-1,17 70 1,0-71-1,35-18 1,-17-17-16</inkml:trace>
  <inkml:trace contextRef="#ctx0" brushRef="#br0" timeOffset="56294.545">25030 3052 0,'0'0'0,"-18"-18"15,0-35 1,18 106 15,-17 17-15,17-34-16,-18 34 15,-17 71 1,-1 71 0,-16-18-1,34-123 1,0-1 0,1-35-1,34-87 16,-17 34-15,53-88 0,-18-17-1,-35 34 1,-17 19 0,-71 70-1,-18 53 1,18 35-1,35 0 1,35 18 0,89-18-1,-1-53 1,71-35 0,-53-70-1</inkml:trace>
  <inkml:trace contextRef="#ctx0" brushRef="#br0" timeOffset="57225.887">25859 3687 0,'0'0'0,"0"-18"0,17-17 15,-17-1 16,0 1-15,-35 0-16,-36 35 31,-34 17-15,-19 36 0,89-35-16,0 70 15,52 0 1,71-35-1,36-35 1,-54-53 0,19-71-1,16-106 1,-34 71 0,-18 0-1,-35 70 1,-18 36-1,-18 88 17,0 18-1,1 70-15,-1-36-1,-17 1 1,17-17-1,18-19 1,0-52 0</inkml:trace>
  <inkml:trace contextRef="#ctx0" brushRef="#br0" timeOffset="57658.239">26564 3545 0,'0'0'0,"0"-35"15,0 0-15,0-18 16,-17 18 15,-54 35-15,-53 35 0,54 18-1,17 35 1,71 18-1,35-36 1,17-52 0,1-53-1,-18-36 1,35-52 0,-71 70-1,-17 35 1,0 36-1,-17 52 1,-1 1 0,53 0 15,18-36-15,0-35-16</inkml:trace>
  <inkml:trace contextRef="#ctx0" brushRef="#br0" timeOffset="57924.823">27164 3281 0,'0'0'0,"0"-106"16,0 18 0,0 70-1,-18 36 1,18 35-1,0 53 1,-17 52 0,-19-17 15,-17-17-15,0-36-1,36-70-15</inkml:trace>
  <inkml:trace contextRef="#ctx0" brushRef="#br0" timeOffset="58090.487">26970 3563 0,'0'-18'15,"0"36"-15,0-53 0,0-1 16,17 19 0,72-1-1,-19 18 1,71-35-1,-105 17-15</inkml:trace>
  <inkml:trace contextRef="#ctx0" brushRef="#br0" timeOffset="58459.842">27622 3263 0,'0'-17'16,"0"34"-16,18-52 15,-53 35 1,-53 18-1,-18 17 1,18 35 0,35 54-1,53-71 1,17-36-16,36 36 16,18-53-1,-1-35 1,1-36-1,-18 1 1,-36 35 0,-17 52 15,-35 36-31,18 53 31,34-35-15,71-18-1,-70-53-15</inkml:trace>
  <inkml:trace contextRef="#ctx0" brushRef="#br0" timeOffset="59834.426">18115 4551 0,'0'0'0,"-18"0"16,-34 0-1,-1 0 1,0 0 0,17 0-1,36 17-15,-35-17 16,18 0 0,-1 18 15,36-18-16,52 0 1,-17 0-16,88 0 16,106 0-1,123 0 1,54 18 0,-18-18 15,-248-18-16,-87 0 1,-18 18 0,-36 0-1,-17-17 1,0-1 46,0 1-46</inkml:trace>
  <inkml:trace contextRef="#ctx0" brushRef="#br0" timeOffset="63965.736">5768 5944 0,'-18'0'15,"18"-17"1,18-19-1,17 1 1,53 0 0,-17 35-1,-1 17 1,-52 36 0,-18-17-16,0 17 15,-88 70 1,17-52-1,18-54 1,36-17 0,70-17 31,0 34-32,0 54 1,-53-1-1,0 1 1,-36-18 0,-52-18-1,70-35-15,-70 18 16,0-18 0,0-36-1,35 19 1,53-18-1,35 17 1</inkml:trace>
  <inkml:trace contextRef="#ctx0" brushRef="#br0" timeOffset="64480.435">6068 5680 0,'0'0'0,"0"-18"0,0 0 16,0-17-1,35 53 17,18 17-17,35 36 1,-53-36-16,71 71 15,53 17 1,17-35 0,1-52-1,-71-36 1,-53-36 15,-53 19-15,-18-1-1,-70 71 1,0 18 0,-36 52-1,-35 1 1,-17 17 0,-36 0-1,106-71 1,53-34-1,53-54 17</inkml:trace>
  <inkml:trace contextRef="#ctx0" brushRef="#br0" timeOffset="71571.011">8273 5944 0,'17'0'31,"1"-17"-15,-18-1 156,-18 18-156,18-18-1,-17 18 1,17-17-1,-18 17 1,0 0 0,-35 0-1,-17 0 1,-54 0 0,1 35-1,70 0 1,-18 1-1,-17 87 1,53-52 0,88 17-1,53-35 1,17-36 0,1-17-1,-1-35 1,-88 0-16</inkml:trace>
  <inkml:trace contextRef="#ctx0" brushRef="#br0" timeOffset="71919.925">8678 5627 0,'0'0'0,"18"-53"16,0 35 15,-36 36 16,18 0-47,0-1 16,-35 36-1,35-18-15,-36 54 16,1 16-1,-18 72 1,36-54 0,-19-35-1,36-17 1,18-71 0,0-18-1</inkml:trace>
  <inkml:trace contextRef="#ctx0" brushRef="#br0" timeOffset="72283.99">8978 5874 0,'0'0'0,"0"-18"0,0 0 16,-17 36 15,-54 35-15,18 18-1,18 34 1,35-16 0,0-54-16,53 18 15,35-53 1,-18-35 0,19-89-1,-54 1 1,-35-1-1,-53 71 17,-18 53-17,19 18 1,34-1 0</inkml:trace>
  <inkml:trace contextRef="#ctx0" brushRef="#br0" timeOffset="72667.719">9560 5891 0,'0'0'0,"18"0"16,-18-17-16,-18 17 46,1 0-30,-1 0-16,-17 35 31,17-17-31,18 52 16,35 1 0,1 17-1,-1-35 1,-35 17-1,-18-52 1,-17 0-16,0-18 16,-89 0-1,36 0 1,70 0 0,18-53-1</inkml:trace>
  <inkml:trace contextRef="#ctx0" brushRef="#br0" timeOffset="73033.773">9895 6121 0,'0'-18'0,"18"18"15,-18-18-15,35 18 16,1-17-1,34-36 1,-17-35 0,-53 52-1,-35 36 1,-36 0 0,-17 53-1,0 53 1,70 0 15,36 17-31,35-52 31,35-18-15,-35-53 0,0 0-16</inkml:trace>
  <inkml:trace contextRef="#ctx0" brushRef="#br0" timeOffset="73815.625">10724 5768 0,'0'0'0,"18"0"47,17 0-47,36-35 16,17-1 0,-17-17-1,-54 1 1,-34 52-1,-19 0-15,-69 0 16,-19 52 0,36 19 15,53 0-15,17-1-1,36 18 1,-1-70-16,36 35 15,0-36 1,-18 1 0,-52-18-1,-36 18 1,-53 35 0,18 35-1,70-35 1,-17 17-1,35-17 1,70 0 0,36-53 15,0 0-15,35-53-1,18-53 1,-124 71-16</inkml:trace>
  <inkml:trace contextRef="#ctx0" brushRef="#br0" timeOffset="74064.306">11501 5944 0,'0'0'0,"17"-17"0,-17-1 15,-53 53 16,36-35-31,-36 53 16,-53 71 0,18-54-1,-1 36 17,37-71-17,34-17 1,18-36-16</inkml:trace>
  <inkml:trace contextRef="#ctx0" brushRef="#br0" timeOffset="74265.113">11201 6068 0,'17'-18'15,"-34"36"-15,34-71 0,1 18 16,-18 52 15,18 1-31,-1 70 16,19 0-1,-1 0 1,0-35 0,36-17-1,-36-36 1</inkml:trace>
  <inkml:trace contextRef="#ctx0" brushRef="#br0" timeOffset="74548.35">12136 5909 0,'0'0'0,"0"-18"15,-18-17 1,-17 17 0,-18 54-1,-18 34 1,18 18-1,36 1 1,17-1 0,35-18-1,18-34 17,70-72-17,-105 19-15</inkml:trace>
  <inkml:trace contextRef="#ctx0" brushRef="#br0" timeOffset="74883.939">12294 5980 0,'0'0'0,"-17"-18"16,34 18 0,19-18-1,-1 1 1,-18-1-16,19 0 15,-36-35 1,0 18 0,-71 35-1,18 18 1,0 52 15,0 71-15,53-17-1,36-18 1,-1-36 0,36-34-1,17-54 1</inkml:trace>
  <inkml:trace contextRef="#ctx0" brushRef="#br0" timeOffset="75196.004">13229 5627 0,'0'0'0,"0"-88"15,-17 52-15,-36 1 16,17 35 15,36 71-15,0 34-1,-35 54 1,-18 18 0,-17 34-1,-1-34 1,36-107 0,17-35-1</inkml:trace>
  <inkml:trace contextRef="#ctx0" brushRef="#br0" timeOffset="76161.675">13758 5768 0,'0'0'15,"0"-18"-15,-17-17 16,-19 35 0,-17 35-1,18-17 1,-35 52-1,-1 54 1,36 35 0,35-36-1,70 18 1,19-105 0,-54-36-16,18-18 15</inkml:trace>
  <inkml:trace contextRef="#ctx0" brushRef="#br0" timeOffset="76363.957">14411 5821 0,'0'0'0,"18"-35"0,17-18 16,-17 53 0,52 105 15,-70 54-16,-53 35 1,-123-35 0,-124-36-1</inkml:trace>
  <inkml:trace contextRef="#ctx0" brushRef="#br0" timeOffset="78624.599">5750 7867 0,'-17'18'47,"17"-1"0,-18-17-47,18-17 78,0-1-63,0 0 1,0 1 0,0-1-1,18 0 1,-18 36 15,0 0-15,-36 35-1,19-36-15,-19 18 16,-69 71 0,52-53-1,0 0 1,53-35 0,53-18 15,-18 0-16,0 0-15,18-18 16,18 18 15,-1 0-15,1 0 0,-18-17-1,0-19 1,0-70-1,-36 18 1,1 0 0,-36 70-1,1 36 1,-19 35 0,19 35-1,17 36 1,0-36-1,-18-18 1,0-17 15,1-53-31</inkml:trace>
  <inkml:trace contextRef="#ctx0" brushRef="#br0" timeOffset="79093.635">6121 7585 0,'0'0'0,"-18"-71"15,0 36 1,18 53 0,18 52-1,35 36 1,35-18-1,-53-53-15,54 36 16,105 17 15,-53-35-15,-53-18 0,-70-35-1,-54 36 1,-34-19-1,-71 54 1,17-1 0,1 36-1,17 18 1,-18-1 0,89-52-1,17-36 1,18-53-1,89-52 1</inkml:trace>
  <inkml:trace contextRef="#ctx0" brushRef="#br0" timeOffset="81270.799">7673 7849 0,'0'0'0,"0"-17"15,-18 34 32,1 1-31,17 17-16,-18-17 16,-17 52-16,17 19 31,18-19-16,53-17 1,18-53 0,70-70-1,-88 34 1,17-17 0,-35 36-1,-70 34 1,0 36-1,35 0 1,106-18 0,-18-35-1,88-17 1,-52-36 0,-54-35 15,-52-53-16,-71 52 1,-88 54 0,88 35-1,18 53 1,52-18-16</inkml:trace>
  <inkml:trace contextRef="#ctx0" brushRef="#br0" timeOffset="81603.299">8661 7955 0,'17'-18'0,"1"18"31,-18 18-31,35 17 16,1 18-1,-19 18 1,-17-53-1,0 34 1,0-16 0,0-54 15,18-35-15,-1-35-1,1 53-15,0-18 16,17-35-1,18 70 1,-35 18 0</inkml:trace>
  <inkml:trace contextRef="#ctx0" brushRef="#br0" timeOffset="81769.752">9119 7920 0,'18'17'0,"-36"-34"0,36 52 16,-18 18 15,0 0-15,0 0-1,-18-18 1,18-17-16,-17-18 16</inkml:trace>
  <inkml:trace contextRef="#ctx0" brushRef="#br0" timeOffset="81935.731">9278 7708 0,'0'0'0,"0"-35"0,-18-53 15,-17 35 1,17 53 0,1 17-1</inkml:trace>
  <inkml:trace contextRef="#ctx0" brushRef="#br0" timeOffset="82236.019">9684 7620 0,'0'0'0,"0"18"31,0 35-15,-18 35 0,-52 35-1,34-35 1,1 1 0,35-54-16,0 0 15,18 36 16,70-54-15,18-17 0,-1-53-16</inkml:trace>
  <inkml:trace contextRef="#ctx0" brushRef="#br0" timeOffset="82402.681">9719 7920 0,'0'0'0,"-35"0"0,-18-18 16,70 1 0,19 17-1,87-36 1,-88 19 0</inkml:trace>
  <inkml:trace contextRef="#ctx0" brushRef="#br0" timeOffset="82718.018">10178 7902 0,'17'0'16,"1"0"0,52 0-1,-34-17 1,-1-19-1,-17 1 1,-54 17 0,-34 36-1,-1 53 1,18 17 0,53-18-1,36 1 1,52-1-1,-35-70 1</inkml:trace>
  <inkml:trace contextRef="#ctx0" brushRef="#br0" timeOffset="83416.635">10954 7761 0,'0'0'16,"0"-18"-16,-18 1 15,0 17 1,1 70 0,-54 36-1,18 0 1,36-18-1,17-35 17,35 0-17,36-53 1,17 0 0,18 0-1,-71 0 1,0 0-1,18 0 1,0 0 0,18 0-1,17-18 1,35-17 0,-35-35-1,-17-19 1,-36 1-1,-52-18 1,-142-52 15,0 69-15,-70 37 0,123 69-1,18 71 1,70-17-1,36 52 1,35-34 0,35-19-1,71-17 1,-54-35 0,-52-18-1</inkml:trace>
  <inkml:trace contextRef="#ctx0" brushRef="#br0" timeOffset="83899.784">12012 8008 0,'0'-35'31,"35"-1"-15,-52 19-1,-1 17 1,-70 17 0,-36 36-1,71 0 1,106 36 0,36-54-1,-1-18 1,-18-34-1,-52-1-15,17-35 16,18-53 15,-35 36-15,-18 52 0,-35 53-1,17 18 1,18 53-1,0-53 1,35 35 0,18-70-1,0-36 1,-35 18-16</inkml:trace>
  <inkml:trace contextRef="#ctx0" brushRef="#br0" timeOffset="84132.586">12647 7655 0,'0'-35'0,"0"70"0,-35-176 16,0 88 15,-18 53-15,35 18-16,0 35 15,18 70 1,0 18-1,0-17 1,-35 35 0,0-89-1,17-35 1</inkml:trace>
  <inkml:trace contextRef="#ctx0" brushRef="#br0" timeOffset="84284.614">12365 8008 0,'0'0'0,"17"-18"0,36-35 31,18 18-15,35 0 0,17-18-1</inkml:trace>
  <inkml:trace contextRef="#ctx0" brushRef="#br0" timeOffset="84665.793">13035 7726 0,'0'0'15,"-53"0"1,-53 35 0,1 18-1,-1 18 1,53-1-1,53 1 1,88-18 0,35-71 15,-52-35-15,0-18-1,-54 36-15,1-18 16,-36 36-1,-17 52 1,-18 35 0,35 36-1,36-35 1,35-18 0,0-36-16</inkml:trace>
  <inkml:trace contextRef="#ctx0" brushRef="#br0" timeOffset="85430.545">13617 7567 0,'0'0'0,"0"-18"0,0 1 16,0-18-1,-17 35 17,-19 17-17,-17 36 1,18-18-16,-35 54 15,-1 16 1,18 19 0,53-36-1,35-17 1,71-36 0,35-35-1,-105-18 1</inkml:trace>
  <inkml:trace contextRef="#ctx0" brushRef="#br0" timeOffset="85629.663">14429 7567 0,'-71'71'0,"142"-142"0,-18 1 16,-36 52 0,1-35-1,17 71 1,-17 140-1,-36 1 1,-105-18 0,-54-35-1,-52-35-15</inkml:trace>
  <inkml:trace contextRef="#ctx0" brushRef="#br0" timeOffset="96083.212">15169 7885 0,'0'0'0,"-17"0"0,-18 0 31,-1 0-15,36 17 0,-17-17-1,34 0 17,19 0-17,122 0 1,36 0-1,159 0 1,-124-17 0,-140 17-1,-72-18-15,-17 0 32,-70 1-1,34-19-16,19 19-15</inkml:trace>
  <inkml:trace contextRef="#ctx0" brushRef="#br0" timeOffset="96379.756">15998 7726 0,'-17'-18'16,"52"36"-16,-53-18 0,-17-18 16,18 18-1,34 18 1,1-18-1,70 35 1,-53-35-16,36 35 16,-1 1-1,-52-19 1,-18 19 15,-35-1-15,-106 35-1,-89-17 1,19 18 0,140-53-1</inkml:trace>
  <inkml:trace contextRef="#ctx0" brushRef="#br0" timeOffset="96895.908">17057 7691 0,'0'0'0,"0"-36"15,0 19 1,-18 17 0,1 17-1,17 19 1,0 69 0,17-16-1,-17 16 16,-17-52-15,-1-35-16,-35 17 16,18-35-1,-1-17 1,36-1-16</inkml:trace>
  <inkml:trace contextRef="#ctx0" brushRef="#br0" timeOffset="97079.427">16686 7673 0,'-53'-35'0,"106"70"0,-176-123 16,123 52-1,18 36 1,52-17-16,-35 17 16,36 0-16,141 0 31,-89 0-16,-88 0-15</inkml:trace>
  <inkml:trace contextRef="#ctx0" brushRef="#br0" timeOffset="97396.895">17533 7708 0,'-18'0'15,"-35"18"1,-17 35-1,35 17 1,35 18 0,35-35-1,-17-35-15,52 17 16,71-35 0,-53-53-1,-35-17 16,-35-54-15,-53 36 0,-53 18-1,35 52 1</inkml:trace>
  <inkml:trace contextRef="#ctx0" brushRef="#br0" timeOffset="98709.379">18662 7691 0,'-18'-18'15,"18"0"1,-35 1 0,17 17-1,1 0 1,-1 53-1,-17-1 1,17 54 15,1-18-15,52-52-16,0-19 16,53 1-1,36-36 1,-1-70-1,-17-35 1,-71 52 0,-17 36-1,-18 53 1,0 34 0,35 19-1,18-18 1,53-18-1,-35-35 17,-1-53-17,-17-53 1,-35-17 0,-54 0-1,-17 87 1,1 36-1,52 36-15</inkml:trace>
  <inkml:trace contextRef="#ctx0" brushRef="#br0" timeOffset="99026.309">19632 7638 0,'0'0'0,"18"-18"15,-1 18-15,19 18 31,-1 52-15,-35 36 0,0-18 15,0-35-15,-18-35-1,18-36 1,0-17-1,0-36 1,53-52 0,18 17-1,-1 53 1,-34 35 0</inkml:trace>
  <inkml:trace contextRef="#ctx0" brushRef="#br0" timeOffset="99174.618">20126 7585 0,'0'0'0,"18"35"16,-1 53 0,-17-35 15,-35 53-15,-18-53-1,18-53-15</inkml:trace>
  <inkml:trace contextRef="#ctx0" brushRef="#br0" timeOffset="99324.086">20285 7479 0,'0'0'0,"0"-124"16,-18 36 0,-17 71-1,0 52 1,35-18-1</inkml:trace>
  <inkml:trace contextRef="#ctx0" brushRef="#br0" timeOffset="99575.845">20549 7320 0,'0'0'0,"0"-18"16,0 36 15,0 0-31,0 70 16,0 0-1,-17 53 1,-1-17 0,18-107-16,0 36 15,0-17-15,18 16 16,17-34-1</inkml:trace>
  <inkml:trace contextRef="#ctx0" brushRef="#br0" timeOffset="99744.106">20549 7726 0,'0'0'0,"-35"-35"15,35 17-15,0 0 16,35 1-1,89-19 1,17 36 0,-53-17-16</inkml:trace>
  <inkml:trace contextRef="#ctx0" brushRef="#br0" timeOffset="100040.094">21078 7567 0,'18'0'31,"0"0"-15,-1 0-16,1 0 0,17 0 15,18-35 17,-53 0-17,-88 35 16,17 52-15,1 37 0,52-54-16,36 53 15,70-17 1,0-36 0,71-35-1</inkml:trace>
  <inkml:trace contextRef="#ctx0" brushRef="#br0" timeOffset="100477.442">22578 7638 0,'0'0'0,"0"-18"15,0-35 1,0 0-1,0 36 1,-18-1 0,-35 0-1,-17 18 1,52 0-16,-53 36 16,36 34-1,53 1 1,52 34-1,1-16 1,-53-36 15,-18-18-31,-71-18 32,-35-17-17,0 0 1,18 0-1,88-35 1,35 0 0</inkml:trace>
  <inkml:trace contextRef="#ctx0" brushRef="#br0" timeOffset="100722.518">22789 7232 0,'0'0'0,"0"-35"15,0 17-15,0 53 47,0 36-47,0 70 16,0-18 15,-17 71-15,-1-158-16,18 52 15,0-35 1,-17-36-16</inkml:trace>
  <inkml:trace contextRef="#ctx0" brushRef="#br0" timeOffset="100891.258">22772 7691 0,'0'17'0,"0"-34"0,0-36 15,35 35 1,18 18 0,53-18-1,-53 1 1</inkml:trace>
  <inkml:trace contextRef="#ctx0" brushRef="#br0" timeOffset="101271.423">23283 7497 0,'18'-18'16,"-71"18"15,35 0-31,-70 18 16,18 52 0,17 1-1,88 17 1,18-53-1,35-17 1,0-54 0,-35-52-1,-35 0 1,-18 70 15,-18 18-15,-17 71-1,35 35 1,0-36 0,35 1-1,1-71 1</inkml:trace>
  <inkml:trace contextRef="#ctx0" brushRef="#br0" timeOffset="101538.957">23865 7250 0,'0'0'0,"-17"-36"0,-71-87 16,35 70 0,35 53 15,18 106-16,53 70 1,-35-35 0,-18 36-1,0-36 1,0-71 0,0-52-1</inkml:trace>
  <inkml:trace contextRef="#ctx0" brushRef="#br0" timeOffset="101721.427">23618 7673 0,'0'0'0,"-17"-18"0,-36-17 15,35 0 1,18-1 0,106 1 15,18 18-16,70-36 1,-159 35-16</inkml:trace>
  <inkml:trace contextRef="#ctx0" brushRef="#br0" timeOffset="102104.029">24130 7285 0,'-35'17'31,"-1"36"-15,1 53-1,35-18 1,0-52-16,18 70 16,35-36-1,35-52 17,0-18-17,-17-71 1,-36-17-1,18-71 1,-36 89 0,-34 105 15,-1 53-15,1-17-1,17 35 1,17-54-1,18-34 1,1-18 0</inkml:trace>
  <inkml:trace contextRef="#ctx0" brushRef="#br0" timeOffset="102370.226">24765 7497 0,'18'-106'15,"-36"212"1,36-265-1,-36 123 1,-35 36 0,35 36-1,1 52 1,17-53-16,0 89 16,17-36-1,-17-18 1,-70-17-1,-18-35 1,17-36 0,53 18-16</inkml:trace>
  <inkml:trace contextRef="#ctx0" brushRef="#br0" timeOffset="103334.905">25400 7549 0,'-18'-17'0,"-17"17"15,0 0 1,-36 17 15,-17 54-15,35 17-1,124 0 1,35-52 0,-71-36-16,88 0 15,-52-53 1,-36-71-1,-35-17 1,-35 71 0,0 34-1,70 36 1,53 18 0,35-18-1,1-71 1,-53-17 15,-1-35-15,-35 17-1,-35 88 1,-35 18 0,-18 53-1,18 53 1,17 35-1,-17 53 1,17 18 0,18-18-1,-17-53 1,17 18 0,0-53-1,0-54 1,-53-52 15,-35-52-15,17-1-1,-17-36 1,70-16 0,71-1-1,141-18 1,-17 36-1,-36 18 1</inkml:trace>
  <inkml:trace contextRef="#ctx0" brushRef="#br0" timeOffset="103816.942">27005 7144 0,'0'0'0,"0"-18"0,0-52 16,0 17-1,-18 53 1,18 17 0,0 36-1,0 71 1,-17-1-1,-36 71 1,18-88 15,17-53-15,0-18 0,18-88 15,0 18-31</inkml:trace>
  <inkml:trace contextRef="#ctx0" brushRef="#br0" timeOffset="104069.629">26758 7197 0,'-70'-53'16,"140"106"-16,-229-159 16,107 71-1,104 17 1,160-17-1,35-1 1,-106 19 15,-53-1-15,-88 18 0,-35 35-1,0 1 1</inkml:trace>
  <inkml:trace contextRef="#ctx0" brushRef="#br0" timeOffset="104883.291">27622 7056 0,'18'0'15,"0"-18"1,-1 0-1,1 1 1,0-19 0,-1 1-1,-17 17-15,-17 18 16,-89 0 0,18 18-1,35 17 1,17 54 15,36 16-31,71 36 31,0 1-15,-19-37 0,-34-52-1,-18 0 1,-53-17-1,-53-19 1,-17-17 0,-1-17-1,107-1-15</inkml:trace>
  <inkml:trace contextRef="#ctx0" brushRef="#br0" timeOffset="105648.293">26758 8096 0,'0'0'0,"-17"0"0,-1 0 16,-35 0 0,71 0 31,87 0-32,125 18 1,-36 0-1,88-18 1,-123-18 0,-142 18-1,1 0-15,-18-35 16</inkml:trace>
  <inkml:trace contextRef="#ctx0" brushRef="#br0" timeOffset="114501.774">1182 9525 0,'0'0'0,"0"-35"16,0 17-1,0 0 1,0 36 46,0 0-46,0-1-16,-18 54 16,1 52-1,-19-17 1,36-71-16,-35 54 15,17-36 1,18-36 0,0 1-1,18-18 17,17 0-17,36 0 1,-1 0-1,-52 0-15,70-18 32,-53-17-17,18-18 1,-35-70 0,-18 17-1,0 53 1,0 35-1,-18 36 17,1 35-17,17 53 1,-18-1 0,18-69-16,0 52 15,-18 0 1,-17-35-1,35-18 17,-17-88-17</inkml:trace>
  <inkml:trace contextRef="#ctx0" brushRef="#br0" timeOffset="115002.431">1482 9331 0,'0'-18'0,"0"1"15,0-1-15,-36 0 16,36 36 15,18 17-15,-18-17-1,53 35-15,53 53 16,0-18 0,88 71 15,-89-106-15,-16-18-1,-54-35 1,-35 17 15,0 1-31,-71 35 16,-17 18-1,-53 34 1,-18 1 0,53-18-1,1 1 1,52-36-1,70-53 17,1-18-17</inkml:trace>
  <inkml:trace contextRef="#ctx0" brushRef="#br0" timeOffset="116381.539">3210 9454 0,'0'-17'16,"-17"17"-1,17-18 1,-18 18 15,18 35-15,0 18 0,18 71-1,-18-89-15,17 53 16,19 36-1,16-1 1,-16-52 0,-36-36-1,-36 18 17,-34-53-17,-54 0 1,-17 0-1,71 0 1,34-53 0,72 18-1,-19 0-15</inkml:trace>
  <inkml:trace contextRef="#ctx0" brushRef="#br0" timeOffset="116631.947">2946 9507 0,'0'0'0,"-18"-17"15,0-1 17,54 0-17,70-17 1,140-18-1,-52 36 1,-105 17 0,-125 17 15</inkml:trace>
  <inkml:trace contextRef="#ctx0" brushRef="#br0" timeOffset="117164.067">4075 9825 0,'17'-18'0,"-34"-17"31,-36 35-15,0 0-1,35 0-15,-70 35 16,35 18 0,35 18-1,71 35 1,53-54-1,-35-52 1,-1-35 0,-17-53-1,-53 0 1,0-36 0,0 89 15,0 123 0,18 18-15,-1-35-1,1-36-15,35 35 16,-35-52 0,-1-18-16</inkml:trace>
  <inkml:trace contextRef="#ctx0" brushRef="#br0" timeOffset="117698.509">4427 9737 0,'0'0'0,"-17"0"0,17 17 62,0 1-62,35 35 16,0 35-1,1-17 1,-1-1 0,0-52-1,0-53 16,18-36-15,-17-53 0,-1 1-1,-35-18 1,0 123-16,0 1 16,0 52-1,0 18 1,0-36-16</inkml:trace>
  <inkml:trace contextRef="#ctx0" brushRef="#br0" timeOffset="118111.791">5115 9684 0,'0'-18'15,"-35"18"1,-36 0 0,54 0-16,-36 53 15,-35 18 1,52 17 0,72-18-1,52-17 1,35-53-1,-70-35 1,0-71 0,-35 18-1,-18 53 1,0 52 0,-35 36-1,35 53 16,0-18-15,17-35 0,1-53-16</inkml:trace>
  <inkml:trace contextRef="#ctx0" brushRef="#br0" timeOffset="119442.521">5574 9313 0,'18'-17'15,"-18"-1"1,0 36 31,0-1-31,0 36-1,0-17-15,-36 34 16,36 54-1,-17 70 1,34-53 0,19-53-1,16-35 1,1-53 0,0-18-1,35-52 1,1-36-1,-19-18 17,-35-17-17,-52 18 1,-36 70 0,-35 35-1,35 18 1</inkml:trace>
  <inkml:trace contextRef="#ctx0" brushRef="#br0" timeOffset="119874.964">6262 9190 0,'0'0'0,"0"-18"16,17 1 0,1-1-1,-18 53 16,0 18-15,-18 35 0,18-70-16,-17 123 15,17 18 1,0-53 0,0 17-1,35-35 1,36-35-1,-1-53 1,18-35 15,-52-36-31</inkml:trace>
  <inkml:trace contextRef="#ctx0" brushRef="#br0" timeOffset="120042.719">6421 9613 0,'0'0'0,"-53"-35"16,35 17 0,18 1-1,88 17 1,0 0 0,-70-18-16,0 18 0</inkml:trace>
  <inkml:trace contextRef="#ctx0" brushRef="#br0" timeOffset="120175.81">6703 9507 0,'17'-17'16,"-34"34"-16,34 1 16,-17 17-1,0 53 17,0-35-17,-17-17 1</inkml:trace>
  <inkml:trace contextRef="#ctx0" brushRef="#br0" timeOffset="120325.484">6738 9331 0,'0'0'0,"0"-18"0,0 1 0,0-19 15,0 19 1,-18 17-1</inkml:trace>
  <inkml:trace contextRef="#ctx0" brushRef="#br0" timeOffset="120675.043">7161 9155 0,'0'0'0,"18"-18"0,-18-17 16,0 52 31,0 1-47,0 52 15,0-34-15,0 52 16,-35 53-1,17 35 1,0-34 15,18-72-15,53 1 0,18-71-1,70-71 1</inkml:trace>
  <inkml:trace contextRef="#ctx0" brushRef="#br0" timeOffset="120840.947">7567 9560 0,'18'-17'16,"-18"-1"-16,0-35 15,-53 212-15,88-230 0,-35-17 16,-53 141 0,36 0-1,-1 35 1,18-35-1</inkml:trace>
  <inkml:trace contextRef="#ctx0" brushRef="#br0" timeOffset="120991.766">7549 9313 0,'0'0'0,"0"-17"0,-35-36 15,0 0 1</inkml:trace>
  <inkml:trace contextRef="#ctx0" brushRef="#br0" timeOffset="121273.15">7990 9066 0,'0'0'0,"18"-53"15,-18 18 17,0 106-1,0-18-16,-18 70 1,-35 36 0,1 17-1,34-140-15,18 34 16,18 18 0</inkml:trace>
  <inkml:trace contextRef="#ctx0" brushRef="#br0" timeOffset="121789.535">8361 9472 0,'17'-18'16,"-34"36"-16,52-71 0,-35 36 15,-35 34 1,0 71 15,70 18-15,18-53-1,53-18 1,35-52 0,-71-36-1,36-53 1,-35 18 0,-71 35-1,-71 88 16,53 0-31,-17 18 16,-53 194 0,53-17-1,-1-54 1,19 18 15,-19-53-15,1-70-1,-71-36 1,-35-70 0,35-18-1,-17-53 1,88 0 0,35 18-16</inkml:trace>
  <inkml:trace contextRef="#ctx0" brushRef="#br0" timeOffset="122004.834">7849 9225 0,'0'0'0,"0"-18"0,0 1 15,18 17 1,35-18 0,-36 18-16,54 0 15,35-17 1</inkml:trace>
  <inkml:trace contextRef="#ctx0" brushRef="#br0" timeOffset="122954.253">9790 9560 0,'0'0'15,"-36"0"-15,-17 0 31,36 0-15,34 0 15,1 0-31,105 0 16,19 0 0,69 0-1,-17 0 1,-106 0-1,1-17 1,-72 17-16,1-18 16,0 18-1,-18-18 1,0 1 0,0-1-1,-18-35 16</inkml:trace>
  <inkml:trace contextRef="#ctx0" brushRef="#br0" timeOffset="123169.46">10601 9384 0,'0'-53'32,"0"106"-17,0-88 32,0 52-47,0 19 16,0-19-16,18 71 15,-1 1 1,-17 16 0,-35-16-1,-36-37 1,-52 1 0,-18-53-1</inkml:trace>
  <inkml:trace contextRef="#ctx0" brushRef="#br0" timeOffset="126815.621">11871 9666 0,'0'-18'16,"-35"-17"-1,35 18 1,-18-1-1,0 18 1,1 18 0,-1 52-1,0 54 1,18-19 0,0-69-16,36 87 15,17 18 1,-36-53-1,-17-35 1,-53-53 0,-35 0-1,-53-17 1,18-36 15,70 18-15,53-36-1</inkml:trace>
  <inkml:trace contextRef="#ctx0" brushRef="#br0" timeOffset="127030.39">11800 9419 0,'0'0'0,"0"-17"0,-17-36 15,17 35 1,17 18 0,36 0-1,-35 35 1</inkml:trace>
  <inkml:trace contextRef="#ctx0" brushRef="#br0" timeOffset="127497.528">12418 9613 0,'0'18'0,"0"-36"0,0-17 15,-36 0 1,19 35-16,-18 0 15,-71 53 1,35 52 0,54 1-1,17-35 1,88-18 15,0-36-15,-18-52-1,-17-106 1,-53 0 0,0 70-1,0 36 1,-35 70 0,35 36-1,0 105 1,53-52-1,18-71 1,17-18 0,-18-35-1</inkml:trace>
  <inkml:trace contextRef="#ctx0" brushRef="#br0" timeOffset="127816.567">12859 9648 0,'17'-52'15,"-34"104"-15,34-122 0,-17 52 16,36 89 15,-19-54-31,36 107 16,0-54 0,-18 1-1,-17-53 1,0-18-1,17-53 1,18-71 0,0 1-1,0 17 1,-53 71 15,35 17-15,0 18-16</inkml:trace>
  <inkml:trace contextRef="#ctx0" brushRef="#br0" timeOffset="128179.617">13758 9613 0,'0'-17'16,"0"-19"0,0 1-1,-35 35 1,-36 35-1,-17 36 1,35 17 0,53-35-1,53 17 1,35-52 0,-17-71 15,-18-53-16,-35 18 1,-18 53 0,-18 70-1,0 71 1,18-18 0,53 18-1,0-71 1</inkml:trace>
  <inkml:trace contextRef="#ctx0" brushRef="#br0" timeOffset="128879.096">15381 9684 0,'0'0'16,"18"-18"-16,-18-17 16,0 17-1,0 1-15,0-1 31,-53-17-15,-53 17 0,18 36-1,0 52 1,52 36 0,89 0-1,53-18 1,-35-70-1,-1-54 1,1-105 0,-54 35-1,-17 36 1,0 52 0,-17 36 15,17 70-31,0 18 31,53-18-15,0-35-1,52-53-15</inkml:trace>
  <inkml:trace contextRef="#ctx0" brushRef="#br0" timeOffset="129127.715">16175 9596 0,'0'-36'16,"0"72"-16,0-89 0,0 0 16,-71 35-1,18 18 1,-17 53 0,17 53-1,35-18 1,36 18-1,105-18 17,-17-70-17,0-36 1</inkml:trace>
  <inkml:trace contextRef="#ctx0" brushRef="#br0" timeOffset="129429.187">16739 9225 0,'0'0'0,"0"-35"15,0 0 1,-17 35 15,-19 17-15,-17 71 15,18 18-15,35-53-16,-17 18 15,17 105 1,0-17 0,17-89-1,-17-34 1</inkml:trace>
  <inkml:trace contextRef="#ctx0" brushRef="#br0" timeOffset="129611.255">16528 9666 0,'0'-18'0,"0"-17"16,17 0-1,71 17 1,-17 1-1,35-36 17,-71 53-32</inkml:trace>
  <inkml:trace contextRef="#ctx0" brushRef="#br0" timeOffset="129778.017">17004 9454 0,'0'-17'0,"18"17"16,-36 17 15,18 1-16,0 0-15,-18 70 16,1-18 0,-1 19-1,18-54 1</inkml:trace>
  <inkml:trace contextRef="#ctx0" brushRef="#br0" timeOffset="129926.603">17163 9384 0,'0'0'0,"17"-71"15,-17 1 1,-35 34 0,17 36-1,18 18-15</inkml:trace>
  <inkml:trace contextRef="#ctx0" brushRef="#br0" timeOffset="130258.603">17551 9437 0,'0'0'16,"-18"-18"-16,-17 18 15,-18 35 1,0 54-1,53 34 1,35-35 15,53-17-15,18-71 0,-53-53-1,0-88 1,-18-18-1,-35 89 1,-53 17 0,36 70-1,17 1 1</inkml:trace>
  <inkml:trace contextRef="#ctx0" brushRef="#br0" timeOffset="130575.092">17868 9719 0,'0'18'16,"0"17"-16,18-35 31,-1-35-15,1-54 0,17 19-1,36-36 1,17 18-1,18 70 1,-18 89 0,-53 17-1,-17 53 1,-18-70 0,0-1-1</inkml:trace>
  <inkml:trace contextRef="#ctx0" brushRef="#br0" timeOffset="130857.728">18732 9454 0,'18'-17'16,"-36"34"-16,36-52 0,0-35 15,-18 52 1,-36 18-1,-34 18 1,52-1 0,1 89-1,-1 35 1,0 0 0,-17-88-1,-18 0 1,-17-35-1,-1-36 1,18-17 0</inkml:trace>
  <inkml:trace contextRef="#ctx0" brushRef="#br0" timeOffset="132023.326">19985 9560 0,'0'0'0,"0"-53"32,-18 36-17,1 17-15,-54 0 16,0 35 0,-17 53-1,88 36 1,53-54-1,35 18 1,1-70 0,-19-71 15,-17-70-15,0-1-1,-53 89 1,0 35-1,18 70 1,17 1 0,35-18-1,36-35 1,0-54 0,-53-34-1,35-54 1,-17 1-1,-36 35 1,-17 52 15,-18 54 1,0 0-32,17-1 15,1 54 1,0-1-1,-18 19 1,17-1 0,-17-35-1,0 17 1,18-35 0,35-35-1,35 0 1,18-52-1,0-37 1,-36-16 0,-35-19-1,-35 36 17,-35 88-17,-35 35 1,-1 71-1,71 17 1,18-34 0,140-1-1,-34-71 1,-18-52 0</inkml:trace>
  <inkml:trace contextRef="#ctx0" brushRef="#br0" timeOffset="132624.013">22313 9472 0,'0'0'0,"18"-18"15,-1-17 1,-17 0 0,-17 35-1,-18 0 1,-54 18 15,54-1-15,35 1-16,0 52 15,35 54 1,18-54 0,0 19-1,-53-37 1,0-34 0,-70-18-1,-54 0 1,36 0-1,17-18 1,89-17 0,17 0-1</inkml:trace>
  <inkml:trace contextRef="#ctx0" brushRef="#br0" timeOffset="132887.397">22807 9155 0,'0'0'0,"0"-71"16,0 53-1,0 54 17,0-1-17,-18 71 1,-17 53-1,18-36 1,17 18 0,-18-53-1,18-70 1</inkml:trace>
  <inkml:trace contextRef="#ctx0" brushRef="#br0" timeOffset="133070.111">22754 9490 0,'0'17'0,"-17"-34"16,34 17-16,-87-36 15,52 19 1,0-1 0,36 18-16,35 0 15,70-17 1,-52-1-1</inkml:trace>
  <inkml:trace contextRef="#ctx0" brushRef="#br0" timeOffset="133370.783">23072 9313 0,'0'0'15,"17"-17"-15,-34 17 16,-19 0 0,-17 35 15,1 36-16,34 34 1,18-16 0,70-19-1,1-35 1,-53-35-16,35-53 16,-1-52-1,-34-36 1,-36 70-1,-52 18 1,52 53-16,-17 0 16,17 0-1</inkml:trace>
  <inkml:trace contextRef="#ctx0" brushRef="#br0" timeOffset="133570.502">23319 9384 0,'0'0'15,"17"0"-15,1 0 16,35 35 0,0 0-1,-36 36 1,-17 17 0,0-53-1,-35-17 1</inkml:trace>
  <inkml:trace contextRef="#ctx0" brushRef="#br0" timeOffset="133671.888">23389 9613 0,'0'-123'32,"18"70"-17,-18 35-15,35-52 16,-88 334-16,124-546 0,-36 247 31,-17 17-31</inkml:trace>
  <inkml:trace contextRef="#ctx0" brushRef="#br0" timeOffset="134452.046">23795 9366 0,'0'0'0,"35"0"16,0 18-1,36-18 1,-18 0-1,0-35 1,-18-1 0,-53 1-1,-34 35 1,-19 35 0,-17 18 15,70 35-16,18-17 1,71 17 0,35-53-1,35-17 1,0-53 0,-18-71-1,-52 35 1,-36-17-1,-53 35 1,-35 53 0,-52 18-1,16 53 1,54-1 0,35 36-1,53 17 1,0-105 15,18-18-15,-19-88-1,19 0 1,17-71 0,-17-53-1,-71 89 1,-18 35-1,-17 88 1,0 70 0,17 54-1,18 17 1,-35-18 0,-1-35-1,-17 18 1,36-88-1</inkml:trace>
  <inkml:trace contextRef="#ctx0" brushRef="#br0" timeOffset="135101.312">25329 9031 0,'0'0'0,"0"-53"15,-35 0 1,0 36 0,-18 34-1,0 71 1,35 54-1,18 34 1,0-35 0,0-53-1,0-35 1,36-106 15,52-53-15,35 1-1,-34 52 1,16 35 15,-16 106-15,-72-52-16,-17 69 16,0 19-1,-35-36 1,17-70-1,1-36 1,17-17 0</inkml:trace>
  <inkml:trace contextRef="#ctx0" brushRef="#br0" timeOffset="135450.451">25876 9402 0,'-17'0'16,"34"0"-16,-52 0 31,88 0 0,17 0-15,1-18 0,-18-17-1,-35-1 1,-18 19-16,-18-1 15,-35 18 1,-35 35 0,35 36-1,35 17 1,18 18 0,53-36-1,35-34 1,-17-72-1</inkml:trace>
  <inkml:trace contextRef="#ctx0" brushRef="#br0" timeOffset="135733.645">26405 9331 0,'18'0'15,"-18"53"1,0 0-1,0 35 1,-18-17 0,1-71-1,-1 0 1,0-18-16,18-35 16,0-35-1,71-18 1,17 35-1,53 18 1,-35 53 0</inkml:trace>
  <inkml:trace contextRef="#ctx0" brushRef="#br0" timeOffset="136049.354">26829 9278 0,'0'18'15,"35"-1"1,-17-17-16,52 0 16,54-17-1,-36-36 1,-70 0 0,-18 18-1,-89 35 1,-17 52-1,-17 90 1,105-54 15,36 0-15,105-35 0,1-53-1,-1-53 1</inkml:trace>
  <inkml:trace contextRef="#ctx0" brushRef="#br0" timeOffset="137947.149">6491 11324 0,'0'0'0,"0"-35"16,-18 17-1,18 1 1,0-1 0,-17 36 15,34 52-15,-17 18 15,0-17-16,0-53-15,0 87 16,0-52 0,-35 18-1,0-18 1,17-53 0,1-18-1,17-52 1,17-1-1</inkml:trace>
  <inkml:trace contextRef="#ctx0" brushRef="#br0" timeOffset="138479.455">6703 11024 0,'0'-53'16,"0"36"-1,0-54 1,0 54 0,-18 17-1,18 17 1,0 1-16,18 17 16,52 53-1,36 18 1,-18-35-1,36 17 1,-1-35 0,-35-36-1,-35 1 1,-35-18 0,-18 18-1,0-1 16,-18 19-15,-87 52 0,-19 18-1,-17-36 1,-18 18 0,36-17-1,70 0 1,18-36-1,70-53 17</inkml:trace>
  <inkml:trace contextRef="#ctx0" brushRef="#br0" timeOffset="140492.096">8590 11448 0,'0'0'0,"35"-36"16,-17 1-1,-18 17 1,-18 1-16,-35-18 16,-35 17-1,-53 18 1,-18 18-1,54 17 17,69 53-17,107-17 1,52-36 0,36-35-1,0-53 1,-106 0-1,0-35 1,-53 35 0,-53 88 15,17 18-15,36 53-1,0-71-15,18 71 16,35 35-1,-35 18 1,-18-18 15,-36-88-15,-52-35 0,-18-36-1,1-53 1,-1-17-1,70-18 1,89 36 0,36-18-1</inkml:trace>
  <inkml:trace contextRef="#ctx0" brushRef="#br0" timeOffset="140874.962">9031 11448 0,'0'-18'31,"18"0"-15,-1 18-1,19-35 1,-1 17-1,-35 1 1,0-1 0,-18 18-16,-35 18 15,0 17 1,36 18 0,17 35-1,17 0 1,36-35-1,88 18 1,-35-71 15,-53-18-31</inkml:trace>
  <inkml:trace contextRef="#ctx0" brushRef="#br0" timeOffset="141159.505">9384 11659 0,'0'-17'16,"0"-1"-1,0 53-15,-18-105 16,18-1 0,0 36-16,36-36 15,-1 1 1,35 17 0,36 71-1,35 70 1,-53 35-1,-88-17 1,0-53 0,-52 0 15,34-36-15,18-34-16</inkml:trace>
  <inkml:trace contextRef="#ctx0" brushRef="#br0" timeOffset="141524.606">10125 11483 0,'17'0'15,"1"0"-15,17 0 16,1-35 0,-19 35-1,1-36 1,-18 1 0,-35 35-1,-36 18 1,-17 52-1,17 18 1,71-17 0,18 17-1,52-35 1,-34-53 0</inkml:trace>
  <inkml:trace contextRef="#ctx0" brushRef="#br0" timeOffset="141823.753">10460 11448 0,'0'35'15,"0"18"17,0-36-32,0 54 15,0-18 1,0 0-1,0-71 17,0-35-17,0-53 1,35 36 0,-17 35-16,-1-36 15,1 53 1,0 18-1</inkml:trace>
  <inkml:trace contextRef="#ctx0" brushRef="#br0" timeOffset="142256.545">10989 11430 0,'-35'-18'16,"35"1"-1,-36 17 1,-34 0 0,52 0-16,-52 17 15,-18 19 1,52 34 0,36-17-1,53 35 1,53-70-1,0-18 1,-18-71 0,0-17 15,-70 18-15,-18 52-1,-18 18 1,-17 53-1,17 17 1,18 19 0,36-36-1,16-36 1</inkml:trace>
  <inkml:trace contextRef="#ctx0" brushRef="#br0" timeOffset="142539.623">11642 11165 0,'0'0'15,"17"-88"-15,-17 0 16,-17 88 15,-36 88-15,35 0-1,0 71 1,18 35 0,0-123-1,-17 70 1,-18-106 0,17-35-1</inkml:trace>
  <inkml:trace contextRef="#ctx0" brushRef="#br0" timeOffset="142705.497">11518 11465 0,'0'-17'0,"0"34"0,0-70 15,0 36 1,35 17 15,71 0-15,0-18-1,-71 18-15</inkml:trace>
  <inkml:trace contextRef="#ctx0" brushRef="#br0" timeOffset="143022.679">11994 11412 0,'0'0'0,"18"0"0,0 0 16,-1 0-16,36 0 15,18-53 1,-54 18 0,-17-35-1,-35 52 1,-53 18 15,-18 88-15,36 36-1,70-54 1,53 18 0,-1-52-1,37-36 1</inkml:trace>
  <inkml:trace contextRef="#ctx0" brushRef="#br0" timeOffset="143322.086">12647 10901 0,'0'0'0,"-18"-35"0,-17-54 16,18 72 15,17 52-16,0 53 1,0-53-16,0 89 16,-36 52-1,19 1 1,-1-71 0,0-1-1,1-52 1</inkml:trace>
  <inkml:trace contextRef="#ctx0" brushRef="#br0" timeOffset="143737.527">12700 10830 0,'0'0'0,"18"-35"0,-1 17 15,89-35 1,18 53 0,-19 53-1,-87 0 1,-71 53 0,0-53-1,-123 35 1,52-17-1,71-18 1,18 0 0,18 17-1,17-17 1,70 53 0,-17-53 15,0-18-16,0 0 1,-18-35 0,-17 0-16</inkml:trace>
  <inkml:trace contextRef="#ctx0" brushRef="#br0" timeOffset="144137.036">13106 11412 0,'0'0'0,"0"-17"0,0-19 16,0 1 0,-36 18-1,1 17 1,-35 17 0,-19 36-1,89-35 1,-35 52-1,35 1 1,71-1 0,-1-52-1,-17-18 1,18-53 0,-18-35-1,-18 17 1,-35 54-1,0 34 1,-35 54 0,35-18-1,17 17 1</inkml:trace>
  <inkml:trace contextRef="#ctx0" brushRef="#br0" timeOffset="144403.781">13247 11606 0,'0'0'0,"35"-35"15,0-18 1,36-53 0,17 53-1,-35 36 1,35 70-1,-70 35 1,-18 18 0,-18-36-1,-17-34 1,17-36 0</inkml:trace>
  <inkml:trace contextRef="#ctx0" brushRef="#br0" timeOffset="145068.497">14340 10830 0,'18'-35'0,"-36"70"0,54-88 0,-19-52 16,1 52-1,-18 70 17,0 54-17,0 70 1,0-88-1,-18 158 1,-35-52 0,-52 18-1,-1-19 1,53-105 0,18-35-1,35 0 1,0-54-1,0 1 1,35-36 0,-35-17-1,-18 0 1,-52 53 0,-36 17-1,53 36 1,-18 52 15,71 36-15,0-18-1,18-17 1,53-36 0,-1-35-1,-17 0 1,0-35-16</inkml:trace>
  <inkml:trace contextRef="#ctx0" brushRef="#br0" timeOffset="145351.227">14499 11465 0,'0'0'0,"0"-53"16,-35 53 0,-18 0-1,-18 36 1,71-19-16,-17 36 15,34 18 17,72-18-17,-1-36 1,-18-34 0,-34-36-1,-19-35 1,-105-36-1,0 89 1,0 35 0</inkml:trace>
  <inkml:trace contextRef="#ctx0" brushRef="#br0" timeOffset="146117.004">14799 11501 0,'0'17'0,"-18"18"31,1-35-31,17 18 16,0-36 46,0 1-46,0-1 15,0 36 0,0-1-15,-18-17-1,18 18-15,0-36 63,0-17-47,35-35-1,54-19 1,-19 37-1,18 16 1,-52 36-16,34 88 16,-70-17-1,0 35 1,-17-53 0,-1-36-1,-17-34 1,35-19-1,17-16 1,36-19 15,35 0-15,1 36 0,-37 70-1,-16 89 1,-36-36-1,-36-35 1,-16-18 0,34-35-1</inkml:trace>
  <inkml:trace contextRef="#ctx0" brushRef="#br0" timeOffset="146749.598">15857 11148 0,'0'0'0,"18"-18"16,-18 0-16,35-34 15,-17 69 17,-18 54-17,0-36-15,0 53 16,-35 36 0,-36-18-1,1-36 1,17-35-1,35-35 1,0-17 0,18-36-1</inkml:trace>
  <inkml:trace contextRef="#ctx0" brushRef="#br0" timeOffset="146965.49">15875 11148 0,'18'-36'16,"-36"72"-16,89-160 15,-36 107 1,18 52 0,53 71-1,17 17 1,-52-35 0,-1 1-1,-17-54 1,-18-17-1,1-36 1</inkml:trace>
  <inkml:trace contextRef="#ctx0" brushRef="#br0" timeOffset="147248.665">16704 10830 0,'18'-123'16,"-36"246"-16,36-299 15,-18 141-15,0-18 16,-18 88 15,-17 88-15,-1 89 0,19-53-1,-1-106-15,-17 123 16,0-35-1,35-88 1,-18-18 0</inkml:trace>
  <inkml:trace contextRef="#ctx0" brushRef="#br0" timeOffset="147731.251">16916 11148 0,'0'-18'0,"0"36"47,-18-1-32,18 1-15,-35 70 16,17 0 0,36 1-1,52-36 17,1-36-17,17-34 1,-35-36-1,-35 35-15,52-70 16,-35 0 0,-35 52-1,-17 36 1,-36 71 0,35-1-1,1 19 1,34-19-1,19-70 1</inkml:trace>
  <inkml:trace contextRef="#ctx0" brushRef="#br0" timeOffset="148829.152">17621 11359 0,'0'0'15,"-17"0"1,-19 18 15,36 0-15,0-1 15,0 1 204,-35 0-220,17-1-15,18 1 16,-17 0-1,-1-18 1,18 17 0,0-34 15,0-1-15,18 18 15,-18-18-16,0 36 32,-18-18-31,18-18 62,0 1-78,18 17 0,-1-53 16,36-18 15,-35 54-31,53-54 0,52 0 31,-70 71-15,-18 89-1,-17 34 1,-18-88 0,-18 18-1,18-35 1,0-71 15,53 0-15,18-17-1,17 17 1,-71 35-16,19 18 16,-1 71-1,-35 34 1,-18-16 0,-17-37 15,0-16-16,35-54-15</inkml:trace>
  <inkml:trace contextRef="#ctx0" brushRef="#br0" timeOffset="149494.587">18397 10530 0,'18'-17'15,"-18"-1"1,18 18 15,-18 18-31,0 17 16,0-17-16,0 140 16,0 1-1,-36 70 1,1-34-1,-18-72 1,36-70 0,-1-18-1,18-70 17,35-36-17,53-17 1,-17 35 15,-1 18-15,-34 35-16,17 35 15,-36 18 1,-34 35 0,-36-17-1,-35-36 1,17-17-1,-52-18 1,123-35 0</inkml:trace>
  <inkml:trace contextRef="#ctx0" brushRef="#br0" timeOffset="149860.409">18874 11289 0,'17'0'16,"1"0"-1,0 0 1,34-35 0,19-1-1,-53 19-15,17-19 16,-35-17-1,-35 36 1,-54 17 0,-34 70-1,35 19 1,35-19 0,35 36-1,36-35 1,17-54 15,36 1-15,-18-18-16</inkml:trace>
  <inkml:trace contextRef="#ctx0" brushRef="#br0" timeOffset="150160.83">19367 11236 0,'0'0'0,"18"0"0,35-18 15,-18 36 1,-35 35 0,-70 70-1,-1-52 1,18-36 0,0-35-1,36 0 1,17-35-1,35-36 17,88-70-17,19 53 1,-1-53 0,-106 106-16</inkml:trace>
  <inkml:trace contextRef="#ctx0" brushRef="#br0" timeOffset="150510.725">20179 10566 0,'0'0'16,"-18"0"-16,-17 0 15,-36 0 1,-17 70 0,71-34-16,-72 105 15,19 70 1,35-17-1,52-88 1,36 18 0,35-89-1,0-53 1</inkml:trace>
  <inkml:trace contextRef="#ctx0" brushRef="#br0" timeOffset="150762.806">20849 10813 0,'0'0'0,"0"-36"0,35-17 16,18 18 0,36 88-1,-54 88 1,-53 71-1,-123 0 1,-88-71 0,-36-53-1,195-71-15</inkml:trace>
  <inkml:trace contextRef="#ctx0" brushRef="#br0" timeOffset="152606.73">6315 13088 0,'-18'0'16,"18"-18"-1,-18 1 1,18-1-16,0-17 16,0-18-1,89 0 1,16 53 0,-16 18-1,-1 35 1,-71 35-1,-87 35 1,-71 1 0,0-54 15,53-52-15,52-36-1,36-17 1,0-18-1,53 53 1,-18 18 0,-17-18-16,53 70 15,-18 1 1,17-1 0,-17-17-1,0-53 1,0 0-1,0-70 1,-18 17 0</inkml:trace>
  <inkml:trace contextRef="#ctx0" brushRef="#br0" timeOffset="153039.306">7020 12788 0,'0'0'0,"0"-35"0,0 17 16,-35-52-1,70 70 17,18 53-17,-18-36-15,1 71 16,-19 36 0,1-18-1,-18-71-15,35 89 16,36-89-1,-18-35 1,0-53 15,-53 18-31,0 17 32,-53 36-17,-18 52 1,-52 71-1,17-53 1,-70 54 0,17-19-1,88-70 1,18-18 0</inkml:trace>
  <inkml:trace contextRef="#ctx0" brushRef="#br0" timeOffset="-196517.411">8678 13053 0,'0'-18'62,"0"0"-46,0 1-1,-17 17 1,-19 0 0,-34 0-1,-54 53 16,36-18-15,-18 53 0,53 0-1,36 1 1,52-36 0,53-18-1,-52-18-15,52-17 16,18 0-1,17-35 1,-35-18 0</inkml:trace>
  <inkml:trace contextRef="#ctx0" brushRef="#br0" timeOffset="-195934.802">9031 13017 0,'0'-17'16,"0"-1"15,-18 18-15,1 0-1,-1 18 17,1-1-32,17 19 15,0-1 1,0 53-16,0-35 16,17 53-1,18-53 16,18-53-15,-35 0 0,35-35-1,0-54 1,0-52 0,-36 71-1,-17 34 1,0 72 15,0-1-15,0 71-1,0-18 1,0-35 0,53-18-1,0-35 1</inkml:trace>
  <inkml:trace contextRef="#ctx0" brushRef="#br0" timeOffset="-195603.594">9596 13141 0,'0'-18'16,"0"36"-16,0-71 16,0 35-1,17 36 1,1 53-1,-1-1 1,-17 1 0,0-18-1,18-53 17,-18-53-17,0 0 1,18 18-1,-1-71 1,1 35 0,17 36-1,36 17 1,-36 18-16</inkml:trace>
  <inkml:trace contextRef="#ctx0" brushRef="#br0" timeOffset="-195269.462">10054 13053 0,'18'0'16,"-36"0"-16,53-18 0,-17 18 15,17 18 1,18 35 0,-35 35-1,-18 0 1,0-17 15,0-36-15,-18-88 15,18 35-31,0-52 16,0-36-1,36 18 1,-1 35-1,0 53 1,-17 0-16</inkml:trace>
  <inkml:trace contextRef="#ctx0" brushRef="#br0" timeOffset="-194903.622">10495 13141 0,'18'0'47,"-1"-18"-31,1 1 0,-18-19-1,18 1 1,-18 17-16,0 1 15,-18 17 1,-35 35 0,18 36-1,17 17 1,18 0 0,71 18-1,-18-71 1,17-17-1,-52-18 1</inkml:trace>
  <inkml:trace contextRef="#ctx0" brushRef="#br0" timeOffset="-194587.78">10795 13441 0,'-18'0'31,"1"0"-15,52 0-16,-70-18 15,35-17 1,17-18 0,19-53-1,69-17 1,-16 70 0,-19 88-1,1 71 1,-54-36-1,1 54 17,-18-1-17,0-70 1,0-35 0,0-36-1</inkml:trace>
  <inkml:trace contextRef="#ctx0" brushRef="#br0" timeOffset="-194187.816">11589 12788 0,'0'0'0,"17"-17"0,19-19 15,-36 54 32,-18 0-31,0 17 0,-17 35-1,35-34-15,-18 87 16,1 18-1,17-17 1,17-1 0,36-52-1,0-36 1,18-35 0,-1-53-1,-52 18-15</inkml:trace>
  <inkml:trace contextRef="#ctx0" brushRef="#br0" timeOffset="-194055.301">11747 13141 0,'-52'-18'16,"193"89"-16,-230-124 0,1 18 0,71 35 16,70 0-1,70-36 1,-88 36-16</inkml:trace>
  <inkml:trace contextRef="#ctx0" brushRef="#br0" timeOffset="-192557.496">12347 12771 0,'0'0'0,"0"17"78,0 1-62,0-1-16,0 19 15,0 70 1,0 35-1,0-106-15,-17 106 16,-19-53 0,36-52-1,-17-36 1,17-18 15,17-53-15,1-17-16</inkml:trace>
  <inkml:trace contextRef="#ctx0" brushRef="#br0" timeOffset="-192340.146">12136 12841 0,'0'0'0,"-18"-18"0,-17 1 16,35-1-1,53-17 1,52 17-1,19 1 1,-18 17 0,-36 0-1,-17 0 1,-35 0 15</inkml:trace>
  <inkml:trace contextRef="#ctx0" brushRef="#br0" timeOffset="-192040.193">12876 13017 0,'0'18'78,"0"0"-78,0-1 0,0 36 16,-17-35 0,-1 53-1,0-36 1,1 0-1</inkml:trace>
  <inkml:trace contextRef="#ctx0" brushRef="#br0" timeOffset="-191908.266">12823 12823 0,'0'0'0,"0"-70"15,0 52 1,18 1-1</inkml:trace>
  <inkml:trace contextRef="#ctx0" brushRef="#br0" timeOffset="-191126.769">13053 13106 0,'0'0'0,"0"17"16,17 19 0,-17-19 15,0 1 16,0 0 0,0-1-32,18-34 95,-18-1-110,18 0 15,-18-17 1,35-18 0,0-18-1,-35 54-15,36-18 16,16 35-1,-16 35 1,17 18 0,-36-18-1,1 18 1,-18-18 0,18-35-1,-1-53 16,1 0-15,17-17 0,0 35-1,-17 35 1,35 35 0,-18 88-1,-35-34 1,0-37-1,0-16 1</inkml:trace>
  <inkml:trace contextRef="#ctx0" brushRef="#br0" timeOffset="-190776.984">13794 13035 0,'0'0'16,"35"0"15,-17 0-31,17-35 16,0 17 0,18-17-1,-18-18 1,-52 35-1,-54 36 1,-17 70 0,70 0-1,18-17 1,0 17 0,18-17-1,52-18 1,54-36 15,-89-17-31</inkml:trace>
  <inkml:trace contextRef="#ctx0" brushRef="#br0" timeOffset="-190477.347">14817 12771 0,'0'0'0,"0"-36"16,0 1 0,-36 35-1,-52 35 1,0 53 0,-35 71-1,87 0 16,36-53-15,36 0 0,16-36-1,37-52 1,-54-36-16</inkml:trace>
  <inkml:trace contextRef="#ctx0" brushRef="#br0" timeOffset="-190277.651">15311 12771 0,'35'-53'16,"-70"106"-16,70-124 0,0 53 15,53 36 1,-35 88 0,-35 0-1,-71 88 1,-88-18 15,-71-52-31</inkml:trace>
  <inkml:trace contextRef="#ctx0" brushRef="#br0" timeOffset="-187515.52">16228 13000 0,'-18'0'15,"0"0"17,36 0 30,0 0-62,17 0 16,53 0-1,89 0 1,-124 0-16,35 0 16,35-18-1,-70 18 1,-18 0 0,-35-17-1,0-1 16,0 0-15,18 18-16</inkml:trace>
  <inkml:trace contextRef="#ctx0" brushRef="#br0" timeOffset="-187148.206">16880 12771 0,'-17'0'15,"34"0"-15,-52-18 16,35 36 15,71 17 1,-1-18-17,1 1 1,-36 0-1,-17-1 1,-18 1 0,-18 0-16,-52 35 31,-1-18-31,-17 35 31,17 1-15,18-18-1,106-53 1</inkml:trace>
  <inkml:trace contextRef="#ctx0" brushRef="#br0" timeOffset="-184519.916">18133 12647 0,'0'0'0,"17"0"16,-17 18 46,-17-18-46,-19 35-1,-34 18 1,17 35 0,-18 18-1,19-53 1,16 17-1,19-52-15,17 0 16,-18-54 0</inkml:trace>
  <inkml:trace contextRef="#ctx0" brushRef="#br0" timeOffset="-184270.942">17780 12735 0,'0'0'15,"0"-17"-15,18 17 32,17 0-17,35 35 1,19 35 0,-72-34-16,71 52 15,-52-18 1,17 36-1,-18-35 1,36-53 0</inkml:trace>
  <inkml:trace contextRef="#ctx0" brushRef="#br0" timeOffset="-179145.847">8308 13811 0,'-18'0'0,"36"0"141,0 0-126,-1 0-15,18 0 16,18-17 0,-35 17-16,35 0 15,17 0 1,1 0-1,17 0 1,-17 0 0,-1-18-1,19 18 17,-19-18-32,1 18 15,34-17 1,37-1 15,-1 18-15,0 0-1,-35-18 1,-1 18 0,37-17-1,-19 17 1,-17-18-1,-18 18 1,0 0 0,0 0-1,1-18 1,-19 18 0,1 0-1,17-17 1,35-1 15,19 18-15,16-17-1,-52 17 1,35-18 0,0 18-1,36-18 1,-71 1-1,-18 17 1,0 0 0,0-18-1,18 18 1,-35 0 0,-36 0-16,71 0 15,0 0 1,-18 0 15,18 0-15,17 0-1,0 18 1,19-18 0,-89 0-1,35 0 1,0 0-1,18 0 1,-53 0 0,52 0-1,-34 0 1,0 0 0,-18 0-1,-1 0 16,19 0-15,52 0 0,-17 0-1,0 0 1,0 0 0,-18 0-1,0 0 1,1 0-1,-19 0 1,-17 0 0,0 0-1,17 0 1,36 0 15,-70 0-31,34 0 16,-35 0 15,1 0-15,17 0-1,-18 0 1,0 0 0,0 0-1,-17 0 1,0 0-1,-1 0 17,-17 17 61,-17-17 32,-1-17-109,0-1-16,1 0 16</inkml:trace>
  <inkml:trace contextRef="#ctx0" brushRef="#br0" timeOffset="-152880.799">18768 12806 0,'0'-18'16,"0"1"15,0 34 63,17-17-94,1 18 0,0-1 15,35 36 1,-53-35-1,35 17-15,0 1 32,-17-19-17,-1 1 1,19-36 0,34-17-1,54-36 1,70-34-1,-35 16 1,-54 36 0,-69 36-1,-19 17 17,-17-18 30</inkml:trace>
  <inkml:trace contextRef="#ctx0" brushRef="#br0" timeOffset="-142020.555">1182 14676 0,'0'-18'0,"0"0"16,0 1-1,0-1 16,0 36 32,0-1-63,-18 1 16,-17 17-1,35-17-15,-35 52 16,17-17-1,18-17 1,0-19 0,18-17-1,35-17 1,35-36 0,-18 53-1,-34 0 1,-1 35-1,-35 18 1,0 17 15,-35 19-15,-18-36 0,0-18-1,0-18 1,18-34-1,35-71 1,0 17-16</inkml:trace>
  <inkml:trace contextRef="#ctx0" brushRef="#br0" timeOffset="-141820.49">1094 14605 0,'0'0'0,"0"-18"0,0 1 16,0-19 0,70 36 15,18-17-15,1-1-1,16 18 1</inkml:trace>
  <inkml:trace contextRef="#ctx0" brushRef="#br0" timeOffset="-141006.061">1570 14182 0,'-18'0'0,"36"0"0,-53 0 16,-18-18 0,35 18-16,0 0 15,1 0 1,17 18 62,17-18-78,1 17 16,0-17-16,35 18 31,52 17-15,1 0-1,-70-17-15,34 17 16,54 18-1,-36-17 1,-53-1 0,-17 0-1,-18 0 1,0 1 0,-18 34-1,-17 1 1,-106 88-1,17-18 1,-17-35 0,35-18 15,53-35-15,-17 0-1,34-18 1,19-35-1,34 0 17,1 0-32</inkml:trace>
  <inkml:trace contextRef="#ctx0" brushRef="#br0" timeOffset="-134482.723">2822 14587 0,'0'-17'16,"0"-1"-1,0 36 63,-17-1-78,-1 19 16,0 17 0,1 70-1,-1 0 1,18 1 0,0-53-1,35-36 1,1-35-1,34-35 1,18-36 0,-52 18-1,-19 35-15,1 1 16,-18 34 0,0 19 15,18 17-16,-1-36 1,71 1 0,18-36-1,18-35 1,-36-53 0,-18-70-1,-52 35 1,-89-53-1,1 159 1,-54 52 0,89 36-1,35-17 1</inkml:trace>
  <inkml:trace contextRef="#ctx0" brushRef="#br0" timeOffset="-134083.327">3828 14817 0,'0'0'0,"17"17"16,-17 1-1,36-18 1,16-18-1,19-52 1,-53-1 0,-18 36-1,0 17 1,-89 36 15,1 52-15,35 19-1,36 16 1,17-52 0,70 53-1,-34-88 1,69 0 0,-16-36-1</inkml:trace>
  <inkml:trace contextRef="#ctx0" brushRef="#br0" timeOffset="-133551.715">4322 14323 0,'0'0'16,"-18"-53"-16,0 0 15,1 106 32,17 70-31,0 1-1,0 52 1,0-17 0,0-18-1,0-70 1,0-54-16,0 1 15,0-36 17,17-52-17,36-36 1,18 35 0,-18 54-1,17 52 16,-35 35-15,-17-34-16,-18-1 16,0 36-1,-18-36 1,-52-17 0,-1-18-1,36-36 1,35 1-16</inkml:trace>
  <inkml:trace contextRef="#ctx0" brushRef="#br0" timeOffset="-132885.593">5062 14570 0,'-17'0'15,"-1"0"-15,0 0 16,18 17 15,0 1-15,-17 53-16,-18 52 16,-1 0-1,-17-17 1,36-88-1,-1 17 1,18-17 0,0-36-16</inkml:trace>
  <inkml:trace contextRef="#ctx0" brushRef="#br0" timeOffset="-132568.775">4957 14534 0,'35'-70'15,"-70"140"-15,87-158 0,1 35 16,88 36 0,18 34-1,-53 54 1,-35 52 0,-71 36 15,-36-53-16,-34-18 1,-36-35 0,-35 0-1,53-35 1,-18-1 0,88-17-1,36-17-15</inkml:trace>
  <inkml:trace contextRef="#ctx0" brushRef="#br0" timeOffset="-132151.902">5733 14781 0,'17'-17'16,"1"17"0,17 17 15,-17 19-15,-1 52-1,-17 0 1,0-35-1,0-35 1,-17-18 0,17-18-1,0-53 1,35-52 0,0 35-1,1 17 1,-1 54-1,0 17 1</inkml:trace>
  <inkml:trace contextRef="#ctx0" brushRef="#br0" timeOffset="-131970.578">6085 14693 0,'0'0'16,"0"18"15,0 17-16,0-17-15,18 52 16,-18 1 0,0-36-1,0 0 1</inkml:trace>
  <inkml:trace contextRef="#ctx0" brushRef="#br0" timeOffset="-131828.982">6121 14446 0,'0'0'0,"0"-35"0,0-18 15,0-18 1,0 54 0,0 34-1,17-17-15</inkml:trace>
  <inkml:trace contextRef="#ctx0" brushRef="#br0" timeOffset="-131388.243">6526 14693 0,'0'0'0,"0"-17"16,18 34 15,35 18-15,0 54-1,-18-19 1,-35 18-1,35-35 1,-17-17 0,17-36-1,1-53 1,17-18 0,-18-52-1,-18 87 1,1-17-16,0-17 15,17 52 1,0 18 0</inkml:trace>
  <inkml:trace contextRef="#ctx0" brushRef="#br0" timeOffset="-131038.775">7214 14728 0,'0'18'31,"18"-18"-15,17-18-1,-17 1 1,-1-36 0,-17 18-1,0 17 1,-35 36-1,-18 52 1,18 1 0,17 17 15,18 0-15,36-17-1,-1-36 1,-17-35-16,17 0 15,-18 0-15</inkml:trace>
  <inkml:trace contextRef="#ctx0" brushRef="#br0" timeOffset="-130756.516">7497 14799 0,'0'0'0,"0"-35"16,17 35-1,1 53 1,17 0-1,-17 17 1,-18-35 0,0-52 31,0-36-16,17-71-16,19 71 1,52-17 0,-18 52-16</inkml:trace>
  <inkml:trace contextRef="#ctx0" brushRef="#br0" timeOffset="-130223.131">8273 14340 0,'0'0'0,"-18"-35"16,0 0 0,1 35-1,-1 17 1,-17 72 0,17 34-1,1 36 1,17 0-1,0-89 1,52 18 0,54-52-1,53-54 17,-36-70-17,1-36 1,-71-34-1,-35-1 1,-36 106 0,-35 0-1,18 71 1,17 17-16</inkml:trace>
  <inkml:trace contextRef="#ctx0" brushRef="#br0" timeOffset="-129807.292">9066 14252 0,'0'-17'0,"0"34"0,0-52 15,0 17 1,0 1 0,0 34-1,0 1 1,0 52 0,-17-17-16,-1 36 15,-17 122 1,17-105-1,18 0 1,0 0 0,35-53-1,18-18 1,53-53 15,-53-35-15,-35 36-16</inkml:trace>
  <inkml:trace contextRef="#ctx0" brushRef="#br0" timeOffset="-129525">9084 14746 0,'0'0'0,"-18"0"16,18-18 0,36 1-1,17-1 1,35 1-1,-53 17 1,53-18 0,-88 36 15,0 17-15,0 35 15,0-17-16,0-17 1</inkml:trace>
  <inkml:trace contextRef="#ctx0" brushRef="#br0" timeOffset="-129392.633">9419 14358 0,'0'0'0,"0"-35"0,-17-18 15,17 18 1</inkml:trace>
  <inkml:trace contextRef="#ctx0" brushRef="#br0" timeOffset="-128891.986">9807 14217 0,'0'0'16,"0"-18"-16,0-52 15,0 52 1,-17 36 15,17 35-15,0 70-1,0-70-15,-18 53 16,0 70 0,-17-35-1,35-35 1,18-53 0,70-35 15,18-54-16,35-52 1,-18-53 0,-70 88-1,-53 36 1,0 34 0,0 19-1,-17 34 1,-1-17-1,18-18 1</inkml:trace>
  <inkml:trace contextRef="#ctx0" brushRef="#br0" timeOffset="-128743.192">10266 14376 0,'0'-71'15,"0"142"-15,-18-195 16,18 107 0,-17 17-1</inkml:trace>
  <inkml:trace contextRef="#ctx0" brushRef="#br0" timeOffset="-128476.27">10583 14164 0,'0'0'0,"0"-18"0,0-35 15,0 36-15,0-1 16,0 36 15,0 52 0,0 36-15,0 71 0,0-124-16,0 52 15,0 19 1,18-71 0</inkml:trace>
  <inkml:trace contextRef="#ctx0" brushRef="#br0" timeOffset="-127974.905">10742 14640 0,'18'-35'16,"-18"17"-16,0-17 16,-18 141-16,18-124 0,18-52 15,-18 105 1,0 18 0,70 17 15,-17-34-16,71-36 1,-36-18 0,-35-17-1,35-71 1,-35 0 0,-53 89-1,-53 17 1,-18 70-1,18 54 1,53-36 0,0 88-1,0-17 1,0-18 0,-52-18-1,16-105 16,-52 0-15,-18-71 0,-17-18-1,17-70 1,106 53 0</inkml:trace>
  <inkml:trace contextRef="#ctx0" brushRef="#br0" timeOffset="-127760.475">10477 14270 0,'0'0'0,"0"-18"0,0 1 15,18-19 1,35 36 15,71 0-15,-107 0-16</inkml:trace>
  <inkml:trace contextRef="#ctx0" brushRef="#br0" timeOffset="-127278.913">11871 14587 0,'0'0'0,"-18"0"15,-17 18 1,35 0 0,-18-18-16,71 17 31,-35-17-31,53 18 15,70-18 1,0 0 0,-35 0-1,17-18 1,-17 1 0,-106-1-1,0 0 1,0 1-1,0-1 1</inkml:trace>
  <inkml:trace contextRef="#ctx0" brushRef="#br0" timeOffset="-126978.367">12559 14429 0,'-18'-36'15,"36"72"-15,-53-89 0,17 0 16,0 17-1,18 54 17,0 0-32,53 52 15,-17 1 1,-1 17 0,-18-17-1,1-18 1,-53 35-1,-53-35 1,-18-18 15,35 0-15,18-35 0</inkml:trace>
  <inkml:trace contextRef="#ctx0" brushRef="#br0" timeOffset="-124845.999">13582 14605 0,'0'0'15,"18"-18"-15,-18 1 16,-36 17 47,19 0-63,-1 17 15,-53 36 1,54-35-16,-18 17 15,17 53 1,36-17 0,52-18-1,18-36 1,18-17 0</inkml:trace>
  <inkml:trace contextRef="#ctx0" brushRef="#br0" timeOffset="-124544.965">13829 14640 0,'0'-35'16,"-18"0"0,36 158-16,-18-176 0,-53 0 15,18 124 1,35 17 0,0 0 15,0-52-31,35-1 15,36-18 1,-1-34 0,-35-36-1,-17-53 1,-71-17 0,0 70-1,18 35 1,53 89-1</inkml:trace>
  <inkml:trace contextRef="#ctx0" brushRef="#br0" timeOffset="-124200.107">14164 14852 0,'0'0'0,"0"18"0,18-18 15,-1 0 16,-17-36-15,18-17 0,-18 18-16,35-35 15,18-19 1,53 36 0,0 71-1,-36 88 1,-17 0-1,-53 0 1,0-36 0,0-35-1,36-35 1,-1-17 0,0-19-1</inkml:trace>
  <inkml:trace contextRef="#ctx0" brushRef="#br0" timeOffset="-123946.921">14940 14270 0,'0'-35'16,"0"70"-16,0-106 16,0 89 15,0 0-31,18 52 15,-18-35-15,0 54 16,-18 122 0,18-70-1,0-35 1,0-53 15,0-35-31</inkml:trace>
  <inkml:trace contextRef="#ctx0" brushRef="#br0" timeOffset="-123800.089">14922 14640 0,'0'0'0,"-17"-35"16,34-18 0,54 53-1,35 0 1,-71 0-1</inkml:trace>
  <inkml:trace contextRef="#ctx0" brushRef="#br0" timeOffset="-123201.608">15416 14517 0,'-53'35'16,"106"-88"-16,-53 36 16,0 52-1,-35-70 1,-18 35-1,18 17 1,-18 36 0,18 35-1,70 0 1,36 1 0,-1-89-1,1-36 1,-36-17-1,0-35 1,-35 18 0,-17 52-1,-1 71 1,18-18 0,18 71 15,-1-53-16,36-18 1,88-35 0,-35-35-1,-35-53 1,-36 0 0,-35-1-1,0 72 1,-35 34-1,35 36 1,0 36 0,0-19-1,17-17 1,-17-35 15</inkml:trace>
  <inkml:trace contextRef="#ctx0" brushRef="#br0" timeOffset="-123051.65">15998 14376 0,'0'0'15,"0"-106"1,0 35 0,-17 71-1,52 18 1,-35 0-16</inkml:trace>
  <inkml:trace contextRef="#ctx0" brushRef="#br0" timeOffset="-122718.599">16016 14711 0,'0'35'0,"0"-70"0,0 88 0,0-18 15,18-35 16,-18-35-15,17-18 0,36-53-1,0 0 1,35 18 0,1 88-1,-19 71 1,-17 34-1,-35 19 1,-36-36 0,0-35-1,1-35 1</inkml:trace>
  <inkml:trace contextRef="#ctx0" brushRef="#br0" timeOffset="-122403.071">16686 14534 0,'18'-17'0,"-36"34"0,54-87 15,-36 17 1,0 35 0,0 54 15,0 17-16,0-18-15,-18 18 16,18 35 0,0 0-1,0-17 1,-35-18 0,-36-36-1,-17 1 1,0-18 15,53-18-31</inkml:trace>
  <inkml:trace contextRef="#ctx0" brushRef="#br0" timeOffset="-121387.685">17604 14464 0,'0'0'0,"35"-18"16,-17 1-1,-1-19 1,-17 19 0,-35-19-1,-53 36 1,-36 18-1,1 88 17,87-18-17,54-17 1,53-1 0,34-17-1,-16-53 1,-1-53-1,0-88 1,-35 35 0,-53 53-1,0 89 17,-18 34-17,18 54 1,0-54-1,36-35 1,17-35 0</inkml:trace>
  <inkml:trace contextRef="#ctx0" brushRef="#br0" timeOffset="-121071.703">18203 14023 0,'0'0'0,"0"-18"0,0-35 15,0 36 1,0 52 15,-17 36-15,17 52-1,-18 36 1,0 17 15,18-35-15,0-53 0,36-70-1</inkml:trace>
  <inkml:trace contextRef="#ctx0" brushRef="#br0" timeOffset="-120805.376">18503 14093 0,'-17'71'0,"34"-142"16,18-17-16,-17-18 16,-18 71-1,0 53 1,0 70-1,0 0 1,0-35-16,-18 123 31,-34-17-15,16-18 0,36-52-1,18-54 1,0-35-16</inkml:trace>
  <inkml:trace contextRef="#ctx0" brushRef="#br0" timeOffset="-120122.313">19773 14217 0,'0'0'0,"0"-18"16,-17 18 0,-19 0-1,1 36 1,35-19-16,-35 54 16,35 35-1,17 17 1,19-88-1,17-17 1,17-71 0,-35-17 15,18-36-15,-53 53-1,0 53 1,0 88-1,0-17 1,71 34 0,-18-87-1,35-18 1,-17-71 0,-1-52-1,-70-36 1,-18 89-1,-17 52 1,35 36 15</inkml:trace>
  <inkml:trace contextRef="#ctx0" brushRef="#br0" timeOffset="-119789.749">20496 14340 0,'0'0'0,"0"-17"0,18-1 32,0 0-17,17-17 1,-17 18-16,17-19 16,-35 1-1,0 17 1,-35 18-1,-36 18 1,18 53 0,18 70-1,35-35 17,35-18-17,36-18 1,-36-70-1,-17 0-15</inkml:trace>
  <inkml:trace contextRef="#ctx0" brushRef="#br0" timeOffset="-119323.791">21061 13952 0,'0'0'0,"-18"-105"16,1 52-1,-1 70 1,0 54 0,18 52-1,0 18 17,18 18-17,-18-18 1,0-53-1,0-52 1,0-19 0,0-52-1,35-53 1,36-18 0,-1 18-1,18 70 1,-35 89-1,-35 35 1,-36 17 0,-35-35-1,-52-52 1,16-36 15,37-18-31</inkml:trace>
  <inkml:trace contextRef="#ctx0" brushRef="#br0" timeOffset="-118706.304">21749 14287 0,'0'0'0,"0"-17"16,0-1-16,0 1 15,-36-1 1,1 0 0,-35 18 15,-1 53-16,18 18 1,53-36-16,0 36 16,18 17-1,52-18 1,19-52 0,-1-71-1,-18-88 1,1-35-1,-18-1 1,-36 36 0,-52 35-1,17 89 1,1 34 0,17 89 15,-18-35-16,18 52 1,-35 18 0,17-17-1,1-18 1,17-54 0,17-34-16</inkml:trace>
  <inkml:trace contextRef="#ctx0" brushRef="#br0" timeOffset="-118389.573">22172 14287 0,'0'0'0,"35"-70"15,-35 52 1,0 36 0,18 70 15,-18 18-16,0-18 1,0-35 0,-18-35-1,1-36 1,17-35 0,0-53-1,35-17 1,18 17-1,35 35 1,-35 36 0</inkml:trace>
  <inkml:trace contextRef="#ctx0" brushRef="#br0" timeOffset="-118208.698">22613 14093 0,'-35'0'0,"70"18"16,-17-18-1,-36-18-15,36 54 0,-18-19 16,0 36 0,0 18-1,-18 17 1,0-53 0,1-17-16</inkml:trace>
  <inkml:trace contextRef="#ctx0" brushRef="#br0" timeOffset="-118059.992">22648 13899 0,'0'0'0,"18"-35"0,-18-35 16,0 52-1,18 18 1</inkml:trace>
  <inkml:trace contextRef="#ctx0" brushRef="#br0" timeOffset="-117710.147">22931 14023 0,'0'18'15,"0"-1"1,0 1-1,17 17 1,-17-17-16,35 52 16,1 1-1,-1-1 1,0-52 0,-17-18-1,17-35 16,0-53-15,1-36 0,-36 54-1,17 34 1,19 1 0,-1 35-1</inkml:trace>
  <inkml:trace contextRef="#ctx0" brushRef="#br0" timeOffset="-117391.737">23530 14041 0,'18'0'0,"-36"0"0,71 17 15,18-17 1,-36 0 0,18 0-1,-18-35 1,-35 0 15,-17-1-15,-36 36-1,-36 18 1,37 17 0,-1 71-1,53-35 1,0 17-1,53-35 1,17-36 0</inkml:trace>
  <inkml:trace contextRef="#ctx0" brushRef="#br0" timeOffset="-117111.772">24042 14164 0,'53'-35'0,"-212"158"0,265-211 0,0 17 16,-89 89 15,-17 17-15,0 1-16,-17 34 15,-1 1 1,-17-36 0,35-17-1,0-54 1,0-34-1,53-18 1,17-1 0,18 19-1,1 17 1</inkml:trace>
  <inkml:trace contextRef="#ctx0" brushRef="#br0" timeOffset="-116427.356">24818 14129 0,'18'0'16,"17"0"0,0 0-1,-35 17-15,35 1 16,-17 53 0,-18-1-1,0-17 16,0-71 1,0-35-17,18-52 1,52-1 0,-35 71-16,36-18 15,53 17 1,34 19-1</inkml:trace>
  <inkml:trace contextRef="#ctx0" brushRef="#br0" timeOffset="-116095.094">25559 14111 0,'17'0'31,"1"0"-16,17-18-15,36-34 32,-54 34-32,19-17 15,-19-1 1,-52 19 0,-53 52-1,35 36 1,35-19-1,18 19 1,36 0 0,34-1-1,54-52 1,-71-36 0</inkml:trace>
  <inkml:trace contextRef="#ctx0" brushRef="#br0" timeOffset="-115779.794">26211 13564 0,'0'-35'16,"0"70"-16,-17-193 16,17 140-1,0 53 1,0 36-1,17 70 1,-17 18 0,0-18-1,-17 0 1,17-18 0,0-35-1,17-52 1,54-36-1,-18-36 1</inkml:trace>
  <inkml:trace contextRef="#ctx0" brushRef="#br0" timeOffset="-115396.49">26670 14041 0,'53'-36'16,"-53"-17"-1,-18 18 1,-17 35-1,-53 0 1,0 35 0,264 54-16,-370-160 0,159 124 15,35 17 1,70 1 0,-17-53-1,-35-18 1,35-18-16,35-35 15,-18-35 17,-70 70-32,0 1 31,-17 34-15,-1 36-1,18 18 1,35-1-1,-17-52 1,53-18 0</inkml:trace>
  <inkml:trace contextRef="#ctx0" brushRef="#br0" timeOffset="-115115.024">27270 13705 0,'0'0'0,"17"-70"0,-17-18 16,0 52 0,0 54 15,-35 53-15,35 52-1,-18 1 1,1 17-1,-18-18 1,17-35 0,0-52-1</inkml:trace>
  <inkml:trace contextRef="#ctx0" brushRef="#br0" timeOffset="-114963.657">27146 14005 0,'0'0'0,"0"-53"16,0 0 0,53 36-1,53 17 17,-18 0-17</inkml:trace>
  <inkml:trace contextRef="#ctx0" brushRef="#br0" timeOffset="-114730.759">27622 13847 0,'0'0'0,"-17"0"16,17 17 15,0 1-15,0-1-16,-35 36 15,35 0 1,-18-35-16,0 70 31,18-70-15</inkml:trace>
  <inkml:trace contextRef="#ctx0" brushRef="#br0" timeOffset="-114580.335">27622 13776 0,'0'-53'0,"0"106"0,18-177 15,-18 54 1,0 52-16</inkml:trace>
  <inkml:trace contextRef="#ctx0" brushRef="#br0" timeOffset="-114247.75">27940 13758 0,'-18'0'0,"1"0"15,-1 18 1,0 17-1,-17 36 1,35-1 0,35 1-1,36-18 1,-53-36-16,52-17 16,-35-17-1,-17-71 1,-18-1-1,-18 37 1,1-1 0,-36 53-1</inkml:trace>
  <inkml:trace contextRef="#ctx0" brushRef="#br0" timeOffset="-113416.817">27640 13882 0,'-18'17'0,"18"1"32,18-18 30,0-18-46,-1 1-1,1-36 1,-18 18 0,0 17-1,-35 0 1,-1 18 0,-16 36-1,-1 17 1,35 17-1,18 18 1,0 0 0,18-17-1,17-18 1,0-35 0,0-18 15,18 0-16,-35-18-15,53-17 0</inkml:trace>
  <inkml:trace contextRef="#ctx0" brushRef="#br0" timeOffset="-112652.288">28205 13353 0,'0'0'0,"0"-18"0,-18 0 16,0 1-1,18-1 16,-17 18-15,17 18 31,-18-1-31,18 1-16,-18 35 15,1 17 1,17-34-16,-36 70 15,-16 17 1,-1-17 0,17 0-1,1-53 17,17 17-32,-17-17 15,53-53 32,-1 0-47</inkml:trace>
  <inkml:trace contextRef="#ctx0" brushRef="#br0" timeOffset="-111267.251">28963 13829 0,'0'18'47,"0"-1"-31,-18 1 0,18 17-16,0 0 15,-17-17 1,-1-18 15,18-18-15,-18 1-16,18-54 15,18-35 1,17 53 0,1-17-1,34 87 1,-17 72-1,18 34 1,-54-70 0,-17-35-1,18-18 1,-18-36 0,35-34-1,36-71 1,-1 70-1,-17 71 17,35 53-17,1 53 1,-72-18 0,-17 18-1,-17-71 1,34-70 15,-17 17-31</inkml:trace>
  <inkml:trace contextRef="#ctx0" brushRef="#br0" timeOffset="-110937.898">29933 13741 0,'0'17'15,"0"-34"-15,18 17 47,-1 0-47,1 0 16,17 0-1,36-36 1,-36 1 0,-35-18-1,0 18 1,-53 35-1,-17 53 1,-1 53 0,36-18-1,53-18 1,17-34 0,53-1-1,0-53 1</inkml:trace>
  <inkml:trace contextRef="#ctx0" brushRef="#br0" timeOffset="-110618.874">30656 13141 0,'0'0'0,"0"-18"0,18 18 32,-18 71-17,0 52 1,-35 89 0,-1-53-1,19-36 1,-1-52-1,18-1 1,18-17 0,-1-53-1,1 0-15</inkml:trace>
  <inkml:trace contextRef="#ctx0" brushRef="#br0" timeOffset="-110453.915">30586 13688 0,'0'0'0,"-71"-71"16,54 18 0,34 36-1,54 17 1,35-36 0,-18 19-1</inkml:trace>
  <inkml:trace contextRef="#ctx0" brushRef="#br0" timeOffset="-110054.323">30956 13247 0,'0'-18'16,"0"-17"-1,-17 35 1,34 106-16,-17-159 0,-35 70 16,17 107-1,1 17 1,-1-35-1,18-71-15,-18 53 16,18-35 0,0-35-1,0-36 1,18-52 0,17 17-1,36-35 1,17 88-1,-17 70 1,-54 36 0,-34-18 15,-1-35-15,-17 0-1,17-53 1,53 0-1</inkml:trace>
  <inkml:trace contextRef="#ctx0" brushRef="#br0" timeOffset="-109739.6">31591 13723 0,'0'0'0,"0"-71"16,-35 54-1,0-1 1,-18 36-1,17 52 1,19 54 0,52-54-1,0-34 17,18-36-17,-17-36 1,-36 1-1,17-106 1,-34 53 0,-19 35-1</inkml:trace>
  <inkml:trace contextRef="#ctx0" brushRef="#br0" timeOffset="-109173.459">32226 13794 0,'18'0'0,"-36"0"0,54-53 16,-36 17-1,0 1 17,-89 0-17,1 52 1,0 36-1,53 36 1,52-1 0,19-53-1,34 0 1,18-35 0,-17-123-1,-1-18 1,1-89-1,0 1 1,-54 106 0,1-18 15,-18 123-15,-35 53-1,-1 89 1,19-18-1,-36 123 1,17-70 0,36-36-1,0-17 1,0-53 0,36-18-1,52-53 1,-70 1-1</inkml:trace>
  <inkml:trace contextRef="#ctx0" brushRef="#br0" timeOffset="-108940.126">32579 13811 0,'176'-159'31,"-123"54"-15,-53 69 0,-17 54 15,-195 264-31,388-476 15,-193 300 1,17 0 0,0-36-1,-18-17 1,-88-35 0,-70-36-1,17 1 1</inkml:trace>
  <inkml:trace contextRef="#ctx0" brushRef="#br0" timeOffset="-107241.543">28152 13864 0,'0'-17'63,"0"-1"-32,-18 18-16,0 0 1,1 0 0,-19-18-1,-16 18 1,-19 0 0,18 0 15,0 18-16,36 0 1,-1 34 0,0-16-1,18-19-15,-17 19 16,17-1 0,0-17-1,0-1 1,17-17-1,36 0 1,18 0 0,17-53-1,53-35 1,0-18 0,-53-53-1,-35 1 16,-53-1-15,0 53 0,0 71-1,0 17 1,0 36 0,-17 17-1,-36 53 1,-18 18-1,18 18 1,18 17 0,35-18-1,-18-17 1,1 0 0,-1-36 15,0 1-16,18-36 1,-17-35 0,17-17 15</inkml:trace>
  <inkml:trace contextRef="#ctx0" brushRef="#br0" timeOffset="-103830.49">3422 15893 0,'0'0'0,"0"-18"0,0-35 16,0 18-1,0 17 17,0 36-17,18 17 1,-18 36-1,0 34 1,0-16 0,0-19-1,-18-35 1,18-35 15</inkml:trace>
  <inkml:trace contextRef="#ctx0" brushRef="#br0" timeOffset="-103599.646">3545 15575 0,'0'0'0,"-17"0"0,17-18 15,-18 1 1,36 17-1,17 35 1,53 36 0,18-1-1,35-17 1,-88-35-16</inkml:trace>
  <inkml:trace contextRef="#ctx0" brushRef="#br0" timeOffset="-103415.04">4092 15893 0,'0'17'0,"0"1"15,-35 35 1,-53 17 0,0 1-1,299-300-15,-511 546 16,212-246 0,35-36 15,-17 18-16,70-35-15</inkml:trace>
  <inkml:trace contextRef="#ctx0" brushRef="#br0" timeOffset="-102516.564">4868 15628 0,'0'0'0,"-17"-18"15,-1 18 110,0 0-93,36 0 77,-18-17-109,18 17 0</inkml:trace>
  <inkml:trace contextRef="#ctx0" brushRef="#br0" timeOffset="-101768.096">4904 15469 0,'-18'-17'15,"18"34"48,0 1-63,0 0 15,0 52 1,-35 54 0,-1 17-1,1-18 1,35-35 0,0-17-1,35-18 1,54-53-1,-19 0 1,-17 0-16</inkml:trace>
  <inkml:trace contextRef="#ctx0" brushRef="#br0" timeOffset="-101351.998">5503 15893 0,'0'-36'0,"0"19"31,-35-1-15,17 18-16,-17 18 15,17-1-15,-34 19 16,-1 52 0,53-18-1,70 1 1,36-53-1,-35-18 1,-18-53 0,-1-36-1,-52 19 1,0 52 0,0 18-1,-17 36 1,17 34 15,17 1-15,1-36-1,53-17 1,-18-18-16</inkml:trace>
  <inkml:trace contextRef="#ctx0" brushRef="#br0" timeOffset="-100970.064">5909 15893 0,'-18'-18'16,"1"18"-16,-1 0 15,71 88-15,-53-158 16,-53 87-16,53 71 16,35-17-1,1-36 1,17-17-1,-36-18 1,36 0 0,-18-53-1,-17-35 1,0 35 0,-1-18-1,-17 89 16,-17 0-31,17 35 16,0 17 0,17-17-1,19-18 1,34-35 0</inkml:trace>
  <inkml:trace contextRef="#ctx0" brushRef="#br0" timeOffset="-100621.301">6403 16034 0,'-18'0'15,"36"0"-15,-36 17 16,18 19 0,18-36-1,-18-18 16,18-17-15,-18-1-16,35-52 16,18 0-1,-18 53 1,53 52 0,-17 54-1,-36 35 1,-35-18-1,-18-17 1,1-36 15,-1-35-31</inkml:trace>
  <inkml:trace contextRef="#ctx0" brushRef="#br0" timeOffset="-100320.827">7073 15893 0,'0'0'0,"-17"-18"16,-1 18 15,-17 18-15,35-1-16,-53 54 15,35-1 1,36 1 15,35-18-15,35-53 0,0-18-1,-70 1-15</inkml:trace>
  <inkml:trace contextRef="#ctx0" brushRef="#br0" timeOffset="-99887.167">7461 15575 0,'0'-53'0,"0"106"0,-35-194 16,0 106 0,35 17-16,-36 36 15,36 70 1,0 71-1,-17-36 1,17 36 15,0-53-15,0-36 0,0-52-1,17-36 1,19-52-1,17-36 1,17-35 0,-17 123-1,0 53 1,-18 71 0,-35 18-1,0-18 1,-17-54-1,-19-34 1</inkml:trace>
  <inkml:trace contextRef="#ctx0" brushRef="#br0" timeOffset="-98921.487">8043 15381 0,'0'0'0,"-17"0"16,-1-35-1,0 35 1,18 17-1,0 1 1,-35 35 0,35 0-16,-18 141 15,18 0 1,0-88 0,0 17-1,0-52 1,0-36-1,0-53 1,0-17 0,36-88 15,17 52-15,53-35-1,-36 106 1,36 71-1,-36 35 1,-52-18 0,-18-18-1,-70-34 1,-19-36 0,-34-18-1,35-17 1,70-36-1</inkml:trace>
  <inkml:trace contextRef="#ctx0" brushRef="#br0" timeOffset="-98590.578">8484 15928 0,'18'0'16,"-36"0"-16,54 0 15,-19 18 1,36 17 0,-18 35-1,-35-52-15,0 53 16,-17-36 0,-1-18-1,0-17 1,18-17-1,0-36 1,36-53 0,17 18-1,-18 17 1,0 36 0</inkml:trace>
  <inkml:trace contextRef="#ctx0" brushRef="#br0" timeOffset="-98256.759">8767 16034 0,'0'0'0,"0"17"0,0 54 15,35-1 1,35-52 0,-17-18-1,-35 0 1,0-35-16,-1-53 31,-17-1-15,-35 19-1,0 35 1,-18 17 0</inkml:trace>
  <inkml:trace contextRef="#ctx0" brushRef="#br0" timeOffset="-97758.537">9137 15928 0,'0'18'0,"0"17"15,0 18 1,0 17 0,18-34 15,52-1-16,1-35 1,-18-35 0,0-36-1,-36 36 1,-17 52 15,-17 1-31,17 0 16,0 17-1,17-17-15,36-1 16,18-17 0,17-17-1,-35-36 1,-18 0 0,-35-35 15,0 70-31,-53-53 15,-17 54 1,-1 17 0,53 0-16</inkml:trace>
  <inkml:trace contextRef="#ctx0" brushRef="#br0" timeOffset="-97441.689">9842 15893 0,'0'0'0,"18"-18"15,0-17 1,-1 17 0,-34 18 31,17 18-47,0-1 0,-18 36 31,18 35-16,18-17 1,-18 0 0,0-36-1,-18-35 1,-52 0 0,-19 0-1,36-35 1</inkml:trace>
  <inkml:trace contextRef="#ctx0" brushRef="#br0" timeOffset="-97075.906">10125 15946 0,'17'0'31,"1"0"-31,0 0 16,17 0 0,18-36-1,-18-17 1,-35 36 0,0-36-1,-53 53 1,-17 35-1,17 53 1,53 18 0,0-53-1,35 18 1,71-36 0,-53-35-1</inkml:trace>
  <inkml:trace contextRef="#ctx0" brushRef="#br0" timeOffset="-96794.028">10619 15893 0,'0'0'15,"17"0"-15,1 0 16,-18 70 0,0 18-1,-18-52 1,1 17-1,17-36 1,-18-34 0,18-36-1,0 17 1,18-69 0,52-1-1,18 18 16,-52 70-31</inkml:trace>
  <inkml:trace contextRef="#ctx0" brushRef="#br0" timeOffset="-95695.79">11289 16104 0,'0'0'0,"18"18"31,-1-18-15,-34-18 15,-19 1-31,1-1 16,-36-35-1,36 35-15,-18-34 16,-70-107-1,70 18 17,53 70-17,17 18 1,54 71 0,17 35-1,-70 70 1,-36-70-1,-52 35 1,-19-17 0,19 17-1,35-17 1,35-18 0,35-36 15,53-17-31,0-35 15,53-53 1,-17-18 15,-36 0-15,-70 53 0,-36 53 15</inkml:trace>
  <inkml:trace contextRef="#ctx0" brushRef="#br0" timeOffset="-94098.338">11730 15681 0,'0'0'0,"0"-18"16,-18 1-1,1 17 1,-1 35 0,-35 53-1,-18 18 1,19-18 0,-1-17-1,35-54 1,53-87 15,18-71-15,18 0-1,-18 70 17,-36 53-32,19 36 15,16 53 1,1 34-1,18 1 1,-18-18 0,17-52-1,-17-19 1,-35-34-16</inkml:trace>
  <inkml:trace contextRef="#ctx0" brushRef="#br0" timeOffset="-93814.605">12259 15469 0,'0'0'0,"0"-35"0,0-18 31,-18 35 0,18 36-15,-17 70-1,-1 53 1,-17 1 0,17-19-1,18-52 1,0-36-16,0 35 16,35-70-1,-17 0-15</inkml:trace>
  <inkml:trace contextRef="#ctx0" brushRef="#br0" timeOffset="-93415.92">12541 15787 0,'0'0'16,"0"-53"-1,0 18 1,-35 35-1,-36 35 1,18 18 0,36 35-1,17-35 1,17-18-16,36-17 16,0-1-1,18-52 1,-36-18-1,-17 0 1,-18 36 0,-18 52 15,18 0 0,0-17-31,35 52 16,1-52-1,-19-18-15</inkml:trace>
  <inkml:trace contextRef="#ctx0" brushRef="#br0" timeOffset="-93114.822">12912 15804 0,'0'0'0,"0"-52"15,0 34 1,0 36-1,53 52 1,-1 18 0,1-17 15,0-54-31,-17-34 31,-19-18-15,19-54-1,-36-16 1,0 34 0,0 36-1,17 35 1</inkml:trace>
  <inkml:trace contextRef="#ctx0" brushRef="#br0" timeOffset="-92949.382">13406 15681 0,'0'18'15,"17"-18"-15,-17 17 16,-53-52-16,89 35 0,-19 88 16,-17-17-1,-17 17 1,-1-70 0,18 17-1,-18-18-15</inkml:trace>
  <inkml:trace contextRef="#ctx0" brushRef="#br0" timeOffset="-92799.394">13441 15593 0,'0'0'16,"0"-36"-16,0-52 16,0 71-1,-18 34 16</inkml:trace>
  <inkml:trace contextRef="#ctx0" brushRef="#br0" timeOffset="-92083.559">13988 15804 0,'17'-35'15,"-17"18"1,0-1-16,-17-17 16,-36 35 15,-18 0-31,18 35 16,0 53 15,53-35-16,124 18 1,-18-54 0,-36-34-1,18-72 1,-70 19 0,-36 52-1,-17 36 1,-18 70-1,0 35 1,36 36 0,-1-18-1,-17-35 1,-1-53 0,-16-35 15,-1-36-16,17-35 1,19 0 0,17-35-1,53-35 1,70-1 0,-17 36-16</inkml:trace>
  <inkml:trace contextRef="#ctx0" brushRef="#br0" timeOffset="-91651.38">14499 15734 0,'18'-18'0,"-18"1"16,-35 17 15,-54 17 0,1 54-15,35-36 0,36 0-16,34 36 15,54-1 1,17-34 0,-17-54-1,-19-17 1,1-53-1,-35-1 1,-18 72 0,-18 52-1,18 36 1,0-1 0,36 18-1,52 1 16,-35-89-15,-18 0-16</inkml:trace>
  <inkml:trace contextRef="#ctx0" brushRef="#br0" timeOffset="-91400.638">15028 15540 0,'0'0'0,"-17"-106"15,-1 53 1,18 35 0,0 36-1,0 88 1,-35 35 0,-1 18-1,19-18 16,-1-18-15,1-52-16</inkml:trace>
  <inkml:trace contextRef="#ctx0" brushRef="#br0" timeOffset="-91250.89">14905 15963 0,'0'0'0,"0"-35"16,0-18-1,17 18 1,36 17 0,18-17-1</inkml:trace>
  <inkml:trace contextRef="#ctx0" brushRef="#br0" timeOffset="-90852.274">15258 15822 0,'0'0'0,"0"18"16,17-18 46,1 0-62,35-36 16,0-34 0,-36 35-1,-34-1 1,-1 36-16,-17 18 16,-89 88-1,89 0 1,35-53 15,18 35-15,70-18-1,0-52 1,-70-18-16</inkml:trace>
  <inkml:trace contextRef="#ctx0" brushRef="#br0" timeOffset="-89204.878">15646 15469 0,'0'0'0,"0"-17"0,0-36 16,0 0 15,0 70 1,0 36-17,-36 53 1,1 35-1,17-105-15,1 105 16,17-53 0,0-18-1,0-17 1,17-53 0,1-53-1</inkml:trace>
  <inkml:trace contextRef="#ctx0" brushRef="#br0" timeOffset="-89022.553">15469 15416 0,'0'0'16,"-53"-53"0,71 18-1,88 18 1,53 17-1,-1 0 1,-69 0 0</inkml:trace>
  <inkml:trace contextRef="#ctx0" brushRef="#br0" timeOffset="-88706.166">16104 15628 0,'0'0'0,"-17"53"16,-1 35 15,18 0-15,53-17-1,0-36 1,17-52-1,-52-1-15,0-17 16,-1-89 0,-34 1-1,-36 17 1,0 88 0,18 36-1</inkml:trace>
  <inkml:trace contextRef="#ctx0" brushRef="#br0" timeOffset="-88307.412">16651 15928 0,'0'18'16,"-18"-18"15,18-18-16,-17-17 1,17-71 0,17-53-1,19 53 1,-19 53-16,54-88 16,-1 71-1,1 70 1,-18 53-1,-18-1 1,-35 72 0,-17 17-1,-1-17 17,18 17-17,0-106 1,0-17-16</inkml:trace>
  <inkml:trace contextRef="#ctx0" brushRef="#br0" timeOffset="-88140.297">16827 15699 0,'0'0'0,"-70"-53"15,17 35 1,71 18-1,35 0 1,-36 0 0</inkml:trace>
  <inkml:trace contextRef="#ctx0" brushRef="#br0" timeOffset="-87890.672">17233 15610 0,'-70'18'16,"140"-36"-16,-70 36 15,0 0 1,0 35 0,-35 35-1,17-53-15,1 53 16,-19 18 0,19-35-1,-1-1 1,18-52-1,0-36 1,0-17 0</inkml:trace>
  <inkml:trace contextRef="#ctx0" brushRef="#br0" timeOffset="-87675.107">17339 15487 0,'0'0'0,"35"-35"15,18 17 1,18 53 0,-18 53-1,-53-52-15,0 34 16,-53 19 0,-53-19-1,18-35 1,17-35-1</inkml:trace>
  <inkml:trace contextRef="#ctx0" brushRef="#br0" timeOffset="-87408.24">17815 15575 0,'0'0'15,"53"-70"1,-35 52-1,-18 71 17,-35 53-17,-18 35 1,0 0 0,0-35-1,18-53 1,17-36-16,-17 1 15</inkml:trace>
  <inkml:trace contextRef="#ctx0" brushRef="#br0" timeOffset="-87191.854">17974 15452 0,'0'0'0,"53"-71"15,-35 36-15,34 17 16,1 36 0,-35 70-1,-36 35 1,-70 1 0,-71-53-1,89-54-15</inkml:trace>
  <inkml:trace contextRef="#ctx0" brushRef="#br0" timeOffset="-85194.588">18468 15346 0,'0'-18'16,"0"1"-16,-18-1 16,1 0-1,-1 36 1,-35 17-1,0 71 17,0 17-17,36 1 1,34-18 0,54-36-1,-1-52 1</inkml:trace>
  <inkml:trace contextRef="#ctx0" brushRef="#br0" timeOffset="-84977.988">18962 15399 0,'0'0'0,"35"-88"16,-17 70-1,-1 71 1,-17 17-1,-53 142 1,-70-53 15,-36-53-15,106-71-16</inkml:trace>
  <inkml:trace contextRef="#ctx0" brushRef="#br0" timeOffset="-83381.172">20073 15275 0,'0'0'0,"0"-17"0,-18-1 31,18-17-15,36-1-1,34 1 1,-34 35 0,-1 35-1,-35 36 1,-71 35 0,54-71-16,-54 36 15,18-36 1,0 0-1,18-52 17,35-1-17,35-17-15,18 35 32,0 17-17,0 36 1,18 0-1,-1 0 1,1-35 0,-36-36-16</inkml:trace>
  <inkml:trace contextRef="#ctx0" brushRef="#br0" timeOffset="-82982.684">20673 15011 0,'0'0'0,"-18"-18"0,-17 0 16,0 1 0,70 70 31,35 17-32,19 1 1,16 17-1,-69-70-15,17-1 16,35 19 0,-106-19 15,-35 1-15,-35 17-1,-53 53 1,106-52-16,-106 87 15,52-52 1,-16 17 0,105-53-1,35-35 1</inkml:trace>
  <inkml:trace contextRef="#ctx0" brushRef="#br0" timeOffset="-81916.557">21502 15505 0,'0'0'0,"0"17"0,-18 36 16,18-71 31,18-17-32,-1-18 1,54-53 0,17-52-1,-35 105-15,35-71 16,18-34 0,-35 69-1,-36 89 1,0 53-1,-35 53 1,0-71-16,0 89 16,0-36-1,-17 36 1,17-19 0,0 1-1,0-71 16,-18-35-31</inkml:trace>
  <inkml:trace contextRef="#ctx0" brushRef="#br0" timeOffset="-81732.158">21802 15381 0,'-71'-18'16,"142"36"-16,-177-53 15,123 17 1,54 18 0,52-17-1,-17-1 1</inkml:trace>
  <inkml:trace contextRef="#ctx0" brushRef="#br0" timeOffset="-81284.387">22684 15275 0,'0'0'0,"0"-17"15,0-1-15,-18 18 16,-17-18 15,17 18-31,-35 0 16,-17 36-1,-1 17 1,18 35 0,35 0-1,54 0 1,34-53-1,-17-35 1</inkml:trace>
  <inkml:trace contextRef="#ctx0" brushRef="#br0" timeOffset="-81034.325">22948 15028 0,'0'-53'15,"0"106"-15,0-176 16,0 105 0,0 71-1,0 0 1,0 53 0,-35 53-1,17-54 1,1-16-1,17-36 1</inkml:trace>
  <inkml:trace contextRef="#ctx0" brushRef="#br0" timeOffset="-80885.72">22860 15346 0,'0'0'0,"0"-18"0,0 1 16,35-1 15,53-17-15,36-1-16</inkml:trace>
  <inkml:trace contextRef="#ctx0" brushRef="#br0" timeOffset="-80731.877">23354 15169 0,'0'18'16,"0"35"-1,0-124-15,-18 177 16,1-70 0,17-19-16,-18 36 15</inkml:trace>
  <inkml:trace contextRef="#ctx0" brushRef="#br0" timeOffset="-80583.358">23513 15046 0,'-18'-53'15,"36"106"-15,-71-141 16,53 105 15</inkml:trace>
  <inkml:trace contextRef="#ctx0" brushRef="#br0" timeOffset="-80269.44">23830 15152 0,'-18'0'0,"36"0"0,-71 35 16,-17 0 0,-19 54-1,72-54 1,34 35-1,54-17 17,35-53-17,-53-35 1,0-53 0,0-18-1,-36 0 1,-34 89-1,-36 17 1,17 0-16</inkml:trace>
  <inkml:trace contextRef="#ctx0" brushRef="#br0" timeOffset="-79969.732">24077 15452 0,'18'0'0,"-1"0"15,1-36 17,0-17-17,17-35 1,18 0 0,0 35-1,17 36 1,1 87-1,-36 36 1,-35 0 0,0-18-1,0-53 1</inkml:trace>
  <inkml:trace contextRef="#ctx0" brushRef="#br0" timeOffset="-79687.206">24871 15222 0,'0'-53'15,"0"106"-15,0-123 0,-18 52 16,-17 1 0,0 17-1,-1 35 1,19 18-1,17 0 1,0 17 0,17 18-1,-34-17 1,-54-1 0,-35-34-1,-17-19 1</inkml:trace>
  <inkml:trace contextRef="#ctx0" brushRef="#br0" timeOffset="-75726.444">25576 15046 0,'-17'0'0,"34"0"78,1 0-78,0 0 16,17-18-1,18 18 1,-18 18 0,-53 17-1,-52 18 1,-1-18 0,18 1-1,71-36 16,0 0-31,35 17 16,0 1 0,-18 17-1,-35 1 1,0 16 0,-53 1-1,-35-35 16,0-18-15,35 0 0,35-18-1,53-17 1,1 17-16</inkml:trace>
  <inkml:trace contextRef="#ctx0" brushRef="#br0" timeOffset="-75276.804">25912 14834 0,'0'0'16,"-18"-17"-16,0 17 16,18 53 15,18-1 0,52 19-15,19 0-1,-54-54-15,35 19 16,36 16 0,-53-52-1,-18 18 1,-52 0-1,-54 17 1,-35 18 0,36 17-1,-54 36 1,-34 53 0,87-88-1,53-18 1,36-53 15,35 0-31</inkml:trace>
  <inkml:trace contextRef="#ctx0" brushRef="#br0" timeOffset="-74446.305">26917 15064 0,'0'0'0,"-18"-18"15,1 36 1,-1-1 0,0 19-1,-52 87 1,17-52-1,35-1 1,18-52 0,36-18-1,52-18 1,0-35 0,-53 36 15,-17 17-16,-18 17-15,35 18 32,36 1-17,-1-1 1,-34-35-16,16 0 16,37-18-1,-19-52 1,1-36-1,-18-17 1,-71-1 0,-35 53-1,-106-34 1,1 87 0,34 36-1,54 52 1,34 1-1,36-18 17,53 53-17,35-54 1,18-16 0,18-36-1,-54-36 1</inkml:trace>
  <inkml:trace contextRef="#ctx0" brushRef="#br0" timeOffset="-74096.801">27570 15134 0,'17'0'0,"1"18"16,-1-18-1,1 35-15,35 18 16,-35 0 15,-18 0-15,0-18 0,-18-17-1,0-36 1,18-17-1,0 0 1,18-36 0,35 18-1,18 0 1,-36 36-16,0 17 0</inkml:trace>
  <inkml:trace contextRef="#ctx0" brushRef="#br0" timeOffset="-73796.576">28187 15081 0,'-18'0'16,"36"0"-16,-89 0 16,54 0-1,-54 36 1,1 34 0,52-35-1,36 54 1,70-37-1,35-52 1,-52-52 0,-36-1-1,-35-36 1,0 37 0,-53 34-1,36 18 1</inkml:trace>
  <inkml:trace contextRef="#ctx0" brushRef="#br0" timeOffset="-73496.858">28487 15117 0,'35'0'32,"-17"-18"-32,-1 0 15,-87 54 1,140-19 15,-87 36-15,-1-18-16,0 36 15,1 70 1,-36 71 0,18-89-1,17-88 1,0 1-1,1-36 1,17-53 0,0-18-1</inkml:trace>
  <inkml:trace contextRef="#ctx0" brushRef="#br0" timeOffset="-73298.549">28681 15169 0,'17'-35'15,"19"0"-15,-1-18 16,18 35 0,-18 71-1,-35 18 1,-247 35-16,318-195 0,52 160 16,-229 0-1,-17-1 1,70-70-1</inkml:trace>
  <inkml:trace contextRef="#ctx0" brushRef="#br0" timeOffset="-72746.83">29245 15152 0,'0'0'0,"0"-18"16,0 1-1,-17 17 1,-36 0 0,-18 0-1,-35 35 1,53 35-1,53 1 1,53-1 0,0-34 15,53-36-31,0-88 31,0-36-15,0-17-1,-71 35 1,-18 71-16,1-36 16,-18 36-1,-53 53 1,18 70 0,17-18-1,-17 36 1,0 0-1,-1-18 1,19-17 15,17-36-31</inkml:trace>
  <inkml:trace contextRef="#ctx0" brushRef="#br0" timeOffset="-72415.825">29774 15169 0,'0'0'0,"0"-17"0,-17-18 16,-18 17-1,-36 36 1,18 34 0,18 37-1,35-19 1,53 1-1,17-54 1,-17-17 0,0-70-1,-18 17 1,1-53 15,-54 18-15,-17 70-1</inkml:trace>
  <inkml:trace contextRef="#ctx0" brushRef="#br0" timeOffset="-71899.423">30198 15099 0,'0'0'15,"-18"0"-15,-17 0 16,-18 35 0,18 36-1,35-18 1,0 0 15,70-1-15,1-52-1,17-17 1,-17-36 0,-1-18-1,-35 18 1,-17 106 31,0-35-47,17 17 15,35-17 1,-52-18-16,35 0 16,0-35-1,-18-36 1,-35-17 0,-17 35 15,-36 18-16,35 17 1</inkml:trace>
  <inkml:trace contextRef="#ctx0" brushRef="#br0" timeOffset="-71565.765">30868 15205 0,'0'17'0,"0"-34"0,-18 52 15,1-35 1,17-53 15,0 18-15,17 17 0,1-35-16,88-35 31,-18 35-16,0 71 1,-52 17 0,-1 53-1,-35 18 1,-71-18 0,18-35-1,-35-18 1</inkml:trace>
  <inkml:trace contextRef="#ctx0" brushRef="#br0" timeOffset="-67953.123">3492 16951 0,'0'18'63,"0"-1"-48,0 1-15,-35 70 16,35-53-16,-35 18 31,17 35-15,1-35 0,17-35-1,17-18 1,19-18-1,34-17 1,-17 17 0,0 18-1,35 0 1,-17 0 0,17-35-1,-35 0 1,0-36-1,-18-17 1,-35 18 0,-18 34 15,-17 36-15,17 36-1,18 34 1,0 18-1,18 18 1,0-18 0,-18-17-1,-18-36 1,-35-17 0,53-36-16</inkml:trace>
  <inkml:trace contextRef="#ctx0" brushRef="#br0" timeOffset="-67506.442">4057 16704 0,'-18'-53'16,"36"106"-16,-36-124 0,18 54 15,36 52 16,-1 18-15,-18-18-16,54 71 16,35 0-1,-36-53 1,54 17 0,-36-34-1,-70-19 1,-18 1-1,-53 17 1,-18 18 0,18 0 15,-35 35-15,0-17-1,17 17 1,18-53-1,36 1 1,34-54 0,19 0-16</inkml:trace>
  <inkml:trace contextRef="#ctx0" brushRef="#br0" timeOffset="-66890.653">5574 16986 0,'18'0'16,"-18"-17"-1,-18-1 16,0 36-15,1-18-16,-54 70 16,36-17-1,-18 35 1,53 18 0,35-53-1,53-18 1,18-35-1,0-35 1,-88 0-16</inkml:trace>
  <inkml:trace contextRef="#ctx0" brushRef="#br0" timeOffset="-66574.635">5874 16545 0,'0'0'16,"0"-17"-1,0 34 1,0 1 0,0 0-16,0 87 15,-18-16 1,0 52-1,1 17 1,-1-34 0,18-18-1,18-53 1,17-36 0,-17-17-1</inkml:trace>
  <inkml:trace contextRef="#ctx0" brushRef="#br0" timeOffset="-66275.447">6085 17092 0,'0'-53'16,"0"18"-1,0 17 1,-17 54 0,34 34-16,-52-123 0,35 106 15,-18 53 1,18-53-1,53 17 1,0-52 0,-17-36-1,17-52 1,-36-36 0,-34-35 15,-36 70-16,0 71 1,17 18 0</inkml:trace>
  <inkml:trace contextRef="#ctx0" brushRef="#br0" timeOffset="-65924.826">6562 17057 0,'0'0'0,"17"-35"16,-17-1 0,-17 36 15,-1 0-31,18 18 0,-53 17 31,53 36-15,0-18-1,35 35 1,18-18 0,-53-34-1,0-19 1,-70-17 0,-18 0-1,17-17 1,71-1-1</inkml:trace>
  <inkml:trace contextRef="#ctx0" brushRef="#br0" timeOffset="-65576.233">6897 17198 0,'0'-18'0,"35"18"31,0-17-15,1-19 0,-1-17-1,-35 1 1,0-1 0,-18 35-1,-52 53 1,17 71-1,35 18 1,36-19 0,52-52-1,1-17 1,17-36 0,18-36-1</inkml:trace>
  <inkml:trace contextRef="#ctx0" brushRef="#br0" timeOffset="-64860.043">7549 16810 0,'0'0'16,"0"-18"-16,0 1 0,0-36 31,0 35-15,-17 71 15,-1 70-15,1-17-1,17-53-15,-36 88 16,19-17-1,17-71 1,0 0 0,17-71-1,1-17 1</inkml:trace>
  <inkml:trace contextRef="#ctx0" brushRef="#br0" timeOffset="-64394.862">7567 16827 0,'0'0'0,"0"-70"16,18-1-1,17 36 1,71 35 0,-53 0-1,17 35 1,-70 18-1,-88 18 1,0 17 0,0-17-1,70-1 1,18-17 0,35-18-1,89 54 16,-54-19-15,-34-35 0,-36 18-1,-53-17 1,-18-19 0,-17-17-1,17 0 1,36-35-1,35 17 1,35-17 0</inkml:trace>
  <inkml:trace contextRef="#ctx0" brushRef="#br0" timeOffset="-64078.734">8079 17145 0,'0'-18'0,"0"36"15,35-18-15,0 35 32,-17-17-32,-1 35 15,-17 17 1,0-34 0,-17-19-16,-1 19 15,1-36 1,17-18-1,-18-17 1,36-71 0,17 0-1,35 0 1,1 53 0,-36 36-1</inkml:trace>
  <inkml:trace contextRef="#ctx0" brushRef="#br0" timeOffset="-63745.557">8431 17022 0,'18'0'16,"-18"35"0,0-18-1,0 54 1,0 17-1,0-70-15,18 35 16,17 0 0,18-36-1,17-52 1,-34-18 0,-19-35-1,-17-88 1,-35 105-1,-71 71 1,53 18 15,0 17-31</inkml:trace>
  <inkml:trace contextRef="#ctx0" brushRef="#br0" timeOffset="-63245.965">8855 17127 0,'0'18'16,"0"0"0,-18-1-16,0 54 15,18-1 1,36-34-1,34-19 1,-34-17 0,-19-17-1,18-19 1,18-34 0,-53 35-1,0 52 16,18 36-15,0-35 0,-1-1-16,36 1 15,18-18 1,-36-18 0,18-35-1,-35-52 1,-36-1-1,-35 53 1,0 35 15,18 18-31</inkml:trace>
  <inkml:trace contextRef="#ctx0" brushRef="#br0" timeOffset="-62881.233">9543 17092 0,'17'-35'16,"-34"70"-16,52-70 0,-35 0 15,18 17 1,-36 18 15,0 0-31,-17 35 16,17 18-1,18 0 1,18 35 15,17-17-15,-17-18 0,-18-36-1,-35 1 1,-71-18-1,35 0 1,-35 0 0,53-18-1</inkml:trace>
  <inkml:trace contextRef="#ctx0" brushRef="#br0" timeOffset="-62498.388">9807 17180 0,'0'0'16,"35"0"-16,-17-17 15,17-1 17,18-35-17,-35 0 1,-18 0-1,0 18 1,-71 17 0,-17 71-1,35 0 1,-17 88 0,70-70-1,17 17 1,19-35-1,17-18 1,17-35 0,-35 0-1</inkml:trace>
  <inkml:trace contextRef="#ctx0" brushRef="#br0" timeOffset="-62212.179">10266 17180 0,'17'-17'16,"36"-1"-1,-53 53 1,0 36 0,-70-142-16,140 230 15,-70-141-15,-17 17 16,17 0 0,0-52 15,-18-19-16,18-70 1,0 54-16,35-72 16,1 36-1,-19 53 17,1 17-32</inkml:trace>
  <inkml:trace contextRef="#ctx0" brushRef="#br0" timeOffset="-59053.384">12136 16986 0,'0'0'0,"0"-17"109,0 34 16,-18-17-125,0 18 16,-17 35-1,-18 0 1,53-18 0,0-17-1,18-18-15,17 17 16,53-17 0,-17 0-1,-36 0 1,-35 36-1,0-1 17,-35 18-17,-18 0 1,-18-36 0,18-17-1,0-17 1,18-19-16</inkml:trace>
  <inkml:trace contextRef="#ctx0" brushRef="#br0" timeOffset="-58887.155">12224 16845 0,'0'-53'16,"-36"159"-16,72-159 0,-36-17 15,17 70-15,1 0 16,70 35-1,18-35 1,-88 0 0</inkml:trace>
  <inkml:trace contextRef="#ctx0" brushRef="#br0" timeOffset="-58305.298">12700 16563 0,'-18'0'16,"1"0"-1,17 18 32,17-1-31,36 18 0,0 18-1,71 36 1,-1-19-1,-52-17 1,-36-35-16,-17-18 16,-1 0-1,-17 17 17,-53 19-17,0-1 1,-88 106 15,53-53-31,35-53 16,-106 71-1,54-53 1,-1 18 0,70-54-1</inkml:trace>
  <inkml:trace contextRef="#ctx0" brushRef="#br0" timeOffset="-45907.029">13564 16916 0,'18'0'31,"-18"-18"-16,18 18 1,-18-18 0,17 18-16,-17-17 15,18-19 1,-18 19 0,0-1-1,-18 18 1,-17 0-1,-18 18 1,18 17 0,17 18-1,36 18 1,35-18 15,-18-1-15,-17-16-1,-1 17 1,-17-18 0,-53-17-1,18-18 1,-53 0 0,17 0-1,36 0 1,53-36-1,17 19 1</inkml:trace>
  <inkml:trace contextRef="#ctx0" brushRef="#br0" timeOffset="-45358.258">13688 16969 0,'0'-18'0,"17"-17"31,-70 141-31,89-159 0,-19 17 47,-17 54-47,0 17 16,0 18 0,0-35-16,0 52 15,18-17 1,35-35-1,0-18 1,35-53 0,-35 0-1,18-35 1,-71 106 31,0 17-32,0 35 1,17-52-16,1 0 16,52 17-1,19-53 1,-1-35 0,0-35-1,-53-35 1,-35-1-1,-70 71 1,-1 36 0,53 52-1,18-17 1</inkml:trace>
  <inkml:trace contextRef="#ctx0" brushRef="#br0" timeOffset="-45141.714">14552 16845 0,'35'0'0,"-17"-18"16,17 18 0,-35-17-1,-88 52-15,176-35 16,-88 18 0,-35 70-1,35-70-15,-18 70 16,1-35-1,-1-18 1</inkml:trace>
  <inkml:trace contextRef="#ctx0" brushRef="#br0" timeOffset="-44975.875">14676 16651 0,'0'-53'15,"0"106"-15,0-141 0,-36 35 16,-17 18 0,18 35-1,0 0 1,35 17 0</inkml:trace>
  <inkml:trace contextRef="#ctx0" brushRef="#br0" timeOffset="-44659.429">14993 16545 0,'0'0'0,"0"-17"0,18-19 15,-1 36 16,1 36 1,-18-19-32,0 71 15,0 54 1,0-54 0,-71 35-1,54-17 1,34-53-1</inkml:trace>
  <inkml:trace contextRef="#ctx0" brushRef="#br0" timeOffset="-44525.89">14993 16969 0,'0'-36'31,"0"1"-31,18 141 0,-36-141 16,53-71-1,36 88 1,-53 0-16</inkml:trace>
  <inkml:trace contextRef="#ctx0" brushRef="#br0" timeOffset="-44260.356">15522 16810 0,'-17'-18'16,"34"36"-16,-70-71 15,36 18 1,-19 35 0,19 35-1,-36 53 1,53 0 0,0-17-1,0 17 16,53-35-15,17-53 0,1-18-16</inkml:trace>
  <inkml:trace contextRef="#ctx0" brushRef="#br0" timeOffset="-43794.208">15822 16439 0,'0'0'0,"-53"-52"16,-35 16 0,53 36-1,35 53 1,0 35 0,17 71-1,1 53 16,-18-124-15,0 0 0,18-53-1,-18-17 1,17-53 0,19-36-1,34-35 1,18 18-1,0 88 1,-17 88 0,-18 18-1,-53-35 1,0 17 0,-18-53 15,1-35-31</inkml:trace>
  <inkml:trace contextRef="#ctx0" brushRef="#br0" timeOffset="-43594.141">16369 16898 0,'18'-35'16,"-18"17"-1,-53 106-15,88-123 16,-17 0-1,-18 105 1,0-52-16,0 35 16,0 35-1,-36-70 1</inkml:trace>
  <inkml:trace contextRef="#ctx0" brushRef="#br0" timeOffset="-43444.891">16404 16686 0,'35'-123'15,"-87"299"-15,69-229 0,18-141 16,-52 194 0,-1 0-1,18 18-15</inkml:trace>
  <inkml:trace contextRef="#ctx0" brushRef="#br0" timeOffset="-43125.49">16598 16933 0,'0'18'0,"0"-36"0,0 54 0,18-36 31,-1 0-31,1-18 16,-18-35 15,18-35-15,-1-36-1,1 54 1,17 70 0,1 70-1,16 36 1,1 0-1,-35-18 1,-18-52 0,18-54-1</inkml:trace>
  <inkml:trace contextRef="#ctx0" brushRef="#br0" timeOffset="-42579.715">17339 16669 0,'0'-18'0,"0"0"16,-53 1 0,35 17-16,-52 0 15,211 70-15,-141-87 0,-212 17 16,195 53 0,17 17-1,17 1 1,54-54-1,-18-34 1,0-54 0,-18-17-1,-35 35 1,0 35 0,-18 54-1,-52 122 1,70 54-1,0 17 1,17-70 15,-17 53-15,-52-53 0,-19-89-1,-17-87 1,0-54-1,35-52 1,70-19 0,54 19-1,105-36 1,89-17 0</inkml:trace>
  <inkml:trace contextRef="#ctx0" brushRef="#br0" timeOffset="-41615.387">17692 16722 0,'0'-18'0,"0"36"47,0 17-31,0 53-1,0 18 1,17-18-1,54-35 1,-18-35 0,-35-18-16,34-18 15,37-105 1,-54 52 0,-35 36-1,0 70 16,0-17-31,35 35 16,18 0 0,0-18 15,18-35-15,-18-35-1,-36-71 1,-17 17-1,-35-34 1,-18 88 0,35 35-1,18 17 1</inkml:trace>
  <inkml:trace contextRef="#ctx0" brushRef="#br0" timeOffset="-41431.04">18521 16792 0,'17'0'15,"1"0"1,-53 0-16,70 18 31,-35-1-31,-35 54 16,35 0 15,0-36-31,-18 0 16</inkml:trace>
  <inkml:trace contextRef="#ctx0" brushRef="#br0" timeOffset="-41282.301">18609 16704 0,'18'-53'0,"-18"-17"16,-36 299-16,54-335 0,-18-106 15,-18 195 1,1 34-1,70 19 1</inkml:trace>
  <inkml:trace contextRef="#ctx0" brushRef="#br0" timeOffset="-40931.9">18838 16933 0,'0'53'16,"-17"-159"-16,34 159 0,1 53 15,0-88 1,-18-36 15,0 1-31,0-54 16,0 0 0,0-52-1,70 17 1,36 88-1,-53 18-15,35 36 16,18 87 0,-53 18-1,-53-35 1,-35-35 15,-1-54-15</inkml:trace>
  <inkml:trace contextRef="#ctx0" brushRef="#br0" timeOffset="-40383.758">19826 16404 0,'0'0'0,"0"-70"16,0 52-1,0 0 1,0 89 15,0-53-15,0 52-16,0 71 31,-18 18-15,-17 0-1,0-71 1,0-35 0,35-18-1,0-53 1,0-52 0,35-1-1,-17-52 1,-1 52-1,-70 36 1,-53 70 0,36 36 15,-1 35-31,54-18 31,34-18-15,1-34-1,105-19 1,-17-34 0,-18-19-1</inkml:trace>
  <inkml:trace contextRef="#ctx0" brushRef="#br0" timeOffset="-40084.136">20091 16792 0,'0'-17'16,"-18"-19"-1,0 36-15,-17 0 16,106 53-16,-195-53 16,89 106-1,17-18 1,18-35 0,0-35-1,53 17 1,0-53-1,-18-52 1,1-1 0,-19-52-1,-17 52 1,-35 36 0</inkml:trace>
  <inkml:trace contextRef="#ctx0" brushRef="#br0" timeOffset="-39567.804">20302 16757 0,'0'0'15,"-17"0"1,17 18-1,0 70 1,17 0 0,19 35-1,-1-87 1,18-19 0,35-34-1,18-89 1,-71 53-1,0-18 1,-35 107 15,0 34-15,18-52 0,53 17-1,-54-35 1,71-17-1,-35-54 1,-17 0 0,-36-34-1,-18 34 1,-88 36 0,53 35-1,18 0 1</inkml:trace>
  <inkml:trace contextRef="#ctx0" brushRef="#br0" timeOffset="-39235.293">21237 16722 0,'18'-18'0,"-53"53"0,52-52 0,18-19 0,-17-17 16,-18 18-1,0 18 16,-35 34-15,-18 18 0,18 36-1,35 17 1,17 0 0,1-17-1,-18 0 1,0-1-1,-71-52 1,18-18 0,-35 0-1,35-36 1</inkml:trace>
  <inkml:trace contextRef="#ctx0" brushRef="#br0" timeOffset="-38170.209">22384 16492 0,'-18'-17'16,"18"-1"-16,0 0 15,-18 18 16,1 0-15,-54 53 15,1 18-15,17 52 0,18-52-1,35-18-15,35 53 16,35-53-1,1-53 1,-36-18 0,0-88-1,-52 36 1,-54 17 0,1 53-1,34 0 1,36 17-1</inkml:trace>
  <inkml:trace contextRef="#ctx0" brushRef="#br0" timeOffset="-37754.312">22631 16351 0,'0'0'0,"0"-17"0,0-1 0,-18-17 16,-17-1 0,17 36-1,18 36 1,35 17 0,54 35-1,16-18 1,-16 1-1,-36-36 17,-53 0-17,0-17 1,-53 53 0,-18 17-1,-70 53 1,70-70-1,-17-1 1,18-17 0,52-53-16</inkml:trace>
  <inkml:trace contextRef="#ctx0" brushRef="#br0" timeOffset="-27636.676">23424 16528 0,'0'-18'31,"-17"18"-15,17-18-1,-53 18 1,-18 0-1,-17 18 1,18 17 0,17 18-1,53 0 1,53-18 0,-36-17-16,89-18 15,-18-18 16,-35-17-15,0-35 0,-53 34-1,-18 36 1,-17 18 0,-18 70-1,36 36 1,17 52-1,53-17 1,-18-71 0,-18 18-1,-17-53 1,-52-53 0,-1 0-1,-18-53 1,0-35-1,107-36 17,105 1-32</inkml:trace>
  <inkml:trace contextRef="#ctx0" brushRef="#br0" timeOffset="-27253.881">23936 16651 0,'-53'35'15,"106"-70"-15,-53 17 16,0 1 0,0-1 31,18 18-47,-1-17 0,1-1 15,17 0 1,-35 1-1,-53-1 1,18 36 15,-53 17-15,17 35 0,36 36-1,35 0 1,53-18-1,17-35 1,54-53 0,-89-35-1</inkml:trace>
  <inkml:trace contextRef="#ctx0" brushRef="#br0" timeOffset="-27020.805">24342 16528 0,'0'-89'16,"0"-16"-1,0 69-15,-18 36 16,36 230-16,-54-442 16,36 283 15,0-36-31,-17 88 16,17-35-1,-18 71 1,18 18-1,-35-142 1,35-17-16</inkml:trace>
  <inkml:trace contextRef="#ctx0" brushRef="#br0" timeOffset="-26870.763">24201 16704 0,'0'-18'0,"-18"-52"16,18 35-1,53 35 1,88-18 15,-106 18-31</inkml:trace>
  <inkml:trace contextRef="#ctx0" brushRef="#br0" timeOffset="-26439.485">24871 16334 0,'-18'-18'0,"36"36"0,-53-71 31,17 53-15,0 17 15,18 36-16,0 53 1,-17-18 0,-1 71-1,18-124-15,0 89 16,-18-71 0,18-18-1,0-53 1</inkml:trace>
  <inkml:trace contextRef="#ctx0" brushRef="#br0" timeOffset="-26189.073">24765 16492 0,'18'-105'16,"35"-37"0,-1 54-1,19 71 1,-265 369-16,459-704 15,-213 387 1,-34-18-16,0 72 16,-36-19-1,-52 1 1,17-36 0,-18 0-1,18-35 1</inkml:trace>
  <inkml:trace contextRef="#ctx0" brushRef="#br0" timeOffset="-25756.103">25312 16510 0,'0'0'0,"-53"18"47,18-1-31,-36 36-1,36 18 1,70-1 0,53-17-1,0-53 1,-17-70-1,-18-19 1,-35 37 0,-18 34-1,-18 18 17,18 53-17,0 17 1,35 19-1,18-19 1,18-52 0,-54-18-16</inkml:trace>
  <inkml:trace contextRef="#ctx0" brushRef="#br0" timeOffset="-25506.647">25735 16704 0,'35'-71'31,"-17"71"-16,-71 71-15,124-36 16,-71 53 0,0-52-1,0-1 17,0-53-17,0 1 1,0-71-1,17 35 1,1 17-16,35-34 16,0 17-1</inkml:trace>
  <inkml:trace contextRef="#ctx0" brushRef="#br0" timeOffset="-25156.977">26123 16616 0,'0'17'16,"18"-17"15,-1 0-31,19-17 16,-36-36 15,0 18-16,0 17-15,-18 0 16,-35 36 0,18 17-1,0 53 1,35 71 0,17-88-1,54 17 1,17-70-1,-70-18-15</inkml:trace>
  <inkml:trace contextRef="#ctx0" brushRef="#br0" timeOffset="-24858.003">26370 16951 0,'0'0'32,"0"-18"-17,0 1 1,0-19-1,0 19-15,0-19 16,18-69 0,52 16-1,54 19 1,-18 70 0,-36 70-1,-52 1 1,-53 70-1,-18 18 1,17-106 0,36-36-1,0-34 1</inkml:trace>
  <inkml:trace contextRef="#ctx0" brushRef="#br0" timeOffset="-24607.731">27111 16334 0,'0'0'0,"-18"-18"15,1 0-15,17-17 16,0 0 0,0 70-1,0 18 1,0 88-1,-18 35 1,0 1 0,1-54-1,17-52 1</inkml:trace>
  <inkml:trace contextRef="#ctx0" brushRef="#br0" timeOffset="-24458.947">27058 16739 0,'-35'-53'16,"105"212"-16,-105-265 0,-36 18 15,71 70-15,0-17 16,89 18 0,-19-1-1</inkml:trace>
  <inkml:trace contextRef="#ctx0" brushRef="#br0" timeOffset="-23859.045">27622 16281 0,'0'0'15,"-17"-18"1,-1 18 0,1 35-1,-19 18 1,1 0 0,0 35-1,35-52-15,0 52 16,17-35-1,36-18 1,0-53 0,-18-70-1,18 18 1,-35 34 15,0 89 0,-1 0-15,36 18 0,-35-54-16,52 19 15,54-36 1,-1-71 0,1-35-1,-54-17 1,-87 35-1,-71 52 1,-1 36 0,36 18-1</inkml:trace>
  <inkml:trace contextRef="#ctx0" brushRef="#br0" timeOffset="-23659.83">28504 16475 0,'-52'0'16,"104"0"-16,-69 17 31,-1-17-31,18 18 16,-17 35-1,-1 0 1,18 17-1</inkml:trace>
  <inkml:trace contextRef="#ctx0" brushRef="#br0" timeOffset="-23515.103">28557 16334 0,'0'0'16,"18"-89"-16,-18 54 31,18 35-15</inkml:trace>
  <inkml:trace contextRef="#ctx0" brushRef="#br0" timeOffset="-23144.316">28769 16581 0,'0'0'0,"-18"35"16,1 0 0,17-53 31,0 1-47,35-54 15,18-17 1,0 35 15,0 36-15,-18 17-16,18 70 15,-18 1 1,-17 70 0,-18-35-1,0-36 1,-18-35-1,18-52 1</inkml:trace>
  <inkml:trace contextRef="#ctx0" brushRef="#br0" timeOffset="-22594.648">29686 16087 0,'0'0'16,"0"-89"0,18 19-1,-18 52 1,0 54 0,0 52-1,0 53 1,-18 0-1,-17-53 1,-106 106 0,88-123-1,0-1 1,35-52 0,18 0-16,-17-36 15,34-35 1,1-18 15,35-17-15,-18 0-1,-70 53 1,-53 35 0,17 53-1,1 17 1,52 1-1,18-36 1,53 36 0,106-36-1,-54-53 1,-34 1-16</inkml:trace>
  <inkml:trace contextRef="#ctx0" brushRef="#br0" timeOffset="-22312.481">30039 16545 0,'-18'-70'31,"-87"52"0,69 36-15,1 17 0,229 0-1,-406 18-15,212-35 0,18 35 16,17 0-1,18-36 1,0-70 0,-18-35-1,-35 0 1,-17 35 0,-19 0-1,19 36 1</inkml:trace>
  <inkml:trace contextRef="#ctx0" brushRef="#br0" timeOffset="-21829.939">30321 16439 0,'0'0'16,"-17"0"15,-19 18-16,1 53 1,35 17 0,0 0-1,35-53 1,71 1 0,-35-54-1,-1-53 1,-34 36-1,-1-18-15,0-17 16,-17 87 31,17 19-31,18-19-1,35 18 1,-53-35-16,18 0 15,18-52 1,-18-19 0,-53-17-1,-71 53 1,1 35 0,-36 17-1</inkml:trace>
  <inkml:trace contextRef="#ctx0" brushRef="#br0" timeOffset="5334.542">3969 15769 0,'0'18'234,"17"-18"-218,1 0-1,0 0 1,-1 17-1,1-17 1,0 0 0,-18 18-1,17-18 1,-17 18 0,18-18-1,-1 17 1,1 1-1,0-18 17,-18 18-1,0-1 110,0-34-79</inkml:trace>
  <inkml:trace contextRef="#ctx0" brushRef="#br0" timeOffset="13600.71">18256 17868 0,'0'0'0,"-17"0"16,-1 0-1,0 0 1,-17 0-1,17 0-15,1 0 16,-1 0 15,18-17-15,18 17 0,17-18-1,18 0 1,0 18 15,-35 0-31,17 0 16,0 0-1,-35 18 17,0 17-17,-18 18 1,18 0-1,-17 53 1,17-53 0,-18 17-1,18-34 1,-17-19-16,17 1 16,-18 0-1,18-54 32,18-17-47</inkml:trace>
  <inkml:trace contextRef="#ctx0" brushRef="#br0" timeOffset="14046.145">18380 17604 0,'0'-18'0,"0"36"0,-18-54 16,18 19 0,0 34 15,35 36-15,36 0-1,52 18 1,-34-18-1,52 0 17,-106-36-32,0 1 15,-17 17 1,-53 18 0,-54 18-1,1-1 1,18 1-1,-54 52 1,54-52 0,34-54-1,19 1 1,87-89 15</inkml:trace>
  <inkml:trace contextRef="#ctx0" brushRef="#br0" timeOffset="14497.66">19667 17815 0,'0'0'0,"0"-17"16,-17-1-1,-1 0 1,-52 1 15,-1 17-15,0 53-1,18 0 1,36 105 0,17-70-1,35-17 1,36-36-1,-1-17 1,18-71 0,-17-53-1</inkml:trace>
  <inkml:trace contextRef="#ctx0" brushRef="#br0" timeOffset="14995.129">19897 17568 0,'0'-35'15,"0"0"1,0 158 0,0-176-16,-18-17 15,0 87 17,18 36-17,-17 36 1,-19 16-1,19 36 1,17-35 0,-18-35-1,18-36 1,0-53 15,0-17-31,0 0 0,35-36 16,1-34-1,17 34 17,-18 53-17,0 54 1,0 69 0,-35 1-1,0 0 1,18-53-1,0-35 1,17-18 0,53-71-1</inkml:trace>
  <inkml:trace contextRef="#ctx0" brushRef="#br0" timeOffset="15163.641">20355 17903 0,'18'-17'31,"-18"34"-16,0 1 17,-18-36-32,36 54 0,0 17 15,-1 0 1,-17-18 0</inkml:trace>
  <inkml:trace contextRef="#ctx0" brushRef="#br0" timeOffset="15304.538">20443 17762 0,'0'-88'15,"-17"53"1,-18 0 0,87 282-16,-52-336 0,-52-52 31</inkml:trace>
  <inkml:trace contextRef="#ctx0" brushRef="#br0" timeOffset="15746.306">21026 17568 0,'0'-17'0,"0"34"0,0-52 16,-18 17-1,18 36 1,0 17-1,0 18 1,0 106 15,0-71-15,0 53 0,0-17-1,0-89-15,-18 0 16,18 1-1,0-19 1,71-34 0,-54-1-16</inkml:trace>
  <inkml:trace contextRef="#ctx0" brushRef="#br0" timeOffset="16259.737">21378 17974 0,'18'-18'16,"17"-35"-1,-17 18-15,-18-18 16,-71 212-16,142-353 16,-124 176-1,0 18 17,-35 53-17,53-17-15,-18 34 16,17 36-1,36 0 1,53-53 0,-17-53-1,34-53 1,18-88 0,-35 17-1,18-87 1,-54 87-1,-17 71 1,0 35 0,0 54 31,0 52-32,0-53-15,-17 106 16,-1-35-1,-17 35 1,17-35 0,18-71-1</inkml:trace>
  <inkml:trace contextRef="#ctx0" brushRef="#br0" timeOffset="16974.59">21784 17445 0,'0'0'0,"-18"0"16,1 0 15,17 17-16,0 36 1,0 0 0,-36 53-1,19 0 17,17-35-17,-18-36-15,1 71 16,17-36-1,0-52 1,0-53 15,0-18-15,0 35-16,88-88 16,18 18-1,-36 70 1,54 18-1,-36 71 1,-53-1 0,-53 36-1,-52-18 1,-1-70 15,-52-18-15,17-18-1,53-17 1,53 18-16</inkml:trace>
  <inkml:trace contextRef="#ctx0" brushRef="#br0" timeOffset="17325.213">22225 17798 0,'-18'0'0,"36"0"15,0-18-15,35 18 16,-1 35 0,-34 53 15,-18-35-31,-18 53 31,1-71-15,-1-17-1,1-36 1,17-52 0,17-36-1,1 36 1,35-1 0,0 18-1,-18 35 1,-17 18-16</inkml:trace>
  <inkml:trace contextRef="#ctx0" brushRef="#br0" timeOffset="17657.5">22648 17709 0,'18'0'16,"-36"0"-1,36 18-15,-53 0 31,-1 52-15,-17 18 0,53 1-1,36-36 1,-36-36-16,53 1 16,0-53-1,-18-18 1,-17-88-1,-36 35 1,-17 53 0,-1 35-1</inkml:trace>
  <inkml:trace contextRef="#ctx0" brushRef="#br0" timeOffset="18156.254">22860 17780 0,'0'18'16,"0"-1"0,0 1-1,-18 0-15,18 34 16,0 19-1,18 17 1,0-53 0,35-17-1,-18-36 1,18-70 15,-18 18-31,-17-1 31,-18 106 1,17 18-17,36 0 1,-18-17 0,-17-36-16,53 0 15,-54-36 1,19-34-1,-54-36 1,-17 35 0,-18 36-1,17 35 1,54 0 0</inkml:trace>
  <inkml:trace contextRef="#ctx0" brushRef="#br0" timeOffset="18506.537">23548 17798 0,'18'-18'15,"-107"36"-15,160-18 0,-53-36 0,-1 19 16,-17-1 15,-17 18-15,-1 0-1,-17 18 1,35-1-16,0 54 16,0-1-1,0 19 1,0-1 0,0-53-1,-36 0 16,-52-35-15,35 0 0,0-17-1,36-19 1</inkml:trace>
  <inkml:trace contextRef="#ctx0" brushRef="#br0" timeOffset="18874.482">23901 17903 0,'17'0'32,"1"-17"-17,0-1-15,35-17 16,-36 17 15,-17-35-15,-35 36-1,-36 17 1,1 53 0,34 0-1,1 35 1,35 0-1,0-53-15,35 0 16,1-17 0,-19 0-16</inkml:trace>
  <inkml:trace contextRef="#ctx0" brushRef="#br0" timeOffset="19173.707">24236 17939 0,'53'-71'16,"-36"71"-1,-17 88 17,-70-105-32,140 140 15,-70-70 1,-35 18 0,0-36-1,17-35 1,-17-71-1,35-34 1,35 16 0,36-16-1,-1 34 1,-17 36 0,-35 17-16</inkml:trace>
  <inkml:trace contextRef="#ctx0" brushRef="#br0" timeOffset="19604.772">24642 17498 0,'0'0'16,"-18"-18"-16,-17-17 16,17 35-1,0 0 1,18 35 15,-17 36-15,17 17-1,-18 53 1,0 18 0,1-36-1,-1-70 1,18-18-1,-35-70 1,35 17-16</inkml:trace>
  <inkml:trace contextRef="#ctx0" brushRef="#br0" timeOffset="19870.821">24447 17515 0,'18'-35'16,"0"-35"-1,35 52-15,17 18 32,36 53-17,-371 17-15,583-70 16,-300 18-16,-18 35 16,-36 0-1,-52 0 1,35-36-1,-17 1 1,34 0 0</inkml:trace>
  <inkml:trace contextRef="#ctx0" brushRef="#br0" timeOffset="20221.397">24818 17780 0,'-18'0'31,"-35"53"-15,36 0-1,-1 35 1,18 0-1,18-17 1,17-54 0,-17-17-16,35-35 15,-36-35 1,-17-54 0,-53 36-1,18 53 1,17 35-1</inkml:trace>
  <inkml:trace contextRef="#ctx0" brushRef="#br0" timeOffset="20527.35">25188 17815 0,'0'0'0,"18"-35"15,-18 0 1,0 17 0,0 71 15,-18 35-15,-17 71-1,0 0 1,-1-18-1,1-71 1,18-34 0,17-1-1,-18 0 1,18-52 0</inkml:trace>
  <inkml:trace contextRef="#ctx0" brushRef="#br0" timeOffset="20786.008">25206 17833 0,'35'-35'0,"-70"70"0,141-141 16,-71 88-16,53 1 16,-17 34-1,-54 36 1,-34 18-1,-54 17 1,18-53 0,-88 36 15,53-71-15,70-18-16</inkml:trace>
  <inkml:trace contextRef="#ctx0" brushRef="#br0" timeOffset="21250.892">25665 17709 0,'-18'0'31,"0"18"-31,-17 17 16,17 18-1,1 18 17,17 17-17,0-70-15,35 35 16,-17-53-1,52-18 1,1-35 0,-36-18-1,18 1 1,-35 35 0,-18 70 15,0 0-16,0 36 1,17-18 0,-17-36-1,18 1-15</inkml:trace>
  <inkml:trace contextRef="#ctx0" brushRef="#br0" timeOffset="21552.283">26053 17833 0,'17'-71'16,"-52"177"-16,70-229 15,-52 211-15,34-194 16,-17 124 0,0-1-1,0 72 1,-53 52-1,18-53 1,17-35-16,-34 88 16,16 0-1,19-88 17,-1 17-17,-17-52-15</inkml:trace>
  <inkml:trace contextRef="#ctx0" brushRef="#br0" timeOffset="21835.542">26053 17745 0,'0'0'0,"17"-36"15,19 1 1,16 35 0,-16 18 15,-19 52-31,-17 19 31,-53 16-15,-35-52-1,-70-53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2:58:56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776 988 0,'0'-18'0,"0"0"31,0 1 32,0 34 30,0 1-77,0 0-16,0 17 16,0 36-1,0-36-15,18 35 16,-18 19-1,0-1 1,0-35 0,0-36-1,17-17 1,-17-35 0,0-18-1</inkml:trace>
  <inkml:trace contextRef="#ctx0" brushRef="#br0" timeOffset="332.86">1076 882 0,'0'0'0,"18"-18"0,-1-35 32,1 18-17,-18 53 32,0-1-47,0 1 16,35 35-1,-17-18-15,-1 18 16,-17 53 0,18 0-1,-18 0 1,0-89-16,18 36 15,-18-18 1,0-87 15</inkml:trace>
  <inkml:trace contextRef="#ctx0" brushRef="#br0" timeOffset="635.112">1446 864 0,'18'-35'0,"-36"70"0,36-88 16,-18 18-16,0 0 16,0-18-1,-18 53 17,18 53-17,0 17 1,36 36-1,-36-53-15,17 18 16,1 52 0,0 1-1,-18-71 1,-18-18 15,-17-53-31</inkml:trace>
  <inkml:trace contextRef="#ctx0" brushRef="#br0" timeOffset="934.848">653 847 0,'0'0'0,"-53"0"0,-124-36 16,71 19-1,89 17-15,34-36 16,142 1 0,71-18-1,-19 0 1,-34 18 15,-54 17-15,-35 18-1,-70 36 1,-18-1-16</inkml:trace>
  <inkml:trace contextRef="#ctx0" brushRef="#br0" timeOffset="1249.467">723 1517 0,'0'0'0,"-17"35"0,-36 36 15,17-1 1,36-34 0,71-19-1,70-17 1,141-53 15,0-17-15,-17-1-1,-89 18 1,-87 18 0,-54 35-1,-35-18 1,0 1 0,-18-19-1</inkml:trace>
  <inkml:trace contextRef="#ctx0" brushRef="#br0" timeOffset="2145.952">3334 864 0,'0'0'0,"17"-17"15,-17-19 1,0 19 0,0 34 15,0 1-16,0 17-15,18 53 16,-18 54 0,0-37-1,0 1 1,-35-70 0,-18-36-1,35 0 1</inkml:trace>
  <inkml:trace contextRef="#ctx0" brushRef="#br0" timeOffset="2330.012">2875 794 0,'0'0'0,"0"-36"16,0 19-16,53-54 15,88 1 1,71 34-1,-36 36 1,-70 36 0,-88 17-1</inkml:trace>
  <inkml:trace contextRef="#ctx0" brushRef="#br0" timeOffset="2512.817">2981 1288 0,'0'0'0,"-35"35"0,-1-17 16,-17 70 0,36-53-1,52 18 1,36-35 0,52-36-1,-88 0-15</inkml:trace>
  <inkml:trace contextRef="#ctx0" brushRef="#br0" timeOffset="3294.901">3881 1252 0,'0'0'0,"0"18"31,0 17-15,0 1-1,0-1 17,0-53 46,-18 18 0,18-17-31,-18-1-32,18 0-15,0-70 32,0 53-32,18-36 15,52 1 1,19 34 0,-19 72-1,-17 34 1,-35 18-1,-1-17 1,1-36 0,17-105 15,-17-18-15,35-18-1,-18 35 1,36 53-1,-1 54 17,18 70-17,-70-1 1,-18-34 0,0-18-1,-35-18 1,17-35-16,1 0 15,17-35-15</inkml:trace>
  <inkml:trace contextRef="#ctx0" brushRef="#br0" timeOffset="3577.644">4692 1023 0,'18'-18'16,"-36"36"-16,36-53 0,-1 35 15,-17 0 32,18 35-47,-18 53 31,0 71-15,0 0 0,0-89-16,0 71 15,-53-17 1,0-36-1,0-53 1,18-35 0</inkml:trace>
  <inkml:trace contextRef="#ctx0" brushRef="#br0" timeOffset="3844.06">4939 1041 0,'0'0'0,"0"-53"0,0-53 16,0 71 0,35-1-1,71 36 1,0 71 0,-53 17-1,-53 0 1,-71 18-1,-35 0 1,-17-53 0,35-53-1,52 0-15</inkml:trace>
  <inkml:trace contextRef="#ctx0" brushRef="#br0" timeOffset="4177.335">5397 564 0,'0'0'0,"0"-17"16,18-18-1,0 35 16,-1 70-15,-17-35-16,18 36 16,0 88-1,-18-71 1,-18 53 0,0-35-1,36-18 1,53-70 15</inkml:trace>
  <inkml:trace contextRef="#ctx0" brushRef="#br0" timeOffset="4492.817">5803 1041 0,'0'0'0,"-17"0"15,-1-18-15,-17 18 16,17 0-1,36 0 17,35-18-17,-36 1-15,36-19 16,-35 1 0,-18 0-1,-18 35 1,-52 35-1,17 36 1,35-1 0,18 1 15,53 17-15,0-35-1</inkml:trace>
  <inkml:trace contextRef="#ctx0" brushRef="#br0" timeOffset="5025.08">5980 1270 0,'17'0'16,"-17"-18"0,0 1-1,0-19 1,18-16-1,-1-19 1,19-17 0,-1 35-1,0 35 17,-17 36-32,17 35 15,1 17 1,-36 1-1,0-18 1,0-36 0,0-34-1,0-18 1,35-71 0,18 35-1,35 36 1,0 52-1,-17 54 1,-36 35 0,-53-18 15,-17-53-15,0 1-1,-36-36 1,71-36-16</inkml:trace>
  <inkml:trace contextRef="#ctx0" brushRef="#br0" timeOffset="5358.814">6809 1023 0,'0'0'0,"17"0"16,36 0-1,0 0 1,-18-35 0,18-1 15,-35 1-15,-18 0-1,0 17 1,-53 36-1,-18 17 1,1 36 0,52-1-1,18 1 1</inkml:trace>
  <inkml:trace contextRef="#ctx0" brushRef="#br0" timeOffset="5391.509">6967 1252 0</inkml:trace>
  <inkml:trace contextRef="#ctx0" brushRef="#br0" timeOffset="5723.94">7108 1217 0,'0'0'0,"0"-18"32,0 1-17,0-18 1,36-18-1,-1-18 1,18-17 0,-35 70-16,17-17 15,35 53 1,-17 34 0,-35 37-1,-18-1 1,0 0-1,-18-35 1,-17-18 0,0-35-1,17-35 1</inkml:trace>
  <inkml:trace contextRef="#ctx0" brushRef="#br0" timeOffset="6107.052">7602 494 0,'0'0'0,"0"-18"15,0-35 1,0 36-1,0 52 17,0 71-17,0 17 1,0-87 0,0 87-1,0 18 1,-17-35-1,17 0 1,0-36 0,17-17-1,36-70 1,-17-1-16</inkml:trace>
  <inkml:trace contextRef="#ctx0" brushRef="#br0" timeOffset="6273.005">7726 970 0,'-18'0'16,"36"0"-16,-53 0 0,17-18 0,0 18 15,18-17 1,36-1 15,-19 18-31,36-17 16,35-1-16</inkml:trace>
  <inkml:trace contextRef="#ctx0" brushRef="#br0" timeOffset="6442.137">8079 847 0,'0'0'0,"17"0"15,1 0 1,-18 53 15,-18-36-31,18 36 16,-17 0-1,-19 0 1,1-53 0</inkml:trace>
  <inkml:trace contextRef="#ctx0" brushRef="#br0" timeOffset="6606.633">8079 688 0,'0'0'15,"0"-35"-15,0-54 16,-36 37 0,-17 52-1,36 0 1</inkml:trace>
  <inkml:trace contextRef="#ctx0" brushRef="#br0" timeOffset="6970.94">8414 1076 0,'0'0'0,"-18"18"0,18-1 16,0-34 31,0-19-32,18-70 1,17 18 0,18 18-1,35 52 1,0 71 0,1 53-1,-37-18 1,-52 0-1,0-35 1,-35 0 0</inkml:trace>
  <inkml:trace contextRef="#ctx0" brushRef="#br0" timeOffset="7604.91">9066 864 0,'0'0'0,"36"-53"32,-36 36-17,-53 17 1,35 0-16,-17 17 16,-36 54-1,36-1 1,35-17-1,71-17 1,-1-36 0,18-36-1,-17-52 1,-36 53 0,-35-18 15,0 35-16,-18 36 1,1 17 0,-36 89-1,18 17 1,17 53 0,0 18-1,18-71 1,-35 35-1,0-35 1,17-88-16,-52 35 16,-1-52-1,1-36 1,-1-36 15,53-17-15,18-70-1,53-18 1,-35 88-16,70-71 16,-17 71-1,-1 36 1,-17 17-16</inkml:trace>
  <inkml:trace contextRef="#ctx0" brushRef="#br0" timeOffset="8802.844">10636 476 0,'0'0'0,"18"-53"16,-18 18-1,0 17-15,0-17 16,-18 0 15,-17 35-15,-53 0-1,-36 53 1,1 35 0,17 35-1,18 36 1,53 35-1,52-70 1,36-18 0,35-54-1,0-34 1,1-71 0,34-70-1,-70 34 16,-35 19-31,-18 35 32,0 17-17,0 36 1,0 17 0,-36 53-1,1 18 1,0 35-1,0 18 1,17 0 0,0-1-1,1-69 1,17-72 0,-18-17-1,18-35 1,0-36-1,35-52 1</inkml:trace>
  <inkml:trace contextRef="#ctx0" brushRef="#br0" timeOffset="9201.537">10830 847 0,'0'0'15,"18"0"1,0-18 0,-18 0-1,17 18-15,1-17 16,-1-1-1,-17 0 1,-52 71 31,16-17-31,-17 17-1,53 17 1,0-17-1,53 0 1,-35-35-16,35 17 16,70-35-1</inkml:trace>
  <inkml:trace contextRef="#ctx0" brushRef="#br0" timeOffset="9552.56">11165 1058 0,'-17'0'0,"-1"0"15,18 18 1,-18-18 0,18-18 15,0-17-15,18-18-1,35-53 1,0 71-1,-35 17-15,87 1 16,1 52 0,0 36-1,-53-1 1,-53 18 0,-18 1-1,-17-72 1,0 1-1,35-53 1</inkml:trace>
  <inkml:trace contextRef="#ctx0" brushRef="#br0" timeOffset="9901.101">11836 935 0,'0'-18'63,"17"18"-48,1 0-15,0-17 16,17-19 0,-17-17-1,-18 18 1,-36 17-1,1 36 1,17 0 0,-17 35-1,17 35 1,18 0 0,36-17-1,-1-36 1,0-17-16</inkml:trace>
  <inkml:trace contextRef="#ctx0" brushRef="#br0" timeOffset="10200.291">12206 900 0,'0'0'0,"0"-36"16,18 54-1,-1 17 1,-17 18-1,0 53 17,0-71-32,0-17 31,-17-53 0,17-18-15,17 17-16,1-17 15,53-70 1,-19 70 0,-16 18-16</inkml:trace>
  <inkml:trace contextRef="#ctx0" brushRef="#br0" timeOffset="10383.13">12647 776 0,'0'0'0,"0"35"16,0 1-1,0 17 1,-18 17 0,1-17-1,-18-18 17,-1-35-17,19 0-15</inkml:trace>
  <inkml:trace contextRef="#ctx0" brushRef="#br0" timeOffset="10516.207">12594 617 0,'0'0'0,"0"-35"16,0 17 0,18 18 15</inkml:trace>
  <inkml:trace contextRef="#ctx0" brushRef="#br0" timeOffset="10833.005">13212 776 0,'0'0'0,"17"-18"15,-34 18 17,-19 0-17,-70 71 1,18 0 0,35-1-1,53 18 1,88-17-1,36-71 1,-1-35 0,-87 17-1</inkml:trace>
  <inkml:trace contextRef="#ctx0" brushRef="#br0" timeOffset="11686.593">13794 529 0,'0'0'0,"0"-17"16,0-1 15,0 36 0,0-1-15,-36 54 0,1 35-1,35 17 1,18 36 0,35-71-1,52-35 1,19-35-1,17-54 1,-18-52 0,1-53-1,-89 88 1,18-106-16,-53 18 16,-70 53 15,-1 88-16,36 53 1,35-18 0</inkml:trace>
  <inkml:trace contextRef="#ctx0" brushRef="#br0" timeOffset="12097.782">15011 317 0,'0'0'0,"0"-35"0,0 0 16,17 35 0,-17-18-1,0 36 16,0 35-15,0 53 0,-35 17-1,-18 1 1,0-1 0,0 18-1,36-53 1,17-35-1,35-17 1,35-36 0,36-36-1,-53 1 1</inkml:trace>
  <inkml:trace contextRef="#ctx0" brushRef="#br0" timeOffset="12247.81">14940 794 0,'-18'0'0,"36"0"0,-53-18 16,35 0-1,70 18 1,19-35 0,-72 35-16,19 0 0</inkml:trace>
  <inkml:trace contextRef="#ctx0" brushRef="#br0" timeOffset="12398.001">15275 706 0,'0'0'0,"0"17"16,0 18 0,-35 36-1,17-36 1,18 1 0,0-19-1</inkml:trace>
  <inkml:trace contextRef="#ctx0" brushRef="#br0" timeOffset="12529.737">15363 582 0,'0'-70'16,"0"140"-16,-35-211 16,0 106-1,17 17 1</inkml:trace>
  <inkml:trace contextRef="#ctx0" brushRef="#br0" timeOffset="12912.815">15628 212 0,'0'0'0,"18"-18"0,-1 0 16,-17 1 0,18 17-1,-18 17 1,-18 36 0,-35 35-1,0 71 1,1-18-1,16-35 1,19 0 0,17-18-1,0-17 1,70-18 0,1-36-1,17-52 1,-17 17-1</inkml:trace>
  <inkml:trace contextRef="#ctx0" brushRef="#br0" timeOffset="13079.368">15910 882 0,'71'-53'15,"-142"106"-15,159-124 0,-70 36 16,-53 53 15,17-18-31,-35 35 16,36 0-1,17 18 1,-36-18 0</inkml:trace>
  <inkml:trace contextRef="#ctx0" brushRef="#br0" timeOffset="13228.581">16051 670 0,'0'0'0,"0"-17"16,-17-89 0,-19 71-1,19 35 1,17-18 0</inkml:trace>
  <inkml:trace contextRef="#ctx0" brushRef="#br0" timeOffset="13611.2">16404 353 0,'0'0'0,"18"-18"15,-1 18-15,1-18 16,-18 36 31,18 0-47,-18 52 15,0 1 1,0-36-16,-36 71 16,1 17-1,-18-17 1,36 0-1,17-18 1,17-52 0,54-19-1,-1-17 1,1-53 0</inkml:trace>
  <inkml:trace contextRef="#ctx0" brushRef="#br0" timeOffset="13765.765">16422 776 0,'106'18'0,"-212"-36"0,35 0 15,1 18 1,87-17 15,-17-1-31,53 1 16</inkml:trace>
  <inkml:trace contextRef="#ctx0" brushRef="#br0" timeOffset="13977.114">16598 688 0,'0'0'0,"18"18"0,-18 17 16,0 18-1,0 17 1,-18-34 15,18-19-15</inkml:trace>
  <inkml:trace contextRef="#ctx0" brushRef="#br0" timeOffset="14159.968">16686 476 0,'0'0'0,"-17"-88"16,-1 70 0,0 18-1</inkml:trace>
  <inkml:trace contextRef="#ctx0" brushRef="#br0" timeOffset="14826.585">16916 741 0,'0'0'0,"0"35"15,35-35 17,0 0-17,1-35 1,16-18 0,-34 0-1,-36 18 1,-17 35-1,18 0-15,-54 35 32,18 36-32,35-1 31,18 1-15,18 34-1,35-69 1,70-19-1,-52-17 1,35-35 0,17-35-1,1-36 1,17-18 0,-106 54-1,-35 34 1,-70 36-1,34 53 1,1 18 0,35 17 15,0 18-15,0-53-1,0 0 1,-71-18-1,-17-17 1,-18-18 0,71 0-16</inkml:trace>
  <inkml:trace contextRef="#ctx0" brushRef="#br0" timeOffset="15491.516">18327 776 0,'0'0'0,"17"0"31,-17 18 0,0-1-31,-17 19 16,17 34-1,-18-52-15,18 17 16,-17 0 0,-1 1 15,18-54-15,0-17-16</inkml:trace>
  <inkml:trace contextRef="#ctx0" brushRef="#br0" timeOffset="15624.962">18327 688 0,'0'0'16,"17"-53"-16,19-70 16,-36 52-1,17 53 1,1 36 0,17 0-1</inkml:trace>
  <inkml:trace contextRef="#ctx0" brushRef="#br0" timeOffset="15958.402">18574 882 0,'0'0'0,"17"18"16,-17-1 0,18-17 15,-18-35-16,0 17-15,18-35 16,17-35 0,53 18-1,53 34 1,0 54 0,0 88-1,-123-18 1,-53-17-1,-18-19 1,-18-16 0,54-19-1</inkml:trace>
  <inkml:trace contextRef="#ctx0" brushRef="#br0" timeOffset="17688.246">20144 476 0,'0'0'0,"0"-17"15,17-1 1,-17 36 46,0-1-62,0 19 16,0 69 0,0 1-1,-17-18 1,-1-17 0,18-53-16,-18 17 15,-17-18 1,17-17-1,18-35 1,-17 0-16</inkml:trace>
  <inkml:trace contextRef="#ctx0" brushRef="#br0" timeOffset="17888.646">19879 512 0,'-88'-53'15,"176"106"-15,-247-142 16,142 72 15,70-19-15,-18 36-16,88 0 15,-17 0 1,88 0 0,-123 18-1,-18-18 1</inkml:trace>
  <inkml:trace contextRef="#ctx0" brushRef="#br0" timeOffset="18474.091">20620 758 0,'0'0'0,"-18"18"0,-35 0 16,18-1-1,53-17 32,-1 0-47,1 0 0,35-35 31,-18 0-15,-17-18 0,-18 18-1,-53 35 1,-18 35 0,18 35-1,18 1 1,70 17-1,18-35 1,35-35 0,36-18-1,-1-53 1</inkml:trace>
  <inkml:trace contextRef="#ctx0" brushRef="#br0" timeOffset="18769.957">21078 741 0,'18'-53'0,"-36"106"0,54-124 15,-36 36-15,0 0 32,-36 52-1,36 19-15,0 34-1,36 1 1,-1-18-1,0 17 1,-35-35 0,0-17-16,-17 17 15,-36-35 1,-35 18 0,35-18-1,17-53 1</inkml:trace>
  <inkml:trace contextRef="#ctx0" brushRef="#br0" timeOffset="19119.653">21484 282 0,'0'-17'0,"0"34"0,0-87 16,0 52-16,0 0 15,0 36 17,0 70-17,0-53-15,18 36 16,-18 105 0,0-52-1,0-18 1,17-18-1,19-35 17,-1-36-17,18-17 1,17-52 0</inkml:trace>
  <inkml:trace contextRef="#ctx0" brushRef="#br0" timeOffset="19252.238">21696 547 0,'0'0'0,"-35"-18"0,-36 18 16,0-17-1,142 17 17,17-18-17</inkml:trace>
  <inkml:trace contextRef="#ctx0" brushRef="#br0" timeOffset="19935.368">22437 388 0,'0'0'0,"0"-18"16,17 1-16,-17-1 15,0-35 1,18-35 0,-18 53-1,-35 17 1,-89 18-1,1 53 1,17 35 0,71 18-1,70 35 1,71-35 0,-18-35-1,-18-1 1,-70-35-1,0 1 1,-52-19 15,-90-17-15,19 0 0,17 0-1,36 0 1,158 0 15,-53-17-31,0 17 0</inkml:trace>
  <inkml:trace contextRef="#ctx0" brushRef="#br0" timeOffset="20234.787">22613 688 0,'18'-18'16,"-18"1"-1,-18 17 17,0 0-17,-17 0 1,-18 53 0,36-36-16,-1 1 15,-17 52 1,35-17-1,35 18 1,18-54 0,17 1-1,36-36 1,-88 1-16</inkml:trace>
  <inkml:trace contextRef="#ctx0" brushRef="#br0" timeOffset="20517.55">22807 723 0,'0'0'0,"0"-35"15,18 17 1,17 36 0,18 70 15,-18-17-15,-17-18-1,-18-1 1,-18-52 15,18-17-15,-17-54-1,52-17 1,0 18 0,18 17-1,-18 17 1</inkml:trace>
  <inkml:trace contextRef="#ctx0" brushRef="#br0" timeOffset="20666.933">23142 617 0,'0'0'0,"18"36"16,-1 17-1,-17-1 17,0 1-17,0 0 1,0-17-1</inkml:trace>
  <inkml:trace contextRef="#ctx0" brushRef="#br0" timeOffset="20817.201">23142 564 0,'0'0'0,"35"-105"15,-35 34 1,0 53-1,0 36 17,18-18-32</inkml:trace>
  <inkml:trace contextRef="#ctx0" brushRef="#br0" timeOffset="21133.246">23601 706 0,'0'0'0,"17"0"0,-17 17 47,0 18-31,18 18 0,0 53-1,17 18 1,-35-71-16,0 35 15,0 35 1,-35-17 0,-18-35-1,18-71 1,17-36 15,0-52-31</inkml:trace>
  <inkml:trace contextRef="#ctx0" brushRef="#br0" timeOffset="21366.374">23707 776 0,'17'-35'15,"-34"70"-15,52-105 0,0-1 16,18 36 0,35 52-1,1 36 1,-37 53-1,-52-35 1,-88 17 0,0-53-1,-18-17 1,36-18 0</inkml:trace>
  <inkml:trace contextRef="#ctx0" brushRef="#br0" timeOffset="21651.641">24201 423 0,'0'0'0,"0"-88"16,0 35-1,0 36 1,17 52-1,18 53 1,1 36 0,-19 34 15,1-34-15,-18-18-1,0-36 1,0-17-16</inkml:trace>
  <inkml:trace contextRef="#ctx0" brushRef="#br0" timeOffset="21832.223">24324 758 0,'0'0'0,"-18"-35"15,-17 18 1,35-1-16,0 0 15,35 1 1,54 17 0,16-36-1</inkml:trace>
  <inkml:trace contextRef="#ctx0" brushRef="#br0" timeOffset="22098.4">24589 582 0,'35'-18'0,"18"-17"16,-36 18 15,-140 87-31,141-70 0,70-70 31,-106 87-15,18 1-1,-17 17 1,17-17-16,0 35 16,52 35-1,-16-18 1,-19-17-1,-52 0 1,-53-18 0,53-17-1,-36-18-15,-17 0 16</inkml:trace>
  <inkml:trace contextRef="#ctx0" brushRef="#br0" timeOffset="31167.933">3828 2646 0,'-18'0'47,"0"0"15,18-18 282,-17 1-329,17-1 1</inkml:trace>
  <inkml:trace contextRef="#ctx0" brushRef="#br0" timeOffset="32284.586">3828 2681 0,'-18'0'32,"18"-18"46,18 1-63,-18-18 1,0 17-16,0 0 16,0-17-1,-36 35 1,-34 18-1,-18 35 1,52 17 0,36 1-1,36-1 1,69 1 15,19-18-15,-54-18-1,-52-17-15,-18-1 16,-35 1 0,-53 0-1,-53-1 1,17 1 0,53-18-1,160-35 16,-36 17-31</inkml:trace>
  <inkml:trace contextRef="#ctx0" brushRef="#br0" timeOffset="32680.482">4269 2805 0,'0'-18'31,"0"0"-15,17 18 0,19-35-1,-1 0 1,-18-1 0,1-16-1,-18 34-15,-18 0 16,-34 36-1,-19 52 1,18 1 0,53 17-1,0 0 1,35-17 0,18-18 15,18-18-16,-1-52 1,-34 17-16</inkml:trace>
  <inkml:trace contextRef="#ctx0" brushRef="#br0" timeOffset="32997.65">4904 2593 0,'0'0'0,"0"-53"16,-18 35-1,0 18 1,18 53 0,0-35-16,0 88 15,18 35 1,35 18 0,-18-1-1,-17-69 16,-18 34-15,-18-17 0,1-71-1,-1-35 1,18-53 0,0-53-1</inkml:trace>
  <inkml:trace contextRef="#ctx0" brushRef="#br0" timeOffset="33249.16">5062 2628 0,'0'-35'0,"0"70"0,0-105 15,36 34 1,34 36 0,36 53-1,-35 53 16,-54 0-15,-34-18 0,-54-17-1,-17-18 1,35-36 0,35-17-16</inkml:trace>
  <inkml:trace contextRef="#ctx0" brushRef="#br0" timeOffset="33698.999">5821 2628 0,'0'0'0,"0"-35"15,0 17 16,-18 18-15,-17 36 0,-36 34-1,36 36 1,35-18 0,35-17-1,18-36 1,-35-35-16,17 0 15,0-53 1,1-35 0,-36 0-1,0 35 1,0 106 15,0-36-15,35 71-1,0-17 1,18-36 0,-35-17-16</inkml:trace>
  <inkml:trace contextRef="#ctx0" brushRef="#br0" timeOffset="33980.39">6191 2840 0,'0'0'0,"18"-18"0,0-35 16,34 36-1,19 70 1,-18 17 0,-18 1-1,-17-36 1,-18 18 0,-35-71 15,17-52 0,18-19-15,35-16-1,18 16 1,53 37-16</inkml:trace>
  <inkml:trace contextRef="#ctx0" brushRef="#br0" timeOffset="34461.578">7214 2716 0,'0'0'0,"0"-17"0,18-19 16,0-16-1,-18-1 1,-18 35-1,-35 18 17,-18 18-17,-17 52 1,71-35-16,-19 36 16,19 17-1,87 0 1,54-35-1,-54-53 1,-17-53 0,-35-52-1,-18 34 1,0 18 0,-35 88-1,17 18 16,18 35-31,35 1 16,0-36 15,1-53-31</inkml:trace>
  <inkml:trace contextRef="#ctx0" brushRef="#br0" timeOffset="34728.973">7620 2399 0,'0'0'0,"0"-106"16,0 53-1,0 35-15,-18-17 16,1 70 0,17 71-1,0 71 1,17-1-1,-17-35 17,18 18-17,-18-106 1,18-53 0</inkml:trace>
  <inkml:trace contextRef="#ctx0" brushRef="#br0" timeOffset="34877.876">7673 2734 0,'0'-71'16,"0"142"-16,-35-194 16,17 87-1,53 36 17,-17 0-32,52-17 15</inkml:trace>
  <inkml:trace contextRef="#ctx0" brushRef="#br0" timeOffset="35193.892">8167 2628 0,'-18'18'0,"18"-1"16,0 1-1,18-18 16,-1 0-31,36 0 16,18-53 0,-36 0-1,-35 0 1,-17 53-16,-54 0 16,-17 71-1,53-1 1,17 54-1,53-18 17,18-71-32</inkml:trace>
  <inkml:trace contextRef="#ctx0" brushRef="#br0" timeOffset="35612.475">9807 2646 0,'0'0'0,"-17"-18"15,-1-17 1,-17 17-1,17 18 1,0 0 15,1 36-15,17 69 0,0 36-1,35 36 1,0 35-1,-35-89 1,0-70 0,0-18-1,-53-88 17,36 18-32</inkml:trace>
  <inkml:trace contextRef="#ctx0" brushRef="#br0" timeOffset="35876.417">9825 2716 0,'0'0'0,"35"-158"16,0 52 15,71 71-15,18 105-1,-1 18 1,-70 36-1,-71-18 1,-70-36 0,-18-17-1,71-35-15,-53-1 16,35-17 0,53-17-16</inkml:trace>
  <inkml:trace contextRef="#ctx0" brushRef="#br0" timeOffset="36294.064">10530 2611 0,'0'0'0,"18"-18"16,-18-17-1,0 17 1,-35 18-1,-36 71 1,54 17 0,17 0-1,35 0 1,35-53 0,-34-17-1,-1-71 1,0-53-1,-17 18 17,-18 88-1,0 18-31,-18 17 16,18 88-1,18-52 1,17-18-1,-17-53 1</inkml:trace>
  <inkml:trace contextRef="#ctx0" brushRef="#br0" timeOffset="36541.736">11148 2628 0,'0'0'0,"0"-70"16,-53 17 15,35 53-31,-17 17 16,-36 89 15,54 0-15,17 0-1,53-18 1,17-35-1,18-35 1</inkml:trace>
  <inkml:trace contextRef="#ctx0" brushRef="#br0" timeOffset="36825.036">11606 2258 0,'0'0'0,"0"-88"15,0 70-15,-17-17 16,-1 35 0,18 35-1,0 53 17,18 36-17,17 87 1,-17-52-1,17-53 1,-17-71 0</inkml:trace>
  <inkml:trace contextRef="#ctx0" brushRef="#br0" timeOffset="37158.025">11924 2452 0,'0'0'0,"0"-35"16,0 17 0,-18 0-1,1 18 1,-1 0 0,-35 36 15,0 34-16,-35-17 1,17 18 0,18-1-1,53-35-15,18 36 16,17-18 0,36-18-1,17-17 1,-17-36-1</inkml:trace>
  <inkml:trace contextRef="#ctx0" brushRef="#br0" timeOffset="37625.754">12312 2575 0,'0'0'16,"0"-35"-1,0 17-15,0 1 16,0-36 0,-18 18-1,-35 35 1,-17 17 0,-1 36-1,18 71 1,89-36-1,34 0 1,1-53 0,-18-52-1,0-54 1,-36-17 15,1 35-15,-18 35-1,-35 54 1,-1 16 0,36 37-1,36-19 1,-1-70 0,-18 0-16</inkml:trace>
  <inkml:trace contextRef="#ctx0" brushRef="#br0" timeOffset="37873.847">12912 2469 0,'0'0'15,"0"-35"-15,17 18 0,-17-54 16,-35 53 0,-18 18 15,-35 53-16,17 35 1,36 89 0,53-71-1,35-18 1,35-71 0,-35-17-1</inkml:trace>
  <inkml:trace contextRef="#ctx0" brushRef="#br0" timeOffset="38555.612">12947 2522 0,'0'-17'16,"0"-19"15,0 19 0,-35-18-15,17 35-16,-17-18 16,-53 36-1,35 34 1,0 37-1,53-1 1,35-18 0,36-17-1,17-35 1,18-53 0,-54-54 15,-16-34-16,-19 35 1,-17 53 0,-35 52-1,-18 54 1,18 52 0,17 36-1,18 17 1,0 1-1,18-1 1,-53 18 0,-18-123-1,0-71 1,0-36 0,0-34-1,0-36 16,106-53-15,18 53-16</inkml:trace>
  <inkml:trace contextRef="#ctx0" brushRef="#br0" timeOffset="38905.271">13317 2769 0,'0'0'0,"0"-17"0,18-1 15,0 18 1,-1-18 0,1 1-16,17-1 15,0 0 1,1-34 0,-19-19-1,-34 53 1,-54 36 15,1 35-15,-19 70-1,72-34 1,52-19 0,36 1-1,34-54 1,-52-34-1</inkml:trace>
  <inkml:trace contextRef="#ctx0" brushRef="#br0" timeOffset="40020.216">14852 2205 0,'0'-18'16,"18"18"15,-1 0-15,18 0-1,-17-17 1,35-1 0,-18-35-1,-17 18 1,-18-1 0,-35 36-1,-18 36 1,17 52-1,36 35 1,0 36 0,-17 18-1,-18-36 1,-1-36 0,-17-52-1,36-53 1</inkml:trace>
  <inkml:trace contextRef="#ctx0" brushRef="#br0" timeOffset="40485.559">14570 2611 0,'-18'-18'0,"36"36"0,-54-36 16,19 0-1,52 1 1,71-1-1,53-17 1,-106 17-16,105-35 16,-34 18-1,-71 0 1,-53 17 0,-18 53 15,-35 18-16,36 53 1,17 0 15,35-18-15,-18-53-16,1-17 0,0-18 16,35 18-1,-18-54 1,-17-34-1,-18-89 1,-18 36 0,0 70-1</inkml:trace>
  <inkml:trace contextRef="#ctx0" brushRef="#br0" timeOffset="40768.473">15681 2505 0,'0'0'0,"35"17"0,18 19 31,0-1-15,-35 18 0,-18 35-1,-18-35 1,-17-35-1,17-18 1,1-36 0,17-34-1,88-71 1,35 17 0,18 18-1,-70 89 1</inkml:trace>
  <inkml:trace contextRef="#ctx0" brushRef="#br0" timeOffset="41600.062">17321 2240 0,'0'-18'16,"0"1"-16,0-1 15,-53 1 1,-35 17 0,-18 17-1,18 18 1,53 1 0,88 17-1,0-53 1,17 17-1,19-34 1,-19-19 0,-35 19 15,-35-1-15,0 53-1,-35 71 1,17 35-1,1 53 1,-1 36 0,-17-89-1,-18-35 1,-18-53 0,1-53-1,-18-36 1,17-70-1,89 1 1,70-37 0,106-34-1,-141 123 1</inkml:trace>
  <inkml:trace contextRef="#ctx0" brushRef="#br0" timeOffset="41953.221">17727 2311 0,'0'0'0,"35"0"16,-17-36-1,0 36 1,17-17 0,-17-1-1,-1 0 1,-17 1-1,-17 17 17,-1 0-32,-35 0 15,0 35 17,18 18-17,35-18-15,0 18 16,17 35-1,36 1 1,18-36 0,-18-36-16</inkml:trace>
  <inkml:trace contextRef="#ctx0" brushRef="#br0" timeOffset="42233.46">17974 2628 0,'0'-17'31,"0"-19"-16,0 19-15,18-36 16,-1-35 0,36-36-1,0 53 1,0 54 15,35 52-15,0 53-1,-52 36 1,-36 35 0,-36-89-1,19-52 1</inkml:trace>
  <inkml:trace contextRef="#ctx0" brushRef="#br0" timeOffset="42599.369">18627 2328 0,'0'0'0,"-36"0"16,1 0 0,53 0 15,17 0-16,18-17 1,17-19 0,-34-17-1,-36 36 1,-18-1 0,0 18-16,-52 18 15,17 52 1,18 72-1,35-72 1,53 36 0,35-53-1,-35-36 1</inkml:trace>
  <inkml:trace contextRef="#ctx0" brushRef="#br0" timeOffset="42882.061">19085 2364 0,'0'0'16,"0"-36"0,0 72-1,18 69 1,-18 1 0,0-35-1,0-54 1,0-52 15,0 18-31,0-89 16,35 0-1,18 18 1,0 35 0,0 17-1</inkml:trace>
  <inkml:trace contextRef="#ctx0" brushRef="#br0" timeOffset="43032.242">19438 2258 0,'18'35'16,"-36"-70"-16,36 141 15,-18-18 1,0-18 0,-18 1-1,18-36 1,-18-35-1</inkml:trace>
  <inkml:trace contextRef="#ctx0" brushRef="#br0" timeOffset="43170.494">19544 2117 0,'0'0'0,"0"-36"15,0-17 1,0 36-1,-18 17 1</inkml:trace>
  <inkml:trace contextRef="#ctx0" brushRef="#br0" timeOffset="43447.901">19932 2170 0,'-18'0'47,"-35"35"-31,36-18-16,-54 36 15,18 18 1,36 17 0,17 0-1,88-35 16,53-70-15,-35-72 0</inkml:trace>
  <inkml:trace contextRef="#ctx0" brushRef="#br0" timeOffset="44030.075">20496 1834 0,'0'0'0,"0"-17"0,-17-1 15,-1 1 1,0 17-16,-17 0 16,-53 17-1,35 54 1,0 17-1,36 18 1,17 17 0,52-17-1,19-35 1,52-36 15,-52-35-31,0-53 31,-1-35-15,36-18 0,-35-53-1,-54 53 1,-70 36 0,0 52-1,0 18 1</inkml:trace>
  <inkml:trace contextRef="#ctx0" brushRef="#br0" timeOffset="44346.495">21061 1676 0,'0'-36'15,"0"54"32,0 0-47,0-1 16,0 72 0,0 16-1,0-69-15,-53 69 16,0 1-1,0-18 1,35-35 0,18-17-1,18-19 1</inkml:trace>
  <inkml:trace contextRef="#ctx0" brushRef="#br0" timeOffset="44512.671">20937 2099 0,'0'0'0,"0"-18"16,18 18 0,35-17-1,35-1 1</inkml:trace>
  <inkml:trace contextRef="#ctx0" brushRef="#br0" timeOffset="44679.01">21396 2011 0,'0'0'0,"0"17"47,-18 36-32,18-17 1,0-1 15,-17-35-31</inkml:trace>
  <inkml:trace contextRef="#ctx0" brushRef="#br0" timeOffset="44845.79">21484 1799 0,'0'0'0,"0"-53"16,0 36 0,0-1-1,0 0-15</inkml:trace>
  <inkml:trace contextRef="#ctx0" brushRef="#br0" timeOffset="45163.656">21890 1587 0,'0'-17'16,"0"-1"-16,-18 36 47,18-1-47,-17 54 15,-1 53 1,0-19 0,-17 19-1,17-54 1,18-34-16,-17 52 16,34-35-1,36-53 1,-17 0-1</inkml:trace>
  <inkml:trace contextRef="#ctx0" brushRef="#br0" timeOffset="45311.265">22119 2134 0,'18'-17'0,"17"-1"16,-88 53-16,53-70 31,-35 70-15,17-17-16,1 0 15,17 17 1</inkml:trace>
  <inkml:trace contextRef="#ctx0" brushRef="#br0" timeOffset="45479.024">22243 1887 0,'0'0'0,"17"-35"0,-34-35 16,-19 34 15,19 36-15,17-17 0</inkml:trace>
  <inkml:trace contextRef="#ctx0" brushRef="#br0" timeOffset="45743.669">22578 1640 0,'0'0'0,"35"-35"15,-17-18 1,-18 36 0,-36 69 15,-17 54-16,1 35 1,16-17 0,36-1 15,0-105-31,18 35 16,0-35-16</inkml:trace>
  <inkml:trace contextRef="#ctx0" brushRef="#br0" timeOffset="46243.72">22719 2099 0,'35'-35'16,"-70"70"-16,88-88 0,-36 35 16,-52 54 15,35-1-15,0-17-16,18-1 15,17 19 1,18-36-1,18-18 1,-1-17 15,-17-18-15,-18 0 0,-35 35-1,-53 71 16,0 18-15,-17 34 0,-1 90-1,18 16 1,1-17 0,-54 0-1,17-106 1,19-70-1,-18-18 1,52-35 0,36-53 15,53-36-15,-35 71-16,17 0 0</inkml:trace>
  <inkml:trace contextRef="#ctx0" brushRef="#br0" timeOffset="46493.333">22542 1782 0,'36'0'16,"-19"0"-16,1 0 15,88 0 1,0-18 0,-89 18-16</inkml:trace>
  <inkml:trace contextRef="#ctx0" brushRef="#br0" timeOffset="47391.407">23266 1782 0,'0'0'0,"17"0"16,1 0-16,0 0 31,-1 0 0,1 0-15,-18 17 0,18 36-1,-18 18 1,0 17-1,0-53-15,-36 71 16,1 0 0,17 0-1,18-89 1,-17-34 0,17-19-1</inkml:trace>
  <inkml:trace contextRef="#ctx0" brushRef="#br0" timeOffset="47541.313">23213 1834 0,'0'-70'15,"0"140"-15,0-158 16,17 18 0,89 34-1,18 54 1,-1 17-1,-88 1-15</inkml:trace>
  <inkml:trace contextRef="#ctx0" brushRef="#br0" timeOffset="47709.001">23072 2346 0,'0'0'0,"-18"18"0,18 17 15,53 0 1,35-35 0,71-17-1</inkml:trace>
  <inkml:trace contextRef="#ctx0" brushRef="#br0" timeOffset="48225.427">23566 2346 0,'17'0'0,"-34"0"0,17 18 16,0 35-1,0-36 1,0-34 15,17-1-31,1-35 16,17-18-1,18 1 1,0 35 0,17 52-1,36 54 17,-70-18-32,-19-36 15,-17 36 1,0-35-1,18-71 17,35-18-17,17-17 1,-52 53-16,35 0 16,53 17-1,-53 71 1,-36 0-1,-17 17 1,-17 19 0,-19-36-1,19-53 1</inkml:trace>
  <inkml:trace contextRef="#ctx0" brushRef="#br0" timeOffset="48572.446">24465 2170 0,'0'0'0,"53"-36"16,-35 19-16,17-19 15,-35 19 1,0 52 15,0 36-15,0 70-1,0 53 1,-18 17 0,1-34-1,-1-18 1,0-54 0,1-34 15,-1-71-31,18 18 15,0-36 1,0-53 0,35-34-1</inkml:trace>
  <inkml:trace contextRef="#ctx0" brushRef="#br0" timeOffset="48789.499">24730 2258 0,'0'0'0,"70"-106"15,18 53 1,18 35 0,-35 36-1,-36 53 1,-88 34 0,-35 1-1,-53-18 16,0-35-31</inkml:trace>
  <inkml:trace contextRef="#ctx0" brushRef="#br0" timeOffset="49921.348">25559 2187 0,'0'0'0,"-18"18"16,-17-18 0,17 17-1,36-17 48,-1 0-48,1 0-15,0 0 0,88 18 32,17-18-17,-35 0 1,-17 0 0,-54 0-16,1-18 15,17 1 16,-35-18-15</inkml:trace>
  <inkml:trace contextRef="#ctx0" brushRef="#br0" timeOffset="50239.438">26017 2046 0,'0'0'0,"-17"-18"15,-1 18 1,36 0 31,-1 18-32,19 0 1,-1 17 0,-17 0-1,-1 1 1,-17 16-1,0-34-15,0 17 16,-70 36 0,17-53-1,0-1 1</inkml:trace>
  <inkml:trace contextRef="#ctx0" brushRef="#br0" timeOffset="50852.213">26882 1976 0,'0'-18'15,"-18"18"32,0 0-31,1 0-16,-19 0 16,19 0-16,-54 18 15,18 17 1,36 0-1,17 18 1,53 0 0,0 0-1,-18 0 1,0-36 0,-53 1 15,-17-18-16,0 0-15,-18 0 32,0 0-17,18-18 1,35 1-16</inkml:trace>
  <inkml:trace contextRef="#ctx0" brushRef="#br0" timeOffset="51201.339">27058 2046 0,'0'0'0,"35"0"0,-17-18 15,0 1 1,-1 52 15,-17-17-31,0 17 16,0 53 15,0-53-15,-17 1-1,-1-36 17,18-18-17,0 0-15,0-34 16,53-1-1,17-18 1,19 18 0,-19 18-1</inkml:trace>
  <inkml:trace contextRef="#ctx0" brushRef="#br0" timeOffset="51501.112">27587 1923 0,'18'0'16,"-36"17"46,1-17-62,-1 18 16,0 0-16,-17-1 15,-36 54 1,54-18 0,17 17-1,70-35 1,19 1 0,16-72-1</inkml:trace>
  <inkml:trace contextRef="#ctx0" brushRef="#br0" timeOffset="52049.858">28293 1323 0,'0'0'0,"17"-18"0,1-35 15,-18 18 1,-18 35 15,18 18-31,-17-1 16,-19 89 0,1 53-1,-35 17 1,-1 18-1,1-17 1,-19 70 0,36-124-1,-52 106 1,52-158 0,17 0-1,19-36 1,17-53-1,35-17 1</inkml:trace>
  <inkml:trace contextRef="#ctx0" brushRef="#br0" timeOffset="52934.215">28469 1817 0,'18'0'0,"-36"0"0,71-18 16,-35 1-1,-1 17 1,1 35 15,-18 18-15,0 0-1,0 17 1,-18 1 0,1-1-1,17-34 1,-18-1 0,18 18-1,0 0 1,53-36-1,53-34 1,0-36 0</inkml:trace>
  <inkml:trace contextRef="#ctx0" brushRef="#br0" timeOffset="53115.866">28540 2046 0,'0'0'0,"-18"-18"0,0 18 16,54-17 15,34-1-31,54 1 32,-54-1-32</inkml:trace>
  <inkml:trace contextRef="#ctx0" brushRef="#br0" timeOffset="53764.587">28998 2028 0,'18'0'16,"-18"18"-16,35-18 15,18 0 1,0-18-1,-35 18-15,17-35 16,-17-18 0,-18 36-1,-36-1 1,-17 71 15,18-18-15,18 18-1,17 18 1,17-18 0,18-18-1,18-18 1,18-17 0,35-52-1,0-1 1,-18-53-1,-71 53 1,-34 53 15,-19 18-15,1 17 0,35-18-1,0 36 1,0 18-1,18-18 1,-18 0 0,0-36-1,-35-17 1,-1 0 0,-17-17-1,53-19 1</inkml:trace>
  <inkml:trace contextRef="#ctx0" brushRef="#br0" timeOffset="54119.952">30004 1711 0,'0'0'0,"17"-35"31,-17 17-15,0 36 0,0-1-1,-17 36 1,-19 18 0,-16 17-1,16 18 1,19-18-1,-1-17 1,18-19 0,53 1-1,35-35 1,18-36 0,-88 1-16</inkml:trace>
  <inkml:trace contextRef="#ctx0" brushRef="#br0" timeOffset="54263.873">30039 2011 0,'0'0'0,"-18"0"0,-35-18 15,18 1 1,53-1 0,70 0-1,-53 1-15</inkml:trace>
  <inkml:trace contextRef="#ctx0" brushRef="#br0" timeOffset="54664.046">30762 1411 0,'0'0'0,"0"-53"0,18 0 31,-18 18-15,0 17 0,0 36-1,0 35 1,-18 53 0,-17 35-1,-18 35 1,18-17-1,-18 17 1,0-17 0,18 18-1,17-54 1,0-52 0,18-54 15,0-52-16,0 0-15,0-18 0</inkml:trace>
  <inkml:trace contextRef="#ctx0" brushRef="#br0" timeOffset="55029.724">30939 1976 0,'0'0'16,"0"-18"-16,0-35 15,17 53 1,-17 18 31,0-1-47,-17 36 16,17-35-16,-18 70 15,0 18 1,-17 0 15,17 0-15,1-18-1,-1-53 1,-17-17 0,0-71-1,17-18 1,18 1-1</inkml:trace>
  <inkml:trace contextRef="#ctx0" brushRef="#br0" timeOffset="55230.6">31062 1640 0,'0'0'0,"0"-17"0,0-19 15,0 1 17,0 53 15</inkml:trace>
  <inkml:trace contextRef="#ctx0" brushRef="#br0" timeOffset="55762.38">31679 1817 0,'0'0'0,"0"-18"15,-35 1 17,18-1-32,-36 18 15,-36 0 1,-16 18 0,16 34-1,19 19 1,70 17-1,53-35 1,35-18 0,-18-35-1,54-70 1,-53 17 0,-36 0-1,-35 35 1,-18 36 31,18 0-47,0 35 15,0-1 1,53 1 0,-18-35-16,18-18 15,-35 0-15</inkml:trace>
  <inkml:trace contextRef="#ctx0" brushRef="#br0" timeOffset="56110.097">32067 1958 0,'0'0'0,"18"-18"0,-18-17 16,0 17 0,18 18-1,17 53 1,0 35-1,-17-17 1,17-36 15,-17-17-15,0-36 0,-18 1-1,17-36 1,36-35-1,-35 35 1,-1 0 0,-17 35-1,53 18 1,-35 0-16</inkml:trace>
  <inkml:trace contextRef="#ctx0" brushRef="#br0" timeOffset="56510.394">32773 1852 0,'18'-18'16,"-18"1"-16,-18-18 31,-35 35-15,-35 0-1,0 17 1,0 54-1,70-1 1,36-17 0,-1-35-16,71 35 15,18-36 1,-18-34 0,1-36-1,-54 0 1,-17 35-1,-36 54 17,-17 16-17,52 37 1,36-19 0,0-35-1,18-35-15</inkml:trace>
  <inkml:trace contextRef="#ctx0" brushRef="#br0" timeOffset="70639.475">2293 2981 0,'-18'18'16,"-17"-18"0,17 0-16,-17 0 15,18 0 1,34 0 46,1 0-62,17 0 16,0 0-16,36 0 16,35 0-1,35 0 1,-53-18 15,-35 18-15,-35 0-1,-36-18 17,18 1-17,-18-19 1</inkml:trace>
  <inkml:trace contextRef="#ctx0" brushRef="#br0" timeOffset="71054.3">2734 2752 0,'0'0'0,"-35"-18"31,35 0-16,-18 18 17,36 18-17,-1 17 1,36 1 0,-35-19-16,17 1 15,36 35 1,-54-36-1,1 19 1,-18-19 0,-18 19-1,-17 17 1,-35 17 0,-1-17-1,0 0 1,54-53-1</inkml:trace>
  <inkml:trace contextRef="#ctx0" brushRef="#br0" timeOffset="72519.6">2417 4145 0,'0'0'0,"-18"0"16,0 0-16,1 0 15,-1 0 1,-17 0-16,-1 0 16,19 0-1,17 18 17,70-1-1,71-17-16,18 0 1,0 0 0,-53 0-1,-53 0 1,-36 0 0,-17-35-1,0 17-15,0-17 16</inkml:trace>
  <inkml:trace contextRef="#ctx0" brushRef="#br0" timeOffset="72817.729">2893 4004 0,'-18'-18'15,"18"1"1,0 34 31,0 1-47,35 0 15,-17 17 1,17 18 0,-17-18-1,0 18 1,-18-35 0,0-1-16,-36 19 15,-70 17 1,1 17-1,34-35 1,71-17 0</inkml:trace>
  <inkml:trace contextRef="#ctx0" brushRef="#br0" timeOffset="73599.211">4075 4092 0,'0'0'0,"0"-17"15,-18-1 1,0 0-1,1 18-15,-36 0 16,-35 0 0,-18 53-1,18 18 1,52 17 0,54-17-1,88-1 1,52-35-1,19-35 1,-18-53 0,-36-35-1,-52 0 17,-54 35-17,-52 35 1,-36 54-1,19-1 1,34 36 0,18-18-1,70-1 1,19-52 0,-36-35-1,-36-53 1,-52 0-1,-18 17 1,-18 71 0,36 18-1,35-1 1</inkml:trace>
  <inkml:trace contextRef="#ctx0" brushRef="#br0" timeOffset="73899.729">4710 4163 0,'17'-18'16,"-34"36"-16,52-71 16,-35 35-1,0 36 17,0-1-32,0 36 15,35 53 1,-17-53-16,-1 35 15,19 142 1,-36-125 0,-53 37-1,0-54 1,0-53 15,35-53-15,18-87-16</inkml:trace>
  <inkml:trace contextRef="#ctx0" brushRef="#br0" timeOffset="74150.396">4939 4269 0,'0'0'0,"-18"-89"16,18 1-1,53 71 1,53 34-1,-18 36 1,-35 0 0,-53 18-1,-70-1 1,-36-17 0,-35-18 15,105-35-16</inkml:trace>
  <inkml:trace contextRef="#ctx0" brushRef="#br0" timeOffset="74332.64">5239 4322 0,'35'-18'16,"-70"36"-16,158-54 16,-105 36-1,-1 18 1,-17 17-1,18 18 1,0 0 0</inkml:trace>
  <inkml:trace contextRef="#ctx0" brushRef="#br0" timeOffset="74497.496">5503 4110 0,'0'0'0,"0"-35"16,0-1-16,-17-17 16,-19 36-1,19 34 1,17 1 0,0 0-16</inkml:trace>
  <inkml:trace contextRef="#ctx0" brushRef="#br0" timeOffset="74831.78">5680 4251 0,'0'35'15,"17"-35"17,1 0-17,0 0-15,17-17 31,0-36-15,-17 17 0,-53 36 15,-18 36-15,35-19-16,-17 36 15,35 0 1,0 18-1,70-36 1,1 0 0,-18-35-1</inkml:trace>
  <inkml:trace contextRef="#ctx0" brushRef="#br0" timeOffset="75296.971">6526 4269 0,'18'0'0,"-36"0"0,54-18 0,-36 0 16,0 1 0,-71-19-1,1 36 1,-36 53 0,35 0-1,36 35 1,105 1-1,19-54 1,-19-35 0,18-35-1,1-36 1,-19-70 0,1-88 15,-71 88-16,0 70 1,-18 71 0,-17 123-1,35-34 1,17 105 0,-17-71-1,0-52 1,-35-18-1,17-36 1</inkml:trace>
  <inkml:trace contextRef="#ctx0" brushRef="#br0" timeOffset="75983.055">8396 4233 0,'0'0'16,"18"0"-16,-18-17 0,0-1 15,-18-17 16,-52 17-15,-19 0 0,-16 54-1,-1 17 1,35 53 0,106-54-1,124 37 1,-35-89-1,-1-18 1,-52-53 0,-18-17-1,-53 18 1,0 52 0,-36 36-1,1 35 1,17 17 15,18 1-15,18-1-1,17-34 1,-17-36-16</inkml:trace>
  <inkml:trace contextRef="#ctx0" brushRef="#br0" timeOffset="76279.332">8961 4022 0,'0'0'0,"0"-89"16,-18 19 0,0 17-1,1 71 16,17-1-31,0 19 16,0 34 0,0 124-1,0-70 1,0-19 0,0-16-1,0-54 1</inkml:trace>
  <inkml:trace contextRef="#ctx0" brushRef="#br0" timeOffset="76528.115">9207 3951 0,'0'0'0,"0"-53"15,18-17-15,-18-19 31,0 72-15,0 34 0,-35 89-1,17 35 1,-17 71 0,0-71-1,-18-35 1,53-88-16</inkml:trace>
  <inkml:trace contextRef="#ctx0" brushRef="#br0" timeOffset="77445.745">10354 3828 0,'0'0'0,"0"-36"0,0-17 15,-18 1 1,18 34-16,-17 0 16,17 36-1,-18 70 1,18 53-1,0 36 1,0-19 15,0-34-15,-18-18 0,18-89-1,36-52 16,17-53-15,35 0 0,0-1-1,-35 72 1,-35 34-16,35 19 16,-18 34-1,-35 18 1,17-35-1,-17-17 1,0-19 15</inkml:trace>
  <inkml:trace contextRef="#ctx0" brushRef="#br0" timeOffset="77842.824">11289 4198 0,'0'-18'0,"0"36"0,0-53 0,0 17 16,-35 0 0,-36 18-1,-35 36 1,18 34 0,35 1-1,106 17 1,70-53-1,-17-35 1,-17-53 0,-19-35 15,-52 18-15,-18 34-1,-36 36 1,1 53-1,35 18 1,18-1 0,52-17-1,-52-35-15</inkml:trace>
  <inkml:trace contextRef="#ctx0" brushRef="#br0" timeOffset="78142.74">11836 4233 0,'17'-35'0,"-34"70"0,70-88 16,-18 36-16,-17 17 16,-1 53-1,18 53 17,-17-36-17,-18-35 1,0-17-1,-35-18 1,17-53 0,18-17-1,35-36 1,36 17 0,0 37-1,-19 34 1</inkml:trace>
  <inkml:trace contextRef="#ctx0" brushRef="#br0" timeOffset="78691.517">12577 4163 0,'17'-18'0,"1"-17"31,-18 17-15,-71 1-1,54 17-15,-54 17 16,-35 36 0,36 35-1,34 18 1,72-35-1,34-54 1,18-17 15,-35-35-15,53-106 0,-18-35-1,-17-1 1,-36 36-1,-35 88 1,0 36 0,-35 122-1,17 19 1,1 17 0,-19-18-1,1-17 1,0-35-1,17-36 1</inkml:trace>
  <inkml:trace contextRef="#ctx0" brushRef="#br0" timeOffset="78974.475">13247 4145 0,'0'0'0,"0"-35"15,-35-36 1,-18 71 0,0 0-1,-36 53 1,37 18 0,16 17-1,36 0 1,36-17-1,34-36 1,18-35 15,-52-18-31,17 1 0,-18-19 16</inkml:trace>
  <inkml:trace contextRef="#ctx0" brushRef="#br0" timeOffset="79274.313">13511 4127 0,'0'-35'15,"0"70"-15,-17-70 0,-1 18 16,-35 17 0,18 17-1,-18 54 1,35 52 0,36-35-1,35-35 1,0-35-1,0-53 1,0-53 0,-36-18-1,-17 35 1,-53 36 15,18 35-15,17 0-16</inkml:trace>
  <inkml:trace contextRef="#ctx0" brushRef="#br0" timeOffset="79773.22">13917 4233 0,'0'0'0,"18"-17"15,17-36 1,-35 17-1,-53 19 1,-35 34 0,17 54-1,18 0 1,53 17 15,53 0-15,53-53-1,-18-52 1,1-54 0,16-70-1,-16-35 1,-19-36 0,-70 71-1,0 53 1,-35 105-1,0 71 1,-1 54 0,19 16-1,-36 36 1,0-105 0,0-19 15,18-52-31</inkml:trace>
  <inkml:trace contextRef="#ctx0" brushRef="#br0" timeOffset="80157.883">14552 4198 0,'-18'0'15,"1"0"1,34 0 15,1 0-31,17 0 16,18-18-1,18-17 1,-36-18 0,-35 0-1,-35 36 1,-71 52 15,71-17-31,-36 34 16,18 37-1,36-19 1,34 1 0,36-36-1,53-17 1,-35-36-1</inkml:trace>
  <inkml:trace contextRef="#ctx0" brushRef="#br0" timeOffset="80440.647">15011 4198 0,'53'-53'15,"-106"106"-15,141-124 0,-53 36 16,-17 0 0,-36 17-1,-17 18 16,0 0-15,-1 18 0,1 0-1,35 17 1,18-35 15,-1 0-15,1 0-1,-18-18 1,-18 18-16,1 0 0</inkml:trace>
  <inkml:trace contextRef="#ctx0" brushRef="#br0" timeOffset="81140.073">15046 4145 0,'0'0'0,"18"0"0,-1 0 16,19-18-1,-19 1 1,-17-18 0,-35 17 15,17 18-31,-35 0 16,-70 53 15,52 17-16,18 19 1,53-19 0,36-35-1,17-17 1,35-18 0,-18-53-1,36-35 1,-18-36-1,-17-70 1,-18 18 0,-36 17-1,-17 89 1,-17 87 15,-1 54-15,-17 52-1,-36 19 17,1 16-17,-18-17 1,52-17 0,36-36-1,0-17 1,0-54-16</inkml:trace>
  <inkml:trace contextRef="#ctx0" brushRef="#br0" timeOffset="81952.794">15857 3739 0,'0'0'0,"89"-88"16,-19 18 0,-35 34-1,-35 54 32,-17 35-31,-1-18-16,-17 89 15,0 17 1,-1 0 0,19-18-1,17-52 1,-18-18-1,18-71 17,0-35-32</inkml:trace>
  <inkml:trace contextRef="#ctx0" brushRef="#br0" timeOffset="82169.219">15804 3704 0,'0'0'0,"0"-35"31,0-18-15,53 18 0,36-18-1,34 0 1,-17 53-1,-36 17 1</inkml:trace>
  <inkml:trace contextRef="#ctx0" brushRef="#br0" timeOffset="82803.7">16316 4057 0,'0'0'0,"0"18"15,-18-1-15,36-17 47,17 0-31,36-17 0,-54-1-16,36-17 15,0-18 1,-53 0-1,-70 53 1,-1 35 0,1 18-1,34 18 1,36 17 0,53-35-1,71-18 1,-1-35-1,-17-53 17,-18-53-32,-17-17 31,-54 35-15,-17 52-1,0 54 1,0 70-1,0 18 1,36 0 0,-19-18-1,-17-35 1,-35-18 0,-36-35-1,-17-17 1,35-19-1,53-17 1</inkml:trace>
  <inkml:trace contextRef="#ctx0" brushRef="#br0" timeOffset="83034.654">17462 3616 0,'53'-71'16,"-106"142"-16,124-177 15,-71 124 1,0 17 0,0 89-1,0 34 1,0-105-16,-35 53 16,-1 53-1,-34-89 1,52-70-1</inkml:trace>
  <inkml:trace contextRef="#ctx0" brushRef="#br0" timeOffset="83184.65">17392 4075 0,'18'-36'16,"-36"72"-16,36-89 0,-1 17 15,18 1 1,89 0-1,-1 0 1,-70 35-16</inkml:trace>
  <inkml:trace contextRef="#ctx0" brushRef="#br0" timeOffset="83602.479">18239 3616 0,'0'0'0,"53"-53"16,-1-18 0,-34 19-1,-18 16 17,-18 36-17,-52 0 1,-18 18-1,17 17 1,18 71 0,53-18-1,71 106 1,-18-70 0,-36-18-1,-17-36 1,-35-17-1,-53-35 1,-18-1 0,-53-17 15,71-35-15</inkml:trace>
  <inkml:trace contextRef="#ctx0" brushRef="#br0" timeOffset="83949.866">18538 3986 0,'0'0'0,"18"-35"16,-18 0-1,-18 35 17,-17 0-32,-35 53 15,17 17 1,35-34 0,0 52-1,18-18 1,53-17-1,18-35 1,35-36 0,-71 1-16</inkml:trace>
  <inkml:trace contextRef="#ctx0" brushRef="#br0" timeOffset="84249.532">18891 4022 0,'36'-53'15,"-89"123"-15,70-87 0,36-72 16,-53 107-1,18 35 1,-18 35 0,0 0-1,0-35 1,-35-35 15,17-18-15,0-18-1,18-17 1,18 17-16,52-70 16,36-18-1,0 18 1,-18 35 0,-70 53-16</inkml:trace>
  <inkml:trace contextRef="#ctx0" brushRef="#br0" timeOffset="84365.862">19385 3863 0,'0'18'15,"0"-1"-15,-18-70 16,36 71-16,-18 70 0,0-70 0,0 70 16,-18-35-1,1 0 1</inkml:trace>
  <inkml:trace contextRef="#ctx0" brushRef="#br0" timeOffset="84815.34">19667 3775 0,'0'0'0,"18"0"0,0 17 31,-1 19-15,-17 34-1,-17 18 1,-19 36 0,19 17-1,-1 0 1,0 0 0,1-70-1,-18-36 1,35-53-1,0-35 1,-18 1 0</inkml:trace>
  <inkml:trace contextRef="#ctx0" brushRef="#br0" timeOffset="85031.459">19738 4092 0,'53'-88'0,"-106"176"0,176-299 31,-70 158-16,0 70 1,-18 1-16,18 70 16,-53 18-1,-35-18 1,-53-35 0,0-18-1,0-35 1,35 0-1</inkml:trace>
  <inkml:trace contextRef="#ctx0" brushRef="#br0" timeOffset="85281.46">20285 3528 0,'0'0'0,"17"-36"16,-17-16-1,18 16 1,-18 72 0,0-1-1,0 106 1,-35 18 0,-1-1-1,1-16 1,0-19-1</inkml:trace>
  <inkml:trace contextRef="#ctx0" brushRef="#br0" timeOffset="85447.083">20214 4057 0,'0'0'0,"0"-71"15,18 18 16,35 1-15,35 16 0,0 19-16</inkml:trace>
  <inkml:trace contextRef="#ctx0" brushRef="#br0" timeOffset="85680.459">20708 3722 0,'18'-18'0,"17"-35"15,-141 159-15,159-141 0,18-71 16,-54 88-1,-17 36 1,-35 17 0,0 36-1,17 35 1,18-18 0,0 0-1,0-53 1,-53 1-1,-106-54 1,106 18-16</inkml:trace>
  <inkml:trace contextRef="#ctx0" brushRef="#br0" timeOffset="86099.893">19456 3475 0,'-18'0'0,"0"17"16,18 1-1,0 0 1,0-1-1,0 1 1,0-36 31</inkml:trace>
  <inkml:trace contextRef="#ctx0" brushRef="#br0" timeOffset="87377.228">2558 5592 0,'0'0'0,"-18"0"0,0 0 0,-35 0 15,-17 0 1,52 0 0,-17 0-1,17 0 1,36 0 15,105 0-15,36 0-1,0 0 1,-71 0 0,-53 0-16,18 0 15,-35-18 1,-18-17 0,0 17-16</inkml:trace>
  <inkml:trace contextRef="#ctx0" brushRef="#br0" timeOffset="87676.491">2963 5433 0,'0'-36'32,"0"89"-32,0-70 0,0-36 15,-17 53 1,17 35 31,53 36-32,0-18 1,-18 0 0,-18-1-1,-34-16 1,-18-19 0,-1 1-16,-70 17 15,1 18 1,-1 0-1,70-35 1</inkml:trace>
  <inkml:trace contextRef="#ctx0" brushRef="#br0" timeOffset="92869.28">4163 5715 0,'0'0'0,"0"-18"15,0-17 1,0 17-1,0 1 1,0 34 31,-18 1-47,0 53 16,1 17-1,-1 0 1,18 0-1,-17-17 17,17-54-17,0-52 1,17 17-16,1-34 16</inkml:trace>
  <inkml:trace contextRef="#ctx0" brushRef="#br0" timeOffset="93303.651">4392 5486 0,'0'-18'15,"0"0"1,0 36 15,0 0-15,18-1-16,-1-17 0,36 53 15,53 18 1,35-18 15,-35 0-15,-53-36 0,-35 1-1,-36 17 1,0-17-16,-52 35 15,-54 35 1,1 35 0,-1 1-1,36-18 1,35-36 0,18-34-1,35-19 1,18-52-1,-1 17 1</inkml:trace>
  <inkml:trace contextRef="#ctx0" brushRef="#br0" timeOffset="94716.872">5891 5627 0,'0'0'0,"18"0"0,0-18 15,-1 1 1,1-1 0,0-17-1,-18 17 1,-36 18-1,-52-18 1,-18 36 0,53 0-1,-70 52-15,35-17 16,-18 71 15,123-1-15,36-52-1,71 34 1,17-52 0,18-88-1,-106 0-15</inkml:trace>
  <inkml:trace contextRef="#ctx0" brushRef="#br0" timeOffset="95064.368">5997 5909 0,'0'-18'0,"0"36"16,18-71 0,17 35-1,0 18 1,18 18 15,-53 0-31,36 17 16,-36 71-1,-18-36 1,0-17 0,1-17-1,17-107 17,17 18-17,19 18-15,34-89 16,18 36-1,1 35 1,-19 36 0</inkml:trace>
  <inkml:trace contextRef="#ctx0" brushRef="#br0" timeOffset="95414.845">6703 5874 0,'0'0'0,"0"17"0,35-17 31,0 0-15,18-17-1,0-19 1,-18-16 0,-35 16-1,-52 36 1,-19 0-1,-17 53 1,35 18 0,35-54-16,18 72 15,53-1 1,18-18 0,52-34 15,-17-36-16,-71 0-15</inkml:trace>
  <inkml:trace contextRef="#ctx0" brushRef="#br0" timeOffset="95814.147">7391 5874 0,'0'0'0,"0"-18"0,0-17 16,-36 0-1,-17 35 1,1 17-1,-19 71 1,53 18 0,54 18-1,17-71 1,17-36 0,18-52 15,-35-53-16,0-36 1,-53 36 0,0 53-1,-35 105 17,35 36-17,0-71-15,0 36 16,0 17-1,18-35 1,-1-53 0</inkml:trace>
  <inkml:trace contextRef="#ctx0" brushRef="#br0" timeOffset="96063.526">7937 5768 0,'0'0'0,"36"-106"15,-19 0 1,-34 53 0,-1 36-16,0 34 15,18 54 1,0-1 0,0 72-1,0 16 1,-17 1-1,-18-53 1,35-88 0</inkml:trace>
  <inkml:trace contextRef="#ctx0" brushRef="#br0" timeOffset="96232.475">7849 5891 0,'0'0'0,"-17"-17"15,-19-36 1,54 18 0,53 17-1,34 0 1,-69 18-16</inkml:trace>
  <inkml:trace contextRef="#ctx0" brushRef="#br0" timeOffset="96596.519">8467 5891 0,'0'0'0,"35"0"47,-17 0-47,52-17 15,1-19 1,-36 1 15,-35 0-15,-35 35-1,-36 0 1,1 18 0,17 34-1,35 19 1,53 17-1,36 0 1,52-17 0,-17-71-1,-35-35 1</inkml:trace>
  <inkml:trace contextRef="#ctx0" brushRef="#br0" timeOffset="97078.535">9278 5856 0,'18'-18'15,"-36"36"-15,53-88 16,-35 34 0,-17 19-16,-36-1 15,-35 18 1,17 53 0,0 35-1,54 18 1,52 35-1,36-88 1,-18-53 0,17-35-1,1-71 1,-1-35 0,36-71 15,-71 106-16,-35 36 1,0 34 0,-35 54-1,0 53 1,0 17 0,-1 53-1,1 0 1,0-18-1,17-34 1,0-54 0</inkml:trace>
  <inkml:trace contextRef="#ctx0" brushRef="#br0" timeOffset="97827.487">10178 5927 0,'0'0'0,"17"-53"16,1 17-16,-18 1 31,0 53 1,0-1-32,0 19 15,-18 34 1,18-17-1,-17-18 1,17-35 0,0-17-1</inkml:trace>
  <inkml:trace contextRef="#ctx0" brushRef="#br0" timeOffset="97960.255">10301 5609 0,'0'-53'16,"0"106"-16,0-123 15,0 34-15,18 19 47,-1 34-47</inkml:trace>
  <inkml:trace contextRef="#ctx0" brushRef="#br0" timeOffset="98293.58">10442 5944 0,'0'36'16,"0"-72"-16,18 89 16,-1-70-1,1-36 1,17-36 0,1-16-1,17 34 1,17 36-1,18 52 1,18 72 0,-53-1 15,-35-53-31,-18 36 16,-36 17-1,19-53 1,17-53-1,0 1-15</inkml:trace>
  <inkml:trace contextRef="#ctx0" brushRef="#br0" timeOffset="98626.333">11483 5715 0,'0'-35'16,"0"70"-16,0-123 15,0 70 1,-18 18-1,-17 0 1,-18 35 0,18 18 15,35 18-15,35 17-1,36 0 1,-36-17-1,-35-36 1,-18-17-16,-52-18 16,-54 0-1,1 0 1,35-36 0,88 19-16</inkml:trace>
  <inkml:trace contextRef="#ctx0" brushRef="#br0" timeOffset="98942.795">12030 5556 0,'0'0'0,"0"-70"15,0 34 1,0 1 0,0 53-1,-18 35 1,18 17 0,-18 36-1,18-71-15,0 54 16,-17 34-1,17-35 1,0-53 0</inkml:trace>
  <inkml:trace contextRef="#ctx0" brushRef="#br0" timeOffset="99108.801">11994 5821 0,'0'0'0,"0"-18"0,18 1 15,0-36 1,-1 53-16,54-36 16,17 19-1,0 17 1</inkml:trace>
  <inkml:trace contextRef="#ctx0" brushRef="#br0" timeOffset="99458.237">12506 5609 0,'-18'18'0,"36"-36"0,-18 1 16,-18-1 0,-35 18-1,-17 18 17,-18 34-17,35 19 1,53-53-16,17 52 15,72 1 1,-1-54 0,-18-52-1,1-35 1,-36-1 0,-35 36-1,-17 35 1,-36 35-1,53 18 1,0 17 0,35 1-1</inkml:trace>
  <inkml:trace contextRef="#ctx0" brushRef="#br0" timeOffset="99758.372">12718 5997 0,'0'0'0,"35"-53"16,0-17-1,18-71 1,18 70 0,-1 18-1,36 71 1,-35 35-1,-36 35 1,-35 18 0,-18-18-1,-17-18 1,17-34 15,1-36-31</inkml:trace>
  <inkml:trace contextRef="#ctx0" brushRef="#br0" timeOffset="100024.719">13564 5750 0,'0'0'0,"0"-17"16,-17-36 0,-19 17-1,19 36 1,-54 18-1,18 35 1,18 18 0,35 17-1,35-18 1,18-34 15,53-54-15,-71 0-16</inkml:trace>
  <inkml:trace contextRef="#ctx0" brushRef="#br0" timeOffset="100639.328">13794 5750 0,'0'0'0,"-36"-17"16,19 17 0,17-18-1,35 0 16,0-17-15,1 0 0,-19 0-1,-17 17-15,-17 0 16,-36 18 0,-18 53 15,18 35-16,53-17 1,0 17 0,35-17-1,18-18 1,18-53 0,35-53-1,0-18 1,17-35-1,0-17 1,-87 52 0,-36 54-1,-36 34 1,-16 19 0,-1 34 15,53 54-16,0-36 1,0 0 0,-36-35-1,-34 0 1,-18-53 0,-18-18-1,88 0-15</inkml:trace>
  <inkml:trace contextRef="#ctx0" brushRef="#br0" timeOffset="101272.432">15275 5521 0,'0'0'0,"-17"0"47,-1 0-47,-35 18 16,-17 52-1,17 1 1,35-1 0,53 1-1,53-36 1,1-35-1,-1-53 1,-35-35 0,-36-18-1,-34 18 1,-36 35 0,18 53-1</inkml:trace>
  <inkml:trace contextRef="#ctx0" brushRef="#br0" timeOffset="101639.1">15998 5486 0,'0'0'0,"18"0"16,0-36-1,17-17 1,18 18-1,17-35 1,-34-1 0,-19 1-1,-34 52 1,-19 18 0,-16 18-1,-19 34 1,0 107 15,54-53-15,-1-71-16,1 142 15,-1-1 1,0-123-16,1 53 16,-1 0-1,18-71 1</inkml:trace>
  <inkml:trace contextRef="#ctx0" brushRef="#br0" timeOffset="101804.624">15822 5733 0,'0'0'16,"18"0"-1,-1 0-15,1 0 0,53 0 16,105-36 15,-141 19-31</inkml:trace>
  <inkml:trace contextRef="#ctx0" brushRef="#br0" timeOffset="102639.001">17039 5574 0,'0'0'0,"18"0"16,17-35-1,0-1 1,-35 1 0,-35 17-1,-35 18 1,-36 0 0,0 53-1,35 0 1,36 18-1,70-1 1,53-17 0,1-53-1,-19-17 1,1-54 0,-1 1-1,-52-1 1,-18 89 31,-18 52-32,18-52-15,0 35 16,18 53 0,35-54-1,-18-52 1</inkml:trace>
  <inkml:trace contextRef="#ctx0" brushRef="#br0" timeOffset="102910.309">17815 5309 0,'0'0'0,"0"-123"15,-17 35 1,-19 70-1,19 53 1,17 1 0,-18 69-1,18 36 1,-18-17 0,1-1-1,-1-34 1,1-19-1</inkml:trace>
  <inkml:trace contextRef="#ctx0" brushRef="#br0" timeOffset="103185.762">18080 5309 0,'0'0'0,"70"-141"16,-70 35-1,0 71 1,0 70 15,-17 89-15,-1 35 0,-17 35-1,0-71 1,-18-35-1,17-52 1</inkml:trace>
  <inkml:trace contextRef="#ctx0" brushRef="#br0" timeOffset="103752.174">19226 5503 0,'0'0'15,"18"0"-15,17-35 16,-35 17 0,0-17-1,-35 17 1,-18 18 0,-53 0-1,-17 36 1,-1 34-1,107 1 1,87-1 15,36-17-15,0-53 0,-18-35-1,18-53 1,-88 35-1,-18 18 1,-18 52 0,-17 36-1,35 0 1,17 0 0,36-35-1</inkml:trace>
  <inkml:trace contextRef="#ctx0" brushRef="#br0" timeOffset="104466.428">19350 5539 0,'17'-18'31,"-17"0"-15,-17 18 15,-1 18-15,1 0-16,-1 17 16,-17 35-1,35-34-15,-18 52 16,18 124-1,-35-18 1,-1-18 0,-16-70-1,-54-36 17,18-70-17,-18-35 1,17-53-1,19 0 1,88-18 0,70-35-1,-35 105-15</inkml:trace>
  <inkml:trace contextRef="#ctx0" brushRef="#br0" timeOffset="104865.822">19667 5521 0,'0'0'15,"18"0"1,17 0 15,1 0-15,-1 0-1,0 0 1,0-35 0,-17-1-1,-18 1 1,-35 17 0,-1 18-16,-34 36 15,17 17 1,35 35-1,18-18 1,36 19 0,17-19-1,-1-35 17</inkml:trace>
  <inkml:trace contextRef="#ctx0" brushRef="#br0" timeOffset="105166.61">19897 5803 0,'0'-17'32,"0"-1"-17,0 0 1,17-17 0,-17 17-16,36-35 15,-1-17 1,18 17-1,17 18 1,19 35 0,-37 70-1,-34 1 1,-18 17 15,-35-35-15,17-18-1</inkml:trace>
  <inkml:trace contextRef="#ctx0" brushRef="#br0" timeOffset="105532.892">20637 5592 0,'0'0'16,"-17"0"-16,-36 0 15,35 0 1,54 0 15,16-36 1,-34 36-32,17-35 15,18 0 1,-53-18-1,-35 35 1,-53 71 0,35 0-1,0 35 1,53 0 0,18-17-1,70-18 1,-35-53-1</inkml:trace>
  <inkml:trace contextRef="#ctx0" brushRef="#br0" timeOffset="105848.474">21114 5574 0,'0'0'0,"0"-18"15,0 36 1,0 17-1,35 36 1,-17-18 0,-18-36-16,0 19 15,0-19 1,-36-17 0,1-53-1,35 18 1,0-18-1,53-35 1,18 17 0,-1 18-1,-17 36 1</inkml:trace>
  <inkml:trace contextRef="#ctx0" brushRef="#br0" timeOffset="105998.095">21449 5468 0,'0'0'15,"0"18"-15,0 17 16,0-17-16,0 52 16,-18-17-1,1 0 1,17-35 0,-18-18-1</inkml:trace>
  <inkml:trace contextRef="#ctx0" brushRef="#br0" timeOffset="106183.451">21661 5345 0,'0'-18'0,"0"36"16,-18-107-16,-17 19 16,-1 52 15,19 18-16,17 18 1</inkml:trace>
  <inkml:trace contextRef="#ctx0" brushRef="#br0" timeOffset="106446.454">22013 5345 0,'0'0'0,"0"-18"16,-35 18 15,17 18-31,-35 17 16,-70 35-1,88-17 1,-1 36 0,72-19-1,17-52 16,123-1-15,-88-34 0,18-36-16</inkml:trace>
  <inkml:trace contextRef="#ctx0" brushRef="#br0" timeOffset="107279.391">22684 5045 0,'0'0'0,"0"-18"16,0-17-1,-36 35 1,1 0-1,-18 70 1,-17 36 0,70-53-16,0 88 15,52 0 1,54-52 0,18-37-1,-36-52 1,0-52 15,-17-54-15,17-53-1,0-17 1,-53 34 0,-35 54-1,-35 71 1,0 17-1</inkml:trace>
  <inkml:trace contextRef="#ctx0" brushRef="#br0" timeOffset="107678.98">23513 4710 0,'0'0'0,"0"-18"31,17 18-15,-17 18 0,0 52-1,-17 18 1,-19 53-1,1 1 1,17-19 0,1 0-1,17-17 1,17-17 0,36-37-1,18-52 1,-53 0-1,34-17-15,-16-1 16</inkml:trace>
  <inkml:trace contextRef="#ctx0" brushRef="#br0" timeOffset="107845.729">23707 5309 0,'-36'-17'15,"72"34"-15,-107-34 16,89 17 15,105-18-15,-17 0-1,-71 18-15</inkml:trace>
  <inkml:trace contextRef="#ctx0" brushRef="#br0" timeOffset="107978.458">24007 5239 0,'35'0'31,"-70"0"-15,87 17-16,-52 1 15,0 53 1,0-36 15,0-18-15</inkml:trace>
  <inkml:trace contextRef="#ctx0" brushRef="#br0" timeOffset="108110.699">24165 5009 0,'0'0'0,"18"-35"0,0-53 15,-18 35 1,17 18 0</inkml:trace>
  <inkml:trace contextRef="#ctx0" brushRef="#br0" timeOffset="108443.526">24465 4710 0,'0'0'0,"0"-71"31,18 36-15,-18 17-1,0 36 32,0-1-47,-18 89 16,18-53-16,-18 106 15,1 0 1,-1-18 0,1-18-1,17-70 1,17 0-1,36-35 1,-35-18 0</inkml:trace>
  <inkml:trace contextRef="#ctx0" brushRef="#br0" timeOffset="108629.59">24694 5309 0,'36'-35'16,"-36"0"-16,0 17 15,-36 106-15,72-194 16,-54 106-1,0 18-15,-17 35 16,35 0 0,0 0-1,18-36 1,17-17 0,-17-35-1</inkml:trace>
  <inkml:trace contextRef="#ctx0" brushRef="#br0" timeOffset="108776.596">24871 4904 0,'0'0'15,"0"-18"-15,0-53 16,-18 18 0,18 18-1,18 18 1,-1 17-16</inkml:trace>
  <inkml:trace contextRef="#ctx0" brushRef="#br0" timeOffset="109042.896">25471 4657 0,'0'-53'15,"0"17"1,-18 36-1,-17 36 17,-1 70-1,-17 35-15,1 17-1,52 1 1,0-53-1,0-71-15,17 1 16</inkml:trace>
  <inkml:trace contextRef="#ctx0" brushRef="#br0" timeOffset="109542.883">25594 5256 0,'53'-35'16,"-106"70"-16,141-123 15,-88 141 16,0 0 1,35-18-32,36-17 31,0-18-15,-1-53-1,-35 35-15,1-17 16,34-53-1,-52 17 1,-18 54 0,-53 52-1,-18 36 1,-17 87 0,35 1-1,0 17 1,0 1-1,1-1 17,-37-70-17,-16-53 1,-1-71 0,18-35-1,52-35 1,54-18-1,17 18-15</inkml:trace>
  <inkml:trace contextRef="#ctx0" brushRef="#br0" timeOffset="109708.704">25523 5027 0,'-17'-35'0,"34"70"0,-34-105 0,17 34 16,53-34-1,35 52 1,0 18 0,-53 0-1</inkml:trace>
  <inkml:trace contextRef="#ctx0" brushRef="#br0" timeOffset="110407.208">26599 5186 0,'0'0'0,"36"-53"16,-36 0-1,0 35-15,0 1 16,-53 17 15,-53 17-15,0 36-1,18 35 1,53 18 0,70-18-1,35-17 1,54-53 0,17-18-1,0-89 1,-53 1-16</inkml:trace>
  <inkml:trace contextRef="#ctx0" brushRef="#br0" timeOffset="110673.702">27252 4798 0,'53'-124'15,"-53"89"1,-123 317-16,246-617 0,-176 547 0,106-442 16,-53 213-1,0 34 1,-18 19-1,1 70 1,-19 105 0,1-52-1,18-71 1,-19 36 0,19-36-1,17-53 1,53-35-1,-18 0-15</inkml:trace>
  <inkml:trace contextRef="#ctx0" brushRef="#br0" timeOffset="111073.604">27728 5133 0,'0'-53'15,"0"106"-15,0-141 0,-17 52 16,-36 1-1,-18 35 1,-17 53 0,17 35-1,54 18 1,52 0 0,53-53-1,0-53 1,-35-71-1,0-17 1,-17 18 0,-36 34-1,0 54 1,-18 35 0,0 17 15,36 1-16,17-36 1,36-17 0,-36-36-16</inkml:trace>
  <inkml:trace contextRef="#ctx0" brushRef="#br0" timeOffset="111358.516">28187 5168 0,'70'-70'15,"-34"17"-15,-19-18 16,-140 265-16,246-423 15,-140 247 17,-1-1-32,18 54 15,0 35 1,0-18 0,0 0-1,-18-35 16,-34-18-15,-54-17 0,-35-18-1,88-18 1,17 0-16,1-17 16</inkml:trace>
  <inkml:trace contextRef="#ctx0" brushRef="#br0" timeOffset="111705.944">28522 5098 0,'53'-36'0,"-106"72"0,194-160 16,-123 89-1,-1 0 1,-34 35 31,-1 17-32,1-17-15,-19 71 16,36 17 0,18 18-1,17-18 1,-17-17 0,-18-36-1,-71-18 1,-52-17-1,52 0 1,18-35 0,53 18-1</inkml:trace>
  <inkml:trace contextRef="#ctx0" brushRef="#br0" timeOffset="112039.358">28998 5168 0,'0'0'0,"18"-17"32,0-1-17,17 18 1,0-18 0,-17 1-16,35-19 15,-18-17 1,-35 1-1,-35 34 1,-36 36 0,-17 70-1,35 18 1,35-1 0,36-16-1,35-54 16,0-18-31</inkml:trace>
  <inkml:trace contextRef="#ctx0" brushRef="#br0" timeOffset="112569.939">29545 5062 0,'0'0'0,"18"-17"15,-18-54 1,0 54-1,17 17 1,1 17 0,-18 18-1,0-17 1,18-18 46,-18-18-62,17 18 16,36-35 0,-35 18-16,17-36 15,0-18 1,-35 36 0,-35 17-1,-35 18 1,17 35-1,0 36 1,17 17 0,36 36-1,0-19 1,36 1 0,-36-53-1,0-35 16,-71-18-15,1-35 0,-1-18-16</inkml:trace>
  <inkml:trace contextRef="#ctx0" brushRef="#br0" timeOffset="112886.424">30480 4921 0,'0'0'0,"0"-35"15,-18 70 32,-17 36-31,17 17-1,1-35 1,-1 0 0,18-36-16</inkml:trace>
  <inkml:trace contextRef="#ctx0" brushRef="#br0" timeOffset="113035.614">30515 4833 0,'0'-35'0,"0"70"0,36-194 16,-19 89 0,18 70-1,-17 17 1,0 19-1</inkml:trace>
  <inkml:trace contextRef="#ctx0" brushRef="#br0" timeOffset="113335.854">30639 5098 0,'-36'70'16,"72"-140"-16,-89 175 15,53-122 16,0-1-31,53-52 16,17-36 0,1 35-1,-54 54-15,89-54 16,-17 71 0,-37 88-1,-52 36 1,0-1-1,-35-35 17,0-52-17,-18-54-15</inkml:trace>
  <inkml:trace contextRef="#ctx0" brushRef="#br0" timeOffset="113852.702">32067 4868 0,'0'0'0,"18"-53"16,-18 0-1,18 18 1,-18 53 31,0-1-47,0 19 0,-36 34 16,1 54-1,0-1 1,0-17-1,17-53 1,18-18 15,0-52-15,0-36-16</inkml:trace>
  <inkml:trace contextRef="#ctx0" brushRef="#br0" timeOffset="114053.957">31891 4780 0,'-18'-35'16,"36"70"-16,-53-88 0,17 0 16,18 18-1,53 17 1,71 18 0,17 0-1,-18-17 1,-52 17-1,-36-18 1</inkml:trace>
  <inkml:trace contextRef="#ctx0" brushRef="#br0" timeOffset="114484.22">32720 4780 0,'0'0'0,"18"-18"0,17-34 15,-17 16 1,-18 1 0,-18 17-1,0 1-15,-35 17 16,-35-18 15,35 36-31,18 17 31,35 53-15,0 53 0,35 0-1,18 1 1,0-37-1,-70-16 1,-54-72 0,0-17-1,-105-17 1,53-19 0</inkml:trace>
  <inkml:trace contextRef="#ctx0" brushRef="#br0" timeOffset="118411.981">4251 7355 0,'0'0'16,"-71"18"0,54 0-16,-36-1 15,0-17 1,35-17-1,1-1 1,17-35 0,53-35-1,-1 53 1,37 35 0,-36 88-1,-53 0 16,-18 36-31,-70-19 32,-36-16-17,-34-19 1,105-70 0,53-35-1,53 0 1,17 17-1,-17 18 1,-18 35 0,18 36-1,0-18 1,0 0 0,35-36-1,-17-34 1,-54-1-1</inkml:trace>
  <inkml:trace contextRef="#ctx0" brushRef="#br0" timeOffset="118894.053">4445 7126 0,'0'0'0,"-35"-35"16,17 17-16,-17 1 15,52 34 17,19 36-17,34 53 1,1 0 0,-36-71-16,53 71 15,0-36 1,1-17-1,-19-35 1,-34 0 15,-36-1 1,-36 19-17,-52 34 1,53-52-16,-53 35 15,-54 35 1,1 18 0,36-36-1,52-17 1,53-35 0,17-36-1,1 1-15</inkml:trace>
  <inkml:trace contextRef="#ctx0" brushRef="#br0" timeOffset="120957.038">5909 7373 0,'0'-18'0,"0"1"32,0 34 15,-18 1-47,18 70 15,-35 71 1,17-88-1,1-36-15,-18 53 16,17-70 0,-17-1-1</inkml:trace>
  <inkml:trace contextRef="#ctx0" brushRef="#br0" timeOffset="121140.536">5733 7391 0,'0'0'0,"0"-36"16,0-122 0,17 87-1,36 53 1,35 18 0,36 18-1</inkml:trace>
  <inkml:trace contextRef="#ctx0" brushRef="#br0" timeOffset="121323.261">5556 7761 0,'0'0'16,"-35"35"-16,-18 18 0,0 0 16,53-18 15,71-17-16,35-18 1,35-18 0,-53 1-16</inkml:trace>
  <inkml:trace contextRef="#ctx0" brushRef="#br0" timeOffset="121674.757">6103 7885 0,'0'17'16,"0"1"-1,0-1 1,0 19 0,0-54 15,0-17-15,18-53 15,70-18-16,35 18 1,18 70 0,-17 71-1,-54 35 1,-52-53-16,17 71 16,-35-71-1,-17 1 1,34-54 15</inkml:trace>
  <inkml:trace contextRef="#ctx0" brushRef="#br0" timeOffset="121856.551">6932 7796 0,'0'-17'15,"0"34"-15,0-17 16,0 18-1,0 17 1,0 18 0,0-18-1,-18-17 1</inkml:trace>
  <inkml:trace contextRef="#ctx0" brushRef="#br0" timeOffset="122006.132">7020 7549 0,'0'0'0,"0"-35"0,0 18 0,0-36 15,-70 35 1,34 53 0,36-17-1</inkml:trace>
  <inkml:trace contextRef="#ctx0" brushRef="#br0" timeOffset="122339.017">7461 7355 0,'0'0'0,"0"-35"16,0-18-1,18 53 1,0 18 0,-1 52-1,-17 36 1,-17 35 0,-1 0-1,0-17 1,18-54 15,36-17-15,-1-53-1,-18 0-15</inkml:trace>
  <inkml:trace contextRef="#ctx0" brushRef="#br0" timeOffset="122504.81">7673 7761 0,'-35'-18'15,"70"36"-15,-88-36 0,35 1 16,1 17 0,52 0-1,36 0 1,52-18 0,-88 18-1</inkml:trace>
  <inkml:trace contextRef="#ctx0" brushRef="#br0" timeOffset="122638.07">7990 7691 0,'53'0'15,"-35"0"1,17 0 0,-35 35-1,0 0 1,-17 18 0,-72-176-16,160 281 15,-89-140 1</inkml:trace>
  <inkml:trace contextRef="#ctx0" brushRef="#br0" timeOffset="122787.46">8149 7461 0,'0'0'0,"53"-123"16,-53 70-1,18 53 1,17 17-1</inkml:trace>
  <inkml:trace contextRef="#ctx0" brushRef="#br0" timeOffset="123237.2">8784 7567 0,'0'0'0,"18"-18"16,-18 1-1,-18-1 1,-35 18 0,-35 18-1,-18 35 1,36 17 0,87 36-1,89-35 1,18-54 15,-36-34-15,-18-89-1,-34-18 1,-36 71 0,0 18-1,0 53 1,-18 70-1,18 18 1,18 17 0,-1-70-1,19-35 1,-19-18-16</inkml:trace>
  <inkml:trace contextRef="#ctx0" brushRef="#br0" timeOffset="123753.019">9402 7108 0,'0'0'0,"0"-52"16,0 34-16,0 0 15,-18 1 1,18 34 15,-18 71-15,-17 36-1,17 35 1,1-106-16,17 88 16,-18-18-1,18-35 1,18-17-1,35-36 17,35-35-17,18-17 1,-1-72 0,-16 1-1,-36 18 1,-53 34-1,-18 36 1,-35 36 0,18 17-1,-1 17 1,36-52 0</inkml:trace>
  <inkml:trace contextRef="#ctx0" brushRef="#br0" timeOffset="123887.975">9684 7373 0,'0'-35'0,"0"70"0,0-123 16,0 53-1,17 35 1</inkml:trace>
  <inkml:trace contextRef="#ctx0" brushRef="#br0" timeOffset="124385.842">10213 7497 0,'0'0'0,"18"0"79,-1 0-79,1 0 15,-1 0-15,72 0 16,-19 17-1,-35-17 1,-35 18 0,0-1-1,-52 36 1,-54 36 0,53-54-1,-18 35 1,36-17-1,35 0 17,35-18-17,1-17 1,52-18 0,18-35-1,-1-36 1</inkml:trace>
  <inkml:trace contextRef="#ctx0" brushRef="#br0" timeOffset="124751.242">10619 7708 0,'0'0'0,"-18"-17"16,36 17 31,17 0-47,0-36 15,0-17 1,-35 18 0,0 0 15,-35 35-15,18 17-16,-19 1 15,-17 35 1,18 35-1,35 0 1,35-17 0,18-36-1,18-35 1,17-17 0,-35 17-16</inkml:trace>
  <inkml:trace contextRef="#ctx0" brushRef="#br0" timeOffset="125233.689">11606 7691 0,'18'-53'16,"-36"106"-16,36-142 15,-36 72 1,-17-1 0,-71 0-1,0 54 1,1 52-1,34 18 1,53-18 0,54-18-1,70-34 1,-18-54 0,0-35-1,0-35 1,36-71-1,17-52 1,-71 34 0,-52 36 15,-36 88-15,-35 71-1,-17 88 1,17 52-1,0 19 1,0 17 0,18-88-1,17-36 1</inkml:trace>
  <inkml:trace contextRef="#ctx0" brushRef="#br0" timeOffset="126183.594">13282 7514 0,'0'0'0,"0"-17"16,-18-36 0,1 17-1,17 19 1,-18 70 15,18-36-31,-35 107 16,0 34-1,-18 19 1,0-1 0,17 1-1,-16-54 17,34-35-17,18-70 1,0-53-1,35-71 1,-17 71-16</inkml:trace>
  <inkml:trace contextRef="#ctx0" brushRef="#br0" timeOffset="126448.963">13335 7532 0,'0'0'0,"0"-71"16,0 1-1,53 70 1,53 53 0,-18 52-1,-35 1 1,-53 0 15,-88 0-15,35-88-1,-35 17 1,-18-35 0,88-18-1</inkml:trace>
  <inkml:trace contextRef="#ctx0" brushRef="#br0" timeOffset="126747.938">13617 7638 0,'0'0'0,"53"-36"15,-18 54 1,18 17 0,-53 53-1,0-17 1,0-18 0,0-35-1,-17 17 1,-1-53 15,18-17-15,0-36-1,18 36-15,17-18 16,71-35 0,-36 53-1</inkml:trace>
  <inkml:trace contextRef="#ctx0" brushRef="#br0" timeOffset="127064.651">14217 7497 0,'0'0'0,"-71"17"31,18 54-15,1 17 15,34-18-16,36 36 1,52-35 0,54-54-1,-54-34 1,-35-1-16,-17-17 16,17-71-1,-35-35 1,-53 106-1,-17 35 1,52 0 0</inkml:trace>
  <inkml:trace contextRef="#ctx0" brushRef="#br0" timeOffset="127396.826">14781 7726 0,'0'0'0,"18"-18"16,0-17 0,-18 17-1,0 36 17,-18 35-17,18-36-15,-35 107 16,-1-1-1,-16 19 1,-1-19 0,17 0-1,-17-70 1,18-70 0,18-54-1,17-52 1</inkml:trace>
  <inkml:trace contextRef="#ctx0" brushRef="#br0" timeOffset="127630.328">14834 7673 0,'53'-71'16,"-106"142"-16,159-195 16,-18 89-1,1 53 1,-19 52-1,-52 19 1,-54-1 0,-122-18-1,34-34 1,36-36 0,53 0-1</inkml:trace>
  <inkml:trace contextRef="#ctx0" brushRef="#br0" timeOffset="127979.552">15311 7655 0,'0'0'0,"17"0"47,1 0-31,-1-17-1,36-19 1,-17-17 0,-19 18-1,-34 0 1,-19 35 0,19 0-16,-54 53 15,18 17 1,53 36 15,0 0-15,36-35-1,16-1 1,-16-70-16</inkml:trace>
  <inkml:trace contextRef="#ctx0" brushRef="#br0" timeOffset="128262.28">15734 7655 0,'0'0'0,"35"-35"16,0 53-1,-17 35 1,0 35 0,-18 0-1,0-53 1,-36-17 15,1-18-15,0-53-1,17-18 1,54-17 0,52-18-1,35 1-15</inkml:trace>
  <inkml:trace contextRef="#ctx0" brushRef="#br0" timeOffset="129244.578">16228 7038 0,'0'18'0,"0"-36"0,0 0 0,0 1 16,17 17 0,19 17-1,-1 54 1,-17 35 0,-36 35-1,-35 0 1,-18 0-1,19-35 1,34-18 15,36-53-15,-18-17-16,70-18 16,-35-18-16</inkml:trace>
  <inkml:trace contextRef="#ctx0" brushRef="#br0" timeOffset="129427.215">16245 7497 0,'0'0'0,"-88"-18"16,53 18 0,70 0-1,71 0 1,35 0-1,-53-18 1</inkml:trace>
  <inkml:trace contextRef="#ctx0" brushRef="#br0" timeOffset="129878.185">16651 7373 0,'0'-18'16,"0"54"-16,0-54 15,-18 18-15,18 35 16,-17 36-1,52 17 1,0-53 0,36-17-1,-1-36 1,1-35 0,-18-52-1,-18-54 1,-35 106-1,-53 71 1,18 34 0,0 72 15,-1 35-15,19-1-1,-1 1 1,-17-18-1,0-35 1,-18-53 0,-53-53-1,-35-53 1,70 0 0,71-17-1</inkml:trace>
  <inkml:trace contextRef="#ctx0" brushRef="#br0" timeOffset="132521.902">18344 7673 0,'-17'0'79,"-1"0"-64,-17 0-15,0-35 16,-1 17-16,-52-53 15,0-34 1,17-1 0,71-18-1,53 54 1,18 52 0,-1 36-1,-70 52 16,-53 18-15,-35 18 0,-18 35-1,54-70 1,16 17 0,36-17-1,53-36 1,35-35-1,1-35 1,34-106 0,-35 0-1,-35 17 1,-35 53 0,-18 36 15,17 35-31</inkml:trace>
  <inkml:trace contextRef="#ctx0" brushRef="#br0" timeOffset="133122.277">19191 7073 0,'18'0'16,"-1"0"-16,54 18 15,17-18 1,-17-35 0,-1-1-1,-34 1 1,-72 0 15,-70 35-15,-17 17-1,-18 54 1,123-36-16,-35 36 16,53 70-1,88-53 1,18-35-1,-35-35 1,-89-1 15,-70 1-15,-18 35 0,18 0-1,0 17 16,35 18-15,53-35 0,70-17-1,-34-19-15,87-17 16,18 0 0,18-70-1</inkml:trace>
  <inkml:trace contextRef="#ctx0" brushRef="#br0" timeOffset="133371.026">20020 7355 0,'0'0'0,"0"-17"0,-18-1 16,1 36-1,-36 35 1,-18 53 15,-17-18-15,18 0-1,-19-35 1,37-18 0,16-35-16</inkml:trace>
  <inkml:trace contextRef="#ctx0" brushRef="#br0" timeOffset="133570.4">19703 7532 0,'0'0'0,"53"-71"16,-18 18-1,-35 53 1,0 71 0,0 52-1,17-34 1,1-19 15,17-17-15,-17-53-16</inkml:trace>
  <inkml:trace contextRef="#ctx0" brushRef="#br0" timeOffset="134169.84">20373 7461 0,'0'0'0,"18"-17"16,-1-1-1,-17 0 1,-17 1 15,-1 17-31,-17 0 16,17 0-16,-53 53 15,1 17 1,-18 36 15,70-35-15,18-1 0,71 1-1,34-54 1,1-34-1,0-19 1</inkml:trace>
  <inkml:trace contextRef="#ctx0" brushRef="#br0" timeOffset="134535.779">20867 7497 0,'0'0'16,"-35"-18"-16,-1 0 15,36 1 1,18 17 15,35 0 0,0 0-15,0-36 0,-53-17-1,-36 36 1,-69 17-1,52 35 1,35-17-16,-53 88 16,54-1-1,17-16 1,53-19 0,0-35-1,35-35 1,-53 0-16</inkml:trace>
  <inkml:trace contextRef="#ctx0" brushRef="#br0" timeOffset="134834.733">21502 7161 0,'0'0'16,"53"-158"-1,-53 34 1,0 89-1,-18 35 1,-17 70 0,0 54-1,17 35 1,-17 35 0,-1-36-1,-17-16 1,0-54-1,1-35 1</inkml:trace>
  <inkml:trace contextRef="#ctx0" brushRef="#br0" timeOffset="135567.696">22437 6844 0,'0'0'0,"-36"0"16,1 0-1,17 0-15,1 0 16,70-18 15,17 1-15,-52-1-1,35-17-15,17-18 32,-52-18-17,-53 71 1,-53 0-1,-18 71 1,0 17 0,18 18-1,35 35 1,35 18 0,1-18-1,17-35 1,-18-53-1,18-71 1,0 0 0</inkml:trace>
  <inkml:trace contextRef="#ctx0" brushRef="#br0" timeOffset="135853.602">22119 7250 0,'0'-36'15,"0"1"1,0 141-16,0-141 0,18-54 15,52 89 1,54-35 0,35 17-1,-18 1 1,-35-1 0,-89 18-16,1 0 15,-1 0 1,-17 35-1,-17 18 1,-18 0 0,17-17-1,0-36 1</inkml:trace>
  <inkml:trace contextRef="#ctx0" brushRef="#br0" timeOffset="136000.424">22931 6862 0,'0'0'0,"17"-36"0,1 1 15,-1-53 1,-17 70 0</inkml:trace>
  <inkml:trace contextRef="#ctx0" brushRef="#br0" timeOffset="136283.27">23230 6667 0,'0'-35'16,"0"18"15,0 34 0,-17 71-15,-1-70-16,0 70 16,-17 71-1,0-18 1,17-17 0,18-54-1,18-35 1,-18-17-16</inkml:trace>
  <inkml:trace contextRef="#ctx0" brushRef="#br0" timeOffset="136632.906">23566 7161 0,'0'-35'15,"0"70"-15,0-88 16,0 36-1,0-1 1,52 1 0,19-1-1,0-35 1,-54 18 0,-52-1-1,17 19-15,-88 17 16,-17 53-1,35 35 1,70 18 0,53 0-1,54-36 17,34-35-17,-52-52-15</inkml:trace>
  <inkml:trace contextRef="#ctx0" brushRef="#br0" timeOffset="137068.511">24430 7020 0,'0'-17'16,"17"-1"0,1 0-16,-18 1 31,18-19-31,-18 19 31,-36 17-15,-52 0-1,-18 35 1,36 36 0,70-1-1,53 36 1,0-18 0,-18-17-1,-35-18 1,-141-36-1,-18-17 1,89-17 0</inkml:trace>
  <inkml:trace contextRef="#ctx0" brushRef="#br0" timeOffset="138163.373">23460 7003 0,'-18'0'0,"36"0"0,-71 35 15,18-17 1,17-1 0,-17 1-1,17-1 16,0-17-31,1 0 0</inkml:trace>
  <inkml:trace contextRef="#ctx0" brushRef="#br0" timeOffset="138794.541">23407 7232 0,'0'0'0,"17"0"0,1-18 15,35 1 1,18-19 0,-19 19-1,1-1 1,-17 18-1,17 0 1</inkml:trace>
  <inkml:trace contextRef="#ctx0" brushRef="#br0" timeOffset="143605.934">3757 9349 0,'-18'0'15,"18"-18"48,18 18-48,17-18-15,36 1 16,-18 17 0,53 0-1,-71 0 1,18 0-1,-36 35 1,-34 18 0,-54 17-1,1-17 1,17-17 0,106-54 15,35 0-16,-18 18 1,1 36 0,-71 34-1,-18 1 1,-35 17 0,-35-35 15,53-53-31,-36 17 15,-17-17 1,18-17 0,52-18-1,53-54 1,1 36-16</inkml:trace>
  <inkml:trace contextRef="#ctx0" brushRef="#br0" timeOffset="144104.235">4216 9102 0,'0'0'16,"-18"-36"-16,0 1 15,18 53 32,18-1-47,53 54 16,-18-18-1,52 35 1,-16-17 0,16-18-1,-16-36 1,-54-17-1,-53 18 32,-52 35-31,-1 53 0,36-71-16,-71 106 15,0-18 1,0 1 15,36-54-15,34-17-1,36-35 1,0-36-16</inkml:trace>
  <inkml:trace contextRef="#ctx0" brushRef="#br0" timeOffset="145768.027">5521 9225 0,'18'0'16,"-18"-18"-1,17 18-15,-17-17 16,-17 52 15,-19 53-15,-17 36-1,18-36 1,35-53-16,0 89 16,53-71-1,35-71 1,0-53 0,-17-52-1,-36 52 1,-17 54-1,-18 87 17,18 19-1,52-37-15,18-16-1,0-54 1,-35-70-1,-17-36 1,-19 72-16,-17-37 16,-17-17-1,-36 54 1,17 69 0,36 18-1,0-17-15</inkml:trace>
  <inkml:trace contextRef="#ctx0" brushRef="#br0" timeOffset="146149.725">6403 9402 0,'0'0'0,"-18"17"0,36-17 47,17 0-32,-17-17-15,52-19 16,1-17 0,-53 18-1,-54 35 1,-17 0-1,-52 71 1,34 52 0,106-35 15,36 0-15,70-52-1,0-54 1,-88 0-16</inkml:trace>
  <inkml:trace contextRef="#ctx0" brushRef="#br0" timeOffset="147100.797">7937 9031 0,'0'-35'16,"-17"35"-16,17-18 16,-18 36-1,-17 52 1,0 1-1,17-36-15,0 106 16,1 0 0,17-17-1,0-54 17,0-17-17,0-70 1,17-36-1,54-53 1,17 18 0,0 17-1,18 71 1,0 36 0,-18 52-1,-17 18 1,-54-18-1,-17-35 1,18-36 0,0-17-1,17-17 1</inkml:trace>
  <inkml:trace contextRef="#ctx0" brushRef="#br0" timeOffset="147515.332">8908 9454 0,'17'-35'16,"-17"18"-16,0-36 15,-35 17 1,-36 36 0,19 18-1,-54 35 1,53 53-1,53-36 1,88 18 0,-17-70-1,-1-53 1,-35-53 0,1-1 15,-36 54-16,0 18 1,-18 52 0,18 35-1,0 19 1,53-1 0,-18-53-1,-17-35-15</inkml:trace>
  <inkml:trace contextRef="#ctx0" brushRef="#br0" timeOffset="147814.001">9190 9507 0,'17'-35'0,"-34"70"0,34-88 16,-17 1-16,18 52 16,17 52 15,-17 37-16,17-19 1,1-17 0,-1-53-1,0-35 1,-17-18 0,52-88-1,-52 70 1,-18 18-1</inkml:trace>
  <inkml:trace contextRef="#ctx0" brushRef="#br0" timeOffset="148130.281">9684 9437 0,'0'0'16,"35"0"-1,-17 0 1,35-18 0,-18-17-1,-18-36 1,-17 54 0,-52 17-1,-1 35 1,0 53-1,17 18 1,36 0 0,71-18-1,35-35 1,0-53 0,-71-18-1</inkml:trace>
  <inkml:trace contextRef="#ctx0" brushRef="#br0" timeOffset="148730.361">10636 9472 0,'0'0'0,"0"-18"0,0 1 16,-17-1 0,-1 18-1,18 35 1,35 36-1,-17 17 1,0-17 0,-18-18-1,0-36 1,0-34 0,0-36-1,17-53 1,36 0 15,18 18-15,17 53-1,18 35 1,-18 0-16</inkml:trace>
  <inkml:trace contextRef="#ctx0" brushRef="#br0" timeOffset="149046.095">11165 9490 0,'0'17'16,"0"-34"-16,36 34 31,52-34-15,-18-19 0,1-16-1,-53 16 1,-36 36 15,-53 0-15,-17 53-1,71-18-15,-1 18 16,36 88 0,52-35-1,1-18 1,17-52-1,0-36 1</inkml:trace>
  <inkml:trace contextRef="#ctx0" brushRef="#br0" timeOffset="149362.381">12030 9419 0,'17'-53'0,"-34"106"0,34-159 16,-17 89-1,-35 34 17,17 89-17,1 35 1,-1 18 0,1 17-1,-19 1 1,36-107-1,-17 36 1,-1-88-16,18-1 16,0-52-1,18-35 1,-18 17-16</inkml:trace>
  <inkml:trace contextRef="#ctx0" brushRef="#br0" timeOffset="149613.367">12171 9419 0,'17'-35'16,"-17"-18"0,18-18-1,17 71 1,36 53 0,-230 159-16,177-318 0,158 106 15,-176 124 1,-53-19-1,-35-34 1,-35-18 0,17-35-1,71-36 1,35 0-16</inkml:trace>
  <inkml:trace contextRef="#ctx0" brushRef="#br0" timeOffset="149894.732">12612 9119 0,'0'0'15,"17"-17"-15,1-54 16,-18 53 0,18 18 15,-18 18-31,0 35 15,-18 35 1,-35 89 0,18-19-1,17-17 1,1-35 0,34-70-1</inkml:trace>
  <inkml:trace contextRef="#ctx0" brushRef="#br0" timeOffset="150344.047">13176 9472 0,'0'0'0,"0"-70"15,0 34 1,-70 19-1,-1 34 1,-35 19 0,36 34-1,52 36 1,53-18 0,18-17-1,18-71 1,-18-53-1,17-35 1,-34-18 15,-19 53-15,-17 35 0,-35 71-1,0 18 1,35 34-1,0-34 1,53-36 0,0-17-1,-36-36-15</inkml:trace>
  <inkml:trace contextRef="#ctx0" brushRef="#br0" timeOffset="150627.504">13705 9402 0,'0'0'0,"0"-36"0,0 19 0,0-1 16,0-17-1,0 17-15,0 0 16,-35 18 0,-18 53-1,0 18 1,18-1-1,17 36 1,36-18 0,35-35-1,0-35 1,17-53 0,-34-1-16</inkml:trace>
  <inkml:trace contextRef="#ctx0" brushRef="#br0" timeOffset="150944.343">14041 9402 0,'0'0'0,"-36"-18"0,19 18 31,-1 0-15,18-18-1,35 1 1,18-1-1,-35-17 1,-18 17 0,-18 18-1,-52 0 1,52 18-16,-53 52 16,19 18-1,52-17 1,0 17-1,52-17 1,37-54 0</inkml:trace>
  <inkml:trace contextRef="#ctx0" brushRef="#br0" timeOffset="151441.875">14993 9437 0,'0'0'0,"0"-35"0,0 17 16,-35-35 0,-36 35-1,-52 18 1,-36 53 0,53 35-1,53 18 1,53-35-1,88 52 1,1-105 0,-1-36-1,18-70 17,17-53-17,18-18 1,18-35-1,-124 88 1,-35 71 0,-35 35-1,-18 35 1,0 36 0,36 105-1,-19-17 1,1-18-1,-18-35 1,0-53 0</inkml:trace>
  <inkml:trace contextRef="#ctx0" brushRef="#br0" timeOffset="152439.993">16298 9313 0,'0'0'0,"36"-17"0,-1-19 31,-17 19-31,-18-1 31,0 0-15,0 1-1,0-1 1,-18 18 0,0 0 31,1 0 31,-1 0-78</inkml:trace>
  <inkml:trace contextRef="#ctx0" brushRef="#br0" timeOffset="156200.948">16351 9296 0,'18'0'47,"-36"0"125,18-18-156</inkml:trace>
  <inkml:trace contextRef="#ctx0" brushRef="#br0" timeOffset="157036.272">16334 9260 0</inkml:trace>
  <inkml:trace contextRef="#ctx0" brushRef="#br0" timeOffset="157405.341">16369 9278 0,'18'0'78</inkml:trace>
  <inkml:trace contextRef="#ctx0" brushRef="#br0" timeOffset="158485.15">16387 9278 0,'0'0'0,"0"-18"297</inkml:trace>
  <inkml:trace contextRef="#ctx0" brushRef="#br0" timeOffset="160397.633">16298 9296 0,'0'-18'125,"0"0"250</inkml:trace>
  <inkml:trace contextRef="#ctx0" brushRef="#br0" timeOffset="160973.321">16351 9260 0,'-17'0'32</inkml:trace>
  <inkml:trace contextRef="#ctx0" brushRef="#br0" timeOffset="189801.466">16334 8802 0,'0'-18'16,"0"1"484,0-1-391,0 0-109</inkml:trace>
  <inkml:trace contextRef="#ctx0" brushRef="#br0" timeOffset="190278.272">16228 8784 0,'0'0'0,"0"-17"32,-18 17 61</inkml:trace>
  <inkml:trace contextRef="#ctx0" brushRef="#br0" timeOffset="192958.863">16351 8819 0,'0'-17'31,"-17"17"16,17 17 31,0 1-78,0 0 15,0 17 1,0-17-16,-18 17 16,0 71-1,1-18 1,-19 0 0,19-17-1,17-1 1,0-17 15,0-35-31,17-1 31,1-34 1,0-18-17,-18 17-15,17-17 16,19-71-1,34 53 1,-17 18 0,18 35-1,-18 52 1,-1 1 0,-16 53-1,-36-35 1,-36-1-1,1-34 1</inkml:trace>
  <inkml:trace contextRef="#ctx0" brushRef="#br0" timeOffset="193510.268">17092 9155 0,'18'-18'16,"-18"0"-16,0 1 31,0-1-15,-53 18-1,0 0 17,-18 35-17,36-17-15,0 17 16,-1 36-1,72-1 1,17-34 0,0-36-1,35-36 1,-35-34 0,0-1-1,-53 54 1,0 52 15,0 18-15,17 0-1,36 0 17,-18-18-17,-17-35-15,35 0 16</inkml:trace>
  <inkml:trace contextRef="#ctx0" brushRef="#br0" timeOffset="193874.069">17533 9172 0,'0'0'15,"0"-35"1,0 17-16,0 36 31,35 0-15,1 52-1,17 1 1,-53-54-16,35 19 31,-18-1-31,19-35 32,-1-18-17,18-17 1,-18-36-1,-17 36 1,-1 0 0,-17 17-1,0 1 17</inkml:trace>
  <inkml:trace contextRef="#ctx0" brushRef="#br0" timeOffset="194440.823">17621 9066 0,'0'0'16,"-17"0"0,34 18 30,1 0-30,0-1-16,34 54 16,-34-36-16,0 71 31,-18-35-31,-18 34 31,0-69-15,18-72 15,18-34-15,35-36-1,35-18 1,-17 19 0,-36 52-1,-35 35 1,-18 36-1,-17-1 1,35 1 0</inkml:trace>
  <inkml:trace contextRef="#ctx0" brushRef="#br0" timeOffset="194806.427">18327 9119 0,'0'0'16,"0"-17"0,-18-1 15,1 18-31,-19 0 15,-34 18 1,52-1-16,-35 19 16,-17 34-1,52 18 1,36-17 0,34-1 15,37-34-16,-1-54 1,35-35-16</inkml:trace>
  <inkml:trace contextRef="#ctx0" brushRef="#br0" timeOffset="195089.403">18591 9260 0,'18'-17'16,"0"-19"-16,-18 1 16,-36 35-1,36 88-15,-70-176 16,-1 141-1,54 18 1,34 17 0,54-18-1,-18-70 1,0-35 0,-18-35-1,-17-19 16,-18 1-15,-18 53 0,53 35-1</inkml:trace>
  <inkml:trace contextRef="#ctx0" brushRef="#br0" timeOffset="195555.587">19209 9207 0,'-18'0'0,"36"0"0,17-35 16,-35 18 0,-35 17-1,-53 0 1,-18 35 0,0 18-1,71 53 16,70-53-15,53-36 0,18-17-1,17-88 1,36-88 0,-88-1-1,-36 18 1,-35 71-1,-53 71 1,18 34 0,-1 107-1,36-36 1,0 88 0,0-70-1,-17-18 16,17-35-15</inkml:trace>
  <inkml:trace contextRef="#ctx0" brushRef="#br0" timeOffset="195907.574">19632 9243 0,'0'-36'15,"0"89"-15,0-70 0,0-36 16,18 35-1,17 1 1,-17 17-16,-1 0 0,19-18 16,16-17-1,-16-1 1,-36 19 0,-53 17 15,-18 0-31,-52 70 31,52 1-15,71-1-1,0-17 1,53 0 0,35 0-1,18-53 1,18-35-1</inkml:trace>
  <inkml:trace contextRef="#ctx0" brushRef="#br0" timeOffset="196355.927">20320 9172 0,'35'-35'0,"-17"0"16,-18 17-16,-18-17 16,-17 158-16,53-264 0,-71 123 15,-35 36 16,-1 53-15,36 34 0,36 1-1,34-35 1,36-36 0,18-35-1,17-53 1,18-53-1,17-52 1,1-107 0,-107 89-1,1 70 1,-18 71 0,-18 87-1,1 90 1,-18 16 15,-18 19-15,-36-1-1,19-88 1,52-70-16</inkml:trace>
  <inkml:trace contextRef="#ctx0" brushRef="#br0" timeOffset="196986.659">21272 8925 0,'0'-17'0,"0"34"0,0-52 0,-17 0 16,-1 17-1,18 36 17,0-1-17,0 54 1,0 35 0,-17 52-1,-1-105-15,0 53 16,-17 88-1,0-17 1,35-89 0,-18-71-1,18-105 1,18 0 0</inkml:trace>
  <inkml:trace contextRef="#ctx0" brushRef="#br0" timeOffset="197252.926">21378 8996 0,'0'0'0,"18"-88"0,17-1 31,1 54-15,52 53 0,-35 35-1,-18 17 1,-35-34-16,0 52 15,-71-18 1,-17-17 0,-18-18-1,36-35 1,70 0 0,17-17-16</inkml:trace>
  <inkml:trace contextRef="#ctx0" brushRef="#br0" timeOffset="197668.661">22049 8943 0,'17'-18'15,"-34"36"-15,52-71 16,-35 35-16,0 1 16,-35 17-1,-36 35 1,0 36-1,1-1 1,52 18 0,71 0-1,35-52 1,1-36 0,-19-53-1,1-53 1,-36 18-1,-35 53 17,-35 52-17,17 54 1,36-1 0,70 18-1,-35-52 1,53-36-1,-89 0-15</inkml:trace>
  <inkml:trace contextRef="#ctx0" brushRef="#br0" timeOffset="197951.721">22631 9049 0,'17'-18'0,"1"-17"16,0 0 0,-18 52-1,-53 54 1,141-107-16,-70 142 15,-18-53 1,0-18 0,0-17 15,-36-36-15,36-17-1,0-35 1,53-36-1,0 18 1,18 17 0,-36 18-16</inkml:trace>
  <inkml:trace contextRef="#ctx0" brushRef="#br0" timeOffset="198267.634">23089 8467 0,'0'-53'16,"0"106"0,18-142-16,0 72 0,-18-18 15,17 17 1,1 18 0,-1 53-1,-17 53 1,0 52-1,-17-16 1,-1-1 0,18-18-1,0-35 1,0-35 0,53-53-1,-18-17 1</inkml:trace>
  <inkml:trace contextRef="#ctx0" brushRef="#br0" timeOffset="198401.057">23248 8749 0,'-18'-53'15,"1"35"-15,17-35 32,17 36-32,36 17 15,-88 141-15,123-282 0,124 158 16,-159-17-16</inkml:trace>
  <inkml:trace contextRef="#ctx0" brushRef="#br0" timeOffset="199219.47">23936 8537 0,'0'0'0,"18"0"0,-18 18 47,0-1-47,0 36 32,0 36-17,17-1 1,-17-53-16,36 18 15,52 0 1,-18-71 0,18-35-1,-17-52 1,-18 34 0,-53 36-1,0 52 1,0 36-1,35 0 1,18 0 0,0-18-1,18-35 17,-1-35-17,-17-35 1,-35-89-1,-54 71 1,1 52 0,0 19-1,17 34 1</inkml:trace>
  <inkml:trace contextRef="#ctx0" brushRef="#br0" timeOffset="199432.88">24977 8555 0,'17'0'0,"-70"0"0,89 0 0,17-35 16,-53 17 0,0 0-1,0 54 1,-18 34 0,0 18 15,1-17-16,17-53-15,-18 17 16,0-35 0</inkml:trace>
  <inkml:trace contextRef="#ctx0" brushRef="#br0" timeOffset="199599.074">25065 8431 0,'0'0'0,"35"-105"16,-53-1-1,-17 70 1,53 72 15,-1-36-15</inkml:trace>
  <inkml:trace contextRef="#ctx0" brushRef="#br0" timeOffset="199833.202">25418 8184 0,'17'0'16,"-34"0"-16,70-35 16,-53 18-1,0 34 17,17 71-17,-17 71 1,0 0-1,-17 0 1,-19-54 0,1-52-1</inkml:trace>
  <inkml:trace contextRef="#ctx0" brushRef="#br0" timeOffset="200014.6">25365 8661 0,'-53'-71'16,"106"142"-16,-124-195 16,71 71-1,71 36 1,52-1 0,18-17-1,-17-36 1</inkml:trace>
  <inkml:trace contextRef="#ctx0" brushRef="#br0" timeOffset="200413.637">25876 8167 0,'0'-35'16,"0"17"-1,-17 36 1,34 17 0,-52-53-16,17 53 0,1 89 31,-1 17-16,0 35 1,18-105 0,0-18-1,0-35 1,0-36 0,36-53-1,52-87 1,0 52-1,-17 88 1,-18 106 0,-36 71-1,-17-18 1,-53-35 0,0-35 15,18-54-16,17-17-15</inkml:trace>
  <inkml:trace contextRef="#ctx0" brushRef="#br0" timeOffset="201230.655">26864 8590 0,'0'0'0,"18"-18"15,17-87 1,-35 34-1,-71 18 1,-52 53 0,17 18-1,36 52 1,87 19 0,89-19-1,0-35 1,-18-52 15,0-54-15,-53-17-1,-35 53 1,-17 52 0,-54 107-1,36 17 1,0 35-1,17 18 1,18-70 0,-35 52-1,-18-17 1,0-124 0,-18-52-1,1-72 1,-1-16 15,54-19-15,70-35-1,70 71 1,53 0 0</inkml:trace>
  <inkml:trace contextRef="#ctx0" brushRef="#br0" timeOffset="201795.386">27428 8502 0,'-17'0'16,"-1"0"-1,18-18 32,18 1-31,-1 17-16,19-36 16,-19 36-16,1-35 15,-18 0 1,-35 35 15,-18 35-15,0 53-1,18 36 1,35-18 0,17-18-1,36-35 1,0-53-1,18-18 1</inkml:trace>
  <inkml:trace contextRef="#ctx0" brushRef="#br0" timeOffset="202142.559">27658 8625 0,'0'-17'16,"0"34"-16,0-17 46,17-17-14,-17-1-17,18-52 1,17-19 0,36 1-1,35 71 1,-53 52-1,35 71 1,-71 35 0,-34-18-1,-18-35 1,-36-17 0,89-71 15</inkml:trace>
  <inkml:trace contextRef="#ctx0" brushRef="#br0" timeOffset="202511.014">28381 8555 0,'-35'-35'16,"70"70"-16,-123-70 15,70 35 1,18-18 15,18 18-15,52-35-1,-52 17-15,35-17 16,-53-18 0,0 18-1,-71 35 1,-17 88 15,53-18-31,17 36 31,36 0-15,52-35 0,19-19-1,-19-52-15</inkml:trace>
  <inkml:trace contextRef="#ctx0" brushRef="#br0" timeOffset="202778.353">28787 8608 0,'17'-18'15,"-34"36"-15,34-18 16,-17 35 0,0 53-1,-17-17 1,17-54-1,0 1-15,-18-53 32,18 0-1,35-54-15,-17 54-16,70-71 15,-17 18 1,-18 53-1</inkml:trace>
  <inkml:trace contextRef="#ctx0" brushRef="#br0" timeOffset="202994.921">29157 8414 0,'0'17'47,"-35"36"-32,35 0 1,-18 35 0,1-70-1,17 35 1,-36 18 0,19-71-1</inkml:trace>
  <inkml:trace contextRef="#ctx0" brushRef="#br0" timeOffset="203159.819">29228 8308 0,'0'0'15,"17"-53"-15,19-53 16,-36 36 0,0 87 30</inkml:trace>
  <inkml:trace contextRef="#ctx0" brushRef="#br0" timeOffset="203426.819">29563 8273 0,'17'-18'15,"-17"0"1,-17 1-1,-54 17 1,-17 53 0,0 35-1,35 18 1,71 17 0,105 1-1,0-107 1,-52-34-1,0-36 1</inkml:trace>
  <inkml:trace contextRef="#ctx0" brushRef="#br0" timeOffset="204341.393">29898 8255 0,'18'0'15,"-1"0"1,1 18 0,-1-1-16,1 54 15,0-1 1,-18-17 0,0 18-1,0-54 1,0-34 31,0-1-47,0-17 15,0-18 17,0 35-32,35-35 15,36-52 1,-1 52-1,1 0 1,-18 53 0,0 17-1,-1 72 1,-16 52 0,-36-88-1,0-18 1,0-53-1,17-35 1,19-35 0,17 0-1,35 53 1,-18 35 15,-34 17-31,-1 54 16,0 35-1,-35 0 1,0-36 0,-35-52-1,35-36 1</inkml:trace>
  <inkml:trace contextRef="#ctx0" brushRef="#br0" timeOffset="204706.59">31097 8396 0,'-17'-18'0,"34"36"0,-105-71 16,35 53-1,71 0 17,35 0-32,-36 0 15,54 0 1,0-35-1,-19-18 1,-52 18 0,-17-1-1,-54 72 1,18 52 0,36 35-1,17 1 1,70-18-1,18-71 1,1-35 0,-19-106-1</inkml:trace>
  <inkml:trace contextRef="#ctx0" brushRef="#br0" timeOffset="204973.818">31785 7955 0,'0'0'0,"0"-53"16,0 36-16,-17-19 16,-1 19-1,18 52 1,0 53 0,0 18-1,-35 53 1,17-36-1,-17 18 1,17 18 0,18-124-1,18-35 1</inkml:trace>
  <inkml:trace contextRef="#ctx0" brushRef="#br0" timeOffset="205139.942">31644 8308 0,'0'0'0,"-70"-88"16,-19 0 0,72 52-1,105 36 1,18 0 0,70 0-1,18-17 1</inkml:trace>
  <inkml:trace contextRef="#ctx0" brushRef="#br0" timeOffset="205539.352">32191 7902 0,'-53'-17'15,"0"-1"-15,159 53 0,-265-52 16,142 52 0,-1 0-1,-35 71 1,18 53-1,17-1 1,0-52 0,18-53-1,0-70 1,53-36 0,36-53-1,-1 0 1,0 35-1,-53 89 1,1 70 0,-36 53-1,-18-17 1,0-36 15,18-70-15,0-36-1,0-17-15</inkml:trace>
  <inkml:trace contextRef="#ctx0" brushRef="#br0" timeOffset="205872.361">32597 8255 0,'-18'-18'0,"36"36"0,-36-53 0,-17 17 16,-1 18-1,-16 18 1,16 70 0,19 0-1,17 18 1,17-71 0,19-17-1,34-89 16,-17-35-15,-18 18 0,-35 35-1,-17 36-15,-1-1 16,0 18 0</inkml:trace>
  <inkml:trace contextRef="#ctx0" brushRef="#br0" timeOffset="206322.1">33179 8396 0,'17'-35'0,"-34"70"0,70-141 15,-53 71 1,-71 0 0,-52 52-1,-1 36 16,54 35-15,70 1 0,70-1-1,89-71 1,-18-69 0,-18-72-1,19-35 1,-37-17-1,-52 17 1,-53 71 0,0 53-1,-35 105 1,-18 71 0,0 36-1,0 34 16,-53-17-15,1-123 0,52-53-16</inkml:trace>
  <inkml:trace contextRef="#ctx0" brushRef="#br0" timeOffset="207586.92">5662 10619 0,'35'-18'15,"-70"36"-15,70-71 16,-35 35-1,0 0 1,-70 18 0,-36 0-1,-35 18 1,17 53 0,36 17-1,53 18 1,70-36-1,-17-35 1,105 36-16,36-36 31,-18-52-15</inkml:trace>
  <inkml:trace contextRef="#ctx0" brushRef="#br0" timeOffset="207986.757">6085 10654 0,'0'0'0,"0"-35"16,-17-1 0,-19 19-1,1 34 1,-35 19 0,17 87-1,53-35 1,17-35-1,36 0 1,0-53 15,0-70-15,-35-54 0,-18 54-1,0 52 1,0 53 15,0 0-31,0 18 16,35 71-1,18-54 1,-18-52 0</inkml:trace>
  <inkml:trace contextRef="#ctx0" brushRef="#br0" timeOffset="208285.396">6685 10566 0,'0'0'0,"-18"-71"16,-17 1 0,18 34-1,-19 36 1,19 36-1,-1 87 1,0 18 0,18 36-1,0-36 1,0-53 0,0-35-1,18-71 1,0 0-1</inkml:trace>
  <inkml:trace contextRef="#ctx0" brushRef="#br0" timeOffset="208551.952">6897 10619 0,'53'-106'16,"-53"70"0,-71 231-1,159-478-15,-158 513 0,140-477 16,-70 264-1,-17 54 1,-1-18 0,-17 88-1,35-106-15,-35 124 16,-1-18 0,1-53-1,35-35 1,35-35-1,36-71 1</inkml:trace>
  <inkml:trace contextRef="#ctx0" brushRef="#br0" timeOffset="208717.824">7003 11007 0,'141'-141'31,"-141"123"-15,17 0-1,-34 54 1,-124 105-16,282-265 0,-159 159 15,0 36 1,1-18 0,-1-53-1,1 0-15</inkml:trace>
  <inkml:trace contextRef="#ctx0" brushRef="#br0" timeOffset="208870.308">7250 10689 0,'0'-35'0,"0"70"0,0-158 16,0 87 15,0 54 1,0 0-32</inkml:trace>
  <inkml:trace contextRef="#ctx0" brushRef="#br0" timeOffset="209184.063">7338 11095 0,'0'0'0,"17"0"32,-17-18-32,18-35 15,0-35 1,35-18-1,17 18 1,-17 35 0,-18 71-1,-17-1 1,17 36 0,-35 106-1,-17-35 1,-1-54-1,18-35 1,-18-35 0</inkml:trace>
  <inkml:trace contextRef="#ctx0" brushRef="#br0" timeOffset="209768.51">8132 10795 0,'0'0'0,"52"-71"16,-52 54-1,-52-1 1,-90 89 0,72 35 15,52-18-15,36-18-1,52-34 1,19-36-1,-1-71 1,-18-35 0,-17 0-1,-35 53 1,-18 36 0,-35 87-1,-54 107 1,54-19-1,0 19 1,-18-1 0,18-70-1,-36 35 1,-17-53 15,35-70-15,0-53-1,0-36 1,36-17 0,69-35-1,90-19 1,34 54 0,0-18-1,-105 71-15</inkml:trace>
  <inkml:trace contextRef="#ctx0" brushRef="#br0" timeOffset="210498.454">9543 10883 0,'0'0'0,"0"35"15,17-35 1,1 0 0,17-17-1,-17-36 1,-18 0 0,-18 18-1,-35 35 1,-17 17-1,34 54 1,36-1 0,0 19-1,18-54-15,17 53 16,-17-53 0,-18 18 15,0-35-16,-53-18 1,0 0 0,-35-18-1,53-17 1,35-36 0,0 54-16</inkml:trace>
  <inkml:trace contextRef="#ctx0" brushRef="#br0" timeOffset="210830.541">9984 10530 0,'17'-17'0,"-34"34"0,70-87 16,-36 52 0,1 36 30,-18 35-30,-18 17 0,-17 36-1,0 35 1,-1 0 0,36-17-1,0-107-15,0 36 16,36 18-1,17-71 1,-1-18 0,19-52-1</inkml:trace>
  <inkml:trace contextRef="#ctx0" brushRef="#br0" timeOffset="210982.061">9966 10866 0,'-88'-18'16,"52"18"0,54 0-1,17 0 1,1-18-16,52 1 16</inkml:trace>
  <inkml:trace contextRef="#ctx0" brushRef="#br0" timeOffset="211580.187">10213 10918 0,'0'0'0,"0"18"0,0 35 16,0 0 0,0-18-1,0-17 16,0-36 1,-18 1-32,18-19 15,18-52 1,52-18 0,-17 36-1,18 52 1,-1 124-1,-70 0 1,0-18 0,0-18-1,0-52 1,18-71 15,-18 36-15,53-107-1,-18 54 1,36-1 0,-18 89-1,0 70 1,-53 18 0,-18-1-1,-35-34 1,0-18-1,36-53 1,17-18 0,0 1-16</inkml:trace>
  <inkml:trace contextRef="#ctx0" brushRef="#br0" timeOffset="211845.459">11077 10619 0,'0'0'0,"0"-18"0,18-17 16,-1-1 0,19 19-1,-1 52 1,-35 0 0,0 71-1,-35 35 1,-18 0-1,-18 18 1,36-88 0,17-36-1</inkml:trace>
  <inkml:trace contextRef="#ctx0" brushRef="#br0" timeOffset="211994.822">11060 10989 0,'-18'-18'16,"36"36"-16,-36-71 15,71 18 1,35 17 0,71-17-1</inkml:trace>
  <inkml:trace contextRef="#ctx0" brushRef="#br0" timeOffset="212263.017">11677 10760 0,'35'-18'0,"0"0"16,1-17 0,-36 18 15,-106 105-31,194-176 16,-88 123-1,0 35 1,35 19-1,-17-1 17,-18-53-32,0 53 15,-53-17 1,-70-18 0,-89-53-1,-35-18 1</inkml:trace>
  <inkml:trace contextRef="#ctx0" brushRef="#br0" timeOffset="-211624.334">13705 11007 0,'-17'0'62,"34"0"48,1 0-110,53 0 15,140 17 1,54 1 0,-36-18-1,-158 0 1,17 0-16,0-18 15,-53 1 17,-35-1-1,-17-17-15,-19 17-1</inkml:trace>
  <inkml:trace contextRef="#ctx0" brushRef="#br0" timeOffset="-211327.591">14693 10813 0,'0'-18'16,"0"53"-16,0-52 0,0-36 16,-17 17-1,17 19 17,0 34-17,52 36 1,-16-35-1,-1 35-15,18 53 32,-53-36-17,0-17 1,-71 18 0,-34-18-1,-19 0 1,36-36-1,70-17-15</inkml:trace>
  <inkml:trace contextRef="#ctx0" brushRef="#br0" timeOffset="-210695.194">16686 10795 0,'0'-18'16,"-35"18"15,-18 0-15,0 36 0,-35 34-1,53-35-15,17 54 16,18-19-1,88 18 1,53-52 0,-52-72-1,-54-69 1,-17-54 0,-71 53-1,-71 53 1,54 71-1,70 35 1</inkml:trace>
  <inkml:trace contextRef="#ctx0" brushRef="#br0" timeOffset="-210362.587">16986 10830 0,'18'-17'0,"-36"34"0,54-105 15,-19 53 1,-34 88 31,17-36-47,-18 107 16,18 35-1,-35-1 1,-1 1-1,19-18 1,-1-70 0,18-36 15,0-106 0,0 36-31</inkml:trace>
  <inkml:trace contextRef="#ctx0" brushRef="#br0" timeOffset="-210111.799">17198 10760 0,'0'0'0,"18"-71"16,-1 18 0,36 36-1,53 70 1,-36 70-1,-87-17 1,-54 0 0,-52-53-1,17-18 17,35-35-17,54-18-15</inkml:trace>
  <inkml:trace contextRef="#ctx0" brushRef="#br0" timeOffset="-209796.639">17815 10372 0,'0'0'15,"0"-18"-15,18 18 31,-18 35-15,0 36 0,0-54-1,-18 54-15,-52 88 32,52-18-17,18-18 1,35-17-1,18-53 1,35-35 0,1-54-1</inkml:trace>
  <inkml:trace contextRef="#ctx0" brushRef="#br0" timeOffset="-209613.779">18097 10848 0,'-17'-53'16,"34"141"-16,-17-123 0,-70-53 15,52 70 1,36 36 15,17-1-31,36 1 16,17 0 15,-53-18-15</inkml:trace>
  <inkml:trace contextRef="#ctx0" brushRef="#br0" timeOffset="-209497.723">18309 10795 0,'0'18'16,"0"-36"-16,0 53 15,-35-17 1,35 0 0,-18-18-16</inkml:trace>
  <inkml:trace contextRef="#ctx0" brushRef="#br0" timeOffset="-209029.948">17709 10742 0,'0'0'0,"-35"18"15,18-18-15,-19 0 16,19 0 0,87 0 30,-17 17-30,-35-17-16,52 0 16,36 0-1,-53 0 1</inkml:trace>
  <inkml:trace contextRef="#ctx0" brushRef="#br0" timeOffset="-208714.604">18150 10866 0,'0'17'62,"0"1"-46,0 52-1,0-17 1,0-35-16,-17 70 16,-1-35-1,-17-53 1,17-18-1</inkml:trace>
  <inkml:trace contextRef="#ctx0" brushRef="#br0" timeOffset="-208514.675">18380 10672 0,'0'0'0,"0"-36"0,0 19 16,0-19-1,-18 19 1,18-1-16,0 36 63</inkml:trace>
  <inkml:trace contextRef="#ctx0" brushRef="#br0" timeOffset="-207766.175">18380 10954 0,'0'35'15,"0"0"1,0 1-1,0-19 1,0-34 156,17-1-172,-17 0 16,18-17-16,0-53 15,17 0 16,0 17-15,0 53-16,18 18 16,18 53-1,-18 88 1,-53-52 0,0-36-1,0-18 1,0-53-1,17-35 1,19-35 0,52-71-1,-17 89 1,17 87 0,-35 89-1,-36 35 16,-34-17-15,-19-36 0,19-53-1,34-35 1,19-53 0</inkml:trace>
  <inkml:trace contextRef="#ctx0" brushRef="#br0" timeOffset="-207566.951">19385 10883 0,'0'-17'0,"0"34"0,0-52 16,0 53-1,0 17 1,0 18 0,0-18-16,0 0 15,-18 18 16,1-53-15,-1 0-16</inkml:trace>
  <inkml:trace contextRef="#ctx0" brushRef="#br0" timeOffset="-207417.732">19367 10672 0,'0'0'0,"18"-106"16,-18 53-1,-18 35 1,1 18 0,-1 18-1</inkml:trace>
  <inkml:trace contextRef="#ctx0" brushRef="#br0" timeOffset="-206818.067">19685 10830 0,'0'18'63,"18"-18"-48,17 18 1,-17-18-16,87 17 16,36-17-1,-70 0 1,-18 0 0,-71 18 15,-52 35-16,-18 17 1,35 1 0,0-18-1,35-36-15,0 19 16,18 17 0,36-36-1,34 1 1,18-53-1,54-36 1</inkml:trace>
  <inkml:trace contextRef="#ctx0" brushRef="#br0" timeOffset="-206434.859">20355 10936 0,'-17'0'0,"34"0"0,-52 0 15,53 0 17,-1 0-32,36 0 15,18-35 1,-1-18 0,-17 18-1,-70-18 1,-36 53-1,35 0 1,-88 17 0,0 54-1,53 35 1,36-18 0,17 18-1,70-53 1,19 0-1,-54-53-15,88-18 16,-17-17 0</inkml:trace>
  <inkml:trace contextRef="#ctx0" brushRef="#br0" timeOffset="-205969.933">21237 10866 0,'0'-36'0,"-17"107"0,34-106 0,-70-71 16,-35 70-1,0 54 1,0 70 15,0 71-15,70-53 0,18-36-1,35-52 1,18-18-1,18-71 1,34-52 0,1-53-1,-18-18 1,-35 52 0,-35 54-1,-18 35 1,-18 71-1,-17 53 1,35-36 0,-53 106-1,-35 35 1,-18-17 0,36-18-1,-1-70 1,53-36-16</inkml:trace>
  <inkml:trace contextRef="#ctx0" brushRef="#br0" timeOffset="-193189.865">123 12435 0,'0'18'16,"-17"-18"-1,-1 18 17,1-18-17,34 17 63,1-17-62,-1 0-16,19 0 0,17 0 16,52 0 15,54 0-15,53 0-1,-36 0 1,177-17-1,-18 17 1,53-18 0,-35 18-1,-35 0 1,-54 0 0,-35 18-1,-87-18 1,-72 0-1,-17 0 1,-35-18 0,-1 18-1,-34 0 48,-36 0-48,0 0 1</inkml:trace>
  <inkml:trace contextRef="#ctx0" brushRef="#br0" timeOffset="6858.747">3422 7937 0,'0'0'0,"18"0"15,-1 0 1,36-17 0</inkml:trace>
  <inkml:trace contextRef="#ctx0" brushRef="#br0" timeOffset="7025.394">3845 8096 0,'0'0'0,"0"18"16,-53-18 0,36-18 15,17 1-31</inkml:trace>
  <inkml:trace contextRef="#ctx0" brushRef="#br0" timeOffset="14596.408">564 13141 0,'0'-18'46,"-17"18"-30,17 18 78,0 0-94,17-1 15,1 19-15,17 52 16,18 18 0,0-1 15,-35-69-31,-1 34 16,19 1-1,-36-18 1,0-18-1,-18-35 17,0-35-17,18-36 1</inkml:trace>
  <inkml:trace contextRef="#ctx0" brushRef="#br0" timeOffset="15079.892">952 13176 0,'0'-17'0,"0"34"0,0-52 16,18 0-1,-18 17 1,18 18-1,-1 0 1,19 18 0,34 52-1,-34 18 1,16 18 0,1-18-1,-17-17 1,-19-36-1,1-35 1,0-17 0,-1-36-1,1-35 17,-18-54-17,0 1 1,0 35-1,0 36 1,0 35 0,0 17-1</inkml:trace>
  <inkml:trace contextRef="#ctx0" brushRef="#br0" timeOffset="15410.727">265 13229 0,'0'0'0,"-53"0"16,17-35-1,36 0 1,53-18 0,71-18-1,70 1 1,35-1 0,-70 53-1,-89 18 1,-52 53-1</inkml:trace>
  <inkml:trace contextRef="#ctx0" brushRef="#br0" timeOffset="15711.261">476 13847 0,'-35'52'16,"70"-104"-16,-88 193 15,71-124 1,176-17 0,-53-17-1,141-36 1,36-35 0,-1-1-1,-87 19 1,-177 34-1,-36 36 1,-52 0 0,35-17-1</inkml:trace>
  <inkml:trace contextRef="#ctx0" brushRef="#br0" timeOffset="19272.443">3422 13106 0,'0'0'0,"-18"-36"15,1 19 1,-1 17-1,18 17 48,0 1-63,0 0 16,0-1-16,0 36 15,0 71 1,-18 34-1,18 1 1,-35-35 0,35-36-1,-18-53 1,18-70 15,18 0-31</inkml:trace>
  <inkml:trace contextRef="#ctx0" brushRef="#br0" timeOffset="19604.785">3387 13000 0,'0'0'0,"0"-18"16,0-35-1,70 18 1,54 35 0,34 18-1,-52 35 1,-53-1 0,-53 19-1,-70 0 1,-54-1-1,1-35 17,34 1-17,54-19 1</inkml:trace>
  <inkml:trace contextRef="#ctx0" brushRef="#br0" timeOffset="20054.838">4251 13053 0,'0'0'0,"-18"0"47,18 17-47,-35 19 16,0 87-1,35-88-15,-18 71 32,18 18-17,35-1 1,18-70-1,18-35 1,-18-71 0,-18-88-1,-35 17 1,-35-34 0,-18 52-1,0 70 1,18 54-1,35 35 1</inkml:trace>
  <inkml:trace contextRef="#ctx0" brushRef="#br0" timeOffset="20338.229">4621 13229 0,'0'0'0,"0"18"32,0 52-17,-17 36 1,-1 0 0,0-53-1,-17 35 1,35-70-1,0-36 1,0-88 0,0 71-1</inkml:trace>
  <inkml:trace contextRef="#ctx0" brushRef="#br0" timeOffset="20486.186">4533 13229 0,'18'-35'31,"17"35"-31,-17 18 15,-89-1-15,212 36 16,-53 18 0,1-18-1,-19-18 1,-34-35 0</inkml:trace>
  <inkml:trace contextRef="#ctx0" brushRef="#br0" timeOffset="20886.958">5203 13159 0,'0'0'0,"-35"0"16,-18 17-1,18 19 17,17 34-17,1-35 1,17-17-1,-18-36 1,18-70 0,18-18-1,17 18 1,36 53 0,17 35-1,0 70 1,-35 36-1,-36 18 1,-17-1 0,-35-17-1,0-18 17,-18-17-17,53-54 1</inkml:trace>
  <inkml:trace contextRef="#ctx0" brushRef="#br0" timeOffset="21269.119">6156 13247 0,'0'0'0,"0"-18"0,0-52 16,0 52 0,0 36 15,0 87-15,0 54 15,0-88-31,0 52 15,0 54 1,0-36 0,-18-35-1,-17-36 1,35-52-16,-35-18 16,-1-18-1,36-17-15</inkml:trace>
  <inkml:trace contextRef="#ctx0" brushRef="#br0" timeOffset="21518.951">6156 13264 0,'0'0'0,"0"-35"0,0 0 0,53-36 16,35 71 15,71 36-16,-89 17 1,-17 17 0,-35 18-1,-89 0 1,-34-17 0,-37 0-1,107-71 1</inkml:trace>
  <inkml:trace contextRef="#ctx0" brushRef="#br0" timeOffset="21984.635">7038 13282 0,'0'0'0,"0"-35"15,0-18 1,-53 53 15,0 35-15,35-17-16,-34 70 16,16-35-1,54 35 1,35-17-1,35-54 1,-17-87 0,-36-36-1,-18 0 1,1 53 0,-18 36 15,0 87-16,0 18 1,0 0 0,35-17-1,18-36 1,18-35 0</inkml:trace>
  <inkml:trace contextRef="#ctx0" brushRef="#br0" timeOffset="22503.316">7620 13159 0,'0'0'16,"-35"-53"-16,-18 35 15,-18 36 1,18 52 0,53 18 15,36-17-16,17-36 1,35-35 0,-35-70-1,-36-36 1,1 35 0,-18 36-1,-18 53 1,-17 88-1,35 52 1,0 54 0,18 0-1,-1 17 1,-17-35 0,-53-53 15,-17-70-16,-1-71 1,1-71 0,52-35-1,36-35 1,88-35 0,17 52-16</inkml:trace>
  <inkml:trace contextRef="#ctx0" brushRef="#br0" timeOffset="23132.821">8308 13406 0,'-18'0'0,"1"0"31,34-18 0,19 0-15,16-35 0,-16-17-1,-36 35 1,0 17 0,-18 18-16,-70 18 15,35-1 1,0 54-1,0-1 1,53 18 0,0 1-1,71-36 1,17-18 0,18-35-1,17-53 1,1-35 15,-1-53-15,-35-36-1,-70 89 1,-18 53 0,-35 35-1,35 17 1,0 54-1,17 17 1,19 71 0,-54-53-1,-70-18 1,-159-35 0,0-53-1</inkml:trace>
  <inkml:trace contextRef="#ctx0" brushRef="#br0" timeOffset="24115.106">4762 13370 0,'18'0'0,"0"0"16,-1 0 15,-17 18-16,18-18 64,-18-18-64,18 18-15,-18-17 0,17-1 16,-17 0-1,18 18 17,-18-17-17,0 34 17,-18 19-17,1 17 1,-19 17-1,-17 1 1,18-18 0,35-36-1,18-17 1,35-35 0</inkml:trace>
  <inkml:trace contextRef="#ctx0" brushRef="#br0" timeOffset="24481.204">5080 13212 0,'0'0'0,"0"-18"16,0 0 0,-18 36 15,18 17-16,0-17-15,-35 70 16,-18 0 15,0-17-15,36-54-16</inkml:trace>
  <inkml:trace contextRef="#ctx0" brushRef="#br0" timeOffset="25578.986">10319 13458 0,'0'0'0,"-53"0"15,18 0 1,17 0-16,-17 0 16,-1 18-1,54-18 17,53 0-17,70-18 1,53-17-1,70 18 1,-52-19 0,-89 19 15,-87-1-15,-19 18-1,-34 0 1,-1 0-1,-35 0 1,0 0 0,0-35-1</inkml:trace>
  <inkml:trace contextRef="#ctx0" brushRef="#br0" timeOffset="25912.359">10936 13176 0,'0'-17'16,"-18"17"-16,54 53 0,-89-124 0,35 36 15,71 105-15,-123-158 16,87 88 15,36 18 1,71 35-17,-89-36-15,88 36 16,-52 0-1,-36 0 1,-35 18 0,-35-19-1,-71 37 1,-53-19 0,124-52-16,-88 17 15,70-17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3:06:38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459 970 0,'0'-18'32,"-18"18"-17,36 0 48,-1 0-48,-17 18-15,36 17 16,-19-17-16,18 35 16,1 35-1,17 18 1,-36-18-1,1-35 1,17-35 0,18-54-1,-35-52 1,-18 53 0</inkml:trace>
  <inkml:trace contextRef="#ctx0" brushRef="#br0" timeOffset="368.153">811 1005 0,'0'0'0,"0"-17"16,0-1-1,0 0 1,18 18 0,0 0-1,35 71 1,-1-18-1,19 18 1,-18-1 0,0-52-1,-35-18 1,-1-53 0,1-35 15,-18-18-16,-35-18 1,17 71 0,0 36-1,18-1 1</inkml:trace>
  <inkml:trace contextRef="#ctx0" brushRef="#br0" timeOffset="632.931">282 952 0,'0'0'0,"-35"0"0,-36-17 15,54-18 16,34-1-31,72-34 16,52 17 0,17 18-1,1 35 1,-18 35 0,-123 18-1</inkml:trace>
  <inkml:trace contextRef="#ctx0" brushRef="#br0" timeOffset="882.749">564 1640 0,'0'0'0,"0"53"0,71 53 32,17-88-32,53-36 31,36-35-16,-19-35 1,-69 0 0,-19 17-1,-70 54 1,0-1-16,0-17 16,0 17-16</inkml:trace>
  <inkml:trace contextRef="#ctx0" brushRef="#br0" timeOffset="1818.237">2540 776 0,'0'0'0,"0"-18"16,0 1 0,0-18-1,0 17 1,0 36 15,0-1-31,35 71 16,-17 71-1,0 18 1,-1-89 0,18 18 15,-35-89-31,0 18 0,0-17 31,0-71-15</inkml:trace>
  <inkml:trace contextRef="#ctx0" brushRef="#br0" timeOffset="2114.878">2558 794 0,'0'0'0,"0"-53"15,0 18-15,0-54 16,35 36 0,18 1-1,17 34 1,19 53 0,-54 36-1,-18 35 1,-17-36-1,-52 1 17,-1-36-17,17-35 1</inkml:trace>
  <inkml:trace contextRef="#ctx0" brushRef="#br0" timeOffset="2529.394">3263 776 0,'0'0'0,"0"-18"0,0 1 31,-17 17-31,-1 0 15,0 0-15,-70 53 32,35 17-17,18 18 1,35-17 0,53 17-1,70-35 1,36-70-1,-88-54 1,-71-35 0,-36-17-1,-52 34 1,18 54 0,17 53-1,70 17 1</inkml:trace>
  <inkml:trace contextRef="#ctx0" brushRef="#br0" timeOffset="3228.345">3739 776 0,'0'-18'16,"18"1"-1,-18 34 1,0 54 0,0-18-1,0-18-15,0 36 16,18-18 0,-18-71 15,0-35-16,0 18 1,0-71 0,0 18-1,17 35 1,36 71 0,35 34-1,1 1 1,-1-17-1,-18-36 1,-17-18 0,-17-53-1,-19-17 1,-17-53 0,0 71-1,0 52 1,0 36-1,0 35 1,0 52 15,0 1-15,18 18 0,0-1-1,-1 1 1,1-54-1,-18-52 1,0-36 15,0-35-15</inkml:trace>
  <inkml:trace contextRef="#ctx0" brushRef="#br0" timeOffset="3611.361">5045 706 0,'0'0'0,"0"-18"16,-18-17-1,18 17 1,0 0-1,0 71 17,0-17-32,0 69 15,35 36 1,18 18 0,-17 0-1,-19-18 1,-17-53-1,18-70 1,-18-89 31,0-34-47</inkml:trace>
  <inkml:trace contextRef="#ctx0" brushRef="#br0" timeOffset="3843.63">5080 670 0,'0'0'0,"0"-35"0,0-36 16,35 54-1,53 34 1,18 36 0,-35 18-1,-54-53-15,1 52 16,-36 1-1,-52-18 1,-18-1 0,35-52-1</inkml:trace>
  <inkml:trace contextRef="#ctx0" brushRef="#br0" timeOffset="4293.896">5891 723 0,'0'0'0,"0"-35"15,-35 0 1,0 17 0,0 53-1,-18 1 1,17 34-1,54 18 17,35-52-32,0-19 15,17-34 17,-34-36-17,-19-18 1,-17 18-1,0 36 1,0 34 0,0 36-1,18 0 1,35 18 0,0-36-1,17-18 1,-34-17-16</inkml:trace>
  <inkml:trace contextRef="#ctx0" brushRef="#br0" timeOffset="4793.95">6350 706 0,'0'-18'16,"0"36"-16,0-71 0,0 17 16,-71 19-1,-17 52 1,53 18-1,53 0 1,52-18 0,36-17-1,17-71 1,-87-18 0,-36 1-1,0 34 1,-53 36-1,-18 53 1,36 71 0,53 17-1,35 71 17,35 52-17,-18-35 1,-52-70-1,-36-88 1,-70-71 0,0-71-1,53 36-15,-54-106 16,89-36 0,89 1-1,69 17 1</inkml:trace>
  <inkml:trace contextRef="#ctx0" brushRef="#br0" timeOffset="5175.521">6985 794 0,'0'0'0,"-18"0"16,1 0-1,34 0 16,1-18-15,17 0 0,1-34-1,-19-1 1,-17 35 0,-35 18-1,-18 35 1,0 18-1,35 53 1,18-35 0,53-1-1,18-17 1,17-35 0,0-36 15,0-35-16,-17-35-15</inkml:trace>
  <inkml:trace contextRef="#ctx0" brushRef="#br0" timeOffset="5444.851">7426 758 0,'35'-105'31,"-105"299"-31,140-406 0,-105 335 0,70-281 16,-70 122 0,17 36-1,1 36 1,-1 17-1,36 35 1,17 35 0,-35-52-1,0-1 1,-18-34 15,-17-1-15,-18-35-1,0 0 1,53-18-16</inkml:trace>
  <inkml:trace contextRef="#ctx0" brushRef="#br0" timeOffset="5941.078">8643 917 0,'0'0'0,"-35"0"15,-1 0 1,1 0 0,18 0-1,34 0 17,71 0-17,54-17 1,52-1-1,0-17 1,-71 35 0,-52-18-1,-54 18 1,-17-18 0,-17 18 30,-1-17-30,18-1-16</inkml:trace>
  <inkml:trace contextRef="#ctx0" brushRef="#br0" timeOffset="6273.997">9278 635 0,'0'0'0,"-18"0"0,18-18 0,-17 18 16,-1 0-1,18 18 17,53 35-17,35 0 1,-52-36 0,16 1-16,19 17 15,-53 18 16,-36-17-15,-35-1 0,-53 18-1,-17 0 1,17 0 0,53-36-1</inkml:trace>
  <inkml:trace contextRef="#ctx0" brushRef="#br0" timeOffset="7970.851">10213 829 0,'18'-18'47,"-18"1"-32,17-1-15,-17-17 32,0 17-32,0 1 15,0-1 1,-35 18 0,-36 35-1,18 18 1,53 0-1,18 0 1,106 35 0,-54-35-1,-35-35 1,-35-1 0,-17 1-1,-54 0 1,-17-1 15,53-17-15,17 0-1,36-17-15</inkml:trace>
  <inkml:trace contextRef="#ctx0" brushRef="#br0" timeOffset="8354.199">10513 847 0,'0'0'0,"17"0"47,-17-18-31,18 0-16,0 1 15,-1-19 1,-17-16-1,0 34 17,-53 18-17,18 35 1,0 36 0,35-1-1,0 18 1,35-17-1,18-18 1,-18-35-16,1-18 16,52 0-1,-18-18-15</inkml:trace>
  <inkml:trace contextRef="#ctx0" brushRef="#br0" timeOffset="8670.844">10971 758 0,'-17'-17'0,"34"34"0,-70-87 31,36 35-31,-1 17 31,1 36-15,17 35 0,0 35-1,0 35 1,52 36-1,1 17 1,18-17 0,-18-35-1,-36-36 1,-17-71 0,0-34-1,-35-36 1,35 35-16,-17-123 15</inkml:trace>
  <inkml:trace contextRef="#ctx0" brushRef="#br0" timeOffset="8936.814">10989 794 0,'0'17'0,"-18"-105"31,36 159-31,0-177 16,52 88-1,54 54 1,-18-1 0,-54 35-1,-52-17 1,-35 18 0,-53-36-1,17 0 1,18-17-1,71-36 1</inkml:trace>
  <inkml:trace contextRef="#ctx0" brushRef="#br0" timeOffset="9352.352">11730 776 0,'0'0'0,"0"-18"16,0-17-1,-18 35 1,-17 0 0,-36 53-1,36 0 1,35 18 0,53-19-1,35-16 1,0-19-1,1-70 1,-54-35 0,-35 0 15,0 35-15,0 36-1,0 34 1,0 54-1,53 35 1,0-54 0,17 1-1,-17-53 1</inkml:trace>
  <inkml:trace contextRef="#ctx0" brushRef="#br0" timeOffset="9651.745">12188 811 0,'0'-35'15,"0"70"-15,0-88 16,0 36-16,53 52 31,-35 0-15,35 54 0,-35-19-1,-18-52 1,0-36 15,-18-52-15,18 34-16,0-34 15,18-36 1,52 0 0,1 88-1,-36 18 1</inkml:trace>
  <inkml:trace contextRef="#ctx0" brushRef="#br0" timeOffset="10085.188">12718 617 0,'17'0'16,"-17"-17"0,-17 17 15,-19 35-16,19-17-15,-36 17 16,0 35 0,71 1-1,52-36 1,1-17 0,17-36-1,-71-52 1,-17-1-1,0 18 1,-17 36 0,17 70 15,35 35 0,-35-71-31,88 72 16,-35-54-1,18-18 1,-1-34 0,-52-1-16</inkml:trace>
  <inkml:trace contextRef="#ctx0" brushRef="#br0" timeOffset="10334.764">13176 512 0,'0'-106'0,"0"212"0,-17-336 16,17 177-1,0 36-15,0 34 16,0 107 15,35-1-31,0 36 16,-17-18 15,-18-17-15,0-54-1,0-17 1,0-71 0</inkml:trace>
  <inkml:trace contextRef="#ctx0" brushRef="#br0" timeOffset="10467.19">13247 653 0,'-18'-18'0,"36"36"0,-36-89 16,18 53-16,0 1 15,71-1 17,-36 18-17,0 0-15</inkml:trace>
  <inkml:trace contextRef="#ctx0" brushRef="#br0" timeOffset="10783.395">13705 617 0,'-17'18'16,"17"0"0,17-18 15,19-36-15,-1 1-1,-17 17-15,-18-34 16,0 34-1,-36 18 1,-34 70 0,34 36-1,19 18 1,52-54 15,18-34-15,0-36-16</inkml:trace>
  <inkml:trace contextRef="#ctx0" brushRef="#br0" timeOffset="11235.081">14817 582 0,'0'0'16,"0"-35"-1,0 0 1,-18 35 15,-17 52-15,35 90 0,0-54-1,0-35-15,0 52 16,70 90-1,-52-107 1,-106 159 0,52-194-1,-16-53 17</inkml:trace>
  <inkml:trace contextRef="#ctx0" brushRef="#br0" timeOffset="11532.106">14764 670 0,'0'0'0,"17"-35"16,-17 17-16,18-17 16,17 0-1,36 52 1,-1 54-1,-17 0 1,-17 17 0,-72 0-1,-17-53 1,-17 0 0,35-35 15</inkml:trace>
  <inkml:trace contextRef="#ctx0" brushRef="#br0" timeOffset="11964.532">15363 723 0,'0'-35'15,"0"17"-15,0 1 16,-17 17-1,-18 17 1,-36 19 0,36 34-1,35-17 1,17 18 0,19-36-1,34-53 16,-17-35-15,-18-17 0,1-1-1,-36 36 1,0 88 15,0-36-31,-18 54 16,36 0-1,17-36 1,18 0 0,17-53-1</inkml:trace>
  <inkml:trace contextRef="#ctx0" brushRef="#br0" timeOffset="12214.069">15928 688 0,'18'-18'15,"-36"36"-15,36-53 0,-18-1 16,-71 1 0,18 53-1,-17 35 1,34 17 0,36 18-1,18 1 1,70-1-1,0-71 1,-17-17 0,17-35-1</inkml:trace>
  <inkml:trace contextRef="#ctx0" brushRef="#br0" timeOffset="12462.509">16245 423 0,'0'0'0,"0"-123"15,0 52 17,-17 89-1,17 70-15,17 89-1,19-19 1,-1-17-1,-35-52 1,18-19 0</inkml:trace>
  <inkml:trace contextRef="#ctx0" brushRef="#br0" timeOffset="12780.565">16492 617 0,'0'0'0,"18"-35"16,-18 0 0,0 17-1,0 1 1,-53 34 0,0 18-1,-17 18 1,17 18-1,17-1 1,36-17 0,53 0-1,0 0 1,0-53 0,18 0-1,-36-17 1</inkml:trace>
  <inkml:trace contextRef="#ctx0" brushRef="#br0" timeOffset="13195.872">16757 688 0,'18'-53'16,"-36"106"-16,36-159 16,-36 88-16,0 18 15,-17 0 1,-36 36-1,19 52 1,52-18 0,52 1-1,19-18 1,0-53 0,-19-35 15,-34-36-31,0 1 15,-18 34 17,-18 72-1,0-19-31,18 36 16,0 18-1,18-18 1,35-18-1,18-35 1,-36 0-16</inkml:trace>
  <inkml:trace contextRef="#ctx0" brushRef="#br0" timeOffset="13728.058">17568 706 0,'18'-18'0,"-36"36"0,36-107 16,-36 54-1,-35 35 1,-52 0 15,69 18-31,-52 35 16,35 17 0,71-17-1,52-18 1,71-35-1,-52-17 1,-54-19 0,0-52-1,-35 53 1,-35 35 0,-18 35-1,0 71 1,35 35-1,18 141 1,0-70 15,-17-36-15,-54-70 0,-35-70-1,18-72 1,0-34-1,53-36 1,70-35 0,89-18-1,-1 36 1</inkml:trace>
  <inkml:trace contextRef="#ctx0" brushRef="#br0" timeOffset="14044.855">17798 741 0,'17'0'31,"1"0"-31,0-18 16,-1 18 0,36-17-1,-35 17-15,17-36 16,-17 1-1,-18 0 1,-53 35 0,-71 70-1,71 36 1,53-18 0,71 18-1,35-53 1,-18-35-1</inkml:trace>
  <inkml:trace contextRef="#ctx0" brushRef="#br0" timeOffset="14594.008">19121 811 0,'0'0'0,"0"-17"16,-18 17-16,0-18 15,-17 18 1,35 18 0,-18 35-1,18 0 1,0-1-1,18-16 1,-18-19 0,0-34-1,0-1-15</inkml:trace>
  <inkml:trace contextRef="#ctx0" brushRef="#br0" timeOffset="14727.314">18979 670 0,'0'0'0,"0"-35"0,0-36 15,0 19 1,36 34 0,-1 18-1,0 18-15</inkml:trace>
  <inkml:trace contextRef="#ctx0" brushRef="#br0" timeOffset="15045.934">19367 882 0,'0'0'0,"18"18"0,0-18 16,-18-36 31,0 19-47,0-54 15,17 1 1,54 17-1,52 35 1,1 53 0,-36 36-1,-53 17 1,-35 0 0,0-35-1,-17-18 1,-1-35-16</inkml:trace>
  <inkml:trace contextRef="#ctx0" brushRef="#br0" timeOffset="15657.99">20937 688 0,'0'0'0,"18"-18"0,0-17 16,-1 0 15,-17-1-15,0 19-1,-53 17 1,-35 53 0,18 0-1,52 0 1,36-1 0,-1-34-16,19 35 15,52 18 1,-35-36-1,-71-18 17,0 1-17,-35-18-15,-70 0 32,70 0-17,-18 0 1,71-18-16</inkml:trace>
  <inkml:trace contextRef="#ctx0" brushRef="#br0" timeOffset="15977.871">21061 706 0,'17'0'16,"-34"0"-16,87-36 16,-52 36-16,0-17 15,35 70 1,-1-1-1,-34 19 1,-18-18 0,0 0-1,0-71 32,0 1-47,-18-72 31,36 19-15,0-1 0,35 18-1,17 36 1</inkml:trace>
  <inkml:trace contextRef="#ctx0" brushRef="#br0" timeOffset="16241.308">21643 582 0,'18'-18'16,"-18"1"0,-18 17 15,0 17-31,-35 36 16,-17 0-1,52-17 1,-17 34-1,35 1 1,0-18 0,53-18-1,35-35 1,18-35 0</inkml:trace>
  <inkml:trace contextRef="#ctx0" brushRef="#br0" timeOffset="16673.876">22225 18 0,'0'0'0,"0"-18"15,18 18 17,-1 0-17,-34 53 17,-1 70-17,-17 54 1,-1 34-1,-16 54 1,16-89 0,1-34-1,17-37 1,1-52 0,-1-53-1,18-35 16,0 17-31,18-35 0</inkml:trace>
  <inkml:trace contextRef="#ctx0" brushRef="#br0" timeOffset="17589.27">22684 811 0,'-18'-17'16,"0"34"31,18 1-47,-17 17 16,-1 1-1,18-1 1,-18-35 15,1 0-15,17-35-1,-18-18 1,0-36 0,36 1-1,17 35 1,-17 53-16,53 0 15,-1 71 1,1-1 0,-36-17-1,-35 0 1,18-53 0,-18-17-1,0-36 16,17-18-15,19 18 0,16 36-1,19 52 1,-18 53 0,-18-17-1,-35-18 1,0-18-1,-17-35 1,34-18 15</inkml:trace>
  <inkml:trace contextRef="#ctx0" brushRef="#br0" timeOffset="18187.749">23407 723 0,'0'-17'0,"0"34"15,0-52-15,0 17 0,0-17 32,-18 17-17,-52 36 1,-1 35 0,36 17-1,35 1 1,70 0-1,1-54 1,-18-17 0,-18-53-1,0-17 1,-35-1 0,0 18-1,0 71 16,0 35-15,0 0 0,0 17-1,53-17 1,0-18 0,18-35-1,17-52 1,-35-1-1,-18-18 1,-17 36 0,-18 52 15,0 1-31,-18 17 16,0 18-1,18-17 1,0-19-1,0-34 1</inkml:trace>
  <inkml:trace contextRef="#ctx0" brushRef="#br0" timeOffset="18341.295">23830 476 0,'0'-35'0,"0"70"0,0-123 16,0 35-1,0 71 1,0-1 0,0 19-16,53 17 15</inkml:trace>
  <inkml:trace contextRef="#ctx0" brushRef="#br0" timeOffset="18654.059">24059 864 0,'0'0'0,"0"18"0,0 0 16,18-18-16,0-36 47,-1-17-31,1-35-1,35 18 1,-35 52-16,52 0 15,1 54 1,-18 52 0,-36 0-1,-17 0 1,-35-35 0,0-18-1,-1-35 1</inkml:trace>
  <inkml:trace contextRef="#ctx0" brushRef="#br0" timeOffset="19036.322">24624 388 0,'0'0'0,"18"-123"16,-1 17-1,1 70 1,-18 107 15,0-36-31,-35 124 16,17 0 0,0 35-1,-17-18 1,17 18-1,-17 0 1,17-35 15,1-88-15,17-54 0,0-34-1,17-107 1,1 71-16</inkml:trace>
  <inkml:trace contextRef="#ctx0" brushRef="#br0" timeOffset="19419.21">25012 758 0,'0'0'15,"18"-35"-15,-1 0 16,1 17-1,-18 36 32,-18 17-31,1 36 0,17-36-16,-18 88 15,0-34 1,1 69-1,-19-16 1,1-54 0,0-18-1,0-52 1,-36-36 0,18-52-1,35-18 1,18 17-1</inkml:trace>
  <inkml:trace contextRef="#ctx0" brushRef="#br0" timeOffset="19602.239">25065 388 0,'0'-35'15,"0"70"-15,0-88 0,0 0 16,0 18-1,0 17-15,0 36 32,17 0-32,1 34 15,-18-34-15</inkml:trace>
  <inkml:trace contextRef="#ctx0" brushRef="#br0" timeOffset="20070.909">25435 688 0,'0'0'0,"0"-18"16,0 1 0,0-1-1,-53 18 16,18 0-31,-18 35 16,0 18 0,53 18-1,71-1 1,-1-34 0,-17-36-1,0-53 1,-18 0-1,1-18 1,-19 36 0,1 70 31,-18-17-47,18 52 15,-1 19 1,36-19-1,0-35 1,0-35 0</inkml:trace>
  <inkml:trace contextRef="#ctx0" brushRef="#br0" timeOffset="20403.927">25929 811 0,'0'-53'15,"0"106"-15,18-158 16,-18 87-16,0 0 15,17 71 17,-17-18-32,36 36 15,-1 0 17,-17-36-17,-18-18 1,17-34-1,19-36 1,-19-35 0,36 0-1,-18 17 1,18 18 0,18 18-1,-36 17-15</inkml:trace>
  <inkml:trace contextRef="#ctx0" brushRef="#br0" timeOffset="20784.184">26899 512 0,'0'0'0,"-17"-36"16,-36 1 15,-18 35-15,54 0-16,-89 35 15,35 36 1,18 17 0,53-17-1,53-1 1,18-35 0,-1-35-1,1-17 1,-1-71-1,-52 52 1,-18 19 0,-35 52-1,-1 35 17,36 1-17,53-18 1,0-35-16</inkml:trace>
  <inkml:trace contextRef="#ctx0" brushRef="#br0" timeOffset="35776.326">2646 1923 0,'-35'17'0,"17"-17"16,0 0 15,1 0-15,-1 0-1,0 0 1,36 0 93,0 0-109,-1 0 16,1 18-1,0-18-15,-1 0 16,36 0 15,0 0-31,18 0 32,-36 0-32,71 0 15,52 0 1,36 0-1,-17 0 1,-18 0 0,-1 0-1,1 0 1,0 0 0,0 0-1,-1 0 1,-17 0-1,18-18 1,53 18 0,-36 0 15,-17-17-15,-18 17-1,-35 0 1,-18-18-1,18 18 1,17 0 0,-17 0-1,18 0 1,-1 0 0,36 0-1,53 0 1,-71-18-1,-35 18 1,52-17 15,-69-1-31,16 0 32,-16 18-17,-37 0 1,-34-17-1,17 17 1,1 0 0,-1 0-1,0 0 1,-17 0 0,0 0 30,-36 0 158,18-18-204,0 1 15,-18-36 1</inkml:trace>
  <inkml:trace contextRef="#ctx0" brushRef="#br0" timeOffset="45960.914">4710 2558 0,'0'-18'15,"0"0"1,-36 18 0,36-17-1,0-1 1,0 36 31,0-1-47,0 36 15,0-35 1,-17 105-16,17 36 16,-36-18 15,19-17-15,-19-18-1,36-89 1,-17-17-1,-1-35 17,18-71-17</inkml:trace>
  <inkml:trace contextRef="#ctx0" brushRef="#br0" timeOffset="46343.426">4568 2628 0,'0'0'0,"0"-17"16,0-1-1,0 0 1,18 1-1,70-1 1,18 18 0,53 35-1,-106 18 1,-71 18 0,-70-1-1,-36-17 1,1 0-1,88-35 1,35-18 0,17 0-1</inkml:trace>
  <inkml:trace contextRef="#ctx0" brushRef="#br0" timeOffset="49055.42">5433 2628 0,'0'-17'47,"-18"-1"-32,18 0 17,-18 1-17,1 17 1,-18-18 0,-36 36-1,-17 17 1,17 53-1,36 0 1,35 0 0,53-35-1,17-35 1,19-18 0,-19-53-1,-35-35 1,-17 53-1,-18-54-15,0 72 32,0 34-17,-18 54 1,1 0 0,17-19-1,35 1 1,18-35-1,-18-18 1</inkml:trace>
  <inkml:trace contextRef="#ctx0" brushRef="#br0" timeOffset="49574.948">5856 2611 0,'18'-53'0,"-36"106"0,36-177 15,-54 106 1,-16 18-1,-1 71 17,17 17-17,36-35 1,53-18 0,18-35-1,-18-35 1,-36-35-1,-17 34 1,-17 124 15,17 1-15,-18 52 0,18 18-1,18-1 1,-1-34-1,-17-107-15,0 54 32,-53-36-17,-17-52 1,-18-36 0,52-36-1,36-16 1,71-19-1,52 1 1,19-1 0</inkml:trace>
  <inkml:trace contextRef="#ctx0" brushRef="#br0" timeOffset="49988.428">6332 2681 0,'0'0'0,"-17"0"0,-19 0 15,19 0 17,-1 0-17,18-18 1,0 1 15,18-1-15,-18-17-1,0 0 1,0-18 0,0 35-1,-35 18 1,-18 53 0,0 18-1,35 34 1,18-34-1,0-36 1,0 18-16,71 35 31,-1-70-15,36-18 0</inkml:trace>
  <inkml:trace contextRef="#ctx0" brushRef="#br0" timeOffset="50619.506">7038 2611 0,'0'0'0,"-18"-18"0,-17 0 31,17 18-15,-17 36 0,0 34-1,17 36 1,1-18-1,52-35 1,18-18 0,35-35-1,-35-17 1,-36-19-16,36-34 16,-53 35-1,0 17 1,0 53 15,0 36-31,18-18 31,35 0-15,35-53 0,-17-18-1,-18-53 1,-18-34-1,-17-19 1,-18 54 0,-71 52-1,53 36 1,18 17 0</inkml:trace>
  <inkml:trace contextRef="#ctx0" brushRef="#br0" timeOffset="50821.5">7585 2699 0,'17'0'0,"1"-18"16,-18 36 31,0 17-32,0 36 1,0-54-16,-18 54 15,1-54 1</inkml:trace>
  <inkml:trace contextRef="#ctx0" brushRef="#br0" timeOffset="50969.114">7620 2417 0,'0'0'16,"0"-71"-16,0 18 15,0 35 1,35 36 15</inkml:trace>
  <inkml:trace contextRef="#ctx0" brushRef="#br0" timeOffset="51319.357">8308 2611 0,'0'0'0,"35"0"16,-35-18 0,-17-17-1,-19 35 1,-34 0 0,-1 35-1,1 35 1,70 19-1,35-1 1,71 18 0,-53-53-1,-36-36 17,-52 1-17,-71-18 1,-35 0-1,18-18 1,140-17 0</inkml:trace>
  <inkml:trace contextRef="#ctx0" brushRef="#br0" timeOffset="51650.854">8731 2787 0,'0'-18'16,"0"1"0,18-1-1,0 0-15,34-35 16,1-35 15,-35 18-15,-36 34-1,-52 72 1,-36 70 0,35 35-1,54-106-15,17 53 16,123 18 0,18-88-1,18-36 1</inkml:trace>
  <inkml:trace contextRef="#ctx0" brushRef="#br0" timeOffset="52399.755">10707 2699 0,'0'-18'32,"0"0"-1,0 1-31,0-1 16,-35 18-1,-36 0 1,18 18-1,0 35 1,35 0 0,71 35-1,0-35 1,-17-36 0,17 36-1,-18-17 1,-35-1-1,-71-17 1,18-18 0,-35 0-1,70 0 1,1 0 0,52-36-1,-17 1-15</inkml:trace>
  <inkml:trace contextRef="#ctx0" brushRef="#br0" timeOffset="52666.927">11077 2364 0,'0'-18'0,"0"36"0,0-89 32,0 53-17,0 36 1,18 35-1,-1 88 1,1 18 0,-18-18-1,0-35 1,0-18 0,53-35-1,18-53 1,-54-18-1</inkml:trace>
  <inkml:trace contextRef="#ctx0" brushRef="#br0" timeOffset="52831.971">11201 2628 0,'0'0'0,"-36"0"0,19 0 15,-36 0 1,70 0-1,125 0 1,-37-17 0,-52 17-16</inkml:trace>
  <inkml:trace contextRef="#ctx0" brushRef="#br0" timeOffset="53132.934">11871 2505 0,'0'-18'16,"-53"18"-1,-35 53 1,0 18 0,35 34-1,35-16 1,89-19 0,17-35 15,-71-35-31,36 0 15,0-53 1,-53-88 0,-17 36-1,-36 52 1,0 53 0,35 35-1</inkml:trace>
  <inkml:trace contextRef="#ctx0" brushRef="#br0" timeOffset="53464.356">11959 2628 0,'0'0'0,"18"-17"0,-1-1 16,1 18 0,0 0-16,17 53 15,18 53 16,-35-36-15,-18 1 0,0-54-1,0-34 17,-18-54-17,18-35 1,35 1-1,0 34 1,18 36 0,-17 17-1</inkml:trace>
  <inkml:trace contextRef="#ctx0" brushRef="#br0" timeOffset="53898.026">12647 2593 0,'0'0'0,"18"-18"16,-1 1 0,-17-36-1,-17 17 1,-89 19 0,35 52-1,-17 53 1,35 0-1,53 18 1,88-35 0,1-54-1,-1-34 1,-35-54 0,-36-35-1,1 36 1,-36 52 15,1 71-15,-1 35-1,18 1 1,35-37 0,36 1-1,-36-53 1</inkml:trace>
  <inkml:trace contextRef="#ctx0" brushRef="#br0" timeOffset="54414.336">13317 2611 0,'0'0'0,"18"-36"0,-18-52 16,-53 35 0,-35 71-1,17 70 1,36 18 15,53-18-15,52-17-1,18-54 1,-35-34 0,0-72-1,-35-16 1,-18 34-1,-18 36 1,-17 70 0,-36 124-1,71 17 1,0 36 0,36 17-1,-36-17 16,0-53-31,-36-89 32,-69-88-17,-1-70 1,35-18 0,54-17-1,105-1 1,53-34-1</inkml:trace>
  <inkml:trace contextRef="#ctx0" brushRef="#br0" timeOffset="54746.382">13635 2769 0,'17'0'31,"19"-17"1,-19-1-32,1 0 15,17-35 1,-17 1 0,-18-1-1,-18 53-15,-52 53 16,17 17-1,18 36 1,35-18 0,52 0-1,19-17 1,-53-71-16,35 0 16</inkml:trace>
  <inkml:trace contextRef="#ctx0" brushRef="#br0" timeOffset="55362.343">14993 2487 0,'0'0'0,"0"-18"0,-53 18 31,-35 71-15,0 17 0,35 18-1,53-18 1,70-35 0,36-35-1,-35-54 1,-18-52-1,-36-53 1,-34 35 15,-1 71-31,0 0 16,18-18-16</inkml:trace>
  <inkml:trace contextRef="#ctx0" brushRef="#br0" timeOffset="55727.566">15381 2346 0,'0'-18'15,"0"1"-15,0-1 16,0-17 0,35-1-1,-17-16 1,-18-1-1,-18 53 1,-35 0 15,18 17-31,0 36 32,17 53-17,18 88 1,-17 0-1,17-123-15,0 87 16,-18-34 0,0-54-1,1-70 1</inkml:trace>
  <inkml:trace contextRef="#ctx0" brushRef="#br0" timeOffset="55880.649">15275 2805 0,'0'0'0,"0"-18"0,18 0 31,0 18-15,-1 0-16,71 0 16,124-53-1</inkml:trace>
  <inkml:trace contextRef="#ctx0" brushRef="#br0" timeOffset="56543.296">16581 2293 0,'-53'18'15,"0"17"1,17 0 0,36 1-1,18-19 1,0-17-16,17 0 15,18-35 17,-18-18-32,-35 0 31,0 0-15,-17 53-1,-72 35 1,19 36-1,17 52 1,53 1 0,18-18-1,34-36 1,1-34 0,18-54-1,-1-35 1,-52 18-16</inkml:trace>
  <inkml:trace contextRef="#ctx0" brushRef="#br0" timeOffset="56792.569">16933 2117 0,'0'0'0,"-53"-71"32,18 18-17,35 36 1,0 34-1,18 54 1,17 17 0,-35 35-1,0-70-15,0 88 16,0-17 0,-18-36-1,18-53 1</inkml:trace>
  <inkml:trace contextRef="#ctx0" brushRef="#br0" timeOffset="57092.63">17145 2452 0,'-18'-18'16,"36"36"-16,-53-36 0,17 18 15,36-17 16,-1 17-15,19-18 0,-19-17-1,1 17-15,17 0 16,-35-17 0,-17 35-1,-72 18 1,36 52-1,36 18 1,34 1 0,72-1-1</inkml:trace>
  <inkml:trace contextRef="#ctx0" brushRef="#br0" timeOffset="57576.499">17445 2769 0,'-18'-17'31,"1"-19"-15,17 19-16,0-19 15,17-69 1,36-1 0,18 18-1,17 35 1,0 53-1,-17 70 1,-18 18 0,-53-17-1,0-36 1,0-17 0,0-36 15,0-35-16,17-35 1,71-35 0,-17 105-1,17 36 1,-53 70 0,-17 18-1,-53-18 1,-1-18-1,-16-34 1,34-36 0</inkml:trace>
  <inkml:trace contextRef="#ctx0" brushRef="#br0" timeOffset="57908.018">18344 2434 0,'0'0'0,"-35"0"16,35-17 15,18-1-15,-1 0-1,19-35 1,-19 0-1,-17 36 1,-35-1 0,17 53-1,1-17-15,-1 53 16,18 34 0,35-16 15,1-36-31</inkml:trace>
  <inkml:trace contextRef="#ctx0" brushRef="#br0" timeOffset="58207.392">18521 2663 0,'0'0'0,"0"-35"16,0-18-1,35-53 1,0 18-1,54 35 1,16 18 0,1 70-1,-35 36 1,-54 35 0,-17 0 15,-17-89-31,-18 54 15,-18-36 1,17-35 0,19-18-16</inkml:trace>
  <inkml:trace contextRef="#ctx0" brushRef="#br0" timeOffset="58457.165">19085 2011 0,'0'0'0,"0"-71"16,18 36 0,0 53-1,-1-1-15,1 36 16,-18 88 0,0 0-1,-18 1 16,18-19-15,-17-52 0,17-54-16</inkml:trace>
  <inkml:trace contextRef="#ctx0" brushRef="#br0" timeOffset="58622.864">19103 2311 0,'0'0'0,"-53"-18"16,53 0-16,0 1 16,88 17-1,18-36 1,-18 19 0</inkml:trace>
  <inkml:trace contextRef="#ctx0" brushRef="#br0" timeOffset="58889.956">19650 2117 0,'17'-18'16,"-34"36"-16,34-54 16,-52 36-1,0 0 1,-18 18 0,18 17-1,35 36 1,17-1-1,19 1 1,-36 0 0,0-19-1,-36-16 1,-52-36 0,-18-53-1</inkml:trace>
  <inkml:trace contextRef="#ctx0" brushRef="#br0" timeOffset="59572.739">20637 2434 0,'0'0'0,"18"18"0,-18 17 16,-18-17 0,-17-1-1,-53-34 1,-18-36 15,-17-18-15,17 1-1,53-1 1,53 36-16,0 0 16,53-36-1,17 36 1,1 35-1,-53 17 1,-18 1-16,-18 35 16,-53 0-1,1 35 1,-1 18 0,54 0-1,17-18 1,35-18 15,18-52-15,17-36-1,54-105 1,-71 35 0,35-36-1,-17 36 1,-71 70-1,17 18 1</inkml:trace>
  <inkml:trace contextRef="#ctx0" brushRef="#br0" timeOffset="60421.025">21272 2152 0,'18'0'63,"-18"18"-63,18-18 15,-1 70 1,-17-52-16,0 52 16,0 1-1,0-1 1,0-52-1,0-36 1,0-34 0,0-72-1,36 18 1,17 36 0,0 34-1,17 36 1,-35 0-16</inkml:trace>
  <inkml:trace contextRef="#ctx0" brushRef="#br0" timeOffset="60769.999">21661 2222 0,'-18'0'16,"36"0"-16,-18 0 31,17 0-31,1-17 15,35-18 1,-36 35-16,1-36 16,-18 1-1,-18 35 1,-70 18 0,0 35-1,53 35 1,35-18 15,53 19-31,35-37 31,0-34-15,18-18 0,17-53-1,-87 36-15</inkml:trace>
  <inkml:trace contextRef="#ctx0" brushRef="#br0" timeOffset="61020.584">22225 2258 0,'35'-36'0,"-17"1"16,0-35 0,-107 246-16,107-211 15,35-142-15,-71 177 16,1 0-16,-19 36 16,19 34 15,17-35-31,0 36 15,0-18 1,-36 18 15,-16-36-15,-37-18 0,1-17-1,53 0-15</inkml:trace>
  <inkml:trace contextRef="#ctx0" brushRef="#br0" timeOffset="61368.629">22525 2205 0,'0'0'0,"17"-18"0,19-17 16,-19 17-1,-17 36 16,-17 0-31,17-1 0,-36 54 16,1 52 0,18 54 15,17-1-15,0-17-1,-18-53 1,-17-36-1,17-52 1,0-36 0,18-35-1,53-70 1,-17 17 0</inkml:trace>
  <inkml:trace contextRef="#ctx0" brushRef="#br0" timeOffset="61585.719">22719 2222 0,'0'0'0,"0"-105"16,0 69 0,18 19 15,87 70-15,-34 0-1,-53 35 1,-36-18-1,-53 1 1,-17-36 0,18-35-1</inkml:trace>
  <inkml:trace contextRef="#ctx0" brushRef="#br0" timeOffset="62400.944">23830 1782 0,'0'0'0,"-70"-36"32,34 1-17,19 35 1,-1 35-1,18 36 1,18 35 0,17 17-1,-17-17 1,-1 35 0,-17-53-1,0-35 1,0-35-1,0-36 1,18-52 0,17-19-1,53 1 1,1 35 15,-1 36-15,-18 34-1,-17 71 1,-70-17 0,-36-18-1,-36-35 1,1-1 0,35-34-1,53-1-15</inkml:trace>
  <inkml:trace contextRef="#ctx0" brushRef="#br0" timeOffset="62884.295">24324 2117 0,'0'-18'16,"0"0"-1,0 36 17,0 17-17,0 18 1,18 18 0,-1-36-16,1 18 15,52-18 1,1-35-1,-36-35 1,18-18 0,-35-35-1,0 0 1,-18 52 15,-18 89 0,18 0-15,0 18 0,0-1-1,18-34 1,17-19 0,-18-17-16</inkml:trace>
  <inkml:trace contextRef="#ctx0" brushRef="#br0" timeOffset="63215.506">25047 2187 0,'35'-53'0,"-70"106"0,88-141 16,-53 17-1,0 54 1,0-1-16,-18 18 16,-17 18 15,18 17-16,17-17-15,0 52 16,17-17 0,18 18-1,-17-18 1,-18-18 0,0 0-1,-53-35 1,-70 0-1,70 0 1,35-17 0</inkml:trace>
  <inkml:trace contextRef="#ctx0" brushRef="#br0" timeOffset="63400.472">25365 2170 0,'17'0'16,"-34"0"-16,87-36 15,-52 36 1,-18 18 0,-18 0-1,1 34 1,-1-16 0,18-19-1,-18-17 1</inkml:trace>
  <inkml:trace contextRef="#ctx0" brushRef="#br0" timeOffset="63565.506">25435 2011 0,'0'0'0,"36"-53"0,-1-18 16,-35 18 15,0 71-16,0 0 1,-18-18-16,18 17 0</inkml:trace>
  <inkml:trace contextRef="#ctx0" brushRef="#br0" timeOffset="63932.486">25541 2275 0,'0'0'15,"18"18"1,-18-36 31,-18-35-31,18-17-1,0 52 1,35-52-1,54 34 1,-19 36 0,89 71-1,-141-53 1,-1 52 0,-17 1-1,-35-36 1,0-17-1,17-18 1</inkml:trace>
  <inkml:trace contextRef="#ctx0" brushRef="#br0" timeOffset="64314.362">26106 2134 0,'17'0'31,"18"-17"-15,18 17 0,-17-36-1,-1 1 1,-35 0-1,-18 35 1,-35 17 0,18 36-1,0 18 1,35-1 0,0-34-1,0-1-15,70 36 31,1-54-15,-36-34-16</inkml:trace>
  <inkml:trace contextRef="#ctx0" brushRef="#br0" timeOffset="64629.949">26635 2134 0,'0'0'0,"35"-53"15,-35 0 1,-18 53 31,1 0-47,17 36 15,0 17 1,17 0 0,1-36-16,0 36 31,-18 0-31,0-18 31,-71-17-15,-17-18-1,-18 0 1,18-18 0,70 1-16</inkml:trace>
  <inkml:trace contextRef="#ctx0" brushRef="#br0" timeOffset="64981.432">26935 2081 0,'17'-17'15,"-34"34"-15,87-105 16,-70 71 0,18 17-1,-18-18-15,-18 18 31,0 35 1,36 0-17,35 18 1,0 18 0,-35-36-1,-18 0 1,-53 1-1,35-19-15,-105-17 16,-1 18 0,36-18-1,70-18-15</inkml:trace>
  <inkml:trace contextRef="#ctx0" brushRef="#br0" timeOffset="65762.465">27852 1552 0,'0'0'0,"0"-35"16,17 17 0,1 1-1,0 17 1,-18 53 15,0 35 0,-18 18-15,0 17 0,1-17-1,17-71-15,0 36 16,0 17-1,53-53 1,0-17 0,0-18-1,52-35 1,36-36 0,-88 53-16</inkml:trace>
  <inkml:trace contextRef="#ctx0" brushRef="#br0" timeOffset="65895.291">28346 2064 0,'70'-53'16,"-34"18"-1,-54 35 1,-70 88 0,158-176-16,-87 105 15,-19 18 1,36 18 0,36-35-1,-1-18-15</inkml:trace>
  <inkml:trace contextRef="#ctx0" brushRef="#br0" timeOffset="66044.435">28540 1764 0,'0'0'0,"0"-35"0,-53-1 16,18 19-1,-18 17 1</inkml:trace>
  <inkml:trace contextRef="#ctx0" brushRef="#br0" timeOffset="66527.41">28751 1482 0,'0'0'0,"36"-71"16,-36 53-1,0 1 1,0 52 0,-18 71-1,18 35 1,18 18 0,-18 0-1,0-54 1,0-69-1,0-19 1,0-52 31,53-18-31,-36 35-16,36-52 15,35 52 1,-17 36-1,-36 35 1,-17 17 0,-36-17-1,-35-17 1,-17-36 0,34-18-1,36 0 1</inkml:trace>
  <inkml:trace contextRef="#ctx0" brushRef="#br0" timeOffset="66842.997">29263 1870 0,'0'0'0,"18"0"0,-1 17 31,18 36-15,-35 0-1,0 18 1,0-18 0,-17-36-1,-18-17 1,-1-17 0,36-54-1,0 1 1,0 34-16,36-52 15,-1 35 1,18 18 0,17 35-1</inkml:trace>
  <inkml:trace contextRef="#ctx0" brushRef="#br0" timeOffset="67309.6">29810 1852 0,'17'-18'31,"-17"1"-15,0-1 0,-17 18-1,-54 0 1,36 0-16,-18 18 15,-18 52 1,54 1 0,52-1-1,53-17 17,-17-35-17,-36-36 1,18-35-1,-35-17 1,-1-18 0,-17 70-1,0 36 1,0 35 0,0 0-1,53-1 1,18-34-1,-18-18 1</inkml:trace>
  <inkml:trace contextRef="#ctx0" brushRef="#br0" timeOffset="67642.194">30215 1887 0,'18'-17'15,"-36"34"-15,36-52 0,17 0 16,18 17-1,0 71 1,-53 35 0,-17-17-1,-36-18 1,17-18 0,19-17-1,-1-36 1,18-17-1,35-36 1,18 1 0,35-19-1,18 19 17,-18 35-17,-70 35-15</inkml:trace>
  <inkml:trace contextRef="#ctx0" brushRef="#br0" timeOffset="67808.671">30656 1729 0,'18'0'16,"-36"0"-16,36 17 16,-18 1-1,0 0-15,0 34 16,0 19 0,0-18-1,0-18 1,-18-17-1</inkml:trace>
  <inkml:trace contextRef="#ctx0" brushRef="#br0" timeOffset="67958.277">30727 1693 0,'0'0'15,"18"-106"1,-18 36-1,0 35 1,17 35 15</inkml:trace>
  <inkml:trace contextRef="#ctx0" brushRef="#br0" timeOffset="68576.67">31150 1834 0,'0'0'0,"-17"0"0,-1 0 16,53 0 31,1-17-32,-1-1 1,0 1-16,18-36 15,-18 17 1,-35-17 0,-53 53-1,-35 36 1,-18 52 0,53-18-1,53 19 1,18-36-1,70-18 1,18-35 0,18-18 15,17-35-31,0-35 31,-35-18-15,-53 18-1,-53 17 1,-18 124 15,0 0-15,18 53 0,36 0-1,-36-88-15,0 35 16,-18 17-1,-158-52 1,-19-36 0</inkml:trace>
  <inkml:trace contextRef="#ctx0" brushRef="#br0" timeOffset="70821.317">3157 4357 0,'0'0'0,"0"-18"16,0 1-1,0-1 1,0 36 15,0-1-31,0 18 31,0 1-31,0 52 16,-17-35 0,-1-18-16,-17 53 15,17-35 1,18-18-1,0-52 1,35-36 0</inkml:trace>
  <inkml:trace contextRef="#ctx0" brushRef="#br0" timeOffset="71255.493">3228 4145 0,'0'-35'0,"0"70"0,0-88 0,-18 18 15,1 17 1,17 36 0,0 0-1,17 52 1,89 1 0,53-1-1,70 1 1,-35-36-1,-88 0 1,-71-17 0,-52 0-1,-54 35 1,-52 17 0,-18 18-1,-54 53 1,125-70-1,-54 17 1,54-35 15,52-35-15,36-18 0,70-36-16</inkml:trace>
  <inkml:trace contextRef="#ctx0" brushRef="#br0" timeOffset="71721.214">5027 4233 0,'0'-17'16,"0"-1"-1,0 0 1,-18 1-1,-34 17 1,-19 17 0,18-17-16,-88 71 15,17 17 1,54 18 0,52 0-1,18 0 1,71-18-1,52-18 17,36-52-32,-53-53 15</inkml:trace>
  <inkml:trace contextRef="#ctx0" brushRef="#br0" timeOffset="72019.149">5292 4586 0,'17'-18'16,"-34"36"-16,34-88 15,1 87 1,-18 1 0,18 35-1,-1 17 1,-17 1 0,0-36-1,0-17 1,0-54-1,0-16 1,0-19 0,35-17-1,18 17 17,18 36-17,-36 17-15,-17 18 0</inkml:trace>
  <inkml:trace contextRef="#ctx0" brushRef="#br0" timeOffset="72368.549">5733 4516 0,'0'17'15,"0"-52"-15,0 53 0,17-1 47,1-17-31,0-17-16,-1-1 15,-17 0-15,18 1 16,-18-19 0,-18 19 15,-35 52-15,0 0-1,18 53 1,0 1-1,35-1 1,70 0 0,1-35-1,17-71 1,-35-17 0</inkml:trace>
  <inkml:trace contextRef="#ctx0" brushRef="#br0" timeOffset="72767.88">6244 4533 0,'0'-17'0,"0"34"0,0-70 16,-17 18-1,-36 35 1,17 0 15,-34 53-15,34 0-1,36 35 1,18-17 0,17-36-1,18-18 1,36-34 0,-37-36-1,-16-18 1,-36 18-1,0 71 17,0 53-17,35-18 1,36-1 15,-1-52-31</inkml:trace>
  <inkml:trace contextRef="#ctx0" brushRef="#br0" timeOffset="73117.621">7003 4286 0,'0'0'0,"0"-35"16,-18-18-1,0 53 1,1 35 15,-1 36 1,18-1-17,-18-34-15,1 70 16,-1 17-1,18-17 1,35-36 0,36-34-1,0-54 1,-19-17 0</inkml:trace>
  <inkml:trace contextRef="#ctx0" brushRef="#br0" timeOffset="73282.904">7020 4516 0,'0'0'0,"-106"0"16,36 0-1,123 0 32,35-18-31,-35 0-16</inkml:trace>
  <inkml:trace contextRef="#ctx0" brushRef="#br0" timeOffset="73634.319">7391 4480 0,'-36'18'16,"19"0"-1,34-18 16,1 0-31,17 0 16,18-36 0,-35 19-16,0-36 31,-18 17-31,-53 36 31,17 36-15,-17 17-1,18 35 1,35 35 0,18-52-1,52-18 1,19-36 0,-54-17-16</inkml:trace>
  <inkml:trace contextRef="#ctx0" brushRef="#br0" timeOffset="74101.616">8343 4269 0,'0'0'0,"-17"-18"15,-19-17 1,1 17-1,17 0-15,-17 18 16,-35 18 0,-19 35-1,1 18 1,18 70 0,70-36-1,17-34 1,54 35-1,70-36 1,-53-70 0,36-35-1,17-88 1,-53-18 0,-35-18-1,-53 18 16,-71 52-15,-52 72 0,-36 87-1,124 19 1</inkml:trace>
  <inkml:trace contextRef="#ctx0" brushRef="#br0" timeOffset="74481.738">8784 4516 0,'0'-18'16,"0"36"31,0-1-47,0 18 15,18 36 1,-18 17 0,0-53-1,0-17 1,-18-18 0,18-35-1,-17-36 1,34 1-1,36-18 1,-35 52-16,35 1 16,0 0-1,-36 35-15</inkml:trace>
  <inkml:trace contextRef="#ctx0" brushRef="#br0" timeOffset="75050.159">9313 4480 0,'0'-35'31,"0"17"-15,0 1-16,-35-1 16,-36 18-1,1 35 1,17 18-1,35 0 1,54 0 0,52-35-1,-18-18 1,-17-53 15,0 0-15,-53 18-16,0 17 31,-17 71-15,-19 35-1,36 71 1,0 70 0,0 0-1,0-52 1,-35-71-1,-18-71 1,-17-53 0,-1-70-1,18-35 1,53-18 0,88-106-1,36 88 1,-18 18 15</inkml:trace>
  <inkml:trace contextRef="#ctx0" brushRef="#br0" timeOffset="75512.843">9790 4463 0,'17'-18'0,"-17"0"16,18 1 0,-18-1-1,-18 18 1,1-18-16,-54 18 16,18 18-1,-17 35 1,34 18-1,54 34 17,17-87-32,0 17 15,36-17 1,-18-18 0,-35-53-1,-1-18 1,1 1-1,-18 52 1,0 36 0,0 17-1,0 18 1,53 0 0,17 18-1</inkml:trace>
  <inkml:trace contextRef="#ctx0" brushRef="#br0" timeOffset="75829.893">10037 4815 0,'0'-17'31,"0"-1"-15,0 0 0,0 1-16,0-18 15,0-71 1,17 35-1,36 18 1,35 18 0,0 70-1,-35 18 1,-35 18 0,-18-1-1,-18 1 1,1-18 15,17-36-15</inkml:trace>
  <inkml:trace contextRef="#ctx0" brushRef="#br0" timeOffset="76028.091">10548 4568 0,'18'-35'16,"-36"70"-16,36-87 15,-18 69 1,0 1-16,0 35 16,0 17-1,0-17 1,17-18 0</inkml:trace>
  <inkml:trace contextRef="#ctx0" brushRef="#br0" timeOffset="76178.461">10654 4251 0,'0'0'0,"0"-53"16,-18 35-1,-17 36 1,17 17-1,18-17-15</inkml:trace>
  <inkml:trace contextRef="#ctx0" brushRef="#br0" timeOffset="76711.636">11095 4551 0,'0'0'0,"-18"0"16,-52-18 0,52 18-1,18-17 16,53 17 1,35 0-17,36 0 1,-89 0-16,53 0 16,-53 0-1,-70 17 16,-35 18-15,52-17-16,-70 35 16,17 18 15,18-19-15,53 1-1,35-35 1,54 0-1,69-36 1,-16-35 0,-37 0-1</inkml:trace>
  <inkml:trace contextRef="#ctx0" brushRef="#br0" timeOffset="77129.459">11906 4533 0,'0'0'0,"0"-35"16,0 0-1,-17 17 1,-36 18 0,-36 18 15,1 17-15,0 53-1,106-17 1,35-1-1,35-35 1,-35-35 0,0-52-1,-36-37 1,1 19 0,0 17-1,-36 71 16,0-1-15,18 18-16,0 71 31,18-18-15,35-52 0,0-36-1</inkml:trace>
  <inkml:trace contextRef="#ctx0" brushRef="#br0" timeOffset="77444.46">12400 4110 0,'0'0'0,"-35"-53"16,0 0-1,35 35 1,-18 18-1,0 89 1,18 16 0,0 54 15,0-88-15,36 52-1,-19 18 1,1-105-1,-1-1 1,1-35 0</inkml:trace>
  <inkml:trace contextRef="#ctx0" brushRef="#br0" timeOffset="77613.292">12365 4533 0,'0'0'0,"-18"-17"16,18-1-1,53 18 1,35-18 0,18 1-1,-18-19 1</inkml:trace>
  <inkml:trace contextRef="#ctx0" brushRef="#br0" timeOffset="77793.086">12771 4410 0,'105'-36'15,"-87"36"1,-18-17-1,-123 70 1,211-89 0,-88 54-16,-53 35 15,35-18 1,1 36 0,-1-36-1</inkml:trace>
  <inkml:trace contextRef="#ctx0" brushRef="#br0" timeOffset="77943.204">12841 4269 0,'0'-71'16,"0"142"-16,0-213 15,0 107 1,0 53 15</inkml:trace>
  <inkml:trace contextRef="#ctx0" brushRef="#br0" timeOffset="78276.016">13247 4304 0,'0'18'15,"-18"-18"-15,-35 17 16,0 36 0,0 0-1,53 18 1,36-19 15,34 1-15,18-53-1,-70 0-15,35-17 16,-18-54 0,-35-17-1,-17-35 1,-1 70 0,0 53-1,18 17 1</inkml:trace>
  <inkml:trace contextRef="#ctx0" brushRef="#br0" timeOffset="78575.387">13388 4533 0,'0'0'15,"0"35"-15,0-17 16,0 0 0,18-18-1,-18-36 1,17 1-1,1-53 1,-1 53 0,72-53-1,-1 88 1,-18 35 0,-34 18-1,-19 53 1,-34-18-1,-19-35 1,1-36 0</inkml:trace>
  <inkml:trace contextRef="#ctx0" brushRef="#br0" timeOffset="79357.29">14111 4004 0,'0'0'0,"-18"-18"0,18 1 16,-17 17 30,17 17-30,0 1-16,0 35 16,-18 35-1,-17 18 1,17 17 0,18-52-1,-17 0 1,17-54-1,0 1 1,17-53 0,1-18-1,-18-18 1</inkml:trace>
  <inkml:trace contextRef="#ctx0" brushRef="#br0" timeOffset="79524.488">13952 4022 0,'0'-18'15,"0"36"-15,-17-124 16,17 53 0,35 0-1,71 35 1,17 18 0,1 36-1,35 17 1</inkml:trace>
  <inkml:trace contextRef="#ctx0" brushRef="#br0" timeOffset="80156.158">14605 4304 0,'0'0'0,"0"18"0,-18-18 0,18 17 15,0 1 16,89-36 1,-72 18-32,36-17 15,0-19 1,-35 1 0,-36 17-1,-53 18 1,-17 36-1,18 34 1,52 1 0,53-36-1,36 0 1,35-35 0,17-17-1,-35-36 16,1-18-15,-36-17 0,-36 35-1,-34 53 17,17 18-32,0 52 15,0 1 1,17-1-1,-17-34-15,0-1 16,-17 18 0,-19-36-1,-70-17 1,53-17 0,36-36-1,17 35 1</inkml:trace>
  <inkml:trace contextRef="#ctx0" brushRef="#br0" timeOffset="80455.822">15416 4004 0,'0'0'0,"18"-123"16,-18 70-1,18 53 1,-18 35-1,0 35 1,17 89 0,-17-18-1,0-35 1,0-35 0,0-1-1,18-17 1,52-35 15,36-36-15,-53-35-16</inkml:trace>
  <inkml:trace contextRef="#ctx0" brushRef="#br0" timeOffset="80588.743">15505 4127 0,'0'0'0,"-18"0"15,53 0 1,106 0 0,-105 0-16,17 0 15</inkml:trace>
  <inkml:trace contextRef="#ctx0" brushRef="#br0" timeOffset="81787.267">5962 6015 0,'0'0'0,"-18"0"0,-17 17 15,17-17 1,36 0 15,53 0-15,34 0 15,-16 0-15,-19 0-1,-70-17 1,-17-1-1</inkml:trace>
  <inkml:trace contextRef="#ctx0" brushRef="#br0" timeOffset="90755.84">7126 5697 0,'0'0'0,"-18"-35"16,1 0-1,17-18 16,0 35 1,-18 18 15,18 18-47,-17-18 15,-1 18-15,-35 52 16,0 1-1,-17 34 1,-1 19 0,18-1-1,18-34 1,35-54 0,17-35 15,54 0 0,0 0-15,17 0-1,0 0 1,18-35 0,-89 17-16,19 0 0</inkml:trace>
  <inkml:trace contextRef="#ctx0" brushRef="#br0" timeOffset="91087.903">7408 5962 0,'0'-18'16,"0"36"-16,0-53 0,0-18 16,0 17-1,-17 36 1,-19 18 0,-17 35 15,36 35-31,17 0 31,35-17-15,36-36-1,-18-35 1,0-70 0,-36-1-1,-17-35 1,-17 36-1,-1 52 1</inkml:trace>
  <inkml:trace contextRef="#ctx0" brushRef="#br0" timeOffset="91637.771">8132 5909 0,'0'0'0,"17"-18"0,-17 1 16,-17-1 0,-36 0-1,17 18-15,-34 18 16,-36 70 0,88-17-1,89-18 1,35-36-1,0-17 1,-36-70 0,-17-1-1,-53 18 1,0 36 0,-53 105-1,35-18 16,1 89-31,52 106 32,-17-106-17,-18-18 1,-18-53 0,-35-70-1,0-18 1,0-53-1,0-36 1,53-34 0,53-18-1,71 0 1,52 35 0,-52 53-1</inkml:trace>
  <inkml:trace contextRef="#ctx0" brushRef="#br0" timeOffset="91803.726">8749 6068 0,'18'0'16,"-54"17"-16,54-34 16,0 34 15,-18 36-15,-18 0-1,18 18 1,0-54-1</inkml:trace>
  <inkml:trace contextRef="#ctx0" brushRef="#br0" timeOffset="91937.596">8749 5891 0,'0'0'0,"0"-17"0,0-54 15,-18 54 1,18 34-1,0 1 1</inkml:trace>
  <inkml:trace contextRef="#ctx0" brushRef="#br0" timeOffset="92272.614">8925 6156 0,'0'53'15,"0"-106"-15,0 159 16,0-124 15,0-35-15,0-35-1,18-18 1,52 18 0,36 53-1,-70 35-15,34 35 16,18 88 15,-88 1-15,0-18-1,-17-53 1,-1 0 0,0-71-1</inkml:trace>
  <inkml:trace contextRef="#ctx0" brushRef="#br0" timeOffset="92569.824">9807 5680 0,'0'0'0,"-35"-36"15,35 19-15,0 34 47,0 1-47,0 53 16,0 52 15,0-88-31,0 124 16,0-71-1,-18 36 1,1-54-1,17-52 1</inkml:trace>
  <inkml:trace contextRef="#ctx0" brushRef="#br0" timeOffset="92820.821">9825 5733 0,'0'0'0,"17"-89"16,54-16-1,0 105 1,87 35 0,-69 35 15,-54 19-15,-70-19-1,-36-17 1,-17 0-1,-36-18 1,71-35 0</inkml:trace>
  <inkml:trace contextRef="#ctx0" brushRef="#br0" timeOffset="93254.81">10460 5891 0,'-18'0'15,"1"0"-15,-54 36 16,-17 34 15,35-17-15,35 18-1,54-18 1,34-18 0,-17-53-1,-35 1-15,-1-36 16,19-71 0,-19 71-1,-17 89 16,0 34-15,18 36 0,-1-35-1,36-19 1,0-52 0</inkml:trace>
  <inkml:trace contextRef="#ctx0" brushRef="#br0" timeOffset="93753.393">10971 5962 0,'18'-71'16,"-36"142"-16,36-212 15,-71 123 1,-17 18 0,-1 71-1,36 52 1,70-52-1,0-36 1,36-17 0,-1-71-1,-17-35 17,0-18-17,-35 35 1,-71 142 15,18 52-15,17-70-16,18 71 15,18 87 1,-1-17 0,-17-35-1,-35-53 1,-36-71-1,1-35 1,-18-35 0,35-36-1,53-35 1,106-88 15</inkml:trace>
  <inkml:trace contextRef="#ctx0" brushRef="#br0" timeOffset="94068.481">11624 6032 0,'0'-17'0,"0"34"0,0-52 15,18 18 17,17 17-17,18-36 1,0 1-1,-36 17-15,19-17 16,-54 17 0,-17 18-1,-71 36 1,18 52 15,35 18-15,53 0-1,88 17 1,18-88 0</inkml:trace>
  <inkml:trace contextRef="#ctx0" brushRef="#br0" timeOffset="94252.564">12347 6279 0,'0'-17'0,"0"-1"15,0 36 17,-17-1-32,-19 72 15,19-54 1,-1 18-16,-35 17 31</inkml:trace>
  <inkml:trace contextRef="#ctx0" brushRef="#br0" timeOffset="94966.809">13317 5450 0,'0'0'0,"-17"-17"16,-1-1-1,0 18 1,18 53 31,-17 35-32,-1 36 1,18-89-16,-17 53 16,-36 53-1,53-70 1,0-36-1,53-53 1,17-52 0,-35 35-16</inkml:trace>
  <inkml:trace contextRef="#ctx0" brushRef="#br0" timeOffset="95165.687">13529 5644 0,'88'-158'16,"-53"52"-1,-158 370-15,264-581 16,-141 335 15,0 17-15,0-18-16,0 107 15,-18-1 1,1 1 0,-1-1-1,1-34 1,-19-54-1</inkml:trace>
  <inkml:trace contextRef="#ctx0" brushRef="#br0" timeOffset="95336.524">13300 5768 0,'0'0'0,"-36"-18"15,54 18 16,17 0-15,71-17 0,0 17-1,-53-18-15</inkml:trace>
  <inkml:trace contextRef="#ctx0" brushRef="#br0" timeOffset="95631.5">13899 5680 0,'0'-18'0,"0"36"0,18-36 16,-36 18-1,-34 35 1,16 18 0,19 0-1,17-35-15,0 35 16,35 35 0,35-53 15,-34-52-16,-19-36 1,1-36 0,-18-16-1,0 34 1,0 53 0,18 18-16</inkml:trace>
  <inkml:trace contextRef="#ctx0" brushRef="#br0" timeOffset="96130.591">14252 5891 0,'0'0'0,"0"18"0,0 17 15,18-17 1,-18-71 15,0 0-15,0-17 15,53-1-15,17 36-1,19 35 1,-1 53 0,-35 17-1,-18 1 1,-17-36-1,-1-53 17,-17 1-32,18-36 15,35-35 1,17 17 0,18 36-1,1 70 1,-36 36 15,-36-1-15,-34 18-1,-19-17 1,36-53-16,0-1 16</inkml:trace>
  <inkml:trace contextRef="#ctx0" brushRef="#br0" timeOffset="96465">15293 5768 0,'0'-18'15,"0"1"17,18 17-17,-1 0-15,18-18 16,36 0-1,-18-52 17,-53 35-17,-53 17 1,-35 71 0,35 0-1,0 17 1,35 18-1,54 18 1,17-88 0,17-18-1</inkml:trace>
  <inkml:trace contextRef="#ctx0" brushRef="#br0" timeOffset="96781.179">15963 5345 0,'0'0'0,"0"-18"15,-35-35 1,17 35 0,1 71 15,-1 35-16,0 36 1,18 17 0,0-17-1,0-19 1,-17-69-16,-1 17 16,18-89 15</inkml:trace>
  <inkml:trace contextRef="#ctx0" brushRef="#br0" timeOffset="97028.828">15910 5433 0,'0'0'0,"0"-36"0,36-52 16,-1 0-1,35 53 1,19 52-1,-1 54 1,-53 35 0,-53 17-1,-52-70 1,-36 0 0,0-35-1,53-18 1</inkml:trace>
  <inkml:trace contextRef="#ctx0" brushRef="#br0" timeOffset="97445.573">16316 5680 0,'18'-18'16,"-18"0"-1,-18 18 1,-53 18 0,1 0-1,-1 17 1,71 18 0,106 0-1,0-36 1,-53-34-1,0-36 1,-18 0 15,-35 35-31,0 1 16,-18 17 0,-17 35-1,35 18 1,18-18-1,35 0 1,17-35 0</inkml:trace>
  <inkml:trace contextRef="#ctx0" brushRef="#br0" timeOffset="97927.434">16916 5662 0,'17'-53'0,"-34"106"0,17-141 16,-53 70-1,-35 36 1,35 35 0,35 0 15,71 0-15,17-18-1,-17-35 1,-17-35-1,-1-36 1,-35 18 0,-18 71 15,1 70-15,17-53-16,-18 71 15,18 88 1,0 0-1,0-35 1,-53-71 0,-35-53 15,0-52-15,35-54-1,35-17 1,53-35-1,36 17-15</inkml:trace>
  <inkml:trace contextRef="#ctx0" brushRef="#br0" timeOffset="98276.769">17339 5662 0,'0'0'15,"0"-18"-15,18 1 31,-1 17-31,1 0 32,17-18-32,36-17 31,-54 17-31,1 1 16,-18-1-1,-35 18 1,-53 18-1,-36 52 1,89-17 0,35 53-1,53-53 1,53 0 0,17-53-1,-52 0 1</inkml:trace>
  <inkml:trace contextRef="#ctx0" brushRef="#br0" timeOffset="99459.775">5997 7391 0,'0'0'0,"-53"17"16,-17 1 0,17-18-1,35 0 1,36 0 31,-1 0-32,36 0 1,18 0 0,-36 0-16,89-35 15</inkml:trace>
  <inkml:trace contextRef="#ctx0" brushRef="#br0" timeOffset="100373.924">7479 7073 0,'-18'0'0,"18"-17"16,-17-1-1,17 0-15,-18 1 16,0 17 0,-17-18-1,0 53 1,-53 36 15,17 35-15,36 17-1,52 1 1,72-1 0,16-70-1,-16-71 1,-1-35 0,-35-70-1,-53-36 1,-18 0-1,-35 54 1,-53 69 0,18 54-1,53 53 1,35-19 0</inkml:trace>
  <inkml:trace contextRef="#ctx0" brushRef="#br0" timeOffset="100756.612">7708 7444 0,'0'0'0,"0"-18"16,0 0-16,0 1 15,0-1 1,0 36-1,35 17 1,1 36 0,-1 52-1,-35-52 1,-18-36 0,1-35-1,-19-18 1,19-52 15,17-19-15,88-69-1,-35 87 1,35 18 0,-53 53-16</inkml:trace>
  <inkml:trace contextRef="#ctx0" brushRef="#br0" timeOffset="101455.589">8537 7355 0,'0'-17'16,"0"-19"-1,0 1 1,0 0 0,0 17-16,-35-17 15,-18 35 1,-53 18-1,36 52 1,34 1 0,36-18-1,89 17 1,52-52 0,-53-53-1,-53-36 1,-17 0 15,-18 19-15,-18 104-1,-17 54 1,35 18 0,0 35-1,35-18 1,-35-18-1,0-52 1,-18-1 0,-52-70-1,-1-35 1,-17-36 0,53-17-1,53-35 1,87-1 15,72-17-15,-89 88-16</inkml:trace>
  <inkml:trace contextRef="#ctx0" brushRef="#br0" timeOffset="101905.975">9172 7338 0,'0'0'0,"0"-18"16,-17-35 0,-19 0-1,1 18 1,-36 35 0,1 53 15,17 17-31,0 19 15,71-1 17,35-18-17,17-34 1,-17-54 0,-18-52-1,-35-19 1,0 36-1,0 71 17,0 35-17,0-35-15,36 70 16,34 0 0,1-17-1,-36-54 1</inkml:trace>
  <inkml:trace contextRef="#ctx0" brushRef="#br0" timeOffset="102187.728">9349 7708 0,'17'0'31,"-17"-17"-31,-17 34 0,34-70 16,1 0 0,0-52-1,-1-19 1,36 18-1,-18 53 1,1 53-16,69 36 16,1 52-1,-53 35 1,-53-17 0,0 0-1,0-88 1,0-1-16,18-17 15,-1-17 1</inkml:trace>
  <inkml:trace contextRef="#ctx0" brushRef="#br0" timeOffset="102369.813">10001 7514 0,'18'-70'16,"-18"52"-1,-71 177-15,124-230 0,-35 36 31,-36 123-15,18-17 0,0-1-1,0-52 1</inkml:trace>
  <inkml:trace contextRef="#ctx0" brushRef="#br0" timeOffset="102520.252">10072 7302 0,'0'0'0,"17"-52"16,-17-37-16,0 1 31,-17 71-15,-1 52-1,18-18-15</inkml:trace>
  <inkml:trace contextRef="#ctx0" brushRef="#br0" timeOffset="102953.006">10425 7444 0,'-18'-18'16,"18"0"-16,-18 1 15,18-1 1,36 0-1,-1 18-15,18 0 16,17 0 15,-17 18-15,-17 17 0,-36 18-1,-36 18 1,-17-1-1,-35 1 1,0-18 0,35 0-1,53-18 1,0-17 0,88-1-1,-53-17 1,71-17-1,18-36 1,-54 17 0</inkml:trace>
  <inkml:trace contextRef="#ctx0" brushRef="#br0" timeOffset="103352.543">11095 7620 0,'17'-18'16,"-17"-35"-1,-17 124-15,-1-194 16,-35 70-1,-17 53 1,-1 0 0,18 35-1,36-17-15,-36 70 16,53 0 0,35-18-1,53-34 1,0-36-1,-17-53 1,-36-35 15,-17-1-15,-18 54 0,0 53-1,-35 35 1,35 35-1,0 0 1,52-35 0,1-53-1,0 0-15</inkml:trace>
  <inkml:trace contextRef="#ctx0" brushRef="#br0" timeOffset="103602.42">11765 7161 0,'0'0'0,"0"-88"0,-18-18 16,1 89-1,-1 34 17,1 54-17,-1 88 1,18-1-1,0 19 1,0-54 0,-35-35-1,35-70-15</inkml:trace>
  <inkml:trace contextRef="#ctx0" brushRef="#br0" timeOffset="103768.422">11571 7567 0,'0'18'0,"0"-36"0,-35-17 16,35 17-16,0 1 16,35-1 15,53 0-15,18-17-1,-35 0-15</inkml:trace>
  <inkml:trace contextRef="#ctx0" brushRef="#br0" timeOffset="103934.705">11994 7338 0,'18'0'0,"0"0"16,-1 0-16,-70 0 31,89 35-15,-54 18 0,-17 35-1,17-17 1,18-18-1,-17-53 1</inkml:trace>
  <inkml:trace contextRef="#ctx0" brushRef="#br0" timeOffset="104088.851">12047 7285 0,'36'-106'16,"-72"212"-16,72-283 15,-36 107 1,-36 70 0,36 18-1</inkml:trace>
  <inkml:trace contextRef="#ctx0" brushRef="#br0" timeOffset="104450.817">12488 7426 0,'-35'0'16,"17"-18"-16,-17 18 15,17 18-15,-34 17 32,16 36-17,19-1 1,34 1-1,19-18 1,-1-36 0,0-52-1,-17-71 1,-1-17 0,-17 35-1,0-1 1,0 72-1,53 87 1</inkml:trace>
  <inkml:trace contextRef="#ctx0" brushRef="#br0" timeOffset="104750.051">12647 7673 0,'0'18'15,"0"-36"-15,0 53 0,18-35 16,-1-17-1,1-36 1,0-36 0,17-34-1,18 17 1,35 71 0,0 88-1,-35 70 1,-35 36-1,-18-71 1,0-53 0,0-17-1,0-53 17</inkml:trace>
  <inkml:trace contextRef="#ctx0" brushRef="#br0" timeOffset="105070.815">13282 7461 0,'35'-35'16,"-70"70"-16,88-123 16,-53 53-16,0-1 15,0 1 1,0 18 0,0 34-1,-35 36 1,17 18-1,0 35 1,18-18 0,36-18-1,-36-17 1,-18-35 0,-52-18 15,-36 0-16,0-18 1,88-35 0</inkml:trace>
  <inkml:trace contextRef="#ctx0" brushRef="#br0" timeOffset="105370">13617 6985 0,'0'0'0,"35"-35"0,1-36 16,-36 36 0,-18 88 15,-17 53-15,17 17 15,1 36-16,17 17 1,-18-35 0,18-52-1,0-37 1,-18-52 0</inkml:trace>
  <inkml:trace contextRef="#ctx0" brushRef="#br0" timeOffset="105631.933">13600 7003 0,'0'0'0,"17"-36"0,18-69 16,-35 87-16,71 0 16,0 36-1,17 52 16,-53 19-15,-35-1 0,-53 0-1,-35-35 1,17-18 0,18-17-16</inkml:trace>
  <inkml:trace contextRef="#ctx0" brushRef="#br0" timeOffset="106067.385">14252 7320 0,'0'0'16,"-35"-35"-16,-18 0 31,18 35-16,-71 0 1,-18 70 0,72 1-1,52-1 1,52 1 0,54-36-1,-18-53 1,-17-34-1,-18-37 1,0 1 0,-36 35-1,-34 71 1,-1 70 0,18-17-1,71-1 16,52-52-15,-35-18-16</inkml:trace>
  <inkml:trace contextRef="#ctx0" brushRef="#br0" timeOffset="106563.498">14834 7338 0,'53'-124'16,"-141"283"-16,123-194 0,36-159 15,-142 158 1,-17 54-1,35 17 1,18 36 0,35-53-16,53 52 15,35-17 1,-35-53 0,-18-53-1,0-17 1,-17-1 15,-36 53-15,-34 54-1,-1 87 1,35 36 0,18 35-1,0-18 1,-18-17-1,-52-71 1,-1-35 0,-17-53-1,-18-53 1,36-35 0,87-53-1,124-18 16,89-17-15,-160 123-16</inkml:trace>
  <inkml:trace contextRef="#ctx0" brushRef="#br0" timeOffset="106897.003">15258 7179 0,'17'0'63,"1"0"-63,0-18 15,17-17 1,-18 17 0,1-17-16,-18 0 15,-35 35 1,-71 70 15,35 36-15,19 0-1,69 0 1,36-18 0,35-35-1,18-53 1</inkml:trace>
  <inkml:trace contextRef="#ctx0" brushRef="#br0" timeOffset="111239.937">15963 7232 0,'0'0'0,"-35"0"0,17 0 31,1 0-15,17-18 31,17 18 0,1 0-47,17 0 15,89 0 1,52 0 0,-35 0-1,-106 0-15,18 0 16,0-17 0,-53-1 77,0-17-77,0 17-16</inkml:trace>
  <inkml:trace contextRef="#ctx0" brushRef="#br0" timeOffset="111588.599">16598 7003 0,'-17'-18'0,"34"36"0,-52-54 16,-18 19-1,35 17 1,1 0 0,17 35-1,70 18 16,-17-18-15,-35-17 0,-1-1-1,-17 1 1,0 17 0,-70 36-1,-1-1 1,1 1-1,17 0 1,53-54 0</inkml:trace>
  <inkml:trace contextRef="#ctx0" brushRef="#br0" timeOffset="112458.074">17639 6650 0,'0'-18'16,"0"1"0,0-1-1,0-17 1,-18 35 15,1 0-31,-54 0 16,-52 53-1,70-18-15,-53 18 16,-35 53 0,35 35-1,106-35 1,88-18 0,71-18-1,35-52 1,-18-36 15,-17-35-15,-88 0-16</inkml:trace>
  <inkml:trace contextRef="#ctx0" brushRef="#br0" timeOffset="112755.254">17868 6932 0,'18'18'0,"-36"-36"0,18 0 15,-17 18 1,52 0-1,18 18 1,17 35 0,-70 35-1,0-17 1,-35-18 0,17-36-1,1-34 1,17-36-1,0-18 1,35-17 15,36 35-15,34 0 0,-52 53-1</inkml:trace>
  <inkml:trace contextRef="#ctx0" brushRef="#br0" timeOffset="113120.275">18292 6914 0,'0'0'16,"0"18"-1,17-18 17,-17-18-32,18 18 15,-1-35 1,-17 18-1,0-1 17,0 0-32,-17 18 15,-54 36 1,1 16 0,52 19-1,18 0 1,35-1-1,18 1 1,18-36 0,35-35-1,17-35 1,-88 17-16</inkml:trace>
  <inkml:trace contextRef="#ctx0" brushRef="#br0" timeOffset="113520.834">18979 6932 0,'0'-18'0,"-17"54"0,34-89 0,-52 18 32,70 105-32,-70-158 0,0 70 15,0 18 1,-36 36 0,18 34-1,18 18 1,35 18-1,35-71 1,36-17 0,17-53-1,-35-53 1,-18 17 0,-35 0-1,-35 71 16,35 18-15,-18 17-16,18 36 31,53 17-15,-35-53 0,52 1-1,-17-72 1</inkml:trace>
  <inkml:trace contextRef="#ctx0" brushRef="#br0" timeOffset="113786.095">19420 6703 0,'0'-36'0,"0"72"0,0-107 0,0 1 16,0 34-1,0 54 1,0 35-1,0 53 1,0-71-16,-17 71 31,17 0-15,0-18 0,0-18-1,0-52 1,17-18-16</inkml:trace>
  <inkml:trace contextRef="#ctx0" brushRef="#br0" timeOffset="113935.823">19456 6914 0,'0'0'0,"-53"-35"16,17 0 0,36 17-1,71 1 1,0-19-1,-36 36 1</inkml:trace>
  <inkml:trace contextRef="#ctx0" brushRef="#br0" timeOffset="114267.543">19773 6844 0,'0'18'0,"0"-36"0,-17 36 16,-1-18-16,0 0 15,36 0 32,0 0-47,-1 0 0,1-36 16,17-17 0,-35 36-1,-35 17 1,-18 35-1,18 53 1,35 0 15,17-17-15,19-1 0,16-52-1,1-18-15</inkml:trace>
  <inkml:trace contextRef="#ctx0" brushRef="#br0" timeOffset="114633.448">19861 6879 0,'0'0'0,"0"-17"15,0-1-15,0 0 16,0 1 0,-17 17 15,-1 0-15,0 53-1,1 17 1,-1 1-1,18-1 1,0-17 0,0-18-1,0-70 17,-17-18-17</inkml:trace>
  <inkml:trace contextRef="#ctx0" brushRef="#br0" timeOffset="114783.335">19861 6615 0,'0'0'15,"0"-53"-15,-17 0 16,17 35 15</inkml:trace>
  <inkml:trace contextRef="#ctx0" brushRef="#br0" timeOffset="115167.283">19985 6914 0,'0'0'15,"0"36"-15,0 17 16,0-18-1,17-17 1,-34-54 15,17-17-15,0-17 0,17-18 15,36 35-16,-17 53-15,70 17 16,-1 36 0,-34 35-1,-53-17 1,-18-18 0,-36 0-1</inkml:trace>
  <inkml:trace contextRef="#ctx0" brushRef="#br0" timeOffset="115717.129">20761 6756 0,'0'0'0,"0"-18"0,-35 0 31,-54 36-16,19 17 1,52 18 0,18 0-1,53-18 1,18-35 0,-1-17-1,1-18 1,17-54-1,-88 54 1,0 17 0,-35 36-1,17 53 1,18 52 0,0 53 15,0 54-16,-17-19 1,-54-17 0,0-123-1,1-53 1,-18-54 0,17-34-1,18-36 1,53-35-1,106-88 1,35 105 0,18 18-1</inkml:trace>
  <inkml:trace contextRef="#ctx0" brushRef="#br0" timeOffset="116364.697">21502 6491 0,'0'-18'0,"0"1"0,-18-1 16,-17 1 0,0 34-1,-1 36 16,19 35-15,-19 18 0,1 18-1,0-71 1,35-36 0,-18-17-1,1-35 1,17-36-1,0-70 1,35 35 0,0 71-1,-17 53 1,17 52 0,0 18 15,1 18-16,17-35 1,-1-18 0,1-36-1,0-17 1,18-35-16</inkml:trace>
  <inkml:trace contextRef="#ctx0" brushRef="#br0" timeOffset="116647.528">21943 6350 0,'0'-53'16,"0"106"-16,0-141 0,-36-18 15,19 35 1,-1 54 0,1 52-1,17-17-15,0 105 16,0 18 15,-36 0-15,19-17-1,-19-36 1,19 0 0,17-70-1,17-18-15</inkml:trace>
  <inkml:trace contextRef="#ctx0" brushRef="#br0" timeOffset="117014.058">22102 6703 0,'0'0'0,"0"-18"16,0 0 46,17 18-62,1-17 16,17-1 0,-17 1-16,17-36 15,-17 17 1,-54 19 0,-17 17-1,-35 53 1,35 17-1,36 18 1,34-17 0,19 0-1,34-36 1,18-18 0,-17-17-1</inkml:trace>
  <inkml:trace contextRef="#ctx0" brushRef="#br0" timeOffset="117496.076">22613 6738 0,'0'0'16,"0"-53"-1,0 35 1,-18 18-16,-17 0 16,-18 18-1,36 53 1,17-1-1,17-17 1,18-18 0,54-35-1,-54-17 1,18-36 0,-18 0-1,0 18 1,-35 17-1,0 53 17,0 1-17,18 17 1,53-18 0,-18-35-1,-1-18 1,1-52-1,-35-19 1,-18 19 0,-35-1-1,17 36 1</inkml:trace>
  <inkml:trace contextRef="#ctx0" brushRef="#br0" timeOffset="119627.142">23442 6068 0,'0'0'0,"0"-18"0,18-17 15,-18 17 1,0 1 0,-18 17-1,-35 52 1,-53 37 15,18 52-15,53-18-1,17 18 1,53-52 0,36-19-1,35-52 1,-71-18-16,36 0 16,35-71-1,-1-88 1,-69-17-1,-72 35 1,-69 35 0,-1 88-1,35 54 17,54 17-32</inkml:trace>
  <inkml:trace contextRef="#ctx0" brushRef="#br0" timeOffset="119975.739">23707 6438 0,'0'18'15,"0"-36"-15,17 36 16,1-1 0,17 36-1,-17 0 1,-18 18-1,0-1 1,0-34 0,0-19-1,0-34 17,0-19-17,17-34 1,19-36-1,17-17 1,0 52 0,-18 36-1,-17 35-15</inkml:trace>
  <inkml:trace contextRef="#ctx0" brushRef="#br0" timeOffset="120541.627">24359 6509 0,'0'-18'16,"0"-17"-1,-17 0 1,-19 35 15,-34 0-15,17 52-1,35-34-15,18 17 16,0 18 0,71-17-1,-18-19 1,-18-34 0,18-54-1,-35 18 1,-18 35-1,0 36 1,-36 53 0,19 17-1,-1 88 1,18-17 0,0-18 15,-18-70-16,1-18 1,-36-53 0,0-71-1,0-17 1,35 0 0,71-18-1,71 0 1,-1 0-1</inkml:trace>
  <inkml:trace contextRef="#ctx0" brushRef="#br0" timeOffset="120957.853">24747 6491 0,'0'0'0,"0"-35"16,0 0 15,0 17-16,-53 0 1,-17 54 0,17 16-1,35 37 1,18-1 0,53 0-1,18-53 1,-1-52-1,-34-19 1,-19-52 0,-17 18-1,0 52 1,0 89 31,18-1-32,17-35 1,-17-17-16,35 35 16,-36-53-16</inkml:trace>
  <inkml:trace contextRef="#ctx0" brushRef="#br0" timeOffset="121223.619">24959 6791 0,'18'-35'32,"-36"70"-17,53-141 1,1 18-1,-1-18 1,18 18 0,70 70-1,-17 71 1,-35 53 0,-54-18 15,-17-17-16,-17-18 1,17-18 0,0-70-1</inkml:trace>
  <inkml:trace contextRef="#ctx0" brushRef="#br0" timeOffset="121407.307">25523 6667 0,'36'-17'0,"-1"-54"15,-35 36 1,0 17-1,0 54 1,-71 69-16,107-175 16,-36 140-1,0-17 1,0-35 0,0 0-16,0-1 31,0-34-31</inkml:trace>
  <inkml:trace contextRef="#ctx0" brushRef="#br0" timeOffset="121539.235">25594 6421 0,'0'0'0,"18"-106"16,-18 70 0,17 1-1</inkml:trace>
  <inkml:trace contextRef="#ctx0" brushRef="#br0" timeOffset="121990.023">25894 6491 0,'-18'0'0,"1"0"16,34 0 31,36-18-16,18 18-15,-18-17-1,0 17 1,-53 17-1,0 1 1,-53 35 0,-18 18-1,18-1 1,0-17 0,36 0-1,17-35 1,35-1 15,0-17-15,36-17-1,17-19 1,35-34-16</inkml:trace>
  <inkml:trace contextRef="#ctx0" brushRef="#br0" timeOffset="122372.474">26405 6562 0,'36'-36'16,"-36"1"-1,-36 106-15,72-177 16,-72 88 0,-52 36-1,0 35 1,70-36-16,-35 72 16,53-19 15,53-17-16,18-35 1,-18-36 0,-18-35-1,0-17 1,-17 17 0,-18 35-1,-18 36 1,1 35-1,17 17 1,0 1 0,17-36-1,36-35 1,-17-18 0</inkml:trace>
  <inkml:trace contextRef="#ctx0" brushRef="#br0" timeOffset="122621.771">26935 6315 0,'0'0'0,"0"-159"15,-53 35 1,35 72 0,18 87-1,-18 71 1,18 35-1,0 18 1,0-36 0,0-17-1,0-53 1,0-36 0</inkml:trace>
  <inkml:trace contextRef="#ctx0" brushRef="#br0" timeOffset="122937.703">26811 6597 0,'-18'-18'0,"36"36"0,-53-53 0,0 17 31,35-17-15,35 17 0,124-17-1,-36 0 1,18-18-1,-106 35 1,-17 18 0,-18 18 15,-18 35-15,-17 17-1,35 1 16,-17-54-31,17 1 0,0 0 16</inkml:trace>
  <inkml:trace contextRef="#ctx0" brushRef="#br0" timeOffset="123103.738">27270 6209 0,'0'0'16,"0"-53"-16,0-18 15,0-17 1,0 71 0</inkml:trace>
  <inkml:trace contextRef="#ctx0" brushRef="#br0" timeOffset="123420.278">27605 6227 0,'0'0'0,"0"17"16,0 18 0,-53 18 15,35-17-31,1-1 16,-19 53-1,36-17 1,36-18-1,34-36 1,1-34 0,-18-72-1,-18 1 1,-35-88 0,-35 88-1,17 70 1</inkml:trace>
  <inkml:trace contextRef="#ctx0" brushRef="#br0" timeOffset="123721.554">27799 6491 0,'0'35'16,"0"-70"-16,0 88 15,0-71 16,0-35-15,18 1 0,-1 34-16,18-70 15,54 17 1,16 36 0,1 88-1,-70 53 1,-36 17-1,-53-17 17,35-53-17,0-53 1</inkml:trace>
  <inkml:trace contextRef="#ctx0" brushRef="#br0" timeOffset="124302.764">28293 5803 0,'0'0'0,"-18"-53"16,18 18-1,-18 35 1,18 53 15,18 53-15,0-71-16,-18 141 15,0-52 1,-18 70 15,18-88-15,0-53 0,0-36-1,18-17 1,17-53-1,-17 18-15</inkml:trace>
  <inkml:trace contextRef="#ctx0" brushRef="#br0" timeOffset="124551.465">28416 5909 0,'0'0'0,"0"-106"16,36 18-1,16 53 1,37 35-1,-19 17 1,1 36 0,-54 18-1,-17 17 17,-88-17-17,-71 17 1,54-53-1,87-17-15</inkml:trace>
  <inkml:trace contextRef="#ctx0" brushRef="#br0" timeOffset="124968.695">28892 6209 0,'0'0'0,"18"-53"16,-18 35-1,-35 1 1,-36 17 0,-35 53-1,71 17 17,53-17-17,88 18 1,-36-54-1,1-17 1,-18-70 0,-36 17-1,-17 0 1,0 35 0,0 36-1,0 35 1,0 17-1,53 19 1,18-54 0,-1-35-1</inkml:trace>
  <inkml:trace contextRef="#ctx0" brushRef="#br0" timeOffset="125437.343">29369 6297 0,'-18'35'0,"36"-70"0,17-35 16,0-1-1,-35 36-15,-17-18 16,-72 35 0,19 71-1,52 18 1,18-1 0,53-17-1,0-53 1,0-35-1,0-36 1,-53 54 0,0-1-1,0 36 1,-53 105 15,18 18-15,35 0-1,0 18 1,0-88 0,-36-1-1,-34-17 1,17-71 0,-18-34-1,36-19 1,106-70-1,-18 106 1</inkml:trace>
  <inkml:trace contextRef="#ctx0" brushRef="#br0" timeOffset="125783.876">29933 6191 0,'0'-17'15,"0"34"-15,0-70 16,0 36 15,35-1-15,18 0-1,-17-17 1,-36 17 0,-36 18-1,-52 0 1,53 18-16,-71 53 15,53-1 1,18 18 0,53 18-1,70-35 1,35-36 0,1-35 15</inkml:trace>
  <inkml:trace contextRef="#ctx0" brushRef="#br0" timeOffset="134170.267">15857 8237 0,'0'0'0,"-88"0"15,35 0 17,18 0-17,53 0 17,17 18-17,71-18 1,35 18-1,18-18 1,-18 17 0,-106-17-16,18 0 15,-35 0 1,-1 0 15,-17-17-15,0-1-16</inkml:trace>
  <inkml:trace contextRef="#ctx0" brushRef="#br0" timeOffset="134505.322">16369 8184 0,'0'0'0,"0"-17"0,-35 17 15,-1-18 1,19 18-1,34 0 1,72 18 0,-19-1-1,-17 19 1,-18-1 0,-35 0-1,0 1 1,-35 16-1,-53 1 1,-18 0 0,0 0 15,53-35-15</inkml:trace>
  <inkml:trace contextRef="#ctx0" brushRef="#br0" timeOffset="138666.341">17145 8079 0,'-18'0'31,"1"0"0,17-18 79,-18 18-17,0 0-46,18-18-31,0 1-1</inkml:trace>
  <inkml:trace contextRef="#ctx0" brushRef="#br0" timeOffset="139530.008">17110 8061 0,'-18'0'31,"18"-18"-15,-18 18 15,18 18-31,-70 35 16,-1 70 0,18-17-1,0 35 1,36-105-16,-18 52 15,35-71 1,0-52 15,17-71-15,36-35 0,0 0-1,0 71 1,18 70-1,-1 70 1,1 1 0,-1 52-1,18 18 1,-35-70 0,18-36-1,17-53 1</inkml:trace>
  <inkml:trace contextRef="#ctx0" brushRef="#br0" timeOffset="139827.231">17833 8043 0,'0'0'16,"-35"-70"-1,-1 34 1,36 19-1,-17-1-15,17 53 32,0-17-32,0 70 15,-53 18 1,-18 88 0,36-106-1,-18 18 1,35-18-1,54-52 1,-19-36 0</inkml:trace>
  <inkml:trace contextRef="#ctx0" brushRef="#br0" timeOffset="140176.955">18027 8414 0,'-35'-18'15,"35"0"17,0 1-17,35-1 1,18-17 0,-36-18-1,-17 35 1,-17 18-1,-71 18 1,70-18 0,-70 53-1,53 0-15,35 53 32,52 35-17,19-53 1,35-53-1,0-52 1</inkml:trace>
  <inkml:trace contextRef="#ctx0" brushRef="#br0" timeOffset="140644.268">18362 8555 0,'0'-35'16,"18"-36"0,-54 212-16,54-176 0,0-89 15,-54 177 16,36-35-15,0 35-16,18 35 16,35-53-1,18-17 17,-1-53-17,-17-36 1,18-17-1,-54 35 1,-17 35 0,0 54-1,18 17 1,35 17 0,70-35-1,-35-52 1,-17-36-1,-36-35 1,-17-53 0,-18 52-1,-18 36 17,18 36-17</inkml:trace>
  <inkml:trace contextRef="#ctx0" brushRef="#br0" timeOffset="141091.536">19667 8149 0,'0'-35'16,"0"17"-16,0 1 15,-17-19 1,-1 36-16,-17 0 31,-18 36-15,-18 34-16,36 36 31,35 35-15,18 0-1,35-53 1,17-35 0,1-70-1,-1-54 1,-17-52 0,0-36-1,-35 18 1,-36 35-1,-88 71 1,53 52 0,36 19-1</inkml:trace>
  <inkml:trace contextRef="#ctx0" brushRef="#br0" timeOffset="141425.926">19879 8326 0,'0'0'0,"0"17"16,18-17-1,17 53 1,-35 18 0,18 52-1,-18-52 1,0-36-1,0-70 17,0-54-17,17-16 1,18-1 0,18 18 15,-17 70-16,17 18-15</inkml:trace>
  <inkml:trace contextRef="#ctx0" brushRef="#br0" timeOffset="141991.03">20637 8396 0,'0'0'0,"0"-53"16,-17 0-1,-1 53-15,-52-17 16,-54 34 0,36 36-1,17 35 1,89-17 0,53-18 15,-1-36-16,36-69 1,-35-19 0,-36-17-1,-18 53 1,-17 52 0,-35 36-1,18 88 1,17 106-1,-18-70 1,-17-19 0,-18-70-1,17-35 1,-16-53 0,-54-88 15,35-18-16,54-35 1,69 18 0,54 17-1,71 35 1,-54 18-16</inkml:trace>
  <inkml:trace contextRef="#ctx0" brushRef="#br0" timeOffset="142407.102">21131 8414 0,'0'-18'0,"0"36"0,18-71 16,0 35-1,-18-17 1,-18 17 0,-53 18-1,1 18 16,17 52-15,35 36 0,36-18-1,35-35 1,-18-53 0,0-35-1,1-71 1,-19 0-1,1 54 1,-18 87 15,0 0-15,0 18-16,18 70 31,17-70-31,0-17 16</inkml:trace>
  <inkml:trace contextRef="#ctx0" brushRef="#br0" timeOffset="142706.223">21325 8661 0,'0'-18'0,"0"-17"16,0-1 0,0-52-1,18-18 1,17 18-1,1 35 1,17 53 0,-1 53-1,1 53 1,-35 18 0,-36-36-1,1-35 1,17-36 15,0-34-15</inkml:trace>
  <inkml:trace contextRef="#ctx0" brushRef="#br0" timeOffset="142873.008">21766 8502 0,'18'-35'16,"17"-36"-1,-123 212-15,123-176 0,18-124 16,-70 177-1,-1 17 1,18 36 0,0-1-1,0-35 1,0-17 0</inkml:trace>
  <inkml:trace contextRef="#ctx0" brushRef="#br0" timeOffset="143006.106">21784 8114 0,'0'0'0,"0"-35"16,0-1 0</inkml:trace>
  <inkml:trace contextRef="#ctx0" brushRef="#br0" timeOffset="143455.272">22190 8255 0,'-18'0'16,"0"0"-1,36 0 32,17-18-31,54 18-1,52 0 1,-71 0 0,-52 0-1,-53 36 1,-18 17-1,17-36-15,-17 18 16,-35 36 0,0 17-1,70-53 1,36 1 0,53-1 15,34-35-16,37-18 1,-1-52 0,-53 35-16</inkml:trace>
  <inkml:trace contextRef="#ctx0" brushRef="#br0" timeOffset="143838.167">22913 8378 0,'18'-70'16,"-18"52"-1,0 1-15,-18-19 16,18 177-16,-18-299 0,-35 158 15,-17 0 1,-1 53 0,54 35-1,34 18 1,54-18 0,-1-53-1,-17-53 1,-17-70 15,-1-18-15,-35 18-1,0 53 1,0 53 0,0 70-1,0 18 1,0-36-1,35 1 1,-17-54 0,17-34-1</inkml:trace>
  <inkml:trace contextRef="#ctx0" brushRef="#br0" timeOffset="144087.956">23354 8043 0,'0'0'0,"0"-53"16,0 0 0,-18 36-1,1 34 17,-1 54-17,0 35 1,-17 0-1,35 70 1,0-70 0,0-71-1</inkml:trace>
  <inkml:trace contextRef="#ctx0" brushRef="#br0" timeOffset="144404.872">23301 8378 0,'0'0'15,"-18"-35"-15,1 18 0,17-19 32,17 1-17,1 17 1,123 1 0,-70 17-1,52 0 1,-17 0-1,-88 0 1,-54 17 15,-17 36-15,53-35-16,-35 17 16,17 18-1</inkml:trace>
  <inkml:trace contextRef="#ctx0" brushRef="#br0" timeOffset="144556.159">23760 8132 0,'0'0'0,"0"-36"16,0 1-16,0-36 15,0 18 1,17 71 15</inkml:trace>
  <inkml:trace contextRef="#ctx0" brushRef="#br0" timeOffset="144886.174">24130 8079 0,'-35'0'16,"-1"17"-1,19 1-15,-36 35 16,0 17 0,53 19 15,35-1-15,18-53-1,35-35 1,-35-71-1,-17-34 1,-19-19 0,-17 36-1,0 53 1,0 52 0</inkml:trace>
  <inkml:trace contextRef="#ctx0" brushRef="#br0" timeOffset="145172.062">24306 8343 0,'18'0'0,"-36"0"15,36-17 1,0-19 0,-1 1-1,19-36 1,16-17-1,-16 35 1,17 53 0,0 71-1,-18 52 1,-17-87-16,-1 87 16,-17-35-1,-17-52 1,-1-36-1</inkml:trace>
  <inkml:trace contextRef="#ctx0" brushRef="#br0" timeOffset="145735.681">24977 7973 0,'0'0'0,"35"-36"15,0 19 1,-35-1 0,0 36 15,0 17-15,-17 0-16,-1 36 15,0 35 1,1-18-1,-1-17 17,18-36-32,18-70 31</inkml:trace>
  <inkml:trace contextRef="#ctx0" brushRef="#br0" timeOffset="145901.472">24977 7937 0,'-18'-35'16,"36"70"-16,-36-105 0,0-18 16,18 0-1,106 52 1,35 54 0,0 35-1,-88 0-15</inkml:trace>
  <inkml:trace contextRef="#ctx0" brushRef="#br0" timeOffset="146087.465">24906 8184 0,'-70'18'0,"140"-36"0,-264 89 16,124-18 15,52-18-15,71 18-1,35-18 1,35-35 0,-70-17-16</inkml:trace>
  <inkml:trace contextRef="#ctx0" brushRef="#br0" timeOffset="146436.546">25365 8326 0,'-53'0'16,"0"17"-1,18 1 1,35-1 0,0-34 15,17-1-15,1-17-1,0 17-15,52-70 16,1 0-1,-1 53 1,1 35 0,17 70-1,-53 18 1,-17 18 0,-18-35-1,0-36 1,0-53-1</inkml:trace>
  <inkml:trace contextRef="#ctx0" brushRef="#br0" timeOffset="146833.879">25982 7920 0,'0'0'0,"0"-53"31,-18 53-15,18-18-16,36 1 31,17-1-15,-18-35 0,-17 18-1,-1-18 1,-34 53-1,-1 18 1,-35 34 0,0 54-1,18 18 1,17-89 0,1 71-16,-1 70 31,18-52-16,18-36 1,-1-70 0,18-36-16</inkml:trace>
  <inkml:trace contextRef="#ctx0" brushRef="#br0" timeOffset="147252.082">25982 8255 0,'0'0'0,"-35"-35"16,0-1-1,52 36 17,18 0-32,18-17 15,53-1 1,35-17 0,-88 0 15,-53 17-16,-35 18 1,-18 35 0,18 18-1,35 0 1,35 18 0,18-36-1,17-35 1,-17-35-1,0-71 1,-53 35 0,-35 1-1,0 52 1,17 18 0</inkml:trace>
  <inkml:trace contextRef="#ctx0" brushRef="#br0" timeOffset="147431.503">26670 8096 0,'0'-17'15,"0"-1"1,0 0 15,0 1 0</inkml:trace>
  <inkml:trace contextRef="#ctx0" brushRef="#br0" timeOffset="147850.162">26758 7761 0,'0'0'0,"-17"-18"15,-19-17 1,36 53 15,-17-1-15,17 1-16,-18 88 15,0 0 1,1 17 0,-1 1-1,0-36 1,1-18 15,-1-52-15,18-36-1,18-52-15</inkml:trace>
  <inkml:trace contextRef="#ctx0" brushRef="#br0" timeOffset="148114.943">26723 7867 0,'18'-35'0,"-36"70"0,71-194 16,0 71 0,17 70-1,18 54 1,1 52 0,-36 35-1,-71-52 1,-70-18 15,-36-36-15,1-17-1,35 0 1,70 0 0</inkml:trace>
  <inkml:trace contextRef="#ctx0" brushRef="#br0" timeOffset="148547.794">27358 8008 0,'0'0'0,"0"-18"0,-35-17 16,-18 35-1,-35 18 1,-1 17 15,36 18-15,53 18-1,71-19 1,70-16 0,-88-54-1,18-35 1,-19-17-1,-34 17 1,0 35 0,-54 36-1,19 52 1,17-17 0,35 18-1,18-54 16,-35-17-31</inkml:trace>
  <inkml:trace contextRef="#ctx0" brushRef="#br0" timeOffset="149196.197">27764 8026 0,'0'0'0,"35"-36"16,0-17-1,-35 18 1,-17 18-1,-36 17 1,-36 17 15,72-17-31,-1 53 16,36 0 0,52-18-1,19-35 1,-19-17-1,-17-36 1,-18 17 0,-35 19-1,0 52 1,-53 36 0,-17 52-1,17 71 1,-18 18-1,1 17 17,34-158-17,-16-18 1,-19-71 0,0-35-1,-17-70 1,124-36-1,105 18 1,17 53 0</inkml:trace>
  <inkml:trace contextRef="#ctx0" brushRef="#br0" timeOffset="149529.277">28205 8008 0,'-18'0'15,"36"0"17,-1 0-17,71-18 1,18 1 0,-18-19-1,-70 1 1,-71 18-1,-70 34 1,-36 36 0,35 18-1,107-36-15,-18 36 16,105 34 0,71-34-1,0-36 1</inkml:trace>
  <inkml:trace contextRef="#ctx0" brushRef="#br0" timeOffset="150929.039">16739 8996 0,'-17'0'32,"-1"0"-32,0 0 15,1 0 1,17 17 31,17-17-47,54 18 15,35-18 1,70 18 15,89-1-31,35-17 32,-36 0-17,-70 0 1,-17 0-1,-1 0 1,53 0 0,-141 0-16,71 0 15,35 0 1,-123 0 0,-54 0-1,1 0 1,0 0 15,-18-17 47,0-1-62,0 0-1,0-17 1,17 18-16</inkml:trace>
  <inkml:trace contextRef="#ctx0" brushRef="#br0" timeOffset="153755.403">15346 10125 0,'0'0'16,"-35"0"-16,-18 17 15,0 1 1,35-18 15,36 0-15,17 0-1,18 0 1,-18 0-16,36 0 16,158 0-1,-53 0 1,-70 0-1,-70 0 17,-19 0-17,1-18 1,-18-17 0,0 17-16</inkml:trace>
  <inkml:trace contextRef="#ctx0" brushRef="#br0" timeOffset="154088.535">15910 9931 0,'-17'-18'0,"-19"0"16,1 1-1,141 87-15,-124-87 0,-88-36 16,124 70 15,17 19 0,-17-19-31,35 19 16,17 34 0,-17-17-1,-53 0 1,0 0 0,-35 0-1,-71-18 1,-35 0-1,35-35 1,124 0 0</inkml:trace>
  <inkml:trace contextRef="#ctx0" brushRef="#br0" timeOffset="170211.757">3016 10724 0,'0'0'0,"-17"0"16,-19 0-1,19-35 1,17 0 0,17-36-1,54 18 1,17 18-1,0 53 1,0 35 0,-88 53-1,-70 17 1,-36 0 0,-17-34-1,34-36 16,54-71-31,35-17 32,18-1-17,35 36 1,0 36 0,17 52-1,-17-35 1,0 17-1,18-34 1,-36-54 0,-18 0-1</inkml:trace>
  <inkml:trace contextRef="#ctx0" brushRef="#br0" timeOffset="170529.124">3122 10301 0,'0'0'0,"-18"0"0,-17-18 16,35 1-1,18 17 1,35 0-1,0 0 1,0 35 0,17 18-1,18 18 1,36 17 0,17 0-1,-53-35 1</inkml:trace>
  <inkml:trace contextRef="#ctx0" brushRef="#br0" timeOffset="170778.696">3951 10707 0,'35'0'0,"1"0"16,-19 0-1,-105 0 17,141 35-17,-141 89 1,0-36-1,52-35-15,-69 35 16,-107 106 0,53-106-1,71-17 1,35-36 0,88-35 15</inkml:trace>
  <inkml:trace contextRef="#ctx0" brushRef="#br0" timeOffset="171428.191">3739 10601 0,'-17'0'16,"34"0"31,1 0-31,53 35-1,-54-17-15,36 0 16,18 52-1,-36-52 1</inkml:trace>
  <inkml:trace contextRef="#ctx0" brushRef="#br0" timeOffset="172509.497">4939 10354 0,'0'0'0,"0"-35"16,0-1-1,0-16 1,0 16-1,-35 36 17,-1 0-32,-34 0 15,-89 88 1,71 1 15,0 34-15,52 36-1,36-71 1,18 53 0,105-35-1,19-106 1,16-53 0,-52-17-1</inkml:trace>
  <inkml:trace contextRef="#ctx0" brushRef="#br0" timeOffset="172842.049">5186 10636 0,'-18'-17'16,"36"70"-16,-18-89 0,-18 1 15,36 35 17,35 18-17,17 35 1,-34-1-1,-36 19 1,-18-18 0,0-18-1,1-35 1,-19-35 0,36-36-1,53-17 1,18 18-1,17 17 1,-17 35 0,-54 18-16</inkml:trace>
  <inkml:trace contextRef="#ctx0" brushRef="#br0" timeOffset="173191.468">5662 10601 0,'18'0'31,"-1"0"-15,1-18-1,0-17 1,-1-18 0,-17 18-1,-35 35 1,-18 0-1,0 53 1,0 0 0,18 35-1,35 18 1,18-36 0,35 1 15,35-36-16,-53-35-15,36-18 16,34-34-16</inkml:trace>
  <inkml:trace contextRef="#ctx0" brushRef="#br0" timeOffset="173608.561">6156 10619 0,'0'-18'15,"0"71"-15,0-88 0,0-1 0,-18 1 16,1 0-1,-19 17 1,-17 18 0,18 18-1,-18 35 1,36 53 15,17-36-31,53 36 31,17-88-15,-17-36 0,0-70-1,-35 17 1,-18 18 0,0 36-1,-18 70 1,0 35-1,18 0 1,36-35 0,17-18-1,17-53 1</inkml:trace>
  <inkml:trace contextRef="#ctx0" brushRef="#br0" timeOffset="173924.248">6862 10319 0,'0'0'0,"0"-36"0,0-16 15,-18-1 1,0 70 15,18 1-31,-17 17 16,-19 53-1,1 71 1,35-18 0,0-53-1,0 18 1,35-35 15,18-71-15,53-53-1,-53 18-15</inkml:trace>
  <inkml:trace contextRef="#ctx0" brushRef="#br0" timeOffset="174089.331">6985 10477 0,'0'0'0,"-53"0"0,-123 0 15,87 0 1,72 0-1,70 0 1,53-17 0,-1-18-1</inkml:trace>
  <inkml:trace contextRef="#ctx0" brushRef="#br0" timeOffset="174440.183">7302 10460 0,'-17'0'0,"34"0"0,-52 0 31,18 0-15,17-18-1,35 1 1,-18-19-1,-17 19-15,0-1 16,-52 53 15,-19 36-15,0 17 0,71 0-1,36 0 1,-19-70-1,54 17 1,35-35-16</inkml:trace>
  <inkml:trace contextRef="#ctx0" brushRef="#br0" timeOffset="175087.393">8184 10178 0,'0'0'0,"0"-18"16,18-17-1,-36-1 1,-17 19 0,-35 17-1,-54 35 1,-17 36-1,70-1 17,-17 71-17,53-17 1,35-18 0,53-1-1,70-34 1,36-53-1,35-54 1,-17-52 0,-107 71-16</inkml:trace>
  <inkml:trace contextRef="#ctx0" brushRef="#br0" timeOffset="175354.601">8537 10566 0,'-17'-53'16,"-54"35"-1,53 18-15,-52 0 16,17 35-1,282 1-15,-458-1 32,282 36-17,17-1 1,1-70 0,-18-18-1,-36-52 1,-17-54-1,-35 71 1,35 18-16,-17 18 16,17-1-1,35 53 1</inkml:trace>
  <inkml:trace contextRef="#ctx0" brushRef="#br0" timeOffset="175670.407">8767 10654 0,'17'35'0,"-34"-70"0,52 70 16,-18-35 15,-17-35-15,18 0 0,0-36-1,17-17 1,36 17-1,34 71 1,-52 0-16,18 53 16,-1 71-1,-70-36 1,-17-35 0,-19 0-1,1-53 1</inkml:trace>
  <inkml:trace contextRef="#ctx0" brushRef="#br0" timeOffset="175919.963">9525 10195 0,'0'0'0,"-18"-17"0,-17-19 31,17 54 1,18 0-32,0 70 15,-17 18 1,-1-53-16,18 35 16,-17 35-1,17-17 1,0-71-1</inkml:trace>
  <inkml:trace contextRef="#ctx0" brushRef="#br0" timeOffset="176087.721">9402 10619 0,'-18'-18'15,"36"36"-15,-54-71 16,36 17-1,53 19 1,35-1 0,-70 18-16,53 0 15</inkml:trace>
  <inkml:trace contextRef="#ctx0" brushRef="#br0" timeOffset="176504.627">9948 10477 0,'0'-17'0,"0"-1"16,-17 18 0,-19-17 15,-52 34-15,35 1-1,-35 52 1,88-34-1,0-19-15,53 54 16,35-36 0,0-35-1,-17-53 1,-36-17 0,-17 17-1,-18 35 1,-18 18-1,-17 53 1,35 0 0,0 0 15,35-18-15,1-17-16</inkml:trace>
  <inkml:trace contextRef="#ctx0" brushRef="#br0" timeOffset="176768.93">10460 10530 0,'0'0'0,"0"-35"15,0-18 1,-53 18 0,18 35-1,-36 35 1,18 36-1,36-18 1,17 35 0,17-18-1,54-17 17,-1-53-17,-17-35-15</inkml:trace>
  <inkml:trace contextRef="#ctx0" brushRef="#br0" timeOffset="177118.376">10760 10107 0,'0'0'0,"0"-53"16,-18 18-1,0 17 1,18 54 15,-17 34-15,-1 36-1,-17 0 17,0 17-17,17-17 1,18-71-16,-18 71 15,18-35 1,36-36 0,-19-35-1,36-35 1,-18-1-16</inkml:trace>
  <inkml:trace contextRef="#ctx0" brushRef="#br0" timeOffset="177268.221">10724 10372 0,'0'0'16,"-88"-18"-16,53 0 15,70 18 1,1 0 0,52-17-1</inkml:trace>
  <inkml:trace contextRef="#ctx0" brushRef="#br0" timeOffset="178416.546">11060 10160 0,'17'0'0,"1"0"15,-36 0 63,1 18-78,-36 35 16,-36 35 15,19 0-15,70-18-1,0-34-15,0 17 16,18 0 0,70-36-1,35-34 1,36-54 0,-18 18-1,-70 18 1,-71 52-1,0 19 1,0-1 0,53 18-1,35 0 1,0-35 0,-18-36 15,19-17-16,-1-89 1,-35 1 0,-53-1-1,-71 18 1,18 106 0,-17 36-1,70 17 1,0-36-1</inkml:trace>
  <inkml:trace contextRef="#ctx0" brushRef="#br0" timeOffset="178615.652">12100 10407 0,'0'0'0,"36"18"16,-19-18 0,-17 17-1,-17 18 16,-19 18-15,19-17 0,17-19-1,0 1-15</inkml:trace>
  <inkml:trace contextRef="#ctx0" brushRef="#br0" timeOffset="178768.67">12224 10266 0,'0'-53'0,"0"106"0,17-194 16,-17 105-1,-17 36 1,-1 0-16,18 18 16,0 0-1</inkml:trace>
  <inkml:trace contextRef="#ctx0" brushRef="#br0" timeOffset="179015.434">12541 10160 0,'0'0'0,"0"-18"16,0 1-1,-17 52 32,-1 0-47,18 18 16,-18 35-1,18 18 1,0-71-16,0 18 16,18 18-1</inkml:trace>
  <inkml:trace contextRef="#ctx0" brushRef="#br0" timeOffset="179197.923">12435 10495 0,'-53'-35'16,"106"70"-16,-141-88 0,53 36 16,53-1-1,87 0 1,19 1-1,17-19 1,-106 19-16</inkml:trace>
  <inkml:trace contextRef="#ctx0" brushRef="#br0" timeOffset="179547.442">12965 10125 0,'0'35'15,"-18"-70"-15,36 35 0,-54 17 0,-17 19 16,36 52 15,-1 0-15,18 18-1,0-71 1,0-17 0,35-54 15,18-34-16,35-1 1,18 54 0,-35 52-1,-36 36 1,-35 17 0,-35 0-1,17-70-15,-17-1 16,17-17-1</inkml:trace>
  <inkml:trace contextRef="#ctx0" brushRef="#br0" timeOffset="180213.505">13564 10142 0,'0'0'0,"-17"0"15,52 0 32,0 0-31,18-17-1,0-19 1,-35 1 0,-18 0-1,-71 35 1,-35 35-1,36 36 1,52-36 0,18-17-16,18 52 15,52-17 1,1-18 0,-54 1-1,-17-1 1,-35 0 15,-35 0-15,17 18-1,17 0 1,36 18 0,0-18-1,71 0 1,0-36-1,17-17 1,0-53 0,0 1-1</inkml:trace>
  <inkml:trace contextRef="#ctx0" brushRef="#br0" timeOffset="180431.87">14146 10442 0,'0'0'0,"-17"-17"0,-1-1 15,-17 18 17,17 0-17,-52 53 1,17 0 0,17 17-1,1 1 1,18-36-1,-19-35 1</inkml:trace>
  <inkml:trace contextRef="#ctx0" brushRef="#br0" timeOffset="180629.539">13864 10495 0,'18'-18'0,"-36"36"0,36-88 15,-1 70 1,-34 52 15,17-34-15,17 53-1,1-18 1,35 17 0,0-52-1</inkml:trace>
  <inkml:trace contextRef="#ctx0" brushRef="#br0" timeOffset="180829.334">14429 10548 0,'0'0'0,"35"-35"15,-53 35 17,-17 35-17,17 18 1,1-18-1,-1-17 1,18 0 0</inkml:trace>
  <inkml:trace contextRef="#ctx0" brushRef="#br0" timeOffset="180978.548">14411 10442 0,'18'-35'16,"-71"158"-16,88-211 0,0-18 15,-17 53 1,0 53 15,-1 0-31</inkml:trace>
  <inkml:trace contextRef="#ctx0" brushRef="#br0" timeOffset="181295.256">14887 10389 0,'0'0'0,"0"-17"32,-17 17-17,-1 0 1,-35 35 0,18 0-1,35 0 1,0 36-1,35-18 1,-17-35-16,-18 17 16,0-17-1,0 17 1,-89-18 0,-16-17-1,-1 0 1,53-17-1</inkml:trace>
  <inkml:trace contextRef="#ctx0" brushRef="#br0" timeOffset="181778.349">15240 10089 0,'0'0'0,"0"-17"0,0-18 15,0-1 1,18 36 15,-18 18-15,17 70 0,-17 0-1,-17 18 1,-1-88-16,0 52 15,-17 36 1,17-18 0,18 1-1,0-19 1,36-52 0,17-18-1,0-53 1</inkml:trace>
  <inkml:trace contextRef="#ctx0" brushRef="#br0" timeOffset="181962.557">15187 10513 0,'0'0'0,"-35"-18"16,-53 0-1,52 1 1,72 17-1,34 0 1,18-18 0,-17 1-1</inkml:trace>
  <inkml:trace contextRef="#ctx0" brushRef="#br0" timeOffset="182144.433">15505 10425 0,'-18'0'16,"18"0"-1,18 0-15,-54 17 16,19 36 15,17-35-31,0 35 16,-18-18 0,18 18-1</inkml:trace>
  <inkml:trace contextRef="#ctx0" brushRef="#br0" timeOffset="182326.89">15557 10248 0,'0'0'0,"0"-17"0,0-36 15,-17 17 1,17 19-1,17 17 1</inkml:trace>
  <inkml:trace contextRef="#ctx0" brushRef="#br0" timeOffset="182676.921">15716 10460 0,'-17'17'16,"34"-34"-16,-70 87 15,53-52 1,-17 0 0,17-54 15,-18-17-15,53-17-1,36-1 1,-1 18-1,36 53 1,-18 71 0,-35 17-1,-53-17 17,0-36-32,0 0 15,0 1 1,0-19-16,36-17 15,-1 0-15</inkml:trace>
  <inkml:trace contextRef="#ctx0" brushRef="#br0" timeOffset="183225.482">16492 10372 0,'0'0'0,"18"-53"16,-18 0-1,-71 53 1,1 17-1,17 36 1,35 0 0,71 0-1,0-35 17,0-18-17,0-53 1,0 0-1,-18 0 1,-17 18 0,-53 70 15,-1 36-15,1 52-1,0 71 1,-1 35-1,19-158-15,-36 105 16,-18-70 0,-17-53-1,-18-53 1,36-53 0,52 0 15,71-141-16,88 0 1,0 36 0,0 52-1,-88 88 1</inkml:trace>
  <inkml:trace contextRef="#ctx0" brushRef="#br0" timeOffset="186121.096">17022 10089 0,'17'-17'0,"1"17"15,-18-18 1,0 1-1,-18 17 17,-17 0-17,-36 52 1,54-34-16,-54 70 16,18 0-1,18 18 1,53-18-1,52-17 1,36-18 15,0-35-15,17-54 0,1-52-1,-54-35 1,-52-18-1,-71 17 1,-106 18 0,53 106-1,89 53 1,17 0 0</inkml:trace>
  <inkml:trace contextRef="#ctx0" brushRef="#br0" timeOffset="186453.148">17410 10407 0,'0'0'15,"17"35"1,-17-17 0,35 17-1,-17 18 1,-18 18-1,0-18 1,0-36 0,-18-70 15,18 0-15,36-35-1,34 0 1,1 35-1,-1 35 1,-17 18 0</inkml:trace>
  <inkml:trace contextRef="#ctx0" brushRef="#br0" timeOffset="187036.583">18115 10425 0,'0'-36'15,"18"19"1,-1-19 0,-34 19-1,-36-1 1,-35 18 0,-18 35-1,53 18 1,71 0-1,70 18 1,-53-71-16,18 17 16,35-52 15,-35-35-15,-35 17-1,-18 35 1,-18 18-1,-35 71 1,0 52 0,36 71-1,17 35 1,0-17 0,0-71-1,-36-70 1,-52-71-1,18-71 1,-1-52 0,53-54 15,142-52-15,-18 141-1,35-18 1,-88 71-16</inkml:trace>
  <inkml:trace contextRef="#ctx0" brushRef="#br0" timeOffset="187468.407">18609 10389 0,'0'0'0,"0"-17"0,18 17 15,-18-18 1,0 0-1,-53 18 1,-18 0 0,18 53 15,18 0-15,35 35-1,71-35 1,-19-17-1,1-54 1,0-70 0,-35 17-1,-18 18 1,0 36 0,0 52-1,0 18 1,53 35-1,17-17 1,19-18 0,-36-36-1</inkml:trace>
  <inkml:trace contextRef="#ctx0" brushRef="#br0" timeOffset="187753.382">18979 10689 0,'0'-35'15,"0"17"1,0 1-1,0 87-15,0-158 0,18 35 16,35-18 0,0 1-1,53 17 1,0 35 0,17 54-1,-52 17 1,-54 17-1,-34 1 1,-19-1 0,19-34-1</inkml:trace>
  <inkml:trace contextRef="#ctx0" brushRef="#br0" timeOffset="187934.656">19685 10495 0,'35'-35'0,"-35"17"16,18 1-16,-71 87 16,106-88 15,-53 36-31,0 35 16,0-18-1,0 18 1,0-35-1</inkml:trace>
  <inkml:trace contextRef="#ctx0" brushRef="#br0" timeOffset="188067.346">19738 10266 0,'0'0'15,"0"-71"1,0 36-1</inkml:trace>
  <inkml:trace contextRef="#ctx0" brushRef="#br0" timeOffset="188485.735">20108 10354 0,'0'0'0,"18"-18"16,0 18-1,-18-35 1,0 17 0,-18 18-1,-17 0 1,-18 0-1,35 36 1,18 17 0,53 35-1,-18-18 1,1 19 0,-36-54-1,-53-17 1,0-18-1,0 0 1,-18 0 0,54 0-1,17-18 1</inkml:trace>
  <inkml:trace contextRef="#ctx0" brushRef="#br0" timeOffset="189282.22">19985 10354 0,'0'0'0,"-18"0"16,36 0 46,-1 0-46,1 0-16,35 0 15,18 0 1,-1 18 0,1-18-1,-54 0 1,-17 17 0,-17 1 15,-1-18-16,-35 35 1,-17 0 0,17 18-1,0-17 1,35 17 0,18 0-1,0-36 1,0 1-1,18-18 1,17 0 0,0-18-1,36 1 1,17-1 0,0-17 15,-52 17-31</inkml:trace>
  <inkml:trace contextRef="#ctx0" brushRef="#br0" timeOffset="189764.487">20743 10477 0,'18'-17'0,"-36"34"0,54-52 15,-19 0 1,-17 17-1,-35 1 1,-36 17 0,-17 17-1,0 19 1,53 16 0,70 37-1,0-54 16,-17-17-31,17-18 16,18-18 0,0-53-1,0 1 1,-18 17 0,-35 35-1,-17 36 1,-19 52-1,36 36 1,0-53 0,53 0-1,18-53 1,-1-53 0,-52 36-1</inkml:trace>
  <inkml:trace contextRef="#ctx0" brushRef="#br0" timeOffset="190047.858">21202 9984 0,'18'-53'16,"-36"106"-16,36-142 0,-18 54 16,0 17-1,-18 89 16,18-36-31,-18 71 16,18 18 0,0 17-1,0-18 1,0-35 0,0-17-1,0-53 16,18-18-31</inkml:trace>
  <inkml:trace contextRef="#ctx0" brushRef="#br0" timeOffset="190347.83">21167 10442 0,'-18'-35'16,"18"17"-1,53 124-15,-88-159 0,17-17 0,71 70 16,35-18-1,0 18 1,18-35 0,-53 35-1,-18 0 1,-17-18 0,-18 36-1,-18 17 16,1 0-15,-1 18 0,0-18-1,18-17-15</inkml:trace>
  <inkml:trace contextRef="#ctx0" brushRef="#br0" timeOffset="190497.426">21590 10213 0,'0'-35'0,"0"70"0,35-159 16,-35 72-1,18 52 1</inkml:trace>
  <inkml:trace contextRef="#ctx0" brushRef="#br0" timeOffset="190829.396">22137 10283 0,'-18'0'0,"1"0"16,-19 18 0,19 0-16,-36-1 15,0 36 1,-18 35-1,71-35 1,53-17 0,-18-36-1,36-18 1,0-35 0,-1-88-1,-70 53 1,0 35-1,0 35 1,0 54 0</inkml:trace>
  <inkml:trace contextRef="#ctx0" brushRef="#br0" timeOffset="191129.199">22243 10495 0,'17'35'16,"-34"-105"-16,17 105 0,35-17 31,-35-36-31,18 0 16,-18 1-16,35-36 15,71-53 1,-18 53 0,18 36-1,0 69 1,-54 37-1,-52 16 17,-35-34-17,-18-18 1,0-53 0,36 0-16</inkml:trace>
  <inkml:trace contextRef="#ctx0" brushRef="#br0" timeOffset="191429.131">23142 10019 0,'0'0'0,"35"-53"16,-35 18-1,0 17 1,0 71 15,0 35 0,0 36-15,-35 17 0,35-106-16,-35 88 15,0-52 1,17-53-1,0-18 1</inkml:trace>
  <inkml:trace contextRef="#ctx0" brushRef="#br0" timeOffset="191628.233">22966 10054 0,'0'0'0,"0"-70"0,0-19 15,53 36 1,17 36 15,18 34-15,1 19 0,-54-19-16</inkml:trace>
  <inkml:trace contextRef="#ctx0" brushRef="#br0" timeOffset="192244.142">23372 10301 0,'0'0'16,"-18"18"-16,36-18 47,-1 0-47,1-18 0,17 0 15,53-52 17,-70 35-17,-36 17 1,-52 36 0,-18 35-1,17 35 1,71-35-1,35-18 1,1-17 0,69-18-1,1-18 1,35-53 0,0-34-1,-88 52 1,-53 35-1,-35 18 1,0 35 0,17 18 15,18 18-15,0 17-1,-18-18 1,1-17-1,-36-35 1,0-18 0,-18-18-1,19-17 1,52 0 0</inkml:trace>
  <inkml:trace contextRef="#ctx0" brushRef="#br0" timeOffset="192593.424">24253 9842 0,'0'0'16,"18"-17"-16,0-18 15,17-18 1,0 88 15,-17 71-15,-18-36-1,-53 54 1,0-18 0,0 17-1,53-88-15,0 54 16,0-37-1,53-16 1,18-36 0,-1-18-1</inkml:trace>
  <inkml:trace contextRef="#ctx0" brushRef="#br0" timeOffset="192743.384">24377 10213 0,'0'0'0,"-18"-18"0,-17-17 16,53 0 0,70 35-1,53-18 1,-106 18-16</inkml:trace>
  <inkml:trace contextRef="#ctx0" brushRef="#br0" timeOffset="194208.422">5009 11695 0,'0'0'0,"-17"17"0,-89 18 16,53-35-1,35 18 1,54-18 31,52-18-32,-53 18-15,124 0 16,53-17 0,-89-1-16</inkml:trace>
  <inkml:trace contextRef="#ctx0" brushRef="#br0" timeOffset="194823.586">6156 11430 0,'0'-18'0,"0"36"0,-18-89 15,1 54 1,17-1 0,0 36-1,0 17 1,0 53 0,-18 0-1,-35 18 16,35-70-31,-17 16 16,0 37 0,17-19-1,18-17 1,18-35 0,35-18-1,53-18 1,52-35-1,36 18 1,-105 0 0</inkml:trace>
  <inkml:trace contextRef="#ctx0" brushRef="#br0" timeOffset="195122.655">6703 11712 0,'0'-17'16,"0"-1"-1,-53 18 16,106 53-31,-53-71 0,-71-17 0,18 53 16,36 87 0,52-34-1,71 0 1,-18-54 0,-17-34-1,-19-54 1,-52-17-1,-52-18 1,-37 53 0,36 53-1,71 18 1,17-1 0</inkml:trace>
  <inkml:trace contextRef="#ctx0" brushRef="#br0" timeOffset="195638.835">7144 11695 0,'35'-18'16,"0"-17"0,-35 17-1,-35 18 1,0 71-16,17-107 16,-17 72-1,52 16 1,36-34-1,36-18 1,-37-18 0,1-70-1,-53 53 1,-35 35 15,17 71-15,18 52 15,0-70-31,0 88 16,18 159-1,-18-106 1,0-71 0,-18-52-1,-34-71 1,16-53-1,1-53 1,35-70 0,35-18-1,36 17 1,17 36 0,-35 71-1</inkml:trace>
  <inkml:trace contextRef="#ctx0" brushRef="#br0" timeOffset="195821.783">7585 11624 0,'0'-18'16,"0"36"-1,-18-36 1,0 54 0,18 17-1,0 17 1,18-17-1,0-35 1,-1-18-16</inkml:trace>
  <inkml:trace contextRef="#ctx0" brushRef="#br0" timeOffset="195938.433">7638 11571 0,'0'-53'15,"0"106"-15,0-159 16,35 106 15</inkml:trace>
  <inkml:trace contextRef="#ctx0" brushRef="#br0" timeOffset="196220.848">7920 11747 0,'0'-17'0,"0"34"0,0 1 15,-18 17 1,1-35-1,-1-35 1,18 17-16,0-34 16,18-19-1,52 18 1,54 18 0,34 88-1,-52 35 1,-71 18 15,-35 17-15,-52-52-1,34-54-15,-17-17 0</inkml:trace>
  <inkml:trace contextRef="#ctx0" brushRef="#br0" timeOffset="196703.999">8890 11448 0,'0'0'0,"-18"0"32,1 0-17,17 35 1,-18 53 0,18-17-1,0 52 1,0-17-1,0-35 1,-35-71 15</inkml:trace>
  <inkml:trace contextRef="#ctx0" brushRef="#br0" timeOffset="196953.235">8802 11536 0,'17'-35'0,"-34"70"0,70-159 15,35 1 1,0 105 0,18 54-1,-36 34 1,-34-17 0,-36 35-1,-71-17 1,-70-1-1,53-34 1,35-19 0</inkml:trace>
  <inkml:trace contextRef="#ctx0" brushRef="#br0" timeOffset="197368.937">9296 11695 0,'0'0'0,"0"-18"0,17 0 16,-17 1 0,-17 17-1,-36 35 1,-18 18 0,36 0-1,53 17 1,52-34-1,1-36 1,-1-36 0,-17-34 15,-35 17-15,-1 35-1,-52 18 1,18 35-1,17 36 1,35-18 0,35-18-1,54-52 1,-89 17-16</inkml:trace>
  <inkml:trace contextRef="#ctx0" brushRef="#br0" timeOffset="197818.568">9966 11695 0,'18'-36'15,"-18"19"1,-36-1-16,-70 18 16,230 71-16,-283-124 15,124 88 1,0 18 0,52-18-1,89-17 1,-35-18-1,-18-53 1,-36 35 0,1 1-1,-71 87 17,53-35-17,0 54-15,-18 69 16,18 19-1,-35-1 1,-36-35 15,36-88-31,-53-53 32,35-53-17,35-35 1,71-53-1,53 17 1,-35 54-16</inkml:trace>
  <inkml:trace contextRef="#ctx0" brushRef="#br0" timeOffset="198134.557">10319 11730 0,'0'-18'15,"0"36"-15,0-53 16,0 17-1,35 0 1,0 1 0,1-19-1,-19 19 17,-52 17-1,-36 53-16,1 17 1,52 1 0,18 35-1,88-18 1,18-18 0,-71-70-16</inkml:trace>
  <inkml:trace contextRef="#ctx0" brushRef="#br0" timeOffset="198300.063">10971 11959 0,'18'-17'16,"-89"69"-16,124-87 0,-53 18 15,-17 34 1,-36 54 15,18 35-15,-18-18-1,35-53-15</inkml:trace>
  <inkml:trace contextRef="#ctx0" brushRef="#br0" timeOffset="198836.16">11871 11218 0,'0'0'0,"0"-17"15,0-19 1,-18 36-1,1 36 1,-19 34 0,19-17-1,-19 18-15,1 52 16,0 18 15,17 0-15,18-88-1,36-35 1,16-18 0,1-35-16</inkml:trace>
  <inkml:trace contextRef="#ctx0" brushRef="#br0" timeOffset="199050.474">12118 11501 0,'35'-36'15,"18"-105"1,-35 106-16,-18-18 15,-106 318-15,212-548 0,-106 301 16,0 70 0,-36 36-1,1 52 1,18-88 0,-1 36 15,-17-71-16,35-36-15</inkml:trace>
  <inkml:trace contextRef="#ctx0" brushRef="#br0" timeOffset="199201.076">11942 11695 0,'-36'-18'0,"-34"-17"16,-19-18-1,125 35 16,-1 18-31,53 0 16,89 0 0</inkml:trace>
  <inkml:trace contextRef="#ctx0" brushRef="#br0" timeOffset="199466.348">12312 11553 0,'-300'212'15,"230"-282"-15,440-72 16,-423 178-1,18 34 1,17 1 0,53-1-1,36-17 1,17-53 0,-70 0-16,17-53 15,0-52 1,-35-1-1,-17 18 1,-19 52 0</inkml:trace>
  <inkml:trace contextRef="#ctx0" brushRef="#br0" timeOffset="199948.287">12559 11783 0,'0'17'16,"18"1"0,-1-36-1,-17 1 1,18-54 0,-1-17-1,36 17 1,0 19-1,71 87 1,-71 0 0,17 71-1,-70-71 1,0 0 0,0-52 15,0-36 0,0 35-31,35-52 16,36 17-1,0 35 1,17 71 0,-35 53-1,-53-53 1,-71 35-1,36-53 1</inkml:trace>
  <inkml:trace contextRef="#ctx0" brushRef="#br0" timeOffset="200315.386">13458 11677 0,'18'0'32,"0"0"-17,17 0 1,0 0 0,-17 0-16,35-35 15,-36-1 1,-17 1-1,-35 35 1,-18 0 0,0 71-1,18 52 1,35-17 0,18-53-1,52 17 1,1-70 15,-36-17-31</inkml:trace>
  <inkml:trace contextRef="#ctx0" brushRef="#br0" timeOffset="200614.474">14111 11501 0,'0'-53'16,"0"106"-16,0-142 0,0 54 15,-18 0 1,-17 35 0,0 53-1,17 70 1,1 36 0,17-18-1,-36 0 1,1-53 15,17-35-15,18-70-1,0-54 1,0 1-16</inkml:trace>
  <inkml:trace contextRef="#ctx0" brushRef="#br0" timeOffset="200830.849">14023 11483 0,'70'-71'0,"19"18"16,34 18 0,1 35-1,-36 53 1,-617 106-16,1058-300 0,-1023 229 0,1005-123 16,-511 70-16,-52 35 15,-54 1 16,-18-36-15,1-17 0,70-18-16</inkml:trace>
  <inkml:trace contextRef="#ctx0" brushRef="#br0" timeOffset="201279.896">14764 11730 0,'0'0'0,"0"-35"15,-71 17 1,-52 18 0,-1 18-1,36 17 1,70 18-1,89 17 17,35-17-17,17-53 1,-105-17-16,35-19 16,17-17-1,-34 0 1,-36 36-1,-18 34 1,-17 36 0,52 0-1,19 0 1,87 0 0,36-53-1</inkml:trace>
  <inkml:trace contextRef="#ctx0" brushRef="#br0" timeOffset="201728.733">15311 11712 0,'0'-53'15,"-53"36"1,106 105-16,-124-176 0,142 158 16,-213-123-16,125 53 0,-36 36 15,53 34 1,70 18-1,-17-52 1,18-36 0,-18-36-1,-18-52 1,-17 53 0,-54 70 15,1 18-16,18-18 1,-1 54-16,0 175 31,1-52-15,-19-71 0,-34-35-1,-54-71 1,54-70-1,-1-36 1,89-17 0,88-53-1,-53 88 1</inkml:trace>
  <inkml:trace contextRef="#ctx0" brushRef="#br0" timeOffset="202078.871">15699 11783 0,'17'0'31,"1"0"-15,0 0-16,17-18 15,53-17 1,-35 0-1,-53-1 1,-53 19 0,-35 17-1,0 53 1,17 17 0,71 54-1,18 17 1,88 0 15,-54-106-31,-16-17 16</inkml:trace>
  <inkml:trace contextRef="#ctx0" brushRef="#br0" timeOffset="202261.39">16616 12118 0,'0'0'0,"0"-18"0,17 1 16,19 17 0,-36 88-1,-36 18 1,-69-18 0,16-71-1</inkml:trace>
  <inkml:trace contextRef="#ctx0" brushRef="#br0" timeOffset="203314.465">17762 11536 0,'0'0'0,"18"-53"16,-18 18-1,0-1 17,-18 19-17,-17-1 1,-53 18-1,-36 35 1,1 36 0,-1 17-1,54 18 1,70-71-16,0 89 16,88-36-1,71-18 1,35-52-1,35-88 17</inkml:trace>
  <inkml:trace contextRef="#ctx0" brushRef="#br0" timeOffset="203608.933">18133 11712 0,'0'-17'16,"0"-1"-1,-18 0 1,-52 54-1,122 34-15,-122-123 0,17 106 16,212-106-16,-336 194 16,213-52-1,34-54 1,-17-53 0,0-35-1,-35-53 1,-18 18-1,-53 35 1,0 53 0,18 0-1,35 18 1</inkml:trace>
  <inkml:trace contextRef="#ctx0" brushRef="#br0" timeOffset="204108.349">18591 11765 0,'0'0'0,"18"0"16,-18 18 15,-35 35 1,-1 17-17,36-17 1,-17-18-1,17-52 1,0-54 0,0 18-1,0 18-15,53-53 16,17 0 0,1 70-1,35 53 1,-53 36-1,-18 35 1,-35-36 0,0-17-1</inkml:trace>
  <inkml:trace contextRef="#ctx0" brushRef="#br0" timeOffset="204391.721">19262 11395 0,'0'0'0,"0"-18"0,0 0 16,-18 36 15,18 0-31,-35 70 15,-1 0 1,1 36 0,35-19-1,0 1 1,0-53 15</inkml:trace>
  <inkml:trace contextRef="#ctx0" brushRef="#br0" timeOffset="204558.202">19103 11712 0,'0'0'16,"-18"-17"-16,18-1 16,36 18-1,34 0 1,36 0-1,-71 0-15</inkml:trace>
  <inkml:trace contextRef="#ctx0" brushRef="#br0" timeOffset="204940.226">19738 11624 0,'0'-18'0,"-18"36"15,36-18-15,-18-35 0,-35 35 31,-36 0-15,53 0-16,-34 35 16,-19 18-1,71 0 1,35 0 0,18-36-1,18-17 1,-36-53-1,18 1 1,-35-1 0,-36 53 15,0 17-15,1 19-1,17 16-15,17 37 31,36-54-15,0-35-16</inkml:trace>
  <inkml:trace contextRef="#ctx0" brushRef="#br0" timeOffset="205190.085">20285 11642 0,'0'-36'16,"0"72"-16,-53-107 15,18 71 1,-36 0 0,18 53-1,0 35 1,53 36 0,35-54 15,18-17-16,18-53 1,17-53-16</inkml:trace>
  <inkml:trace contextRef="#ctx0" brushRef="#br0" timeOffset="205440.672">20726 11395 0,'0'-53'16,"-36"0"-1,1 35 1,0 71 0,0 35-1,17 18 1,18-18 0,-18 18-1,1 0 16,-1 0-15</inkml:trace>
  <inkml:trace contextRef="#ctx0" brushRef="#br0" timeOffset="205606.369">20637 11712 0,'0'-17'16,"0"34"-16,-17-34 0,17-19 15,17 19 1,36 17 0,18-36-1,-53 36-15,17 0 16</inkml:trace>
  <inkml:trace contextRef="#ctx0" brushRef="#br0" timeOffset="206105.626">21220 11571 0,'0'0'0,"35"-35"16,-18 0 0,1-1-1,-18 19 16,-35 17-15,-18 17 0,0 19-1,35 16 1,54 19 0,34 0-1,-17-1 1,-35-35-1,-36-17 1,-88-18 0,18 0-1,70 0-15</inkml:trace>
  <inkml:trace contextRef="#ctx0" brushRef="#br0" timeOffset="207337.314">21678 11483 0,'0'0'0,"0"-18"0,-35-17 16,17 0-1,1 17 1,17 0-1,0 54 17,0 34-1,0 36-15,0 18-1,17-19 1,-17-16-1,0-72-15,18 19 16,-18-54 0,18 0-1</inkml:trace>
  <inkml:trace contextRef="#ctx0" brushRef="#br0" timeOffset="207619.062">21802 11430 0,'0'0'15,"0"-35"-15,-18-36 0,18-17 16,0 35 0,71 53 15,34 18-15,-16 70-1,-89-18 1,-71 1-1,-17-18 1,-18-18 0,18 0-1,35-35 1,53 18-16</inkml:trace>
  <inkml:trace contextRef="#ctx0" brushRef="#br0" timeOffset="208035.824">22278 11624 0,'18'0'0,"-36"0"0,36-18 15,-18 1 17,-36 17-17,-34 17 1,-18 19-1,35-19 1,35 1-16,18 35 16,53-18-1,88-17 1,-88-18 0,35-36-1,-35-34 1,-35 17-1,-1 35 1,-17 36 0,-17 17 15,17 36-15,53-18-1,17 0 1,-52-53-16</inkml:trace>
  <inkml:trace contextRef="#ctx0" brushRef="#br0" timeOffset="208429.324">22983 11606 0,'0'-17'0,"0"34"0,0-52 0,-17-18 16,-36 36-1,0 17 1,0 35-1,53 0 1,0 0 0,71-17 15,-36-18-15,-17 0-1,-18-35 1,0 17-1,0 0 1,17 18 93,1 0-93</inkml:trace>
  <inkml:trace contextRef="#ctx0" brushRef="#br0" timeOffset="209100.844">23036 11536 0,'-17'0'0,"17"-18"15,-18 18 1,18-17 0,0-1 30,-18 18 48,18 18 16,0-1-110,0 1 15,36 35 1,-1 53-1,-17 17 1,-18 18 0,0-88-16,-36 88 31,-17-35-31,18-53 31,-18-35-15,0-54-1,-17-34 1,35-18 0,52-36-1,89 1 1</inkml:trace>
  <inkml:trace contextRef="#ctx0" brushRef="#br0" timeOffset="209483.14">23477 11642 0,'-17'-18'0,"34"36"0,-34-54 31,34 36-15,1 0-1,17-17 1,1-1-16,16-17 15,-16-18 1,-36 18 0,-71 17-1,-35 53 1,36 1 0,-1 87-1,89-52 1,88-1-1,70-17 1,-17-53 0,-18-35-1,-88 17-15</inkml:trace>
  <inkml:trace contextRef="#ctx0" brushRef="#br0" timeOffset="213493.607">5680 12982 0,'0'0'0,"0"-17"31,0-1-15,0 0-1,0-17 1,-18 17-1,-17 1 1,17 17-16,-70 0 16,0 0 15,-18 53-15,18 35-1,35 53 1,70-18-1,72 1 1,34-54 0,18-52-1,0-36 1,-105 1-16</inkml:trace>
  <inkml:trace contextRef="#ctx0" brushRef="#br0" timeOffset="213810.266">5874 13212 0,'0'-18'0,"0"0"0,0 1 16,0 105-16,0-123 0,0-36 15,35 89 17,0 35-17,-35-36-15,18 36 16,-18 71-1,-18-72 1,18-34 0,0-53 15,0 17-31,0-52 16,18-89-1,35 71 1,17 35-1,1 53 1</inkml:trace>
  <inkml:trace contextRef="#ctx0" brushRef="#br0" timeOffset="214159.486">6297 13176 0,'18'0'0,"-18"18"31,-18-53-31,18 52 0,35 19 15,-17-54 1,17-17 0,-17-18-1,-18 0 1,0 17 0,-53 36-1,18 0-15,-36 36 16,36 17-1,35 53 1,0-1 0,53-16-1,35-37 1,88-16 15,-70-36-15,0-36-16</inkml:trace>
  <inkml:trace contextRef="#ctx0" brushRef="#br0" timeOffset="214541.182">6967 13229 0,'36'-88'15,"-36"53"1,-18-1-16,-35 36 16,88 159-16,-140-282 15,34 211 1,36 0-1,52 0 1,89-17 15,-53-71-31,0-35 16,0-36 15,-18-35-15,-35 53-1,0 36 1,-17 87 0,17 1-1,0 52 1,35-52 0,0-36-1,53-35 1,-70 0-16</inkml:trace>
  <inkml:trace contextRef="#ctx0" brushRef="#br0" timeOffset="-214687.533">7514 12894 0,'0'-18'16,"0"36"-16,0-53 0,0-1 15,-17 36 1,-1 53 15,-17 18-15,17 52 0,18-34-1,0 34 1,18-88-16,-1 71 15,1-71 1</inkml:trace>
  <inkml:trace contextRef="#ctx0" brushRef="#br0" timeOffset="-214522.907">7426 13300 0,'0'0'15,"-35"-36"1,17 19-1,18-1 1,35-17 0,54 17-1,16-17 1</inkml:trace>
  <inkml:trace contextRef="#ctx0" brushRef="#br0" timeOffset="-214372.304">7814 13106 0,'71'0'16,"-71"17"-1,0 1 1,0 0-16,-71-71 0,142 176 16,-89-70-1,0-18 1,1-35 0</inkml:trace>
  <inkml:trace contextRef="#ctx0" brushRef="#br0" timeOffset="-214222.424">7885 13017 0,'0'-70'15,"0"140"-15,0-158 0,-36 35 16,19 36 0,-1 17-1</inkml:trace>
  <inkml:trace contextRef="#ctx0" brushRef="#br0" timeOffset="-213790.247">8255 13123 0,'0'36'15,"0"-1"16,0 18-15,-18 17 0,18-34-1,0-19 1,-17-17 0,17-53-1,0-35 1,35-18-1,18 36 1,53 17 0,35 53-1,-35 70 1,-89-34-16,36 70 16,-53-18-1,-17-18 16,-1-17-15,0-53 0</inkml:trace>
  <inkml:trace contextRef="#ctx0" brushRef="#br0" timeOffset="-213239.875">9155 13088 0,'0'0'15,"0"-35"-15,0-1 16,-36 19 0,-17 34-1,0 54 1,18 0 0,53-18-1,52-18 16,-17-35-15,0-53 0,0-35-1,-35 17 1,-18 53 0,-18 54-1,0 52 1,-17 35-1,35 54 1,0-1 0,0-17-1,-17-36 1,-54-52 0,18-71 15,-35-35-16,35-53 1,18-18 0,35-35-1,35 52 1,71-52 0,-36 88-16</inkml:trace>
  <inkml:trace contextRef="#ctx0" brushRef="#br0" timeOffset="-212940.039">9560 13053 0,'0'0'0,"0"-18"0,-17 18 16,-19 0 15,19 53-15,-19 53-1,-16 17 1,34-52 0,0-1-1,18-17 1,0-70-1,36-71 1</inkml:trace>
  <inkml:trace contextRef="#ctx0" brushRef="#br0" timeOffset="-212740.942">9543 13106 0,'17'-53'32,"19"0"-32,-19 53 15,-105 141-15,106-176 0,87-18 16,-52 141-1,0 18 17,0 0-17,0-36 1,-35-52-16,17-18 16,-17 0-16</inkml:trace>
  <inkml:trace contextRef="#ctx0" brushRef="#br0" timeOffset="-212475.005">10160 12982 0,'0'0'0,"0"-88"15,0 17 1,-18 54 0,1 34-1,17 19 1,0 52-1,-18 53 17,-17 53-17,0-70 1,35-54 0,17-35-1,1-35-15</inkml:trace>
  <inkml:trace contextRef="#ctx0" brushRef="#br0" timeOffset="-212108.968">10372 13353 0,'0'0'16,"0"-18"-16,0 0 16,17 18 15,1 0-16,0 0-15,17-35 32,-18 17-17,-17-52 1,0-1 0,0 54-1,-17 17-15,-36 17 16,0 72-1,35 34 1,18-17 0,0-53-1,36 17 1,-1-34 0,-17-36-16</inkml:trace>
  <inkml:trace contextRef="#ctx0" brushRef="#br0" timeOffset="-211643.444">10724 13335 0,'0'-18'15,"0"1"-15,0-1 16,-70 177-16,140-265 0,-87 71 16,-1 70-1,18 0-15,-17 18 16,17 18-1,35-18 1,18-36 0,0-17-1,35-70 1,-53 17 0,0-18-1,-35 54 1,0 70 15,0 17-15,53 1-1,18-36 1,35-17 0,-18-36-1,-18-35 1,-34-35-1,-36-18 1,-53 18 0,0 35-1,18 35 1</inkml:trace>
  <inkml:trace contextRef="#ctx0" brushRef="#br0" timeOffset="-211224.008">12171 12947 0,'0'0'0,"17"-18"0,-17-17 16,0 0-1,-17-1 1,-36 36 0,-18 0-1,-52 18 1,-1 35 0,19 53-1,52 35 1,53 18-1,53-36 1,88-17 15,-53-71-15,53-35 0,0-53-1,-53-17-15</inkml:trace>
  <inkml:trace contextRef="#ctx0" brushRef="#br0" timeOffset="-210958.049">12347 13370 0,'0'-158'47,"-53"158"-32,36 17-15,-36 36 16,17 35 0,195-88-16,-318 36 0,159 16 15,36 19 1,52-36-1,-53-35 1,0-70 0,-17-54 15,-18 18-15,0 54-1,-35 16 1,17 36-1</inkml:trace>
  <inkml:trace contextRef="#ctx0" brushRef="#br0" timeOffset="-210628.111">12524 13458 0,'0'0'0,"0"36"16,0-54 30,0 0-46,0-34 16,35-54 0,18 0-1,0 35 17,-36 54-32,72 52 15,-19 71 1,-52-36-1,-18 36 1,-36 0 0,19-71-1,-1-35 1,18-17-16</inkml:trace>
  <inkml:trace contextRef="#ctx0" brushRef="#br0" timeOffset="-210396.086">13141 13017 0,'0'0'0,"18"-70"0,-18 17 31,0 35-31,17 54 31,-17 52-15,0 53-1,0 0 1,0 0 0,-17-53-1,17-35 1</inkml:trace>
  <inkml:trace contextRef="#ctx0" brushRef="#br0" timeOffset="-210227.738">13088 13370 0,'-18'0'0,"36"0"0,-36-35 16,18 17-1,71 1 1,-18-1 15,0 0-31</inkml:trace>
  <inkml:trace contextRef="#ctx0" brushRef="#br0" timeOffset="-209813.346">13652 13247 0,'0'0'16,"0"-18"-16,0-17 16,-17 17-1,-36 18 1,-18 18-1,-17 35 1,35 17 0,53 19-1,18-19 1,35-17 15,0-53-15,0-53-1,0-17 1,-18-1 0,-35 53-16,0 1 15,-18 17 1,1 70 0,17 36-1,17-53 1,36-35-1</inkml:trace>
  <inkml:trace contextRef="#ctx0" brushRef="#br0" timeOffset="-209563.035">14041 13317 0,'0'-35'0,"0"0"15,-71 194-15,142-248 16,-71-16-16,-36 52 15,-34 70 1,-1 54 0,36-54-16,0 54 15,17 35 1,18 0 0,35-36-1,53-52 1,-17-53-1,-36 17 1</inkml:trace>
  <inkml:trace contextRef="#ctx0" brushRef="#br0" timeOffset="-209313.83">14482 13017 0,'0'-17'15,"0"-71"1,-89 388-16,178-495 0,-89 54 15,-18 141 1,-17 71 0,17-53-16,0 105 15,18 36 1,-17-71 0,17 35-1,0-34 1,0-36-1</inkml:trace>
  <inkml:trace contextRef="#ctx0" brushRef="#br0" timeOffset="-209164.255">14429 13335 0,'0'-18'15,"0"54"-15,0-54 0,0-35 16,17 18-1,89 0 1,18 17 0,-72 18-16</inkml:trace>
  <inkml:trace contextRef="#ctx0" brushRef="#br0" timeOffset="-208863.849">15258 13000 0,'0'-18'0,"0"36"0,0-89 16,-18 54-1,-17 17 17,-1 70-1,1 36-16,18 53 1,17 17 0,0-52-1,-18-36 1,18-71-16,0 1 16,0-36-1</inkml:trace>
  <inkml:trace contextRef="#ctx0" brushRef="#br0" timeOffset="-208598.672">15117 13247 0,'70'-141'15,"-140"282"-15,246-388 16,-88 194 0,0 35-1,-35 36 16,-35 35-15,-18 88 0,-53-53-1,-18-17 1,-17-18 0,18-18-1,34-17 1</inkml:trace>
  <inkml:trace contextRef="#ctx0" brushRef="#br0" timeOffset="-208198.038">15699 13335 0,'17'-18'0,"-34"36"0,34-53 15,-17 17 1,-53 18-1,-35 35 1,0 36 0,35-18-1,53 0 1,35-18 0,36-17-1,-18-54 1,17-17-1,-34-17 1,-19 35 0,-17 52-1,-17 54 1,17-1 0,35 1-1,18-53 16,17-18-31</inkml:trace>
  <inkml:trace contextRef="#ctx0" brushRef="#br0" timeOffset="-207716.005">16334 13300 0,'0'-36'16,"-36"1"-1,-70 35 1,1 35-1,334 36-15,-476-124 0,512 71 0,-583 17 16,318-17-16,18 35 16,52-1-1,1-52 1,-1-17 0,-17-54-1,-17 1 1,-36 17 15,-18 70-15,-35 54-1,18 52 1,-18 19 0,18 16-1,-1 1 1,-17-35-1,0-54 1,-17-35 0,-36-70-1,71 0 1,17-53 0,53-1-1,54 19 1</inkml:trace>
  <inkml:trace contextRef="#ctx0" brushRef="#br0" timeOffset="-207367.208">16581 13370 0,'0'0'0,"0"-17"31,35-1-16,0 18 1,53-35 0,-52-18-1,-36 0 1,-36 35 0,-17 36-1,18 0 1,-35 17-16,-1 71 15,18 35 17,71-53-17,52-18 1,18-34 0,-35-36-16</inkml:trace>
  <inkml:trace contextRef="#ctx0" brushRef="#br0" timeOffset="-203672.368">17074 13458 0,'0'0'0,"-35"0"15,18 0 1,17-17 31,17 17-16,1 0-15,70 0-1,35 0 1,36 0 0,-53-18-1,-88 18-15,35 0 16,-36 0 0,-17-17 15,0-1-16,-17 0 1,-1 1-16,18-1 0</inkml:trace>
  <inkml:trace contextRef="#ctx0" brushRef="#br0" timeOffset="-203270.632">17462 13123 0,'0'0'0,"-35"0"16,18-17 0,34 17 15,18 17-15,36 1-1,-53 0-15,88 17 16,35 0-1,-18 0 1,-52 1 0,-71-1-1,0-17 1,-71 35 0,-17-1 15,-18 19-16,18-18 1,0 0 0,52-18-1,54-35 1</inkml:trace>
  <inkml:trace contextRef="#ctx0" brushRef="#br0" timeOffset="-201475.915">18521 13106 0,'0'0'0,"0"-18"0,-18 0 31,18 1-15,0-1 0,-17 53 15,-19 54-15,1 34-1,17-70-15,-17 18 16,17 52-1,18-105 1,0-36 0,0-53-1,36-70 1,-19 36 0,-17-19-1,18 53 16,17 89-31,18 53 16,0 17 15,18 18-15,-1 0 0,1-54-1,-36-52-15</inkml:trace>
  <inkml:trace contextRef="#ctx0" brushRef="#br0" timeOffset="-201176.476">19085 12894 0,'0'0'0,"-17"-71"15,-19 19 1,36 34-1,-17 18 1,-1 18 0,18 34-1,-18 54 1,18 35 0,-35 18-1,18 0 1,-19-53-1,19-53 1</inkml:trace>
  <inkml:trace contextRef="#ctx0" brushRef="#br0" timeOffset="-200794.411">19262 13264 0,'17'0'16,"1"0"15,0 0-15,-1 0-1,1-35 1,-1-18-1,-17 0 1,-17 36 0,-36 17-1,-18 53 1,36 35 0,35 35-1,53-17 1,35-35-1,-53-54-15,36-17 16,0 0 0</inkml:trace>
  <inkml:trace contextRef="#ctx0" brushRef="#br0" timeOffset="-199895.053">19650 13123 0,'0'0'0,"0"-17"16,0-1 0,0 36-1,-18-1 1,18 19 0,-18 52-1,18 18 1,36-18-1,-1-35 1,18-53 0,0-53-1,0-35 1,-36 17 0,-17 18-1,-17 141 16,17-35-15,17-35-16,36 52 16,53-34-1,0-36 17,-53-36-17,0-69 1,-53-54-1,-18 18 1,-52 88 0,17 53-1,53 0 1</inkml:trace>
  <inkml:trace contextRef="#ctx0" brushRef="#br0" timeOffset="-199412.726">21008 12823 0,'0'0'0,"0"-17"16,0-36-1,0 18 1,-18 35 0,-52 0-1,-18 0 1,-36 53-1,1 17 1,52 54 0,53-89-16,18 71 15,53 88 17,0-124-17,53 1 1,18-54-1,-1-17 1,36-88 0,-124 71-16</inkml:trace>
  <inkml:trace contextRef="#ctx0" brushRef="#br0" timeOffset="-199130.748">21255 13194 0,'-18'-106'31,"-17"71"-15,-18 52-1,159 107-15,-230-195 16,107 212 0,52-52-1,18-19 1,-18-52 15,-17-18-31,35-35 16,-36-18-1,-17-106 1,0 88 0,-17 1-1,-19 70 1,36 17 0</inkml:trace>
  <inkml:trace contextRef="#ctx0" brushRef="#br0" timeOffset="-198796.718">21449 13335 0,'0'18'0,"-18"-89"0,36 124 0,-18-18 16,18-35-1,-18-17 17,-18-1-32,18-53 31,0-34-16,18-1 1,34 35 0,37 54-1,16 87 1,-52 36 0,-53-53-16,0 17 15,-35 36 1,35-70-1,-18-19 1</inkml:trace>
  <inkml:trace contextRef="#ctx0" brushRef="#br0" timeOffset="-198496.878">22102 12823 0,'-36'-52'16,"72"104"-16,-107-140 15,71 71 1,-18 17 0,18 35-1,0 53 1,0 18-1,0 35 1,0 18 0,0-18-1,18-88 1,0-36-16</inkml:trace>
  <inkml:trace contextRef="#ctx0" brushRef="#br0" timeOffset="-198347.538">22154 13106 0,'0'0'0,"0"-18"0,0 0 16,0 1-16,36-19 16,52 19-1,18-1 1</inkml:trace>
  <inkml:trace contextRef="#ctx0" brushRef="#br0" timeOffset="-197898.392">22789 13000 0,'0'0'0,"-17"-18"15,-18 1 1,-18 17 0,-18 0-1,-17 17 1,35 54 0,35 17-1,54 0 1,-19-70-16,54 35 15,-1-71 1,1-35 0,-53 0-1,17-35 1,-18 35 0,-17 35-1,0 89 16,0 35-15,36-36 0,17-17-1,-18-53-15</inkml:trace>
  <inkml:trace contextRef="#ctx0" brushRef="#br0" timeOffset="-197661.766">23283 13035 0,'0'0'0,"0"-53"16,-53 0 0,-17 36-1,-1 34 1,18 54 0,36 35-1,17 0 1,35-1 15,18-52-15,53-70-1</inkml:trace>
  <inkml:trace contextRef="#ctx0" brushRef="#br0" timeOffset="-197382.77">23848 12788 0,'0'0'0,"0"-17"0,-36-72 16,19 72 15,-1 34-15,1 36-1,-19 35 1,19-52-1,-19 105 1,36 0 0,0 0-1,0-70 1,0-54-16</inkml:trace>
  <inkml:trace contextRef="#ctx0" brushRef="#br0" timeOffset="-197232.708">23689 13141 0,'0'0'0,"-53"-53"16,18 0-1,70 35 1,71 1 0,-36-1-1</inkml:trace>
  <inkml:trace contextRef="#ctx0" brushRef="#br0" timeOffset="-196899.414">24500 12806 0,'0'0'0,"0"-35"16,0 17 0,0 0-1,-17 36 1,-19 35 0,1 35-1,18 35 1,-1-17-1,18 0 1,0-71 15</inkml:trace>
  <inkml:trace contextRef="#ctx0" brushRef="#br0" timeOffset="-196734.056">24306 12876 0,'0'0'0,"0"-105"16,36 16 0,34 36-1,18 36 1,-17 17 0,-53 17-1</inkml:trace>
  <inkml:trace contextRef="#ctx0" brushRef="#br0" timeOffset="-196550.908">24112 13123 0,'-53'36'16,"106"-72"-16,-141 89 0,18 0 16,52 18-1,89-18 1,17-36-1,18-17 1,-54-17-16</inkml:trace>
  <inkml:trace contextRef="#ctx0" brushRef="#br0" timeOffset="-196201.911">24483 13282 0,'35'0'0,"-70"0"16,-18 18-16,35-18 15,1 0 1,17-18 15,0-17-15,17 17-16,1-52 16,35-36-1,0 0 1,0 71-1,35 70 1,-18 88 0,-34 19-1,-36-72 1,0 1 0,-18-36-1,36-70 16</inkml:trace>
  <inkml:trace contextRef="#ctx0" brushRef="#br0" timeOffset="-195801.065">25224 12665 0,'0'0'0,"17"-18"31,36 18-15,-18 0-1,18-35 1,-35 35-16,0-35 16,-18-18-1,-53 17 1,-18 36-1,18 18 17,-53 88-17,89-18 1,-1 106 0,18-35-1,0 0 1,-18-54-1,18-34 1</inkml:trace>
  <inkml:trace contextRef="#ctx0" brushRef="#br0" timeOffset="-195652.144">24977 13194 0,'0'0'16,"0"-18"-16,0 1 0,35-36 15,106 0 17,35 17-32,1 1 15</inkml:trace>
  <inkml:trace contextRef="#ctx0" brushRef="#br0" timeOffset="-195350.614">25823 12894 0,'18'0'16,"-36"-18"-16,1 18 15,-36 0 1,-35 18 0,246-18-16,-405 71 15,177 17 1,70 18 0,53-36-1,17-35 1,1-35-1,-18-88 1,0-18 0,-36 71-1,-17-18 1,-53 0 0,36 36-16,-36-1 15,35 0-15</inkml:trace>
  <inkml:trace contextRef="#ctx0" brushRef="#br0" timeOffset="-194885.966">26282 12629 0,'0'0'0,"0"-17"0,-18-36 31,1 35-31,-1-17 16,18 17 0,-18 36-1,1 35 1,-1 53 0,0 17-1,18-17 1,-17 70-1,-1-52 1,1-71 0,-1-53-1,18-35 1</inkml:trace>
  <inkml:trace contextRef="#ctx0" brushRef="#br0" timeOffset="-194621.068">26211 12700 0,'0'0'16,"53"-123"0,0-1-1,18 71 1,-1 35 0,1 107-1,-71-1 1,-71 0-1,-17-17 1,0-18 0,0-18-1,35 0 17,35-35-32</inkml:trace>
  <inkml:trace contextRef="#ctx0" brushRef="#br0" timeOffset="-194171.58">26741 12823 0,'0'-17'0,"-36"-1"16,-34-17-1,-18 35 1,-1 53-1,19 17 1,52 1 0,71 17-1,71-35 1,-19-35 15,-34-54-15,-1-34-1,-17-18 1,-53 52 0,-35 54 15,17 53-15,18-54-16,0 36 15,53 53 1,36-71-1,-1-35 1,-71-17 0</inkml:trace>
  <inkml:trace contextRef="#ctx0" brushRef="#br0" timeOffset="-193638.549">27358 12876 0,'0'-53'16,"-71"18"-1,142 123-15,-247-176 16,140 106-16,-17 17 16,36 18-1,52 18 1,36-36 0,-1-53-1,-17-17 1,-18-36-1,1 1 1,-36 35 0,-18 52-1,0 18 1,-17 71 0,-18 35 15,0 36-16,0 17 1,0-35 0,-35-1-1,35-105 1,36-35 0,-36-36-1,0-52 1,53-36-1,70-18 1,107-34 0,17-1-1,-141 106-15</inkml:trace>
  <inkml:trace contextRef="#ctx0" brushRef="#br0" timeOffset="-193305.6">27587 12929 0,'18'0'16,"-1"-17"-1,1-1 1,17-17 0,-17 17-16,17-17 15,-17 0 1,-89 35 15,-17 35-15,71-18-16,-36 36 15,17 71 1,72-18 0,34-18 15,-17-53-16,53-35 1,-71 0-16</inkml:trace>
  <inkml:trace contextRef="#ctx0" brushRef="#br0" timeOffset="-189211.935">7038 13794 0,'0'0'0,"0"-18"32,-18 18-17,1 0 32,-1 0-16,18 18-15,-18-18-16,18 17 16,-35 19-1,17 34 1,1-17-1,17 18 1,0-1 0,0-35-1,0 1 17,0-19-17,0 1-15,17-18 16</inkml:trace>
  <inkml:trace contextRef="#ctx0" brushRef="#br0" timeOffset="-188927.235">6579 14093 0,'0'0'16,"-17"0"-16,17-17 16,53 17 15,35 35-15,0 0 15,-17 18-16,-36-35-15,0 0 16,-17-18-16</inkml:trace>
  <inkml:trace contextRef="#ctx0" brushRef="#br0" timeOffset="-188729.604">7267 14111 0,'-17'18'0,"34"-36"0,1 0 0,-1-34 16,-34 52 15,-1 0-31,-52 17 16,17 18-1,0 36 1,0-18 15,53-35-31,-18-1 0</inkml:trace>
  <inkml:trace contextRef="#ctx0" brushRef="#br0" timeOffset="-187795.646">7038 13723 0,'-18'-18'0,"18"1"47,18 17-47,-18-18 15,18 18 17,-36 0 61,0 18-93,1-18 16,17 17-16,-36 36 16,19 0-1,-1 0 1,18-18 0,0 18-1,0 0 1,0 0-1,0-18 1,0 18 0,0 0 15,0-17-31,18-1 16,-18 0 15,17 0-16,1 1 1,0-1 0,-18-17-1,0-1 1,0-34 31,0-1-47,0 0 15,0-35 1,0 36-16,0-19 16</inkml:trace>
  <inkml:trace contextRef="#ctx0" brushRef="#br0" timeOffset="-183836.865">5556 14623 0,'0'0'0,"-17"0"31,17-18 0,35 0-15,0-35 0,0 1-1,-35 16-15,0-17 16,-35 36 15,-35 34-31,-54 36 16,18 35-1,53 18 1,71-35 15,70-1-15,36-34-1,-36-36 1,-35 17 0,-53 1-1,-71 0 1,-35 34 0,1-16-1,16 17 1,54 0-1,35 17 1,35-52 0,54 17-1,16-35 17,-16 0-17,16-53 1,-87 36-16</inkml:trace>
  <inkml:trace contextRef="#ctx0" brushRef="#br0" timeOffset="-183620.914">5944 14834 0,'0'-35'16,"-17"123"-16,34-141 0,-17 0 15,0 71 16,-17 0-31,-1 17 16,18 0-16,-35 18 16,-1 18-1,1-18 1,0-18 0</inkml:trace>
  <inkml:trace contextRef="#ctx0" brushRef="#br0" timeOffset="-183404.908">5891 14887 0,'0'-17'0,"0"34"15,0-52-15,0 17 16,0 36 0,0 17-1,0 18 1,36 18-1,-19-36 1,19 0 0,-19-17-16,1-18 15</inkml:trace>
  <inkml:trace contextRef="#ctx0" brushRef="#br0" timeOffset="-183222.668">6262 14905 0,'0'-18'15,"0"36"-15,0-53 16,-18 52 0,1 1-1,17 35 1,0-18 0,0 0-1,17-35 1</inkml:trace>
  <inkml:trace contextRef="#ctx0" brushRef="#br0" timeOffset="-183055.157">6368 14570 0,'0'0'0,"-18"-36"0,-35 19 31,18 17-16,35 35 1</inkml:trace>
  <inkml:trace contextRef="#ctx0" brushRef="#br0" timeOffset="-182706.698">6720 14728 0,'-53'0'16,"106"0"-16,-53-17 15,-17 17 17,-1 0-32,-35 17 15,36 1-15,-36 35 32,53 0-17,17 0 1,54 0-1,-1 17 1,-52-52 0,-18 0-1,-71-1 1,-52 1 0,0 0-1,34-18 1</inkml:trace>
  <inkml:trace contextRef="#ctx0" brushRef="#br0" timeOffset="-181907.203">6862 14640 0,'0'0'0,"0"-17"0,0-19 31,0 1-15,0 17 0,0 36-1,0 53 1,0 34 0,0 1-1,0 18 1,0-54-1,17 19 1,-17-54 0,18-35-16</inkml:trace>
  <inkml:trace contextRef="#ctx0" brushRef="#br0" timeOffset="-181740.603">6950 15011 0,'0'-18'0,"0"0"32,0 1-17,70-1 1,18 0 0,-52 1-16,34-1 15</inkml:trace>
  <inkml:trace contextRef="#ctx0" brushRef="#br0" timeOffset="-181574.279">7408 14870 0,'0'17'16,"0"1"-1,0-53-15,0 105 16,0-52-16,0 35 16,0-18-1,-17-17 1</inkml:trace>
  <inkml:trace contextRef="#ctx0" brushRef="#br0" timeOffset="-181424.633">7391 14711 0,'0'-106'15,"0"71"1,0 352-16,0-493 0,0 52 15,0 177 1,17-35-16</inkml:trace>
  <inkml:trace contextRef="#ctx0" brushRef="#br0" timeOffset="-181124.568">7602 15046 0,'0'0'16,"0"18"-16,0-36 31,0 0-15,0-17-1,36-53 1,17 0 0,-36 70-16,36 0 15,-18 18 1,36 71-1,-1-1 1,-34 1 0,-1-36-1,18-35 1,-18 0 0</inkml:trace>
  <inkml:trace contextRef="#ctx0" brushRef="#br0" timeOffset="-180608.987">8449 14781 0,'18'-53'16,"-36"124"15,0-177-31,36 194 0,-71-176 0,0 88 16,-53 53 0,71 0-1,70 0 1,36-35-1,17-18 1,-35-18 0,-18-35-1,-17 18 1,-36 52 15,1 1-15,-1 53-16,0 34 15,36 37 17,0-1-17,-1 0 1,-34-35 0,-19-54-1,-34-69 1,17-36-1,0-35 1,71-36 0,35-17-1,35 18 1,0 52 0</inkml:trace>
  <inkml:trace contextRef="#ctx0" brushRef="#br0" timeOffset="-180159.953">9066 14658 0,'0'0'0,"-17"-35"16,17-1-1,-36 19 1,19 17 0,-18 0-1,-18 70 1,0 89 0,35-18-1,53-35 1,36-35-1,-18-36 1,35-53 15,-53-70-15,18-53 0,-35-36-1,-36 19 1,-35 105-1,-53 35 1,71 71 0,35-18-16</inkml:trace>
  <inkml:trace contextRef="#ctx0" brushRef="#br0" timeOffset="-179826.902">9313 14870 0,'18'0'16,"0"0"0,17 35 15,-35 0-15,18 36-1,-18-36-15,0 18 16,-18 0-1,18-36 1,-18-34 0,18-18-1,0-36 1,36-17 0,16-71-1,1 106 1,-35 35-1</inkml:trace>
  <inkml:trace contextRef="#ctx0" brushRef="#br0" timeOffset="-179275.535">9895 14817 0,'0'0'0,"0"-18"16,0 0-1,-17 18 1,-54 18 0,1 35-1,34 0 1,36-18 0,89 0-1,-19-35 1,1-35-1,-18-18 1,-36 18 0,-17 17-1,-35 54 17,-18 52-17,18 18 1,35 17-1,0 36 1,0 17 0,-18-105-1,18-36 1,-35-106 15,17 36-31,1-53 16,17-35-1,17-54 17,18 107-17,18-1-15</inkml:trace>
  <inkml:trace contextRef="#ctx0" brushRef="#br0" timeOffset="-178861.674">10372 14870 0,'0'-18'16,"0"36"-16,0-54 15,0 19 1,-18-1 0,-35 18-1,0 18 1,-17 35-1,34-1 1,54 37 0,0-72-16,35 36 15,-18-35 17,18-18-17,-18-35 1,-17-54-1,-1 54 1,-17 17 0,-17 18-1,17 53 1,17 0 0,1 0-1</inkml:trace>
  <inkml:trace contextRef="#ctx0" brushRef="#br0" timeOffset="-178579.828">10513 15134 0,'17'-17'0,"1"-36"16,17-53 15,-17 18-15,35 17-1,0 53 1,17 71 0,-17 35-1,-53-17 1,0 0 0,0 17-1,0-71 1</inkml:trace>
  <inkml:trace contextRef="#ctx0" brushRef="#br0" timeOffset="-178379.464">11130 14975 0,'18'-70'16,"-36"140"-16,18-158 31,-18 123-16,18 18 1,0 18 0,0-36-16,18 1 15,-18-19 1,18-17-16</inkml:trace>
  <inkml:trace contextRef="#ctx0" brushRef="#br0" timeOffset="-178247.179">11218 14658 0,'0'0'0,"0"-35"0,-17 17 0,-19-17 16,1 35 0</inkml:trace>
  <inkml:trace contextRef="#ctx0" brushRef="#br0" timeOffset="-177763.294">11589 14905 0,'0'0'16,"-36"0"-16,36-18 16,18 1-1,70 17 1,18 0 0,-18 0 15,-17 17-16,-71 1 1,-35 35 0,-36 0-1,-17 17 1,53-34 0,17-19-1,18 1 1,35-1-1,36-17 1,70 0 0,-35-35-1,0 0 1</inkml:trace>
  <inkml:trace contextRef="#ctx0" brushRef="#br0" timeOffset="-177364.371">12312 14870 0,'-18'-18'16,"36"53"-16,-18-52 0,-35-19 0,17 19 15,-35-1 1,35 18-16,-17 35 16,-35 18-1,52 18 1,18-1-1,53-17 1,17-35 0,-34-36-1,17-17 1,-18-36 0,-17 18-1,-18 36 16,0 34-15,-18 36 0,18 0-1,0 0 1,35-17 0,0-36-1</inkml:trace>
  <inkml:trace contextRef="#ctx0" brushRef="#br0" timeOffset="-177063.555">12735 14464 0,'0'0'15,"-53"-71"1,36 36-1,-19 0 1,1 70 0,18 89-1,-1 17 1,18 0 0,0-53-1,0 71 1,0-89-1,0-34 1</inkml:trace>
  <inkml:trace contextRef="#ctx0" brushRef="#br0" timeOffset="-176898.667">12577 15011 0,'-18'-18'15,"36"36"-15,-71-71 0,35 17 31,53 19 1,53 17-17,36-18-15</inkml:trace>
  <inkml:trace contextRef="#ctx0" brushRef="#br0" timeOffset="-176699.126">13053 14817 0,'-18'0'31,"36"0"-31,-36 0 16,-35 35-1,18 18 1,17 17 0,18 1-1,18-36 1,0-35-1</inkml:trace>
  <inkml:trace contextRef="#ctx0" brushRef="#br0" timeOffset="-176550.03">13070 14658 0,'0'-18'15,"0"36"-15,0-89 16,0 54-1</inkml:trace>
  <inkml:trace contextRef="#ctx0" brushRef="#br0" timeOffset="-176233.529">13300 14781 0,'0'18'15,"-18"17"1,-17 1 0,35 34-1,0 1 1,35-36 0,18-17-1,0-36 1,0-70-1,-36-18 1,-17 35 0,0-17-1,0 71 1,-17 34 0,17 1-16</inkml:trace>
  <inkml:trace contextRef="#ctx0" brushRef="#br0" timeOffset="-175915.791">13494 14993 0,'17'35'31,"-34"-70"-31,34 88 0,1-53 16,0 0 0,-1-35-1,1-36 1,17-17-1,18 17 1,0 18 0,-18 89-1,1 70 1,-36 35 15,0-88-31,0 0 16,-36-18-1,1-35 17</inkml:trace>
  <inkml:trace contextRef="#ctx0" brushRef="#br0" timeOffset="-173420.803">14217 14570 0,'0'0'0,"-18"-18"0,-35-35 15,36 18 1,17 17 15,-18 18-15,-17 53 15,17-18-31,1 36 16,-19 70-1,19-17 1,-1-1 0,18-17-1,0-53 1,0-36-1,0-52 17</inkml:trace>
  <inkml:trace contextRef="#ctx0" brushRef="#br0" timeOffset="-173137.615">14111 14587 0,'0'-35'15,"0"70"-15,18-140 16,52-19 0,18 124-1,18 53 1,-70-18-16,17 53 16,-1 18-1,-87 0 1,-106-53-1,0-18 1,35-17 0,36-18-1,52 0 1</inkml:trace>
  <inkml:trace contextRef="#ctx0" brushRef="#br0" timeOffset="-172705.599">14534 14922 0,'18'-17'15,"-18"-1"1,-18 1 0,-52 17-1,-36 35 1,18 0-1,35 18 1,88 0 0,71-18-1,-18-35 17,18-35-32,-35-36 31,-18 36-16,-18 0 1,-70 88 15,35 0-15,0 17 0,17-52-16,18 17 15,36-17 1,-36-18-16</inkml:trace>
  <inkml:trace contextRef="#ctx0" brushRef="#br0" timeOffset="-172222.869">15205 14993 0,'0'-71'32,"-36"54"-32,-52 17 31,194 106-31,-88-124 0,-159-70 0,105 141 15,36 0 1,71-18 0,-1-17-1,-17-36 1,-17-17 0,-1-36-1,-35 53 1,-18 18-1,-35 53 1,0 36 0,1 16-1,34 72 1,0-89 0,1 18-1,-19-36 16,1-52-15,-18-36 0,-17-52-1,52 17 1,36-35 0,105 0-1,-70 52-15</inkml:trace>
  <inkml:trace contextRef="#ctx0" brushRef="#br0" timeOffset="-171889.624">15663 15011 0,'18'-18'16,"0"0"0,17 18 15,0-17-16,-158 87-15,140-87 0,142-54 16,-141 53-16,-1 18 0,19-17 16,-19 17-1,-87 0 1,-36 17 0,18 54-1,35 0 1,53-18-1,53 17 1,70-35 0,18-17-1,-53-36 1</inkml:trace>
  <inkml:trace contextRef="#ctx0" brushRef="#br0" timeOffset="-167163.49">16633 14975 0,'18'0'0,"-36"0"0,18 18 0,0 0 15,-17-18 1,17 17-1,-18-17 1,36 0 47,-1 0-48,1-17 1,17-1-1,-17 18-15,35-18 16,53-17 0,17 0-1,18 0 1,36-1 0,-1-17-1,53-17 1,-87 35-1,-54-18 1,0 0 0,-35 0-1,53 0 1,17-18 15,-52 36-15,-18 0-1,17-1 1,1 19 0,17-18-1,-35 35 1,-18-18 0,0 0-1,1 18 1,-19-17 15,1 17-15,17-18-1,1 18 1,-19 0 31,-17-18-32,18 18 1,-18-17 0,0-1-16</inkml:trace>
  <inkml:trace contextRef="#ctx0" brushRef="#br0" timeOffset="-166814.792">19068 14005 0,'0'-17'16,"-18"17"47,0 0-63,1 0 0,-54 0 15,-52 35 16,-18 0-15,-36 18 0,89-35-1,-18-1 1,89-17-16,-19 0 16,36 0 15,53-17-16,-18-1-15</inkml:trace>
  <inkml:trace contextRef="#ctx0" brushRef="#br0" timeOffset="-166531.545">18715 14005 0,'123'-17'32,"-70"-1"-17,-17 18 1,-248 35-16,476-52 15,-228 52 1,-19-17 0,-17 17-16,0 35 15,-35 19 1,-18 34 0,0-17-1,-35 35 1,53-106-1,-1 18 1,36-70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3:11:18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4057 1217 0,'0'18'0,"-18"-18"16,18 17-1,18-17 48,35-35-47,-36 35-16,72-35 15,-19 35 1,-17 35-1,-53 36 17,-17 17-17,-54-18 1,-17 1 0,52-53-1,72-36 16,17 18-15,-18 18 0,-17 34-1,-1-34-15,-17 70 16,-17-17 0,-36-36-1,0-17 1,-71-18 15,54 0-15,17-18-1,53-17 1,35-18 0,0 0-16</inkml:trace>
  <inkml:trace contextRef="#ctx0" brushRef="#br0" timeOffset="499.326">4286 952 0,'0'0'0,"-17"0"0,-19-35 15,19 18 1,17 52 15,35 18-15,18 17 15,17 19-15,36 16-1,0-52 1,-18-35-1,-35-18 1,-18 0 0,-35 18-1,-52 34 1,34-34-16,-70 88 16,17 17-1,1-34 1,-1 34-1,-17-35 1,17-35 15,54-35-15,17-36 0,35-35-16</inkml:trace>
  <inkml:trace contextRef="#ctx0" brushRef="#br0" timeOffset="1414.517">5450 970 0,'0'0'0,"18"-53"31,-18 18-15,-18 17 0,1 18-16,-1 0 15,-70 18 1,-71 105-1,36 19 1,35 16 0,35 1-1,53-18 1,105-70 0,37-36-1,87-53 1,-123-35-1</inkml:trace>
  <inkml:trace contextRef="#ctx0" brushRef="#br0" timeOffset="2196.995">5592 1482 0,'0'0'0,"-18"0"15,-17 17 1,17 1-1,0-18 1,18 18 0,0-36 15,18-17-15,17-18-1,1-35 1,-1-1-1,-35 19 1,0 35 0,-18 35-1,18 17 1,-17 1 15,52 17-15,0 18-1,-35-35-15,18 35 16,-1-1 0,1 19-1,-18-18 1,18 0 0,-18-18-1,35-17 1,0-18-1,18-18 1,0-35 0,0-35-1,-18-18 17,-35 18-17,0 17 1,0 54-1,-17 17 1,-19 35 0,19 36-1,17 70 1,0-88 0,17 52-1,19-69 1,16-19-1,-16-52 1,-19 35-16</inkml:trace>
  <inkml:trace contextRef="#ctx0" brushRef="#br0" timeOffset="2645.838">6579 1341 0,'0'0'0,"0"-18"16,0-53-1,0 18 1,-17 18 0,-36 18-1,-18 17 1,-17 52 0,17 19-1,54 17 1,52 0-1,-17-52-15,70-1 16,0-17 0,-35-71-1,0-18 17,-53 1-17,0 52 1,0 71 15,0 17-15,0-52-16,18 35 15,-1 0 1,18-36 0,-17-17-1,-18-17-15</inkml:trace>
  <inkml:trace contextRef="#ctx0" brushRef="#br0" timeOffset="2945.132">7073 935 0,'0'0'0,"0"-35"0,0 17 0,-17-53 16,-1 36 15,0 35-16,18 71 1,-17 34 0,17 19-1,0-18 1,-18 70 0,0-52-1,18-54 1,0-17-1,0-71 1</inkml:trace>
  <inkml:trace contextRef="#ctx0" brushRef="#br0" timeOffset="3095.106">7038 1217 0,'0'0'16,"-35"-18"-16,-1 1 15,19-1 1,34 1 0,54-1-1,17 0 1</inkml:trace>
  <inkml:trace contextRef="#ctx0" brushRef="#br0" timeOffset="3444.22">7426 1235 0,'0'0'0,"-18"0"0,1 0 15,17-18 32,17 0-47,1-34 31,-18 16-15,-18 1 0,-17 35-1,-18 35 1,0 53 0,53 18-1,0-53-15,18 35 16,52-17-1,36-53 1,-70-18 0</inkml:trace>
  <inkml:trace contextRef="#ctx0" brushRef="#br0" timeOffset="3996.512">8026 917 0,'0'0'0,"0"-17"16,-53-19 0,0 19-1,18 17 1,-18 53 0,17 52-1,1 37 1,17-107-16,1 71 15,-18 17 1,35-70 0,-18-35-1,18-54 1,0-34 0,35-71-1,53-18 16,-70 106-31,88-88 16,-53 35 0,-18 53-1,-17 53 1,17 71 0,-17 87-1,-18-34 1,0 17-1,0 0 1,0-35 0,17-53-1,1 0 1,0-71 0</inkml:trace>
  <inkml:trace contextRef="#ctx0" brushRef="#br0" timeOffset="4176.946">7885 1217 0,'-71'0'0,"142"0"0,-177-18 16,70 18-16,-34-17 16,70-1-1,88 18 1,36-17-1,-89-1-15</inkml:trace>
  <inkml:trace contextRef="#ctx0" brushRef="#br0" timeOffset="4542.245">8484 1217 0,'0'0'0,"-17"18"0,-19 17 16,1 18-1,35-35 1,0 17 0,-18 0-1,18-70 17,0-36-17,0-17 1,53 0-1,-35 70-15,53 1 16,34 70 0,-34 35-1,-53 18 1,-18-18 0,0-35-1</inkml:trace>
  <inkml:trace contextRef="#ctx0" brushRef="#br0" timeOffset="5009.121">9260 1217 0,'-17'-18'0,"34"36"0,-70-71 16,18 18-1,-18 35 1,36 0-16,-36 18 16,-18 34-1,36 54 1,35-18 0,53-35-1,0-35 1,0-18-1,17-71 17,-17-105-17,35-36 1,-70 107 0,-18-1-1,0 35 1,-53 89-1,35 70 1,18 53 0,0 18-1,0 0 1,0-36 0,-17-70-1</inkml:trace>
  <inkml:trace contextRef="#ctx0" brushRef="#br0" timeOffset="6206.962">9807 829 0,'0'0'16,"-17"-18"-16,-1 1 16,0 17 31,18 17-47,-35 54 15,-18 35 1,18 17-1,35-17 1,0-18 0,35-52-1,18-36 1,18-36 0,-1 1-1,-17 17 1,-35 36-1,17 17 1,18 1 0,35-19 15,-35-17-15,35-35-1,-35-36 1,-18-34-1,-17-19 1,-18-52 0,-35 105-1,-18-17 1,-71 0 0,54 70-1,-1 18 1,1 18-1,17 17 1,0 36 0,18 34 15,17-16-15,53-19-1,36-17 1,-36-35-16,89 17 15,-1-17 1,-17-36 0,-53 0-16</inkml:trace>
  <inkml:trace contextRef="#ctx0" brushRef="#br0" timeOffset="6671.922">10530 1005 0,'0'18'32,"-17"-18"-17,-1 35 1,0 36-1,18-1 1,18 1 0,17-36-1,18-17 1,18-53 0,-18-54-1,-18-16 1,-17 34-1,-18 36 1,-18 52 15,0 36 1,18 18-17,36-1 1,17-34-1,17-36 1</inkml:trace>
  <inkml:trace contextRef="#ctx0" brushRef="#br0" timeOffset="6988.999">11112 1041 0,'0'0'0,"36"-53"16,-36 17-1,0 19 1,-36 70-1,1 0 1,18-18-16,-19 88 16,19 36 15,17 35-15,17-35-1,-17-53 1,0-36-1,0-52 1,0-71 15,0 18-31,0-53 16,0 35-16</inkml:trace>
  <inkml:trace contextRef="#ctx0" brushRef="#br0" timeOffset="7223.229">11342 1023 0,'17'-18'0,"-34"36"0,52-124 16,-35 71 0,18 17-1,17 36 1,53 52 15,-70 36-15,-36-17-1,-70-19 1,-53-17 0,35-35-1,18-36 1</inkml:trace>
  <inkml:trace contextRef="#ctx0" brushRef="#br0" timeOffset="7887.003">11730 600 0,'0'0'0,"17"-18"15,1-35 1,-18 18 0,0 17-1,0 36 16,0 0-31,-35 34 16,17 54 0,-17 18-1,0-1 1,17-88 0,18 71-16,0-17 31,0-54-31,18 35 15,35-17 1,17-53 0,18-35-1,36-53 1,-71 17 0,-53 18-1,0 36 1,-36 17-1,19 17 1,-1 36 0,18-17-1,0 16 1,0-34 0</inkml:trace>
  <inkml:trace contextRef="#ctx0" brushRef="#br0" timeOffset="8020.46">12012 864 0,'0'0'0,"18"-17"0,-18-36 16,0 35 0,17 18-1</inkml:trace>
  <inkml:trace contextRef="#ctx0" brushRef="#br0" timeOffset="8319.279">12418 917 0,'0'-17'15,"-18"-1"1,-17 18-1,0 0 1,-36 18 0,18 34-1,0 19 1,53 17 0,35 0-1,36-17 1,17-36-1,0-35 1,-70-17-16</inkml:trace>
  <inkml:trace contextRef="#ctx0" brushRef="#br0" timeOffset="8719.311">12771 935 0,'0'0'16,"-18"0"-16,-53 0 0,1 0 31,-1 70-15,54 1-1,17-53-15,0 35 16,88 35 0,-18-88-1,-17-18 1,0-52-1,-18 17 1,-35 17 0,-17 72 15,-1 34-15,18 1-1,18-18 16,-1-36-31,36-17 16,-17 0 0,-1-70-1,-17 34-15</inkml:trace>
  <inkml:trace contextRef="#ctx0" brushRef="#br0" timeOffset="8935.263">13106 811 0,'17'-53'16,"-34"106"-16,34-194 15,-34 106 1,-19 70 0,-17 36-1,53 52 1,18 1 0,17 35-1,-17-54 16,0-69-15</inkml:trace>
  <inkml:trace contextRef="#ctx0" brushRef="#br0" timeOffset="9085.137">13053 1005 0,'0'0'16,"-18"0"-16,18-35 15,35 17 1,36 1 0,17-18-1</inkml:trace>
  <inkml:trace contextRef="#ctx0" brushRef="#br0" timeOffset="9434.29">13458 935 0,'0'17'16,"18"-17"15,0 0-15,17 0 0,18-35-1,-18 0 1,-35-18-1,-35 53 1,-36 18 0,1 52-1,52-52-15,1 70 16,17 18 0,17-36-1,18-34 1,36-36 15,-53 0-31</inkml:trace>
  <inkml:trace contextRef="#ctx0" brushRef="#br0" timeOffset="9885.497">13794 459 0,'0'0'0,"-18"-53"15,18 35 17,0 36-1,0 17-31,0 36 15,0 52 17,0 0-17,0 19 1,0-90-16,0 72 16,0-36-1,0-17 1,0-36-1,18-35 1,-1 0 0,71-35-1,-17-18 1,17 18 0,-53 17-1</inkml:trace>
  <inkml:trace contextRef="#ctx0" brushRef="#br0" timeOffset="10250.255">14270 1023 0,'0'0'0,"-18"0"0,1 0 16,-1-18 0,0 18-1,54-17 16,16-1-15,-34-35 0,-18 36-1,0-1 1,-53 18 0,36 0-16,-36 18 15,0 34 1,35 19-1,36 35 17,17-53-17,36 0 1,17-53 0</inkml:trace>
  <inkml:trace contextRef="#ctx0" brushRef="#br0" timeOffset="10648.966">14764 1023 0,'0'0'0,"17"-18"0,1-17 16,0-18-1,-36 18 1,-35 17 0,0 18-1,-53 36 1,36 34-1,35 1 17,87 35-17,19-71 1,0-35 0,-1-35-1,-35-36 1,18 0-1,-53 36 1,0 88 15,0 0-15,0-35-16,18 35 16,0-18-1,17-35 1</inkml:trace>
  <inkml:trace contextRef="#ctx0" brushRef="#br0" timeOffset="11231.856">15258 1041 0,'0'0'0,"0"-18"16,17-17-1,19 17 1,-19-17 0,1 0-1,-18-18 1,-18 17 0,-52 36-1,-36 18 1,0 35-1,53 17 1,71 1 0,70-18 15,-70-35-31,70-18 16,0-18-1,-18-53 1,19-52-1,-19-18 1,-17 17 0,-53-17-1,0 106 1,0 53 0,-53 52-1,0 54 1,18 17-1,0 35 1,17-70 0,0-53 15,1-35-31</inkml:trace>
  <inkml:trace contextRef="#ctx0" brushRef="#br0" timeOffset="12413.153">13123 653 0,'18'0'16,"-18"-18"-16,18 18 15,-1-35 1,1 17-16,-18-17 16,0 17-1,0 1 1,0 34 31,0 1-32,0 17 1,-18 0 0,1 18 15,-1-17-15,18 16-1,0 1 1,-18-17-1,1-1 1,17 0 0,0 0-1,0 1 1,0-19-16,-18 1 16,18 17-1,0 1 1,0-1-1,0-17 1,0 34 0,18-16 15,-18-1-15,0 0-1,0-17 1,17 17-1,1-17 1,0-18 0,17 17-1,18-17 1,17 0 0,1-17-1,-36-54 1,-17 54-16</inkml:trace>
  <inkml:trace contextRef="#ctx0" brushRef="#br0" timeOffset="12562.745">13141 970 0,'0'0'0,"-35"-18"31,70 1 0,71 17-15,-53-35-16</inkml:trace>
  <inkml:trace contextRef="#ctx0" brushRef="#br0" timeOffset="15345.229">5715 2240 0,'0'18'0,"-18"-1"15,-17 1 1,17-18 0,-17 18-1,35-1 17,53-17-17,-35 0 1,52 18-16,36-18 15,-18 0 17,-17 0-17,-36-18-15</inkml:trace>
  <inkml:trace contextRef="#ctx0" brushRef="#br0" timeOffset="15875.524">6562 2152 0,'-18'-18'16,"0"1"-1,1 17 1,17-18 0,-18 18-1,18 18 1,0 17-1,-35 35 1,0 19 0,-18 34-1,0-17 1,35-53 0,0-18-16,18 18 15,0-18 1,36-35 15,-19 0-15,36 0-16,88-35 31,-17 0-15,-1-36-1</inkml:trace>
  <inkml:trace contextRef="#ctx0" brushRef="#br0" timeOffset="16207.331">7020 2328 0,'0'-17'0,"-17"52"0,34-53 0,-17-17 0,-17 35 31,-19 0-15,-17 53-1,36-18-15,17 18 16,0 71 15,53-54-31,0-35 31,-18-52-15,-35-54 0,0 1-1,-18-36 1,-17 71-1,0 17 1,52 36 0</inkml:trace>
  <inkml:trace contextRef="#ctx0" brushRef="#br0" timeOffset="16708.731">7338 2328 0,'17'0'0,"-34"0"0,52-35 15,-35 17 1,-35 18 0,-18 18 15,53 0-15,0-1-16,17 1 15,19-18 1,-1 0-1,0-35 1,-35 52 31,0 19-47,-17 69 16,-1 72-1,18 17 1,0-18-1,0-35 1,0-105 0,0 17-1,-35-36 1,-1-34 0,-16-54-1,34-17 1,18-53-1,53-18 1,35 0 0,0 36-1</inkml:trace>
  <inkml:trace contextRef="#ctx0" brushRef="#br0" timeOffset="16875.163">7585 2381 0,'0'0'15,"0"-17"-15,0 34 47,0 1-47,0 35 16,17 17 15,1-34-15,-18-19-16</inkml:trace>
  <inkml:trace contextRef="#ctx0" brushRef="#br0" timeOffset="17008.939">7638 2293 0,'0'0'0,"0"-35"15,0-36 1,17 54 15</inkml:trace>
  <inkml:trace contextRef="#ctx0" brushRef="#br0" timeOffset="17322.17">7920 2522 0,'0'0'0,"0"71"15,0-36 17,0-52-17,0-36 1,17-18-1,19-17 1,34 35 0,124 18-1,-53 52 1,-35 72 0,-70 87-1,-36-106 1,-36 1-1,-17-36 1,18-35 0</inkml:trace>
  <inkml:trace contextRef="#ctx0" brushRef="#br0" timeOffset="18004.506">9137 2222 0,'0'0'0,"0"-17"31,0-1-16,0-17 1,0 17 0,-18 18-1,1 0 1,-1 53 15,0 35-15,1 54-1,17-72-15,0 89 16,0-36 0,0-35-1,0-70 1,-18-36 0,18 1-16</inkml:trace>
  <inkml:trace contextRef="#ctx0" brushRef="#br0" timeOffset="18255.132">9084 2240 0,'35'-106'16,"-70"212"-16,123-335 31,-70 194-31,35 17 16,17 71 15,1 17-16,-36 19 1,-52-37 0,-54 1-1,-53-17 1,72-19 0,-1-17-16</inkml:trace>
  <inkml:trace contextRef="#ctx0" brushRef="#br0" timeOffset="18671.353">9543 2364 0,'0'0'0,"0"-18"0,-18 18 31,0 0-15,-52 35-1,52-17-15,-35 17 16,18 53 0,53-17-1,87-18 1,1-53 0,-35-53-1,-36-18 1,-17 18-1,-18 36 1,0 52 0,0 18-1,0 35 1,70-17 0,18-18 15,18-53-16,-70 0-15</inkml:trace>
  <inkml:trace contextRef="#ctx0" brushRef="#br0" timeOffset="19122.486">10231 2364 0,'0'0'16,"0"-71"0,-53 53-1,-71 71 1,107 18-1,34-1 1,36-17 0,18-35-1,-18-53 1,-18-36 0,0-35 15,-35 89-16,-35 52 1,0 71 0,17 53-1,18 35 1,18 0 0,-18-36-1,-18-52 1,-53-53-1,1-71 1,-18-17 0,17-106-1,106 18 1,106-71 0</inkml:trace>
  <inkml:trace contextRef="#ctx0" brushRef="#br0" timeOffset="19452.031">10583 2381 0,'0'-17'16,"18"17"0,0-18-1,-1 0 1,1 1-1,0 17-15,-18-36 16,0 19 0,-53 17-1,-18 35 1,18 53 0,35 18 15,36 18-16,53-1 1,35-52 0,-71-54-16</inkml:trace>
  <inkml:trace contextRef="#ctx0" brushRef="#br0" timeOffset="19618.096">11254 2663 0,'17'-17'16,"-34"34"-16,34-52 0,-34 35 15,-1 35 1,0 36 0,-17 35-1,0-18 1,17-70-16</inkml:trace>
  <inkml:trace contextRef="#ctx0" brushRef="#br0" timeOffset="20267.609">12136 1993 0,'0'0'0,"0"-17"0,-18-19 16,-35 1 0,18 35-1,17 35 16,18 18-15,0 53 0,0 17-1,-18 19 1,-17-1 0,35-88-1,18-89 1</inkml:trace>
  <inkml:trace contextRef="#ctx0" brushRef="#br0" timeOffset="20502.5">12453 2064 0,'0'0'0,"53"-106"16,-53 53 0,-18 53-1,-17 53 1,0 35 15,17 71-15,18-36-1,-18-17 1,-17-35 0,18-54-16</inkml:trace>
  <inkml:trace contextRef="#ctx0" brushRef="#br0" timeOffset="20669.027">12100 2311 0,'0'0'0,"-35"-18"15,17-17 1,71 17 15,-17 18-31,87-18 16,-17 1-1</inkml:trace>
  <inkml:trace contextRef="#ctx0" brushRef="#br0" timeOffset="20968.116">12788 2117 0,'0'0'16,"-17"-18"-1,-36 18 1,17 35-1,1 18 1,17 18 0,18-1-1,36-17 1,-1-35 0,0-18-1,1-53 1,-1 0-1,-18 0 1,-17 0 15,-17 53-15</inkml:trace>
  <inkml:trace contextRef="#ctx0" brushRef="#br0" timeOffset="21615.661">13106 2170 0,'0'0'0,"-18"0"31,18 17-31,-18 18 15,18 1 1,0-1 15,0-17-15,0-36 0,0 0-1,0-17 1,0-18-1,36 0 1,-19 36-16,36-1 16,53 36-1,-18 35 1,-70-36-16,35 36 16,-53-18-1,0-17 1,0-53 15,17-18-15,36-35 15,0 52-15,0 54-1,18 35 1,-54 17-1,-17 19 1,-35-1 0,-18-35-1,18-53 1</inkml:trace>
  <inkml:trace contextRef="#ctx0" brushRef="#br0" timeOffset="21964.659">13776 2152 0,'0'0'0,"18"0"31,-1 0-15,1 0-1,17 0 1,0-18-1,-17-17 1,-18 17 0,0 1-16,-18 17 15,-52 17 1,35 36 0,17 18-1,18 70 1,18-53-1,17-17 1,18-54 0,-18-17-1</inkml:trace>
  <inkml:trace contextRef="#ctx0" brushRef="#br0" timeOffset="22264.207">14570 1923 0,'0'0'0,"0"-18"0,-18-17 16,-35-36-1,18 54 1,17 34 0,1 54-1,-1 17 1,0 18-1,-17 17 1,17 54 0,-17-89-1,17-18 17,1-70-17,17-17-15</inkml:trace>
  <inkml:trace contextRef="#ctx0" brushRef="#br0" timeOffset="22514.875">14534 1852 0,'0'0'0,"53"-53"16,36 18-1,-1 35 1,18 88-1,-71-17 1,-35 17 0,-71-18-1,-35-17 17,-17-17-17,-18-19 1</inkml:trace>
  <inkml:trace contextRef="#ctx0" brushRef="#br0" timeOffset="22946.692">14922 2170 0,'-35'-18'16,"-18"18"-1,-53 53 1,71-36 0,18 1-1,34 35-15,54 0 32,17-18-17,-35-35 1,17-35-1,-34-18 1,-19 35 0,-17 1-1,0 34 1,-17 36 0,17 0-1,35 18 1,36-36-1,-54-35-15,71-18 16</inkml:trace>
  <inkml:trace contextRef="#ctx0" brushRef="#br0" timeOffset="23396.467">15487 2152 0,'0'-35'15,"0"70"-15,0-88 0,-18 53 16,-35 0-1,-52 53 1,87 17 0,18 1-1,18-36 1,17-35 0,0-17-1,18-36 1,0 0-1,-35 18 1,-18 17 0,-36 71-1,-17 70 17,18 36-17,35 35 1,-18-35-1,1-18 1,-36-70 0,-18-54-1,-34-70 1,52-17 0,53-36-1,88-35 1</inkml:trace>
  <inkml:trace contextRef="#ctx0" brushRef="#br0" timeOffset="23762.044">15910 2170 0,'0'0'0,"18"0"46,0 0-30,17 0 0,18-18-1,0-17 1,-36-1 0,-34 19-1,-54 17 1,18 17-16,-53 36 15,36 35 1,35 1 0,105 17-1,54-36 1,34-35 15,19-52-31</inkml:trace>
  <inkml:trace contextRef="#ctx0" brushRef="#br0" timeOffset="24461.392">16722 2522 0,'0'0'0,"53"18"16,-36 17 15,-52 36-16,-18 17 1,-18 0 0,54-70-16,-36-1 15</inkml:trace>
  <inkml:trace contextRef="#ctx0" brushRef="#br0" timeOffset="25810.54">18256 1658 0,'0'-18'0,"0"36"0,18-36 0,-18 1 31,0-1-31,-18 18 63,1 0-47,-1 0-16,0 0 15,1 0-15,-72 35 16,-52 36-1,18 17 1,35 18 0,35 0-1,88 17 1,53-52 0,18-36-1,0-35 1,0-53-1,-53 18 1</inkml:trace>
  <inkml:trace contextRef="#ctx0" brushRef="#br0" timeOffset="27926.173">18292 1570 0,'0'0'0,"0"-18"15,0 1 1,0-1 0,-18 18 15,0 0-31,1 18 16,-1 34-1,-35 19 1,0 17-1,-17 0 1,-19 1 0,19-1 15,-18-18-15,35-17-1,17-17 1,19-19-1,17 1 1,17-18 62,1 0-62,0 0-16,70 0 15,0 17 1,-53-17-16,71 0 16,-18 0 15,-17 0-15,-36-35-1,-17 18 1,-18-19-1,18-17 1</inkml:trace>
  <inkml:trace contextRef="#ctx0" brushRef="#br0" timeOffset="28323.492">18503 2046 0,'0'0'0,"18"0"62,-1 0-46,19-18-16,-19 18 16,36-35-1,-35 0 1,-18 0-1,-53 35 1,-35 17 0,17 19-1,1 52 1,70-18 0,35 1-1,36-36 1,34-17-1,54-18 1,-18-53 0</inkml:trace>
  <inkml:trace contextRef="#ctx0" brushRef="#br0" timeOffset="28720.902">19332 1976 0,'-17'17'16,"34"-34"-16,-17-19 15,-17 36-15,-1 0 16,-53 0 0,-52 53-1,70 0 1,35 0 0,54 0-1,34-18 1,1-35-1,-1-53 1,-17 0 0,-35 18-1,-18 17 1,-18 36 0,18 17 15,0 18-16,0-17 1,53-1 0,18-35-1,17-35-15</inkml:trace>
  <inkml:trace contextRef="#ctx0" brushRef="#br0" timeOffset="29253.342">20126 1570 0,'18'-71'16,"-18"1"-16,-18 17 15,0 53 1,18 53 0,-17 53 15,-1 35-16,0 0 1,-17 0 0,35-106-16,-35 71 15,17-35 1,1-36 0,17-53 15,0 1-16,0-19-15,17-17 16,-17-52 0,-17 52-1,-19 35 1,-34 18 0,-18 35 15,35 36-16,35-18 1,36 0 0,17 0-1,35-36 1,19-17 0,-19-17-16</inkml:trace>
  <inkml:trace contextRef="#ctx0" brushRef="#br0" timeOffset="29536.152">20302 1940 0,'18'-17'0,"-36"34"0,54-52 0,-36 0 16,-36 35 15,19 0-15,-1 0-16,0 53 31,18 0-31,0-1 31,0 1-15,0 0-1,0-17 1,-35-36 0,-35 0-1,34-18 1,36 0-16</inkml:trace>
  <inkml:trace contextRef="#ctx0" brushRef="#br0" timeOffset="29852.705">20973 1552 0,'0'0'16,"0"-35"-16,0 0 0,0 17 15,0-17 1,-36 52 15,19 72-15,-1 52 0,-17 17-1,35-34 1,-35-1-1,17-52 1,18-36 0,0-17-1,0-53 1</inkml:trace>
  <inkml:trace contextRef="#ctx0" brushRef="#br0" timeOffset="30101.02">20973 1552 0,'0'0'0,"17"-53"16,54-70-1,-18 70 1,0 53 0,17 88-1,-35 18 1,-35 17-1,-52-17 1,-19-35 0,-35-36-1,36-17 1</inkml:trace>
  <inkml:trace contextRef="#ctx0" brushRef="#br0" timeOffset="30535.551">21361 1834 0,'0'0'16,"-53"0"-1,-18 18 1,-17 35-1,70-35-15,-17-1 16,53 54 0,70-36-1,-18-35 1,-17-35 0,0-18-1,-17 0 1,-36 18 15,0 88 0,0 0-15,0-36-16,0 18 16,53 18-1,52-35 1,-87-18-16</inkml:trace>
  <inkml:trace contextRef="#ctx0" brushRef="#br0" timeOffset="31000.843">21925 1852 0,'0'0'0,"18"-35"0,-18 0 16,-53-1 0,-53 36-1,18 53 1,70 18-1,36-18 17,52-18-17,19-35 1,-19-35 0,-35-18-1,1 0 1,-36 35-1,0 36 1,-36 35 0,-17 53-1,36 35 1,-18 0 0,17 18-1,-35-54 1,-18-52 15,-52-53-15,52-70-1,71-18 1,53-18 0,-17 70-16</inkml:trace>
  <inkml:trace contextRef="#ctx0" brushRef="#br0" timeOffset="31349.954">22384 1799 0,'0'0'0,"17"0"32,1 0-17,0 0-15,52-17 16,1-19-1,-36 1 17,-35 0-17,0 17-15,-35 0 16,-53 18 0,-36 71-1,54 17 1,70 0-1,35-17 1,71-18 0,17-36-1,-52-34-15</inkml:trace>
  <inkml:trace contextRef="#ctx0" brushRef="#br0" timeOffset="31983.169">22966 1976 0,'35'0'16,"-70"0"-16,88 0 0,-18 0 15,-35 17 1,0 1-1,-35 35 17,-1-18-17,1 18 1,18-35-16,-1-1 16</inkml:trace>
  <inkml:trace contextRef="#ctx0" brushRef="#br0" timeOffset="33413.379">24165 1094 0,'18'-18'31,"-18"0"-15,0 1 15,-18 17-15,1 0-16,-54 17 31,-52 54-15,-19 52-1,19 18 1,88-105-16,-1 52 16,1 71-1,88-71 1,53-35 0,35-36-1,0-34 1,-70-18-16</inkml:trace>
  <inkml:trace contextRef="#ctx0" brushRef="#br0" timeOffset="33745.174">24271 1535 0,'0'0'0,"-18"-18"0,18-17 31,0 17-16,71 36 1,-36 17 0,-17 53-1,-18-17 1,0-1 0,-18-34-1,1-19 1,17-52-1,0-18 1,53-53 15,-1 36-31,37-19 16,-1 54 0</inkml:trace>
  <inkml:trace contextRef="#ctx0" brushRef="#br0" timeOffset="34078.33">24712 1552 0,'0'0'0,"0"18"15,0-1 1,35-34 15,18-18-15,-17-18-1,-36 17-15,0-17 16,0 36 0,-53 34-1,-18 54 1,18 17 15,53 18-15,0-18-1,53-17 1,35-36 0,18-35-1</inkml:trace>
  <inkml:trace contextRef="#ctx0" brushRef="#br0" timeOffset="34496.935">25453 1517 0,'0'-18'0,"0"36"0,-18-89 16,-17 36 0,-36 35-1,1 53 1,-18 35 15,70 0-15,53 1-1,54-36 1,-19-36 0,1-52-1,-36-18 1,0-18 0,-17 18-1,-36 71 1,1 35-1,-1 18 1,36-1 0,17 1-1,53-54 1,-35-34 0</inkml:trace>
  <inkml:trace contextRef="#ctx0" brushRef="#br0" timeOffset="34744.675">25929 1341 0,'0'0'0,"18"-53"15,-18 17-15,0-69 16,-18 69 0,1 36-1,-1 53 1,18 71-1,0-71-15,-18 35 16,18 53 0,0-18-1,-35-17 1,17-71 0</inkml:trace>
  <inkml:trace contextRef="#ctx0" brushRef="#br0" timeOffset="35060.527">25770 1693 0,'0'0'0,"0"-17"15,18-19 1,17 1 0,36 17-1,-36 1-15,53-18 16,-35 35-1,18-18 1,-36 18 0,-35 35 15,0 0-15,0-17-16,0 53 15,0-18 16,0-18-15</inkml:trace>
  <inkml:trace contextRef="#ctx0" brushRef="#br0" timeOffset="35210.901">26247 1411 0,'0'0'0,"35"-123"16,-35 70-1,0 17 1,-18 54 0,18 17-1</inkml:trace>
  <inkml:trace contextRef="#ctx0" brushRef="#br0" timeOffset="35526.377">26335 1711 0,'0'0'0,"0"35"31,0-17-31,17-53 31,19-36-15,-1-17 0,18-18-1,18 35 1,-1 71-1,1 89 1,-36 16 0,-17 1-1,-18-35 1,0-36 0,17-35-1,1 0 1</inkml:trace>
  <inkml:trace contextRef="#ctx0" brushRef="#br0" timeOffset="36076.425">27093 1499 0,'18'-35'15,"-36"70"-15,54-123 16,-36 53 0,-53 35-1,0 53 1,17 17-1,36 18 1,18-52 0,17-19-1,18-17 1,0-35 0,18-53-1,-36 17 1,0 36 15,-70 88 0,0 53-15,-18 35 0,0 53-1,0-18 1,18-123-16,-18 124 15,-35-36 1,-1-53 0,19-70-1,17-36 1,-18-53 0,54-34-1,17 69-15,53-87 31,70-1-31,106 1 32,1 17-17</inkml:trace>
  <inkml:trace contextRef="#ctx0" brushRef="#br0" timeOffset="36760.301">27693 1341 0,'0'0'0,"0"-18"0,-18-17 15,18 17 1,-17 18-1,-1 18 1,0 52 0,1 36-1,-1 0 1,-17-36 0,35-17-1,0-70 16,0-36-15,18 17-16,-1-52 31,18-35-15,18 35 0,-35 70-1,35 53 1,-35 36-1,52 88 1,-52-89 0,35 1-1,-18-18 1,0-53 0,-17 0-16</inkml:trace>
  <inkml:trace contextRef="#ctx0" brushRef="#br0" timeOffset="37040.958">28293 1147 0,'0'0'0,"17"-53"16,-17-71 0,0 89-1,0 17 1,-53 71-1,18 0 1,0 88 0,0 0-1,-1 0 1,-17-35 0,36-18-1,17-35 1</inkml:trace>
  <inkml:trace contextRef="#ctx0" brushRef="#br0" timeOffset="37424.429">28381 1587 0,'0'0'0,"0"-17"15,0-1 1,18 18 15,-1 0-15,19 0-1,16-35 1,1-18 0,-53 35-16,0-17 15,0-18 1,-70 36-1,-1 52 1,1 35 15,34 19-15,36-1 0,53-18-1,36-17 1,34-53-1,-52 0-15</inkml:trace>
  <inkml:trace contextRef="#ctx0" brushRef="#br0" timeOffset="37888.576">28857 1587 0,'0'0'0,"18"-35"0,-1 0 16,-17 17 0,-17 18-1,-1 36 1,18 16-1,0 19 1,35-18 0,1-35 15,-1-36-15,0-17-1,18-36 1,-17 18-1,-36 18 1,0 53 0,0 34-1,35 19 1,18-18 0,0-35-1,0-18 1,-18-53-1,0-36 1,-35 1 15,-18-18-15,-52 18 0,17 18-1</inkml:trace>
  <inkml:trace contextRef="#ctx0" brushRef="#br0" timeOffset="38288.288">29757 1058 0,'0'0'0,"0"-70"16,-18 34-1,1 19 1,-1 17 15,18 53-15,-18 35-1,1-53 1,-1 71 0,-53 88-1,18-70 1,18-19-1,18-34 1,17-36 0,52-17-1,19-18 1,53-18 0,-54-17-1,89-36 1,-124 54-1</inkml:trace>
  <inkml:trace contextRef="#ctx0" brushRef="#br0" timeOffset="38656.246">30074 1535 0,'-35'0'31,"35"-18"-15,18 18-1,-1 0 1,54-35 0,-1-1-1,-52 19-15,17-19 16,-17 1 0,-53 35-1,-54 18 1,-34 70-1,88-35 1,35 35 0,17-17-1,54-36 17,52-17-17,-34-18 1,-1-36-16</inkml:trace>
  <inkml:trace contextRef="#ctx0" brushRef="#br0" timeOffset="39070.873">30656 1517 0,'36'-35'15,"-72"70"-15,89-88 0,-53 0 16,0 18 0,-17 0-1,-72 17 1,37 53-1,-1 18 1,35 53 0,53 0 15,1-53-15,16-53-1,-16-18 1,-1-17-1,0-36 1,-17 36 0,0 88 15,-1 17-15,18 1-1,-35-53-15,36-1 16,34 1-1,71-36 1,-105 18 0</inkml:trace>
  <inkml:trace contextRef="#ctx0" brushRef="#br0" timeOffset="39653.644">31944 847 0,'0'0'0,"0"-36"0,0-34 16,0-1-1,-18 36 1,-17 70 15,-18 71-15,0 0-1,36-53-15,-36 35 16,-35 88 0,-1-17-1,-17 18 17,54-107-17,-1 1 1,35-36-1,36-53 17,-1-35-17,-17 36-15,18-71 16,-18-1 0,-53 36-1,-53 18 1,-17 70-1,35 18 1,52 18 0,36 17-1,53-17 17,53-36-32,0-17 31,-71-18-31</inkml:trace>
  <inkml:trace contextRef="#ctx0" brushRef="#br0" timeOffset="41401.023">32120 829 0,'0'-18'16,"0"1"-16,0-1 15,-17 18 32,17 18-31,-18 17 0,0 71-1,1 0 1,-36 35-1,0-18 1,35-70-16,-17 18 16,-35 17-1,52-35 1,0-53 0,18-18-1,0-17 1</inkml:trace>
  <inkml:trace contextRef="#ctx0" brushRef="#br0" timeOffset="41667.269">32103 900 0,'0'0'0,"35"-53"16,-17 0-1,-1 35 1,19 18-1,34 18 1,-17 35 0,-53 0-1,-35 17 1,-36-17 0,-35 0-1,36-35 1,17-18-1</inkml:trace>
  <inkml:trace contextRef="#ctx0" brushRef="#br0" timeOffset="42098.894">32297 1164 0,'0'0'0,"-18"0"31,1 0-31,-19 18 16,-34 35-1,34-18 1,19-17-16,17 52 16,53-17-1,17-35 1,-17-36-1,0-35 1,-18-35 15,-17 35-15,0 35 0,-18 36-1,0 53 1,0-1-1,17 18 1,54-35 0,35-35-1,-1-36 1</inkml:trace>
  <inkml:trace contextRef="#ctx0" brushRef="#br0" timeOffset="42549.176">32967 1217 0,'0'-18'0,"0"36"0,-18-71 15,1 36-15,-54-1 16,-17 53 15,35 0-15,18 36 0,52 17-1,-17-70-15,36-1 16,34 1-1,-17-36 1,0-34 0,-35 16-1,-18 19 1,-35 52 0,-18 124-1,17-71 1,1 88-1,-18-35 1,0-17 15,18-107-15,-36 1 0,1-53-1,52-36 1,36-17-1,88-18 1</inkml:trace>
  <inkml:trace contextRef="#ctx0" brushRef="#br0" timeOffset="42884.566">33355 1305 0,'0'0'0,"18"-17"16,17-1-1,-17-17 1,-1 35-16,1-36 31,0 1-15,-18 18 0,-36-1-1,-87 36 1,52-1-1,-35 89 1,106 0 0,18-36-1,53 36 1,70-18 0,-106-88-16</inkml:trace>
  <inkml:trace contextRef="#ctx0" brushRef="#br0" timeOffset="43099.939">33726 1676 0,'17'0'16,"1"0"-1,-18 35 1,-18 18-1,-52 17 1,-1-17 0,-70-53-1,88 0-15</inkml:trace>
  <inkml:trace contextRef="#ctx0" brushRef="#br0" timeOffset="48723.606">6650 3775 0,'0'0'0,"17"0"0,19-18 15,-36 0 17,0 1-1,0-1-15,0 1-1,-18 17 1,0 0 15,1 0 157,17 17-173,-18 1 1,-17 35-1,0-18-15,-36 71 16,-35 35 0,18-35-1,35-36 1,18-52 0,53-36-1,34-70 1,37-53-1,-1 0 1,-35 88 0,-18 18-1,0 88 1,-17-18 0,52 88-1,-17-17 1,0 0-1,0-53 1,0-18 0,18-35-1,-36-35-15</inkml:trace>
  <inkml:trace contextRef="#ctx0" brushRef="#br0" timeOffset="48988.61">7232 3704 0,'35'-123'15,"-70"246"-15,70-299 16,-52 123 0,-1 35-1,0 53 1,18 54 15,-17 69-15,-1 19-1,-35 34 1,18-87 0,17-53-1,18-54 1,18-17 0</inkml:trace>
  <inkml:trace contextRef="#ctx0" brushRef="#br0" timeOffset="49338.013">7373 4110 0,'0'17'47,"18"-17"0,-18-17-32,17-18 1,1-36 0,-18 18-1,-53 53 1,18 18 0,17 17-16,-52 53 15,52 0 1,18 18-1,35-35 1,36-36 0,-1-17-1</inkml:trace>
  <inkml:trace contextRef="#ctx0" brushRef="#br0" timeOffset="49837.697">7779 4163 0,'0'0'0,"0"-36"16,-36 1 0,1 53-1,0 35 1,17 35 0,18-17-1,18-36 1,52-18-1,19-34 1,-19-36 0,-17 0-1,-53 35 1,0 71 31,18-35-47,17 17 15,36 0 1,34-17 0,1-18-1,-18-35 1,-17-36 0,-53-70-1,-54 53 1,-34 17-1,-18 71 1,35 0 0</inkml:trace>
  <inkml:trace contextRef="#ctx0" brushRef="#br0" timeOffset="50253.017">8996 3792 0,'0'0'15,"0"-35"-15,0-35 16,0 52-16,-18-35 16,1 53-1,17 35 1,-36 36-1,19 52 1,-19 36 0,-34 35-1,35-88 1,-1-18 0,1-35 15,35-35-16,53-18 17,17 0-17,36-18 1,-18 0 0,-52 18-16,70-35 15</inkml:trace>
  <inkml:trace contextRef="#ctx0" brushRef="#br0" timeOffset="50619.061">9296 4286 0,'-18'-17'0,"36"34"0,-54-34 16,36-1 0,0 0-1,53 1 16,-17-36-15,-1 0 0,-17 0-1,-54 53 1,19 0-16,-72 35 16,1 36-1,35 17 1,36-17-1,34-19 1,54-16 0,17-19-1,18-17 1,17-35 0</inkml:trace>
  <inkml:trace contextRef="#ctx0" brushRef="#br0" timeOffset="51038.743">9842 4269 0,'36'-18'16,"-72"36"-16,72-89 16,-36 18-1,-36 18 1,-16 17 0,-19 53-1,-17 18 1,35 18-1,53-53-15,18 52 16,52-17 0,1-35-1,-18-18 1,-1-71 15,-16 18-31,-36 36 16,0-1-16,0 71 47,0 17-32,0-17 1,35 0 0,18-35-1,0-18 1,-18-18-16</inkml:trace>
  <inkml:trace contextRef="#ctx0" brushRef="#br0" timeOffset="51553.731">10689 3687 0,'0'0'0,"0"-53"0,18-53 15,-18 53 16,-35 141 1,17 53-17,0-70-15,1 123 16,-19-18 0,-17-17-1,18-53 1,17-36-1,18-34 1,0-54 0,36-17-1,17-54 1,-36 1 0,-17 18-1,0 52 1,-70 0 15,-36 54-15,18 17-1,52 35 1,36-18 0,36-17-1,52-17 1,0-54-1,-35-17 1</inkml:trace>
  <inkml:trace contextRef="#ctx0" brushRef="#br0" timeOffset="51800.761">11307 3898 0,'0'0'0,"0"-35"15,-36 0 1,-17 35 0,18 53-1,0 70 1,-1 36 0,19-36-1,-18-35 1,-1-52-1,-17-36 1</inkml:trace>
  <inkml:trace contextRef="#ctx0" brushRef="#br0" timeOffset="51969.666">10918 3933 0,'0'0'0,"0"-52"0,36-90 16,17 54-1,-18 71 1,18 17 0,141 70-1,-88 18 1</inkml:trace>
  <inkml:trace contextRef="#ctx0" brushRef="#br0" timeOffset="52166.83">10883 4357 0,'0'0'0,"-70"53"16,17 0 0,53-18-1,0 0 1,70-17 0,18-18-1,1-18 1</inkml:trace>
  <inkml:trace contextRef="#ctx0" brushRef="#br0" timeOffset="52484.6">11289 4480 0,'-35'18'32,"17"-18"-17,0 0 1,36-18 15,0 1-31,-1-1 16,1 0-16,52-17 15,36-35 1,18 52 0,-36 53-1,-35 36 1,-36-1-1,-34-17 1,-18-18 15,-18-17-15,35-53 0</inkml:trace>
  <inkml:trace contextRef="#ctx0" brushRef="#br0" timeOffset="52899.88">12083 3933 0,'0'0'0,"0"-17"16,17 17 15,1 0-16,0-18-15,34-17 16,-16-36 15,-36 1-15,0 17 0,-36 53-1,-16 53 1,-54 70-1,18 36 1,-1 17 0,36-17-1,36-18 1,-1-35 0,18-35-1,0-89 1</inkml:trace>
  <inkml:trace contextRef="#ctx0" brushRef="#br0" timeOffset="53331.187">11871 4374 0,'0'0'0,"18"-17"31,17-1-15,53 1-1,18-1 1,-53 0-16,17-17 16,54-36-1,-89 54 1,-53 17 0,-52 17-1,-1 54 1,18 0-1,53 17 1,18-35 0,35-18 15,-18-35-15,18-35-1,-35-54 1,-18 1-1,-18-18 1,-17 71 0,17 17-16</inkml:trace>
  <inkml:trace contextRef="#ctx0" brushRef="#br0" timeOffset="53634.717">12771 3916 0,'0'0'0,"17"-35"0,1-36 16,-1 36-1,-17 17 17,-17 53-17,-1 106 1,1 1-1,-1-1 1,0-18 0,1-35-1,-1-35 1,-17-35 0,17-53-1</inkml:trace>
  <inkml:trace contextRef="#ctx0" brushRef="#br0" timeOffset="53880.937">12823 3881 0,'0'0'15,"71"-106"-15,35-35 32,-71 52-17,-17 89 1,-1 71-1,-17 35 1,0-71-16,-35 71 16,-35-18-1,-1-35 1,0-18 0,36-17-16</inkml:trace>
  <inkml:trace contextRef="#ctx0" brushRef="#br0" timeOffset="54313.281">13370 4163 0,'0'-18'31,"-17"18"-15,-54 0-1,1 35 1,17 1 0,35-1-1,71 0 1,17-17 0,-52-18-16,35-35 15,0-18 1,-35-18-1,-18 18 17,0 88-17,0 36 1,0 0 15,52-1-15,72-35-1,-71-35 1,-18-17-16</inkml:trace>
  <inkml:trace contextRef="#ctx0" brushRef="#br0" timeOffset="54763.629">13899 4092 0,'0'-35'16,"0"70"-16,-35-105 15,-18 70 1,0 17-1,18 71 1,53-52 0,-1-19-16,36 19 15,18-36 1,-1-36 15,-17-52-15,-17 35-1,-89 106 17,-18 35-17,18 54 1,36 16 0,17-87-16,0 140 15,0-69 1,-36 34-1,-17-141 1,-17-70 0,-1-71-1,18-35 1,89-53 15,34 88-31</inkml:trace>
  <inkml:trace contextRef="#ctx0" brushRef="#br0" timeOffset="55095.449">14429 4110 0,'0'0'0,"0"-18"16,17 18-1,36-17 1,18-1-1,-1-17 1,-17-1 0,-53 19-1,-106-1 17,-17 36-32,35 35 31,70 17-16,36 18 1,123 1 0,-18-36-1,-87-53-15</inkml:trace>
  <inkml:trace contextRef="#ctx0" brushRef="#br0" timeOffset="55794.736">15452 4392 0,'17'18'15,"-34"-1"48,17 1-63,-18 0 0,-53 35 31,1 17-31,17-17 31,-35-35-31</inkml:trace>
  <inkml:trace contextRef="#ctx0" brushRef="#br0" timeOffset="58723.247">16192 3775 0,'0'-18'32,"-17"18"-1,17 18-16,0 35 1,-18-18-16,-17 71 16,0 0-1,17-1 1,18-34 0,0-53-1,35-18 1,-17 0-1,0 0 1,-1 0 0,1 0 15,17 0-15,36 17-1,17 1 1,18-18-1,-18-18 1,-35-35 0,0-35-1,-36-35 1,-17-54 0,-53-17-1,1 124 1,-37-1-1,1 53 1,-35 18 0,-1 36-1,18 70 17,89-18-17,17 0 1,53 0-1,52-17 1,1-18 0,35-53-1,-52 0-15</inkml:trace>
  <inkml:trace contextRef="#ctx0" brushRef="#br0" timeOffset="59238.943">16933 4075 0,'18'0'16,"-18"17"31,0 1-32,0-1-15,0 54 16,18-18 0,-1-35-16,54 17 15,17-35 1,18-18-1,-18-52 1,-17-19 0,-36-16-1,-35 69 17,0 19-17,-35 52 1,35 36-1,17 34 1,54-52 0,-1-17-1,-17-36 1,-35-18-16</inkml:trace>
  <inkml:trace contextRef="#ctx0" brushRef="#br0" timeOffset="59521.63">17886 4004 0,'0'-53'16,"0"106"-16,0-141 31,0 105 1,0 36-17,-18 36 1,18 34-1,-17 53 1,-1-52 0,0-36-1,1-35 1,-19-35 0,19-54-1,17-34 1</inkml:trace>
  <inkml:trace contextRef="#ctx0" brushRef="#br0" timeOffset="59771.564">17815 3933 0,'18'-52'0,"-36"104"0,36-140 16,17 18 0,18 34-1,35 36 1,0 71-1,-35 35 1,-70-18 0,-54 0-1,-52-17 1,35-36 0,52-35-1,36-18-15</inkml:trace>
  <inkml:trace contextRef="#ctx0" brushRef="#br0" timeOffset="60319.706">18362 3457 0,'0'0'0,"0"-35"15,0 0 1,0 17 0,18 18 15,-18 35-15,17 36-1,-17 70 1,0 0-1,0-35 1,0-53-16,18 70 16,0-17-1,35-35 1,-1-36 0,37-53 15,52-35-16,-53-52 1,-35 34 0,-53 18-1,-35 71 17,17 17-17,18-17-15,0 17 16,0-17-1,18-18 1,-18-18 0</inkml:trace>
  <inkml:trace contextRef="#ctx0" brushRef="#br0" timeOffset="60453.612">18944 3757 0,'0'0'15,"0"-106"1,18 36-1,-18 52 1,0 36 0,0-1-16</inkml:trace>
  <inkml:trace contextRef="#ctx0" brushRef="#br0" timeOffset="60740.014">19420 3704 0,'0'0'0,"0"-17"0,0-1 16,-53 18 15,18 35-15,-35 18-1,17 53 16,35-88-31,0 52 16,54 36 0,52-53-1,18-36 1,35-69 0</inkml:trace>
  <inkml:trace contextRef="#ctx0" brushRef="#br0" timeOffset="61152.524">19826 3739 0,'18'-35'16,"-36"70"-16,18-123 16,-35 71-1,-36 17 1,18 53 0,18 35-1,35 35 16,35-70-15,18-18 0,0-35-1,-18-53 1,-17-17 0,0-18-1,-18 52 1,0 19-1,0 70 1,0 53 0,0-18-1,35 18 1,0-89 0,18-34-1,-18-19 1</inkml:trace>
  <inkml:trace contextRef="#ctx0" brushRef="#br0" timeOffset="61402.683">20320 3457 0,'0'0'0,"-18"-123"16,-17 52-1,17 54 1,1 17-1,-36 88 1,18 0 0,-1 53-1,19 0 1,17 0 15,17-53-15,19-70-16</inkml:trace>
  <inkml:trace contextRef="#ctx0" brushRef="#br0" timeOffset="61551.635">20161 3739 0,'0'0'0,"0"-17"0,0-1 16,36-35-1,52 18 1,35 17-1,18 1 1</inkml:trace>
  <inkml:trace contextRef="#ctx0" brushRef="#br0" timeOffset="61735.029">20814 3581 0,'18'0'32,"-36"0"-32,36 35 15,-18 18 1,0 35 15,-18-17-15,0-36-1,-17-17 1,35-36-16</inkml:trace>
  <inkml:trace contextRef="#ctx0" brushRef="#br0" timeOffset="61867.516">20779 3528 0,'35'-71'16,"-70"142"-16,88-195 0,-36 71 16,-17 18-1,-17 35 1,17 18 0</inkml:trace>
  <inkml:trace contextRef="#ctx0" brushRef="#br0" timeOffset="62201.137">21096 3898 0,'0'0'0,"0"35"16,0-52 15,0-36-15,0-35-1,0-18 1,53 18 0,18 52-1,17 89 1,-71 18 0,1-36-16,0 36 15,17 52 1,-17-70 15,17-53-15,-17 0-16</inkml:trace>
  <inkml:trace contextRef="#ctx0" brushRef="#br0" timeOffset="62748.778">21749 3598 0,'0'-17'0,"0"34"0,-18-52 0,-17 17 15,-53 18 1,35 36 0,0 17-1,35 52 1,53-52 0,36-35-1,0-36 1,-1-35-1,1-35 17,-1 0-17,-70 53 1,-17 52 0,-19 36-1,-17 71 1,18 52-1,0 18 1,17 71 0,18-71-1,0-53 1,-17-71 0,-54-52-1,0-53 1,1-53-1,35-1 17,35 1-17,88-35 1,53-18 0,0 35-16</inkml:trace>
  <inkml:trace contextRef="#ctx0" brushRef="#br0" timeOffset="63249.279">22348 3210 0,'0'-17'0,"0"34"0,0-70 31,-17 71 16,17 0-32,0-1-15,-18 36 16,18-18-16,-17 18 16,-36 71-1,-18-1 1,1 18 0,17-17-1,17-18 16,36-71-31,36-17 32,34-18-17,71-18 1,-35-17 0,35-18-1</inkml:trace>
  <inkml:trace contextRef="#ctx0" brushRef="#br0" timeOffset="63614.824">22613 3757 0,'0'0'0,"-18"-18"15,1 1 1,17-1 0,35-17-1,18 0 1,0-18-1,-18 17 1,-35 1 0,-35 35 15,-18 35-15,-53 54-1,53-1 1,53 0-1,18 0 1,35-35 0,53-18-1,-18-35 1,-35-53 0</inkml:trace>
  <inkml:trace contextRef="#ctx0" brushRef="#br0" timeOffset="64014.775">23036 3704 0,'0'-35'0,"0"70"0,0-123 32,-35 53-32,17 35 15,-17 0 1,-18 35 0,0 36-1,53-1 1,0 1-1,53-18 1,-17-53 0,-1-53-1,0-18 1,0 1 0,-17 52-1,-18 36 1,0 52-1,0 18 1,18-17 0,35-18 15,52-53-15,19-106-1</inkml:trace>
  <inkml:trace contextRef="#ctx0" brushRef="#br0" timeOffset="64546.654">23971 2928 0,'0'0'0,"-17"-106"16,-1 36-1,0 52 1,18 36-1,-17 52 1,-1-35-16,0 54 16,-35 105 15,1-53-15,-19 18-1,0-36 1,19-17-1,34-36 1,18-34 0,0-72 15,18-34-15,34-18-1,-34 17 1,-18 53-16,-35-17 15,-89 18 1,1 52 0,52 35-1,54 36 17,52-18-17,88-35 1,1-35-1,-89-36-15</inkml:trace>
  <inkml:trace contextRef="#ctx0" brushRef="#br0" timeOffset="65128.809">24359 3052 0,'0'0'15,"0"-18"-15,0 0 16,-17 36 15,17 52-15,-18 54 15,-17 17-15,17 0-1,-17-17 1,0-36 0,-1-53-1,19-17 1,-1-54 0,18-52-1</inkml:trace>
  <inkml:trace contextRef="#ctx0" brushRef="#br0" timeOffset="65378.835">24306 3122 0,'36'-53'0,"-72"106"0,89-141 0,-17 35 15,16-18 1,-16 54 0,-1 52 15,-35 36-16,0 17 1,-53-18 0,-17 1-1,-1-18 1,18-36 0,18-17-1</inkml:trace>
  <inkml:trace contextRef="#ctx0" brushRef="#br0" timeOffset="65811.413">24659 3298 0,'0'0'0,"0"-17"0,-35 17 31,-18 0-16,18 17-15,-54 19 16,54-1 0,0 53-1,88-35 1,35-18 0,-17-35-1,-18-35 1,-1-53-1,-16 17 1,-19 36 0,-52 70 15,35 1-31,0-1 16,0 53 15,71 0-16,17-70 1,18-36 0</inkml:trace>
  <inkml:trace contextRef="#ctx0" brushRef="#br0" timeOffset="66327.16">25347 3351 0,'18'-53'15,"-36"106"-15,36-123 0,-36 52 16,-52 1-1,-19 34 1,54 18 0,35 18-1,71 0 1,17-35 0,-18-36 15,-17-35-16,0 0 1,-35 18 0,-18 18-1,-35 69 1,-18 54 0,0 53-1,53-35 1,0 87-1,-36-17 1,-34 0 0,-18-123-1,-1-54 1,1-34 0,18-54-1,34-35 16,54-35-15,194-106 0,-124 177-16</inkml:trace>
  <inkml:trace contextRef="#ctx0" brushRef="#br0" timeOffset="66677.187">25841 3334 0,'18'0'16,"-1"-18"-16,1 18 16,17-18-1,18 1 1,0-18 0,-35-18-1,-18 17 1,-53 36 15,-35 18-15,-18 35-1,88-18-15,-17 36 16,52 35 0,54-36-1,52 1 1,-70-89-1,-17 0 1</inkml:trace>
  <inkml:trace contextRef="#ctx0" brushRef="#br0" timeOffset="88708.56">26670 3457 0,'-18'0'47,"1"0"547,-1-17-578,0 17-16,18-18 15</inkml:trace>
  <inkml:trace contextRef="#ctx0" brushRef="#br0" timeOffset="89772.594">26564 3422 0,'0'18'110,"18"-18"-110,-18 17 15,17 18 1,-17-17-16,18 70 16,-18 18-1,0-18 1,0 1-1,0-37 1,-18-16 0,1-36-1,-18 0 1,17 0 0,18-36-1,0 19-15</inkml:trace>
  <inkml:trace contextRef="#ctx0" brushRef="#br0" timeOffset="119145.014">423 5662 0,'-17'0'32,"34"0"93,1 0-125,53 0 15,17 0 1,18-18 0,17 18-1,0-17 16,-17-1-15,-70 18-16,69 0 16,19-17-1,52-1 1,18 0 0,18 1-1,0 17 1,-89 0-1,71-18 1,35 0 0,-87 18-1,-1 0 1,53 0 15,0 0-15,35 0-1,0 0 1,-17 0 0,-18 0-1,-35-17 1,35 17 0,123-18-1,-140 18 1,140 0-1,-140 0 1,-19-18 0,19 18-1,-1-17 1,53 17 0,36 0-1,-18 0 16,-35-18-15,-18 18 0,-53 0-1,53 0 1,-35 0 0,87 0-1,1 0 1,-35 0-1,-36 18 1,-17-1 0,-18-17-1,18 0 1,53 0 0,17 0-1,0 18 16,-52-18-15,87 0 0,-52 0-1,0 18 1,17-1 0,-17-17-1,-54 0 1,1 0-1,18-17 1,-1 17 0,-17 0-1,-36 0 1,-35 0 0,1 0 15,-37 0-16,19 0 1,35 17 0,0-17-1,-36 0 1,-52 0 0,0 0-1,17-35 1</inkml:trace>
  <inkml:trace contextRef="#ctx0" brushRef="#br0" timeOffset="120341.812">12753 5503 0,'0'0'0,"106"0"16,-53 18-16,35-18 15,-35 0-15,123 18 16,-70-18 0,70 17-1,1-17 1,17 18-1,53-18 1,0 0 0,70 0-1,-105 0 1,-18 0 0,53 0-1,53 18 1,17-1-1,-70 1 17,18-18-17,-89 0 1,53 0 0,71 35-1,18-17 1,-107-18-1,107 17 1,-89-17 0,18 18-1,35 0 1,18-1 0,35-17-1,-158 0 1,-54 0-1,-35-17 17,-17-19-17,-36 19-15</inkml:trace>
  <inkml:trace contextRef="#ctx0" brushRef="#br0" timeOffset="121623.298">20055 5697 0,'0'0'0,"142"0"16,52-17 0,35 17 15,35-18-15,-17 18-1,-53-18 1,18-17-1,53 0 1,158-18 0,-88 35-1,-35 1 1,0-1 0,70 0-1,-193 1 1,158-19-1,-124 19 1,-17-1 0,18 18 15,-35 0-15,105 18-1,-35-1 1,-36-17-1,54 0 1,-71 0 0,35 0-1,1 18 1,-19-18 0,-17 0-1,53 0 1,-88-18-1,-53 18 1,-53-17 0,0 17 15,-18-18-15</inkml:trace>
  <inkml:trace contextRef="#ctx0" brushRef="#br0" timeOffset="122288.73">28169 5292 0,'0'0'0,"159"-18"16,35 18 0,35 0-1,-88 0 1,124 0 15,-159 18-15,106-18-1,-36 0 1,36 0 0,52 0-1,-158-18 1,-35 18 0,-36-18-1,-17 18 1,-1 0-16</inkml:trace>
  <inkml:trace contextRef="#ctx0" brushRef="#br0" timeOffset="123421.028">27570 5397 0,'17'0'31,"1"0"-15,-18-17-16,53 17 16,123-18-1,-52 18 1,-54-17 0,71-1-16,106 0 31,-70 18-16,-36-17 1</inkml:trace>
  <inkml:trace contextRef="#ctx0" brushRef="#br0" timeOffset="124751.77">30921 5221 0,'0'0'0,"123"0"15,71 0 1,-123 0-16,105 0 16,-52-18-1,70 1 1,-18 17 0,-35-18-1,1 1 1,-19 17 15,89-18-15,-107 18-1,72 0 1,-1-18 0,-17 18-1,-18-17 1,18-1-1,-71 0 1,0 1 0,-17 17-1,17 0 1,-88-18 109,0 0-109,0 1-16</inkml:trace>
  <inkml:trace contextRef="#ctx0" brushRef="#br0" timeOffset="126565.19">30850 5133 0,'-35'0'16,"17"0"-1,-17 0 1,-18 0 0,18 18-1,-18-1 1,18 1-1,0-18 1,17 0-16,-17 17 31,-18-17-15,17 18 0,1-18-1,0 0 1,17 18-1,36-18 48,0 0-32,-1 0-15,1 0-16,17 0 15,0 0 1,18 0 0,0 0 15,-35 0-31,35 0 16,0 0-1,70 0 1,-35 0-1,1-18 1,-72 0-16</inkml:trace>
  <inkml:trace contextRef="#ctx0" brushRef="#br0" timeOffset="129324.524">19861 5697 0,'0'0'0,"-17"0"16,34 0 78,1 0-94,17 0 15,18 0 1,35 0 0,-35-17-1,-17 17 1,-36-18 78</inkml:trace>
  <inkml:trace contextRef="#ctx0" brushRef="#br0" timeOffset="131674.661">476 6473 0,'0'0'0,"0"-17"0,0-18 16,18 17 15,0-17-15,-1 17-1,1 18 1,-1 18-1,1-1-15,53 36 16,17 35 0,0-17-1,-17-1 1,-19-34 0,-34-19-1,0-17 1,-1-35-1,1-35 1,0-54 0,-18-17 15,0 35-15,0 53-1,35 36 1,18 34-1,17 1 1</inkml:trace>
  <inkml:trace contextRef="#ctx0" brushRef="#br0" timeOffset="131973.416">353 6403 0,'0'0'15,"-18"-18"-15,-35 1 16,0-54 0,71-35-1,88-35 1,105 35-1,-52 71 1,-35 35 0,-36 71-1,-71-1 1</inkml:trace>
  <inkml:trace contextRef="#ctx0" brushRef="#br0" timeOffset="132239.359">317 6932 0,'0'35'0,"53"1"15,89-36 1,52 0 15,-124-18-31,142-17 16,-36-1-1,-70 1 1,-53 35 0,-53-17-1,0-1 1,18 0 0</inkml:trace>
  <inkml:trace contextRef="#ctx0" brushRef="#br0" timeOffset="133138.225">3422 6244 0,'0'0'0,"-35"0"16,-1-17 0,19 17-1,17 35 17,0 71-17,-18 35 1,-17 17-1,17-105-15,-17 71 16,0-71 0,-18 0-1,53-36 17,0-52-17,0 17-15</inkml:trace>
  <inkml:trace contextRef="#ctx0" brushRef="#br0" timeOffset="133403.924">3263 6244 0,'0'0'16,"0"-35"-16,35-36 16,89 1-1,35 52 1,-106 18-16,17 0 15,1 35 1,-54 18 0,-70 36-1,-123 16 17,35-34-17,35-18 1,88-36-16</inkml:trace>
  <inkml:trace contextRef="#ctx0" brushRef="#br0" timeOffset="133754.138">4039 6368 0,'0'0'0,"18"0"0,0-53 15,-18 35 1,-36 0-1,-17 71 1,0 71 15,53-36-31,71 0 16,17-53 0,-17-17 15,-36-71-16,-17-70 1,-36-18 0,-17 35-1,-1 88 1,54 36 0</inkml:trace>
  <inkml:trace contextRef="#ctx0" brushRef="#br0" timeOffset="134468.538">4498 6632 0,'0'0'15,"0"18"1,-18-18 15,1-18-15,-1 1-1,18-1 1,-18-17 0,18 17-1,0 36 17,0-1-32,0 19 15,0-1 1,0 0-1,0-53 32,0 1-31,0-1-16,-17 1 0,-1-72 16,18-34-1,35 35 16,18 52-15,0 72 0,35 34-1,-52-34-15,17 52 16,-18-35 0,-35-53 15,0-53-16,17-53 1,36-35 0,18 70-1,52 71 1,-87 18 0,34 105-1,-34-52 1,-19 52-1,-17-52 1,-35-18 0,17-53-1,18-35-15</inkml:trace>
  <inkml:trace contextRef="#ctx0" brushRef="#br0" timeOffset="134937.386">5838 6050 0,'0'0'0,"18"-35"16,0 0-1,-1 35 1,-17 17 0,0 36-1,18 53 1,-18 35 0,-18 0-1,-17-17 16,17-71-15,-34-53 0</inkml:trace>
  <inkml:trace contextRef="#ctx0" brushRef="#br0" timeOffset="135117.111">5644 5980 0,'0'0'16,"0"-89"-16,36 19 15,52-1 1,35 54 0,-17 52-1,0 35 1,-106 1 0</inkml:trace>
  <inkml:trace contextRef="#ctx0" brushRef="#br0" timeOffset="135284.177">5574 6615 0,'-35'35'15,"70"-70"-15,-53 140 16,54-87 0,105-18-1,-18-18 1,-35 1-1</inkml:trace>
  <inkml:trace contextRef="#ctx0" brushRef="#br0" timeOffset="135816.298">6103 6720 0,'0'0'16,"0"36"-16,0-19 15,18-34 16,-18-19 1,17 1-32,-17-18 15,36-88 1,34 88 0,-17 53-1,53 53 1,-18 18-1,-53 34 1,-35-52 0,0-17-1,-17-36 1,17-36 15,17 19-31,19-36 16,52-53-1,0 18 17,-17 53-17,-18 52 1,-1 71 0,-34 1-1,-18-19 1,-18-17-1,-17-53 1,18-18 0</inkml:trace>
  <inkml:trace contextRef="#ctx0" brushRef="#br0" timeOffset="136149.981">7161 6473 0,'0'0'0,"18"-17"0,17-1 16,-17 1 15,-18 52 1,0 53-17,-18 35 1,1 19-1,17-1 1,-18 17 0,-17-52-1,-1-53 1,19-53 0,17-17-16,-18-36 15,18-36 1</inkml:trace>
  <inkml:trace contextRef="#ctx0" brushRef="#br0" timeOffset="136366.149">7250 6438 0,'35'-53'16,"-70"106"-16,158-141 16,-52 141-1,-36 0 1,-35 88-1,-35-53 1,-71-17 0,-18-36-1,89-17-15,-18-18 16,35 0-16</inkml:trace>
  <inkml:trace contextRef="#ctx0" brushRef="#br0" timeOffset="136649.336">7832 6032 0,'0'0'0,"0"-70"16,-36-1 0,54 89 15,35 88-16,-35 0 1,-18 70 0,0-17-1,0-106-15,0 35 16,35 35 0,53-87-1,0-54 1</inkml:trace>
  <inkml:trace contextRef="#ctx0" brushRef="#br0" timeOffset="136982.332">8326 6509 0,'0'0'16,"-18"0"-16,-17 0 15,52 0 16,36 0-15,-35-18-16,52 0 16,-17-52-1,-17 17 1,-72 18 0,-34 35-1,-18 53 1,17 35-1,71 0 1,53 0 0,53-17 15,0-36-31</inkml:trace>
  <inkml:trace contextRef="#ctx0" brushRef="#br0" timeOffset="137448.358">8643 6756 0,'0'0'0,"0"-18"16,18 0 0,-1-17-1,1-18 1,17-17 0,36-54-1,-1 71 1,1 53-1,-18 18 1,0 52 0,-36 1-1,-17 17 17,0-70-17,0-36 16,18-52-15,0 34-16,35-17 16,70-35-1,-70 88 1,-18 53 0,-35 35-1,-35 18 1,-53 0 15,17-71-31,36-35 16</inkml:trace>
  <inkml:trace contextRef="#ctx0" brushRef="#br0" timeOffset="139660.878">9878 6667 0,'0'0'0,"-18"0"16,36 0 30,-18-17-30,17 17-16,36-35 16,0-1-1,-53 1 1,0 0 15,-70 35-31,-1 0 16,1 53 15,34 35-15,19-35-1,52 70 1,18-70 0,-18-35-16,89 17 15,-19-35 1,-69-18-16</inkml:trace>
  <inkml:trace contextRef="#ctx0" brushRef="#br0" timeOffset="139978.392">10301 6809 0,'-18'0'16,"18"-18"-1,0-17 16,0-36-15,0 53-16,18-87 16,35 16-1,-18 54 1,53 35 0,-17 71-1,-18 35 1,-35-18-1,-18 18 1,-18-53 0,18-71-1</inkml:trace>
  <inkml:trace contextRef="#ctx0" brushRef="#br0" timeOffset="140210.169">10866 6068 0,'0'0'16,"0"-36"-16,-18-16 15,0 16 1,36 72 0,52 175-1,-34-34 1,-36-1-1,0-35 1,-18-53 0,0-52-1</inkml:trace>
  <inkml:trace contextRef="#ctx0" brushRef="#br0" timeOffset="140376.692">10918 6509 0,'0'0'0,"0"-18"0,36 0 32,-19 1-32,36 17 15,124-18 1,-1 18 0,-123 0-16</inkml:trace>
  <inkml:trace contextRef="#ctx0" brushRef="#br0" timeOffset="140741.998">11677 6385 0,'0'0'16,"0"-17"-16,-35 17 16,-54 0-1,-16 53 1,16 17 0,54 1-1,141-1 16,0-35-15,-18-70 0,-17-35-1,-36-19 1,-18 19 0,-17 52-1,-35 54 1,35 34-1,0 36 1,35-18 0,18-35-1,-17-53 1,-19-18 0</inkml:trace>
  <inkml:trace contextRef="#ctx0" brushRef="#br0" timeOffset="140975.603">12153 6121 0,'18'-53'16,"-36"106"-16,36-159 0,-18 18 15,-18 35 1,1 106 0,-1 52-1,36 72 1,-1 17-1,-17-35 1,-35-36 0,17-52-1,18-54-15</inkml:trace>
  <inkml:trace contextRef="#ctx0" brushRef="#br0" timeOffset="141441.264">12100 6332 0,'0'0'0,"-70"0"31,52 0-15,36 0 15,-1 0-31,72 0 16,16 0-1,1 18 1,-35-18-16</inkml:trace>
  <inkml:trace contextRef="#ctx0" brushRef="#br0" timeOffset="141648.701">12629 6385 0,'-17'0'0,"-1"0"0,1 0 15,17 36 1,-18 34 15,0 1-15,-17 17 0,17-35-1,18-71 1</inkml:trace>
  <inkml:trace contextRef="#ctx0" brushRef="#br0" timeOffset="141781.815">12594 6032 0,'0'0'0,"0"-35"0,0-35 15,0 87 16</inkml:trace>
  <inkml:trace contextRef="#ctx0" brushRef="#br0" timeOffset="142125.328">13159 6456 0,'-18'0'0,"36"0"0,-54 0 0,1 0 15,-36 35 1,19 36 0,52-1-1,35 18 1,53-35 0,36-53-1,-72-70 1,-34-71-1,-53-18 1,-18 18 0,35 106 15,18 52-15,36 54-16</inkml:trace>
  <inkml:trace contextRef="#ctx0" brushRef="#br0" timeOffset="142423.42">13406 6773 0,'17'18'15,"18"-18"1,1-35 0,-36 17-16,17-35 15,19-35 1,17 0-1,35 52 1,35 107 0,-70 52 15,-53-17-15,-35-17-1,0-37 1,17-34-1</inkml:trace>
  <inkml:trace contextRef="#ctx0" brushRef="#br0" timeOffset="142956.139">14746 6809 0,'0'0'0,"-18"0"16,-17 17 0,53-17-1,52 0 1,54 18-1,17-18 1,0 0 0,-35 0-1,-53-18 17,-18 1-17,-17 17 16,-1-36-15,1 19 0,-18-1-16,18 0 0</inkml:trace>
  <inkml:trace contextRef="#ctx0" brushRef="#br0" timeOffset="143238.227">15452 6650 0,'0'-35'16,"-18"-1"-1,36 107-15,-36-159 0,0 88 31,18 17 1,18 1-32,35 52 15,35 1 1,-17-18 15,-54-18-15,-17-17-1,-17 0-15,-54 17 16,-35 0 0,0 0-1,18 1 1,53-36 0</inkml:trace>
  <inkml:trace contextRef="#ctx0" brushRef="#br0" timeOffset="148796.088">16545 6597 0,'18'-18'15,"-18"1"17,-18 17-17,1 0 1,-1 0-16,-88 53 15,-17 17 1,-1 18 15,89-17-31,53-1 16,17-34 15,88-19-15,107-34-1,-142-19-15</inkml:trace>
  <inkml:trace contextRef="#ctx0" brushRef="#br0" timeOffset="149494.705">16739 6862 0,'0'0'15,"-17"17"-15,-1 18 16,18-17-1,35-18 1,18-35 0,0-53-1,-18-1 17,-17-34-17,-18 17 1,0 71-1,0 52 17,18 36-17,17-17 1,0 17 0,-35-1-1,0 1 1,18 0-1,-18-35-15,18 17 16,-1 1 0,36-19-1,18-17 1,17 0 15,0-35-15,18-18-1,-36-35 1,-17 0 0,-53 17-1,-17 36 1,-36 35 0,-18 53-1,36 17 1,35 18-1,53 1 1,0-36 0,17-1-1,1-52 1,-1 0 0</inkml:trace>
  <inkml:trace contextRef="#ctx0" brushRef="#br0" timeOffset="149927.565">18203 6615 0,'0'0'0,"0"-36"15,0-17 1,-35 36 0,-53 52-1,17 18 1,18 35-1,53-17 1,36-1 0,17-52-1,35-18 1,-35-53 0,0-18-1,-36-17 16,-17 71-15,0 34 0,-17 54-1,17-1 1,17 19 0,19-37-1,-1-34 1,18-36-1,-36 1-15</inkml:trace>
  <inkml:trace contextRef="#ctx0" brushRef="#br0" timeOffset="150144.293">18627 6473 0,'0'0'0,"17"-35"0,1-88 31,-18 52-15,0 89-1,0 52 1,0 54 0,0 17-1,0 0 1,-35 0 0,17-70-1</inkml:trace>
  <inkml:trace contextRef="#ctx0" brushRef="#br0" timeOffset="150312.524">18627 6650 0,'0'0'0,"-36"-18"0,19-17 16,17 17-1,70 18 16,71 0-15,-17 0-16</inkml:trace>
  <inkml:trace contextRef="#ctx0" brushRef="#br0" timeOffset="150676.796">19226 6667 0,'0'18'15,"18"0"17,53-18-17,-19-18 1,1-35 15,-53 36-31,0-19 16,-35-17-1,-53 53 1,0 53 0,17 35-1,71-35 1,18 36 0,52-19-1,89-17 1,-35-53-1,-54-35 1</inkml:trace>
  <inkml:trace contextRef="#ctx0" brushRef="#br0" timeOffset="151142.342">20108 6615 0,'-17'-36'0,"34"72"0,-87-107 15,17 71 1,-35 18 15,-1 52-15,54 36-1,35 0 1,0-71-16,35 53 16,36-52-1,-18-36 1,0-71-1,0-35 1,17-88 0,19-123-1,-54 176 1,-35 35 0,0 141-1,-18 106 1,18 124 15,-17-89-15,-19-35-1,1-35 1,35-53 0,0-35-1</inkml:trace>
  <inkml:trace contextRef="#ctx0" brushRef="#br0" timeOffset="151842.367">21484 6650 0,'0'-18'15,"-17"1"-15,17-1 16,0 0 0,0-52-1,0 17 1,-36 35 0,-17 1-1,-17 52 1,52 18-1,36 17 1,17 18 0,18-17-1,-35-18 1,-18-18 0,-18-35-1,-70 18 1,-36-18-1,54 0 1,52-18 15,89-17-31</inkml:trace>
  <inkml:trace contextRef="#ctx0" brushRef="#br0" timeOffset="152174.348">21678 6632 0,'18'0'0,"-36"0"0,53-17 16,-17 17 0,35-18-1,-18 18 1,36-35 0,-36-18-1,-53 17 1,-52 19-1,-18 34 1,17 19 15,1 70-15,87 35 0,89-53-1,35-35 1,18-36-1,-124-34-15</inkml:trace>
  <inkml:trace contextRef="#ctx0" brushRef="#br0" timeOffset="152424.564">22437 6579 0,'17'-70'16,"-34"140"-16,34-176 0,-17 54 16,0 34-1,0 53 1,-35 89-1,-18-1 1,0 36 15,18-53-31,-18 52 32,0-16-17,18-54 1,35-106-1,0-17-15</inkml:trace>
  <inkml:trace contextRef="#ctx0" brushRef="#br0" timeOffset="152655.854">22613 6544 0,'35'-53'15,"-70"106"-15,123-176 0,-35 70 16,0 88-1,-18 53 1,-35 18 0,-35-18 15,-53-17-15,-89-18-1,72-36 1,87-34-16</inkml:trace>
  <inkml:trace contextRef="#ctx0" brushRef="#br0" timeOffset="153073.146">23230 6473 0,'0'0'16,"0"-35"-16,-17 0 15,-36 35 1,-53 35 0,35 18 15,54 18-15,34-18-1,36-1 1,36 1-1,16-70 1,-52-54 0,-17 1-1,-36 17 1,-36 35 0,19 53-1,17 54 1,53-1-1,35-35 1,18-53 0</inkml:trace>
  <inkml:trace contextRef="#ctx0" brushRef="#br0" timeOffset="153371.709">23671 6562 0,'0'0'16,"18"-18"-16,-18-17 15,18 52 1,35 54 0,-18-18-1,18 35 1,-36-35 0,-17-35-1,-35-36 1,0-53-1,35-34 17,53 16-17,17 54-15,71-18 32,-123 53-32</inkml:trace>
  <inkml:trace contextRef="#ctx0" brushRef="#br0" timeOffset="153756.583">24465 6438 0,'0'0'0,"0"-53"15,0 18 1,-53 35 0,-35 18-1,0 52 1,53 18-1,52 1 1,36-37 0,18-34-1,-18-36 17,-36 1-32,18-36 15,1-53 1,-19 53-1,-17 71 1,0 17 0,18 53-1,70 36 1,-35-89 0,-35-35-16</inkml:trace>
  <inkml:trace contextRef="#ctx0" brushRef="#br0" timeOffset="154404.496">24888 5980 0,'0'0'0,"36"-53"15,17-18 1,-18 36 0,-35 52 15,0 36-16,0 71 1,0-71-16,0 70 16,-35 36-1,-1-36 1,36-34 0,0-72 15</inkml:trace>
  <inkml:trace contextRef="#ctx0" brushRef="#br0" timeOffset="154571.043">24888 6279 0,'-17'-17'16,"34"34"-16,-105-87 16,71 70-16,17-18 15,35 1 1,106 17-1,71 0 1,-89-18 0</inkml:trace>
  <inkml:trace contextRef="#ctx0" brushRef="#br0" timeOffset="154885.954">25576 6191 0,'0'0'0,"0"18"15,18 0 1,17-18 0,53 0-1,-17-53 1,-18 0 0,-53-18-1,0 53-15,-35 18 16,-36 18-1,-17 106 1,88-54 0,70 71-1,54-53 1,35-35 0,-53-35-1</inkml:trace>
  <inkml:trace contextRef="#ctx0" brushRef="#br0" timeOffset="155203.154">26899 6103 0,'0'-53'16,"0"106"-16,-35-194 16,17 70-1,-17 124 16,17 88-15,1-70-16,17 70 16,0 71-1,0-1 1,0-52 0,-35-53-1,17-53 16,-17-35-15,35-54 0,0-52-16</inkml:trace>
  <inkml:trace contextRef="#ctx0" brushRef="#br0" timeOffset="155452.598">27023 6227 0,'0'0'0,"53"-106"15,0 17 1,17 89 0,1 89-1,-18 17 1,-53-1 0,-53-16-1,-71-37 16,18-34-15,36-18 0</inkml:trace>
  <inkml:trace contextRef="#ctx0" brushRef="#br0" timeOffset="155870.502">27622 6244 0,'0'-17'16,"0"34"-16,0-52 0,18 0 16,-36 17-1,1 18-15,-18 0 16,-18 18 0,0 52-1,35 1 1,53 17 15,36-35-15,-1-53-1,1-53 1,-18-35 0,-35 0-1,-18 70 1,0 18-1,-18 53 1,0 17 0,54 36-1,34-71 1,18-35 0</inkml:trace>
  <inkml:trace contextRef="#ctx0" brushRef="#br0" timeOffset="156101.516">28275 6209 0,'18'-18'16,"-36"36"-16,36-89 15,-54 18 1,-52 53 0,0 53-1,18 71 1,52-18-1,36 17 1,70-70 0,0-53-1,-18-18 1</inkml:trace>
  <inkml:trace contextRef="#ctx0" brushRef="#br0" timeOffset="156386.39">28769 5891 0,'0'0'16,"0"-105"0,-35 34-1,35 53 1,0 71 15,0-17-31,0 87 16,-36 36-1,1 17 1,-18-52 0,53-36-1,0-35 1,36-36 0,-1-34-1</inkml:trace>
  <inkml:trace contextRef="#ctx0" brushRef="#br0" timeOffset="156700.485">29034 6121 0,'0'0'0,"35"-71"16,-35 18 0,0 36-1,-18 17 1,1 17-1,-72 54 1,19-18 0,-18 0-1,52 17 1,19 1 0,17-1-1,17-17 1,54-18 15,-1-35-15,1-17-16</inkml:trace>
  <inkml:trace contextRef="#ctx0" brushRef="#br0" timeOffset="157134.591">29492 6209 0,'0'0'0,"0"-71"16,0 54-16,-17-19 15,-1 19 1,-53 17 0,18 17-1,-17 36 1,17 53-1,53-18 1,53 1 15,-18-54-15,18-70 0,-18-36-1,-17 18 1,0-17-1,-1 70 1,-17 70 0,18 18-1,17 0 1,36-35 0,-18-35-1</inkml:trace>
  <inkml:trace contextRef="#ctx0" brushRef="#br0" timeOffset="157699.262">29986 6138 0,'0'0'0,"35"-17"16,-17-72-1,-71 37 1,-106 34-1,54 71 1,34 35 0,71-17-1,53 17 1,70-53 0,-70-35-1,35-53 1,-52-35-1,-19 35 1,-17 35 0,-17 36 15,-36 53-15,-35 105-1,52 0 1,19 1-1,-19-36 1,-16-35 0,-19-71-1,0-17 1,18-54 0,36 1-1,17-35 1,35-19-1,71-34 1,-53 88-16</inkml:trace>
  <inkml:trace contextRef="#ctx0" brushRef="#br0" timeOffset="158097.237">30533 6103 0,'18'0'16,"-1"0"-1,1 0-15,-1 0 16,19-35-1,-19-18 1,-17 35 15,-17 18-31,-36 0 16,-53 0 0,53 18-16,-17 35 15,-1 53 1,106 17-1,71-35 1,18-35 0,-54-53-1,-52 0-15</inkml:trace>
  <inkml:trace contextRef="#ctx0" brushRef="#br0" timeOffset="168864.209">6667 8202 0,'0'-18'31,"0"1"-16,0-18 1,-17 17 0,-36 18-1,18 0-15,-54 18 16,-105 34 0,106 19-1,53 35 1,88 0-1,70-53 17,-34-53-17,16-36-15,-16-70 32,-72 18-17,-17 53 1,0 17-1,0 54 1,35 52 0,36 0-1,35 0 1,-71-53-16</inkml:trace>
  <inkml:trace contextRef="#ctx0" brushRef="#br0" timeOffset="169113.496">6967 8625 0,'0'0'0,"0"-17"0,-35-71 32,35-18-32,35-18 31,1 36-15,52 53-1,-35 52 1,70 72-1,-52 34 1,-54-17 0,1-36-1,0-34 1,17-36 0</inkml:trace>
  <inkml:trace contextRef="#ctx0" brushRef="#br0" timeOffset="169566.292">7920 8220 0,'0'0'0,"-53"-36"15,18 36 1,-36 0 0,-52 53-1,52 36 1,53 34-1,71-17 1,0-71 0,53-17-1,18-124 1,-54-35 0,1-36-1,-36 19 1,-35 52-1,-18 88 1,-17 71 0,17 35-1,18 53 1,0 36 15,0-36-15,0-18-1,71-70 1,-36-53-16</inkml:trace>
  <inkml:trace contextRef="#ctx0" brushRef="#br0" timeOffset="169879.671">9031 8273 0,'0'0'0,"0"-18"15,0-53 1,-18 54 0,-17 17-1,-18 0 1,-17 53 15,-36 70-15,88-17-1,54 17 1,34-34 0,36-36-1,17-71 1,-17-53 0,-71 18-16</inkml:trace>
  <inkml:trace contextRef="#ctx0" brushRef="#br0" timeOffset="170162.344">9384 8290 0,'0'0'0,"-18"-35"16,-35 35 0,-17 0-1,52 18-15,-17 35 16,35 88 15,70-53-15,-17-53-1,36 0 1,-1-88 0,-88-52-1,-36-1 1,-34 18 0,-1 52-1,54 36 1,17 18-1</inkml:trace>
  <inkml:trace contextRef="#ctx0" brushRef="#br0" timeOffset="170478.46">9860 8343 0,'0'0'0,"0"-17"0,18-36 31,-18 35-31,0 0 15,0 71 17,0 18-17,0-18-15,0 53 16,0 88 0,0 0-1,0 17 1,-36-140-1,1-36 1,0-53 0,17-52-1,18-71 1</inkml:trace>
  <inkml:trace contextRef="#ctx0" brushRef="#br0" timeOffset="170711.972">9984 8290 0,'0'0'0,"17"-35"16,19-36 0,-1 71-1,18 18 1,0 53 0,-18 34-1,-70 1 1,-54-35-1,1-18 1,18-36 0,52-17-16</inkml:trace>
  <inkml:trace contextRef="#ctx0" brushRef="#br0" timeOffset="170910.91">10301 8361 0,'35'-35'15,"-70"70"-15,88-70 0,-53 17 16,0 36 0,0 52-1,0 1 1,0-1 0,0-17-1</inkml:trace>
  <inkml:trace contextRef="#ctx0" brushRef="#br0" timeOffset="171031.438">10425 8114 0,'0'-18'0,"0"36"0,0-53 0,0-18 31,0 70 0</inkml:trace>
  <inkml:trace contextRef="#ctx0" brushRef="#br0" timeOffset="171410.87">10760 8431 0,'-18'0'16,"18"-17"-1,18-1 1,17-17 0,-17 17-16,35-35 15,-18 18 1,-35-18 0,-53 53-1,-18 0 16,1 53-15,35 18 0,17 70-1,36-36 1,34-16 0,37-36-1,34-36 1,-17-34-1</inkml:trace>
  <inkml:trace contextRef="#ctx0" brushRef="#br0" timeOffset="171878.644">11677 8308 0,'-18'-35'16,"36"70"-16,-71-88 15,0 35-15,-53 1 16,-17 87 15,70 36-15,71 0-1,52-18 1,18-53 0,-17-35-1,35-88 1,-36-53-1,-17-35 1,18-1 0,-54 71-1,1 54 1,-36 87 0,1 18-1,-19 53 1,19 52 15,-19 1-15,-16-18-1,-19-17 1,53-89 0</inkml:trace>
  <inkml:trace contextRef="#ctx0" brushRef="#br0" timeOffset="-177509.807">2787 6279 0,'0'-17'16,"0"-1"-1,0 36 189,0-1-204,18-17 15,-18 18 1,17 17-1,1 1 1,-1-1 0,1-35-1,-18 18-15,18-18 63,-1 0-63,19 0 15,-1-36 1,-17 19-16,35-36 31,17-35-15,-35 17 0,36-70-1,-1 17 1,19-17-1,-72 106 1,19 0 0,-19 35 15,-17-18-15,18 18-1,-1 0 1,1 0 78</inkml:trace>
  <inkml:trace contextRef="#ctx0" brushRef="#br0" timeOffset="-156631.405">12841 8361 0,'0'-18'15,"0"1"1,0-1 0,-18 18-1,18 18 1,-17 34-1,17 37 1,-18 16 0,18-52-1,0-35 1,0-53 0</inkml:trace>
  <inkml:trace contextRef="#ctx0" brushRef="#br0" timeOffset="-156480.075">12876 8220 0,'0'0'16,"0"-53"-16,0 0 0,0 0 31,0 18-15,18 35 15,0 0-31</inkml:trace>
  <inkml:trace contextRef="#ctx0" brushRef="#br0" timeOffset="-156166.019">13194 7937 0,'0'0'0,"18"-17"15,-1 17 32,-17 17-47,0 54 16,0 17-1,0-17 17,0-18-32,0 88 15,0-18 1,0-17-1,18-53 1,17-53 0</inkml:trace>
  <inkml:trace contextRef="#ctx0" brushRef="#br0" timeOffset="-154884.008">12894 8255 0,'18'0'16,"17"0"0,-35-18-1,18 18-15,-18-35 16,0 17 0,0 1-1,-18 17 1,-53 0-1,-34 53 1,-37 53 0,72-1-1,70 1 1,35-35 15,36-54-15,17-34-1,0-54 1,-35-35 0,-35 18-1,-18 53 1,-18 53 0,-53 52-1,1 106 1,52-17-1,18 18 1,0-19 0,18-34-1,-18-36 1,0-70 15,-18-1-15,-70-17-1,-35-53 1,17 0 0,70 1-1,107-54 1,35 0-16</inkml:trace>
  <inkml:trace contextRef="#ctx0" brushRef="#br0" timeOffset="-154434.552">13353 8396 0,'0'0'0,"17"0"15,1-18 1,0 18-16,17-35 16,-18-18-1,-17 18 1,0-18 0,-17 35-1,-36 18 1,-35 18-1,0 35 1,17 53 0,36 17-1,35 1 1,35-18 0,88-36 15,1-52-16,-18-71 1,-53 18-16</inkml:trace>
  <inkml:trace contextRef="#ctx0" brushRef="#br0" timeOffset="-154084.935">13688 8537 0,'-18'35'15,"0"18"1,1-17-1,17-19 1,0-34 15,0-19-15,0 19-16,17-54 0,1-70 31,17 35-15,1 53-1,17 71 1,0 70 0,-1 71-1,-52-36 1,0-34 0,0-36-1,0-36 1,0-34-16</inkml:trace>
  <inkml:trace contextRef="#ctx0" brushRef="#br0" timeOffset="-153636.017">14270 8378 0,'0'0'0,"-18"0"0,-17 0 16,17 0-1,54 0 16,34-17-15,18-18 0,-70-18-1,-18 0 1,-18 53-16,-70 0 16,-35 53-1,52-18 16,1 71-15,70 17 0,35-35-1,88 1 1,-17-89 0</inkml:trace>
  <inkml:trace contextRef="#ctx0" brushRef="#br0" timeOffset="-153319.854">14711 8396 0,'0'0'16,"17"-18"-16,-17-17 15,36 106 1,-1 17 0,-17 18-1,-1-36 1,-17-17 15,0-70-15,0-19-1,0-17 1,0-88 0,18 18-1,17 35 1,-17 70-16,17 0 15,-17 18-15</inkml:trace>
  <inkml:trace contextRef="#ctx0" brushRef="#br0" timeOffset="-153136.803">15099 8290 0,'0'18'16,"18"0"0,-18 34-1,0 37 1,0-1 15,0-35-15,0 0-1,0-18 1,0-53-16</inkml:trace>
  <inkml:trace contextRef="#ctx0" brushRef="#br0" timeOffset="-153002.391">15187 8149 0,'0'-35'0,"0"70"0,0-88 16,0 18-16,0 17 15,0 54 17</inkml:trace>
  <inkml:trace contextRef="#ctx0" brushRef="#br0" timeOffset="-152703.551">15663 8255 0,'0'0'0,"0"-18"15,0 1 1,0-1-1,-17 18-15,-36 0 16,-18 53 0,-17 18-1,35 34 1,53 19 0,53-36-1,70-53 1,19-52-1</inkml:trace>
  <inkml:trace contextRef="#ctx0" brushRef="#br0" timeOffset="-151885.554">16140 8026 0,'0'0'0,"0"-18"15,0-17 17,-18 35-17,0 0 1,-17 53 0,-18 53-1,18 35 1,35 17-1,53-34 1,35-36 0,18-53-1,0-70 1,-18-71 0,0-70-1,-70-53 1,-36 105-1,-17 53 1,-1 71 15,19 18-15,17 17-16</inkml:trace>
  <inkml:trace contextRef="#ctx0" brushRef="#br0" timeOffset="-151456.243">16633 8008 0,'0'0'0,"0"-35"0,0-18 31,0 18-15,18 17-1,-18 36 1,18 17-1,-1 71 1,-17 0 0,0 17-1,0 0 1,0 19 0,18-90-1,35-16 1,-35-54-1</inkml:trace>
  <inkml:trace contextRef="#ctx0" brushRef="#br0" timeOffset="-151156.546">16810 8273 0,'0'0'0,"-18"0"15,-35-18 1,53 0-1,18 1 1,35 17 0,17-18-1,1 18 1,-36 0 0,-35 18-1,0 17 1,0 18-1,0 17 1,-17-34 0</inkml:trace>
  <inkml:trace contextRef="#ctx0" brushRef="#br0" timeOffset="-151004.03">17022 7937 0,'0'0'0,"-36"-70"16,1 35-1,17 35 1,18 17-16</inkml:trace>
  <inkml:trace contextRef="#ctx0" brushRef="#br0" timeOffset="-150541.066">17286 7779 0,'0'0'0,"0"-18"0,18 0 16,-18 1-1,17 34 16,-17 54-15,0 17 0,-17 18-1,-1 18 1,0-89-16,18 35 16,18 54-1,53-36 1,34-35-1,37-71 17,-72-35-32,1-17 15,-18-1 17,-53 18-17,0 89 16,0-1-15,17 18 0</inkml:trace>
  <inkml:trace contextRef="#ctx0" brushRef="#br0" timeOffset="-150375.555">17851 7955 0,'0'0'0,"0"-53"16,-36 18 0,19 17-16,-1 18 15</inkml:trace>
  <inkml:trace contextRef="#ctx0" brushRef="#br0" timeOffset="-150141.338">18009 7779 0,'0'-18'15,"-17"53"-15,52-88 0,-53 89 0,36-89 16,-18 70 15,0 1-31,0 35 16,0-18-16,-18 71 15,18 18 1,0-1 0,18 1-1,-18-107 1</inkml:trace>
  <inkml:trace contextRef="#ctx0" brushRef="#br0" timeOffset="-149659.414">18221 8255 0,'0'-18'15,"0"36"-15,18-106 16,-18 70 0,0 36-1,0 17 1,0-17-16,17 52 16,19-34-1,-1-19 1,35-17-1,-17-53 1,-17-17 0,-36-1-1,0 36 17,-18 35-17,-17 53 1,17 17-1,0 89 1,18 106 0,0-54-1,0-52 1,-35-35 0,0-54-1,-18-70 1,0-18-1,0-87 1,53-36 0,0 88-1</inkml:trace>
  <inkml:trace contextRef="#ctx0" brushRef="#br0" timeOffset="-149492.198">18168 8026 0,'0'0'16,"0"-18"-16,35 18 31,36 0-15,-1-18-1</inkml:trace>
  <inkml:trace contextRef="#ctx0" brushRef="#br0" timeOffset="-149159.631">19103 7902 0,'0'-17'0,"0"-1"32,0 36-1,0 52-15,0 36-1,0 17 1,0 1-1,-18-36 1,-35-70 0,36-18-1</inkml:trace>
  <inkml:trace contextRef="#ctx0" brushRef="#br0" timeOffset="-148993.358">18768 7867 0,'0'0'0,"0"-35"16,70-106 0,36 88-1,0 53 1,0 35 0,-36 18-1</inkml:trace>
  <inkml:trace contextRef="#ctx0" brushRef="#br0" timeOffset="-148826.936">18785 8255 0,'0'0'15,"-88"71"-15,-18-1 16,89-17 15,70-18-31,52-17 31,54-53-31</inkml:trace>
  <inkml:trace contextRef="#ctx0" brushRef="#br0" timeOffset="-148311.059">19420 8414 0,'0'0'0,"-17"17"0,17 1 16,-18 0-1,18-36 32,0 0-47,18-52 16,17-18 0,-17 17-1,17 36 16,-17 35-31,-1 17 16,1 1-16,0 35 16,-1 35-1,-17-35 1,0-35 0,18-36-1,-1-35 1,19-35-1,17 0 1,0 35 0,-1 53-1,-16 53 1,-19 53 0,-17-18-1,-35 18 16,0-53-15,17-53-16</inkml:trace>
  <inkml:trace contextRef="#ctx0" brushRef="#br0" timeOffset="-147995.489">19914 8149 0,'0'0'0,"18"-53"15,0 53 1,-1 36 15,-17 69-15,0-52-16,0 124 16,-17 17-1,-1-88 1,-17 52 15,-1-52-15,1-35-1,17-71 1,1-36 0,17-52-1</inkml:trace>
  <inkml:trace contextRef="#ctx0" brushRef="#br0" timeOffset="-147779.055">19967 8220 0,'0'-36'0,"0"72"0,35-177 15,1 88 1,34 70 0,-17 72-1,-35 34 1,-53 0-1,-54 1 17,19-71-17,35-36-15</inkml:trace>
  <inkml:trace contextRef="#ctx0" brushRef="#br0" timeOffset="-146996.572">21343 7867 0,'0'0'0,"18"0"15,-1 0 1,-17 18 31,18 34-31,-18-34-16,18 53 15,-18 70 1,0-35-1,0-18 1,-18-35 15,18-36-15,-35-52 0,17-71-1</inkml:trace>
  <inkml:trace contextRef="#ctx0" brushRef="#br0" timeOffset="-146797.314">21167 7902 0,'-36'-35'16,"72"70"-16,-72-88 15,54 18 1,70 17 0,0 1-1,-17-1 1,-18 18-1,-35 0 1</inkml:trace>
  <inkml:trace contextRef="#ctx0" brushRef="#br0" timeOffset="-146364.114">21960 7902 0,'0'0'0,"18"-17"16,0 17-16,17-36 16,-35 19-1,0-1 1,-53 0-1,-18 18 1,1 0 0,17 53 15,35 0-15,71 18-1,88 35 1,-35-18-1,-70-18 1,-54-34 0,-70-1-1,-53-17 1,-1-18 0,107 0-16,-53 0 15</inkml:trace>
  <inkml:trace contextRef="#ctx0" brushRef="#br0" timeOffset="-145729.715">23618 7779 0,'0'0'0,"0"-18"0,-17-17 16,17 17 0,0 36 15,17-1-31,1 54 15,-18 35 1,0-36 0,-18 36 15,1-18-15,-36-17-1</inkml:trace>
  <inkml:trace contextRef="#ctx0" brushRef="#br0" timeOffset="-145549.148">23319 8096 0,'0'0'16,"-53"-17"-16,0-19 16,35 36-1,53-17 1,71 17-1,106 0 1,-53-36 0</inkml:trace>
  <inkml:trace contextRef="#ctx0" brushRef="#br0" timeOffset="-145266.047">24024 7955 0,'53'-18'0,"-18"1"16,-35-1-1,-35 18 1,-35 35-1,87-17-15,-52-18 0,0 35 16,52 54 0,54-36-1,35-36 1,-36-17 0,1-35-1,-36-36 1,-35 1-1,-88 17 1,-36 35 0,19 18-1,52 18 1</inkml:trace>
  <inkml:trace contextRef="#ctx0" brushRef="#br0" timeOffset="-144484.853">25559 7691 0,'0'0'0,"-18"-18"16,0 18 0,18-18-1,-17 36 17,17 0-32,0 34 15,-35 125 1,17-18-1,-17 35 1,-1-53 0,19-35-1,17-71 1,0-70 15</inkml:trace>
  <inkml:trace contextRef="#ctx0" brushRef="#br0" timeOffset="-144218.483">25541 7743 0,'0'0'0,"18"-70"16,52 35-1,54 35 1,-1 53-1,-70 17 1,-35 1 0,-18-54-16,-35 36 31,-54 0-15,-17-53-16,18 0 31,71 0-31</inkml:trace>
  <inkml:trace contextRef="#ctx0" brushRef="#br0" timeOffset="-143901.084">26088 7779 0,'0'0'16,"0"-18"-1,-35 18 1,-1 53-1,19-35-15,-1 52 16,36 1 0,52-36-1,-17-35 1,0-35 0,0-36 15,-53-35-16,0 53 1,-35 36 0,-1 17-1</inkml:trace>
  <inkml:trace contextRef="#ctx0" brushRef="#br0" timeOffset="-143169.869">26441 7955 0,'0'-18'47,"0"1"-16,0 34 63,-18-17-79,18 18-15,0 0 16,0-36 62,0 0-78,0 1 0,0-36 16,0-35-1,18 70 1,-1-17-1,54 17 1,35 36 0,0 35-1,-36 0 1,-52 0 0,-1-36-1,1-17 1,0-17-1,35-36 1,-1-18 0,19 18-1,0 53 1,-18 88 0,-53 18 15,0-35-16,-53 17 1,17-70 0,1-36-1</inkml:trace>
  <inkml:trace contextRef="#ctx0" brushRef="#br0" timeOffset="-142654.368">27640 7532 0,'0'0'0,"18"0"46,-18 17-30,17 1-16,1 17 16,17 71-1,-17 35 1,-18 18 0,-18 17-1,-52 18 1,34-88 15,19-88-15,-18-36-1,17-35-15</inkml:trace>
  <inkml:trace contextRef="#ctx0" brushRef="#br0" timeOffset="-142420.155">27622 7814 0,'36'-106'15,"-72"212"-15,107-300 16,-53 176-16,52 1 16,54 52-1,-36 53 1,-70 0 0,-54-17 15,-34-1-31,-54-34 31,71-36-15</inkml:trace>
  <inkml:trace contextRef="#ctx0" brushRef="#br0" timeOffset="-142038.543">28310 7779 0,'0'0'0,"0"-18"15,0-35 1,-35 18 0,-35 53-1,-19 34 1,72 19 0,34-18-1,36-18 1,35-35 15,-35-35-15,-17-36-1,-19 1 1,-17 35 0,0 52-1,-17 36 1,17 35-1,35-17 1,53-71 0,-53 0-16</inkml:trace>
  <inkml:trace contextRef="#ctx0" brushRef="#br0" timeOffset="-141805.698">28857 7691 0,'0'-36'0,"-17"-34"16,-1 34-1,18 230-15,35-246 16,-105-72 0,-1 195-1,36 17 1,35 18 0,53-36-1,17-17 1,-34-53-16,16 0 15,19-53 1,-36 36-16</inkml:trace>
  <inkml:trace contextRef="#ctx0" brushRef="#br0" timeOffset="-141555.219">29404 7250 0,'0'0'0,"0"-36"0,0-52 15,-18 18 1,1 34-1,-19 72 1,19 52 15,17 70-15,-18 19 0,1-18-1,-1-18 1,18-53-1,0-53 1</inkml:trace>
  <inkml:trace contextRef="#ctx0" brushRef="#br0" timeOffset="-141238.966">29563 7585 0,'0'-18'0,"0"36"0,0-54 0,0-34 15,0 35 1,-18 17 15,-17 18-15,-18 53 0,0 17-1,18-17 1,-1 0-1,19 18 1,17-1 0,17-34-1,36 17 1,18-53 0,17-36-1</inkml:trace>
  <inkml:trace contextRef="#ctx0" brushRef="#br0" timeOffset="-140823.803">30092 7585 0,'0'0'0,"0"-18"16,0-35 0,-18 18-1,-70 35 1,18 18-1,-54 17 1,18 71 0,124-36-1,88 1 1,17-54 0,-35-17-1,-17-70 1,-1-1-1,-70 54 1,-52 34 31,34 1-47,18 17 16,0 53-1,70-52 1,19-19-1,-36-34 1</inkml:trace>
  <inkml:trace contextRef="#ctx0" brushRef="#br0" timeOffset="-140340.385">30603 7567 0,'0'0'0,"18"-53"16,-36 0-1,-52 53 1,17 18-1,35 35 1,54 0 0,34 0 15,36-53-15,-53-53-1,-35 17 1,-1 1-1,-17 18 1,-17 34 0,-54 124-1,18 0 1,53 36 0,-18-1-1,1-52 1,-18 52-1,-18-141 1,0-52 0,0-72-1,18-52 17,35 71-17,105-36 1,19 18-16</inkml:trace>
  <inkml:trace contextRef="#ctx0" brushRef="#br0" timeOffset="-139990.215">31309 7620 0,'0'-18'16,"18"18"15,17-17-16,-17 17-15,34-18 16,37-17 0,-19-18 15,-70 35-15,-53 18-1,-70 18 1,-18 52-1,35 19 1,71 34 0,88-70-1,70 0 1,18-35 0,-53-54-1</inkml:trace>
  <inkml:trace contextRef="#ctx0" brushRef="#br0" timeOffset="-128742.025">3704 9631 0,'0'0'0,"0"-18"32,-17 18-1,17 18 0,0 17-15,0 0-16,0 54 15,0 52 1,-36 0 0,1-18-1,17-52 1,1-89 0</inkml:trace>
  <inkml:trace contextRef="#ctx0" brushRef="#br0" timeOffset="-128559.317">3228 9807 0,'0'0'0,"-53"-17"0,0-1 0,-35-17 16,70-1 0,89 1 15,123 17-16,194-34 1,-282 34-16</inkml:trace>
  <inkml:trace contextRef="#ctx0" brushRef="#br0" timeOffset="-128175.75">4163 9490 0,'35'0'16,"-70"0"-16,70 17 15,-35 72 1,0 69-1,0 36 1,0-53 0,18-35-1,-18-70 1,0-19-16,0 1 16,0-71 15,35-53-16,18-35 1,17 35 0,1 106-1,0 71 1,-1 70 0,-17-35-1,-53-18 1,0-35-1,0-36 1,71-70 0</inkml:trace>
  <inkml:trace contextRef="#ctx0" brushRef="#br0" timeOffset="-127826.051">4957 10054 0,'0'0'0,"-18"0"0,-53 18 31,54-18-31,34 0 31,1 0-15,53-18 0,-19-35-1,-34 36 1,-18-36-1,-53 53 1,18 17-16,-36 1 16,1 35-1,17 0 1,70 35 0,54 18 15,35-36-16,-53-52-15</inkml:trace>
  <inkml:trace contextRef="#ctx0" brushRef="#br0" timeOffset="-127560.657">5256 10389 0,'18'-17'16,"-18"-1"-16,-18 53 0,36-88 16,0-17-1,17-1 1,0-35-1,36 1 1,17 69 0,18 54-1,0 70 1,-71 18 0,-35-18 15,-18-17-16,-17-18 1,17-53-16</inkml:trace>
  <inkml:trace contextRef="#ctx0" brushRef="#br0" timeOffset="-127061.843">7426 10178 0,'0'0'0,"0"-18"15,-18-35 1,1-17 0,17 34-1,-18 36 1,0 53-1,18 53 1,-17 53 0,-1 35-1,0 88 1,1-159 0,-1-87-16,1 34 15,-1-34 16,0-54-15,1-53-16</inkml:trace>
  <inkml:trace contextRef="#ctx0" brushRef="#br0" timeOffset="-126812.044">7426 10178 0,'18'-71'16,"-36"142"-16,53-160 0,-17 72 15,17 17 1,36 53 0,-36 17-1,-35 1 1,-53-1 0,18-34-1,-36-1 1,1-35 15</inkml:trace>
  <inkml:trace contextRef="#ctx0" brushRef="#br0" timeOffset="-126496.066">7920 10248 0,'0'-17'16,"0"34"-16,0-52 0,-35 35 15,-18 18 1,17 34 0,36 19-1,53 17 1,18-70 0,52-1-1,-70-34 1,-35-54 15,-36-17-15,-52 0-1,34 35 1,19 53 0,34 18-16</inkml:trace>
  <inkml:trace contextRef="#ctx0" brushRef="#br0" timeOffset="-125828.815">8449 10425 0,'0'0'15,"18"0"-15,-1 0 16,1 0 0,-36 0 62,1 0-63,17 17-15,-18-17 16,0 0 15,1 0-15,-1 0-1,0-35 1,1 17-16,17-52 16,17-18-1,54 17 1,35 36 0,17 88 15,-34 17-31,-37 18 15,-52-35 17,0-17-17,18-36 1,-18-36 0,35-70-1,18 18 1,0 18-1,35 70 1,-17 70 0,-53 36-1,-18-35 1,-36 17 0,-52-18-1,53-70 1,17 0-1</inkml:trace>
  <inkml:trace contextRef="#ctx0" brushRef="#br0" timeOffset="-124798.599">10460 10160 0,'0'-18'0,"0"1"15,-18-19 1,18 19 0,0-1-1,0 53 1,-17 36 0,-1 17-1,0-17 1,1-54-16,-19 72 15,19-72 1,-1-17 0</inkml:trace>
  <inkml:trace contextRef="#ctx0" brushRef="#br0" timeOffset="-124632.04">10231 10054 0,'0'-106'16,"0"212"-16,0-353 15,35 177 1,35 52 0,36 71-1,-35 17 1,-54-52-16</inkml:trace>
  <inkml:trace contextRef="#ctx0" brushRef="#br0" timeOffset="-124448.969">10107 10319 0,'-88'70'16,"176"-140"-16,-211 176 0,52-71 16,18 35 15,88-34-15,18-19-1,71-17 1,17-17-1,-88-1-15</inkml:trace>
  <inkml:trace contextRef="#ctx0" brushRef="#br0" timeOffset="-123966.262">10530 10513 0,'0'17'16,"0"1"0,-17-71-16,34 71 0,-17 35 0,-17-36 31,17-34-16,0-19 1,17-34 0,19-18-1,17 17 17,0 36-17,-18 52-15,0 19 16,36 70-1,-18-36 1,-36-35 0,1-17-1,-1-36 1,19-35 0,17-35-1,17 0 1,18 35-1,1 71 1,-36 52 0,-36 36-1,-17 0 1,-17-53 15,-19-53-15</inkml:trace>
  <inkml:trace contextRef="#ctx0" brushRef="#br0" timeOffset="-123651.032">11642 10213 0,'17'-18'16,"-34"36"-16,52-71 15,-35 35 1,0 71-1,-18 0 1,1 106 0,17 17-1,0 18 1,0-70 0,-18 35 15,-17-71-16,-1-53 1,19-70 0,17-71-1,0 71-15</inkml:trace>
  <inkml:trace contextRef="#ctx0" brushRef="#br0" timeOffset="-123434.418">11747 10354 0,'18'-53'0,"-36"106"0,71-194 15,0 88 1,18 71 0,35 35-1,-53 35 1,-71 18 0,-70-36 15,-53 1-16,0-54 1,35-17-16</inkml:trace>
  <inkml:trace contextRef="#ctx0" brushRef="#br0" timeOffset="-123117.883">12330 10001 0,'0'0'0,"0"-70"16,0 17 0,0 35 15,0 71-15,0 35 15,0 18-16,0-71-15,0 54 16,0 34 0,-18 18-1,18-70 1,18-71 0</inkml:trace>
  <inkml:trace contextRef="#ctx0" brushRef="#br0" timeOffset="-122802.006">12647 10372 0,'0'0'0,"-35"0"0,17 0 16,36 0 15,-1 0-31,54-18 31,-18 0-15,-18-17 0,-35-18-1,-17 36 1,-54 17 0,53 17-16,-52 36 15,35 18 1,35 17-1,52-35 1,-34-36 0</inkml:trace>
  <inkml:trace contextRef="#ctx0" brushRef="#br0" timeOffset="-122202.82">12788 10548 0,'0'0'0,"0"-18"15,0 1 1,0-19 0,18-16-1,-18 16 1,17 54 31,-17 0-32,0-1-15,0 1 16,0 17 0,0-17-1,0-1 32,0-34 94,-17 17-47,-1 0-79,18-18-15,-17-17 31</inkml:trace>
  <inkml:trace contextRef="#ctx0" brushRef="#br0" timeOffset="-121322.103">12876 10372 0,'0'17'47,"-17"-17"-47,-1 36 16,0-1-1,-17 18 1,18-18 0,17-17-1,0-36 32,17-17-31,1-18-1,17-18 1,-17 36-16,35-18 16,52 0-1,-16 71 1,-19 52-1,-34 36 1,-19-71 0,-17 1-1,18-54 17,-18 0-32,35-34 15,18-37 1,0 36 15,0 36-15,17 34-1,-17 89 1,-53-18 0,0-17-1,-17-18 1</inkml:trace>
  <inkml:trace contextRef="#ctx0" brushRef="#br0" timeOffset="-120988.879">13670 10372 0,'18'0'16,"-1"0"-1,1 17-15,0-17 32,17 0-17,0-17 1,-35-36 0,0 35-16,0 0 15,-17-17 1,-36 53-1,17 52 1,1 36 0,35-35-1,18-1 1,35-17 0,35-35-1</inkml:trace>
  <inkml:trace contextRef="#ctx0" brushRef="#br0" timeOffset="-120638.578">14093 10583 0,'0'0'15,"-52"0"1,34 0 0,18-17 15,0-1-16,18-17 1,17-36 0,-18 54-16,54-54 15,17 0 1,18 89 0,-18 53-1,-52 17 1,-36-35-1,-18 35 1,-17-35 15,17-53-15,18-18-16</inkml:trace>
  <inkml:trace contextRef="#ctx0" brushRef="#br0" timeOffset="-120385.975">15011 9966 0,'17'-35'15,"-34"70"-15,34-88 0,-17 0 16,0 35 0,0 54-1,0 105 1,-35-18-1,0 36 1,-1-35 15,-16-19-15,16-16 0</inkml:trace>
  <inkml:trace contextRef="#ctx0" brushRef="#br0" timeOffset="-120222.822">14817 10425 0,'0'0'0,"0"-36"15,17 1 1,124 17 15,-70 1-31,17 17 16</inkml:trace>
  <inkml:trace contextRef="#ctx0" brushRef="#br0" timeOffset="-119837.652">15346 10248 0,'0'0'0,"0"-17"16,-53 17 15,-18 0-15,-17 52-1,0 1 1,70 18 0,18-53-16,53 34 15,18-16 1,17-36 0,-35-36-1,0-34 1,-36 17-1,-17 35 1,-35 71 15,35 0 1,0 0-17,18-18 1,-18-17-16,53-36 15</inkml:trace>
  <inkml:trace contextRef="#ctx0" brushRef="#br0" timeOffset="-119590.105">15857 10054 0,'0'-53'15,"0"106"-15,0-141 0,-17 17 16,-1 36-1,18 88 1,-18 53 0,1 88 15,-1-71-15,1 1-1,-19-54 1,1-34-16</inkml:trace>
  <inkml:trace contextRef="#ctx0" brushRef="#br0" timeOffset="-119423.691">15646 10425 0,'0'-36'16,"0"72"-16,35-107 15,36 36 1,34 17-1,36-17 1,1 17 0</inkml:trace>
  <inkml:trace contextRef="#ctx0" brushRef="#br0" timeOffset="-119273.642">16175 10248 0,'106'-17'32,"-106"34"-1,-106-17-31,194 18 0,-123 17 15,17-17-15,-17 52 16,0-17 0,17-18-1</inkml:trace>
  <inkml:trace contextRef="#ctx0" brushRef="#br0" timeOffset="-119124.796">16334 10142 0,'0'0'16,"17"-88"-16,-17 0 16,-17 53 15,-1 35-15</inkml:trace>
  <inkml:trace contextRef="#ctx0" brushRef="#br0" timeOffset="-118790.839">16633 10160 0,'0'18'16,"0"-1"0,-17 1-16,-18 35 15,-1 17 1,36 19-1,36-37 1,-36-34 0,35 0-16,35-36 31,-17-35-15,-17-35-1,-36-18 1,0 18-1,0 35 1,-36 71 0,36-1-16</inkml:trace>
  <inkml:trace contextRef="#ctx0" brushRef="#br0" timeOffset="-118490.928">16863 10460 0,'0'0'0,"0"17"0,17 1 16,1-18-1,-18-18 1,18-17 0,-1-35-1,1-1 1,53 1 15,52 34-15,-35 72-1,18 52 1,-71 0 0,-35 0-1,-35-35 1,-53-18 0,70-35-16</inkml:trace>
  <inkml:trace contextRef="#ctx0" brushRef="#br0" timeOffset="-117826.125">18468 10266 0,'0'-18'0,"0"1"15,0-1 1,0 36 15,-35 34-15,35-16 0,0-19-1,-18 19 1,18-19-1,0-34 1</inkml:trace>
  <inkml:trace contextRef="#ctx0" brushRef="#br0" timeOffset="-117676.442">18503 10125 0,'0'0'0,"0"-53"0,18 18 16,-1-71-1,-17 53 1,18 53-1,0 35 1,-1-17 0</inkml:trace>
  <inkml:trace contextRef="#ctx0" brushRef="#br0" timeOffset="-116993.224">19191 10160 0,'18'0'16,"-1"0"-1,1-18 1,0 18 0,-18-17-1,-18 17 17,-35 0-17,18 0 1,-18 17-1,35 1 1,18 0 0,0 17-1,0-17 1,18-1 0,17 1-1,18-18 16,-35 17-15,-36-17 31,0 0-47,1-17 16,-36-36-1</inkml:trace>
  <inkml:trace contextRef="#ctx0" brushRef="#br0" timeOffset="-116445.231">19226 10160 0,'0'0'0,"0"-18"16,18 1 0,17-1-1,-52 18 16,-19 0-15,19 0-16,-54 0 16,-35 35-1,36 18 1,17 0 0,88 35-1,36-35 16,35 18-15,-54-36 0,-34-17-1,-124-18 1,-52 0 0,-19 0-1,54 0 1,87-18-1,36 0-15</inkml:trace>
  <inkml:trace contextRef="#ctx0" brushRef="#br0" timeOffset="-115663.494">20973 10354 0,'0'0'0,"0"-18"0,0-17 15,0-18 17,-36 18-17,-52 17 1,-35 18 0,70 18-16,-71 35 15,36 0 1,88 17-1,88-17 1,53-35 0,-35-53-1,18-71 1,-36-53 0,0-35-1,-53 70 1,-17 1-1,0 88 17,-18 52-32,-18 54 15,0 52 1,1 1 0,-1 17-1,18-35 1,0-36-1,18-17 1,70-35 0,-18-36-1</inkml:trace>
  <inkml:trace contextRef="#ctx0" brushRef="#br0" timeOffset="-115380.742">21449 10248 0,'18'-17'15,"-1"-36"-15,-17 35 16,-35 106-1,17-176-15,-17 159 16,17-1 15,54 18-15,-1-35 0,35-35-1,1-36 1,-36-70-1,-35-18 1,-53-17 0,0 52-1,36 54 1,34 52 0</inkml:trace>
  <inkml:trace contextRef="#ctx0" brushRef="#br0" timeOffset="-115063.078">21907 10336 0,'0'18'16,"0"-36"-16,0 54 0,18-36 31,-18-36-15,0 19-16,0-36 15,53-35 1,18-1-1,52 37 1,1 69 0,-1 124-1,-88-35 1,-35-18 0,-17-35-1,-19-18 16,36-52-31,36-18 16</inkml:trace>
  <inkml:trace contextRef="#ctx0" brushRef="#br0" timeOffset="-114748.664">22666 10213 0,'0'-18'16,"0"1"-16,-53 122 0,106-175 0,-71 35 15,1 35-15,-1 0 16,0 0-1,36 0 1,35 17 0,0-34-1,17-19 1,-70-34 0,-17 35-1,-54 52 1,-35 36-1,36 53 1,35-18 15,52 0-15,54-35 0,52-53-16</inkml:trace>
  <inkml:trace contextRef="#ctx0" brushRef="#br0" timeOffset="-114331.849">24130 9737 0,'0'0'0,"0"-18"0,0 0 16,0-35-1,0 18 1,0 88 15,0 88-15,-18 18-1,1 0 1,-19-53 0,19-71-16,-18 18 15,-54-36 1,72-17-1</inkml:trace>
  <inkml:trace contextRef="#ctx0" brushRef="#br0" timeOffset="-113882.795">23636 10160 0,'0'0'0,"-53"-18"16,36 1-16,-19-1 15,124 18 16,54-18-15,69-17 0,19 0-1,-72 0 1,-70 17 0,-88 0-1,-35 18 1,0 36-1,0 34 1,35 18 0,53 1-1,-36-72-15,54 36 32,-18-53-17,0-18 1,-36-52-1,-34-1 1,-36 1 0,-36 35-1,19 35 1,35 17-16</inkml:trace>
  <inkml:trace contextRef="#ctx0" brushRef="#br0" timeOffset="-113250.975">25717 10142 0,'0'0'0,"18"-17"0,35-36 16,-53 0-1,0 18 1,-106-1 15,18 36-31,-35 36 16,52 52 15,124-18-15,70-17-1,-17-35 1,-35-36 0,-36-52-1,-17-54 1,-18 107 0,0-1-1,0 71 1,0 35-1,17 0 1,54 0 0,-18-70-1,0-18 1,-36-18 0</inkml:trace>
  <inkml:trace contextRef="#ctx0" brushRef="#br0" timeOffset="-112952.107">26352 9666 0,'0'-53'0,"0"106"0,36-265 15,-36 124 1,0 53 0,-18 35-1,-17 53 1,17 176-1,18-17 1,-17-18 0,-1-53-1,0-53 1,18-17 0,18-71 15,17-18-16,0-35-15</inkml:trace>
  <inkml:trace contextRef="#ctx0" brushRef="#br0" timeOffset="-112697.934">26846 9772 0,'36'-71'16,"34"-105"0,-70 88-1,0 53 1,-53 70-1,-53 353-15,159-441 0,-35-159 16,-36 406 0,-17 0-1,17-35 1,-17-35 0,18-54 15,17-52-16</inkml:trace>
  <inkml:trace contextRef="#ctx0" brushRef="#br0" timeOffset="-112268.807">28240 9684 0,'0'0'0,"35"-18"15,18-52 1,-18 17 0,-17 17-1,-18 72 17,0 69-17,0 54 1,-35 0-1,-1-53 1,19-36 0,-36-52-1,18-36 1</inkml:trace>
  <inkml:trace contextRef="#ctx0" brushRef="#br0" timeOffset="-112051.929">27975 9754 0,'0'0'16,"-70"-106"0,52 36-1,159-18 1,88 35 0,1 18-1,-54 35 1,-88 0-1,-17 0 1,-18 0 0</inkml:trace>
  <inkml:trace contextRef="#ctx0" brushRef="#br0" timeOffset="-111615.467">29192 9631 0,'0'0'0,"0"-18"16,53-35-1,-17 18 1,-19 0 0,-17 17-1,-17-17 1,-54 35-1,18 17 1,0 54 0,36 35-1,34 0 1,36 35 0,-35-88-16,52 70 15,-17-35 16,-53-35-15,-35-17 0,-71-36-1,-35-18 1,0 0 0,53-17-1</inkml:trace>
  <inkml:trace contextRef="#ctx0" brushRef="#br0" timeOffset="-109039.263">159 11571 0,'0'0'0,"-18"0"31,-52 18-16,-1-18 1,71 17 78,18 1-79,70-18 1,-35 0-16,105 0 16,37 0 15,16 0-15,36 0-1,18 18 1,17-18-1,35 17 1,1 1 0,-53 0-1,-36-18 1,0 0 0,71 17-1,88 1 1,-35 17-1,-106-17 1,-71-1 15,-141-17-15,-17 0-16,53-17 16,-36 17-1,53 0 1,-35 0-1,-18 0 1,-17-18 15,0 18-31</inkml:trace>
  <inkml:trace contextRef="#ctx0" brushRef="#br0" timeOffset="-107825.15">4551 11606 0,'0'18'16,"0"0"-16,0-1 16,17-17 15,1 18-15,35 0-16,-18-18 31,-17 0-16,17 0 1,-17 17 0,17-17-1,-17 0-15,-1 0 16,19 0 0,-1 0-1,53 0 1,53 0-1,53 0 1,36 0 0,17 0-1,52 0 1,54 0 15,18 0-15,-36 0-1,0 0 1,159 18 0,35-1-1,0 19 1,177-1 0,-248 18-1,-34 18 1,-54-19-1,-158-34 1,-106-18 0,-71 0-1,-18 0 17,1 0-17,0 0 1,17-35-1,-17 17-15</inkml:trace>
  <inkml:trace contextRef="#ctx0" brushRef="#br0" timeOffset="-106777.066">11624 12136 0,'-18'-18'15,"1"-17"1,-1 17-1,0 0 1,18 1 47,53 17-48,53-18 16,53 18-15,70 0 0,-123 0-16,300 0 15,-106 0 1,123 0 0,18 0-1,70 0 1,124-18-1,-158 18 1,17 18 0,-89 17-1,-105-17 1,-159-18 0,-17 0-1,-36-18 16,-35 1-15,-35 17 0,17-36-1,-18 19-15</inkml:trace>
  <inkml:trace contextRef="#ctx0" brushRef="#br0" timeOffset="-105844.527">17022 11977 0,'17'0'47,"1"0"-16,-1 0-31,19 17 16,52 1 0,88-18-1,71 0 1,35 18 0,1-18-1,34-36 1,89 1-1,0 0 1,-54 17 15,-228 1-31,211 17 16,18 0 0,-106 0-1,70 0 1,-88 0-1,-123 0 1,-35-18 0,-53 0-1,-18 1 48,-18-1-63</inkml:trace>
  <inkml:trace contextRef="#ctx0" brushRef="#br0" timeOffset="-104880.286">21449 11906 0,'0'0'0,"18"0"47,-18 18-47,17-18 15,1 0 1,52 0 0,-34 0-16,52 0 15,123 0 1,72-18 0,69 1-1,72-1 1,52 18-1,53-18 17,-264-17-17,-124 17 1,141 1 0,194 17-1,-229 0 1,-106 0-1,-88 0 1,-35 0 0,0 0-1,-18-18 17</inkml:trace>
  <inkml:trace contextRef="#ctx0" brushRef="#br0" timeOffset="-103925.532">25665 11800 0,'0'0'0,"-18"0"15,0 0 1,1 0 0,34 0 31,19 0-32,52 0 1,71 0-1,70 0 1,106 0 0,-212 0-16,230-35 15,-123 35 1,140-18 0,71 18-1,0-17 1,-124-1-1,-87-17 1,-36 17 15,-88 1-15,-54 17 0,-34 0-1,-18-18 48,-18 18-63</inkml:trace>
  <inkml:trace contextRef="#ctx0" brushRef="#br0" timeOffset="-102768.09">29439 11712 0,'0'0'0,"0"-17"32,36 17-1,52 0-15,35 0-1,-52 0-15,70 0 16,106 0-1,-141 0-15,88 0 16,106-18 0,-1 18 15,-34-18-15,0 1-1,34 17 1,19 0-1,-1 17 1,-34-17 0,-72 0-1,-17-17 1,18 17 0,88 0-1,-159 0 1,-141-18 281,0 0-282,0 1 1</inkml:trace>
  <inkml:trace contextRef="#ctx0" brushRef="#br0" timeOffset="-81716.729">11377 12083 0,'-18'0'32,"1"0"-17,-18 0 1,17-18 0,36 18 77,-1 0-93,1 0 16,-1 0-16,19 0 16,-1 0-1,-17 0-15,52 0 16,-35 0-1,1 0 1,-1 0 0,0 0-1,1-18 1,-1 18 0,-18 0-1,-34 0 95,-1 0-110,-52-35 31,52 35-31</inkml:trace>
  <inkml:trace contextRef="#ctx0" brushRef="#br0" timeOffset="-78189.733">370 8696 0,'0'0'0,"-35"0"16,0 0 0,35-18-16,-18 1 15,1-19 1,17 1-1,0 0 1,52 17 0,19 18 15,-18 53-15,-35 71-1,-71-19 1,-36-16-1,37-19 1,34-35 0,0-17-1,36-18 1,52-35 0,72-18-1,16-18 1,-52 1-1,-53-1 1</inkml:trace>
  <inkml:trace contextRef="#ctx0" brushRef="#br0" timeOffset="-77557.979">194 8167 0,'0'0'15,"-35"0"-15,-53 0 16,17 35 15,71 0-31,0 36 31,0 52-15,0 89 0,0 0-1,0-124 1,0 88-1,35-70 1,142-35 0,-19-18-1,19-36 1,-89-17 0,18-35-1,53-53 1,-71-36-1,0-87 1,-53-19 15,-52-17-15,-72 89 0,-52 69-1,-35 72 1,0 70-1,17 35 1,71 0-16</inkml:trace>
  <inkml:trace contextRef="#ctx0" brushRef="#br0" timeOffset="-54542.168">4480 11836 0,'0'-18'31,"18"18"48,0 0-64,-1 0 1,18 0-1,54-18 1,52 1 0,-71 17-1,-34-18-15</inkml:trace>
  <inkml:trace contextRef="#ctx0" brushRef="#br0" timeOffset="-43860.987">494 12629 0,'0'-17'187,"0"34"-124,18-17-48,-1 18-15,1 0 0,52 35 16,1 35 15,-1-18-15,1 1-1,-36-36 1,1-17 0,-19-18-1,18-35 1,1-36 0,-36 18-1,17-35 1,-17 17-1,0 1 1,0 35 0,0 17-1,18 0 17,0 1-17</inkml:trace>
  <inkml:trace contextRef="#ctx0" brushRef="#br0" timeOffset="-43561.296">1376 12506 0,'0'0'0,"0"-18"16,0 1-1,17 17 32,1 17-31,35 54-1,0 17 1,0 0 0,-18 0-1,-35-17 16,-35-18-15,-53-53-16</inkml:trace>
  <inkml:trace contextRef="#ctx0" brushRef="#br0" timeOffset="-43295.291">370 12577 0,'0'0'16,"-17"0"-16,-71-89 15,105-17 1,107 1 0,52 16-1,18 37 16,-18 16-15,-52 36 0,-71 53-16</inkml:trace>
  <inkml:trace contextRef="#ctx0" brushRef="#br0" timeOffset="-42928.975">547 13035 0,'0'0'0,"0"53"0,-35 35 16,35-17-1,35-36 1,106-35 0,106-35-1,53-53 1,-177 70-16,124-53 31,88-34-15,-70 34-1,-177 36 1,-17 17 0,-18 18-1,-71 0 32,18-18-31</inkml:trace>
  <inkml:trace contextRef="#ctx0" brushRef="#br0" timeOffset="-42263.113">4604 12524 0,'0'0'0,"-18"-36"16,18 19 0,0 34 31,0 1-47,18 70 15,-1 18 16,-17 0-31,0-18 16,-35-35 15,0-35-15,0-36-16</inkml:trace>
  <inkml:trace contextRef="#ctx0" brushRef="#br0" timeOffset="-42046.322">4198 12541 0,'-53'-35'16,"106"70"-16,-141-123 15,105 35 1,54 18 0,53 17-1,17 18 1,35 0-1,-35 18 1</inkml:trace>
  <inkml:trace contextRef="#ctx0" brushRef="#br0" timeOffset="-41347.717">5098 12682 0,'0'0'0,"0"18"16,0 0-16,17-18 63,1 0-63,17 0 15,-17-18-15,-1 0 16,1-52-1,0 35 1,-71 35 31,-18 52-31,54-34-16,-36 70 15,35-17 1,18-1-1,53-34 1,18-19 0,-1-17-1,71-53 1,53-52 0,-106 16-1,-35 36 1,-53 1 15,0 69 0,-17 1-15,-1 35 0,18-18-1,18 18 1,17 17-1,-35-34 1,0-19-16,0 1 16,-71 17-1,1-35 1,-18 0 0,-1 0-1,89-17 1</inkml:trace>
  <inkml:trace contextRef="#ctx0" brushRef="#br0" timeOffset="-41032.232">5891 12330 0,'0'0'0,"0"-18"15,0-17 1,18 17-1,17 36 1,1 35 0,-1 17-1,-35 36 1,0-18 0,0-53-16,0 71 15,0-18 1,0-35-1,0-17 1,53-54 0,-36 18-1</inkml:trace>
  <inkml:trace contextRef="#ctx0" brushRef="#br0" timeOffset="-40865.789">6297 12629 0,'-35'0'15,"70"0"-15,-176 0 16,88 0 0,35-17-16,1 17 15,87-18 1,36 1 0,-71-1-16</inkml:trace>
  <inkml:trace contextRef="#ctx0" brushRef="#br0" timeOffset="-40416.21">6985 12471 0,'-18'0'16,"1"0"15,-1 0-31,0 35 16,-34 36-1,-19 34 1,18-34 0,0-36-1,35-17 1,1-18 0,17-18-1,17-88 1,36-17-1,18 17 1,-18 71 0,0 70-1,0 53 17,0 36-17,-36-36 1,19-35-1,-1-36 1,18-17 0,0-17-16</inkml:trace>
  <inkml:trace contextRef="#ctx0" brushRef="#br0" timeOffset="-40116.385">7426 12241 0,'0'-35'16,"0"70"-16,0-105 0,-18 35 0,18-1 16,-17 1-1,17 53 17,0 70-17,0-35 1,0 70-1,-18 1 1,-17 34 0,-1-87-1,19 0 1,17-36 0</inkml:trace>
  <inkml:trace contextRef="#ctx0" brushRef="#br0" timeOffset="-39284.667">7885 12435 0,'0'0'0,"17"-35"15,1 17-15,-18 1 16,0-36 0,0 18-1,-53 17 1,18 18-1,-36 0 1,1 71 0,17 34-1,17 54 1,36-53 15,36-18-15,-1-35-1,18-35 1,17-18 0,19-36-1,-37 1 1,-52-18 0,-35 0-1,0 36 1,17 17-1,36-36 1,70 19 0,0-18-1,18 35 1,-53 0 15,-18 0-15,-17 17-1,-18 36 1,0 18 0,-18-1-1,-17 1 1,0-1 0,0-17-1,35 0 1,-18-35-1,-17-18 1,-1-36 0,36 19-1</inkml:trace>
  <inkml:trace contextRef="#ctx0" brushRef="#br0" timeOffset="-37767.996">4957 13758 0,'0'0'0,"-18"0"0,-70-17 16,17 17 0,36-18-1,-18 18 1,123 0 15,177 18-15,141 17 15,106-17-15,177-18-1,-54 0 1,-141-18 0,-211 0-1,-142 1 1,-52-1-1,-53 18 48</inkml:trace>
  <inkml:trace contextRef="#ctx0" brushRef="#br0" timeOffset="-33261.135">10231 12823 0,'0'0'0,"0"-17"16,0-1 0,0 1 15,17 17 0,1 0-15,-18 17-1,35 18 1,0 18 0,1 18-1,-1-1 1,-17-17-1,-1-17 1,1-36 0,35-53-1,53-53 1,158-35 0,107 0-1,-124 53 16,-159 35-15,-71 53 0,-34 17-16,-1 19 15,18 16 1,0-16-16</inkml:trace>
  <inkml:trace contextRef="#ctx0" brushRef="#br0" timeOffset="-28401.993">30480 10372 0,'0'-18'78,"0"36"16,0-1-94,0 19 15,0 16 1,0-34-16,0 35 16,0-35-1,53-18 16,17-53-15,-34 35-16,70-52 16,211-107-1,-88 36 1,-70 53 0,-88 35 15,-89 71 0,-17-1-15,17-17-16,-35 18 15,0-18-15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1T13:18:1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900 811 0,'-18'0'0,"18"-17"16,-18-1 0,18 0 15,18 36 0,0 0-15,34 52-1,-16 36 1,-1-35 0,-35 17-1,18-35 1,-1-18-1,1-17 17,0-54-32</inkml:trace>
  <inkml:trace contextRef="#ctx0" brushRef="#br0" timeOffset="313.947">1358 723 0,'0'0'0,"0"-17"0,0-19 16,0 19-16,0-1 16,-17 36 31,17-1-47,-18 36 15,-17 35 1,-18 1-1,35-54 1,-17 53 0,17-17-1,18-18 1,0-18 0</inkml:trace>
  <inkml:trace contextRef="#ctx0" brushRef="#br0" timeOffset="714.096">1676 653 0,'0'0'0,"0"-18"0,0-17 47,0 52-32,0 1 1,-18 17 0,-17 36-1,-18 17 1,35-70-16,-17 52 15,0 18 1,17 1 0,0 16-1,18-34 1,18-36 0,53-35-1,17-53 16,0-17-31</inkml:trace>
  <inkml:trace contextRef="#ctx0" brushRef="#br0" timeOffset="898.272">1535 988 0,'-36'0'0,"72"0"0,-89 0 16,0 0-1,35-18 1,71 0 0,35 1-1,36-1 1</inkml:trace>
  <inkml:trace contextRef="#ctx0" brushRef="#br0" timeOffset="1080.386">1958 900 0,'0'0'0,"0"17"32,0 18-1,0 1-15,0 17-1,18-53-15,-18 35 16</inkml:trace>
  <inkml:trace contextRef="#ctx0" brushRef="#br0" timeOffset="1229.531">2028 758 0,'0'0'0,"0"-17"0,0-1 0,0-17 15,-17 35 1,17 18 15</inkml:trace>
  <inkml:trace contextRef="#ctx0" brushRef="#br0" timeOffset="1828.831">2452 864 0,'0'0'0,"0"-17"16,17 17 0,-17-18-1,-52 18 1,-19 18 0,0 35-1,54-1 16,34-16-31,54-36 16,-18 0 0,0-36 15,-18-16-15,-35 34-1,-35 53 16,17 53-15,18 54 0,0 16-1,0 19 1,0-54 0,0-88-16,-17 18 15,-54 0 1,36-53-1,-54-17 1,37-54 0,16-35 15,54 0-15,70-35-1,36 35 1,-54 54-16</inkml:trace>
  <inkml:trace contextRef="#ctx0" brushRef="#br0" timeOffset="2178.368">2646 1041 0,'0'-18'32,"17"18"-17,19-18 1,-19 1-1,1-19 1,0 1 0,-18 0 15,-18 35-15,-35 0-1,0 35 1,0 18-1,53 53 1,0-35 0,18-36-16,35 35 15,0-17 1,17-35 0,-34-36-1</inkml:trace>
  <inkml:trace contextRef="#ctx0" brushRef="#br0" timeOffset="2461.33">2981 1058 0,'0'0'0,"18"-35"16,-1 17 15,1 54-15,0 17-1,-1 17 1,-17 18-1,0-52 1,0-72 15,0-17-15,0-35 0,0 53-16,18-53 15,35 17 1,0 36-1</inkml:trace>
  <inkml:trace contextRef="#ctx0" brushRef="#br0" timeOffset="2910.528">3739 758 0,'0'0'0,"0"-17"15,-17 17 16,-1 0-31,-35 0 16,-35 0 0,-18 53-1,0 17 1,36 36 0,52 0 15,53-18-16,1-53-15,70 18 16,52-35 0,1-36-1,-18-70 1,-88 53-16</inkml:trace>
  <inkml:trace contextRef="#ctx0" brushRef="#br0" timeOffset="3160.375">4163 723 0,'0'-17'0,"0"34"0,0-52 16,0 17 0,-18 1-1,18 52 17,0 35-17,-18 19 1,1 16-1,-1 1 1,1-17 0,-1-19-1,0-52 1,-17-36 0</inkml:trace>
  <inkml:trace contextRef="#ctx0" brushRef="#br0" timeOffset="3576.82">4110 600 0,'0'0'0,"35"-36"16,53 36 0,-17 18 15,-18 17-16,-53 18 1,0 18 0,-53-18-1,-18-18 1,1 0 0,52-35-16,-17 36 15,35-19 1,0 54-1,35-18 1,0 0 0,1-18-1,-1 0 1,0-35 15,1 0-15,-19-17-16</inkml:trace>
  <inkml:trace contextRef="#ctx0" brushRef="#br0" timeOffset="3976.369">4692 670 0,'-18'0'15,"18"18"1,-17 0-1,-1 34 1,0-16-16,1 17 16,-19 88-1,19-53 1,-18-35 0,35-18-1,-18-35 1,18-35-1,0-53 1</inkml:trace>
  <inkml:trace contextRef="#ctx0" brushRef="#br0" timeOffset="4176.381">4568 723 0,'0'-17'0,"0"34"0,36-52 16,-1 53-1,-17 52 1,17 1 15,18-1-15,-18-35-1,0-17 1,18-18 0,-35 0-16</inkml:trace>
  <inkml:trace contextRef="#ctx0" brushRef="#br0" timeOffset="4559.135">5098 758 0,'0'0'0,"-18"0"16,-17 0-1,-1 18-15,1 0 16,0 17 0,0 0-1,35-52 32,35-19-31,-17 19-16,17-36 15,35-18 1,36 1 0,-35 87-1,-36 54 1,-17 17-1,-36 36 1,-35 17 0,18-53-1,0-35 1,-1-36 0,19-17-1</inkml:trace>
  <inkml:trace contextRef="#ctx0" brushRef="#br0" timeOffset="5905.755">1499 2011 0,'0'0'0,"0"-18"16,0 1-1,0-1 1,0 36 46,0-1-46,0 36 0,0-18 15,0 1-31,0-19 15,0 54 1,0-18 0,0 17-1,0 19 1,0-1 0,18 0-1,-18-18 1,0 19-1,0-1 1,-18 0 0,18 0-1,-17 0 1,-1 18 0,0-18-1,-17 1 1,17 16 15,-17 1-15,18-35-1,-1 35 1,-17 35 0,17-53-1,0 0 1,1 18-1,17-71 1,0 36 0,0-1-1,0-34 1,-18-1 0,18-17-1,0-1 1,0 1 15,0-53 0,18-54-15,-1 37-16</inkml:trace>
  <inkml:trace contextRef="#ctx0" brushRef="#br0" timeOffset="6621.945">1482 2293 0,'-18'0'16,"18"18"31,18-18-47,-1 0 15,1 0-15,52 17 16,125 1 0,-90-18-1,36 0 1,-52 0 0,-19 0-1,-35 0 1,18 0-1,-35 0 17,-18-18-32</inkml:trace>
  <inkml:trace contextRef="#ctx0" brushRef="#br0" timeOffset="6871.421">2293 2311 0,'18'0'16,"-18"-18"0,-18 36-1,36-54 1,-1 54 31,19 0-32,17 35 1,-18 0 0,-35-1-1,-35 19 1,-54-18-1,19 0 1,34-36 0</inkml:trace>
  <inkml:trace contextRef="#ctx0" brushRef="#br0" timeOffset="7686.787">3140 2152 0,'17'0'0,"1"0"15,0 0-15,-1 0 16,1 0 0,17-18-1,0 18-15,-35-17 32,-17 17-17,-54 0 1,-35 17-1,54 1 1,34 17 0,36 18-1,87 18 1,-16-1 0,-37-34-1,-34-1 1,-18-18-1,-88-17 1,-53 0 0,53 0-1,70 0 17,18-17-17,18-1-15</inkml:trace>
  <inkml:trace contextRef="#ctx0" brushRef="#br0" timeOffset="8019.215">3528 2222 0,'0'0'0,"35"-17"16,0 17 0,18 0-1,0 53 1,-18 17-1,-35 19 1,0-37 0,0-16-1,-17-72 32,17-34-31,0-18-1,35-1 1,0 37 0,18 52-1,-17 0 1</inkml:trace>
  <inkml:trace contextRef="#ctx0" brushRef="#br0" timeOffset="8351.858">4304 2170 0,'0'0'0,"18"0"0,-1-18 32,-17 0-17,0 1 1,-53 17-1,-17 35 1,-1 18 0,18 35-1,36 0 1,34 18 0,36-53-1,35-35 1,18-71-1,-71 17 1</inkml:trace>
  <inkml:trace contextRef="#ctx0" brushRef="#br0" timeOffset="8866.64">4868 1799 0,'0'0'15,"0"-17"-15,0-19 16,-17 36 15,-1 36-15,0 34 0,1 36 15,-36 17-16,0 36 1,0 0 0,35-106-16,-17 35 15,-18 71 1,53-89 0,0-52-1,0 0 1,35-71 15,-35 35-31,36-53 16</inkml:trace>
  <inkml:trace contextRef="#ctx0" brushRef="#br0" timeOffset="9483.636">4974 2293 0,'-17'0'0,"-1"0"16,0 18-1,18-1 1,-17 19 0,-1-19-1,18 1 1,0-53 15,0-18-15,0-18-1,53 1 1,17 34 0,19 36 15,34 71-16,-105-54-15,-1 1 16,19 35 0,-19-18-1,-17-17 1,0-36 0,18-35-1,17-17 1,18 35-1,35-1 1,1 36 0,-72 18-16,54 52 15,-54 1 1,-17 0 0,-17-18-1,-36-1 16,35-52-15,18-17-16</inkml:trace>
  <inkml:trace contextRef="#ctx0" brushRef="#br0" timeOffset="10165.203">5997 2258 0,'0'0'0,"18"-36"16,-1 19-16,-17-1 16,0-17-1,0 0 1,-70 35 15,35 0-31,-54 35 31,37 18-15,52 35 0,52 0-1,1-35 1,0-70 0,0-36-1,0-36 1,-35 36-1,-18 18 1,0 88 15,0 0-15,0-18-16,0 18 16,17 0-1,19-18 16,34-35-15,1-52 0,17-54-1,-35 35 1,-53 18 0,-18 71 15,1 17-16,-1 18 1,18 18 0,0-18-1,-35-53 1</inkml:trace>
  <inkml:trace contextRef="#ctx0" brushRef="#br0" timeOffset="10299.143">6350 2028 0,'0'0'0,"0"-17"16,0-54-1,0 36 1,0 53 15</inkml:trace>
  <inkml:trace contextRef="#ctx0" brushRef="#br0" timeOffset="10632.268">6720 2311 0,'0'0'0,"0"35"0,-17-17 0,17-1 16,-18 1 0,18-36 15,0 1-31,0-54 31,35-17-15,18 17-1,-17 54-15,17-19 16,52 36 0,19 53-1,-71 35 1,-36 1-1,-17-1 1,-53-18 0,1-70-1</inkml:trace>
  <inkml:trace contextRef="#ctx0" brushRef="#br0" timeOffset="11080.821">7602 1676 0,'0'0'0,"-17"-18"0,17 0 16,-18 18 15,18 53-15,0 0 0,0 71-1,0-89-15,-35 124 16,-18-1-1,0 19 1,-18-1 15,36-52-15,17-54 0,1-34-1,34-36 1,36-89-1</inkml:trace>
  <inkml:trace contextRef="#ctx0" brushRef="#br0" timeOffset="11462.996">7902 2134 0,'0'0'0,"0"-35"0,0 17 15,0 1 17,0 34-1,0 1-31,-17 53 16,-19 17-1,1 53 1,-18 18-1,18-1 1,17-52 0,1-35-1,17-54 1,-36-17 0,1-53-1,0-52 1,-1-54-1</inkml:trace>
  <inkml:trace contextRef="#ctx0" brushRef="#br0" timeOffset="11645.915">7832 1958 0,'0'0'0,"0"-35"16,0-1-1,17 19 1,1 17 0,0 0-1</inkml:trace>
  <inkml:trace contextRef="#ctx0" brushRef="#br0" timeOffset="12112.285">8696 2117 0,'0'0'0,"0"-18"16,0 0 0,-35 18-1,-18-17 1,-35 17-1,-18 53 1,35 0 0,54-1-1,17-34-15,52 53 16,19-18 0,0-53-1,-1-53 1,-17-18-1,-18-35 1,-35 71 0,0 53 31,0 35-32,0 35 1,18-18-1,35 1 1,0-71 0</inkml:trace>
  <inkml:trace contextRef="#ctx0" brushRef="#br0" timeOffset="12429.18">8978 2187 0,'18'-35'0,"-36"70"0,53-105 16,-35 34-1,0 54 1,18 0 0,0 35-16,35 35 31,0 0-15,-36-53-1,1-17 1,-18-36-1,17-35 1,19-17 0,-19-1-1,19 1 1,-1 17 0,-17 53-16</inkml:trace>
  <inkml:trace contextRef="#ctx0" brushRef="#br0" timeOffset="12828.175">9719 2081 0,'0'-17'15,"0"-1"1,-18 0 0,-17 18-1,-53 0 1,17 36-1,1 17 1,70 17 0,35-17-1,18-18 1,18-35 0,-19-35-1,-16-35 1,-1-1-1,-35 53 1,0 71 15,18 18 1,17-18-17,-17-36-15,34 1 16,1-18-16</inkml:trace>
  <inkml:trace contextRef="#ctx0" brushRef="#br0" timeOffset="13294.138">10495 2099 0,'0'0'0,"-18"0"15,1 0 1,-18 0-16,17 0 31,0 0-15,36 0-1,17 0 1,-17 0-16,52 0 16,124 18-1,-17-18 1,-36 0 0,-35-18-1,-89 18 1,1 0 15,-18-18 0,0 1-15,0-1 0</inkml:trace>
  <inkml:trace contextRef="#ctx0" brushRef="#br0" timeOffset="13643.275">11112 1905 0,'0'0'0,"-35"0"15,-18-18 1,36 18 0,34 53 15,54 0-16,-1-18 1,19 18 0,-54-53-1,-17 36-15,-18-19 32,-18 19-17,-53-1 1,-17 0-1,-18 0 1,36 18 0,34-35-1</inkml:trace>
  <inkml:trace contextRef="#ctx0" brushRef="#br0" timeOffset="15773.278">12118 1676 0,'0'0'0,"0"-18"16,0 36 46,0-1-62,0 1 16,0 35 0,0 35-1,-18 0 1,1 18 0,17-88-16,-18 35 15,18 0 1,0-18-1,18-53 17,-1-52-17,1 17 1</inkml:trace>
  <inkml:trace contextRef="#ctx0" brushRef="#br0" timeOffset="16189.64">12294 1587 0,'0'0'0,"-17"0"0,-1-17 16,18-1-16,-18 1 16,18-1-1,0 0 1,18 18-1,53 0 1,70 0 0,70 0-1,-17 0 1,-35 0 0,-88 0-1,-18 18 1,-53 0 46,0 17-46,0-18-16,0 36 16,0 36-1</inkml:trace>
  <inkml:trace contextRef="#ctx0" brushRef="#br0" timeOffset="16438.954">13176 2028 0,'0'18'31,"0"-36"-31,0 54 0,-17-1 16,-19 18-1,-17-18 1,-17 0 0,-54-35-1,-123 0 16,53 0-31,124 0 32,-1 0-17,54-17 1,17-1 0,53-17-1,-1 17-15</inkml:trace>
  <inkml:trace contextRef="#ctx0" brushRef="#br0" timeOffset="16821.873">12806 1570 0,'0'0'0,"0"-18"0,0 1 15,0-1 1,0 36 31,0-1-47,-18 54 16,18 17-1,0 35 1,0-17-1,0 0 1,0-18 0,0-17-1,0-54 1,-35-17 0,17-52-1,1 16 1</inkml:trace>
  <inkml:trace contextRef="#ctx0" brushRef="#br0" timeOffset="17142.9">12171 1940 0,'-18'0'0,"36"0"0,-71 0 31,53-17-16,70 17 1,19 0-16,34 0 16,142 0-1,17 0 1,-35 0 0,-106-18-1,-70 0 1,-71 1 15,0-1 0,-18 18-15,18-18-16</inkml:trace>
  <inkml:trace contextRef="#ctx0" brushRef="#br0" timeOffset="18239.222">14358 1623 0,'0'0'0,"18"0"0,17-18 16,0-17-1,-35 0 1,-35-1 0,-36 36-1,-34 18 1,-19 35-1,71 17 17,53-52-32,18 35 0,70 0 31,71-35-15,-89-54-1,-17-17 1,-35 18-1,-18 17 1,-18 71 15,18-35-31,0 88 16,18 17 0,17 1-1,-17 17 1,-1-18-1,-34-34 1,-18-54 0,-54-35 15,-17-53-15,36-18-1,17-17 1,53 0-1,159-36 1,0 1 0</inkml:trace>
  <inkml:trace contextRef="#ctx0" brushRef="#br0" timeOffset="18602.305">14940 1693 0,'18'-17'47,"-1"-1"-31,1 0-1,0 1-15,17-19 16,-35-16-1,0 16 1,-18 36 0,-17 18-1,17 35 1,18 35 0,53 36-1,18-54 1,17-35-1,-53-17 1</inkml:trace>
  <inkml:trace contextRef="#ctx0" brushRef="#br0" timeOffset="18900.958">15258 1905 0,'0'-18'16,"0"1"-1,0-1 1,0-17-1,0-36 1,0 36-16,35-53 16,18 17-1,35 54 1,35 52 0,-34 53-1,-54 18 1,-35-36-1,0 1 1,-18-53 0,18-36 15</inkml:trace>
  <inkml:trace contextRef="#ctx0" brushRef="#br0" timeOffset="19269.604">16051 1640 0,'0'0'0,"-17"-17"31,-1-1-15,18 0-1,0-17 1,-18-18 0,-17 18-1,0 35 1,17 18 0,-52 17-1,34 35 1,36 19-1,36-19 1,52 18 0,35-35-1,1-53 1</inkml:trace>
  <inkml:trace contextRef="#ctx0" brushRef="#br0" timeOffset="19551.051">16316 1746 0,'0'0'0,"18"-17"0,-1-1 15,-17 0 1,18 54 0,0-1-1,-1 18 17,-17-18-32,-35-17 15,17-18 16,18-18-15,0-52 0,0-1-1,53-17 1,18 17 0,-36 36-1</inkml:trace>
  <inkml:trace contextRef="#ctx0" brushRef="#br0" timeOffset="19733.881">16633 1570 0,'0'0'0,"0"17"15,18 19 1,-18 17 0,0 0-1,0 17 16,0-52-15</inkml:trace>
  <inkml:trace contextRef="#ctx0" brushRef="#br0" timeOffset="19900.408">16651 1429 0,'0'0'0,"0"-88"16,0 17-1,0 36 1,-18 35 0,1 35-1</inkml:trace>
  <inkml:trace contextRef="#ctx0" brushRef="#br0" timeOffset="20198.978">16986 1499 0,'0'-17'15,"0"-1"1,-17 18 0,-1 0-1,-17 35 1,-18 18-1,0 18 1,35-1 0,18 1-1,18-53-15,35 17 16,35-18 0,53-17-1,-35-52 1</inkml:trace>
  <inkml:trace contextRef="#ctx0" brushRef="#br0" timeOffset="21131.897">17586 1182 0,'0'0'16,"0"-53"0,0 35-1,-18 18 1,1 0-1,-1 71 1,18 35 0,0 35-1,53 0 1,0-18 0,17-34-1,-17-37 1,18-52-1,-18-17 17,17-36-17,1-53 1,17-35 0,-53 88-16,1-106 15,-54 53 1,-35 36-1,0 70 1,18 0 0,35 18-16</inkml:trace>
  <inkml:trace contextRef="#ctx0" brushRef="#br0" timeOffset="21497.296">18433 1023 0,'0'0'0,"0"-18"16,0 1 0,0-1-1,0 71 16,17 18-15,-17 52 0,0 18-1,0-17 1,0-1 0,0-88-16,0 18 15,36 18 1,34-36-1,-17-35 17,0-53-32</inkml:trace>
  <inkml:trace contextRef="#ctx0" brushRef="#br0" timeOffset="21646.59">18627 1499 0,'0'0'0,"-71"-53"16,53 36-1,18-1 1,36 18 0,34 0-1,1 0 1</inkml:trace>
  <inkml:trace contextRef="#ctx0" brushRef="#br0" timeOffset="21797.289">18821 1393 0,'17'0'0,"-34"0"0,34-17 16,-17 34-1,18 19 1,-18 17 15,18 0-15,-1-1 0</inkml:trace>
  <inkml:trace contextRef="#ctx0" brushRef="#br0" timeOffset="21967.219">19085 1217 0,'0'0'0,"0"-35"0,0-53 16,-17 17 0,-1 36-1,-17 35 1</inkml:trace>
  <inkml:trace contextRef="#ctx0" brushRef="#br0" timeOffset="22296.604">19367 917 0,'0'0'0,"0"-35"16,0 17 0,0 54 15,0 34-15,0-35-16,0 89 15,0 17 1,-17 18-1,-1-36 17,18-17-17,0-53 1,35-53 0</inkml:trace>
  <inkml:trace contextRef="#ctx0" brushRef="#br0" timeOffset="22496.271">19667 1446 0,'0'-17'15,"0"34"-15,0-52 0,0 70 32,0 18-17,0-35-15,0 35 16,0-18-1</inkml:trace>
  <inkml:trace contextRef="#ctx0" brushRef="#br0" timeOffset="22645.792">19703 1252 0,'0'0'0,"0"-53"0,0 18 16,0-71-1,0 53 1,-18 36 0</inkml:trace>
  <inkml:trace contextRef="#ctx0" brushRef="#br0" timeOffset="22912.026">20002 1005 0,'0'0'15,"0"-35"1,0 53 15,0 17-15,0 71-1,0 35 1,0 0 0,-17-17-1,-1-89-15,18 0 16,0 0-16</inkml:trace>
  <inkml:trace contextRef="#ctx0" brushRef="#br0" timeOffset="23078.168">19950 1446 0,'0'0'0,"0"-17"0,0-1 15,17-17 17,54 17-17,17 1 1,-53-1-16</inkml:trace>
  <inkml:trace contextRef="#ctx0" brushRef="#br0" timeOffset="23244.992">20514 1323 0,'0'0'0,"0"18"32,-35-1-17,35 18-15,-36 1 16,19 34-1,-1-17 1</inkml:trace>
  <inkml:trace contextRef="#ctx0" brushRef="#br0" timeOffset="23397.432">20532 1164 0,'0'0'15,"0"-35"-15,0-53 16,0 52 0,0 54 15,0 0-31</inkml:trace>
  <inkml:trace contextRef="#ctx0" brushRef="#br0" timeOffset="23760.912">20761 1411 0,'18'0'16,"-1"0"0,19 0-1,-19 0-15,1-35 16,17-18-1,0-18 1,-35 1 0,-53 35-1,-52 87 1,87 19 0,-17 35-1,35 0 1,53-1-1,17-52 1,1-53 0,-18 0-1</inkml:trace>
  <inkml:trace contextRef="#ctx0" brushRef="#br0" timeOffset="24042.955">21308 1393 0,'0'0'16,"17"-35"-16,54-71 15,-71 71 1,0 17-16,0-17 16,-18 35-1,-17 18 1,17 52 0,18 36-1,18-18 1,0 1-1,-18-19 1,-53-35 0,-53-17-1,-35-18 1,88-18 0</inkml:trace>
  <inkml:trace contextRef="#ctx0" brushRef="#br0" timeOffset="26507.158">12294 2981 0,'0'0'0,"0"-18"15,-17 1 1,-1-1 0,36 36 31,-18-1-32,35 36-15,-35 35 16,0 18-1,-18 18 17,1-1-17,-1 18 1,0-35 0,18-88-16,0 52 15,0-52 1,0-53 15,0-53-15,0-1-1</inkml:trace>
  <inkml:trace contextRef="#ctx0" brushRef="#br0" timeOffset="27407.026">12347 2910 0,'0'0'0,"-17"0"15,-19 0 1,36-17-1,18 17 17,35 17-17,106 1 1,52 0 0,19-18-1,-36 0 1,-71 0-1,-52 0 1,-54 0 15,1 0-15,-18 17 62,0 1-78,0 0 16,0-1-16,0 54 15,0 17 1,-18 0 0,18-53-16,-17 36 15,17-36-15,0 36 16,0 35-1,0-18 1,0-18 15,0-17-15,0-35 0,0 0-1,-36-18 1,1 0-1,-71 0 1,-53 0 0,-176-18-1,106 0 1,88 1 0,53 17-1,52 0 1,19-18-1,-1 0 17,36-17-17,52 0 1,-34 17-16</inkml:trace>
  <inkml:trace contextRef="#ctx0" brushRef="#br0" timeOffset="27805.45">12488 3246 0,'0'0'0,"-17"0"16,-1 0-16,0 0 15,1 0 17,34 0 15,19 0-32,-1 17-15,124-17 16,35 18-1,-36-18 1,-52 0 0,-53 0-1,-35 0 1,-18-35 15</inkml:trace>
  <inkml:trace contextRef="#ctx0" brushRef="#br0" timeOffset="28337.187">12929 2910 0,'0'0'0,"-17"-17"16,-1 17 0,18 17 15,0 1-16,0 17-15,0 36 16,0 35 0,0 0 15,0-54-31,-18 90 16,18-54-1,-17 71 1,17 17-1,-18-70 1,0-18 0,1-70-1,17-1 1,-18-34 15,18-1-31,-17-35 16,17 18-1</inkml:trace>
  <inkml:trace contextRef="#ctx0" brushRef="#br0" timeOffset="29252.394">14287 3104 0,'18'0'16,"-18"-17"-16,18 17 78,-18 17-78,17 1 15,1 0-15,17 88 16,-35-71-16,18 53 16,-18 53-1,0 53 1,0-88 15,-18-53-15,18-35-1,0-71 17,0 17-32,0-52 15</inkml:trace>
  <inkml:trace contextRef="#ctx0" brushRef="#br0" timeOffset="29552.685">14411 3104 0,'0'0'0,"0"-35"16,18 18 0,70 17-1,53 35 1,-18 0 15,-70 18-15,-35 18-1,-89-36 1,-17 0 0,-18 0-1,18-17 1,71-18 0,34 0-1</inkml:trace>
  <inkml:trace contextRef="#ctx0" brushRef="#br0" timeOffset="29901.563">15081 3175 0,'-17'0'16,"-1"0"-1,-17 35 1,17-17-16,-17 17 16,35 18-1,35 0 1,18-35 0,0-36-1,-18-35 1,-17-35-1,-18 0 1,-18 35 0,-17 35-1,17 36 1</inkml:trace>
  <inkml:trace contextRef="#ctx0" brushRef="#br0" timeOffset="30588.39">15381 3316 0,'0'0'0,"18"0"15,-1 0 1,-17 18 15,-17-18 0,17 17-31,-18-17 32,18 18-17,0 0 1,0-36 46,0 0-46,0-17 0,0-35-1,0 52-15,0-35 16,18 18 0,70 35-1,18 35 1,0 0-1,-36 1 1,-35-1 0,-35-53 15,0-17-15,0 0-1,18-18 16,0 35-31,35 18 16,52 18 0,1 70-1,-70-18 1,-54 19 0,-17-54-1,-1 0 1,36-52-1</inkml:trace>
  <inkml:trace contextRef="#ctx0" brushRef="#br0" timeOffset="30949.476">16651 2875 0,'0'0'0,"0"-18"16,0-34 0,0-1-1,0 35 1,-18 36 0,18 35-1,0 88 1,0 0-1,0 0 1,-17-35 0,-1-18-1,1-18 1,17-52 0,-18-36-1,18-34 1</inkml:trace>
  <inkml:trace contextRef="#ctx0" brushRef="#br0" timeOffset="31232.444">16563 2822 0,'0'0'0,"0"-53"0,0 0 16,0-70-1,70 70 1,-34 53-16,70 35 15,-54 1 1,54 105 0,-106-36-1,-35-16 1,-53-19 0,0-17-1,17-18 1,18-35 15</inkml:trace>
  <inkml:trace contextRef="#ctx0" brushRef="#br0" timeOffset="31717.059">17198 3157 0,'0'-17'15,"-18"-1"-15,1 18 16,-54-18 0,-17 36-1,35 35 1,18 0-1,35 0 17,70 0-17,18-36 1,1-17 0,-36-53-1,-1-35 1,-16 35-1,-36 18 1,-18 88 15,18-35-31,0 52 16,53-17 0,18 0-1,34-35 1,19-36-1</inkml:trace>
  <inkml:trace contextRef="#ctx0" brushRef="#br0" timeOffset="32230.74">17939 3157 0,'17'-35'16,"-34"70"-16,34-123 16,-34 71-1,-54 17 1,54 0-16,-19 35 15,36 35 1,0-52-16,36 35 16,16-18-1,1-35 1,0-17 0,-17-36-1,-1-53 1,-35 71-1,-18 17 17,1 53-17,-19 36 1,1 35 0,35 35-1,0 17 1,0 19-1,-18-36 1,-17-53 0,-35-70-1,-1-18 1,-17-71 0,35-88-1,88 18 1,89-17 15,-54 122-31</inkml:trace>
  <inkml:trace contextRef="#ctx0" brushRef="#br0" timeOffset="32879.172">18433 3052 0,'17'0'15,"1"0"1,-18-18 0,18 18-16,-1-18 15,1-17 1,-1 17 0,-34 1-1,-18 17 1,-18 17-1,0 54 1,35-1 0,18 1 15,0-18-15,35 0-1,18-36 1,18-17-1,52-35 1,-35-35 0,1-19-1,-19 1 1,-52 18 0,-18 34-1,-18 36 1,1 0-1,-19 53 17,36-35-17,18 53 1,0-1 0,-1 36-1,-17-71 1,-70 0-1,-19-17 1,-16-18 0,69-18-16</inkml:trace>
  <inkml:trace contextRef="#ctx0" brushRef="#br0" timeOffset="34093.437">22260 635 0,'0'0'0,"0"-18"0,36-17 32,16 0-17,-16 17 1,-19 36-1,19 35 1,-19 70 0,-17-35-1,-35 18 1,-18 0 0,-17 35-1,34 18 1,36 17-1,18 1 1,35-36 0,17-18-1,1-52 17,17-36-17,-17-35 1,-1-35-1,-52-18 1,-18 18 0,0 52 15,-18 1-31,1 17 16,-54 106-1,18 36 1,0 70-1,-17 17 1,-19-17 0,1-35-1,-35-89 17,-71-87-17,-71-54 1,18-70-1,124 0-15</inkml:trace>
  <inkml:trace contextRef="#ctx0" brushRef="#br0" timeOffset="41628.377">21749 1252 0,'17'0'172,"1"0"-172,35 0 15,88 0 1,106 18 0,70-18-1,-34 0 1,-54 0 0,-70 0-1,-89-18 1,-17 18 15,-53-17 94,0-1-109,0 0-1</inkml:trace>
  <inkml:trace contextRef="#ctx0" brushRef="#br0" timeOffset="42846.62">20267 2893 0,'0'0'0,"0"17"16,18 1 15,-1-18-15,19 18-1,52-18 1,-53 0-16,53 0 15,106 0 1,89 0 0,105 35-1,176-17 1,177-1 0,-265 1-1,-176-18 1,-159 0 15,-70 0-15,-54 0-1,19 0 1,-54 0 31,18-18-32,0 1 1</inkml:trace>
  <inkml:trace contextRef="#ctx0" brushRef="#br0" timeOffset="49257.506">1199 4463 0,'18'0'63,"-18"-18"-32,0 0-16,0 36 110,-18-18-125,18 35 16,-17 1 0,17 16 15,0 19-15,-18-53-16,18 35 15,-17 35 1,17 18-1,0-1 1,-18 1 0,-17 35-1,-1-17 1,1-36 0,-36 0-1,36 0 1,18-17-1,17-18 1,-18 17 0,18 1 15,-35-18-15,35-18-1,0-17 1,0-36 15,-18-17-15,18-18-1,0 18-15</inkml:trace>
  <inkml:trace contextRef="#ctx0" brushRef="#br0" timeOffset="49922.683">1270 4921 0,'0'0'0,"-18"36"16,18-19 0,0 1-1,-17-18 32,34 0 0,1 0-47,17 17 16,71-17-1,88 0 1,53 0 0,-53 0-1,-88 0 1,-71 0-1,-17 0-15,-1 0 16,-17-35 31,-35 18-47,-18-1 31,53 0-31</inkml:trace>
  <inkml:trace contextRef="#ctx0" brushRef="#br0" timeOffset="50235.441">2099 4851 0,'0'0'16,"-18"-53"0,1 17-1,-1 19 1,36 52 15,52 18-15,-17 18-1,0-18 1,-35-1 0,-18-34-1,17 17-15,-17 18 16,-70 0 15,-54-18-15,1 1-1,35-19 1,70-17-16</inkml:trace>
  <inkml:trace contextRef="#ctx0" brushRef="#br0" timeOffset="50851.024">3157 4868 0,'0'0'0,"0"-17"16,0-1 0,0 0-1,0 1 1,-35-1-1,-35 0 1,17 18 0,17 36-1,36 17 1,18 35 15,17 0-15,36 18-1,-18-36 1,-53-34 0,0-19-1,-53-17 1,35 0-16,-52 18 16,34-18-1,-17 0 1,71-53 15</inkml:trace>
  <inkml:trace contextRef="#ctx0" brushRef="#br0" timeOffset="51184.31">3334 4992 0,'0'0'15,"17"-18"-15,1 1 0,0-1 31,17 36-15,-17 52 0,17 18-1,-35 0 1,0-17 0,0-36-1,0-52 16,0-1-31,0-53 16,35-34 0,18-1-1,0 53 1,0 35 0,-35 18-1</inkml:trace>
  <inkml:trace contextRef="#ctx0" brushRef="#br0" timeOffset="51539.544">4127 4974 0,'0'0'0,"18"0"15,0-17 1,-18-19-1,-18 19 17,-35 17-17,36 0-15,-36 35 16,0 35 0,0 19 15,35-1-16,18-18 1,53-17 0,0-35-1,70-18 1,-34-71 0</inkml:trace>
  <inkml:trace contextRef="#ctx0" brushRef="#br0" timeOffset="52165.2">5098 4410 0,'0'0'16,"0"-18"-16,0 0 0,-18 1 15,-17 17 1,-1 17 0,1 54-1,18 17 1,-19-17 15,1 70-15,-36 35-1,54-105-15,-19 35 16,-34 70 0,35-70-1,17-36 1,0-34-1,18-19 1,18-34 15,53-36-15,-1 0 0</inkml:trace>
  <inkml:trace contextRef="#ctx0" brushRef="#br0" timeOffset="52781.279">5168 5151 0,'0'0'0,"-17"17"0,-1 1 16,18-1-1,-35 19 1,35-19-1,0 1-15,0-36 47,0 1-47,0-19 16,35-69 0,0-1-1,18 18 1,18 70 15,17 53-15,-18 53-1,-34 1 1,-36-54-16,0 0 16,0 0-1,0-87 16,17-37-15,19 19 0,-19 52-16,36-35 15,53 53 1,-18 71 0,-53 35-1,-35-18 1,-17 0 15,-18-53-15,35-17-1,0-36 1,17 1-16</inkml:trace>
  <inkml:trace contextRef="#ctx0" brushRef="#br0" timeOffset="53496.503">6332 5098 0,'0'0'0,"0"-53"16,18 35 0,-18-17-1,-53 17 16,18 1-31,17 17 16,-70 17 0,17 54-1,18 17 1,53 18 0,36-36-1,34-17 1,19-53-1,-1-53 1,-18-35 0,-17-18-1,-35 18 1,-18 53 0,-35 70-1,-1 36 1,36 17-1,0-18 17,36-17-17,-1-17 1,71-36 0,-53-36-1,35-34 1,0-18-1,-70 35 1,-54 88 15,-17 18-15,36 17 0,17 1-1,0-36 1,0-17-1,17-36 1</inkml:trace>
  <inkml:trace contextRef="#ctx0" brushRef="#br0" timeOffset="53646.36">6897 4904 0,'0'0'0,"17"-124"16,-34 71-1,-18 18 1,17 53 0,18 17-1</inkml:trace>
  <inkml:trace contextRef="#ctx0" brushRef="#br0" timeOffset="53979.523">7056 5256 0,'0'18'16,"0"-36"-16,0 54 0,0-19 0,0 1 16,0 0 15,17-54 0,-17 19-31,18-54 16,35-35-1,0 18 1,17 70 0,1 89-1,-1 35 1,-52 0 0,-18-36-1,-18-35 1,-35-17-1,18-36 1</inkml:trace>
  <inkml:trace contextRef="#ctx0" brushRef="#br0" timeOffset="54362.309">8167 4480 0,'0'0'0,"17"-17"0,-17-19 15,18-17 1,-36 53 15,-17 71-15,18 35-1,-19 70 1,-17 54 0,-35 34 15,70-211-31,-34 53 16,-1-36-1,17 19 1,36-72-1,18-34 1,17-36 0</inkml:trace>
  <inkml:trace contextRef="#ctx0" brushRef="#br0" timeOffset="55093.812">8467 5080 0,'0'0'0,"0"-18"15,17 18 1,1 0 0,0 18-1,-1 0-15,18 17 16,-17 35 0,-18 36-1,-18-70 1,1-19-1,17-70 17,35-35-17,36-35 1,-1 17 15,1 35-15,-1 71-1,-17 18 1</inkml:trace>
  <inkml:trace contextRef="#ctx0" brushRef="#br0" timeOffset="55460.453">9031 5080 0,'0'18'16,"18"-18"15,-1-18-16,1 0-15,0 1 16,17-36 0,-17 0-1,-18 35 1,-36 18 15,-17 36-15,-17 16-1,17 19 1,35 52 0,36-52-1,35 0 1,17-36 0,19-35-1,16-18 1,19-70-1</inkml:trace>
  <inkml:trace contextRef="#ctx0" brushRef="#br0" timeOffset="55761.086">9666 5062 0,'0'0'0,"35"-35"0,-35 17 16,0-17-16,0 0 31,-17 17-15,-1 18-1,-17 71 1,17-18 0,1 35-1,17 0 1,0-17 0,0-54-16,0 19 15,-53-19 1,-36-17-1,1 0 1,18-17 0,70-19-1</inkml:trace>
  <inkml:trace contextRef="#ctx0" brushRef="#br0" timeOffset="56129.5">9948 5133 0,'0'0'0,"18"0"0,-18-18 16,0 1-16,0-1 15,-35 36 17,-1 17-17,-17 18 1,53-18-16,0 0 15,18 54 1,70-37 0,-17-34-1,-18-36 17,-18-52-17,-17-36 1,-1-35-1,-70 70 1,-17 71 0,17 0-1</inkml:trace>
  <inkml:trace contextRef="#ctx0" brushRef="#br0" timeOffset="56592.396">10407 5151 0,'0'-18'0,"18"0"15,-18 1 1,0 34 15,-36 19-15,-17 34-1,53 18 1,0-70-16,0 35 16,53 0-1,35-36 1,-17-52 0,-18-35-1,18-36 1,-36 0-1,-18 71 1,-34 35 0,-18 53-1,17 17 1,18 18 0,18-35-1,17-18 16,-18-35-31</inkml:trace>
  <inkml:trace contextRef="#ctx0" brushRef="#br0" timeOffset="56895.288">11042 5151 0,'0'0'0,"53"-18"15,-36 53 1,1 36-1,-18-1 1,0 1 0,-18-36 15,1-53-15,17 1-16,0-36 31,17-35-16,19 0 1,17 17 0,35 36-1,-18 35-15</inkml:trace>
  <inkml:trace contextRef="#ctx0" brushRef="#br0" timeOffset="57207.326">11818 5203 0,'18'0'0,"-18"-17"0,0-1 16,0 1-16,0-1 15,0-17 1,-18 17 0,-53 18-1,-17 35 16,-18 36-15,1 35 0,69-36-1,36 1 1,71-18 0,35-36-1,17-17 1,18-53-1</inkml:trace>
  <inkml:trace contextRef="#ctx0" brushRef="#br0" timeOffset="57856.823">12153 5256 0,'0'0'0,"0"-17"16,-17 17 0,-1 0-1,36 0 32,17 0-31,0-18-1,-17 0-15,17-17 16,-35-18 0,-18 18-1,-35 35 1,-17 71-1,-1-1 1,36 18 0,35 0-1,35-35 1,54-17 0,-19-36-1,18-53 1,0-18 15,1-17-15,-19-18-1,-52 36 1,-18 52 0,-18 36 15,1 35-16,17 17 1,0 54 0,-18-36-1,-17-35 1,-18-18 0,-18-35-1,-17 0 1,35-18-1,35 1 1</inkml:trace>
  <inkml:trace contextRef="#ctx0" brushRef="#br0" timeOffset="58637.216">13282 5415 0,'0'0'0,"-18"0"15,1 0 1,-1 0 15,53 0 16,1 0-47,-1 0 16,106 18-1,-88-18-15,176 0 16,1 0 0,-89 0-1,-53 0 1,-53 0 0,-17-18-1,-1 0 32,-17 1-16,18-36-31</inkml:trace>
  <inkml:trace contextRef="#ctx0" brushRef="#br0" timeOffset="59037.296">14270 5186 0,'0'0'0,"-35"-18"16,-18-17-1,35 35-15,0 0 16,18 35 15,71 0-15,35 18-1,-18-17 1,-17-1 15,-36-17-15,-35-1 0,-18 18-1,-52 1 1,-54-1-1,89-17-15,-71 17 16,0 18 0,36-35-1,34-1 1,19-34 0</inkml:trace>
  <inkml:trace contextRef="#ctx0" brushRef="#br0" timeOffset="62216.06">15399 5098 0,'0'-18'16,"17"18"-16,1-35 15,-18 17 16,-18 0 1,1 18-17,-36 0 1,0 36 0,-18 34-1,1 18 1,35-35-1,17-17-15,0 17 16,36 52 0,35-69-1,53-19 1,-1-17 0,19 0-1,17-35 1,-106 17-1</inkml:trace>
  <inkml:trace contextRef="#ctx0" brushRef="#br0" timeOffset="62531.783">16087 5027 0,'0'0'0,"0"-70"15,0 52 1,0 36 15,0 34-15,0 37 0,0 16-1,0 1 16,-18-18-15,0-17 0,18-53-16,0-1 15,-17-17 1,17-17-16</inkml:trace>
  <inkml:trace contextRef="#ctx0" brushRef="#br0" timeOffset="62949.94">16069 4974 0,'0'0'0,"0"-35"0,18-18 15,52 0 1,36 53 0,18 18-1,-72 17 1,-34 36 15,-36-54-31,-34 54 16,-19-18-1,-17-18 1,17 18 0,18-36-1,18 19 1,35 17-1,71 0 1,-36-1 0,18-16-1,-36-1 1,1-35 0,17 0-1,1-35 1</inkml:trace>
  <inkml:trace contextRef="#ctx0" brushRef="#br0" timeOffset="63430.991">16810 4992 0,'0'0'0,"17"-18"0,1-17 16,0-18 0,-1 18-1,-17 17 1,0 0 0,-17 18-1,-36 36 1,-18-1-1,18 36 1,36-1 15,34 36-15,19 0 0,34-18-1,-35-35 1,-35-18-1,0 0 1,-35-35 0,-53 18-1,0 0 1,17-18 0,54 0-1</inkml:trace>
  <inkml:trace contextRef="#ctx0" brushRef="#br0" timeOffset="63681.872">17480 5415 0,'0'0'0,"18"-18"15,17 18 1,-35 18 15,0 35-15,-18 0-1,1-18-15,-19 1 16,-16 34 0,16-35-1</inkml:trace>
  <inkml:trace contextRef="#ctx0" brushRef="#br0" timeOffset="64845.784">17815 4621 0,'18'-17'15,"-36"34"-15,36-105 16,-18 53 0,0 17-1,0 36 48,-18 0-63,1 17 15,17-18 1,-36 72 0,1-1-1,0 53 1,17-18-1,1 1 1,-1-1 0,-17-34-1,-1-1 1,-17 0 0,0-35-1,-17 17 1,17-34-1,53-19 1,0 1 0,18-18 46,-1-18-46,1 1-16,17-19 15,0 1-15</inkml:trace>
  <inkml:trace contextRef="#ctx0" brushRef="#br0" timeOffset="65377.09">18380 4939 0,'0'0'0,"0"-18"0,17 18 16,-17-17-16,18-1 15,-18 0 1,0 1 15,-18 17 0,1 0-31,-36 35 16,-18 18 0,36 17-1,35 19 1,18-1-1,35 0 1,-18-17 0,0-36 15,-35 0-15,-18 0-1,-52-35 1,-1 0-1,-17 0 1,70-17 0,18-1-16</inkml:trace>
  <inkml:trace contextRef="#ctx0" brushRef="#br0" timeOffset="65680.455">18874 5027 0,'0'0'0,"35"-35"0,-35-18 16,0 18 0,0 52 31,0 19-32,-18 52 1,18 18-1,-35 17 1,17-35 0,18-53-16,0 18 15,-17 0 1,17-35 0,-18-36-1</inkml:trace>
  <inkml:trace contextRef="#ctx0" brushRef="#br0" timeOffset="66093.361">18962 5045 0,'0'0'0,"0"-53"16,35-35 0,18 17-1,53 53 1,17 36-1,-70 17 1,-53 54 0,-53-19-1,-35-17 1,-35 0 0,17-18-1,71 0 1,17 1-1,53 17 1,36 0 0,17 17-1,-35-35 1,-18 1 15,-17-19-15,-1-17-1,-17-17-15</inkml:trace>
  <inkml:trace contextRef="#ctx0" brushRef="#br0" timeOffset="66527.58">19861 5027 0,'0'0'0,"18"-18"0,-18-70 16,18 35 0,-1 0-1,-17 36 1,-17 17 15,-19 0-15,1 35-1,-18 18 1,36 35 0,17 18-1,17 0 1,36 0 0,-18-18-1,-17-35 1,-18-18-1,-88-17 1,-18-18 0,-35-18-1,106 18-15</inkml:trace>
  <inkml:trace contextRef="#ctx0" brushRef="#br0" timeOffset="83632.22">21131 5151 0,'18'0'16,"0"0"0,-18-18 15,0 0 0,-18 18-15,0-17-1,1 17 1,-1 0-16,-35 0 16,-35 35-1,0 53 1,35 0 0,53-17-1,53-18 1,0-36-1,17-17 1,1-70 0,17-54-1,-17-70 1,-19 0 0,-34 36-1,-18 122 16,-18 54 1,1 35-17,-1 35 1,-17 18 0,17 17-1,18-17 1,0-71-16,0 36 15,-17 0 1,17-54 0</inkml:trace>
  <inkml:trace contextRef="#ctx0" brushRef="#br0" timeOffset="83981.541">21537 5062 0,'0'0'0,"0"-17"0,-18-19 32,1 36-17,-18 53 1,-1 36 0,36 16-1,0-87-15,0 35 16,18 0-1,70-36 1,-35-69 0,0-37-1,-18-52 1,-52 35 0,-36 71-1,-18 53 1,18 35-1,53-18 1</inkml:trace>
  <inkml:trace contextRef="#ctx0" brushRef="#br0" timeOffset="84399.007">22313 4992 0,'18'-18'16,"-18"1"-16,0-1 15,0 0 1,-53 18 15,0 18-15,-53 52 0,0 19-1,36 16 1,52 1-1,71-35 1,71-18 0,17-53-1,-18-36 1</inkml:trace>
  <inkml:trace contextRef="#ctx0" brushRef="#br0" timeOffset="84646.459">22860 4992 0,'0'0'0,"0"-18"0,18-17 31,-18 17-15,-36 71 15,-17 18-15,18-36-16,-18 71 15,-17-18 1,17-17 0,17-54-1</inkml:trace>
  <inkml:trace contextRef="#ctx0" brushRef="#br0" timeOffset="84830.017">22648 5098 0,'18'-36'0,"-36"72"15,36-125-15,-18 89 16,0 36 15,0 52-15,53 35 0,17-34-1,-17-54 1,-35-35-16</inkml:trace>
  <inkml:trace contextRef="#ctx0" brushRef="#br0" timeOffset="85395.518">23707 5203 0,'0'0'16,"53"18"0,-53 0-1,0-1 1,0 54-1,-53 17 1,-36 18 0,-52-35-1,88-36-15</inkml:trace>
  <inkml:trace contextRef="#ctx0" brushRef="#br0" timeOffset="88125.439">24589 4692 0,'0'0'0,"0"-18"0,0 1 15,0-19 1,0 19-1,0 34 32,0 1-47,0 0 0,0 105 16,-18 54 0,-17-1-1,17-53 16,0-34-15,1-72 0,17-34-16</inkml:trace>
  <inkml:trace contextRef="#ctx0" brushRef="#br0" timeOffset="88307.462">24518 4762 0,'0'0'0,"0"-35"0,18-35 15,35-54 1,35 71 0,71 36-1,-18 17 1,-36 17 0,-87 19-1</inkml:trace>
  <inkml:trace contextRef="#ctx0" brushRef="#br0" timeOffset="88477.024">24536 5009 0,'0'0'0,"-18"36"16,18-19 0,18 19-1,70-36 1,35 0-1,-70 0-15</inkml:trace>
  <inkml:trace contextRef="#ctx0" brushRef="#br0" timeOffset="88807.153">25030 5045 0,'0'0'0,"17"0"31,1 0-31,35 35 31,0 36-15,-36-36-16,19 18 15,-36 35 1,-18-35 0,0-53 15,18-71-16,0-17 1,53-35 0,18-1-1,-18 54 1,17 34 0,-52 36-1</inkml:trace>
  <inkml:trace contextRef="#ctx0" brushRef="#br0" timeOffset="89208.724">25647 4904 0,'-18'17'62,"1"-17"-62,-19 36 16,19-1-16,-19 35 15,19 19 1,52-1 0,18-35-1,0-53 1,0 0 0,0-71 15,-18-35-31,-17-17 15,-18 52 17,0 89-17,0 52 1,53 54 0,0-36-1,17-53 1,1-35-1</inkml:trace>
  <inkml:trace contextRef="#ctx0" brushRef="#br0" timeOffset="89789.029">26158 5045 0,'0'0'0,"-17"17"15,17 19 1,0 17-1,0-18 17,0-18-17,0-34 17,-18-1-32,18-35 15,0-70 1,0 17-1,53 53 1,0 71 0,35 88-1,0-1 1,-35-16 0,-35-54-1,-18-18 1,-18-69-1,18-54 1,18-18 15,35 36-15,17 53 0,36 123-1,-53 18 1,-53 0-1,-17-18 1,-19-35 0,-17-36-1,36-34 1,17-19 0</inkml:trace>
  <inkml:trace contextRef="#ctx0" brushRef="#br0" timeOffset="90140.9">26899 5009 0,'0'-17'16,"18"17"0,-18-18-1,18 1 1,-1 17-16,1-53 15,-1 17 1,-17 19 0,-52 70 15,-1 0-15,35-18-16,-17 88 15,35-17 1,17-18-1,19-52 17,34-36-17,-35-18-15</inkml:trace>
  <inkml:trace contextRef="#ctx0" brushRef="#br0" timeOffset="90688.018">27323 4957 0,'0'0'0,"0"-36"15,0 19 1,-18 34 0,0 36-1,18 35 1,0 18-1,18-35 1,35-18 15,-18-36-15,-17-17-16,35-35 16,0-36-1,-18-17 1,0 18-1,-35 52 1,0 36 0,-17 52-1,17-34 1,35 16 0,18-34-1,0-18 1,-18-35-1,-17-71 1,-18 0 0,-18 18 15,-17 53-15,17 17-1</inkml:trace>
  <inkml:trace contextRef="#ctx0" brushRef="#br0" timeOffset="91037.744">28063 4921 0,'18'-17'16,"-18"-1"-16,0 0 16,-18 1-1,-17 17 1,-18 53-1,18 17 1,17 18 15,18-52-31,36 34 16,34-17 0,36-35-1,-53-54 1,-18-52-1,-35-18 1,-17-17 0,-72 35-1,1 52 1,71 36-16,-1 18 16</inkml:trace>
  <inkml:trace contextRef="#ctx0" brushRef="#br0" timeOffset="91373.958">28593 5045 0,'0'0'0,"17"0"15,-17 17 32,0 1-31,18 35-1,0 0 1,-18-36 0,0-34 15,0-18-15,-18-54-1,36-16 1,34-19-1,19 53 1,0 36 15</inkml:trace>
  <inkml:trace contextRef="#ctx0" brushRef="#br0" timeOffset="92102.622">28804 4427 0,'18'-17'0,"-36"34"0,71-70 0,18-17 16,-18 17-1,-53 35 1,0 71 31,0-17-47,0 16 15,17 125 1,1-89 0,0 71-1,-18-36 1,0-17 0,0-71-1,0-35 16,17-70-15</inkml:trace>
  <inkml:trace contextRef="#ctx0" brushRef="#br0" timeOffset="92417.249">29298 4692 0,'0'0'0,"18"-71"16,-1 18 15,-17 18-16,-17 35 1,-18 0 0,-36 53-1,36-18 1,-1 18 0,19 18-1,-1-1 1,36-17-1,70 36 17,-35-72-32,53 1 15,-36-71 1,-34 53 0</inkml:trace>
  <inkml:trace contextRef="#ctx0" brushRef="#br0" timeOffset="92950.018">30127 4392 0,'0'0'0,"0"-18"0,-35-17 16,17 18-1,1 17 1,-1 0 0,0 17-1,-17 36 1,17 53-1,18 17 1,18-34 0,35 52-1,35-18 1,0-88 0,1-52-1,-1-71 1,0-54-1,-17-16 1,-36-1 0,-35 36-1,-53 70 1,-18 35 15,36 53-15</inkml:trace>
  <inkml:trace contextRef="#ctx0" brushRef="#br0" timeOffset="93316.582">30692 4480 0,'17'0'16,"-34"0"-16,34-17 15,-34 17 48,17 17-63,-18-17 0,0 36 15,18 16 1,0 19 0,36 0-1,-19 17 16,-17-71-31,18 19 16,-18-19 0,-53-17-1,-18 18 1,-17-18 0,53-18-1</inkml:trace>
  <inkml:trace contextRef="#ctx0" brushRef="#br0" timeOffset="93666.251">31080 4674 0,'0'0'0,"35"-35"16,-35 17 31,18 1-32,-18-1 1,0 0 0,17-17-1,-17 18-15,0-19 16,0 19 0,-53 17-1,-17 17 1,17 19-1,35 34 1,18 1 0,71 52-1,-36-70 1,36 0 0</inkml:trace>
  <inkml:trace contextRef="#ctx0" brushRef="#br0" timeOffset="93965.998">31503 4674 0,'0'0'0,"71"-35"15,-1 35 1,-35 35 0,-35 36-1,0-36 1,-52 18-1,-1-35 1,0-36 0,35-35-1,36-17 1,35-19 0,70 19-1,-17-1 16,-53 36-31</inkml:trace>
  <inkml:trace contextRef="#ctx0" brushRef="#br0" timeOffset="94598.127">32279 4498 0,'18'-18'16,"-18"-17"-1,0 17 1,-53 18 0,-18 0-1,-17 36 1,35 17 15,36 17-15,17-52-16,52 35 15,19-36 1,-36-17 0,18-53-1,-17-17 1,-19 35-1,-17 17 1,-17 36 0,-36 34-1,17 72 1,-17 52 0,18 36-1,-18 0 16,18-124-31,0-35 32,-1-53-17,-34-18 1,-18-52 0,52-54-1,89 1 1,88-18-1,-88 88-15</inkml:trace>
  <inkml:trace contextRef="#ctx0" brushRef="#br0" timeOffset="95247.197">32456 4445 0,'0'0'16,"-18"18"15,18-1-15,0 1 0,-18 17-1,18 18 1,-17 0-1,17-18 1,0-17-16,17-18 16,36 0-1,0-18 1,18-17 0,-1-36-1,-35 36 1,-35 18-16,-17 17 31,-18 0-15,17 35-1,18 18 1,18 0 0,17 0-1,35-18 1,1-35-1,0-35 1,-19-18 0,-16 17-1,-19 1 1,1 35 0,-18 18-1,35 17 1,-17 18-1,-18-35 1</inkml:trace>
  <inkml:trace contextRef="#ctx0" brushRef="#br0" timeOffset="95397.773">33091 4463 0,'0'0'0,"0"-18"15,-18-53 1,-17 36 0,17 18-1,0 17 1</inkml:trace>
  <inkml:trace contextRef="#ctx0" brushRef="#br0" timeOffset="95947.081">33514 4198 0,'0'0'0,"18"-35"16,-18 17-1,0 36 16,0-1-15,17 1-16,-17 53 16,0 34-1,-53-16 1,-17-1 0,17 0-1,0-35 1,18-18-1,35-17 17,0-36-17,0-35 1,0 0 0,0-17-1,-18 35 1,-35 35-1,0 17 1,0 18 0,36 18-1,34 0 1,89 0 0,17-35-1,-34-36 1</inkml:trace>
  <inkml:trace contextRef="#ctx0" brushRef="#br0" timeOffset="96245.6">33602 4604 0,'0'-18'16,"0"36"-16,0-54 16,18 19-1,17-1 16,0 1-15,-17-1-16,0 0 16,-36 1-1,-53 17 1,-17 35 0,35 35-1,71 19 1,35-19-1,17-35 1,-52-35 0</inkml:trace>
  <inkml:trace contextRef="#ctx0" brushRef="#br0" timeOffset="97394.468">31503 4621 0,'0'-17'31,"0"-1"16,-18 18-31,1 0-1,34 0 79,1 18-94,0-18 16,-1 0-1,19 0 1,-36 17 0,17 1-1,19-18 1</inkml:trace>
  <inkml:trace contextRef="#ctx0" brushRef="#br0" timeOffset="109091.848">26987 4286 0,'-17'0'0,"17"18"62,17 0-46,1-1 15,-18 1 1,0-1-32,18 1 15,-18 0 16,0-1-15,0 1 0,0 0-1,17-18 17,1 0 30,0-18-46,35 0-1,-36 1-15,71-19 16,142-87 0,52-1 15,-53 36-16,-105 18 1,-71 52 0,-36 18-1,-17-18 1,18 18 0,0 0 140,-18-17-156,0-1 15</inkml:trace>
  <inkml:trace contextRef="#ctx0" brushRef="#br0" timeOffset="122406.198">15311 6597 0,'0'-18'31,"0"1"-31,0-1 32,0 0-17,-18 18 1,0-17-16,-35 17 16,-35 0-1,-18 17 1,-17 72-1,88-54 1,17 53 0,124-17 15,0-71-15,-18 0-1,-18-71 1,1-52-1,-18-54 1,-36 18 0,-17 54-1,0 69 1,-17 36 0,17 53-1,0 88 1,0-17-1,0-18 1,0-1 0,17-34 15,19-36-31</inkml:trace>
  <inkml:trace contextRef="#ctx0" brushRef="#br0" timeOffset="122736.235">15752 6579 0,'0'0'0,"0"-35"16,0 17-1,17 36 1,36 35 0,-18 0-1,-17 17 1,-18-17-1,-18-35 1,1-18 0,17-35 15,0 17-31,0-35 16,17-35-1,19 17 1,-1 36-1,18 35 1,-18 0 0</inkml:trace>
  <inkml:trace contextRef="#ctx0" brushRef="#br0" timeOffset="123018.878">16263 6544 0,'0'0'0,"0"-18"0,0 36 47,-18 0-32,1 35 1,17-36-16,-18 36 15,18 18 1,-35-36 0,17-35-1,18-18-15</inkml:trace>
  <inkml:trace contextRef="#ctx0" brushRef="#br0" timeOffset="123153.423">16245 6421 0,'0'-36'0,"0"72"0,0-195 15,0 88 1,0 54 0,0 52-1,0 0 1</inkml:trace>
  <inkml:trace contextRef="#ctx0" brushRef="#br0" timeOffset="123669.029">16581 6509 0,'0'0'0,"0"-18"0,0 36 31,0-1-15,0 1-1,35 53 1,-35-36-16,17 18 16,1 17-1,0-34 1,-1-19 0,19-34-1,-1-19 1,35-87-1,-34 52 1,-19 36 0,-17 17-1,18 18 17,0 0-32</inkml:trace>
  <inkml:trace contextRef="#ctx0" brushRef="#br0" timeOffset="124002.042">17074 6615 0,'18'0'15,"0"0"-15,-1 0 16,19 0 0,-19 0-16,19-36 15,-1 1 1,-35-18-1,-18 0 1,-52 53 0,-36 18-1,35 52 1,54 19 0,17-1 15,35 0-16,18-35 1,17-35 0,1-18-1</inkml:trace>
  <inkml:trace contextRef="#ctx0" brushRef="#br0" timeOffset="124300.778">17568 6579 0,'18'-17'0,"-36"34"0,89-34 15,-36 34 1,18 71 0,-53-17-1,0-36 1,0-17 0,0-36 15,0 1-16,18-19 1,35-52 0,17 18-1,1-1 1,-1 18 0,-34 36-16</inkml:trace>
  <inkml:trace contextRef="#ctx0" brushRef="#br0" timeOffset="124833.47">18838 6544 0,'0'0'0,"-17"18"16,17-1-16,-18-17 15,18 18 1,0 0-1,18-18 1,-1 0-16,36-36 16,-17 1-1,-19-36 1,-34 36 0,-54 35-1,-17 35 16,-18 71-15,88-18 0,18 1-1,53-19 1,18-17 0,35-35-1,52-36 1,-105 1-1</inkml:trace>
  <inkml:trace contextRef="#ctx0" brushRef="#br0" timeOffset="125036.054">19597 6579 0,'0'-17'16,"0"34"-16,0-70 16,-35 53 15,-36 53-16,0 0 1,-17 18 0,53-36-16,-36 18 15,-17 0 1,18-18 0</inkml:trace>
  <inkml:trace contextRef="#ctx0" brushRef="#br0" timeOffset="125251.084">19244 6650 0,'0'0'0,"35"-18"0,-17-35 16,0 36-16,-18 34 31,0 54-15,17-1-1,18 1 1,1 0-1,-19-54 17,1-17-32</inkml:trace>
  <inkml:trace contextRef="#ctx0" brushRef="#br0" timeOffset="125615.713">19791 6685 0,'-18'0'16,"18"-18"0,18 18-1,-1 0 1,19-17 0,17-18 15,-53 17-31,35-17 0,-35-1 31,-18 36-15,-52 18-1,-1 35 1,18 35 0,36-17-1,17-1 1,17-17-1,36-18 1,0-35 0</inkml:trace>
  <inkml:trace contextRef="#ctx0" brushRef="#br0" timeOffset="125982.356">20391 6509 0,'-36'0'15,"1"0"1,-18 17-1,35 1-15,-34 17 16,-19 53 0,36-17-1,35 17 1,17-17 0,54-36-1,35-17 1,-18-36-1,-18 0 1</inkml:trace>
  <inkml:trace contextRef="#ctx0" brushRef="#br0" timeOffset="126430.456">20690 6562 0,'0'-18'15,"0"0"-15,-17 18 16,-1 18 0,0 35-1,-17 17 1,18 1 0,17 0-1,0-54-15,17 19 16,54-36-1,-1 0 17,1-53-17,17-18 1,0-35 0,-70 71-1,-18 17 1,-18 36-1,-17 35 1,17 17 0,18-17-1,0 0 1,0-17 0,18-36-1</inkml:trace>
  <inkml:trace contextRef="#ctx0" brushRef="#br0" timeOffset="126963.288">21361 6174 0,'0'0'0,"0"-18"16,0-17 0,0 17-1,0 0 1,0 54-1,-18 52 1,18 53 0,-18 0-1,18-17 1,-17 17 0,17-71-1,0-52 1</inkml:trace>
  <inkml:trace contextRef="#ctx0" brushRef="#br0" timeOffset="127129.31">21272 6615 0,'0'0'0,"-35"-36"15,35 19 1,18 17-1,35 0 1,70 0 0,-105 0-16</inkml:trace>
  <inkml:trace contextRef="#ctx0" brushRef="#br0" timeOffset="127582.404">21731 6509 0,'-18'0'0,"1"0"16,-36 0 0,0 0-1,0 35 1,35-17-16,1 35 15,17 17 1,35-35 0,0-17-1,1-18 1,-1-35 0,-17-53-1,-1 17 1,-17 36-1,0 88 17,0 17-17,0 1 17,18-36-32,-1 18 15,19-53 1</inkml:trace>
  <inkml:trace contextRef="#ctx0" brushRef="#br0" timeOffset="128130.147">22119 6121 0,'0'-36'0,"0"72"0,0-89 0,0 0 15,-17 35 1,-1 18 0,0 88 15,-17 54-15,0-1-1,17 17 1,0-34-1,-17-1 1,17-70 0,18-35-1,18-53 17,0 17-32,35-17 15,105-71 1,-34 71-1,-54 52 1,-17 36 0,-53 35-1,-35-35 17,-35 0-17,-36-35 1,-35-18-1,52-18 1,54-17 0,70 0-16</inkml:trace>
  <inkml:trace contextRef="#ctx0" brushRef="#br0" timeOffset="132138.241">22719 6279 0,'18'-17'0,"-1"-1"31,-17 1-31,0-1 16,0 0 0,0 1-1,0 70 16,-35 35-15,35 18 0,-18-71-16,1 88 15,-19 1 1,19-71 0,-36 35-1,35-53 1,0-17-1,18-1 1,53-69 15,-35 34-31</inkml:trace>
  <inkml:trace contextRef="#ctx0" brushRef="#br0" timeOffset="132520.786">22983 6685 0,'0'-18'16,"0"1"31,18 17-31,17 0-1,1-35 1,-19 35-16,36-53 15,-35 17 17,-89 36-1,54 18-31,-54 17 16,-35 53-1,71-17 1,35 0-1,53-36 1,17 0 0,19-35-1,-54-17 1</inkml:trace>
  <inkml:trace contextRef="#ctx0" brushRef="#br0" timeOffset="136315.12">24059 6244 0,'0'18'31,"0"17"-15,18-35 31,0-18-47,17-17 15,18-35 1,0-19 0,-36 19-1,-17 52-15,-35 18 32,18 18-32,-36 52 15,0 72 1,35 16-1,18 1 17,-18-36-17,-17-17 1,0-35 0,17-36-1,1-35 1</inkml:trace>
  <inkml:trace contextRef="#ctx0" brushRef="#br0" timeOffset="136646.92">23918 6667 0,'0'0'0,"-17"0"0,-1 0 16,71-17 15,70-1-16,36 1 17,-35-19-17,-1 1 1,-70 17 0,-35 18-1,-18 18 1,0 17-1,0 36 1,-18-18 0,0-36-1</inkml:trace>
  <inkml:trace contextRef="#ctx0" brushRef="#br0" timeOffset="136813.23">24624 6332 0,'0'0'0,"35"-141"16,-70 35 15,17 106-15,1 18 0,17 0-1,17-1-15</inkml:trace>
  <inkml:trace contextRef="#ctx0" brushRef="#br0" timeOffset="137097.775">25030 5962 0,'0'0'0,"0"-35"16,17-1-1,-17 54 16,18 17-15,-18 1-16,35 87 31,-17 18-15,-18 18 0,-53-36-1,0-17 1,35-53-1,36-35 1</inkml:trace>
  <inkml:trace contextRef="#ctx0" brushRef="#br0" timeOffset="137496.542">25453 6509 0,'0'0'15,"0"-18"-15,18 18 63,-1 0-48,1-18-15,-1 18 16,54-52 0,-53 34-16,17-17 15,-17-54 1,-36 54-1,-53 53 1,-17 35 0,18 17-1,34 36 1,36 0 0,36-53-1,17 0 1,17-53-1,18-18 1,-52 0 0</inkml:trace>
  <inkml:trace contextRef="#ctx0" brushRef="#br0" timeOffset="137762.729">25912 6473 0,'17'-35'16,"54"-71"-1,-54 53 1,-158 283-16,177-266 0,69-175 0,-122 211 31,-1 17-31,-17 19 16,17 34-1,18 18 1,18-17 0,-1 0-1,-17-36 1,-17 0-1,-18-17 1,-18-18 15,17 0-31</inkml:trace>
  <inkml:trace contextRef="#ctx0" brushRef="#br0" timeOffset="138177.617">26917 5874 0,'0'0'0,"-35"-36"15,-18 36 17,17 0-17,-52 53 1,-18 71-1,18 35 1,35 17 0,36 0-1,87-17 1,54-106 0,52-35-1</inkml:trace>
  <inkml:trace contextRef="#ctx0" brushRef="#br0" timeOffset="138616.01">27376 6279 0,'0'0'0,"-18"-17"16,0 17-1,18-18 1,-17 18 0,17 18-1,-18 17 1,18-17-1,0-1 1,0-52 15,18 0-15,-18-36 15,0 36-15,0 0-1,-18 35 1,36 17 0,-1-17-16</inkml:trace>
  <inkml:trace contextRef="#ctx0" brushRef="#br0" timeOffset="139111.004">27711 6191 0,'0'0'0,"-18"0"16,0 0 15,36-17 0,0-1-15,17-17 0,-35-1-1,0 19 1,-18-1-1,1 18-15,-36 35 16,0 36 0,35 0-1,18 17 1,53 18 15,18-36-15,70-35-1,-53-35 1,35-35-16</inkml:trace>
  <inkml:trace contextRef="#ctx0" brushRef="#br0" timeOffset="139344.369">28557 6085 0,'0'0'0,"0"-35"0,0-18 15,-17 53 1,-36 35 0,-18 36-1,36-53-15,-36 52 16,-34 54 15,34-54-15,18-17-1,35-53 1</inkml:trace>
  <inkml:trace contextRef="#ctx0" brushRef="#br0" timeOffset="139559.137">28187 6138 0,'35'-53'16,"-88"142"-16,71-125 0,52-52 15,-70 106 1,0 35-1,53 88 1,-53-106 0,36 36-16,17 17 15,0-53 1,-1-17 15,-34-36-31</inkml:trace>
  <inkml:trace contextRef="#ctx0" brushRef="#br0" timeOffset="139942.829">28892 6227 0,'0'-18'15,"0"36"-15,0-54 0,0 19 16,-17-1 0,34 18 15,1 0-16,35-18 1,-18-17 0,-17-18-1,-18 0 1,0 36-16,-35-1 16,-1 18 15,-34 70-16,17 36 1,35 18 0,18-18-1,36-18 1,16-53 0,1-35-1</inkml:trace>
  <inkml:trace contextRef="#ctx0" brushRef="#br0" timeOffset="140207.981">29457 5750 0,'0'0'0,"0"-35"0,0 17 15,18-35 1,-18 36-1,17 34 1,18 142 0,-17-18-1,-18 106 1,-70-35 0,-72-53-1,-16-89 1,87-52-16</inkml:trace>
  <inkml:trace contextRef="#ctx0" brushRef="#br0" timeOffset="145819.465">811 5909 0,'0'-18'62,"0"36"48,0 0-110,0-1 15,0 1-15,0 35 16,18 17 0,-18 1 15,0 0-16,18-1 1,-18-52-16,17 70 16,-17-53-1,0 53 1,0-17 0,0-18-1,0 0 1,0-18-1,0 36 1,18-18 0,-18-1-1,0 1 1,0 36 15,0-19-15,0 18-1,0-17 1,-18-1 0,-17 19-1,0-1 1,-18 0 0,0 18-1,53-53 1,-18 17-1,1-17 1,-19 18 0,19-1-1,-36 1 1,0 35 15,18-36-15,-1-17-1,36 0 1,0 0 0,-35 18-1,17 17 1,1-35 0,-1 17-1,18 1 1,-18-18-1,1-18 1,-1 18 0,18-35-1,-17 17 1,17 0 0,-18 0 15,18-17-16,0 0 1,18-18 15,-18-18 1,-18 0-17,0-17 1</inkml:trace>
  <inkml:trace contextRef="#ctx0" brushRef="#br0" timeOffset="147198.675">1094 8273 0,'0'17'156,"-18"-17"-93,0 0-47,1 0-1,-36 0 1,-35-17-1,17 17 1,36 0 0,52 0 124,1 0-140,0 0 16,17 0-16,18 0 16,159 17-1,-107-17 1,36 0-1,-35 0 1,-53 0 0,-70 0 46,-1 0-62,0-17 16</inkml:trace>
  <inkml:trace contextRef="#ctx0" brushRef="#br0" timeOffset="147613.908">1570 8202 0,'0'0'0,"-18"-35"15,1 17 1,-1-17-1,0 17 1,18 36 47,18-18-63,-18 18 0,35-1 15,36 18 1,17 18 15,-35-35-31,-35 0 16,17 35-1,-35 17 1,-71 1 0,-52-1-1,-1 18 1,89-52-1,53-36 1</inkml:trace>
  <inkml:trace contextRef="#ctx0" brushRef="#br0" timeOffset="148395.2">2646 8167 0,'17'-18'31,"1"1"-15,17-1-1,-17 0 1,-36 1 15,-52 17-15,-1 17 0,18 19-1,36 16 1,34 19-1,1-53-15,53 52 16,-1 18 0,-35-70 15,-17 17-15,-36-17-1,-17 0 1,-71-18-1,36 17 1,34-17 0,36-17-1,18-1-15</inkml:trace>
  <inkml:trace contextRef="#ctx0" brushRef="#br0" timeOffset="148727.597">2875 8237 0,'0'-17'0,"0"34"0,18-52 16,-1 35 0,1 18-1,-18-1 1,18 36 0,-18 18-1,0 17 1,0-35-1,0-35 1,0-71 15,0 35-31,0-70 16,0-18 0,17 53-1,19 18 1,-1 35-1,0 0 1</inkml:trace>
  <inkml:trace contextRef="#ctx0" brushRef="#br0" timeOffset="149028.091">3475 8220 0,'17'-18'0,"1"18"15,17-35 1,-35 17 0,-17 18-1,-19 0 1,-52 18 0,53-18-16,-18 35 15,-17 53 1,52 53-1,53-52 1,53-19 0,36-52 15,-1-54-31</inkml:trace>
  <inkml:trace contextRef="#ctx0" brushRef="#br0" timeOffset="149609.434">4233 7726 0,'0'0'0,"18"-18"0,-18-17 15,0 0 1,-35 52 0,17 19-1,-35 52 1,0 35 0,18 18-1,17 18 1,-17 35-1,17 35 1,1-105 0,-1-36-1,18-53 17,0-52-1,35-19-16,36-52 1,-53 35-16</inkml:trace>
  <inkml:trace contextRef="#ctx0" brushRef="#br0" timeOffset="149976.495">4551 7990 0,'0'0'0,"0"-17"16,0-1 0,0 36 15,-18 35 0,-17 35-15,17-35-1,-17 88 1,17 0 0,1-18-1,17-87-15,0 52 16,17-35 0,36-53-1,18-35 1,17-54-1,-53 54-15</inkml:trace>
  <inkml:trace contextRef="#ctx0" brushRef="#br0" timeOffset="150142.69">4463 8308 0,'0'0'0,"-53"-18"16,0 18-1,88 0 1,36 0 0,17-17-1,-53 17-15</inkml:trace>
  <inkml:trace contextRef="#ctx0" brushRef="#br0" timeOffset="150491.951">4798 8290 0,'17'0'16,"1"0"-1,35 0 1,-35 0-16,-1-17 16,54-36 15,-71 35-16,-35 0 1,-18 18 0,0 36-1,0 17 1,17 88 0,36-53-1,53 0 1,0-53-1,36-17 1,-1-53 0</inkml:trace>
  <inkml:trace contextRef="#ctx0" brushRef="#br0" timeOffset="150808.53">5292 8343 0,'17'-35'0,"-34"70"0,87-158 31,-70 87-16,-17 36 17,-1 18-17,18 0-15,0 17 16,0 36 0,0 17-1,18 0 1,-1-35-1,-17 0 1,-53-18 0,-53-35-1,18 0 1,18 0 0,70-35-1</inkml:trace>
  <inkml:trace contextRef="#ctx0" brushRef="#br0" timeOffset="151158.305">5803 7973 0,'0'0'0,"18"-36"15,-18 19 1,0 34 15,0 1-15,0 53-1,-18-36-15,18 18 16,-35 88 0,35-18-1,-18-17 16,18-18-15,18-52 0,17-1-1,53-53 1,-70-17-16</inkml:trace>
  <inkml:trace contextRef="#ctx0" brushRef="#br0" timeOffset="151307.163">5733 8237 0,'0'0'0,"-18"0"0,0 0 15,54 0 1,34-17 0,1-1-1</inkml:trace>
  <inkml:trace contextRef="#ctx0" brushRef="#br0" timeOffset="151840.354">6667 7832 0,'0'0'15,"18"-71"-15,-18 18 16,-18 53 15,-17 0-15,-18 35-1,-17 36 1,34-36-16,-34 89 16,17 35-1,0 35 1,18 0-1,0-18 1,-1-53 0,19-52-1,-1-36 1,53-88 15,71-35-15,-53 53-1</inkml:trace>
  <inkml:trace contextRef="#ctx0" brushRef="#br0" timeOffset="152206.158">7020 8220 0,'0'0'0,"18"-18"15,0-17 1,-1 17-1,-34 36 1,-1-1 0,0 36-1,-17 53 1,0 18 0,-1 17-1,1-18 16,0-17-31,35-53 32,-35 0-17,-1-53 1,-70-18 0,89 18-16,-36-53 15,-18-35 1,71 18-1</inkml:trace>
  <inkml:trace contextRef="#ctx0" brushRef="#br0" timeOffset="152406.29">7091 7937 0,'0'18'0,"0"-36"0,0-34 15,0 16 1,0 19-1,17 34 32,-17 19-31,0-19-16</inkml:trace>
  <inkml:trace contextRef="#ctx0" brushRef="#br0" timeOffset="152938.511">7497 8184 0,'0'-17'15,"-18"-1"-15,-17 1 16,-18 17 15,0 35-15,0 18 0,18 53-1,35-71-15,17 88 16,54-35-1,-18-52 1,0-54 0,-18-70-1,-17-53 1,-1 35 0,-17 53-1,0 88 16,0 54-15,18 16 0,17 36 15,-17-88-15,17-35-1,0-36-15</inkml:trace>
  <inkml:trace contextRef="#ctx0" brushRef="#br0" timeOffset="153257.477">7867 8343 0,'18'-70'15,"-36"140"-15,53-176 16,0 159 15,18 53-15,18 0-1,-18-18 1,-18-53 0,0-35 15,1-35-15,-19 17-16,36-52 15,18-36 1,-18 36-1,-36 34-15,19 1 16,-1 17 0,18 18-1</inkml:trace>
  <inkml:trace contextRef="#ctx0" brushRef="#br0" timeOffset="153704.039">8978 8273 0,'0'0'0,"0"-36"16,-35 19 15,0-1-15,-1 18-16,-87 0 15,-1 35 1,54 36-1,52 35 1,89 0 0,17-36-1,0-52 1,0-106 0,-52-1-1,-19-16 1,-17 52-1,0 35 1,-35 106 15,35 18-15,18 0 0,17-36-1,18-34 1,-36-36-16</inkml:trace>
  <inkml:trace contextRef="#ctx0" brushRef="#br0" timeOffset="154205.741">9648 8449 0,'0'0'0,"-52"0"15,16 0 17,19-18-17,34 18 48,1 0-63,0 0 0,34 18 15,54 0 1,53-18 0,35 17-1,18-17 1,-71 0-1,-53 0 1,-53-17 0,-52-1 62,17 0-78</inkml:trace>
  <inkml:trace contextRef="#ctx0" brushRef="#br0" timeOffset="154669.187">10495 8167 0,'0'0'0,"-18"-18"0,-34-17 16,16 17 0,19 18-1,-1 0 1,0 18 15,18 35-15,53 0-1,71 35 1,-54-18 0,-17-34-1,-53-19 17,0 1-17,0 0-15,-17 35 16,-72 35-1,-16 0 1,-1-17 0,18-19-1,17 1 17</inkml:trace>
  <inkml:trace contextRef="#ctx0" brushRef="#br0" timeOffset="158879.89">11959 8220 0,'0'0'0,"0"-18"0,0 0 16,0 1 0,0-1-16,0 1 31,-17 17 0,-19 17-15,-17 18-1,36-17-15,-36 17 16,-53 89 0,53-1-1,53 18 1,71-17 0,34-36-1,1-35 1,0-35-1,-35-18 1,-18-71 0,-18-52 15,-18-71-15,-34 0-1,-54 70 1,-52 71-1,52 71 1,71 52 0,0-52-16</inkml:trace>
  <inkml:trace contextRef="#ctx0" brushRef="#br0" timeOffset="159262.245">12294 8661 0,'0'0'0,"18"17"0,0 54 16,-1-36 0,1 36 15,-18-54-15,0-52 15,0 17-31,17-52 15,19-36 1,17 0 0,53 36-1,17 105 1,-17 35 0,-53 19-1,-36-1 1,-34-18-1,-19-17 1,1-17 0</inkml:trace>
  <inkml:trace contextRef="#ctx0" brushRef="#br0" timeOffset="159596.828">13035 8149 0,'0'0'0,"0"-17"15,0-54 1,0 53 0,0 54 15,0-19-31,35 71 15,-35 54 1,18-1 0,-18 17-1,0-16 17,0-37-17,53-34 1,0-71-1,-18-18-15</inkml:trace>
  <inkml:trace contextRef="#ctx0" brushRef="#br0" timeOffset="160094.261">13441 8555 0,'0'0'0,"0"-18"16,-18 18-1,1 53 1,17 18-1,0-1 1,52-17 0,-16-35 15,17-36-15,-18-35-1,18-70 1,0-1-1,-53 71 1,17 18 0,-17 70-1,-17 71 1,17 35 0,0 36-1,0-1 1,0-17-1,0-18 1,-36-53 0,-16-53-1,-37-52 1,19-36 15,52-35-15,106-71-1,-35 106-15</inkml:trace>
  <inkml:trace contextRef="#ctx0" brushRef="#br0" timeOffset="160509.876">15152 8237 0,'0'0'0,"0"-53"15,0 18 1,0 0 0,0 53 15,0 17-15,0 71-1,0 52 1,0 1-1,0-53 1,-18-71-16,1 1 16,-36-54-1</inkml:trace>
  <inkml:trace contextRef="#ctx0" brushRef="#br0" timeOffset="160709.546">14817 8308 0,'0'0'0,"-18"-35"16,0-18 0,18 0-1,53 18 1,53 17 0,18 18-1,17-18 1,-53 18-1</inkml:trace>
  <inkml:trace contextRef="#ctx0" brushRef="#br0" timeOffset="161114.164">15628 8414 0,'0'17'0,"0"-34"0,-18 34 16,18 1 0,53-18-1,0 0 1,35-71 0,-52 1-1,-36 17 1,-18 53-1,-70 18 1,17 70 0,18 18-1,53 17 1,36-17 0,34-35 15,18-36-16,36-53 1,35-70 0</inkml:trace>
  <inkml:trace contextRef="#ctx0" brushRef="#br0" timeOffset="161374.234">16210 8537 0,'53'-70'16,"-35"-1"0,-18 53-16,0-34 15,0 34 1,-71 247-16,106-458 15,-70 282 1,35 17 0,18 36-1,17-35 1,-35-1 0,-18-17 15,-52-17-31,-54-19 31,19-34-15,52-19-1</inkml:trace>
  <inkml:trace contextRef="#ctx0" brushRef="#br0" timeOffset="161706.93">16581 8061 0,'0'0'0,"0"-53"16,17 18-1,-17 17 1,0 53 0,0 36-1,0 17 16,0 36-15,-17 34 0,17-17-1,0-17 1,35-53 0,0-36-1,18-53 1,-35 1-16</inkml:trace>
  <inkml:trace contextRef="#ctx0" brushRef="#br0" timeOffset="161857.904">16686 8431 0,'-35'-17'16,"70"34"-16,-105-34 16,87-1-1,54 0 16,-53 1-31,35-1 0,-18 1 16</inkml:trace>
  <inkml:trace contextRef="#ctx0" brushRef="#br0" timeOffset="162423.589">17657 8132 0,'-18'-18'16,"18"0"-1,18 1 1,-1-36 0,1 35-16,-18 0 15,0-17 1,-53 17 0,-106 18-1,89 18 1,-36 35-1,88 35 1,53 36 0,124 70-1,-35-53 1,-71-53 0,-36-17-1,-70-36 1,-35-35 15,-35 0-15,-19-18-1,107 1 1,70-19 0,1 36-16</inkml:trace>
  <inkml:trace contextRef="#ctx0" brushRef="#br0" timeOffset="162790.049">18045 8484 0,'17'-35'16,"1"0"-1,-18-1 16,-18 19-31,18-1 32,-17 1-17,-19 17 1,-34 70 0,-1 1-1,36 34 1,53-16-1,52-19 1,18-17 0,0-53-1,1-35 1,-54 17-16,0 1 16</inkml:trace>
  <inkml:trace contextRef="#ctx0" brushRef="#br0" timeOffset="163122.272">18309 8467 0,'0'0'16,"-17"-18"-16,52 71 47,-35 17-32,0 1 1,0 0-1,0-54 1,-35-70 15,17-17-15,18-54 0,35 18-1,0 36 1,18 17-1,-17 35 1,-19 18 0</inkml:trace>
  <inkml:trace contextRef="#ctx0" brushRef="#br0" timeOffset="163289.269">18486 8237 0,'17'0'32,"1"0"-17,-53 0-15,87 36 16,-52 34-1,0 54 1,0-36 0,-17-35-1,17-36 1</inkml:trace>
  <inkml:trace contextRef="#ctx0" brushRef="#br0" timeOffset="163437.982">18591 8167 0,'0'0'0,"0"-18"15,-17-35 1,-19 36 0</inkml:trace>
  <inkml:trace contextRef="#ctx0" brushRef="#br0" timeOffset="163804.604">18785 8361 0,'0'-18'16,"18"18"-16,-18 18 31,0 52 0,-18 36-15,18 18 0,0 17-1,-17 0 1,-1-18-1,0-52 1,1-18 0,-1-71 15,1-35-15,17 18-16,0-36 15</inkml:trace>
  <inkml:trace contextRef="#ctx0" brushRef="#br0" timeOffset="164020.113">18821 8396 0,'17'-35'15,"-34"70"-15,87-141 16,-52 89-16,35 17 16,53 53-1,-53 17 1,-53 36-1,-71 0 1,-17-53 0,-18-18-1,35-53 1</inkml:trace>
  <inkml:trace contextRef="#ctx0" brushRef="#br0" timeOffset="164453.667">19350 8026 0,'0'0'0,"0"-18"15,0 36 1,0-1 0,0 54-1,0 17 1,0 36-1,0 17 1,0-18 0,17 1-1,19-54 17,-1-35-17,-17-35-15,35-35 16,-53 18-16</inkml:trace>
  <inkml:trace contextRef="#ctx0" brushRef="#br0" timeOffset="164619.725">19420 8449 0,'0'0'0,"-53"-35"16,18-18-1,53 53 1,70 0-1,18-18 1,0-17 0</inkml:trace>
  <inkml:trace contextRef="#ctx0" brushRef="#br0" timeOffset="164885.72">19861 8202 0,'18'-18'15,"-89"71"-15,124-88 0,-35 0 16,-36 35 31,18 17-47,0 1 15,0 53 1,36-1 0,-1 36-1,-35 0 1,0-71-16,-18 18 15,-70 0 1,-53-53 0,35-35-1</inkml:trace>
  <inkml:trace contextRef="#ctx0" brushRef="#br0" timeOffset="166899.316">317 9084 0,'0'0'0,"0"-18"47,18 18-32,0 0 1,-1 0 0,1 0-1,17 18 16,-17 0-15,0-1-16,-1 19 16,1-1-1,-18 0 1</inkml:trace>
  <inkml:trace contextRef="#ctx0" brushRef="#br0" timeOffset="167434.169">564 9454 0,'0'0'0,"0"71"16,0 17 15,18 18-15,0-18-1,-1 18 1,1-18 0,-18-52-16,18 69 15,-18-16 1,0-1-1,0 0 1,0 0 0,0 0-1,17 1 1,-17 16 0,0 19 15,-17-1-31,17-17 31,0-18-15,17 36-1,-17-36 1,0-17 0,0-19-1,0 1 1,0 0-1,0-35 1,-17-18 15,-1-35-15,0-54 0,18 37-16</inkml:trace>
  <inkml:trace contextRef="#ctx0" brushRef="#br0" timeOffset="168213.427">547 8996 0,'0'0'0,"17"0"63,1 0-48,0 0-15,17 53 16,-17-36-16,17 54 16,0 17-1,-17 18 1,-18 53 0,0-89-1,0 18 1,0-70-1</inkml:trace>
  <inkml:trace contextRef="#ctx0" brushRef="#br0" timeOffset="168796.46">529 8908 0,'-35'0'15,"17"0"1,18 17 0,-17 36-1,17 18 1,0-54-16,17 72 15,19-1 17,-19 18-17,1-18 1,-18 0 0,-18-70-16</inkml:trace>
  <inkml:trace contextRef="#ctx0" brushRef="#br0" timeOffset="169095.826">617 9172 0,'0'0'0,"18"18"0,17 35 15,18 53 1,-18-1-1,-35-34-15</inkml:trace>
  <inkml:trace contextRef="#ctx0" brushRef="#br0" timeOffset="170044.694">864 10495 0,'0'0'0,"-53"0"16,18 0 0,17 0 15,-17 0-15,18 0-1,-19 0 1,1 18-1,53-18 17,52 0-17,89 0 1,17 0 0,-105 0-16,52 0 15,1 0 1,-71 0-1,-36 0 1,-17 17 0,-17-17 31,-1-35-47</inkml:trace>
  <inkml:trace contextRef="#ctx0" brushRef="#br0" timeOffset="170394.603">1411 10336 0,'0'0'0,"-18"-17"15,1-19 1,-1 36 0,36 0 15,17 18-16,36 35 1,-1 0 0,-35-35-1,18 17-15,36 35 32,-54-34-17,-53-1 1,-52 0-1,-54 1 1,18-19 0,71 1-1,53-18-15</inkml:trace>
  <inkml:trace contextRef="#ctx0" brushRef="#br0" timeOffset="171242.588">2611 10407 0,'0'0'0,"0"-18"31,0 1-15,0-1-16,0 0 16,17-17-1,1 0 1,-18 17-1,-18 18 1,-52 18 0,17 17-1,35 0 1,18 36 0,53-18 15,0 0-16,35 0 1,-17 0 0,-54-53-1,-52 0 1,-18 0 0,-17 0-1,-1 0 1,36-18-1,35-17 1,17 35-16</inkml:trace>
  <inkml:trace contextRef="#ctx0" brushRef="#br0" timeOffset="171409.809">2822 10407 0,'18'-18'16,"-36"36"-16,53-53 15,-17 35 1,17 35 0,18 18-1,-17 17 1</inkml:trace>
  <inkml:trace contextRef="#ctx0" brushRef="#br0" timeOffset="171559.497">2999 10672 0,'0'-36'46,"0"72"-46,0-89 0,-18 0 16,18 35-16,0-35 16,0-35-1,0 70-15,18-17 16,17 35 0,35 0-1</inkml:trace>
  <inkml:trace contextRef="#ctx0" brushRef="#br0" timeOffset="171907.962">3687 10407 0,'0'0'0,"35"-18"15,-18-17 1,-17 17-1,0 1 1,-52-1 0,-19 36-1,-35 35 1,18 17 0,70 1-1,36 17 16,52-17-15,36-19 0,0-52-1,0-17 1,-71-1-16</inkml:trace>
  <inkml:trace contextRef="#ctx0" brushRef="#br0" timeOffset="172407.784">4357 9807 0,'0'0'0,"17"-35"15,-17 17-15,-17 36 47,17 0-47,-35 87 16,-18 19-1,35-18 1,18 35 0,-18-88-16,1 141 15,17 17 1,-18 1 0,0-36-1,1-70 16,17-35-15,-18-53 0,18-36-1,71-70 1,-54 52-16</inkml:trace>
  <inkml:trace contextRef="#ctx0" brushRef="#br0" timeOffset="173275.829">4833 10142 0,'0'-17'16,"0"-1"0,18 18 15,-18 18-31,35 52 31,-35 18-15,-18-17-1,-35 17 1,0 18 0,1 35-1,52-70 1,35-18-1,18-36 1,35-52 0,-35 0-1,0-18-15</inkml:trace>
  <inkml:trace contextRef="#ctx0" brushRef="#br0" timeOffset="173455.792">4710 10477 0,'0'0'0,"-18"-17"0,0 17 15,-17-18 1,88 18 15,53 0-15,-18 0-16</inkml:trace>
  <inkml:trace contextRef="#ctx0" brushRef="#br0" timeOffset="173855.569">5221 10495 0,'18'0'16,"17"0"-1,-17 0-15,87 0 32,-16-18-17,-36 1 1,-36-18 0,-17-1-1,-17 36 1,-72 0-1,19 36 1,17 16 0,35 19-1,18 17 1,53-35 0,0-18-1,-35-17-15,88-18 16,-18-35-1,0 0 1</inkml:trace>
  <inkml:trace contextRef="#ctx0" brushRef="#br0" timeOffset="174153.867">5891 10495 0,'18'-18'16,"0"-34"0,-18 16-1,-53 177 1,70-176-16,1-71 15,-36 124 1,18 17 0,0-17-16,0 17 15,36 36 1,-1-18 0,-35 0-1,0-1 1,-53-16-1,-53-19 17,36-17-17,17 0 1,35-53-16</inkml:trace>
  <inkml:trace contextRef="#ctx0" brushRef="#br0" timeOffset="174520.818">6209 10195 0,'0'0'15,"0"-17"-15,35-1 16,0 18 0,18 18-1,-35 52 1,-18 1-1,-18-1 1,-35 18 0,1 18 15,16 0-15,19 18-1,17-71 1,0-1-1,88-52 1,53-70 0,-53 17-1,-35 18-15</inkml:trace>
  <inkml:trace contextRef="#ctx0" brushRef="#br0" timeOffset="174657.598">6297 10495 0,'0'0'0,"-35"-18"16,-18 18-16,18-17 16,88 17 15,105-35-15</inkml:trace>
  <inkml:trace contextRef="#ctx0" brushRef="#br0" timeOffset="175170.74">7267 10001 0,'0'0'0,"18"-35"0,-18-18 32,0 35-17,-35 54 1,-1 52-1,-17 35 1,0 36 0,-17 17-1,-1 54 1,-17 17 0,-18 35-1,53-141 1,0-53-1,36-35 1,52-106 31,36 0-31,-18 18-16</inkml:trace>
  <inkml:trace contextRef="#ctx0" brushRef="#br0" timeOffset="175619.692">7426 10548 0,'0'-18'0,"0"1"0,18 17 16,17 0-1,0 35 17,-17 18-17,-18 35 1,0 0-1,-35-35 1,17-35 0,0-36-1,18-35 1,0-35 0,53 18-1,0 17 1,-35 35-16,17 18 15,36 0 1,-36 0-16</inkml:trace>
  <inkml:trace contextRef="#ctx0" brushRef="#br0" timeOffset="175985.281">7814 10619 0,'18'0'31,"-1"0"-15,19-18 0,16 0-1,19-35 1,-71 36 0,0-1-16,-71 18 31,1 35-16,35 1 1,17-1-16,-17 18 16,35 88-1,53-53 17,35-17-17,53-54 1,18-17-1,-18-70 1,-106 35-16</inkml:trace>
  <inkml:trace contextRef="#ctx0" brushRef="#br0" timeOffset="176301.343">8625 10619 0,'18'-53'16,"-18"17"-1,-35 142-15,52-212 16,-17 195-16,-35-178 15,0 107 1,17 35 0,18 0-1,35 35 1,-17-17 0,0-1 15,-54-17-16,-52-35 1,-35-18 0,17 0-1,53 0 1,53-18 0,18 0-16</inkml:trace>
  <inkml:trace contextRef="#ctx0" brushRef="#br0" timeOffset="176650.711">8855 10636 0,'0'0'0,"17"-17"0,1-1 15,0 0 1,-18 1 0,-18 34 15,-35 36-16,35 18 1,18 17 0,36 0-1,52-17 1,-35-89 0,-18-35-1,-35 0 1,0-53-1,0 18 1,-70 53 0,34 35-1</inkml:trace>
  <inkml:trace contextRef="#ctx0" brushRef="#br0" timeOffset="177099.946">9296 10636 0,'0'-35'15,"0"17"1,-18 18 15,-17 36-15,35-19-16,-18 71 15,36 1 1,17-1 0,36-53-1,-18-35 1,17-35 0,18-89 15,-35 19-16,-35 34 1,-18 53 0,-35 36-1,17 17 1,18 89 0,18-36-1,17-35 1,0-36-1,-17-17-15</inkml:trace>
  <inkml:trace contextRef="#ctx0" brushRef="#br0" timeOffset="177399.379">9895 10707 0,'18'-18'0,"-36"36"0,71-71 16,-17 53-1,-1 18 16,-17-1-31,-1 18 0,-17-17 16,35 88 0,-35-53-1,0-36 1,-17-17 0,-1-35-1,18-35 1,35-19-1,1 1 1,-1 35 0,0 18-1,18 17 1</inkml:trace>
  <inkml:trace contextRef="#ctx0" brushRef="#br0" timeOffset="177700.651">10619 10636 0,'0'-35'16,"0"17"-1,0 1 1,-18 17 0,0 0-1,-35 35 1,-17 18-1,17 35 1,35 36 0,36-19-1,17-52 1,-17-35-16,70 0 16,0-18-1,0-71 1</inkml:trace>
  <inkml:trace contextRef="#ctx0" brushRef="#br0" timeOffset="178065.238">10848 10724 0,'-18'0'16,"36"0"-16,-53 0 16,17 0-1,36 0 1,35 0-1,-18-17 1,18-1 0,-36 1-16,-17-19 15,-53 1 1,-17 35 0,17 18-1,0 52 1,18 54 15,35-19-15,17-16-1,36-36 1,36-53 0,-1-36-1,-53 19-15</inkml:trace>
  <inkml:trace contextRef="#ctx0" brushRef="#br0" timeOffset="178347.656">11624 10654 0,'0'-35'0,"0"70"0,0-88 0,0 35 16,-35-17 0,-1 35-1,-16 35 1,34 1 15,18 34-15,0-17-1,0 35 1,0 18 0,-53-53-1,-35-18 1,-36-35-1,54 0 1</inkml:trace>
  <inkml:trace contextRef="#ctx0" brushRef="#br0" timeOffset="178863.965">12277 10866 0,'-18'0'15,"36"0"48,-1 0-48,19 0-15,34 17 16,124 1 0,124 17-1,-18-35 1,-106-35-1,-89 17 1,-52-17 15,-35 17-15,-18 1 15,-18-1-15,-17 18-1,17-18 1,1-17 0</inkml:trace>
  <inkml:trace contextRef="#ctx0" brushRef="#br0" timeOffset="179213.097">13476 10619 0,'-18'-36'15,"-17"19"1,18-1-1,-1 18 17,18 18-32,0 17 31,35-17-31,36 52 16,17 18-1,-18-35 1,-34-17-1,-36-19 1,-18 18 0,-35 18-1,-35 18 1,-18-1 0,0-17-1,36-17 16,52-36-31</inkml:trace>
  <inkml:trace contextRef="#ctx0" brushRef="#br0" timeOffset="185353.331">14746 10566 0,'0'0'0,"0"-18"0,-18 18 31,18-18-15,-17 36 31,17 0-32,-35 70 1,-18 35-1,0 54 1,17-19 0,-16-16-1,-1-54 1,17-18 0,19-52-1,17-36 16,0 1-31,0-19 16</inkml:trace>
  <inkml:trace contextRef="#ctx0" brushRef="#br0" timeOffset="185703.064">14676 10636 0,'0'0'0,"0"-35"15,17 17 1,18 1 0,54 17-1,16 17 1,-34 36-1,-71 18 1,-18-1 0,-35 19-1,-35-37 17,53-52-32,-71 36 15,36-19 1</inkml:trace>
  <inkml:trace contextRef="#ctx0" brushRef="#br0" timeOffset="186085.834">15152 10672 0,'0'0'0,"0"-36"15,17 19 1,19 17 0,-1 53-1,-17 35 1,-18 18 15,0-18-15,0-18-1,0-52 1,-18-36 0,18-52-1,18-1 1,17-52 0,0 52-1,36 36 1,-1 35-1</inkml:trace>
  <inkml:trace contextRef="#ctx0" brushRef="#br0" timeOffset="186601.191">15893 10654 0,'0'0'0,"-18"0"16,-17 0 0,-1 18-1,19 17-15,-18 18 16,17 70 15,36-17-15,70-18-1,35-35 1,-17-71 0,-18-87-1,-70-36 1,-53 17 0,-54 36-1,-16 88 1,34 35-1,36 0 1</inkml:trace>
  <inkml:trace contextRef="#ctx0" brushRef="#br0" timeOffset="191860.571">459 8273 0,'-18'0'0,"36"0"62,-1 0-62,1 0 16,52-18 0,19 0-1,16 1 1,19-19 0,-89 36-1,36-17 1,-36 17-1,-53 0 17</inkml:trace>
  <inkml:trace contextRef="#ctx0" brushRef="#br0" timeOffset="198981.95">15293 9066 0,'0'18'16,"-18"-18"-1,36 0 32,-18 18-31,18-18-16,17 0 16,35 0-1,-17 0 1,-17 0-16,69 0 15,-16 0 1,52 0 0,0 0-1,0 0 1,18 0 15,-53 0-15,-18 0-1,0 0 1,-18 0 0,1 0-1,-18 0 1,70 17 0,-34-17-1,-1 0 1,-18 0-1,36 0 1,0 18 0,17-18-1,-34 18 1,-19-18 0,18 0-1,18 17 16,-18-17-15,1 0 0,-1 0-1,-18 0 1,19 18 0,-19-18-1,-17 0 1,-18 0-1,18 0 1,35 0 0,18 0-1,-18 0 1,1 17 0,17-17-1,-1 0 1,1 0 15,-35 0-15,17 0-1,0 0 1,-17 0 0,-18 0-1,35 0 1,-18-17-1,1 17 1,-36 0 0,0 0-1,18 0 1,0 0 0,-17-18-1,-19 18 1,1 0 15,-1 0 0,-17-17 79,0-1-63,0 0-1,0 1-30,0-19-16,0 1 0</inkml:trace>
  <inkml:trace contextRef="#ctx0" brushRef="#br0" timeOffset="206187.942">16545 10636 0,'-17'-17'16,"17"-1"-1,-18 18 95,0-18 140,1 18-235,-1-17-15,0 17 0</inkml:trace>
  <inkml:trace contextRef="#ctx0" brushRef="#br0" timeOffset="207385.625">16563 10566 0,'0'17'109,"0"1"-109,-18 0 16,18 17-1,-17-17-15,17 70 16,-18-35-16,18 35 15,-35 53 1,17 0 0,0 0-1,18-35 1,0-18 0,0-35-1,0-35 1,-17-18-1,-1-53 17,18-18-17</inkml:trace>
  <inkml:trace contextRef="#ctx0" brushRef="#br0" timeOffset="207767.557">16651 10707 0,'0'0'0,"0"-18"0,0-17 15,0 17 1,0 1-1,53 17 1,0 53 0,-35 17-1,-18 1 1,0 34 0,0-16 15,-53-36-16,-36-18 1,1-35 0,71-18-1</inkml:trace>
  <inkml:trace contextRef="#ctx0" brushRef="#br0" timeOffset="208200.652">17092 10813 0,'0'0'0,"18"0"31,52 0 0,1-36-15,-1 1-1,-34-18 1,-36 36-16,-18-1 16,-35 18-1,-35 35 1,0 36-1,35 35 1,53 17 0,0-17-1,70-36 1,19-34 0,34-36-1,-17-53 1</inkml:trace>
  <inkml:trace contextRef="#ctx0" brushRef="#br0" timeOffset="208517.006">17692 10760 0,'0'0'16,"0"-36"0,17 36-1,19 71 1,-1 17-1,0 36 1,-35-71 0,0-53 15,-17-71-15,-1-35-1,18 0 1,53 36 15,0 52-15,-18 18-16,0 0 15,-17 0-15</inkml:trace>
  <inkml:trace contextRef="#ctx0" brushRef="#br0" timeOffset="209214.953">18344 10354 0,'0'-18'16,"0"1"0,0 34 15,0 36-16,0 0 1,-35 53 0,18 35-1,-19 0 1,36-105-16,-17 87 16,17-52-1,0-36 1,17-35-1</inkml:trace>
  <inkml:trace contextRef="#ctx0" brushRef="#br0" timeOffset="209398.826">18292 10813 0,'-18'-18'16,"36"36"-16,-89-89 15,71 36 1,0 17-1,53 18 1,53 0 0,70-35-1</inkml:trace>
  <inkml:trace contextRef="#ctx0" brushRef="#br0" timeOffset="209565.173">18697 10636 0,'0'0'16,"0"18"15,0 0-15,0-1-16,0 54 15,0-1 1,0-34 0,-17-36-1</inkml:trace>
  <inkml:trace contextRef="#ctx0" brushRef="#br0" timeOffset="209698.42">18750 10442 0,'0'-17'0,"0"34"0,0-52 0,0 0 16,0 17 0,0 53-1,18-35 1</inkml:trace>
  <inkml:trace contextRef="#ctx0" brushRef="#br0" timeOffset="210031.445">18997 10619 0,'0'0'16,"0"17"0,35 1-1,18-18 1,18-18-1,-18-17 1,-36 0 0,-34-1-1,-54 36 1,1 18 0,34 17-1,1 36 1,35 35-1,53-18 17,53-18-17,-18-52 1,0-53 0</inkml:trace>
  <inkml:trace contextRef="#ctx0" brushRef="#br0" timeOffset="210346.759">19720 10601 0,'0'0'0,"18"-18"16,-18-52 0,-18 34-1,1 36 1,-19 0 0,1 18-1,17 35 1,18 18-1,18 34 17,17-16-17,-35-1 1,-17-18 0,-54-52-1,-70-18 1,53 0-1,70 0-15</inkml:trace>
  <inkml:trace contextRef="#ctx0" brushRef="#br0" timeOffset="214257.504">20708 10442 0,'0'0'0,"18"0"32,-1 0-32,19 0 15,34-35 1,-52 35-16,35-53 16,-36 18-1,-52 17 16,-35 18-15,-36 18 0,17 52-1,54 1 1,-35 141 0,52-18-1,0 0 1,18-53-1,-35-53 1,17-53 0,1-52-16</inkml:trace>
  <inkml:trace contextRef="#ctx0" brushRef="#br0" timeOffset="214423.185">20496 11007 0,'0'0'0,"-17"-18"0,-54 0 31,36-17-15,105 35-1,72 0 1,34-18 0,-70-17-16</inkml:trace>
  <inkml:trace contextRef="#ctx0" brushRef="#br0" timeOffset="214577.772">21078 10813 0,'18'-18'0,"-18"0"16,-18 54 0,18-72-1,-17 89 1,-1 0 0,18 0-1,-17-35 16</inkml:trace>
  <inkml:trace contextRef="#ctx0" brushRef="#br0" timeOffset="214738.491">21167 10495 0,'0'-35'0,"0"70"0,0-105 15,-53-1 1,53 53-1</inkml:trace>
  <inkml:trace contextRef="#ctx0" brushRef="#br0" timeOffset="-214457.534">21396 10213 0,'0'0'0,"0"-18"16,0 1 0,0 34 15,0 1-31,-18 52 16,18 19-1,-35 34 1,17 1-1,1-19 1,-1 72 0,36-71-1,52-71 1,-17-35 0</inkml:trace>
  <inkml:trace contextRef="#ctx0" brushRef="#br0" timeOffset="-214108.598">21696 10795 0,'-18'-18'16,"36"36"-16,-53-53 15,52 35 17,36-36-17,-35 19-15,35-1 16,35-70-1,-71 35 1,-52 18 0,-53 35-1,0 53 1,17 53 0,71 35-1,18-18 1,35-17-1,0-36 17,35-70-32,35-52 15</inkml:trace>
  <inkml:trace contextRef="#ctx0" brushRef="#br0" timeOffset="-213674.103">22878 9860 0,'0'0'0,"-36"-159"16,1 89 0,35 35-1,0 52 1,-18 71-1,-34 36 1,16-71-16,-34 123 31,-1 18-15,1 0 0,17 71-1,-18-1 1,18-52-1,36-36 1,-1-87 0,18-36-1,35-89 17,-17 19-32,70-54 15,-35 36-15</inkml:trace>
  <inkml:trace contextRef="#ctx0" brushRef="#br0" timeOffset="-212859.016">23654 10319 0,'0'0'0,"-88"0"16,52 17 0,19-17-1,34 0 1,19 0-1,34-35 1,1 0 0,-54 0-16,54-36 15,-71 18 1,-106 35 0,18 36-1,-36 35 1,-17 35-1,124 0 1,34-17 0,36-36 15,0 0-15,-35-17-1,-54 0 1,-52 17-1,-35 0 1,-1 18 0,54 0-1,52 18 1,18-18 0,35 17-1,54-17 1,52-53-1,0 0 1,123-106 15,-193 71-31</inkml:trace>
  <inkml:trace contextRef="#ctx0" brushRef="#br0" timeOffset="-212642.944">24112 10530 0,'36'-35'16,"-107"106"-16,106-107 0,1-34 15,-36 52 1,-18 36 0,-17-1-1,17 1-15,-35 35 16,0 35 0,0 0-1,-17 1 1,17-36-1,18-53 1</inkml:trace>
  <inkml:trace contextRef="#ctx0" brushRef="#br0" timeOffset="-212426.992">23830 10566 0,'18'-18'15,"-36"36"-15,36-71 16,-18 35-16,0 0 15,17 71 1,1 18 0,35 35-1,18 0 1,-1-36 0,1-52-1,-36-36 1</inkml:trace>
  <inkml:trace contextRef="#ctx0" brushRef="#br0" timeOffset="-212077.318">24536 10477 0,'0'-17'16,"-18"17"31,0 0-47,1 17 16,-54 19-1,1 52 1,17 0-1,35 0 1,18-52-16,18 17 16,105-1-1,1-69 17,-36-36-32</inkml:trace>
  <inkml:trace contextRef="#ctx0" brushRef="#br0" timeOffset="-211728.702">24871 10601 0,'-35'0'16,"17"-18"-1,88 71-15,-87-88 0,-54 17 16,89 18 0,17 0-1,-17-17-15,17-1 16,18-17-1,-35-18 1,-18 18 0,-53 35-1,-53 17 17,18 71-17,52 18 1,54 18-1,35-36 1,18-18 0,-36-70-1,53-17-15</inkml:trace>
  <inkml:trace contextRef="#ctx0" brushRef="#br0" timeOffset="-211378.718">25665 10072 0,'0'0'0,"-18"-88"15,-17 17 1,17 71 0,0 0-1,1 35 1,-19 54-1,-34 16 1,-1 36 0,18 1-1,1-1 1,16 0 0,36-18-1,0-35 1,36-52-1,-1-36 1,-18-18-16</inkml:trace>
  <inkml:trace contextRef="#ctx0" brushRef="#br0" timeOffset="-210529.784">26458 10160 0,'0'0'0,"-17"-18"16,-1 1 0,0 17-1,-17 35 1,-35 36-1,34-36-15,1 35 16,17 36 0,36-18-1,35-17 1,53-53 0,17-36-1,1-35 16,-18-18-15,-54 54 0,-69 34-1,-1 36 1,18-17 0,53 17-1,35-18 1,36-53-1,-36-35 1,-17-53 0,-1-52-1,-35 34 1,-70 36 0,-35 53-1,34 35 1,1 35-1,35 0-15</inkml:trace>
  <inkml:trace contextRef="#ctx0" brushRef="#br0" timeOffset="-210180.397">27605 10283 0,'0'0'0,"-18"0"15,1 0-15,-1 0 16,-53 36 0,36 34-1,17 18 1,36 1 0,53-36-1,-18-53 1,-18-18-1,0-70 17,-17 70-32,-18-88 15,0 36 1,-36 34 0,-16 36-1,52 18 1</inkml:trace>
  <inkml:trace contextRef="#ctx0" brushRef="#br0" timeOffset="-209897.61">27711 10372 0,'0'0'15,"53"17"-15,0 1 16,-1 17 0,-16 36-1,-36-18 1,-18 0 15,0-36-15,-34-34-1,16-19 1,36-34 0,36-1-1,16-35 1,1 36-1,-35 35 1</inkml:trace>
  <inkml:trace contextRef="#ctx0" brushRef="#br0" timeOffset="-209548.008">28275 9825 0,'0'0'0,"0"-35"15,0-1 1,-18 36 0,18 18-1,-17 70 1,17 53-1,-18 18 1,18 53 0,-17-71-1,-1-35 1,0-36 0,18-52-1,18-36 1</inkml:trace>
  <inkml:trace contextRef="#ctx0" brushRef="#br0" timeOffset="-209231.985">28487 10336 0,'0'0'0,"17"-35"16,-17 0-1,18 35 1,-36 17 15,-34 19-15,-19-1-1,-17 18 1,35 0 0,18 17-1,35-52 1,0 35-16,17-18 15,18-17 1,36-18 15,17-35-31</inkml:trace>
  <inkml:trace contextRef="#ctx0" brushRef="#br0" timeOffset="-208716.418">28963 9772 0,'0'0'0,"0"-35"0,-18-18 16,18 53 0,-17 88-1,17 53 1,0 35-1,0-17 17,-53 0-17,35-89 1,1-17 0,17-35-1,17-71 16,1 35-31,35-34 16,70-37 0,-17 54-1,-35 70 1,-54 1 0,-17 52-1,-53-18 1,-52-17-1,-1-53 17,35 0-17,36-17 1,35-1-16</inkml:trace>
  <inkml:trace contextRef="#ctx0" brushRef="#br0" timeOffset="-208380.928">29580 10266 0,'0'-18'0,"0"36"0,0-53 15,-17 35 1,-1 0-16,-35 17 16,-35 18-1,17 36 1,54 0-1,52-1 17,36-35-17,17-35 1,-18-53 0,-17-17-1,-35-36 1,-36 36-1,-35 34 1,0 36 0</inkml:trace>
  <inkml:trace contextRef="#ctx0" brushRef="#br0" timeOffset="-208050.806">29916 10231 0,'17'-18'15,"-34"36"17,-19-1-32,1 54 31,17-1-15,18 1-1,36-36 1,34-17-1,1-18 1,-36-18-16,18-52 16,-18-36-1,-88 0 1,-70 18 0,-18 70-1,105 18 1</inkml:trace>
  <inkml:trace contextRef="#ctx0" brushRef="#br0" timeOffset="-207666.761">30568 9684 0,'0'0'0,"0"-36"16,-17-52 0,17 71-16,-18-1 15,-17 0 1,35 89 0,0 70-1,0 35 1,-36 18-1,-17 18 17,1-106-17,34-36 1,18-52 0,0-36 15</inkml:trace>
  <inkml:trace contextRef="#ctx0" brushRef="#br0" timeOffset="-207315.149">30692 10142 0,'17'-17'16,"-34"34"-16,34-52 0,-17-18 16,0 18-1,-17 53 32,-1-1-31,-17 18-16,-36 18 15,1 0 1,17 18 15,53-36-31,0 0 16,35 18-1,18-17 1,-18-1 0,18-18-1,-18 1 1,-35-36 15</inkml:trace>
  <inkml:trace contextRef="#ctx0" brushRef="#br0" timeOffset="-203274.298">22613 11165 0,'18'0'16,"-18"-17"62,-18 17-63,18-18-15,-18 0 16,-17 1 0,17-1-1,-17-17 1,18 0 0,-1-18-1,18 17 1,0-16-1,0-1 17,0 0-17,0 0 1,0 18 0,0-1-1,-18 19 1,18-19-1,0 1 1,-17 17 0,17-17-1,0 17 1,0 1-16,0-1 16,0 1-1,0-1 1,0 0-1,0 1 17,0-19-17,0 19 1,0-1 0,0 0-1,0 1 1,0-1 15,17-17-15,19 35-1,-1-18 1,0 18 0,0 0-1,-17 0 1,17 0-16,18 0 31,-17 18-15,-1 0-1,-35-1 1,0 1 0,0-1-1,0 1 1,-35 17-1,-1 1 1,1-19 0,0 1-1,-18 17 1,17-35 0,-52 18-1,53-1 1,0-17-1,-18 18 1,18 17 15,-1-17-15,19-18-16,-1 18 16,-17 35-1,-1 0 1,19-18-1,-18 18 1,17 0 0,0-18-1,18 35 1,0-34 0,18 17-1,17-18 1,36-17-1,17-18 1,35-18 15,1-35-15,-1-53 0,-17 18-1,-18-18 1,-17 36-1,-53 52-15</inkml:trace>
  <inkml:trace contextRef="#ctx0" brushRef="#br0" timeOffset="-201207.873">635 11571 0</inkml:trace>
  <inkml:trace contextRef="#ctx0" brushRef="#br0" timeOffset="-200562.251">653 11589 0,'17'0'0,"1"0"94,0 17-79,-1 1 1,1 17-1,-1-17-15,-17 35 16,18 53 0,-18 0-1,0 17 1,-18 0 15,1-17-31,-18 18 31,-1-18-15,1-1 0,35-69-16,-18 17 15,18 35 1,0 0 0,0-17-1,-17-36 1,17 0-1,0-17 1,0-36 15,-18-17-15,0-18 0,18 0-1</inkml:trace>
  <inkml:trace contextRef="#ctx0" brushRef="#br0" timeOffset="-199864.287">776 12277 0,'0'0'0,"0"17"32,35 1-17,1 0 16,34-18-15,1 17 0,35-17-1,-1 18 1,-52-18-16,18 0 16,35 0-1,-36 0 1,-34-18-1,-36-17 1,0 0 0,0-18-1,-18 17 1,0 36 15,18 18 0,18 0-15,17 17 0,-17 0-1,-1-17-15,1 35 16,-18 35 0,-53-17-1,0-18 1,-17-18-1,-1 0 1,18-35 0,36 0-1</inkml:trace>
  <inkml:trace contextRef="#ctx0" brushRef="#br0" timeOffset="-198981.24">2593 12365 0,'0'0'0,"0"-18"16,0 1 0,0-1-1,0 0 1,0 36-1,0 0 1,0-1-16,0 36 16,35 106-1,-35-18 1,0 0 0,-17-17-1,-19-1 1,1-70 15,17-18-15,18-70-1,18-53 1</inkml:trace>
  <inkml:trace contextRef="#ctx0" brushRef="#br0" timeOffset="-198682.724">2787 12365 0,'0'0'0,"0"-18"0,18-35 15,52 36 1,-17 34 0,18 36-1,-36 18 1,-35-54-16,0 54 15,-71-18 17,-17 0-17,0-36 1,35 1 0,18-18-1,52 0-15</inkml:trace>
  <inkml:trace contextRef="#ctx0" brushRef="#br0" timeOffset="-198348.297">3228 12471 0,'0'0'16,"0"17"-1,0 1 1,-18 53-1,18-1 17,88 1-32,-52-71 15,105 17 1,-35-34 0,-18-54-1,-53-35 1,-52 18-1,-72-35 1,-69 87 0,105 89-1,70 0 1</inkml:trace>
  <inkml:trace contextRef="#ctx0" brushRef="#br0" timeOffset="-197784.086">3898 12665 0,'0'0'15,"18"17"1,-1 1 0,-17 0-1,0-36 16,0 0-15,-17-35 0,17-35-1,53 0 1,0 53 0,35 52-1,-35 54 1,0 17-1,-18-17 1,-35-54 0,0 1-1,18-18 1,-1-18 0,1-52-1,35-36 1,-18 71-1,36 17 1,-18 71 0,-18 70-1,-35-52 1,-35 0 0,-1-19-1,19-34 1,17-36-1</inkml:trace>
  <inkml:trace contextRef="#ctx0" brushRef="#br0" timeOffset="-197333.389">4762 12594 0,'-17'18'16,"-1"-1"0,18 1-1,-17 0 1,17-1 0,17-17-1,1 0 1,-18-17-1,0-19 1,0 19 0,-18 17-1,36 0 1,17 0 0</inkml:trace>
  <inkml:trace contextRef="#ctx0" brushRef="#br0" timeOffset="-197001.519">5556 12471 0,'0'-18'16,"0"36"15,-35-1-15,-18 54 0,-18 17-1,-17 0 1,0-17-1,18-18 1,34-53 0</inkml:trace>
  <inkml:trace contextRef="#ctx0" brushRef="#br0" timeOffset="-196785.814">5292 12612 0,'17'-71'16,"-34"142"-16,34-195 15,-17 142 1,18 17 0,17 36-1,53 17 1,1 0 0,-72-53-16,54 18 15,-54-53 1</inkml:trace>
  <inkml:trace contextRef="#ctx0" brushRef="#br0" timeOffset="-196069.658">5980 12700 0,'-18'0'15,"18"18"1,0-1 0,0 1-1,0 0 1,0-1 46,-18-17 17,18-17-79,0-1 15,-17-17 1,17-18-1,17-53 1,36 35 0,0 71-1,0 53 1,-18 18 0,-17-1-1,-18-52-15,0 35 16,18-35-1,-1-71 17,19-18-17,34-17 1,1 35 15,17 53-15,-53 18-16,0 35 15,-17 52 1,-18-16 0,-35-19-1,-1-35 1,19-35 0,17-17-16</inkml:trace>
  <inkml:trace contextRef="#ctx0" brushRef="#br0" timeOffset="-195719.88">6897 12153 0,'0'0'0,"35"-70"16,-35-19-1,0 54 1,-18 106 15,18 52-15,-17 36 0,-18 17-1,-18-17 1,35-106-16,-17 53 15,-18 17 1,17-52 0,19-54-1,17-34 1</inkml:trace>
  <inkml:trace contextRef="#ctx0" brushRef="#br0" timeOffset="-194868.677">2628 12330 0,'-17'0'0,"34"0"63,1 0-48,-1 0-15,1 0 0,70 0 31,0 0-15,-17 0 0,-53 0-16,35 0 15</inkml:trace>
  <inkml:trace contextRef="#ctx0" brushRef="#br0" timeOffset="-189778.327">8202 12629 0,'0'0'0,"-70"18"16,-19-18 0,-34 0 15,70 18-16,35-18 1,36 0 15,0 0-15,123 0 0,88 0-1,18 17 1,-177-17-16,36 0 15,18 0 1,-54 0 0,-17 0-1,-35 0 1,-36 0 31,1 0-32</inkml:trace>
  <inkml:trace contextRef="#ctx0" brushRef="#br0" timeOffset="-189379.651">8961 12577 0,'-36'-18'15,"72"36"-15,-107-71 16,53 53-16,-17 0 15,0-18 1,17 18 0,18 18-1,0-1 1,18 19 0,35-19-1,17 36 16,-17-18-15,-18 1 0,-35-1-1,0 0 1,-35-17 0,-53 17-1,-88 18 1,105-18-1,71-17 1,35-18 0</inkml:trace>
  <inkml:trace contextRef="#ctx0" brushRef="#br0" timeOffset="-188249.104">10213 12206 0,'0'0'0,"-18"18"62,18-1-62,-35 54 16,-18 52 0,35 19-1,1-1 1,-1-18 0,-17-35-1,35-70-15,-18 35 31,18-36-31,36-52 32,-1 0-32</inkml:trace>
  <inkml:trace contextRef="#ctx0" brushRef="#br0" timeOffset="-187976.434">10601 12418 0,'18'-36'16,"-36"72"-16,36-160 15,-18 71 1,0 36 0,0 70-1,-18 70 1,-17 36 0,17-18-1,0 0 1,1-53-1,17-35 1,-18-35 15,0-71-15</inkml:trace>
  <inkml:trace contextRef="#ctx0" brushRef="#br0" timeOffset="-187816.158">10195 12753 0,'0'0'0,"-88"-35"16,35-1 0,159 19 15,53 17-15,-18 0-1</inkml:trace>
  <inkml:trace contextRef="#ctx0" brushRef="#br0" timeOffset="-187417.416">11007 12771 0,'0'0'16,"17"0"-1,1 0 1,0 0-16,17-18 15,18-17 1,-18-1 0,-35 19-1,-35-1 1,-53 18 0,-1 18-1,19 17 1,52 36-1,36 17 1,35 0 0,53-18 15,35-34-15,17-36-1,-16-53 1,-90 35-16</inkml:trace>
  <inkml:trace contextRef="#ctx0" brushRef="#br0" timeOffset="-187033.535">11959 12718 0,'-35'-36'16,"70"72"-16,-105-107 16,17 53-1,-36 36 1,-16 17-1,34 36 1,53-1 0,54 19 15,17-54-15,35-17-1,-18-54 1,-17-34-1,0-18 1,-53 52 0,-17 72 15,17 16-15,0-16-16,17-1 15,36 36 1,0-36-1</inkml:trace>
  <inkml:trace contextRef="#ctx0" brushRef="#br0" timeOffset="-186750.712">12206 12859 0,'18'0'0,"-1"-36"31,-87 125-31,105-142 0,18 53 16,-53 70-1,0 1 1,18-54 0,-18 1-16,-18-18 31,18-70-15,0-19-1,35 1 1,1 18-1,-1 17 1,0 17 0</inkml:trace>
  <inkml:trace contextRef="#ctx0" brushRef="#br0" timeOffset="-186399.212">12841 12382 0,'0'0'0,"0"-17"0,0-1 15,0-35 1,0 36 0,0 34-1,-18 19 1,1 69-1,-18 19 1,17-1 0,0 18-1,18-35 1,36-18 15,-36-70-31,52 17 16,37-35-1,-19-70 1</inkml:trace>
  <inkml:trace contextRef="#ctx0" brushRef="#br0" timeOffset="-186251.317">12929 12718 0,'0'0'0,"-70"-36"15,34 36 1,54 0-1,88 0 1,-18 0 0</inkml:trace>
  <inkml:trace contextRef="#ctx0" brushRef="#br0" timeOffset="-185882.744">14252 12718 0,'0'0'15,"0"-18"1,-35 18 0,-36 18-1,1 35 1,17 17-1,53-35-15,0 18 16,53 18 0,53-54-1,-1-34 17,-34-54-17,-36-35 1,-105-17-1,-18 52 1,88 54 0</inkml:trace>
  <inkml:trace contextRef="#ctx0" brushRef="#br0" timeOffset="-185486.536">15011 12559 0,'0'0'0,"0"-18"0,17 1 16,36-1-1,18-35 17,-36 0-17,-35-17 1,0 52-1,-53 18 1,-17 35 0,17 53-1,0 54 1,0 16 0,0 19-1,0-1 1,18-35-1,17-70 1,18-89 0,0 0-1</inkml:trace>
  <inkml:trace contextRef="#ctx0" brushRef="#br0" timeOffset="-185353.297">14817 12982 0,'0'-35'16,"0"0"-1,17 35 1,-34 88-16,17-106 0,53-70 0,70 88 16,36-18-1,-106 1-15</inkml:trace>
  <inkml:trace contextRef="#ctx0" brushRef="#br0" timeOffset="-184754.329">16704 12259 0,'18'0'31,"17"-18"-15,35-70-1,-52 35 1,0 18-16,-18-18 16,0 18-1,-53 35 16,-35 70-15,35 1 0,-18 88-1,1 70 1,17-53 0,0-52-1,35-36 1,18-53-1,0-52 1</inkml:trace>
  <inkml:trace contextRef="#ctx0" brushRef="#br0" timeOffset="-184585.508">16034 12700 0,'-36'0'15,"178"35"-15,-248-70 0,-18 17 0,89 1 16,17-1-1,71 18 1,88 0 0,53 0-1,-70-18 1,52 1-16</inkml:trace>
  <inkml:trace contextRef="#ctx0" brushRef="#br0" timeOffset="-184305.257">16845 12577 0,'18'0'0,"-18"17"16,35 18 0,-88-87-16,106 122 0,-35-35 15,-18 36 1,0 17 0,0-70-1,0-1 16,0-34-15,-18-36 0,53-35-1,71-36 1,0 54 0,0 52-1,-71 18-15</inkml:trace>
  <inkml:trace contextRef="#ctx0" brushRef="#br0" timeOffset="-183905.766">17621 12612 0,'0'0'0,"0"-18"15,-35 18 1,-71 0 15,53 35-15,18-17-16,-36 35 15,54 0 1,70 17 0,35-17-1,18-53 1,0-35-1,-54-53 1,1 17 0,-53 36-1,-17 53 1,-1 17 0,36 36-1,52-1 1,-34-52-1</inkml:trace>
  <inkml:trace contextRef="#ctx0" brushRef="#br0" timeOffset="-183438.837">17974 12912 0,'18'-36'15,"-36"72"-15,53-125 16,1 37-1,34-19 1,1 18 0,-1 35-1,-17 54 1,-53 34 0,0 1-1,0-18 1,0-36-1,0-34 17,18-19-17,35-34 1,35-18 0,18 52-1,-53 36 1,-18 0-16,18 36 15,-36 87 1,-52-52 0,-18-1-1,0-34 1,53-54 15</inkml:trace>
  <inkml:trace contextRef="#ctx0" brushRef="#br0" timeOffset="-183103.362">19032 12771 0,'0'0'0,"0"-18"31,36 18-15,-19 0-16,36-18 15,18-17 1,-18 0 0,-36 17-1,-52 0 1,-53 36 0,-36 35-1,54 70 16,70-70-15,35 0 0,53 0-1,0-53-15</inkml:trace>
  <inkml:trace contextRef="#ctx0" brushRef="#br0" timeOffset="-182574.056">19720 12718 0,'0'0'0,"-17"-36"16,-1 36 0,-17 18-1,17 0-15,0 17 16,-17 35 15,35 19-15,18-36-1,17-53 1,18 0 0,18-53-1,17-18 1,-35 1-1,-71 105 17,18 35-17,53 1 1,35-18 0,-17-53-1,-54 0-15,72-18 16,-37-70-1,-16-18 1,-36 18 15,-36 17-15,-34 54 0,52-1-16</inkml:trace>
  <inkml:trace contextRef="#ctx0" brushRef="#br0" timeOffset="-182208.73">20673 12682 0,'0'0'16,"-18"0"-1,-52 0 1,-1 53-1,0 0 1,54 18 15,70-18-15,35 0 0,0-53-1,0-53 1,1-53-1,-72 35 1,-17 54-16,-35-54 16,-53 53-1,52 18 1</inkml:trace>
  <inkml:trace contextRef="#ctx0" brushRef="#br0" timeOffset="-181908.763">21114 12735 0,'17'0'0,"-34"0"0,87 0 16,-34 36 15,16 16-15,-52 1-1,0-35-15,0 17 16,-35 1-1,0-36 1,17-18 0,18-35-1,36-18 1,34-17 0,-17 0-1,0 18 1,0 34-1</inkml:trace>
  <inkml:trace contextRef="#ctx0" brushRef="#br0" timeOffset="-181609.439">21855 12312 0,'0'0'16,"0"-18"-16,17-52 15,1 34 1,-18 54 15,0 17-31,0 36 16,-53 70 0,18 18-1,-1-18 1,-17-35-1,53-89-15,0 36 16,18-70 15</inkml:trace>
  <inkml:trace contextRef="#ctx0" brushRef="#br0" timeOffset="-181309.475">22066 12647 0,'-17'18'0,"34"-36"0,19-52 16,-36 34 0,0 19-1,-36 17 1,1 0 0,17 17-16,-17 1 15,-36 52 1,19 1-1,34-18 1,18-18 0,18 0-1,52 18 17,36-53-17,-71 0-15</inkml:trace>
  <inkml:trace contextRef="#ctx0" brushRef="#br0" timeOffset="-177060.842">13212 1764 0,'-18'-18'31,"0"18"94,18 18-94,0 0-15,0-1-16,0 18 16,-17 1-1,17-1 1,0-17-1,0-1 1,-18 19 0,18-1-1,0 0 1,-18 0 0,18 1-1,0-19 1,0 1 15,0 0 0,0-36 16</inkml:trace>
  <inkml:trace contextRef="#ctx0" brushRef="#br0" timeOffset="-171773.148">3334 12347 0,'0'0'0,"0"18"15,-18-1 1,0 1 0,18 17-1,-17-17 1,17 0-16,-18-1 15,-17 19 1</inkml:trace>
  <inkml:trace contextRef="#ctx0" brushRef="#br0" timeOffset="-167431.782">8202 13952 0,'0'0'0,"-35"0"0,-53 0 16,-1 0-1,-34 0 1,105 0 0,71 0-1,106 18 1,53-18-1,35 18 17,-106-18-17,-35 0 1,-36-36 0,-70-17-1</inkml:trace>
  <inkml:trace contextRef="#ctx0" brushRef="#br0" timeOffset="-167316.062">8819 13829 0,'-35'-18'32,"70"36"-17,-87-36-15,52 36 32,0 0-32</inkml:trace>
  <inkml:trace contextRef="#ctx0" brushRef="#br0" timeOffset="-167165.316">8872 13970 0,'0'18'16,"0"-1"0,-35 19 15,70-107-31,-158 177 16,-1-71-1,71-17 1,71-18-1</inkml:trace>
  <inkml:trace contextRef="#ctx0" brushRef="#br0" timeOffset="-166616.272">9472 13935 0,'0'0'0,"18"-18"16,-54 0 15,-34 18-15,-18 0-1,17 18 1,1 35-1,52 18 1,36-19 0,70 1-1,0-53 1,0-35 0,-17-35-1,-36 17 1,18-36-16,17-69 15,-34 17 17,-36 105-17,0 54 1,0 52 0,-18 19-1,-17 17 1,-18 52-1,18-70 1,35-17 0,17-71-1</inkml:trace>
  <inkml:trace contextRef="#ctx0" brushRef="#br0" timeOffset="-166267.982">10037 14023 0,'-18'0'16,"0"0"-16,1-18 16,34 18 15,1 0-15,0-17-16,17-19 15,18-17 1,-53 1-1,0 34 1,-71 18 0,-35 35-1,18 36 1,35-1 0,53 18-1,53-17 1,53-36-1,-35-35 1</inkml:trace>
  <inkml:trace contextRef="#ctx0" brushRef="#br0" timeOffset="-165949.941">10495 13899 0,'0'0'15,"0"-17"-15,18-1 16,-18 1-1,-18 87 17,18 36-17,0 0 1,0 105 0,0-17-1,0-35 1,0-124-16,-18 36 15,18-53 1,0-36 0,0-17 15,0-124-15</inkml:trace>
  <inkml:trace contextRef="#ctx0" brushRef="#br0" timeOffset="-165718.811">10566 13917 0,'-18'106'16,"53"-247"-16,-52 176 0,52-88 0,-17 36 15,-1 17-15,19 17 16,-1 36 0,-18 0-1,-34 18 1,-36-19-1,-18-16 1,-17-19 0,70 1 15</inkml:trace>
  <inkml:trace contextRef="#ctx0" brushRef="#br0" timeOffset="-165400.535">10883 14076 0,'0'-18'15,"0"1"1,35-1 0,18 0-1,0-17 1,-35 0-1,-36 17 1,-70 36 0,0 17-1,17 18 17,71-18-32,0 18 15,18 35 1,88 18-1,17-53 1</inkml:trace>
  <inkml:trace contextRef="#ctx0" brushRef="#br0" timeOffset="-165135.045">11307 14287 0,'0'-17'0,"0"70"0,0-89 0,0-16 15,17-1 1,18 0-1,36-18 1,35 18 0,17 18 15,-17 70-31,-71-17 16,18 52-1,-35 1 1,-18 17-1,-35 0 1,17-52 0</inkml:trace>
  <inkml:trace contextRef="#ctx0" brushRef="#br0" timeOffset="-164553.248">12594 14129 0,'0'0'0,"0"-18"0,0-17 31,-17 0-15,-36 17-1,-53 18 1,18 35 0,35 18-1,35 35 1,36 18 0,105 0-1,-35-88 1,-35-54-1,18-70 1,17-52 0,-17 17-1,-54 17 17,-17 71-17,-35 71 1,0 35-1,17 0 1,-17 70 0,17 1-1,18 17 1,0-18 0,35-87-1,-17-36-15</inkml:trace>
  <inkml:trace contextRef="#ctx0" brushRef="#br0" timeOffset="-164220.747">13070 14217 0,'0'0'0,"0"-35"16,-17 35 0,34-18 30,1 18-30,0-18 0,35-17-1,-36-18 1,-17 36-16,0-1 16,-53 18-1,-17 35 1,-1 36-1,71 52 1,0-52 0,53 17-1,18-53 1</inkml:trace>
  <inkml:trace contextRef="#ctx0" brushRef="#br0" timeOffset="-163904.314">13353 14429 0,'0'-18'16,"0"0"-16,0-17 31,17-18-15,-17 35-16,53-52 15,0-1 1,18 18-1,-1 53 1,-35 18 0,1 53-1,-36 70 1,-18-53 0,0-35 15,18-35-16</inkml:trace>
  <inkml:trace contextRef="#ctx0" brushRef="#br0" timeOffset="-163455.031">14076 14182 0,'0'0'0,"-35"-53"16,17 35-1,-35 18 1,18 0 0,-18 53-1,0 18 1,18 17 0,35 53 15,35-88-16,35-18 1,54-35 0,17-53-1,0-53 1,-35 0 0,-106 89-1,-35 17 1,-1 35-1,1 36 1,17 17 0,18-53-1,0-17 1,0-36-16</inkml:trace>
  <inkml:trace contextRef="#ctx0" brushRef="#br0" timeOffset="-163321.687">14464 14076 0,'0'-35'16,"0"70"-16,-35-123 15,-18 88 1,17 0 0,36 17-16</inkml:trace>
  <inkml:trace contextRef="#ctx0" brushRef="#br0" timeOffset="-162689.318">14728 14270 0,'-17'0'0,"17"-18"15,17 18 16,36-17-15,-35 17-16,17-36 16,36 1-1,-36 0 1,-53 17 0,-34 18-1,-54 35 1,18 36-1,52 17 1,36 0 0,53-17-1,18-18 1,35-53 0,17-18-1,-17-88 16,-18 0-15,-35 18 0,-53 18-1,0 52 1,-18 18 0,18 53-1,0 18 1,0 34-1,0 1 1,0-18 0,-35-35-1,0-17 1,-36-36 0,36-36-1</inkml:trace>
  <inkml:trace contextRef="#ctx0" brushRef="#br0" timeOffset="-161707.544">17198 14252 0,'-18'0'46,"1"0"-46,-72-17 16,-16-36 15,-19-18-15,-35-35 0,89 18-1,70 18 1,35 17-1,0 53 1,36 35 0,-53-17-16,-1 34 15,-17 19 1,-53 17 0,0-17-1,-17-1 1,35-17-1,17 0 17,36-18-17,70-35 1,0-53 0,18-35-1,17-18 1,-52 36-1,17-36 1,-88 71 0,35 70 15,-17-35-31,0 18 16</inkml:trace>
  <inkml:trace contextRef="#ctx0" brushRef="#br0" timeOffset="-161158.263">18080 13952 0,'0'0'0,"0"-17"0,-18-36 31,18 35-15,-17 18-1,-36 35 1,0 36-1,0 0 1,18 105 0,17 0-1,0-17 1,1-53 0,-1-53-1,0-53 1,-17-53-1</inkml:trace>
  <inkml:trace contextRef="#ctx0" brushRef="#br0" timeOffset="-160892.13">17974 13917 0,'35'-35'15,"-70"70"-15,141-141 16,-53 89-1,-36 17-15,72 35 16,-36 35 0,-53 36-1,-53-18 1,-36-35 0,1-17-1,0-19 1,70-34-1,36-1 1</inkml:trace>
  <inkml:trace contextRef="#ctx0" brushRef="#br0" timeOffset="-160592.073">18468 13600 0,'0'0'0,"0"-36"15,0 1 1,0 53 15,-35 52-15,35-35-16,-18 36 16,0 35-1,18 17 1,-17-17-1,17 0 1,0-35 0,0-36-1,35-35 1</inkml:trace>
  <inkml:trace contextRef="#ctx0" brushRef="#br0" timeOffset="-160193.254">18803 14005 0,'0'-35'0,"0"70"0,-18-88 16,-17 36-1,-18 17 1,36 35 0,-1-17-16,18 35 15,0 52 1,70-52-1,1-35 1,17-18 0,-17-53 15,-18 0-15,35-53-1,-70 89 1,-36 17-1,-17 53 1,17-1 0,18 19-1,35-36 1,53-17 0,36-18-1</inkml:trace>
  <inkml:trace contextRef="#ctx0" brushRef="#br0" timeOffset="-159644.005">19685 13970 0,'0'0'16,"18"-53"-16,-36 18 15,-70 35 17,35 17-17,-18 36 1,89 18-1,35-18 1,35-36 0,-17-52-1,-18-18 1,-18 0 0,-18 18-1,-69 53 16,34-1-31,-35 54 16,0 52 15,35 54-15,18 52-16,-35-53 31,18-70-15,-36 18-1,17-107 1,-17-34 0,0-54-1,53-17 1,36-71 0,87-35-1,1 35 1,-18 36-1,-1 52 1</inkml:trace>
  <inkml:trace contextRef="#ctx0" brushRef="#br0" timeOffset="-159411.142">20249 14023 0,'0'-18'15,"0"36"32,0 0-31,-17 52-1,-1-17 1,1 0 0,-1-35-1,18-36 1,0 0-1</inkml:trace>
  <inkml:trace contextRef="#ctx0" brushRef="#br0" timeOffset="-159277.435">20285 13917 0,'17'-35'16,"1"-36"-16,-89 283 0,107-318 31,-1-53-31,-17 142 0,-1 52 31,1-17-31,0 17 0</inkml:trace>
  <inkml:trace contextRef="#ctx0" brushRef="#br0" timeOffset="-158959.918">20426 14164 0,'0'0'16,"0"18"-16,0-36 31,53-35-16,0-17 1,17-1 0,54 0-1,-1 54 1,-52 52 0,-1 89 15,-70-1-16,-17-88-15,-19 18 16,-17 35 0,1-52-1,16-36 1,36-18-16</inkml:trace>
  <inkml:trace contextRef="#ctx0" brushRef="#br0" timeOffset="-157929.643">21449 13952 0,'0'0'0,"18"-17"16,-18-1-1,-71 18 17,0 0-17,36 35 1,35-17-1,0 0-15,53 17 16,18-17 0,-18-18-1,-18-53 1,-18 0 15,-17 17-15,0 19-1,-17 52 17,-1 18-17,18-35-15,-17 35 16,-1-1 0,0 1-1,18-35 1,-17-18 15,17-18-15,0 1-16,0-19 15,0 1 1,35 0 0,-35 17-1,18 1 32,-1-1-31,1 18-1,-1-18 1,1 1 0,-18-1-1,-18 0 1,-17 1-1,-18 17 1,36 0-16,-36 17 16,35 19-1,18-1 1,0 53 0,18 0-1,-1 18 16,-17 0-15,0-35 0,0-54-1,-70 1 1,-71-18 0,-18-35-1,71-1-15</inkml:trace>
  <inkml:trace contextRef="#ctx0" brushRef="#br0" timeOffset="-153253.956">9102 15222 0,'0'-17'16,"17"17"-16,1-18 15,17-17 1,-17 17-1,-1 1 1,-34 17 15,-1 0-31,-17 0 16,17 17 0,-17 18-16,17 18 31,54 18-16,17 17 1,-1-17 0,-34-36-1,-18 0 1,-70-35 0,-19 0-1,1 0 1,18 0-1,52-17 1,36 17-16</inkml:trace>
  <inkml:trace contextRef="#ctx0" brushRef="#br0" timeOffset="-152922.176">9419 15399 0,'0'0'0,"18"-18"0,-1 0 31,1 18-31,17-35 16,1 0-1,-1 0 1,-35 17 0,-53 18 15,35 18-31,-70 17 15,35 18 1,18-18 0,35 36-1,71 34 1,-19-52 0,54-35-1,0-36 1</inkml:trace>
  <inkml:trace contextRef="#ctx0" brushRef="#br0" timeOffset="-152672.305">10037 15187 0,'0'-35'16,"0"0"-16,-71 246 0,142-352 0,-71 18 16,0 105-16,0-17 15,0 52 1,-18 19-1,18 34 1,0 36 0,0-71-16,-18 89 15,18-36 1,0 0 0,36-17-1,34-71 1</inkml:trace>
  <inkml:trace contextRef="#ctx0" brushRef="#br0" timeOffset="-152372.437">10372 15487 0,'0'-18'0,"0"-17"32,0 106-32,0-89 15,17-53 1,19 54-1,-1-1 1,-18 0-16,1-17 16,-18 0-1,-18 17 1,-34 18 0,16 36-1,1 105 16,53-71-15,35 36 0,-18-88-16</inkml:trace>
  <inkml:trace contextRef="#ctx0" brushRef="#br0" timeOffset="-152105.009">10654 15628 0,'0'-18'0,"0"-35"15,-18 195-15,36-213 0,0-35 0,-18 36 16,35-19 0,18 37-1,35 52 1,35 17 0,-34 71-1,-72 18 1,-17 0 15,-17-35-15,-19-36-1</inkml:trace>
  <inkml:trace contextRef="#ctx0" brushRef="#br0" timeOffset="-151923.268">11289 15469 0,'0'-17'0,"18"-1"16,-36 18 0,-17 71-1,17-1 1,0 18 0,1-52-1,34-178-15,54 54 0,-159 335 16</inkml:trace>
  <inkml:trace contextRef="#ctx0" brushRef="#br0" timeOffset="-151357.186">11642 15416 0,'0'-17'16,"-18"17"0,0 17-1,18 1-15,-17 17 16,-1 53 0,18 18-1,53 0 1,0-71-1,35-17 1,0-71 0,-17-35-1,-18-53 1,-36 53 0,-17 35-1,0 70 1,-17 54-1,17 17 1,0 18 15,17-71-31</inkml:trace>
  <inkml:trace contextRef="#ctx0" brushRef="#br0" timeOffset="-150925.025">12083 15769 0,'0'18'0,"0"-36"0,0 1 15,0-1-15,17-17 16,-17 17-16,18-70 16,0 0-1,17 17 1,0 36 0,18 52-1,0 107 1,-35-54-1,-1 1 1,-17-36 15,0-88 1,35-35-17,18-35 1,53 52-1,-18 71 1,-35 71 0,-53 70-1,-53-53 1,36-53-16,-54 71 16,1-53-1,52-53 1</inkml:trace>
  <inkml:trace contextRef="#ctx0" brushRef="#br0" timeOffset="-150408.91">13547 15399 0,'0'0'0,"0"-18"15,0-17 1,-18 35-1,18-18 1,-35 18 0,35 53-1,-18-18 1,18 36 0,0 88-1,0 17 1,0-35-1,-18-53 1,-17-35 0,0-53-1,-36 0 1,1-53 0,17 0-1,53-35 1,35 0-1</inkml:trace>
  <inkml:trace contextRef="#ctx0" brushRef="#br0" timeOffset="-150242.598">13547 15240 0,'0'0'0,"0"-35"15,0-18 1,0 35-1,17 18 1,1 35 0,0-17-1</inkml:trace>
  <inkml:trace contextRef="#ctx0" brushRef="#br0" timeOffset="-149807.623">13988 15346 0,'0'0'0,"-18"0"0,-17-18 15,-36 18 17,18 0-17,18 35 1,0 36-1,52 70 1,54-70 0,-36-36-1,18-70 1,-18-54 0,-17 1-1,0 35 1,-18 36-1,0 52 1,0 53 0,17 18-1,19 0 17,34-53-17,18-53 1</inkml:trace>
  <inkml:trace contextRef="#ctx0" brushRef="#br0" timeOffset="-149491.703">14464 15505 0,'18'-53'15,"-18"17"1,0 19-16,-36 158 0,54-176 0,0-54 31,-18 178-15,35 34-1,18-52 1,17-18 0,-52-36-1,35-17-15,0-70 32,0-36-17,-36 18 1,-17-1-1,18 36 1,35 36 0,35 17-1</inkml:trace>
  <inkml:trace contextRef="#ctx0" brushRef="#br0" timeOffset="-149111.293">15258 15346 0,'0'0'0,"17"-18"0,-17 1 15,-35 17 1,-36 0 0,-34 17-1,34 36 1,53 35 15,89 0-15,0-35-1,17-70 1,-18-54 0,-52 36-16,17-36 15,-17 18 1,-71 106 15,35-35-31,1 105 16,17-17-1,35-35 1,18-18 0</inkml:trace>
  <inkml:trace contextRef="#ctx0" brushRef="#br0" timeOffset="-148460.194">15681 15610 0,'0'0'0,"18"0"31,-1 18-15,1 0-1,0 35 1,-18 35 0,-71 18-1,36-71-15,-54 18 16,54-36-16</inkml:trace>
  <inkml:trace contextRef="#ctx0" brushRef="#br0" timeOffset="-146814.577">16651 15222 0,'0'0'16,"0"-17"-16,0-36 15,-18 35 17,18 53-17,0-17-15,0 0 16,0 88-1,-17-71-15,-18 141 16,-1-70 0,-34 88-1,52-141 1,18 0 0,18-53-1</inkml:trace>
  <inkml:trace contextRef="#ctx0" brushRef="#br0" timeOffset="-146631.913">16475 15540 0,'0'0'16,"-18"0"-16,-35-53 16,53 35-1,53 18 1,35-17-1,36 17 1,-36-18 0</inkml:trace>
  <inkml:trace contextRef="#ctx0" brushRef="#br0" timeOffset="-146030.774">16986 15487 0,'0'0'0,"-17"18"15,34-18 1,54 0 15,-1 0-15,1-53 0,-53 17-1,-54 19 1,-34 17-1,-1 17 1,54 1-16,-54 70 16,53 18-1,36-18 1,35-35 0,70 0-1,71-71 1,-70-70-1,-18-53 17,-53 35-17,-53 71 1,0 17 0,-36 54-1,36 52 1,0 18-1,36 17 1,-19-52 0,-17-1-1,-35-34 1,-89-36 0,19 0-1,69-18 1,19-35-1</inkml:trace>
  <inkml:trace contextRef="#ctx0" brushRef="#br0" timeOffset="-145729.768">17992 15275 0,'17'-17'0,"-34"34"0,52-52 16,0 0-1,-35 52 17,0 1-32,-17 0 15,17-1-15,-36 89 16,1 53 0,35-18-1,0 0 1,0-70-1,53-18 17,0-71-17,-36-35-15</inkml:trace>
  <inkml:trace contextRef="#ctx0" brushRef="#br0" timeOffset="-145600.198">17992 15575 0,'-18'-35'15,"18"0"1,35 123-16,-52-106 0,34-52 16,89 70-1,-18-36 1</inkml:trace>
  <inkml:trace contextRef="#ctx0" brushRef="#br0" timeOffset="-145183.981">18468 15381 0,'-18'18'0,"36"-36"16,-36 18 15,-17 71-15,0-1 0,-18 36-1,53-71-15,-35 36 16,35-36-1,35-88 17,18-53-17,-36 53-15,19-35 16,34-18 0,-52 89-1,-1 70 1,19 70-1,17 1 1,17 17 0,-35-106 15,18-17-15,18-36-1,-53-17-15</inkml:trace>
  <inkml:trace contextRef="#ctx0" brushRef="#br0" timeOffset="-144934.227">19209 15258 0,'0'-36'0,"0"1"0,0 106 0,-36-212 16,19 105 0,-1 36-16,1 0 15,-1 36 1,0 87-1,1 18 1,-19 18 0,19-89 15,-19 19-15,36-36-1,0-71 1</inkml:trace>
  <inkml:trace contextRef="#ctx0" brushRef="#br0" timeOffset="-144334.944">19826 15240 0,'0'0'0,"0"-18"0,-18-35 16,1 36-1,-1-1 1,-35 18 0,18 0-1,-18 35 1,-70 54 0,34 34-1,54 36 1,53-18-1,35-35 1,0-36 0,17-70-1,1-70 1,-36-54 0,0 18-1,-35 36 1,18 35-1,52 35 1,-17 17 15,-17 1-15,17 35 0,-53 17-1,-18 19 1,-35 16-1,18-52 1,-1 18 0,36-18-1,18-53 1,0 0-16</inkml:trace>
  <inkml:trace contextRef="#ctx0" brushRef="#br0" timeOffset="-144168.525">20197 15769 0,'70'-70'16,"-70"52"0,-159 159-16,248-194 0,-37 0 15,-104 141 1,-1 18 15,35-70-31,-35-1 16,0 0-1</inkml:trace>
  <inkml:trace contextRef="#ctx0" brushRef="#br0" timeOffset="-143187.071">20902 15275 0,'0'0'0,"0"-17"15,0-1 1,0 36 15,-35 35-15,0 52-1,35 19 1,70-36 0,-17-35-1,-18-53-15,53-18 16,1-52 0,-19-36 15,-35 53-16,-35 35 1,0 54 15,0-19-31,36 54 16,34-1 0,-17-70-1,35-17 1,-35-71-1,-53 52-15,18-34 16,-36-36 0,-17 53-1,17 53 1,54 0 15</inkml:trace>
  <inkml:trace contextRef="#ctx0" brushRef="#br0" timeOffset="-142838.551">21837 15311 0,'0'0'15,"0"17"1,18-17 0,17 0-1,35 0 1,-17-35-1,18 0 1,-53-1 0,-54 19-1,-34 17 1,-1 35 0,36 53-1,52 18 16,36 17-15,53-17 0,-70-70-16,52-1 15,35-17 1,-35-36-16</inkml:trace>
  <inkml:trace contextRef="#ctx0" brushRef="#br0" timeOffset="-142370.201">22807 15064 0,'0'0'16,"0"-53"-16,-18 17 0,-34-52 15,16 71 1,-17 34 0,36 54-1,-1 52 16,18 18-15,18 71 0,-18-71-1,17-88 1,-17-35 0,18-54-1,53-105 1,-36 53-1,35 18 1,1 52 0,-1 88-1,-52 54 1,-36-1 0,-52-17-1,-36-70 16,18-36-15,53-53 0,35 17-16</inkml:trace>
  <inkml:trace contextRef="#ctx0" brushRef="#br0" timeOffset="-141706.031">23248 15099 0,'0'0'0,"0"-18"0,0 1 31,-18 17-31,-17 0 16,-18 53 0,36-1-1,-19 72 1,36-1 15,0 36-15,0-106-1,36-35 1,34-18 0,18-53-1,-35 17 1,0 19-1,0 17 1,18 35 0,17-35-1,0 0 1,35-35 0,-52-18-1,53-71 1,-72 19 15,-52-1-15,-88 0-1,-53 35 1,-53 18 0,18 71-1,52 35 1,89 53-1,53-53 1,70 17 0,-35-17-1,105 0 1,-69-53 0</inkml:trace>
  <inkml:trace contextRef="#ctx0" brushRef="#br0" timeOffset="-141340.353">24130 15328 0,'0'0'0,"0"-17"15,18 17 1,-1 17-1,-17 1-15,0 17 16,0 36 0,0 17-1,0-18 1,0-34 0,0-54-1,0-35 1,18-35 15,35-18-15,53 18-1,-36 35 1,-17 53 0</inkml:trace>
  <inkml:trace contextRef="#ctx0" brushRef="#br0" timeOffset="-141190.084">24518 15258 0,'18'35'15,"-18"-17"-15,0 34 16,0 1 0,0 0-1,-18-264-15,36 440 0,-36-211 16,18-1 0</inkml:trace>
  <inkml:trace contextRef="#ctx0" brushRef="#br0" timeOffset="-141056.968">24589 15099 0,'0'-18'16,"0"36"-16,0-89 16</inkml:trace>
  <inkml:trace contextRef="#ctx0" brushRef="#br0" timeOffset="-140740.998">24747 15275 0,'0'18'0,"0"17"16,18 0-1,0 18 1,17 18-1,0-36 1,-17 18 15,17-53-15,0-35 0,-17-18-1,53-35 1,-1-18-1,-52 53 1,-18 18 0</inkml:trace>
  <inkml:trace contextRef="#ctx0" brushRef="#br0" timeOffset="-140425.076">25259 15293 0,'0'18'16,"0"-36"-1,35 53 17,0-35-17,18-17 1,0-1 0,-17-35-1,-54 18 1,-35 35-1,-18 35 1,19 36 0,34 34-1,18 19 1,35-36 0,53-70-1,-52-18-15</inkml:trace>
  <inkml:trace contextRef="#ctx0" brushRef="#br0" timeOffset="-140157.936">25770 15434 0,'71'-53'15,"-36"71"17,-141 17-32,212 0 15,-106 53 1,-17-35-1,-1-35 1,-17-36 0,35 1-16,-36-36 15,36-35 1,36 35 0,52-35-1,35 17 1,-70 53-1</inkml:trace>
  <inkml:trace contextRef="#ctx0" brushRef="#br0" timeOffset="-139672.646">26088 14958 0,'0'0'0,"18"-36"16,-1 1-1,-17 53 16,0 35-15,0 70 0,-17 36-1,17-71 1,-18 18 0,18-35-1,18-71 1</inkml:trace>
  <inkml:trace contextRef="#ctx0" brushRef="#br0" timeOffset="-139459.448">26229 14993 0,'0'-35'16,"0"70"-16,0-106 0,0 36 15,0 0 1,53 35-1,106 70 1,-89-34 0,54 34-1,-1-34 1,-105-36-16</inkml:trace>
  <inkml:trace contextRef="#ctx0" brushRef="#br0" timeOffset="-139093.682">26899 15064 0,'-53'17'31,"0"-17"-31,-35 18 16,282-53-16,-423 70 15,194-17-15,17-18 32,36-18-17,105-53 1,-52 1-1,52-1 1,-35 18 0,-35 53-1,-17 88 1,-36 18 0,-53 0-1,17 0 1,-17-35-1,53-1 17,18-35-32,70-17 15,-17-18 1</inkml:trace>
  <inkml:trace contextRef="#ctx0" brushRef="#br0" timeOffset="-138677.216">27640 15240 0,'-88'71'0,"176"-160"0,-70 72 16,-36 52-16,36-88 0,-18 0 15,0 18 1,-53 35 0,-18 0-1,18 18 1,-17 17-1,70 71 1,53-36 0,0-35 15,17-35-15,-17-35-1,0-35 1,-35 17-1,-18 35 1,-36 36 0,1 35-1,35 17 1,0-17 0,35-18-1,-17-35-15</inkml:trace>
  <inkml:trace contextRef="#ctx0" brushRef="#br0" timeOffset="-138345.115">27975 15363 0,'0'18'0,"0"-36"16,0 1-16,0-36 31,0 0-15,18 18-1,35-53 1,17 17 0,1 36-1,52 70 1,-70 53 0,-35-17-1,-18 17 1,-18-18-1,1-17 1,17-35 0,17-36-1</inkml:trace>
  <inkml:trace contextRef="#ctx0" brushRef="#br0" timeOffset="-137928.653">28945 15205 0,'0'-18'16,"0"-35"0,-35 0-1,53 194-15,-1-158 0,-70-124 0,1 141 16,-54 17 0,-18 36-1,36 18 1,88 17-1,88-35 1,18-36 0,0-34 15,-53-18-31,35-71 16,-88 53 15,-18 70 0,1 1-31,-1 17 16,18 36-1,18-18 1,35-18 0,17-35-1,-52-18-15</inkml:trace>
  <inkml:trace contextRef="#ctx0" brushRef="#br0" timeOffset="-137413.193">29404 15205 0,'35'-53'15,"-17"0"-15,-53 18 16,-54 35 0,19 35-1,35 0 16,35 53-15,35-52 0,71-72-16,-177 89 0,177-123 0,-141 140 15,70-70 1,36-53 0,-1-17-1,-52 35 1,-36 35-1,-17 35 1,-18 35 0,35-34-1,-35 69-15,0 89 16,1 1 0,16-90-1,-34 36 16,34-105-15,1-54 0,0-35-1,0-53 1,52-52 0,71 34-1,1 36 1,-19 53-16</inkml:trace>
  <inkml:trace contextRef="#ctx0" brushRef="#br0" timeOffset="-137080.549">29616 15187 0,'17'0'31,"1"-18"-31,35 1 16,0 17 15,-194 53-31,317-124 0,-141 54 16,-246 87-16,458-176 15,-247 89 1,-53 17 0,-18 0-1,1 53 1,34 17-1,19 1 1,17-36-16,17 53 16,54 0-1,52-52 1,-34-36 0</inkml:trace>
  <inkml:trace contextRef="#ctx0" brushRef="#br0" timeOffset="-136797.022">30304 15258 0,'70'-71'16,"-140"142"-16,158-160 15,-88 107 1,-18 53 0,-17 17-1,0-18 1,17-34-1,18-72 17,18-17-17,-1 36-15,19-54 16,105-35 0,-53 54-1,-35 34 1</inkml:trace>
  <inkml:trace contextRef="#ctx0" brushRef="#br0" timeOffset="-136631.04">30815 15205 0,'18'17'0,"-36"-34"0,53 70 16,-35-18-1,-35 35 1,-35 36-1,-19 35 1,-34-52 0</inkml:trace>
  <inkml:trace contextRef="#ctx0" brushRef="#br0" timeOffset="-134798.392">8343 16792 0,'0'-17'16,"0"34"-16,0-52 0,0 17 15,0 1 17,0 34-17,0 71 1,0 54-1,0-37 1,0 37 0,0-19-1,0-105-15,-17 35 16,17-1 0,-18-87 15</inkml:trace>
  <inkml:trace contextRef="#ctx0" brushRef="#br0" timeOffset="-134517.498">8431 16810 0,'18'-88'16,"-36"176"-16,71-229 15,-17 123 1,87 36-1,-17 52 1,-53 36 0,-71-18-1,-70 1 1,-36-19 0,36-35-1,71-17 1,52-18-1,-17 0-15,17-18 16</inkml:trace>
  <inkml:trace contextRef="#ctx0" brushRef="#br0" timeOffset="-134198.075">9119 16863 0,'0'0'16,"-17"0"-1,-19 35 1,1 53 0,35 0-1,18-35 1,-1-17-16,19-19 16,69 1-1,-52-53 1,-17-71-1,-36-53 1,-53 36 0,17 87-1,-52 72 17,71 34-17</inkml:trace>
  <inkml:trace contextRef="#ctx0" brushRef="#br0" timeOffset="-133869.179">9701 16880 0,'0'-17'0,"18"17"31,-18 17-31,18 36 32,-18 53-17,0-71-15,-18 18 16,0 18-1,1-36 1,-19-52 0,36-19-1</inkml:trace>
  <inkml:trace contextRef="#ctx0" brushRef="#br0" timeOffset="-133718.961">9701 16669 0,'-35'-159'31,"0"106"-31,105 265 0,-140-442 16,52 248 0,53 17-1,18 1 1</inkml:trace>
  <inkml:trace contextRef="#ctx0" brushRef="#br0" timeOffset="-132837.476">11112 17251 0,'18'-18'0,"-18"-17"31,-18 35-16,1 18 1,-1 34 0,-70 54-1,53-70-15,-36 16 16,-35 1 0</inkml:trace>
  <inkml:trace contextRef="#ctx0" brushRef="#br0" timeOffset="-130523.738">12629 16863 0,'0'0'0,"0"-18"0,0-17 15,0-18 1,0 18 0,0 17-1,-17 18-15,-71 0 16,-18 53-1,35 0 17,1 53-17,52 17 1,36-17 0,87-18-1,54-53 1,0-52-1,-106-1-15</inkml:trace>
  <inkml:trace contextRef="#ctx0" brushRef="#br0" timeOffset="-130257.535">13035 17022 0,'35'-124'31,"-70"124"-15,-35 18-1,140 88 1,-176-177-16,71 124 0,17 35 15,89-17 17,-1-36-17,36-35 1,-53-71 0,-35-17-1,-18-53 1,0 35-1,-18 53 1</inkml:trace>
  <inkml:trace contextRef="#ctx0" brushRef="#br0" timeOffset="-129725.857">13406 17127 0,'0'0'0,"0"18"0,17 17 15,1-35 1,-18-17 15,0-1-15,0-35 0,0 35-16,0-34 15,0-54 1,17 53-1,19 35 1,-1 53 0,18 54-1,-35-36 1,-1-18 0,-17-53 15,35-52-16,1-36 1,-19 70 0,36-16-1,18 34 1,52 88 0,-87 72-1,-36-37 1,-36 37-1,19-90 1,17-87 15,17 18-31</inkml:trace>
  <inkml:trace contextRef="#ctx0" brushRef="#br0" timeOffset="-129126.164">14446 16916 0,'0'0'16,"-17"35"0,-19 18-1,1 17 1,17-34-1,18-19-15,0 19 16,-17-36 0,17-36-1,0-34 1,17-54 0,54 1-1,-18 52 1,17 107-1,1 69 1,-53 19 0,-1-54 15,-17-52-15,36-36-1,-1-34 1,53-125-1,-35 107 1,17-19 0,-17 125-1,-35 87 1,-18 1 0,-35-1-1,35-70 1,0-18-1,0-17 1,35-89 0</inkml:trace>
  <inkml:trace contextRef="#ctx0" brushRef="#br0" timeOffset="-128827.188">15258 16810 0,'0'-18'16,"0"36"-16,-18-71 15,-17 71 1,-1 70 0,36-18-1,0 54 1,18-36 0,17-17-1,1-71 1,-1-36 15,0-70-31,-35-17 16,0 35 15,0 17-15,-17 54-16</inkml:trace>
  <inkml:trace contextRef="#ctx0" brushRef="#br0" timeOffset="-128460.286">15434 17180 0,'18'18'0,"-36"-36"0,53 18 31,-17-70-15,17-54-1,0 36 1,36-53 0,-36 106-16,36-18 15,17 123 17,-53 36-17,-17 71 1,-18-36-1,-18-53 1,18-53 0,-17-35-1,34-53 1</inkml:trace>
  <inkml:trace contextRef="#ctx0" brushRef="#br0" timeOffset="-128127.677">16334 16880 0,'0'18'0,"0"-36"0,0-35 16,0 1-1,0 34 1,-18 18 15,-35 18-15,0 52-1,53-17 1,0 35 0,35 0-1,-17 1 1,-18-36 0,-18-18-1,-87-18 1,-1-17-1,53-17 1,53-1 0</inkml:trace>
  <inkml:trace contextRef="#ctx0" brushRef="#br0" timeOffset="-127807.721">16598 17110 0,'0'0'16,"18"0"0,-18-18-1,0 0 157,0 1-172,0-1 16</inkml:trace>
  <inkml:trace contextRef="#ctx0" brushRef="#br0" timeOffset="-126696.129">16722 16845 0,'0'-18'16,"0"1"30,-18 17-14,18 17-32,-18 1 15,-17 53 1,17-36-16,1 36 16,-1 34-1,1 1 1,17-53 15,0-18-15,0-17-1,17-89 17,-17 36-32</inkml:trace>
  <inkml:trace contextRef="#ctx0" brushRef="#br0" timeOffset="-126497.223">16651 16845 0,'0'-18'0,"0"36"0,0-71 16,35 0 0,18 0-1,18 36 16,-36 17-15,18 17 0,-53 1-16</inkml:trace>
  <inkml:trace contextRef="#ctx0" brushRef="#br0" timeOffset="-126297.008">16457 17268 0,'-35'36'15,"17"-1"1,18 0 0,71 1-1,-1-19 1,18-17 0,1 0-1,16-70 1</inkml:trace>
  <inkml:trace contextRef="#ctx0" brushRef="#br0" timeOffset="-125948.791">17233 16898 0,'0'-35'16,"0"70"-16,0-106 0,0 19 15,-17 34 1,-19 53-1,-17 53 1,0 36 0,36-18-1,34 35 1,72-71 0,-36-70-1,70 0 1,-17-88 15,-18-71-15,-88 1-1,-123 52 1,-54 106 0,18 53-1</inkml:trace>
  <inkml:trace contextRef="#ctx0" brushRef="#br0" timeOffset="-122783.669">18344 17198 0,'0'0'0,"0"-18"0,0 1 16,0-19-1,0 54 1,-17 35 0,-18 35-1,-1-35 1,-34 0-1</inkml:trace>
  <inkml:trace contextRef="#ctx0" brushRef="#br0" timeOffset="-116080.651">19844 16845 0,'0'0'0,"35"-53"16,0-17-1,1-1 1,-36 53 0,0-17-1,-71 35 1,0 18 0,-17 35-1,35 17 16,71 18-15,17-35 0,53 36-1,18-19 1,-88-35 0,-18-17-1,-53 0 1,-18-1-1,-52-17 1,52 0 0,1 18-1,105-18 1</inkml:trace>
  <inkml:trace contextRef="#ctx0" brushRef="#br0" timeOffset="-115648.688">20108 16951 0,'18'-35'16,"-36"70"-16,36-106 15,-18 18 1,0 71 15,0 0-15,0-1-16,0 54 15,18 0 1,35-19 0,35 1-1,18-53 1,-36-17 0,-17-71-1,0-36 1,-18 18 15,-35 71-15,-17 105 15,-1 19-15,18-54-16,0 36 15,35 17 1,18-53-1,-18-17 1</inkml:trace>
  <inkml:trace contextRef="#ctx0" brushRef="#br0" timeOffset="-115331.521">20937 16969 0,'36'-71'0,"-1"36"15,-17 35 1,-124 123-16,123-140 0,89-89 15,-88 141-15,17 36 32,-17 17-17,-18-35 1,-18-18 0,0-35-1,1-53 1,17 0-1,35-88 1,36 35 0,-18 53-1,17 18 1,-52 35-16</inkml:trace>
  <inkml:trace contextRef="#ctx0" brushRef="#br0" timeOffset="-115015.566">21449 16845 0,'0'18'16,"18"-18"-1,-36-18 1,53 36 0,0-36-1,-35 0-15,0-17 16,18 0-1,-36 17 1,-52 54 0,35 16-1,-1 54 1,36 35 0,36-88-1,52 0 1,18-35-1,70-53 1</inkml:trace>
  <inkml:trace contextRef="#ctx0" brushRef="#br0" timeOffset="-114583.228">22472 16704 0,'0'0'0,"-35"-71"16,35 36-1,0 18 1,35-1 0,0-35-1,-35 35-15,0-35 16,-17 1-1,-19 16 1,-34 36 15,-18 53-15,17 53 0,53 35-1,1 71 1,17 52-1,0-158 1,0 0 0,-18-71-1,0-35 1</inkml:trace>
  <inkml:trace contextRef="#ctx0" brushRef="#br0" timeOffset="-114417.234">22102 17163 0,'-53'-53'16,"0"17"0,53 19-1,35-1 1,36 142-16,-107-248 0,124 124 16,54 0-1,34-17 1,-88-19-16</inkml:trace>
  <inkml:trace contextRef="#ctx0" brushRef="#br0" timeOffset="-114267.118">22684 16969 0,'105'0'47,"-105"17"-31,0 19-16,0 34 15,-17 1 1,17-36-1</inkml:trace>
  <inkml:trace contextRef="#ctx0" brushRef="#br0" timeOffset="-114134.433">22842 16933 0,'18'-88'15,"-18"18"1,0 17-1,-176 300-15,352-512 0</inkml:trace>
  <inkml:trace contextRef="#ctx0" brushRef="#br0" timeOffset="-113800.978">23072 16863 0,'0'0'0,"17"17"16,19 36 0,-19 18 15,1 17-15,-18-53-1,0 36 1,-18-71-1,1-53 17,17 18-32,17-36 15,36-52 1,18 34 0,-1 19-1</inkml:trace>
  <inkml:trace contextRef="#ctx0" brushRef="#br0" timeOffset="-113482.684">23671 16916 0,'18'0'16,"17"0"-1,1 0 1,34-53-1,-35 0 1,1 18 0,-72 17-1,19 36-15,-36 34 16,-18 54 0,36-17-1,17 16 1,36 1-1,53-53 1,17-35 0,0-36-1</inkml:trace>
  <inkml:trace contextRef="#ctx0" brushRef="#br0" timeOffset="-113165.32">24659 16827 0,'0'-70'16,"0"140"-16,-17-211 15,17 106 1,-18 53 0,-17 52-1,17 54 1,-17 35-1,-1 17 1,-17-17 0,53-89-1,-17 36 17,17-71-17,17-105 16,-17 52-31</inkml:trace>
  <inkml:trace contextRef="#ctx0" brushRef="#br0" timeOffset="-112902.213">24730 16845 0,'-18'53'0,"36"-106"0,35-53 16,17 36-1,1 52 1,-18 71-1,-53-18-15,0 53 16,0 18 0,-89 35 15,19-70-15,-1-53-1,1-1 1,17-34-1,35-1-15</inkml:trace>
  <inkml:trace contextRef="#ctx0" brushRef="#br0" timeOffset="-112586.011">25418 16528 0,'0'0'0,"17"-53"15,-17 0 1,0 18 0,-17 87 15,-1 1 0,18-17-31,-18-1 0,1 71 16,-19 35-1,19-35 1,-1 35 0,18-18-1,18-87 1,35-36 0</inkml:trace>
  <inkml:trace contextRef="#ctx0" brushRef="#br0" timeOffset="-112168.479">25682 16951 0,'-123'141'0,"281"-317"0,-193 211 16,88-123-16,-53 70 0,0 0 15,-35 18 1,0 89 15,17-1-15,36 18-1,34-36 1,1-52 0,18-36-1,0-17 1,17-88 0,0-1-1,-53 53 1,-52 71-1,-1 53 1,-17 18 0,17 17-1,18 0 1,0-35 0,18-35 15,52-36-16</inkml:trace>
  <inkml:trace contextRef="#ctx0" brushRef="#br0" timeOffset="-111570.969">26705 16951 0,'0'-124'16,"0"89"-16,-17-18 15,-36 0 1,-35 71-1,140 335-15,54-459 0,-317-53 16,193 230 0,18 35-1,18-89-15,17 19 16,35-19 15,19-52-15,-1-71-1,-35 18 1,0-18 0,-53 71-1,-71 52 1,18 72 0,0 69-1,0 19 1,36 17-1,-1-88 1,-17 52 0,0-34-1,-18-54 1,17-70 15,-34-17-15,17-36-1,18-35 1,52-71 0,54 71-1,-1-1 1,107-16 0,-1 34-1</inkml:trace>
  <inkml:trace contextRef="#ctx0" brushRef="#br0" timeOffset="-111371.051">27217 16969 0,'35'-36'31,"-35"19"-31,-53 70 47,71-53-47,-1 0 16,-52 53-1,18-1 1,-1 1 0,0-53-1</inkml:trace>
  <inkml:trace contextRef="#ctx0" brushRef="#br0" timeOffset="-111221.123">27270 16757 0,'35'-35'0,"-17"-36"16,-71 177-16,106-230 0,-53 89 16,0 18-1</inkml:trace>
  <inkml:trace contextRef="#ctx0" brushRef="#br0" timeOffset="-110904.747">27446 17039 0,'0'18'16,"0"-36"-16,0 53 15,-18-52 17,54-71-17,17-36 1,-18 36-1,0 53-15,36-18 16,17 88 0,-35 53-1,0 89 1,-71-19 0,-35-52-1,-17-53 16,17-35-31</inkml:trace>
  <inkml:trace contextRef="#ctx0" brushRef="#br0" timeOffset="-109190.855">20161 17745 0,'-53'-18'32,"106"36"-32,-123-36 15,87 18 17,54 0-17,88 0 1,52 0-1,-70 18 1,-52-18-16,140 17 16,-70-17-1,88 0 1,35 18 0,-88-18-1,106 18 1,-18-18-1,-70 17 17,-1-17-17,-70 0 1,89 0 0,-19 18-1,-87-18 1,140 0-1,-70 0 1,-70 18 0,52-18-1,-35 0 1,-35 0 0,71 0-1,-107 0-15,36 0 16,70 0-1,1-18 17,-1 18-17,-35 0 1,18-18 0,-18 18-1,-17 0 1,-54 0-1,54 0 1,17 0 0,-71 0-1,89 0 1,-53 0 0,70 0-1,-52 0 1,-1 0-1,-52 0 17,-36 0-17,18-17 1,-35 17 0,35 0-1,-36 0 1,-17-18 78,-17 0-94,-1 18 15</inkml:trace>
  <inkml:trace contextRef="#ctx0" brushRef="#br0" timeOffset="-100952.242">8467 14940 0,'0'-18'63,"0"1"-47,-18 17-1,0-18 1,-52 18-16,-36 0 15,-123 18 1,-1 17 0,54 18-1,70 18 1,71-1 0,0 54-1,17-36 1,18-18-1,0-34 1,35-1 0,36 0-1,-18-17 1,-36-18 0,1 35 15,-18 0-16,-18 18 1,-35 18 0,18-1-1,0 1 1,0-18 0,17-35-1,71-18 16,0 0-15,-18 0 0,-35 17-16,18 18 15,-18 36 1,-18-18 0,-35 70 15,-35 1-16,0 70 1,70-88 0,0 35-1,36 18 1,17-18 0,-17 0-1,-18-71 1,18 89-1,-1-88 1,19-36 0,52-17-1,123-36 1,195-70 0</inkml:trace>
  <inkml:trace contextRef="#ctx0" brushRef="#br0" timeOffset="-99072.692">31591 14358 0,'0'0'0,"-17"-35"15,-1 17 16,36 0-15,35 36 0,70 35-1,-17 18 1,-89-36-16,1 53 16,-71-35-1,-53 35 1,-52 18-1,16 17 1,19 36 0,105-88-1,36 17 1,88 0 0,17-35-1,-17-35 1,-35-18 15,-18-36-15,-36 19-1,-34 17 17,-36 53-17,0 35 1,35-53-16,-35 89 15,-35 87 1,-53 19 0,0 34-1,53-52 1,-53 141 0,-1-1-1,19-52 1,17-70 15,-53-142-15,36-88-1,-106-88 1,-1-1 0,142 1-1</inkml:trace>
  <inkml:trace contextRef="#ctx0" brushRef="#br0" timeOffset="-96823.969">3069 13212 0,'-17'0'0,"-1"0"16,0 17-1,1-17-15,-19 0 16,19 0-1,-19 0 1,19 0 0,-1 0-1,0 0 1,36 0 31,17 18-32,36-18 1,88 17 0,-1 1-1,-69-18-15,246 18 32,18-1-17,17 19 1,124-19-1,-18 19 1,-194-19 0,283 18-1,-160-17 1,-316-18 0,-1-18-1,-53 1 1,-35-1-1,0 1 1,-17-1 15,17-17-15,17 17 0</inkml:trace>
  <inkml:trace contextRef="#ctx0" brushRef="#br0" timeOffset="-25225.838">14640 6103 0,'0'-18'31,"-17"18"16,-1 0-16,0 18-31</inkml:trace>
  <inkml:trace contextRef="#ctx0" brushRef="#br0" timeOffset="-24322.201">14041 6632 0,'0'-17'15,"0"-1"32,17 18 0,-17 18-16,18-1-15,-1 1-16,19 17 16,-1 18 15,0-18-15,-17-17-1,0-18 1,-1 0-1,18-18 1,54-35 0,-54 36-16,88-124 15,54-36 1,-36 19 0,-35 69-1,-53 19 1,-36 52-1,1 0 1,-18 1 47,-18 17-48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61A9-D9A1-46B3-86DF-E6BC1A9F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7169-3758-4BD8-A0C9-21FB5E55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211E-BB8F-49F0-93BF-BF3E54F3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BB22-07D9-4120-BEA0-34DE2BB1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7C43-C5B0-429B-826C-1456434F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4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D2D6-6671-441E-8AE8-545C2AE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8116-4843-4D1F-B372-F6732D0C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5BC7-F5CC-4A66-93B2-AF1576DE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0CEE-9AE6-4765-9CA6-E545F669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4567-0163-4565-9423-5343A9B1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1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CE8AF-756D-4E39-8747-2A830CBC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A5D0-9E74-49E4-85F3-1D2E17FA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98F2-6C9C-4B0D-824B-2E908EAE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948B-6554-4E3B-ABDB-F5B92740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D4B4-BC14-46E0-9AC6-D577358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8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E987-419C-4BC5-9DE8-C8CE73C7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38EC-6CB6-4125-9B2B-8B434706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3DED-1DAA-4880-B47B-4563F9A2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5FC9-A37A-41E0-B6EA-F075F15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9989-F51C-47F9-8C00-AE6E2EC5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179E-650E-46B3-A68B-297BD615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1899-D86E-4E6F-AB53-1FD88CDC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DE28-C723-4A05-A32F-037B431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AA6A-1B87-4628-B9BF-E7840168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DA9D-8C9F-423B-A1A5-3BB11C07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D074-B2C6-4987-851B-A06F2BD4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A209-E373-49A2-A546-E1FE9829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2F71D-A1F4-4F59-9ACA-441AB51B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5C7EB-1520-4F70-8247-DE737C50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4450-2546-46E3-AAB4-670FCB3B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0B2C2-BC2A-49E1-8B58-FA79175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5906-A7B0-49AA-8DE3-67971732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DF1A-C24E-40EE-A1CA-61E0A330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1FB52-1806-4BC2-94FE-48E43A66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B12BB-6C62-4712-BDFB-3D62A9F3B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C3F73-9940-4C84-8794-100DF37A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6FD64-8FE7-4335-AFF6-F9C71428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20997-59A3-4816-AFD2-0FE04A4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51C39-E45D-46B4-A653-2AD850A7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1116-C6C5-4A16-A3AE-4AE6BC1B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C7699-959E-4354-AE90-B5DE1C41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8BFE-AA7A-43B9-9BCE-2A79F11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9F94-05B9-493B-9E8A-85AD68B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462BB-9CBE-40EF-9DFA-2DE0D40E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31C17-1A4C-4911-80F8-B546710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DAEE6-1086-451D-84DF-A2DFA24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A596-D54F-414A-988D-A479F87E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FD12-804F-4268-AB3D-6BBF8F71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C219-8231-4A25-AD5E-69600885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35B5-7751-4A7F-A05C-EE1DE0D4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3B4B-28E0-4D8A-8D78-003FF33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3FF-A7D9-4F11-8C8E-8FD0695E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453-9609-49FF-8C63-A3FAB123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E7B6-7D33-4753-B2EE-7973D4C45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AC2D-03D9-4772-91E0-048C3AB4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F550-9951-4EC1-821E-5023F8D4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2581-167F-46E7-8535-6C31C10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77D03-6720-4043-B6B4-FEBAE3CA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9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2BAFA-4751-4110-98F6-629F934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C05C-D54E-4F76-BFC4-10645166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7035-3332-409F-9FBF-38BC919DC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3489-F1C6-48CF-9ACB-EC6F4C5A95CD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78DC-1639-4762-88F9-04B9C1785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B6D-3052-4244-887B-07A799C4D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1A0F-3307-4522-BDEE-DA65DE3A3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42907E-EBC7-41F1-8872-4EA5C4D9114E}"/>
                  </a:ext>
                </a:extLst>
              </p14:cNvPr>
              <p14:cNvContentPartPr/>
              <p14:nvPr/>
            </p14:nvContentPartPr>
            <p14:xfrm>
              <a:off x="120600" y="44280"/>
              <a:ext cx="11824200" cy="590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42907E-EBC7-41F1-8872-4EA5C4D91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34920"/>
                <a:ext cx="11842920" cy="59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650866-A2F3-47E1-9D27-B747F7DD0CC0}"/>
                  </a:ext>
                </a:extLst>
              </p14:cNvPr>
              <p14:cNvContentPartPr/>
              <p14:nvPr/>
            </p14:nvContentPartPr>
            <p14:xfrm>
              <a:off x="336600" y="25560"/>
              <a:ext cx="11786040" cy="494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650866-A2F3-47E1-9D27-B747F7DD0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6200"/>
                <a:ext cx="11804760" cy="49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51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BABC7-BE8B-4116-935A-D78721EE9E48}"/>
                  </a:ext>
                </a:extLst>
              </p14:cNvPr>
              <p14:cNvContentPartPr/>
              <p14:nvPr/>
            </p14:nvContentPartPr>
            <p14:xfrm>
              <a:off x="349200" y="108000"/>
              <a:ext cx="11525760" cy="657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BABC7-BE8B-4116-935A-D78721EE9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98640"/>
                <a:ext cx="1154448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351BB5-D954-47F9-BF0D-FD9F829645E0}"/>
                  </a:ext>
                </a:extLst>
              </p14:cNvPr>
              <p14:cNvContentPartPr/>
              <p14:nvPr/>
            </p14:nvContentPartPr>
            <p14:xfrm>
              <a:off x="25560" y="50760"/>
              <a:ext cx="12084120" cy="514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351BB5-D954-47F9-BF0D-FD9F82964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41400"/>
                <a:ext cx="121028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05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1F8FC9-BFD5-4A53-8C1C-8D1E2163347B}"/>
                  </a:ext>
                </a:extLst>
              </p14:cNvPr>
              <p14:cNvContentPartPr/>
              <p14:nvPr/>
            </p14:nvContentPartPr>
            <p14:xfrm>
              <a:off x="57240" y="0"/>
              <a:ext cx="11398680" cy="562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1F8FC9-BFD5-4A53-8C1C-8D1E21633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-9360"/>
                <a:ext cx="114174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6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6E62E9-D240-469F-B3E1-1EE60C910AC8}"/>
                  </a:ext>
                </a:extLst>
              </p14:cNvPr>
              <p14:cNvContentPartPr/>
              <p14:nvPr/>
            </p14:nvContentPartPr>
            <p14:xfrm>
              <a:off x="0" y="139680"/>
              <a:ext cx="12186000" cy="482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6E62E9-D240-469F-B3E1-1EE60C910A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0320"/>
                <a:ext cx="1220472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82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6A245-4F79-4515-AC90-C2DCFA423980}"/>
                  </a:ext>
                </a:extLst>
              </p14:cNvPr>
              <p14:cNvContentPartPr/>
              <p14:nvPr/>
            </p14:nvContentPartPr>
            <p14:xfrm>
              <a:off x="82440" y="190440"/>
              <a:ext cx="12059280" cy="624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6A245-4F79-4515-AC90-C2DCFA4239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81080"/>
                <a:ext cx="1207800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6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2022-11-21T13:28:13Z</dcterms:created>
  <dcterms:modified xsi:type="dcterms:W3CDTF">2022-11-21T13:30:35Z</dcterms:modified>
</cp:coreProperties>
</file>