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17:25.3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9366 776 0,'18'18'15,"0"-18"79,-18-18-78,17 0-1,54-34 1,-18-19 0,0 18-1,-53 0 1,0 36 0,-106 34-1,-53 18 1,-35 1-1,53 52 1,70 0 0,54 0-1,34-70-15,36 70 16,53 0 0,17 1-1,1-1 16,-71-18-15,-35 18 0,-71 18-1,-53-70 1,-35-36 0,17 0-1,18-36 1,53 1-1,18-18 17,70 0-32,-17 36 31</inkml:trace>
  <inkml:trace contextRef="#ctx0" brushRef="#br0" timeOffset="1282.453">9948 1341 0,'-17'17'16,"17"1"-1,-18-18 1,18 17-1,0 1 1,18-18 15,-1-18-15,1 18-16,53-70 16,-19 17-1,-16 0 1,-36 18-1,-18 35 17,0 0-32,-87 35 31,16 18-15,-16 53-1,-1 17 1,53-17-1,35-35 1,71-1 0,53-70-1,17-17 1,19-36 0,-19-36-1</inkml:trace>
  <inkml:trace contextRef="#ctx0" brushRef="#br0" timeOffset="1828.412">10566 617 0,'0'0'15,"0"-35"-15,0-18 16,0 36-1,-18-1 1,0 18 0,1 53-1,-1 17 17,0 36-17,1 35 1,-1 106-1,1-123 1,-1 87 0,0-70-1,18-52 1,-17-54 0,17-53 15,17-17-16,19-36 1</inkml:trace>
  <inkml:trace contextRef="#ctx0" brushRef="#br0" timeOffset="2313.413">10813 1305 0,'0'0'0,"-18"0"0,0 0 31,36 0 0,0-17-31,-1 17 16,1-18-16,35-17 15,-36-1 1,-17 1 0,0 0-1,-35 35 1,-35 0 15,-1 70-15,36 1-1,17 52 1,18-17 0,0 0-1,18-35 1,35-36 0,17-17-1,18-36 1,54-88-1</inkml:trace>
  <inkml:trace contextRef="#ctx0" brushRef="#br0" timeOffset="2782.108">11395 1411 0,'0'18'15,"0"-1"1,-36 36-1,36 0 1,0-18 0,0-17-16,0 0 15,0-1 1,-17-52 15,17-18-15,0-53-1,0 53-15,53-70 16,17 17 0,1 71-1,-1 53 1,1 52 0,-18 1 15,-53 70-16,35-53 1,-17-18 0,-71 54-1,53-106 1,-35-18 0</inkml:trace>
  <inkml:trace contextRef="#ctx0" brushRef="#br0" timeOffset="3032.044">12188 1393 0,'0'0'0,"18"0"0,-18-17 16,18 17 0,-18 17 30,0 54-30,0 0 0,-18-19-1,0-16 1,18-54 0,0 0-16</inkml:trace>
  <inkml:trace contextRef="#ctx0" brushRef="#br0" timeOffset="3219.56">12277 1094 0,'0'0'0,"0"-53"0,-36 0 15,1 17 1,0 36 0,17 0 15,36 0 0</inkml:trace>
  <inkml:trace contextRef="#ctx0" brushRef="#br0" timeOffset="3766.456">12471 1235 0,'17'-18'15,"1"18"1,-18-18 0,-18 36 30,1 0-30,-19 52 0,19 36-1,17-18 1,0-52-16,35 34 16,36-17-1,-1-53 1,36-18-1,0-35 1,-18-52 0,0-19-1,-70 71 1,-18 36 0,0 34-1,-18 36 16,18 53-15,0-35 0,35-1-1,1-17 1,17-53 0</inkml:trace>
  <inkml:trace contextRef="#ctx0" brushRef="#br0" timeOffset="4532.68">13335 1411 0,'0'18'32,"-18"-1"-32,18 19 15,0-1 1,0 0 15,0-17-15,0-36 124,0 1-140,0-1 16,0 0-16,0-17 16,0-71-1,36 18 1,-1 17-1,18 54 17,-36 17-32,19 35 15,17 89 1,-18-54 0,-35 1-1,18-36 1,-18-53 15,0 1-31,35-54 16,0-35-1,18 0 1,0 54 0,18 52-1,17 52 1,-18 72 15,-70-18-15,-53 0-1,0-36 1,18-17 0,0-35-1</inkml:trace>
  <inkml:trace contextRef="#ctx0" brushRef="#br0" timeOffset="5330.141">15134 758 0,'0'0'0,"0"-17"15,0-36 1,0-18-1,0 54 1,0 34 15,-17 1-15,-19 70 0,36-53-16,-17 89 15,17 52 1,-18 18-1,18-17 1,-18-36 15,1-53-15,17-35 0,0-71 15,0-70-16,17 18-15</inkml:trace>
  <inkml:trace contextRef="#ctx0" brushRef="#br0" timeOffset="5925.085">15081 829 0,'0'0'0,"0"-18"0,18 1 16,0 17-16,-1-53 31,36 0-15,71-18-1,-1 54 1,-17 34-1,-36 36 1,-70 18 0,-53-1-1,-70 1 1,17-1 0,18-17-1,53-35 1,70 0-1,71-1 1,0 19 0,-1-1-1,-34 35 17,-53 1-17,-54 35 1,-52-36-1,-18-17 1,-35-17 0,35-19-1,36-17 1,35-17 0,52-36-1,54 0 1</inkml:trace>
  <inkml:trace contextRef="#ctx0" brushRef="#br0" timeOffset="6613.801">16263 1252 0,'0'0'16,"18"0"-16,-1 0 0,1-17 16,0-1-1,-18 0 1,0 1-1,-18-18 1,-35-1 0,-35 36-1,-18 0 1,0 71 0,18 35 15,35 17-16,88 18 1,36-88 0,17-35-1,0-36 1,-17-52 0,-1-19-1,-17-16 1,-35 34-1,-18 124 17,-18 17-17,1 1 1,17 0 0,0-19-1,17 1 1,19-53 15,17-17-15,-1-1-16</inkml:trace>
  <inkml:trace contextRef="#ctx0" brushRef="#br0" timeOffset="7098.158">16810 1323 0,'0'0'0,"0"-35"15,0-1 1,0 1 0,0 17-1,0-34 1,0 34 0,-18 18-1,-17 0 16,0 0-15,-18 53 0,17 0-1,36 17 1,36 1 0,17-1-1,-18 1 1,-17-36-1,-18 0 1,-18 1 0,-17-19-1,-36 1 1,1-18 0,-1 0-1,106-35 16,-17 17-15</inkml:trace>
  <inkml:trace contextRef="#ctx0" brushRef="#br0" timeOffset="7332.424">17163 1252 0,'0'0'0,"0"-17"16,17 17-1,-17 17 1,0 19 0,0 34-1,-17-52-15,-1 52 16,-17-17 0,-1-17-1,1-36 1,18 0-1</inkml:trace>
  <inkml:trace contextRef="#ctx0" brushRef="#br0" timeOffset="7521.793">17233 1041 0,'0'0'0,"0"-53"16,-35 35-1,0 0 1,17 18 0,36 0 15,17 18-15</inkml:trace>
  <inkml:trace contextRef="#ctx0" brushRef="#br0" timeOffset="7911.515">17727 1111 0,'0'0'0,"88"-17"31,-52 17-15,-36-18-1,0 0 1,-18 18 0,-35 0-1,-18 36 1,-70 52 0,53 0 15,35 0-31,53 0 15,53-17 1,18-18 15,17-53-15,18-35 0,52-54-1</inkml:trace>
  <inkml:trace contextRef="#ctx0" brushRef="#br0" timeOffset="8302.248">18309 1147 0,'0'0'0,"53"-36"16,-18-17 0,-17 18-1,-18 17 1,0 1 15,0-1-15,-35 18-1,-1 18 1,-16 17 0,16 0-1,36 36 1,18 35-1,17-18 1,-17 0 0,-18-17-1,-35-1 1,-54-35 0,-87-35-1,88 0 1</inkml:trace>
  <inkml:trace contextRef="#ctx0" brushRef="#br0" timeOffset="9411.419">9331 2222 0,'0'0'16,"-71"0"-16,-17 0 15,53 18 1,17-18-1,36 0 32,0 0-47,105 0 32,106 0-17,106 0 1,71 0-1,176 18 1,-370-18-16,405 0 16,-105 0-1,-142 0 1,-123-18 0,-123 0-1,-71 18 1,-36 0-1,-17-17 48</inkml:trace>
  <inkml:trace contextRef="#ctx0" brushRef="#br0" timeOffset="10348.968">15505 2187 0,'0'0'0,"-71"0"15,-17 0 1,35 0 0,18 0-1,17 0 1,36 0 31,-1 0-47,36 0 15,141 0 1,-106 0 0,300 0-1,124 18 1,88-18-1,-89 0 1,-193 0 0,-160-18-1,-105 1 1,-17 17 31,-36-18-16,0 0-15</inkml:trace>
  <inkml:trace contextRef="#ctx0" brushRef="#br0" timeOffset="16242.429">176 3069 0,'-17'0'79,"-1"0"155,18 18-218,0-1-1,0 1 1,0 17-16,18 36 15,-18 35 17,0-18-17,0-35 1,0-36 0,0-34 15,0-1-16,35-35 1,0-35 0,-17 70-16</inkml:trace>
  <inkml:trace contextRef="#ctx0" brushRef="#br0" timeOffset="17024.062">335 2734 0,'-18'0'16,"1"0"-16,-1 0 15,18 18 79,18-18-94,-1 17 16,54 36-1,17 35 1,36 1-1,-36 16 1,-53-87-16,36 70 16,-18-35-1,-36-35 1,1-18 0,-18 17-1,-35 19 16,-18-1-15,-35 53 0,-1 0 15,1 18-15,-159 0-1,177 0 1,34-36-1,36-34 1,18-54 0,70-17-1,18-53 1,-53 70-16</inkml:trace>
  <inkml:trace contextRef="#ctx0" brushRef="#br0" timeOffset="17775.254">1376 2787 0,'0'0'0,"0"-35"16,0 17 0,0 36 31,0 17-32,0 53 1,-35 18-1,-1 17 1,1 1 0,-18-1-1,0 18 1,0-35 0,53-88-16,-17 70 15,-1-53 1,18-17-1,18-18 1,52 0 0,18-35-1,36 17 17,17-17-17,-53 35 1,-35-18-1,-35 1 1,-18-1 0,0 0-1,0 1 1,53-36 0</inkml:trace>
  <inkml:trace contextRef="#ctx0" brushRef="#br0" timeOffset="18322.158">2187 3369 0,'0'0'0,"0"-18"16,-17 1 15,-1 17-15,0-18-1,-17 18 1,-36 35-1,1 18 1,-1 53 0,54 0-1,34-18 17,54-35-32,-36-53 15,71-18 1,-35-34-1,-19-54 1,-34-18 0,-71 18-1,0 71 1,-35 17 0,53 36-1,52 0 1,19-1-16</inkml:trace>
  <inkml:trace contextRef="#ctx0" brushRef="#br0" timeOffset="18697.406">2699 3351 0,'0'0'0,"0"-17"16,0-1 0,0 0-1,-18 18 1,-35 0 0,-17 18-1,17 35 1,-18 18-1,71 17 1,18-18 0,52 1-1,36-36 1,0-52 0,17-19 15,-34-17-31</inkml:trace>
  <inkml:trace contextRef="#ctx0" brushRef="#br0" timeOffset="19212.988">3263 3422 0,'0'0'16,"0"-18"-16,18 18 15,17-35 1,-17 17-1,-18 1 1,0-1 0,-53 0-1,-18 1 1,54 17-16,-72 17 16,54 1-1,-18 53 16,53-1-15,36 1 0,34-18-1,36-36 1,-53-52 0,-18-36-1,-35 1 1,0 35-1,0 17 1,0 53 0,0 18-1,0 18 1,53-1 0,-18-34-1,18-36 16,-18-18-31</inkml:trace>
  <inkml:trace contextRef="#ctx0" brushRef="#br0" timeOffset="19650.561">3916 2734 0,'0'0'0,"0"-18"0,17 1 15,-17-1 1,0 36 31,0 17-47,-17 36 15,-1 34 17,-17 19-17,-18-1 1,35-34 0,1-37-16,17 72 15,0-18 1,35-18-1,0-35 1,1-35 0,69-36-1,-34-53 1,-36 18 0</inkml:trace>
  <inkml:trace contextRef="#ctx0" brushRef="#br0" timeOffset="19853.879">3951 3263 0,'0'0'0,"-35"0"0,0 0 16,17-17 0,18-1-1,53 0 1,35 18-1,18-35 1,-71 35-16</inkml:trace>
  <inkml:trace contextRef="#ctx0" brushRef="#br0" timeOffset="20213.778">4410 3140 0,'-18'0'31,"0"0"-15,1 17 0,-36 36-1,18 18 1,35 17 0,0-70-16,17 52 15,54-17 1,-36-53-1,36 0 1,-36-53 0,-17-35-1,-18-35 1,-36 52 15,-17 53-31,0 36 31,36 0-31</inkml:trace>
  <inkml:trace contextRef="#ctx0" brushRef="#br0" timeOffset="20605.088">4692 3210 0,'0'0'0,"0"-17"16,0 34 15,0 19-15,35 16 0,-17 37-1,-18-19 1,17-35-1,-17-17-15,0 0 16,18-18 0,-18-53 15,18 0-15,17-53-1,0 18 1,18 0-1,-35 52 1,17 36 0</inkml:trace>
  <inkml:trace contextRef="#ctx0" brushRef="#br0" timeOffset="21058.002">5574 3193 0,'0'-18'0,"0"0"15,0 1 1,0-1 0,-18 18-1,1 0 1,-19-18-1,-17 18 1,0 36 0,1 34-1,52-17 1,70 18 0,1-1-1,-36-17 1,-35-18-1,-35 1 1,-54-19 0,-52-17-1,18 18 17,70-18-17,71 0-15</inkml:trace>
  <inkml:trace contextRef="#ctx0" brushRef="#br0" timeOffset="21495.696">6032 3193 0,'-17'0'31,"-1"35"-16,18-17 1,0-1 0,0-34 31,0-1-32,0 0-15,-17 18 31,-1 0-15,0 0-16,18 18 31</inkml:trace>
  <inkml:trace contextRef="#ctx0" brushRef="#br0" timeOffset="21746.034">5962 3510 0,'0'0'0,"0"18"16,0-1-16,0 1 16,18-18 15,-1 0-15,-17-18-1,18 18 1,-18-17-16,-35-1 31,-1 18 0</inkml:trace>
  <inkml:trace contextRef="#ctx0" brushRef="#br0" timeOffset="22855.4">1429 3933 0,'0'0'0,"-18"0"15,-35 18 1,18 0 0,17-18-1,1 0 1,17 17 31,17-17-32,19 0-15,87 0 16,36 18 0,52-18-1,-69 0 1,104 0 0,-157 0-1,193 18 1,53-18-1,124 17 1,35 1 0,-36 0-1,89-1 1,-230-17 0,-87 0-1,-89-17 1,-53 17-1,-53 0 1,-17 0 0,0 0-1,-18-18 48,17 18-48,1-18 1,17-17 0</inkml:trace>
  <inkml:trace contextRef="#ctx0" brushRef="#br1" timeOffset="39493.702">7073 3140 0,'0'0'0,"18"0"15,-18-18 48,17 18-1,-17-18-30,0 1 15,18 17-16,-18-18 0,18 18-15,-18 18 46,0-1-46,-18 19-1,0 17 1,1 52 0,-18 1-1,17 18 1,0-36 0,18-53-16,0 71 15,0-53 1,0-35-1,0-1 1,18-17 31,0 0-31,34-17-1,1-1 16,18-17-15,-1-1 0,1-16-1</inkml:trace>
  <inkml:trace contextRef="#ctx0" brushRef="#br1" timeOffset="40103.048">7761 3387 0,'0'0'0,"-18"0"15,1 0 1,-1 0-1,-17 0 1,0 17 0,-18 36-1,17 0 1,1 88 0,35-53 15,0-17-16,53-53 1,0-36 0,18-35-1,-1-88 1,-70 35 0,0 53-1,-18 36 1,-52 17-1,35 17 1,17 1 0</inkml:trace>
  <inkml:trace contextRef="#ctx0" brushRef="#br1" timeOffset="40509.798">8220 3422 0,'0'0'16,"17"-18"0,-17 1-1,0-1 1,-17 18-1,-1 0 1,-35 18 0,-17 35-1,-1 17 1,36 36 0,35-71-16,17 36 31,36-18-16,53-36 1,18-17 0,-1-53-1,-35 18-15</inkml:trace>
  <inkml:trace contextRef="#ctx0" brushRef="#br1" timeOffset="41072.584">8996 3404 0,'0'0'0,"17"-17"15,-17-1 16,0-17-15,-17 17 0,-36 18-1,-35 0 1,17 18 0,-17 35-1,35 35 1,53-18-1,88 19 1,-17-89 0,-1 0-1,-17-53 1,-53-18 0,0 1-1,0 34 1,0 19 15,0 34-15,0 19-1,18 34 1,0 1 0,34-1-1,-34-52 1,0-36-1</inkml:trace>
  <inkml:trace contextRef="#ctx0" brushRef="#br1" timeOffset="41525.834">9225 2875 0,'0'-35'15,"-18"35"1,1 0 0,17 17-1,0 1 1,0 35-1,0 18 1,0-36-16,0 88 16,0-17-1,17 18 1,-17-19 0,36-16-1,-1-19 1,0-34-1,18-36 17,0-18-17,18-35 1,-36 0-16</inkml:trace>
  <inkml:trace contextRef="#ctx0" brushRef="#br1" timeOffset="41713.396">9296 3246 0,'0'0'0,"-53"0"16,35 0 0,18-18-1,53 0 1,0 18-1,-18-17 1</inkml:trace>
  <inkml:trace contextRef="#ctx0" brushRef="#br1" timeOffset="42151.709">9701 3228 0,'0'0'0,"-17"0"31,-1 0-15,0 18 0,1 17-1,-1 35 1,18 19-1,35-1 1,-17-71-16,70 19 31,-17-19-15,-1-52 0,-34-18-1,-19-35 1,-52 0-1,-18 35 1,-17 18 0,-1 35 15,18 0-31</inkml:trace>
  <inkml:trace contextRef="#ctx0" brushRef="#br1" timeOffset="42575.346">10072 3298 0,'17'0'16,"1"0"-1,0 0 1,-1 36-1,1 34 1,-18 18 0,18 1-1,-18-36 1,0-36-16,0 1 16,17-53 15,1-36 0,-18 0-31,18-17 31,-1 0-31,-17 70 0,0-34 16,18 34 15,-18 0-15</inkml:trace>
  <inkml:trace contextRef="#ctx0" brushRef="#br1" timeOffset="43075.589">10707 3228 0,'17'-35'31,"1"17"-31,-18 0 16,0 1 0,-18 17 15,1 0-16,-1 0-15,-35 17 16,18 36 0,0 0-1,35 0 1,0 18 0,70-1-1,-34-35 1,16 1-1,-52-1 1,0 0 0,-35 1-1,-35-1 1,-1 0 15,36-35-15,35-35-16</inkml:trace>
  <inkml:trace contextRef="#ctx0" brushRef="#br1" timeOffset="44170.121">11977 3440 0,'0'0'0,"0"-18"32,0 0-17,17 1 1,-17-1-1,-17 0 17,-18 18-32,17 0 0,-35 0 15,-35 0 1,17 18 0,-17 17-1,35 53 1,53 1 15,35-1-15,36-18-1,17-52 1,0-18 0,-17-35-1,-36-18 1,18-18-1,-35-35 1,-18 71 0,0 18-1,0 34 17,0 36-17,0 0 1,0 18-1,17-1 1,19-35 15,-1-17-15,18-36 0,-36-17-16</inkml:trace>
  <inkml:trace contextRef="#ctx0" brushRef="#br1" timeOffset="44605.815">12259 3369 0,'0'0'16,"-18"0"0,36 18 30,0-18-30,-1 35-16,36 18 31,-35 17-15,-18 1 0,0-18-1,0-18 16,0-52-15,0-1 0,0-35-1,17-53 1,-17 18 0,0 17-1,0 54 1</inkml:trace>
  <inkml:trace contextRef="#ctx0" brushRef="#br1" timeOffset="45077.534">12682 3440 0,'18'0'31,"0"0"-31,35-18 16,-18 0-1,18-35 1,-36 0 0,-17 36 15,-53 17-15,-17 17-1,-1 19 1,18 34-1,18 18 1,35 1 0,35-1-1,36-35 1,35-36 0,17-17-1,-35-35 1,-35-18-1</inkml:trace>
  <inkml:trace contextRef="#ctx0" brushRef="#br1" timeOffset="46406.062">14182 3387 0,'0'-18'78,"0"0"-62,0 1-1,-18 17 1,0 0 0,-35 0-1,18 0-15,-53 17 16,17 19 15,36-19-15,35 36-1,53 0 1,53 18 0,0-18-1,-36 0 1,-52-18 0,-18-18 15,-53 1-31,-35 0 31,-53-1-15,70-17-1,54 0 1,52-17 0,18-19-16</inkml:trace>
  <inkml:trace contextRef="#ctx0" brushRef="#br1" timeOffset="47000.868">14499 2981 0,'0'0'0,"0"-18"0,-17 36 110,17 0-110,0-1 15,0 19 1,0 34 0,0-35-16,0 36 15,0 35 1,-18-18-1,0 18 1,1 0 0,17-18-1,-18-18 1,18-34 0,35-36 15,18 0-16,35-36 1,-52 19 0,52-36-1,-71 18-15</inkml:trace>
  <inkml:trace contextRef="#ctx0" brushRef="#br1" timeOffset="47188.261">14446 3387 0,'0'0'0,"0"-36"31,18 19-15,70-1-1,-70 0-15,70 1 16,-70 17-1</inkml:trace>
  <inkml:trace contextRef="#ctx0" brushRef="#br1" timeOffset="47766.707">15028 3369 0,'0'-18'16,"18"18"-1,-18-17 1,-35-1 0,-1 18-1,-34 0 1,-18 35-1,35 18 1,35 0 15,18-18-31,18 54 16,52-1 0,18-35-1,-17-53 1,-18-18-1,-35-52 1,-1-36 0,-17 35-1,-17 54 1,17 34 15,-18 36-15,18 35-1,0-70-15,35 53 16,-17-36 15,17-35-15,-17 0-16</inkml:trace>
  <inkml:trace contextRef="#ctx0" brushRef="#br1" timeOffset="48298.653">15363 2928 0,'0'0'0,"0"-18"16,0 36 62,0 0-78,0-1 16,0 36-1,0 53 1,0 18 0,0 17-1,0-106-15,18 106 16,0 0 0,-1-35-1,-17-53 1,18-18-1,17-35 1,53-17 0,-17-54 15,17 0-15,-17-17-1,-54 53-15</inkml:trace>
  <inkml:trace contextRef="#ctx0" brushRef="#br1" timeOffset="48470.804">15540 3404 0,'0'0'0,"-35"-17"16,35-1 15,17 18-31,71 0 15,-17-18 1,0 1 0</inkml:trace>
  <inkml:trace contextRef="#ctx0" brushRef="#br1" timeOffset="48674.601">15857 3316 0,'18'35'16,"-18"-17"-1,18 17 1,-1 18 0,-17 0-1,18-18 1,-18 1 0,-18-36-1,18-18-15</inkml:trace>
  <inkml:trace contextRef="#ctx0" brushRef="#br1" timeOffset="48830.771">15928 3210 0,'0'-35'0,"0"70"0,0-141 16,0 71 15,18 35 16</inkml:trace>
  <inkml:trace contextRef="#ctx0" brushRef="#br1" timeOffset="49237.146">16422 3246 0,'0'0'0,"17"0"0,1 0 16,0 0 0,-18-18 30,-36 18-30,-34 18 0,-36 34-1,35 37 1,19 16 0,34-87-16,36 70 15,52-35 1,18-35-1,53-18 1,-35-35 0,-70 17-16</inkml:trace>
  <inkml:trace contextRef="#ctx0" brushRef="#br1" timeOffset="55034.63">17586 3263 0,'-18'0'110,"18"18"-79,0-1-15</inkml:trace>
  <inkml:trace contextRef="#ctx0" brushRef="#br1" timeOffset="55628.406">17586 3528 0,'0'0'0,"0"35"31,0-17-15,0-1-1,0-34 17,0-1-17,-18 0-15,18-17 16,0-18 15,0-17-15,0-19-1,36 54 1,34 18 0,1 17-1,-1 17 1,-17 36-1,-18 18 1,-17-18 0,-18-36-1,0 1 1,0-36 0,-18-35-1,1-17 1,-1-1-1,18 36 17,53 35-17,71 70 1,-36-17 0,-18 18-1,-34-18 1,-36 0-1,0 17 1,-18-52 0,18-36 15,0 1-31</inkml:trace>
  <inkml:trace contextRef="#ctx0" brushRef="#br1" timeOffset="56190.794">18397 3316 0,'18'0'31,"0"0"-15,-1 0-1,1 0-15,17 0 16,18-35-1,-35-18 17,-18 18-17,-18 35 1,-35 0 0,-35 35-1,53 35 1,-1 1-1,36 35 1,0-36 0,18 1-1,17-36 1,36-35 0,17 0-1,-17-53 1,-36 36-16</inkml:trace>
  <inkml:trace contextRef="#ctx0" brushRef="#br1" timeOffset="56815.78">19015 2716 0,'-18'0'15,"0"18"48,18 0-63,0-1 15,0 54 1,0 17 0,-17 0-1,-1 18 1,18-18 0,-17-70-16,34 70 15,-105-35 1,88 35-1,18 0 1,17-52 15,0-1-15,18-35 0,18-18-1,-18-35 1,-18 18-16</inkml:trace>
  <inkml:trace contextRef="#ctx0" brushRef="#br1" timeOffset="57596.925">19244 2734 0,'0'0'0,"-18"0"32,18 18-17,0 35 1,0 17-1,18 1 1,0 35 0,17-18-1,-53 0 17,36-53-32,0 53 15,-1-17 1,1-18-1,-18-36 1,0-34 31,17-18-47,1-36 16,17-17-1,18 17 1,18 18-1,-1 53 1,-52 0-16,35 36 16,0 17 15,-35-1-15,-18 19-1,0-18 1,0-18-1,-36-35 1,19 0-16</inkml:trace>
  <inkml:trace contextRef="#ctx0" brushRef="#br1" timeOffset="58049.924">18662 3122 0,'0'0'0,"-35"0"15,52 0 48,1 0-63,0 0 15,52 0-15,36 0 32,35-35-17,-123 17-15</inkml:trace>
  <inkml:trace contextRef="#ctx0" brushRef="#br1" timeOffset="58799.81">20073 3246 0,'0'-18'16,"-18"18"31,1 0-32,-1 0 1,-17 0-1,-18 35 1,18 18 0,17 35-1,18-70-15,35 70 16,36-35 0,17-35-1,0-36 1,-17-35-1,-36-35 1,-35-36 0,-35 72-1,-18 16 1,35 36 15,1 0-31</inkml:trace>
  <inkml:trace contextRef="#ctx0" brushRef="#br1" timeOffset="59424.982">20673 3193 0,'0'0'0,"17"-18"15,-17 0 1,-17 18 0,-19 0-1,-52 0 1,0 18 15,0 70-15,70 0-1,54-17 1,52-1 0,0-34-1,-18-36 1,1-53 0,-53-35-1,-18-36 1,-18-17-1,-35 0 1,0 17 0,0 19-1,53 87 1,0 71 15,0 35 0,36 36-15,-1 17 0,-18-88-16,1 105 15,0-34 1,-1-18 0,1-53-1,17-53 1</inkml:trace>
  <inkml:trace contextRef="#ctx0" brushRef="#br1" timeOffset="59940.666">21290 3175 0,'18'-18'16,"-18"1"-16,0-1 15,-18 18 32,0 0-47,1 0 16,-1 0-16,-17 35 16,35 1 15,18 17-16,34 17 1,1-17 0,-35 18-1,-18-19 1,-53-34 0,-70 0-1,-36-18 1,53 0-1</inkml:trace>
  <inkml:trace contextRef="#ctx0" brushRef="#br1" timeOffset="65458.632">22490 3052 0,'-18'0'78,"0"17"-63,1-17 1,-19 18-16,1 35 31,0 17-15,17-34 0,18-19-16,53 71 15,35-35 1,0-53-1,-17-17 1,-36-36 0,-17-35-1,-36 17 1,-70 18 0,35 53-1,18 0 1,35-18-1</inkml:trace>
  <inkml:trace contextRef="#ctx0" brushRef="#br1" timeOffset="65975.344">22966 2787 0,'0'0'0,"35"-35"16,0-1-1,-17-34 1,-18-18-1,-35 52 1,-1 36 15,-16 0-15,16 36 0,-17 34-1,36 36 1,17 35-1,0 0 1,-18 53 0,124-70-1,-106-71 1,-35 35 0,17-35-1,0-36 1,1-17-1,17-35 1,0 17-16</inkml:trace>
  <inkml:trace contextRef="#ctx0" brushRef="#br1" timeOffset="66131.543">22825 3263 0,'0'0'0,"17"-17"31,19-1-15,105-17-1,-71-1-15</inkml:trace>
  <inkml:trace contextRef="#ctx0" brushRef="#br1" timeOffset="66726.392">23971 2769 0,'0'-17'0,"-17"17"78,17 17-62,0 54-1,0 17 1,0 36-1,0-1 17,0-105-32</inkml:trace>
  <inkml:trace contextRef="#ctx0" brushRef="#br1" timeOffset="66851.512">23936 3440 0,'0'0'0,"0"17"32,0-34-1,0-1-16,0 0-15,0-35 16,0 0-16</inkml:trace>
  <inkml:trace contextRef="#ctx0" brushRef="#br1" timeOffset="67429.593">23971 2893 0,'0'0'0,"-17"-36"16,17-16-1,35-1 1,18 17 0,17 19 15,19 34-16,-37 19 1,-34 17 0,-18-1-1,-35 1 1,-89 18 0,36-53-1,53-1 1,53-17-1,70 18 1,18 17 0,-1 18-1,-69 0 1,-36 18 0,-36-19-1,-17 1 16,-35-17-15,0-19 0,0-17-1,53 0 1,17-35 0,18 17-1,0-17 1</inkml:trace>
  <inkml:trace contextRef="#ctx0" brushRef="#br1" timeOffset="68117.027">24606 3069 0,'0'0'0,"-17"0"16,-1-17-1,0 34 17,1 18-17,17-17-15,0 35 16,35-18-1,36 1 1,-1-36 0,18 0-1,-17-53 1,-18 0 0,-18 0-1,-35 18 1,-35 52 31,-18 18-32,35 1-15,-35 52 16,36 71 0,17 52-1,0 1 1,-36-36-1,1-52 1,-18-71 0,-17-53-1,-19 0 1,19-53 0,70 0-1,0-35 1,123-89 15,54 19-15,-107 105-16</inkml:trace>
  <inkml:trace contextRef="#ctx0" brushRef="#br1" timeOffset="68741.917">25947 3210 0,'0'-17'0,"17"17"0,-17-36 16,18 1 0,-18 17-1,0 1 1,-18 17-1,-52 0 17,52 0-32,-52 53 15,-1 17 1,18 18 0,53 1-1,159-19 1,-124 1-1,18-71 1,18-36 0,-1-69-1</inkml:trace>
  <inkml:trace contextRef="#ctx0" brushRef="#br1" timeOffset="69116.799">26211 2663 0,'0'0'16,"-17"-17"-16,17-1 15,0 1 1,-18-1 0,18 36 15,0-1-16,0 54 1,-18 17 0,18 53-1,0-17 1,0-72-16,0 72 16,-35-54-1,35 19 1,18-36-1,-1-53 17,19 0-32</inkml:trace>
  <inkml:trace contextRef="#ctx0" brushRef="#br1" timeOffset="69663.731">26741 3193 0,'0'0'0,"17"-18"0,1 0 15,-1 18-15,-17-17 16,0-1 0,0-17-1,-35 17 1,-35 1-1,52 17-15,-70 0 32,17 35-17,18 35 1,53 1 0,36-1-1,34-17 1,36-35-1,-53-36 1,-18-52 0,-35-1-1,0 18 1,0 36 0,0 34-1,0 36 1,-17 18-1,17-1 1,17-17 15,1-17-15,35-36 0,-18-18-16</inkml:trace>
  <inkml:trace contextRef="#ctx0" brushRef="#br1" timeOffset="70069.897">27305 3140 0,'18'-18'16,"-36"36"-16,71-89 15,-53 36 1,0 17 0,0 1 15,-35 17-16,-1 0 1,19 0 0,-19 35-1,36-17 1,0 34 0,18 1-1,17 18 1,-17-36-1,-18 36 1,-18-36 0,-35-17-1,-35-1 1,-123 107 0,193-160-1,71-52 1,-18 88-1</inkml:trace>
  <inkml:trace contextRef="#ctx0" brushRef="#br1" timeOffset="70429.822">27764 3104 0,'0'0'0,"35"-17"15,-17-36 1,-18 18-1,-18 35 17,0 0-17,-35 35 1,18 0 0,35 0-1,18 18 1,17 18 15,0-1-31,-17-17 31,-36-17-31,1-19 16,-54 1 0,-70-36-1,35 1-15</inkml:trace>
  <inkml:trace contextRef="#ctx0" brushRef="#br1" timeOffset="74539.504">176 4780 0,'0'0'16,"-17"0"-16,-19 18 15,-16-18 1,-19 17 0,106-17 62,18 0-78,0 0 0,53 0 15,70 0 1,-52 0 0,-54 0-1,-52 0-15,0 0 16,-18-17 62,0-1-62,17 0-16</inkml:trace>
  <inkml:trace contextRef="#ctx0" brushRef="#br1" timeOffset="75055.571">529 4551 0,'0'0'15,"-17"0"-15,-1 0 0,0-18 16,18 36 31,18-18-31,35 17-1,0 19 1,17-1-1,1 0 1,-36-17-16,36 17 16,-36 0-1,0 1 1,-35-1 0,-35 36-1,-53-1 1,-53 18-1,35-17 1,53-36 0,18-17 15,52-36 0</inkml:trace>
  <inkml:trace contextRef="#ctx0" brushRef="#br1" timeOffset="75805.892">1852 4727 0,'0'-17'16,"0"-1"15,0 36 16,0-1-31,0 1-16,0 70 15,0-35-15,0 53 16,88 17-1,-158-17 1,34-18 0,19-52-1,17-54 32,0 0-47,0 1 0</inkml:trace>
  <inkml:trace contextRef="#ctx0" brushRef="#br1" timeOffset="76352.8">1817 4815 0,'0'0'0,"-18"-53"16,1-17 0,52-1-1,53 36 1,35 17-1,-17 36 1,-35 0 0,-36 35-1,-53 0 1,-52-1 15,-36 19-15,0-18-1,53-18 1,106-35 0,53 0-1,18 18 1,-36 17 0,-18 18-1,-34-18 1,-36 54-1,-18-19 1,-53 1 0,-17-36-1,-18 0 1,18-35 15,18-17-15,52-19-1,36 1 1,17 0-16</inkml:trace>
  <inkml:trace contextRef="#ctx0" brushRef="#br1" timeOffset="77040.109">2611 4992 0,'0'0'0,"0"-35"16,-18 35 31,18 17-32,0 18 1,0 18 0,0-35-16,35 53 15,36-54 1,-1-17 0,-17-17-1,-53-72 1,35 36-1,-17-17 1,-18 35 0,-18 52 15,1 71-15,-1 54-1,18 34 16,0-123-31,35 141 16,-35-35 0,0-89-1,0 18 1,-35-35 0,-35-53-1,-36-53 1,71-17-1,35-1 1,17-17 0,36-18-1,18 36 1,52-54 0</inkml:trace>
  <inkml:trace contextRef="#ctx0" brushRef="#br1" timeOffset="77556.103">4022 5151 0,'0'0'0,"0"-18"15,-18 18 1,18 18 15,0-1-15,0 54-1,0 17 1,0 0 0,0-35-1,0-18 1,18-35 0,-18-35-1,0 17-15,0 1 16</inkml:trace>
  <inkml:trace contextRef="#ctx0" brushRef="#br1" timeOffset="77649.946">4004 4974 0,'-18'-53'16,"36"106"-16</inkml:trace>
  <inkml:trace contextRef="#ctx0" brushRef="#br1" timeOffset="77728.897">3898 4798 0,'0'0'15,"18"0"16,17 0-15,-35 17-16</inkml:trace>
  <inkml:trace contextRef="#ctx0" brushRef="#br1" timeOffset="78166.712">4498 5009 0,'0'0'0,"0"-17"47,-18 17-31,1 0 0,-19 0-1,1 0 1,0 35-1,35-17-15,0 35 16,35 17 0,18 18-1,0-35 1,-18 18 0,-35-36-1,-17 0 1,-36 1-1,17-36 1,-17 0 15,18 0-15,18-18 0,17 0-16</inkml:trace>
  <inkml:trace contextRef="#ctx0" brushRef="#br1" timeOffset="78854.213">5803 5062 0,'18'-35'16,"-1"17"0,-17 1-16,0-1 15,-17-17 1,-54 35 0,-17 0-1,0 18 1,17 52-1,36 36 1,70-18 15,54-17-15,-1-36 0,-18-35-1,-34-53 1,-36-53-1,0 18 1,0 35 0,0 88 15,0 36-15,0-1-1,17 1 1,18-18-1,1-35 1,-1-18 0</inkml:trace>
  <inkml:trace contextRef="#ctx0" brushRef="#br1" timeOffset="79277.09">6068 5203 0,'0'0'16,"0"36"15,0-1-15,0 0 15,0-17-31,0 0 16,-18-36-1,18 0 1,-35-52-1,35-18 1,0-18 0,17 18-1,36 70 1,36 36 15,-19 70-15,1 0-1,-1 18 1,-87-18 0,17-35-1,0-36 1</inkml:trace>
  <inkml:trace contextRef="#ctx0" brushRef="#br1" timeOffset="80292.586">7373 4992 0,'0'0'15,"18"0"-15,17-35 16,0 17 0,-35 0-1,0-17 1,-17 35 0,-36 0 15,17 0-31,-34 18 15,-36-36 1,53 124 0,35-18-1,36 18 1,35-36 0,18-17-1,17-53 1,-35 0-1,-18-53 1,-17-35 0,-1 18-1,-17 17 1,0 70 31,0 19-32,0 34 1,36 1 0,-1-18-1,0-18 1,0-17 0,1-36-1</inkml:trace>
  <inkml:trace contextRef="#ctx0" brushRef="#br1" timeOffset="80948.665">7779 4480 0,'0'0'16,"-18"-17"-16,18-1 15,-18 0 1,1 18 0,17 18-1,0 35 1,17 17 0,1 54-1,0 105 1,-36-88-1,18 0 1,18-52 0,-1-19-1,-17-52 1,0-36 15,0-70 0,36 0-15,17 0 0,35 17-1,35 53 1,18 18 0,-35 36-1,-35 34 1,-54 1-1,-34-18 1,-54-18 0,-35 0-1,71-35-15,-106 0 16,70 0 0,36-17-1,35-1 1</inkml:trace>
  <inkml:trace contextRef="#ctx0" brushRef="#br1" timeOffset="81496.049">8784 4939 0,'0'0'16,"18"0"-16,-1-18 16,-17 1 15,-17 17 0,-1 0-15,-17 0-1,-18 17 1,18 19 0,35 16-1,17 19 1,36 0-1,0-1 17,-35-17-32,-18 0 15,-35-35 1,-89 17 0,18-35-1,53 0 1,36 0-1,34-35 17,36-18-32</inkml:trace>
  <inkml:trace contextRef="#ctx0" brushRef="#br1" timeOffset="81762.062">9172 4533 0,'0'0'0,"-17"-17"16,17 34 31,0 1-47,0 52 31,0 19-31,-18 34 31,18-105-31</inkml:trace>
  <inkml:trace contextRef="#ctx0" brushRef="#br1" timeOffset="81902.717">9066 5186 0,'0'0'16,"0"17"-16,0 19 15,0-54-15,106 71 16,-106 0-1,18-35 1,35-18 0,0-36-1,0-34 1,-53 34-16</inkml:trace>
  <inkml:trace contextRef="#ctx0" brushRef="#br1" timeOffset="82074.532">9066 4904 0,'-17'0'0,"34"0"0,-52 0 15,17 0-15,18-18 16,36 0 0,34 18-1,36-17 1,-71 17-16</inkml:trace>
  <inkml:trace contextRef="#ctx0" brushRef="#br1" timeOffset="82434.52">9437 4886 0,'0'0'0,"17"35"16,19 36-1,-19 17 1,1-17 15,-18-1-15,0-52 0,0-1-1,-18-17 1,18-35-1,18-71 1,17-17 15,18-1-31,-18 36 16,-35 53 0,-17 35 15</inkml:trace>
  <inkml:trace contextRef="#ctx0" brushRef="#br1" timeOffset="84294.299">9119 4992 0,'18'-18'0,"-18"1"16,0-1 0,18 18-1,-18-18-15,0 1 16,0-1 0,0 0-1,0 1 1,0 34 62,0 1-62,0 17-16,-18 18 31,0 0-16,1 0 1,17-35-16,0 17 16,0 35-1,0-34 1,0-1 0,-18-35-1,18 18 1,18-18 62,-1 0-62,1 0-1,0-18-15</inkml:trace>
  <inkml:trace contextRef="#ctx0" brushRef="#br1" timeOffset="85591.007">10301 4921 0,'0'-17'16,"0"-1"0,0 0-1,0 1 1,0-1-1,-18 18 1,-17-35 0,-18 17-1,0 0 1,-17 18 0,17 0-1,-18 36 1,18 17-1,0 17 1,18 36 0,35-71-16,0 54 15,18-19 1,17-35 0,0-35-1,36 0 16,17-35-15,-17-18 0,-1-17-1,-34-1 1,-19 18 0,-17 36-1,0 34 16,-17 1-31,-1 35 16,18 35 0,0-18-1,0-17 1,18 0 0,17-53-1,0 0 16,0-17-31</inkml:trace>
  <inkml:trace contextRef="#ctx0" brushRef="#br1" timeOffset="85919.212">10636 5027 0,'0'0'0,"0"-18"16,18-17-1,-18 0 1,0 17 15,-18 18-31,-35 18 16,0 17 0,0 36-1,18 17 1,35-18 15,18 1-15,52-36-1,1-35 1,0-17 0,-54-19-16</inkml:trace>
  <inkml:trace contextRef="#ctx0" brushRef="#br1" timeOffset="86309.796">11112 4427 0,'0'0'15,"-17"0"-15,17 18 31,17 17 1,-17 18-17,0 18 1,-35 52 0,0 1-1,53-1 1,-89 36-1,53-89 1,36-17 0,17-17-1,36-36 1,-1 0 0,36-53-1,-53-35 1</inkml:trace>
  <inkml:trace contextRef="#ctx0" brushRef="#br1" timeOffset="86481.723">10918 4868 0,'0'0'0,"36"-17"31,52-1-16,53-17 1,-106 17-16</inkml:trace>
  <inkml:trace contextRef="#ctx0" brushRef="#br1" timeOffset="87200.336">12488 4992 0,'0'0'0,"18"-18"16,-18-17-1,18 0 1,-18 17 0,-36 0-1,-34 18 1,-18 18 0,-1 17-1,1 36 1,35 17-1,53-17 1,53 34 15,18-52-15,35-35 0,-18-18-1,0-35 1,-35-54-1</inkml:trace>
  <inkml:trace contextRef="#ctx0" brushRef="#br1" timeOffset="87528.446">12806 4374 0,'0'0'0,"0"-17"15,0-1 1,-18 18 0,18 18 15,0-1-15,-17 19-1,17-19-15,0 72 16,0 34-1,0 18 1,0 0 0,17 0-1,-17-52 1,-35-72 0</inkml:trace>
  <inkml:trace contextRef="#ctx0" brushRef="#br1" timeOffset="87590.899">12823 5256 0,'0'0'0,"18"-17"31,0-1-31,-1 0 16</inkml:trace>
  <inkml:trace contextRef="#ctx0" brushRef="#br1" timeOffset="88168.986">13370 4886 0,'0'0'16,"18"-18"-16,0-17 16,-18 17-16,17-17 15,-17 0 1,-17 17 0,-19 18-1,-34 0 1,-1 0-1,-35 71 1,53-1 15,36 19-15,52-1 0,18-18-1,18-34 1,-1-54-1,-35-35 1,1-35 0,-19 0-1,-17 52 1,0 54 15,0 0-31,-17 52 16,17 1-1,0-1 1,35-34 0,-17-19 15,17-17-15,-18-35-16</inkml:trace>
  <inkml:trace contextRef="#ctx0" brushRef="#br1" timeOffset="88575.202">13688 4833 0,'0'0'0,"0"-35"15,35-36 1,-35 36 0,18 17-1,-18 1 1,-18 17 15,0 17-15,1 1-1,17 35 17,0 0-17,35 17 1,0 1-1,1-1 1,-36-52-16,0 35 16,0-18-1,-71-17 1,-17-18 0,35 0-1,35 0 1,18-35-1</inkml:trace>
  <inkml:trace contextRef="#ctx0" brushRef="#br1" timeOffset="88950.169">14217 4727 0,'0'0'0,"18"-17"16,-1-36-1,1 35 1,-18 0 0,0 1-1,-35 17 1,17 0 0,0 35-1,18 0 1,18 18-1,35 35 1,-18 1 0,-35-1-1,-70-53 17,-72-17-17,1-18 1,88 0-16</inkml:trace>
  <inkml:trace contextRef="#ctx0" brushRef="#br1" timeOffset="95954.15">0 6456 0,'0'17'47,"35"-17"110,36 0-157,-1 0 15,-17 0-15,124 0 16,-19-17-1,-105-1 1,-35 18 0,-18-17 31,0-1-32,18 18 1,-1-35-1,36-1 1</inkml:trace>
  <inkml:trace contextRef="#ctx0" brushRef="#br1" timeOffset="96532.138">653 6032 0,'0'0'0,"-36"0"31,36 18 16,0 0-47,18-18 15,35 53 1,53 0 0,0 0-1,-1-1 1,-34-16-1,-36-19 1,-17-17 0,-18 18-1,0 0-15,-35 17 32,-36 18-17,-17 17 1,0 1-1,-1 17 1,-16-35 0,34 0-1,106-71 17,36-35-17</inkml:trace>
  <inkml:trace contextRef="#ctx0" brushRef="#br1" timeOffset="97563.468">1799 6244 0,'0'0'16,"0"-17"-1,-17-1 1,17 0-16,0 36 47,-18-18-47,18 70 15,-18 36 1,18-70-16,-17 34 16,17 36-1,0 0 1,17-36 0,19-34 15,34-36-16,1-18 1,17-53 0,-35-17-1,-36 53 1,-17 17 0,18 54 15,-18-19-31,35 36 15,18 0 1,0-18 0,0-17-1,35-18 1,-35-18 0,18-35 15,-54-35-16,-17-18 1,-17-35 0,-19 35-1,-34 54 1,-1 34 0,71 53-1,36-17 1,-1-1-16</inkml:trace>
  <inkml:trace contextRef="#ctx0" brushRef="#br1" timeOffset="97969.867">2805 6526 0,'0'18'15,"0"0"1,17-18 15,1-18-15,-1 0-16,1 1 15,-18-19 1,18 19-16,-18-36 16,0 18-1,-36 35 1,1 0 0,0 35-1,-18 53 16,53-17-15,0-36-16</inkml:trace>
  <inkml:trace contextRef="#ctx0" brushRef="#br1" timeOffset="98064.431">2840 6773 0,'17'0'16,"-34"0"-16,70 0 16,17 0-1,-17-53 1,-35 36-16</inkml:trace>
  <inkml:trace contextRef="#ctx0" brushRef="#br1" timeOffset="98908.06">3969 6085 0,'0'0'0,"0"-17"0,-18-19 31,18 19-15,-18 17-1,1 35 17,17 18-17,0 53 1,17 17-1,1 18 1,0-35 0,-18 0-1,0-53 1,17-18 0,-17-17-16,0-36 46,0 1-46,0-54 32,18 1-17,35-36 1,17 35 0,-52 54-16,70-1 15,-35 53 1,18 36-1,-36-18 1,-17 35 0,-1 0-1,-17-53 1,0-17 0,-17-18-1</inkml:trace>
  <inkml:trace contextRef="#ctx0" brushRef="#br1" timeOffset="100004.625">2752 6491 0,'0'18'15,"-18"-18"1,18 17 0,0 19-1,0-19 1,0 1 15,0 0-15,0-1-1,0 1 1,0-1 0,0 1-1,0 0 1,0-1 0,18-17-1,-18 18-15,17 0 16,1-1-1,0-17 1,-1 0 0,1 0-1</inkml:trace>
  <inkml:trace contextRef="#ctx0" brushRef="#br1" timeOffset="101318.239">4710 6509 0,'0'0'0,"0"-18"15,17 18 1,-17-18 15,18 1-15,-18-1-1,0 1 1,-18 17 0,-17-18-1,-18 18 1,-18 0-1,19 0 1,-1 35 0,17 36-1,36-1 1,18 1 0,35-1-1,35-34 1,-35-36-1,0 0 1,-18-36 15,0-17-15,-17-17 0,-18 35-1,0 17-15,0 36 31,0-1-15,0 36 0,18 0-1,-1-53-15,1 53 16,17-18 0,18-35-1,-17 0 1,-1-17-1</inkml:trace>
  <inkml:trace contextRef="#ctx0" brushRef="#br1" timeOffset="101771.384">5133 6491 0,'-18'-35'15,"18"52"48,18 1-63,0 0 16,-1 17-16,1 36 15,17-19 1,-17-16-1,-1-1 1,19-35 15,17 0-15,-18-18 0,0-17-1,-17 17-15,-1-52 16,1-1-1,-18 1 1,0 52 0,0 1-1,35-1 17</inkml:trace>
  <inkml:trace contextRef="#ctx0" brushRef="#br1" timeOffset="102240.651">5768 6491 0,'-18'0'0,"18"18"31,18-18-15,0 0-16,-1-18 16,1 18-16,-1-35 15,1 0 1,-18-1 0,0 1 15,-18 35-31,-34 0 15,-1 18 1,17 52 15,36 1-15,0 17 0,36-18-1,-1-17 1,53-35-1,-35-18 1,0-18 0,-35 1-16</inkml:trace>
  <inkml:trace contextRef="#ctx0" brushRef="#br1" timeOffset="103662.259">7073 6579 0,'18'0'47,"-18"-17"-47,0-1 16,0 0 0,-18 1-1,1 17 1,-19-18-1,-70 18 1,1 18 0,34 17-1,36 18 1,35 0 0,35 0-1,36-18 1,34-17-1,-87-18-15,70 0 16,-35-36 0,-18-34-1,1-36 17,-19-17-17,-17-1 1,0 1-1,-17 105 1,-1 18 0,0 53-1,18 17 1,0 19 0,18-1-1,0 18 1,-1-36-1,19 1 1,-19-36 0,1 0-1,17-35 1,-17-17 0</inkml:trace>
  <inkml:trace contextRef="#ctx0" brushRef="#br1" timeOffset="103866.185">7461 6544 0,'0'0'0,"18"0"31,-18 35-15,0 1-1,0 16 1,18-34-1,-18 0 1,0-36 15</inkml:trace>
  <inkml:trace contextRef="#ctx0" brushRef="#br1" timeOffset="104053.72">7497 6350 0,'0'0'0,"0"-53"16,0 18 0,-18 35-1,18-18 1,-18 18 0,36 0 15</inkml:trace>
  <inkml:trace contextRef="#ctx0" brushRef="#br1" timeOffset="104554.019">7796 6315 0,'0'0'16,"18"0"-16,53 0 16,-36 0-1,18-18 1,0-52 0,-53-1-1,-18 0 1,-17 18-1,-36 36 1,1 34 0,34 36-1,1 89 1,17-19 0,18 0 15,18 19-16,0-19 1,-1-52 0,-17 34-1,0-69 1,18-36 0,0-36 15,-18 19-31</inkml:trace>
  <inkml:trace contextRef="#ctx0" brushRef="#br1" timeOffset="104742.276">7814 6703 0,'0'0'16,"-18"0"-16,1-18 31,17 0-31,17 1 16,-17-1-1,71 1 1,-1-36 0,-34 35-16</inkml:trace>
  <inkml:trace contextRef="#ctx0" brushRef="#br1" timeOffset="105181.01">8449 6332 0,'0'0'0,"18"0"0,35-35 16,-1-35-1,-52-1 1,0 0-1,-35 36 17,-18 17-17,18 36 1,-18 35 0,35 35-1,1 36 1,17 17-1,-18 0 1,18 18 0,0-71-1,0-35 1,0-36 15,0-52-15</inkml:trace>
  <inkml:trace contextRef="#ctx0" brushRef="#br1" timeOffset="105368.447">8237 6650 0,'0'0'0,"-35"0"15,53-18 16,-1 1-31,54-1 16,-1 0 0,-17-17-1</inkml:trace>
  <inkml:trace contextRef="#ctx0" brushRef="#br1" timeOffset="105805.913">8819 6509 0,'0'0'16,"36"0"-1,-19-18 1,19 0-1,-19-34 1,-17 16 0,-17 1-1,-36 35 1,0 35 0,18 36-1,-1 17 1,36-17-1,0-1 1,53 1 0,0-54 15,0-17-15,-18-17-1,-17-19-15</inkml:trace>
  <inkml:trace contextRef="#ctx0" brushRef="#br1" timeOffset="106149.644">9066 6473 0,'0'0'0,"18"0"0,0 0 16,-1 18 0,19 17-1,-19 18 1,1 0-1,-18 0 1,0-18 0,0-17-1,-18-18 17,18-18-17,0-17 1,18-18-1,-1-35 1,19 17 0,-1 1-1,-17 17 1,-1 35-16,19 1 16</inkml:trace>
  <inkml:trace contextRef="#ctx0" brushRef="#br1" timeOffset="106571.428">9543 6509 0,'17'0'31,"1"0"-31,0-18 16,17 0-1,-18-17 1,1 0 0,-18 17-1,-53 1 1,0 34-1,36 1-15,-36 35 16,35 35 0,18-17-1,35-1 17,36-17-17,-1-35 1,1-36-1</inkml:trace>
  <inkml:trace contextRef="#ctx0" brushRef="#br1" timeOffset="106977.666">9842 6650 0,'0'17'16,"0"1"-16,0 0 15,0 17 1,0-17-1,18-18 1,-18-18 0,0 0-1,0 1 1,0-36 0,18-18-1,-1-17 1,36 18-1,0 52 1,18 36 0,-1 52-1,-17 54 1,-53-54 0,0-17-1,-17-18 1,-1-17-1,0-18 1,18-18 0</inkml:trace>
  <inkml:trace contextRef="#ctx0" brushRef="#br1" timeOffset="107462.027">10601 5856 0,'0'0'16,"0"18"62,0-1-78,0 1 16,0 53-16,-18-54 15,-17 124 1,0 0-1,-1 1 1,36-37 0,0-16-1,36-19 1,17-35 0,0-35-1,17 0 1,1-53-1,-54 1 1</inkml:trace>
  <inkml:trace contextRef="#ctx0" brushRef="#br1" timeOffset="107649.53">10530 6279 0,'0'0'0,"0"-35"31,53 18-15,-35-1-16,17 18 15,18-35 1,0-1 0</inkml:trace>
  <inkml:trace contextRef="#ctx0" brushRef="#br1" timeOffset="110640.82">11853 6368 0,'-17'0'31,"17"17"16,0 1-31,0 17-16,0 18 15,0 18 1,0-54-16,0 36 16,0-35-1,0-1 16,0-34 16,0-1-15,0 1-17,0-1 32,17 18-31,-17-18-1,0 1 1,0-1 0,0 0 15,18 18 0,-18 18 0,0 0-15,0-1 0,0 1-1,0-36 313,0 1-312,0-1-16</inkml:trace>
  <inkml:trace contextRef="#ctx0" brushRef="#br1" timeOffset="111468.969">11836 5980 0,'0'0'16,"-18"0"-1,36 17 17,-18 1-32,17-1 15,1 19 1,0 17 0,-18 35-1,-18 0 1,18 18-1,0-71-15,0 18 16</inkml:trace>
  <inkml:trace contextRef="#ctx0" brushRef="#br1" timeOffset="111609.66">11924 6738 0,'0'0'16,"0"18"0,18-18-1,-1 17 1,71-34-1,-35-19 1,0-34 0,-35 17-1</inkml:trace>
  <inkml:trace contextRef="#ctx0" brushRef="#br1" timeOffset="111812.758">11853 6438 0,'0'0'16,"-17"0"-16,17-17 16,70-19 31,-52 36-47,88-35 15,-18 17 1,-53 1-16</inkml:trace>
  <inkml:trace contextRef="#ctx0" brushRef="#br1" timeOffset="112438.384">12347 6297 0,'-17'0'31,"17"18"-16,0-1 1,0 1-16,0 0 0,17 35 16,36-1 15,18-16-15,17-36-1,0 0 1,-35-36-1,0-69 1,-53 34 0,0 1-1,-18 52 1,-17 18 0,17 53-1,18 17 1,0 54-1,18 17 1,17 0 0,1-17-1,-19-19 17,-34-16-17,-36-37 1,0-34-1,-35-36 1,35-17 0,17-35-1,19-1 1,52-70 0,53 53-1,0-18 1,-70 88-1</inkml:trace>
  <inkml:trace contextRef="#ctx0" brushRef="#br1" timeOffset="112844.634">13123 6368 0,'0'0'0,"0"-36"16,18 36 0,-18-17-1,0 52 16,18-17-31,-18 52 16,0 36 0,0 17-1,17 1 1,1-36 15,-18 0-15,18 1-1,-18-72 1</inkml:trace>
  <inkml:trace contextRef="#ctx0" brushRef="#br1" timeOffset="112891.408">13229 7003 0,'0'0'16,"0"-18"-16,0 0 0,0 1 0</inkml:trace>
  <inkml:trace contextRef="#ctx0" brushRef="#br1" timeOffset="113157.127">13176 6385 0,'0'0'16,"0"-35"-16,18 17 0,17-52 15,71 52 1,-18 53 15,-17 18-15,-36 18-1,-35-1 1,-18 1 0,-52-36-1,-54-17 1,36-18 0,53 0-1</inkml:trace>
  <inkml:trace contextRef="#ctx0" brushRef="#br1" timeOffset="113642.279">13652 6473 0,'18'0'47,"0"0"-47,-1 0 16,36-35 0,-17-18-1,-19 36-15,-17-19 16,-17 1-1,-19 35 1,-17 18 0,18 17-1,17 36 1,18-1 0,0 36 15,18-53-16,17 0 1,18-18 0,18-35-1,-18 0 1,-36-18-16</inkml:trace>
  <inkml:trace contextRef="#ctx0" brushRef="#br1" timeOffset="113955.234">14393 6421 0,'18'-18'0,"-36"36"0,36-89 16,-18 36-1,-35 35 1,-1 0 0,19 17-1,-1 36 1,18 0 15,53 18-15,0-18-1,0 17 1,-53-35 0,-53 1-1,-53-19 1,53-34-1,-17-1-15</inkml:trace>
  <inkml:trace contextRef="#ctx0" brushRef="#br1" timeOffset="114534.571">15557 6368 0,'0'0'0,"-17"-18"15,-1 18 1,-35 18-1,0 52 1,18 1 15,35-1-15,53-17 0,35-18-1,0-35 1,-35-35-1,-53-18 1,0 18-16,0-71 16,-53 18-1,0 35 1,53 0 0,0 36-16</inkml:trace>
  <inkml:trace contextRef="#ctx0" brushRef="#br1" timeOffset="114972.119">16263 6121 0,'0'0'16,"0"-18"-16,18 18 15,17-35 1,0-18-1,1-35 1,-36 17 0,-18 1-1,-35 34 1,0 36 0,-18 36-1,19 16 1,16 54-1,19 53 1,-36 88 0,53-53-1,0-35 17,17-53-17,1-36 1,0-52-1,-18-36 1</inkml:trace>
  <inkml:trace contextRef="#ctx0" brushRef="#br1" timeOffset="115112.955">16034 6615 0,'0'0'15,"0"-18"-15,0 0 16,70 1-1,89-19 1,-35-17 15</inkml:trace>
  <inkml:trace contextRef="#ctx0" brushRef="#br1" timeOffset="115754.706">17251 5838 0,'0'0'0,"0"-17"0,0-1 15,0-17 1,0 53 15,17 52-15,19 36 0,-36 35-1,-53 35 1,-71-52-1,36-1 1,35-17 0,36-71-16,-1 18 15,18-17 1,18-36 15,35 0-15,52-18-1,19 0 1,52-17 0,-70 0-1,-71 17-15</inkml:trace>
  <inkml:trace contextRef="#ctx0" brushRef="#br1" timeOffset="116161.751">17956 6456 0,'0'0'0,"0"-35"15,0-1 1,-17 19 0,-36-1 15,18 18-16,-18 35 1,0 36 0,53-1-1,35 19 1,36-37 0,52-34-1,-70-36 1,-18-34-1,-17-37 1,-18 1 0,-53 18-1,-18 52 1</inkml:trace>
  <inkml:trace contextRef="#ctx0" brushRef="#br1" timeOffset="116521.111">18627 6297 0,'0'0'0,"-18"-18"31,0 18-31,-35 0 16,1 0-1,-1 36 1,0 17 0,17 17-1,19 18 16,17 1-15,17-37 0,72 1-1,-1-53 1,71-17 0</inkml:trace>
  <inkml:trace contextRef="#ctx0" brushRef="#br1" timeOffset="117021.096">19209 6456 0,'0'0'0,"0"-35"15,0-1 1,0-17 0,-18 18-1,-35 17 1,-17 18 15,-19 36-15,1 17-1,35 17 1,71 36 0,70-53-1,18-35 1,-18-18-1,-17-53 1,-18-36 0,-36-34-1,-17 52 1,-17 71 0,-1 18-1,0 53 1,18 17-1,36-18 17,17 1-17,-18-53 1,0-36-16</inkml:trace>
  <inkml:trace contextRef="#ctx0" brushRef="#br1" timeOffset="117458.415">19773 5609 0,'0'0'15,"0"-17"-15,-17 17 32,-1 17-1,18 1-15,0 52-1,-18 36 1,1 18-1,-19 34 1,1-34 0,-18-18-1,53-71-15,0 53 16,35-17 0,1-54-1,52-17 1,-18-17-1,1-36 1</inkml:trace>
  <inkml:trace contextRef="#ctx0" brushRef="#br1" timeOffset="117645.946">19562 6085 0,'0'0'16,"17"0"0,18 0-1,36 0 1,17-35 0</inkml:trace>
  <inkml:trace contextRef="#ctx0" brushRef="#br1" timeOffset="118018.909">19985 5944 0,'0'0'0,"-18"0"31,1 0-15,-1 0-1,0 18-15,-17 52 16,17 19-1,18 17 1,36-1 0,34-34-1,-17-53 1,18-36 0,-36-35-1,-35-35 1,0-18 15,-35 18-15,-1 35-1,-17 35 1</inkml:trace>
  <inkml:trace contextRef="#ctx0" brushRef="#br1" timeOffset="118379.072">20285 6015 0,'0'0'16,"17"0"-16,1 0 0,35 35 16,-18 36-1,-35 35 1,0-18 15,0 18-15,0-71-1,0-53 17,18-17-17,17-36 1,-17 36-16,35-88 15,0-1 1,-18 54 0,-35 17-1,0 35 1</inkml:trace>
  <inkml:trace contextRef="#ctx0" brushRef="#br1" timeOffset="118754.013">21008 6015 0,'35'-18'15,"-17"18"1,-18-17 0,-18 17-1,1 0 1,-36 0-1,17 52 1,36 1 0,18 36-1,0-72-15,35 71 16,-36 1 0,-17-36-1,-35-36 1,-53-17-1,-18 0 1,0-17 15,88-1-31</inkml:trace>
  <inkml:trace contextRef="#ctx0" brushRef="#br1" timeOffset="119394.541">21572 6227 0,'-17'0'16,"-1"0"-1,36 17 17,-1-17-17,19 0 1,87 0-1,89 0 1,-124 0-16,124 0 16,140 0-1,-193 0 1,-124-53 0</inkml:trace>
  <inkml:trace contextRef="#ctx0" brushRef="#br1" timeOffset="119519.521">22913 6209 0,'0'0'0,"0"-18"63,-18 18-63,1-17 15,-19-19 1</inkml:trace>
  <inkml:trace contextRef="#ctx0" brushRef="#br1" timeOffset="123534.819">1305 7444 0,'0'0'0,"0"17"15,-17-17 63,17 18-62,0 0 0,0 17-1,0 53 1,0 18 0,0-71-16,-18 53 15,18-17 1,0-36-1,0-17 1,0-36 31,0 0-31,0-17-16,0-18 15</inkml:trace>
  <inkml:trace contextRef="#ctx0" brushRef="#br1" timeOffset="124190.939">1305 7214 0,'-17'-17'16,"-1"17"15,36 0-15,-18 17-16,35 19 15,-17-19 1,52 36 0,18 0-1,-17 18 1,-1-18 0,-17-18-1,-35-18 1,-18 1 15,0 17-15,0 18-1,0 18 1,-35 17 0,17-53-16,-17 71 15,-1-18 1,-16 1-1,-1-19 1,0-35 15,17 1-15,19-36 0,34-18 15,1 0-31</inkml:trace>
  <inkml:trace contextRef="#ctx0" brushRef="#br1" timeOffset="125237.827">2540 7937 0,'0'-17'47,"0"34"15,0 1-62,0 0 16,0 35 0,0 17-1,0 18 1,0-70-16,0 17 15,0-17 1,0-36 0,0-17-1</inkml:trace>
  <inkml:trace contextRef="#ctx0" brushRef="#br1" timeOffset="125409.699">2593 7796 0,'0'0'0,"0"-70"0,-18-1 15,1 18 1,17 36 0,17 34 31,19 1-32</inkml:trace>
  <inkml:trace contextRef="#ctx0" brushRef="#br1" timeOffset="126128.62">3263 7937 0,'0'0'0,"18"0"0,17-17 16,-35-1 15,0 1-15,-53 17-1,-17 0 1,-19 0-1,1 35 1,35 18 0,53 35-1,18-35 1,35 0 0,53-36-1,35-34 1,-88-1-1,17-70 1,-17-36 0,-18-52-1,-17 0 17,-18 35-17,0 105 1,-35 36-1,35 53 1,0 18 0,0 52-1,0 1 1,0-1 0,0-17-1,0-18 1,0-17-1,0-36 1,17-35 0,1 0-1,0-18 1</inkml:trace>
  <inkml:trace contextRef="#ctx0" brushRef="#br1" timeOffset="128503.305">4551 8061 0,'0'0'0,"-18"0"31,18 18-16,-17-18 1,-1 0 0,36 0 31,-1 0-32,71 0 1,53-18-1,54 18 1,-37 0 0,-52-18-1,-71 18 1,-17 0 0,-18-17 15,-18 17-16,1 0-15,-19-18 32,19 0-17,17 1-15</inkml:trace>
  <inkml:trace contextRef="#ctx0" brushRef="#br1" timeOffset="136831.586">5980 7743 0,'0'-17'0,"-18"17"93,0 0-61,1 0 15,17 17-32,0 1-15,-18 17 16,18 36-1,0-53-15,-35-1 16</inkml:trace>
  <inkml:trace contextRef="#ctx0" brushRef="#br1" timeOffset="137159.582">5944 8043 0,'0'0'15,"18"0"-15,0 0 16,34 0 0,1-35 15,-17-36-16,-19 54-15,54-71 16,-36 17 0,-17 36-1,-18 52 17,0 1-32,0 17 15,0 36 1,0-18-1,17 0 1,1-36 0,53 1-1,34-53 1,-105 17 0</inkml:trace>
  <inkml:trace contextRef="#ctx0" brushRef="#br1" timeOffset="137300.323">6738 7691 0,'18'-18'16,"-1"0"-16,19-17 16,17 0-1</inkml:trace>
  <inkml:trace contextRef="#ctx0" brushRef="#br1" timeOffset="137582.127">6791 7585 0,'0'0'16,"-18"0"-16,-17 17 16,0 19-1,17 17 1,18-1 0,71 19 15,-1 0-16,-17-36 1,-35 0 0,-18 0-1,-53-17 1,-18 17 0,-17-35-1,18 0 1,52 0-1,53-35 1</inkml:trace>
  <inkml:trace contextRef="#ctx0" brushRef="#br1" timeOffset="138005.059">7073 7849 0,'18'0'16,"-1"0"-1,1 0-15,17 0 16,18-35 0,-17 0-1,-36-1 1,0 19-1,-36 17 1,-34 0 0,17 53-1,18 0 1,17 17 15,18 1-31,35-18 16,18-18 15,18-35-15,-1 0-1,-17 0-15</inkml:trace>
  <inkml:trace contextRef="#ctx0" brushRef="#br1" timeOffset="138599.449">7761 7920 0,'0'0'0,"18"-18"16,-1-17 0,1 0-1,-18 17 1,-35 0 0,-71 89-1,18-89 1,17 18 15,36 53-15,35 18-1,18-1 1,52-34 0,36-19-1,-18-17 1,-17-53-1,-18-35 1,-1-35 0,-69-36-1,17 0 1,0 106 0,-18 53-1,18 71 16,35-1-15,1 36 15,-36-53-31,17 53 16,-17-18 0,0-17-1,-17-18 1,17-36-1,-18-17 1,18-17-16</inkml:trace>
  <inkml:trace contextRef="#ctx0" brushRef="#br1" timeOffset="139053.246">9049 7549 0,'0'0'0,"0"-17"15,0-1 1,-18-17 15,18 53-15,-18 34 0,-17 72-1,35-1 1,0 1-1,-17-36 1,17-17 0,0-36-1,17-35 17,1-18-17,-18 1-15</inkml:trace>
  <inkml:trace contextRef="#ctx0" brushRef="#br1" timeOffset="139240.615">8784 7867 0,'0'0'0,"-88"-18"16,70 1 0,54 17-1,34 0 1,36-18-1,35 0 1,-53-17 0</inkml:trace>
  <inkml:trace contextRef="#ctx0" brushRef="#br1" timeOffset="139568.8">9278 7726 0,'18'0'15,"-36"0"16,-17 0-15,-1 53 0,19 0-1,-1 17 1,36-17 0,35 0-1,-36-53-15,72 18 16,-19-36-1,-17-17 1,-35-36 0,-36-17 15,-35 35-15,-35 35-1,35 18 1,35 0-16</inkml:trace>
  <inkml:trace contextRef="#ctx0" brushRef="#br1" timeOffset="140068.797">10266 7973 0,'0'17'47,"0"1"-31,0 0-16,-18 35 15,18 0 1,-17-1 15,-1-34-15,0-18-1</inkml:trace>
  <inkml:trace contextRef="#ctx0" brushRef="#br1" timeOffset="140240.605">10231 7902 0,'0'0'0,"17"-141"16,-17 88-1,-17 36 1,-1 17-1,18 17 17,0-34-17</inkml:trace>
  <inkml:trace contextRef="#ctx0" brushRef="#br1" timeOffset="140865.887">10742 7973 0,'0'0'0,"35"-18"16,-17-17-1,-18 17 1,-18-17 0,-17 35-1,-18-18 1,-35 18 15,-36 36-15,89 52-1,35 0 1,35-17 0,36-19-1,17-34 1,-17-18 0,-1-53-1,1-70 1,-36-18-1,-35-1 1,0 37 0,0 52-1,-17 35 1,17 53 31,0 36-32,0 35 1,-18 0 0,18-89-16</inkml:trace>
  <inkml:trace contextRef="#ctx0" brushRef="#br1" timeOffset="140943.978">10830 8149 0,'0'18'16,"0"-36"0,0 53-16,18-35 15,0 0 1,34-35-1</inkml:trace>
  <inkml:trace contextRef="#ctx0" brushRef="#br1" timeOffset="141241.523">11359 8008 0,'0'0'15,"0"-18"17,0 1-17,18 17 1,17-36 0,-17 1-1,-18 0 1,-18 17-1,1 1-15,-54 17 16,54-18 15</inkml:trace>
  <inkml:trace contextRef="#ctx0" brushRef="#br1" timeOffset="141350.918">11201 8061 0,'0'18'0,"0"-36"16,17 53-16,1-17 15,35 17-15,35 0 31,-17-35-15,-1 0 0</inkml:trace>
  <inkml:trace contextRef="#ctx0" brushRef="#br1" timeOffset="141742.37">11642 8132 0,'0'17'16,"0"1"-16,0-1 31,0-34 16,0-1-31,0 1-16,0-36 15,17-36 1,36 19 15,18 17-15,-36 35-16,71 36 15,-36 17 1,-17 36 0,-35-18-1,-18 17 1,-18-34-1,1 16 1,-19-52 0,19-17-1</inkml:trace>
  <inkml:trace contextRef="#ctx0" brushRef="#br1" timeOffset="142508.64">11289 7761 0,'-18'0'16,"1"0"-16,-1 18 15,0-18 1,-17 17 0,17 1-1,1 17 1,-19-17 0,36 17-1,0 18 1,0 0-1,0-18 1,0-17 0,0 0-1</inkml:trace>
  <inkml:trace contextRef="#ctx0" brushRef="#br1" timeOffset="144305.377">11130 8008 0,'0'0'0,"18"0"0,-18 18 15,17-18 1,1 0 0,-18 17-1,35-17 1,-17 0-1,17 0 1,-17 0-16,0 0 16,-1 0-1,18 0 1,-17 0 0,0 0-1</inkml:trace>
  <inkml:trace contextRef="#ctx0" brushRef="#br1" timeOffset="146024.318">12294 7479 0,'0'0'0,"-17"-18"16,-19-17 0,36 53 15,0-1-15,0 36-1,0 18 1,0-1-1,-17 18 1,-1 1 0,18-36-1,0 35 1,0-18 0,0-34-1,18-1 1,35-35-1,0 0 17,-36 0-32,36-35 15,0-1 1,-18 1-16</inkml:trace>
  <inkml:trace contextRef="#ctx0" brushRef="#br1" timeOffset="146274.351">12294 7832 0,'0'0'16,"18"0"30,17 0-30,53-18 0,1 18-1,-1-18 1,-71 18-16</inkml:trace>
  <inkml:trace contextRef="#ctx0" brushRef="#br1" timeOffset="146446.066">12806 7779 0,'0'0'15,"0"17"1,0 19 0,-53-19-1,53 36 1,18 18 0,-18-36-1,0-17 1</inkml:trace>
  <inkml:trace contextRef="#ctx0" brushRef="#br1" timeOffset="146633.67">12841 7620 0,'0'0'15,"0"-71"1,-18 19-1</inkml:trace>
  <inkml:trace contextRef="#ctx0" brushRef="#br1" timeOffset="147086.97">13159 7691 0,'0'0'0,"17"0"15,1 0 1,17-36 0,0 1-1,-35-18 1,-17 18 0,-18 17-1,-18 18 1,17 35-1,-17 36 17,36 17-17,17 18 1,0 35 0,0-70-1,-18 17 1,0-18-1,18-52-15</inkml:trace>
  <inkml:trace contextRef="#ctx0" brushRef="#br1" timeOffset="147142.886">12982 8255 0,'0'0'15,"0"-18"-15</inkml:trace>
  <inkml:trace contextRef="#ctx0" brushRef="#br1" timeOffset="147321.884">13053 8026 0,'-18'-18'16,"18"0"-1,18 18 1,17 0 0,36-17-1,-1-19 1,-52 36-16</inkml:trace>
  <inkml:trace contextRef="#ctx0" brushRef="#br1" timeOffset="147728.078">13441 7796 0,'0'0'0,"0"18"47,0 0-31,0 17-16,35 0 15,-17 0 17,17-17-17,18-18 1,0 0-1,0-18 1,-18-17 0,0-18-1,-17 0 1,-18 36-16,0-19 16,-35 54 15,-1 17-16</inkml:trace>
  <inkml:trace contextRef="#ctx0" brushRef="#br1" timeOffset="147978.06">13652 8237 0,'0'18'16,"0"-36"-16,0 107 16,0-54-1,-70 459 32,52-512-31,-35 0-1,0-34 1,18-37 0,35-17-1,35-17 1,36-18-1,-18 70 1</inkml:trace>
  <inkml:trace contextRef="#ctx0" brushRef="#br1" timeOffset="148759.699">13794 7849 0,'0'18'47,"0"0"-31,0-1-16,0 36 15,-18 35 1,18-17 0,-18-1-1,18-34 1</inkml:trace>
  <inkml:trace contextRef="#ctx0" brushRef="#br1" timeOffset="149618.912">13758 8237 0,'-17'18'15,"17"0"1,-18 35-1,0-18 1,18 0 0,-17-17-1</inkml:trace>
  <inkml:trace contextRef="#ctx0" brushRef="#br1" timeOffset="159593.792">14922 7761 0,'18'18'62,"0"-18"79,-18-18-110,0 0-31,0 1 16,0-1-1,0 1 1,0-1 15,-36 18-15,-16 0 0,-19 18-1,0-18 1,19 52-1,16 1 1</inkml:trace>
  <inkml:trace contextRef="#ctx0" brushRef="#br1" timeOffset="159828.108">14570 7920 0,'0'0'0,"70"17"16,71 36-1,-52-35 1,-89 35-1,70-106 1,1-18 0,-36 1-1,-35 35 1,18 17 0,-18 36 15,0-1-31,0 1 15</inkml:trace>
  <inkml:trace contextRef="#ctx0" brushRef="#br1" timeOffset="159921.855">15064 8061 0,'0'0'15,"0"18"-15,17-18 16,1 0 15,0 0-31,-1-18 0</inkml:trace>
  <inkml:trace contextRef="#ctx0" brushRef="#br1" timeOffset="160359.603">15275 7814 0,'0'18'234,"-17"-18"-234,17 35 16,0 18-1,-18 0 1,18-36-16,0 1 16</inkml:trace>
  <inkml:trace contextRef="#ctx0" brushRef="#br1" timeOffset="160578.29">15311 8061 0,'0'-18'31,"0"36"-31,0-53 0,-18-36 15,18 1 1,0-19 0,35 54-1,71 17 1,0 54 0,17 52-1,-70-18 1,-35-34-1</inkml:trace>
  <inkml:trace contextRef="#ctx0" brushRef="#br1" timeOffset="161734.863">15028 7761 0,'0'-18'0,"0"1"32,-17 17-1,-1 0 0,0 0-31,1 0 16,-19 0-1,-16 0 1,16 17 0,1 1-1,0-18 1,17 18 0,0 17-1,-17 0 1,18-17 15,-1 17-15,18-17-1,-18 17 1,18-17 0,0-1-16,18 1 15,0 0 1,17 17-1,0-35 1,0 18 0,18-18-1,-17 0 1,-1 0 0,-18 0-1,1-18 16,17-17-15,-17-1 0,-18 1-1,0 0 1,0 17 0,0 1-1,0 34 95,0 1-110,0-1 15,0 1-15,18 17 16,-1 1 15,-17-19-15</inkml:trace>
  <inkml:trace contextRef="#ctx0" brushRef="#br1" timeOffset="161820.104">15117 8167 0,'0'0'0,"17"0"16,18-18-1,36-17 1,-53 17-16</inkml:trace>
  <inkml:trace contextRef="#ctx0" brushRef="#br1" timeOffset="162359.931">15240 7708 0,'18'0'31,"-18"18"-15,0-1 0,0 1-1,0 17 1,0-17-16,17 53 15,-17-19 1,0-34 0</inkml:trace>
  <inkml:trace contextRef="#ctx0" brushRef="#br1" timeOffset="173079.728">33849 4374 0,'0'0'0,"0"36"0</inkml:trace>
  <inkml:trace contextRef="#ctx0" brushRef="#br1" timeOffset="178471.837">16669 7814 0,'-18'0'31,"0"0"-31,1 0 16,17 18 15,17-18 16,1 0-47,17 0 31,1-18-15,-1 0-1,-17-35 1,-18 1-1,0 16 1,-18 19 0,-17 17-1,-1 17 1,1 1 0,-18 35-1,36 17 1,-1 1-1,18-1 1,0-17 0,35-17-1,0-19 1,1-17 15,34 0-15,-52 0-16,52-17 15,-17-36 1,-35 35-16</inkml:trace>
  <inkml:trace contextRef="#ctx0" brushRef="#br1" timeOffset="179034.371">17268 7285 0,'0'0'0,"0"-18"16,-17-70-1,-1 53 1,1 35 0,-1 35-1,18 0 1,0 36-1,0 35 1,0-18 0,0 71-1,0-36 1,0-35 15,0-17-15,0-18-1,0-36 1,0 1 0,18-18-1,17-18 17,18-35-17,-18 36-15</inkml:trace>
  <inkml:trace contextRef="#ctx0" brushRef="#br1" timeOffset="179487.271">17674 7832 0,'0'0'0,"-17"0"0,-1 0 16,0 0-1,36 0 1,0 0 0,17-36-1,18 1 1,-36 17-16,19-17 16,-36-18-1,0 18 1,-53 35-1,-18 18 1,18 17 0,0 53-1,53-17 1,0 17 15,36-35-15,17-18-1,17-17 1,36-18 0,-71-18-1</inkml:trace>
  <inkml:trace contextRef="#ctx0" brushRef="#br1" timeOffset="180268.529">18097 7849 0,'-17'0'31,"-1"0"0,18 18-15,0 0-1,0-1 1,0 36 0,0-18-1,0 1 1,0-54 46,0 0-62,0-17 16,0-35 0,35-19-1,18 1 1,-35 71-16,35-1 16,0 36 15,-18 52-16,0 1 1,-35-18 0,18-18-1,-18-18 1,0-52 15,0-35-15,0-1-1,35 18 1,-35 36-16,71 17 16,-1 35-1,-17 35 1,-17 1 0,-36-18 15,0 17-16,-36-34 1,36-19 0,0-34 15,53-1-31</inkml:trace>
  <inkml:trace contextRef="#ctx0" brushRef="#br1" timeOffset="180674.656">18979 7814 0,'18'0'16,"0"0"-16,17-18 15,18 1 16,-18-19-15,-17 1 0,-18 0-1,-18 17 1,1 18-16,-36 0 16,-18 0-1,1 36 1,34 52-1,19 0 1,17-18 0,70 19-1,1-72 1,17-17 0,0-17-1,-53 17 1</inkml:trace>
  <inkml:trace contextRef="#ctx0" brushRef="#br1" timeOffset="181080.943">19367 7920 0,'0'35'31,"-17"0"-15,17-17-1,0 0 1,0-1-1,17-17 1,1-35 0,-18-18-1,18-35 1,-1-18 0,36 36-1,-35 52 1,53 18-1,-1 53 1,-17 17 0,-53 19-1,0-19 1,0-17 0,-18-18-1,18-52 16</inkml:trace>
  <inkml:trace contextRef="#ctx0" brushRef="#br1" timeOffset="181518.606">19967 7108 0,'0'0'0,"18"-17"15,-18-1 1,0 36 15,0-1-15,0 54-1,0-53-15,0 87 16,0 37 0,0-19-1,0 1 1,0-19 0,17-34-1,19-1 1,17-34 15,0-36-15,0 0-1,-18-53 1,0 18-16</inkml:trace>
  <inkml:trace contextRef="#ctx0" brushRef="#br1" timeOffset="181679.712">20038 7549 0,'0'0'0,"-53"-17"16,0-1-1,53 1 1,123-19 0,19 1-1,-90 17 1</inkml:trace>
  <inkml:trace contextRef="#ctx0" brushRef="#br1" timeOffset="182691.143">21308 7514 0,'0'0'0,"0"-35"15,0 0 1,-18 35-1,0 0 1,18 17 0,-17 71-1,17 18 1,0-18 0,35 1-1,36-36 1,-18-36-1,17-34 1,-17-54 0,0-35 15,-35-17-15,-1 52-1,-17 36 1,0 70 15,0 36-15,0-1-1,0 18 1,18-17 0,17-18-1,18-35 1,0-36-1</inkml:trace>
  <inkml:trace contextRef="#ctx0" brushRef="#br1" timeOffset="183113.102">22154 7532 0,'0'0'0,"0"-35"31,0 17-31,-17-17 15,-1 17 1,1 0 0,-19 18-1,1 18 1,0 17 0,35 18-1,53 18 1,0-1-1,-1 1 1,-34-1 0,-18-17 15,-35-17-15,-36-19-1,1-17 1,34 18-1,1-18 1,35-35 0,18 17-16</inkml:trace>
  <inkml:trace contextRef="#ctx0" brushRef="#br1" timeOffset="183316.15">22401 7620 0,'0'0'16,"18"-18"-16,0 18 0,-18 18 31,0 0-31,0 17 16,17 18-1,-17 0 17,0-18-17</inkml:trace>
  <inkml:trace contextRef="#ctx0" brushRef="#br1" timeOffset="183489.225">22437 7408 0,'0'0'0,"0"-35"0,0 0 16,0-36-1,-18 54 1,0 17-1,18 17 1,18 1 0,-18-1-16</inkml:trace>
  <inkml:trace contextRef="#ctx0" brushRef="#br1" timeOffset="183864.181">22666 7673 0,'0'0'0,"18"53"16,-18 0 0,0-18-1,0-53 17,-18-35-17,0-35 1,18-18-1,36 18 1,34 71 0,-52 17-16,88 70 15,-36 18 1,-17-17 0,-53-1 15,0-17-16,0-17 1</inkml:trace>
  <inkml:trace contextRef="#ctx0" brushRef="#br1" timeOffset="184473.507">23548 7479 0,'0'0'0,"0"-71"16,-18 54 0,-52 17-1,-1 17 1,1 54 0,52 17 15,36-35-16,52-18 1,18-35 0,-35-35-1,0-53 1,-35 0 0,-18 17-1,-35 36 1,-1 52-1,1 36 1,0 53 0,35 106-1,17-18 1,19 18 0,-36-18-1,0-36 16,-36-52-15,-34-71 0,-54-70-1,54-53 1,17-36 0,53 1-1,70 0 1,54 17-1,17 17 1,-88 54-16</inkml:trace>
  <inkml:trace contextRef="#ctx0" brushRef="#br1" timeOffset="184989.464">24483 7514 0,'0'0'16,"0"-17"0,0 34 15,-18 18-15,18 36-1,0 0 1,-18-19-1,18-34 1,-17-36 0,-1-17-1</inkml:trace>
  <inkml:trace contextRef="#ctx0" brushRef="#br1" timeOffset="185146.435">24412 7320 0,'0'0'0,"0"-53"16,0-35 15,0 70-15,18 36 15,-1-18-31</inkml:trace>
  <inkml:trace contextRef="#ctx0" brushRef="#br1" timeOffset="185740.666">25153 7426 0,'0'0'0,"0"-18"0,0 1 16,-18-1-1,-52 0 1,-36 18-1,0 36 17,36 34-17,52 18 1,89 36 0,34-71-1,19-36 1,-18-52-1,-53-53 1,-18-71 0,-35-123-1,0 159 1,0-1 0,0 54-1,0 52 1,0 36-1,18 52 17,17 124-17,-18-18 1,1 1 0,-18-36-1,0-53 1,0-17-1,0-54 1,-18-17 0,18-17-16</inkml:trace>
  <inkml:trace contextRef="#ctx0" brushRef="#br1" timeOffset="186975.459">26441 7373 0,'0'0'15,"0"-18"-15,17 1 16,1-1-1,0-17 1,-18 0 0,-36-1 15,-17 1-15,-35 35-1,0 35 1,17 36-1,54-1 1,34 19 0,89-1-1,0-71 1,-35-34 0,-36-36-1,-17-53 1,-18 18-1,0 35 1,0 35 15,-18 71-31,18 35 16,18 1 15,17-19-15,0-17-1,18-35 1,-35-36 0</inkml:trace>
  <inkml:trace contextRef="#ctx0" brushRef="#br1" timeOffset="187428.537">26899 6738 0,'0'0'0,"0"-18"16,0 36 62,0 0-78,0 17 16,0 36-1,0 34 1,0-69-16,0 69 16,-17 37-1,17-19 1,-18-35-1,18-17 1,18-54 0,17-17-1,53 0 1,18-70 15,-35-18-31</inkml:trace>
  <inkml:trace contextRef="#ctx0" brushRef="#br1" timeOffset="187584.861">26811 7038 0,'0'0'0,"-70"-18"16,87 18-1,54-17 1,87-36-1,-69 17 1</inkml:trace>
  <inkml:trace contextRef="#ctx0" brushRef="#br1" timeOffset="187944.114">27464 6703 0,'0'0'0,"-18"-18"31,18 0-31,-18 18 15,1 0 17,-18 36-17,17 17 1,0 17 0,18 36-1,-17 35 1,-1-17-1,18 17 1,0-53 0,0-35-1,53-18 1,-35-35-16,52 0 31,1-35-15,-36-53-16</inkml:trace>
  <inkml:trace contextRef="#ctx0" brushRef="#br1" timeOffset="188115.972">27287 7108 0,'0'0'0,"-17"-17"15,17-1 1,35 1-1,36 17 1,-1-36 0,-52 36-16</inkml:trace>
  <inkml:trace contextRef="#ctx0" brushRef="#br1" timeOffset="188475.313">27640 7020 0,'0'18'16,"18"0"0,-1-18-1,19 52 1,-1 19 0,-17 17-1,-18-53-15,0 18 16,0 0-1,-18-70 32,18-1-47,0-35 16,35-70 0,1 34 15,16 19-16,-16 17 1,-19 53-16</inkml:trace>
  <inkml:trace contextRef="#ctx0" brushRef="#br1" timeOffset="188662.902">28205 7003 0,'0'0'0,"35"17"15,-35 1 1,17 17-1,-17 36 1,0 17 0,0-35-1,0 0 1,-17-53 0,-1-18-1</inkml:trace>
  <inkml:trace contextRef="#ctx0" brushRef="#br1" timeOffset="188834.788">28293 6967 0,'17'-35'15,"-34"70"-15,34-176 16,-52 71 0,0 34-1,17 19 1,36 17 15</inkml:trace>
  <inkml:trace contextRef="#ctx0" brushRef="#br1" timeOffset="189397.608">28681 6632 0,'0'-17'16,"0"-1"-1,0 36 17,0-1-17,0 89 1,0 35-1,0 0 1,-35 18 0,17-36-1,18-87-15,-18 17 16,18-36 0,0-34-1,0-36 1,18-53 15,17 35-15,36-17-1,52 53 1,-17 53 0,-53 70-1,-18 18 1,-35-1-1,-53-52 1,-35-17 0,-18-36-1,18-18 1,53-35 0</inkml:trace>
  <inkml:trace contextRef="#ctx0" brushRef="#br1" timeOffset="189913.194">29192 6985 0,'0'-18'0,"0"36"47,-35 17-31,17 36-1,18-1 1,36 19 0,17-19-1,35-52 1,-18-36-1,-17-52 1,-17-36 15,-19 18-15,-17 70-16,0-35 16,-17 88 15,-1 36-16,18-1 1,0 19 0,0-72-16,18 54 15,17-54 1,18-34 0,-36-1-16</inkml:trace>
  <inkml:trace contextRef="#ctx0" brushRef="#br1" timeOffset="190288.045">29933 6650 0,'0'0'0,"0"-18"16,-17-17-1,-1 35 1,18 53 15,0 17-15,0 1-1,-18 17 1,1-17 0,17 52-1,0-88-15,0 89 16,0-54-1,0-17 17,35-53-17,35 0 1,19-35 0,-1-53-16</inkml:trace>
  <inkml:trace contextRef="#ctx0" brushRef="#br1" timeOffset="190455.735">29933 6914 0,'0'0'0,"-123"-35"16,105 35 15,36-17-31,70 17 16,18-18 15</inkml:trace>
  <inkml:trace contextRef="#ctx0" brushRef="#br1" timeOffset="190820.228">30392 6914 0,'0'0'0,"17"0"31,1 0-15,0 0-16,52 0 15,1-17 1,-36-18 0,-17-1-1,-54 1 1,-52 35-1,0 53 1,18 17 0,34 19 15,36-1-15,53 0-1,71-17 1,34-71-1</inkml:trace>
  <inkml:trace contextRef="#ctx0" brushRef="#br1" timeOffset="-172936.825">1182 9155 0,'-18'17'16,"1"-17"15,17-17 31,0-1-46,17 0 0,18-17-1,-17 17-15,35 18 16,0 0-1,0 18 1,-53 35 0,-18 35-1,-52 0 17,-36 1-17,71-54-15,-71 18 16,70-36-1,1-17 1,35-17 0,18-19-1,-1 19 1,36 34 0,-70 1-1</inkml:trace>
  <inkml:trace contextRef="#ctx0" brushRef="#br1" timeOffset="-172858.675">1147 9648 0,'0'18'31,"17"-18"-31,36 0 16,-123-18-1,211 18-15,-106-35 16</inkml:trace>
  <inkml:trace contextRef="#ctx0" brushRef="#br1" timeOffset="-172264.926">1270 8837 0,'-18'0'0,"36"0"0,-53 0 31,35 18 0,17-1-15,19 19-16,17-1 16,35 35 15,-71-52-31,89 35 15,18 0 1,-36-35 0,-35-1-1,-18-17 1,-17 0 0,17 0-1,-17 0 1,-1 0 15,-17 53-15,0 35-1,-53 18 1,36-53-16,-54 53 31,-17-18-15,17-35-1,36-53 1</inkml:trace>
  <inkml:trace contextRef="#ctx0" brushRef="#br1" timeOffset="-171593.222">1076 9490 0,'0'17'31,"18"-17"-16,-1 0 1,1 18 0,0-18-1,-1 18-15,1-18 16,-1 0 0</inkml:trace>
  <inkml:trace contextRef="#ctx0" brushRef="#br1" timeOffset="-169733.577">2593 9207 0,'-18'0'0,"18"18"78,0 0-62,0 17-1,0 18 1,0 0 0,0-35-1,0-1-15,-17-34 78,17-1-78,0 0 16,0-35 0,35-17-1,-17 52-15,17-52 16,18 17-1,0 53 1,-18 0 0,0 35-1,0 35 1,-17 1 0,-18-36-1,18 18 1,-18-17 15,17-19-31,1-17 31</inkml:trace>
  <inkml:trace contextRef="#ctx0" brushRef="#br1" timeOffset="-169104.265">3334 9207 0,'0'0'0,"17"-17"15,1-18 1,-18 17 15,0 0-15,-35 1 0,-53 17-1,-18 17 1,35 36-1,36 0 1,35 35 0,70-17-1,19-18 1,16-36 0,-16-17-1,-36-35 16,-18-18-31,-35-17 16,0 17 0,0 17 15,0 72 0,17-1-15,19 36-1,-1-18 1,18-1 0,-53-34-16,35 0 15,1-18 17</inkml:trace>
  <inkml:trace contextRef="#ctx0" brushRef="#br1" timeOffset="-168420.438">3898 9313 0,'0'0'16,"-17"0"-16,17 18 15,0 0 1,17 17 15,1-17-15,-1-1-1,-17-34 17,-17-1-17,17 0 1,-35-35 0,35 0-1,0 36 1,0-1-16,17 18 15,36 0 1,18 0 0,-18 18-1,-1-1 17,-34-17-17,0 0 16,-18-17 1,0-1-17,35 0 1,-17 1 0,17 17-1,-17 35 1,-1 18-1,19-18 1,-36 18 0,0-17-1,0-1 1,0-18 0,-18-17 30</inkml:trace>
  <inkml:trace contextRef="#ctx0" brushRef="#br1" timeOffset="-167904.292">4568 9260 0,'0'0'0,"18"0"62,0 0-46,35 0 0,0-17-1,-18-19 1,-18-16 0,-17 34-16,0-17 15,-35 35 1,-18 0-1,0 35 1,18 35 0,35 1-1,18 35 1,35-53 15,0-18-15,17-35-1,1-18 1</inkml:trace>
  <inkml:trace contextRef="#ctx0" brushRef="#br1" timeOffset="-167419.839">5697 9349 0,'0'0'16,"-17"0"-16,-19 0 15,-34 0 1,52 0 0,36 0 31,0 0-47,52 0 15,36 0 1,0 0-1,-18 0 1,-35-18 0,-36 18-1,-17-18 17,18 18-17,-18-17-15,18 17 16</inkml:trace>
  <inkml:trace contextRef="#ctx0" brushRef="#br1" timeOffset="-166388.68">6562 9190 0,'0'0'0,"-18"0"63,18 17-48,0 1 1,-18 0-16,18-1 0,0 54 16,18 17-1,53-17 1,34-18 15,-16-53-15,-19-36-1,-17-17 1,-18-35 0,-17 0-1,-18 17 1,0 54-1,0 34 1,-18 19 0,18 17-1,0 0 1,36 0 0,-19-18-1,1 0 1,35-17 15,-36-18-31</inkml:trace>
  <inkml:trace contextRef="#ctx0" brushRef="#br1" timeOffset="-165935.281">7444 9207 0,'0'0'16,"0"-17"-16,17-1 15,-17 1 1,-17 17 31,-1 0-32,0 17 1,1-17 0,17 35-1,0 18 1,35-17 0,0 17-1,1 0 1,-19-18-1,-17-18 1,-17 1 0,-1 0-16,-35-18 31,-18 0-31,36 0 16,17 0-1,18-18 1</inkml:trace>
  <inkml:trace contextRef="#ctx0" brushRef="#br1" timeOffset="-165497.742">7708 9331 0,'18'-18'0,"-1"18"16,1 0-16,17-17 15,36-19 1,-53 19 0,-1-36-1,-52 35 1,-18 18-1,-18 0 1,36 53 15,18 18-15,17-18 0,0 17-1,0-52-15,35 17 16,53 18-1,35-53 1,1 0 0,-71-18-16</inkml:trace>
  <inkml:trace contextRef="#ctx0" brushRef="#br1" timeOffset="-164919.716">8731 9260 0,'0'0'0,"0"-17"16,0-1 15,-17 0-15,-36 18 0,-36 0-1,-16 18 1,34 35-1,53 35 1,54-35 0,34 0-1,18-35 1,1-18 0,-19-36-1,-17-16 1,-35-90-1,-18 1 1,0 18 15,0 52-15,-18 36 0,-17 35-1,35 18 1,-18 52-1,36 18 1,0 18 0,17 0-1,-18 0 1,1-18 0,0-53-1,-1-17 1,-17-36-1</inkml:trace>
  <inkml:trace contextRef="#ctx0" brushRef="#br1" timeOffset="-164231.887">9984 9119 0,'0'0'16,"0"-17"-16,-18-19 15,18 54 48,0 0-63,0 35 0,0-18 15,0 35 1,0 19 0,0-1-1,0 0 17,0-70-32,0 52 15,18-35 1,17-17-1,18-18 1,0-35 0,-18-18-1,0 0 1</inkml:trace>
  <inkml:trace contextRef="#ctx0" brushRef="#br1" timeOffset="-164028.55">9754 9384 0,'0'0'0,"-17"0"0,-36-18 31,88 18 0,53-17-15,0-1-1,18 0-15</inkml:trace>
  <inkml:trace contextRef="#ctx0" brushRef="#br1" timeOffset="-163606.392">10354 9243 0,'-18'0'47,"1"0"-47,-1 17 16,0 1-16,1 0 15,17 35 1,17 17 15,36-17-31,18 0 16,-1-53-1,-17-18 1,0-52 0,-53 35-1,0-54 1,-17 36-1,-36 36 1,-18 17 0,18 17-1,36 1 1</inkml:trace>
  <inkml:trace contextRef="#ctx0" brushRef="#br1" timeOffset="-163090.496">11589 9296 0,'0'0'16,"0"-18"-16,0 0 16,-18 18-1,18 18 1,0 0-1,-18 35 1,18 17 0,-17 1-1,-1-18 1,1-36 0</inkml:trace>
  <inkml:trace contextRef="#ctx0" brushRef="#br1" timeOffset="-162902.997">11571 9137 0,'0'0'0,"0"-35"0,0 17 16,-18-35 0,1 35-1,-1 18 1,18 18-1,0 17 1,0-17 0</inkml:trace>
  <inkml:trace contextRef="#ctx0" brushRef="#br1" timeOffset="-162199.954">12118 9313 0,'0'0'0,"18"0"0,-18-17 16,0-1-1,0-17 1,-18 35 0,-53-18-1,-17 18 1,18 35 0,-1 36-1,71 0 1,18 17-1,52-18 1,1-34 15,17-36-15,-35-53 0,0-53-1,-18-18 1,0-17-1,-35 18 1,0 52 0,0 54-1,-35 17 1,17 35 0,18 18-16,0 35 31,0 18-16,-17 0 1,17-1 15,0-34-15,17-18 0,19-35-1,17-36 1</inkml:trace>
  <inkml:trace contextRef="#ctx0" brushRef="#br1" timeOffset="-161762.571">12488 9419 0,'18'0'0,"0"0"16,-1 0 15,19 0-15,-1-35-1,-18 0 1,-17-1-16,-17 1 15,-36 17 1,0 18 0,18 53-1,35 18 1,0-53-16,0 70 16,35 0-1,36-35 1,-1-36 15,-35-17-31</inkml:trace>
  <inkml:trace contextRef="#ctx0" brushRef="#br1" timeOffset="-161371.926">12876 9613 0,'0'0'0,"0"18"0,0-1 15,18-17 48,-18-17-47,0-18-16,0-36 0,0-17 31,18 0-16,52 17-15,18 53 32,1 36-1,-19 35-15,-17 18-16,-53-1 15,0 18 1,0-70-16,-18 52 15,18-34 17,-17-19-32</inkml:trace>
  <inkml:trace contextRef="#ctx0" brushRef="#br1" timeOffset="-160809.052">13494 8855 0,'0'0'15,"17"0"16,-17 17-15,18-17 0,-18 53-1,0 18 1,-18 17 0,1 0-1,-1 18 1,0-35-1,1-36-15,17 35 16,0 1 15,17-36-15,19-17 0,17-18-1,-18-18 1,18-35-1</inkml:trace>
  <inkml:trace contextRef="#ctx0" brushRef="#br1" timeOffset="-160637.159">13423 9278 0,'0'0'0,"18"0"16,35 0 0,0 0-1</inkml:trace>
  <inkml:trace contextRef="#ctx0" brushRef="#br1" timeOffset="-160418.185">13811 9225 0,'0'0'0,"18"0"47,-18 18-32,0-1 1,0 19 0,0-19-16,0 36 15,0 0 1,0-35-1,-18-18 1</inkml:trace>
  <inkml:trace contextRef="#ctx0" brushRef="#br1" timeOffset="-160246.338">13864 9049 0,'0'0'0,"0"-36"15,-17 19 32</inkml:trace>
  <inkml:trace contextRef="#ctx0" brushRef="#br1" timeOffset="-159808.823">14287 9031 0,'0'0'0,"18"0"0,0 0 16,35 0-1,17 0 1,-34-35-1,-36-18 1,-18 18 0,-35-18-1,18 53 17,-1 17-17,-17 36 1,18 18-1,0 35 1,0-1 0,17 19-1,0-18 1,1-18 0,-1-17-1,0-54 1</inkml:trace>
  <inkml:trace contextRef="#ctx0" brushRef="#br1" timeOffset="-159621.375">13970 9402 0,'0'0'0,"-18"-18"15,18 0 1,18 1-1,53 17 1,34 0 0,-16-36-1,16 1 1</inkml:trace>
  <inkml:trace contextRef="#ctx0" brushRef="#br1" timeOffset="-159012.107">14746 9172 0,'0'0'0,"0"18"47,-18-1-47,1 19 16,17-1 15,35 18-16,18-35 1,18-1 0,-1-17-1,1-53 1,-36 0 0,-17 36-16,-1-54 15,-17 18 1,0 36-1,-53 34 17,18 36-17,17-35-15,-17 70 16,35 53 15,18 53-15,17 18-1,-17-53 1,-36-54 0,-53-52-1,-17-53 1,-18-35 0,18-35-1,106-19 1,17 19-1,124-71 1,-53 70 0,-36 1-1</inkml:trace>
  <inkml:trace contextRef="#ctx0" brushRef="#br1" timeOffset="-146054.845">16404 9119 0,'18'0'235,"-1"0"-189,-17-17-30,0-1 0,0 0-1,18-17 1,-18 17 0,-18 1-1,-17 17 1,18 0-16,-54 0 15,-17 17 1,17 36 0,18 0-1,53 18 1,18-1 15,52-34-15,1-36-1,0 0 1,-18-18 0,-18-35-1,0-17 1,-17 34 0,-18 54 15,-18 0-16,18 17 1,0 18 0,0 0-1,18-18 1,17-17 0,-17-18 15,17-18-31</inkml:trace>
  <inkml:trace contextRef="#ctx0" brushRef="#br1" timeOffset="-145648.56">16739 9190 0,'0'0'0,"0"-18"32,0 36-17,0-1 1,0 1-16,18 17 15,0-17 1,-18 0 0,0-36 15,0-35-15,0 0-1,17-35 16,36 53-15,35 17 0,1 36-1,-1 52 1,-35 1 0,-36-54-16,-17 54 15,0-18 1,0-18-1,18-35 1,17-17 0</inkml:trace>
  <inkml:trace contextRef="#ctx0" brushRef="#br1" timeOffset="-144944.604">18327 9207 0,'0'0'0,"0"18"15,17-18 32,1-18-31,0-17-1,-18-18 1,17 0 0,-17 36-1,-53 17 1,1 17 0,16 19-1,19 34 1,17 1-1,17-1 17,19-17-17,16-17 1,-34-36-16,53 0 16,-18-18-1,-1-35 1</inkml:trace>
  <inkml:trace contextRef="#ctx0" brushRef="#br1" timeOffset="-144552.859">18697 8714 0,'0'0'0,"0"-18"0,0 0 16,-17 1-1,17 34 32,0 1-31,0 0-16,35 52 15,0 18 1,0 18 0,1 0-1,-36 0 1,0-36 0,0-17-1,0-35 1,17-18-1</inkml:trace>
  <inkml:trace contextRef="#ctx0" brushRef="#br1" timeOffset="-144099.734">19138 9119 0,'-17'0'16,"34"0"15,1 0-31,17-17 16,-17 17-16,17-18 15,0-17 1,-35-18 15,-17 35-15,-19 18 0,-34 18-1,35 52 1,-1 1-1,36 17 1,53-35 0,18-35-1,17-18 1,-35 0 0</inkml:trace>
  <inkml:trace contextRef="#ctx0" brushRef="#br1" timeOffset="-143349.468">19509 9137 0,'-18'0'31,"18"18"-15,0-1-1,0 1 1,0 17 0,0-17-1,0-1 1,0 1 0,0-36 77,0 1-77,0-1-16,0 0 16,0-52-1,35-1 1,1 1-1,34 35 1,18 70 0,-52 18-1,-1 17 1,-18-17 0,-17-35-1,18-18 1,-18-18-1,0-17 1,18 17-16,-1-35 16,36-17-1,0 52 17,18 53-17,-1 36 1,-70 35-1,0-36 1,-17-34 0,-1-19-1,18 1 1,0-36 0</inkml:trace>
  <inkml:trace contextRef="#ctx0" brushRef="#br1" timeOffset="-142927.823">20443 9119 0,'0'-17'46,"18"17"-30,-18-18 0,35-17-1,-17 17-15,-18-17 16,0 0 0,-18 35-1,-17 17 1,-18 36-1,18 18 1,35 17 0,18-35-1,34 0 17,37-36-17,-1-34 1,-53 17-16</inkml:trace>
  <inkml:trace contextRef="#ctx0" brushRef="#br1" timeOffset="-142849.611">20884 9260 0,'0'18'16</inkml:trace>
  <inkml:trace contextRef="#ctx0" brushRef="#br1" timeOffset="-142568.419">20832 9331 0,'0'0'16,"0"-18"-16,0 1 15,-18-1 1,18-35 0,0-17-1,53-19 1,17 36 15,54 53-15,-54 53-1,-34 18 1,-19-1 0,-17 19-1,0-36 1,0-18 0,-17-53 15</inkml:trace>
  <inkml:trace contextRef="#ctx0" brushRef="#br1" timeOffset="-142052.392">21414 8502 0,'0'0'0,"0"-18"15,0 1 1,0 34 31,0 1-32,0 17-15,0 53 16,0 36 0,0-1 15,0 1-16,0-89-15,35 71 16,0-36 0,0-17-1,1-17 1,17-36 0,0-36-1,-36-17 1,-17 36-1</inkml:trace>
  <inkml:trace contextRef="#ctx0" brushRef="#br1" timeOffset="-141896.118">21502 8925 0,'0'0'0,"-18"0"0,18-17 16,18 17 15,35-18-16,17 0 1,-17-17-16</inkml:trace>
  <inkml:trace contextRef="#ctx0" brushRef="#br1" timeOffset="-140833.657">22842 9084 0,'0'0'0,"-17"-18"15,-1 18 1,0 0 0,1 18-1,-1 17 16,18 36-15,0-1 0,0-17-1,53 0 1,-18-53 0,18 0-1,0-35 1,0-18-1,-18-70 1,-17 52 0,-18 36-1,0 52 32,0 1-47,0 0 16,-18 35-1,18 17 1,0 1 0,36-18-1,-1-36 1,35-17 0,-34-17-16</inkml:trace>
  <inkml:trace contextRef="#ctx0" brushRef="#br1" timeOffset="-140458.655">23442 9137 0,'0'0'0,"18"-18"0,17-17 16,-35-18-1,0 35 1,-18 18 15,-17 0 0,0 36-15,17-1 0,36 18-1,-1-35-15,19 34 16,17 1 0,-36-17-1,-17-1 1,-17-17-1,-19-1 1,-52-17 0,35 18-1,18-18 1,17 0 0,18-35-1</inkml:trace>
  <inkml:trace contextRef="#ctx0" brushRef="#br1" timeOffset="-140255.227">23636 9207 0,'0'0'0,"88"-17"15,-35 17 1,-53 17 0,0 1-1,0 35 1,0-18-1,0-17 1,18 0 0,-18-36-1</inkml:trace>
  <inkml:trace contextRef="#ctx0" brushRef="#br1" timeOffset="-140067.748">23883 8961 0,'0'0'16,"-18"-36"-16,1-17 16,-36 0-1,35 18 1,53 70 15,-17-17-15</inkml:trace>
  <inkml:trace contextRef="#ctx0" brushRef="#br1" timeOffset="-139661.563">24007 9207 0,'0'0'15,"0"53"-15,0-17 16,0-19-1,17-34 32,-17-19-31,0-34 0,18-1-1,17 1 1,18 17-1,-35 53-15,87 35 16,-16 18 0,-36 18-1,-18-1 1,-18-17 0,-17 0-1,0-35 1</inkml:trace>
  <inkml:trace contextRef="#ctx0" brushRef="#br1" timeOffset="-139020.177">24888 9137 0,'0'0'0,"0"-53"16,0 18-1,0 17 1,-70 18 0,-18 35-1,35 18 1,35 0 0,36 0-1,52-35 1,1-18-1,-1 0 1,-34-53 0,-1-53 15,-35 35-15,0 54-1,-18 34 16,-17 36-15,17 53 0,18-71-16,0 124 15,18 35 1,35 36 0,-53-54-1,0-53 1,-71-87-1,-34-36 1,16-36 0,1-34 15,35-36-15,53-35-1,53-35 1,18 70-1,35 35 1,-71 54-16</inkml:trace>
  <inkml:trace contextRef="#ctx0" brushRef="#br1" timeOffset="-138238.947">25770 9119 0,'0'-17'15,"-17"17"-15,-1 17 32,0 1-17,18 17 1,0 0-1,0 18 1,0-35 0,-17-36 31,-1 1-47,18-1 15,-17-70 1,17 53-16,17-54 15,36 1 1,18 71 0,35 34-1,-18 54 1,-18-1 15,-34 1-15,-36-18-1,0-18 1,0-17 0</inkml:trace>
  <inkml:trace contextRef="#ctx0" brushRef="#br1" timeOffset="-137769.982">26441 9013 0,'0'0'15,"17"-17"-15,1-1 0,0 1 16,-18-1 15,-36 18-15,-34 0-1,-18 18 1,17 52 0,53-17-1,36 18 1,53-19 0,17-16-1,0-36 1,-53-36-1,-17-52 1,0 18 0,-18 34-1,0 89 17,0-35-17,0 35 1,35 0-1,-18 0 1,36-53 0</inkml:trace>
  <inkml:trace contextRef="#ctx0" brushRef="#br1" timeOffset="-137159.854">26758 9155 0,'0'17'47,"0"1"-16,0-36 16,0 1-31,-17-19-1,-1-34 1,18-1 0,70-17-1,-52 70-15,106 18 16,-19 53 0,-34 18-1,-36-18 1,-17 0-1,-18-18 1,0-70 15,0-18-15,35-35 0,18 17-1,-18 36 1,1 35-1,34 35 1,-17 53 0,-35 0-1,-18-17 1,-18-18 0,0-18-1,18-53 16,18 18-15</inkml:trace>
  <inkml:trace contextRef="#ctx0" brushRef="#br1" timeOffset="-136799.623">27622 9013 0,'0'18'15,"18"-18"1,0 0 0,17 0-1,-17-18 1,-1 18-16,1-35 16,0-18-1,-36 0 1,-17 36-1,-1 34 1,-17 54 0,18 52-1,35-52 17,18-1-32,35-17 15,17-53 16,19-17-31</inkml:trace>
  <inkml:trace contextRef="#ctx0" brushRef="#br1" timeOffset="-135939.554">28628 8961 0,'0'0'0,"18"-18"0,34 0 31,1-35-15,-17 18-1,-36 0 1,0 0-1,-71 17 1,36 18 0,-71 0-1,0 53 1,36 0 0,34 35-1,72-18 1,52-17-1,0-35 1,-17-18 0,-19-35-1,-16-36 1,-19 18 0,-17 18-1,0 17 1,0 54-1,0 17 1,0 17 0,36-17 15,-1-35-15,18-18-1,-18-36-15</inkml:trace>
  <inkml:trace contextRef="#ctx0" brushRef="#br1" timeOffset="-135532.393">29087 8149 0,'0'-17'16,"0"34"31,0 1-47,0-1 16,0 36-1,17 88 1,-17 18-1,0 18 1,0-54 0,0-70-16,18 35 15,-18-17 1,35-54 0,0 1-1,18-18 1,18-53-1,-18-35 1</inkml:trace>
  <inkml:trace contextRef="#ctx0" brushRef="#br1" timeOffset="-135376.036">29069 8590 0,'0'0'0,"-53"-18"31,88 18-15,18-17 0,35-18-1</inkml:trace>
  <inkml:trace contextRef="#ctx0" brushRef="#br1" timeOffset="-135000.89">29527 8167 0,'0'17'47,"0"1"-32,0 35 1,18 35-1,-18 18 1,-18 17 0,1 1-1,17-71-15,-18 53 16,18-18 0,0-35-1,18-18 1,52 0-1,-17-17 17,36-53-32,-54-1 15</inkml:trace>
  <inkml:trace contextRef="#ctx0" brushRef="#br1" timeOffset="-134813.249">29404 8714 0,'0'0'0,"0"-18"31,53 18-15,35-18 0,-35 1-1,-35-1-15</inkml:trace>
  <inkml:trace contextRef="#ctx0" brushRef="#br1" timeOffset="-134453.365">29898 8625 0,'0'0'0,"0"18"31,18 0-15,17 35 0,-35 35-1,17-18 1,-17-52-16,0 35 16,18-18 15,-18-52-16,0-1 1,18-53 0,-1-17-1,1 53-15,35-53 16,0 17 0,-36 53-1</inkml:trace>
  <inkml:trace contextRef="#ctx0" brushRef="#br1" timeOffset="-134265.794">30286 8572 0,'0'0'16,"18"0"-16,-1 53 15,1 0 1,0 36 0,-18-19-1,0-17 1,0-18-1,0-35 1</inkml:trace>
  <inkml:trace contextRef="#ctx0" brushRef="#br1" timeOffset="-134093.965">30321 8361 0,'0'0'0,"-35"-106"31,17 71-15,36 35 15</inkml:trace>
  <inkml:trace contextRef="#ctx0" brushRef="#br1" timeOffset="-133483.819">30674 8132 0,'0'0'0,"-18"-18"0,1 0 16,-1 18-1,0 18 17,1 35-17,-1 17 1,18-34-16,0 122 16,0 19-1,0-36 1,0-18-1,0-52 1,0-53 0,18-71 15,-1 0-15,19-53-1,17 0 1,0 53-1,-18 53 1,35 18 0,19 52-1,-36 19 1,-53-1 0,-36-35-1,-17 0 1,0-36-1,-17-17 1,-1-17 0,18-36 15,53 35-31</inkml:trace>
  <inkml:trace contextRef="#ctx0" brushRef="#br1" timeOffset="-132952.503">31115 8537 0,'18'0'15,"-36"0"-15,53-17 16,-35 34 15,-35 1-15,17 52-1,18 19 1,0-19 0,36-17-1,34-35 1,18-18-1,-17-36 1,-36 19 0,18-71-1,0-1 1,-35 19 0,-18 52-1,0 36 1,-36 70-1,19 36 1,17-54 0,0-17-1,35-35 1,18-36 0,-35 0-16</inkml:trace>
  <inkml:trace contextRef="#ctx0" brushRef="#br1" timeOffset="-132545.491">31997 8008 0,'0'0'0,"0"-18"0,0 1 31,0 34 16,0 1-47,-18 0 0,18-1 0,-17 54 16,-19 35-1,19 35 16,-1 18-31,18-18 16,0-35 0,35-1 15,18-87-15,-17-18-1,-1-53 1,-18 18-16</inkml:trace>
  <inkml:trace contextRef="#ctx0" brushRef="#br1" timeOffset="-132388.497">31926 8414 0,'0'0'0,"-53"-53"16,53 35-1,-17 18 1,87 0-1,19-17 1,-54 17 0</inkml:trace>
  <inkml:trace contextRef="#ctx0" brushRef="#br1" timeOffset="-131981.401">32314 8449 0,'0'35'31,"18"-35"-31,17 0 16,18 0 0,35-53-1,-35 0 16,-35 1-31,-36 16 16,-52 54 0,-36 52-1,88-34-15,-52 70 16,35 17 15,35-52-15,17-1-1,71 1 1,18-36 0,71-70-1</inkml:trace>
  <inkml:trace contextRef="#ctx0" brushRef="#br1" timeOffset="-127260.494">864 10672 0,'-17'0'0,"17"17"16,-36-17-1,36-17 17,0-1-32,0 0 15,36-17 1,34 0 15,1 17-15,17 18-1,-53 0-15,18 35 16,-18 1 0,-35 17-1,-70-1 1,-1 1-1,18-35 1,36-18 0,87 0-1,19 0 1,-37 0 0,19 35-1,-36 18 16,-17 35-15,-53-17 0,-36-36-1,-17 0 1,-36-35 0,36 0-1,35-17 1,53-18-1,71-1 1,-1 1 0,-34 17-16</inkml:trace>
  <inkml:trace contextRef="#ctx0" brushRef="#br1" timeOffset="-126698.091">1393 10389 0,'0'0'0,"-17"-17"0,-1 17 31,18-18-16,0 36 1,18 17 0,52 18-1,-34-36-15,69 54 16,72 0 0,-18-18-1,-89-36 1,1 18 15,-54-17-15,-17 17-1,-17 18 1,-54 18 0,-17 17-1,-35 18 1,-19 0-1,107-89 1,-159 160 47,194-195-48,18 18 1,-1-18-16</inkml:trace>
  <inkml:trace contextRef="#ctx0" brushRef="#br1" timeOffset="-125245.076">2611 10407 0,'0'0'0,"-18"0"0,18-18 16,-18-17 0,36 35 15,0 18-15,-1 17-1,-17-17-15,18 52 16,-1 1-1,-17 35 1,18 35 0,-18 0 15,0-35-15,35-1-1,1-52 1,-1-17-1,18-36 1,17 0 0,19-53-1,-36-18 1</inkml:trace>
  <inkml:trace contextRef="#ctx0" brushRef="#br1" timeOffset="-125041.987">3175 10866 0,'0'0'0,"0"-18"15,-18 36 17,18-1-17,0 36 1,0 18 0,0-18-1,0-18 1,-17-70 15</inkml:trace>
  <inkml:trace contextRef="#ctx0" brushRef="#br1" timeOffset="-124885.618">3104 10689 0,'-17'-35'0,"34"70"0,-52-141 15,18 71 1,-1 35-1,36 18 17</inkml:trace>
  <inkml:trace contextRef="#ctx0" brushRef="#br1" timeOffset="-124510.551">3440 11042 0,'0'0'0,"0"18"16,35 34 0,-18-52-1,1-17 1,-18-18 0,-35-54-1,0-16 1,35-1-1,70 53 1,1 53 0,52 53-1,18 88 17,-88-35-17,-35-18 1,-18-18-1,-18-34 1,1-19 0,17-34-16</inkml:trace>
  <inkml:trace contextRef="#ctx0" brushRef="#br1" timeOffset="-124198.066">4127 10460 0,'0'0'0,"-17"-53"16,-1 0-1,1 35 17,-1 18-17,18 18 1,35 53-1,18 70 1,-35 0 0,-18 18-1,0-54 1,0-16 0,0-37-1</inkml:trace>
  <inkml:trace contextRef="#ctx0" brushRef="#br1" timeOffset="-123807.521">4339 10777 0,'0'0'0,"18"-35"15,-18 0 1,17 0-1,-34 35 17,-1 17-17,-35 18 1,53-17-16,-17 35 16,17 0-1,0 0 1,35 0-1,0-18 1,0 18 0,-17 0-1,0-36 1,-18-34 31</inkml:trace>
  <inkml:trace contextRef="#ctx0" brushRef="#br1" timeOffset="-123291.323">4674 10495 0,'0'0'15,"0"-35"1,-17 17 0,-1 18-1,18 18 1,18-1 0,-18 1-16,35 53 15,0 52 1,-17 1-1,-18-1 1,0-35 0,0-17-1,0-36 1,0-17 0,0-36 15,-35-17-16,17 0-15</inkml:trace>
  <inkml:trace contextRef="#ctx0" brushRef="#br1" timeOffset="-123103.083">4480 10513 0,'0'0'15,"-17"-18"-15,-19-17 16,36 17-16,0-17 15,0 0 1,71 35 0,-18 0-1,35 0 1,-53 0-16</inkml:trace>
  <inkml:trace contextRef="#ctx0" brushRef="#br1" timeOffset="-122665.595">4939 10777 0,'0'0'0,"18"0"31,17 0-15,18-35 0,0-18-1,-36 0 1,-17 18 0,-17 35-16,-36 0 15,-18 18 16,36 70-15,35-18 0,0 36-1,35-18 1,71 1 0,17-72-1,-17-17 1,-18-53-1,-52 36-15</inkml:trace>
  <inkml:trace contextRef="#ctx0" brushRef="#br1" timeOffset="-122196.863">5768 10654 0,'0'0'0,"0"-18"16,0 1 0,-35 52 15,-18 35-16,-18 36 17,1-18-17,17 1 1,17-36 0,19-53-1,17-18 1</inkml:trace>
  <inkml:trace contextRef="#ctx0" brushRef="#br1" timeOffset="-121978.179">5433 10777 0,'0'0'15,"0"-53"-15,0 36 16,35 17 0,0 53-1,18 35 1,18 18-1,-18-36 17,17 1-17,-17-71 1</inkml:trace>
  <inkml:trace contextRef="#ctx0" brushRef="#br1" timeOffset="-121587.307">5962 10425 0,'0'0'0,"0"-18"0,0-17 16,0-1-1,18 36 32,-1 18-31,-17 0-1,18 52 1,-18 18 0,0 36-1,0-18 1,0-71-16,0 71 15,17-18 1,1-35 0,17-35-1,18-18 1,18-36 0,-18-34-1</inkml:trace>
  <inkml:trace contextRef="#ctx0" brushRef="#br1" timeOffset="-121431.127">6121 10636 0,'0'0'0,"-18"-17"0,-17-1 16,35 0-1,53 1 1,0-1-16</inkml:trace>
  <inkml:trace contextRef="#ctx0" brushRef="#br1" timeOffset="-120712.188">4427 10407 0,'0'-18'47,"18"18"-47,0-17 16,-1 17-16,71-18 16,36 18-1,17-18 1,-35 18-1,-53-17 1,-36 17 0,1 0 15,0-18-15,-1 18-16</inkml:trace>
  <inkml:trace contextRef="#ctx0" brushRef="#br1" timeOffset="-120117.881">7056 10989 0,'0'0'0,"-36"18"15,-17-18 1,18 0-1,35-18 17</inkml:trace>
  <inkml:trace contextRef="#ctx0" brushRef="#br1" timeOffset="-112945.153">33849 4480 0,'0'0'0,"0"-53"31,0-52-15,0-1-1,0 88-15,0-141 16</inkml:trace>
  <inkml:trace contextRef="#ctx0" brushRef="#br1" timeOffset="-111005.616">33849 7990 0,'0'-17'0,"0"-1"15,0-35 17,0-17-32,0 34 15,0 1 1,0 17 0,0 36 15,0 0-16,0 52 1,0 124 0,0 159-1,0-124 1,0-70 0,0-88-1,0-89 16,0-52-15,0-72 0,0 1-1</inkml:trace>
  <inkml:trace contextRef="#ctx0" brushRef="#br1" timeOffset="-108973.765">33849 19032 0</inkml:trace>
  <inkml:trace contextRef="#ctx0" brushRef="#br1" timeOffset="-108707.992">33849 19032 0</inkml:trace>
  <inkml:trace contextRef="#ctx0" brushRef="#br1" timeOffset="-108457.127">33849 19032 0</inkml:trace>
  <inkml:trace contextRef="#ctx0" brushRef="#br1" timeOffset="-108113.415">33849 19032 0</inkml:trace>
  <inkml:trace contextRef="#ctx0" brushRef="#br1" timeOffset="-107800.472">33849 19032 0</inkml:trace>
  <inkml:trace contextRef="#ctx0" brushRef="#br1" timeOffset="-107597.417">33849 19032 0</inkml:trace>
  <inkml:trace contextRef="#ctx0" brushRef="#br1" timeOffset="-102582.267">6914 10883 0,'18'0'16,"-18"18"218,18-18-234,-1 0 0,1 17 16,53-17 0,-1 0-1,-52 0 1,35 0 0,-18 0-1,-17 0 1,-1 0 62,1 0-62,-1 0-1,1 0-15,0 0 31,-1 0-15,1 0 0,-36 0 77,1 0-93,-19 0 16,-52 0 0,-53 18-1,18 0 1,52-18 0,89 0-16</inkml:trace>
  <inkml:trace contextRef="#ctx0" brushRef="#br1" timeOffset="-90031.808">7902 10619 0,'-17'0'109</inkml:trace>
  <inkml:trace contextRef="#ctx0" brushRef="#br1" timeOffset="-88453">7885 10495 0,'0'18'157,"0"-1"-142,-18 1 1,18 0-16,-18-1 15,18 36 1,0-17 0,0 34-1,0-35 1,0-17 0,0 17-1,36-17 1,-1 0-1,18-18 1,0 0 0,0-18-1,17-35 1,-17 0 0,-18-17-1,-17-19 1,0 36-1,-18 18 1,0 17 0,0 36 15,0 17-15,0 18 15,17 18-16,19-18 1,-36-18-16,17 18 16,1-35-1,-1-1 1,1-34 0,0 17-16</inkml:trace>
  <inkml:trace contextRef="#ctx0" brushRef="#br1" timeOffset="-87999.979">8696 10548 0,'35'-18'16,"-17"1"-1,-18-1 1,0 0 0,-18 18 15,1 0-15,-1 18-16,-17 17 15,35 18 1,17 18-1,36-1 1,0-17 0,-35 0-1,-18-17 1,0-19 15,-71 1-15,1-1-1,17-17 1,17 0 0,54-35-16</inkml:trace>
  <inkml:trace contextRef="#ctx0" brushRef="#br1" timeOffset="-87593.715">9013 10742 0,'18'0'15,"0"0"1,17 0-16,18-35 16,-18 17-1,18-17 16,-53 17-31,0-35 16,-35 36 0,-18 17-1,0 17 1,0 19 0,18 34-1,35 18 1,0-17-1,35-1 1,18-34 0,18-19-1,17-34 1,-35-1 0</inkml:trace>
  <inkml:trace contextRef="#ctx0" brushRef="#br1" timeOffset="-87031.383">9701 10707 0,'0'0'0,"18"-18"0,0 1 15,-18-1-15,17-17 16,-17 17 0,-17 18-1,-54 0 1,-17 18-1,17 17 1,18 35 0,53 19-1,71-1 1,0-35 0,34-36-1,1-34 16,-35-36-15,-18-71 0,-36-17-1,-17 0 1,-35 35 0,0 53-1,-1 53 1,19 89-1,34 16 1,36 1 0,-17 0-1,-19-18 1,-17-17 0,0-18-1,0-36 16,-17-17-31</inkml:trace>
  <inkml:trace contextRef="#ctx0" brushRef="#br1" timeOffset="-86421.959">11060 10442 0,'0'0'15,"-18"0"-15,0 0 16,1 0 0,70 0 15,-18-17-31,0-1 15,18-35 1,-53 0 0,-35 18-1,-18 35 1,-18 17 0,18 54-1,0 35 1,53 35 15,0 35-15,18-17-1,-18-35 1,0-54 0,0-35-1,-35-52 1,35-1-16</inkml:trace>
  <inkml:trace contextRef="#ctx0" brushRef="#br1" timeOffset="-85906.417">10777 10936 0,'0'0'0,"-35"0"16,0 0 0,17-18-1,36 18 1,52-17-1,71-1 17,36-35-17,17 0 1,-35-17 0,-89 35-1,-52-1 1,-18 19-1,-18 17 1,-17 17 0,-36 71-1,54 18 1,34 0 0,36-18-1,18-52 1,17-36-1,-35-53 17,-35-53-17,-36 0 1,-17 18 0,-54 70-1,37 18 1,16 35-1,36-17-15</inkml:trace>
  <inkml:trace contextRef="#ctx0" brushRef="#br1" timeOffset="-85578.07">11783 10777 0,'0'0'0,"70"0"16,-17 53 15,0 0-31,-35 18 31,-1-1-15,-17-17 0,0-35-16,0-36 46,0 1-46,0-54 16,36-52 0,-1 17-1,-35 70-15,35-16 16,-17 34 0</inkml:trace>
  <inkml:trace contextRef="#ctx0" brushRef="#br1" timeOffset="-83421.262">13053 10301 0,'0'0'16,"0"-18"-16,0 1 31,0 34 16,0 19-31,0-19-16,0 54 15,0 17 1,-18 18 0,18 35-1,0-17 1,0-19-1,35-34 1,-17-18 0,35-53-1,0 0 1,17-35 15,1-36-15,-18 18-16</inkml:trace>
  <inkml:trace contextRef="#ctx0" brushRef="#br1" timeOffset="-83233.838">13494 10760 0,'0'-18'15,"-18"53"-15,36-52 0,-1-1 0,-17 0 16,18 18 0,-18 53-1,0 0 1,0 0-1,0 0 1,-18-35 0,1-18-1,17-18 1</inkml:trace>
  <inkml:trace contextRef="#ctx0" brushRef="#br1" timeOffset="-83077.594">13476 10583 0,'0'-53'16,"0"106"-16,18-159 16,-18 89-1,0 34 17,17 1-17</inkml:trace>
  <inkml:trace contextRef="#ctx0" brushRef="#br1" timeOffset="-82717.541">13635 10830 0,'0'0'16,"17"36"-16,-17-1 0,18-18 16,-18 1 15,18-36-16,-18-17 1,0-71 0,0 18-1,35 0 1,18 70 0,35 36-1,-17 70 1,-1 18-1,-52-18 1,-18-35 15,-35 0-31,-1-35 16,19-18 0</inkml:trace>
  <inkml:trace contextRef="#ctx0" brushRef="#br1" timeOffset="-82326.991">14305 10301 0,'0'0'15,"0"-18"-15,0 1 0,18 34 32,-1 19-17,1 17 1,0 35 0,-1 35-1,1 1 1,-18-1 15,0-35-15,18-17-1,-18-53 1,0-36 0</inkml:trace>
  <inkml:trace contextRef="#ctx0" brushRef="#br1" timeOffset="-81967.663">14693 10619 0,'18'-18'0,"-36"36"0,71-71 15,-53 35 1,18 0 0,-54 18 15,-34 18-16,-18 0 17,35 17-17,35 0 1,18 18 0,18 0-1,-18-35-15,35 17 16,18 18-1,0-18 1,-18-17 0,-17-1-1,-18-34 17</inkml:trace>
  <inkml:trace contextRef="#ctx0" brushRef="#br1" timeOffset="-81529.926">15099 10672 0,'0'0'0,"88"-89"32,-53 54-17,-17 17 1,-36 1 15,-17 17-15,-18 0-1,18 17 1,0 36 0,35 0-1,17 35 1,19-17-1,16 0 1,-16-19 15,-36 1-15,-36-17 0,-52-36-1,-18 17 1,71-17-16,-53 0 15,70 0-15</inkml:trace>
  <inkml:trace contextRef="#ctx0" brushRef="#br1" timeOffset="-81044.643">15681 11077 0,'35'-17'16,"-17"17"-16,17 17 31,-17 36-15,-18 18-1,-35-1 1,-54-34-1,72-19-15</inkml:trace>
  <inkml:trace contextRef="#ctx0" brushRef="#br1" timeOffset="-72760.3">16316 10760 0,'18'0'15,"-1"0"32</inkml:trace>
  <inkml:trace contextRef="#ctx0" brushRef="#br1" timeOffset="-71931.134">16439 10636 0,'0'0'0,"0"-17"16,0-1 0,0 0-1,-17 36 48,17 0-63,-35 52 15,35 18 1,0 1 0,52-19-1,19-35 1,17-35-1,-17-35 1,-18-35 0,-36-36-1,1 0 1,0 71 0,-18-18-1,0 35 1,0 53 15,0 18-15,0 18-1,0-1 1,0-17 0,35-17-1,18-36 1,-36-18-1</inkml:trace>
  <inkml:trace contextRef="#ctx0" brushRef="#br1" timeOffset="-71540.411">17145 10636 0,'18'-17'0,"-36"34"0,36-70 16,-18 18 15,0 17-16,0 1 1,-18 34 15,-17 1-15,35 17 0,0 36-1,53 17 1,0-17-1,-36-54-15,1 36 16,-18-18 0,-18-17-1,-35-18 1,-35 18 0,-35-18 15,87 0-16,36-18-15</inkml:trace>
  <inkml:trace contextRef="#ctx0" brushRef="#br1" timeOffset="-71149.844">17392 10742 0,'0'0'0,"35"0"31,36-35-15,-18 17-1,35-35 1,-70 18 0,-18 17-1,-53 18 16,-18 0-15,-17 0 0,17 36-1,71-19-15,0 71 16,0 1 0,53-19-1,18-17 1,17-18-1,53-35 1,-35-35 0</inkml:trace>
  <inkml:trace contextRef="#ctx0" brushRef="#br1" timeOffset="-70884.171">18168 10724 0,'35'-70'15,"-141"211"1,177-212-16,-36-34 15,-70 52 1,0 53 0,-36 0-1,1 35 1,17 36 0,35 17-1,53 0 1,54-35-1,-19-36 1,1-34 0,-36-1-1</inkml:trace>
  <inkml:trace contextRef="#ctx0" brushRef="#br1" timeOffset="-70618.142">18327 10530 0,'0'-35'16,"0"-35"-1,-18 17-15,1-18 16,-1 36 15,71 299-15,-106-511-16,53 283 15,0 34 1,0 71 0,18-35-1,-18 0 1,0 0-1,0-53 1,0-18 0,17-53-1</inkml:trace>
  <inkml:trace contextRef="#ctx0" brushRef="#br1" timeOffset="-69992.624">18909 10301 0,'0'0'0,"0"-18"16,18 18-1,-1 0 17,18 0-17,1 36 1,-36 34-1,0 18 1,0 1 0,0-19-1,0-34-15,17 34 16,1 1 0,17-18-1,18-36 1,0-17-1,18 0 17,52-70-17,-70 17-15</inkml:trace>
  <inkml:trace contextRef="#ctx0" brushRef="#br1" timeOffset="-69805.233">19156 10548 0,'0'0'0,"-71"-18"16,54 1-1,34 17 1,36-18 0,53 18-1,-18-35 1,-35 35-1</inkml:trace>
  <inkml:trace contextRef="#ctx0" brushRef="#br1" timeOffset="-69461.474">19597 10425 0,'0'-18'16,"-18"36"-16,36-18 0,-36 0 31,1 17-31,-19 18 15,19 54 1,17-19 0,17-17-1,54 18 1,52-36 0,-52-53-1,-18-52 1,-53-18-1,-18-1 1,-52 19 0,-36 70 15,18 17-15,52 1-16</inkml:trace>
  <inkml:trace contextRef="#ctx0" brushRef="#br1" timeOffset="-67163.78">20955 10548 0,'0'0'0,"18"0"16,-18-18-1,17 1 1,1 17 0,-18 17 30,0 1-46,0 17 16,0 36 0,-18 17-1,18-17 1,-17-36 0,17-53 15,0-17-16,0 0-15</inkml:trace>
  <inkml:trace contextRef="#ctx0" brushRef="#br1" timeOffset="-67022.89">21008 10354 0,'0'-18'0,"0"36"16,-18-89-16,1 54 15,17-1 1,0 36 15,17-1-31,-17 1 16</inkml:trace>
  <inkml:trace contextRef="#ctx0" brushRef="#br1" timeOffset="-66381.698">21608 10548 0,'0'0'16,"0"-18"-1,0 1 1,-36-1-1,-17 0 1,-35 18 0,18 18-1,-1 53 1,71 17 0,18 0-1,17-53 1,53 18-1,18-35 1,-18-36 0,-17-70-1,-36-35 1,0-19 0,-35 1-1,-17 53 1,-1 53-1,0 35 1,1 53 0,17 17-1,17 19 1,1 34 0,-18-17-1,18-18 1,-1 0 15,1-52-15,35-36-16</inkml:trace>
  <inkml:trace contextRef="#ctx0" brushRef="#br1" timeOffset="-66021.857">22154 10619 0,'0'0'0,"-17"0"16,52 0 15,18-18-15,-18-17-1,-35-1 1,0 1 15,-17 0-31,-36 35 31,0 17-15,0 36 0,53 36-1,0-1 1,0-71-16,53 72 15,0-36 1,17-36 0</inkml:trace>
  <inkml:trace contextRef="#ctx0" brushRef="#br1" timeOffset="-65677.874">22401 10918 0,'18'18'15,"0"-18"16,-18-18-15,17 1-16,1-36 31,17-18-15,-17-34 0,35 34-1,0 18 1,17 53-1,1 53 1,-36 35 0,-17 0-1,-18-52-15,0 34 16,0-17 15,0-35-31,0-36 31</inkml:trace>
  <inkml:trace contextRef="#ctx0" brushRef="#br1" timeOffset="-65255.948">22983 10125 0,'0'0'16,"0"17"-1,0 19 1,0-19-16,0 36 15,0 35 1,0 18 0,0 0 15,-17 18-15,17-19-1,17-34 1,36-36-1,18-52 1,-1-19 0,-34-17-16</inkml:trace>
  <inkml:trace contextRef="#ctx0" brushRef="#br1" timeOffset="-65068.196">22966 10566 0,'0'0'0,"0"-18"16,35 18-1,-17 0 1,52-18 0,18-17-1,-70 17-15</inkml:trace>
  <inkml:trace contextRef="#ctx0" brushRef="#br1" timeOffset="-64912.026">23389 10477 0,'18'0'0,"-1"0"16,-17 18-1,18 17 1,-71-88-16,124 159 16,-71-53-1,0-17 1,0-19-1</inkml:trace>
  <inkml:trace contextRef="#ctx0" brushRef="#br1" timeOffset="-64740.06">23460 10336 0,'-36'-17'16,"72"34"-16,-107-52 15,54 35 1,34 0 15,18 0-31</inkml:trace>
  <inkml:trace contextRef="#ctx0" brushRef="#br1" timeOffset="-64271.563">24024 10319 0,'18'0'16,"17"-18"-1,0-17 1,-17-18 0,-18-18-1,0 54-15,-35-19 16,-36 19 0,18 17-1,0 35 1,18 18-1,35 53 1,0 35 0,18 0-1,-18 18 17,0-18-17,-18-35 1,-17-36-1,-1-70 1</inkml:trace>
  <inkml:trace contextRef="#ctx0" brushRef="#br1" timeOffset="-64084.084">23618 10777 0,'0'0'0,"-35"-53"16,35 36-1,53-1 1,53 1 0,17-1-1,1-35 1,-89 35 0</inkml:trace>
  <inkml:trace contextRef="#ctx0" brushRef="#br1" timeOffset="-63521.498">24289 10407 0,'0'0'16,"0"-18"-16,0 36 31,0 17-15,0-17-16,17 35 15,19-18 1,17 0-1,-18-17 1,18-18 0,17-53-1,-34-18 1,-19 1 15,-17 35-15,0 17-1,-17 36 1,-36 35 0,35 35-1,0 53 1,18-18 0,0 71-1,18 0 1,-18-52-1,-35-37 1,-36-87 0,-17-18-1,35-35 1,18-18 15,70-18-15,89-70-1,-19 18 1,-16-1 0</inkml:trace>
  <inkml:trace contextRef="#ctx0" brushRef="#br1" timeOffset="-62333.676">25665 10425 0,'0'-18'31,"0"0"0,-18 18-31,0-17 16,-17 17-1,-18-18 1,0 18 0,-35 35-1,53-17-15,-36 52 16,54 1 0,52 17-1,71-17 16,17-18-15,-35-71 0,0-52-1,-52-19 1,-19 1 0,-17 35-1,0 36 1,0 34-1,0 36 1,0 0 0,18 18-1,17-1 1,1-35 0,-1-17-1</inkml:trace>
  <inkml:trace contextRef="#ctx0" brushRef="#br1" timeOffset="-61989.55">25982 10724 0,'18'0'15,"-1"0"1,-17-17 0,18 17-1,-18-35 1,0-1-1,0-17 1,18-17 0,35-1-1,17 54 1,-35 17-16,18 0 16,18 52 15,-18 19-31,-18 0 15,-35-1 17,0-17-17</inkml:trace>
  <inkml:trace contextRef="#ctx0" brushRef="#br1" timeOffset="-61427.131">27129 10601 0,'17'0'47,"1"0"-32,0-18 1,-1-35 0,-17 18-1,-17-18 1,-36 36 0,35 17-16,-53 17 15,1 54 1,52-1-1,36 36 17,35-18-17,17-17 1,19-36 0,-1-35-1,-18-70 1,-34-1-16</inkml:trace>
  <inkml:trace contextRef="#ctx0" brushRef="#br1" timeOffset="-61130.275">27534 10125 0,'0'0'0,"0"-18"0,-17-35 15,17 36 1,-18 69 15,0-34-15,18 53-1,0 34 1,18 1 0,-18 18-1,18-18 1,-1-18-1,1-35 1,17-36 0,0-34-1</inkml:trace>
  <inkml:trace contextRef="#ctx0" brushRef="#br1" timeOffset="-60755.43">27852 10513 0,'-18'0'16,"36"0"-1,-1 0 1,1 0 0,35-18-1,0-17 1,-35 0-1,-18-1 1,-36 19 0,-17 17-1,36 17-15,-19 19 16,-16 34 0,52 1-1,17-1 1,18-17-1,18-35 1,-35-18 0</inkml:trace>
  <inkml:trace contextRef="#ctx0" brushRef="#br1" timeOffset="-60191.746">28187 10601 0,'0'18'31,"0"-1"-15,0-34 46,-18-1-62,18-17 16,0-18-1,0 17-15,36-16 16,34 16 0,18 54-1,-17 17 17,-18 36-17,-36-36 1,-17-17-1,0-36 17,0 0-17,18-35 1,53-35 0,17 71-1,-18 34 1,-17 36-1,-35 35 1,-18-35 0,-35 0-1,35-17 1,-18-36 15,36-36-31</inkml:trace>
  <inkml:trace contextRef="#ctx0" brushRef="#br1" timeOffset="-59816.182">29034 10442 0,'0'0'0,"-18"0"15,36 0 16,17 0-15,-17-17-16,-1 17 16,1-36-1,-18-17 1,0 36 15,-18-1-15,-35 36-1,18 52 1,35 1 0,0 17-1,0-17 1,53-36 0,-18-17-1,0-18-15</inkml:trace>
  <inkml:trace contextRef="#ctx0" brushRef="#br1" timeOffset="-59409.924">29333 10583 0,'0'0'15,"0"18"17,0-36 14,0 1-30,0-19 0,0 1-1,0-35 1,0 52-16,53-53 16,36 54-1,-1 17 1,0 70-1,-70 1 1,-36 35 0,-17-53-1,17 0 1,-17-18 0,35-18 15,0-34-16,0-1-15</inkml:trace>
  <inkml:trace contextRef="#ctx0" brushRef="#br1" timeOffset="-59035.109">29986 9842 0,'18'-17'16,"-1"17"-16,1 0 31,-18 17-31,0 19 16,0-19-1,0 72 1,0 16-1,-35 1 1,17 0 0,0-18-1,18-17 1,36-18 0,17-18-1,17-35 1,1-18-1,-36-17 1</inkml:trace>
  <inkml:trace contextRef="#ctx0" brushRef="#br1" timeOffset="-58878.791">30057 10213 0,'-18'0'0,"36"0"0,-54-18 31,36 1-15,71-1 0,-36 0-16</inkml:trace>
  <inkml:trace contextRef="#ctx0" brushRef="#br1" timeOffset="-56018.962">30903 10142 0,'0'0'0,"0"-17"16,0-1-1,0 36 48,0-1-63,0 1 16,-17 17-1,17 36 1,17-18-1,36-18 1,-17-35-16,34 18 16,-17-36-1,-18 0 1,18-52 0,-18-1-1,-17 1 1,-18 34-1,0 72 17,0 17-17,0 17 17,35-17-17,-17-18 1,17-17-1,1-18 1,16-18 0</inkml:trace>
  <inkml:trace contextRef="#ctx0" brushRef="#br1" timeOffset="-55659.604">31609 10213 0,'18'-18'0,"34"-52"16,-122 158-1,176-212-15,-106 72 16,0 34-1,-18 18 1,-17 18 0,-18 17-1,35 18 17,18 0-17,36 0 1,16 17-1,-34-35 1,-18 18 0,-35-17-1,-18-19 1,-18 1 0,18-18-1,18 0 1,35-35-1,18 35-15</inkml:trace>
  <inkml:trace contextRef="#ctx0" brushRef="#br1" timeOffset="-55472.005">31891 10195 0,'35'-17'16,"1"-19"-1,-19 36 1,-17 36-1,-17 17 1,-124-53 0,264 52-16,-176-140 0,106 229 15,-71-123 1,1-18 0</inkml:trace>
  <inkml:trace contextRef="#ctx0" brushRef="#br1" timeOffset="-55284.571">31926 9984 0,'0'0'15,"-17"-71"-15,-1 18 16,18 18 15,18 52 0,-1 1-31</inkml:trace>
  <inkml:trace contextRef="#ctx0" brushRef="#br1" timeOffset="-54909.65">32085 10266 0,'0'0'0,"18"17"0,-1 19 15,1-36 1,0-18 0,-18-35-1,0-17 1,35-1 0,0-17 15,36 53-16,-1 52 1,-52 1-16,35 70 16,-18 0-1,-17-17 1,-18-18 0,0 0-1,0-36 1,35-17-1,-17 0-15</inkml:trace>
  <inkml:trace contextRef="#ctx0" brushRef="#br1" timeOffset="-54221.61">33161 10089 0,'0'0'16,"18"-17"-16,-18-36 15,0 0 1,-53 35 0,-35 36-1,17 35 1,1 35 0,70-35-1,35 0 1,18-35-1,0-18 17,0-18-32,-1-70 15,-16 35 1,-19-18 0,1 54 15,-36 34 0,1 1-31,-1 52 16,-17 19-1,0 16 1,17 19 0,0 17-1,1 35 1,-1-17-1,-35 0 1,0-106 0,-17-36-1,-19-34 1,36-54 0,36-17 15,17-35-16,53-18 1,88 17 0,-18 53-1,-34 36 1,-54 35-16</inkml:trace>
  <inkml:trace contextRef="#ctx0" brushRef="#br1" timeOffset="-50876.538">7743 11871 0,'18'-18'16,"17"18"0,-17 0-1,-18 18 32,0 17-47,0 18 16,0 35-1,0 36 1,0-1 0,0-35-1,0 1 1,18-72 0,17 19-1,35-19 1,19-17-1,-19-17 1,-17-36 0,-18-18-1</inkml:trace>
  <inkml:trace contextRef="#ctx0" brushRef="#br1" timeOffset="-50657.91">7708 12277 0,'0'0'16,"-35"0"-16,17 0 0,-35 0 16,53-18-1,36 0 1,52 1 15,35-1-15,1-17-1,-36 17-15</inkml:trace>
  <inkml:trace contextRef="#ctx0" brushRef="#br1" timeOffset="-50314.195">8237 12188 0,'18'18'16,"35"-18"-1,17 0 1,1 0 0,0-35-1,-36 0 1,-35-1 15,-71 19-15,1 52-1,-1 18 1,54 35 0,17 0-1,35 18 1,35-53 0,1-35-1,-1-18 1</inkml:trace>
  <inkml:trace contextRef="#ctx0" brushRef="#br1" timeOffset="-50064.134">9049 12153 0,'0'0'16,"0"-35"-16,-36 35 46,19 53-30,-18 0 0,17-36-16,-35 89 15,0-18 1,0-35 0,18 0-1,0-53-15</inkml:trace>
  <inkml:trace contextRef="#ctx0" brushRef="#br1" timeOffset="-49845.413">8784 12277 0,'0'0'32,"0"-36"-32,0 19 0,18 52 31,17 36-16,18-1 1,18 1 0,-36-36-1,18-35 1,-36-18 0</inkml:trace>
  <inkml:trace contextRef="#ctx0" brushRef="#br1" timeOffset="-49491.564">9260 11871 0,'0'0'0,"0"-71"16,0 54-16,0-1 16,18 53 15,0 18 0,-18 71-15,0-1-1,0-70-15,0 71 16,0-19 0,17-34-1,19-18 1,-1-35-1,35-18 1,-34-36 0,-19 19-16</inkml:trace>
  <inkml:trace contextRef="#ctx0" brushRef="#br1" timeOffset="-49345.092">9437 12188 0,'0'0'0,"-18"-17"16,18-1 0,53 18-1,35-35 1,-52 17-16</inkml:trace>
  <inkml:trace contextRef="#ctx0" brushRef="#br1" timeOffset="-48798.329">10707 12153 0,'0'0'0,"0"-17"0,0-1 16,-18 0-1,-17 36 1,0 52 0,-1 1-1,19 17 1,34 0 0,19-35-1,34-35 1,-17-36 15,-18-88-15,-35 1-1,-17-1 1,-19 35 0,-16 71-1,34 18 1,18 35-1</inkml:trace>
  <inkml:trace contextRef="#ctx0" brushRef="#br1" timeOffset="-48469.907">10936 12418 0,'0'0'0,"35"17"31,-17-17-31,0 0 16,-18-35-1,0-35 17,17-19-17,19-16 1,34 16 0,124 36-1,-35 106 1,-53 53-1,-53 0 1,-53-18 0,-18-35-1,-35-18 1,35-35-16</inkml:trace>
  <inkml:trace contextRef="#ctx0" brushRef="#br1" timeOffset="-47610.723">12771 11765 0,'0'0'0,"0"-53"16,0 18 0,0 53 15,0 17-15,0 53-1,0 18 1,0 53-1,0-18 1,0-18 0,17-35 15,1-52-31,52-1 16,19-17-1,16-36 1,19-35-1,-36-35 1,-35 17 0,-35 18-1,-18 71 17,-18 17-17,0 18 1,18-18-1,-17-17-15,17 0 16,-18-18 15</inkml:trace>
  <inkml:trace contextRef="#ctx0" brushRef="#br1" timeOffset="-47470.022">13300 12012 0,'0'0'0,"0"-70"16,0 34 0,0 54 15</inkml:trace>
  <inkml:trace contextRef="#ctx0" brushRef="#br1" timeOffset="-47110.765">13458 12330 0,'0'0'0,"18"35"0,0-18 31,-1-17-15,1-35-1,-18-35 1,0-1-1,0-35 1,71 36 0,17 70-1,-18 53 1,1 35 0,-36 0-1,-35 0 1,0-17-1,-17-18 1,-1-53 15,0 0-31</inkml:trace>
  <inkml:trace contextRef="#ctx0" brushRef="#br1" timeOffset="-46782.58">14093 11818 0,'0'0'0,"0"-18"0,18-35 16,-18 36 0,18 17-1,-1 17 1,1 36-1,-18 36 1,0 34 0,0 1 15,0-1-15,0-35-1,0-35 1</inkml:trace>
  <inkml:trace contextRef="#ctx0" brushRef="#br1" timeOffset="-46407.579">14429 12047 0,'0'0'0,"17"-17"0,-17-1 16,18 0-1,-18 1 1,-18 17 15,1 0-15,-54 17 0,18 19-1,18 17 1,0 0-1,17-1 1,36 19 0,34-18-1,1 0 1,18 0 0,-18-18-1,-18-35 1</inkml:trace>
  <inkml:trace contextRef="#ctx0" brushRef="#br1" timeOffset="-43391.551">988 13441 0,'0'0'0,"17"0"0,-17-18 15,0 36 63,0-1-78,-17 36 16,17-17-16,-36 52 16,19-18-1,-1 1 1,1-18 0,17-18-1,0-17 1,17-18 46,36 0-46,0-18 0,0 1-1,18 17 1,-19-36-1,1 1 1,-17-18 0,-36 0-1,0 0 1,0 36-16,0-19 16,0 54 15,0 35-16,0 35 1,0 0 15,0-52-31,0 52 16,0-35 0,0-18-1,17-53 16,-17-17-15,18-18-16</inkml:trace>
  <inkml:trace contextRef="#ctx0" brushRef="#br1" timeOffset="-42860.32">1429 13141 0,'0'0'0,"0"-18"16,0-17-1,0 17 1,0 36 0,0 17-1,0 1 1,17-19-16,19 71 15,52 1 1,0 16 0,36-16-1,-1-19 1,18-17 0,-35-18-1,-71-17 1,-35 17-1,-53 1 1,0-1 15,-35 35-15,-53 19 0,35-19-1,18 1 1,35-36-1,35-17 1,36-54 15,17 36-31</inkml:trace>
  <inkml:trace contextRef="#ctx0" brushRef="#br1" timeOffset="-42063.045">2787 13600 0,'0'-18'16,"0"0"-16,0 1 15,0-1 16,0 36-15,0 52 0,0 36-1,0-71 1,18 54 0,17 34-1,0 18 1,-17-35-1,-18 0 1,0-36 0,-18-87 15,0-36-15,18 0-1,-17-53 1</inkml:trace>
  <inkml:trace contextRef="#ctx0" brushRef="#br1" timeOffset="-41766.085">2840 13600 0,'0'0'16,"0"-71"-1,0 36 1,53 17-1,35 36 1,35 17 0,-52 18-1,-53 0 1,-36 0 0,-35 0-1,-35 0 1,17-18-1,36-17 1</inkml:trace>
  <inkml:trace contextRef="#ctx0" brushRef="#br1" timeOffset="-41187.386">3634 13635 0,'0'-18'15,"0"1"-15,-18 17 31,-17-18-31,-54 18 16,1 35 0,18 18-1,34 18 1,54-1 15,88-17-15,0-35-1,-71-18-15,71 0 16,-53-53 0,-53-18-1,0 18 1,-18 0 0,1 53-1,-1 18 1,18 17-1,0 36 1,35-18 0,0 0-1,1-18 1,-1-35 15,-17 0-31</inkml:trace>
  <inkml:trace contextRef="#ctx0" brushRef="#br1" timeOffset="-40859.285">3881 13705 0,'0'0'0,"0"-17"15,0-1 1,17 18 0,18 53-1,1 0 1,-19 18-1,1-19 1,0-34 0,-18-36 31,0 1-47,0-36 15,0-18 16,0-17-15,0 35 0,0 36-16,-18-1 15,18 0 1</inkml:trace>
  <inkml:trace contextRef="#ctx0" brushRef="#br1" timeOffset="-40280.528">4233 13123 0,'0'0'0,"0"-17"0,0-1 16,0 0-1,0 36 17,18 17-17,-18 54 1,0-72-16,18 107 16,-18-19-1,0 19 16,17-18-15,1-18 0,17-17-1,-17-36 1,35-18 15,0-17-31,35 0 16,-18-35-1,-17-18 1</inkml:trace>
  <inkml:trace contextRef="#ctx0" brushRef="#br1" timeOffset="-40093.003">4357 13635 0,'0'0'0,"-18"-18"0,18 1 15,18 17 1,17-18 0,36-17-1,-18 17 1,-36 0-16</inkml:trace>
  <inkml:trace contextRef="#ctx0" brushRef="#br1" timeOffset="-39921.292">4674 13476 0,'18'0'0,"0"0"16,-54 0-16,89 35 16,-18 18-1,1 18 1,-19-1 0,-17-34-1,-17-19 16</inkml:trace>
  <inkml:trace contextRef="#ctx0" brushRef="#br1" timeOffset="-39748.96">4710 13317 0,'0'0'0,"-18"-88"16,-17 53-1,17 35 1,18 18 15</inkml:trace>
  <inkml:trace contextRef="#ctx0" brushRef="#br1" timeOffset="-39201.258">5292 13511 0,'0'0'16,"0"-17"-1,0-1 1,-18-17-1,0 35-15,-70 0 16,0 53 0,17 17-1,36 1 1,70 17 0,54-35-1,52-35 1,-88-18-1,-18-36 17,-35-34-17,0-18 1,-18 17 0,18 53-1,0 54 1,0 34 15,18 1-31,17-1 16,18-17-1,0-17 1,0-36 0,-35-36-1</inkml:trace>
  <inkml:trace contextRef="#ctx0" brushRef="#br1" timeOffset="-38888.076">5680 13194 0,'0'0'16,"-53"-124"0,18 54-1,35 35 1,0 87 15,35 37-15,0 69-1,-17 1 1,-1 0 0,-17-36-1,18-34 1,-18-72-16,0 36 15</inkml:trace>
  <inkml:trace contextRef="#ctx0" brushRef="#br1" timeOffset="-37964.305">5980 13070 0,'0'0'0,"0"-17"0,0-19 31,0 19 16,0 52-31,0 18-1,0 53 1,0 17 0,0 1-1,17-1 1,-17-17-1,18 0 1,-18-35 0,0-1-1,0-35 1,0-17 0,17-18-16,36 0 46,0 0-30,-17-18 0,17 1-1,-18-19 1,-18 1 0,19 18-16</inkml:trace>
  <inkml:trace contextRef="#ctx0" brushRef="#br1" timeOffset="-37714.312">6473 13688 0,'18'-18'0,"0"18"32,-1 0-17,-17 18-15,0 17 16,0 18 15,0-18-15,0 18-1,-17-53 17,17-17-32</inkml:trace>
  <inkml:trace contextRef="#ctx0" brushRef="#br1" timeOffset="-37558.208">6562 13476 0,'0'0'0,"0"-18"0,0-34 15,0 16 1,-18 19 0,18 34-1,35 36 1</inkml:trace>
  <inkml:trace contextRef="#ctx0" brushRef="#br1" timeOffset="-37214.378">6791 13794 0,'0'0'0,"18"0"0,-18 17 15,17-17 1,-17-35-1,0 0 1,0-36 0,36 1-1,34-1 1,18 36 0,18 88-1,-35 17 1,-36 36 15,-35-35-15,0-1-1,0-35 1</inkml:trace>
  <inkml:trace contextRef="#ctx0" brushRef="#br1" timeOffset="-36901.93">7355 13317 0,'0'0'0,"0"-17"0,0-36 16,0 0-1,18 53 1,-18 53 15,18 35-15,-18 35-1,17-52 1,-17 52 0,0-17-1,0-17 1,0-37-1,0-34 1</inkml:trace>
  <inkml:trace contextRef="#ctx0" brushRef="#br1" timeOffset="-36558.185">7585 13635 0,'0'-18'0,"0"36"0,17-71 15,-34 71 48,-1-18-47,0 17-1,-34 18 1,34 1-1,0 17 1,18 0 0,36-18-1,-36-17-15,35 17 16,-18 0 0,19-17-1,-19-1 1,1-17-1</inkml:trace>
  <inkml:trace contextRef="#ctx0" brushRef="#br1" timeOffset="-35995.852">7990 13300 0,'0'0'0,"-17"0"0,17-18 15,0 36 32,17-1-47,1 54 16,0 35-1,-18 0 1,0-18 0,0 0-1,-18-35 1,0-18-1,1-35 1,-1 0 0,0-17-1,1-19-15</inkml:trace>
  <inkml:trace contextRef="#ctx0" brushRef="#br1" timeOffset="-35823.915">7673 13406 0,'0'0'15,"-18"-36"-15,18-52 16,36 0 0,34 70-1,36 18 1,0 36 0,-18-1-1,-70-35 1</inkml:trace>
  <inkml:trace contextRef="#ctx0" brushRef="#br1" timeOffset="-35417.672">8361 13670 0,'0'0'0,"0"18"16,53-1-1,0-17 1,0-17 0,-18-19-1,-18-34 1,-17 17 0,-52 18-1,-19 70 1,18 36-1,18 17 1,35-18 0,17 1 15,36-1-15,18-34-1,-1-36 1,1 0-1,-53-18-15</inkml:trace>
  <inkml:trace contextRef="#ctx0" brushRef="#br1" timeOffset="-35183.36">9155 13723 0,'35'-35'16,"-18"-1"0,-17 1-1,-88 159-15,124-142 0,-1-88 16,-70 124-1,-18 52 1,35-52-16,-35 53 16,0-1 15,0 1-15,0-36-1,18-35 1</inkml:trace>
  <inkml:trace contextRef="#ctx0" brushRef="#br1" timeOffset="-34980.331">8925 13811 0,'18'-17'0,"-71"87"16,88-123-16,1 0 0,-19 36 16,18 70-1,-17 0 1,0 17-1,-1-17 1,1-18 0,17-35-1</inkml:trace>
  <inkml:trace contextRef="#ctx0" brushRef="#br1" timeOffset="-34589.639">9560 13423 0,'0'0'16,"0"-35"-16,0-18 16,0 18-1,0 52 32,0 1-47,0 70 16,0-53-16,-17 71 15,-1 18 17,18-18-17,0-36 1,0 18-1,35-35 1,36-17 0,-18-36-1,0-18 1,0-35 0,-53 35-16</inkml:trace>
  <inkml:trace contextRef="#ctx0" brushRef="#br1" timeOffset="-34449.018">9684 13741 0,'-18'0'16,"-17"-18"-16,17 0 15,142 89-15,-177-106 0,0-18 16,123 35 15,-52 0-31,17 18 0</inkml:trace>
  <inkml:trace contextRef="#ctx0" brushRef="#br1" timeOffset="-33485.526">8872 13652 0,'0'-17'16,"18"17"0,0 0-1,-1 0 1,1 0 0,0 17-1,17 36 1,-18 0-1,1 18 1,17-36 0,1 0-1</inkml:trace>
  <inkml:trace contextRef="#ctx0" brushRef="#br1" timeOffset="-32729.968">10301 13600 0,'-18'0'16,"18"17"-1,-17-17 1,34 18 15,19-18-15,34 17 0,36-17-1,-18 0 1,-35 0-1,-17 0 1,-36-17 31,0-1-31,17 18-16</inkml:trace>
  <inkml:trace contextRef="#ctx0" brushRef="#br1" timeOffset="-30088.749">11130 13600 0,'0'17'141,"0"18"-141,0-17 15,-18 35-15,18 18 16,18 17 0,35-35-1,53-36 17,-18-17-17,-17-35 1,-1-18-1,-35-17 1,-17 34-16,-18-34 16,18 34-1,-54 54 17,36 35-17,0 0 1,0-35-16,0 35 15,36-18 1,-19 0 0,19-17-1,-1-18 17,0-18-32</inkml:trace>
  <inkml:trace contextRef="#ctx0" brushRef="#br1" timeOffset="-29713.696">12030 13688 0,'0'0'16,"0"-18"-16,35-17 15,-35 17 1,0 1 0,-35 17 15,17 17-16,0 18 1,18 18 0,0-35-16,18 35 15,35 18 17,0-19-17,-35-34 1,-18 17-1,-18-35 1,-70 18 0,-36-18-1,71 0 1,36 0 0,34-18-16</inkml:trace>
  <inkml:trace contextRef="#ctx0" brushRef="#br1" timeOffset="-29323.152">12259 13794 0,'18'0'16,"-1"0"-1,19 0 1,-1 0-1,0 0-15,18-36 16,-18 19 0,-35-19-1,-35 1 1,-18 35 0,0 0-1,-17 71 1,52-1-1,0-17 1,36 18 0,35-36-1,0 0 1,53-35 15,-36 0-15</inkml:trace>
  <inkml:trace contextRef="#ctx0" brushRef="#br1" timeOffset="-28744.124">13070 13970 0,'0'0'0,"0"-18"16,0-35 0,18 36-16,0-107 15,-18-34 1,0 34 0,0 1-1,-18 52 1,0 106 15,18 71-15,18 18-1,0-1 1,-18 1 0,0-36-1,0-53 1,0 18-1,0 0 1,17-53 15,-17-18-15</inkml:trace>
  <inkml:trace contextRef="#ctx0" brushRef="#br1" timeOffset="-27836.951">13053 13758 0,'0'-17'31,"-18"17"-15,0 0 0,18-18-1,-35 18 1,18 0 0,-1-18-16,0 18 15,-17 0 1,0 0-1,-1 18 17,1 0-17,-18-1 1,18 36 0,0-17-1,17-1 1,0 0-1,18 0 1,18-17 0,35 17-1,0-35 1,17 0 0,-34 0-1</inkml:trace>
  <inkml:trace contextRef="#ctx0" brushRef="#br1" timeOffset="-24320.891">14111 13123 0,'18'0'0,"-1"0"31,-34 0 16,17 18-47,-36 0 16,1-1 0,0 19-1</inkml:trace>
  <inkml:trace contextRef="#ctx0" brushRef="#br1" timeOffset="-23211.204">14093 13247 0,'0'0'0,"0"17"16,-17-17-1,17 18 17,17-18 30,1-18-62,0 18 16,17-52-1,18-1 1,-18 35-16,0-53 16,-35 1-1,0 35 1,-52 17 0,-19 18-1,0 18 1,-17 34 15,35 37-15,36 34-1,-1 18 1,0 18 0,-17-36-1,18 1 1,-1-53-1,0-36 1,18-18 0,-17-17-1,17-35 17,0 18-32,17-1 15</inkml:trace>
  <inkml:trace contextRef="#ctx0" brushRef="#br1" timeOffset="-23007.963">13776 13705 0,'0'0'0,"-18"-17"16,1 17 0,17-18-1,17 18 1,36 0-1,35-18 1,-17-17 0,-36 35-1</inkml:trace>
  <inkml:trace contextRef="#ctx0" brushRef="#br1" timeOffset="-22648.72">14305 13582 0,'18'0'16,"-89"18"-16,124-36 0,-35 0 31,-36 18-15,18 18-1,-35 0 1,0 52 0,17 1-1,53-18 1,36-18-1,-36-35-15,53 0 16,-35-18 0,-18-17-1,-17-36 1,-36-17 0,-52 35-1,-54 53 1,71 0-1,53 18 1,36 0 0</inkml:trace>
  <inkml:trace contextRef="#ctx0" brushRef="#br1" timeOffset="-22304.913">14728 13635 0,'36'0'15,"-1"0"1,0 53 0,-17 17-1,0 1 1,-18-36 0,17-17-1,1-36 16,-18-35-15,17-17 0,1 52-1,0-70 1,-1 17 0,1 36-1,17 0 1</inkml:trace>
  <inkml:trace contextRef="#ctx0" brushRef="#br1" timeOffset="-21320.649">16034 12965 0,'0'0'0,"-18"-18"16,18 0-1,35 18 1,18 53-1,-17 35 1,-36 36 0,0 35-1,0-71 1,-18 88 0,0-70-1,18-18 1,0-52-1,53-19 1,18 1 0,17-18-1,0-18 17,-17-52-17,-54 34-15</inkml:trace>
  <inkml:trace contextRef="#ctx0" brushRef="#br1" timeOffset="-21133.277">16581 13600 0,'17'-18'16,"-34"36"-1,52-18 1,-35 35 0,0 18-1,0 0 1,0-36-1,0 1 1,0-53 15</inkml:trace>
  <inkml:trace contextRef="#ctx0" brushRef="#br1" timeOffset="-20976.96">16651 13300 0,'0'0'0,"0"-71"16,-53 36 0,36 35-1,17 35 1,35 0 0</inkml:trace>
  <inkml:trace contextRef="#ctx0" brushRef="#br1" timeOffset="-20598.06">16827 13705 0,'0'0'0,"0"18"0,36 17 16,-19-35 15,-17-17-15,18-36-1,-18-18 1,0 1 0,18-19-1,70 72 1,35 34 0,36 89-1,-106-35 1,-53-1-1,-18-17 1,-35 0 15,18-17-31</inkml:trace>
  <inkml:trace contextRef="#ctx0" brushRef="#br1" timeOffset="-20223.18">17533 13106 0,'0'0'15,"0"-18"-15,0-17 16,0 17-1,0 36 17,0 17-17,18 89 1,-1-1 0,-17 18-1,0-17 1,0-89-16,0 53 31,0-35-15,0-18-1,0-52 17</inkml:trace>
  <inkml:trace contextRef="#ctx0" brushRef="#br1" timeOffset="-19847.48">17798 13441 0,'0'0'0,"0"-18"15,17-17 1,-17 17 15,-17 18 0,-19 18-31,-17 17 16,1 0 15,34-17-31,18 0 16,0 52 0,18-17-1,-1 0 1,18-18-1,-17 1 1,17-19 0,-17-17 15,0-17-15</inkml:trace>
  <inkml:trace contextRef="#ctx0" brushRef="#br1" timeOffset="-19441.117">18080 13529 0,'17'0'15,"-34"0"-15,87-35 16,-17-1 0,-17 1-1,-36 0 1,0 0-1,-36 35 17,-17 0-17,36 53 1,-1-1 0,18 19-1,0 0 1,18-1-1,-1 1 1,-17-36 0,-17 0-1,-36-35 17,35 0-32,-52 0 15,-1-17 1</inkml:trace>
  <inkml:trace contextRef="#ctx0" brushRef="#br1" timeOffset="-19159.764">18609 13776 0,'0'0'0,"18"0"0,17 0 16,-17 35-1,-18 1 17,-36 16-17,-17 19 1,-35-36-1,71-35-15</inkml:trace>
  <inkml:trace contextRef="#ctx0" brushRef="#br1" timeOffset="-17722.527">19526 13300 0,'0'-18'16,"18"0"-16,-18 1 16,0 34 30,0 19-30,0-19-16,0 54 16,0-36-16,0 53 15,35 1 1,18-37 15,35-34-15,-17-18-1,-18-53 1,17-53 0,-34 1-1,-19 16 1,-17 72 0,0 34 15,-17 1-31,17 53 15,0-1 1,0 1 0,0-18-1,17-18 1,18-35 0</inkml:trace>
  <inkml:trace contextRef="#ctx0" brushRef="#br1" timeOffset="-17347.41">20443 13370 0,'0'0'0,"53"-88"15,-35 18 1,-18 52 0,-18 18 15,-17 53-16,17 0 1,18 17 0,0-34-16,0 34 15,36 1 1,-36-18 0,0-18 15,-36 0-16,-34-17 1,-18-18 0,17 0-1,54 0 1,17-36 0</inkml:trace>
  <inkml:trace contextRef="#ctx0" brushRef="#br1" timeOffset="-16942.929">20690 13441 0,'18'0'16,"0"0"-16,17 17 16,18-17 15,17 0-16,-52-17-15,35-18 16,-35-1 0,-18-17-1,-53 36 1,-18 17 0,1 17-1,17 54 1,17 17-1,36 0 1,18-17 0,35-18-1,35-18 1,-70-17 0,88-18-1,-1-18 1</inkml:trace>
  <inkml:trace contextRef="#ctx0" brushRef="#br1" timeOffset="-16395.95">21467 13406 0,'0'-18'0,"0"36"0,0-89 16,-18 36-1,-17 17 1,-1 18-1,-17 35 1,-17 71 0,52-18-1,18 18 1,35-53 0,1 0 15,34-53-16,-17-35 1,0-53 0,-35-1-1,17-87 1,-17 17 0,-18 18-1,0 71 1,-36 52-1,19 36 1,17 70 0,0 53-1,0 18 1,0-1 0,0-52 15,0-35-16,0-54 1</inkml:trace>
  <inkml:trace contextRef="#ctx0" brushRef="#br1" timeOffset="-15771.141">22472 12982 0,'0'0'0,"0"-53"15,18 36 1,-18 34 31,0 1-47,0 52 16,-18 19-1,-17 34 16,17-70-31,-17 71 16,17-36 0,18 0-1,0-35 1,18 0 0,35-36-1,17-17 1,-17-17-1,18-36 1,-54-35 0</inkml:trace>
  <inkml:trace contextRef="#ctx0" brushRef="#br1" timeOffset="-15583.583">22348 13300 0,'0'0'16,"-52"-18"-1,34 0 1,36 1 0,52-1-1,71-17 1,-35 0 0,-71 35-16</inkml:trace>
  <inkml:trace contextRef="#ctx0" brushRef="#br1" timeOffset="-15271.172">22878 13123 0,'0'0'16,"0"18"-1,-18-18-15,0 71 16,1 17 0,17 18-1,17-36 1,54-17 15,17-35-15,-17-36-1,-36-53 1,-17-17 0,-54 0-1,-17 35 1,36 53-16,-71 0 15,35 18 1,35-18 0</inkml:trace>
  <inkml:trace contextRef="#ctx0" brushRef="#br1" timeOffset="-14833.682">23865 13264 0,'0'0'15,"18"0"-15,0-17 16,-1 17 0,-17 35-1,18 18 1,-18 18 15,0-1-15,-18-17-1,1-35 1,17-36 0,-18 18-16</inkml:trace>
  <inkml:trace contextRef="#ctx0" brushRef="#br1" timeOffset="-14708.705">23918 13194 0,'0'-35'16,"0"-36"-16,0 18 16,0 212-1,0-371-15,36 212 32,-19 0-32,19 18 15</inkml:trace>
  <inkml:trace contextRef="#ctx0" brushRef="#br1" timeOffset="-14083.255">24606 13229 0,'0'0'0,"0"-17"15,0-1 1,0 0 0,-70-17-1,-1 35 1,-52 53 0,70 17-1,53 36 1,17-18-1,36-17 17,0-53-17,35-18 1,-52-53 0,-19-71-1,1-34 1,0-19-1,-18 54 1,-36 34 0,36 54-1,-17 35 1,17 53 0,0 35-1,0 18 1,0 88-1,0-123 1,0 35 15,17-54-15,1-34 0,0-36-16</inkml:trace>
  <inkml:trace contextRef="#ctx0" brushRef="#br1" timeOffset="-13723.903">24888 13194 0,'0'0'15,"-17"0"-15,-1 0 0,1 0 16,-1 0 0,36 0 15,17 0-16,18-35 1,-18-18 0,-35-18 15,-18 36-15,1 35-16,-19 0 15,1 53 1,18 35-1,17-17 1,0 17 0,88 18-1,-35-54 1,-18-52 0</inkml:trace>
  <inkml:trace contextRef="#ctx0" brushRef="#br1" timeOffset="-13410.99">25082 13458 0,'18'18'16,"-36"-36"0,54 36-1,-19-18 1,1-35 0,0-36-1,-18 1 1,17-36-1,89 0 1,0 88 0,0 36-1,-36 70 1,-52 0 0,-18 1-1,-18-19 1,-17-17-1,0-53 1</inkml:trace>
  <inkml:trace contextRef="#ctx0" brushRef="#br1" timeOffset="-12660.788">25788 12735 0,'0'0'15,"0"-17"-15,0-1 16,18 18 31,-18 18-32,0 17-15,0 18 16,0 35 15,-36 18-15,19-71-16,-1 89 15,0-54 1,18 18 0,0-17-1,36-36 1,34 0 0,19-35-1,-37-17 1,-16-36-1,-36 0 1</inkml:trace>
  <inkml:trace contextRef="#ctx0" brushRef="#br1" timeOffset="-12488.919">25806 13070 0,'0'-17'31,"35"17"-15,18 0 0,0-18-1,-18 18-15,36-35 16</inkml:trace>
  <inkml:trace contextRef="#ctx0" brushRef="#br1" timeOffset="-12317.168">26194 13000 0,'17'0'16,"1"0"-1,0 17-15,-71-34 16,123 87-16,-70-17 16,0 0-1,0 0 1,18-18 15,-18-52-31</inkml:trace>
  <inkml:trace contextRef="#ctx0" brushRef="#br1" timeOffset="-12160.816">26247 12859 0,'0'0'0,"0"-36"16,0 1-1,17 18 32,1 17-47</inkml:trace>
  <inkml:trace contextRef="#ctx0" brushRef="#br1" timeOffset="-11723.319">26670 12788 0,'0'0'0,"53"0"32,0 0-17,-18-35 1,-35-18 0,-18 18-1,-34-1 1,-1 36-1,0 18 1,17 35 0,19-18-16,-1 71 15,1 0 1,-1 53 0,0 17 15,-17-35-16,0-53 1,17-17 0,0-71-1,18-18 1,0 1-16</inkml:trace>
  <inkml:trace contextRef="#ctx0" brushRef="#br1" timeOffset="-11551.617">26370 13317 0,'-18'-17'0,"36"34"0,-53-87 16,35 52-1,35-35 1,53 18 0,36 0 15,-54-1-31</inkml:trace>
  <inkml:trace contextRef="#ctx0" brushRef="#br1" timeOffset="-10925.561">26917 12965 0,'0'0'16,"18"0"-16,-18 17 47,0 1-47,0 17 15,17 36 1,36-18 0,0-18-1,-18-35-15,36 18 16,-1-54 0,-17-34 15,-17-1-16,-19-17 1,-17 17 0,0 54-1,-35 34 17,-18 54-17,18 35 1,0 70-1,35 18 1,0-123-16,0 123 16,0-88-1,0 52 1,-18-69 0,-35-19-1,0-52 1,-35-36 15,35-35-15,0-35-1,53 0 1,71 0 0,52-18-1,36 0 1,-106 71-16</inkml:trace>
  <inkml:trace contextRef="#ctx0" brushRef="#br1" timeOffset="-10065.339">28504 12965 0,'0'-18'31,"0"0"1,0 1-17,0-1 1,-35-17 0,-18-1-1,-35 19 1,-18 17-1,71 0-15,-36 17 16,-17 36 0,18 18-1,70 17 1,70 0 0,18-35-1,53-35 1,-52-53-1,-36-36 1,-18 18 15,-17-35-15,-18 35 0,0 18-1,0 52 1,0 19-1,0 34 1,0 1 0,0-1-1,17-17 1,18-17 0,-17-54-1,0 18-15</inkml:trace>
  <inkml:trace contextRef="#ctx0" brushRef="#br1" timeOffset="-9595.096">28787 12965 0,'-18'0'16,"18"17"-1,0 18 1,0 18-1,0-17 1,0-1 0,0-53 31,0 1-47,0-36 15,18-35 1,17 17-1,18 0 1,17 36 0,1 35-1,0 53 1,-54 18 15,1 17-15,-18-71-16,-18 54 15,1 0 1,-1-18 0,0-36-1,18-34 1</inkml:trace>
  <inkml:trace contextRef="#ctx0" brushRef="#br1" timeOffset="-8875.133">30180 12894 0,'0'0'0,"-18"0"0,1 18 16,34-18 31,1 0-32,17 0 1,18-36 0,-17-17-1,-36 18 1,0 0 0,-36 35-1,19 0-15,-54 0 16,-17 35-1,35 36 1,18-1 0,35 1-1,0-1 1,70-17 0,18-17 15,1-36-16,-1-36 1,-18-34 0,-52 34-16</inkml:trace>
  <inkml:trace contextRef="#ctx0" brushRef="#br1" timeOffset="-8500.121">30639 12330 0,'0'0'0,"0"-18"16,0 0-16,0 1 15,0 52 17,-18 18-17,0 35 1,1 18 15,-1-36-15,18-34-16,-17 70 15,17-1 1,0-16 0,0-19-1,17-17 1,18-35-1,1-18 1,34-36 0,-52 19-16</inkml:trace>
  <inkml:trace contextRef="#ctx0" brushRef="#br1" timeOffset="-8093.906">30815 12823 0,'18'0'16,"-1"0"0,19 0-1,-19-17 1,1-18-1,0 17 1,-18 0 0,-36 18-1,19 0-15,-19 18 16,1 17 0,0 18-1,17 18 16,18-18-15,18-1 0,35 1-1,17-53 1,-52 0-16</inkml:trace>
  <inkml:trace contextRef="#ctx0" brushRef="#br1" timeOffset="-7297.116">31150 12894 0,'0'0'0,"-35"-18"15,17 18 17,18 18 61,0 0-77,0-1 0,0 1-1,0 0-15,0 17 16,0 0-1,0-17 1,-17-18 0,17-18-1,0-17 1,0-53 0,17 17-1,36 1 1,18 17 15,35 70-15,-18 36-1,-53 18 1,-35-1 0,0-17-1,0-18 1,0-52 15,0-36-15,0 35-16,0-35 15,53-17 1,18-1 0,-1 71-1,18 18 1,-35 52 15,-53 36-15,-35-35-1,-18-1 1,18-52 0,0 17-1,35-52 16,0-1-31</inkml:trace>
  <inkml:trace contextRef="#ctx0" brushRef="#br1" timeOffset="-6828.405">31997 12841 0,'18'0'16,"-1"0"0,18 0-1,36-18 1,-18 1-1,-35-18 1,-18-1 0,-18 19-1,-17 17 1,-36 35 0,18 35-1,36 1 1,17 0-1,0-1 1,17-35 0,18 1-1,18-19 1,-17-17 0,-1-17-16</inkml:trace>
  <inkml:trace contextRef="#ctx0" brushRef="#br1" timeOffset="-6390.549">32332 12912 0,'0'17'0,"0"-34"15,-18 17-15,-17 35 16,35 0 0,0 0-1,0-17 16,0-36-15,0-17 0,35-18 15,1-35-15,-1 18-1,18 17 1,35 35-1,-35 71 1,0 35 0,-53 0-1,0 0 1,-18-70-16,1 53 16,-1-18-1,-17-18 1,17-70 15,0 17-31</inkml:trace>
  <inkml:trace contextRef="#ctx0" brushRef="#br1" timeOffset="-5890.597">33002 12347 0,'0'-17'16,"36"-1"-16,-36 36 47,17-1-31,-17 54-1,-17 17 1,-1-53-16,-35 71 15,0 0 1,18-36 0,0 19-1,35-36 1,17-1 0,36-34-1,35 0 1,1-18-1,-19-18 1,-17-35 0</inkml:trace>
  <inkml:trace contextRef="#ctx0" brushRef="#br1" timeOffset="-5718.684">33002 12718 0,'0'-18'15,"0"36"-15,-17-54 16,34 1 0,72 17-1,16 1 1,-52-1 0</inkml:trace>
  <inkml:trace contextRef="#ctx0" brushRef="#br1" timeOffset="-3609.456">11148 14728 0,'0'-17'0,"0"-1"15,0 1 1,0-1 0,0 0-1,0 36 17,-18 17-17,-17 36 1,17 17-1,18-18 1,35-17 0,36-17-1,35-36 1,-18-18 0,0-53-1,-17-17 16,-36 0-15,-35 18 0,0 87 15,0 1-31,0-1 16,-18 54-1,18-18 1,0 0-1,0 0 1,36-53 0,17 0-1,-18-18 1</inkml:trace>
  <inkml:trace contextRef="#ctx0" brushRef="#br1" timeOffset="-3203.226">11942 14711 0,'0'-18'0,"-36"71"16,72-123-16,-36 105 0,17-106 16,-17 36-1,18 0 1,-36 35 15,-35 0-15,18 35-1,0 18 1,35 0 0,17 0-1,19 17 1,-19-52-16,19 35 16,-19-18-1,-17 0 1,-17 1 15,-36-36-15,-18 17-1,-17-17 1,70 0 0,18-17-16</inkml:trace>
  <inkml:trace contextRef="#ctx0" brushRef="#br1" timeOffset="-2999.602">12100 14834 0,'0'0'0,"18"0"0,17 0 15,-17 18 1,-18 17 15,0 0-31,0 1 16,-18-1 15,-17-35-15</inkml:trace>
  <inkml:trace contextRef="#ctx0" brushRef="#br1" timeOffset="-2827.769">12171 14605 0,'0'0'15,"0"-35"-15,0-36 16,17 18 0,-17 71 15,0 0-15</inkml:trace>
  <inkml:trace contextRef="#ctx0" brushRef="#br1" timeOffset="-2452.128">12294 14905 0,'0'0'0,"0"17"16,36 1-1,-19-18 1,-17-18-1,0-34 1,0-19 0,18 0-1,35 19 17,17 34-32,1 71 15,-36 17 1,-17 1-1,-18-1 17,0-17-17,0-35 1</inkml:trace>
  <inkml:trace contextRef="#ctx0" brushRef="#br1" timeOffset="-1811.315">13282 14817 0,'0'0'0,"0"-36"16,0 1 0,0 17-1,-88 1 1,17 17-1,1 35 1,52 18 15,36-18-15,35 1 0,17-36-1,1-36 1,-18 1-1,-18-36 1,-35 1 0,0 52-1,-35 18 17,17 36-32,-17 34 15,17 54 1,1 17-1,17 17 1,35 1 15,-35 53-15,-35-142 0,-18-52-1,-18-18 1,0-53-1,19-35 1,34-36 0,71 19-1,35-1 1,0 35 0,0 1-1,-70 52 1</inkml:trace>
  <inkml:trace contextRef="#ctx0" brushRef="#br1" timeOffset="-545.043">14799 14552 0,'0'0'15,"0"-18"-15,0 1 0,18-1 16,-1 18 15,1 35-15,-18 18-1,0 18 1,-35 17 15,17 0-15,-17 0-1,17 1 1,18-36 0,0-36-16,18 19 15,-1-19 1,54-17 0,-18 0 15,35-35-31,-35-18 15</inkml:trace>
  <inkml:trace contextRef="#ctx0" brushRef="#br1" timeOffset="-342.03">14764 14852 0,'0'0'0,"-18"0"16,-17 0-1,52-18 1,54 1 0,0-1-1,34-17 1,-52 17-16</inkml:trace>
  <inkml:trace contextRef="#ctx0" brushRef="#br1" timeOffset="111.176">15205 14870 0,'17'0'16,"1"0"0,17 0-1,-17 0-15,17-18 16,0-35 0,-35 18-1,0-1 1,-17 36-1,-36 0 1,-18 36 0,18 34-1,18 18 1,53 1 0,35-19 15,35-34-16,18-19 1,-18-34-16</inkml:trace>
  <inkml:trace contextRef="#ctx0" brushRef="#br1" timeOffset="22925.25">15752 14764 0,'17'0'94,"-17"-18"-78,0 36 93,-17-1-109,-19 36 16,-52 53-1,0 0 1,17-35-1,36-19 1,17-34 0,18-36 31,18 1-32,-18-1-15</inkml:trace>
  <inkml:trace contextRef="#ctx0" brushRef="#br1" timeOffset="23190.929">15452 14870 0,'0'0'0,"0"-18"16,17 18-1,1 0 1,0 18-1,-1-1-15,36 18 16,0 36 0,-18-18-1,1-18 17,-19 1-17,36-36 1</inkml:trace>
  <inkml:trace contextRef="#ctx0" brushRef="#br1" timeOffset="23675.236">16122 14482 0,'0'0'0,"0"-18"0,0-17 31,18 35-15,-18-18-1,17 18 1,1 18 15,-18-1-31,0 1 16,0 88-1,17 0 1,1-1 0,0-16-1,17-1 1,-17-18-1,-1-34 1,1-1 0,17-35-1,18 0 1,-18-35 15,-35 17-31</inkml:trace>
  <inkml:trace contextRef="#ctx0" brushRef="#br1" timeOffset="23831.504">16175 14834 0,'0'0'16,"-18"0"-16,1 0 0,34 0 31,71 0-15,1-17-1,-54-1-15</inkml:trace>
  <inkml:trace contextRef="#ctx0" brushRef="#br1" timeOffset="24629.508">17321 14852 0,'0'-18'15,"0"1"1,-17 34 31,17 1-47,-18 35 16,0-36-1,18 54 1,18 0-1,70-18 1,0-36 0,18-17-1,-35-53 1,-53-53 0,-18 18-1,-53 18 1,-36 34-1,19 36 1,17 0 0,71 18-1</inkml:trace>
  <inkml:trace contextRef="#ctx0" brushRef="#br1" timeOffset="25005.621">17815 14922 0,'0'0'16,"18"53"0,17-17-1,-17-19 17,-18-34-17,0-1 1,0-35-1,17 18-15,1-53 16,17-1 0,18 37-1,53 69 1,0 54 0,-53 17-1,-18 0 1,-35-17 15,0-18-15,0-36-1,18-17 1</inkml:trace>
  <inkml:trace contextRef="#ctx0" brushRef="#br1" timeOffset="25677.868">18997 14482 0,'0'0'15,"0"-18"-15,0-17 0,18-1 16,-1 1-1,19 53 32,-19 52-31,-17 18 0,0 36-1,-35-1 1,17-17-1,18-35 1,0-18 0,36-18-1,17-17 1,17-36 0,-35 18-16,36-53 15,-36 0 1</inkml:trace>
  <inkml:trace contextRef="#ctx0" brushRef="#br1" timeOffset="25881.048">19015 14711 0,'0'0'16,"-36"0"-16,-52 0 15,53 0 1,106 0 15,34-35-15,19-1-1,-71-17 1</inkml:trace>
  <inkml:trace contextRef="#ctx0" brushRef="#br1" timeOffset="26349.706">19350 14358 0,'0'-18'15,"0"36"-15,0 0 32,0-1-17,0 54 1,0 35 0,0 17-1,17-35 1,1-17-1,-18-36 1,0-52 15,0-19-15,18-34 0,35-18-1,-36 70-15,54-17 16,17 52-1,0 54 1,-35-1 0,-35 19 15,-18-19-15,-18-35-1,-17 18 1,35-70 15</inkml:trace>
  <inkml:trace contextRef="#ctx0" brushRef="#br1" timeOffset="26725.523">19914 14764 0,'0'0'0,"-17"0"16,34 0 15,1 0-31,17-18 32,0 0-17,18-34 1,-53-1-1,0 0 1,-53 53 0,18 0-1,-35 70 1,34 54 0,1-18-1,35-18 1,71-18-1,-36-52-15,53 0 16,0-18 0</inkml:trace>
  <inkml:trace contextRef="#ctx0" brushRef="#br1" timeOffset="27835.28">20884 14164 0,'0'0'16,"18"-18"-1,0 18 1,-18 18 15,0 17-15,0 53-1,-18 36 1,0-1 0,18 19-1,0-72 17,18 54-32,0-107 15,17 54 1,18-18-1,17-36 1,1-17 0,17-35-1,0-36 1,-35-52 0,-53 88-1,18-1 1,-18 19-1,0 34 17,0 1-32,0 35 15,0 18 1,0-19 0,0-16-1,-18-36 16,18-18-31</inkml:trace>
  <inkml:trace contextRef="#ctx0" brushRef="#br1" timeOffset="27975.908">21361 14570 0,'0'123'0,"0"-246"15,0 52-15,0 36 16,0 53 15,17-18-31,1 17 16</inkml:trace>
  <inkml:trace contextRef="#ctx0" brushRef="#br1" timeOffset="28350.837">21555 14870 0,'17'0'15,"-34"0"-15,52 35 16,-17-18 0,-1-17-1,-17-35 1,0-18 0,0-53-1,18 18 1,35 53-1,35 70 1,0 36 0,0 17-1,-52 0 1,-36-17 0,0-36-1,0 0 1,-18-35 15,18-17-31</inkml:trace>
  <inkml:trace contextRef="#ctx0" brushRef="#br1" timeOffset="28717.666">22172 14199 0,'0'0'0,"18"-17"0,-1 17 15,1 0 1,-18 17 0,0 54-1,0-1 16,0 36-15,0 0 0,-35 18-1,-1-19 1,1-16 0,35-19-1,-17-35 1,34-35-1,1-17 1</inkml:trace>
  <inkml:trace contextRef="#ctx0" brushRef="#br1" timeOffset="29211.366">22331 14640 0,'0'0'16,"17"0"-16,19 0 16,-19-17-1,1 17 1,-36 0 31,1 0-47,-1 17 15,0-17-15,-34 36 16,-19-19 0,36 18 15,35 1-31,0-1 15,35 0 17,18 1-17,0 16 1,0-16 0,0-1-1,-18-17 1</inkml:trace>
  <inkml:trace contextRef="#ctx0" brushRef="#br1" timeOffset="31462.19">23372 14041 0,'0'0'0,"0"-18"16,17 18 0,-17-18 15,-17 18 0,-1 0-15,-35 0-1,35 0 1,-17 36 0,17-19-16,-52 36 15,17 35 1,0 53-1,35 18 1,18 0 0,18-18-1,35-53 1,35-17 0,18-18 15,17-53-16,-34-36-15</inkml:trace>
  <inkml:trace contextRef="#ctx0" brushRef="#br1" timeOffset="31977.891">23742 14287 0,'0'0'0,"0"-17"31,18 17 1,-18 17-17,0 19-15,0 70 16,0 35-1,0 0 1,-18 0 0,18-53-1,0 0 1,18 1 0,-18-54 15,0-53 0,0-35-15</inkml:trace>
  <inkml:trace contextRef="#ctx0" brushRef="#br1" timeOffset="32290.476">23760 14287 0,'0'0'0,"0"-52"16,70 34 0,36 18-1,35 70 1,-35 1 0,-88 0-1,-36-1 16,-35-35-15,-53 18 0,18-35-1,70-18 1,1 0 0</inkml:trace>
  <inkml:trace contextRef="#ctx0" brushRef="#br1" timeOffset="32806.021">24536 14393 0,'0'0'0,"0"-17"15,-18-1 1,-17 18 0,-1 0-1,1 18 1,18 35 0,-1 35-1,36 0 1,34-35-1,1-35 1,-17-18 0,17-53-1,-53-18 1,17-17 0,-17 35-1,18 35 1,-18 36 15,0 53-15,0-1-1,18 18 1,-1-35 0,1-35-1,-1-18-15</inkml:trace>
  <inkml:trace contextRef="#ctx0" brushRef="#br1" timeOffset="33134.146">24818 14464 0,'0'0'0,"18"-18"16,-1 36 0,18 35-1,1 17 1,-19 1 15,-17-1-15,0-34-1,-17-36 1,17-53 15,0 18-31,0-18 16,17-71-1,1 18 1,-18 36 0,0 17-1</inkml:trace>
  <inkml:trace contextRef="#ctx0" brushRef="#br1" timeOffset="33650.183">25347 14005 0,'0'0'0,"0"-17"0,0-19 16,0 54 31,18 0-47,-1 17 15,1-17 1,17 52 0,-35 36-1,0 35 1,0-17 0,-35-36-1,17 0 1,18 0-1,18-35 1,35-53 0,17 0-1,-17-53 1,0-35 0</inkml:trace>
  <inkml:trace contextRef="#ctx0" brushRef="#br1" timeOffset="33837.554">25435 14411 0,'0'0'16,"-35"-35"-1,17 17 1,36 0 0,70 18-1,0-17 1,-17-1-1,-53 0-15</inkml:trace>
  <inkml:trace contextRef="#ctx0" brushRef="#br1" timeOffset="34009.716">25788 14287 0,'18'0'0,"-18"18"16,0 53-1,-18-160-15,36 248 31,-18-88-31,0-18 16,0-36 0,-18-17-1</inkml:trace>
  <inkml:trace contextRef="#ctx0" brushRef="#br1" timeOffset="34166.478">25788 14199 0,'0'0'0,"0"-53"16,0 0 0,0 36-1,-18 17 1,18 17 0</inkml:trace>
  <inkml:trace contextRef="#ctx0" brushRef="#br1" timeOffset="34697.626">26211 14340 0,'0'0'0,"0"-17"0,0-1 32,-53 0-17,1 18 1,16 0-16,-17 18 16,-17 35-1,17 35 1,71 18-1,52-18 1,18-52 0,-17-54 15,-36-17-15,-17-54-1,-1-34 1,-17 70-1,0 35 1,0 71 0,-17 53-1,17-35 1,17-1 0,19 1-1,17-54 1,-1-34-1</inkml:trace>
  <inkml:trace contextRef="#ctx0" brushRef="#br1" timeOffset="35041.29">26617 14199 0,'0'-35'15,"0"70"-15,0-158 16,0 52-1,0 54 1,0 34 15,0 19-15,0 52 0,0-53-16,-18 71 15,18 53 1,-17-1-1,-1-34 1,18-36 0,0-35-1</inkml:trace>
  <inkml:trace contextRef="#ctx0" brushRef="#br1" timeOffset="35713.238">27570 14146 0,'0'0'0,"0"-17"0,17-36 16,-17 18 0,18 35-1,-1 17 1,-17 36 15,0 18-15,0 34-1,-17 19 1,17-1 0,0-17-1,0-35 1,53-1 0,0-52-1,0-18 1,17-53-1,-52 18-15</inkml:trace>
  <inkml:trace contextRef="#ctx0" brushRef="#br1" timeOffset="35900.86">27605 14376 0,'-18'0'16,"36"0"-16,-53-18 0,17 18 15,18-18 1,53 18 0,17 0-1,36-17 1,-70 17-16</inkml:trace>
  <inkml:trace contextRef="#ctx0" brushRef="#br1" timeOffset="36275.735">28063 14340 0,'36'18'16,"17"0"0,17-18-1,1-36 1,-36 1 15,-35 0-15,-35 0-1,-36 35 1,-17 52 0,53 37-1,17 17 1,36-18-1,17 0 1,53-35 0,0-18 15,-17-53-31,0-17 16</inkml:trace>
  <inkml:trace contextRef="#ctx0" brushRef="#br1" timeOffset="36526.27">28857 14340 0,'-53'89'16,"106"-195"-16,-53 123 0,0-87 15,0 35 1,-17 35 0,-19 17-1,-34 71 1,-1 18-1,18-18 1,0 1 0,0-36-1,18-36 1,18-34 0</inkml:trace>
  <inkml:trace contextRef="#ctx0" brushRef="#br1" timeOffset="36761.216">28469 14376 0,'-35'88'16,"88"-212"-16,-71 160 15,71-107-15,-35 71 16,17 53 0,0 35-1,18 0 1,-53-52-16,53 52 15,-35-35 1,17-36 0,0-34-1</inkml:trace>
  <inkml:trace contextRef="#ctx0" brushRef="#br1" timeOffset="37167.697">29228 13952 0,'0'0'0,"0"-17"15,0 34 32,0 1-31,0 0-16,0 17 15,0-17-15,-18 70 32,0 18-32,-17 17 15,17 1 1,18-72-1,0 54 17,53-70-17,0-36 1,18-18 0,-54 0-16</inkml:trace>
  <inkml:trace contextRef="#ctx0" brushRef="#br1" timeOffset="37339.456">29263 14323 0,'0'0'0,"-18"-18"0,-17-17 16,70 17 15,36 18-15,-54-17-16,36-1 15,-17 0 1</inkml:trace>
  <inkml:trace contextRef="#ctx0" brushRef="#br1" timeOffset="37651.996">29810 13758 0,'0'0'16,"17"18"15,19 35-15,17 0-1,-1 88 1,-34 71-1,-88 35 1,-107-53 15,107-142-31,-160 54 16,142-70-16</inkml:trace>
  <inkml:trace contextRef="#ctx0" brushRef="#br1" timeOffset="42619.113">1235 16316 0,'0'-18'15,"17"18"32,1 0-47,-18-17 16,18 17 0,-1 0 15,-17-18 16,18 18 31,-18-18-16,-18 18 1,1 0-48,-1 0-15,-17 0 16,-1 0-16,-34 0 16,35 18-1,17-18 1,18 18 62,0-1-62,0 1-1,-35 53 1,-1-19 0,19 1-1,17-17 1,-18-36-1,36 0 17,-1 0-32,19-36 15,34 19 1,-17-1 0,-35 18-16,17 0 15,0 35 16,-35 1-15,18 34 0,-18 1-1,-18 17 1,-35 0 0,1-53-1,-19-17 1,-17-18-1,-18-35 1,53-18 0,53 35-16</inkml:trace>
  <inkml:trace contextRef="#ctx0" brushRef="#br1" timeOffset="43244.202">1358 16069 0,'0'0'15,"-17"0"-15,17-18 32,17 36-17,1 0 1,52 35 0,19 17-1,-54-35-15,53 18 16,36 36 15,-36-19-15,-18-35-1,-52-17 1,-18 0 15,-35-1-15,-54 36-1,19 18 1,-71 52 0,17 1-1,89-89-15,-53 71 16,17-53 0,36-18-1,17-35 1,18-18-1,53-17 17,-35 0-32</inkml:trace>
  <inkml:trace contextRef="#ctx0" brushRef="#br1" timeOffset="45245.437">2875 16298 0,'18'0'0,"-1"0"16,1-17-1,0 17 1,-1-36 0,1 36 15,-18-17-15,-18 17-1,1 0 1,-36 0-1,-18 35 1,-17 18 0,53-18-16,-1 1 15,19 52 1,17-18 0,70 18-1,19-17 1,-37-36-1,72-35 1,-36-35 15,-53 17-31</inkml:trace>
  <inkml:trace contextRef="#ctx0" brushRef="#br1" timeOffset="45855.293">3792 16316 0,'0'0'0,"18"-18"16,0 1-1,-18-1 1,0 0 0,-18 18-1,-70 0 1,17 0-1,-17 18 1,35 17 0,53 18-1,35 0 1,54 18 0,-1-18-1,-18 0 1,-17-1-1,-53-34 1,-35 17 0,-53 1 15,-18-19-31,35-17 16,1 0 15,17 0-16,71-17 1</inkml:trace>
  <inkml:trace contextRef="#ctx0" brushRef="#br1" timeOffset="46308.63">4251 16369 0,'18'-18'0,"-18"1"0,-18 52 0,53-88 15,-35 18 1,0 17 0,-35 18 15,0 0-16,-18 18 1,-18 17 0,36 18-1,53 0 1,34 17 0,37 1-1,-19-18 1,-34 17-1,-36-52 17,0 35-32,-89-18 15,1-17 1,35-18 0,18 0-1,35-18 1</inkml:trace>
  <inkml:trace contextRef="#ctx0" brushRef="#br1" timeOffset="47309.058">5292 16334 0,'0'0'0,"17"0"0,1-18 15,17 18 1,0-35-1,18-18 1,-35 17 0,-18 19-16,0-36 15,-18 18 1,-52-1 0,-18 36-1,17 36 1,53 17 15,71 70-15,53 1-1,0-19 1,-53-34 0,0 17-1,-53-17 1,-35-36-1,-71-35 1,-18 18 0,18-18-1,36 0 1,52 0 0,106-36-1,-52 19 1</inkml:trace>
  <inkml:trace contextRef="#ctx0" brushRef="#br1" timeOffset="47715.338">5768 16598 0,'0'0'0,"18"0"0,-1 0 15,18-17 1,1-1 0,17-17-1,-53-1 1,0 1 0,-36 17-1,1 18 1,-18 18-1,18 35 1,17 18 15,18 17-15,36 0 0,16-35-1,1-36 1,18-17-1,-18-35 1</inkml:trace>
  <inkml:trace contextRef="#ctx0" brushRef="#br1" timeOffset="48199.599">6156 16175 0,'0'0'0,"0"-18"0,-18-17 16,18 17 0,0 36 31,18 0-47,-18 34 15,18 54 1,-18 0-1,0 0 1,0 0 0,0 0 15,0-53-15,17-18-1,36-35 1,-35-18-16</inkml:trace>
  <inkml:trace contextRef="#ctx0" brushRef="#br1" timeOffset="48575.023">6544 16545 0,'18'0'15,"-1"-17"1,1 17-16,17-36 31,0 19-31,-17-19 32,-18 1-17,-35 35 1,17 0-16,-35 18 15,18 17 1,0 36 0,35 17-1,17-18 1,36 1 0,18-53-1,-1-36 1,-52 18-16</inkml:trace>
  <inkml:trace contextRef="#ctx0" brushRef="#br1" timeOffset="48918.901">7161 16510 0,'0'0'0,"18"-18"16,-18-17-1,18 17 1,-18 1 0,-53 17-1,-18 17 1,1 19 0,34 17-1,1 17 1,35 18-1,53-17 1,35-18 0,0-53-1,1-35 17,-54 17-32</inkml:trace>
  <inkml:trace contextRef="#ctx0" brushRef="#br1" timeOffset="49262.684">7444 16104 0,'0'0'16,"0"-17"-16,0-1 16,0 36 30,0-1-46,0 36 16,0 53 0,0 0-1,0-18 1,-18 36 15,36-36-15,17-18-1,18 1 1,17-54 0,1-17-1,-18-52 1</inkml:trace>
  <inkml:trace contextRef="#ctx0" brushRef="#br1" timeOffset="49450.091">7549 16475 0,'0'0'0,"-17"0"0,-18-18 16,17-17-1,53 35 1,18-18 15,0 1-15,-18-1-16</inkml:trace>
  <inkml:trace contextRef="#ctx0" brushRef="#br1" timeOffset="49809.485">7885 16316 0,'-18'18'0,"36"-36"16,-54 18-1,19 0 1,-19 35-1,19-17-15,-36 52 16,53-17 0,0 18-1,35-1 1,53-34 15,0-36-15,1-18-1,-36-52 1,-53-1 0,-18-17-1,0 35 1,-52 18 0,-18 17-1,35 18 1</inkml:trace>
  <inkml:trace contextRef="#ctx0" brushRef="#br1" timeOffset="50200.022">8079 16387 0,'35'0'16,"-70"0"-16,105 17 15,-17 18 1,-35 18 0,-18 0-1,0 18 1,-18-18 0,18-18-1,0-53 16,0 1-31,18-19 16,17-52 0,18 0-1,17 0 1,-17 35 0,-123 35 15</inkml:trace>
  <inkml:trace contextRef="#ctx0" brushRef="#br1" timeOffset="51043.778">9013 16563 0,'0'0'0,"18"0"78,17 0-63,-17 0-15,105 0 16,19 0 0,16 0-1,-69-18 1,-37 1 15,-34 17-15,0 0 15,-1 0-31,1 0 16,0-18-16,17 18 0</inkml:trace>
  <inkml:trace contextRef="#ctx0" brushRef="#br1" timeOffset="51872.193">11201 16192 0,'0'0'0,"17"-17"16,36-36-1,-17 0 1,-19 0 0,-34 18-1,-54 17 1,-70 18 0,0 35-1,0 54 1,35 16-1,35 19 17,36-53-17,17 34 1,18-69-16,18 34 16,88-35-1,-18-17 1,71-18-1,-1-18 1,-16-17 0,-89 18-16</inkml:trace>
  <inkml:trace contextRef="#ctx0" brushRef="#br1" timeOffset="52434.56">11677 16439 0,'0'0'0,"18"0"15,17-17 1,-18-1 0,-17 1 15,-52-1-16,16 18-15,-70 0 16,36 0 0,-18 35-1,35 18 1,53 18 0,70-1-1,19-17 1,16-53-1,-16 0 1,-54-53 15,0 18-15,-35-36 0,0 36-1,0 53 16,0 17-15,0 18 0,18 0-1,-1-36-15,19 19 16,-19-19 0,36-17-1,-53-17-15</inkml:trace>
  <inkml:trace contextRef="#ctx0" brushRef="#br1" timeOffset="52809.493">12188 16457 0,'0'-18'16,"-35"89"-16,70-124 0,-17-17 16,-18 34-1,0 19 1,0-1-1,-35 18 1,-18 35 0,18-17-1,35 35 1,17 0 0,19-18-1,-19 36 1,18-1-1,-35-35 1,-17-17 15,-36-18-15,-18 0 0,1 0-1,35-18-15</inkml:trace>
  <inkml:trace contextRef="#ctx0" brushRef="#br1" timeOffset="53403.212">12524 16475 0,'0'0'0,"0"-18"0,35 0 16,-17 1-1,-18-1 1,-18 1 15,0 17-15,-35 0-1,-17 17 1,17 18 0,18 18-1,35 18 1,17 17-1,71-17 1,1-36 0,34-17-1,-17-71 1,-71 35-16</inkml:trace>
  <inkml:trace contextRef="#ctx0" brushRef="#br1" timeOffset="53903.222">13141 16492 0,'0'-17'0,"0"34"15,18-52 1,-18 0 0,0 17-1,-36 1 1,-17 17-1,-17 0 1,17 35 0,18 0-1,35 53 1,35-35 0,35 0-1,-17-53 1,0 0-1,-17-35 1,-19-53 0,1 52 15,-18 1-15,0 70 15,0 18-16,18 0 1,-1-18 0,18 1-1,-35-19 1,18-17-16</inkml:trace>
  <inkml:trace contextRef="#ctx0" brushRef="#br1" timeOffset="54545.389">13741 16439 0,'0'0'0,"0"-17"31,0-1-16,-53 1 1,0-1 0,-35 18-1,35 35 1,0 18 0,53-35-16,0 70 15,35 0 1,18-53-1,18-17 1,-19-18 0,1-71-1,-35-17 1,0-35 15,-18-18-15,0 17-1,0 54 1,0 34 0,-18 36-1,18 18 1,0 35 0,0 35-1,0-17 1,0 35-1,0 17 1,-18-35 0,18-53-1,18 1 1,0-36 0,17-18-1</inkml:trace>
  <inkml:trace contextRef="#ctx0" brushRef="#br1" timeOffset="54749.085">13917 16510 0,'18'0'16,"-1"-18"-1,1 18-15,-71 18 16,106-18 0,-53 35-1,-18 18 1,18 0-1,-17-18 1,-1-35 0</inkml:trace>
  <inkml:trace contextRef="#ctx0" brushRef="#br1" timeOffset="54905.358">13935 16369 0,'0'0'15,"0"-53"1,17-18 0,-17 18-1,-17 53 1,-1 0 0</inkml:trace>
  <inkml:trace contextRef="#ctx0" brushRef="#br1" timeOffset="55295.879">14076 16581 0,'0'0'16,"17"17"-16,1 1 16,-18-36 30,0 1-30,0-1-16,0-35 16,0-18-1,35 1 1,54 35 0,-1 52-1,18 36 1,-53 18-1,-36-1 1,-17 1 0,-35-1-1,0-17 1,17-53 0</inkml:trace>
  <inkml:trace contextRef="#ctx0" brushRef="#br1" timeOffset="55999.276">14922 16404 0,'0'0'0,"36"-17"16,-54-1 15,-35 18-15,-35 0-1,35 18 1,18 17 0,52 18-1,19-36 1,-1 1-1,18-18 17,-35-18-32,34 1 15,1-36 1,-35 18 0,-18-1-1,-35 36 16,-1 36-15,19-19-16,-1 36 16,1 53-1,17 53 1,0 35 0,0 0-1,0-36 1,-53-69 15,-18-54-15,1-35-1,-19-35 1,1-54 0,71-16-1,87-19 1,71-17-1,0 35 1,-17 36 0,-107 52-16</inkml:trace>
  <inkml:trace contextRef="#ctx0" brushRef="#br1" timeOffset="57187.61">16016 16210 0,'0'0'0,"18"0"0,-1 0 15,36-35 1,0 0-1,0-1 1,-18-34 15,-70 52-15,-88 18 0,-36 0-1,35 35 1,89 1-1,70 87 1,71-35 0,18 18 15,-18 0-31,-54-53 16,-34 0-1,-106-18 1,-36-35-1,-34 0 1,70 0 0,17-18-1,36 1 17,70-18-17,88-1-15</inkml:trace>
  <inkml:trace contextRef="#ctx0" brushRef="#br1" timeOffset="57609.381">16510 15981 0,'18'0'16,"-1"0"-16,1 0 15,17 35 17,-17 18-17,-18 35 1,0-35-1,-18 35 1,1 1 0,17-54-16,0 18 15,0 17 1,0 1 0,35-18-1,0-18 1,0-35-1,1-35 1,-1-36 0</inkml:trace>
  <inkml:trace contextRef="#ctx0" brushRef="#br1" timeOffset="57797.262">16545 16387 0,'0'0'15,"-35"-18"1,35 0 0,35 18 15,18 0-31,35-17 16,-52-1-16</inkml:trace>
  <inkml:trace contextRef="#ctx0" brushRef="#br1" timeOffset="58390.949">16933 16298 0,'0'18'47,"0"0"-32,0-1 1,0 54-1,18-18 1,53-18 0,-36-35-1,0 0-15,36 0 16,-36-53 0,18-17-1,-36-1 1,-17 53-1,18-17 1,-53 53 0,0 17-1,-1 18 1,19 53 15,-1 52-15,18 36-1,18-17 1,-1-18 0,-34-71-1,-36-53 1,-35-35 0,35-18-1,-71-52 1,89-1-1,35-17 1,35 18 0,53-72-1,18 37 1</inkml:trace>
  <inkml:trace contextRef="#ctx0" brushRef="#br1" timeOffset="58844.008">17692 15981 0,'0'-18'15,"0"36"-15,0-53 0,-18-1 16,18 19 0,35 52 30,-17 18-30,-18 53 0,0-71-16,-18 88 15,-17-17 1,18-35 0,-1 17-1,18-53 1,0-17-1,53-36 1</inkml:trace>
  <inkml:trace contextRef="#ctx0" brushRef="#br1" timeOffset="59235.332">17939 16369 0,'0'0'0,"17"0"15,1 0 1,17 0 0,1 0-1,-1 0 1,18-35 15,-36 17-31,1 0 0,-18-17 16,-18 17-1,-35 18 1,-17 36 15,35 52-31,35 0 16,35 0 0,35 0-1,36-35 1,-17-53 15,-54-17-31</inkml:trace>
  <inkml:trace contextRef="#ctx0" brushRef="#br1" timeOffset="60016.589">19209 16175 0,'17'0'15,"1"0"-15,17-18 16,1-17 0,-19 17-16,36-35 15,-35 0 1,-36 18-1,-17 18 17,-53 17-17,-1 35 1,1 53 0,88 0-1,36 0 1,34-17-1,18 17 1,-35 0 0,-35-17-1,-53-53 1,-54-1 0,-34-17-1,-1-17 1,36 17 15,71-18-15,52-17-1,35-1-15</inkml:trace>
  <inkml:trace contextRef="#ctx0" brushRef="#br1" timeOffset="60578.997">19685 15928 0,'0'0'15,"0"-35"-15,0 17 16,0 53 15,-18 36-15,18-54-16,-17 89 15,17 18 17,0-36-17,0 18 1,0-36 0,0 1-1,0-53 1,0-71 15,17 0-15,19-35-1,17 17 1,35 36 0,18 35-1,-36 70 1,-35 1-1,-35-18 1,0 17 15,0-52-31,-35 35 16,0-18 0,17-35-1,1-18 1,17 1-16</inkml:trace>
  <inkml:trace contextRef="#ctx0" brushRef="#br1" timeOffset="60985.114">20285 16404 0,'0'0'0,"17"0"47,19-17-31,-1-1-1,-17 18-15,-1-35 16,-17-1-1,-53 36 1,18 18 0,17 17-1,-17 36 1,35 17 0,18 0-1,-1-53 1,54 1-1,17-36 1,-70-18 0</inkml:trace>
  <inkml:trace contextRef="#ctx0" brushRef="#br1" timeOffset="61360.226">20761 16404 0,'18'0'32,"-1"0"-32,1 0 15,0 0-15,17-17 16,-18-1 0,-17 0-1,0-17 1,-35 17-1,-35 36 1,34 17 15,-17 53-15,53-17 0,0 17-1,53-35 1,0 0-1,0-53 1,0-53 0</inkml:trace>
  <inkml:trace contextRef="#ctx0" brushRef="#br1" timeOffset="61797.613">21325 15875 0,'0'0'0,"18"0"31,-18 18-15,-18-1-1,1 36 1,-1 0 0,-17 53-1,0 17 1,-1-17 0,19-53-1,17 35 1,53-17-1,-1-36 1,1 0 0,0-35-1,0-52 17,-17-1-32</inkml:trace>
  <inkml:trace contextRef="#ctx0" brushRef="#br1" timeOffset="61938.99">21414 16281 0,'-36'-36'16,"107"107"-16,-106-106 0,-18-36 31,53 53-31,17 1 16,54-1-1,-36 18 1</inkml:trace>
  <inkml:trace contextRef="#ctx0" brushRef="#br1" timeOffset="63954.379">21378 16122 0,'-17'0'16,"-1"0"0,0 0 15,-17 0-16,17 0 1,1 0 0,-1 0-1,1 0 95,-1 0 46,0 0-140,18 18 15,18-18 16,0 0-32,-1 17-15,1-17 16,35 0 0,0 18-1,-36-18-15,54 0 16,-53 0-1</inkml:trace>
  <inkml:trace contextRef="#ctx0" brushRef="#br1" timeOffset="71610.679">22895 15946 0,'18'0'47,"0"0"-31,-1-36-1,18 19 16,1-1-31,-19 0 16,-17 1 0,-17 17 15,-19 0-15,-34 35-1,-1 0 1,18 18-1,53 0 1,53 18 0,18-1-1,17 1 1,-35-36 0,-18 0-1,-17-17-15,-18 17 16,-53-17-1,-53 0 1,36-1 0,-54-17 15,36 0-15,70 0-1,54 0 1,34-17-1,54-19 1,-89 36-16</inkml:trace>
  <inkml:trace contextRef="#ctx0" brushRef="#br1" timeOffset="72017.478">23460 16281 0,'-18'0'0,"36"0"15,-1 0-15,1 0 16,17-18 0,1 0-1,-19-17 1,-17-18 15,0 18-15,-35 17-1,-36 18 1,36 0-16,-35 36 16,52-1-1,18 35 1,18 1 0,34 0-1,72-19 1,-71-52-1,35 0 1,0-17 0,-35-36-1,-18 0 1</inkml:trace>
  <inkml:trace contextRef="#ctx0" brushRef="#br1" timeOffset="72314.328">23936 15981 0,'-35'-71'15,"17"18"1,18 0 0,53 230-1,-106-371-15,53 229 32,0 36-17,0-1 1,18 54-1,17-19 1,0-16 0,-35-72-16,36 54 15,-36-53 17,17-1-17,18-17 1</inkml:trace>
  <inkml:trace contextRef="#ctx0" brushRef="#br1" timeOffset="72720.641">24289 16228 0,'0'0'16,"-18"0"-16,0-18 15,36 18 16,-18-18-31,53 1 16,18-18 0,-36-18-1,-35 17 1,0 1 15,-35 35-15,-18 18-1,0 52 1,35 18 0,18-35-1,0 18 1,35-18 0,36-18-1,-36-35 1,36-17-1,-54 17-15</inkml:trace>
  <inkml:trace contextRef="#ctx0" brushRef="#br1" timeOffset="73111.17">25065 16087 0,'0'0'0,"0"-18"16,-35 0 15,-1 18-15,1 0-1,-18 18 1,0 17-1,18 18 1,35-35-16,-35 70 16,35-17-1,53-18 1,17-18 15,18-18-15,0-17-1,18-52 1,-70-19-16</inkml:trace>
  <inkml:trace contextRef="#ctx0" brushRef="#br1" timeOffset="73487.162">25365 15699 0,'0'0'0,"0"-18"0,0 0 0,0 1 16,-18-1 0,18 36 31,18 17-47,-18 53 31,0 18-16,0 17 1,0-17 0,0 0-1,17-35 17,19-18-32,-19-36 0,36 19 31,18-36-31,-18 0 15,0-36 1,-18 1-16</inkml:trace>
  <inkml:trace contextRef="#ctx0" brushRef="#br1" timeOffset="73659.014">25541 16069 0,'-18'-18'15,"36"36"-15,-71-36 0,18 18 16,17 0 0,71-17-1,18 17 1,-1-36 0</inkml:trace>
  <inkml:trace contextRef="#ctx0" brushRef="#br1" timeOffset="74002.766">25912 15910 0,'0'-17'16,"-18"34"-1,36-17-15,-54-17 16,-17 52 0,18 53-1,17 0 1,18-17 15,53-1-15,18-34-1,-1-19 1,-34-34 0,-19-54-1,-17 1 1,-17-19-1,-19 19 1,-16 52 0,16 1-1</inkml:trace>
  <inkml:trace contextRef="#ctx0" brushRef="#br1" timeOffset="74393.383">26176 16016 0,'0'0'0,"18"0"32,-1 35-17,1 1 1,17 34-1,-17 1 1,-18-54-16,0 19 16,0-19-1,0-70 17,18-17-17,34-18 1,-52 35-1,36-18 1,17-35 0,-53 71-1,0 17-15</inkml:trace>
  <inkml:trace contextRef="#ctx0" brushRef="#br1" timeOffset="76567.89">7302 17921 0,'-17'0'31,"17"-18"313,0 1-344</inkml:trace>
  <inkml:trace contextRef="#ctx0" brushRef="#br1" timeOffset="79147.366">7549 17939 0,'0'-18'31,"0"0"-15,18 18-16,-18-17 15,18-18 1,17-18 15,-35 17-15,0 19-1,-18 17 1,1 0 0,-54 17-1,18 19 1,36 34 0,17 1-1,70-1 1,18-17-1,-35 0 1,18-18 0,-54 1-1,-17-19 1,-17 1 0,-36 0-1,-53 17 1,18-17-1,35-18 1,35 0 0,54 17-1,34-52 1,1 0 0</inkml:trace>
  <inkml:trace contextRef="#ctx0" brushRef="#br1" timeOffset="79787.834">8061 17956 0,'0'0'0,"0"-35"16,0 0-1,-18 0 1,18 52 31,0 36-32,0-18-15,53 36 16,0-18 0,35-18-1,1-35 1,-19-35 0,-17-36-1,-53-35 1,-18 18-1,1 53 1,-19 0 0,1 52-1,0 54 1,53 52 15,34 36-15,19 18-1,17-19 1,-53-87 0,1 35-1,-36-53 1,-53-18 0,-35-35-1,-1 0 1,19-53-1,17-18 1,53 1 0,35-89-1,36 53 1,-1 18 0</inkml:trace>
  <inkml:trace contextRef="#ctx0" brushRef="#br1" timeOffset="80303.99">8696 18027 0,'18'0'31,"-1"18"-15,-17-1-16,36 36 15,-1 0 1,-18 0 0,-17-35-1,0-36 16,0-17-15,-17-18 0,-18-35-1,35-18 1,35 35 0,71 54-1,17 87 1,-35 36-1,-35-36 1,-18 19 0,-35-1-1,0-35 1,0-36 0,0-34-1,0-18 1</inkml:trace>
  <inkml:trace contextRef="#ctx0" brushRef="#br1" timeOffset="80725.846">9402 17621 0,'0'0'0,"0"-17"16,0-1-1,17 36 32,-17-1-31,18 36-16,17 53 31,18 35-15,-18 0-1,18-35 1,0-53 0,0 0-1,-18-35-15,18-18 16,-18-18-1,18-35 1,-35 0 0</inkml:trace>
  <inkml:trace contextRef="#ctx0" brushRef="#br1" timeOffset="80882.058">9737 17956 0,'-53'-17'0,"17"-1"31,160 71-31,-248-124 16,213 124-16,-142-123 16,141 52-1,0 1 1</inkml:trace>
  <inkml:trace contextRef="#ctx0" brushRef="#br1" timeOffset="81413.604">10336 17727 0,'0'0'0,"0"-18"16,-17 1-1,-19 17 1,-34 0-1,52 0 1,-52 70 0,34 1-1,19 35 1,70-18 0,35-18-1,-35-70 1,35-17-1,-70-54 1,-18 18 0,0-35-1,0 35 1,0 36 0,0 34-1,0 89 1,0-53 15,17 35-15,1-35-1,-18-18 1,18-35 0,-1 0-16</inkml:trace>
  <inkml:trace contextRef="#ctx0" brushRef="#br1" timeOffset="81726.659">10954 17727 0,'0'0'0,"0"-18"0,17-17 15,-17 18 1,0 34 31,-35 18-32,17-17-15,-17 35 16,-18 53 0,0 17-1,18-35 1,17-35-1,1-17 1,-1-54 0</inkml:trace>
  <inkml:trace contextRef="#ctx0" brushRef="#br1" timeOffset="81945.466">10707 17921 0,'0'-35'0,"0"-53"15,0 52 1,0 195-1,53-265 1,0 194 15,0-35-15,-1 53 0,1-18-1,0-52 1,-35-36-1</inkml:trace>
  <inkml:trace contextRef="#ctx0" brushRef="#br1" timeOffset="82335.965">11765 18062 0,'0'0'0,"-35"0"31,17 0-15,36 0 15,17 0-16,18-17 1,53 17 0,0-18-1,-71 0-15,18 1 16,0 17 0,-71 0 30,18-18-30</inkml:trace>
  <inkml:trace contextRef="#ctx0" brushRef="#br1" timeOffset="84367.793">13423 17745 0,'0'0'16,"0"-36"-16,-17 19 15,17-1 1,0 1-1,17 17 17,-17 17-17,0 1-15,0 35 16,-17 35 0,17-18 15,0 36-16,-18 18 1,18-36 0,0-17-1,0-19 1,35-16 0,0-36-1,18 0 1,0-18-1,-35 0-15,35-17 16,-53-18 0,0 36-16</inkml:trace>
  <inkml:trace contextRef="#ctx0" brushRef="#br1" timeOffset="84539.934">13335 18045 0,'71'17'15,"-142"-34"1,36-1-16,35 0 16,17-17-1,54 17 1,-18 1 0,-18-1-16,18 0 15</inkml:trace>
  <inkml:trace contextRef="#ctx0" brushRef="#br1" timeOffset="85118.552">13952 17868 0,'0'0'0,"18"0"0,17-17 31,-35-1-15,0 0-1,-53 18 1,-17-17 0,35 34-1,-18 36 1,17 35-1,36 1 1,71-1 0,17-35-1,18-53 1,-71 0 0,0-53 15,-35-53-31,0 35 31,0 18-15,0 71-1,0 0 1,0 17 0,18 53-1,-18-70-15,53 70 16,-35-53-1,-1 1 1,19-19 0,-19-34-1</inkml:trace>
  <inkml:trace contextRef="#ctx0" brushRef="#br1" timeOffset="85791.266">14764 17903 0,'0'0'0,"0"-17"15,0-18 1,-18-1 0,-17 19-1,0 17 1,-36 17-1,18 36 1,53 18 0,35-18-1,36-36 1,-1-17 0,-34-17-1,-1-36 1,-35 0 15,0 0-15,-18 53-1,-17 35 1,17 53 0,18 1-1,36 69 1,34 54-1,-34-106 1,-1 0 0,-35-36-1,-18-17 1,-52-53 0,-19 0-1,19-35 1,17-18-1,53 0 1,18-35 15,52-36-15,1 19 0,17 16-16</inkml:trace>
  <inkml:trace contextRef="#ctx0" brushRef="#br1" timeOffset="86307.645">15099 17974 0,'0'0'0,"0"18"47,0-1-31,0 19-16,0-19 15,0 54 1,0-36 0,0 0-1,0-52 16,0-19-15,0 19-16,0-71 16,0-18-1,18 53 1,52 18 0,18 35-1,0 88 1,-52 18-1,-19-18 1,-17-35 0,0 17 15,-17-34-15,17-54 15</inkml:trace>
  <inkml:trace contextRef="#ctx0" brushRef="#br1" timeOffset="86838.817">15840 17974 0,'0'0'0,"0"-18"0,17 1 15,1-1 1,-18-17 0,-71 0 15,19 35-15,-37 0-1,19 52 1,34 37-1,36-19 1,71 36 0,-18-71-1,18-17 1,-1-36 0,-35-35-1,-17-35 1,-18 35-1,0 18 1,0 70 0,0 1-1,18 52 17,17-18-17,-17-17 1,-1-35-1,1-18-15</inkml:trace>
  <inkml:trace contextRef="#ctx0" brushRef="#br1" timeOffset="87729.397">16104 18133 0,'0'17'15,"0"-34"1,18 17-16,-18 17 15,18 1 1,-18 35 0,0-35-1,0-1 1,0 1 15,0-36 0,0 1-15,0-1 0,-18 0-1,18 1 1,0 34 62,18-17-78,-18 18 16,0-36 31,0 1-32,-18-36 1,0 17-1,18-52 1,0 71-16,18-54 16,35 36-1,53 52 1,0 54 0,-54 0-1,-16-1 1,-19-17-1,-17-18 1,0-52 15,0-19-15,18-52 0,0-18 15,17 36-16,0 70 1,18 35 0,0 53-1,-35 0 1,-18-35 0,0-17-16,-18 34 15,-17-17 1,17-35-1,0-18 17</inkml:trace>
  <inkml:trace contextRef="#ctx0" brushRef="#br1" timeOffset="88151.199">16951 18045 0,'0'0'16,"18"0"0,35-18-1,-18 0 1,18-35-1,-36 36-15,1-19 16,-18 1 0,-53 18-1,0 34 1,0 71 0,18-17 15,17 88-16,36-53 1,17-71 0,53 18-1,1-53 1,-36-18-16</inkml:trace>
  <inkml:trace contextRef="#ctx0" brushRef="#br1" timeOffset="89339.619">17798 17427 0,'17'0'15,"-34"0"-15,52 0 0,0 0 16,-17 0 0,-1 0-1,-34 0 32,-18 0-47,-18 0 31,-36-17-15,19 17 0,17-18-1,35 18 1,1 18 0,17-1-1,17 18 1,1-17-1,-18 17 1,0 1 0,0-1-1,-18 18 1,1 0 0,17 17-1,0-17 1,17 71 15,1-1-15,-18-88-16,0 36 15,0 35 1,18-36 0,-18 1-1,17-53 1,1 17-1,17-17 1,0-18 0,1 0-1,34 0 1,18 0 0,1-18 15,-19 0-31,-52-35 15</inkml:trace>
  <inkml:trace contextRef="#ctx0" brushRef="#br1" timeOffset="92589.79">18186 17674 0,'17'-17'0,"-17"-1"16,0 0 15,0 36 47,0 0-62,0-1-1,-17 36 1,-1 35-1,0-17 1,18-36-16,-17 53 16,17-52-1,0-1 1,0-53 78,0 1-79,0-1 17,0 0 249,-18 18-266,18-17 1,0-1-16,0 0 16,-18-35-1,18 1 1,0-19 0,18 18-1,17 0 1,36 0-1,-36 18 1,18 35 0,-35-18-1,-1 18 1,-17 18 15,18 53-15,-18-36-1,0 71 1,18-1 0,-1 1-1,1-35 1,0-1 0,-1-17-1,-17-70 16,18-1-31</inkml:trace>
  <inkml:trace contextRef="#ctx0" brushRef="#br1" timeOffset="92777.325">18292 18027 0,'-18'0'16,"36"0"-16,-71 0 15,70-18 17,19 18-17,34-17 1,-17-1 0</inkml:trace>
  <inkml:trace contextRef="#ctx0" brushRef="#br1" timeOffset="93481.92">18715 17533 0,'0'-18'0,"0"36"94,0 0-94,0 17 16,0 53-1,0 0 1,0-17-1,0 52 1,17-34 0,-17-72-16,18 18 15,0 1 1,52-19 0,19-17-1,-37-35 16,37-35-31,-54 17 16</inkml:trace>
  <inkml:trace contextRef="#ctx0" brushRef="#br1" timeOffset="93653.831">18838 17815 0,'0'0'16,"-70"-17"-16,52 17 0,-17 0 15,35-18 1,35 18 0,18-18-1,0-17 1,0 17 0</inkml:trace>
  <inkml:trace contextRef="#ctx0" brushRef="#br1" timeOffset="94029.496">19191 17480 0,'0'0'16,"18"0"0,-18-18-1,17 18 1,-17 36-1,0-1 1,0 36 15,0-18-31,0 70 16,0-52 0,36 34-1,-1-16 1,35-54-1,-34-18 1,70-17 15,-53-35-15,-36-35 0</inkml:trace>
  <inkml:trace contextRef="#ctx0" brushRef="#br1" timeOffset="94170.128">19138 17780 0,'0'0'15,"0"-18"-15,18 18 16,35-17 0,0-1-1</inkml:trace>
  <inkml:trace contextRef="#ctx0" brushRef="#br1" timeOffset="94545.794">19509 17692 0,'0'0'0,"17"0"15,19 17 1,34 1-1,1 35 1,-36 18 0,-35-19-1,0 1 1,0-35-16,0 0 16,0-36 15,0-17 0,0-53-31,0 35 16,18-53 15,17 53-15,-18 35-16</inkml:trace>
  <inkml:trace contextRef="#ctx0" brushRef="#br1" timeOffset="94764.412">20002 17674 0,'0'0'0,"36"0"16,-1 35 0,-17 1-1,35 34 1,-53 1-1,17-1 1,-17-52 0,-17-18-1</inkml:trace>
  <inkml:trace contextRef="#ctx0" brushRef="#br1" timeOffset="94920.692">20108 17657 0,'0'-71'16,"0"177"0,0-141-16,-17-107 0,-1 107 15,0 17 1,1 18 0,-1 0-16</inkml:trace>
  <inkml:trace contextRef="#ctx0" brushRef="#br1" timeOffset="95530.001">20461 17410 0,'0'-18'0,"0"36"0,0-71 15,0 35 1,0 53 15,0 53-15,18 1-1,17 34 1,0 1 0,-35-71-16,0 17 15,18 1 17,-18-54-17,0-52 16,0-53-15,0 53-16,35-36 16,18 0-1,88 54 1,-17 34 0,-54 36-1,-17 36 1,-53-1-1,-53-18 1,-35-52 0,0-18-1,35 0 1,35-35 0</inkml:trace>
  <inkml:trace contextRef="#ctx0" brushRef="#br1" timeOffset="96124.44">21237 17639 0,'0'0'15,"0"-18"-15,0 1 16,-17 17 0,-1 17-1,0 36 16,18-18-15,0 36 0,0-53-16,18 35 15,52-1 1,1-52 0,-18-17-1,-18-18 1,-17-54-1,17 19 1,-35 17 0,0 71 15,0 17-15,0 35-1,0 19 16,35-37-15,-17-16 0</inkml:trace>
  <inkml:trace contextRef="#ctx0" brushRef="#br1" timeOffset="96640.365">21731 17321 0,'0'-17'0,"0"34"0,-18-52 32,1 35-32,-1-18 15,1 18 1,17 36 15,17 34-15,1 36-1,-1-53 1,-17-18-16,0 71 16,18-53-1,17 35 1,1-35 0,-1-35-1,0-1 16,53-17-15,-17-52 0,-18 16-1,-35 19-15</inkml:trace>
  <inkml:trace contextRef="#ctx0" brushRef="#br1" timeOffset="96796.75">21784 17533 0,'0'0'0,"-18"-18"0,-17 18 16,35-17-1,35 17 1,36 0 0,-53-18-1</inkml:trace>
  <inkml:trace contextRef="#ctx0" brushRef="#br1" timeOffset="97203.457">22172 17568 0,'18'0'0,"-36"0"0,71 18 16,0-18-1,17 0 1,-17-18 0,-35-17 15,-18 0-31,-71 17 16,-17 18-1,53 18 1,-36 35-1,54 53 17,17-18-17,53 18 1,35-36 0,0-35-1,-35-17 1,0-53-1</inkml:trace>
  <inkml:trace contextRef="#ctx0" brushRef="#br1" timeOffset="98610.121">22754 17410 0,'0'0'0,"18"0"31,-18-18-15,0 36 15,0-1-15,0 18-1,0 54 1,-18 17 0,18-1-1,-17 1 1,17-53 0,0-18-1,0-52 16,0-19-15,-18 19-16,18-71 16,18-18 15,-1 0-31,1 18 31,-1 70-15,1 0-1,0 36 1,-1 17 0,19 18-1,17 18 1,-18-18 0,18 0-1,-18-53-15,0 17 16,-17-17-1,35-17 1,-36-1 0</inkml:trace>
  <inkml:trace contextRef="#ctx0" brushRef="#br1" timeOffset="99469.959">23054 17110 0,'0'0'0,"-18"0"15,18 17 17,0 1-17,0 35 1,0 0 0,0-36-16,0 89 15,0 0 1,0-35-1,0 35 1,0-18 0,0-18-1,0-52 1,18-18 31,0-18-32,-1-17-15</inkml:trace>
  <inkml:trace contextRef="#ctx0" brushRef="#br1" timeOffset="100080.156">23530 17551 0,'0'-18'16,"0"0"0,-17 1-1,-36-1 1,0 18 0,-18 0-1,54 18 1,-1-1-16,0 36 31,18 0-31,53 0 16,35-18-1,-35-35 1,0-17 15,-53-18-15,18-36-1,-18 53 1,18 36 15,-18 17-15,35 18 0,0 0-1,-35-18 1,18-17-1</inkml:trace>
  <inkml:trace contextRef="#ctx0" brushRef="#br1" timeOffset="100752.635">23795 17709 0,'0'18'46,"0"0"-30,0-1 0,0 19-1,0-19 1,0-34 31,0-19-32,0 1 1,0-35 0,17 17-1,36 0 17,0 17-32,18 36 15,-18 18 1,-36 0-1,1 52 1,-18-17 0,0-18-1,18-35 1,-1 0 0,1-35-1,17-18 1,1-17-1,16 52 1,19 18 0,-18 35-1,-35 36 1,-36 17 0,0-17-1,1-18 1,-1-36-1,18-34 17</inkml:trace>
  <inkml:trace contextRef="#ctx0" brushRef="#br1" timeOffset="101158.76">24624 17639 0,'18'0'31,"-1"0"-15,1 0-16,17-18 15,0 1 1,-35-1-16,18 0 15,-18-17 17,-35 17-17,-18 18 1,18 0 0,-18 53-1,53 71 1,0-54-1,17 19 1,54-37 0,-1-34-1,-34-18 1,-1-18-16</inkml:trace>
  <inkml:trace contextRef="#ctx0" brushRef="#br1" timeOffset="102502.824">26423 17127 0,'0'0'0,"-18"-17"0,1 17 32,-1 0 14,18 17-46,-18 36 0,18 18 16,0-1 0,18-17-1</inkml:trace>
  <inkml:trace contextRef="#ctx0" brushRef="#br1" timeOffset="103299.535">27023 17533 0,'0'0'0,"-18"0"16,0 18-1,1-1 1,-1 36 0,18 35-1,0-35 1,0-17-1,0-19 1,0-34 15,18-1-15,-18-35-16,0 18 16,17-36-1,19-70 1,17 0-1,-18 53 1,0 35 0,1 53-1,34 35 1,-35 53 0,-17-17-1,-18 52 1,0-17-1,18-35 1,-18 35 0,17-53-1,-17-36 17</inkml:trace>
  <inkml:trace contextRef="#ctx0" brushRef="#br1" timeOffset="103471.472">27129 17692 0,'0'0'0,"-36"-18"15,-17 1 1,53-1 0,53 18-1,0-18 1,18 1-1,-54-1-15</inkml:trace>
  <inkml:trace contextRef="#ctx0" brushRef="#br1" timeOffset="103862.035">27517 17145 0,'0'0'0,"17"0"16,1 18 15,-18 17-15,0-17-16,0 52 15,0-17 1,0 35-1,-18 0 1,18 1 0,0-36-1,36 35 1,-19-71 15,54 19-15,-18-36-1,0-36 1,-53 19-16</inkml:trace>
  <inkml:trace contextRef="#ctx0" brushRef="#br1" timeOffset="104002.704">27552 17498 0,'-35'-18'16,"140"71"-16,-175-88 15,35-1-15,52 19 16,36-1 0,0-35-1</inkml:trace>
  <inkml:trace contextRef="#ctx0" brushRef="#br1" timeOffset="104393.768">27852 17145 0,'0'0'15,"0"-18"1,17 18 0,-17 18-1,0 17 1,0 36-1,18 35 1,-18-18 15,0-18-31,0 19 16,0-54-16,0 18 16,35 0 15,18-18-16,18-17 1,-18-18 0,0-36-1,-18 1-15</inkml:trace>
  <inkml:trace contextRef="#ctx0" brushRef="#br1" timeOffset="104518.68">27975 17480 0,'-35'0'0,"35"-18"16,88 71 0,-141-88-16,53 17 15,88 1 1</inkml:trace>
  <inkml:trace contextRef="#ctx0" brushRef="#br1" timeOffset="104894.111">28416 17427 0,'0'0'0,"53"18"32,-18 17-17,-17 18 1,-18-18-1,0 1-15,-18 17 16,1-18 0,17-18-1,0-34 17,0-1-1,0 1-31,35-54 31,18-17-15,-18 17-1,1 1 1,-19 17 0</inkml:trace>
  <inkml:trace contextRef="#ctx0" brushRef="#br1" timeOffset="105112.805">28840 17304 0,'17'0'0,"18"35"16,-105-106-1,88 107-15,34 17 0,-34-36 0,-18 54 16,0-1 0,0-34-1,0 17 1,-18-36-1,-17-17 17,18-17-32</inkml:trace>
  <inkml:trace contextRef="#ctx0" brushRef="#br1" timeOffset="105253.545">28787 17268 0,'0'-70'16,"0"-1"-1,-18 18 1,-17 36 0,-1 17-1</inkml:trace>
  <inkml:trace contextRef="#ctx0" brushRef="#br1" timeOffset="105894.442">29104 16898 0,'0'0'0,"0"-35"16,0-1 0,-35 107 31,35-18-47,-18-18 0,18 106 15,0 0 1,0-17-1,0-36 1,0-17 15,0-18-15,0-71 15,0-35-15,36 0-1,-1-35 1,18 35 0,-18 53-16,36 18 15,34 52 1,-34 1 0,-53 17-1,-36-53 1,-53 1-1,1-19 1,-18-17 15,52-35-15,36 17-16</inkml:trace>
  <inkml:trace contextRef="#ctx0" brushRef="#br1" timeOffset="106363.939">29704 17339 0,'-18'18'31,"18"-1"-16,-17-17-15,-1 71 16,18-18 0,18-18-1,52 18 17,-35-53-32,36 18 15,17-36 1,-17-35-1,-18-18 1,-36-17 0,-17 53-1,0 70 17,0 36-17,0 17 1,18-35-1,-18-18 1,0-17 0,18-18-1</inkml:trace>
  <inkml:trace contextRef="#ctx0" brushRef="#br1" timeOffset="106738.913">30339 16898 0,'0'-35'0,"0"70"0,0-88 16,0 35-1,0 54 1,0 34-1,0 36 1,0 35 0,0 0-1,0-70 17,0 35-17,18-18 1,-1-35-1,18-35 1,-17-18 0,0-36-16</inkml:trace>
  <inkml:trace contextRef="#ctx0" brushRef="#br1" timeOffset="106895.148">30357 17357 0,'-18'-36'15,"36"72"-15,-36-89 16,53 17 0,0 36-1,54-17 1</inkml:trace>
  <inkml:trace contextRef="#ctx0" brushRef="#br1" timeOffset="107254.969">30621 17286 0,'0'0'0,"18"35"16,17-35-1,0 0 1,1-35-1,-19 0 1,-17 17-16,0-17 16,-35 17-1,-18 36 1,18 52 0,-1 1 15,36 17-16,36 0 1,34-17 0,-17-53-1,-35-18-15</inkml:trace>
  <inkml:trace contextRef="#ctx0" brushRef="#br1" timeOffset="107880.739">30921 16775 0,'0'0'0,"0"-18"0,0 0 16,0 36 30,0 17-30,18-17-16,-1 52 16,36 72-1,-18 16 1,-17-70 0,35 54-1,-18-37 1,18-34-1,-18-18 1,1-53 0,-19-18-1,19-17 1</inkml:trace>
  <inkml:trace contextRef="#ctx0" brushRef="#br1" timeOffset="108240.31">31556 16916 0,'0'-36'15,"0"72"-15,0-125 16,18 54 0,-36 35-1,-17 35 1,-1 54-1,-17 17 1,36 35 0,-1-53-1,1 88 1,-1-123 0,-17 18-1,17-18 1,0-53 15,18-18-15</inkml:trace>
  <inkml:trace contextRef="#ctx0" brushRef="#br1" timeOffset="108787.1">31926 17339 0,'0'0'0,"18"-18"16,-18-17-1,-18 35 1,-17-18 0,-53 18-1,0 36 1,35 17 0,35 0-1,89 17 1,-18-35-1,35-17 1,-35-36 0,-36 1-1,-17-36 1,18 18 0,-18 70 15,0 35-16,18-34 1,17 17 15,0-18-15,-17-35 0,-1 0-16</inkml:trace>
  <inkml:trace contextRef="#ctx0" brushRef="#br1" timeOffset="109162.506">32297 16686 0,'0'0'0,"-18"-35"0,1 0 16,17 17-1,-18 1-15,18 34 32,-18 54-17,18 70 1,0 18 0,0-36-1,-17 18 1,-19 0-1,19-53 1,17 1 0,0-54-1,0-17 1,35-18 0,0 0-1</inkml:trace>
  <inkml:trace contextRef="#ctx0" brushRef="#br1" timeOffset="109631.701">32350 17233 0,'0'0'16,"-18"0"-16,18-17 15,-18 17 1,1 35-1,17 35 1,0-34 0,0 34-1,35 1 1,0-54 0,36-17-1,-1-35 1,-17-18-1,-35 0 1,-18-17 15,0 52-15,0 53 15,0 36-15,0-1-1,0-34 1,0-19-16,18 1 16,-1-18-1,19 0 1</inkml:trace>
  <inkml:trace contextRef="#ctx0" brushRef="#br1" timeOffset="110007.18">32755 17339 0,'18'0'32,"0"18"-17,-1-18-15,19 0 16,17-18-1,-36-17 1,-17-1 0,-17-16-1,-19 34 1,-17 53 0,0 53-1,18 1 1,35-1-1,0-35 1,35-18 0,18-17 15,-17-36-31</inkml:trace>
  <inkml:trace contextRef="#ctx0" brushRef="#br1" timeOffset="110569.918">33161 16387 0,'0'0'0,"0"-18"16,0 36 31,0-1-47,-18 18 15,18-17 1,-17 17-16,-18 18 31,-1-17-15</inkml:trace>
  <inkml:trace contextRef="#ctx0" brushRef="#br1" timeOffset="111664.735">33179 16157 0,'-18'0'16,"0"0"-16,36 0 47,0 0-32,52 0 1,1 18 0,-1-18-1,1 0 1,-18 0 0,-35 0-16,-18 17 46,0 1-30,0 17 0,0 1-1,-18-19-15,18 36 16,-18 0 0,1 18-1,-1 17 16,0 0-15,-17 36 0,17 17-1,1 17 1,-1 19 0,18-89-1,0 53 1,0-17-1,-35-36 1,17 0 0,1-35-1,-19-35 1,1 17 15,17-35-31,-17 0 31,-35 0-15,34 0 0,-70 17-1,-70-17 1,0 0 0,105 0-16</inkml:trace>
  <inkml:trace contextRef="#ctx0" brushRef="#br1" timeOffset="148223.567">25400 17480 0,'-18'0'203,"1"0"-172,34 0 48,1 0-79,0 0 0,17 0 15,35 0 1,1-18-1,-36 18 1,-17-17 0,-36 17 93,1 0-109</inkml:trace>
  <inkml:trace contextRef="#ctx0" brushRef="#br1" timeOffset="149020.647">25382 17798 0,'0'0'16,"18"0"-1,0 0 32,-1 0 78,1 0-125,0 0 16,-1 0-16,54 0 15,-1-18 1,36 0 0,-35 18-1,-54 0 1,1 0 0,-18-17 46,0-1-31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20:16.0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1252 988 0,'-17'-18'0,"17"0"15,-18 18 1,18-17 15,0 34 16,0 1-31,-18 35-1,18 53 1,0 35 0,-17-18-1,-1-17 1,18-35-1,0-54 1,0 1 0,0-53-1,0-36 1,0-35 0,0 89-1</inkml:trace>
  <inkml:trace contextRef="#ctx0" brushRef="#br0" timeOffset="452.959">723 1023 0,'0'0'0,"18"0"62,35-18-62,53 1 16,17-1 15,-88 18-31,89-18 16,-54 18 0,-34-17-1,-36-1 48</inkml:trace>
  <inkml:trace contextRef="#ctx0" brushRef="#br0" timeOffset="906.204">1746 1199 0,'-17'-17'0,"-1"17"16,-35 0-1,0 17 1,-17 36 0,34 18-1,36-1 1,36 1 0,-1-53-16,71 17 15,17-35 1,-70-35-1,-18-18 1,-35-35 15,-53-1-15,-17 36 0,-18 18-1,88 53 1,17-1-1</inkml:trace>
  <inkml:trace contextRef="#ctx0" brushRef="#br0" timeOffset="1813.245">2981 1147 0,'0'-18'15,"-18"18"1,1-18 0,-19 18-1,-17 0 1,1 0-1,-1 36 1,17 34 0,36 1-1,18-18 1,0-36-16,52 18 16,-17-35-1,0 0 1,0-52-1,-35-54 1,-1-18 0,-17-52-1,0 70 17,0 53-17,0 18 1,-17 70 15,17-17-31,0 35 16,0 35-1,0 0 1,0 18 0,0-18-1,35 0 1,-17-35-1,17-35 1,18-18 0</inkml:trace>
  <inkml:trace contextRef="#ctx0" brushRef="#br0" timeOffset="2235.096">3475 1217 0,'0'-18'16,"0"1"0,17-1-1,1-35 1,0 0-1,-1 18 1,-17 17 0,-35 18-1,0 36 1,17-19 0,-35 54-1,36 17 1,17-17-1,35-1 1,35-17 0,19-53-1,-1 0 1,0-35 0</inkml:trace>
  <inkml:trace contextRef="#ctx0" brushRef="#br0" timeOffset="2828.762">4145 970 0,'0'0'0,"0"-18"31,-18 18 16,1 0-32,-1 0-15,-17 0 16,35 18 0,-18 17-1,18 18 1,0 0-1,53 18 1,-18-18 0,1 0-1,-36-18 1,-53-17 0,0-1-1,-18-17 1,36 0-1,0 0 1,35-35 0,0 17-16</inkml:trace>
  <inkml:trace contextRef="#ctx0" brushRef="#br0" timeOffset="3235.023">4410 1076 0,'0'0'0,"0"-18"0,17-17 15,-17 0 1,0-1-1,-17 19-15,-1 17 16,-17 0 0,-18 17-1,35 54 1,18 17 0,36 0-1,16 1 16,1-19-15,0-35 0,0-35-1,-18 0 1,-17-35-16</inkml:trace>
  <inkml:trace contextRef="#ctx0" brushRef="#br0" timeOffset="3563.092">4833 582 0,'0'0'0,"-18"-35"0,-52-36 16,17 54 0,18 17-1,17 17 16,18 36-15,18 53 0,35 53-1,-18-18 1,-18-18 0,1-52-1,17 17 1,-17-35-1,17-53 1,-17 0-16</inkml:trace>
  <inkml:trace contextRef="#ctx0" brushRef="#br0" timeOffset="3969.31">5203 988 0,'0'-18'15,"0"0"1,0-17-1,0-18 1,-17 53 0,-18 0-1,-18 18 1,17 35 0,19 35-1,17-17 1,53 17-1,35-35 17,-18-18-17,1-35-15</inkml:trace>
  <inkml:trace contextRef="#ctx0" brushRef="#br0" timeOffset="4297.394">5592 917 0,'0'-17'16,"-18"34"31,0-17-47,18 18 15,-35-1-15,35 1 16,-35 53 0,35-1-1,0 18 1,53-17 0,17-36-1,-17-17 1,35-36-1,-70 18 1</inkml:trace>
  <inkml:trace contextRef="#ctx0" brushRef="#br0" timeOffset="4719.265">6015 476 0,'-18'0'31,"18"18"0,0 35-15,0 17-1,0 54 1,18-1 0,-1 1-1,1-1 1,0-87-16,-1 52 16,19-18-1,-19-52 1,36 0-1,0-18 17,35-71-17,-35-17-15</inkml:trace>
  <inkml:trace contextRef="#ctx0" brushRef="#br0" timeOffset="4875.477">6174 935 0,'0'0'0,"-36"-18"16,19 1 0,34-1 15,72-17-15,-37 17-1</inkml:trace>
  <inkml:trace contextRef="#ctx0" brushRef="#br0" timeOffset="6892.219">7638 1041 0,'0'-18'15,"17"18"1,-17-18 15,0 1-15,0-1-1,-17 18 1,-1-18 0,0 18-16,-52 0 15,17 18 1,-18 35 0,54 18-1,17 17 1,53-18-1,17-34 1,1-36 0,-18-36-1,-36-17 1,1-35 15,-18 35-15,0 18-1,0 53 1,0 17 0,0 18-1,35 17 1,18-17 0,18-35-1,-54-18-15</inkml:trace>
  <inkml:trace contextRef="#ctx0" brushRef="#br0" timeOffset="7282.942">8096 1217 0,'0'0'0,"0"18"16,-17-18-1,-1 0 17,18-18-32,-18-17 15,1 17-15,17-52 16,0-1 0,53 18-1,35 18 1,35 52-1,1 19 1,-36 70 0,-53-36-1,-35 1 1,-17-18 0,-19-36 15</inkml:trace>
  <inkml:trace contextRef="#ctx0" brushRef="#br0" timeOffset="7861.183">9349 988 0,'0'0'0,"0"-18"32,-18 0-17,0 18 1,-35 0 0,36 0-16,-36 53 15,0 18 1,53 0-1,35 17 1,0-35 0,54-18-1,-1-53 1,-53-52 0,-17-18-1,-18-18 16,-18 35-15,-17 36 0,-18 35-1,53 35 1</inkml:trace>
  <inkml:trace contextRef="#ctx0" brushRef="#br0" timeOffset="8220.675">9719 935 0,'0'0'0,"0"-18"16,-18 18 15,18 18-15,-17-18-16,17 70 31,0 36-15,0 53-1,0 0 1,35 17 0,-17 1-1,-18-89 1,0-53-1,0-17 1,0-54 0,0-17-1,0-35 1</inkml:trace>
  <inkml:trace contextRef="#ctx0" brushRef="#br0" timeOffset="8486.985">9860 935 0,'0'0'0,"0"-18"16,35 18 0,1 18-1,17 17 1,0 36-1,-53-1 1,-18 18 0,-35-35-1,-18-35 1,18-18 0</inkml:trace>
  <inkml:trace contextRef="#ctx0" brushRef="#br0" timeOffset="9018.434">10389 670 0,'0'0'0,"0"-17"16,0-36-1,0 35 1,0 36 31,0-1-32,0 54 1,-17 35 0,17-71-16,0 88 15,0 1 1,0-1-1,0-34 1,0-19 0,0-35-1,35-35 1,18 0 0,0-52-1,-18 16-15</inkml:trace>
  <inkml:trace contextRef="#ctx0" brushRef="#br0" timeOffset="9237.102">10513 988 0,'-18'0'0,"18"-18"16,18 18 15,-1 0-31,36 0 16,0 0-1,18-18 1,-36 18 0</inkml:trace>
  <inkml:trace contextRef="#ctx0" brushRef="#br0" timeOffset="9393.362">10777 952 0,'18'0'16,"-53"0"-16,52 0 15,19 0-15,-19 36 16,1 17 0,-18 0 15,0 0-15,0-36-1</inkml:trace>
  <inkml:trace contextRef="#ctx0" brushRef="#br0" timeOffset="9534.015">10866 741 0,'0'0'16,"0"-18"-16,0-17 0,0 17 15,-18 18 16</inkml:trace>
  <inkml:trace contextRef="#ctx0" brushRef="#br0" timeOffset="9908.859">11095 864 0,'0'0'0,"-18"71"16,1 35-1,34-18 1,36-18 0,18-34-1,-18-19 1,-18-52-1,-17-35 1,-18-19 15,0 19-15,-18-1 0,0 54-1</inkml:trace>
  <inkml:trace contextRef="#ctx0" brushRef="#br0" timeOffset="10221.778">11536 1164 0,'0'0'0,"35"0"15,-17-35 1,-18 0-1,0-36 1,0 0 0,17 1-1,72 35 17,16 52-17,-16 54 1,-19 17-1,-35 0 1,-35-17 0,0-36-1</inkml:trace>
  <inkml:trace contextRef="#ctx0" brushRef="#br0" timeOffset="10596.677">12471 1041 0,'0'0'0,"-18"0"16,0 0-1,36 0 17,53 0-17,34 0 1,37 0 0,-19 0-1,-35-18 1,-70 18-16,-1 0 15,-17-18 48</inkml:trace>
  <inkml:trace contextRef="#ctx0" brushRef="#br0" timeOffset="13159.545">14146 1058 0,'0'-17'109,"-17"17"-47,-1-18-62,0 18 16,-17 0 0,-35 0-1,17 18 1,-18 35 0,54 0-1,17-1 1,17-16-1,36-19 1,-18-17-16,54 0 16,-19-35-1,1-18 1,-1-53 0,-17-17-1,18-36 1,-71 53 15,0 53-15,0 36-1,0 34 17,-18 36-17,18-35-15,-18 70 16,1 0-1,17 18 1,0-18 0,0 1-1,0-37 1,0-16 0,17-19-16,19-17 15,-1-17 1</inkml:trace>
  <inkml:trace contextRef="#ctx0" brushRef="#br0" timeOffset="13550.18">14623 1094 0,'17'0'15,"1"0"-15,0-18 16,17 0 0,-18 18-16,19-35 15,-19-18 1,-17 18 0,0 17-1,-35 18 1,-18 18-1,0 52 17,18 19-17,35-19 1,18-17 0,35 0-1,-1-35 1,19-36-1</inkml:trace>
  <inkml:trace contextRef="#ctx0" brushRef="#br0" timeOffset="14331.425">15240 935 0,'0'0'16,"0"-18"-16,18 1 15,-1-1 32,-17 0-31,0 36 171,-17-18-140,-1 0 47,0 0-78,1 18-1,-19-1 1,1 18 0,18 18-1,17 18 1,17-18-1,1 0 1,-1 0 0,-17-18 15,0 0-15,-17-17-1,-36-18 1,35 0-16,-52 0 15,17 0 1,17-18 0,36-17-1</inkml:trace>
  <inkml:trace contextRef="#ctx0" brushRef="#br0" timeOffset="14784.547">15540 1041 0,'0'0'0,"17"0"0,1-18 15,0-17 1,-1-1 0,-17 19-16,0-1 15,-17 1 1,-19 17 0,-16 17-1,-1 36 1,35 35-1,18 18 1,18-35 15,52-18-15,18-18 0,1-35-1,-19-53 1,-52 35-16</inkml:trace>
  <inkml:trace contextRef="#ctx0" brushRef="#br0" timeOffset="15113.04">16192 547 0,'0'0'0,"-17"-35"15,-18-18 1,17 53-1,0 0 1,18 35 0,0 53 15,0 18-15,0 70-1,0-52 1,0-18-1,0-18 1,0-35 0,18-36-1,17-17 1</inkml:trace>
  <inkml:trace contextRef="#ctx0" brushRef="#br0" timeOffset="15503.756">16351 988 0,'0'0'0,"18"0"0,0 0 15,-1-18 1,18 0-1,-17 1 1,-18-1-16,0-17 16,0 17-1,-53 18 1,0 0 0,-17 53-1,34 18 1,19 35-1,17-36 1,53-17 0,0-35-1,35-18 17,-18-18-32</inkml:trace>
  <inkml:trace contextRef="#ctx0" brushRef="#br0" timeOffset="15831.971">16827 900 0,'0'0'0,"0"-18"16,0 0 0,-17 18 15,-36 18-16,18 35 1,-18 0 0,35 35-1,18-70-15,0 52 16,0 1 15,35-18-15,18-36-1,0-17 1,-18-35 0,18-36-1</inkml:trace>
  <inkml:trace contextRef="#ctx0" brushRef="#br0" timeOffset="16207.599">17233 564 0,'0'0'0,"0"-17"0,0-1 15,-17 18 1,-1 18 31,0 17-32,18-17-15,-17 70 16,17 0 0,0 36-1,0-1 1,0-17 0,35-18-1,0-17 1,18-54-1,0-17 1,0-53 0,-18 18-1</inkml:trace>
  <inkml:trace contextRef="#ctx0" brushRef="#br0" timeOffset="16379.399">17268 935 0,'0'0'0,"-35"-18"16,18 18 0,17-17-1,35-1 1,35 0 0,-52 1-16</inkml:trace>
  <inkml:trace contextRef="#ctx0" brushRef="#br0" timeOffset="16738.741">17815 653 0,'0'0'0,"0"-18"16,-17 18-1,17 18 17,-18-1-17,18 36 1,-18 18 0,18 17-1,0 18 1,0-71-16,0 53 15,0-17 1,0-36 0,0-53 15,0 1-31</inkml:trace>
  <inkml:trace contextRef="#ctx0" brushRef="#br0" timeOffset="17255.064">17798 670 0,'0'0'0,"17"-35"16,36-18 0,18 0-1,17 36 1,0 34-1,-53 18 1,-35 18 0,-35 18-1,-71-1 1,36-17 0,34-17-1,36-19 1,18 1 15,53 0-15,-1 17-1,1 35 1,-54 1 0,-17 0-1,-17-1 1,-36-35-1,-53 1 1,0-36 0,0-18-1,36-17 1,70-1 0</inkml:trace>
  <inkml:trace contextRef="#ctx0" brushRef="#br0" timeOffset="17880.047">18309 970 0,'0'0'0,"0"18"31,0-1-31,0 1 16,0 0 0,35 17-1,1-17 1,-19-18-16,36 0 16,-17 0-1,-19-53 1,1 0-1,-18 0 17,0 18-17,0 52 17,-18 1-32,1 52 15,-1 36 1,18 71-1,18 17 1,-1 0 0,-17-18-1,-35-88 1,0-52 0,-1-36-1,-17-36 1,1-34-1,34-36 17,18 53-17,70-71 1,36 36 0,71-35-1</inkml:trace>
  <inkml:trace contextRef="#ctx0" brushRef="#br0" timeOffset="18677.126">18891 547 0,'0'0'0,"0"-18"16,0 1-1,-17-1 1,-1 18 0,18 35 15,0 36-15,0 35-1,35-1 1,-17-52-16,17 53 15,-17 0 1,-1-18 0,1-35 15,-18-18-15,18-35-1,17 0 1,18-35-1,-35 0-15</inkml:trace>
  <inkml:trace contextRef="#ctx0" brushRef="#br0" timeOffset="19052.662">19509 547 0,'0'-35'0,"0"70"0,0-88 0,0-35 16,-18 35-1,18 35 1,-18 18 0,1 18 15,-1 35-15,-17 53-1,-18 17 1,18 18-1,-1-17 1,-17 17 0,0-53-1,1-35 1,16 0 0,19-36-1,34-34 16,1-1-15,0 18-16</inkml:trace>
  <inkml:trace contextRef="#ctx0" brushRef="#br0" timeOffset="19662.469">19808 917 0,'0'0'16,"18"0"-16,-18-17 15,0-1 1,-18 0 0,-34 18-1,-1 0 17,-53 36-17,71 34 1,52 1-1,36-18 1,18-18 0,-1-35-1,-17-35 1,-53-18 0,18-18-1,-18 18 1,0 36-1,0 34 1,0 54 0,0-1-1,17-17 1,36 0 15,-17-53-15,-1 0-16</inkml:trace>
  <inkml:trace contextRef="#ctx0" brushRef="#br0" timeOffset="20037.634">20232 388 0,'0'0'0,"-18"-71"15,-17 1 1,17 52 0,18 36 15,-17 70-15,17-70-1,0 105 1,17 36-1,-17-18 1,0 0 0,0-35-1,0 0 1,18-18 0,17-53-1,0-35 1,-35-17-16</inkml:trace>
  <inkml:trace contextRef="#ctx0" brushRef="#br0" timeOffset="20491.212">20496 847 0,'0'0'0,"0"-18"16,-35 18-1,0 18 1,17 35 0,18 35-1,18-18 1,35-17 0,0-17-1,0-36 1,17-18-1,18-70 1,-35 17 0,-35 18-1,-18 36 1,-18 34 15,1 36-15,-1-35-1,18 35 1,0 0 0,35 0-1,1-53 1,52-18 0</inkml:trace>
  <inkml:trace contextRef="#ctx0" brushRef="#br0" timeOffset="20850.856">21202 917 0,'0'0'0,"0"-17"31,18 17-31,-1-36 16,1 1 15,-18-18-15,-18 35-1,-35 1 1,36 17-16,-36 35 16,17 36-1,19 17 1,17 18-1,35-36 1,71 1 0,-36-54-1,1-52 1</inkml:trace>
  <inkml:trace contextRef="#ctx0" brushRef="#br0" timeOffset="21260.387">21943 476 0,'0'0'0,"-18"-35"16,0 35 0,-17 0-1,0 0 1,-53 88 0,17 18-1,18 17 1,36 1-1,34 17 17,54-35-17,-1-36 1,36-52 0,-53-36-16</inkml:trace>
  <inkml:trace contextRef="#ctx0" brushRef="#br0" timeOffset="21585.692">22437 441 0,'0'0'0,"0"-18"16,17 18 15,19 0-31,-19 18 16,54 53-1,-18 17 1,0 53 0,-53 0-1,-36 0 1,-17-35-1,-52-36 1,52-70 0,35 0-16</inkml:trace>
  <inkml:trace contextRef="#ctx0" brushRef="#br0" timeOffset="21929.76">23107 723 0,'0'-17'94,"0"-1"-79,0 0-15,0 1 16,-18 17 0,18-18-1,-35 18 1,17 18-1,1-1 1</inkml:trace>
  <inkml:trace contextRef="#ctx0" brushRef="#br0" timeOffset="22101.536">23089 952 0,'0'0'16,"0"18"-16,0 53 15,0-1 1,-70 18 0,-1-17-1,36-53-15</inkml:trace>
  <inkml:trace contextRef="#ctx0" brushRef="#br0" timeOffset="23820.865">14323 2487 0,'0'-18'15,"-18"18"32,0 0-31,-17 0 0,-35-17-1,-1 34 1,-17 36-1,35 18 1,18 17 0,70-17-1,36-36 1,-1-35 0,1-18 15,-1-52-16,-17-36 1,18-35 0,-18 17-1,-53 18 1,0 54 0,0 34-16,0 0 15,-18 36 16,0 35-15,1 17 0,17 19-1,0 34 1,0-88-16,17 54 31,1-1-15,35-53-1,-18-17 1,0-36-16</inkml:trace>
  <inkml:trace contextRef="#ctx0" brushRef="#br0" timeOffset="24196.137">14764 2593 0,'17'0'0,"1"0"0,0 0 15,17-35 1,0-1 0,0-17-1,-35 1 16,0 16-15,-35 36 0,-35 18-1,17 52 1,17 19 0,36-1-1,0-71-15,36 54 16,17-18-1,0-53 1,-36 0-16</inkml:trace>
  <inkml:trace contextRef="#ctx0" brushRef="#br0" timeOffset="24618.54">15434 2487 0,'0'0'0,"0"-18"16,0-17 0,-18 35-1,18-17 1,-17 17 0,-19 0-1,1 0 1,18 35-1,17 18 1,0 0 0,17 35-1,1-18 1,-18-17 0,0-17-1,-35-1 16,-18-35-15,0 0 0,0 0-1,53-18 1</inkml:trace>
  <inkml:trace contextRef="#ctx0" brushRef="#br0" timeOffset="25009.005">15593 2558 0,'0'0'16,"17"-18"-16,1-35 31,-18 18-15,0 0-1,-18 17 1,-35 18 0,-17 53-1,35 17 1,35 19-1,0 16 1,53-34 0,17-18-1,1-36 1,35-34 0,-89-1-1</inkml:trace>
  <inkml:trace contextRef="#ctx0" brushRef="#br0" timeOffset="25353.013">16245 2099 0,'0'0'0,"-53"-53"15,18 18 1,35 52 15,0 36-15,18 36-1,-1 34 1,-17 18 0,0 0-1,18-35 1,-18-71-1,0 36 1,18-36 0,-1-17-1,19-36 1</inkml:trace>
  <inkml:trace contextRef="#ctx0" brushRef="#br0" timeOffset="25743.886">16581 2505 0,'0'0'0,"17"0"16,18-18-1,-17-17 1,0 0-1,-18-18 17,0 17-17,-36 36 1,-34 18 0,35 53-1,-1 17 1,36 0-1,0 0 1,53-35 0,35-18-1,-17-35 1,-36-17 0</inkml:trace>
  <inkml:trace contextRef="#ctx0" brushRef="#br0" timeOffset="26056.32">17057 2381 0,'0'0'0,"0"-17"15,0-19 1,-35 36 15,-18 0-15,17 18-1,-17 53 1,36 17 0,17 18-1,17-18 1,19-18 0,17-34-1,-36-36-15,36 0 16,0-36-1,-35 1 1</inkml:trace>
  <inkml:trace contextRef="#ctx0" brushRef="#br0" timeOffset="26431.827">17374 2046 0,'0'0'0,"-17"0"16,-1 0 15,0 18-15,18 17 0,-17 36-1,17 17 1,-36 35-1,36-17 1,0 0 0,0-71-1,18 36 1,35-36 0,0-17-1,17-18 1,-17-36-1,-17 19-15</inkml:trace>
  <inkml:trace contextRef="#ctx0" brushRef="#br0" timeOffset="27464.273">15610 2663 0,'0'18'47,"0"0"0,-17-18-47,17 17 15,0 1 1,-18 17 0</inkml:trace>
  <inkml:trace contextRef="#ctx0" brushRef="#br0" timeOffset="28198.5">17180 2240 0,'18'0'31,"0"0"-31,34 0 16,-16 0-1,-1 0 16,-17 0-15,-1-18-16</inkml:trace>
  <inkml:trace contextRef="#ctx0" brushRef="#br0" timeOffset="28964.12">17868 2170 0,'0'-18'16,"0"0"-1,0 36 63,0 0-78,0 17 16,0-18-16,0 89 16,0 18-1,18-1 1,-1-35 0,1-17-1,-18-36 1,0-52 15,0-1-15</inkml:trace>
  <inkml:trace contextRef="#ctx0" brushRef="#br0" timeOffset="29511.298">18009 2187 0,'0'0'16,"0"-17"-16,0-1 0,0-35 16,36 18-1,16-1 1,19 36 0,17 18-1,-35 17 1,-35 18 15,-18 18-15,-53-18-1,-18-18 1,1 0 0,52-17-1,36-18 1,35 18-1,17 17 1,1 0 0,-36 53-1,-35 18 1,0-35 0,-18-18-1,-52-36 1,-18-17-1,17 0 17,18-17-17,36-19 1,34 1 0,1 17-16</inkml:trace>
  <inkml:trace contextRef="#ctx0" brushRef="#br0" timeOffset="30104.895">18503 2381 0,'0'18'16,"0"0"-1,0-1-15,18 18 16,-1-17-16,19 35 15,17-18 17,0-35-17,-18-17 1,0-36 0,0-18-1,-17-17 1,-18 53-1,-35 35 17,-1 53-17,1 70 1,35-70-16,0 123 16,18 1-1,17-1 1,-35-35-1,0-35 1,-18-71 15,-52-17-15,-1-36 0,1-17-1,17-35 1,35 17-1,36-18 1,88-70 0,52 35-1,1 0 1</inkml:trace>
  <inkml:trace contextRef="#ctx0" brushRef="#br0" timeOffset="52951.901">19032 2134 0,'0'-17'31,"18"17"-15,-18-18-1,0 0 48,18 18-32,-18-17 78,17 17-31,-17 17 1,18 1-64,-18 0-15,18-1 0,-1 71 16,18 18-1,-17 18 17,0-36-17,-18 0 1,17 0 0,-17-52-1,-17-54 16,17 0-15,0-52 0,0 52-16</inkml:trace>
  <inkml:trace contextRef="#ctx0" brushRef="#br0" timeOffset="53233.152">18856 2046 0,'0'0'0,"0"-18"15,18-17 1,52-18-1,18 18 1,-35 35 0,0 0-1,-35 53 1,-36 0 0</inkml:trace>
  <inkml:trace contextRef="#ctx0" brushRef="#br0" timeOffset="53405.003">18927 2681 0,'0'0'0,"17"18"0,36 17 32,-18-35-32,54 0 15,16 0 1,-52-18-16</inkml:trace>
  <inkml:trace contextRef="#ctx0" brushRef="#br0" timeOffset="54014.305">19614 2487 0,'0'0'16,"0"-18"0,-17 1-1,17 34 48,0 1-48,0 0 1,0-1-16,0 19 31,0-1-15,0-17 0,0-36 15,0 0-31,0-17 15,0-36 1,17 1 0,36-1-1,0 36 1,18 35 0,-18 35-1,-36 1 1</inkml:trace>
  <inkml:trace contextRef="#ctx0" brushRef="#br0" timeOffset="54108.157">19932 2628 0,'0'18'16,"0"-36"-16,0 53 16,0-17 15,0-36-15</inkml:trace>
  <inkml:trace contextRef="#ctx0" brushRef="#br0" timeOffset="54733.788">20355 2328 0,'0'0'0,"18"0"0,-18-17 0,0-1 16,0-17 0,-18 17-1,-52 18 1,-1 18 15,-17 17-15,35 53-1,53-52-15,0 52 16,71 0 0,34-53-1,-16-35 1,-1-35 0,-35-53-1,-53-106 1,0 53-1,0 35 1,-18 35 0,18 54-1,0 34 32,0 1-47,18 52 16,17 36-1,-17-18 1,-18 18 0,0-18-1,-18-35 1,18-35-16</inkml:trace>
  <inkml:trace contextRef="#ctx0" brushRef="#br0" timeOffset="56624.711">19932 2346 0,'0'-18'15,"0"1"1,0 34 78,0 1-94,0 0 15,0-1 1,0 19 0,0-19-16,18 54 15,-1-18 1,-17 0-1,18-1 1,-18-16 0,0-19 15,0-34 0</inkml:trace>
  <inkml:trace contextRef="#ctx0" brushRef="#br0" timeOffset="57453.438">20814 2134 0,'18'0'16,"-1"0"-1,1 0 1,-18-17 0,35-1-1,-35 0 1,-18 18-1,-17 0 1,0 18 0,17 0-16,-17 35 15,0 17 1,35 1 0,17-1-1,54-34 1,-1-1-1,36-53 17,-35-17-17</inkml:trace>
  <inkml:trace contextRef="#ctx0" brushRef="#br0" timeOffset="57703.411">21361 2081 0,'0'0'16,"17"0"-16,-17 18 31,-17 0-15,-19 35 0,1 17-1,17-52-15,-17 35 16,0 17-1,0-52 1</inkml:trace>
  <inkml:trace contextRef="#ctx0" brushRef="#br0" timeOffset="57891.061">21220 2134 0,'0'0'0,"17"0"0,-17-17 16,18 17 0,-18 35-1,17-17-15,19 34 16,17 1 0,-18 0-1,0-35 1</inkml:trace>
  <inkml:trace contextRef="#ctx0" brushRef="#br0" timeOffset="58266.203">22190 1799 0,'0'0'0,"-18"0"0,18-17 15,-18 17 1,1 0 0,-18 17-1,-18 36 1,-53 71-1,35-19 1,71 1 0,18 0 15,52-18-15,19-35-1,-1-35-15</inkml:trace>
  <inkml:trace contextRef="#ctx0" brushRef="#br0" timeOffset="58516.552">22772 1852 0,'0'0'0,"35"-35"16,0 35-1,18 53 1,-53 53 0,-17 35 15,-72 35-15,-16-52-1,52-89-15</inkml:trace>
  <inkml:trace contextRef="#ctx0" brushRef="#br0" timeOffset="61704.639">13882 4145 0,'0'-18'15,"-18"18"1,1 0 0,-36 0-1,35 0-15,-35 36 16,18-1 15,-18 36-15,35-1-1,18-17 1,35-18 0,18-17-1,18-36 1,-36-17-1,18-35 1,0-36 0,0-53-1,-18 35 1,-35 1 0,0 88-1,0 17 1,-35 36-1,17 17 17,1 36-17,17 17 1,0 18 0,17-1-1,1-16 1,0-36-1,17-18 1,0-18 0,-17-17-16</inkml:trace>
  <inkml:trace contextRef="#ctx0" brushRef="#br0" timeOffset="62095.154">14393 4127 0,'18'0'32,"0"0"-17,17-35 1,-17 0-1,-18-18 1,0 18 0,-18 35-1,0 0 1,-17 53 0,17-36-16,1 71 15,17-17 1,17 0-1,19-36 17,34 0-17,-35-35-15</inkml:trace>
  <inkml:trace contextRef="#ctx0" brushRef="#br0" timeOffset="62470.342">14922 4004 0,'0'0'0,"0"-18"16,0-35-1,-17 53 48,-1 18-63,1 0 15,17-1-15,-18 19 16,18-19 0,0 54-1,35-18 1,0 17 0,-17-34-1,-18-1 1,-18 0-1,-52 0 1,-1-35 0,18 0-1,36-17 1</inkml:trace>
  <inkml:trace contextRef="#ctx0" brushRef="#br0" timeOffset="62876.61">15187 4127 0,'0'-17'0,"0"-1"16,18 18-1,-1-35 1,1-18 0,-18 18-1,0-1 1,-18 36-16,-17 18 16,-18 35-1,0 35 1,53 0-1,0 1 1,53-36 0,18-1 15,-18-52-15,-18-17-16</inkml:trace>
  <inkml:trace contextRef="#ctx0" brushRef="#br0" timeOffset="63205.048">15522 3545 0,'0'0'16,"-17"-17"-16,-1-36 15,0 35 1,18 36 15,0 52-15,0 36-1,18 53 17,0-18-17,-1 0 1,-17-106-16,18 71 15,-1-17 1,1-54 0,0-35-1</inkml:trace>
  <inkml:trace contextRef="#ctx0" brushRef="#br0" timeOffset="63627.02">15981 4022 0,'0'0'0,"0"-18"16,0 0-1,17 1 1,19-19 0,-36 19-16,0-36 15,0 35 1,-36 18 0,-16 36-1,-19 34 1,36 18-1,35 0 1,35 1 0,36-36-1,17-53 17,-53 0-32</inkml:trace>
  <inkml:trace contextRef="#ctx0" brushRef="#br0" timeOffset="63939.6">16422 3881 0,'0'0'0,"0"-18"0,0 0 16,-18 36 30,1 0-46,-19 52 16,-17 1 0,36 17-1,17-18 1,35-17 0,-17-35-1,35 17 1,-18-35-1,18-17 1,-53-1-16</inkml:trace>
  <inkml:trace contextRef="#ctx0" brushRef="#br0" timeOffset="64314.569">16757 3457 0,'0'0'0,"0"-17"15,-18 17 32,18 17-31,0 18-1,0 54 1,0 34 0,0 18-1,0-17 1,0 34 0,36-87-1,-1 0 1,0-54-1,0-17 1,1-35 0</inkml:trace>
  <inkml:trace contextRef="#ctx0" brushRef="#br0" timeOffset="64486.415">16827 3916 0,'0'0'0,"-17"0"0,-1 0 16,18-18 0,35 1-1,1-1 1,-19 18-16</inkml:trace>
  <inkml:trace contextRef="#ctx0" brushRef="#br0" timeOffset="64815.913">17198 3563 0,'0'0'15,"-18"-18"-15,1 18 31,-1 18 1,18 35-17,0-18-15,0 71 16,0 35 0,0-17-1,0-19 1,0-34-1,0-36 1</inkml:trace>
  <inkml:trace contextRef="#ctx0" brushRef="#br0" timeOffset="65379.177">17180 3634 0,'0'0'0,"0"-36"15,0-17 1,18 18 0,52 0-1,54 35 1,-36 17-1,-35 19 1,-35-1 0,-54 36-1,-34-1 1,-18-17 0,35 0-1,53 0 1,53-35-1,35 17 17,-18 18-17,-34 0 1,-19 17 0,-34 36-1,-19-53 1,-34-18-1,-18-17 1,-18-18 0,-18-18-1,54 1 1,52-36 0,36 17-1</inkml:trace>
  <inkml:trace contextRef="#ctx0" brushRef="#br0" timeOffset="66097.808">17657 4004 0,'0'18'63,"0"-1"-63,0 1 16,0 17-1,17-17-15,18-1 16,18-17-1,36 0 1,-19-35 15,-17-18-15,-35-35 0,-18 0-1,0 53 1,-36 35-1,1 53 1,-18 35 0,18 35-1,35 71 1,0-35 0,53 0-1,-36-1 1,-17-52-1,-17-35 1,-54-36 15,1-52-15,17-36 0,0-18-1,18-35 1,70 0-1,53 1 1,71-19 0,-36 36-1,-70 70-15</inkml:trace>
  <inkml:trace contextRef="#ctx0" brushRef="#br0" timeOffset="66879.038">18203 3457 0,'0'0'0,"-17"-17"16,17-1-1,-18 18 1,18 18 15,0 52-15,35 36-1,1 35 17,-1 0-17,0-17 1,18-19-1,-35-87-15,17 53 16,-17-36 0,-1-35-1,-17-18 1,18-17 0,-18 0-16</inkml:trace>
  <inkml:trace contextRef="#ctx0" brushRef="#br0" timeOffset="67238.273">18750 3581 0,'0'0'0,"18"-106"31,-18 35-15,0 18-1,0 36 1,-18 17-1,-17 35 1,0 36 0,-1 52-1,1 89 1,0-71 0,17-18-1,-17-35 1,17-17-1,1-36 1,-1-17 0,18-53 31</inkml:trace>
  <inkml:trace contextRef="#ctx0" brushRef="#br0" timeOffset="67441.392">18838 3951 0,'0'0'0,"36"0"16,-19 0 15,-17 35-15,0 18-1,0 0 1,-17-35-16,-1 17 15,0-17 1</inkml:trace>
  <inkml:trace contextRef="#ctx0" brushRef="#br0" timeOffset="67613.362">19032 3722 0,'0'0'15,"0"-18"-15,0-35 16,-17 53 0,17 18 15,0 0-31</inkml:trace>
  <inkml:trace contextRef="#ctx0" brushRef="#br0" timeOffset="68019.907">19420 3881 0,'0'0'0,"18"0"16,-36 0 31,1 0-32,-54 0 1,1 35 0,52-35-16,-17 53 15,35 0 1,17 17 0,19 1-1,17-18 1,-53-18-1,0 0 1,-53-35 0,-18 0-1,1 0 1,17 0 15,53-35-31</inkml:trace>
  <inkml:trace contextRef="#ctx0" brushRef="#br0" timeOffset="68207.701">19597 4022 0,'0'0'16,"17"0"-16,1 0 16,-18 17-1,0 1 1,-18 35-1,18-18 1,0 0 0</inkml:trace>
  <inkml:trace contextRef="#ctx0" brushRef="#br0" timeOffset="68410.736">19738 3669 0,'0'0'0,"-18"-88"15,-17 35 1,0 53 0,17 0-1,0 0 1</inkml:trace>
  <inkml:trace contextRef="#ctx0" brushRef="#br0" timeOffset="68957.481">19897 3316 0,'0'0'0,"0"-18"16,-18 1 0,0 17-1,1 53 17,17 70-17,0 36 1,0-106-16,0 141 15,0-53 1,0-35 0,0-53-1,0-36 1,0-70 15,0 36-15,35-71-1,18 17 1,17 36 0,19 52-1,-19 72 1,-52 16 0,-53 1-1,-36-70 1,-35-19-1,0-17 1,36-17 0,52-19-1</inkml:trace>
  <inkml:trace contextRef="#ctx0" brushRef="#br0" timeOffset="69332.774">20320 3422 0,'0'0'0,"0"-35"16,18-1 0,-18 1-1,0 17 1,17 36 15,1 0-31,0 52 16,-1 89-1,-17 17 1,-17 1 0,17-54-1,-18-52 16,18-36-15,35-53 0,-17 1-16</inkml:trace>
  <inkml:trace contextRef="#ctx0" brushRef="#br0" timeOffset="69676.658">20690 3845 0,'18'-17'47,"0"-1"-31,-1 18-16,1-18 0,35-17 16,-35-18-1,-18 0 1,-36 18 15,-17 35-15,-35 71-1,35 105 1,53-70 0,53 0-1,53-54 1,35-16-1,-106-36-15</inkml:trace>
  <inkml:trace contextRef="#ctx0" brushRef="#br0" timeOffset="70223.427">21361 3545 0,'0'0'0,"0"-17"0,0-1 0,17 0 15,-17 1 1,18 34 31,-18 1-32,18 53 1,-18 52 0,0-70-16,0 88 15,0-17 1,0-36-1,-18-35 1,0-36 0,18-70 15</inkml:trace>
  <inkml:trace contextRef="#ctx0" brushRef="#br0" timeOffset="70442.579">21202 3457 0,'0'0'0,"-35"-35"15,35-18 1,0 18 0,70-1-1,1 19 1,17-1-1,0 18 1,-70 0 0</inkml:trace>
  <inkml:trace contextRef="#ctx0" brushRef="#br0" timeOffset="70849.027">21661 3775 0,'17'0'15,"1"0"1,17-18-1,0-35 1,-17 0 0,-18 18-1,-35 35 1,-36 18 0,18 70-1,18 0 1,35 18-1,71-18 1,17-35 0,53-35-1</inkml:trace>
  <inkml:trace contextRef="#ctx0" brushRef="#br0" timeOffset="71067.702">22472 3739 0,'0'0'0,"18"-52"16,-18-1 0,-18 35-1,-17 36 1,-36 52 0,18 18-1,0 18 1,18 0-1,17-18 1,1-70 0</inkml:trace>
  <inkml:trace contextRef="#ctx0" brushRef="#br0" timeOffset="71302.378">22225 3722 0,'0'0'0,"0"-35"0,0-36 16,18 89 15,-18 17-31,35 71 16,18 17 0,17-35-1,-17-17 1,0-53-1,-53-36 1</inkml:trace>
  <inkml:trace contextRef="#ctx0" brushRef="#br0" timeOffset="71677.341">22948 3263 0,'0'0'0,"0"-17"0,-17-1 31,17 0-31,0 36 47,0 17-31,0 53-1,0 36 1,0-89-16,0 106 16,0 0-1,0-52 17,17-19-17,18-35 1,18-35-1,0-53 1</inkml:trace>
  <inkml:trace contextRef="#ctx0" brushRef="#br0" timeOffset="71849.164">23019 3581 0,'0'0'15,"-36"-18"-15,-69-17 16,87 35-1,53 0 1,53 0 0,-17 0-1,-18-36 1</inkml:trace>
  <inkml:trace contextRef="#ctx0" brushRef="#br0" timeOffset="72208.601">23654 3246 0,'0'0'0,"-18"0"15,18-18-15,-18 0 16,-17 1-1,0 17 1,0 17 0,-1 1-16,-17 52 15,1 54 17,34 35-17,53-18 1,36-18-1,17-70 1,0-35 0,-53-18-16</inkml:trace>
  <inkml:trace contextRef="#ctx0" brushRef="#br0" timeOffset="72489.678">24236 3122 0,'0'0'0,"-18"-18"0,36 36 47,-18 0-31,70 88-1,-17 52 1,-53 36 0,-70-17-1,-36-89 1,18-53 0</inkml:trace>
  <inkml:trace contextRef="#ctx0" brushRef="#br0" timeOffset="76693.947">829 5733 0,'0'0'0,"0"-18"15,0 36 63,0-1-62,0 1-16,0 52 16,0 36-1,0 18 1,0-18 0,-18-18-1,18-53 1,0-17-16,0-36 31,0-52-15</inkml:trace>
  <inkml:trace contextRef="#ctx0" brushRef="#br0" timeOffset="76959.759">335 5803 0,'0'0'0,"-35"0"16,-18-35-1,35 17 1,89-17 0,88 0-1,-1 17 1,-17 18-1,-35 0 1,0 0 0,-71 0-1</inkml:trace>
  <inkml:trace contextRef="#ctx0" brushRef="#br0" timeOffset="77428.45">1358 5962 0,'-17'0'31,"-1"0"-15,0 35-16,-35 36 15,36 35 1,17-18 0,35-35 15,36-18-16,-36-35-15,18-18 16,0-35 0,-53-35-1,-18-35 1,-35 17 0,18 53-1,0 53 1,17 18-1,18-1-15</inkml:trace>
  <inkml:trace contextRef="#ctx0" brushRef="#br0" timeOffset="78178.27">2558 6085 0,'0'0'0,"17"0"0,-17-17 16,0-1-1,0 0 1,-35-17 0,-18 18 15,-17 17-16,-19 35 1,1 71 0,88-18-1,88-18 1,36-17 0,-18-35-1,-53-53 1,-18-36-1,-35-35 1,0-52 0,0 16-1,-18 37 1,18 52 0,-35 53 15,17 35-16,18 36 1,0 34 0,0 1-1,0 18 1,18-1 0,0-52-1,17-18 1,0-36-1,0-34-15</inkml:trace>
  <inkml:trace contextRef="#ctx0" brushRef="#br0" timeOffset="78553.238">2928 6121 0,'18'0'32,"-1"-18"-17,1 0 1,17-35 0,-35 1-1,0-1 1,-17 53-1,-36 17 1,35 1-16,-17 52 16,-1 36-1,36 0 1,36-18 0,17-35-1,0-35 16,0-18-31</inkml:trace>
  <inkml:trace contextRef="#ctx0" brushRef="#br0" timeOffset="78912.739">3545 6050 0,'0'0'15,"0"-53"1,0 36-16,-17-1 15,-1 0 1,-35 18 15,18 36-15,17-19-16,18 36 16,0 35-1,18 1 1,35-19 15,-18-17-15,-35-18-1,-35 1 1,0-36 0,-36 0-1,0 0 1,54-36-1</inkml:trace>
  <inkml:trace contextRef="#ctx0" brushRef="#br0" timeOffset="79318.787">3933 6121 0,'0'-18'16,"0"0"-1,0-17 1,18 0 0,-18 0-1,0-1 1,-18 36-16,-17 0 15,-35 18 1,17 70 0,35 18-1,18 0 1,53-18 0,53-17-1,-18-36 1,-17-35 15,-19-53-31</inkml:trace>
  <inkml:trace contextRef="#ctx0" brushRef="#br0" timeOffset="79615.69">4304 5768 0,'0'0'0,"0"-35"0,-35-54 15,17 19 1,0 52 0,1 36-1,-1 35 1,18 35 0,0 18-1,18 53 1,-1-1-1,-17-34 1,0-54 15,18-34-15,0-36-16</inkml:trace>
  <inkml:trace contextRef="#ctx0" brushRef="#br0" timeOffset="80006.371">4692 6032 0,'0'0'16,"0"-35"-1,18 18 1,-1-36 15,-17 17-15,0 1 0,-53 35-1,18 18 1,17-1-16,-35 54 15,53 17 1,0 18 0,53-18-1,36-35 1,16-18 0,-16-35-1</inkml:trace>
  <inkml:trace contextRef="#ctx0" brushRef="#br0" timeOffset="80349.977">5327 5944 0,'0'0'16,"0"-17"-16,0-1 15,-35-17 1,-1 35-1,1 0 1,-18 53 0,36-36-16,-19 54 15,19 17 1,17 0 0,17 0-1,19-35 1,16 0-1,19-53 17,-18-35-17,-35 35-15</inkml:trace>
  <inkml:trace contextRef="#ctx0" brushRef="#br0" timeOffset="80740.694">5838 5627 0,'0'0'16,"-17"-18"-16,-18-17 16,17 17-1,18 36 32,0 17-47,0 36 16,0 35 15,-18 17-15,18 53-1,0-70 1,36-18-1,-1-17 1,18-36 0,17-17-1,-17-53 1,-35-1 0</inkml:trace>
  <inkml:trace contextRef="#ctx0" brushRef="#br0" timeOffset="80912.542">5962 5962 0,'0'0'0,"-53"-18"0,18-17 31,88 17 0,17-17-15,-52 35-16</inkml:trace>
  <inkml:trace contextRef="#ctx0" brushRef="#br0" timeOffset="81960.846">7285 5962 0,'35'-18'15,"-17"1"-15,-18-1 0,17-17 16,-17-1 0,-35 19-1,-18 17 1,-17 0 15,-19 35-15,19 36-1,35 70 1,88-53 0,35-17-1,0-54 1,-18-34 0,1-54-1,-53-35 1,-18 18-1,0 35 1,-18 88 15,18 36-15,0 35 0,18-36 15,35 1-16,-18-36 1,18-35 0,-18-35-1</inkml:trace>
  <inkml:trace contextRef="#ctx0" brushRef="#br0" timeOffset="82305.078">7867 5627 0,'0'0'16,"-18"-18"-16,-17-52 16,17 52-16,1 0 15,-1 18 1,0 18 0,18 35 15,0 17-16,0 107 1,0-36 0,-17 0-1,17-35 1,0-36 0,0-34-1,17-36 1,19-18-1,-19 0-15</inkml:trace>
  <inkml:trace contextRef="#ctx0" brushRef="#br0" timeOffset="82649.307">8273 5697 0,'0'0'0,"0"-53"0,0-17 31,0 35-15,-18 35 0,-17 35-1,17 18 1,18 53 0,-18 17-1,18 36 1,-35-18-1,18-35 1,-1-18 0,0-35-1,1-53 1,17-53 15,0 35-15</inkml:trace>
  <inkml:trace contextRef="#ctx0" brushRef="#br0" timeOffset="83415.079">9507 5944 0,'0'0'16,"-17"0"-16,-36 0 15,18 18 1,17 0 0,71-1 15,35-17-16,53 18 1,0-18 0,-17 0-1,-71 0 1,-36 0 0,1 0-1,0 0 1,-1-18-1</inkml:trace>
  <inkml:trace contextRef="#ctx0" brushRef="#br0" timeOffset="84415.005">11448 6085 0,'0'0'16,"0"-17"-16,-36-19 15,1 19 1,-53-18 15,0 35-15,-18 0 0,18 52-1,35 37 1,53-1-1,53-18 1,35-17 0,-18-53-1,19 0 1,-19-53 0,1-35-1,-1-88 1,-34 35-1,-36 35 1,0 35 15,-18 36-15,0 35 0,-17 18-1,0 35 1,17 17-1,18 36 1,-18 17 0,1 1-1,-1-36 1,18 0 0,0-35-1,18-53 1,17 0-1</inkml:trace>
  <inkml:trace contextRef="#ctx0" brushRef="#br0" timeOffset="84805.562">11659 6174 0,'18'0'0,"0"0"16,34-18-1,-16 0 1,17-35 0,-53 0-1,0 18 1,-36 18-1,1 17-15,-18 35 16,-17 35 15,34 36-15,36-18 0,36-17-1,17-36 1,52-17-1,-69-18 1</inkml:trace>
  <inkml:trace contextRef="#ctx0" brushRef="#br0" timeOffset="85962.115">12153 6085 0,'18'0'0,"-1"0"16,1 0 15,-18-17-15,0-1-1,-18 18 1,-17 0 0,0 0-1,17 0-15,-35 35 16,36 18 15,17 18-15,35 17-1,18-17 1,-35-1 0,-18-35-1,-18-17 1,-35 0 0,-18-18-1,-17 0 1,0-18-1,70 18 1,54-35 0,-19 35-1</inkml:trace>
  <inkml:trace contextRef="#ctx0" brushRef="#br0" timeOffset="86353.018">12400 6227 0,'35'0'16,"1"-18"0,-1 0-1,-17-17 1,-18 0-1,0-1 1,-53 19 0,17 17-1,-17 35 1,53-17-16,-17 70 31,17 0-15,17-17-1,19-1 1,34-35 0,19-35-1,-54-17 1</inkml:trace>
  <inkml:trace contextRef="#ctx0" brushRef="#br0" timeOffset="86915.841">13070 5644 0,'0'0'0,"0"-17"31,-17-1-15,-1 18 15,18 18-31,-35 35 16,0 35-1,17 18 16,-17 52-15,-1-34 0,19-1-1,-1-17 1,18-88-16,-18 35 16,18-36-1,18-52 16</inkml:trace>
  <inkml:trace contextRef="#ctx0" brushRef="#br0" timeOffset="87337.595">13141 6121 0,'0'0'0,"35"0"15,1-18 1,-19 0 0,18-35-1,-35 18 1,0 18-16,-17-19 15,-36 19 1,-35 34 0,17 36-1,36 53 1,35 0 0,17 0-1,54-36 16,0-52-15,-1-18 0,-52 0-16</inkml:trace>
  <inkml:trace contextRef="#ctx0" brushRef="#br0" timeOffset="87665.648">13582 6085 0,'0'0'0,"0"-17"16,-18 17 31,1 0-47,-1 0 15,-17 17-15,-18 54 16,0 0-1,35-1 17,18 1-17,53 17 1,-18-53 0,18-35-1,0 0 1,0-53-1</inkml:trace>
  <inkml:trace contextRef="#ctx0" brushRef="#br0" timeOffset="88025.23">13970 5750 0,'0'0'16,"0"-35"-16,0 17 31,0 36 0,-18 0-15,-17 35 0,17 35-1,1-53-15,-1 88 16,1 1-1,17-18 1,0-18 0,17-17-1,36-19 1,35-34 0,-35-36-1,-18-34 1</inkml:trace>
  <inkml:trace contextRef="#ctx0" brushRef="#br0" timeOffset="88197.209">13935 6068 0,'0'0'16,"-53"-18"-1,35 0 1,53 18-1,54-17 1,-36-1-16</inkml:trace>
  <inkml:trace contextRef="#ctx0" brushRef="#br0" timeOffset="88775.549">14693 5768 0,'0'0'0,"-35"0"31,17 0-15,1 0-1,-1 18 1,0-1-16,-35 54 15,1 52 1,-1 18 0,35-52-1,0-19 1,18-52 0,18-18-1,35-88 1,-18-36-1,18-35 1,18 1 15,-36 34-15,0 54 0,-17 52-1,-1 53 1,19 53-1,-1 1 1,0 34 0,1 18-1,-19-35 1,1-35 0,-18-36-1</inkml:trace>
  <inkml:trace contextRef="#ctx0" brushRef="#br0" timeOffset="88978.858">14605 6032 0,'0'0'15,"-18"0"-15,-35-17 16,71 17-1,35 0 1,-35 0-16,70-18 16,0-17-1,-53 17-15</inkml:trace>
  <inkml:trace contextRef="#ctx0" brushRef="#br0" timeOffset="89260.086">15099 5556 0,'0'0'0,"0"-17"0,-18-19 16,1 36 15,17 18-15,-18 35-1,-17 70 1,35 18-1,0 18 1,0 0 0,0-36-1,35-52 1,18-53 0,-18-36-1</inkml:trace>
  <inkml:trace contextRef="#ctx0" brushRef="#br0" timeOffset="89588.061">15434 5680 0,'0'0'0,"0"-88"15,0 17 1,-18 53-1,1 36 1,17 17 0,0 71-1,-18 18 1,18 34 0,0 19-1,0-54 1,35-52-1,-35-54-15,36 1 16,17-53 0</inkml:trace>
  <inkml:trace contextRef="#ctx0" brushRef="#br0" timeOffset="89978.645">16369 5592 0,'0'0'0,"0"-36"15,-18-17 1,-17 18-1,0 17 1,-18 18 0,0 36-1,-35 52 17,-1 35-17,72 18 1,17 18-1,106 35 1,-18-123 0,18-54-1,-36-34-15</inkml:trace>
  <inkml:trace contextRef="#ctx0" brushRef="#br0" timeOffset="90275.638">16933 5415 0,'0'0'0,"0"-18"15,18 18 1,17 18-1,18 70 1,-18 71 0,-35 17-1,-35 1 1,-35-36 0,-19-53-1,54-70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23:00.9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582 7338 0,'0'17'141,"0"1"-141,0 0 0,0 35 16,-18 35-1,1 0 1,17 0 15,0-70-31,0 35 16,0 0-1,17-53 79,1 0-78,0 0-16,17 0 15,0 0 1,36-36 0,-36 1-1,-17-35 1,-18-19 15,-36 36-15,19 18-1,-1 35 1,1 18 0,17 17-1,0 18 1,17 35-1,1 0 1,-18-17 0,17-18-1,1-18 1,-18-17 0,18-18-1,-18-36 1</inkml:trace>
  <inkml:trace contextRef="#ctx0" brushRef="#br0" timeOffset="578.107">758 7197 0,'0'0'0,"0"-18"0,-17 0 0,-1 1 16,-17 17-1,17 0 1,18 17 15,18 1-31,52 17 16,1 18 15,52 0-15,-17 0-1,0-18 1,-35 1 0,-54-1-1,-17-17-15,0 52 16,0 18-1,-35 18 1,0 18 0,-18-1-1,0 1 1,-35 17 0,35-53-1,18-53 1,17-17-1,0-18 17,18-53-17,0 35-15</inkml:trace>
  <inkml:trace contextRef="#ctx0" brushRef="#br0" timeOffset="2702.951">1958 7444 0,'0'-18'141,"0"0"-110,0 1-31,18 17 16,-1-36-16,18 1 31,-17-35-15,0 17-1,-18 35 1,-18 18-1,-17 0 1,-36 53 0,-17 35-1,70-70-15,-17 70 16,35 18 0,71-18-1,52 0 1,18-17-1,-17-1 1,-71-17 0,-53 0 15,-53-18-15,-53 1-1,-35-36 1,17 17-1,36-17 1,71 0 0,69-17-1,19-1 1</inkml:trace>
  <inkml:trace contextRef="#ctx0" brushRef="#br0" timeOffset="3109.646">2628 7655 0,'0'0'16,"0"-17"-1,-17 17 1,-1 0 0,0 0-1,-17 17 1,0 1-16,-18 35 16,18 17-1,35 1 1,17-18-1,36 0 1,18-36 0,-18-17-1,35-17 17,-53-19-32</inkml:trace>
  <inkml:trace contextRef="#ctx0" brushRef="#br0" timeOffset="3453.133">2822 7708 0,'0'0'16,"0"-17"-16,18 17 31,-1 17-15,1 36-1,0 18 1,-18-1-1,0-35 1,0-17-16,0 0 16,0-36 15,0-35-15,0-35 15,0 53-31,17-53 15,1 52 1,-18 1 0,18 35-1</inkml:trace>
  <inkml:trace contextRef="#ctx0" brushRef="#br0" timeOffset="3828.137">3193 7655 0,'0'-17'15,"-18"17"-15,0 0 16,1 0 0,-19 0-1,19 53 1,17 17-1,0 18 1,70-35 0,19-18-1,34-35 1,-70-35 0,-35-18-1,-36-35 1,-53 0-1,1 35 1,-1 53 0,18 0-1,36 0 1</inkml:trace>
  <inkml:trace contextRef="#ctx0" brushRef="#br0" timeOffset="4234.799">3669 7320 0,'0'0'0,"-53"-35"16,18 17-1,17 1 1,0 17 0,18 17-1,0 36 1,0 18 0,53 105 15,0-35-16,18-17 1,-1-19 0,-17-52-1,0-17 1,0-36 0,-35-18-1</inkml:trace>
  <inkml:trace contextRef="#ctx0" brushRef="#br0" timeOffset="4547.32">4163 7391 0,'0'0'0,"-36"-141"16,1 88 0,18 17-1,-1 36 16,0 71-15,18 17 0,18 36-1,0 34 1,17-17 0,-18-35-1,-17-18 1,18-35-1,17-17 1,-17-54 0</inkml:trace>
  <inkml:trace contextRef="#ctx0" brushRef="#br0" timeOffset="4906.503">4533 7338 0,'0'0'0,"-17"-18"15,-1 0 1,18 36 15,0 35-15,0 53-1,0 17 1,18-87-16,17 69 16,-18-52-1,1-35 16</inkml:trace>
  <inkml:trace contextRef="#ctx0" brushRef="#br0" timeOffset="5377.283">4463 7426 0,'0'0'0,"0"-88"15,17-18 1,36 35-1,0 36 1,88 53 0,-70 35-1,-54 17 1,-34 18 0,-36 1-1,-18-19 1,18-17 15,71-35-15,53-1-1,17 1 1,18 35 0,-18 0-1,-35 17 1,-53-17-1,0 18 1,-36-36 0,-52-17-1,-18-18 1,1 0 0,34 0-1,71-36 1</inkml:trace>
  <inkml:trace contextRef="#ctx0" brushRef="#br0" timeOffset="5893.314">5468 7567 0,'0'0'0,"-18"0"0,18-18 0,-35 1 15,-35 17 1,-19 0 0,1 53-1,35 17 1,53 1-1,71-18 1,17 0 0,18-53 15,-53 0-15,-36-71-1,-17 1 1,0-19 15,0 54-31,-17 35 31,17 71-15,17-1 0,19 1-1,17-18-15,0-18 16,-36-35-16</inkml:trace>
  <inkml:trace contextRef="#ctx0" brushRef="#br0" timeOffset="6237.027">5786 7567 0,'0'0'0,"0"0"46,17 0-46,1 71 0,-1-1 16,1 18 0,0-35-1,-18-17 1,0-19 15,0-34-15,-18-36-1,0-18 1,18-17 0,36-18-16,-1 53 15,0 0 17,-17 18-32</inkml:trace>
  <inkml:trace contextRef="#ctx0" brushRef="#br0" timeOffset="7034.571">6932 7743 0,'0'0'0,"-35"18"31,0 0-15,-1-18 0,72 0 31,-19 0-47,36 0 15,88-18 1,36 0-1,17 1 1,-71-1 0,-88 18-16,18 0 15,-35-17 1,0 17 46,-18-18-46,17 0 0,-17 1-16</inkml:trace>
  <inkml:trace contextRef="#ctx0" brushRef="#br0" timeOffset="8222.476">9207 7267 0,'0'-17'16,"0"-1"-1,0 0 17,-17 18-1,17 18-15,-18-18-16,18 53 15,0 35 1,0 18-1,18 17 17,-1 1-17,19-18 1,-1-18 0,-35-18-1,0-34 1,-53-19-1,-17-17 1,-19-17 0,72 17-16,-54-18 15,54-17 1,34-18 0,54-35-1</inkml:trace>
  <inkml:trace contextRef="#ctx0" brushRef="#br0" timeOffset="8488.087">8925 7302 0,'0'0'0,"-17"-70"15,17-18 1,70 35 0,1 18-1,-1 35 1,-17 0 0,-18 17-1,1 1 1</inkml:trace>
  <inkml:trace contextRef="#ctx0" brushRef="#br0" timeOffset="9034.809">9790 7585 0,'0'-18'0,"0"0"15,-18 18 1,-35 0 0,0 0-1,-35 53 1,35 18-1,35-1 1,36 1 15,0-36-31,70 1 16,-18-19 0,1-17-1,-36-53 1,-35-17-1,0-18 1,-17-1 0,-1 89-1,18 36 1,18 34 0,34 1-1,1-18 1,18 0-1,-36-36 17,1-17-32</inkml:trace>
  <inkml:trace contextRef="#ctx0" brushRef="#br0" timeOffset="9441.243">10142 7638 0,'0'0'0,"0"-18"31,0 36 0,18-1-15,0 36 0,-1-35-16,19 52 15,-1-17 1,0-17-1,-17-19 1,17-17 15,0-35-15,-17-18 0,0-18-1,-1-34 1,-17 34-1,0 36 1,0 52 31</inkml:trace>
  <inkml:trace contextRef="#ctx0" brushRef="#br0" timeOffset="9878.799">10742 7638 0,'18'-18'16,"-18"0"15,-36-17-15,-16 35-1,-1 18 1,17 35-1,36-36-15,0 54 16,18-1 0,35-17-1,17-35 1,-17-18 0,-17-53-1,-19-18 1,-17 1-1,-35 35 1,17 35 0,1 53 15,-1 17-15,18-17-1,35 0 1,1-53-1</inkml:trace>
  <inkml:trace contextRef="#ctx0" brushRef="#br0" timeOffset="10520.145">11430 7567 0,'0'0'15,"18"0"-15,-18-18 16,0 1-1,-18-1 1,-17 18 0,-18-17-1,-18 17 17,1 35-17,17 35 1,53-17-1,70 18 1,1-1 0,-18-17-1,-18-17 1,-35-1 0,-53-18-1,-17-17 1,-19 0-1,36 0 1</inkml:trace>
  <inkml:trace contextRef="#ctx0" brushRef="#br0" timeOffset="10567.067">11060 7937 0,'0'0'0</inkml:trace>
  <inkml:trace contextRef="#ctx0" brushRef="#br0" timeOffset="10957.589">11853 7743 0,'0'0'0,"36"-52"16,-36 16-1,0 19 1,-18-19-1,-17 36 1,-36 0 0,1 36-1,-19 34 1,54 1 0,35-1 15,0-52-31,35 52 15,54-34 1,-1-1 0,0-35-1,0-18 1,-35-17-16</inkml:trace>
  <inkml:trace contextRef="#ctx0" brushRef="#br0" timeOffset="11301.666">12083 7726 0,'0'0'16,"17"0"15,1 0-31,-18 17 16,35 36-16,0 18 31,-35-18-16,0 0 1,0-36 0,0 1-1,0-36 1,0-17 0,0-18-1,0-35 1,36 0-1,17 35 1,-36 0 0</inkml:trace>
  <inkml:trace contextRef="#ctx0" brushRef="#br0" timeOffset="11520.377">12612 7691 0,'0'0'0,"0"17"16,0 18 15,17 18-15,-17-17 0,0 17-1,0-18 1,0-18-1,0-34 1</inkml:trace>
  <inkml:trace contextRef="#ctx0" brushRef="#br0" timeOffset="11692.301">12629 7532 0,'0'0'0,"-17"-71"0,-18-17 31,35 35-15,-36 53 0,36 35 15</inkml:trace>
  <inkml:trace contextRef="#ctx0" brushRef="#br0" timeOffset="12067.186">13053 7691 0,'-18'0'16,"0"0"-1,18 17 16,0 1-15,0 35 0,0-36-16,36 89 15,17 53 1,0 0 0,-36-18-1,-17-18 1,0-52-1,0-54 1,0-52 0,-17-35-1,17-54 1</inkml:trace>
  <inkml:trace contextRef="#ctx0" brushRef="#br0" timeOffset="12317.389">13123 7761 0,'0'-35'16,"0"70"-16,0-105 0,0-1 16,18 18-1,53 53 1,17 0 0,0 88-1,-70 0 1,-54 1-1,-17-19 1,-35-35 0,18-17-1,34-18 1</inkml:trace>
  <inkml:trace contextRef="#ctx0" brushRef="#br0" timeOffset="12723.859">13547 7214 0,'0'0'0,"0"-17"15,0-19 1,0 19-1,0 34 17,0 36-17,0 71 1,0-1 0,0 18-1,35 0 1,-17-52-1,-1-54 1,1 35 0,17-52-1,0 0 1,18-36 0,-17-35-1</inkml:trace>
  <inkml:trace contextRef="#ctx0" brushRef="#br0" timeOffset="12864.383">13758 7585 0,'0'0'0,"-35"0"15,17-18 1,18 0 0,71-17-1,-53 35 1</inkml:trace>
  <inkml:trace contextRef="#ctx0" brushRef="#br0" timeOffset="13755.318">14358 7003 0,'-18'0'94,"1"0"-94,-1 0 0,-52 0 15,-1 0 1,0 17 0,36 1 15,18 0-15,17 17-1,17 53 1,18-17-1,-17 17 1,-18 0 0,0 18-1,0-18 1,-18 0 0,18 0-1,0-35 1,36-17-1,34-19 1,1 1 0,-54-18-1,72-18 1,-1-17 0,-18-18-1,-17-18 1,-53 54-16</inkml:trace>
  <inkml:trace contextRef="#ctx0" brushRef="#br0" timeOffset="13895.918">14199 7532 0,'-17'0'0,"34"0"0,-70 0 16,71-18-1,53 18 1,17-17-1,-18-19 1</inkml:trace>
  <inkml:trace contextRef="#ctx0" brushRef="#br0" timeOffset="16115.579">14993 7532 0,'-18'0'31,"18"-18"-31,-17 18 16,-1-17-1,18-1 1,0 36 47,-18-18-48,1 35-15,-18 53 31,-1-17-15,-17 17 0,0-35-1,36-18 1,17-17-16,-18-18 16,1-18-1,17 0 1</inkml:trace>
  <inkml:trace contextRef="#ctx0" brushRef="#br0" timeOffset="16349.917">14676 7549 0,'-18'-17'0,"36"34"0,-36-52 16,0 35 0,54 53 15,-19-35-16,1 35 1,17 0 0,18 17-1,-35-35 1,17-35 0</inkml:trace>
  <inkml:trace contextRef="#ctx0" brushRef="#br0" timeOffset="16803.478">15275 7567 0,'0'0'0,"18"0"62,0-18-46,-1 1 0,1-18-1,-18-18 1,0 35-1,-35 18 1,-18 35 0,0 36-1,35-1 1,18-52-16,0 70 16,18-35-1,35-18 1,0-17-1,17-18 17,-52 0-32</inkml:trace>
  <inkml:trace contextRef="#ctx0" brushRef="#br0" timeOffset="17131.561">15875 7461 0,'0'-17'15,"0"-1"-15,-18 18 16,1 0 0,-1 0-1,-35 0 1,36 18-16,-36 35 15,0 35 17,53 0-17,17-18 1,19-17 0,34 0-1,18-53 1,-52 0-16</inkml:trace>
  <inkml:trace contextRef="#ctx0" brushRef="#br0" timeOffset="17897.387">14834 7691 0,'0'17'78,"0"1"-62,0-1-16,18 1 16,0 17 15,17 1-15,0-19-1,-17 1 1,-1-18-1,1 0 1</inkml:trace>
  <inkml:trace contextRef="#ctx0" brushRef="#br0" timeOffset="18710.083">16104 7285 0,'-17'0'47,"-1"17"-31,18 1-1,-18 35 1,18 35 0,0-17-1,36 35 1,34-71 0,-17-17-1,18-18 1,-36-18-1,18-70 1,-18 0 0,-17 35-1,-18 17 1,0 54 15,0 17-15,0 53-1,0-17 1,35 0 0,0-36-1,-17-35 1,0 0-16</inkml:trace>
  <inkml:trace contextRef="#ctx0" brushRef="#br0" timeOffset="19116.46">16704 6985 0,'0'0'15,"0"-18"-15,0 1 16,-18-1-1,18 36 32,0-1-47,0 36 16,0 71 0,0 17-1,0 0 1,0 18-1,18-53 1,17-54 0,1-16-1,-1-19 1,18-17 15,-18-53-31</inkml:trace>
  <inkml:trace contextRef="#ctx0" brushRef="#br0" timeOffset="19288.75">16810 7461 0,'0'0'0,"-35"-17"16,17 17-1,36-18 16,17 18-15,18-35 0</inkml:trace>
  <inkml:trace contextRef="#ctx0" brushRef="#br0" timeOffset="19632.475">16986 7338 0,'0'0'16,"18"0"-16,-18 17 46,-18 19-30,18 17 0,-17 35-1,17 0 1,35-17 0,0-36-1,18-18 1,-35-17-16,35-17 15,-36-36 1,-17-35 0,0-18-1,-35 18 1,-18 35 0,0 35 15,36 18-31</inkml:trace>
  <inkml:trace contextRef="#ctx0" brushRef="#br0" timeOffset="19976.31">17304 7426 0,'0'0'0,"35"35"16,18 1-1,-18 34 1,-17 1 0,-18-18-1,0-18 1,0-53 15,0-17 0,0-36-15,17-34 0,19-1-1,-19 88-15,19-53 16,-19 36 0,-17 18-16</inkml:trace>
  <inkml:trace contextRef="#ctx0" brushRef="#br0" timeOffset="20616.802">18521 7479 0,'0'0'0,"0"18"47,17-1-32,1 18 1,0 18 0,-18-35-16,0 17 15,0 1 1,0-19 0,0-34 15</inkml:trace>
  <inkml:trace contextRef="#ctx0" brushRef="#br0" timeOffset="20757.478">18609 7232 0,'0'0'0,"0"-88"16,0 35-1,0 35 1</inkml:trace>
  <inkml:trace contextRef="#ctx0" brushRef="#br0" timeOffset="21133.116">18979 7585 0,'0'0'0,"0"-18"32,0 0-17,0 1 1,-17-18-16,-1-36 16,18-17-1,53 17 1,35 36-1,36 88 1,-18 53 0,-36 0-1,-52 17 1,-18-70 15,0-18-31,-18-35 16,18-17-1</inkml:trace>
  <inkml:trace contextRef="#ctx0" brushRef="#br0" timeOffset="21508.229">19650 6950 0,'0'0'0,"-18"-36"16,18 19 0,0 34-1,0 19 1,0 34 0,0 18-1,0 106 1,0-52 15,0-19-15,0-35-1,0-35 1,35-18 0,18-35-1,18-52 1,-54 16-16</inkml:trace>
  <inkml:trace contextRef="#ctx0" brushRef="#br0" timeOffset="21695.693">19738 7285 0,'0'0'15,"-18"0"-15,1 0 0,-19 0 16,36-18-1,53-17 32,-35 17-47</inkml:trace>
  <inkml:trace contextRef="#ctx0" brushRef="#br0" timeOffset="22040.785">19932 7250 0,'0'0'0,"0"17"15,18 1 1,-1-18 0,18-18-1,-17-17 1,-18 0-1,0 17 1,0 0-16,-35 18 31,0 36-15,17 34 0,0 36-1,18-18 1,53 18-1,18-53 1,-18-35 0</inkml:trace>
  <inkml:trace contextRef="#ctx0" brushRef="#br0" timeOffset="22352.965">20302 7338 0,'0'0'0,"18"0"16,0 53 0,-54 17 15,72 18-15,-36-35-1,0-35 1,-18-53 15,18-18-15,0-18-1,18 36-15,-1-53 16,36 0 0,0-1-1</inkml:trace>
  <inkml:trace contextRef="#ctx0" brushRef="#br0" timeOffset="22774.941">20814 6985 0,'0'0'0,"18"-35"15,17-1 1,-35-16 0,0-1-1,0 35 1,-35 18 0,-1 18-1,-34 70 1,34 35-1,19 18 1,-1 36 0,18-1-1,-35-35 17,17-53-17,1-17 1,17-53-1,0-36 1</inkml:trace>
  <inkml:trace contextRef="#ctx0" brushRef="#br0" timeOffset="22947.311">20726 7461 0,'0'0'0,"-18"-35"16,18 0-1,18 17 1,17-17 0,18 17-1,-35 0 1</inkml:trace>
  <inkml:trace contextRef="#ctx0" brushRef="#br0" timeOffset="23431.775">21202 7161 0,'0'0'0,"0"-17"16,0-1-1,-35 18 1,-18 0-1,35 18-15,-52 17 16,17 36 0,35 17-1,53 0 1,18-17 0,18-36 15,-1-53-16,-17-35 1,-35-17 0,-1-19-1,1 37 1,-18 34 0,-18 88-1,18 1 1,0 0-1,18-18 1,0-36 0,17-17-1</inkml:trace>
  <inkml:trace contextRef="#ctx0" brushRef="#br0" timeOffset="23728.863">21784 7179 0,'0'0'0,"0"-18"0,0 1 15,0-1-15,0 0 16,-35 18 0,-18 18-1,0 17 1,0 54-1,18-1 1,35 35 0,17-52-1,19-36 1,34-35 0,1-18-1</inkml:trace>
  <inkml:trace contextRef="#ctx0" brushRef="#br0" timeOffset="24103.882">22066 7232 0,'18'0'15,"0"-18"1,17 1-1,0-19 1,-17 1 0,-1-18-1,-17 18 1,-35 17 0,17 18-16,-87 18 15,16 52 16,19 36-15,52 0 0,71-18-1,35-17 1,36-36 0,-1-35-1</inkml:trace>
  <inkml:trace contextRef="#ctx0" brushRef="#br0" timeOffset="28183.641">3563 8890 0,'0'18'140,"0"-1"-140,0 1 0,0 35 16,0 35 0,0-17-1,0-1 1,0-17 0,0-18-1,0-52 32,0-19-31,0 1-16</inkml:trace>
  <inkml:trace contextRef="#ctx0" brushRef="#br0" timeOffset="28699.89">3510 8678 0,'0'0'0,"-18"0"0,1-17 0,-36 17 16,35 0-1,18 17 16,18-17-31,35 53 32,70 0-17,36 18 1,-106-54-16,88 54 16,-17-18-1,-72-18 1,-34-17-1,-18 17 1,-35 0 0,-53 71-1,17-35 1,1-1 0,17 1-1,0-18 1,17 0 15,1-36-15,35-34-1</inkml:trace>
  <inkml:trace contextRef="#ctx0" brushRef="#br0" timeOffset="30435.824">4939 8943 0,'0'-18'16,"0"1"-1,0-1 1,0 0 0,-18 36 30,18 0-30,0-1-16,0 19 16,-17 69-1,17-69-15,-18 69 16,-17-16 0,35-19-1,-18-34 1,18-19-1,0-70 17,0 36-17</inkml:trace>
  <inkml:trace contextRef="#ctx0" brushRef="#br0" timeOffset="30654.755">4710 8872 0,'0'0'0,"-36"0"0,-17-35 16,53 17-1,0-17 1,53 18 0,18 17-1,17 0 1,-70 0-16,70 0 15,-53 0-15</inkml:trace>
  <inkml:trace contextRef="#ctx0" brushRef="#br0" timeOffset="31326.881">5309 9119 0,'-17'0'15,"17"18"1,-18-18 0,0 18-16,18 17 15,0 18 1,18 0-1,35-18 1,17-35 0,19 0-1,-36-35 1,-36-18 0,-17-18-1,0 36 16,0 0-15,-35 52 0,17-17-16,-17 71 15,17 17 1,18 53 0,18 18-1,-18 17 1,0-35-1,0 1 1,-53-107 0,0-18-1,-35-34 1,17-36 0,19-35 15,34-18-16,71-18 1,17-17 0,19 53-1,-1 18 1</inkml:trace>
  <inkml:trace contextRef="#ctx0" brushRef="#br0" timeOffset="31686.205">5803 9260 0,'0'0'0,"0"-17"16,0-1-1,18 18 32,-18 35-31,0 54-1,0-54-15,-18 106 16,1 0 0,-1-17-1,18-36 1,-18-35-1,18-36 1,0-34 0,18-54-1</inkml:trace>
  <inkml:trace contextRef="#ctx0" brushRef="#br0" timeOffset="31967.644">5891 9207 0,'0'0'16,"0"-52"0,0-1-1,53 53 1,18 35 0,-18 0-1,-18 36 1,-35-54-16,0 54 15,-53-36 1,-17 1 0,17-19-1,35-17 1,18-17-16</inkml:trace>
  <inkml:trace contextRef="#ctx0" brushRef="#br0" timeOffset="32342.581">6262 9313 0,'0'0'0,"17"0"15,19 0 1,-1-17-1,-17-19 1,-1 1 0,-17 0-1,-35 17 1,-18 36 0,0 35-1,18 17 1,35 1-1,35 17 17,-17-70-32,35 35 15,53-18 1,-18-35-16</inkml:trace>
  <inkml:trace contextRef="#ctx0" brushRef="#br0" timeOffset="32811.292">7126 9243 0,'0'-18'32,"0"0"-17,-18 18 1,1-17-1,-18 17 1,-36 0 0,0 35-1,19 36 1,16-54-16,19 72 16,17-19-1,53 1 1,35-18 15,0-36-15,18-52-16</inkml:trace>
  <inkml:trace contextRef="#ctx0" brushRef="#br0" timeOffset="33374.082">7602 9296 0,'18'-53'15,"-18"35"-15,0 0 16,-35-17-1,-1 35 1,-34 0 15,17 18-15,0 52 0,53 19-1,18-1 1,-1-71-16,72 54 15,-19-36 1,1-35 0,-36-53-1,-17-35 1,-18 0 0,0 35-1,0 35 1,0 54-1,-18 17 1,18 17 15,0 1-15,53-1 0,0-70-1,0 0-15</inkml:trace>
  <inkml:trace contextRef="#ctx0" brushRef="#br0" timeOffset="33749.142">8378 9260 0,'0'0'0,"0"-53"16,-35 18 0,35 18-1,-17 17 1,-19 0-1,-17 0 1,0 35 15,53 0-15,18 18 0,17 0-1,18-18 1,-17 18-1,-36 0 1,-18-18 0,-35 1-1,-35-36 1,0 0 0,35-18-1,35 18-15</inkml:trace>
  <inkml:trace contextRef="#ctx0" brushRef="#br0" timeOffset="34186.697">8749 8855 0,'0'0'0,"35"-53"15,-17 18 1,-18 17 0,17 0-1,-17 36 1,0 35 0,0 17-1,-17 36 1,-36 0-1,18 0 1,17 0 0,18-36 15,0 1-15,35-18-1,18-36 1,18-17-1,-1 0 1,36-88 0,-71 71-16</inkml:trace>
  <inkml:trace contextRef="#ctx0" brushRef="#br0" timeOffset="34342.85">8837 9049 0,'0'0'0,"-18"0"0,1 0 0,-1 0 16,53 0 0,54-18-1,-1 0 1</inkml:trace>
  <inkml:trace contextRef="#ctx0" brushRef="#br0" timeOffset="35640.271">10372 9278 0,'0'0'16,"35"0"-1,-17-35 1,-18 17 0,0-17-1,-18 17 1,0 18-16,-35-17 16,-17 17-1,-1 35 1,1 18-1,70 35 1,17-17 0,89-1-1,-18-52 1,-35-36 0,0-35 15,-18-35-16,1-53 1,-19-36 0,-17 72-1,-17 34 1,-1 53 0,0 36-1,1 17 1,17 36-1,0 17 1,0 18 0,17-18-1,1-17 1,0-1 0,17-34 15,-17-36-16</inkml:trace>
  <inkml:trace contextRef="#ctx0" brushRef="#br0" timeOffset="35999.71">10742 9207 0,'0'0'0,"0"-17"15,18 17 1,-1 17-1,36 36 1,-35 0 0,0 0-1,-18 0 1,0-70 31,0-1-32,0-17 1,0-36 0,0 0-1,17 36-15,18-18 16,-17 18 0,35 17-1,-35 18-15</inkml:trace>
  <inkml:trace contextRef="#ctx0" brushRef="#br0" timeOffset="36202.807">11359 9119 0,'0'0'0,"18"18"15,0 0 1,-18 17 0,0 0 15,0 18-16,0 0 1,0-18 0,-18-35-1,0 0-15</inkml:trace>
  <inkml:trace contextRef="#ctx0" brushRef="#br0" timeOffset="36343.413">11359 9102 0,'0'0'0,"0"-36"0,0-69 16,0 52 0,0 17-1,-17 36 17</inkml:trace>
  <inkml:trace contextRef="#ctx0" brushRef="#br0" timeOffset="36734.01">11712 9137 0,'0'0'0,"18"35"16,-1-17-1,-17 35 1,18 0 0,17 17-1,1-34 1,-1-19 0,0-17-1,1-35 16,-19-18-15,1-35 0,-1 17-1,-17 18 1,0 18 0</inkml:trace>
  <inkml:trace contextRef="#ctx0" brushRef="#br0" timeOffset="37077.733">12065 9207 0,'0'0'0,"18"18"0,17-18 16,18 0-1,-18 0 1,-17-35 15,-18-18-15,0 18-1,-18-1 1,-35 36 0,36 0-16,-19 53 15,36 18 1,18-1-1,35 1 1,0 0 0,17-19-1,-17-52 1</inkml:trace>
  <inkml:trace contextRef="#ctx0" brushRef="#br0" timeOffset="37390.548">12524 9313 0,'17'-17'16,"-34"34"-16,70-87 16,-36 52-1,18 36 1,1 35 0,-19 0-1,1 17 1,-18-35-1,0-17 1,-18-36 0,1-17-1,-1-18 1,18-17 0,35-19-1,18 19 1,0 17-1</inkml:trace>
  <inkml:trace contextRef="#ctx0" brushRef="#br0" timeOffset="38031.262">13917 8855 0,'0'0'0,"0"-36"15,18-16 1,-18 16 0,17 36-1,1 0 1,35 36 0,17 52-1,-17 35 1,-35-17-1,0 35 17,-1-70-17,1-18 1,35-18 0,0-35-1,17-18 1,19-52-1</inkml:trace>
  <inkml:trace contextRef="#ctx0" brushRef="#br0" timeOffset="38234.683">14129 8978 0,'0'0'0,"-159"-17"16,88 17-1,54 0 1,70 0 15,53 0-15,35 0 0,0-18-16</inkml:trace>
  <inkml:trace contextRef="#ctx0" brushRef="#br0" timeOffset="38547.142">14517 8890 0,'0'0'15,"35"-18"-15,-35 1 16,-35 34 15,17 1-31,-35 70 16,53 0 0,36 1-1,34-37 1,36-34-1,0-18 1,-36-53 15,-52-35-15,-18-18 0,-53 0-1,-35 53 1,0 53-1,35 53 1,53-35-16</inkml:trace>
  <inkml:trace contextRef="#ctx0" brushRef="#br0" timeOffset="39485.38">15946 8855 0,'0'0'0,"17"-36"16,18 19-1,-17-1 1,-18 1-1,-18 17 32,18 17-31,-35 18-16,0 36 31,17 0-15,18 17-1,0 0 1,53 0 0,-18-35-1,-17 0 1,0-18 0,-18-17-1,-53-18 1,0 0-1,-18 0 17,1-35-32,17 17 15,35-17 1,18 17 0,0-17-16</inkml:trace>
  <inkml:trace contextRef="#ctx0" brushRef="#br0" timeOffset="39719.932">15716 8784 0,'0'0'16,"-17"0"-16,-1-35 15,36-18 1,35 0-1,35 0 1,0 0 0,-53 53-16,53 0 15,-17 18 1,-36-18 0</inkml:trace>
  <inkml:trace contextRef="#ctx0" brushRef="#br0" timeOffset="40282.462">16545 9049 0,'0'0'0,"18"0"15,0 0 1,-18-18 0,-53 18-1,-18 0 1,1 35 0,-1 36 15,71-1-16,53 1 1,35-36 0,0-17-1,-35-36 1,-35-52 0,-18-18-1,0 17 1,0 18-1,0 106 17,0 18-17,35-1 1,18-17 0,-18-18-1,1-35 16,-19 0-31</inkml:trace>
  <inkml:trace contextRef="#ctx0" brushRef="#br0" timeOffset="40626.356">16898 9084 0,'0'0'0,"18"-35"15,-18 52 16,17 19-15,1 34 0,0-17-1,17 0 1,-17-18 0,-1-35-1,18-17 1,-17 17-1,0-53 1,17-18 0,0-17-1,-17 17 1,-18 19 0,0 34-1</inkml:trace>
  <inkml:trace contextRef="#ctx0" brushRef="#br0" timeOffset="41095.081">17586 9031 0,'0'-18'16,"0"1"-1,-18 17 1,1 0 0,-54 0-1,1 17 1,17 19 0,35 34-1,36-17 1,52 0-1,18-35 1,-52-18-16,17 0 16,0-36-1,-36-34 1,1-1 0,-18 54-1,0 34 32,0 1-47,0 35 16,0 17-1,17-34 1,19-19 0</inkml:trace>
  <inkml:trace contextRef="#ctx0" brushRef="#br0" timeOffset="41641.924">18256 8943 0,'0'0'0,"0"-18"31,18 1-15,-18-19-1,-18 19 16,1 17-31,-19 0 16,-17 17 0,0 36-1,36 0 1,17 18 0,53-18-1,-18 17 1,0-17-1,-35-18 17,0-17-32,-35 0 15,-18-1 1,0-17 0,0 0-1,36-17 1,17-1-1</inkml:trace>
  <inkml:trace contextRef="#ctx0" brushRef="#br0" timeOffset="42001.181">18486 9013 0,'0'0'0,"35"-35"15,-35 18 17,17-1-17,-34 18 17,-18 0-17,17 0-15,-35 53 16,18 17-1,17 1 1,18-1 0,18-17-1,35-17 1,35-19 0,-35-17-1,0-35 1</inkml:trace>
  <inkml:trace contextRef="#ctx0" brushRef="#br0" timeOffset="42360.59">18785 9013 0,'0'-17'0,"0"34"0,18-17 47,17 36-32,-17 34 1,-18-17 0,0-35-16,0 35 15,0-36 1,0-34 15,0-1-15,0-35-1,0 36-15,18-54 32,35 0-17,-18 1 1,-18 35 0,-17 17-16</inkml:trace>
  <inkml:trace contextRef="#ctx0" brushRef="#br0" timeOffset="42579.203">19226 8943 0,'0'0'0,"0"35"31,0 0-15,0-17-16,0 35 15,0 0 1,0-18-1,0 0 1</inkml:trace>
  <inkml:trace contextRef="#ctx0" brushRef="#br0" timeOffset="42720.146">19191 8731 0,'0'0'0,"-18"-35"0,1-18 16,-1 0-1,18 35-15,-17 18 16</inkml:trace>
  <inkml:trace contextRef="#ctx0" brushRef="#br0" timeOffset="43110.66">19473 8784 0,'0'18'0,"0"-1"31,0 1-15,0 0-16,0 52 16,0 1-1,0 35 1,0 17 0,0-17-1,0 35 1,0-70-1,0-36 1,0-70 15,0-18 1,0 35-32</inkml:trace>
  <inkml:trace contextRef="#ctx0" brushRef="#br0" timeOffset="43344.935">19562 8925 0,'0'0'16,"17"-70"-16,-17 34 0,18 19 15,-1-1 1,72 89 0,-36 17-1,-18 0 1,-35 0-1,-18-35 1,-35-18 0,0-35 15,0-17-15</inkml:trace>
  <inkml:trace contextRef="#ctx0" brushRef="#br0" timeOffset="43735.629">19914 8467 0,'0'0'0,"0"-18"0,0 0 15,18 1 1,0 17-1,-1 53 1,1 17 0,-1 54 15,-17-1-15,0 1-1,-17-36 1,17 0-1,0-17 1,17-36 0,36-18-1,0-17 1,18-17 0,17-54-1</inkml:trace>
  <inkml:trace contextRef="#ctx0" brushRef="#br0" timeOffset="43891.861">20108 8819 0,'0'0'0,"-17"-17"0,-1 17 32,53-18-17,18 1 1,-17 17-16</inkml:trace>
  <inkml:trace contextRef="#ctx0" brushRef="#br0" timeOffset="45173.577">20690 8361 0,'0'0'0,"18"0"15,17 0 1,1 0 0,-19 0-1,-34 0 48,-1 0-63,-17 0 15,-18 0 1,0 0 0,0 0-1,18 0 1,35 17 0,-18 19-1,18-19 1,0 19-1,18 17 1,-1-1 0,-17 1-1,0 18 1,-17 0 0,-19 52-1,36-52 1,0-1-1,0-17 1,0 0 0,18-18-1,17-17 1,1-1 0,16-17 15,19-17-16,0-36 1,-18 0 0</inkml:trace>
  <inkml:trace contextRef="#ctx0" brushRef="#br0" timeOffset="45345.438">20585 8890 0,'0'0'15,"-53"-18"-15,35 18 0,36 0 32,-1 0-32,71-17 15,1-1 1,-54 0 0</inkml:trace>
  <inkml:trace contextRef="#ctx0" brushRef="#br0" timeOffset="45611.033">21255 8767 0,'0'0'0,"0"17"63,-18 1-63,1-1 0,-19 19 15,-34 34 1,17-17 0,18 0-1,17 0 1,0-53 0</inkml:trace>
  <inkml:trace contextRef="#ctx0" brushRef="#br0" timeOffset="45845.389">21043 8837 0,'0'0'0,"18"-18"15,-18-34 1,17 34 0,1 36-1,0 52 1,17 36-1,0-18 1,1-35 0,-1-18-1,0-17 1,-17-18 0</inkml:trace>
  <inkml:trace contextRef="#ctx0" brushRef="#br0" timeOffset="46298.849">21661 8819 0,'0'-17'16,"17"17"0,-17-18-1,18-17 1,-18 0 0,17-1-1,-17 19-15,-17-1 16,-36 18 15,0 18-15,18 52-1,17 18 1,18 18 0,18-35-1,35-18 1,17-18-1,18-35 1,-70 0-16</inkml:trace>
  <inkml:trace contextRef="#ctx0" brushRef="#br0" timeOffset="46658.412">22137 8661 0,'0'0'0,"17"0"15,1 0 1,-18-18 15,-18 36-15,-17-1-1,-35 36 1,52-17-16,-53 34 16,18 18-1,36-17 1,52-18 0,36-18-1,17-35 1,71-18-1</inkml:trace>
  <inkml:trace contextRef="#ctx0" brushRef="#br0" timeOffset="47267.822">22542 8731 0,'0'-17'0,"0"-1"15,0 0 1,0 1-16,-17-1 15,-18 18 1,-1 18 15,-17 52-15,36 18 0,17-70-16,35 70 15,36 0 1,34-52-1,-16-19 1,-19-17 0,-17-35-1,0-88 1,-35 70 0,-18-18-1,0 36 1,-18 53-1,0 52 1,18 18 15,0-17-15,36-18 0,-1-18-1,0-17 1,18-54-16</inkml:trace>
  <inkml:trace contextRef="#ctx0" brushRef="#br0" timeOffset="47627.198">23177 8361 0,'0'0'0,"-17"-53"15,17 35 1,-18 18 0,18 18 15,0 17-15,0 71-1,0 17 1,18 1-1,-18-1 1,17-17 0,1-18-1,35-35 1,-18-35 0,1-18-1,-1-18 1</inkml:trace>
  <inkml:trace contextRef="#ctx0" brushRef="#br0" timeOffset="48127.175">23301 8749 0,'0'0'0,"-35"-18"15,-1 1 1,19-1-1,34 18 1,54-35 0,0 17-1,17 0 1,-35-17 0,-36 17-1,1 18 1,-36 0-1,1 53 1,-1 36 0,18-1 15,18-18-15,17-17-1,18-35 1,0-18-1,-36-35 1,-17-54 0,0 1-1,-35 0 1,-18 17 0,36 54-1,17-1-15</inkml:trace>
  <inkml:trace contextRef="#ctx0" brushRef="#br0" timeOffset="48439.837">23954 8731 0,'0'0'15,"17"18"-15,19 35 16,-1 0-1,-35 17 1,0-17 0,0-18-1,-18-35 17,1 0-32,17-52 15,-18 16 1,18-34-1,18 34-15,34-34 16,1-18 0,0 52-1</inkml:trace>
  <inkml:trace contextRef="#ctx0" brushRef="#br0" timeOffset="50238.122">3404 10495 0,'-17'0'16,"-1"0"-1,18-18 1,0 1-1,0-1 1,35 1 0,1 17-1,16 35 1,-34 53 0,-36 0-1,-34 0 1,-37 1-1,19-54 1,17-35 15,18 0-15,35-35 0,0 17-16,0-17 15,35 35 1,0 17-1,0 36 1,36-17 0,0 16-1,17-16 1,0-36 0,-17 0-1,-1-53 1</inkml:trace>
  <inkml:trace contextRef="#ctx0" brushRef="#br0" timeOffset="50722.443">3898 10283 0,'0'0'15,"-17"-17"-15,-1-1 16,18 1-1,-18 17 1,36 17 0,17 1-1,36 35 1,-1 17 0,18-17-1,-17 0 1,-53-35-16,35 17 15,-36 0 17,-17 1-17,-35 17 1,-18 35 0,-35 0-1,-53 35 1,70-52-1,1-1 1,34-52 0,19 0-1,70-36 17,-18 18-32</inkml:trace>
  <inkml:trace contextRef="#ctx0" brushRef="#br0" timeOffset="51441.146">5098 10513 0,'0'0'0,"0"-18"15,0 0 1,0-17-1,-18 35 1,-17 0 0,-1 71-1,19 17 1,17 18 0,17 17-1,36-17 1,36-35-1,-1-36 1,0-35 0,-18-53 15,-34-35-15,17-89-1,-36 54 1,-17 17-1,0 53 1,-17 36 0,-1 34-1,18 36 1</inkml:trace>
  <inkml:trace contextRef="#ctx0" brushRef="#br0" timeOffset="51847.387">5856 10619 0,'0'0'0,"0"-18"0,18 0 31,-36 18 16,0 0-47,1 18 15,-18 35 1,35 17 0,17 19-1,36-19 1,0 1 0,-35-18-1,-18-36-15,0 19 16,-36-19-1,-34-17 1,17 0 0,18 0 15,35-17-15,0-1-16</inkml:trace>
  <inkml:trace contextRef="#ctx0" brushRef="#br0" timeOffset="52206.675">6138 10795 0,'0'0'16,"18"-18"0,17 1-1,1-19 1,-19 1-1,-17 0 1,0 17 0,-35 1-1,17 17 1,-52 17 0,34 54-1,19 35 1,17-1-1,35-16 1,53-36 0,36-36-1,-1-17 1,-35-17-16</inkml:trace>
  <inkml:trace contextRef="#ctx0" brushRef="#br0" timeOffset="54051.821">8220 10707 0,'0'0'0,"0"-18"31,0 1 141,0-1 593,17 18-749,1-18 0</inkml:trace>
  <inkml:trace contextRef="#ctx0" brushRef="#br0" timeOffset="55692.165">8202 10707 0,'-18'0'0,"18"17"15,0 1 32,18-18-16,0 0-15,-1 0 0,19-18-1,-1-17 1,18 0 0,-53 0-1,0 17 1,-53 18-1,-18 18 1,-17 17 0,35 53-1,18 0 1,35 0 0,0-52-16,53 34 15,35-17 1,18-35-1,0-18 1,-18-35 15,-35-1-31</inkml:trace>
  <inkml:trace contextRef="#ctx0" brushRef="#br0" timeOffset="55957.759">8925 10672 0,'0'0'16,"0"-18"-16,0 36 47,0-1-47,-17 18 15,-19 36 1,-34 17-1,-1 0 1,18-35 15,0-53-15</inkml:trace>
  <inkml:trace contextRef="#ctx0" brushRef="#br0" timeOffset="56160.867">8678 10795 0,'0'0'16,"18"-35"-16,0-1 16,-1 36-1,-17 36 1,36 17 0,-19 17-1,36 36 1,0-53-1,18-18 1,-36-35 0</inkml:trace>
  <inkml:trace contextRef="#ctx0" brushRef="#br0" timeOffset="56943.576">9260 10795 0,'-17'18'0,"34"-18"94,1-18-78,0 0-16,35-35 31,-36 1-16,-17 16 1,-17 36 0,-1 0-1,-35 71 1,0 17 0,18 18-1,35-18 1,17-35-1,36-18 1,36-17 0,-19-18-1,-52-18-15,-1 18 16</inkml:trace>
  <inkml:trace contextRef="#ctx0" brushRef="#br0" timeOffset="57381.082">9966 10724 0,'0'0'16,"0"-17"-16,-18-18 15,1 17 1,-19 18 0,-17 0-1,1 53 16,34-36-31,-35 72 16,35-1 0,18 0-1,36 0 1,34-35 0,36-35-1,18-36 1,-89 18-1</inkml:trace>
  <inkml:trace contextRef="#ctx0" brushRef="#br0" timeOffset="57881.04">10266 10742 0,'0'0'0,"0"-18"16,0 1 0,-18 17-1,1 0 1,-19 53 0,19 35-1,17 0 1,35 0-1,18-35 1,17-35 0,1-18-1,-1-35 1,-34-54 0,-1-16-1,-35 16 16,0 54-15,-35 53 0,17 52-1,0 18 1,18 1 0,18-19-1,0-17 1,-1-53-16,1 0 15</inkml:trace>
  <inkml:trace contextRef="#ctx0" brushRef="#br0" timeOffset="58303.775">10883 10425 0,'0'0'0,"0"-18"16,-17 0-1,-1 18 17,18 18-1,0 0-31,35 52 15,-35 18 1,0 36 0,18-1-1,-18-17 1,35-18 0,0-35-1,18-18 1,0-35-1,18 0 17,-54-17-32,19-1 0</inkml:trace>
  <inkml:trace contextRef="#ctx0" brushRef="#br0" timeOffset="58460.006">11183 10760 0,'0'0'16,"-35"-18"-16,-53 0 15,-36 1 1,89-1 0,52 18-1,54-17 1,0-1 0</inkml:trace>
  <inkml:trace contextRef="#ctx0" brushRef="#br0" timeOffset="58850.602">11377 10636 0,'-18'18'16,"1"-18"-1,17 18 1,17-18-16,36 0 15,0 0 1,0-36 0,-35 19-1,-36-19 1,-35 36 0,0 18-1,-17 35 1,52 35-1,18 18 17,71-18-17,35-17 1,35-54 0,-71-34-16</inkml:trace>
  <inkml:trace contextRef="#ctx0" brushRef="#br0" timeOffset="59663.003">12136 10389 0,'17'-17'0,"1"-1"15,-1 0 1,-17-35 0,18 53-16,-18-35 15,-70 35 16,-19 18-15,19 17 0,-1 18-1,36-18 1,35 1-16,18 52 16,35 18-1,17 17 1,1-17-1,-36-36 1,-35 1 15,-35-36-15,-36-35 0,-17 0-1,-18 0 1,53 0-1,35-17 1,36-1-16</inkml:trace>
  <inkml:trace contextRef="#ctx0" brushRef="#br0" timeOffset="60100.426">12418 10689 0,'0'0'0,"17"-17"16,-17-1-1,0 0 1,-17 18 15,-19 18-15,-16 52 0,16 1-1,36 17 1,0-17-1,18 17 1,52-53 0,1 0-1,-53-35 1,52-17 0,-34-1-16</inkml:trace>
  <inkml:trace contextRef="#ctx0" brushRef="#br0" timeOffset="60429.155">12682 10795 0,'18'-18'0,"-36"36"0,71-36 15,-17 54 1,-1 34 0,-35 1-1,0-1 1,0-17-1,0-35 1,-18-18 0,1-35-1,-1-1 17,18-34-17,18-18 1,34-18-1,-16 53 1,-1 18 0</inkml:trace>
  <inkml:trace contextRef="#ctx0" brushRef="#br0" timeOffset="60616.603">13000 10707 0,'0'17'0,"17"1"15,1 35 1,0 18 0,-18-1-1,0-17 1,0-35 0,0-1-1</inkml:trace>
  <inkml:trace contextRef="#ctx0" brushRef="#br0" timeOffset="60757.23">12982 10513 0,'0'0'0,"0"-18"0,0-17 16,0 17-1</inkml:trace>
  <inkml:trace contextRef="#ctx0" brushRef="#br0" timeOffset="61147.981">13264 10724 0,'0'-17'15,"0"34"17,0 1-32,0 17 15,0-17-15,0 88 16,0 35-1,18-18 1,-18 19 0,18-37-1,-1-16 1,-17-54 15,0-18-15,0-34-1,0-36-15</inkml:trace>
  <inkml:trace contextRef="#ctx0" brushRef="#br0" timeOffset="61429.306">13476 10672 0,'0'0'0,"0"-18"0,18 0 0,-18 1 16,17 17 0,36 53-1,0 35 1,-35 18 0,-18-1 15,-53-52-16,-18-17 1,18-36 0,36 0-16,-1 0 0</inkml:trace>
  <inkml:trace contextRef="#ctx0" brushRef="#br0" timeOffset="61913.616">13723 10354 0,'0'-18'16,"0"36"31,0 0-32,0-1-15,0 36 16,0 35-1,-18 1 1,1 34 0,17-17-1,0-18 1,0-53-16,17 36 31,1-36-15,17-35-1,1 0 1,-19-53 0</inkml:trace>
  <inkml:trace contextRef="#ctx0" brushRef="#br0" timeOffset="62069.822">13811 10724 0,'0'0'0,"-35"-52"16,17 16-1,36 36 17,35-17-17,-35 17 1</inkml:trace>
  <inkml:trace contextRef="#ctx0" brushRef="#br0" timeOffset="62444.971">14552 10389 0,'0'0'0,"-18"0"0,1 0 16,-18-17-1,-1 17 1,-34 17 0,-1 36-1,18 35 1,36 18 0,17 71-1,52-72 16,19-16-15,17-36 0,-17-53-1,-36-18-15</inkml:trace>
  <inkml:trace contextRef="#ctx0" brushRef="#br0" timeOffset="62710.667">15046 10407 0,'0'0'0,"0"-35"16,18 35 0,17 17-1,0 36 1,-17 53 15,-18 35-15,-18-88-16,-35 88 15,-35-35 1,35-88-16</inkml:trace>
  <inkml:trace contextRef="#ctx0" brushRef="#br0" timeOffset="64118.5">16528 10707 0,'0'17'47,"0"1"-47,0 0 16,0-1-16,17 19 15,-17 17 17,0-18-17,0-18 1,0 1 0,0-36 15,0 1-31,0-18 15,0-1 1,0 19 0,0-1-1,0 36 32,0-1-16,0-34 16,-17-1-31,17 0 0,-18-52-1,18 17 1,18-18-1,52 18 1,1 53 0,52 36-1,-52 17 1,-36-18 0,-35 0-1,18-35 1,-36-17-1,0-1 1,18 0 0,0-17-1,18-18 1,53 18 0,17 35-1,0 35 1,-35 0-1,17 106 1,-52-52 0,-18-36-1,0-1 1,18-52 15,-1-17-31</inkml:trace>
  <inkml:trace contextRef="#ctx0" brushRef="#br0" timeOffset="64493.464">17568 10619 0,'18'0'31,"0"0"-16,-1-18 1,19 0 0,-19-17-1,-17 17 1,0 1-16,-17-1 16,-19 18-1,-17 53 1,18 35-1,35 18 1,0-18 0,35 0-1,36-52 17,-1-19-17,1-52-15</inkml:trace>
  <inkml:trace contextRef="#ctx0" brushRef="#br0" timeOffset="64790.309">18168 10301 0,'0'0'0,"-35"-53"15,-1 18 1,36 17-1,0 36 1,0 52 0,0 19-1,18 16 17,0 19-17,-18-18 1,0-18-1,0-35 1</inkml:trace>
  <inkml:trace contextRef="#ctx0" brushRef="#br0" timeOffset="65009.19">17974 10530 0,'0'0'0,"-35"-17"0,-53-19 16,52 36 0,107 0 15,17 0 0,0 0-15,-17-35-16</inkml:trace>
  <inkml:trace contextRef="#ctx0" brushRef="#br0" timeOffset="65446.879">18292 10231 0,'0'0'16,"0"-36"-16,-18 54 31,0 52-15,1 36-1,17 0 1,0-88-16,0 88 16,0-18-1,0-35 1,0-36 15,17-52 0,1-18-15,17-35 0,18 35-1,0 0 1,18 53 0,-19 53-1,-34-18-15,-18 54 16,0-1-1,-18-18 1,18-34 0,-17-36-1,17-18 1</inkml:trace>
  <inkml:trace contextRef="#ctx0" brushRef="#br0" timeOffset="65821.759">19068 10513 0,'-18'-18'0,"36"36"0,-71-54 16,35 36-16,-35-17 16,-17 52-1,17 36 1,17 17-1,54-18 1,35 1 0,35-53-1,-35-36 1,-18-53 0,-17-17 15,-18 0-16,0 0 1,-35 35 0,-18 35-1</inkml:trace>
  <inkml:trace contextRef="#ctx0" brushRef="#br0" timeOffset="66415.873">19385 10495 0,'0'0'0,"0"-18"16,0 1 0,-35-1-1,-36 18 16,-17 53-15,18 18 0,52-1-1,36 18 1,17-17 0,53-36-1,-17-52 1,17-54-1,-18-17 1,-17-53 0,-17-18-1,-72-70 1,1 88 0,17 52-1,1 72 16,17 52-15,0 71 0,17 17-1,1 18 1,0 1 0,-18-1-1,-18-35 1,-17-18-1,17-35 1</inkml:trace>
  <inkml:trace contextRef="#ctx0" brushRef="#br0" timeOffset="71621.086">847 12312 0,'0'0'0,"17"0"16,1 0 0,-18-18-1,18 18 1,-1 0 0,-34 0 62,-1 0-63,0 0 1,-35 0-16,0 0 16,-17 0-1,-18 18 1,35-18-1,35 0 17,18 18-17,-17-1 1,17 18 0,0 1-1,0 17 1,0 0-1,-18 17 1,18-52-16,-18 35 16,18-18-1,0-17 1,18-18 15,52-18-15,19-17-1,-54 35 1,35-18 0,1 18-1,-18 35 1,-18 18 0,-17 0-1,-18 18 1,-35-1-1,-18-17 1,-18-35 0,-17-18-1,35 0 1,35-35 0,36-18-1,0 35 1</inkml:trace>
  <inkml:trace contextRef="#ctx0" brushRef="#br0" timeOffset="72199.556">1005 12012 0,'0'0'15,"0"-18"-15,-53-34 16,18 34 0,18 18-1,17 18 1,35 52-1,35 36 1,36 0 15,18 0-15,17-18 0,18 0-1,-71-17 1,-35-19-1,-53 1 1,-36-17 0,-34 34-1,-1 18 1,1-35 0,-36 53-1,-18 18 1,72-54-1,52-52 1,0-1 0,0-34-1</inkml:trace>
  <inkml:trace contextRef="#ctx0" brushRef="#br0" timeOffset="75808.992">2434 12365 0,'0'0'0,"18"0"16,-1-18-1,19 1 1,17-1 0,-18-17-1,-17 35-15,-1-36 16,-17 1 0,-70 35 15,-19 0 0,-16 35-15,16 36-1,72-36-15,-19 53 16,72 18 0,34 0-1,36-18 1,-18 0-1,-70-35 1,-53 18 0,-71-36-1,-35-35 1,53 0 0,-36 0-1,54 0 1,52 0 15,71-17-15,17-1-16</inkml:trace>
  <inkml:trace contextRef="#ctx0" brushRef="#br0" timeOffset="76199.515">2875 12806 0,'0'0'0,"18"-18"0,-18 1 16,0-1-1,-18 18 32,0 0-31,-17 18-1,-18 34 1,18 1 0,17 18-1,18-18 1,53-18-1,35-17 1,1-1 0,-72-17-16,72-17 15,-37-19 1</inkml:trace>
  <inkml:trace contextRef="#ctx0" brushRef="#br0" timeOffset="76574.669">3263 12823 0,'0'0'16,"-17"0"-1,34 18 17,18 35-17,-17 0 1,-18 17-1,0-52-15,0 17 16,-18 1 0,18-54 15,0-17-15,0-1-1,0 1-15,36-35 16,34-1-1,-34 36 1,16 17 15,-34 18-31</inkml:trace>
  <inkml:trace contextRef="#ctx0" brushRef="#br0" timeOffset="76996.554">3810 12876 0,'-18'18'16,"36"-18"30,0 0-46,17-18 16,-17 1 0,-1 17-1,1-36 1,-18 19 0,-53 34-1,-18 19 1,1 17-1,52 17 1,18 1 0,53-1-1,35-34 1,0-36 0,1-18-1,-54 0-15</inkml:trace>
  <inkml:trace contextRef="#ctx0" brushRef="#br0" timeOffset="77340.253">4269 12912 0,'-18'0'16,"18"-18"-1,18 18 1,17-18-1,-17-17 1,-1 17 0,-17-17-1,-35 18 1,-18 17 0,-35 70-1,52 18 1,36-17-1,36 17 1,-1-35 0,36-18 15,-18-35-31</inkml:trace>
  <inkml:trace contextRef="#ctx0" brushRef="#br0" timeOffset="77684.035">4533 13159 0,'0'-18'79,"0"0"-64,0 1-15,-17-36 16,17 0-1,17-18 1,36 18 0,35 36 15,18 34-15,0 36-1,-53 18 1,-53 17-1,0-70-15,-35 52 16,-1-34 0,1-36-1</inkml:trace>
  <inkml:trace contextRef="#ctx0" brushRef="#br0" timeOffset="78232.18">5345 12912 0,'17'-18'16,"1"0"-1,-1 1 1,-17-1-16,0 0 16,0 1-1,-35 17 1,-18 0-1,0 17 1,18 19 0,53 52-1,35 0 17,17 0-17,1-17 1,-71-36-1,-36-17 1,-16-1 0,-1-17-1,0-17 1,53-18 0,0-1-16</inkml:trace>
  <inkml:trace contextRef="#ctx0" brushRef="#br0" timeOffset="78794.644">5891 12435 0,'0'0'0,"0"-17"0,-35-54 31,17 54-31,-17-19 15,-18 54 1,18 52 0,17 36-1,18 18 1,18 35 0,0-54-1,-18 1 1,0-53-1,17 0 1,-17-35 0,18-36 15,-18 0-15,0-52-1,35-1 1,18 1-1,18 52 1,17 36 0,-18 35-1,-34 35 1,-36-18 0,0 1-1,0-36 1,-18-17-1,18 0 1,18-71 0</inkml:trace>
  <inkml:trace contextRef="#ctx0" brushRef="#br0" timeOffset="79153.871">6491 12841 0,'0'0'0,"-18"-18"16,-17 18 0,0 0-1,-18 36 1,35 34 0,18 1-1,53 17 1,35-53-1,-17-35 1,-18-35 0,-35-53-1,-18 35 1,-71-35 0,0 35 15,19 35-16,16 18-15</inkml:trace>
  <inkml:trace contextRef="#ctx0" brushRef="#br0" timeOffset="79622.573">7056 12524 0,'0'0'0,"0"-36"15,17 19 1,-17-1 0,0 36 30,0-1-30,-17 54 0,-1 17-1,-17 18 1,-1-18 0,19 0-1,17 18 1,0-53-1,17-35-15,1 52 16,35-34 0,0-36-1,0 0 1,35-36 0,18-70-1</inkml:trace>
  <inkml:trace contextRef="#ctx0" brushRef="#br0" timeOffset="79795.002">7197 12859 0,'0'0'0,"-18"-18"0,-53 18 16,54-18-16,-1 18 16,18-17-1,35 17 1,36 0-1,0-35 1,-54 35-16</inkml:trace>
  <inkml:trace contextRef="#ctx0" brushRef="#br0" timeOffset="80185.575">7990 12771 0,'0'0'0,"0"17"16,18-17 30,0 0-46,70 0 16,-53 0-16,89 0 16,-19 0-1,-52 0 1,36 0 0,-37 0-1,-16-17 1,-19 17-1,-17-36 17</inkml:trace>
  <inkml:trace contextRef="#ctx0" brushRef="#br0" timeOffset="81034.662">10142 12418 0,'0'0'0,"0"-18"16,0 0 0,0 1-1,18 17 1,-18 17 31,0 1-32,0 88-15,-18 0 32,18-18-17,-17 18 1,17-36 0,0-34-1,-18-19-15,0-17 31,1-53-15</inkml:trace>
  <inkml:trace contextRef="#ctx0" brushRef="#br0" timeOffset="81267.91">9772 12418 0,'0'0'0,"-53"-18"15,35-17 1,54 0 0,87 17-1,71-35 1,-88 35 0,-35 18-1,-19 0 1,-16 0-1</inkml:trace>
  <inkml:trace contextRef="#ctx0" brushRef="#br0" timeOffset="81816.03">10672 12612 0,'-18'0'63,"0"0"-63,1 0 15,-1 0-15,0 0 0,-35 53 31,0 0-15,53 17 0,36-17-1,34-18 1,-17-35 0,0-17-1,-35-36 1,-1-18 15,-17 1-15,0 34-16,0 54 15,0 53 1,0-1 15,18 1-15,0-18-1,17-36 1,0-17 15,1 0-31</inkml:trace>
  <inkml:trace contextRef="#ctx0" brushRef="#br0" timeOffset="82144.252">11289 12347 0,'0'0'0,"0"-35"0,-35-18 15,35 18 1,-18 35 0,18 35-1,0 18 1,0 35-1,0 36 17,0-1-17,0-17 1,0-36 0,-18 1-1,18-53 1</inkml:trace>
  <inkml:trace contextRef="#ctx0" brushRef="#br0" timeOffset="82565.963">11501 12647 0,'0'0'0,"17"-18"0,1 18 16,-18-17-1,-18 17 48,1 0-63,-1 0 16,-35 35-1,-18-17 1,19 17-1,-1 0 1,35 1 0,0 16-1,18-16 1,0-19 0,36 19-1,-1-19 1,18-17-1,-18 18 1,-17-36 15,-1 18-31</inkml:trace>
  <inkml:trace contextRef="#ctx0" brushRef="#br0" timeOffset="82956.749">11818 12806 0,'0'-18'31,"18"18"-31,-1-17 16,1 17-1,0-18-15,-1-17 16,-17-1-1,0 1 1,-17 0 15,-36 35-15,-36 35 0,54 36-1,18-1 1,17-35-1,52 36 1,1-18 0,18-35-1,17-18 1,-17-36 0</inkml:trace>
  <inkml:trace contextRef="#ctx0" brushRef="#br0" timeOffset="83257.96">12206 12806 0,'53'-71'15,"-159"195"1,159-177-16,18-35 0,-54 52 0,-17 19 16,-17-1 31,-36 18-32,35 18 1,0 17-1,18 0 1,0-17-16,53 52 16,-17-17-1,-36 0 1,-18-17 0,-17-36-1,-36 0 1,18 0-1</inkml:trace>
  <inkml:trace contextRef="#ctx0" brushRef="#br0" timeOffset="84222.692">12823 12506 0,'0'0'0,"0"-18"0,18 18 0,17-35 31,1-18-15,17-35-1,-1-18 1,-52 36 0,0 34-1,-88 19 1,-35 34 0,-1 54-1,89-54-15,-35 89 16,52 0-1,71 35 1,53-17 0,-18-18-1,-18-1 1,-34-34 15,-72-18-15,-34-36-1,-1-17 1,-35 0 0,36 0-1,17-17 1,71-1 0,-1 1-16</inkml:trace>
  <inkml:trace contextRef="#ctx0" brushRef="#br0" timeOffset="84582.205">13194 12771 0,'18'0'0,"-36"0"0,36-18 15,17-17 1,0 17-1,-17 18 1,-18-18 0,-53 18-1,-18 36 1,18 17 0,0-1-1,36 19 1,70 0-1,0-36 1,35-18 0,-18-17-1,-17-17 1,-35-1 0</inkml:trace>
  <inkml:trace contextRef="#ctx0" brushRef="#br0" timeOffset="84941.529">13600 12753 0,'0'0'16,"17"0"15,1 35-15,-18-17-16,17 35 15,-17 0 1,0 0-1,0-18 1,-17-18 0,-1-34 15,18-18-15,0-1-1,35-34 16,1-1-15,-1 18 0,-17 18-1</inkml:trace>
  <inkml:trace contextRef="#ctx0" brushRef="#br0" timeOffset="85144.626">13864 12718 0,'0'0'16,"-35"17"-16,0-34 0,52 17 15,71 53 1,-52-1 0,-1 1-1,-35-17 1,0-1 0,-18-17 15,-17-18-16,17-18-15</inkml:trace>
  <inkml:trace contextRef="#ctx0" brushRef="#br0" timeOffset="85753.623">13899 12771 0,'-17'17'0,"17"1"15,0-1 17,17-17-17,19 0 1,-1 0 0,18-35-1,-35 0 1,-1 0-1,-17-1 1,-17 36 0,-1 0-16,-53 0 15,18 36 1,-17 17 0,35-1-1,35 19 16,0 0-15,35-1 0,18-35-1,17 1 1,1-36 0,-18-18-1,35-35 1,-53 35-16</inkml:trace>
  <inkml:trace contextRef="#ctx0" brushRef="#br0" timeOffset="86175.836">14517 12806 0,'0'0'16,"-18"17"-1,36-17 32,-1 0-47,1 0 16,17-17 0,1-18-1,-19-1 1,-17 1-1,-35 17 1,-18 18 0,0 36-1,36-19-15,-19 71 16,36-17 0,36 0-1,16-1 1,1-35 15,18-35-15,-18 0-16</inkml:trace>
  <inkml:trace contextRef="#ctx0" brushRef="#br0" timeOffset="86519.541">14852 13000 0,'0'-18'78,"0"1"-62,0-1-16,0-17 16,35-18-1,18-18 1,-35 54-1,88-1 1,-18 18 0,0 35-1,-88 106 1,18-88 0,-18-18-1,-18-17 1,-17-18-1,-18-18-15</inkml:trace>
  <inkml:trace contextRef="#ctx0" brushRef="#br0" timeOffset="86957.349">15663 12823 0,'0'-35'16,"0"18"-16,0-1 31,0-17-15,-17 35 0,-36 0-1,0 0 1,35 17-1,1 1 1,34 35 0,1-18-16,35 36 15,0-1 1,-18 1 0,-35-36-1,-18 0 1,-35-17-1,-17-18 17,35-35-17,17 17 1,18-17-16</inkml:trace>
  <inkml:trace contextRef="#ctx0" brushRef="#br0" timeOffset="87504.374">15804 12277 0,'0'0'0,"0"-71"16,0 53-1,-17 89 16,17 35-15,0 17 0,0 1 15,0-1-15,0-87-16,0 52 15,0-18 1,0-17-1,0-35 1,17-36 15,36-35-15,0-17 0,35 17-1,-17 35 1,17 18-1,-35 71 1,-35-1 0,-18-34-1,0 52 1,-36-35 0,19-18-1,-1-17 1,18-36-1</inkml:trace>
  <inkml:trace contextRef="#ctx0" brushRef="#br0" timeOffset="87848.465">16563 12753 0,'0'0'0,"0"-18"0,0 1 16,-53 17-1,0 35 1,0 35 0,53 1 15,0 0-15,71-19-1,-1-34 1,-17-36-1,-18-34 1,-17-19 0,-18-17-1,-18 0 1,-34 17 0,34 53-16</inkml:trace>
  <inkml:trace contextRef="#ctx0" brushRef="#br0" timeOffset="88254.652">17022 12312 0,'0'-35'16,"0"17"-1,0 36 17,0 17-17,0 35 1,0 36 0,0 18-1,-18-18 1,0-1-1,1-87-15,17 70 16,0-35 0,35-18-1,18-17 17,0-18-17,0-18 1,-18-34-16</inkml:trace>
  <inkml:trace contextRef="#ctx0" brushRef="#br0" timeOffset="88395.588">17127 12700 0,'0'0'0,"-35"-18"0,-71-35 16,124 53-1,17 0 1,53-17-1,-35-1 1</inkml:trace>
  <inkml:trace contextRef="#ctx0" brushRef="#br0" timeOffset="88911.156">18009 12577 0,'0'-18'0,"-17"18"47,17 18-47,0-1 15,-18 18 1,0 18 0,18 18-1,-17-36 1,17-17-1,0-36 17</inkml:trace>
  <inkml:trace contextRef="#ctx0" brushRef="#br0" timeOffset="89051.795">18009 12418 0,'0'0'0,"18"-53"16,-18-53-1,0 35 1,0 54 0</inkml:trace>
  <inkml:trace contextRef="#ctx0" brushRef="#br0" timeOffset="89427.213">18274 12682 0,'0'0'0,"0"18"0,0 0 16,18-18-1,-1-36 17,-17-34-17,18-1 16,17-17-15,18 35 0,-35 35-16,52 54 15,36 52 1,-53 18 0,-53-18-1,0-17 1,-18-19-1,1-34 1,17-36 15</inkml:trace>
  <inkml:trace contextRef="#ctx0" brushRef="#br0" timeOffset="89834.075">19121 12100 0,'0'-17'0,"0"34"0,0-70 16,-18 18-1,18 53 16,18 52-15,-1 54 0,-17 17-1,-17-18 1,17-87-16,-53 87 16,17-35-1,36-17 1,0-18 15,0-18-15,53-35-1,53-18 1,-88 1-16</inkml:trace>
  <inkml:trace contextRef="#ctx0" brushRef="#br0" timeOffset="90021.535">19138 12453 0,'0'0'15,"-35"0"-15,17-18 0,-35 1 16,89 17 15,-1 0-15,18 0-16,0-18 15</inkml:trace>
  <inkml:trace contextRef="#ctx0" brushRef="#br0" timeOffset="90397.424">19562 12541 0,'0'0'0,"17"0"0,1 0 16,17 0-1,0-35 1,-35 0 0,0-18-1,-35 0 1,-18 35 15,-17 53-15,17 36-1,35 17 1,36 18 0,17-35-1,36-18 1,-19-18-1,-16-35-15</inkml:trace>
  <inkml:trace contextRef="#ctx0" brushRef="#br0" timeOffset="90694.133">19897 12524 0,'0'0'0,"17"0"16,1 53-1,-18 17 17,-18 1-17,18-36 1,0-17 0,-17-18-1,-1-36 1,18 1-1,18-53 1,17 17 0,0-17-1,0 70 1</inkml:trace>
  <inkml:trace contextRef="#ctx0" brushRef="#br0" timeOffset="91132.245">20408 12277 0,'0'0'0,"35"-18"16,36-17-1,-18-18 1,-35-18 0,-18 18-1,-36 0 1,-17 71 0,0 53-1,1 70 1,16 0-1,19 18 1,-1-1 0,0-34 15,1-18-15,-19-36-1,-16-52 1,34-18-16</inkml:trace>
  <inkml:trace contextRef="#ctx0" brushRef="#br0" timeOffset="91288.528">20285 12665 0,'0'0'0,"35"-36"16,0 19-1,36-18 1,-36 17 0</inkml:trace>
  <inkml:trace contextRef="#ctx0" brushRef="#br0" timeOffset="91773.75">21026 12418 0,'0'0'0,"0"-18"0,0 0 16,-18 18-16,0 0 16,-52 0-1,-18 18 1,-18 53-1,53 17 1,35 0 0,53-17-1,1-54 1,34 19 0,-17-36-1,0-18 1,-18-35-1,1-18 1,-1 19 0,-35 34-1,-35 53 1,-1 36 0,19-18-1,17 17 1,17-35-1,19-35 1</inkml:trace>
  <inkml:trace contextRef="#ctx0" brushRef="#br0" timeOffset="92117.465">21572 12541 0,'0'0'0,"0"-17"0,18-19 16,-18 1 0,-35 0-1,-1 35 1,1 0 0,-18 35-1,-17 36 1,34 17-1,36-18 1,18 1 0,17-36-1,18-17 1,35-18 15</inkml:trace>
  <inkml:trace contextRef="#ctx0" brushRef="#br0" timeOffset="92461.939">21802 12524 0,'0'-18'16,"17"18"-16,1 0 15,0-18 1,34-17-1,-16 0 1,-19-18 0,-17 18-1,0 17-15,-53-17 16,-17 52 0,-1 54 15,18 17-16,53 18 1,89 17 0,-1-70-1,0-35 1,-35-36 0</inkml:trace>
  <inkml:trace contextRef="#ctx0" brushRef="#br0" timeOffset="95571.348">4445 13899 0,'0'0'0,"-18"0"0,18-17 15,0-1 1,0 36 31,0-1-47,0 54 31,0 0-15,-35 17-1,35-35 1,-18 17-1,1-17 1,17-71 15,0 1-15</inkml:trace>
  <inkml:trace contextRef="#ctx0" brushRef="#br0" timeOffset="96071.624">4604 13705 0,'0'0'16,"-18"-17"-16,0 17 16,1-18-1,17 36 16,35 35-15,18 0 0,0 0-1,35-1 1,0-16 0,-52-19-16,17 19 15,-36-1 1,-17 0-1,-35 0 1,-36 36 0,-17 0 15,-53 70-15,53-53-1,17 0 1,1-35-1,52-35 1,0-1 0,18-34-1,18-1-15</inkml:trace>
  <inkml:trace contextRef="#ctx0" brushRef="#br0" timeOffset="96571.565">5927 14076 0,'0'0'0,"0"-18"16,0 1 15,0 34 0,0 1-31,0 35 16,-18 53 15,-17 17-15,17-35-1,-17 0 1,35-52 0,-35-36-1,17-18-15</inkml:trace>
  <inkml:trace contextRef="#ctx0" brushRef="#br0" timeOffset="96774.915">5574 14076 0,'0'0'0,"0"-35"0,-18-18 16,18 35-16,36 0 15,34 1 1,54 17 15,-19 0-15,-16 0-1,-37 17-15</inkml:trace>
  <inkml:trace contextRef="#ctx0" brushRef="#br0" timeOffset="97415.745">6121 14217 0,'0'18'15,"0"-1"17,0 1-32,0-1 0,0 1 15,0 53 1,17 17-1,36-35 1,18-36 0,17-34-1,-35-18 1,-18-36 0,-17 0-1,-18 1 1,0 52-1,-53 36 1,0 70 0,18 71-1,17 70 1,36-53 0,-18-70-1,0 18 16,0-36-15,-36-53 0,-52-52-1,35-36 1,-17-53 0,52-18-1,18 1 1,35 35-1,54-36 1,-1 54 0</inkml:trace>
  <inkml:trace contextRef="#ctx0" brushRef="#br0" timeOffset="97806.198">6738 14429 0,'0'0'15,"0"-18"-15,0-17 16,0-1 0,18 36-1,-1 18 1,-17 53-1,0 52 1,0 18 0,-17 0-1,-19-17 1,36-71-16,-35 35 16,17-35 15,18-36-16,0-52 17,0-18-32</inkml:trace>
  <inkml:trace contextRef="#ctx0" brushRef="#br0" timeOffset="98071.909">6862 14499 0,'0'0'0,"35"-123"15,35 70 1,-34 53-16,52 0 16,0 53-1,-70 35 1,-18 18 0,-18-53-1,-53 17 16,-34-35-15,52-35 0,35 0-1</inkml:trace>
  <inkml:trace contextRef="#ctx0" brushRef="#br0" timeOffset="98431.464">7250 14587 0,'0'0'0,"17"0"0,1 0 0,17 0 15,0 0 1,1 0 0,-19-17-16,1-19 15,0 1 16,-18 0-15,-36 35 0,-17 18-1,-17 70 1,35 0 0,35 18-1,17-18 1,18-35-1,18-18 1,18-35 0,-53-18-16</inkml:trace>
  <inkml:trace contextRef="#ctx0" brushRef="#br0" timeOffset="98838.238">7920 14640 0,'0'-17'16,"0"-19"-1,0 1 1,0 17-1,0 1 1,-35 17 0,-1 0-1,-34 53 1,17 17 0,35 18-1,18 1 1,35-19-1,54-17 1,-1-35 15,-35-18-15,0-18-16</inkml:trace>
  <inkml:trace contextRef="#ctx0" brushRef="#br0" timeOffset="99338.352">8449 14623 0,'0'0'0,"18"-18"0,-18 0 15,0 1 1,0-1 0,0 0-1,-18 1 1,-53 17-1,-17 35 1,18 18 0,52-18-1,0 36 1,36 17 0,35-35-1,0-18 1,17-35-1,-17-35 1,-17-18 0,-1-18-1,-17 19 1,-18 34 0,-36 53-1,19 36 1,-1-1-1,36-17 1,-1-18 15,19-35-15,16-17 0</inkml:trace>
  <inkml:trace contextRef="#ctx0" brushRef="#br0" timeOffset="99650.765">8908 14676 0,'0'0'16,"70"-71"-16,-52 0 16,-18 36-1,-35 35 1,17 18 0,0-1-16,1 19 15,17-1 1,0 36-1,17-1 1,1 1 15,0-18-15,-36-1 0,-35-16-1,0-36 1,-17 0-1,34-18-15</inkml:trace>
  <inkml:trace contextRef="#ctx0" brushRef="#br0" timeOffset="100088.32">9419 14217 0,'0'0'0,"0"-18"16,18 18 15,-18 36-15,17 34-1,-17 36 1,0 17 0,-35 1-1,0-18 1,17-18 0,18-18-1,0-52-15,0 35 16,53-18-1,0-35 1,0 0 0,0-35 15,0-36-31</inkml:trace>
  <inkml:trace contextRef="#ctx0" brushRef="#br0" timeOffset="100228.992">9596 14640 0,'0'0'16,"-18"-17"-16,-17-1 0,-1 0 16,36 1-1,18 17 1,88-18 0,-36 0-1</inkml:trace>
  <inkml:trace contextRef="#ctx0" brushRef="#br0" timeOffset="101745.772">11483 13952 0,'0'0'15,"0"-17"-15,-18 17 16,18-18-1,0 36 17,18 35-17,-18 35 1,0 18 0,0-53-1,0 52 1,-35 37-1,-1-19 1,1-17 0,17-36-1,1-34 1,17-54 15,0-17-15,0-36-1,0-52 1,-18 35 0,-35 17-1,-53 36 1,-17 52 0,35 54-1,35 17 16,53 0-15,35 0 0,0-52-16,54 17 15,34-18 1,1-17 0,-19-36-1,-69 0-15</inkml:trace>
  <inkml:trace contextRef="#ctx0" brushRef="#br0" timeOffset="102105.146">11765 14570 0,'0'0'0,"35"0"16,-17 0-1,35 17 16,-18 36-15,1 18 0,-36-1-1,0-17 1,0-17 0,-18-36-1,0-18 1,1-35-1,17-18 1,17 1 0,36-18-1,18 17 1,-36 54 0,-17 17-1</inkml:trace>
  <inkml:trace contextRef="#ctx0" brushRef="#br0" timeOffset="102308.33">12277 14587 0,'0'0'15,"17"18"-15,-17 0 16,18-1 0,0 19-1,-18 16 1,0 1-1,0-17 1,-18-36 15</inkml:trace>
  <inkml:trace contextRef="#ctx0" brushRef="#br0" timeOffset="102480.189">12294 14429 0,'0'0'0,"0"-36"0,0-17 16,0 0 0,0-17-1,-17 70 1</inkml:trace>
  <inkml:trace contextRef="#ctx0" brushRef="#br0" timeOffset="102839.74">12541 14534 0,'0'0'15,"18"0"-15,-18 18 0,18 17 16,-1 18-1,1 0 17,17 18-17,0-18 1,18-18 0,-17-35-1,-1-35 1,-18-1-1,1-34 1,0-18 0,-1-36-1,1 54 1,-18 52 0</inkml:trace>
  <inkml:trace contextRef="#ctx0" brushRef="#br0" timeOffset="103230.2">13141 14570 0,'0'0'0,"0"17"0,35-17 16,1 0-1,-1-17 1,0-19-1,-17 1 1,-18-18 0,0 0-1,-53 53 1,0 18 0,0 53-1,35-36-15,1 53 16,34 18-1,36-36 17,18-17-17,-18-35 1,0-36 0,-18 1-16</inkml:trace>
  <inkml:trace contextRef="#ctx0" brushRef="#br0" timeOffset="103527.174">13529 14623 0,'0'0'0,"18"-18"0,-18 0 16,35 18-1,-17 71 1,-18-1 0,0 19-1,0-36 1,0-36-1,-18-17 32,0-53-31,18 0 0,0-35-1,36-18 1,-1 1-1,-18 34 1</inkml:trace>
  <inkml:trace contextRef="#ctx0" brushRef="#br0" timeOffset="104214.887">14623 13970 0,'0'0'0,"0"-18"15,17 1 1,-17-1 0,36 18-1,16 35 1,1 36-1,-35 35 1,-18 17 0,-18 54-1,1-54 1,17-17 0,17-36-1,1-34 1,35-19-1,17-17 1,19-17 15,-1-54-15,-53 36-16</inkml:trace>
  <inkml:trace contextRef="#ctx0" brushRef="#br0" timeOffset="104386.607">14958 14358 0,'0'0'0,"-71"-18"16,36 1-1,35-1 1,35 18 0,36 0-1,17-35 1,-53 35-16</inkml:trace>
  <inkml:trace contextRef="#ctx0" brushRef="#br0" timeOffset="104683.729">15363 14235 0,'-17'17'32,"-1"18"-17,-35 54 1,53 17-1,0-36 1,53 1 0,18-18-1,-1-53 1,-52 0-16,52-53 16,-17-36-1,-53-34 1,-17 17-1,-54 53 1,-17 36 0,0 17-1</inkml:trace>
  <inkml:trace contextRef="#ctx0" brushRef="#br0" timeOffset="105355.595">16898 14023 0,'0'0'0,"0"-18"0,0 1 0,18-19 15,-18 1 1,0 17-1,0 36 17,0 0-32,0 17 15,0 0-15,0 71 16,0 18 15,0-1-15,0-17-1,-18-18 1,18-53 0,-18-35-1,1-70 17,17 35-32</inkml:trace>
  <inkml:trace contextRef="#ctx0" brushRef="#br0" timeOffset="105605.586">16633 14041 0,'0'0'16,"-105"-53"-16,34 35 15,53 0 1,89 1 0,52 17 15,19-36-16,-107 36-15,88-35 16,-17 35 0,-35-17-1,-36 17 1,-17 0 0</inkml:trace>
  <inkml:trace contextRef="#ctx0" brushRef="#br0" timeOffset="106184.02">17674 14305 0,'0'0'0,"0"-18"0,18 1 15,-1-18 1,-34-1 0,-36 36-1,-35 0 1,-1 36-1,19 34 1,35 54 0,88-54-1,-1-35 1,37 1 0,-19-36 15,-17-53-16,-18-53 1,1-18 0,-36 89-1,0 106 17,17 35-17,36-18 1,-35-53-16,17 36 15,18-36 1,-35-35 0,17-18-1</inkml:trace>
  <inkml:trace contextRef="#ctx0" brushRef="#br0" timeOffset="106543.81">18186 13988 0,'0'0'16,"0"-36"-16,-18-34 15,0 52 1,1-17 0,-19 35-1,19 53 1,-1 17-1,18 36 1,18 35 0,-18 0-1,0 1 1,0-107-16,0 35 16,0-17-1,0-35 16,17-18-15,-17-18-16</inkml:trace>
  <inkml:trace contextRef="#ctx0" brushRef="#br0" timeOffset="106903.002">18327 14287 0,'0'0'0,"0"-35"16,0 0-1,0 17 1,-18 18 15,1 18-15,-36 0 0,0 17-1,0 0 1,35-17-1,0 52 1,18 1 0,0-1-1,36-17 1,-19 0 0,36-35-1,-17-18 1,-1 0-1,0-35-15</inkml:trace>
  <inkml:trace contextRef="#ctx0" brushRef="#br0" timeOffset="107590.727">18574 14376 0,'0'0'0,"-18"0"0,18-18 47,18 18-32,-18-18-15,53 1 16,-36-19 0,1 19-1,-18-18 1,-18-1-1,-17 36 1,-36 36 0,36 52-1,18 0 1,17 18 0,17-36-1,18-17 1,18-53-1,18 0 17,17-17-17,36-54 1,-36-17 0,-18 0-1,-70 35 1,0 0-1,-17 53 1,-36 0 0,18 35-1,35 18 1,0 18 0,35 17-1,-35-18 1,0-17-1,-35 0 17,-36-35-17,-17-18 1,52-18-16</inkml:trace>
  <inkml:trace contextRef="#ctx0" brushRef="#br0" timeOffset="108387.735">19614 14041 0,'0'0'0,"18"0"0,35 0 15,0-18 1,0-17 15,0-18-15,0-18 0,-53 36-1,-18-18 1,-35 35-1,-35 36 1,17 35 0,36 35-1,35 36 1,35 87 0,36-17-1,-36-53 1,-35-35-1,-17-53 1,-19-18 15,-70-17-15,36-18 0,-18-35-1,70-18 1</inkml:trace>
  <inkml:trace contextRef="#ctx0" brushRef="#br0" timeOffset="109123.446">20055 14305 0,'0'0'0,"0"-18"15,18-17 1,-18 18 15,-35 17-15,-36 52 0,18 19-1,18 17 1,17 0-1,36 1 1,-18-54-16,53 18 16,0-36-1,0 1 1,35-36 15,0-34-31</inkml:trace>
  <inkml:trace contextRef="#ctx0" brushRef="#br0" timeOffset="109436.326">20373 14376 0,'0'0'15,"0"-18"-15,0 36 16,0 17 0,18 53-1,-18 0 1,0-17-1,-18-36 1,0-17 0,1-71 15,17 35-15,0-17-16,17-88 31,54 34-16,-1 36 1,1 36 0,-53 17-16</inkml:trace>
  <inkml:trace contextRef="#ctx0" brushRef="#br0" timeOffset="109795.602">20726 14464 0,'17'18'16,"1"-18"0,17-18-1,18 0 1,-18-17 0,-35-18-1,0 0 16,-17 35-15,-36 36 0,35 0-16,-35 70 15,18 0 1,35 0 0,35 1-1,18-37 1,35-16-1,-17-54 1,17-35 0</inkml:trace>
  <inkml:trace contextRef="#ctx0" brushRef="#br0" timeOffset="110155.096">21202 14429 0,'18'0'62,"-1"0"-46,1-18-16,-1 0 16,1-17-1,-18-18 1,0 18-1,-35 17 1,0 53 0,-1 36-1,19 35 1,17-71-16,17 71 16,19-35 15,-19-36-16,18-18-15</inkml:trace>
  <inkml:trace contextRef="#ctx0" brushRef="#br0" timeOffset="110468.224">21343 14728 0,'18'0'16,"-18"-35"0,0 0-1,0-36 1,0 1-1,0-36 1,53 18 0,0 35-1,17 53 1,1 53 0,-18 35-1,-36 18 1,-34-18-1,17-53 1,-36 18 0,1-18-1,0-35 1</inkml:trace>
  <inkml:trace contextRef="#ctx0" brushRef="#br0" timeOffset="110858.735">21872 14464 0,'0'0'0,"0"-35"16,18-1 0,17-17-1,-35 18 1,0 17 15,0 1-15,-18 70 15,18 17-15,0 19-1,36 16 1,-19-16-1,-17-37 1,-17-16 0,-19-19-1,19-17-15,-36 0 16,35-17 0,18-1-1</inkml:trace>
  <inkml:trace contextRef="#ctx0" brushRef="#br0" timeOffset="111515.097">22419 13723 0,'0'0'0,"-18"-18"0,1 1 16,17 34-1,0 19 1,0 34 0,0 18-1,0-52-15,0 70 16,0 17 15,-18 18-15,0-35-1,1-18 1,17-35 0,0-35-1,0-54 16,35-34-15,18-18 0,0-1-1,17 37 1,-52 52-16,53 0 16,-18 70-1,-36 36 1,-34 0-1,-1-18 17,-17-53-17,17 18 1,18-70 15,0-1-15,18 0-16</inkml:trace>
  <inkml:trace contextRef="#ctx0" brushRef="#br0" timeOffset="111827.717">22878 14323 0,'0'-18'0,"0"36"0,17-89 16,-52 89 15,17-1-31,-35 36 16,18 71-1,35-36 17,35-17-17,1-54 1,17-17 0,0-53-1,-18-52 1,-35-1-1,-35 17 1,-36 19 0,0 35-1,54 35-15</inkml:trace>
  <inkml:trace contextRef="#ctx0" brushRef="#br0" timeOffset="112265.77">23213 13952 0,'0'0'0,"0"-17"15,17-1 1,-17 36 31,0-1-47,0 19 31,-17 34-31,-19 18 16,-16 18-1,16 18 1,19-18-1,-1-1 1,18-87-16,0 35 16,18-18 15,17-17-15,18-18-1,0-53 1,-36 35-16</inkml:trace>
  <inkml:trace contextRef="#ctx0" brushRef="#br0" timeOffset="112390.771">23248 14287 0,'0'0'16,"-18"-35"-16,18 18 0,0-19 16,53 19-1,53-1 1,-35 18-1</inkml:trace>
  <inkml:trace contextRef="#ctx0" brushRef="#br0" timeOffset="113984.557">4322 16263 0,'0'0'16,"-36"0"-16,1 0 15,-18-18 1,18 1 0,35-1-1,35-17 1,-17 17-16,35 1 15,0-1 1,-1 18 0,-16 53-1,-19 35 1,-34 0 15,-54 0-15,-17-35-1,0-35 1,52-18 0,36-18-1,0-17 1,36 17 0,17 18-1,0 53 1,0-17-1,17 34 1,-17-17 0,18-35-1,-54-18 1,36-36 0,-53 19-1</inkml:trace>
  <inkml:trace contextRef="#ctx0" brushRef="#br0" timeOffset="114453.545">4657 15928 0,'0'0'0,"-36"-71"16,19 54-1,17-1 1,35 53-1,36 54 1,34 16 0,-34-34-1,70 35 1,-35-36 0,0-17 15,-89-53-16,-34 18 17,-19 0-17,-69 34 1,-19 19 0,89-36-16,-36 36 15,-17 52 1,18-35-1,-1-17 1,53-53 0,1-18-1,17-36 1</inkml:trace>
  <inkml:trace contextRef="#ctx0" brushRef="#br0" timeOffset="115297.546">6138 15963 0,'0'0'0,"-17"-17"0,17-1 0,-18 0 16,0 18 0,1 36-1,-1 52 1,0 18 15,1-1-15,17-16-1,0-1 1,70 18 0,1-71-1,0-35 1,-1-18-1,18-52 1,-17-18 0,52-107-1,-70 54 1,-53 71 0,-17-18-1,-19 70 1,1 36-1,35 17 1</inkml:trace>
  <inkml:trace contextRef="#ctx0" brushRef="#br0" timeOffset="115672.68">6985 16192 0,'0'0'0,"18"0"15,-18-17 17,-18 17-17,0 0 1,-35 0 0,36 17-16,-18 19 15,35-1 1,17 36-1,1-1 17,-1-17-17,-17 0 1,-17-18 0,-36-35-1,-35 0 1,35 0-1,35-17 1</inkml:trace>
  <inkml:trace contextRef="#ctx0" brushRef="#br0" timeOffset="116063.141">7179 16351 0,'0'0'0,"18"0"0,-1 0 16,36-17-1,-18-1 1,18 0 0,-35-17-1,-18 0 1,-18-1-1,-52 36 1,17 36 0,-18 34-1,36 1 1,35-1 0,71-17-1,17 0 1,35-35-1,-17-18 17,-71-18-32</inkml:trace>
  <inkml:trace contextRef="#ctx0" brushRef="#br0" timeOffset="117031.972">9207 16281 0,'0'0'15,"0"-18"-15,18 0 16,-18 1 15,-53 17-15,-17 0 15,-19 17-15,37 19-1,52-1 1,35 18-1,0-35-15,53-18 16,-17 0 0,-18-36-1,-36 1 1,-17-18 0,0 35-1,-17 71 16,-1 0-15,18 71 0,0 34 15,0-105-31,0 71 16,-18 35-1,1-54 1,-18-34-1,17-71 1,-35-18 0,0-52-1,0-36 1,36-18 0,34-17-1,54 18 1,17 35-1,-35 52 1</inkml:trace>
  <inkml:trace contextRef="#ctx0" brushRef="#br0" timeOffset="117423.72">9472 16334 0,'0'0'16,"18"0"-16,-1 0 0,1-18 15,17 0 1,18 1 0,-18-19-1,-35 19 1,-17 17-1,-18 17 1,-18 36 0,35 0-1,18 35 1,35 1 15,18-19-15,0-35-1,35-35 1,-35-17-16</inkml:trace>
  <inkml:trace contextRef="#ctx0" brushRef="#br0" timeOffset="117892.643">10266 15910 0,'-18'-17'15,"18"34"32,0 1-47,0 17 16,0 53-1,-35 18 1,17 18 0,1-1-1,-1-17 1,18-35-1,0-36-15,0 53 16,0-35 0,35-35-1,-17-18 1,35-18 0,0-70 15,-53 70-31</inkml:trace>
  <inkml:trace contextRef="#ctx0" brushRef="#br0" timeOffset="118017.627">10319 16387 0,'0'0'15,"-36"-36"-15,1 19 16,18-1 0,87 0-1,18 1 1,-35-1-1</inkml:trace>
  <inkml:trace contextRef="#ctx0" brushRef="#br0" timeOffset="118814.319">10689 15981 0,'0'0'0,"18"0"15,-1-18 1,36-17 0,-17-18-1,-1 0 1,-35-17-1,-35 52 1,-36 18 0,-17 53-1,35 17 1,53 36 0,18 71-1,17-89 16,18 35-15,-18-35 0,-35-17-1,0-18 1,-35-18 0,-36-35-1,-17 0 1,17 0-1,36-17 1,35-1 0,35 0-1</inkml:trace>
  <inkml:trace contextRef="#ctx0" brushRef="#br0" timeOffset="119205.124">11148 16387 0,'35'-36'16,"-17"19"-1,-18-1 1,-18 0-1,0 18 1,-52 18 0,-1 35-1,36-18 1,0 36 0,35-1-1,35 1 1,-17-54-1,35 1 1,35 0 0,0-18-1,0-36 1</inkml:trace>
  <inkml:trace contextRef="#ctx0" brushRef="#br0" timeOffset="119517.608">11536 16422 0,'0'-18'16,"17"36"0,19 17-1,-36 36 1,0-54-16,0 36 16,0 0-1,-18-35 1,0-36 31,1-17-32,17-18 1,17 0 0,54-35-1,0 35 1,-36 18-1</inkml:trace>
  <inkml:trace contextRef="#ctx0" brushRef="#br0" timeOffset="119970.586">11924 16439 0,'18'-17'62,"-1"17"-62,1-18 16,17 1-1,0-19 1,-35 1 0,-53 35-1,1 18 1,16 17 0,19 18-1,17-18-15,0 36 16,35-1 15,35 1-15,-17-54-1,18 1 1,-1-53 0</inkml:trace>
  <inkml:trace contextRef="#ctx0" brushRef="#br0" timeOffset="120330.88">12330 16439 0,'0'0'15,"17"0"17,18 0-17,-17-17 1,35-18-1,-53-1 1,0 19 0,0-1-1,-53 0 1,35 36 0,-34 35-1,34 17 1,18 1-1,0 0 1,18-1 15,17-35-31,-18-35 0</inkml:trace>
  <inkml:trace contextRef="#ctx0" brushRef="#br0" timeOffset="120846.354">12665 16528 0,'0'0'0,"0"17"31,0 19 0,-18-1-15,18-18 0,-18-34-1,18-1 1,0-35-1,0 18 1,18-36 0,0 54-1,52-36 1,18 35 0,1 54-1,-19 34 1,-52-17-1,-18 35 1,-18 18 0,1-71-1,-1-35 1</inkml:trace>
  <inkml:trace contextRef="#ctx0" brushRef="#br0" timeOffset="121268.578">13317 16475 0,'0'0'0,"0"-18"15,18-17 1,0 0-1,-18 17 17,-18 18-17,-17 0 1,-1 18 0,19-1-16,17 36 15,0 0 1,35 53-1,18 0 1,-53-18 0,-18-53 15,-52-35-15,-18-18-1,17-17 16,53 18-31</inkml:trace>
  <inkml:trace contextRef="#ctx0" brushRef="#br0" timeOffset="122003.485">13635 15946 0,'0'0'0,"0"-18"0,0-35 16,0 18-1,0 17 1,-18 36 0,1 70-1,17 35 1,0 1-1,-18-1 1,18 1 0,0-18-1,-18-18 1,18-35 0,0-36 15,0-17 0,0-53-15,36-17-1,16 17 1,19-18 0,-53 54-16,52-18 15,1 70 1,-36 18-1,-17 53 1,-18-1 0,-18-34-1,0-18 1,1-53 0,17-18 15</inkml:trace>
  <inkml:trace contextRef="#ctx0" brushRef="#br0" timeOffset="122316.529">14146 16422 0,'0'0'0,"-17"0"15,17 17 1,-18 36-1,0 18 1,18 17 0,18-35-1,35-35 1,0-18 0,0-53-1,-18 17 1,-17 1-1,-18-53 1,-53 17 0,-18 19-1,1 34 1</inkml:trace>
  <inkml:trace contextRef="#ctx0" brushRef="#br0" timeOffset="122785.36">14711 16034 0,'0'0'0,"0"-18"15,0 0 17,17 36-17,-17 0 1,0 70 0,0-18-1,-35 1 1,-35 17-1,17 18 1,17-18 0,19-52-16,17 34 15,0-17 1,17-18 0,19-17-1,34-18 1,1-18 15,-1-52-31</inkml:trace>
  <inkml:trace contextRef="#ctx0" brushRef="#br0" timeOffset="122911.176">14658 16422 0,'0'0'0,"-18"-18"16,1 18-1,52-17 1,35-1 0</inkml:trace>
  <inkml:trace contextRef="#ctx0" brushRef="#br0" timeOffset="123802.796">15099 16069 0,'0'0'0,"18"0"15,-1 0 17,-17 35-17,0 36 1,0 35-1,-17-18 1,-19 18 0,19-36-1,-1-34 1,18-19 0,-18-17-1,18-17 1,0-72-1,18-34 1,53-18 0,17 0-1,0 17 17,-18 71-17,-34 36 1,-19 17-16,19 70 15,-36 36 1,0 0 0,0 0-1,-18 0 1,-17-1 0,-1-34-1,36-18 1,0-18-1,-17-35 1,34-18 15</inkml:trace>
  <inkml:trace contextRef="#ctx0" brushRef="#br0" timeOffset="123990.278">15346 16439 0,'0'0'0,"-18"-17"0,-17-1 16,-18 1 0,53-1-1,53 0 17,17 18-17,-17-17 1</inkml:trace>
  <inkml:trace contextRef="#ctx0" brushRef="#br0" timeOffset="124287.138">15804 16245 0,'0'0'0,"36"-17"15,-54 17 32,0 0-31,-17 0-1,35 17 1,-17 19 0,17-1-1,35 18 1,-18 17 0,-17-34-1,0-19-15,-35 1 16,-35 0-1,-1-18 1,53 0 0</inkml:trace>
  <inkml:trace contextRef="#ctx0" brushRef="#br0" timeOffset="124802.728">16651 16034 0,'0'0'16,"18"-36"-1,-18 1 1,0 18-1,-53 17 1,-53 70 0,18 18-1,35 36 1,0-1 0,53-17-1,35-53 1,53 53-1,-17-71 1,17-53 0,-70 18-1</inkml:trace>
  <inkml:trace contextRef="#ctx0" brushRef="#br0" timeOffset="125052.699">17092 16069 0,'0'0'0,"0"-18"0,35-17 31,-17 35-31,17 18 16,18 105 0,-70 18-1,-19-35 1,-87 35-1,-18-17 1,-36-54 0,124-52-16</inkml:trace>
  <inkml:trace contextRef="#ctx0" brushRef="#br0" timeOffset="127304.62">18521 16051 0,'-18'0'15,"18"18"16,0 0 1,0-1-17,0 19 1,0 16 0,0 1-1,0 0 1,0-17-1,0-19 1,0-34 62,0-1-62,0 0-1,18-17 1,-1 0 15,19-36-15,-1 18 0,-17-17-1,35 34 1,-1 54-1,19 35 1,-53-18-16,35 36 16,-18-18-1,-17-36 1,-18-34 15,17-19-15,1-16 15,-1 34-31,19-53 0,52 36 31,18 53-15,0 52 0,-36 18-1,-35-35 1,-35 36-1,0-54 1,-17-35 0,-1 0-1</inkml:trace>
  <inkml:trace contextRef="#ctx0" brushRef="#br0" timeOffset="127710.706">19650 16210 0,'17'0'31,"1"0"-15,17-18-1,18-17 1,-35 0-1,-18-18 1,0 35 0,-18 18-1,1 0-15,-19 53 16,-17 18 0,53 17-1,0-17 1,36-1-1,17-35 1,35 1 0,-35-54 15,-36 18-31</inkml:trace>
  <inkml:trace contextRef="#ctx0" brushRef="#br0" timeOffset="128023.722">20320 15769 0,'0'0'0,"-18"-53"16,-17 0 0,35 36-1,-18 52 1,18 53-1,0 36 1,-17 17 0,17 0-1,-18-18 17,18-70-17,0 35 1</inkml:trace>
  <inkml:trace contextRef="#ctx0" brushRef="#br0" timeOffset="128211.062">20144 16104 0,'0'0'0,"-36"-35"16,36 17-1,0 1 1,53 17 0,53 0-1,-18-18 1</inkml:trace>
  <inkml:trace contextRef="#ctx0" brushRef="#br0" timeOffset="128664.68">20585 15752 0,'0'0'0,"0"-53"16,0 35-1,0 53 1,-36 71 0,19 35-1,-1-17 1,18-1-1,-18-52 1,18-18 0,0-18-1,18-53 17,0 1-17,-1-19 1,1 19-16,35-36 15,53-18 1,17 54 0,-52 34-1,-36 54 1,-35 17 0,-53 0-1,35-53 1,-34 1-1,16-36 1,36-18 0</inkml:trace>
  <inkml:trace contextRef="#ctx0" brushRef="#br0" timeOffset="129024">21361 16140 0,'0'0'0,"0"-18"16,-36 18-1,-17 53 1,1 35 0,34 0-1,36-17 1,17-18-1,18-36 1,-36-17-16,36-17 16,-17-36-1,-19-53 1,-17 18 0,0 0 15,-17 70-16,-19-17-15</inkml:trace>
  <inkml:trace contextRef="#ctx0" brushRef="#br0" timeOffset="129601.99">21890 16140 0,'0'0'16,"-35"-18"0,-36 18-1,-17 35 1,53 0 0,17-17-1,-17 70 1,52-17-1,54-18 1,17-36 0,-35-17-1,17-35 1,19-53 0,-19-36-1,-17-34 1,-35-36-1,-18 17 1,0 107 0,0 17-1,0 70 1,-35 89 0,-1 35 15,19 36-16,17-54 1,-18 71 0,-35-88-1,18-35 1,-1-54 0,19-17-1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25:33.7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723 952 0,'0'-17'0,"0"-1"47,0 1 15,-17 17-62,-1 0 32,0 0-17,-17 17 1,-36 18 0,19 18-1,-1 18 1,17 35-1,36-71-15,-17 89 16,52-36 0,36-18-1,34-34 1,-16-36 15,-1 0-15,-53-53-1,-35 0 1,-71 17 0,-34 36-1,-1 18 1,35 0 0,71 17-1,36-35 1</inkml:trace>
  <inkml:trace contextRef="#ctx0" brushRef="#br0" timeOffset="594.41">811 653 0,'0'0'0,"-53"0"16,18 0-1,18 0 1,17 17 15,0 1-31,35 17 16,53 18-1,18 18 1,0-18 0,0 17-1,-18 1 16,-71-54-31,19 54 16,-19 35 0,-17 0-1,-35 17 1,-18-17 0,-17 0-1,-36 0 1,35-54-1,36-16 1,0-19 0,52-34 15,54-36-15</inkml:trace>
  <inkml:trace contextRef="#ctx0" brushRef="#br0" timeOffset="1234.984">1693 882 0,'0'0'0,"0"-18"15,-17 1 1,17 34 31,0 1-47,17 35 15,1 70 1,17 18 0,-17 1-1,-18-19 1,0-52 15,18-19-15,-18-34-1,0-36 1,-18-34 0,18-54-1</inkml:trace>
  <inkml:trace contextRef="#ctx0" brushRef="#br0" timeOffset="1438.034">1658 811 0,'0'0'0,"-18"-35"16,36-18 0,53 0-1,17 36 1,53 17 15,-35 17-15,-53 1-16</inkml:trace>
  <inkml:trace contextRef="#ctx0" brushRef="#br0" timeOffset="1625.515">1817 1058 0,'0'0'0,"-53"53"16,53-17 0,35-19-1,36-17 1,17 0 0,-18 0-1,-52 0 1</inkml:trace>
  <inkml:trace contextRef="#ctx0" brushRef="#br0" timeOffset="2031.687">2258 1199 0,'0'-17'0,"0"-1"15,17 18 1,19 0 0,-1 35-1,-17 36 1,-1 52 0,1-34-1,-18-54 1,0-17-1,0-36 17,0-17-17,0-54 1,18-34 0,-1 0-1,18 34 1,-17 54-1,0 17-15</inkml:trace>
  <inkml:trace contextRef="#ctx0" brushRef="#br0" timeOffset="2531.737">2928 1041 0,'0'0'0,"0"-18"31,0-17-15,-35 17-1,-18 18 1,-18 0-1,1 53 1,17 18 0,53 17-1,53 0 1,35-17 0,-18-54-1,-52-17-15,35-35 16,-35-18-1,-18-35 17,0 17-17,0 54 1,0 70 15,0-36-31,35 54 16,18-1-1,0-52-15</inkml:trace>
  <inkml:trace contextRef="#ctx0" brushRef="#br0" timeOffset="3234.784">3404 1235 0,'0'0'0,"-17"-18"0,-19 18 16,36-18 15,-17 36-15,17 17 0,17 1-1,-17-1 1,18 0-1,-18 0 1,0-52 31,-18 17-47,-35-71 16,18 1-1,0-18 1,35 52-16,18-34 15,70 34 1,35 36 15,1 53-15,-18 18 0,-36-36-1,-52-17 1,-18-36-1,0-35 1,0-17 0,17-1-1,36 18 1,53 53 0,0 53-1,-18 53 1,-53 0-1,-35-18 1,-17-35 0,-1 0 15</inkml:trace>
  <inkml:trace contextRef="#ctx0" brushRef="#br0" timeOffset="3656.568">4480 1058 0,'0'0'15,"0"-17"32,0-1-47,0-17 16,0-1-1,0-16 17,0 16-17,-17 19 1,-19 34-1,19 1-15,-19 70 16,36-35 0,0 35-1,36 18 1,17-35 0,0-18-1,35-36 1,-18-34-1,18-72 1</inkml:trace>
  <inkml:trace contextRef="#ctx0" brushRef="#br0" timeOffset="3938.449">4851 1164 0,'88'-106'15,"-247"265"1,230-212-16,35-88 0,-89 106 0,-17 17 16,0 0-16,0-34 15,0 34 1,-17 18-1,-19 0 1,1 35 0,35 18-1,18 35 1,35-17 0,17 17-1,-52 0 1,-36-35-1,-35-35 1,-35-18 0,35-18-1</inkml:trace>
  <inkml:trace contextRef="#ctx0" brushRef="#br0" timeOffset="5282.394">6032 1129 0,'-17'0'15,"-1"0"1,1 0-1,-1 0 1,0 0 0,18-18 31,18 18-47,35 0 15,70-17 1,71 17-1,-17-18 1,-54 0 0,-88 18-16,1 0 31,-19 0-31,-17-17 62</inkml:trace>
  <inkml:trace contextRef="#ctx0" brushRef="#br0" timeOffset="27975.725">1464 2293 0,'0'-18'0,"-18"18"16,18-17 0,-17 17-1,17 17 48,0 1-48,0 17-15,17 54 16,-17 16 0,0 1-1,0-18 1,0-35 15,0-17-15,0-19-1,0-34 1,-17-19 0,17-34-1</inkml:trace>
  <inkml:trace contextRef="#ctx0" brushRef="#br0" timeOffset="28257.166">1182 2328 0,'0'0'0,"-35"-17"16,52-19-1,54 19 1,17-19 15,35 19-15,-34-1-1,-37 18 1,-16 0 0,-19 0-1,1 0 1</inkml:trace>
  <inkml:trace contextRef="#ctx0" brushRef="#br0" timeOffset="28710.347">2064 2452 0,'0'-18'15,"-18"18"17,-35 18-17,0 52 1,18 19-1,35-19 1,0 1 0,71-18-1,17-36 1,-53-17-16,18-35 16,-18-36-1,-35-34 1,-17-1-1,-36 35 17,0 36-17,-18 53 1,71-1-16</inkml:trace>
  <inkml:trace contextRef="#ctx0" brushRef="#br0" timeOffset="29397.879">3122 2328 0,'0'0'0,"0"-17"15,0-1 17,-18 18-17,18-18 1,-35 18-1,18 0 1,-19 36 0,1 17 15,35 17-15,0-52-16,35 70 15,18-17 1,-18-19-1,-35 1 1,0-35 0,-35 17-1,-35-17 1,17-18 0,0 0-1,0 0 1,88 0 15</inkml:trace>
  <inkml:trace contextRef="#ctx0" brushRef="#br0" timeOffset="30038.49">3404 2505 0,'0'0'0,"0"-36"15,0 19 1,-17 17 0,-19 0-1,-17 35 1,36 36-1,-1 17 1,53-18 0,18-17 15,18-35-15,-1-18-1,-17-35 1,-35-36-1,0 1 1,-18 34 0,-18 89 15,0 18-15,54-18-1,17 0 1,35-36-1,0-17 1,-35-35 0,0-36-1,-53 36 1,0-71 0,-18 18-1,-35 35 1,-17 36-1,-1 17 1,71 35 0</inkml:trace>
  <inkml:trace contextRef="#ctx0" brushRef="#br0" timeOffset="30257.087">3986 2505 0,'0'0'0,"18"0"16,0 0 0,-1 17-16,1 36 15,0 0 17,-18 18-17,0-18 1,0-36-16</inkml:trace>
  <inkml:trace contextRef="#ctx0" brushRef="#br0" timeOffset="30428.942">4075 2346 0,'0'0'15,"0"-53"-15,-53 0 16,17 35-1,19 18 1,-1 0 0</inkml:trace>
  <inkml:trace contextRef="#ctx0" brushRef="#br0" timeOffset="30866.74">4198 2187 0,'0'0'0,"0"-17"15,0-1 1,0 36 31,18-1-47,-18 18 31,17-17-31,-17 35 16,0 53-1,0 70 1,0-70 0,18-35-1,17-18 1,18-36 0,0-34-1,18-36 1</inkml:trace>
  <inkml:trace contextRef="#ctx0" brushRef="#br0" timeOffset="31054.197">4357 2434 0,'0'0'15,"-35"-17"1,70-1 15,0 0-15,18-17-1</inkml:trace>
  <inkml:trace contextRef="#ctx0" brushRef="#br0" timeOffset="31398.2">4815 2275 0,'0'0'16,"-17"0"-16,-1-17 0,-17 17 31,-18 0-15,18 0-1,-18 17 1,0 72 0,53 16-1,17 1 1,36-18 0,53-35-1,-18-35 1,1-36-1,-36-35 1</inkml:trace>
  <inkml:trace contextRef="#ctx0" brushRef="#br0" timeOffset="31913.9">5027 1887 0,'0'0'16,"-18"0"-16,-34-17 16,16 17-1,36 17 1,-17 36 0,17-17-16,0 52 15,17 35 1,-17 18-1,18-70 1,0 17 0,-18-17-1,17-54 1,-17-34 15,35-54-15,18-17-1,18 0 1,17 35 0,36 70-1,-54 72 1,-35 34 0,-17-35-1,-18 0 1,-18-52-1,-17-36 1</inkml:trace>
  <inkml:trace contextRef="#ctx0" brushRef="#br0" timeOffset="32648.7">6138 2046 0,'0'0'0,"0"-18"0,0 1 15,0-1 1,0 1 0,18 34-1,0 1 1,-1 52 0,-17 19-1,0 34 1,-17 18 15,17-106-31,-18 89 16,0-18-1,18-53 1,0 0 0,53-53 15,35-36-16,-52 1-15,17-18 16</inkml:trace>
  <inkml:trace contextRef="#ctx0" brushRef="#br0" timeOffset="32836.29">6244 2346 0,'0'0'0,"-35"0"16,17 0 0,18-18-1,53-17 1,18 17 0</inkml:trace>
  <inkml:trace contextRef="#ctx0" brushRef="#br0" timeOffset="33149.059">6579 2222 0,'-17'18'47,"17"0"-47,0 17 16,-18 36 0,18 34-1,53-34 1,0-36-1,17-17 1,-52-18 0,17-53-1,-17-18 1,0-17 0,-36 0-1,-17 35 1,-18 53-1,0 0 1</inkml:trace>
  <inkml:trace contextRef="#ctx0" brushRef="#br0" timeOffset="33648.887">7479 2081 0,'0'-17'15,"0"-1"1,35 0-1,-17-34 1,-1-1 0,-17 17-1,0 19 1,-17 17 0,-1 17-1,-17 54 1,17 17-1,18 0 1,-17 71 15,-1 0-15,0-89-16,18 54 16,-17-18-1,17-71 1,0-17-1,0-54-15</inkml:trace>
  <inkml:trace contextRef="#ctx0" brushRef="#br0" timeOffset="33836.399">7391 2434 0,'-18'0'0,"36"0"0,-54-17 0,1 17 16,17-36-1,36 19 1,35-1 0,18 0 15,-18 1-31</inkml:trace>
  <inkml:trace contextRef="#ctx0" brushRef="#br0" timeOffset="34148.913">7691 2311 0,'17'0'0,"1"0"31,-1 53-15,1 17 0,-18 18-1,0-70-15,0 53 16,0-54-1,0-34 17,0-54-1,0-17-15,0 53-16,35-71 15,1 53 1,-1 17-1,-17 19 1</inkml:trace>
  <inkml:trace contextRef="#ctx0" brushRef="#br0" timeOffset="34664.78">8396 2346 0,'0'0'0,"-18"-18"16,-17-17-1,0 17 1,-18 18-1,-18 0 1,1 36 0,35 17-1,35 35 1,53 0 0,52-17-1,19-54 1,-71-52-1,-36-36 1,1-17 0,-18 0-1,0 70 17,0 36-17,0 53 1,0-54-16,53 71 15,0-17 1,-18-53-16</inkml:trace>
  <inkml:trace contextRef="#ctx0" brushRef="#br0" timeOffset="35305.978">8714 2593 0,'-18'-18'15,"0"18"1,18 18 47,-17-18-1,17-18-62,-18 1 16,0-36-1,1-18 1,-1 1 0,36-1-1,70 18 1,0 53-1,-53 0-15,54 53 16,-36 35 0,-53-35-1,0-18 1,0-17 15,0-53-15,0-18-1,0-18 1,35 1 0,0 34-1,36 36 1,-1 53 0,-17 53-1,-18 53 1,-35-71-1,-17-35 1,17-35 0</inkml:trace>
  <inkml:trace contextRef="#ctx0" brushRef="#br0" timeOffset="35681.182">9454 2417 0,'0'0'0,"0"-18"32,36 0-17,-1-17 1,0 0-1,-17-1 1,-18 19-16,0-1 16,-35 18-1,-36 35 1,18 36 0,18 35 15,35 0-16,53-18 1,70-35 0,-35-53-1</inkml:trace>
  <inkml:trace contextRef="#ctx0" brushRef="#br0" timeOffset="36072.036">10213 2487 0,'-18'0'15,"1"0"-15,17 18 31,17-18 1,19 0-17,52 0 1,0-18 0,-70 0-16,70 1 15,-35-1 1,-18 18-1,-35-17 17,0-1-17,0-17 1</inkml:trace>
  <inkml:trace contextRef="#ctx0" brushRef="#br0" timeOffset="37618.667">11589 2364 0,'17'-18'16,"-17"0"-1,0 1 1,0-1-1,0 0 17,-53 18-17,1 0 1,16 0-16,-34 18 16,-1 53-1,36 34 1,35-16-1,53-36 1,17-36 0,36-34-1,-35-54 1,-18-35 0,0-17-1,-18-18 1,-18 35 15,-17 53-15,0 18-1,-17 35 1,-1 17 0,18 1-1,-17 35 1,17 0-1,0 52 1,17-16 0,1-1-1,-1-18 1,19-17 0,17-53-1,-36 0-15</inkml:trace>
  <inkml:trace contextRef="#ctx0" brushRef="#br0" timeOffset="37978.072">11942 2258 0,'0'0'0,"17"0"31,1 0-31,17 35 16,0 0-1,-17 36 1,-18-1 0,0-17-1,0-35 1,0-53 15,0-36-15,0-17-1,0 0 1,18 17 15,-1 54-15,1-1 0,-18 0-16</inkml:trace>
  <inkml:trace contextRef="#ctx0" brushRef="#br0" timeOffset="38212.342">12524 2222 0,'0'0'0,"0"18"31,0 0-15,17-1-1,-17 36 1,0-17-1,0-1 1,-17 0 15,-1-35-15</inkml:trace>
  <inkml:trace contextRef="#ctx0" brushRef="#br0" timeOffset="38368.877">12453 2170 0,'0'0'16,"0"-36"-16,-18 19 0,18-54 16,-17 18-1,-1 53 1,0 0 15</inkml:trace>
  <inkml:trace contextRef="#ctx0" brushRef="#br0" timeOffset="38806.958">12647 2187 0,'0'0'0,"18"18"16,-1-18-1,-17 17 1,36 19 0,-19 34-1,19-17 1,-1 18-1,18-36 1,0-35 0,-18-53 15,0-17-15,-17-1-1,-1-17 1,-17 17-1,0 54 1,-17-1 0,-1 18-1</inkml:trace>
  <inkml:trace contextRef="#ctx0" brushRef="#br0" timeOffset="39166.222">13247 2258 0,'0'0'0,"0"17"0,17-17 16,1 0-1,0 0 1,-18-17 0,35-19-1,-35 19-15,18-18 16,-18-18-1,0 17 1,-36 19 0,1 17-1,17 35 1,18 53 0,18-17-1,35 17 1,0-17-1,-18-19 1,0-52 0</inkml:trace>
  <inkml:trace contextRef="#ctx0" brushRef="#br0" timeOffset="39494.338">13600 2258 0,'0'0'16,"35"-36"-1,0 36 1,18 53 0,-53 0-1,0 18 1,0-18 0,0-36-1,0-34 1,0-18-1,0 17-15,0-53 16,0-17 0,0 18-1,18 17 17,-1 35-17,-17 0-15</inkml:trace>
  <inkml:trace contextRef="#ctx0" brushRef="#br0" timeOffset="39697.398">14129 2258 0,'0'0'0,"0"17"16,17-17-16,1 0 62,-18-17-15</inkml:trace>
  <inkml:trace contextRef="#ctx0" brushRef="#br0" timeOffset="40494.482">14640 2170 0,'36'-18'16,"-19"0"0,1-17-1,-18 17 17,-18 18-17,1 0 1,-19 0-1,-17 0 1,0 36 0,36-1-1,17 18 1,17-36-16,36 36 16,0 0-1,-17 0 1,-19-17-1,-17-1 1,-53 0 0,-53-35-1,18 0 1,18 0 0,70-18-1</inkml:trace>
  <inkml:trace contextRef="#ctx0" brushRef="#br0" timeOffset="41182.003">15117 2152 0,'0'0'0,"-18"0"16,0 0-1,1 0 1,-19 0-1,1 18 1,35 34 0,18 1-1,52 18 1,18 0 0,1-36-1,-54-53 1,0-35-1,-17 0 1,-1-35 0,-17 53-1,0 17 1,-17 71 0,17 0-1,17 18 16,36-18-15,18-36 0,-18-17-1,17-70 1,-52-1 0,-18 0-1,-18 19 1,-35 16-1,1 19 1,34 17 0</inkml:trace>
  <inkml:trace contextRef="#ctx0" brushRef="#br0" timeOffset="41385.104">15804 2152 0,'0'0'0,"18"0"16,-18 18 15,0-1-15,0 36 0,0-18-1,0 1 1</inkml:trace>
  <inkml:trace contextRef="#ctx0" brushRef="#br0" timeOffset="41572.506">15875 2028 0,'0'0'0,"-18"-35"0,1 18 0,-19-54 31,19 53-15,-1 18 0</inkml:trace>
  <inkml:trace contextRef="#ctx0" brushRef="#br0" timeOffset="41931.971">16281 1799 0,'0'0'0,"0"-17"31,0 34 0,0 1-15,0-1-1,0 54 1,0 52 0,-18-34-1,18-1 1,-18-35-1,18 0 1,18-53 0,0 0-16</inkml:trace>
  <inkml:trace contextRef="#ctx0" brushRef="#br0" timeOffset="42103.877">16263 2099 0,'0'0'15,"-18"-18"-15,-17 1 16,0-1 0,88 18 15,-18 0-31,18 0 16,18 0-1</inkml:trace>
  <inkml:trace contextRef="#ctx0" brushRef="#br0" timeOffset="42384.993">16669 1976 0,'0'0'16,"0"-18"0,-18 18-1,-17 0 1,-18 53-1,0 0 1,53 17 15,0 1-15,53-18 0,17-18-1,1-35 1,-18-35-1</inkml:trace>
  <inkml:trace contextRef="#ctx0" brushRef="#br0" timeOffset="42916.313">16969 1517 0,'0'0'0,"-36"-18"0,19 18 32,-1 36-17,0 34 1,18 36 0,0 17-1,0 36 1,0-71-1,0-35 1,18-17 0,-18-19-1,18-52 17,-1-36-17,54 1 1,-1 35-1,36 35 1,-18 52 15,-35 19-15,-53 0 0,-17-1-1,-36-35 1,0-17-1,18-18 1,17 0-16</inkml:trace>
  <inkml:trace contextRef="#ctx0" brushRef="#br0" timeOffset="43291.466">17798 1887 0,'0'0'0,"0"-17"0,0-1 16,0-17-1,0 0 1,0 52 15,0 18-15,0 54-1,0 16 1,17-16 0,-17-1-1,0-71-15,0 36 16,18-35-1,-18-36 1</inkml:trace>
  <inkml:trace contextRef="#ctx0" brushRef="#br0" timeOffset="43494.643">17533 1817 0,'0'0'15,"-18"-18"-15,1-35 16,34 0 0,72 36-1,16 17 1,-69 0-16,52 0 16,-18 0-1,-52 17 1</inkml:trace>
  <inkml:trace contextRef="#ctx0" brushRef="#br0" timeOffset="43869.455">18115 1958 0,'0'18'16,"-35"-1"0,0 36-1,17 18 1,0-18 0,54-1-1,16-16 1,1-36-1,-17-36 1,-1-52 0,-35 18-1,0-1 17,-53 18-17,0 36-15</inkml:trace>
  <inkml:trace contextRef="#ctx0" brushRef="#br0" timeOffset="44228.8">18627 1782 0,'0'0'0,"0"-36"16,0 19 15,-36-1-15,1 18-1,0 53 1,0 35-1,17 18 1,18 0 0,0 35-1,35-71 1,-17-34 0,17-36-1</inkml:trace>
  <inkml:trace contextRef="#ctx0" brushRef="#br0" timeOffset="44525.771">19121 1693 0,'0'0'0,"0"-17"16,0-19-1,0 54 17,35 70-17,18 36 1,-18 17 0,-35 0-1,-18-35 1,-52-36-1,17-52 1</inkml:trace>
  <inkml:trace contextRef="#ctx0" brushRef="#br0" timeOffset="44853.732">19720 2081 0,'0'-17'15,"18"17"126,0 0-141,-18-18 16</inkml:trace>
  <inkml:trace contextRef="#ctx0" brushRef="#br0" timeOffset="45650.635">20355 1640 0,'0'-17'16,"0"-1"-1,36-35 1,-19 0 0,-17 0-1,0 36-15,0-1 16,-35 53 15,-18 36-15,35 52-1,1 1 1,17-71-16,0 70 16,0 1-1,0-36 1,0-18 0,-18-17 15,18-70-16</inkml:trace>
  <inkml:trace contextRef="#ctx0" brushRef="#br0" timeOffset="45822.513">20055 1993 0,'0'0'0,"-35"0"16,35-17-1,35 17 1,54 0 0,16-18-1,19 0 1</inkml:trace>
  <inkml:trace contextRef="#ctx0" brushRef="#br0" timeOffset="46166.238">20743 1905 0,'18'18'16,"17"17"-1,-17-17-15,17 17 16,0 18 0,-35 0-1,0-18 1,-17-35 15,-1-35-15,1-18-1,17-18 1,17 1 0,36-1-1,0 36 16,0 17-15,-18 18-16</inkml:trace>
  <inkml:trace contextRef="#ctx0" brushRef="#br0" timeOffset="46572.38">21378 1887 0,'0'0'15,"-17"0"1,-19 0 0,-34 18-1,-18 17 1,35 18 0,35-35-1,36 35 1,35 0-1,17-18 1,-17-35 0,-18-18-1,1-52 1,-19-18 0,1 52-1,-18 19 1,0 52-1,18 18 1,17 0 0,-17-18-1,-1-17 1</inkml:trace>
  <inkml:trace contextRef="#ctx0" brushRef="#br0" timeOffset="47385.438">21890 2099 0,'-18'0'16,"1"0"0,-1 0 62,18-18-47,-18 18-15,1 0 30,17 18-30,0 0 0,0-1-1,0-34 32,0-1-31,0 0-16,0-35 15,0-17 1,17 17 0,54 35-1,17 18 1,0 53 0,-17 18-1,-54-18 1,1-36-1,0-17 17,-18-17-17,17-19 1,1-16 0,17-1-1,18 0 1,35 35-1,-17 53 1,-1 36 0,-52-1-1,-18-17 1,-35 0 0,17-35-1,-17-18 1</inkml:trace>
  <inkml:trace contextRef="#ctx0" brushRef="#br0" timeOffset="47776.445">22719 1958 0,'0'0'0,"35"0"31,-17 0-15,17-18-1,0-17 1,-17 0 0,-18 17-1,0 0-15,-35 18 31,-36 53-15,18 18 0,18 17 15,35-17-15,53-18-1,17-18 1,19-35-1,16-35 1</inkml:trace>
  <inkml:trace contextRef="#ctx0" brushRef="#br0" timeOffset="48135.808">23389 1570 0,'0'0'0,"-17"-35"32,-1 17-17,18 0 1,-18 18-1,1 18 1,-1 0-16,-17 70 16,-1 35-1,19 18 1,34 0 0,19-52-1,17-19 1,17-70-1</inkml:trace>
  <inkml:trace contextRef="#ctx0" brushRef="#br0" timeOffset="48479.599">23865 1517 0,'0'0'0,"0"-18"0,0 1 16,0-1-16,0 0 16,36 36-1,34 35 1,1 35-1,-18 53 1,-53 0 0,-71 18 15,-17-88-15,35-54-1</inkml:trace>
  <inkml:trace contextRef="#ctx0" brushRef="#br0" timeOffset="48823.573">24553 1782 0,'0'-18'16,"0"0"46,0 1-31,0-1 1,-17 18-1</inkml:trace>
  <inkml:trace contextRef="#ctx0" brushRef="#br0" timeOffset="49011.251">24553 1940 0,'0'0'0,"0"53"16,0 18-1,-17-18 1,-1-18 0,-35 18-1,-35 0 1,53-53-16</inkml:trace>
  <inkml:trace contextRef="#ctx0" brushRef="#br0" timeOffset="51121.011">864 3704 0,'18'0'0,"-18"18"94,0-1-94,0 1 16,0 35-16,0 53 15,-18 17 1,1-17 15,-19 0-15,19-53-1,17-35 1,0-36 0,0-17-1,-18-1-15</inkml:trace>
  <inkml:trace contextRef="#ctx0" brushRef="#br0" timeOffset="51371.526">600 3739 0,'0'0'0,"-18"-17"0,-17-1 15,35 1 1,35-19-16,53-17 31,36 0-15,-1 18-1,-35 35 1,-17 0 0,-53 35-1</inkml:trace>
  <inkml:trace contextRef="#ctx0" brushRef="#br0" timeOffset="51730.932">1199 3933 0,'0'18'15,"0"0"-15,-17 17 16,17 36 15,0-54-31,17 71 16,54-35 0,17-17-1,-17-36 1,-36-36-1,-35 1 1,-18-88 0,-35 52-1,1 18 1,-19 35 0,53 18-1</inkml:trace>
  <inkml:trace contextRef="#ctx0" brushRef="#br0" timeOffset="52418.365">2734 3969 0,'0'0'0,"0"-18"0,0 0 16,0 1 0,0-1-1,-18 1 1,1 17-1,-19 0 1,-16 35 0,-1 18-1,35-36-15,18 54 16,0-18 0,35 17-1,1-17 1,-1-17-1,-35-19 1,0 1 31,-71-18-31,-17 0-1,0 0 1,53 0-1,52 0 1,19 0 0</inkml:trace>
  <inkml:trace contextRef="#ctx0" brushRef="#br0" timeOffset="53012.052">2857 4057 0,'0'0'0,"0"-18"0,-17 18 31,-1 0 0,18 53-15,-17 18-1,34-18 1,18-18 0,18-17-1,0-18 1,0-18 0,-35-35-1,-18 0 1,0 18-1,0 52 17,0 1-32,0 17 31,0-17-31,53 35 16,17-18-1,1-35 1,-1-17-1,-17-19 1,-53-17 0,0-35-1,-53 18 1,1 34 0,-19 19-1,36 17 1</inkml:trace>
  <inkml:trace contextRef="#ctx0" brushRef="#br0" timeOffset="53215.229">3475 4004 0,'35'0'15,"-17"0"1,-1 35-1,1 18 1,-18 0 0,0 0-1,0-18 1,0-17 0</inkml:trace>
  <inkml:trace contextRef="#ctx0" brushRef="#br0" timeOffset="53402.644">3510 3810 0,'0'0'0,"0"-35"0,-53-89 32,36 89-17,-1 35 1,18 18-1,0-1-15</inkml:trace>
  <inkml:trace contextRef="#ctx0" brushRef="#br0" timeOffset="53886.987">3916 3616 0,'0'0'0,"0"-35"15,0 17 1,0 0 0,0 36 15,0 35-15,17 53-1,-17 35 1,0-88-16,0 70 15,0-17 1,0-35 0,18-1-1,0-34 17,35-36-17,-18-36 1</inkml:trace>
  <inkml:trace contextRef="#ctx0" brushRef="#br0" timeOffset="54058.779">3863 3969 0,'0'0'0,"-18"0"15,36 0 1,35-18-1,17 0 1,1-17 0,-18 18-1</inkml:trace>
  <inkml:trace contextRef="#ctx0" brushRef="#br0" timeOffset="54355.581">4392 3810 0,'0'0'0,"0"-18"32,-18 18-17,-17 0 1,0 36 0,0 17-1,-1 35 1,36 0-1,0-53-15,18 36 16,53-18 0,-1-36-1,1-17 1,-18-53 0</inkml:trace>
  <inkml:trace contextRef="#ctx0" brushRef="#br0" timeOffset="54824.378">4727 3440 0,'0'0'16,"-35"-18"-16,-36-35 16,36 35-16,-18 18 15,36 18 1,-1 53-1,18 52 1,18 36 0,17 0-1,0-18 1,-17-71 15,-18-35-15,17-35-1,-17-35 1,36-18 0,17-35-1,17 0 1,18 53 0,18 52-1,-35 71 1,-18 18-1,-53 18 1,-36-71 0,1-36-1,-18-17 1</inkml:trace>
  <inkml:trace contextRef="#ctx0" brushRef="#br0" timeOffset="55574.56">5856 3440 0,'0'0'16,"-18"-18"-16,-17-35 16,0 18-1,17 52 1,18 36 0,0 53-1,0 53 1,18 0-1,0-1 1,-18-34 0,0-36-1,0-53 1,0-52 15,0-54 0,35-35-15,-35 89-16,53-72 16,0 89-1,17 53 1,-17 36 0,-18-19-1,-35 1 1,-53-18-1,1-53 1,-1 0 0,17 0-1,36-36 1</inkml:trace>
  <inkml:trace contextRef="#ctx0" brushRef="#br0" timeOffset="56074.525">6438 3951 0,'0'-35'16,"0"0"-1,-35 17 1,-18 18 0,0 0-1,35 0-15,-17 70 16,18 1 0,34-18-1,36 0 16,53-18-15,-36-35 0,-17-35-1,-35-18 1,-18-18 0,0 36-1,-35 70 16,35 18-15,0-17-16,17 16 16,19-16-1,17-19 1</inkml:trace>
  <inkml:trace contextRef="#ctx0" brushRef="#br0" timeOffset="56387.524">6932 3916 0,'0'0'0,"0"-35"16,0 17 0,-35 0-1,0 18 1,-18 53-1,17 0 1,1 35 0,35-17-1,53-1 17,35 1-32,-17-71 15,-18 0 1,-36-18-1</inkml:trace>
  <inkml:trace contextRef="#ctx0" brushRef="#br0" timeOffset="56778.657">7285 3440 0,'0'0'16,"-18"-36"-16,-17 1 15,35 17 1,0 36 31,0 0-47,0 52 15,0-35 1,0 124 0,0 0-1,0 0 1,0-53 0,0-18-1,0-53 1</inkml:trace>
  <inkml:trace contextRef="#ctx0" brushRef="#br0" timeOffset="57153.751">7426 3933 0,'0'0'0,"18"-52"15,-18 34-15,17-17 16,-17 17-1,-17 18 32,-1 0-31,0 0 0,-35 0-1,18 18 1,0 17-1,17 18 1,1 17 0,17 1-1,35-1 1,-18-52-16,36 17 16,-17 1-1,-1-36 1,0 0-1,-35-18 1</inkml:trace>
  <inkml:trace contextRef="#ctx0" brushRef="#br0" timeOffset="57920.009">8449 3545 0,'0'0'16,"0"-17"-1,0-1 1,18-17 0,-18-18-1,0 35 1,0-35 0,-18 36-1,-17 17 1,-36 0-1,1 70 1,17 36 0,17 106-1,19-36 1,17-35 0,0-17-1,0-54 1,0-17-1,17-53 1</inkml:trace>
  <inkml:trace contextRef="#ctx0" brushRef="#br0" timeOffset="58107.508">7973 4110 0,'0'0'0,"-88"0"15,52-18 1,36 1 0,71 17-1,35-36 1,17 19 0,18-19-1</inkml:trace>
  <inkml:trace contextRef="#ctx0" brushRef="#br0" timeOffset="58404.381">8484 3951 0,'36'0'0,"-72"0"0,142 18 16,-71-1 0,18 36-1,-17 18 1,-36-1 15,0-17-15,0-17-1,-18-36 17,0-18-32,1-17 15,17-36 1,35-35 0,18 0-1,17 18 1,-34 35-1,-19 53 1</inkml:trace>
  <inkml:trace contextRef="#ctx0" brushRef="#br0" timeOffset="58764.211">9066 3933 0,'-17'18'47,"-1"0"-31,-17 17-1,0 36 1,35-1 0,35 1-1,35-36 1,-34-17-16,17-18 15,-1-36 1,-34-17 0,-18-52-1,0-1 1,-35 18 0,-18 70 15</inkml:trace>
  <inkml:trace contextRef="#ctx0" brushRef="#br0" timeOffset="59812.398">9384 4057 0,'0'0'0,"0"18"15,0-1 1,0 18 0,0 1-1,0 17 1,0-18 0,-18 0 15,18-52 16,0-1-32,0-35 1,0 0 0,0 0-1,0 36 1,18 17-1,0 0 1,-1 0 15,-17-18 1,0 36 46,0-1-63,0 1-15,0-1 16,0 1 0,0 0-1,0-36 32,0 0-47,-17-17 16,17-18-1,0-17 1,0 34-16,35-34 16,71 17-1,35 53 1,-35 53 15,-54 35-15,-34 0-1,-18 0 1,-18-88 0,18-17 15,18-36-16,17-35 1,18 17 0,-35 54-16,53-1 15,-19 71 1,-34 53 0,-18-1-1,-18-16 1,-17-36 15,-18-36-15,36-34-1</inkml:trace>
  <inkml:trace contextRef="#ctx0" brushRef="#br0" timeOffset="60468.919">11712 3792 0,'-17'-17'15,"17"-1"1,17-35 0,18-17-1,1-19 1,-36 1-1,-18 18 1,0 52 0,-17 0-1,-35 18 1,17 53 0,0 53-1,35 71 1,1 69-1,17-87 1,0-35 0,-18-36-1,-17-35 1,-18-53 0</inkml:trace>
  <inkml:trace contextRef="#ctx0" brushRef="#br0" timeOffset="60687.786">10866 4127 0,'0'0'15,"-36"0"-15,-17 0 16,89 0 15,-1 0-31,88 0 16,36-17-1,18-1 1,-19-17 0,-52 17-1</inkml:trace>
  <inkml:trace contextRef="#ctx0" brushRef="#br0" timeOffset="61000.246">11730 4004 0,'53'0'16,"-159"18"-16,159-36 0,35 18 15,-53 18 1,1 17-1,-19 35 1,19-17 0,-36 18 15,0-53-15,0-1-1,0-34 16,0-36-15,0 35-16,0-70 16,17 0-1,36 17 1,-18 36 0,18 17-1,-35 18-15</inkml:trace>
  <inkml:trace contextRef="#ctx0" brushRef="#br0" timeOffset="61437.705">12471 3986 0,'0'0'0,"17"0"16,1-35-1,0 17 1,-18-17-1,-36 35 1,-34 0 0,-1 35-1,18 54 1,53-19 0,18 18-1,52-35 1,1-53-1,-36-17 1,18-36 0,-35-35 15,0-1-15,-18 125 15,-18 17-16,18-1 1,35 1 0,18-53-1</inkml:trace>
  <inkml:trace contextRef="#ctx0" brushRef="#br0" timeOffset="62016.261">12947 4145 0,'-18'0'0,"1"0"16,17 18 0,-18-18-1,18 17 1,0-34 31,-18 17-32,18-18-15,-17-17 16,17-18 0,0-18-1,35 18 1,18 36 0,17 17-1,1 35 1,-36 0-1,-17-17 1,0-18 0,17-18-1,-17-35 17,17-35-17,0 35 1,0 36-1,1 34 1,-1 89 0,-35 0-1,0 0 1,0-18 0,-18-53-1,1-35 1,17-35-1</inkml:trace>
  <inkml:trace contextRef="#ctx0" brushRef="#br0" timeOffset="62406.878">13582 3916 0,'0'-18'16,"18"18"-1,-1-17 1,1 17 0,17-36-1,0-17 1,1 18 0,-36-18-1,-18 18 1,-35 53-1,35-1-15,-52 54 16,35 35 0,35-1-1,17-34 1,36-1 15,35-52-15,-35-18-1,0-53-15</inkml:trace>
  <inkml:trace contextRef="#ctx0" brushRef="#br0" timeOffset="63266.191">14464 3951 0,'0'0'0,"-35"0"16,-18 18 15,17-18-16,54 0 17,17 0-17,54 0 1,-1 0 0,0 0-1,0-36 1,-70 19-16</inkml:trace>
  <inkml:trace contextRef="#ctx0" brushRef="#br0" timeOffset="64156.619">15487 3757 0,'0'0'0,"18"-18"16,-18 1-1,0-18 1,-18 17 0,-17 0-1,-36 18 1,-17 36-1,35 34 1,35 18 0,36 0-1,35-35 1,-35-35-16,52 0 16,18-36-1,-35-35 16,-18-53-15,1-35 0,-1-71-1,-35 107 1,0 34 0,-18 53-1,-17 18 1,0 36-1,35 34 1,0 54 0,0-18-1,35 17 1,-17-17 0,17-36-1,0-34 1,1-36-1</inkml:trace>
  <inkml:trace contextRef="#ctx0" brushRef="#br0" timeOffset="64500.487">15928 3739 0,'0'0'0,"18"-17"15,-1 17 1,1 17-1,17 54 1,0 0 0,-35 17-1,18-53 1,-18-17 0,0-54 15,-18-17-16,18-35 17,0 0-17,36 0 1,-19 53-16,19-1 16,16 19-1,-16 17 1</inkml:trace>
  <inkml:trace contextRef="#ctx0" brushRef="#br0" timeOffset="64719.169">16422 3651 0,'0'18'16,"17"0"0,-17 17-1,18 18 1,-18 17-1,0-17 17,0-35-32,0-1 15</inkml:trace>
  <inkml:trace contextRef="#ctx0" brushRef="#br0" timeOffset="64875.641">16422 3545 0,'0'0'0,"-18"-88"16,18 35-1,0 36 1,-17 17 0,17 17-1</inkml:trace>
  <inkml:trace contextRef="#ctx0" brushRef="#br0" timeOffset="65266.37">16510 3704 0,'0'0'0,"35"35"15,1-17 1,-1 35 0,-18 0-1,19 35 1,-36-53 0,17-35-1,1 0 1,0 0-1,-1-53 1,19-35 15,-19-18-15,-17 18 0,0 18-1,0 34 1</inkml:trace>
  <inkml:trace contextRef="#ctx0" brushRef="#br0" timeOffset="65625.838">16986 3757 0,'0'0'16,"18"0"-1,0-18 1,-1-17 15,18-18-15,-35 0 0,-17 0-1,-18 18 1,-1 35-1,1 53 1,17 18 0,18 34-1,36-16 1,34 16 0,-17-52-1,0-53 1</inkml:trace>
  <inkml:trace contextRef="#ctx0" brushRef="#br0" timeOffset="65953.811">17321 3739 0,'0'0'0,"18"0"0,17-17 16,1 34-1,-19 36 1,1 36-1,-1-19 1,-17-17 0,0-35-1,0-36 1,-17-35 0,-1-35-1,18 0 1,0-18-1,35 0 1,-35 71 15,18 17-31</inkml:trace>
  <inkml:trace contextRef="#ctx0" brushRef="#br0" timeOffset="66172.614">17780 3739 0,'0'0'0,"18"36"16,-18-19-1,0-34 79,0-1-78</inkml:trace>
  <inkml:trace contextRef="#ctx0" brushRef="#br0" timeOffset="66953.907">18150 3616 0,'36'-35'15,"-19"-1"1,1 1-1,-18 0 1,0 17 0,-18 18-1,-35 0 1,0 18 15,18 35-15,35 0-1,0 35 1,53-18 0,-18 1-1,1 0 1,-36-36 0,-18 0-1,-35-35 1,-17 0-1,-1 0 1,36 0 0,35-35-1</inkml:trace>
  <inkml:trace contextRef="#ctx0" brushRef="#br0" timeOffset="67548.073">18450 3634 0,'0'0'0,"0"-18"16,0-17 0,-17 52 15,17 1-16,-18 0-15,0 35 16,18 17 0,18 1-1,17-36 1,36-17 15,-36-18-15,18-53-1,0-36 1,-53 19 0,0 35-1,0 52 1,0 19 0,0 34-1,53 1 1,0-36-1,35-17 1,-35-36 0,0-17-1,-36-54 1,-17-34 15,-35 70-15,-35 0-1,34 53 1,1 0 0</inkml:trace>
  <inkml:trace contextRef="#ctx0" brushRef="#br0" timeOffset="67766.638">18997 3528 0,'0'0'15,"18"0"-15,-1 0 0,1 0 16,-18 17 0,18 72-1,-18-19 1,0-17 0,0-35 15</inkml:trace>
  <inkml:trace contextRef="#ctx0" brushRef="#br0" timeOffset="67954.47">19156 3334 0,'0'0'15,"0"-36"-15,-35-52 16,17 18-1,0 70 1,1 0 15</inkml:trace>
  <inkml:trace contextRef="#ctx0" brushRef="#br0" timeOffset="68314.096">19367 3140 0,'0'0'15,"0"-18"1,18 18 15,-18 35-15,18 18-1,-18-35-15,0 88 16,0 0 0,0 17-1,0-17 16,0-36-15,0-34 0</inkml:trace>
  <inkml:trace contextRef="#ctx0" brushRef="#br0" timeOffset="68470.373">19403 3563 0,'0'0'0,"-36"-18"15,19-17 1,17 17 0,53 18-1,35 0 1,0-17 0</inkml:trace>
  <inkml:trace contextRef="#ctx0" brushRef="#br0" timeOffset="68752.156">19861 3387 0,'0'0'0,"0"-18"15,0 0 1,-17 1 0,-36 17-1,0 17 1,18 36-1,17 18 1,18 35 0,18-18-1,35-35 1,-1-18 0,-34-35-16,35-18 15,-35 1 1</inkml:trace>
  <inkml:trace contextRef="#ctx0" brushRef="#br0" timeOffset="69283.897">20214 3069 0,'0'0'15,"0"-17"-15,-70-54 16,-1 18-1,36 35 1,17 36 0,18 53-1,0 52 1,18 18 0,-18-17-1,0-1 1,17-35-1,-17-70 1,0 35 0,18-53-1,0-53 17,-1-18-17,36 1 1,-35 52-16,52-35 15,1 53 1,0 53 0,-54 53-1,-17-18 1,0 0 0,-35-35-1,17-53 1,1-17-1,17-1 1</inkml:trace>
  <inkml:trace contextRef="#ctx0" brushRef="#br0" timeOffset="69627.655">20973 3157 0,'0'0'0,"0"-35"16,-18 17-1,0 18 1,18 36 15,0 17-15,-17 52-1,17 1 1,0 0 0,0-18 15,0-35-15,0-70-1</inkml:trace>
  <inkml:trace contextRef="#ctx0" brushRef="#br0" timeOffset="69877.586">20549 3228 0,'0'0'0,"-70"-35"16,52-1-1,53 1 1,89 17-1,-18-17 1,0 18 0,-18-1 15,-35 18-15,-18-18-1</inkml:trace>
  <inkml:trace contextRef="#ctx0" brushRef="#br0" timeOffset="70252.673">21184 3281 0,'0'17'47,"-35"1"-47,-18 35 16,18 35 15,35 18-15,35-35-1,36-18 1,-18-53-1,-1-53 1,-34-18 0,-18-52-1,-18 52 1,-17 18 0,18 18-1</inkml:trace>
  <inkml:trace contextRef="#ctx0" brushRef="#br0" timeOffset="70596.333">21784 3122 0,'0'0'0,"0"-18"0,-35-17 16,-1 18 0,19 17-1,-36 35 1,0 35 0,18 19-1,17-54-15,18 88 16,0 1-1,53-36 1,0-17 0,35-54-1,-17-34 1</inkml:trace>
  <inkml:trace contextRef="#ctx0" brushRef="#br0" timeOffset="70878.078">22278 3016 0,'0'0'0,"0"-35"16,18 35-1,-1 18 1,1 70-1,-18 18 1,0 35 0,-35 0-1,-71-18 1,-18-70 15,71-35-31</inkml:trace>
  <inkml:trace contextRef="#ctx0" brushRef="#br0" timeOffset="75472.315">22490 3334 0,'-18'17'47,"18"1"453,0-36-422,0 1-62,18 17-16</inkml:trace>
  <inkml:trace contextRef="#ctx0" brushRef="#br0" timeOffset="78112.849">23019 3351 0,'0'0'0,"0"-17"32,0-1-17,0 0 1,0 1-1,-18 17 1,0 0-16,-17-18 16,-18 18-1,-17 35 1,-1 18 0,54 18-1,17-1 1,17-17 15,54-17-15,-18-36-1,0-36 1,-1-34 0,-16-18-1,17-106 1,-36 70-1,1 36 1,-18 35 0,-18 53-1,1 0 1,-19 53 0,36 0-1,-17 53 1,17-18 15,0 18-15,17-18-1,1-35 1,17-18 0,18-35-1</inkml:trace>
  <inkml:trace contextRef="#ctx0" brushRef="#br0" timeOffset="78503.498">23301 3298 0,'0'0'0,"18"0"47,-1 0-32,1 0-15,17 0 32,0-35-17,-17 0 1,-18 0 0,0 17-1,-35 18 1,-18 18-1,35-1-15,-17 36 16,17 18 0,18-1-1,18-17 1,53-18 0,17-17-1,0-53 1</inkml:trace>
  <inkml:trace contextRef="#ctx0" brushRef="#br0" timeOffset="78940.892">23795 2981 0,'0'-18'16,"17"1"-1,-17-1-15,18-17 16,0-18 0,-18 0-1,-36 35 1,1 18-1,0 53 1,0 53 15,-1 18-15,36-1 0,0 18-1,18-17 1,0-1-1,-18-35 1,0-52-16,0-1 16</inkml:trace>
  <inkml:trace contextRef="#ctx0" brushRef="#br0" timeOffset="79128.401">23742 3404 0,'0'0'0,"0"-35"16,18 17 0,-1 1 15,18-1-15,36-17-1,-36 17-15</inkml:trace>
  <inkml:trace contextRef="#ctx0" brushRef="#br0" timeOffset="79722.111">24342 3210 0,'0'-17'31,"0"-1"-31,-36 0 16,1 1-1,-18 17 1,-17 35 0,17 36-1,35 17 1,18-18 0,53-17-1,-18-18 1,18-35-1,-18-17 1,1-54 15,-1 1-15,-17-1 0,-18 36-1,0 70 16,0-17-31,0 35 16,0 17 0,0-17-1,0-18 1</inkml:trace>
  <inkml:trace contextRef="#ctx0" brushRef="#br0" timeOffset="80300.19">24571 3228 0,'0'-18'16,"-18"18"0,1 0-1,17 18 1,-18 17 0,18 36-1,0-18 1,0 0-1,35-1 1,-17-52 0,17 18-1,1-18 1,34-18 0,-17-17-1,0-35 1,-18-1-1,-17 36 1,-53 35 15,17 53-15,18-18 0,0 18-1,0-18 1,0-17-16,35-1 15,-17-17 1,-1-17 0</inkml:trace>
  <inkml:trace contextRef="#ctx0" brushRef="#br0" timeOffset="80737.627">25100 2752 0,'0'-18'0,"0"36"0,-18-36 0,-17-17 16,35 17-1,-17 18 17,17 18-32,0 52 15,0 36 17,0 18-17,0 17 1,17-18-1,18-17 1,1 0 0,-36-89-16,0 36 15,0-70 32</inkml:trace>
  <inkml:trace contextRef="#ctx0" brushRef="#br0" timeOffset="81175.109">25506 2769 0,'0'0'0,"0"-17"16,-35-1 0,17 18 15,0 18-15,-17 52-1,0 1 1,17 35-1,18 17 1,0-17 0,0 0-1,0-18 1,0-70 0,35 52-1,-17-52 1,35-1-1,17-34 1,-52 17-16</inkml:trace>
  <inkml:trace contextRef="#ctx0" brushRef="#br0" timeOffset="81331.244">25488 3210 0,'0'0'0,"-17"0"0,17-17 16,52 17 0,19-36-1,-36 19 1</inkml:trace>
  <inkml:trace contextRef="#ctx0" brushRef="#br0" timeOffset="81909.314">26194 2840 0,'0'0'0,"0"-18"0,0-35 31,0 36-15,-18-1-1,0 0 1,-34 36 0,34 0-16,-53 35 15,-17 52 1,35 19-1,18-1 1,35-17 0,18 35-1,35-70 1,17-36 15,1-17-15,-1-36-1,1 0-15</inkml:trace>
  <inkml:trace contextRef="#ctx0" brushRef="#br0" timeOffset="82269.163">26423 3263 0,'0'0'0,"0"-35"16,-18 17-1,1 18 1,-19 18 0,1 17-1,35 36 1,0-1 0,53-17 15,35-35-16,-35-36 1,-17-17 0,-19-53-1,1 17 1,-36 1 0,-52 17-1,34 35 1</inkml:trace>
  <inkml:trace contextRef="#ctx0" brushRef="#br0" timeOffset="82706.75">26670 3316 0,'0'0'15,"0"18"1,0-1 0,0 1-1,0-36 17,0-17-17,-18-18 1,18 0-1,18 0 1,0 36-16,52-1 16,36 18-1,-18 35 1,-35 36 0,-35-1-1,-18 1 16,-18-18-15,-17-18 0,17-35-1,1 0-15</inkml:trace>
  <inkml:trace contextRef="#ctx0" brushRef="#br0" timeOffset="83112.881">27217 2752 0,'0'0'0,"0"-18"15,0-17 1,0 17 0,0 36 15,0 70-15,0-53-16,0 89 15,0-36 1,0 35-1,0 1 1,17-36 0,19 0-1,-1-53 1,0-35 0,1-17-1</inkml:trace>
  <inkml:trace contextRef="#ctx0" brushRef="#br0" timeOffset="83316.378">27340 3122 0,'-17'0'16,"17"-18"-1,17 1-15,19-1 16,16 1 0,-16-1-1</inkml:trace>
  <inkml:trace contextRef="#ctx0" brushRef="#br0" timeOffset="83706.987">27658 3122 0,'0'0'0,"17"0"15,1 0-15,0-18 16,-1-17-1,-17 0 1,-17 0 0,-19 35-1,-17 17 1,1 54 0,34 17-1,18 0 1,35-17-1,18-18 17,0-53-17,-18 0-15</inkml:trace>
  <inkml:trace contextRef="#ctx0" brushRef="#br0" timeOffset="84081.798">27958 3281 0,'0'0'0,"-18"0"16,-17 0 0,17 0 15,18-18-15,0 1-1,0-36 1,0-36-1,35 37 17,18 16-17,18 36 1,-1 36 0,-17 16-1,-35 37 1,-18-1-1,0-35 1,0 0 0,-18-53-1</inkml:trace>
  <inkml:trace contextRef="#ctx0" brushRef="#br0" timeOffset="84550.61">28328 2628 0,'0'0'0,"18"-17"16,-18-1-1,0 0 1,0 36 15,17 17-15,-17 53-1,0 36 1,0-89 0,0 106-1,0-17 1,0-18 0,18-36-1,17-35 1,1-17-1,34-36 1,-35-17 0</inkml:trace>
  <inkml:trace contextRef="#ctx0" brushRef="#br0" timeOffset="84738.095">28522 3052 0,'0'0'15,"-53"-18"-15,18-17 16,53 17 31,34-17-31,-16 17-16</inkml:trace>
  <inkml:trace contextRef="#ctx0" brushRef="#br0" timeOffset="85112.949">28998 2593 0,'0'0'0,"0"-35"16,0 17 0,-35 0 15,-18 71-15,-17 35-1,-1 54 1,36-1-1,35 0 1,53-18 0,17-35-1,1-52 1,17-36 0,-70-18-16</inkml:trace>
  <inkml:trace contextRef="#ctx0" brushRef="#br0" timeOffset="85441.046">29386 2505 0,'0'0'0,"0"-18"0,18-17 16,0 17 0,-1 18-1,19 53 1,-1 53 0,-18-53-16,-17 106 15,-17 17 1,-54-53-1,1-34 1,-1-36 0,18-53-1</inkml:trace>
  <inkml:trace contextRef="#ctx0" brushRef="#br0" timeOffset="89629.767">406 5680 0,'0'0'0,"-18"0"0,0 0 16,1 0-16,-1 0 16,-17 0-1,17 0 1,36 0 31,-1 0-47,72 0 31,17 0-15,-18-18-1,-18 0 1,-17 18-1,-53 18 17,0 0-17,-35 35 1,0 35 0,-18 0-1,17 18 1,19-18-1,-1-35 1,18-35 0,0-36 15,0 0-15,18-17-1,-1-53-15</inkml:trace>
  <inkml:trace contextRef="#ctx0" brushRef="#br0" timeOffset="92130.16">758 5345 0,'0'0'0,"-17"0"31,17-18-15,-18 18-1,18 18 48,18-1-63,-1 1 15,1-18-15,17 35 16,71 53 0,0-17-1,-18-1 1,-17 1 0,-36-18-1,-17-18 1,-18 18 15,0-18-15,-18 18-1,-17 18 1,-53-1 0,-1 19-1,-34-1 1,88-71-16,-71 54 15,35-18 1,36-35 0,17-18-1,54 0 17,-1-18-17,-17 18 1</inkml:trace>
  <inkml:trace contextRef="#ctx0" brushRef="#br0" timeOffset="95865.562">1852 5644 0,'0'0'15,"0"-17"1,-18-1-16,1 18 31,-1 18 16,18 17-47,-35 0 16,35 1-16,-18 87 15,18-17 1,18 0 15,17-53-15,36-36-1,-1-34 1,18-54 0,-17-17-1,-18 35 1,-53 18 0,0 88 15,35 17-16,-17-52-15,35 52 16,17-17 0,19-35-1,-1-36 1,-35-52 15,-18-36-15,-17-35-1,-36 35 1,-35 35 0,-18 54-1,19 17 1,52 35 0,17-17-16</inkml:trace>
  <inkml:trace contextRef="#ctx0" brushRef="#br0" timeOffset="96099.914">2840 5838 0,'0'0'16,"0"18"-16,0 17 46,0 18-30,0 18 0,0-36-1,0-17-15,0-1 16</inkml:trace>
  <inkml:trace contextRef="#ctx0" brushRef="#br0" timeOffset="96240.518">2840 5750 0,'0'0'16,"0"-35"-16,0 17 0,-18-52 15,1 52 1</inkml:trace>
  <inkml:trace contextRef="#ctx0" brushRef="#br0" timeOffset="96663.301">3175 6085 0,'0'0'15,"-18"0"1,1-35 15,-19-18-15,19-17 0,-1-1-1,18 36-15,18 0 16,52-18 15,54 35-15,-1 71-1,1 35 1,-54 18 0,-52 17-1,-36-70 1,-17 0-1,17-53 1</inkml:trace>
  <inkml:trace contextRef="#ctx0" brushRef="#br0" timeOffset="97382.288">4145 5239 0,'0'0'0,"0"-18"0,0-17 32,0 52 15,0 1-47,0 70 15,18 36 1,-18 17-1,0 0 1,0 0 15,17-35-15,-17-18 0,0-53-1,0-52 16,0-36-15,0-35 0,-17-1-1,-19 37 1,-34 16 0,-18 36-1,0 18 1,35 35-1,17 17 1,36 1 0,53-1 15,-17-34-31,52-1 16,0-17-1,0-36 1,-53 0-16</inkml:trace>
  <inkml:trace contextRef="#ctx0" brushRef="#br0" timeOffset="97726.159">4533 5750 0,'-17'-35'15,"17"17"-15,-18 18 16,0 18-1,-17 53 1,35-1 0,0 18 15,35-35-15,18-35-1,0-18 1,18-53-1,-54 35-15,1-88 16,-18 18 0,-18 18-1,-17 52 1,-18 18 0,18 18-1</inkml:trace>
  <inkml:trace contextRef="#ctx0" brushRef="#br0" timeOffset="98335.397">4904 5697 0,'0'0'0,"-18"-17"16,-17 17 0,17 0-1,0 35 1,18 36 0,0-1-1,53-17 1,18 0-1,17-53 1,18-35 0,-53-18 15,-18 0-15,-17 18-1,-18 52 16,0 36-15,17-35-16,54 17 16,-18 0-1,53-35 1,-36-17 0,-17-36-1,-53-18 1,0-35-1,-53 36 1,-17 52 0,17 18-1,17 0 1</inkml:trace>
  <inkml:trace contextRef="#ctx0" brushRef="#br0" timeOffset="98725.98">6068 5627 0,'0'0'16,"0"-18"-16,0 1 15,-18-19 1,0 36-1,1 0 1,-1 0 0,1 36-1,17 34 17,35 1-17,0 17 1,0-35-1,-17 0 1,-18-18 0,-71-17-1,19-18 1,34-18 0,0 0-1</inkml:trace>
  <inkml:trace contextRef="#ctx0" brushRef="#br0" timeOffset="99116.629">6914 5715 0,'-17'0'0,"34"0"47,19 0-32,-19 0-15,107 0 16,-1-18 0,18 1-1,-17-1 1,-54-17-1,-17 35 1,-70 0 47,-1 0-48,0 0-15,-17 0 0</inkml:trace>
  <inkml:trace contextRef="#ctx0" brushRef="#br0" timeOffset="103586.474">564 7250 0,'0'-18'15,"-17"0"-15,17 1 16,-18-1 0,18 0-1,0 36 32,0 35-31,-17 53-1,-1 0 1,18-53 0,-35 35-1,17 0 1,18-53-1,-18-17 1,18-1 0,0-34-1,0-54 1,18 54-16</inkml:trace>
  <inkml:trace contextRef="#ctx0" brushRef="#br0" timeOffset="103852.121">194 7197 0,'0'0'0,"-18"0"0,-17-18 0,0 0 31,35-17-15,70 0-1,107-18 1,-36 35 0,-18 18-1,1 0 1,-54 0 0,-17 18-1</inkml:trace>
  <inkml:trace contextRef="#ctx0" brushRef="#br0" timeOffset="104258.25">1076 7338 0,'0'17'16,"-35"1"-1,-1 35 1,1 35 0,17 0-1,18 1 1,71-37 0,17-16-1,0-36 1,-35-18-1,-53-52 1,0-19 0,-17 54-16,-36-53 15,0 35 1,0 53 15,53 18-15</inkml:trace>
  <inkml:trace contextRef="#ctx0" brushRef="#br0" timeOffset="105119.287">2399 7338 0,'-18'0'15,"1"-18"1,-19 18 0,-17 0-1,18 0 1,-18 53-1,18 35 1,35 0 0,0-70-16,53 53 15,35-18 1,0-53 0,-35-18-1,-35-17 1,-18-106 15,0 35-15,-53 17-1,18 54 1,17 35 0,36 35-1,-1-35-15</inkml:trace>
  <inkml:trace contextRef="#ctx0" brushRef="#br0" timeOffset="105453.395">2699 7338 0,'0'0'16,"0"-18"-16,0 0 31,0 36 0,0 0-31,0 88 16,0 17 0,-18 18 15,18-106-31,-18 107 16,1-37-1,17-34 1,0-36-1,0-52 17,0-36-17,0 0-15</inkml:trace>
  <inkml:trace contextRef="#ctx0" brushRef="#br0" timeOffset="105735.158">2787 7355 0,'0'0'0,"18"-70"16,-18 17 15,35 53-31,0 18 16,18 52-1,-35-35-15,-1 54 31,-17 16-15,-53-34 0,0-18-1,-17-35 1,35-18 0,35-18-16</inkml:trace>
  <inkml:trace contextRef="#ctx0" brushRef="#br0" timeOffset="106110.432">3175 7514 0,'0'0'0,"18"0"47,-1-17-47,-17-1 16,18-17-1,-18 17-15,0-35 16,-18 0 0,-35 35-1,0 36 1,36 35-1,-18 71 1,35-19 0,70-16-1,1-19 1,17-35 0,-53-35-1</inkml:trace>
  <inkml:trace contextRef="#ctx0" brushRef="#br0" timeOffset="106454.485">3563 7761 0,'0'-18'31,"-18"-17"-15,18 0-1,0 17-15,0-52 16,53-18-1,18-1 1,-1 36 0,36 36-1,0 34 17,-18 125-32,-88-37 15,-17-16 1,-36-19 15,0-35-15,18-35-1</inkml:trace>
  <inkml:trace contextRef="#ctx0" brushRef="#br0" timeOffset="107235.727">4974 7461 0,'0'0'0,"18"0"16,-18-35-1,0 17 1,-18 1 15,-17-1-15,-36 18-1,-17 0 1,18 53 0,34 18-1,54-1 1,70-17-1,18-18 1,-18-35 0,-17-35-1,-54-36 1,-17 19 0,0 34-1,0 36 1,0 52-1,53 18 1,0-17 15,0-18-15,0-53 0,-18 0-16</inkml:trace>
  <inkml:trace contextRef="#ctx0" brushRef="#br0" timeOffset="107876.197">6138 7461 0,'0'0'0,"-35"0"16,17 18-1,18 0 1,0-1-16,0 18 16,0 1-1,0-19 1,0-34 15,0-36-15,-17-18 15,17 36-31,0-36 16,17-17-1,36 35 1,36 89-1,-1 34 1,-18 36 0,-52-71-16,-18 53 15,0-35 1,-18-17 0,18-19-1,18-34 1</inkml:trace>
  <inkml:trace contextRef="#ctx0" brushRef="#br0" timeOffset="108298.169">6632 7373 0,'18'0'47,"-1"0"-31,19-18-1,-19-17 1,-17-18 0,0 0-1,-35 36 1,-18 17-1,18 53 1,-18 35 0,35 0-1,18 0 17,18-70-32,35 52 15,17-17 1,1-35-1,17-18 1,-70-18-16</inkml:trace>
  <inkml:trace contextRef="#ctx0" brushRef="#br0" timeOffset="108829.233">7126 7355 0,'0'0'0,"-18"-17"0,18-1 15,-17 18 1,-1 18 0,1-1-1,-1 36 1,18 18 0,0-1-1,0-52-15,35 17 16,0-17-1,71-18 1,-35-35 0,-18-36-1,-36 18 1,-17 0 0,-17 89 15,17-19-31,0 36 15,35 0 1,36-18 0,-1-35 15,-17-17-15,0-54-1,-35-52 1,-36 34-1,-17 1 1,-18 53 0,0 35-1,35 18 1</inkml:trace>
  <inkml:trace contextRef="#ctx0" brushRef="#br0" timeOffset="109767.309">7955 7232 0,'0'0'16,"0"-18"0,-18 1-1,1 17 1,-18 17 0,17 54-1,18-1 1,18-17-1,70 18 1,18-53 0,-1-18-1,-52-36 1,-17-52 15,-36-18-15,0 53-1,-18 53 1,-17 18 0,35 52-1,88 19 1,18-54 0,0-17-1,-36-18 1,-17-36-1,-53-34 1,0-36 0,-53 0-1,18 53 1,17 53 15,53 0-15</inkml:trace>
  <inkml:trace contextRef="#ctx0" brushRef="#br0" timeOffset="109955.91">8837 7126 0,'0'18'31,"18"-1"-15,-18 36-1,17 0 1,-17-18-16,0 18 16,0-17-1,0-19 1</inkml:trace>
  <inkml:trace contextRef="#ctx0" brushRef="#br0" timeOffset="110127.788">8802 7020 0,'0'0'0,"0"-53"15,-18-17 1,18 17 0,0 71 15</inkml:trace>
  <inkml:trace contextRef="#ctx0" brushRef="#br0" timeOffset="110503.03">9137 7391 0,'0'0'0,"0"17"0,0-34 31,0-1-15,-18-53-1,1-17 1,17 0 0,17 18-1,19 34-15,-1 19 16,53 34-1,18 89 1,-53 0 0,-36 0-1,-17-53 1,0-18 0,-17-17-1,17-36 1</inkml:trace>
  <inkml:trace contextRef="#ctx0" brushRef="#br0" timeOffset="111174.944">10019 6738 0,'0'-35'16,"0"17"-16,-18-17 16,18 52 30,18 54-30,-18 35 15,0-53-31,-18 88 16,-35 0 0,18-18-1,35-34 1,0-19-1,0-52 1,0-36 15,0-35-15,0-35 0,0 0-1,0 53-15,0-1 16,-106-17 15,18 53-15,17 36-1,36 34 1,35 1 0,18-1-1,52 1 1,19-36-1,-1-35 1,18-35 0</inkml:trace>
  <inkml:trace contextRef="#ctx0" brushRef="#br0" timeOffset="111502.703">10336 7126 0,'0'0'0,"-17"-35"16,-1 35 15,-35 0-15,0 70-1,36 36 1,17-53 0,70 35-1,-17-70 1,0-18-1,-18-53 1,-17-35 0,-18-18-1,-35 18 1,-1 35 0,19 35-1,-1 18 1</inkml:trace>
  <inkml:trace contextRef="#ctx0" brushRef="#br0" timeOffset="112315.489">10548 7056 0,'0'0'16,"0"-18"15,-18 18-16,18 18 1,-35 52 0,17 18-1,18-70-15,0 52 16,71 19 0,0-72-1,-1-17 1,-17-35-1,-18-53 1,-17-36 15,0 71-15,-36 71 0,18 0-1,0 52 1,35-17-1,89 0 1,-36-53 0,-18-35-1,-17-36 1,-35-17 0,-18 18-1,-35-1 1,-53 36-1,17 35 1,53 17 0</inkml:trace>
  <inkml:trace contextRef="#ctx0" brushRef="#br0" timeOffset="113424.98">12312 6844 0,'0'0'0,"-18"18"16,1-18-16,-19 17 15,1-17 1,70 0 15,-17 0-31,88 18 16,17-1 15,1-17-15,-36 0-1,-53 0 1,-17 0-1,-18-17 17</inkml:trace>
  <inkml:trace contextRef="#ctx0" brushRef="#br0" timeOffset="118344.534">4022 9031 0,'0'0'0,"17"0"16,1 0 0,-18-18-1,0-17 1,0 18-1,-53 17 1,-18 0 15,-52 17-15,0 36 0,52 0-1,53 18 1,89-19-1,52-16 1,1-36 0,-36-18-1,-35-35 1,-35-35 0,-18-53-1,0 106-15,17-106 16,-17 35-1,0 53 1,-17 88 15,17 18 1,0 35-17,0 0 1,35 18-1,0-18 1,-17-17 0,-1-36-1,1-17-15,17-18 16,18 0 0</inkml:trace>
  <inkml:trace contextRef="#ctx0" brushRef="#br0" timeOffset="118719.367">4445 9031 0,'0'-18'16,"0"36"15,0 0-15,18 17-1,-1-17-15,1 17 16,-18 18 0,0-18-1,0-53 17,0 1-17,0-18 1,0-1-16,18-34 15,-1-1 1,1 36 0,17 17-1,18 18 1</inkml:trace>
  <inkml:trace contextRef="#ctx0" brushRef="#br0" timeOffset="118906.925">4815 8961 0,'18'17'16,"0"1"0,-1-1-1,19 19 1,-19 17 0,-17-18-1,0 0 1,0-17-1</inkml:trace>
  <inkml:trace contextRef="#ctx0" brushRef="#br0" timeOffset="119063.369">4886 8872 0,'0'0'0,"0"-35"0,-35-35 16,17 17-1,0 35 1,18 36 0</inkml:trace>
  <inkml:trace contextRef="#ctx0" brushRef="#br0" timeOffset="119453.882">5151 8996 0,'17'17'16,"1"-17"-16,-18 18 31,17 0-15,1 35-1,-18-36-15,18 36 16,17 0 0,-17-18-1,17-35 1,0 0 0,0-35-1,18-35 1,-35-19-1,0 19 1,-1 35 0,-17 17-1</inkml:trace>
  <inkml:trace contextRef="#ctx0" brushRef="#br0" timeOffset="119845.382">5680 9031 0,'0'0'15,"17"0"1,1 0 0,0-18-1,-18-17 1,17 0-1,-34 0 1,-1-1 0,0 36-16,-17 0 15,0 53 1,35 18 0,0-1 15,17 1-16,36-18 1,18 0 0,-36-36-1,0-34 1,-35-1-16</inkml:trace>
  <inkml:trace contextRef="#ctx0" brushRef="#br0" timeOffset="120142.552">5997 8996 0,'18'0'0,"-36"0"0,71 0 16,-18 35-1,1 18 1,-36-35 0,17 17-16,-17 18 31,0-36-16,0-34 17,0-36-17,0-18 1,0-17 0,0 53-16,18-36 15,-18 36 1</inkml:trace>
  <inkml:trace contextRef="#ctx0" brushRef="#br0" timeOffset="120392.514">6667 9066 0,'0'0'16,"0"18"-1,0 0 1,0-36 93</inkml:trace>
  <inkml:trace contextRef="#ctx0" brushRef="#br0" timeOffset="121659.384">7285 8890 0,'17'0'0,"-17"-18"32,0 1-17,0-1 32,-17 18 31,-1 0-78,1 0 16,17-18 234,0 1-235</inkml:trace>
  <inkml:trace contextRef="#ctx0" brushRef="#br0" timeOffset="122253.489">7391 8837 0,'0'-18'47,"0"1"-31,-18 17 15,0 0-15,1 0-16,-54 0 15,18 35 1,18 0-1,35 36 1,35-18 0,-17-36-1,52 54 1,1 0 0,-36-36-1,-17 0 1,-18 0-1,-53-35 1,-88 18 0,53-18-1,17 0 1,54-18 0,34 1-1,36-1 1</inkml:trace>
  <inkml:trace contextRef="#ctx0" brushRef="#br0" timeOffset="123112.738">7655 8978 0,'0'-17'0,"-17"17"16,-1 0 46,18 17-46,-18 1-1,18-1-15,0 54 16,0-18 0,0 17-1,53-34 1,18-36-1,-18 0 1,17-53 0,-34-18-1,-19 18 17,-17 36-17,0 52 16,18 0-15,35 1 0,17-1-1,19-35 1,-1 0 0,-35-35-1,-36-18 1,-17 17-16,-17-34 15,-19-18 1,-17 52 0,-17 19-1,17 17 1</inkml:trace>
  <inkml:trace contextRef="#ctx0" brushRef="#br0" timeOffset="123331.751">8625 8943 0,'0'0'16,"0"18"15,0-1-15,-17 36-1,-1-18 1,18 18 0,-18-17-1,1-36-15,-1 0 16</inkml:trace>
  <inkml:trace contextRef="#ctx0" brushRef="#br0" timeOffset="123503.733">8590 8784 0,'0'0'0,"18"-123"15,-18 52 1,0 36 0,-18 35-1,18 17 1</inkml:trace>
  <inkml:trace contextRef="#ctx0" brushRef="#br0" timeOffset="123972.643">9031 8502 0,'0'0'0,"0"-18"0,0 1 32,0 34 14,0 1-30,0 35-16,0 53 16,0 17-1,0 1 1,0-19 0,0-34-1,0-18 16,35-35-15,18-1 0,18-17-1,-54-17-15,54-36 16,-53 35-16</inkml:trace>
  <inkml:trace contextRef="#ctx0" brushRef="#br0" timeOffset="124144.407">9243 8872 0,'0'0'16,"-88"-35"-16,35 35 16,35-18-1,36 18 1,35 0 0,17-17 15,-52-1-31</inkml:trace>
  <inkml:trace contextRef="#ctx0" brushRef="#br0" timeOffset="124425.87">9525 8696 0,'0'-18'15,"-18"18"1,-17 18-1,0 17 1,-18 36 0,35 17-1,18 0 1,36-35 0,16 0-1,19-35 1,35-54-1,-89 36 1</inkml:trace>
  <inkml:trace contextRef="#ctx0" brushRef="#br0" timeOffset="124894.652">9842 8273 0,'0'0'15,"-35"-18"-15,-18-35 16,0 53 0,36 35-1,17 71 1,35 53 0,18 0-1,-18-18 1,-17-35 15,-1-18-15,-17-71-1,0-52 17,18-35-17,17-19 1,36 1-1,17 35 1,18 89 0,-35 34-1,-54 36 1,-17-18 0,-35 0-1,-18-52 1,18-36-1</inkml:trace>
  <inkml:trace contextRef="#ctx0" brushRef="#br0" timeOffset="125504.95">10672 8555 0,'0'0'16,"0"-71"-1,-18 18 1,18 36 0,-18-1-16,18 36 47,18 70-47,17 53 15,-35-17 1,18-1-1,-18-88-15,0 36 32,0-18-17,0-36 1,-35-34 15,17-1-31</inkml:trace>
  <inkml:trace contextRef="#ctx0" brushRef="#br0" timeOffset="125723.665">10495 8537 0,'0'0'0,"-35"-106"16,35 36 0,0 17-1,53 18 1,35 17-1,18 18 1,-18 0 15,0 18-15,-70-1-16,-1-17 0</inkml:trace>
  <inkml:trace contextRef="#ctx0" brushRef="#br0" timeOffset="126051.761">11148 8555 0,'0'0'0,"-36"17"16,1 36 0,0 36-1,35 16 1,0-16-1,70-19 1,-52-70-16,70 18 31,-17-18-15,-18-35 0,-53-54-1,0-16 1,-53-19-1,18 71 1,-1 18 0</inkml:trace>
  <inkml:trace contextRef="#ctx0" brushRef="#br0" timeOffset="126583.994">11818 8431 0,'0'0'0,"0"-17"0,0-54 15,-18 36 1,1 17 0,-1 18-1,-35 53 1,-17 71 0,34 34-1,36-16 1,36-1 15,-1-53-31,71-18 16,-18-70-1,-17-17 1</inkml:trace>
  <inkml:trace contextRef="#ctx0" brushRef="#br0" timeOffset="126880.882">12365 8255 0,'0'0'16,"-18"-35"-16,36 17 31,35 71-15,17 70-1,-34 54 1,-19-18 0,-52-18-1,-18-35 1,-18-54 0,19-52-1,16 0 1</inkml:trace>
  <inkml:trace contextRef="#ctx0" brushRef="#br0" timeOffset="127161.912">12929 8696 0,'0'0'0,"18"-18"15,0 18 126,-1 0-141,-17-17 0,18-1 15</inkml:trace>
  <inkml:trace contextRef="#ctx0" brushRef="#br0" timeOffset="128318.724">13494 8520 0,'0'17'47,"0"1"-31,0-1-16,0 36 16,0-35-16,17 70 31,1-35-16,-18-18 1,0-17 0,0-53 15,0-36-15,0 54-16,0-89 15,35 35 1,36-17-1,17 35 1,0 71 0,0 35-1,-17 70 1,-71-35 0,0-17-1,0-18 16,-18-18-15,18-53 15</inkml:trace>
  <inkml:trace contextRef="#ctx0" brushRef="#br0" timeOffset="128710.196">14182 8572 0,'17'0'32,"1"0"-32,0-17 15,17-18 1,-18 17-1,1-35 1,-18 18 0,-18 17-1,-52 36 1,-1 35 0,36 35 15,17 0-16,54 36 1,17-54 0,52-17-1,1-35 1,0-36 0</inkml:trace>
  <inkml:trace contextRef="#ctx0" brushRef="#br0" timeOffset="129241.321">14781 8572 0,'0'0'15,"0"-17"-15,-17 17 16,-1 0 0,0 35-1,-17 18 1,35 35-1,0-35 1,53 0 0,35-35-1,-17-18 1,-1-53 0,-17-18-1,-17-17 1,-36 35-1,0 35 1,-18 89 15,18 0-15,18-18 0,35-1-1,35-34 1,-18-18-1,-17-53 1,-18-53 0,-35 0-1,-35 18 1,-18 35 0,-17 36-1,34-1 1</inkml:trace>
  <inkml:trace contextRef="#ctx0" brushRef="#br0" timeOffset="130023.122">15505 8114 0,'0'-18'15,"0"1"-15,-18 17 16,18-18-1,-18 36 32,18-1-47,0 1 16,-17 70 0,-1 36-1,18 17 1,18 0-1,35-53 1,35-17 0,-18-71-1,1-71 1,-18-35 0,0 0-1,-53 36 1,0 105 15,0 53-15,35-17-1,36-1 1,34 1 15,-34-71-15,-1-35-1,-17-36 1,-17-52 0,-19-19-1,-34 37 1,-54 16 0,36 72-16,-36-1 15,1 18 1,34 18-1</inkml:trace>
  <inkml:trace contextRef="#ctx0" brushRef="#br0" timeOffset="130288.956">16422 8361 0,'0'0'0,"0"17"0,0 1 31,0 17-15,0 18 0,0 18-1,0-18 1,17-18-1,-17-17 1,0-36 0</inkml:trace>
  <inkml:trace contextRef="#ctx0" brushRef="#br0" timeOffset="130445.147">16457 8220 0,'0'0'0,"0"-88"31,0 70-31,0 0 16,-18 18 15</inkml:trace>
  <inkml:trace contextRef="#ctx0" brushRef="#br0" timeOffset="130820.548">16669 8608 0,'0'0'0,"17"35"16,1-17 15,-18-54-15,0-17-1,0-35 1,0-18 0,0 36-1,53 17 1,53 71 0,-36 52-1,-17 54 1,-53-19-1,0-16 1,0-36 0,-35-53-1</inkml:trace>
  <inkml:trace contextRef="#ctx0" brushRef="#br0" timeOffset="131477.269">17586 7849 0,'0'0'0,"-18"-17"16,1-1-1,17 36 32,0-1-31,35 36-16,-17 53 16,-18 35-1,-36 18 16,1-18-15,0-18 0,-1-52-1,36-18 1,0-71 15,0-17-15,0-36-1,0-34 1,-17 16 0,-54 19-1,-35 35 1,36 52 0,-1 54-1,36 17 1,35 0 15,35 0-15,36-35-1,-36-35-15,36 0 16,-1-18 0,-17-36-1</inkml:trace>
  <inkml:trace contextRef="#ctx0" brushRef="#br0" timeOffset="131821.299">17815 8343 0,'0'0'0,"0"-17"16,-17 17 15,-1 17-31,-17 71 31,17 1-15,36-19-1,35-17 1,0-35 0,-1-18-1,1-53 1,-53 17-16,0-69 15,0-1 1,-35 18 0,-18 52-1,0 19 1</inkml:trace>
  <inkml:trace contextRef="#ctx0" brushRef="#br0" timeOffset="132399.582">18027 8273 0,'0'0'0,"-18"17"46,18 1-30,-35 52 0,35-34-16,0 52 15,0-18 1,35-34 0,18-36-1,0-18 1,0-52-1,0-36 17,-35 35-17,-1 36 1,1 53 0,0 17-1,34 18 1,19 0-1,0-53 1,-1-36 0,-35-34-1,-17-18 1,-53 17 0,-18 1-1,-35 52 1,35 36-1,35-18 1</inkml:trace>
  <inkml:trace contextRef="#ctx0" brushRef="#br0" timeOffset="133306.799">19279 7673 0,'0'0'15,"18"0"-15,-18-18 0,18 1 16,-18-1 0,-18 36 30,-17 17-46,-36 53 16,-17 36 0,-18 34-1,18 19 17,53 34-17,35 1 1,70-53-1,54-53 1,17-89 0,-53-34-16</inkml:trace>
  <inkml:trace contextRef="#ctx0" brushRef="#br0" timeOffset="134681.805">19420 7920 0,'0'0'0,"0"17"110,0 1-110,0 0 15,-17 35 1,-36 17-1,18 18 1,17 1 0,18-19-1,18 1 1,52-54 0,18-17-1,-17-53 1,-1-35-1,-17 18 1,-35 17 0,-18 70 15,0 1-31,0 17 16,35 36 15,36-18-16,-1-36 1,19-17 0,-72 0-16,36-52 15,0-37 1,-35-34 0,-18 17-1,-71 18 1,-35 53-1,-17 35 1,88 35 0,70 18-1</inkml:trace>
  <inkml:trace contextRef="#ctx0" brushRef="#br0" timeOffset="134931.805">20267 8149 0,'0'18'31,"0"-1"-15,0 1-1,0 0-15,0 35 16,0 0-1,-18-1 1,18-16 0</inkml:trace>
  <inkml:trace contextRef="#ctx0" brushRef="#br0" timeOffset="135103.678">20355 8008 0,'0'0'0,"0"-18"0,0 1 16,0-36-1,-17 35 1</inkml:trace>
  <inkml:trace contextRef="#ctx0" brushRef="#br0" timeOffset="135494.393">20496 8361 0,'0'0'0,"0"17"0,18 1 16,-18-36 15,0-17-15,0-18-1,0-17 1,18-1 0,52 18-1,18 53 1,18 36-1,-53 52 1,-53 35 0,0-35-1,-35-35 1,17-17 0,1-54 15</inkml:trace>
  <inkml:trace contextRef="#ctx0" brushRef="#br0" timeOffset="136169.184">21378 7673 0,'0'0'0,"0"-35"15,0-1 1,0 54 31,18 17-47,0 71 31,-36 35-15,-17-17-1,17-89-15,-17 53 16,-18 36 0,18-19-1,17-34 1,0-53-1,18-1 1,18-52 0,0-36-1,17-34 1,-18 16 0,-34 19-1,-36 35 1,-71 17 15,36 53-15,35 53-1,18 1 1,53-1 0,35-18-1,35-17 1,0-53-1,-17-17 1,-36-19-16</inkml:trace>
  <inkml:trace contextRef="#ctx0" brushRef="#br0" timeOffset="136510.945">21555 8149 0,'0'0'15,"-18"-17"-15,-17 17 32,0 35-17,-1 18 1,36 35 0,18-18-1,17-17 1,18-35-1,-18-36 1,1-52 0,-19-54-1,-17 54 1,-17-1 0,-19 36-1,1 35 1</inkml:trace>
  <inkml:trace contextRef="#ctx0" brushRef="#br0" timeOffset="137152.654">21731 8061 0,'0'18'32,"0"-1"-17,-18-17 1,1 36-16,-18 34 15,17-17 1,18 18 0,18-1 15,52-35-15,-52-35-16,52 0 15,1-53 1,-18-17-1,0-1 1,-36 18 0,-17 36-1,0 52 1,18 0 0,35 18-1,35-35 1,18-18-1,-18-18 1,-35-35 0,-53-35 15,-18 18-15,-52 17-1,-18 0 1,17 53-1,36-18-15</inkml:trace>
  <inkml:trace contextRef="#ctx0" brushRef="#br0" timeOffset="137980.921">22860 7655 0,'0'0'0,"0"-35"16,0 17-1,0 1 1,-18-1-1,18 71 17,0 53-17,18 0 1,-18-1 15,0-16-15,-18-19-1,1-17 1,17-35 0,-18-18-1,-17 0 1,17-53 0,1 18-16</inkml:trace>
  <inkml:trace contextRef="#ctx0" brushRef="#br0" timeOffset="138221.647">22578 7638 0,'0'0'15,"-53"-36"-15,35 1 16,53-18 15,54 18-15,34 17-1,18-17 1,-53 35 0,-52 0-1,-19 18 1,-17 17 0</inkml:trace>
  <inkml:trace contextRef="#ctx0" brushRef="#br0" timeOffset="138903.327">23125 7902 0,'0'18'47,"0"-1"-31,0 19-1,17 17 1,18-18 0,36 0-1,-18-35 1,-35 0-16,35-35 15,-18 0 1,-35-36 0,17 18-1,-17 18 1,-17 70 15,-1-17-15,1 52-1,-19 19 1,36 34 0,-17 36-1,-1-18 1,-17 18 0,-1-71-1,19-35 1,17-36-1,-18-34 1,0-18 0,-17-89-1,35-17 1,0 0 0,18 53-1,35-1 16,35 19-31</inkml:trace>
  <inkml:trace contextRef="#ctx0" brushRef="#br0" timeOffset="139278.367">23707 7920 0,'0'0'16,"0"-18"-16,0 1 16,17 17-1,1 17 1,0 18 0,-1 54-1,-17-54 1,0 88-1,0 19 1,-35-19 0,0-17-1,-1-36 1,36-34 0,0-19-1,0-52 1,18-36-1,-18 36-15</inkml:trace>
  <inkml:trace contextRef="#ctx0" brushRef="#br0" timeOffset="139544.004">23918 7867 0,'0'0'0,"0"-18"0,-17-17 0,17-18 16,53 35 15,35 36-15,0 35-1,-70-35-15,17 70 16,-53-18 0,-35 1-1,-35-36 1,0-17-1,35-18 1,53-18 0</inkml:trace>
  <inkml:trace contextRef="#ctx0" brushRef="#br0" timeOffset="139950.097">24342 7937 0,'17'0'31,"1"-17"-15,17-1-1,0 1 1,-17-19-1,-18 1 1,-53 17 0,0 36-1,-17 35 1,17 17 0,53 19-1,0-54-15,0 53 16,70-17 15,1-36-15,17-17-1,-70-18-15</inkml:trace>
  <inkml:trace contextRef="#ctx0" brushRef="#br0" timeOffset="140247.964">24888 8026 0,'0'0'0,"-17"0"31,17 35-15,0-17 0,-18-18-1,18-18 32,0 0-31,0 1 31,-17-1-32</inkml:trace>
  <inkml:trace contextRef="#ctx0" brushRef="#br0" timeOffset="142810.517">25594 7444 0,'0'0'0,"0"-18"16,0 0 0,0 1-1,18 34 32,-18 19-31,17 34-1,-17 36 1,0-71-16,-17 71 16,-1 0-1,0-18 1,18-35 15,0-35-15,-17-18-1,-1-18 1,18-35 0,0 18-16</inkml:trace>
  <inkml:trace contextRef="#ctx0" brushRef="#br0" timeOffset="143076.525">25206 7479 0,'0'0'0,"-18"0"0,18-18 0,-17 1 16,17-1-1,70-17 1,107 17 0,-36-17 15,-18 17-16,-52 0 1,-36 18 0,-17 0-1</inkml:trace>
  <inkml:trace contextRef="#ctx0" brushRef="#br0" timeOffset="143638.957">26035 7532 0,'0'0'0,"0"17"0,0 19 16,0 34-1,0 18 16,0 1-15,0-72-16,0 54 16,0-36-1,0-53 17,0 1-17,0-71 1,0-53-1,18 17 1,35 1 0,-18 17-1,35 35 1,-34 36 0,-1 35-1,-17 18 1,-1 34-1,-17 72 1,0-1 0,0 1-1,0-1 1,0-34 0,0-19-1,18-52 1,17-18-1</inkml:trace>
  <inkml:trace contextRef="#ctx0" brushRef="#br0" timeOffset="143857.556">26176 7708 0,'0'0'15,"-35"0"-15,-18 0 16,18 0 0,88 0 15,35-17-15,-53-1-1</inkml:trace>
  <inkml:trace contextRef="#ctx0" brushRef="#br0" timeOffset="144186.148">26670 7338 0,'0'0'0,"-35"0"16,35 17 15,0 36-15,0 53-1,0 0 1,0 0 0,0 0-1,17-89-15,-17 54 16,18-36-1,-18-53 17</inkml:trace>
  <inkml:trace contextRef="#ctx0" brushRef="#br0" timeOffset="144702.445">26599 7444 0,'0'0'0,"0"-71"0,18-17 32,53 35-17,34 53 1,-69 0-16,70 53 16,-36 0-1,-52 17 1,-54 19-1,-34-37 1,-18 1 0,17-35-1,36 0 1,70-18 0,53 0-1,36 17 1,-18 1-1,-18 52 17,-88 1-17,-18 0 1,-35-1 0,-35-35-1,-18 1 1,-52-19-1,87-17 1,53 0 0,36-35-1,0 17-15</inkml:trace>
  <inkml:trace contextRef="#ctx0" brushRef="#br0" timeOffset="145218.116">27270 6950 0,'17'0'15,"36"0"1,-17 0 0,69 53-1,1 70 1,-53 53 0,-35 54-1,-54-36 1,1-35-1,-35-36 1,34-35 0,-17-52-1,36-19 1,-1-34 0</inkml:trace>
  <inkml:trace contextRef="#ctx0" brushRef="#br0" timeOffset="145546.777">27993 7479 0,'0'-18'16,"0"1"15,0-1-31,-18 0 16,1-17 0,17 17-1,-18 1 1,18 34 31</inkml:trace>
  <inkml:trace contextRef="#ctx0" brushRef="#br0" timeOffset="145734.226">28028 7602 0,'0'0'16,"18"53"-1,-1 18 1,-17 17 0,-70 35-1,-18-52 1,0 0 0,17-54-1</inkml:trace>
  <inkml:trace contextRef="#ctx0" brushRef="#br0" timeOffset="148189.766">3845 10336 0,'0'0'0,"0"-17"16,18 17-1,-18-36 1,0 19 0,0-1-1,-53 18 1,-18 0-1,36 0-15,-53 18 16,0 17 0,52 18-1,36 18 1,53-36 0,71-18-1,-36-17 16,-17-35-31,-18-18 16,-18-35 15,0-53-15,-17 0 0,-18 53-1,0 35 1,-18 53-1,0 35 1,18 18 0,0 35-1,0 0 1,0 1 0,36-1-1,-1-35 1,-17 0-1,35-36 1,-36-17 0</inkml:trace>
  <inkml:trace contextRef="#ctx0" brushRef="#br0" timeOffset="148549.263">4269 10301 0,'0'0'15,"0"18"17,17-18-32,-17 35 15,36 18 1,-1 0 0,-35 0-1,17-18 1,-17-53 31,0-17-47,0-18 31,0-35-15,18 0-1,-18 17 1,18 54-1,-1 17 1,19 0 0</inkml:trace>
  <inkml:trace contextRef="#ctx0" brushRef="#br0" timeOffset="148767.954">4639 10266 0,'0'0'15,"0"17"-15,18-17 0,-1 18 16,1 0 0,17 35 15,-35 0-15,0-36-1,0 1 1,-17-18-1</inkml:trace>
  <inkml:trace contextRef="#ctx0" brushRef="#br0" timeOffset="148924.379">4692 10178 0,'0'0'0,"-18"-71"16,1 1-1,-1 34 1,18 54 15</inkml:trace>
  <inkml:trace contextRef="#ctx0" brushRef="#br0" timeOffset="149315.124">4886 10283 0,'0'0'0,"18"18"15,17 17 1,-17 1 0,17 34-1,0-17 1,0 0-1,-17-35 1,17-18 0,1 0-1,16-53 17,-16-18-17,-19 1 1,-17-1-1,18 36 1,-18 17 0,18 18-1</inkml:trace>
  <inkml:trace contextRef="#ctx0" brushRef="#br0" timeOffset="149690.06">5415 10336 0,'18'18'16,"-1"-18"0,1 0-16,17 0 31,18 0-15,-17-35-1,-36-1 1,0 1-1,-18 0 1,-17 35 0,-18 18-1,35 17 1,18 35 0,0 1-1,71-1 1,-18-17-1,-1-35 1,-16-18 0,17-18-1</inkml:trace>
  <inkml:trace contextRef="#ctx0" brushRef="#br0" timeOffset="150002.456">5874 10354 0,'0'0'15,"17"0"-15,1 18 16,0 17 0,-18 18-1,17 0 1,-17 0 0,18-36-1,0-17 1,-18-35-1,17-36 1,18 1 0,-17-54-1,-18 72 17,0 34-17</inkml:trace>
  <inkml:trace contextRef="#ctx0" brushRef="#br0" timeOffset="150502.414">6615 10442 0,'0'0'0,"-18"0"15,-17 0 1,17 0 0,0 18-1,18-1 1,0-34 62,0-1-62,0 1-1,36-1 1</inkml:trace>
  <inkml:trace contextRef="#ctx0" brushRef="#br0" timeOffset="151159.337">7285 10266 0,'17'-18'16,"1"-17"-1,0 17 1,-18 1 0,-18 17-1,0 0 1,-52 17-1,-1 19 1,18-1 0,53 0-1,18 36 1,53-18 0,-1-1-1,-17-16 16,-35-1-15,-18 0 0,-53-35-1,-18 18 1,36-18-16,-53 0 16,35 0-1,88-18 16,-17 1-31</inkml:trace>
  <inkml:trace contextRef="#ctx0" brushRef="#br0" timeOffset="151723.523">7497 10336 0,'0'-17'0,"0"-1"16,0 36 31,0-1-32,-18 36 1,18 18 0,35-18-1,36-18 1,-1-35-1,-52 0-15,35-18 16,-18-35 0,-35 18-1,0-18 1,0 36 15,0 52-15,0 0-16,18 18 15,52 0 1,36-18 15,0-35-15,-35 0 0,-1-70-1,-70-18 1,-53 17-1,0 0 1,-17 54 0,17 17-1,35 17 1</inkml:trace>
  <inkml:trace contextRef="#ctx0" brushRef="#br0" timeOffset="151926.647">8361 10336 0,'0'0'0,"17"0"31,1 18 1,-18 17-17,0 18 1,0-18-1,0 1 1</inkml:trace>
  <inkml:trace contextRef="#ctx0" brushRef="#br0" timeOffset="152098.37">8396 10178 0,'0'0'15,"0"-36"-15,0-34 0,-18-1 16,1 36 15,17 53-15,-18-1-16</inkml:trace>
  <inkml:trace contextRef="#ctx0" brushRef="#br0" timeOffset="152427.729">8890 10001 0,'18'-17'0,"-18"-1"15,0 36 17,0-1-17,0 36-15,0-18 16,-18 71 0,18 0-1,-18-18 1,18-17-1,0-36 1</inkml:trace>
  <inkml:trace contextRef="#ctx0" brushRef="#br0" timeOffset="152615.066">8837 10319 0,'-18'0'0,"36"0"0,-88-36 15,52 19 1,53 17 0,36 0-1,17 0 17,0-18-32</inkml:trace>
  <inkml:trace contextRef="#ctx0" brushRef="#br0" timeOffset="152898.293">9331 10195 0,'0'0'0,"18"-17"15,-18-1 1,-18 0 0,-35 18-1,35 0-15,-35 53 16,1 0-1,34 18 1,18-1 0,70 1-1,1-36 17,0-35-17,17-18 1,-71 1-16</inkml:trace>
  <inkml:trace contextRef="#ctx0" brushRef="#br0" timeOffset="153349.823">9701 9913 0,'0'0'0,"-53"-106"16,18 18-1,0 70 1,35 71-1,-18 53 1,36 35 0,0 53-1,-1-88 1,1-35 0,-18-36 15,17-53 0,-17 1-31,36-36 16,-19-35-1,36 17 1,18 36 0,17 70-1,-35 36 1,-18 34-1,-35-34 1,-17-1 0,-36-34-1,17-36 1,19 0-16</inkml:trace>
  <inkml:trace contextRef="#ctx0" brushRef="#br0" timeOffset="153928.037">10530 10037 0,'0'0'0,"0"-53"16,0 17 0,0 19-1,0-1 1,0 53-1,0 36 1,0-36-16,0 89 16,0-19-1,0 1 1,0-53 0,0 0 15,-17-71 0,-1 1-31,0-1 0</inkml:trace>
  <inkml:trace contextRef="#ctx0" brushRef="#br0" timeOffset="154115.374">10336 10037 0,'0'0'15,"-17"-53"-15,17-36 16,17 36-1,54 1 1,-18 16 0,35 1-1,0 35 1,0 35 0,-70-17-1</inkml:trace>
  <inkml:trace contextRef="#ctx0" brushRef="#br0" timeOffset="154490.711">10954 10107 0,'0'0'0,"0"18"31,-18-18-31,-35 35 31,18 18-31,0 17 16,35 1-1,70-18 1,18-35 0,18-18-1,-18-36 1,-52-34 15,-19-18-15,-17 52-16,-17-52 15,-36 35 1,-18 18 0,54 35-16</inkml:trace>
  <inkml:trace contextRef="#ctx0" brushRef="#br0" timeOffset="154834.809">11836 9878 0,'0'0'0,"0"-36"15,-18 1 1,-35 0 15,-17 53-15,-19 52 0,36 36-1,36 70 1,34-52-1,36-18 1,18-53 0,17-18-1,0-53 1,-70 1-16</inkml:trace>
  <inkml:trace contextRef="#ctx0" brushRef="#br0" timeOffset="155084.815">12277 9860 0,'0'0'15,"0"-35"-15,0 0 16,17 17 0,19 71-1,16 53 1,-34 52-1,-18-34 1,-53-18 0,-17-36-1,-1-34 1,36-36-16</inkml:trace>
  <inkml:trace contextRef="#ctx0" brushRef="#br0" timeOffset="155397.27">12788 10160 0,'0'0'0,"-17"-18"15,-1 18 16,0 18-15,18 0 0,0-36 62,0 0-63,0 1-15,0-1 16</inkml:trace>
  <inkml:trace contextRef="#ctx0" brushRef="#br0" timeOffset="156569.353">13212 10037 0,'0'17'78,"0"1"-78,0-1 16,0 19-1,0 17 1,0 17 0,0-52-16,0-1 0,0 1 31,0-36 0,0 1-15,0-71-1,52 17 1,37 1 0,-1 34-1,-18 54 17,-17 35-17,-53 17 1,18 1-1,-18-18 1,0-18 0,18-35 15</inkml:trace>
  <inkml:trace contextRef="#ctx0" brushRef="#br0" timeOffset="156975.455">13829 10142 0,'18'-17'63,"-1"-1"-48,18-17 1,-35 0 0,0-1-1,-35 19 1,-18 34 0,18 54-1,0-1 1,35 1-1,17-1 1,-17-52-16,71 35 16,-1-18-1,19-35 1,-54 0 0</inkml:trace>
  <inkml:trace contextRef="#ctx0" brushRef="#br0" timeOffset="157475.361">14393 10125 0,'0'0'0,"-17"-18"31,-19 36-15,1 52-1,17-17 1,18-35-16,36 35 15,52-18 1,18-17 0,-36-36-1,-17-17 1,-17-53 15,-36 35-15,0 35-1,-18 36 1,0 35 0,36-1-1,52-16 1,36-1 0,-18-35-1,-17-35 1,-36-18-1,-17-35 1,-18-1 0,-71 19-1,1 52 1,17 18 0</inkml:trace>
  <inkml:trace contextRef="#ctx0" brushRef="#br0" timeOffset="158241.617">15328 9754 0,'0'0'0,"0"-35"16,-17 0-1,17 52 48,-18 1-63,0 35 15,1 70 1,-19 19 0,36-19-1,0-88-15,0 53 16,53-35-1,0-53 1,18 0 0,-1-53-1,1-52 1,-36 52 0,-35 35 15,0 71 0,18 0-15,35 0-1,-36-36-15,72 19 16,16-19 0,-16-34-1,-19-54 1,-17-35-1,-35-35 1,-54-35 0,-69 88-1,-1 70 1,18 18 0,52 53-1,36-35 1</inkml:trace>
  <inkml:trace contextRef="#ctx0" brushRef="#br0" timeOffset="158523.384">16245 10072 0,'0'17'16,"0"1"0,-35 17-1,17 18 1,1 0 0,-1 0-1,18-35 1</inkml:trace>
  <inkml:trace contextRef="#ctx0" brushRef="#br0" timeOffset="158679.903">16281 9895 0,'0'0'16,"0"-35"-16,0 0 0,0-36 15,0 54 1,0 34 0</inkml:trace>
  <inkml:trace contextRef="#ctx0" brushRef="#br0" timeOffset="159023.528">16439 10319 0,'0'0'0,"18"0"15,-18-18 1,18-17 0,-18-18-1,17 0 1,19-18-1,-19 54-15,54-18 16,-1 52 0,1 54-1,-36 17 1,-35 0 0,0-17-1,-17-36 1</inkml:trace>
  <inkml:trace contextRef="#ctx0" brushRef="#br0" timeOffset="159680.27">17286 9543 0,'0'0'0,"0"-36"0,-18 1 16,18 0-1,0 52 32,0 1-47,-17 106 31,-1 34-15,-17 1 0,0-18-1,17-17 1,0-19-1,18-34 1,-17-71-16,17 35 16,0-52 15,0-36-15,0-35-1,0 17 1,0 36-16,-36-18 15,-34 35 1,-1 18 15,36 35-15,17 36 0,18 0-1,18-1 1,17-35-1,18-17 1,18-18 0,-54 0-16</inkml:trace>
  <inkml:trace contextRef="#ctx0" brushRef="#br0" timeOffset="160024.29">17515 10089 0,'0'0'0,"0"-17"0,-17-1 16,-19 18 15,19 0-31,-18 53 16,-18 0-1,53 18 1,17-19-1,36-16 1,18-19 0,-1-52-1,-34-18 1,-36-35 0,0 0-1,-36 35 1,-17 18-1,0 35 1</inkml:trace>
  <inkml:trace contextRef="#ctx0" brushRef="#br0" timeOffset="160618.381">17780 10019 0,'0'18'32,"0"-1"-17,-18-17-15,-17 71 16,17-18-1,1 17 1,52-35 0,18-17-1,18-18 17,17-35-17,-35-18 1,-18-18-1,-17 1 1,-18 87 15,35 36-15,-35-35-16,53 17 16,17-17-1,1-18 1,-18-18-1,-18-35 1,-35-17 0,-35-54-1,-36 54 17,1 17-17,34 53-15</inkml:trace>
  <inkml:trace contextRef="#ctx0" brushRef="#br0" timeOffset="161290.622">18944 9349 0,'0'0'0,"18"-18"15,17-17 1,-35 17-1,0 0 1,-70 54 0,-54 70-1,1 52 1,34 36 0,19 18-1,70-36 1,70-17-1,124-35 1,-17-107 0</inkml:trace>
  <inkml:trace contextRef="#ctx0" brushRef="#br0" timeOffset="162385.637">19156 9613 0,'0'0'0,"0"-17"0,0-1 31,-18 18-15,18 18-1,-17 34 1,-19 37 0,1 34-1,35-17 1,0-71-16,53 36 15,17-36 1,19-17 0,-36-36-1,-1-35 1,1-17 0,-53-19-1,0 125 16,36 17 1,-1 17-17,36-17 1,17-18 0,-53-17-16,53-18 15,-17-35 1,-36-53-1,0-36 1,-35-35 0,0 18-1,-70 35 1,17 106 0,18 18-1,35 17 1,35 1-1</inkml:trace>
  <inkml:trace contextRef="#ctx0" brushRef="#br0" timeOffset="162666.773">20197 9807 0,'0'0'0,"0"18"16,0-1 0,0 36-1,0 18 1,-18-18 0,18 0-1,0-18 1,0-17-1,0-36 1</inkml:trace>
  <inkml:trace contextRef="#ctx0" brushRef="#br0" timeOffset="162807.465">20179 9631 0,'0'0'0,"0"-35"0,0-18 16,0-36-1,0 54 1,18 35 0</inkml:trace>
  <inkml:trace contextRef="#ctx0" brushRef="#br0" timeOffset="163167.143">20391 10019 0,'0'0'0,"0"18"0,17-18 15,1 0 1,-18-18 0,0-35-1,0-18 1,17-34-1,19 34 1,34 18 0,-34 53-16,52 71 15,-18 34 1,-52 1 0,-18-35-1,0-18 1,-18-18-1,1-53 1</inkml:trace>
  <inkml:trace contextRef="#ctx0" brushRef="#br0" timeOffset="163792.216">21255 9243 0,'0'0'0,"0"-18"16,0 0 0,17 36 15,1 35-16,-18 53 1,-18 53 0,-52 35 15,17-36-15,-18-34-1,19-36 1,34-35-1,18-35 1,0-36 0,18 0-1,-1 1-15,36-54 16,-18-17 0,-35 0-1,-53 17 1,-35 36-1,0 53 1,0 52 0,53 18 15,35-17-15,17-1-1,36-34 1,35-19-1,18-17 1,-88-17-16</inkml:trace>
  <inkml:trace contextRef="#ctx0" brushRef="#br0" timeOffset="164120.294">21431 9842 0,'0'0'0,"0"-17"0,0-1 15,-35 36 1,-18 35 0,18 35-1,17-17 17,36-1-17,17-35 1,-17-35-16,35 0 15,-18-35 1,-17-53 0,-1 0-1,-17-18 1,0 35 0,-35 36-1,-18 35 1</inkml:trace>
  <inkml:trace contextRef="#ctx0" brushRef="#br0" timeOffset="164698.245">21713 9825 0,'-17'0'16,"-1"0"0,-17 35-1,17 18 1,1 18 0,17-1-1,17-17 1,54-18-1,-54-35-15,36 0 16,0-35 0,0-35-1,-35-1 17,-18 18-17,0 71 16,0-1-31,35 36 16,18 0 0,35-35-1,0-18 1,-17-18 0,-18-35-1,-35-53 1,-18 18-1,-53 0 1,-18 35 0,18 53-1,18 18 1</inkml:trace>
  <inkml:trace contextRef="#ctx0" brushRef="#br0" timeOffset="165323.242">22666 9472 0,'0'0'0,"0"-18"0,0 1 16,0-1-1,0 36 17,0-1-32,0 19 15,0 70 1,0 17 15,0-70-31,-18 53 16,18-36-1,0-17 1,0-35 0,-17-53 15</inkml:trace>
  <inkml:trace contextRef="#ctx0" brushRef="#br0" timeOffset="165557.83">22348 9472 0,'0'0'0,"-52"-70"16,34 17-1,53 35 1,71-17 0,17 35 15,1 0-16,-18 0 1,-53 0 0,-18 0-16</inkml:trace>
  <inkml:trace contextRef="#ctx0" brushRef="#br0" timeOffset="166200.153">23072 9648 0,'0'18'31,"0"0"-31,-18-1 16,18 1-1,0 53 1,35-19 0,36 1-1,-1-35 1,1-18 0,0-71-1,-36 1 1,-18-18-1,-17 35 1,0 35 0,-17 36-1,-36 70 1,18 35 0,17 36-1,0-18 16,1 0-15,-19-17 0,1-54-1,0-17 1,-18-53 0,0-53-1,-18 1 1,36-37-1,35 1 1,71-35 0,-1 35-1,1 35 1</inkml:trace>
  <inkml:trace contextRef="#ctx0" brushRef="#br0" timeOffset="166590.761">23671 9684 0,'0'0'16,"0"-36"0,0 19-1,0-1-15,0 36 31,18 17-15,0 89 0,-18 17-1,-18 0 1,-17-18 0,35-87-16,-36 52 15,19-35 1,17-36-1,0-34 32,0-36-31,17 17-16,-17 19 0</inkml:trace>
  <inkml:trace contextRef="#ctx0" brushRef="#br0" timeOffset="166840.799">23724 9737 0,'0'-53'0,"0"106"0,36-230 16,-1 124 0,0 18-1,36 70 1,-18 54 0,-18 16-1,-35-16 1,-35-19-1,-54-35 17,-34-35-17,88-17 1</inkml:trace>
  <inkml:trace contextRef="#ctx0" brushRef="#br0" timeOffset="167184.461">24042 9648 0,'0'0'0,"17"0"0,19 0 16,17 0-1,-53-17-15,53-1 16,-53-17-1,0 0 1,0 17 15,-53 36-15,-36 35 0,1 70-1,88-35 1,36 0-1,34-17 1,18-36 0,0-35-1</inkml:trace>
  <inkml:trace contextRef="#ctx0" brushRef="#br0" timeOffset="167450.039">24624 9790 0,'0'0'0,"-18"0"0,1 0 16,-1 0-1,0 0 17,18 17-17,18-17 48,-18-17-63,0-1 15,0-17 1</inkml:trace>
  <inkml:trace contextRef="#ctx0" brushRef="#br0" timeOffset="168482.672">25065 9331 0,'0'-18'16,"-18"18"15,18 18-15,-17 35-1,-1 17 1,18 1 15,0 17-15,35-17-1,18-54 1,-35-17-16,35 0 16,0-53-1,0-17 1,-1 17 0,-34 18-1,-18 70 16,35 18-15,36 0 0,-1-18-1,1-17 1,-18-18 15,-35-18-31,17-52 16,-18-19-1,-17-16 1,-17 34 0,-36 18-1,18 35 1,-1 18 0,36 18-1</inkml:trace>
  <inkml:trace contextRef="#ctx0" brushRef="#br0" timeOffset="168795.346">25929 9313 0,'0'0'0,"18"0"0,-1-17 16,-17-1-1,18 18 1,-18 18 0,0-1-1,0 54 1,0 17 0,0 18-1,0-18 1,0-53-16,0 1 15,0-19 1</inkml:trace>
  <inkml:trace contextRef="#ctx0" brushRef="#br0" timeOffset="169357.748">26529 9331 0,'0'0'0,"-18"0"0,1 0 16,-19 0-1,1 35 1,17 18-1,-17 0 1,35 0 0,-18-18-1,18-52 17,18-19-17,0-34 16,17-1-15,18 1 0,0 34-1,-35 36-15,17 0 16,18 53 0,-18 18-1,-17-1 1,35-17-1,17 0 1,18-35 0,0-18-1,-17-35 1,-18-1 0,-35 19-1</inkml:trace>
  <inkml:trace contextRef="#ctx0" brushRef="#br0" timeOffset="169607.973">27164 9137 0,'-18'-18'15,"36"36"-15,-71-71 16,35 35 0,18 36 15,0 0-31,0 17 15,0 53 1,0 0 0,0 18-1,0-35 1,0-18 0</inkml:trace>
  <inkml:trace contextRef="#ctx0" brushRef="#br0" timeOffset="169982.993">27411 9172 0,'0'0'0,"0"-17"16,0-1-1,0 36 32,0-1-31,0 36-16,0 35 31,0-52-31,-18 69 16,18-16-1,0-54 1,0-17 0,0-36-16</inkml:trace>
  <inkml:trace contextRef="#ctx0" brushRef="#br0" timeOffset="170295.864">27446 9066 0,'0'0'0,"18"-17"0,17-19 16,18 19-1,35 34 1,-35 54-1,0 17 17,-53 0-17,0 36 1,-18-18 0,1-71-16,-36 36 15,-18-36 1,-17-18-1,35-17 1,18-35 0</inkml:trace>
  <inkml:trace contextRef="#ctx0" brushRef="#br0" timeOffset="170764.543">28028 9102 0,'0'0'15,"0"-18"1,-17 18-1,-1 0 1,-17 35 0,-36 18-1,36 35 1,35 1 0,53-1-1,35-35 1,-53-53-16,53 0 15,-17-36 17,-36-52-17,-35 0 1,-17 0 0,-36 35-1,17 53 1</inkml:trace>
  <inkml:trace contextRef="#ctx0" brushRef="#br0" timeOffset="171390.546">28469 9031 0,'0'0'0,"-17"18"31,-1-1-15,0 19-1,18 17 1,0 17-1,53-17 1,18 0 0,35-35-1,-18-36 1,-18-17 0,-17-36-1,-18 18 1,-17 0-1,-18 71 17,18 35-1,35-18-15,17 0-1,-17-17 1,18-18-1,-36-18 1,-17-35 0,-36-17-1,-35-1 1,18 18 0,0 18-1,17 35-15,0-17 16</inkml:trace>
  <inkml:trace contextRef="#ctx0" brushRef="#br0" timeOffset="171812.383">29281 8608 0,'0'0'16,"0"-18"-16,0 0 0,0 1 15,35 17 1,18 35-1,35 71 1,18 106 0,-71-18 15,-70 17-15,-18-87-1,-53 52 1,0-70-1,0-53 1,36-53 0,52-18-16</inkml:trace>
  <inkml:trace contextRef="#ctx0" brushRef="#br0" timeOffset="172124.857">29916 9102 0,'0'0'0,"17"-18"31,1 18-31,-1-18 15,-17 1 1,18-19 0,-18 19-1,0-1 1,-18 18 0,1 0-1</inkml:trace>
  <inkml:trace contextRef="#ctx0" brushRef="#br0" timeOffset="172312.502">30004 9278 0,'0'0'16,"0"71"-1,-36 17 1,-34 0-1,-36 18 1,-17-18 0,34-53-16</inkml:trace>
  <inkml:trace contextRef="#ctx0" brushRef="#br0" timeOffset="174923.024">512 11994 0,'0'-17'47,"0"-1"-47,0 1 16,35-1-16,0-17 15,-17-36 17,-1 0-17,-34 19 1,-36 16 0,-71 54-1,18 17 1,71 18-1,53 18 1,70 35 0,36-1-1,-19 19 1,-34-36 0,-71-17-1,-35-1 1,-71-35-1,18-35 1,17-17 15,18-19-15,18-52 0,52-18-1,54-17 1,0 52-1,17 36 1,-71 18-16</inkml:trace>
  <inkml:trace contextRef="#ctx0" brushRef="#br0" timeOffset="175501.119">794 11536 0,'0'0'0,"-18"-18"31,0 18-16,18 18 17,0-1-32,18 19 15,53 17 1,-36-18-16,18 0 16,70 36-1,-34-1 1,-19 1-1,-35 17 1,-17-17 15,-18 34-15,-18-16 0,-35-1-1,1 0 1,-37 0-1,-17 0 1,-35 1 0,71-54-1,17-35 1,88 0 15,0-18-15</inkml:trace>
  <inkml:trace contextRef="#ctx0" brushRef="#br0" timeOffset="-184295.949">2046 11659 0,'0'-17'62,"-18"17"-31,18 17 32,0 1-63,0 52 15,0 36 1,0 35 0,0-17-1,0-18 1,0-18 0,0-53-1,0-17 1,0-1-1,0-34 1,-35-18 15,0-1-31</inkml:trace>
  <inkml:trace contextRef="#ctx0" brushRef="#br0" timeOffset="-183952.187">1834 11747 0,'0'0'0,"0"-17"0,-17-18 16,34-18 0,36 0-1,18 35 1,52 18-1,18 53 1,-52 0 15,-72 0-15,1 17 0,-71 1-1,-35 0 1,0-36-1,52 0 1,54-35 0</inkml:trace>
  <inkml:trace contextRef="#ctx0" brushRef="#br0" timeOffset="-183514.105">2681 11906 0,'0'0'0,"0"-17"0,-35 17 31,0 0-15,-1 17-1,1 71 1,17 18 0,18-18-1,53-35 1,-35-35-16,70 0 16,-35-36-1,0-35 1,-53-35-1,-35-18 1,-1 36 0,19 52 15,17 36-15</inkml:trace>
  <inkml:trace contextRef="#ctx0" brushRef="#br0" timeOffset="-183138.428">3122 11924 0,'0'0'0,"0"-53"15,-35 35 1,17 1-1,-17 17 1,17 35 0,18 71-1,0 53 1,0 35 15,18 0-15,0-141-16,-18 88 15,0-53 1,0-53 0,0-17-1,-36-18 1,1-36 0,0-52-1</inkml:trace>
  <inkml:trace contextRef="#ctx0" brushRef="#br0" timeOffset="-182888.478">2963 11959 0,'0'0'0,"0"-35"0,18 17 16,0-35-1,17 53 1,0 0-1,0 36 1,-17 34 0,-18 18-1,-35-17 1,0-18 0,35-36-1</inkml:trace>
  <inkml:trace contextRef="#ctx0" brushRef="#br0" timeOffset="-182008.479">3828 11906 0,'0'0'0,"0"-17"0,-18 17 15,0-18 1,1 0 0,-1 36 15,0 53-15,18 17-1,53 0 16,18-18-15,-36-52-16,53 0 16,-17-36-1,-18-35 1,-36-70 0,1 17-1,-18 53 1,0 0-1,-18 88 1,18 36 0,0 17-1,53 0 1,-17-17 0,17-36-1</inkml:trace>
  <inkml:trace contextRef="#ctx0" brushRef="#br0" timeOffset="-181653.118">4480 11906 0,'0'0'0,"0"-88"16,0 35 0,0 18-1,-17 35 1,-19 53-1,36 35 1,0 53 0,0 35-1,0-123-15,18 71 16,0 35 0,-1-54-1,-17-52 1,18-35 15,-18-53 0,0 17-31,0-70 16,0 53-16</inkml:trace>
  <inkml:trace contextRef="#ctx0" brushRef="#br0" timeOffset="-181402.869">4427 11818 0,'0'-35'0,"0"70"0,36-141 16,17 71-1,-18 35 1,18 18 0,0 34-1,-36 72 1,-52-36 15,-18 0-15,-17-35-1,34-17 1</inkml:trace>
  <inkml:trace contextRef="#ctx0" brushRef="#br0" timeOffset="-181059.203">5098 11800 0,'0'0'0,"0"-17"0,0-19 16,0 19 0,-18 17-1,-17 0 1,-1 17-1,19 19 17,17-1-17,53 71 1,17-36 0,-17 1-1,-53-18 1,-17-18-1,-54-17 1,-17-18 0,53 0-1</inkml:trace>
  <inkml:trace contextRef="#ctx0" brushRef="#br0" timeOffset="-180606.045">6032 12047 0,'0'0'0,"-17"18"15,-1-18-15,1 0 16,34 0 31,18 0-47,71 0 15,18-18 1,-18 1 15,-36 17-15,-52 0 0,-18-18 15</inkml:trace>
  <inkml:trace contextRef="#ctx0" brushRef="#br0" timeOffset="-177933.888">7479 11942 0,'0'-18'32,"0"0"-17,-18 18 1,18-17 15,-17 17-15,17 17-1,-18 54 1,0-1 0,18 36-1,0-35 1,18-1 0,17-52-1,1-18 1,-1-18-1,-18-52 1,1-1 0,-18 18-1,0 36 1,0 52 0,18 18 15,17-18-16,36 0 1,-1-17 0,18-18-1,-35-53 1,-35-17 0,-18-36-1,-35 0 1,-18 53-1,0 18 1,17 35 0,36 35-1</inkml:trace>
  <inkml:trace contextRef="#ctx0" brushRef="#br0" timeOffset="-177699.117">8132 11942 0,'0'0'0,"17"0"16,1 0 0,-1 0-1,1 35 1,0 18 0,17 0-1,-35 0 1,0-36-16,0 18 15</inkml:trace>
  <inkml:trace contextRef="#ctx0" brushRef="#br0" timeOffset="-177542.765">8167 11818 0,'0'0'0,"-35"-71"31,17 19-15,0 52 0,36 17 15</inkml:trace>
  <inkml:trace contextRef="#ctx0" brushRef="#br0" timeOffset="-158255.582">8555 11924 0,'0'-18'0,"0"36"188,0 0-173,0-1-15,0 18 0,0 36 0,0 0 32,0-19-1,0 1-15,0-70 30,0-19-30,0-34 0,17-1-1,19 1 1,-1 17 0,0 53-1,18 0 1,0 53-1,0 0 1,-35 17 0,-18-34-1,0-1 17,0-18-32,0 1 15</inkml:trace>
  <inkml:trace contextRef="#ctx0" brushRef="#br0" timeOffset="-157583.787">9260 11994 0,'18'-17'0,"-18"-18"32,-35 17-17,-1 0 1,-16 18-1,-19 36 1,53-19-16,-35 54 16,53 17-1,18 0 1,53-35 0,-1-18-1,-17-35 1,0-35-1,-53-71 1,0-35 0,-18-18-1,1 18 17,-19 35-17,36 71 1,-17 35-1,17 53 1,0 0 0,17 35-1,1 18 1,0 0 0,-1-18-1,1-17 1,0-19-1,17-34 1,-17-18 0</inkml:trace>
  <inkml:trace contextRef="#ctx0" brushRef="#br0" timeOffset="-157177.594">9578 11977 0,'0'0'0,"-18"-35"16,1 35-1,-19 17 17,36 54-17,0 17 1,36-18-1,-19-34-15,54-1 16,-36-35 0,36-18-1,-36-35 17,-35-35-17,-35-35 1,-18 35-1,0 52 1,18 36 0,35 18-1,0 0-15</inkml:trace>
  <inkml:trace contextRef="#ctx0" brushRef="#br0" timeOffset="-156598.824">9931 11906 0,'0'-17'16,"-18"17"15,18 53-16,-18 17 1,18 18 0,18 0-1,0-70-15,35 35 16,17-53 0,-35-18-1,1-35 1,-19-17-1,-17-18 1,0 52 0,0 54-1,0 53 1,18-18 0,35-18 15,0-18-16,17-34 1,-34-18 0,-1-71-1,-35 0 1,-18 18 0,-17 35-1,-36 35 1,54 36-1,17-1 1</inkml:trace>
  <inkml:trace contextRef="#ctx0" brushRef="#br0" timeOffset="-156208.288">10566 11889 0,'0'0'0,"17"-18"15,1-17 1,-18 17 0,18 0-1,-18 1 1,-18 17 0,-17 17-1,17 36 1,18 0-1,18 18 1,17-1 0,0 36-1,-35-53 1,0-18 0,-53 1-1,18-36 16,0 0-15</inkml:trace>
  <inkml:trace contextRef="#ctx0" brushRef="#br0" timeOffset="-155130.021">11942 11483 0,'0'0'16,"0"-18"15,-18 18 0,18 18-15,-18 17-1,1 0 1,17 54 0,-18-72-16,18 89 15,0 18 1,0-1 15,18 1-15,17-36-1,0-53 1,36-53 0,17-35-1,-35-70 1</inkml:trace>
  <inkml:trace contextRef="#ctx0" brushRef="#br0" timeOffset="-154926.921">11836 11765 0,'0'0'16,"-53"0"-16,-18 0 15,89 0 16,70-18-15,18-17 15,-53 18-31</inkml:trace>
  <inkml:trace contextRef="#ctx0" brushRef="#br0" timeOffset="-154505.132">12206 11483 0,'0'-18'16,"0"54"-16,0-54 0,-18-17 15,1 35 1,-1 17 0,1 54-1,17 17 1,52 35 0,1-17-1,0 35 1,-35-105 15,0-19-15,-18-34-1,17-71 1,-17 17 0,35-35-1,-17 71 1,70 52-1,36 54 1,-18 17 0,-36 0-1,-35 1 1,-35-72 0,18-17-1,0 0 1</inkml:trace>
  <inkml:trace contextRef="#ctx0" brushRef="#br0" timeOffset="-154036.411">13159 11800 0,'0'0'0,"0"-35"15,0 17 1,0-17-1,-18 18 1,-53 17 0,-17 35-1,18 35 1,70 19 0,35-1-1,53-35 1,-53-36-16,54-17 15,-36-35 1,-36-53 15,-17 0-15,-17 35 0,-1 35-1,18 71 1,0 18-1,35 17 1,0-18 0,18-17-1,-35-53 1,17 0 0</inkml:trace>
  <inkml:trace contextRef="#ctx0" brushRef="#br0" timeOffset="-153645.578">13476 11483 0,'0'0'16,"0"-53"0,0 35-1,0 1 1,0 34-1,0 19 1,0 17 0,0 52-1,18-16 1,-18 16 0,0 1-1,17-18 1,1-17-1,17-36 1,1-17 0,16-18 15,-16-71-15,-36 54-16</inkml:trace>
  <inkml:trace contextRef="#ctx0" brushRef="#br0" timeOffset="-153504.75">13635 11765 0,'0'0'16,"-18"0"-16,1-18 15,69 1 17,-34 17-32,35-18 15,-35 1-15</inkml:trace>
  <inkml:trace contextRef="#ctx0" brushRef="#br0" timeOffset="-152770.034">14658 11695 0,'0'0'0,"-18"-18"0,1 18 16,17-18-16,-53 18 16,0 0-1,-35 18 1,-1 35 0,36 35-1,53 18 1,142 0-1,-37-71 1,-16-35 0,-36-53-1,-53-53 17,0 18-17,0 17 1,-18 71-1,18 53 1,18 18 0,34 0-1,37-1 1,-1-17 0,-18-53-1</inkml:trace>
  <inkml:trace contextRef="#ctx0" brushRef="#br0" timeOffset="-152441.973">15205 11818 0,'0'-18'0,"0"36"0,0-71 0,0 18 15,0-18 17,-18 53-17,0 18 1,18 52-1,0 54 1,53 52 0,0 89-1,-53-89 1,0-53 0,0-52-1,0-53 1,-17-18-1,17-36 1,0-34 0,0-54-1</inkml:trace>
  <inkml:trace contextRef="#ctx0" brushRef="#br0" timeOffset="-152176.348">15311 11818 0,'0'0'15,"-18"-35"-15,0-53 16,18 52 0,0 19-1,36 34 1,16 36 0,37 0-1,-54 53 1,-35-53-1,-53 17 1,-18-34 0,19-19-1,34-17-15</inkml:trace>
  <inkml:trace contextRef="#ctx0" brushRef="#br0" timeOffset="-151848.253">15628 11818 0,'0'0'16,"0"-35"0,0 17-1,0 36 17,0 52-17,18 36 1,17 53-1,0 0 1,-17-36 0,-18-88-16,0 54 15,0-36 1,0-36 0,0-34 15,0-36-16,0 35-15</inkml:trace>
  <inkml:trace contextRef="#ctx0" brushRef="#br0" timeOffset="-151613.989">15663 11800 0,'0'0'0,"0"-35"0,18 0 15,0 17-15,35 18 16,52 0-1,-34 35 1,-71 18 0,-35 18-1,-18 0 1,-35-36 0,17-18 15</inkml:trace>
  <inkml:trace contextRef="#ctx0" brushRef="#br0" timeOffset="-151238.776">16087 11836 0,'0'0'0,"17"0"31,1 0-15,35 0 0,-18-36-1,-17 19-15,-18-19 16,0 1 0,-36 35-1,-16 0 16,-1 53-15,17 35 0,36 1-1,53 16 1,18-34 0,17-18-1,0-53 1,-52 0-16</inkml:trace>
  <inkml:trace contextRef="#ctx0" brushRef="#br0" timeOffset="-150816.694">16739 11836 0,'0'-18'0,"0"36"0,-17-89 16,-19 36-1,-17 17 16,-52 36-15,34 52 0,36 1-1,70 35 1,36-36 0,34-17-1,-16-88 1,-54-53-1,-35 17 1,0-17 0,0 53-1,0 52 1,0 72 0,35-1-1,0 0 16,1-35-15,-1-35 0,-17-18-16</inkml:trace>
  <inkml:trace contextRef="#ctx0" brushRef="#br0" timeOffset="-150503.834">16986 11906 0,'18'-35'0,"-36"70"0,54-123 16,-19 70-1,18 89 1,1 17 0,-19 18-1,-17-18 1,0-53 0,18-52 15,-18-18-16,0-18-15,35-106 32,36 53-17,-1 35 1,-17 36 0,-17 18-1,-19 17-15</inkml:trace>
  <inkml:trace contextRef="#ctx0" brushRef="#br0" timeOffset="-149675.783">18327 11747 0,'0'0'0,"-18"0"15,1 0 1,-19 0 0,1 53-1,-18 36 1,53-54-16,0 71 15,35 0 17,36-36-17,17-52 1,-17-36 0,-54-52-1,-34-107 1,-19 89-1,-17 17 1,1 36 0,34 35-1,18 35 1</inkml:trace>
  <inkml:trace contextRef="#ctx0" brushRef="#br0" timeOffset="-149332.073">18680 12100 0,'0'0'0,"17"36"16,-17-54 15,18 0-15,-18-52-1,-18-18 1,18-18-1,0 35 1,71 18 0,70 124-1,-35 35 1,-36 35 0,-52-35-1,-18-36 1,-18-17-1,-17-71 1</inkml:trace>
  <inkml:trace contextRef="#ctx0" brushRef="#br0" timeOffset="-148847.715">19950 11589 0,'0'0'0,"0"-53"15,0 18 17,-18 17-17,18 36 1,18-1-1,-18 71 1,17 36 0,-17 17-1,0-106-15,0 106 16,18-35 0,-1-71-1,19-17 1,17-18-1,35-53 1</inkml:trace>
  <inkml:trace contextRef="#ctx0" brushRef="#br0" timeOffset="-148660.231">20020 11783 0,'0'0'0,"-53"0"0,-17-18 31,52 18-31,18-18 31,53 18-15,0-17-16</inkml:trace>
  <inkml:trace contextRef="#ctx0" brushRef="#br0" timeOffset="-148206.834">20373 11483 0,'0'0'0,"-35"-53"16,-1 35 15,1 36-15,0 35-1,52 70 1,36 1-1,-35-1 1,-18-34 0,0-37-1,0-69 17,0-54-17,18-17 1,35 0-1,35 53 1,35 70 0,-88-18-1,54 72 1,-72 34 0,-17-17-1,-35-35 1,0-36-1,17-35 1,18-35 0</inkml:trace>
  <inkml:trace contextRef="#ctx0" brushRef="#br0" timeOffset="-147863.165">20920 11853 0,'0'0'0,"-18"0"31,18 18-15,35-18 0,18-18-1,0-17 1,-18 0 15,-17-1-15,-18 1-1,-18 18-15,-52 17 16,-1 35 0,36 35-1,35 54 1,18-18 0,52 0-1,18-89 1,-17-17-1</inkml:trace>
  <inkml:trace contextRef="#ctx0" brushRef="#br0" timeOffset="-147191.357">22278 11836 0,'18'-18'16,"17"0"-16,0-17 31,-17 0-16,-18 0 1,-36 17 0,-16 18-1,-1 18 1,-18-1 0,53 36-1,18 35 1,18-70-16,70 88 15,-17-18 1,-36-17 0,-35-36-1,-35-35 1,-53 0 0,-1 0 15,19 0-16,17 0 1,53-35 0,18 35-16</inkml:trace>
  <inkml:trace contextRef="#ctx0" brushRef="#br0" timeOffset="-146910.089">22772 11783 0,'0'0'0,"17"-36"15,-17-16 1,0 34 0,-35 36 15,-18 34-15,0 37-1,18-1 16,35 18-15,53-18 0,18-35-1,-1-53 1,1-18 0</inkml:trace>
  <inkml:trace contextRef="#ctx0" brushRef="#br0" timeOffset="-146582.001">23054 11747 0,'0'0'16,"-18"-35"-16,1 35 15,17 18 1,0 52 0,17 36 15,1 0-16,-18-35 1,0-36 0,0-70 15,0-54-15,0 54-16,0-35 15,18-36 1,17 53-1,0 18 1,-17 35 0</inkml:trace>
  <inkml:trace contextRef="#ctx0" brushRef="#br0" timeOffset="-146222.805">23389 11783 0,'18'0'47,"-18"-18"-47,17 0 16,1-17 0,0 18-1,-18-1 1,-36 18-1,-16 18 1,-1 34 0,53-16-16,-18 34 15,18 1 1,18 17 0,52-35-1,1-18 16,52-70-15</inkml:trace>
  <inkml:trace contextRef="#ctx0" brushRef="#br0" timeOffset="-145873.412">23901 11765 0,'0'0'0,"-18"0"0,18-18 47,18 1-32,-1 17-15,1-35 16,0-1 0,-18 19-1,-53-1 1,-18 36 15,18 35-15,36 17-1,34 18 1,-17-52-16,71 52 16,-18-35-1,0-53 1</inkml:trace>
  <inkml:trace contextRef="#ctx0" brushRef="#br0" timeOffset="-145550.306">24165 11977 0,'0'-18'32,"0"1"-17,0-1-15,0-17 16,0-36-1,36-35 17,-1 18-17,35 53 1,19 52 0,-19 36-1,-17 35 1,-53-17-1,0-36-15,0 71 16,-18-35 0,-35-18-1,36-53 1</inkml:trace>
  <inkml:trace contextRef="#ctx0" brushRef="#br0" timeOffset="-142737.155">2028 13423 0,'-17'-17'15,"-1"17"1,1 17 47,17 1-63,0-1 15,0 19-15,0 52 16,0 18-1,0-18 1,0-17 0,0-36-1,0-18 1,0-34 15,-18-36-15,36-18-1</inkml:trace>
  <inkml:trace contextRef="#ctx0" brushRef="#br0" timeOffset="-142237.215">2152 13212 0,'0'0'15,"-18"0"-15,18-18 16,-35 18 0,35 18 31,0-1-47,18 18 15,52 18 1,-35-35-16,71 70 15,0-17 1,0-18 0,-53 0-1,-35-18 1,-18 0 0,0 18 15,-53 18-16,-36 17 1,1-18 0,18-17-1,-1 0 1,18 0 0,36-35-1,69-18 1,-16 0-1</inkml:trace>
  <inkml:trace contextRef="#ctx0" brushRef="#br0" timeOffset="-141471.507">3563 13723 0,'0'0'0,"0"18"16,0-1-1,0 19 1,-18 17 0,18-1-1,-17-16 1,-1-36 15,18-36-15,-35-34-1,35-54 1,17-34 0,36-1-1,-17 71 1,-19 70-16,19-17 16,17 70 15,17 71-16,1 0 1,-18 17 0,-18-17-1,-35 0 1,0-53 0,0 0-1,0-36 1,0-34-1,-18 17-15</inkml:trace>
  <inkml:trace contextRef="#ctx0" brushRef="#br0" timeOffset="-141299.652">3598 13723 0,'0'0'0,"-35"0"0,-36-18 16,54 18 15,87-17-15,19 17-1,16-36 1</inkml:trace>
  <inkml:trace contextRef="#ctx0" brushRef="#br0" timeOffset="-140940.049">4198 13282 0,'0'0'16,"0"-18"-16,-18 1 0,1-18 15,17 52 32,0 18-31,0 71-1,0-18 1,0 36 0,0-71-16,0 70 15,0-34 1,0-37-1,0-16 1,17-36 0,19-18-1</inkml:trace>
  <inkml:trace contextRef="#ctx0" brushRef="#br0" timeOffset="-140565.193">4410 13741 0,'0'0'0,"-18"0"16,36 0 15,-1 0-15,1-18-1,0-17 1,-18-1-1,0-16 1,-18 34 0,-35 36-1,35 17 1,18 35 0,0 1-1,0 0 1,18-54-1,17 36-15,18-35 32,0-18-17</inkml:trace>
  <inkml:trace contextRef="#ctx0" brushRef="#br0" timeOffset="-140252.35">4692 13723 0,'0'0'15,"18"0"1,17 53 0,0 0-1,-17 17 1,-1-34 0,-17-19-16,0-34 46,0-1-30,0-17-16,0-36 31,18-17-15,17 17 0,-17 19-1,0 34-15</inkml:trace>
  <inkml:trace contextRef="#ctx0" brushRef="#br0" timeOffset="-139736.578">5168 13247 0,'0'0'0,"-17"-18"0,17 1 15,-18-1 1,18 0-1,0 36 17,0 52-17,18 36 1,-18 0 0,0 18-1,0-89-15,0 71 16,0-18-1,17-35 1,1 0 0,17-18 15,0-35-15,54 0-1,-37-35 1,1-36-1</inkml:trace>
  <inkml:trace contextRef="#ctx0" brushRef="#br0" timeOffset="-139549.185">5080 13617 0,'0'0'0,"-18"0"0,18-17 16,18-1-1,53 0 1,-36 1 0,71-1-1,-53-17-15</inkml:trace>
  <inkml:trace contextRef="#ctx0" brushRef="#br0" timeOffset="-139142.813">5838 13123 0,'0'0'15,"0"-17"-15,0-54 16,0 36 0,0 0-1,0 52 16,0 36-15,-35 88 0,18 53-1,-19 18 17,1 0-17,0-1 1,35-140-16,-36 123 15,1-35 1,18-71 0,17-53-1,0-17 1,0-71 0,0-35-1</inkml:trace>
  <inkml:trace contextRef="#ctx0" brushRef="#br0" timeOffset="-137548.807">6350 13282 0,'0'0'0,"0"-18"0,0 1 15,0-1 1,0 1-16,0-1 16,-18 18 15,-17 0-16,-18 35 1,-53 36 0,89-54-16,-36 54 15,0 52 1,35-17 0,18 0-1,53-35 1,18-18-1,87-36 1,-34-34 0,-18-19-1,-71 1-15</inkml:trace>
  <inkml:trace contextRef="#ctx0" brushRef="#br0" timeOffset="-137205.089">6738 13600 0,'0'-18'0,"0"53"31,0-52-31,-35-36 0,-1 53 16,1 35-1,-18 18 1,53 35 0,0-17-1,53-18 1,18-36-1,-1-17 1,-34-35 0,-36-18-1,0-35 1,-18 52-16,-17-34 16,-18 52-1,35 18 16,18 36-15,18-36-16</inkml:trace>
  <inkml:trace contextRef="#ctx0" brushRef="#br0" timeOffset="-136875.954">6967 13794 0,'0'0'0,"18"17"16,-18-34 15,0-1-15,0-35-1,0-18 1,0 1 0,53-1-1,17 71 1,36 36 15,-88-19-31,52 71 16,-52-17-1,-18 0 1,0-36 0,-35-17-1,17-18 1</inkml:trace>
  <inkml:trace contextRef="#ctx0" brushRef="#br0" timeOffset="-136391.515">7602 13441 0,'0'-18'15,"0"1"1,18-1 0,0 0-1,-18-52 1,0-1-1,-18 18 1,-17 36 0,-18 17-1,53 17-15,-35 71 16,17 36 0,18 35-1,0-1 1,18-34-1,-1-36 17,-17 18-17,0-71 1,-17-52 0</inkml:trace>
  <inkml:trace contextRef="#ctx0" brushRef="#br0" timeOffset="-136219.714">7426 13847 0,'-18'-18'16,"18"0"-16,36 1 16,17-1-1,-1 0 1,19-17-1,-18 17 1</inkml:trace>
  <inkml:trace contextRef="#ctx0" brushRef="#br0" timeOffset="-136063.185">7743 13688 0,'71'0'31,"-142"0"-15,160 35-1,-89 18 1,0-18-1,0 1 1,-18-36 0</inkml:trace>
  <inkml:trace contextRef="#ctx0" brushRef="#br0" timeOffset="-135906.723">7814 13511 0,'0'0'0,"0"-17"0,0-36 16,-18 53 0,18 17 15</inkml:trace>
  <inkml:trace contextRef="#ctx0" brushRef="#br0" timeOffset="-135578.624">8043 13652 0,'0'0'0,"36"53"16,17-17 0,-36 17-1,1-36 1,-18 19-1,17-36 32,-17-18-31,0-17 0,0-18-1,0-36 1,0 72-16,18-54 15,-18 36 1</inkml:trace>
  <inkml:trace contextRef="#ctx0" brushRef="#br0" timeOffset="-134686.687">8431 13670 0,'0'18'0,"0"-1"16,0 1 0,-17 0-1,17-1-15,0 19 16,0 17 0,0-18-1,0-18 1,0-34 140,0-1-140,0-17-1,0 0 1,0-36 0,0-17-1,53 35 1,-18 53-16,53 18 15,0 52 1,-17 1 0,-36-18-1,-35-18 1,18-35 15,-18-18-15,0-35-1,0-17 1,17-1 0,19 18-1,34 36 1,18 105 0,-35 0-1,-35 0 1,-18-35-1,0 0 1</inkml:trace>
  <inkml:trace contextRef="#ctx0" brushRef="#br0" timeOffset="-134201.497">9384 13652 0,'0'0'0,"0"-17"15,18-1 1,-18 1 0,-36-1-1,-34 18 1,-1 53-1,18 0 1,36 17 0,34 1-1,36-18 1,0-36 0,0-17 15,-18-35-16,-17-35 1,0-1 0,-18 36-1,0 52 1,0 19 0,0 52-1,35-53 1,-18 18-1,1-53 1,0 0 0</inkml:trace>
  <inkml:trace contextRef="#ctx0" brushRef="#br0" timeOffset="-133795.051">9790 13141 0,'0'0'0,"-18"-53"31,18 35-15,0 36-1,0 17 1,18 36-1,-1 52 1,-17-87-16,0 87 16,0-17-1,18 0 1,17-18 0,-17-35-1,17 0 16,18-36-15,-18-17 0,1-35-1,-19 18-15</inkml:trace>
  <inkml:trace contextRef="#ctx0" brushRef="#br0" timeOffset="-133638.772">9913 13635 0,'0'0'0,"-53"-18"16,53 1 0,18 17-1,35 0 1,17-36 0,-52 36-16,0-17 15</inkml:trace>
  <inkml:trace contextRef="#ctx0" brushRef="#br0" timeOffset="-133466.644">10195 13494 0,'18'0'16,"0"0"0,-18 53 15,-36-106-31,72 123 0,-36-34 16,0 34-1,0-17 1,0-35-1,-36-18 1</inkml:trace>
  <inkml:trace contextRef="#ctx0" brushRef="#br0" timeOffset="-133309.77">10160 13370 0,'0'0'0,"0"-106"16,0 54-1,18 52 32</inkml:trace>
  <inkml:trace contextRef="#ctx0" brushRef="#br0" timeOffset="-132934.414">10530 13476 0,'-17'0'16,"-36"18"0,0 35-1,18 17 1,17 18-1,36-17 1,52-18 0,-17-35 15,0-36-15,-35-35-1,-18 35-15,17-88 16,-17 1-1,0 34 1,0 53 0,18 18-1</inkml:trace>
  <inkml:trace contextRef="#ctx0" brushRef="#br0" timeOffset="-132605.641">10742 13811 0,'0'0'0,"18"0"16,-18-17-1,0-19 1,0-52 0,0 0-1,17 0 1,54 35-1,35 70 1,17 107 0,-52-18-1,-54-36 1,1 19 0,-18-37-1,-18-16 1,1-36-1</inkml:trace>
  <inkml:trace contextRef="#ctx0" brushRef="#br0" timeOffset="-131995.864">11853 12947 0,'0'0'0,"0"-18"16,0-17-16,0-18 15,-17 18 17,-1 35-17,-17 17 1,17 19-1,-52 70 1,17 52 0,-36 142-1,19-71 1,-18-17 0,0-18-1,17-17 1,18-19-1,18-69 1,35-54 0,0-88 15,0-35-15,35 35-1</inkml:trace>
  <inkml:trace contextRef="#ctx0" brushRef="#br0" timeOffset="-130651.359">12171 13300 0,'0'-18'15,"0"0"-15,0-17 16,0 0 0,-18 35-1,1 18 17,17 17-17,-18 53 1,18 18-1,0-53-15,0 53 16,0-1 0,0-16-1,-18-36 1,1-18 0,-1 0-1,-35-35 16,0 0-15,-35 0 0,17-18-1,18-17 1,36 18-16</inkml:trace>
  <inkml:trace contextRef="#ctx0" brushRef="#br0" timeOffset="-130385.767">11659 13264 0,'0'0'0,"0"-17"0,-17-18 16,17 17-1,17 0 1,107-17 0,17 0-1,18 17 1,-18 0 0,-88 36-1</inkml:trace>
  <inkml:trace contextRef="#ctx0" brushRef="#br0" timeOffset="-129823.336">12682 13617 0,'0'0'15,"0"-17"1,-17 17 0,-1-18-1,-35 18 1,18 0-16,-53 35 15,17 18 1,18 18 0,53 17-1,71-35 1,-1-36 0,1-17-1,-18-17 1,-36-36 15,-17-35-15,0 17-1,0 36 1,0 70 0,0 36-1,18-1 1,0-17-1,17-18 1,18-17 0</inkml:trace>
  <inkml:trace contextRef="#ctx0" brushRef="#br0" timeOffset="-129478.788">12947 13705 0,'0'-17'0,"0"34"0,0-70 15,18 53 17,-1 36-17,1 17 1,-1 17 0,19 1-1,-19-36 1,1-17-1,17-18 1,1-36 0,-1-16-1,0-37 1,0 1 0,-17 35-1,17 36 1</inkml:trace>
  <inkml:trace contextRef="#ctx0" brushRef="#br0" timeOffset="-129033.313">13635 13670 0,'0'0'0,"0"-35"15,0 17 1,-18 1 0,-35 17-1,-17 35 1,17 18 0,35 17-1,36 1 1,35-18-1,17-36 1,-34-34 0,-19-18-1,-17-1 1,18-34 0,-18 34-1,0 89 16,0-17-15,0 34 0,17-52-16,19 35 15,-1-53 17</inkml:trace>
  <inkml:trace contextRef="#ctx0" brushRef="#br0" timeOffset="-128320.672">13988 13652 0,'35'0'31,"0"0"-31,-35-17 16,35-1-1,-17-17 1,-18 17-1,0 1 1,-53 17 0,0 0-1,-17 35 1,52 35 0,53 1-1,36 17 1,-18-17-1,0-18 1,-53-18 15,-18-17-31,-17-18 16,-36 0 15,18 0-15,18 0-1,35-18 1</inkml:trace>
  <inkml:trace contextRef="#ctx0" brushRef="#br0" timeOffset="-127992.536">14587 13723 0,'0'0'0,"18"-18"16,0-17 0,-18 17-1,-18 1 1,-17 17 0,-53 35 15,17 18-16,18 18 1,53-18 0,18 17-1,17-35 1,71 1 0,-36-36-1,1-18 1</inkml:trace>
  <inkml:trace contextRef="#ctx0" brushRef="#br0" timeOffset="-127695.675">14781 13811 0,'18'-35'0,"0"17"15,-71 89 1,70-89-16,54-17 0,-53 88 16,-1 17-1,-17-17 16,0-17-15,0-54 31,0 0-47,0 1 16,0-36-1,35-18 1,18 18-1,-35 36-15,17-19 16,1 36 0</inkml:trace>
  <inkml:trace contextRef="#ctx0" brushRef="#br0" timeOffset="-127523.834">15169 13723 0,'36'18'16,"-36"-1"-16,-36-70 15,36 71 1,36 53-16,-36-36 15,0 35 1,0-34 0,0-1-1,0-17 1</inkml:trace>
  <inkml:trace contextRef="#ctx0" brushRef="#br0" timeOffset="-127367.628">15187 13529 0,'0'0'0,"18"-35"0,-18-1 16,0 19 0</inkml:trace>
  <inkml:trace contextRef="#ctx0" brushRef="#br0" timeOffset="-126992.21">15487 13652 0,'0'0'0,"0"18"15,0 0 1,0-1-16,0 1 16,-18 53-1,-17-1 1,35 36 0,0 35-1,-18 0 1,18-17 15,-17-54-15,17-34-1,-18-36 1,0-53 0,18-36-1,0 1-15</inkml:trace>
  <inkml:trace contextRef="#ctx0" brushRef="#br0" timeOffset="-126757.803">15522 13758 0,'0'0'15,"35"-70"-15,18 34 16,0 36 0,-17 36-1,17 52 1,-53 0 15,0 0-15,-36-35-1,-34-35 1,-1-36 0</inkml:trace>
  <inkml:trace contextRef="#ctx0" brushRef="#br0" timeOffset="-126382.861">16051 13353 0,'0'0'0,"0"-18"0,18-35 15,-18 35 1,18 36 15,-18 0-15,17 35-1,-17 52 1,0 1 0,-35 18-1,0-18 1,35-18-1,0-71-15,17 54 16,19-36 0,17-17-1,17-18 1,-17-35 0,-18-1-1</inkml:trace>
  <inkml:trace contextRef="#ctx0" brushRef="#br0" timeOffset="-126226.58">16210 13741 0,'0'0'0,"-35"-18"15,0 0 1,52 18 0,18-17-1,36 17 1,35-18-1</inkml:trace>
  <inkml:trace contextRef="#ctx0" brushRef="#br0" timeOffset="-125491.313">17145 13282 0,'0'0'0,"-18"0"31,1 0-15,17 18-1,0 70 1,0 18 0,-18 35-1,0 0 1,18 18 0,0-124-16,0 53 15,18 36 1,0-54-1,-18-35 1,-18-70 15,0-18 1,18 36-32,0-89 15,0 71-15</inkml:trace>
  <inkml:trace contextRef="#ctx0" brushRef="#br0" timeOffset="-125209.987">17198 13582 0,'0'-35'16,"-18"158"-1,36-211-15,-18-88 0,18 123 16,17 35 0,35 18-1,36 53 1,-71-35-16,18 34 15,18 54 1,-71-35 0,-88-18 15,0-18-15,-18-17-1,70-1 1,54-17-1,0 0-15</inkml:trace>
  <inkml:trace contextRef="#ctx0" brushRef="#br0" timeOffset="-124897.654">17780 13547 0,'0'0'0,"0"-18"15,-35 71 16,17 17-15,18 19 0,71-19-1,17-17 17,-18-53-17,-17-17 1,-35-36-1,-18-18 1,0-35 0,-18 36-1,18 52 1</inkml:trace>
  <inkml:trace contextRef="#ctx0" brushRef="#br0" timeOffset="-124507.137">18292 13529 0,'0'0'0,"0"-18"15,0-17 1,0 53 31,0 17-47,0 53 15,0 18 1,-18 35 0,18-17-1,-18-19 1,1-34-1,-1-36 1,18-52 15,0-36-15,0 0 0</inkml:trace>
  <inkml:trace contextRef="#ctx0" brushRef="#br0" timeOffset="-124303.955">18221 13547 0,'0'0'16,"35"-106"-16,18 53 15,35 53 1,-17 53 0,-36 0-1,-17 35 1,-53-18-1,-18-17 1,-36-17 0,37-36-1</inkml:trace>
  <inkml:trace contextRef="#ctx0" brushRef="#br0" timeOffset="-123929.065">17939 13600 0,'0'-18'16,"0"0"0,17 18 15,1 0-16,0 0 1,-1 0 0,1 0-16</inkml:trace>
  <inkml:trace contextRef="#ctx0" brushRef="#br0" timeOffset="-123225.986">18785 13423 0,'0'0'0,"0"-17"0,-17 17 16,17-18-16,-18 18 16,-17 18-1,17 34 1,18 37 0,18-19 15,35 1-16,35-36 1,18-17 0,-53-54-1,-18-17 1,-17-35 0,-1 0-1,-17 53 1,0 88 15,0 17-15,18 1-1,17-1 1,18-34 0,-18-36-1,-17 0 1,0 0-16</inkml:trace>
  <inkml:trace contextRef="#ctx0" brushRef="#br0" timeOffset="-122882.176">19403 13494 0,'17'-36'0,"-34"72"0,52-124 16,-35-1 0,0 72-1,-35 34 1,-1 54-1,1 17 1,0 36 0,35-1-1,-18 1 1,18-1 0,0-35-1,0-35 1,0-18 15,-17-35-15,17-17-1,0-19 1,0-34 0,0 35-16</inkml:trace>
  <inkml:trace contextRef="#ctx0" brushRef="#br0" timeOffset="-122632.225">19350 13441 0,'17'-71'0,"-34"142"0,70-195 15,17 107 1,-34 17 0,52 53-1,-35 17 16,-53-35-31,17 54 16,-52-19 0,-18-17-1,0-18 1,0-35 0</inkml:trace>
  <inkml:trace contextRef="#ctx0" brushRef="#br0" timeOffset="-122303.941">20267 13652 0,'0'0'0,"-35"0"16,17 0 0,53 0 15,1 0-31,52 0 16,0-17-1,0 17 1,-35 0-1,-35-18 1,-18 1 0,-18 17-16</inkml:trace>
  <inkml:trace contextRef="#ctx0" brushRef="#br0" timeOffset="-120459.406">4445 15399 0,'0'-18'0,"-18"0"31,18 1-31,0-1 32,-17 18-32,-1-17 31,-17 17-15,-36 0-1,-17 17 1,17 54-1,36-1 1,53 18 0,35-35-1,17-35 1,19-36 0,-37-17-1,-16-53 1,-19-36-1,1 1 1,0 0 0,-18 52 15,0 53-31,0 1 16,-18 34 15,18 36-16,0 18 1,0 17 0,0 0-1,0 0 1,0-17 0,35-18-1,-17-18 1,35-35-1,-36-18 1</inkml:trace>
  <inkml:trace contextRef="#ctx0" brushRef="#br0" timeOffset="-120099.714">4780 15363 0,'0'0'0,"0"-17"0,0 34 47,0 1-47,18 17 16,-18 36-1,17-1 1,-17-17 0,0-17-1,0-54 16,0 0-31,0-52 16,0-1 0,36-17 15,-1 18-15,18 34-1,0 19 1,-18 17-16</inkml:trace>
  <inkml:trace contextRef="#ctx0" brushRef="#br0" timeOffset="-119881.072">5309 15311 0,'0'0'16,"18"0"-16,0 17 15,-18 36 1,0 0-1,0 0 1,0 0 0,0-18-1,0-17 1,-18-18 0,18-18-16</inkml:trace>
  <inkml:trace contextRef="#ctx0" brushRef="#br0" timeOffset="-119724.73">5309 15240 0,'0'0'0,"0"-35"16,0-36-1,0 18 1,-17 71 15,17 0-15,17-1-1</inkml:trace>
  <inkml:trace contextRef="#ctx0" brushRef="#br0" timeOffset="-119349.488">5539 15311 0,'0'0'16,"17"0"-1,-17 17 1,0 18 15,18 18-15,17 18-16,-17 17 16,17-35 15,0-35-16,-17-18 1,17-36 0,-35-34-1,18-18 1,-18-1 0,0 19 15,18 35-16,-1 35 1</inkml:trace>
  <inkml:trace contextRef="#ctx0" brushRef="#br0" timeOffset="-118974.197">5997 15328 0,'0'18'0,"0"-36"47,18 18-47,-1-35 15,-17 0 1,18-1 0,-18 19-1,-35-1 1,17 18 15,-17 53-15,17 18-1,18 17 1,18 0 0,17 18-1,0-71 1,1 18-1,-1-53 1</inkml:trace>
  <inkml:trace contextRef="#ctx0" brushRef="#br0" timeOffset="-118661.726">6244 15381 0,'0'0'16,"35"0"-16,18 53 31,-35 18-15,-18-19-1,0 1 1,0-35 0,0-36 15,0-35-16,0-35 1,18 18 0,17-1-1,-17 18 1,-1 18 0</inkml:trace>
  <inkml:trace contextRef="#ctx0" brushRef="#br0" timeOffset="-118333.442">6914 15399 0,'0'0'0,"0"17"16,0 1-1,0 0-15,0-1 16,0 1 0,0 0-1,0-36 32,0 0-31,0-17-1,0 0 1</inkml:trace>
  <inkml:trace contextRef="#ctx0" brushRef="#br0" timeOffset="-117489.684">7585 15293 0,'17'-18'16,"1"1"0,0-1-1,-18 0 1,0 1 0,-18 17 15,0 0-31,1 0 15,-36 35 1,18 18 0,35 0-1,17 35 1,36 0 0,-18-35-1,-17-35-15,0 35 16,-18-36-1,-18 1 1,-53-18 15,36 0-15,-35 0 0,52 0-1,36-18 1,-1 18-16</inkml:trace>
  <inkml:trace contextRef="#ctx0" brushRef="#br0" timeOffset="-116942.753">7990 15416 0,'0'0'0,"0"-35"15,0 17 1,-35 18-1,17 18 1,-17 35 15,35 18-15,35-1 0,54-17-1,17-18 1,-36-35-1,-17-53 1,-18-17 0,-35-1-1,0 36 1,0 53 0,-17 35-1,34 17 1,54 1-1,17-36 1,18-35 15,-53-18-15,-18-35 0,-35-35-1,-18 0 1,-35 35-1,18 18 1,18 17 0</inkml:trace>
  <inkml:trace contextRef="#ctx0" brushRef="#br0" timeOffset="-116723.864">8819 15363 0,'0'0'0,"18"18"0,0-18 16,-18 35 0,0 1 15,0 34-15,0-17-1,0 0 1,0-35-1,0-36 1</inkml:trace>
  <inkml:trace contextRef="#ctx0" brushRef="#br0" timeOffset="-116583.299">8784 15258 0,'0'0'0,"0"-36"0,-17-34 16,-1 17-1</inkml:trace>
  <inkml:trace contextRef="#ctx0" brushRef="#br0" timeOffset="-116145.769">9084 14993 0,'0'0'16,"0"-18"-1,18 18 17,-18 18-32,17 17 15,-17 36 17,0-36-32,0 36 15,0 17 1,0 0-1,0 0 1,0 0 0,36-52-1,-1-19 1,35-34 0,-17-36-1</inkml:trace>
  <inkml:trace contextRef="#ctx0" brushRef="#br0" timeOffset="-115973.891">9207 15328 0,'0'0'0,"-17"0"0,-18-17 15,35-1 17,17 18-17,36-18 1,18 1-1,-36-1-15</inkml:trace>
  <inkml:trace contextRef="#ctx0" brushRef="#br0" timeOffset="-115552.204">9454 14922 0,'0'0'15,"-17"-17"-15,-18 17 16,17 35-1,18 53 1,0 36 0,18-1-1,-1-35 17,1-17-17,-18-36 1,17-70 15,-17-18-15,36-17-1,17 17 1,35 35 0,18 53-1,-53 36 1,-53 35-1,0-18 1,-18-18 0,-35-52-1,18-18 1</inkml:trace>
  <inkml:trace contextRef="#ctx0" brushRef="#br0" timeOffset="-114130.029">10248 15046 0,'0'-18'16,"0"1"-16,-17-1 15,-1 18 32,18 18-47,0-1 0,-18 72 16,1 16 0,-1-16-1,0 34 16,1-17-15,-1-18 0,18-17-1,0-89 17,-18-53-17,18 18 1</inkml:trace>
  <inkml:trace contextRef="#ctx0" brushRef="#br0" timeOffset="-113911.174">9913 15099 0,'0'0'0,"-53"-35"16,53-1 0,18 1-1,70 17 16,53-17-15,-35 35 0,-18 0-1,-17 0 1,-18 18 0</inkml:trace>
  <inkml:trace contextRef="#ctx0" brushRef="#br0" timeOffset="-113567.423">10513 15205 0,'0'0'16,"-18"35"0,0-35-16,-17 53 15,18 17 16,17 36-15,17-35 0,18-36-1,36-17 1,-18-54 0,-18-16-1,-17-37 1,-18 1-1,0 53 1,-18-18 0,-17 53-1</inkml:trace>
  <inkml:trace contextRef="#ctx0" brushRef="#br0" timeOffset="-113192.462">11218 15134 0,'0'-17'0,"0"-1"15,-53 0 1,-17 1-1,17 52 1,-18 18 0,36 53-1,35-1 1,35 37 0,54-1-1,-37-88 1,37-36-1,-19-34 17,-52-1-32</inkml:trace>
  <inkml:trace contextRef="#ctx0" brushRef="#br0" timeOffset="-112973.776">11642 15134 0,'17'-35'15,"-34"70"-15,70-88 16,-1 71 0,-16 70-1,-36 53 1,-36 18 0,-52-18-1,-18-53 1,1-35-1,69-35 1</inkml:trace>
  <inkml:trace contextRef="#ctx0" brushRef="#br0" timeOffset="-112317.049">12612 15505 0,'0'0'16,"-18"0"-16,-17 0 15,0 0 1,17 0 15,18 17-15,-18-17 0,18-17 30,0-1-46,0 0 16,18-17 0,0 17-16</inkml:trace>
  <inkml:trace contextRef="#ctx0" brushRef="#br0" timeOffset="-111582.611">13264 15258 0,'0'0'0,"0"-18"16,0 0-1,-17 1 17,-1 17-32,-70 0 15,17 17 1,-17 54-1,53-18 1,70 35 0,71-17-1,35-36 1,-70-53 0,-36-35-1,-35-17 1,0-1-1,0 18 1,0 89 15,0 52 1,35 0-17,1-35 1,-1 0-1,0-36 1,-17-17-16,17-35 16</inkml:trace>
  <inkml:trace contextRef="#ctx0" brushRef="#br0" timeOffset="-111270.102">13705 14958 0,'0'0'0,"0"-36"0,0 1 0,-17-18 16,17 71 31,0 17-31,17 71-1,-17-71-15,18 106 16,-18-17-1,0 17 1,0-70 0,0 34-1,0-34 1,35-53 0,1-18-1</inkml:trace>
  <inkml:trace contextRef="#ctx0" brushRef="#br0" timeOffset="-110894.854">14076 15399 0,'17'-18'63,"1"18"-48,17-35 1,1 0 0,-36-18-1,-18 17 1,-17 19 0,-18 17-1,18 53 1,35 17-1,17 18 1,18 1 0,36-37-1,0-34 1,-54-18 0</inkml:trace>
  <inkml:trace contextRef="#ctx0" brushRef="#br0" timeOffset="-110597.708">14570 15328 0,'0'0'16,"17"-17"-16,19 17 15,-19 35 1,-17 18 0,0 53-1,0-36 1,-17-35-1,17-52 17,0-36-17,0 0 1,0 35-16,0-70 31,17 0-15,19 35-1,-19 18-15</inkml:trace>
  <inkml:trace contextRef="#ctx0" brushRef="#br0" timeOffset="-110113.506">15064 14887 0,'0'0'15,"-18"-17"-15,18-1 16,0 0-1,0 36 17,18 17-17,-18 53 1,-18 18 0,-17 0-1,-1 18 1,19-36-1,-1 0 1,18-18 0,35-17-1,18-53 1,18 0 0,-53 0-1,17-53 1,0 1-16</inkml:trace>
  <inkml:trace contextRef="#ctx0" brushRef="#br0" timeOffset="-109957.057">15117 15258 0,'0'0'0,"-18"0"0,-17-36 16,35 19-1,17 17 1,54 0-1,-18-18 1,0 0 0</inkml:trace>
  <inkml:trace contextRef="#ctx0" brushRef="#br0" timeOffset="-109644.557">15752 14993 0,'0'0'0,"-18"-35"32,0 35-17,1 0-15,-19 0 16,-17 17 0,0 54-1,1 17 1,34 18-1,18 0 1,0-36 0,53 1-1,0-36 1,0-52 0,0-1-1</inkml:trace>
  <inkml:trace contextRef="#ctx0" brushRef="#br0" timeOffset="-109378.506">16157 14905 0,'0'0'16,"0"-18"-16,35 1 15,1 17 1,17 70-1,-53 36 1,-36 17 0,-34 19-1,-18-19 1,-53 0 0,70-105-1,36 0 1</inkml:trace>
  <inkml:trace contextRef="#ctx0" brushRef="#br0" timeOffset="-105284.461">16792 15222 0,'-17'0'0,"17"-17"63,17 17-1,-17-18-31,-17 18 1,-1 0-17,0 0 1,18-18 484,18 1-500</inkml:trace>
  <inkml:trace contextRef="#ctx0" brushRef="#br0" timeOffset="-102063.893">16775 15205 0,'17'0'156,"1"0"-156,17 0 16,0 0-16,54 0 15,52 0 1,-35 0 0,-18 0-1,-71 0 17,1 0-17,-18-18 1,0 0 15,0-17-15,35 18-16</inkml:trace>
  <inkml:trace contextRef="#ctx0" brushRef="#br0" timeOffset="-101079.12">18133 14517 0,'17'-18'16,"-34"36"-16,52-36 0,-35 1 15,18-1 1,-18 0-16,0-17 16,0 0-1,-53 17 1,-35 18 0,-36 0 15,-17 35-16,35 36 1,53-1 0,71 19-1,35 16 1,17-16 0,-52-1-1,-71 18 1,-53-53-1,-35-18 1,71 0 0,34-35-1,72 0 17,-19 0-17,54 0 1,17 0-1,-53 18 1,1 17 0,-36 0-1,0 36 1,-53 17 0,-18 53-1,0 18 1,19 17-1,-1 18 1,-36 18 0,54-88-1,35-72 1,53 19 0,71-53-1,34-18 16,19-36-15,-71 19-16</inkml:trace>
  <inkml:trace contextRef="#ctx0" brushRef="#br0" timeOffset="-99780.88">18715 14887 0,'0'0'16,"0"-17"-1,-18 17 17,1 0-17,17-18 95,0 0-95,0 1 16,-18 17-31,0 0 16,1 0 0,17 17 15,17-17-15</inkml:trace>
  <inkml:trace contextRef="#ctx0" brushRef="#br0" timeOffset="-99124.323">19579 14834 0,'0'0'0,"18"-17"15,-18-1 1,0-17-1,-35-1 1,-18 19 0,-18 17-1,-35 35 1,36 18 0,34-18-1,36 18 1,53 0-1,18-18 1,17-35 0,-53-17 15,1-19-15,-19-16-1,-17 16 1,0 72 15,0 16-15,0 1-1,0 0 1,18-17 0,17-36-1,0 0 1,-17 0-16</inkml:trace>
  <inkml:trace contextRef="#ctx0" brushRef="#br0" timeOffset="-98733.627">20038 14799 0,'0'0'0,"0"-18"0,0 1 32,0-1-17,-18 18 17,0 0-32,1 0 15,-36 53 1,0 18-1,18-1 1,35 1 0,0-54-16,17 36 15,19-17 17,34-19-17,1-17 1,-36-17-16</inkml:trace>
  <inkml:trace contextRef="#ctx0" brushRef="#br0" timeOffset="-98421.292">20461 14870 0,'0'0'15,"0"-18"1,0 0-1,-18 18 17,1 0-32,-18 0 15,-18 36 1,17-1 15,1 35-15,35 19-1,18-36 1,52-18 0,18-35-1,18-18 1</inkml:trace>
  <inkml:trace contextRef="#ctx0" brushRef="#br0" timeOffset="-98060.928">20796 14905 0,'18'0'16,"17"-18"15,0 1-15,1-1-1,-19-17 1,-17-1 0,-17 36-1,-1 0-15,-70 36 16,35 34 0,35 1-1,18 17 1,53-35-1,-17-18 1,69-17 0,-87-18-1</inkml:trace>
  <inkml:trace contextRef="#ctx0" brushRef="#br0" timeOffset="-97732.43">21220 14887 0,'17'-35'15,"-34"70"-15,34-88 16,-34 36 15,-19 52-15,1 35 0,-18 36-1,18-88-15,-18 105 16,18-17-1,-18 0 1,17-18 0,1-35-1,18-35 1,17-53 15,0-1-15</inkml:trace>
  <inkml:trace contextRef="#ctx0" brushRef="#br0" timeOffset="-97466.513">21096 14799 0,'0'0'0,"35"-35"15,36 17 1,-1 53-1,-34 1 1,-1 34 0,-35 36-1,-35-35 1,-36-18 0,1-18-1,-1-35 1,53 0-1</inkml:trace>
  <inkml:trace contextRef="#ctx0" brushRef="#br0" timeOffset="-97044.067">21661 14570 0,'0'0'16,"0"-18"-16,17 0 16,1 18-1,-18 18 16,0 17-31,0 36 32,0 35-17,-35 0 1,-1-18 0,19 18-1,17-89-15,0 54 16,17-36-1,19 0 1,16-17 15,-16-36-31,34-17 16</inkml:trace>
  <inkml:trace contextRef="#ctx0" brushRef="#br0" timeOffset="-96872.036">21696 14905 0,'0'0'0,"-18"0"0,1-18 15,17 1 1,52 17 0,1 0-1,-17-18-15</inkml:trace>
  <inkml:trace contextRef="#ctx0" brushRef="#br0" timeOffset="-96518.332">22348 14658 0,'0'0'0,"0"-18"16,-17 18 15,-18 0 0,-54 71-15,19 17 0,-1 0-1,54 0 1,17-52-16,0 17 15,35 17 1,35-17 0,-17-35-1,18-18 1,-53-18-16</inkml:trace>
  <inkml:trace contextRef="#ctx0" brushRef="#br0" timeOffset="-96262.145">22895 14658 0,'0'0'0,"18"-53"16,17 0 0,0 35-1,1 54 1,-19 17-1,-17 70 1,0 18 0,-70 18-1,-18-71 1,17-53 0,53-35-1</inkml:trace>
  <inkml:trace contextRef="#ctx0" brushRef="#br0" timeOffset="-95683.563">24253 14958 0,'-17'0'16,"34"0"31,19 0-47,52-18 16,0 18-1,36 0 1,-19 0-1,-34 0 1,-36 0 0,-17 0-16,-18-18 15</inkml:trace>
  <inkml:trace contextRef="#ctx0" brushRef="#br0" timeOffset="-95183.52">25876 14517 0,'0'0'0,"-17"0"15,-36 0-15,-36 17 16,1 54 15,18 17-15,52-53-16,18 36 15,71 17 1,52-17 0,-17-54-1,-35-34 1,-19-54 0,-52-88-1,0 54 1,-52 52-1,16 35 1,1 36 0,35 17-1</inkml:trace>
  <inkml:trace contextRef="#ctx0" brushRef="#br0" timeOffset="-94745.601">26441 14182 0,'0'0'0,"0"-18"0,0 0 0,-18 1 16,18-1-1,-18 18 17,18 35-17,0 54 1,0 52-1,0 35 1,-17 0 0,-1-52-1,18-36 1,0-53 0,0-17-1,18-18-15,17-18 16</inkml:trace>
  <inkml:trace contextRef="#ctx0" brushRef="#br0" timeOffset="-94245.568">26758 14499 0,'0'0'0,"0"-17"0,0-1 15,0 0 1,0 1 0,-35 17 15,17 0-31,-17 0 16,-18 0-1,-17 35 1,34-17-1,-17 34 1,18 1 0,17 36-1,18-54 1,18 35 0,17 1 15,18-36-16,0 0 1,35 18 0,-52-35-1,-19 0 1,1-18 0</inkml:trace>
  <inkml:trace contextRef="#ctx0" brushRef="#br0" timeOffset="-93120.087">18697 16140 0,'-17'0'31,"17"17"-16,-18-17-15,-17 18 32,-1-1-17,36 1 1,18-18 15,-18-18 0,0 1-15,0-1 0,-18 18-1,1 0-15,-36 0 16,35 0 15</inkml:trace>
  <inkml:trace contextRef="#ctx0" brushRef="#br0" timeOffset="-92260.792">19544 16228 0,'0'0'16,"0"-18"-1,0 0 1,-35 1-1,-1 17 1,-34-18 0,-1 36-1,-35 35 1,53 17 0,71 1-1,17-36 1,54 0-1,-1-17 1,0-53 15,-53-36-15,18-35 0,-35 18-1,35-35 1,-53 17-1,0 35 1,0 89 15,0 35-15,-18 17 0,0 19-1,1-1 1,17-71-16,0 72 15,0-36 17,17-18-17,19 0 1,17-17 0,0-18-1</inkml:trace>
  <inkml:trace contextRef="#ctx0" brushRef="#br0" timeOffset="-92073.314">19967 16281 0,'0'0'16,"0"-18"-16,18 18 0,-36 18 31,1 17-15,17 0-1,0 1 1,-18-1-1,0-35 17</inkml:trace>
  <inkml:trace contextRef="#ctx0" brushRef="#br0" timeOffset="-91932.62">20002 16104 0,'0'0'16,"0"-88"-1,18 35 1</inkml:trace>
  <inkml:trace contextRef="#ctx0" brushRef="#br0" timeOffset="-91447.848">20373 16157 0,'18'0'16,"-18"-17"-1,-18-1 17,-17 18-17,-18 0 1,0 18 0,18 17-1,17-18-15,-17 19 16,35 34-1,53-17 1,-36 0 0,1 0 15,-18-35-15,-18-1-1,-52-17 1,17 0-1,0 0 1,35 0 0</inkml:trace>
  <inkml:trace contextRef="#ctx0" brushRef="#br0" timeOffset="-90697.048">20637 16298 0,'-17'0'15,"17"18"1,-35 17 0,-1 18-1,19-18 1,-1 1 0,18-19-1,0 1 1,0-36-1,0-35 1,0-17 0,35-1-1,36 18 1,17 36 0,-53 17-1,54 53 1,-54 0-1,0 0 1,-17-18 0,-36-35 15,0-35-15,18-18-1,18 0 1,53 0-1,34 35 1,-16 36 0,-36 35-1,-36 35 1,-34-18 0,-19 1 15,19-36-16,-1-17 1,18-36 0</inkml:trace>
  <inkml:trace contextRef="#ctx0" brushRef="#br0" timeOffset="-90462.619">21308 16351 0,'17'-17'16,"-17"34"31,0 1-47,0 35 15,0-18 1,0 18 0,0-18 15,-35-35-16,35-17-15</inkml:trace>
  <inkml:trace contextRef="#ctx0" brushRef="#br0" timeOffset="-90321.445">21361 16228 0,'17'-71'15,"-34"142"-15,34-159 0,-17 35 16,0 17-1</inkml:trace>
  <inkml:trace contextRef="#ctx0" brushRef="#br0" timeOffset="-89883.311">21625 16210 0,'18'0'16,"0"0"-16,-36 0 62,0 0-62,1 0 16,-19 35 0,19 1-1,17 34 1,0-34 0,0 16-1,17 1 1,-17-35-1,0 17 1,-35-17 0,0 0-1,-18-18 17,18 0-32</inkml:trace>
  <inkml:trace contextRef="#ctx0" brushRef="#br0" timeOffset="-89492.657">21925 16298 0,'0'0'0,"18"-17"0,-1-1 0,19 18 15,-36-18 1,-18 36 46,18 0-30,-18-1-32,18 1 15,18 17 1,0 18-1,-1 0 1,-17-18 0,-53 1-1,0-36 1,-17 0 0,17-18-1,35 18-15</inkml:trace>
  <inkml:trace contextRef="#ctx0" brushRef="#br0" timeOffset="-89086.291">22737 16087 0,'0'0'0,"0"-18"0,17-17 16,-17 17 0,0 0-1,-70 36 1,-36 53-1,0 17 1,35 18 15,54 0-15,52 17 0,18-35-1,17-17 1,1-71-1,-18 0 1</inkml:trace>
  <inkml:trace contextRef="#ctx0" brushRef="#br0" timeOffset="-88805.219">23283 16034 0,'0'0'0,"18"-18"31,0 18-15,-18 18-16,35 70 16,-35 0-1,0 36 1,-35 17-1,-36-35 1,-35-36 0,18-52-1</inkml:trace>
  <inkml:trace contextRef="#ctx0" brushRef="#br0" timeOffset="-87867.723">23372 14693 0,'-18'0'0,"18"35"16,0-17-1,0-36 79,0 1-94,0-1 16,0 36 46,0-1-46</inkml:trace>
  <inkml:trace contextRef="#ctx0" brushRef="#br0" timeOffset="-87695.853">23442 14940 0,'0'0'16,"0"18"-16,18 17 16,-18 18-1,-36 18 1,-16-19-1,-19 1 1,18 0 0</inkml:trace>
  <inkml:trace contextRef="#ctx0" brushRef="#br0" timeOffset="-86851.812">23848 16334 0,'0'-18'15,"-18"0"1,0 18 15,1 0 126,17 18-142,0 0 1</inkml:trace>
  <inkml:trace contextRef="#ctx0" brushRef="#br0" timeOffset="-86679.813">23812 16598 0,'18'18'0,"-36"-36"0,36 89 16,0-18-1,-36 52 1,-17-16-1,-36-1 1,18-35 0,53-36-16</inkml:trace>
  <inkml:trace contextRef="#ctx0" brushRef="#br0" timeOffset="-85929.785">25100 16457 0,'0'0'0,"-18"0"0,-17 0 16,18 0 0,-1 0-16,0 0 31,36 0 0,0 0-15,70 0-1,53 0 1,71 18 0,-142-18-16,54 0 15,17 0 1,-88 0-1,-36 0 1,1-18 15</inkml:trace>
  <inkml:trace contextRef="#ctx0" brushRef="#br0" timeOffset="-85242.407">26899 16316 0,'0'0'0,"18"-18"15,0 1 1,-18-1 0,-53 18 15,0 0-15,35 0-16,-88 53 31,36 0-16,34 17 1,36-34 0,53 34-1,36-34 1,52-19 0,-53-17-1,18-35 1</inkml:trace>
  <inkml:trace contextRef="#ctx0" brushRef="#br0" timeOffset="-84773.491">27411 16369 0,'0'0'0,"0"-18"15,0 1 1,-18-1 15,-35 18-15,-17 35-1,17 1 1,35 34 0,36-35-1,52 36 1,36-36-1,-71-35 1,18-17 0,-35-54-1,0-17 1,-18 35 0,0 35-1,0 36 1,0 35 15,17 17-15,1-17-1,17 18 1,0-36 0</inkml:trace>
  <inkml:trace contextRef="#ctx0" brushRef="#br0" timeOffset="-84460.566">27799 16651 0,'0'0'0,"18"-35"16,-18-18-1,0 0 1,0 0 0,0 0-1,35 0 1,18 36 15,53 17-15,-1 35-1,-16 53 1,-54-35 0,-35 35-1,-35 0 1,-1-52-1,36-19 1</inkml:trace>
  <inkml:trace contextRef="#ctx0" brushRef="#br0" timeOffset="-84116.621">28716 16422 0,'0'0'0,"18"-18"15,-18 1 1,0-1 0,-18 18-1,-88 0 1,18 35-1,35 0 1,0 54 0,36-1-1,52 0 1,35 0 0,19-70-1,-36-18 1</inkml:trace>
  <inkml:trace contextRef="#ctx0" brushRef="#br0" timeOffset="-83725.927">28945 16457 0,'18'0'0,"0"0"16,-1 0 0,1-18-1,-18 1-15,18-1 16,-18 1 0,-18-1-1,-17 18 1,-18 35-1,17 36 1,19 35 15,17-18-15,53-18 0,0-34-1,0-36 1,17-36-1</inkml:trace>
  <inkml:trace contextRef="#ctx0" brushRef="#br0" timeOffset="-83366.618">29616 16104 0,'0'0'0,"0"-35"0,17-36 16,-17-17-1,0 71 1,-17 34 15,-36 71 1,35-52-32,0 34 15,-17 71 1,0 18-1,0-18 1,17-35 0,0-35-1,1 17 1,17-53 0,-18-53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31:28.3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1940 547 0,'18'0'16,"-18"17"0,0-34 156,0-1-157,18 1 1,34-19-1,19 19 1,0 17 0,-1 17-1,-35 1-15,1 35 16,-19 35 0,-70 0-1,-17-17 1,-18-1-1,-18-17 1,53-35 0,53-1 15,18-17 0,34 18-15,1-18-1,-35 0-15,35 0 16,0 0 0,0 0-1,-36-35 1,1 0-16</inkml:trace>
  <inkml:trace contextRef="#ctx0" brushRef="#br0" timeOffset="593.89">2434 247 0,'0'0'0,"-17"-18"16,-19 1 0,1 17-1,17 0 17,18 17-17,53 19 1,18 16-1,-1 1 1,1 18 0,-36-53-16,18 52 31,0-17-15,-35 0-1,-1 0 1,-17 0-1,0 17 1,-70 19 0,-1-19-1,1 18 1,-19-17 0,1-1-1,18-17 1,34-17-1,19-19 1,17-34 0,53-19-1</inkml:trace>
  <inkml:trace contextRef="#ctx0" brushRef="#br0" timeOffset="2173.008">3193 582 0,'-18'0'46,"0"0"-30,1 18 0,-19 35-1,1 35 1,0 0 0,0 0-1,35-53 1,-18 18-1,18-35 1,-18-18 0,18-35-1,0-36 1,36-52 0,-19 35-1,1 35 1,0 53-1,17 53 1,18 17 0,0 1-1,35 34 1,-18-52 0,1-17-1,-18-36 1,17-18-1</inkml:trace>
  <inkml:trace contextRef="#ctx0" brushRef="#br0" timeOffset="2532.477">3757 406 0,'0'0'0,"-35"-36"15,0 1 1,17 35 0,18 18 15,-18 52-15,18 19-1,-17 16 1,-1 36 15,18-35-15,0-18-1,0-17 1,0-18 0,0-18-1</inkml:trace>
  <inkml:trace contextRef="#ctx0" brushRef="#br0" timeOffset="3017.042">4075 776 0,'0'0'0,"0"-18"16,-36 18-1,1 0 1,0 0-1,-1 36 1,19 70 0,17-36-1,53-17 1,35-18 0,-18-35-1,-34-35 1,-19-18-1,-17-35 17,-35 17-17,17 36 1,1 35 0,17-18-1</inkml:trace>
  <inkml:trace contextRef="#ctx0" brushRef="#br0" timeOffset="3486.123">4357 353 0,'0'0'0,"0"-18"0,-18 18 31,18-18-15,0 36 31,0 0-47,0 52 15,0 36 1,0 0 0,0 0-1,0-71-15,0 53 16,0 0 0,0-35-1,35 0 1,1-35-1,-1-18 1,36-18 15,-19-35-15</inkml:trace>
  <inkml:trace contextRef="#ctx0" brushRef="#br0" timeOffset="3704.858">4392 758 0,'0'0'0,"-18"0"15,18-17 1,53-1-1,0-17 1,-35 35 0</inkml:trace>
  <inkml:trace contextRef="#ctx0" brushRef="#br0" timeOffset="4017.47">4868 723 0,'0'0'0,"-17"0"15,17 18 1,-18 17-1,0 36 1,18-18 0,-17-18-1,17-18 1,0 1 0</inkml:trace>
  <inkml:trace contextRef="#ctx0" brushRef="#br0" timeOffset="4173.808">4851 564 0,'0'0'0,"0"-70"15,0-36 1,0 53 0,-18 35-1</inkml:trace>
  <inkml:trace contextRef="#ctx0" brushRef="#br0" timeOffset="7439.882">5309 370 0,'0'18'32,"18"-18"15,0-18-32,-1 18 1,18-35-1,-17-35 1,-18 17 0,0 17-1,-18 36 1,1 0 0,-18 36-1,-1 69 1,19-69-16,-1 123 31,0-18-15,1 17-1,17-52 1,0 0 0,-18-35-1,18-36 1,0-53-1,0 1-15</inkml:trace>
  <inkml:trace contextRef="#ctx0" brushRef="#br0" timeOffset="7627.367">5168 847 0,'0'0'0,"-35"0"15,-18-18 1,53 0-1,53 18 1,35 0 15,36-17-15,34-36 0</inkml:trace>
  <inkml:trace contextRef="#ctx0" brushRef="#br0" timeOffset="7799.247">5733 688 0,'0'0'15,"35"0"-15,-17 0 16,-18 35 15,0 0-15,0 1 0,0-1-1,0-17 1</inkml:trace>
  <inkml:trace contextRef="#ctx0" brushRef="#br0" timeOffset="7955.431">5803 617 0,'0'0'0,"0"-35"0,0-18 15,0 0 1,0 36-1</inkml:trace>
  <inkml:trace contextRef="#ctx0" brushRef="#br0" timeOffset="8285.083">6156 600 0,'18'0'16,"-1"0"-16,-17-18 31,0 0-15,-17 18-1,-19 18 1,1 17-1,0 36 1,-1 17 0,19-17-1,52 17 1,0-71 0,36-17-1,-36 0 1</inkml:trace>
  <inkml:trace contextRef="#ctx0" brushRef="#br0" timeOffset="8785.01">6703 653 0,'0'0'0,"0"-18"15,17 0 1,-17 1-1,0-1 1,-17 0 0,-36 18-1,-18 18 1,-35 35 0,36 18-1,52 17 1,54-18-1,34-17 1,18-53 0,-17-17-1,-18-19 17,-18-34-17,-35-1 1,0 36-1,0 53 1,-18 34 0,18 1-1,0 18 1,36-18 0,-19-36-1,1-17-15</inkml:trace>
  <inkml:trace contextRef="#ctx0" brushRef="#br0" timeOffset="9159.807">7408 317 0,'0'0'0,"0"-17"16,-17-54-1,17 54 1,-18-1 0,18 53 15,-18 53-15,18 18-1,0 53 1,0-35-1,0-1 1,0-88-16,0 36 16,0-18-1,0-18 1,0-53 15</inkml:trace>
  <inkml:trace contextRef="#ctx0" brushRef="#br0" timeOffset="9362.989">7320 723 0,'0'0'0,"-70"-17"16,52 17-1,18-18 1,18 18-1,52 0 1,1 0 0,-18-35-1,-36 35-15</inkml:trace>
  <inkml:trace contextRef="#ctx0" brushRef="#br0" timeOffset="9519.257">7585 635 0,'53'0'31,"-142"0"-31,125 0 0,34 0 15,-70 18 1,0 17 0,0 18-1,0 35 1,0-53 0,-17-17-1</inkml:trace>
  <inkml:trace contextRef="#ctx0" brushRef="#br0" timeOffset="9706.737">7708 512 0,'0'0'0,"0"-53"16,18-36-16,-18 36 31,0 18-16,-18 35 1</inkml:trace>
  <inkml:trace contextRef="#ctx0" brushRef="#br0" timeOffset="10081.734">8237 512 0,'0'0'0,"-17"17"16,-36 36-1,0 0 1,18 35 0,-1 18 15,54-53-16,53 0 1,17-53 0,-18 0-1,1-71 1,-71 1 0,0-71-1,-18 70 1,1 18-1,-1 53 1</inkml:trace>
  <inkml:trace contextRef="#ctx0" brushRef="#br0" timeOffset="10457.104">8467 864 0,'0'0'0,"17"0"15,19 18 1,-19-18 0,1-18-1,-18-35 1,0-17 0,0-18-1,17-1 1,54 54-1,53 53 1,-36 70 0,-35 0-1,-53 0 1,0-17 0,-36-18-1,1-18 16,-35-35-15,52 0 0</inkml:trace>
  <inkml:trace contextRef="#ctx0" brushRef="#br0" timeOffset="11614.396">9754 723 0,'0'0'15,"0"-35"1,0 17 0,-17 36 30,-1-18-46,0 53 16,-17 106 15,0-18-15,35 0 0,0 0-1,-18-18 1,18-70-1,0-17 1,-17-36 0,17-36-1,0-17 1</inkml:trace>
  <inkml:trace contextRef="#ctx0" brushRef="#br0" timeOffset="11895.794">9772 758 0,'0'0'0,"0"-52"0,0-19 31,18 18-15,34 53 0,1 0-1,36 71 1,-36-1-1,-36 1 1,-34-1 0,-36-17-1,-18-18 1,18-17 0</inkml:trace>
  <inkml:trace contextRef="#ctx0" brushRef="#br0" timeOffset="12224.557">10231 741 0,'0'0'0,"35"-18"16,-35 1 0,-53 87 15,35 1-16,18 17 1,18-35 0,0-36-16,34 1 15,1-18 1,-17-35 0,-36-36-1,0-17 1,0 17 15,-36 19-31,1 52 16,17 0-1</inkml:trace>
  <inkml:trace contextRef="#ctx0" brushRef="#br0" timeOffset="12568.277">10672 758 0,'0'0'0,"17"-17"16,1 17-1,-18 17 32,0 1-47,-35 53 16,17 34-1,0 19 1,1 17 0,-1 0-1,18-35 1,-18-88 0,1 35-1,-1-71 16,18-17-31</inkml:trace>
  <inkml:trace contextRef="#ctx0" brushRef="#br0" timeOffset="12818.168">10672 776 0,'0'0'0,"0"-35"0,17-36 16,54 36-1,35 70 1,-54 18 0,-34 35-1,-36 1 1,-34-37 15,-1-16-15,0-19-1,35-17 1</inkml:trace>
  <inkml:trace contextRef="#ctx0" brushRef="#br0" timeOffset="13255.628">11183 776 0,'0'0'0,"-18"0"31,18 18-15,-17 17-1,17-17 1,0 35-16,17-1 31,54 19-15,35-53-1,-18-18 1,-35-36 0,17-52-1,-52 0 1,-18 17 0,0 124 15,-18 0-16,18 18 1,18-1 0,35-34-1,-53-19-15,53-17 16,-35 0 0</inkml:trace>
  <inkml:trace contextRef="#ctx0" brushRef="#br0" timeOffset="13599.718">12118 741 0,'0'0'0,"0"-18"0,0-35 15,0 18 1,0 17 0,0 36-1,-18 0 1,18 52-1,-17-35-15,17 89 16,-18 35 0,18-18-1,0 0 1,-18-18 0,-17-70 15,17-17-16,1-36 1,17-53 0,-18 17-16</inkml:trace>
  <inkml:trace contextRef="#ctx0" brushRef="#br0" timeOffset="13849.791">12083 688 0,'0'0'0,"17"-35"0,19-36 16,16 53 0,37 36-1,-19 53 1,-52-36-16,17 53 31,-35 0-15,-53 0-1,-17-35 1,-19-35 0,72-18-16</inkml:trace>
  <inkml:trace contextRef="#ctx0" brushRef="#br0" timeOffset="14209.407">12894 864 0,'0'0'0,"-18"18"16,36-18 31,0 0-32,52 0 1,54 0 0,34 0-1,-34-18 1,-54 1 0,-34 17-1,-54 0 32,0 0-31</inkml:trace>
  <inkml:trace contextRef="#ctx0" brushRef="#br0" timeOffset="18289.302">2558 2417 0,'17'0'0,"-17"-18"16,18 18-16,-18-18 15,18 1 1,-18-1 15,-18 18-15,-35 18 0,-18 35-1,1 35 1,17 0 15,53 0-15,35-17-1,-17-54-15,70 1 16,18-18 0,-18-53-1,-35-18 1</inkml:trace>
  <inkml:trace contextRef="#ctx0" brushRef="#br0" timeOffset="18789.258">2910 2081 0,'0'0'0,"-17"-35"16,-1 17-1,0 18 32,18 53-31,0 36-1,0 16 1,18 19 0,0-1-1,-1-17 1,-17-53-1,0-18 1,0-52 15,0-1-31,0-35 16,36-70 0,17 52-1,0 36 1,17 53 15,-17 52-15,-18 1-1,1 34 1,-36-52 0,0-17-1,17-54 1</inkml:trace>
  <inkml:trace contextRef="#ctx0" brushRef="#br0" timeOffset="19133.403">3475 2381 0,'0'0'0,"0"-17"15,35 17 1,0 35-1,-17 35 17,0-52-32,-18 70 15,0-35 1,0-18 0,0-52 15,0-1-16,0 1-15,0-36 16,0-36 0,35 1-1,-35 18 1,18 34 0</inkml:trace>
  <inkml:trace contextRef="#ctx0" brushRef="#br0" timeOffset="19524.236">4145 2346 0,'-18'0'15,"-17"0"1,0 35-1,-18 36 1,53 35 0,0-1-1,18-87-15,35 53 16,17-54 0,-17-17-1,-18-53 1,-35 0-1,0-52 17,-35-36-17,-18 70 1,18 53 0</inkml:trace>
  <inkml:trace contextRef="#ctx0" brushRef="#br0" timeOffset="20384.53">4480 2540 0,'0'0'0,"0"18"31,0 17-15,0 18 15,0 17-15,18-34-1,-18-19 1,0-34 46,0-1 48,0 0-95,0 1 1,-35-36 0,35-18-1,0-17 1,35 0-1,35 53 1,-17 35 0,-17 0-16,52 70 15,-35 18 1,-36-35 0,-17-17-1,0-54 16,0 0-31,0-52 16,0-18 0,18 17 15,35 18-15,35 71-1,0 70 1,-35 18-1,-35 0 1,-18-36 0,-35-17-1,17-35 1</inkml:trace>
  <inkml:trace contextRef="#ctx0" brushRef="#br0" timeOffset="20760.387">5450 2505 0,'0'-18'31,"18"0"-16,0 1 1,-1-36 0,-17 0-1,-17 18 1,-19 35 0,-17 35-1,1 53 1,34 18-1,36 17 1,34-52 0,-34-53-16,53 35 15,-1-53 1,-34-18 0</inkml:trace>
  <inkml:trace contextRef="#ctx0" brushRef="#br0" timeOffset="21416.625">6403 2099 0,'0'0'0,"0"-18"0,-35-17 16,-1 17 15,19 18-15,-1 53-1,18 53 1,18 53 0,-1 17-1,1-35 1,-18 1 0,0-90-1,0-69 32,0-36-47,0-35 16,53-18-1,17 53 1,36 35 0,0 71-1,-35 53 16,-18-18-15,-53-17 0,-18-54-16,-53 19 15,-34-36 1,-1 0 0,53-18-1,35-17-15</inkml:trace>
  <inkml:trace contextRef="#ctx0" brushRef="#br0" timeOffset="21822.732">7197 2575 0,'0'-17'16,"-18"17"0,18 17-1,0 1 1,0 52 0,0-52-16,0 70 15,0-35 1,0 0-1,0-71 17,0 1-17,0-36 1,0 18-16,18-54 16,35-16 15,17 16-16,-17 37 1</inkml:trace>
  <inkml:trace contextRef="#ctx0" brushRef="#br0" timeOffset="22182.076">7532 2452 0,'0'0'0,"0"17"16,0 19 0,-35 34-1,17 18 1,18 1 0,35-19-1,36-35 1,-1-17 15,-52-18-31,35-35 16,-36-53-1,-34-36 1,-36 1 0,0 35-1,35 35 1</inkml:trace>
  <inkml:trace contextRef="#ctx0" brushRef="#br0" timeOffset="22713.511">8043 2505 0,'0'0'0,"-35"0"32,-18 35-17,18 36 1,35 17 0,17-18-1,54 1 1,35-54-1,-18-17 1,-17-52 0,-36-37-1,-35 72-15,0-54 16,0 54 0,0 52-1,0 18 1,53 17 15,53-17-15,35-35-1,-71-36 1,-34-52 0,-36-36-1,-36-18 1,-17 36-1,-17 35 1,52 53 0</inkml:trace>
  <inkml:trace contextRef="#ctx0" brushRef="#br0" timeOffset="23088.284">8943 2505 0,'0'0'0,"18"-18"32,-18 0-17,0 1 1,0-1 0,-36 18-1,1 18 1,17 35-1,18 35 1,36 18 0,17-18-1,-18-35 1,-35-36-16,0 19 16,-35-19-1,-54-17 1,19-35-1,35 0 1</inkml:trace>
  <inkml:trace contextRef="#ctx0" brushRef="#br0" timeOffset="23447.727">9260 2593 0,'0'-18'47,"18"18"-47,0-35 16,-1 0-1,-17-18 1,0 0-1,-35 35 17,0 54-17,-1 52 1,36 35 0,0-17-1,36-18 1,17-17-1,-18-71-15,18 17 16</inkml:trace>
  <inkml:trace contextRef="#ctx0" brushRef="#br0" timeOffset="23776.849">9860 2575 0,'0'0'0,"18"18"16,-18 17-16,0 53 31,0 1-15,0-19 0,0-35-1,-18-17 1,0-36-1,1-35 1,17-17 0,17-36-1,36 0 1,0 36 0,0 17-1</inkml:trace>
  <inkml:trace contextRef="#ctx0" brushRef="#br0" timeOffset="24198.958">10636 2734 0,'0'0'16,"-17"0"-16,-1 0 16,36 0 31,-1 0-47,36 0 15,124 18 1,-19-18-1,19 0 1,-54 0 0,-52-18-1,-54 18 17,-17-18-17,18 18-15,0 0 31,-18-35-15</inkml:trace>
  <inkml:trace contextRef="#ctx0" brushRef="#br0" timeOffset="25105.806">13053 2222 0,'17'0'16,"1"0"0,0-17-16,-1-18 15,-17 17 1,0 0 0,-53 18 15,-17 0-16,-36 36 1,-17 34 0,34 18-1,72-52-15,-36 87 16,53 1 0,53-19-1,35-34 1,18-36-1,17-17 1,36-71 0,-88-18-1</inkml:trace>
  <inkml:trace contextRef="#ctx0" brushRef="#br0" timeOffset="25669.209">13547 1993 0,'0'0'16,"0"-17"-16,-18-19 15,18 54 32,0 0-31,0 52-16,0 36 15,0 17 1,0 36 0,0-18-1,0-17 1,0-54 0,0-34 15,0-19-16,0-34 1,0-36 0,0-18-1,35-35 1,-35 71-16,36-36 16,34 36-1,1 88 1,-18 53-1,-18 0 17,-35-36-32,0 1 15,-18-54 17,18-34-17,0-1 1</inkml:trace>
  <inkml:trace contextRef="#ctx0" brushRef="#br0" timeOffset="26013.468">14041 2522 0,'0'0'0,"17"0"16,1 0-1,-1 36 1,1 17-1,-18 17 1,0-17 0,-18-18-1,1-35 1,-1-17 15,18-1-31,0-35 16,0-35 15,53 0-15,0 17-1,-18 18 1,-17 53-16</inkml:trace>
  <inkml:trace contextRef="#ctx0" brushRef="#br0" timeOffset="26341.631">14429 2364 0,'0'0'0,"0"17"16,0 1-1,-36 35 1,1 35 0,17 0-1,36-17 1,17-18-1,18-36 17,-35-17-32,17-17 15,-17-54 1,-1-17 0,-17-18-1,-17 18 1,-18 53-1,-1 17 1,19 18-16</inkml:trace>
  <inkml:trace contextRef="#ctx0" brushRef="#br0" timeOffset="26997.932">14693 2593 0,'0'0'0,"0"35"31,0-17-15,0 17 0,0-17-1,0-1 1,0 1-16,0-36 47,0 1-47,-17-19 15,17-34 1,17-36 0,36 36-1,18 34 1,-1 54-1,-17 52 1,-18 1 15,-17-18-15,-18-35-16,18-18 16,-18-36-1,0-17 1,0-17-1,35-1 1,18 18 0,35 53-1,-35 89 1,-18 34 0,-35-17-1,0-36 1,-35-17-1,17-35 17,1-36-17,17 1-15</inkml:trace>
  <inkml:trace contextRef="#ctx0" brushRef="#br0" timeOffset="27341.999">15557 2505 0,'0'-18'31,"18"0"-31,0 18 16,-1-52-1,1 52-15,0-53 16,-18 17-1,-18 19 1,-35 34 15,0 54-15,0 35 0,53 0-1,18-1 1,35-34 15,35-36-31,-17-52 16</inkml:trace>
  <inkml:trace contextRef="#ctx0" brushRef="#br0" timeOffset="27936.641">16351 2099 0,'0'0'0,"0"-18"16,18 1-1,-18-1 1,0 0 0,-18 1-1,-17-1 1,-18 18 0,-18 35-1,-17 36 1,18 17-1,-1 106 1,71-53 0,71 0-1,-1-70 1,18-36 15,1-52-15,17-36-1,52-106 1,-52 0 0,-53 0-1,-53 54 1,-88 16 0,-18 54-1,-17 35 1,17 53-1,88 0 1</inkml:trace>
  <inkml:trace contextRef="#ctx0" brushRef="#br0" timeOffset="28561.892">16757 2381 0,'0'-35'16,"18"17"0,-18 36 31,0 17-47,-18 71 15,18 35 1,-18 18-1,1-18 1,17-35 0,0-18-1,0-35 1,0-71 15,0 1-15,0-19-1,0 1-15</inkml:trace>
  <inkml:trace contextRef="#ctx0" brushRef="#br0" timeOffset="28811.756">16863 2381 0,'0'0'0,"0"-70"15,17 52 1,36 18-1,18 53 1,17 18 0,-53 34-1,-70-34 1,-18-18 0,-35-36-1,35-17 16,18-17-31</inkml:trace>
  <inkml:trace contextRef="#ctx0" brushRef="#br0" timeOffset="29155.847">17304 2011 0,'0'0'15,"0"-18"1,0 36 31,0 17-47,0 36 31,-18 34-15,0 37-1,18-19 1,0 1 0,0-54-1,18-70-15,0 18 16</inkml:trace>
  <inkml:trace contextRef="#ctx0" brushRef="#br0" timeOffset="29483.926">17286 2417 0,'0'0'0,"0"-36"15,0 19 1,35-1-1,36 18 17,70-18-17,-53 18 1,0 0 0,-52 0-1,-19 18 1,1 17-1,-18 18 1,0 0 0,0-35-16,0-1 15,-18-17-15</inkml:trace>
  <inkml:trace contextRef="#ctx0" brushRef="#br0" timeOffset="29671.449">17780 2187 0,'0'0'0,"0"-53"15,0 0 1,0 36 0,18 17-1,-1 0 1</inkml:trace>
  <inkml:trace contextRef="#ctx0" brushRef="#br0" timeOffset="29999.989">17974 2240 0,'0'0'15,"0"18"-15,0 17 16,0 53 0,0 18-1,35-18 1,36-17 0,-36-54-1,0-52 1,-17-35-1,-18-36 1,-18 0 0,18 18-1,-17 17 1</inkml:trace>
  <inkml:trace contextRef="#ctx0" brushRef="#br0" timeOffset="30375.32">18397 2646 0,'0'0'16,"0"-18"-1,0-17 1,0 17-16,0-17 15,0-88 1,0 34 0,18 19-1,35 34 1,17 36 0,1 53-1,-18 89 1,-53-37-1,0 1 1,0-53 15,-18-35-15</inkml:trace>
  <inkml:trace contextRef="#ctx0" brushRef="#br0" timeOffset="30640.948">19015 2399 0,'0'0'0,"35"-53"16,0 0-1,-35 35 1,-17 18 0,-36 0-1,17 53 1,1 0-1,35 35 1,0-17 0,-17-18 15,-54-35-15,53-18-16</inkml:trace>
  <inkml:trace contextRef="#ctx0" brushRef="#br0" timeOffset="31172.177">18097 2240 0,'0'0'0,"18"0"0,0 0 16,-36 0 31,0 0-32,1 0-15,-36 0 16,35 0-16</inkml:trace>
  <inkml:trace contextRef="#ctx0" brushRef="#br0" timeOffset="32015.786">20338 2240 0,'0'-18'0,"0"36"0,17-36 0,-17 1 16,0-1 15,-17 18-15,-1 0-16,-70 18 31,17 35-15,18 17-1,36 19 1,34 16 0,72-34-1,-1-53 1,18-36 0,-1-70-1</inkml:trace>
  <inkml:trace contextRef="#ctx0" brushRef="#br0" timeOffset="32328.236">20814 1940 0,'0'0'0,"-53"-70"15,18 17 1,17 70 31,18 19-32,0 70 1,0-18 0,0 18-1,0-1 1,0 19 0,0-18-1,0-18 1,0-35-1,35-53 1,-17 0-16</inkml:trace>
  <inkml:trace contextRef="#ctx0" brushRef="#br0" timeOffset="32797.002">21220 2258 0,'0'0'0,"17"-18"15,-17-17 1,-35 0 0,-18 35-1,-18 17 1,1 36 0,35 18-1,52 35 1,71-54-1,-52-16 1,52-54 0,-53-52-1,0-1 1,-17-17 15,-18 52-15,0 19-1,0 87 1,0 1 0,0 0-1,35-1 1,1-35 0,-1-35-1,18-35 1</inkml:trace>
  <inkml:trace contextRef="#ctx0" brushRef="#br0" timeOffset="33093.824">21572 2364 0,'18'-18'0,"-71"53"16,159-158-16,-177 229 0,177-265 15,-106 124 1,0 17 0,0 0-1,-17 18 16,17 36-15,0-1 0,35 35-1,0 1 1,-17-53-16,-18 52 16,0 1-1,-53-36 1,0-17-1,0-18 1,18-18 0,35 0-16</inkml:trace>
  <inkml:trace contextRef="#ctx0" brushRef="#br0" timeOffset="33391.566">22225 2275 0,'0'0'15,"35"-17"-15,18-36 16,-18-18 0,-35 54-1,-17 17 1,-36 0 0,18 35-1,35 0 1,0 36-1,53 52 1,-36-35 0,-52-17-1,-53-18 1,-53-53 0,52 0-1</inkml:trace>
  <inkml:trace contextRef="#ctx0" brushRef="#br0" timeOffset="35893.45">2646 3810 0,'17'-18'47,"1"1"-31,-18-1-16,35 0 15,-17-52 1,-18-1-1,0 36-15,0 0 16,-18 17 0,-35 18-1,18 71 1,-18 35 15,36-1-15,-1 54-1,18 35 1,0-70 0,0-54-1,0-17 1,0-35 0,-18-36-16</inkml:trace>
  <inkml:trace contextRef="#ctx0" brushRef="#br0" timeOffset="36112.704">2170 4216 0,'0'0'16,"-36"0"-16,19 0 0,-19-18 31,89 18-15,53 0-1,0 0 1,35-18 0,-17 1-1,-89-1-15</inkml:trace>
  <inkml:trace contextRef="#ctx0" brushRef="#br0" timeOffset="36300.081">2787 4127 0,'53'0'15,"-141"0"1,193 0-16,-175 0 0,140 18 31,-70 0-15,18-1-16,-18 1 0,0 17 15,0 18 1,0-35 0,18-18 15</inkml:trace>
  <inkml:trace contextRef="#ctx0" brushRef="#br0" timeOffset="36440.808">2963 4022 0,'0'0'16,"0"-71"-16,0-17 16,-35 35-1,35 35 1,-18 18-1,18 36 1</inkml:trace>
  <inkml:trace contextRef="#ctx0" brushRef="#br0" timeOffset="36831.357">3193 4110 0,'0'17'31,"0"1"-15,17 35 0,1 0-1,-18 0 1,0 0-1,0-36 1,0-34 15,0-18-15,0-36 0,0-35-1,70 18 16,1 35-15,0 0-16</inkml:trace>
  <inkml:trace contextRef="#ctx0" brushRef="#br0" timeOffset="37190.922">3722 4163 0,'17'17'16,"1"-17"-16,17 0 16,1-17-1,-19-36 1,1 0 0,-18 0-1,-35 18 16,-36 35-15,18 53 0,18 35-1,35 0 1,53-17 0,35-1-1,35-52 1,-17-18-1,-35-35 1</inkml:trace>
  <inkml:trace contextRef="#ctx0" brushRef="#br0" timeOffset="37613.107">4516 3775 0,'0'0'16,"0"-18"-1,17-35 1,1 0 0,-18-35-1,0 35 1,-18 35-1,-17 18 1,-36 106 0,18 18-1,18 35 1,35-1 0,0-17-1,0-52 1,0 16 15,0-16-15,0-72-1,-17-34 1</inkml:trace>
  <inkml:trace contextRef="#ctx0" brushRef="#br0" timeOffset="38083.328">4322 4180 0,'0'0'0,"-18"-17"16,18-1 15,35 18-15,53-18 0,-52 18-16,52-17 31,18-18-31,-18-1 15,-35 1 1,-71 35 31,0 35-31,-34 36-1,34 17 1,36-17-1,17-18 1,35-18 0,1-35-1,-71-18-15,53-17 16,-53-36 0,0-17-1,-53 0 1,-18 35-1,18 35 1,36 18 0</inkml:trace>
  <inkml:trace contextRef="#ctx0" brushRef="#br0" timeOffset="38348.832">5433 4004 0,'0'-18'15,"-18"18"1,0 18 0,-17 17-1,18-17-15,-19 35 16,-34 53-1,34-36 1,1-17 0,18-35-1</inkml:trace>
  <inkml:trace contextRef="#ctx0" brushRef="#br0" timeOffset="38552.29">5203 4145 0,'0'0'0,"18"-88"16,-18 35 0,18 53-1,17 71 1,36 70 0,-19-53-1,19-18 1,-36-34-1</inkml:trace>
  <inkml:trace contextRef="#ctx0" brushRef="#br0" timeOffset="39442.721">6085 3651 0,'0'0'0,"0"-53"16,0-17 0,0 34-1,0 89 16,0 89-15,0 34 0,0 0-1,0-35 1,0-17 15,0-54-15,0-34-1,0-19 1,0-34 0,0-19-1,0 19-15,0-71 16,36-1 0,17 19-1,35 52 1,0 71-1,-17 35 1,-19 18 0,-87-53-1,-18-35 17,-35-1-17,35-17 1,0-17-1,53-1-15</inkml:trace>
  <inkml:trace contextRef="#ctx0" brushRef="#br0" timeOffset="39770.888">6632 4145 0,'0'0'0,"35"18"16,18 17-1,0 18 1,-35 0 0,-18 0-1,-18-36 1,-17 1 15,-18-18-15,18-35-1,17-18 1,1-18 0,34-17-1,36 18 1,0 17 0,-18 35-1</inkml:trace>
  <inkml:trace contextRef="#ctx0" brushRef="#br0" timeOffset="40146.766">7214 4127 0,'-17'-17'15,"-1"17"-15,0 0 16,1 0-1,-54 0 1,18 53 0,36-36-16,-19 72 15,36-19 1,53-17 0,18-18-1,-1-35 1,-34-17-1,-1-71 1,-35-18 0,0 17-1,0 19 1,-18 52 0</inkml:trace>
  <inkml:trace contextRef="#ctx0" brushRef="#br0" timeOffset="40662.423">7479 4180 0,'-18'18'47,"1"0"-47,17-1 16,-18 19-16,0 34 15,36 1 1,35-18 0,17-36-1,-17-17 1,-17-35 15,-19-18-15,-17-17-1,0 34 1,0 54 0,36 17-1,52 0 1,18 1-1,-1-36 1,-34-18 0,-53 0-16,-1-34 15,-52-37 1,-36 1 0,-52 35-1,88 36 1</inkml:trace>
  <inkml:trace contextRef="#ctx0" brushRef="#br0" timeOffset="41318.978">6562 4110 0,'-18'-18'31,"0"18"-16,18-17-15,-17 17 32,17 17-1,17 1-15,19 17-1,17 0 1,-1 1-1,-34-36-15</inkml:trace>
  <inkml:trace contextRef="#ctx0" brushRef="#br0" timeOffset="42068.936">8361 4110 0,'0'0'0,"35"0"16,0-18 0,1 1-1,-19-1 1,-17 0-1,-17 1 1,-36-1 0,-18 18-1,18 18 1,18 35 0,35 17-1,35 1 1,36-1-1,-36-17 17,-35-18-17,-18-17 1,-52 0 0,-18-18-1,-18 0 1,88 0-1,36-18 1</inkml:trace>
  <inkml:trace contextRef="#ctx0" brushRef="#br0" timeOffset="42459.812">8590 4269 0,'18'0'0,"-1"0"0,19 0 16,17-18 15,-36 18-31,19-35 16,-19-1-1,1-17 1,-18 18-1,-35 18 1,-1 17 0,-17 35-1,18 35 1,35 1 0,18 17-1,17-35 1,18 0-1,0-53 1,-36 0-16</inkml:trace>
  <inkml:trace contextRef="#ctx0" brushRef="#br0" timeOffset="42772.412">9155 4216 0,'0'0'0,"17"-18"15,-17 53 1,0 36 0,0-1-1,0-17 1,0-17 0,0-19-1,-17-52 16,17-18-15,0 0 0,0-35-1,52 17 17,-16 1-17,-19 35-15</inkml:trace>
  <inkml:trace contextRef="#ctx0" brushRef="#br0" timeOffset="43147.24">9878 4304 0,'-18'0'15,"0"0"-15,18 18 47,18-18-47,70 17 32,18-17-17,18 0 1,-19 0-1,-52 0 1,-17 0 0,-19 0-1,-17-17 1,18-1 0,-18 0-16</inkml:trace>
  <inkml:trace contextRef="#ctx0" brushRef="#br0" timeOffset="43929.226">11695 4110 0,'0'0'15,"0"-18"-15,0-52 16,-18-1-1,-17 1 1,35 34 0,-18 36-1,18 53 1,0 53 15,0 17-15,0 19-1,-18 34 1,1-70 0,-1-53-1,18 0 1,-18-53 0,18-53 15,0-35-16</inkml:trace>
  <inkml:trace contextRef="#ctx0" brushRef="#br0" timeOffset="44179.149">11747 3933 0,'0'0'0,"0"-52"15,0-1 1,0 0-1,36 0 1,52 18 0,18 17-1,-18 18 1,-17 18 0,-36 17-1,0 18 1,-17 17-1</inkml:trace>
  <inkml:trace contextRef="#ctx0" brushRef="#br0" timeOffset="44382.226">11836 4180 0,'0'0'0,"-18"18"0,0 0 0,-17 35 15,35-36 16,0 1-15,18-18 0,-1 0-16,54 18 15,17-18 1,0-18 0</inkml:trace>
  <inkml:trace contextRef="#ctx0" brushRef="#br0" timeOffset="44601.025">12312 4304 0,'0'0'16,"0"18"-1,0-1 1,0 18 0,-18 18-1,1-35 1,-1 17-1,18 1 1,-18-36 0,1 0-1</inkml:trace>
  <inkml:trace contextRef="#ctx0" brushRef="#br0" timeOffset="44741.627">12365 4180 0,'0'0'0,"17"-70"15,-17-18 1,0 52 0,0 54 15</inkml:trace>
  <inkml:trace contextRef="#ctx0" brushRef="#br0" timeOffset="45148.405">12594 4339 0,'0'18'0,"0"-1"31,0 1-31,0 0 15,18 17 1,-18-17-16,0 52 16,0-17-1,0 0 1,-18-71 31,18 1-32,0-19 1,18-34 0,17-1-1,18 1 1,0 35 0,0 17-16</inkml:trace>
  <inkml:trace contextRef="#ctx0" brushRef="#br0" timeOffset="45492.107">12965 4427 0,'35'0'16,"-18"0"-16,1 0 0,35 0 15,-18-35 1,1 17 15,-36-17-15,-18 0-1,-35 35 1,-18 53 0,36 17-1,35 1 1,0-1-1,53-34 1,0-1 0,35-53-1,-52 18-15</inkml:trace>
  <inkml:trace contextRef="#ctx0" brushRef="#br0" timeOffset="45914.109">13741 4075 0,'0'-18'15,"17"-17"1,1-1-1,-18 19-15,18-54 16,-18 18 0,-18 36-1,-17 17 1,-1 17 0,1 71-1,-18 106 1,18-52-1,0-1 17,-1-18-17,19-17 1,-19-53 0,19-18-1</inkml:trace>
  <inkml:trace contextRef="#ctx0" brushRef="#br0" timeOffset="46101.599">13423 4445 0,'0'-18'15,"18"18"1,-1 0-16,36 0 15,18 0 1,-1-17 0</inkml:trace>
  <inkml:trace contextRef="#ctx0" brushRef="#br0" timeOffset="46414.095">13847 4357 0,'0'0'15,"17"-18"-15,-17 1 16,-17 17 15,-1 0-31,0 35 16,1 35-1,-1 19 1,36-19 0,17-17-1,0-35 1,36-18-1,-54-53 17,-17 0-17,18-18 1,-36 1 0,-17 17-1,0 18 1</inkml:trace>
  <inkml:trace contextRef="#ctx0" brushRef="#br0" timeOffset="46680.02">14552 4392 0,'0'0'0,"0"-18"15,-35 18 1,-18 18 0,-18 17 15,36-17-31,-36 35 16,1 17-1,-1-17 1,18-17-16</inkml:trace>
  <inkml:trace contextRef="#ctx0" brushRef="#br0" timeOffset="46898.672">14164 4410 0,'0'0'0,"0"-18"0,18 36 31,-18-1-31,17 36 16,1-17 0,17 52-1,18-18 1,0 1 0,0-36-1</inkml:trace>
  <inkml:trace contextRef="#ctx0" brushRef="#br0" timeOffset="47523.892">15311 4004 0,'0'0'0,"0"-18"15,0-35 1,0 18-1,-18 0 1,0 35 0,-35 0-1,-52 88 1,16 18 0,1 35-1,18 0 1,70-17-1,17-19 1,54-16 0,17-54-1,-17-35 17,17-35-17,0-36 1,18-105-1,-71 35 1,-53 17 0,-70 36-1,-18 53 1,18 70 0,53 18-1</inkml:trace>
  <inkml:trace contextRef="#ctx0" brushRef="#br0" timeOffset="48211.68">15522 4392 0,'18'-18'16,"-1"18"0,-17 18 30,-17 0-46,17-1 0,-35 72 16,17 16 0,-17 19-1,-1-1 1,19-34 15,-1-19-15,18-35-1,18-70 17</inkml:trace>
  <inkml:trace contextRef="#ctx0" brushRef="#br0" timeOffset="48477.364">15681 4427 0,'0'0'0,"0"-35"0,18 17 0,-1-34 16,19 16 0,-1 54-1,35 17 1,-52-17 0,0 52-1,-18 1 1,-53-18-1,-18 0 1,1-53 0,-1 0-1</inkml:trace>
  <inkml:trace contextRef="#ctx0" brushRef="#br0" timeOffset="48946.04">16298 3933 0,'0'-17'0,"0"34"0,0-52 31,18 35-15,-18 18 15,0 52-15,-18 36-1,-17 0 1,17-71-16,-35 71 15,18 0 1,35-18 0,-17-35-1,17 0 1,35-53 0,35 18 15,-17-54-16,-35 19-15</inkml:trace>
  <inkml:trace contextRef="#ctx0" brushRef="#br0" timeOffset="49274.289">16210 4339 0,'0'0'0,"-18"0"16,1 0-1,34 0 1,89-17 0,0 17-1,-18-18 1,18 18 0,-53-18-1,-18 18 16,-35 36-15,0-1 0,0 0-1,-17 18 1,-1-35 0,0-18-1</inkml:trace>
  <inkml:trace contextRef="#ctx0" brushRef="#br0" timeOffset="49461.854">16722 4110 0,'0'0'0,"0"-18"16,0-17-16,0 0 15,0 17 16</inkml:trace>
  <inkml:trace contextRef="#ctx0" brushRef="#br0" timeOffset="49805.557">16986 4145 0,'-17'35'16,"-19"1"0,19 17-1,-1 52 1,18-34 0,53-18-1,18-18 1,-19-35 15,1-17-15,-53-36-1,0-36 1,0 54-16,0-35 16,-17 17-1,17 17 1</inkml:trace>
  <inkml:trace contextRef="#ctx0" brushRef="#br0" timeOffset="50149.806">17251 4480 0,'0'0'0,"0"18"15,17-71 32,-17 0-31,18 0-1,0-35 1,35 17 0,35 18-1,0 53 1,-53 0-16,36 71 15,-36 17 1,-35 0 0,-17 1-1,-1-36 1,18-36 0</inkml:trace>
  <inkml:trace contextRef="#ctx0" brushRef="#br0" timeOffset="50477.762">18009 4286 0,'0'0'0,"18"-35"16,52-53 0,-70 52-1,0 19 1,-35-1-1,0 18 1,17 18 0,18 52-1,36 1 1,-19 17 0,-17-17-1,-53-18 1,-35-18-1,0-35 17,35 0-32</inkml:trace>
  <inkml:trace contextRef="#ctx0" brushRef="#br0" timeOffset="51213.477">19632 4039 0,'-18'0'16,"1"-17"-1,-1 17 1,-17-18-1,-36 18 1,-35 35 0,71-17-16,-35 35 15,-1 0 1,71 17 0,35 1-1,71-36 1,18 0-1,34-52 1,-69-36 0</inkml:trace>
  <inkml:trace contextRef="#ctx0" brushRef="#br0" timeOffset="51541.711">19985 3722 0,'0'0'16,"0"-35"-16,0-71 15,-18 35 1,18 53 0,-17 1-1,17 52 1,-18 36 0,0 52-1,18 1 1,-17 17-1,-1-18 1,0-35 0,18 1-1,0-36 17,0-36-17,18-17-15</inkml:trace>
  <inkml:trace contextRef="#ctx0" brushRef="#br0" timeOffset="52339.078">20373 4092 0,'0'0'0,"0"-35"16,0 0-1,-18-1 1,-17 36-1,-36 0 1,-34 71 0,69-1-1,36 1 1,71-18 15,17-18-15,-17-35-1,-1-35 1,-35-36 0,-17 1-1,-18 35 1,-35 87 15,17-34-31,18 35 16,0 18-1,18-36 1,17-17 15,18-18-31,0 0 16,53-89 15,17 1-15,-17 0-1,-35 0 1,-54 35 0,-34 35-1,-19 18 1,1 35 0,35 1-1,18 34 1,17 1-1,0-18 1,-35 0 0,0 0-1,-17-36 1,-54-17 15,1 18-15,-1-18-1,36 0 1,35-18-16</inkml:trace>
  <inkml:trace contextRef="#ctx0" brushRef="#br0" timeOffset="52651.744">21308 4057 0,'0'0'0,"53"-53"16,0-18-1,-53 36 1,0 53 47,0-1-48,0 19-15,0-19 16,53 72-1,-18-1 1,-35-18 0,-18 1-1,-52-18 1,-36-36 0,53-17-16</inkml:trace>
  <inkml:trace contextRef="#ctx0" brushRef="#br0" timeOffset="54355.097">2028 5803 0,'0'0'0,"0"18"16,-52-1-1,16-17 1,19-17-1,17-1 1,0-17 0,17 0-1,54 17 1,-36 0 0,0 54-1,-35 34 1,-17 36-1,-71 0 17,-36-18-17,18-35 1,36-18 0,52-52-1,18-19 1,35-17-1,1 36 1,17 17 0,-1 53-1,-34-18 1,17 0 0,-17 1-1,17-19 1,1-17-1,-1-17 17,-18-19-17</inkml:trace>
  <inkml:trace contextRef="#ctx0" brushRef="#br0" timeOffset="54937.875">1887 6103 0,'-17'-18'0,"17"1"47,17 17-16,1 0-15,17 17-16,18 36 15,-35-17 1,-1 52-1,-17 35 1,-35-70 0,-35 0 15,17-53-15,-18 0-1,36-35 1,35-18-1</inkml:trace>
  <inkml:trace contextRef="#ctx0" brushRef="#br0" timeOffset="55590.143">2487 5539 0,'0'0'0,"-35"0"15,-18-36 1,35 36 15,18 36-15,0-1-1,36 35 1,34 1 0,18 17-1,18-17 17,-35-1-17,-36 1 1,-17-1-1,-18 1 1,-18-53-16,-35 87 16,-18 1-1,-34 0 1,-1-18 0,0 0-1,18-35 1,35-17-1,18-36 1</inkml:trace>
  <inkml:trace contextRef="#ctx0" brushRef="#br0" timeOffset="59465.386">3563 5856 0,'0'0'0,"18"0"0,-18-18 15,17 18-15,-17-17 16,36-1-1,-36 1 1,17-1 15,-17 0-15,-17 18 0,-36 0-1,-53 0 1,-88 36-1,70 34 1,36 54 0,71 34-1,17 1 1,52-53 0,37-18-1,16-35 1,1-53-1,18-18 1,-18-52 0</inkml:trace>
  <inkml:trace contextRef="#ctx0" brushRef="#br0" timeOffset="59965.726">3969 6262 0,'17'-35'15,"19"17"1,-36-17 0,17-1-1,-17 19 1,-35-1 0,-36 36-1,-17 35 1,18 35-1,34 0 1,36-70 0,71 52-1,17-17 1,0-53 0,-35 0-1,0-53 1,-35-35-1,-1-18 1,-17 71 0,-17 53-1,-1 52 1,18 1 0,18-1-1,17-17 1,18-35-1,-18-18 17,-17-18-32</inkml:trace>
  <inkml:trace contextRef="#ctx0" brushRef="#br0" timeOffset="60309.577">4427 5856 0,'0'0'0,"0"-106"16,0 53 0,-17 18-1,-19 35 17,36 18-32,-17 35 15,17 52 1,0 37-1,0 34 1,0-17 0,0 17 15,0-105-15,0-18-1,17-53 1,1 0-16</inkml:trace>
  <inkml:trace contextRef="#ctx0" brushRef="#br0" timeOffset="60653.297">4710 6368 0,'0'0'0,"-18"0"16,18-18 31,18 18-47,34-35 15,-16-36 1,-36 18 15,-18-17-15,-35 52-1,36 18-15,-54 53 16,36 35 0,35 18-1,35 0 1,18-18 0,53-35-1</inkml:trace>
  <inkml:trace contextRef="#ctx0" brushRef="#br0" timeOffset="60965.768">5098 6615 0,'0'-18'16,"0"0"-16,0-17 31,0-18-15,0 0-1,0-17 1,35-19 0,53 54-1,-35 35-15,53 18 16,-36 52 0,-17 36-1,-53-18 1,0-35-1,-35 0 1,-18-53 0</inkml:trace>
  <inkml:trace contextRef="#ctx0" brushRef="#br0" timeOffset="61637.576">6050 6368 0,'-18'-36'15,"1"-17"1,-36 18 0,0 0-1,-35 53 1,0 34 0,70-34-1,-35 70 1,71 18-1,35-35 1,35-18 0,-18-53-1,-17-18 1,0-53 0,-18-52-1,-17-71 1,0 17-1,-18 36 1,-18 71 0,0 70-1,1 35 1,17 53 15,0 53-15,0 18-1,17-18 1,-17-35 0,0-18-1,0-52 1,18-36 0</inkml:trace>
  <inkml:trace contextRef="#ctx0" brushRef="#br0" timeOffset="62590.525">6473 6350 0,'0'0'0,"0"-18"32,0 1-17,18-1 1,-18-17-1,0 17 1,0 1 0,0-1-16,-35 0 15,0 1 1,-36 17 0,-17 17 15,17 36-16,1 35 1,70 1 0,70-37-1,18 1 1,18-53 0,-18-17-1,-35-36 1,-17-53-1,-36 53 1,0 35 0,0 54-1,0 34 1,0 1 0,53 17 15,-1-53-16,1-17 1,-35-18-16</inkml:trace>
  <inkml:trace contextRef="#ctx0" brushRef="#br0" timeOffset="62918.668">6897 6350 0,'0'0'0,"35"-18"16,0 36-1,18 35 1,-17 35 0,-36 36-1,0-72 1,-18-34 0,0-53 15,18-18 0,0-35-15,36-18-1,16 18 1,19 17 0,-36 54-1</inkml:trace>
  <inkml:trace contextRef="#ctx0" brushRef="#br0" timeOffset="63810.661">7796 6174 0,'0'0'0,"0"-18"0,0-17 15,0-18 1,0-18-1,0 54 32,-17 52-31,-1 35 0,0 36-1,-17 71 1,35-124-16,-35 141 15,0-36 1,-1-17 0,1-52-1,17-36 1,18-106 15,0-18-15,36 1-1</inkml:trace>
  <inkml:trace contextRef="#ctx0" brushRef="#br0" timeOffset="64107.625">7796 6174 0,'0'0'0,"0"-36"15,53-17 1,18 36-1,52 34 1,-34 36 0,-19 18-1,-70 35 1,-53-36 0,-35 1-1,0-18 1,-18-18-1,53-17 1,53-18 0</inkml:trace>
  <inkml:trace contextRef="#ctx0" brushRef="#br0" timeOffset="64467.425">8572 6279 0,'0'0'0,"-52"0"31,-1 71-15,-18 0 0,53 17-1,54 0 1,17-53-1,0-17 1,-1-36 0,-16-17-1,-19-53 17,1-71-17,-36 53 1,-17 53 15,35 71-15</inkml:trace>
  <inkml:trace contextRef="#ctx0" brushRef="#br0" timeOffset="64811.219">8908 6279 0,'0'0'0,"17"-17"0,1-1 16,-18 36 31,0 17-47,-18 89 15,-17 34 1,-18 19 15,18-19-15,-18-16-1,35-107-15,-17 53 0,0-35 32,17-53-17,18-35-15,0-36 31,0 36-31</inkml:trace>
  <inkml:trace contextRef="#ctx0" brushRef="#br0" timeOffset="65046.294">8872 6315 0,'0'0'0,"0"-36"0,71 1 31,35 18-31,-36 52 16,-34 35 15,-19 1-15,-52 17 0,-36-35-1,-17 0 1,18-35-1</inkml:trace>
  <inkml:trace contextRef="#ctx0" brushRef="#br0" timeOffset="65530.555">9472 6421 0,'0'0'0,"-18"-18"16,-17 18-1,0 0 1,0 35 0,17 18-1,18 0 1,53 18-1,35-36 1,18-18 0,-53-52-1,0-35 1,-18-19 0,-35 1-1,0 53 16,-18 35-15,1 71 0,-1 34-1,36-34 1,17-18 0,-17-36-1,-1-17 1</inkml:trace>
  <inkml:trace contextRef="#ctx0" brushRef="#br0" timeOffset="65874.323">10072 6368 0,'0'0'0,"17"-36"0,-17-34 16,0 17-1,-35 106 32,0 35-31,0 35-1,-1 19 1,-17-1 0,53-88-16,-35 70 15,0 1 1,17-36-1,1-35 1,-1-36 0,18-34-1,0-36 1,0-18 0</inkml:trace>
  <inkml:trace contextRef="#ctx0" brushRef="#br0" timeOffset="66124.35">10037 6315 0,'0'0'0,"17"-18"16,18 0-16,18-17 16,18 53-1,-18 17 1,-36 53-1,-17 0 1,-70 1 0,-18-19-1,17-35 1,1-35 0</inkml:trace>
  <inkml:trace contextRef="#ctx0" brushRef="#br0" timeOffset="66593.079">11007 6544 0,'0'0'0,"-36"0"15,54 0 32,0 0-31,35 18-16,70-18 15,53 17 17,1-17-17,34 0 1,-122 0 0,-54 0-1,-35-17 32,0-1-31,0 0-1</inkml:trace>
  <inkml:trace contextRef="#ctx0" brushRef="#br0" timeOffset="67484.099">13229 5962 0,'0'-18'15,"18"1"-15,17-1 16,18-35 0,-18-17 15,-35 17-15,0 17-1,-17 36 1,-19 0-1,-34 53 1,52-17-16,-35 87 16,0 53-1,18 1 1,17-18 0,1-18-1,17-18 1,0-70-1,0-35 1,0-36 15</inkml:trace>
  <inkml:trace contextRef="#ctx0" brushRef="#br0" timeOffset="67859.085">12876 6456 0,'0'0'0,"-70"0"16,52-18-1,36 1 1,88 17 0,35 0-1,-18 0 1,18 0-1,-35 0 1,-18 0 0,-35 0 15,-35 17-15,-18 18-1,0 18 1,0 0-1,0-17 1</inkml:trace>
  <inkml:trace contextRef="#ctx0" brushRef="#br0" timeOffset="67968.422">13600 6209 0,'0'0'0,"0"-88"16,17 35 0,1 53-1</inkml:trace>
  <inkml:trace contextRef="#ctx0" brushRef="#br0" timeOffset="68328.444">13811 6491 0,'0'0'0,"0"71"16,0-36-1,0-53 1,0 1 0,0-36-1,0 0 1,0-35-1,71 35 1,35 17 0,17 72-1,-35 87 17,-70-35-17,-36-17 1,1-18-1,-1-18 1</inkml:trace>
  <inkml:trace contextRef="#ctx0" brushRef="#br0" timeOffset="68906.53">14834 6438 0,'0'0'16,"18"-17"-16,-18-19 16,-35 19-1,-36 17 17,-52 17-17,-1 36 1,54 18-1,70 17 1,70-35 0,1-18-1,-1-35 1,1-53 0,-18-53-1,0-35 1,0-35-1,-36-1 1,-17 72 0,-17 52-1,-1 35 1,0 89 15,18 105-15,0 0-1,0-17 1,0-35 0,-17-36-1,-1-18 1,18-34 0,-18-54-1</inkml:trace>
  <inkml:trace contextRef="#ctx0" brushRef="#br0" timeOffset="69640.944">15557 5927 0,'0'0'0,"18"-18"31,-18 0 16,-18 18-31,1-17-16,-36 17 31,35-18-31,-52 18 15,-1 0 1,36 0 0,0 0-1,35 35 1,-18-17 0,0 35-1,18 0 1,-17 17-1,-1 19 1,-17-1 0,0 0-1,-1 35 1,36-34 15,0-36-15,18 17-1,17-35 1,0 1 0,1-36-1,34 0 1,-34-18 0,-1-35-1</inkml:trace>
  <inkml:trace contextRef="#ctx0" brushRef="#br0" timeOffset="69829.081">15258 6368 0,'0'0'0,"-18"-18"16,53 18 15,18 0-15,-35 0-1,52-35 1,-34 17-16</inkml:trace>
  <inkml:trace contextRef="#ctx0" brushRef="#br0" timeOffset="70126.501">15769 5980 0,'0'0'15,"0"-36"-15,18-17 16,-18 18-1,0 17 1,0 36 0,-18 35-1,-17 35 1,35 53 0,-18 71-1,18-89 16,-17-17-15,17-18 0,0-52-1,17-19 1,1-17-16</inkml:trace>
  <inkml:trace contextRef="#ctx0" brushRef="#br0" timeOffset="70470.32">16034 6473 0,'17'0'32,"1"0"-32,17 0 15,1-17 1,-1-18-1,-18-18 17,-17 35-32,0-35 15,-35 35 1,-18 36 0,0 35-1,18 18 1,35 17-1,53 0 1,0-35 0,-35-53-16</inkml:trace>
  <inkml:trace contextRef="#ctx0" brushRef="#br0" timeOffset="71001.544">16316 6667 0,'0'-17'31,"0"-1"-15,18 1-1,-18-36 1,17 0 0,1 0-1,-18 18-15,53-18 16,17 17-1,1 36 1,-1 53 0,-17 18-1,-53 17 1,0-53 0,0-17-1,0-36 16,0-52-15,18-1 15,0 54-31,35-54 16,-1 36 0,1 35-1,-17 70 1,-36 18-1,-36 1 1,-17-19 0,18-35-1,18-35 1,17-17 0</inkml:trace>
  <inkml:trace contextRef="#ctx0" brushRef="#br0" timeOffset="71392.051">17110 6491 0,'17'0'15,"1"0"1,0 0-1,-1-35 1,19-18 0,-1-18-1,-35 18 1,0 1 0,-35 52-1,17 17-15,-53 71 16,18 1-1,36 16 1,17-16 15,35-19-15,71-52 0,-36-18-16</inkml:trace>
  <inkml:trace contextRef="#ctx0" brushRef="#br0" timeOffset="71751.332">17621 6562 0,'0'0'0,"-17"0"0,17-18 32,0 0-17,0 1-15,0-19 16,53-52-1,-1 0 1,1 18 0,18 34 15,17 54-15,-35 35-1,-35 53 1,-18 17-1,0-88-15,-18 71 16,-17-35 0,-1-36-1,19-17 1,17-36-16</inkml:trace>
  <inkml:trace contextRef="#ctx0" brushRef="#br0" timeOffset="72173.301">18097 5927 0,'0'0'0,"36"-53"16,-19 17-1,-17 19 1,18 17 15,-18 35-15,0-17-16,0 70 16,-18 35-1,1 36 1,-19 0-1,19-18 1,17-35 0,0-36 15,35-34-15,18-36-1,18-36 1,-18 1-16</inkml:trace>
  <inkml:trace contextRef="#ctx0" brushRef="#br0" timeOffset="72376.248">18239 6279 0,'0'0'0,"-18"0"15,-17-17-15,-18-18 16,53 17-1,53 18 1,0 0 0,35-18 15,-53 1-31</inkml:trace>
  <inkml:trace contextRef="#ctx0" brushRef="#br0" timeOffset="72688.874">19015 5891 0,'0'0'0,"-18"-17"16,0-1 0,-17 0-1,0 18 1,-36 36-1,18 34 1,0 54 0,18 35-1,53 52 17,35-105-17,17-53 1,1-35-1,-18-18-15</inkml:trace>
  <inkml:trace contextRef="#ctx0" brushRef="#br0" timeOffset="72954.42">19456 5874 0,'0'0'0,"17"-18"0,1-35 16,35 53 0,17 71-1,-34 52 1,-36 71 15,-71 0-15,-70-53-1,-18-35 1,106-71-16,-17-17 0</inkml:trace>
  <inkml:trace contextRef="#ctx0" brushRef="#br0" timeOffset="74627.1">1887 7902 0,'0'-17'16,"18"17"-16,-18-36 15,18 19 1,-18-1 0,-18 36 31,0 17-47,1 0 15,-19 53 16,19-70-31,-1 53 16,1-18 0,-1-1-1,18-34 1,18-18 31,-1 0-32,36 0 1,18-18 0,-1 18-1,18-17 1,1-36 0,-54 18-1,-35-36 16,0 0-15,0 36 0,-18 35 15,18 18-31,-17 52 16,-1 1-1,0 35 1,18-53-1,0 17 1,0-17 0,0-35-16,0-1 15,0-34 1,0-18 0</inkml:trace>
  <inkml:trace contextRef="#ctx0" brushRef="#br0" timeOffset="75127.012">2505 7620 0,'0'0'0,"0"-18"0,-36-17 16,1 0-1,35 17 1,0 36-1,0 35 1,35 35 0,18 0-1,36 0 1,-19 0 0,18 1-1,-52-36 16,-19-18-15,-17 18 0,-17 0-1,-54 35 1,-35 0 0,-35 36-1,0-1 1,35-52-1,36-1 1,52-52 0,36-36 15,-1 18-15</inkml:trace>
  <inkml:trace contextRef="#ctx0" brushRef="#br0" timeOffset="80111.164">3704 7990 0,'0'0'0,"0"-17"16,18 17 0,-18-18 15,-18 18 16,1 0-32,-72 18 1,-52 35 0,35 17-1,18 1 1,71-54-16,17 54 16,70-18-1,54-18 1,17-17 15,-53-18-15,53-53-1,-106 35-15</inkml:trace>
  <inkml:trace contextRef="#ctx0" brushRef="#br0" timeOffset="80751.872">4145 7708 0,'0'-35'16,"0"17"-16,-18 1 0,18-19 16,-17 19 15,-1 34 0,18 1-15,-17 17-1,-1 53 1,18 18 0,0 18-1,0-18 1,0 35-1,0-35 1,0-36 0,18-17-1,-18-35 1,0-36 31,0 0-47,17-52 15,18-1 17,36-17-17,0 35 1,17 36 0,-35 69-1,0 19 1,-36 0-1,-17-19 1,0 1 0,0-17-1,18-36 1,17-18 0</inkml:trace>
  <inkml:trace contextRef="#ctx0" brushRef="#br0" timeOffset="80954.832">4780 8273 0,'0'0'0,"35"-36"16,-35 54 15,0 17-15,0 1-1,0-1 1,0 0-1,0-17-15,0-36 32</inkml:trace>
  <inkml:trace contextRef="#ctx0" brushRef="#br0" timeOffset="81127.171">4798 8096 0,'0'0'16,"0"-35"-16,-18-36 0,0 18 15,1 18 17,17 53-1</inkml:trace>
  <inkml:trace contextRef="#ctx0" brushRef="#br0" timeOffset="81502.165">5080 7761 0,'0'0'0,"0"-18"0,0 1 16,0 34 31,0 19-31,0 52-1,0 0 1,0 0-1,-18 36 1,18-71-16,-17 70 16,17-17-1,-18-35 1,18-54 0</inkml:trace>
  <inkml:trace contextRef="#ctx0" brushRef="#br0" timeOffset="82190.464">5715 8237 0,'0'0'0,"0"-17"16,-18-19 0,1 1-1,-19 0 1,-34 17 0,-54 18-1,19 53 1,52 18-1,35 17 1,71 0 0,70-17 15,-17-54-15,-18-34-1,-17-54 1,-36-52-1,1-36 1,-36-18 0,0 1-1,0 106 1,-18 52 0,0 53-1,18 53 1,0 53-1,0 1 1,18-1 0,0 17-1,-18-52 17,17-18-17,1-52 1,17-36-1,-17 0-15</inkml:trace>
  <inkml:trace contextRef="#ctx0" brushRef="#br0" timeOffset="83081.473">7214 7814 0,'0'0'0,"0"-18"0,-17-17 16,-1 17-1,-17 1 1,17 17 15,0 17-15,1 36-1,-1 36 1,18 52 0,0-35-1,-17 17 1,17 18 0,0-35-1,0-36 1,0-17-1,0-70 17,0-1-32,17-52 15,18-36 1,1 35 0,52-17 15,-70 70-31,52 1 15,-17 87 1,0 36 0,-35 0-1,-18-18 1,-18-35 0,-70-18-1,17-35 1,1-35-1,17 0 1,53-18 0</inkml:trace>
  <inkml:trace contextRef="#ctx0" brushRef="#br0" timeOffset="83472.335">7638 8343 0,'0'0'0,"0"-17"0,17-1 15,1 18 1,0 18 0,-1 34-1,-17 37 1,0-1-1,0-35 1,0-36-16,0 19 16,0-54 31,0-17-47,0-53 15,35-1 16,18-16-15,-35 69-16,35-17 16,0 36-1</inkml:trace>
  <inkml:trace contextRef="#ctx0" brushRef="#br0" timeOffset="83878.687">8202 8308 0,'0'-18'0,"0"1"16,-18 17 0,-34 17-1,-19 54 16,18 17-15,53 35 0,18-17-1,52-35 1,-34-53-16,52-1 16,-18-34-1,-34-54 1,-19-17-1,-17-53 1,-35 35 0,-18 35-1,18 54 1,17 17 0</inkml:trace>
  <inkml:trace contextRef="#ctx0" brushRef="#br0" timeOffset="84456.753">8714 8361 0,'0'0'0,"0"-18"15,-18 1 1,-35 52-1,0 35 1,53 19 0,18-1-1,35-18 1,17-34 0,1-36-1,-1-53 1,-34-36 15,-19 19-15,-17 35-1,0 105 17,0 1-17,53-18 1,35 0-1,1-53 1,-19-18 0,-35-53-1,-35 36-15,0-71 16,-17 0 0,-36 36-1,0 17 1,18 53 15</inkml:trace>
  <inkml:trace contextRef="#ctx0" brushRef="#br0" timeOffset="84801.171">9402 8308 0,'0'0'0,"17"-18"0,36 1 16,-35-1-1,-1 0 1,-17 1 0,-17 17-1,-19 0 1,1 35 0,35 36-1,0 17 16,35 0-31,-17-70 16,0 52 0,-18-17-1,-53-18 1,0-35 0,18 0-1,17-35 1,18 17-16</inkml:trace>
  <inkml:trace contextRef="#ctx0" brushRef="#br0" timeOffset="85187.573">9860 8290 0,'0'0'0,"18"0"16,-1-35 15,1 0-15,-18 17-16,0-17 16,0-18-1,-35 35 1,-18 18-1,0 18 1,18 35 0,35 88-1,35-35 1,18 0 0,17-18-1,1-35 1,0-53 15</inkml:trace>
  <inkml:trace contextRef="#ctx0" brushRef="#br0" timeOffset="85520.251">10301 8273 0,'0'0'0,"18"-18"16,-18 71-1,0 35 1,-18 18 0,0-36-1,1-34 1,17-19 0,0-70 15,0 1-16,53-37 1,0-16 0,17 16 15,1 36-15,-54 36-16</inkml:trace>
  <inkml:trace contextRef="#ctx0" brushRef="#br0" timeOffset="86098.549">11395 8114 0,'0'-18'0,"0"36"0,0-89 15,-18 54 1,18 34 31,0 36-47,35 71 15,1 70 1,-1 35 0,-35-35-1,-35-35 17,-1-53-17,1-53 1,17-36-1,18-34 1,0-19 0,0 19-16</inkml:trace>
  <inkml:trace contextRef="#ctx0" brushRef="#br0" timeOffset="86380.071">11589 8184 0,'0'0'0,"0"-88"16,17 53 0,72 35-1,16 35 17,1 18-17,-35 35 1,-71 18-1,-71 0 1,-17-35 0,-71-19-1,106-52 1,36-17 0</inkml:trace>
  <inkml:trace contextRef="#ctx0" brushRef="#br0" timeOffset="86709.019">12136 8220 0,'0'0'15,"-18"17"17,0 19-17,1 52 1,34 18-1,1-89-15,52 54 16,1-54 0,-18-34-1,-35-54 1,-18-35 0,0 1-1,-18 34 1,-17 36-1,17 35 1</inkml:trace>
  <inkml:trace contextRef="#ctx0" brushRef="#br0" timeOffset="87068.415">12488 8220 0,'0'0'0,"18"-18"15,0 0 1,-1 1 0,-17 34 15,-17 1-15,17 106-1,-18 34 1,0 19-1,1-1 1,-1-52 0,18-89-16,-18 53 15,18-53 1,0-52 31,0-19-32,0 1-15</inkml:trace>
  <inkml:trace contextRef="#ctx0" brushRef="#br0" timeOffset="87302.615">12559 8308 0,'0'0'0,"0"-106"15,35 53 1,53 53-1,-17 53 1,-18 18 0,-53 34-1,-53-16 1,-18-19 0,-17-35 15,35-35-31</inkml:trace>
  <inkml:trace contextRef="#ctx0" brushRef="#br0" timeOffset="87818.454">12982 8255 0,'0'0'0,"-17"-35"15,17 17-15,-18 0 16,0 18 0,-17 18-1,17 35 16,18 0-15,18 35 0,88 18-1,-18-53 1,0-53 0,-17-35-1,-18-54 1,-18-16-1,-17-19 1,-18 89 0,0 88 15,0 53-15,17-1-1,36-16 1,-35-54-1,35 0 1</inkml:trace>
  <inkml:trace contextRef="#ctx0" brushRef="#br0" timeOffset="88193.928">13847 8220 0,'0'0'0,"0"-36"0,0 1 16,0-35-1,0 34 1,-18 19 0,18 34-1,-18 19 1,18 105 0,-17 35-1,-19 18 16,19 0-15,-1-35 0,0-36-1,1-52 1,17-36 0,0-52 15,35-36-16,-17 17-15</inkml:trace>
  <inkml:trace contextRef="#ctx0" brushRef="#br0" timeOffset="88443.887">13864 8202 0,'0'0'0,"0"-35"0,-17-53 16,17 52 15,17 19-31,54 17 16,17 35-1,-18 36 1,-70 34 0,-70 1-1,-18-18 1,-53-17-1,105-71-15</inkml:trace>
  <inkml:trace contextRef="#ctx0" brushRef="#br0" timeOffset="89741.502">14517 8449 0,'0'-18'62,"35"18"-15,-17 0-47,17 0 0,106 0 16,35 0-1,-17 0 17,-53 0-17,-71 0 1,-17 0-16,-18 18 31,-18-18 0,1 0-31,-19 18 16</inkml:trace>
  <inkml:trace contextRef="#ctx0" brushRef="#br0" timeOffset="91366.552">4639 9948 0,'0'-35'31,"0"17"-31,-18 1 16,-17-19 0,-18 36-1,-17 0 1,-1 36 0,18 34 15,53-52-31,0 35 15,53-18 1,18-17 0,-1-18-1,-52-35 1,-18-36 0,0 0-1,0 18 1,-18 106 15,1 36-15,17 16-1,17 19 1,-17-89 0,35 71-1,-35 0 1,18-18-1,-18-53 1,-35 1 0,0-36-1,-18 0 1,0-36 0,0-17-1,35 0 1,18-17-1,35-1 1,71-17 0,0 53-1,-71 17 1</inkml:trace>
  <inkml:trace contextRef="#ctx0" brushRef="#br0" timeOffset="91788.962">4992 9984 0,'0'0'0,"17"0"47,1 0-47,0 0 16,17-36-1,-35 1 1,0 0 0,-53 35-1,-17 17 16,17 54-15,35 17 0,18 0-1,35 1 1,-17-54-16,52 18 16,1-36-1,-18-17 1</inkml:trace>
  <inkml:trace contextRef="#ctx0" brushRef="#br0" timeOffset="92117.401">5539 9631 0,'0'0'0,"0"-35"0,-18-18 31,18 17-15,0 107 15,0 17-15,0 53 0,0 0-1,0-17 1,-35-1-1,17-35 1,18-35 0,-18-35-1</inkml:trace>
  <inkml:trace contextRef="#ctx0" brushRef="#br0" timeOffset="92273.623">5521 10054 0,'0'0'0,"0"-35"16,18-18-1,35 18 1,35 17 0,-35 0-16</inkml:trace>
  <inkml:trace contextRef="#ctx0" brushRef="#br0" timeOffset="93101.665">6050 9737 0,'0'0'15,"0"-36"-15,0 19 16,0-1 0,-18 18-1,1 35 1,-18 71-1,-1 18 17,36 17-17,18-35 1,52-18 0,-17-53-1,53-35 1,-53-53-1,0-17 1,-35-1 0,-18 53-1,0 36 1,17 35 0,36 35-1,18-53 1,35-17-1,-18-18 17,-18-35-17,-34-53 1,-19-36 0,-17-35-1,-35 36 1,-36 35-1,1 70 1,35 53 0,52 36-1</inkml:trace>
  <inkml:trace contextRef="#ctx0" brushRef="#br0" timeOffset="93351.501">6967 9984 0,'0'0'0,"18"17"31,-18 19-15,0 16 0,0 19-1,0-18 1,0 0-1,0-53 32</inkml:trace>
  <inkml:trace contextRef="#ctx0" brushRef="#br0" timeOffset="93492.121">6932 9878 0,'0'0'0,"0"-36"0,0-87 15,0 52 1,0 54 15,0 34-31</inkml:trace>
  <inkml:trace contextRef="#ctx0" brushRef="#br0" timeOffset="93867.158">7161 10266 0,'0'0'0,"18"0"16,0 0-1,-18-35 1,0-18-1,0-36 1,17 19 15,54-18-15,-1 88 0,19 70-1,-19 54 1,-52-18-1,-18-36 1,0-17 0,-35-35-1</inkml:trace>
  <inkml:trace contextRef="#ctx0" brushRef="#br0" timeOffset="94570.625">8096 9578 0,'0'0'0,"0"-18"0,-17-35 15,-1 36-15,18-1 16,-18 0 0,18 36 15,0 53-16,0 70 1,0 35 0,-35 1-1,17-125 1,-17 72 0,0-18-1,-18-36 1,35-34-1,1-54 17,17-17-17,0 17-15,17-53 16,-17-17 0,0 35-1,-53 0 1,-17 36-1,-36 34 1,71 36 0,17 36 15,18-19-15,35-17-1,36-18 1,17-17-1,0-18 1</inkml:trace>
  <inkml:trace contextRef="#ctx0" brushRef="#br0" timeOffset="94914.598">8431 10125 0,'0'0'16,"-17"-18"-16,-36 0 15,0 36 1,0 35 0,18 18-1,35-1 1,17 1 15,1-54-31,70 1 16,-17-18-1,-18-35 1,-36-36 0,-17-17-1,0-18 1,-17 71 0,-19 35-1</inkml:trace>
  <inkml:trace contextRef="#ctx0" brushRef="#br0" timeOffset="95508.226">8749 10142 0,'-18'0'15,"1"0"1,-19 0 0,-17 53-1,18 18 1,17-1-1,18-52-15,36 17 16,34-17 0,1-18-1,-18-35 1,0-18 15,0-35-15,-36 52-1,-17 54 1,0 17 0,36 18-1,16-18 1,37-17 0,-19-18-1,-17-35 1,-18-36-1,-35 1 1,-35-1 0,-18 18-1,-17 36 1,52 17 0</inkml:trace>
  <inkml:trace contextRef="#ctx0" brushRef="#br0" timeOffset="96164.75">9648 9666 0,'0'0'0,"-35"-70"15,35 34 1,0 19 0,0 34 15,0 19-31,0 34 16,0-17-16,0 123 15,0 1 16,0-36-15,0 0 0,0-53-1,0-35 1,0-35 0,35-71 15</inkml:trace>
  <inkml:trace contextRef="#ctx0" brushRef="#br0" timeOffset="96446.143">10019 9825 0,'0'0'0,"18"-53"0,-1-71 16,-17 36 15,0 71-31,0 34 31,0 71-15,18 106-1,-18-35 1,0-18 0,0-17-1,-18-54 1,1-34-1,-1-36 1</inkml:trace>
  <inkml:trace contextRef="#ctx0" brushRef="#br0" timeOffset="96633.61">9825 10125 0,'0'0'0,"-18"-18"16,-35 0-1,53 1 1,18-1 0,35 1-1,35-1 1,-35 0-16</inkml:trace>
  <inkml:trace contextRef="#ctx0" brushRef="#br0" timeOffset="97039.816">10407 10019 0,'18'-18'16,"-36"18"15,0 0-31,-35 18 16,0 35 15,18 17-15,35-34-16,0 17 15,53-1 1,0-34 0,0-18-1,-18-53 1,-17-17-1,-1-36 1,-17 71 0,0 87 15,18 1-15,0 18-1,-1-36 1</inkml:trace>
  <inkml:trace contextRef="#ctx0" brushRef="#br0" timeOffset="97336.584">10672 10354 0,'0'-35'32,"17"-18"-17,-17 18-15,18-54 16,-1 19-1,19-1 1,34 71 0,1 36-1,-18 69 1,-18 1 0,-35-35-1,0-18 1</inkml:trace>
  <inkml:trace contextRef="#ctx0" brushRef="#br0" timeOffset="97992.891">11501 9543 0,'0'0'0,"17"-18"0,54-35 15,-36 18 1,-17 0-1,-18 52 32,0 18-31,0 107 0,0 52-1,0 0 1,0-124-16,-18 89 15,-17-36 1,-1-52 0,19-36-1,-1-35 1,1-35 15,17 17-31,-18-52 16,18-18-1,-53 17 17,-18 18-17,-34 53 1,-1 35 0,18 36-1,70-1 1,71-17-1,35 0 1,36-17 0,-1-36-1,-17-18 1</inkml:trace>
  <inkml:trace contextRef="#ctx0" brushRef="#br0" timeOffset="98320.866">12065 9754 0,'0'0'0,"0"-35"0,-35-106 31,35 70-15,-18 36-1,18 53 1,0-1-1,18 89 1,-18-71-16,0 142 16,0-1-1,-18-17 1,-17-36 0,35-52-1,0-18 1,35-53-1,-17 0 1</inkml:trace>
  <inkml:trace contextRef="#ctx0" brushRef="#br0" timeOffset="98664.659">12294 10160 0,'0'0'0,"-17"-18"31,17 1-15,17-1-1,19-17 1,-19 17-16,18-17 16,-35-18-1,-17 35 1,-36 36-1,-18 53 1,36 34 15,17 1-15,18-18 0,53-35-1,18-53-15</inkml:trace>
  <inkml:trace contextRef="#ctx0" brushRef="#br0" timeOffset="99086.469">12841 9842 0,'0'0'0,"-18"-52"31,-17-1-15,35 35-16,-17 0 15,-36 36 1,-18 53 0,1 52-1,17 18 1,35 0 0,36 18-1,35-71 1,-1-53-1,19 1 1,-18-54 0</inkml:trace>
  <inkml:trace contextRef="#ctx0" brushRef="#br0" timeOffset="99383.262">13176 9895 0,'0'0'16,"0"-17"-16,36-71 16,-36 70-16,35-17 15,35 70 1,-34 53 0,-19 53-1,-52 18 1,-36-18-1,1-35 1,-18-36 0,35-52 15,35-18-31</inkml:trace>
  <inkml:trace contextRef="#ctx0" brushRef="#br0" timeOffset="99742.658">13741 10195 0,'0'0'0,"17"0"47,1 0-47,53 0 15,17 0 17,0 0-17,-18 0 1,-52 0-16,0 0 15,-18-17 32,0-1-31</inkml:trace>
  <inkml:trace contextRef="#ctx0" brushRef="#br0" timeOffset="101275.248">14728 10089 0,'0'0'0,"-17"18"0,17 0 15,0-36 32,17 18-31,1-35-1,0 17-15,17-35 16,18-106 0,-18 71-1,-17-18 1,-18 36 0,-71 52-1,1 54 1,17 52-1,70-18 17,36 1-32,18-18 15,-1-18 1,-34 18 0,-19 0 15,-17 0-16,0 0 1,0-18 0,0 0-1,0 1 1,53-19 0,0-17-1,18-17 1,-1-19-1,19-34 1,-19-18 0,-35-18-1,-52 53 1,-19 53 0,-16 35-1,34 36 16,18-1-15,18 18 0,17-35-1,18-17 1,35-19 0,-35-17-16</inkml:trace>
  <inkml:trace contextRef="#ctx0" brushRef="#br0" timeOffset="101619.041">15928 9560 0,'0'0'0,"0"-17"0,0-1 15,0-17 1,0 52 15,0 1-15,0 88 0,-18 70-1,-17-35 1,17-17-1,-17-36 1,17-17 0,1-19-1</inkml:trace>
  <inkml:trace contextRef="#ctx0" brushRef="#br0" timeOffset="102260.183">15822 10019 0,'0'0'0,"-35"-18"15,0-17 1,70 35 0,35 0-1,19-18 1,-1 1-1,0-19 1,0-34 0,-70 35-1,-18 17 1,0 36 15,-18 34-15,-17 37-1,17-54 1,1 53 0,17-17-1,17-18 1,36-18 0,18-35-1,-1-18 1,36-70-1,-35-18 1,-18 18 0,-36 17-1,-17 36 1,-35 88 15,35 35-15,0 1-1,0-19 1,18-17 15,17-18-15,-18-35-16</inkml:trace>
  <inkml:trace contextRef="#ctx0" brushRef="#br0" timeOffset="102572.679">16775 9948 0,'0'0'0,"0"-35"16,17 17-1,-17 71 1,0 36 0,0-19-1,0 1 1,0-54-1,0-34 32,0-1-47,0-35 16,0-35 0,0 0-1,35-1 1,-17 37-1,0 16-15</inkml:trace>
  <inkml:trace contextRef="#ctx0" brushRef="#br0" timeOffset="102947.612">17022 10072 0,'0'0'16,"0"53"-16,0-18 15,0-17 1,0-54 31,0-17-31,0-17-1,17 35-15,18-54 16,54 1-1,-1 71 1,18 69 0,-53 37-1,-36 17 1,-34-1 0,-36-34-1,17-36 1,19-35-1</inkml:trace>
  <inkml:trace contextRef="#ctx0" brushRef="#br0" timeOffset="103275.678">17762 9895 0,'0'0'0,"0"-17"0,18-36 15,-18 18 1,-18-1 0,-17 36-1,0 18 1,17 17 0,18 36-1,35-1 1,1 54-1,-36-54 1,-53-17 15,-35-35-15,-18-18 0,88 0-16</inkml:trace>
  <inkml:trace contextRef="#ctx0" brushRef="#br0" timeOffset="104213.689">18838 9596 0,'0'0'0,"-17"-18"15,-1 0 17,18 36-1,0 70-16,0 53 1,0 36 0,0-19-1,0 1 1,0-35 0,-18-36-1,1-53 1,-1-17-1,18-36 1,0 0-16</inkml:trace>
  <inkml:trace contextRef="#ctx0" brushRef="#br0" timeOffset="104479.251">18944 9719 0,'0'0'0,"18"-35"0,17-36 16,-17 54-16,70-19 16,0 54-1,-17 52 1,-18 19 0,-53 16-1,-18-16 1,-70-19-1,0-34 1,17-36 0,36 0-1</inkml:trace>
  <inkml:trace contextRef="#ctx0" brushRef="#br0" timeOffset="104947.96">19650 9790 0,'0'0'0,"-18"0"32,-35 0-17,36 17-15,-72 36 16,36 18-1,53-1 1,53 1 0,36-36-1,-1-35 1,-53-53 15,-17-35-15,-18 0-1,0 17 1,0 106 15,0 71-15,17-17 0,19-19-1,16-17 1,-34-18-1,0-52 1</inkml:trace>
  <inkml:trace contextRef="#ctx0" brushRef="#br0" timeOffset="105244.849">19967 9878 0,'0'0'0,"18"-18"0,-18 0 16,17 36-1,1-18-15,17 71 16,-17 17 0,-18 0-1,18-35 1,-18-35 0,-18-54 15,0 19-31,18-54 15,0 1 1,18-1 0,35 0-1,0 36 1</inkml:trace>
  <inkml:trace contextRef="#ctx0" brushRef="#br0" timeOffset="105588.562">20355 9931 0,'0'0'0,"0"17"0,0 1 15,18-18 1,0 0-16,17-18 16,0-17-1,0-18 1,-35 0-1,0-17 1,-53 52 0,1 71-1,34 53 1,36 0 0,17-18 15,18-18-16,0-17 1,-36-53-16</inkml:trace>
  <inkml:trace contextRef="#ctx0" brushRef="#br0" timeOffset="105870.509">20690 10125 0,'0'0'15,"0"-36"-15,18-34 16,0-18-1,-1-1 1,36 37 0,35 16-1,18 54 1,0 52 0,-53 19-1,-53 52 16,-18-53-15,-35-35 0,18-35-1,0-18-15</inkml:trace>
  <inkml:trace contextRef="#ctx0" brushRef="#br0" timeOffset="106198.604">21431 9384 0,'0'0'0,"0"-18"0,0-17 15,0 17 1,0 71 31,0-17-47,0 34 15,0 142 1,0-36 0,-17-35-1,-1-35 1,0-35-1,-17-71 1</inkml:trace>
  <inkml:trace contextRef="#ctx0" brushRef="#br0" timeOffset="106354.978">21308 9895 0,'0'0'16,"0"-17"-16,0-1 0,70 0 31,19 18-15,-1-17-1</inkml:trace>
  <inkml:trace contextRef="#ctx0" brushRef="#br0" timeOffset="107200.125">22207 9790 0,'0'0'16,"0"-18"-16,-17 18 31,-19 70-16,19-52-15,-1 53 16,18 17 15,53-35-15,35-18 0,0-35-1,1-18 1,-1-70-1,-35 0 1,0 35 0,-53 35-1,0 71 1,0 0 0,35 18-1,53-18 1,-17-36-1,-1-34 1,-17-36 0,-35-35 15,-1-36-15,-52 1-1,0 87 1,0 19-1</inkml:trace>
  <inkml:trace contextRef="#ctx0" brushRef="#br0" timeOffset="107403.258">23072 9719 0,'0'0'0,"17"0"16,-17 35-1,0 18 1,0 18 0,0-54-16,0 36 31,0-17-15,-17-36-16</inkml:trace>
  <inkml:trace contextRef="#ctx0" brushRef="#br0" timeOffset="107560.16">23054 9490 0,'0'0'0,"0"-36"0,0-52 16,0 35-1,0 36 1,0 52-1</inkml:trace>
  <inkml:trace contextRef="#ctx0" brushRef="#br0" timeOffset="107919.425">23230 9966 0,'0'0'15,"18"-18"1,-18 1 0,18-36-1,-1-18 1,19 1 0,17-1-1,52 53 1,19 71-1,-36 53 1,-53 18 0,-35-36-1,0-53-15,-17 18 32,-1-53-17</inkml:trace>
  <inkml:trace contextRef="#ctx0" brushRef="#br0" timeOffset="108575.966">24201 9102 0,'0'0'0,"-18"-36"16,18 19-1,18 17 17,-1 35-1,1 36-16,-18-36-15,0 106 16,-18 35 0,-17-17-1,0 0 1,-1-53 0,1 0-1,17-89-15,1 36 16,17-35-1,0-54 17,0-34-17,35-18 1,-35-18 0,-18 18-1,-52 35 16,-36 35-15,18 53 0,17 36-1,54 52 1,34-34 0,36-36-1,35-1 1,-17-52-1,-36 0-15</inkml:trace>
  <inkml:trace contextRef="#ctx0" brushRef="#br0" timeOffset="108904.455">24430 9719 0,'0'0'16,"-18"-35"-1,-17 35 1,-36 35 0,18 53-1,53 0 1,0-17 0,71-18-1,-18-35 1,0-36-1,-18-53 1,-17-35 0,-18 1-1,0 34 1,-36 53 0</inkml:trace>
  <inkml:trace contextRef="#ctx0" brushRef="#br0" timeOffset="109466.963">24606 9648 0,'0'0'16,"0"18"-1,-17 35 1,-19 0 0,19 17-1,17-34-15,17 17 16,19 0 0,17-53-1,-1-18 1,1-35 15,0-35-15,0 0-1,-35 52 1,-18 19 0,0 70-1,35 0 1,18-1-1,53 1 1,-18-53 0,-35-53-1,-35-17 1,-36-36 0,-53-17-1,-17 34 16,35 72-15,0 34 0</inkml:trace>
  <inkml:trace contextRef="#ctx0" brushRef="#br0" timeOffset="110498.434">26441 9578 0,'0'0'0,"17"-35"16,1-1 0,-18 1-1,-53 35 1,-53 0-1,0 18 17,18 52-17,53 36 1,70-18 15,106 18-31,-35-88 16,-18-54-1,-35-52 1,-35-18 0,-18 18-1,0 53 1,0 70 0,0 36-1,18 35 1,34-18-1,1-18 1,18-34 15,-1-54-15</inkml:trace>
  <inkml:trace contextRef="#ctx0" brushRef="#br0" timeOffset="111124.419">27376 8961 0,'0'0'0,"0"-71"16,17 36-1,-17 52 16,0 36-15,0 18 0,18 17 15,-18 35-15,-18 36-1,1 0 16,-19 0-15,19-36 0,-1-52-1,0-18 1,18-71 15,0-53-15,0-34-1,-35-1 1,0 18 0,-53 35-1,-54 35 1,107 36 0,-71 35-1,71 0 1,17 35-1,36 0 1,70-18 0,53-34-1,-35-54 1,-70 0-16</inkml:trace>
  <inkml:trace contextRef="#ctx0" brushRef="#br0" timeOffset="111703.074">27781 9084 0,'0'0'0,"0"-35"0,18-1 31,0 19 0,-1 34-15,-17 1-16,18 35 16,-18 35-1,0 18 1,-18 35 0,-17 18-1,-18 17 1,18-88-1,17-35 1,18-35 0,0-53 15,0-18-15,0 35-1,18-88 1,-18 18-1,-36 18 1,-17 52 0,-52 36-1,34 52 1,36 18 0,35 1-1,35-19 1,36-17-1,17-35 1,-18-36 0</inkml:trace>
  <inkml:trace contextRef="#ctx0" brushRef="#br0" timeOffset="112078.739">27993 9507 0,'0'0'16,"0"18"15,35 53-15,-17 34 0,-18 1-1,0-35 1,0-36-1,0-53 17,0 1-32,0-36 15,0-35 1,53-18 0,0 18-1,17 35 16,1 0-15,-36 53-16</inkml:trace>
  <inkml:trace contextRef="#ctx0" brushRef="#br0" timeOffset="112438.068">28399 9507 0,'17'0'15,"1"0"1,0 0-16,34-17 16,1-1-1,-35 0-15,0 1 16,-18-1 0,-36 1-1,-34 34 16,-18 36-15,17 53 0,53 0-1,18 17 1,53-52 0,18-36-1,17-17 1,18-54-1,-71 36-15</inkml:trace>
  <inkml:trace contextRef="#ctx0" brushRef="#br0" timeOffset="112750.953">28928 9701 0,'35'-35'0,"-17"0"0,-89 141 16,89-142-16,52-140 0,-70 123 16,0 0-1,0 36 1,0-1-16,0 36 47,0-1-32,0 36 1,36 53 0,-19-18-1,-17-17 1,-17-36-1,-54 0 1,18-35 0,0 0-1,18-17 1,35-1 0</inkml:trace>
  <inkml:trace contextRef="#ctx0" brushRef="#br0" timeOffset="113094.655">29210 9560 0,'0'0'16,"53"-35"-16,17-18 15,19-17 1,-54 17 0,-17 17-1,-36 36 1,-35 0-1,0 18 1,18 17 0,52 53-1,1 18 1,0 0 0,-18 0-1,-53-18 1,-35-17-1,-53-54 17,17-17-32</inkml:trace>
  <inkml:trace contextRef="#ctx0" brushRef="#br0" timeOffset="114938.991">4180 11642 0,'0'0'16,"18"-18"15,-18 0-16,0 1 1,0-1 0,-35 18-1,-36 18 1,1 17 0,34-17-1,19-1-15,17 19 16,35-1-1,36-18 1,-19-17 0,-16-35 15,-19-35-15,1 52-1,-18 0 1,-18 54-1,1-1 1,-1 71 0,0 35-1,1 88 1,-1-70 0,-17-36-1,0-70 1,-1-35-1,1-18 1,-35-88 0,34 0-1,19-54 17,52 19-17,53 17 1,18 36-1,0 17 1</inkml:trace>
  <inkml:trace contextRef="#ctx0" brushRef="#br0" timeOffset="115314.106">4498 11695 0,'0'-18'16,"0"0"-16,0 1 15,18-1 1,-1-17 15,-34 35 0,-1 0-15,-17 35 0,-18 18-1,35 17 1,18 1 0,0 0-1,35-18 1,18-53-1,-35 0 1</inkml:trace>
  <inkml:trace contextRef="#ctx0" brushRef="#br0" timeOffset="115689.057">4762 11342 0,'0'0'0,"-17"-35"32,17 52-1,17 18-15,-17 36-1,0 0 1,0 34-1,0 1 1,-17-18 0,17 1-1,0-1 1,0-35 0,53-36 15,0-17-16,-18 0-15,36-70 16</inkml:trace>
  <inkml:trace contextRef="#ctx0" brushRef="#br0" timeOffset="115845.262">4939 11659 0,'0'0'0,"-88"0"16,52-17-1,54 17 1,53 0 0,-1-18-1</inkml:trace>
  <inkml:trace contextRef="#ctx0" brushRef="#br0" timeOffset="116642.071">5362 11448 0,'-17'-36'16,"-1"19"-1,0 17 1,-17 17 0,0 54-1,-1 35 1,36 0 0,0-54-1,71 37 1,-53-72-16,52 36 15,-17-53 1,0-35 0,-18-18-1,-17-18 1,0 36 0,-18 53 15,0 17-16,53 36 1,-18-36 0,71 0-1,-18-17 1,35-36 0,-70-52-1,-18-36 1,-35 0-1,0-17 1,-52 52 0,-1 18-1,-18 53 1,71 35 0,-18 1-1</inkml:trace>
  <inkml:trace contextRef="#ctx0" brushRef="#br0" timeOffset="116876.747">6156 11624 0,'0'0'0,"18"0"16,-18 18-1,0 17 1,0 0-1,0 36 1,0-18 0,0-18-1,-18-17 1</inkml:trace>
  <inkml:trace contextRef="#ctx0" brushRef="#br0" timeOffset="117033.675">6156 11589 0,'0'0'16,"0"-124"-1,0 36 1,-18 53 0,18 52-1</inkml:trace>
  <inkml:trace contextRef="#ctx0" brushRef="#br0" timeOffset="117393.224">6403 11871 0,'0'0'0,"0"35"15,0-52 16,18-19-15,-18-34 15,0-1-15,0 54-16,17-54 16,36 18-1,18 71 1,-1 17-1,18 53 1,-17 36 0,-71-36-1,-18-18 1,1-52 0,-1-18-1</inkml:trace>
  <inkml:trace contextRef="#ctx0" brushRef="#br0" timeOffset="118143.043">7320 11236 0,'0'0'16,"0"-35"-16,0-1 31,18 54 1,-18 35-17,17 53 1,-17 17-1,0 1 1,-35 17 0,17-35-1,1-71-15,-1 36 16,18-19 0,-17-34-1,17-36 1,0-34-1,17-1 1,-17-36 15,-17 19-15,-54 17 0,-17 35-1,0 54 1,35 16-1,17 37 1,36-19 0,36-17-1,17-18 1,17-17 0,1-18-1</inkml:trace>
  <inkml:trace contextRef="#ctx0" brushRef="#br0" timeOffset="118502.915">7532 11765 0,'0'0'0,"0"-35"16,0 17-1,-18 18 1,-17 35-1,0 36 1,35 17 0,0-17-1,70-1 1,-17-52 0,0-53-1,-35-36 1,-1-35-1,-17 0 1,-35 54 0,0 16 15,-1 36-31</inkml:trace>
  <inkml:trace contextRef="#ctx0" brushRef="#br0" timeOffset="119096.767">7885 11765 0,'0'-18'15,"-18"18"-15,-35 18 16,0 17 0,18 36-1,35 17 1,17-17 15,54-1-15,-36-52-16,36-18 15,-36 0 1,18-71 0,-18 1-1,-17-18 1,0 52 0,-18 54-1,-18 53 1,71-19-1,17 1 1,36-35 0,-18-36-1,1-52 17,-54-18-17,-35-1 1,-53 19-1,-35 35 1,0 35 0,52 0-16</inkml:trace>
  <inkml:trace contextRef="#ctx0" brushRef="#br0" timeOffset="119752.868">8802 11430 0,'0'0'0,"0"-18"0,0 1 15,-18-19 1,1 54 15,17 0-15,0 88-1,0 17 1,0-88-16,0 124 16,-18-18-1,0-17 1,1-36-1,17-53 1,0-53 15,17 18-31,19-70 32,-1-1-32</inkml:trace>
  <inkml:trace contextRef="#ctx0" brushRef="#br0" timeOffset="120049.976">9119 11553 0,'36'-70'16,"-72"140"-16,89-228 15,-53 105 1,0 35 0,0 89 15,0-54-31,0 72 15,-17 69 1,-1-17 0,0 1-1,1-19 1,-1-52 0,18-54 15,-18-34-31</inkml:trace>
  <inkml:trace contextRef="#ctx0" brushRef="#br0" timeOffset="120206.327">8819 11818 0,'0'0'16,"-35"-18"-16,-18 1 15,53-1 1,71 18-1,35 0 1,-1-18 0</inkml:trace>
  <inkml:trace contextRef="#ctx0" brushRef="#br0" timeOffset="120878.862">9507 11853 0,'18'-17'16,"0"-19"0,-18 19-1,0-1-15,-18 0 16,-53 18-1,1 36 1,17 34 0,35 1-1,36-1 1,53-17 0,-19-17-1,1-72 16,-17-17-15,-1-17 0,-35-1-1,0 36 1</inkml:trace>
  <inkml:trace contextRef="#ctx0" brushRef="#br0" timeOffset="120941.411">9578 11924 0,'0'18'15,"35"17"1,0 35-1,-105-193-15,158 264 0,-70-106 16</inkml:trace>
  <inkml:trace contextRef="#ctx0" brushRef="#br0" timeOffset="121238.241">9754 12047 0,'0'0'0,"18"-70"16,0-36 15,34 18-15,37 17-1,17 54 1,-1 52 0,-16 53-1,-54 36 1,-35-19-1,-18-16 1,1-54 0,-1-35-1</inkml:trace>
  <inkml:trace contextRef="#ctx0" brushRef="#br0" timeOffset="121879.005">10760 11307 0,'0'0'0,"0"-36"15,0 1 1,0 17-1,17 54 17,-17 17-17,0 17 1,-17 36 0,-19 35-1,1 0 1,0 0-1,0-17 1,17-54 15,0-52-31,18 17 16,0-88 15,0-17-15,0-18-1,0-1 1,-35 54 0,35 17-16,-71 1 15,-17 34 1,35 36 0,36 18-1,17 17 1,53 36-1,17-72 17,-17-34-17,0-18 1,-35-35-16</inkml:trace>
  <inkml:trace contextRef="#ctx0" brushRef="#br0" timeOffset="122176.684">11024 11571 0,'0'0'15,"18"-35"-15,-18 17 0,0-52 16,0 52 0,0 0 15,0 36-31,0 35 15,-35 53 1,-18 35 15,-18 0-15,18 53 0,36-106-1,-1-35 1,36-53-1</inkml:trace>
  <inkml:trace contextRef="#ctx0" brushRef="#br0" timeOffset="122567.497">11183 11959 0,'0'0'0,"0"-17"0,-18 17 0,18-18 31,18 18-31,53-18 16,-1-17 15,-17 0-15,-35-1-1,-18 1 1,-53 35-1,18 0-15,-54 53 16,1 35 0,53 18-1,35 0 1,17-18 0,36-53-1,0-17 1,18-36-1,-18 1 1</inkml:trace>
  <inkml:trace contextRef="#ctx0" brushRef="#br0" timeOffset="122849.235">11589 12065 0,'35'-35'0,"36"-18"16,-54 18 0,-140 158-1,299-335-15,-158 159 16,-36 18-1,-35 35 1,18 18 0,0 35-1,17 70 1,18-70 0,0 35-1,0-17 1,-35-18-1,-36-18 1,1-35 0,34-18-1</inkml:trace>
  <inkml:trace contextRef="#ctx0" brushRef="#br0" timeOffset="123302.382">12418 11553 0,'0'0'0,"0"-17"0,0-1 16,-18 18 15,-35 0-15,-53 53-1,18 35 1,18 53 0,34-35-1,36 71 1,18-36 0,0-106-16,52 36 15,-17-36 1,18-53-1</inkml:trace>
  <inkml:trace contextRef="#ctx0" brushRef="#br0" timeOffset="123599.092">12876 11606 0,'0'0'0,"18"-17"0,-18-1 16,35 0 0,1 18-1,-19 36 1,-17 87 0,0 54-1,-53 17 1,-53-36-1,-35-34 1,36-71 0,87-53-1</inkml:trace>
  <inkml:trace contextRef="#ctx0" brushRef="#br0" timeOffset="124287.045">13811 11977 0,'0'0'0,"-17"0"0,-1 0 0,0 0 15,1 0 16,70 0 1,-36 0-32,71 17 15,18-17 1,-35 0 0,-1 0-1,-52 0-15</inkml:trace>
  <inkml:trace contextRef="#ctx0" brushRef="#br0" timeOffset="124943.28">14623 11818 0,'0'0'0,"0"-18"15,17 18 1,1 18 0,0 0-1,-1-1-15,18 54 16,-17 17 0,-18-17-1,0-36 1,0-17-1,-18-54 1,18-17 0,0-35-1,0 35 1,53-35 0,53 35-1,35 0 16,-123 53-31</inkml:trace>
  <inkml:trace contextRef="#ctx0" brushRef="#br0" timeOffset="125287.342">15205 11853 0,'0'0'0,"17"0"15,19-35 1,-1 17 0,0-35-1,-35 18 1,0 0 0,-53 53-1,0 34 1,18 1-1,17 53 17,18 18-17,18-89-15,35 53 16,0-35 0,17-53-1,-34-18-15</inkml:trace>
  <inkml:trace contextRef="#ctx0" brushRef="#br0" timeOffset="125615.628">15840 11430 0,'0'0'0,"-36"-35"15,19 17 1,17 36 15,0 35-15,0 35 0,0 18-1,0 17 1,-18 1-1,1-19 1,17-16 0,-18-36-1</inkml:trace>
  <inkml:trace contextRef="#ctx0" brushRef="#br0" timeOffset="125803.181">15663 11836 0,'0'0'0,"-53"-36"31,53 1-15,53 35 0,-35 0-16,88 0 15,0-18 1,-53 1-1</inkml:trace>
  <inkml:trace contextRef="#ctx0" brushRef="#br0" timeOffset="126241.117">16140 11695 0,'0'0'0,"0"-18"16,-18 18 15,-35 35-15,0 36-1,35 17 1,18 18 0,36-36 15,34-34-15,1-19-1,-18-52 1,0-36-1,-36 36-15,54-53 16,-36 0 0,-17 35-1,-53 88 17,35 36-17,0-36-15,0 36 16,0 34-1,17-52 1,-17-17 0</inkml:trace>
  <inkml:trace contextRef="#ctx0" brushRef="#br0" timeOffset="126569.415">16581 11836 0,'0'0'0,"35"-36"16,0 54-1,0 35 1,-35 53 0,-35-36-1,17 1 1,1-36-1,-1-70 17,18 17-17,-17-52 1,17-18 0,52-1-1,-16 19 1,17 34-1,-18 19 1</inkml:trace>
  <inkml:trace contextRef="#ctx0" brushRef="#br0" timeOffset="126992.386">16916 11942 0,'0'0'0,"0"17"0,0 54 16,0-36 0,-18-17-1,18-36 32,-18 0-31,18-35-1,0 36-15,0-54 16,36-17 0,34 35-1,18 35 1,1 36 0,-36 70-1,-53 36 1,-18-54-1,-35 19 1,35-37 0,1-34-1</inkml:trace>
  <inkml:trace contextRef="#ctx0" brushRef="#br0" timeOffset="127321.047">17551 11889 0,'0'0'16,"53"-53"-16,-36 17 15,1-17 1,-36 53 0,-17 0-1,-18 0 1,35 36-1,18 17 1,0 70 0,18-35-1,-36-17 1,-35-1 0,-17-52 15,-1-18-16,54-18-15</inkml:trace>
  <inkml:trace contextRef="#ctx0" brushRef="#br0" timeOffset="128337.61">18538 11254 0,'0'0'15,"0"-53"1,0 35 0,0 0-1,0 36 1,0 0-1,0-1-15,0 72 16,-17 34 0,17 18-1,-18 18 1,1 0 0,17-18-1,0-35 1,0-54 15,17-34-15,-17-36-1,0-52 1,18-36 0,70-53-1,-17 89 1,34 70-1,-16 35 1,-19 71 0,-52 0-1,-36-18 1,-70-18 0,-18-52-1,0-36 1,36-17 15,52 18-31</inkml:trace>
  <inkml:trace contextRef="#ctx0" brushRef="#br0" timeOffset="128681.383">19209 11818 0,'0'0'0,"17"-18"15,-17 1 1,-17 17 0,-54 35-1,18 53 1,18 18 0,70-18-1,36-17 1,35-54 15,-36-52-15,-17-35-1,-35-36 1,-18 0 0,-18 53-1,-35 18 1,18 17-1</inkml:trace>
  <inkml:trace contextRef="#ctx0" brushRef="#br0" timeOffset="129056.335">19650 11465 0,'0'0'0,"17"-17"0,-17-19 31,18 36-15,0 18 0,-18 0-1,17 35 1,-17 35-1,0 35 1,-17-17 0,-1-53-16,0 53 15,18-18 1,0-17 0,0-54-1,36-17 1,17-17-1</inkml:trace>
  <inkml:trace contextRef="#ctx0" brushRef="#br0" timeOffset="129243.809">19756 11783 0,'0'0'0,"-36"-53"16,-17 18-1,71 35 1,35 0 0,17-18-1,-17 0 1</inkml:trace>
  <inkml:trace contextRef="#ctx0" brushRef="#br0" timeOffset="129712.579">20020 11412 0,'0'0'0,"0"-53"16,-18 53 15,18 18-15,-17 70-1,-1 36 1,-17-1-1,17-17 1,18-18 0,0-35-1,0-35-15,0-36 47,36-35-47,-19 18 16,36-36-1,18 1 1,17 70 0,-53 0-1,18 35 1,-35 53 0,-18 36-1,-36-36 1,-16-17-1,-1-54 1,17-17-16</inkml:trace>
  <inkml:trace contextRef="#ctx0" brushRef="#br0" timeOffset="130416.608">21414 11589 0,'0'0'0,"0"-36"15,0 1 1,0 53 31,0-1-47,0 1 15,-18 70 1,18 36 0,-18 52-1,-17 18 1,-18-17-1,0-54 1,53-88-16,-35 36 16,17-53-1,18-54 17,0-34-17</inkml:trace>
  <inkml:trace contextRef="#ctx0" brushRef="#br0" timeOffset="130713.549">21484 11553 0,'0'0'0,"0"-35"0,0 18 15,35-36 1,18 53-1,53 35 1,18 35 0,-54 1-1,-70 17 1,-70 0 15,-19-35-15,1-17-1,53-36 1</inkml:trace>
  <inkml:trace contextRef="#ctx0" brushRef="#br0" timeOffset="131213.431">22225 11642 0,'0'0'16,"0"-18"-16,-53 18 31,-17 18-15,17 35-1,35 17 1,36 18 0,35-17-1,17-36 1,-17-35 0,0-53-1,-18 0 1,0-70-1,-17 70 1,0 35 0,-18 71-1,0 18 1,17-1 0,19 19 15,-19-37-16,19-34 1</inkml:trace>
  <inkml:trace contextRef="#ctx0" brushRef="#br0" timeOffset="131510.302">22613 11747 0,'0'0'0,"18"-17"15,-1 52 1,1 36 0,-18-1-1,0-52-15,-18 35 16,18-71 31,0 1-32,0-36 1,36-18 0,-1 0-1,35 1 1,1 17 0</inkml:trace>
  <inkml:trace contextRef="#ctx0" brushRef="#br0" timeOffset="131854.529">23054 11747 0,'0'0'0,"0"-17"47,0-1-32,18 1 1,-18-19 0,17 1-1,-17 17 1,-35 36 0,0 35-1,-1 35 1,36 0-1,18 18 1,17-35 0,1-36-1</inkml:trace>
  <inkml:trace contextRef="#ctx0" brushRef="#br0" timeOffset="132167.265">23213 11959 0,'0'0'16,"0"-17"-16,0-19 16,17-17-1,1 0 1,17-17 0,36 35-1,17 17 1,0 18 15,-17 53-31,-54 35 16,-34 53-1,-36-53 1,18-17 0,-1-53-1,19-18 1</inkml:trace>
  <inkml:trace contextRef="#ctx0" brushRef="#br0" timeOffset="132605.28">24148 11359 0,'0'0'0,"0"-17"0,0-1 16,17 36 15,1-1-31,0 54 16,-18 0-1,-36 34 17,-17-16-17,-17 34 1,-1 18 0,54-106-16,-19 71 15,36-18 1,36-35-1,34-35 1,1-18 0,-18-35-1</inkml:trace>
  <inkml:trace contextRef="#ctx0" brushRef="#br0" timeOffset="132777.117">24201 11800 0,'0'0'0,"-36"-17"0,-34-19 16,70 19 0,53 17 15,-18 0-31,35 0 16,-34 0-16</inkml:trace>
  <inkml:trace contextRef="#ctx0" brushRef="#br0" timeOffset="134527.708">25400 11906 0,'-18'0'47,"18"-17"-47,-17 17 15,-36-36 1,18 19-16,-54-36 16,-17-35-1,18 17 1,53 0 0,53 1-1,52 35 1,54 17-1,-54 18 1,-52 0 0,-18 18 15,-71 17-15,1 18-1,-36 17 1,35 19-1,18-1 1,36 0 0,52 0-1,36-35 1,34-35 0,-34-54-1,0-34 1,17-36-1,18 18 1,-18 17 0,-53 18-1,0 53 17,-17 0-17</inkml:trace>
  <inkml:trace contextRef="#ctx0" brushRef="#br0" timeOffset="135043.288">26053 11642 0,'0'-18'15,"0"0"1,0 1 0,17-1-1,-34 18 17,-1 0-17,-35 53 1,18 18-1,17-1 1,36 1 0,52-1-1,1-34 1,17-36 0,-70-18-1,-1 0-15</inkml:trace>
  <inkml:trace contextRef="#ctx0" brushRef="#br0" timeOffset="135574.604">26511 11183 0,'0'0'16,"-17"-53"-16,-1 18 15,18 17 1,-18 53-1,18 36 1,-35 88 0,17-18-1,-17-35 1,17 0 0,1-36 15,17-17-16,0-35 1,0-54 15,17-17-15,19-17 0,34-18-1,1 52 1,-36 36-16,36 0 15,-18 71 1,-53 17 0,0 0-1,0-17 1,-18-18 0,0-18 15,18-70-16</inkml:trace>
  <inkml:trace contextRef="#ctx0" brushRef="#br0" timeOffset="135746.632">26987 11730 0,'0'0'16,"18"-18"-16,0 18 15,-36 18 1,-17 35-1,17-18 1,18 0 0</inkml:trace>
  <inkml:trace contextRef="#ctx0" brushRef="#br0" timeOffset="135903.06">26935 11465 0,'0'0'0,"0"-88"15,0 53 1,0 17 0</inkml:trace>
  <inkml:trace contextRef="#ctx0" brushRef="#br0" timeOffset="136231.121">27234 11148 0,'0'17'47,"0"1"-47,0 17 15,18 54 1,-18 34 0,-35 0-1,17 1 1,1-1-1,17-34 1,17-54 0,1-17-1</inkml:trace>
  <inkml:trace contextRef="#ctx0" brushRef="#br0" timeOffset="136794.918">27781 11695 0,'0'0'0,"0"-18"16,18-17-1,-18-18 1,-18 35 0,-52 18-1,-19 18 1,19 17-1,17 36 1,53-19 0,53 1-1,0-35 1,17-18 0,-34-35-1,17-53 1,0-36 15,-1-70-15,-34 35-1,-18 53 1,0 54 0,-18 52-1,18 88 1,0 18-1,0 17 1,-17 1 0,-1-19-1,-17-16 1,0-37 0,17 1-1</inkml:trace>
  <inkml:trace contextRef="#ctx0" brushRef="#br0" timeOffset="139108.741">28346 11307 0,'17'0'0,"-17"-18"16,0 36 46,0-1-62,0 1 16,-17-1-16,17 19 16,0 52-1,53-35 1,17 0-1,18-53 1,-35-18 0,0-17-1,0-53 1,-53 35 0,0 70 15,35 36 0,18 0-15,18 0-1,-1-18 1,-17-35 0,-17-35-1,-19-35 1,-17-19-1,0 19 1,-17 35-16,-1-1 16,18 19-1</inkml:trace>
  <inkml:trace contextRef="#ctx0" brushRef="#br0" timeOffset="139327.482">29228 11377 0,'0'0'16,"17"18"-1,-17-1 1,0 1 0,0 17-1,0-17-15,0 17 16,0 18-1</inkml:trace>
  <inkml:trace contextRef="#ctx0" brushRef="#br0" timeOffset="139483.999">29228 11183 0,'0'0'15,"0"-35"-15,17-18 16,-17 0 0,18 35-1</inkml:trace>
  <inkml:trace contextRef="#ctx0" brushRef="#br0" timeOffset="139843.263">29475 11642 0,'0'0'16,"17"0"0,-17-53-1,0 0 1,0-18-1,18 36 1,35-18 0,35 18-1,18 70 1,-36 53 0,-34 0-1,-36 1 1,-36-1-1,36-71 1,0 1 0</inkml:trace>
  <inkml:trace contextRef="#ctx0" brushRef="#br0" timeOffset="140577.674">30462 10848 0,'0'0'15,"18"-18"-15,0-17 16,-1 35 0,19 0-1,-19 18 1,1 35-1,-18 52 17,0 89-17,-35-35 1,-36-18 0,0-35-1,36-18 1,18-52-1,17-19 1,0-52 15,35-36-15,-18 1 0,-17-1-1,-52 1 1,16 70-16,-70-18 15,18 36 17,0 35-17,70 17 1,18 1 0,36-1-1,34-17 1,18-35-1,18-18 1,-70 0-16</inkml:trace>
  <inkml:trace contextRef="#ctx0" brushRef="#br0" timeOffset="140905.934">30850 11448 0,'0'0'0,"0"-18"0,0 0 0,-17 18 15,-36 18 1,18 35 15,-1 53-15,36-36 0,36-17-1,-1-35 1,18-18-1,-18-53 1,18-18 0,-35-52-1,-18 52 1,-18 36 0,-17 35-1</inkml:trace>
  <inkml:trace contextRef="#ctx0" brushRef="#br0" timeOffset="141421.489">31238 11483 0,'0'0'0,"0"18"15,-17-18 1,-18 52 0,-18 1-1,53 0 1,17-17 0,54-1-1,-54-35-15,54 0 16,0-35-1,-19-36 1,1 18 0,-35 35 15,0 18 0,-1 18-31,54 17 16,17 1-1,18-19 1,-18-34 0,-17-19-1,-54-52 1,-87 18 0,-1 17-1,18 35 1,-35 18-1</inkml:trace>
  <inkml:trace contextRef="#ctx0" brushRef="#br0" timeOffset="142531.104">26300 12647 0,'0'0'0,"17"0"32,-17-18-17,0-17 1,0 18-1,0-1-15,-17 0 16,-54 18 0,-17 18-1,17 35 1,18 17 15,53 1-15,36-1-1,17-52 1,-1-18 0,1-18-1,0-52 1,-17-1 0,-1 1-1,-35 52 1,0 53-1,-18 36 1,18-18 0,0 0-1,18 0 1,17-18 15,-17-35-31</inkml:trace>
  <inkml:trace contextRef="#ctx0" brushRef="#br0" timeOffset="143094.027">27040 12330 0,'0'0'0,"18"-36"15,0 19-15,-1-54 16,-17 53-1,0 71 17,0 53-17,-35 0 1,0 0 0,-1 0 15,1-18-16,0 0 1,17-35 0,1-35-1,17-1 1,0-34 0,0-1-1,0-17 1,0 17-16,0-52 15,-18 17 1,-53 35 0,1 18-1,-1 35 1,1 18 0,70 0 15,17 0-16,36-18 1,18-17 0,35-18-1</inkml:trace>
  <inkml:trace contextRef="#ctx0" brushRef="#br0" timeOffset="143704.528">27746 12435 0,'0'0'0,"0"-17"0,0-36 16,0 35 0,18 1-1,-18 34 32,0 1-47,17 17 16,-17 89-1,0-1 1,-35 1 0,0-54-1,-18 18 1,0-35-1,35-18 1,18-52 15,18-18-15,-18-36 0,17 0-1,-34 19 1,-18 34 15,-54 18-15,19 35-1,17 18 1,35 0 0,36 0-1,0-53-15,52 53 16,-17-36-1,35-17 1,-70 0-16</inkml:trace>
  <inkml:trace contextRef="#ctx0" brushRef="#br0" timeOffset="144048.384">27869 12788 0,'0'0'0,"36"0"15,-1 0 17,18 53-17,-35 18 1,-18-54-16,0 54 16,-18-36-1,-35 18 1,35-53-1,18-35 17,18-18-17,35-18 1,0 1 0,17 17-1,1 0 1,-53 53-1</inkml:trace>
  <inkml:trace contextRef="#ctx0" brushRef="#br0" timeOffset="144752.49">28416 12806 0,'36'0'16,"-1"0"0,0-18-1,0-17 1,-35 0 0,0-1-1,-70 36 1,-18 36-1,17 17 1,36 35 15,35 0-15,17-18 0,19-17-1,52-35 1,0-18-1,0-35 1,36-18 0,17-18-1,-106 36-15,53-53 16,-52 17 0,-36 36-1,-18 35 1,-35 0-1,18 0 1,-1 35 15,36 18-15,0 0 0,0 18-1,0-18 1,-17-1-1,-18-16 1,-36-19 0,18-17-1,-17 0 1,52-17 0</inkml:trace>
  <inkml:trace contextRef="#ctx0" brushRef="#br0" timeOffset="145158.702">29404 12735 0,'0'0'0,"35"-17"16,-35-1-1,0 0 1,-17 18-1,-1 0 1,-17 36 0,-1-19-1,19 36 1,17-35-16,17 52 16,1 1-1,0-18 1,-18 0-1,-18 0 1,-35-18 0,-53-35 15,36-18-15,52 1-1,18-1-15</inkml:trace>
  <inkml:trace contextRef="#ctx0" brushRef="#br0" timeOffset="145799.358">29739 12876 0,'0'0'0,"18"0"0,35-17 15,0-1 1,0 0 0,-1-17-1,-34 0 1,-36 35 15,-17 0-15,-53 18-1,70-18-15,-52 70 16,17 1 0,53-1-1,0-35 1,53 36 0,70-36-1,-17-35 1,0-53-1,17-17 1,1-18 0,-36-1-1,-35 19 17,-53 35-17,-18 35 1,-17 0-1,0 53 1,17 17 0,1 18-1,-19 71 1,-17-71 0,-70-17-1,-71-71 1,53 0-1</inkml:trace>
  <inkml:trace contextRef="#ctx0" brushRef="#br0" timeOffset="147566.27">1570 14005 0,'-18'0'16,"1"0"15,34-17 235,1-1-251</inkml:trace>
  <inkml:trace contextRef="#ctx0" brushRef="#br0" timeOffset="148550.98">2134 13847 0,'18'0'16,"-18"-18"-16,18 18 15,-36 0 79,0 0-94,1 0 16,-1 0-16,-53 0 15,19 0 1,-1 0-1,0 0 1,35 0 0,0 0 31,1 35-32,17 0 1,-53 18-1,18 18 1,-1-18 0,19-36-1,-1 19 1,18-19 0,0-34 15,18 17-16,17-36 1,-17 36-16,52-35 16,-17 35-1,0 18 1,-18 17 0,1 0-1,-1 36 1,0 17-1,-35-35 1,-35 0 15,-18-18-15,-18-35 0,18 0-1,1-53 1,52 18-16</inkml:trace>
  <inkml:trace contextRef="#ctx0" brushRef="#br0" timeOffset="149113.437">2417 13600 0,'0'0'0,"-18"-18"0,0 18 16,1-18-1,34 36 16,1 17-15,52 18 0,19 35-1,16-17 1,-34-1 0,-18-17-1,-35 18 1,-18-1-1,-18 36 1,-53 0 0,-34 35 15,-37-17-15,1-1-1,18-52 1,52-36-1,54-17-15,-1-18 16,18-18 15,0-35-15</inkml:trace>
  <inkml:trace contextRef="#ctx0" brushRef="#br0" timeOffset="149863.276">3563 13882 0,'0'0'0,"-18"-35"16,18 17-1,-17 0 1,17 36-1,0 35 1,0 35 0,0 53-1,-18 35 17,-17-17-17,0-35 1,-1-36-1,19-53 1,17-52 0,0-19-1,0-17-15</inkml:trace>
  <inkml:trace contextRef="#ctx0" brushRef="#br0" timeOffset="150082.053">3563 13899 0,'0'0'16,"18"-17"-16,-18-1 0,70-35 15,54 0 17,-36 53-17,0 0 1,0 18-1,-17 35 1,-54-35-16</inkml:trace>
  <inkml:trace contextRef="#ctx0" brushRef="#br0" timeOffset="150285.102">3757 14146 0,'0'0'0,"-88"53"16,35-17-1,53-19 1,35-17 0,36 18-1,35-18 1,-18 0 15,-18 0-31</inkml:trace>
  <inkml:trace contextRef="#ctx0" brushRef="#br0" timeOffset="150425.783">4127 14252 0,'0'35'16,"0"-70"-16,0 106 15,0-36 1,0 18 0,0-18-1,0 1 1,0-54-1</inkml:trace>
  <inkml:trace contextRef="#ctx0" brushRef="#br0" timeOffset="150581.992">4198 14005 0,'0'0'0,"0"-35"0,0-18 31,0 35-15,18 18-16</inkml:trace>
  <inkml:trace contextRef="#ctx0" brushRef="#br0" timeOffset="150941.377">4586 13829 0,'0'0'0,"18"-18"15,-18 1 1,0 34 15,0 1-15,-18 35-1,0 35 1,1 53 0,-18 0-1,-18 18 1,0-36 0,17-34-1,36-36 1,0-36-1</inkml:trace>
  <inkml:trace contextRef="#ctx0" brushRef="#br0" timeOffset="151331.831">4815 14376 0,'0'-18'31,"18"18"-15,35-18-1,0 1 1,0-19 0,-36-16-1,-17 16 1,-52 19-1,-54 17 1,17 53 0,1 52-1,71 19 1,34-18 0,54-18-1,52-35 16,-17-53-15,-53 0-16</inkml:trace>
  <inkml:trace contextRef="#ctx0" brushRef="#br0" timeOffset="151941.293">5821 14076 0,'0'0'0,"0"-35"16,0 17-1,-35 18 1,-1 18-1,-17 87 1,18-16 0,35 69-1,0 1 1,88-18 0,-17-88-1,-1-35 16,1-89-15,-1-35 0,-17-70-1,0 17 1,-35 18 0,-36 71-1,-17 52 1,17 36-1,18 17 1</inkml:trace>
  <inkml:trace contextRef="#ctx0" brushRef="#br0" timeOffset="152269.374">6438 14358 0,'0'0'0,"18"-18"16,-18 1 0,-18 34 15,-17 36-15,-18 71-1,-18 35 1,1-1-1,35-122-15,-1 87 16,1-35 0,35-52-1,0-54 17,0-35-17</inkml:trace>
  <inkml:trace contextRef="#ctx0" brushRef="#br0" timeOffset="152503.886">6350 14376 0,'0'0'0,"35"-53"16,18 17 0,18 36-1,-1 89 1,-34 17-1,-36-1 1,-71-16 0,0-54-1,1-18 1,52-17-16</inkml:trace>
  <inkml:trace contextRef="#ctx0" brushRef="#br0" timeOffset="153006.564">6967 13988 0,'0'0'0,"0"-18"16,0-17-1,0 52 32,-17 19-31,17 52 0,-18 53-1,0 53 1,-17-18-1,-18-35 1,0-52 0,36-36-1,17-36 1,0-34 0</inkml:trace>
  <inkml:trace contextRef="#ctx0" brushRef="#br0" timeOffset="153350.231">7285 14411 0,'0'0'0,"-35"-53"16,-18 53-1,-18 53 1,36 0-1,-18 53 1,53 0 0,0-89-16,53 54 15,35-36 1,0-53 0,-35-52-1,18-36 1,-54-35-1,-17 35 1,-35 53 0,0 53-1</inkml:trace>
  <inkml:trace contextRef="#ctx0" brushRef="#br0" timeOffset="153928.285">7708 14411 0,'0'0'0,"-17"-35"16,-1 17-1,0 18 1,-17 0 0,-71 71-1,53 17 1,18 0-1,53 18 1,35-53 0,-18-18-1,18-53 1,-18-35 0,0-35-1,-35 0 1,18 70-1,-18 54 1,0 34 0,0 18-1,35-17 1,0-36 15,1-35-15,-1-17-16</inkml:trace>
  <inkml:trace contextRef="#ctx0" brushRef="#br0" timeOffset="154569.34">8802 13917 0,'0'0'0,"0"-18"0,17-52 16,-17 17 0,0 35-1,0 54 17,-17-19-17,17 54 1,-35 35-1,-1 35 1,19-35 0,-19 35-1,-17 0 1,0-18 0,36-87-1,-1-19 1,18 1-1,0-36 17,0-35-32,0-17 15,0-36 1,-53 18 0,-35 52 15,-35 36-16,17 53 1,35 36 0,54 34-1,52-70 1,53 0 0,18-18-1,-18-35 1,0-35-1,-35 0-15</inkml:trace>
  <inkml:trace contextRef="#ctx0" brushRef="#br0" timeOffset="155257.268">9737 14235 0,'0'0'0,"0"-18"16,17-17 0,-17 52 15,-17 1-16,-1 70 1,-17 53 0,17-88-16,-17 106 15,0 17 1,-1-35 0,-17-35-1,36-70 16,-1-1-15,18-70 15,18-36-15,-18 36-16</inkml:trace>
  <inkml:trace contextRef="#ctx0" brushRef="#br0" timeOffset="155523.192">9790 14270 0,'0'-18'0,"0"36"0,17-106 16,36 52 15,53 54-31,17 53 16,-52 34-1,-53 19 1,-54-36 15,-52-17-15,-18-36-1,36-35 1,34 0 0</inkml:trace>
  <inkml:trace contextRef="#ctx0" brushRef="#br0" timeOffset="155851.216">10372 14411 0,'0'0'16,"0"-18"-16,-18 18 16,-35 53-1,18 35 1,35 1-1,53-1 17,17-53-17,1-35 1,-36-18 0,0-52-1,-17-36 1,-18 0-1,-18 36 1,1 70 0</inkml:trace>
  <inkml:trace contextRef="#ctx0" brushRef="#br0" timeOffset="156179.948">10795 14482 0,'0'0'0,"18"-18"0,-18 0 0,17-17 32,-17 0-17,-17 52 17,-19 36-17,1 71 1,0 34-1,0-16 1,17-54 0,-17 18-1,-1-36 1,36-52-16,0-1 16,0-69 15,0-37-16</inkml:trace>
  <inkml:trace contextRef="#ctx0" brushRef="#br0" timeOffset="156414.316">10830 14305 0,'0'0'15,"53"-35"1,-18 35-1,18 53 1,-35 53 0,-18-71-16,-71 71 15,1-36 1,-1-34 0,18-36-1,36 0-15</inkml:trace>
  <inkml:trace contextRef="#ctx0" brushRef="#br0" timeOffset="156992.279">11395 14464 0,'0'0'0,"-18"0"31,-35 18-16,0 34 1,0 37 0,53-1 15,36-35-15,-1-36-16,53 36 15,18-35 1,0-36-1,-36-52 1,-17-54 0,0-17-1,-53 106 1,-18 35 0,-17 88-1,18 0 1,17 18-1,52-35 1,19-18 15,0-53-15</inkml:trace>
  <inkml:trace contextRef="#ctx0" brushRef="#br0" timeOffset="157336.198">12188 14534 0,'0'0'16,"0"-52"-16,0-19 16,0 36-1,0 17 1,-35 71 0,0 35-1,-18 106 1,18-35-1,-1-18 1,1-17 0,0-72 15,0 1-15,17-35-1,18-53 16,0-18-15,0-18-16</inkml:trace>
  <inkml:trace contextRef="#ctx0" brushRef="#br0" timeOffset="157570.703">12118 14482 0,'0'0'0,"18"-53"0,34-36 16,19 54-1,-18 53 1,-18 52 0,-35 89-1,-17-88 17,-36 17-17,-36-35 1,19-36-1,52-17-15</inkml:trace>
  <inkml:trace contextRef="#ctx0" brushRef="#br0" timeOffset="158023.961">12735 14676 0,'-17'17'0,"-1"-17"16,0 0 0,36 0 15,0 0-31,52 18 16,36-18-1,0 17 1,0-17-1,-71 0 17,0 0-32,-35-17 31</inkml:trace>
  <inkml:trace contextRef="#ctx0" brushRef="#br0" timeOffset="172231.127">14005 14570 0,'0'0'16,"0"-18"0,0 0-1,0 1 1,0-1-1,18 18 17,-36 0 30,18 18-46,0-1-1,0 19-15,-17 17 16,17 52 0,0 19-1,35-18 1,18-18 0,35-35-1,71-18 1,-53-52-1,-18-54 1,0-35 0,-53-53-1,-52 1 1,-36 17 0,-18 70 15,1 53-16,34 36 1,36 17 0,18-17-16</inkml:trace>
  <inkml:trace contextRef="#ctx0" brushRef="#br0" timeOffset="172684.036">14993 14676 0,'0'0'0,"35"-18"15,-35-17 1,0 17 15,-17 0 0,-19 18-15,19 18-16,-19 17 16,36 18-1,0 18 1,36-18 0,17 17-1,-36-35 1,1 1-1,-18-1 1,-35-17 0,-18 17-1,17-35 1,1 18 0,53-36 15</inkml:trace>
  <inkml:trace contextRef="#ctx0" brushRef="#br0" timeOffset="172871.525">15169 14852 0,'0'0'0,"18"0"16,-18-18-16,0 36 31,0 0-16,18 17 1,-18 18 0,17-36-1</inkml:trace>
  <inkml:trace contextRef="#ctx0" brushRef="#br0" timeOffset="173059.515">15240 14640 0,'0'0'0,"-35"-123"15,-1 52 17,19 36-32,17 53 31,0-1-31</inkml:trace>
  <inkml:trace contextRef="#ctx0" brushRef="#br0" timeOffset="173465.694">15452 14905 0,'0'0'0,"0"17"0,17 1 31,-17-36 0,-35-34-15,17-19 0,1-17-1,34 0 1,54 35-1,35 53 1,0 70 0,-36 18-1,-35 1 1,-35-19 0,0-35-16,-17 1 15,17-1 1,-18-35 15</inkml:trace>
  <inkml:trace contextRef="#ctx0" brushRef="#br0" timeOffset="174153.245">16281 14623 0,'0'0'0,"17"-18"16,-17-17-1,0-1 1,-35 19 0,-36 17-1,19 35 1,16 18-1,36 18 17,36-36-17,34-35 1,1-18 0,-54-17-1,19-36 1,-36-17-1,0 53 1,-36 70 15,1 36-15,35 35 0,0 52-1,18 1 1,-1 0-1,1 17 1,0-35 15,-1-17-15,-17-54 0,0-52-16,-17-18 15,-19 0 1,-34-53-1,-1-35 1,1-18 0,52-17-1,106-19 1,36 54 0,-36 18-1</inkml:trace>
  <inkml:trace contextRef="#ctx0" brushRef="#br0" timeOffset="175059.678">17339 14534 0,'0'0'15,"18"0"-15,17 0 16,0-35 0,-35 18-1,-17 17 16,-1 0-15,-17 0 0,-36 52-1,71 19 1,35 17 0,18 0-1,-17-17 1,-19-18-1,-17-18 1,-35 0 0,-36-35-1,1 18 17,-18-18-17,35 0 1,53-18-16,0 1 15</inkml:trace>
  <inkml:trace contextRef="#ctx0" brushRef="#br0" timeOffset="175434.773">17851 14764 0,'-18'-18'16,"18"0"0,35 1-16,-17-18 15,-1-1 17,1 1-32,-18 0 15,0-1 1,-53 19-1,-17 17 1,-1 53 0,18 35-1,71 35 1,52-34 0,54-19-1,-36-35 1,-53-17-1</inkml:trace>
  <inkml:trace contextRef="#ctx0" brushRef="#br0" timeOffset="175778.754">18221 14958 0,'0'-18'15,"-18"0"1,18 1-1,-17-36 1,17 0 0,0-35-1,35 17 1,36 18 0,-19 36-1,19 70 1,-36-36-16,1 71 15,-36 18 1,0-35 0,-36-1-1,19-52 17</inkml:trace>
  <inkml:trace contextRef="#ctx0" brushRef="#br0" timeOffset="176403.649">19015 14746 0,'0'0'0,"0"-18"16,0 1 0,-53-1-1,-35 18 17,-36 18-17,36 52 1,53 1-1,52-1 1,89 19 0,-18-72-1,-17-17 1,17-35 0,-53-36-1,-17-70 1,0-70-1,-18-36 1,-18 141 0,0 71-1,1 35 1,17 53 15,0 70-15,17 18-1,19 36 1,-19-36 0,-17-36-1,0-16 1,18-54 0,0-35-1</inkml:trace>
  <inkml:trace contextRef="#ctx0" brushRef="#br0" timeOffset="176935.456">19562 14323 0,'0'0'0,"-18"-18"0,0-17 15,-17-18 1,17 35 0,18 1-1,0 34 17,0 71-17,0 54 16,0 16-15,0-105-16,0 106 16,0-36-1,0-34 1,18-54 0,0-17-1,17-18 1,-17-18-1</inkml:trace>
  <inkml:trace contextRef="#ctx0" brushRef="#br0" timeOffset="177357.794">19808 14429 0,'0'0'16,"0"-18"-16,0-17 15,0-1 17,-17 36-1,-1 0-15,-35 36-1,0 17 1,0 17-1,1 36 1,34-18 0,18 0-1,18-17 1,34-1 0,-16-17-1,-19-17 1,19-19-1,-19-17 17,1 0-17</inkml:trace>
  <inkml:trace contextRef="#ctx0" brushRef="#br0" timeOffset="177763.936">20020 14834 0,'0'0'0,"0"-17"16,18 17 0,-18-18-16,35 0 15,-35 1-15,18-36 31,-18 0-15,0 0 0,-36 18-1,19 35 1,-19 35 0,19 88-1,17-34 1,35-1-1,18 0 1,0-35 0,18-35-1,-1-36 1,-52 18 0</inkml:trace>
  <inkml:trace contextRef="#ctx0" brushRef="#br0" timeOffset="178373.3">20479 14781 0,'0'0'0,"0"-35"16,-18 35-1,-17 18 1,35 35 0,53 0-1,17-36 1,-17-17-1,35 0 1,1-53 0,-36-17-1,-36-36 1,-17 35 0,-35 36-1,-18 17 1,0 54-1,18 34 17,17 36-17,0 18 1,18 34 0,36 1-1,-19 0 1,-17-18-1,-17-88 1,-19-18 0,-16-35-1,-19-18 1,0-34 0,1-54-1,70 35 1,70-17-1,19 17 17,34 1-17,-88 35-15</inkml:trace>
  <inkml:trace contextRef="#ctx0" brushRef="#br0" timeOffset="178779.504">21272 14817 0,'0'0'0,"0"-36"16,18 1 0,-18-18-1,0 18 1,0 17-1,-18 1 17,-17 17-17,35 17 1,0 36 0,18 35-1,35 1 1,-18-1-1,-35 0 1,-18-53 0,-35-17-1,-17-18 1,35 0 0,17 0-1</inkml:trace>
  <inkml:trace contextRef="#ctx0" brushRef="#br0" timeOffset="179029.55">21643 14975 0,'0'0'0,"18"0"15,17 0 1,0 0-1,-35 18 1,0 35 0,-35 35-1,-36-17 1,54-54-16,-19 36 16,-17-17-1</inkml:trace>
  <inkml:trace contextRef="#ctx0" brushRef="#br0" timeOffset="181123.774">22860 14870 0,'0'0'0,"-18"17"0,18 1 16,-35 35-1,17-36-15,1 36 16,17 0-1,0-35 1,0 0 0,17-36 15,19-53-15,-36 36-1,35-106 1,0-35-1,1-1 1,-19 107 0,-17-1-1,35 71 1,18 88 0,0 18-1,-17 18 1,16-1-1,-34-52 1,0 52 0,-18-52-1,0-36 1</inkml:trace>
  <inkml:trace contextRef="#ctx0" brushRef="#br0" timeOffset="181327.011">22931 14887 0,'0'0'0,"-53"0"15,53-17-15,53 17 16,17 0 15,18-18-15</inkml:trace>
  <inkml:trace contextRef="#ctx0" brushRef="#br0" timeOffset="182248.76">23354 14623 0,'0'0'0,"0"-18"31,-18 18-31,18-18 16,0 36 31,0 0-47,0 17 16,-17 18-1,17-36-15,0 89 16,35-18-1,35-17 1,1-18 0,0-53-1,17 0 1,-35-71-16,-18-17 31,-17-35-15,-18 17-1,0 53 1,-18 53 0,0 18 15,18-1-31</inkml:trace>
  <inkml:trace contextRef="#ctx0" brushRef="#br0" timeOffset="183046.249">23954 14305 0,'0'0'0,"0"-18"16,0 1-1,-18 17 17,18 17-17,0 1-15,0 70 16,0 36 0,0-1-1,0 18 1,0-35-1,35-18 17,-17-35-1,17-17-15,0-19-1,1-17 1,17-35-1</inkml:trace>
  <inkml:trace contextRef="#ctx0" brushRef="#br0" timeOffset="183530.605">24342 14623 0,'0'0'0,"0"-18"15,17 0 1,-17 36 15,0 35-15,-35 35-1,35 18 1,0-88-16,35 70 16,18-35-1,18-53 1,-18 0-1,-18-36 1,0-52 0,-35-53 15,-35 53-15,-18 53-1,0 17 1</inkml:trace>
  <inkml:trace contextRef="#ctx0" brushRef="#br0" timeOffset="184171.59">23883 14693 0,'0'0'0,"0"18"32,18-18-17,-1 0-15,19 0 16,17 0 0,17-18-1,36-17 1,-71 35-16</inkml:trace>
  <inkml:trace contextRef="#ctx0" brushRef="#br0" timeOffset="184625.173">25188 14446 0,'0'0'0,"-35"-35"15,35 17 1,-18 1 0,18 34 15,18 36-15,-18-17-1,0 87 1,0 18-1,0-35 1,0-18 0,0-35-1,-18-53 1,-17-18 0</inkml:trace>
  <inkml:trace contextRef="#ctx0" brushRef="#br0" timeOffset="184828.183">24871 14499 0,'0'0'0,"0"-35"0,-18-106 15,53 88 1,71 18 15,0 35-15,18 52-1,-54 19 1,-70-36-16</inkml:trace>
  <inkml:trace contextRef="#ctx0" brushRef="#br0" timeOffset="184984.525">24924 14852 0,'-53'35'0,"-18"53"15,283-282 1,-441 424-16,370-389 0,-282 335 0,158-158 15,107 17 1,-1-35 0,1-17-1,-54-19 1</inkml:trace>
  <inkml:trace contextRef="#ctx0" brushRef="#br0" timeOffset="185328.135">25753 14393 0,'0'0'16,"0"-70"-16,0 34 16,0 54 15,17 17-16,1 71 1,-18 35 0,0 0-1,0-17 1,0-18 0,0-53-1,0-18 1,0-53 15</inkml:trace>
  <inkml:trace contextRef="#ctx0" brushRef="#br0" timeOffset="185516.053">25594 14446 0,'0'0'0,"-35"-70"15,70 17 1,53 17 0,0 36-1,-17 0 1,-36 0 0</inkml:trace>
  <inkml:trace contextRef="#ctx0" brushRef="#br0" timeOffset="188470.967">1799 16387 0,'0'0'0,"-17"-18"31,17 0-15,-18 18 30,0 0-30,-17 0 0,-18 36-1,35-1 1,-17 53 0,35-53-16,0 71 15,18 18 1,17-72-1,53 1 1,-35-35 0,0-36-1,-35-35 17,-36 1-17,-52 34 1,-19 18-1,19 0 1,52 18 0,36-18-16</inkml:trace>
  <inkml:trace contextRef="#ctx0" brushRef="#br0" timeOffset="189095.802">2046 16192 0,'0'0'0,"-18"-17"0,1 17 16,-1 0 0,1-18-1,-1 18 17,18 18-1,18-1-31,-1 1 15,36 17 1,53 1 0,0 17-1,-18-18 1,35 53 0,-52-17 15,-53 34-16,-18-34 1,-18 35 0,-53 0-1,-87 17 1,34-52 0,36-18-1,17-18 1,54-17-1,34-36 17,1 18-32,17-18 0</inkml:trace>
  <inkml:trace contextRef="#ctx0" brushRef="#br0" timeOffset="189877.182">3104 16351 0,'0'-17'16,"0"34"46,0 1-46,0 88 0,18 17-1,-18 18 1,0-70-1,0-36-15,0 18 16,0-18 0,-18-70 15,18 0-31</inkml:trace>
  <inkml:trace contextRef="#ctx0" brushRef="#br0" timeOffset="190064.589">3052 16351 0,'0'0'16,"0"-53"-16,0 18 15,35-36 1,35 19 0,19 34-1,34 18 1,-70 35-1,-35-17-15</inkml:trace>
  <inkml:trace contextRef="#ctx0" brushRef="#br0" timeOffset="190252.173">3263 16475 0,'-35'35'0,"70"-70"0,-105 105 15,52-34 1,36-19 15,35-17-15,17 0-1,18 0 1,-70 0-16</inkml:trace>
  <inkml:trace contextRef="#ctx0" brushRef="#br0" timeOffset="190424.752">3687 16563 0,'17'0'0,"18"0"15,-17 18 1,-18 17 0,-70-88-1,158 194-15,-88-88 16,0-18 0,0 0-1,0-52 1,0-1-16</inkml:trace>
  <inkml:trace contextRef="#ctx0" brushRef="#br0" timeOffset="190565.702">3845 16369 0,'0'0'0,"0"-35"16,-17-54-1,-36 36 1,17 53-1</inkml:trace>
  <inkml:trace contextRef="#ctx0" brushRef="#br0" timeOffset="190879.033">4145 16228 0,'0'0'0,"0"-18"0,0 36 63,0-1-63,0 19 15,18 70 1,-18 52-1,0-17 1,0-52 0,17-1-1,1-35 1,0-53-16,-1-18 16</inkml:trace>
  <inkml:trace contextRef="#ctx0" brushRef="#br0" timeOffset="191222.823">4410 16633 0,'0'0'16,"0"-17"0,0-1-1,35 1 1,0-36-1,-17 17 1,-18-17 0,0 36-1,-53 17 1,18 53 0,-1 53-1,36-18 1,36 35-1,-1-70 1,0-35 0,53-18-1</inkml:trace>
  <inkml:trace contextRef="#ctx0" brushRef="#br0" timeOffset="192239.249">5680 16581 0,'0'0'0,"35"-18"16,-35 0 15,0-17-15,0 0-1,-35 17 1,-36 18 0,-35 18-1,18 17 1,53 18 0,52 53-1,1-71-15,70 36 16,18-19-1,-35-52 1,-1-35 0,-34-53-1,-36-35 1,0-19 15,0 1-15,-36 53-1,19 53 1,-19 35 0,19 35-1,17 0 1,0 36 0,35 0-1,-17 34 1,17-16-1,-17-19 1,34 36 0,1-71-1,0-35 1</inkml:trace>
  <inkml:trace contextRef="#ctx0" brushRef="#br0" timeOffset="192598.606">6209 16598 0,'0'0'16,"0"-17"-16,-35-1 15,-1 18 1,1 0 0,17 70-1,18 19 1,36-1-1,34-35 1,1-36 0,-18-52-1,-36-53 1,-17 17 0,-53-70 15,-17 71-16,52 34 1,18 54 0</inkml:trace>
  <inkml:trace contextRef="#ctx0" brushRef="#br0" timeOffset="193145.696">6544 16563 0,'0'0'0,"-18"-18"0,-35 18 16,36 18 0,-1 35-1,1 35 16,69 18-15,37-36 0,16-52-1,-16-18 1,-36-71 0,-36-34-1,-17 34 1,0 36-1,0 52 1,-17 36 0,52 36-1,18-54 1,53-18 0,-18-17-1,0-88 16,-88 18-15,0-36 0,-35 18-1,-36 52 1,1 19 0,52 34-1</inkml:trace>
  <inkml:trace contextRef="#ctx0" brushRef="#br0" timeOffset="193567.437">7250 16722 0,'0'0'15,"0"17"-15,17 19 0,1-1 16,-18-53 31,-18 1-32,-17-54 1,35 18 0,-18-35-1,18 17 1,71 36-1,35 53 1,0 35 0,-54 52-1,-34 19 1,-18-36 0,-18-53-1,-17 1 1,0-36-1</inkml:trace>
  <inkml:trace contextRef="#ctx0" brushRef="#br0" timeOffset="194036.482">7779 16245 0,'0'0'0,"-36"-35"16,-16-35-1,-1 34 1,53 54 15,17 52-15,36 54-1,-18 17 1,18 18 0,-53-53-1,18-71-15,-18 88 16,18-52 0,-18-36-1,17-35 1</inkml:trace>
  <inkml:trace contextRef="#ctx0" brushRef="#br0" timeOffset="194396.056">8273 16598 0,'0'0'0,"-53"-35"16,17 35-1,-52 35 1,35 36 0,71 52-1,35-52 1,70-1 0,1-52-1,-36-53 1,-70-36-1,-18-52 1,-53-1 15,0 54-15,0 52 0</inkml:trace>
  <inkml:trace contextRef="#ctx0" brushRef="#br0" timeOffset="194911.783">8855 16633 0,'0'0'0,"35"-17"15,-35-1 1,0 1 15,-53-19-15,-35 36 0,0 18-1,-18 35 1,53 35-1,106 18 1,53-36 0,0-34-1,-36-54 1,-35-70 0,-35 0-1,0 35 1,0 0-1,0 106 1,0 35 15,18-18-15,17 19 0,1-36-1,-1-36 1</inkml:trace>
  <inkml:trace contextRef="#ctx0" brushRef="#br0" timeOffset="195536.845">9419 16827 0,'0'0'0,"18"-17"16,-1-18-16,-17-1 15,18-17 1,-36 18 0,-52-18 15,-36 53-15,18 35-1,35 71 1,35 18-1,54-18 1,16-53 0,72-1-1,-53-52 1,-19-88 0,-16 0-1,17-88 1,-18-18-1,-17 17 1,-54 18 0,19 124 15,-1 35-15,18 18-1,0 52 1,0 36-1,0 18 1,0 52 0,-18-35-1,-17-17 1,35-54 0,-18-34-1</inkml:trace>
  <inkml:trace contextRef="#ctx0" brushRef="#br0" timeOffset="196271.208">10266 16545 0,'0'0'16,"0"-17"-1,0-1 16,0 36-15,0-1-16,0 36 16,17 106-1,-17 53 1,-17-1 15,-18-34-15,-1-72-1,19-34 1,17-53 0,0-36-1,0-17 1,0-18 0,0 18-16,17-18 0</inkml:trace>
  <inkml:trace contextRef="#ctx0" brushRef="#br0" timeOffset="196536.788">10283 16669 0,'0'0'0,"36"-53"15,-1 18 17,53 35-17,-17 35 1,-1 35-1,-52 1 1,-18 17 0,-53-17-1,-53-1 1,71-70 0,17 0-1,36 0-15</inkml:trace>
  <inkml:trace contextRef="#ctx0" brushRef="#br0" timeOffset="196880.969">10813 16669 0,'0'0'0,"-18"35"46,0 18-30,18 53 0,18 0-1,70-36 1,18-35 0,-35-35-1,-54 0-15,36-52 16,-35-37-1,-54-34 1,1 52 0,-35 1-1,17 70 1,35 17 0</inkml:trace>
  <inkml:trace contextRef="#ctx0" brushRef="#br0" timeOffset="197146.573">11501 16757 0,'0'0'0,"0"-35"0,0-18 32,-36 0-17,1 53 1,0 17-1,35 36 1,0 106 0,-18 18-1,18-125-15,-35 125 16,17-89 0,1-53-1</inkml:trace>
  <inkml:trace contextRef="#ctx0" brushRef="#br0" timeOffset="197255.891">11218 17551 0,'0'-18'47,"0"36"-32,0-89-15,0-17 16,0 0-16</inkml:trace>
  <inkml:trace contextRef="#ctx0" brushRef="#br0" timeOffset="197474.779">11359 16722 0,'53'-71'16,"36"36"0,-266 246-16,212-316 0,195 16 15,-160 142 1,-34 36 0,-36-19-1,-18-52 1,-35 70-1,-35-53 1,17-17 0</inkml:trace>
  <inkml:trace contextRef="#ctx0" brushRef="#br0" timeOffset="197990.304">11836 16722 0,'0'0'16,"0"-18"-16,-18 18 0,0 18 31,1 70 0,-1 0-15,53 18-1,-17-71-15,35 18 16,35 0 0,0-53-1,-17-35 1,-36-36-1,0-35 1,-17 0 0,-18 54-1,0 69 1,-18 54 0,18-1-1,0 36 16,36-18-15,-19-52 0,1-36-1,0 0-15</inkml:trace>
  <inkml:trace contextRef="#ctx0" brushRef="#br0" timeOffset="198334.03">12418 16792 0,'0'0'16,"0"-53"-16,0 0 16,0 18-1,-18 106 17,18-54-32,0 71 15,-18 71 16,36 35-15,0-35 0,-18-18-1,0-88 1,0 18 0,-18-71-1,0 0 1,1-53-1,-18-53 1,35 71-16</inkml:trace>
  <inkml:trace contextRef="#ctx0" brushRef="#br0" timeOffset="198568.353">12435 16722 0,'18'-18'0,"-36"36"0,89-89 16,17 53 15,0 54-15,-35 70-1,-53 17 1,-35 1 0,-53-54-1,0-35 1,35-35-1</inkml:trace>
  <inkml:trace contextRef="#ctx0" brushRef="#br0" timeOffset="198974.91">13317 16933 0,'-35'0'16,"17"0"0,36-17 15,17 17-16,71 0 1,-53 0 0,53-18-1,-71 18-15,36 0 16,-36-18 0,-17 18-1,-1 0 32,-17-17-31</inkml:trace>
  <inkml:trace contextRef="#ctx0" brushRef="#br0" timeOffset="200256.197">14499 16528 0,'0'0'0,"0"-18"0,0-17 15,0-1 1,-17 1 0,-1 18-1,0 17 16,18 17-15,0 18-16,-17 36 16,17 70 15,53 35-15,-36-123-16,71 89 15,18-54 1,-35-53-1,-1-17 1,1-54 0,-36-34-1,36-160 1,-54 107 0,-17-36-1,0 36 1,-53 52-1,36 54 1,17 52 0,17-17-1,36 17 1</inkml:trace>
  <inkml:trace contextRef="#ctx0" brushRef="#br0" timeOffset="200693.768">15381 16633 0,'0'0'0,"18"0"16,-18-17-1,-18 17 32,0 0-31,1 0-1,-1 35-15,1 36 32,17-1-17,0 18 1,35 1-1,-18-36 1,-17-18 0,0 0-1,-17-17 1,-36-1 0,0-17-1,35 0 1,36 0 15</inkml:trace>
  <inkml:trace contextRef="#ctx0" brushRef="#br0" timeOffset="200897.291">15540 16898 0,'0'0'0,"17"0"0,1-18 16,-18 36-1,0 0 1,18-1 0,-18 1-16,0 35 15,17-18 1,-17-17 0</inkml:trace>
  <inkml:trace contextRef="#ctx0" brushRef="#br0" timeOffset="201053.538">15593 16616 0,'0'0'0,"-18"-53"0,-17-18 16,35 54 15</inkml:trace>
  <inkml:trace contextRef="#ctx0" brushRef="#br0" timeOffset="201428.466">15822 17022 0,'0'0'16,"0"17"-16,18-17 0,-18 18 15,0-71 17,0-18-17,0 18 1,17 36 0,36-71-1,18 35 1,35 53-1,-36 70 1,-17 1 0,-18 35-1,-35-1 1,0-69 0,0-19-1,18-17 1</inkml:trace>
  <inkml:trace contextRef="#ctx0" brushRef="#br0" timeOffset="202115.899">16704 16845 0,'0'0'15,"0"-35"1,18 0-1,-18-1 1,-36 1 0,1 35-1,-35 0 1,-1 35 0,18 36-1,35 35 1,54-36-1,34 1 1,1-54 0,-18-34-1,-18-36 1,-17 0 0,-18-88 15,0 88-16,0 18 1,-18 52 0,-17 71-1,17 36 1,18 52 0,18 18-1,-1 0 1,1-35-1,-18-53 1,-18-53 0,-17-35-1,-35-71 1,-1-18 0,18 1-1,0-36 16,71 0-15,88 18 0,35 17-1,-35 18 1</inkml:trace>
  <inkml:trace contextRef="#ctx0" brushRef="#br0" timeOffset="205335.683">17851 16563 0,'0'0'0,"17"0"16,-17-53 0,0 0-1,0 35 1,0 1-1,0 87 17,-17-52-32,17 105 15,0-17 1,-18 18 0,18-18-1,0-53 1,-18-36-1,1-17 1,-19-53 0</inkml:trace>
  <inkml:trace contextRef="#ctx0" brushRef="#br0" timeOffset="205804.293">17727 16457 0,'0'0'0,"35"-88"16,1 53 0,69-1-1,1 19 1,18 34 0,-36 54-1,-88-36 1,-35 36-1,-36-1 1,-35-17 0,36 0-1,17-18 1,53 36 15,0-1-15,17 1-1,19 0 1,17-1 0,-18-17-1,18 0 1,-36-35 0,1-18-1,0 0 1,17-18-1</inkml:trace>
  <inkml:trace contextRef="#ctx0" brushRef="#br0" timeOffset="206195.038">18433 16845 0,'0'0'16,"0"-35"-1,0 0 1,-18-1 0,0 54-1,1 17 1,-1 36 0,18 17-1,53 18 1,0-71-1,35-17 1,-17-36 0,-54-35-1,-17-35 1,-70-18 15,-1 53-15,18 18-1</inkml:trace>
  <inkml:trace contextRef="#ctx0" brushRef="#br0" timeOffset="206788.649">18962 16404 0,'0'0'0,"-18"-17"0,-17-1 16,17 18-1,18 18 16,0 17-15,0 71 0,0-71-16,0 124 15,0-36 1,18 18 0,-18-35-1,0-35 1,0-54-1,0-34 1,18-19 0,17-52-1,53 0 1,0 17 0,-17 89 15,-1 35-16,-52 53 1,-36-36 0,-35-17-1,-52-17 1,16-36 0,1-18-1,88 0 1</inkml:trace>
  <inkml:trace contextRef="#ctx0" brushRef="#br0" timeOffset="207179.157">19473 16792 0,'0'0'0,"18"0"15,0 0 1,-36 35 0,0 18-1,-17 71 1,35-36 0,35-17-1,1-54 1,34 1-1,-17-53 1,-35-71 0,-18 18-1,-53-18 1,-18 35 0,1 36-1,34 35 1</inkml:trace>
  <inkml:trace contextRef="#ctx0" brushRef="#br0" timeOffset="207601.693">19897 16457 0,'0'0'0,"0"-18"0,0 1 0,0-1 15,17 18 1,-17 18 15,18 17-15,-18 89 15,0 17-15,0 17-1,-18-16 1,18-72 0,0-35-16,18 36 15,0-36 1,34-35-1,-16 0 1,17-53 15,-36 18-31</inkml:trace>
  <inkml:trace contextRef="#ctx0" brushRef="#br0" timeOffset="207742.388">20108 16845 0,'-35'-18'0,"88"71"16,-194-141-16,264 141 15,-264-106-15,141 36 0,18 17 32,17 0-32,36 0 15,-1-18-15</inkml:trace>
  <inkml:trace contextRef="#ctx0" brushRef="#br0" timeOffset="208273.65">20990 16651 0,'0'-18'15,"0"1"1,0-18-1,-17-1 1,-19 19 0,1 17-1,-53 35 1,70-17-16,-35 52 16,0 54-1,53-19 1,71 1-1,17-35 17,-35-54-17,71-17 1,-36-70 0,18-54-1</inkml:trace>
  <inkml:trace contextRef="#ctx0" brushRef="#br0" timeOffset="208570.668">21414 16404 0,'0'0'16,"-36"-53"-16,1-35 15,0 53 1,35 52 31,0 1-47,0 0 0,17 52 15,-17 36 17,0-18-17,0 53 1,0 0 0,18-17-1,0-36 1,17-53-1,-17-35-15</inkml:trace>
  <inkml:trace contextRef="#ctx0" brushRef="#br0" timeOffset="209055.993">21784 16757 0,'0'0'0,"0"-35"15,0-1-15,-18-17 16,-52 36 15,-1 52-15,-17 36 0,70 17-1,18-18 1,36 19-1,17-36 1,17-53 0,-35-71-1,1-35 1,-36 0 0,0 36-1,0 87 1,0 19-1,-18 87 1,18-17 0,35-35 15,1-54-15,17 1-1,17-18 1,-35-35-16</inkml:trace>
  <inkml:trace contextRef="#ctx0" brushRef="#br0" timeOffset="209384.139">22225 16722 0,'18'-36'15,"-89"142"-15,124-176 0,-18-36 16,-35 71 0,-17 17-1,-19 18 1,1 0-1,0 35 1,17 18 0,36 35-1,17-35 17,0 71-17,-35-54 1,-35-17-1,-18-35 1,-17-1 0,-1-17-1,18-35 1</inkml:trace>
  <inkml:trace contextRef="#ctx0" brushRef="#br0" timeOffset="209774.675">22542 16651 0,'0'0'0,"36"-35"0,17-18 32,-36 35-17,-17 1 1,-17 17 15,-1 0-15,0 17-1,18 36 1,0 0 0,0 35-1,0-35 1,-17 18-1,-1-36-15,-35 18 16,-35-18 0,35-17-1,-17-18 17,52 0-32</inkml:trace>
  <inkml:trace contextRef="#ctx0" brushRef="#br0" timeOffset="211149.954">23283 16880 0,'0'0'0,"0"-17"0,0-1 16,18-35 0,-18 36-1,0 34 16,0 18-15,0 1 0,-18 34-1,-35 1 1,18-18 0,17-36-16</inkml:trace>
  <inkml:trace contextRef="#ctx0" brushRef="#br0" timeOffset="211665.535">24112 16845 0,'0'0'0,"-17"53"31,17-35-31,0 35 16,-18 0-1,18-18 1,0-18 0,0-34-1,18-18 1,-1-89-1,54-105 1,17 52 0,0 54-1,-35 70 1,-18 35 0,1 36-1,-1 70 16,-17 18-15,-18 35 0,0 0-1,0-17 1,0-36 0,0-53-1,-18-35 1</inkml:trace>
  <inkml:trace contextRef="#ctx0" brushRef="#br0" timeOffset="211868.485">24271 16792 0,'0'0'0,"-35"0"0,-36-35 15,54 0 16,52 35-15,18 0 0,53 0-1,-53 0-15</inkml:trace>
  <inkml:trace contextRef="#ctx0" brushRef="#br0" timeOffset="212321.564">24747 16616 0,'0'0'0,"-17"0"15,-1 17 1,0 19 0,-17 52-1,35 0 1,0 0-1,53-35 17,35-17-17,-17-36 1,-1-53 0,-17-36-1,-17 19 1,-36 35-16,17-36 15,-17 36 1,0 70 0,-17 18-1,-1 53 1,18 0 0,18-36-1,-1-52 1,1-18-1</inkml:trace>
  <inkml:trace contextRef="#ctx0" brushRef="#br0" timeOffset="212712.234">25400 16245 0,'0'0'16,"18"-17"-16,-18 34 47,0 1-32,0 17-15,0 36 16,0 35-1,-18 17 1,-17-35 15,35-35-31,0 71 16,0-1 0,53-52-1,-36-36 1,36-17-1,0-54 1</inkml:trace>
  <inkml:trace contextRef="#ctx0" brushRef="#br0" timeOffset="212884.057">25400 16704 0,'-35'-18'0,"70"36"0,-106-53 0,36 17 15,53 0 17,35 18-17,35 0 1,18-17 0</inkml:trace>
  <inkml:trace contextRef="#ctx0" brushRef="#br0" timeOffset="213165.351">25665 16581 0,'70'-18'16,"-52"18"-1,-106 18-15,158-36 32,-105 106-17,35 36 1,0-36 0,17-53-16,54 36 15,0-18 1,-36-53-1,0-53 17,-17-36-17,-36-87 1,1 123 0,-19-17-1,1 34 1</inkml:trace>
  <inkml:trace contextRef="#ctx0" brushRef="#br0" timeOffset="213462.215">26370 16492 0,'0'0'0,"0"-17"15,0 34 32,-18 19-31,1 34 0,-1 54-1,1-1 1,-1-88-16,0 54 15,1-54 1,-19-35 0</inkml:trace>
  <inkml:trace contextRef="#ctx0" brushRef="#br0" timeOffset="213651.651">26106 16387 0,'0'0'0,"52"-53"16,1 35 0,18 18 15,-1 53-15,-52-35-16</inkml:trace>
  <inkml:trace contextRef="#ctx0" brushRef="#br0" timeOffset="213806.385">26035 16969 0,'0'0'0,"-35"35"0,17 18 15,18 17 1,53-17 0,0-53-1,0 0 1,17-53-1</inkml:trace>
  <inkml:trace contextRef="#ctx0" brushRef="#br0" timeOffset="214166.638">26829 16457 0,'0'0'0,"17"-18"0,-17 1 16,18-1 15,-18 1-31,0 34 16,0 1 0,0 52-1,0 19 1,0-54-16,-18 106 15,-17 0 1,35-35 0,-18-71-1,18 0 17,-17-52-17,17-18-15</inkml:trace>
  <inkml:trace contextRef="#ctx0" brushRef="#br0" timeOffset="214338.458">26688 16528 0,'0'0'0,"0"-106"16,53 35 0,70 36-1,18 17 1,-35 18-1,-18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27:18.4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706 970 0,'17'0'16,"-17"-18"-1,0 1 1,0-1 15,-35 18 32,17 18-48,1-18-15,-36 17 16,-18 19 0,36-19-16,-18 54 15,35 35 1,1 17 0,34-35-1,36 1 1,0-54-1,35-17 1,-17-36 0,-18-35 15,0 0-15,-53 0-1,-18 18 1,-52 35-1,-54 35 1,54 0 0,52 1-1,53-36 1</inkml:trace>
  <inkml:trace contextRef="#ctx0" brushRef="#br0" timeOffset="597.742">917 706 0,'0'0'0,"0"-18"16,-35-17-1,17 17 1,36 36 31,0-18-32,-18 17-15,70 36 16,1 18 0,-36-54-16,71 72 15,-18-19 17,-17-17-17,-36 0 1,-35-18-1,0 1 1,-18 34 0,-35 1-1,-35 34 1,0 1 0,17 0-1,1-53 1,34 0-1,54-71 17</inkml:trace>
  <inkml:trace contextRef="#ctx0" brushRef="#br0" timeOffset="1524.846">2611 758 0,'0'0'0,"0"-17"31,0-1-15,-18 18-1,0 0 1,1 35 0,-36 36-1,-18 35 1,1 0-1,17 0 1,0-18 0,35-53-1,18-53 1,0 1 0</inkml:trace>
  <inkml:trace contextRef="#ctx0" brushRef="#br0" timeOffset="1759.497">2275 917 0,'0'0'16,"0"-17"-16,-35-36 16,35 35-1,-18 18 1,54 18 15,17 35-31,17 17 16,18 54-1,-35-19 1,0-34 0,-17-36-1,-19-35 1</inkml:trace>
  <inkml:trace contextRef="#ctx0" brushRef="#br0" timeOffset="2118.791">2928 1023 0,'0'0'0,"0"-18"16,0-35-1,0 36 1,0-1 0,18 71 15,-1 18-16,1 35 1,0 35 0,-18-88-16,17 105 15,1-34 1,-18-36 0,0-35 15,0-71 0,0-35-15,0 0-16</inkml:trace>
  <inkml:trace contextRef="#ctx0" brushRef="#br0" timeOffset="2368.67">3052 1094 0,'0'0'0,"0"-89"15,0 72 1,17-1-16,54 18 16,35 0-1,-18 35 1,-53 18 0,-35 0-1,-71 18 16,-34-36-15,34 0 0,36-35-16</inkml:trace>
  <inkml:trace contextRef="#ctx0" brushRef="#br0" timeOffset="2884.38">4022 1041 0,'0'-18'16,"0"0"-16,0 1 16,-18-1 15,0 18-16,1 0-15,-19 0 16,-16 18 0,-1 17-1,35 53 1,71-17 0,53-36-1,-18-35 1,-35-35-1,0 0 1,-53-18 0,0 35-1,0 36 32,0-1-47,0 1 16,17 17-16,19 53 31,-1-52-15,0-36-1</inkml:trace>
  <inkml:trace contextRef="#ctx0" brushRef="#br0" timeOffset="3275.102">4445 688 0,'0'0'0,"0"-71"15,0 36 17,0 53 14,0-1-46,0 1 16,0 35 0,0 53-1,18-36 1,-18-34-16,0 69 16,17 1-1,1 0 1,17-18-1,-17-35 1,52-35 0,-34-18-1,69-71 1,-52 1 0</inkml:trace>
  <inkml:trace contextRef="#ctx0" brushRef="#br0" timeOffset="3447.205">4621 952 0,'-35'0'15,"70"0"-15,-140-17 16,69 17 0,36-18-1,53 1 1,18-36-1</inkml:trace>
  <inkml:trace contextRef="#ctx0" brushRef="#br0" timeOffset="3978.912">4939 529 0,'0'0'0,"-18"-17"0,-52-19 15,52 36 1,-17 0-1,35 36 1,-18 34 15,18 36-15,53 35 0,-18-35-1,1-18 1,-19-35-1,19 18 1,-19-54 0,-17-87 31,0 52-47,18-53 15,35 1 1,-36 52-16,36 1 15,71 17 1,34 70 15,-69 1-15,-54-1 0,-35 1-1,0-18 1,-35-36-1,17-34 1,18-1-16</inkml:trace>
  <inkml:trace contextRef="#ctx0" brushRef="#br0" timeOffset="4463.306">6032 1005 0,'0'0'0,"-35"18"16,18-18 0,34 0 30,18 0-46,71 18 16,53-18 0,-106 0-1,35 0 1,36-18 0,-107 18-1,-17-18 16,18 18-15</inkml:trace>
  <inkml:trace contextRef="#ctx0" brushRef="#br0" timeOffset="5509.728">7426 811 0,'-18'0'16,"18"-17"-1,0-1 1,0 36 31,-17-1-32,-1 72 1,18-54-16,0 88 16,0-34-1,18 34 1,52-17-1,-17-71 1,35-35 0,-17-53-1,17-70 1,-17-1 15,-36-17-15,-70 0-1,-1 88 1,1 53 0,35 35-1,18 18 1</inkml:trace>
  <inkml:trace contextRef="#ctx0" brushRef="#br0" timeOffset="5947.568">8114 1058 0,'18'18'0,"-18"0"16,17 52-1,1-17 17,-18 0-17,0-18 1,-18-35-1,-17-17 1,17-36 0,18-53 15,36 18-31,52 17 16,35 71-1,1 53 1,-36 18-1,-35 17 1,-36-18 0,-17 1-1,-35-36 1,0-17 0,0-53 15</inkml:trace>
  <inkml:trace contextRef="#ctx0" brushRef="#br0" timeOffset="6354.102">8837 564 0,'0'0'15,"0"-17"-15,0-1 16,0 36 15,0 35 0,0 17-15,0 36 0,35 18-1,-35 17 1,18-106-16,0 106 16,-18-35-1,0-53 1,0-36-1,0-34 1,17-18 0</inkml:trace>
  <inkml:trace contextRef="#ctx0" brushRef="#br0" timeOffset="6728.97">9155 1005 0,'0'0'0,"0"-17"15,0-1 1,0 0 0,-18 18 31,0 0-47,1 18 15,-36 0 1,53-1-16,-18 19 15,18 17 1,0 0 0,35 17-1,-17 1 1,17-36 0,-17 0-1,17-17 16,-17-18-15,17-18-16</inkml:trace>
  <inkml:trace contextRef="#ctx0" brushRef="#br0" timeOffset="7135.921">9507 1199 0,'0'0'0,"-17"0"0,-1 18 32,18 0-17,-18-18 32,18-36-47,0-16 16,0-19-1,18 0 17,53 18-17,-54 36-15,107 34 16,-36 19 0,-18 52-1,-34-17 1,-36 17-1,-18-35 1,-17-18 0,0-17-1,17-36 1</inkml:trace>
  <inkml:trace contextRef="#ctx0" brushRef="#br0" timeOffset="7557.736">10231 988 0,'0'0'0,"0"-18"15,-18 18-15,-17 0 16,-18 0-1,17 53 1,1 18 0,35-1-1,71 36 1,-1-71 0,1-17-1,-18-53 16,-18-36-15,-35-17-16,0 0 31,-35 35-15,-18 53 0,18 0-1,35 17-15</inkml:trace>
  <inkml:trace contextRef="#ctx0" brushRef="#br0" timeOffset="8104.895">10460 988 0,'0'0'0,"0"17"47,-35 1-31,35 35-1,0 18 1,52-19 0,1-16-1,18-19 1,0-34-1,-36-36 1,-18-18 0,-17 18-1,0 36 1,0 34 0,0 19-1,53-1 1,0 0-1,35-35 1,-17-17 15,-36-36-15,-35 35-16,-17-53 16,-36 18-1,-18 18 1,1 35 15,52 0-31</inkml:trace>
  <inkml:trace contextRef="#ctx0" brushRef="#br0" timeOffset="8511.559">11289 1041 0,'-18'35'31,"18"-17"-31,-17-18 16,17 17-1,-18-17 17,18-17-17,0-1 1,0-53-1,0 54-15,18-54 16,35 1 0,35 34-1,88 72 1,-70 34 0,-71 18 15,-35-17-31,-53-18 15,0 17 1,18-34 0</inkml:trace>
  <inkml:trace contextRef="#ctx0" brushRef="#br0" timeOffset="9184.176">12524 864 0,'-18'-17'16,"18"-1"-16,-18 0 15,18 36 32,0 0-47,0 52 16,0 54-1,0 52 1,36 36 0,-36-1 15,17-34-16,-17-71 1,0-53 0,0-36-1,0-34 1,0-1 0,0 0-16,0-70 15,0 18 1</inkml:trace>
  <inkml:trace contextRef="#ctx0" brushRef="#br0" timeOffset="9465.646">12612 1058 0,'0'0'0,"17"-35"0,36-18 31,0 35-15,0 18-1,18 18 1,-18 17 0,-18 18-1,-35 18 1,-35-18 0,-36 0-1,-17-36 1,35-17 15,35 0-31</inkml:trace>
  <inkml:trace contextRef="#ctx0" brushRef="#br0" timeOffset="9966.534">13370 1023 0,'0'0'16,"18"0"-16,17-18 16,-35-17-1,-53 17 32,-17 18-47,34 18 0,-34 17 16,35 18-1,35 18 1,53-1 0,35-17-1,-18-35 1,1-53 15,-36-53-15,-35-1-1,18 36 1,-18 71 0,0 35-1,0 35 1,17 0 0,19-35 15,-19-17-31,1-36 15,-18-18-15</inkml:trace>
  <inkml:trace contextRef="#ctx0" brushRef="#br0" timeOffset="10358.61">13847 547 0,'0'0'0,"0"-18"0,0 1 16,-18-1-1,18 36 17,0-1-17,0 18 1,0 71-1,0-70-15,18 87 16,-18 0 0,0 1-1,0-36 1,17 0 0,18-17-1,1-53 1,34-36-1,1-35 1,-18 0 0</inkml:trace>
  <inkml:trace contextRef="#ctx0" brushRef="#br0" timeOffset="10514.946">13882 864 0,'0'0'0,"17"0"32,36-17-17,18-1 1,-36 0-16</inkml:trace>
  <inkml:trace contextRef="#ctx0" brushRef="#br0" timeOffset="10993.456">14305 512 0,'0'-18'16,"0"36"-16,-18-71 15,18 17 1,-17 54 15,-1 35-15,18 53-1,0 17 1,0 36 0,0-89-1,0-34-15,0 52 16,0-35 0,0-18-1,0-17 1,0-36-1,35-35 1,18-53 0,18 53-1,52 18 1,36 53 0,-53 52-1,-53 19 1,-53-1-1,-53 0 1,0-70 0,18-18-1</inkml:trace>
  <inkml:trace contextRef="#ctx0" brushRef="#br0" timeOffset="11477.709">15663 1023 0,'0'0'0,"0"-18"15,0 1 1,0 34 15,0 19-15,0 34 0,0 1-1,0-36 1,-17-17-1,-1-18 1,0-18-16,18 0 0</inkml:trace>
  <inkml:trace contextRef="#ctx0" brushRef="#br0" timeOffset="11634.085">15575 917 0,'0'-106'0,"0"212"15,0-282 1,0 141-1,35 52 17,18 18-17,-35-35-15</inkml:trace>
  <inkml:trace contextRef="#ctx0" brushRef="#br0" timeOffset="12181.514">15963 1111 0,'0'0'0,"18"18"0,-1 0 0,19 17 15,-36-18 1,0-34 187,0-1-187,0 1-16,0-19 15,0 1-15,0-36 16,53-17 0,52 35-1,19 71 1,17 70 15,-70 0-15,-71-17-1,0-1 1,-36-17 0,-17-35-1,36-18-15</inkml:trace>
  <inkml:trace contextRef="#ctx0" brushRef="#br0" timeOffset="12806.609">17127 758 0,'0'0'0,"0"-17"0,0-1 16,18 1-1,0 17 17,-1 17-1,1 36-15,-18 53-1,18 0 1,-1 17-1,-17 1 1,0-107-16,0 72 16,0-54-1,18-35 1,-1-18 0,36-35-1,-17 0 1</inkml:trace>
  <inkml:trace contextRef="#ctx0" brushRef="#br0" timeOffset="13057.198">17674 829 0,'0'0'15,"0"-88"1,0 53 0,0 17 15,18 18-31,-1 70 15,-17 19 1,0 16 0,0 1-1,-35-17 1,18-19 0,-19 1-1,1-71 1</inkml:trace>
  <inkml:trace contextRef="#ctx0" brushRef="#br0" timeOffset="13228.958">17339 1076 0,'0'0'16,"-18"0"-1,36-18 1,53 1-1,34 17 1,-16-36 0</inkml:trace>
  <inkml:trace contextRef="#ctx0" brushRef="#br0" timeOffset="13557.057">18256 864 0,'0'0'0,"0"-17"16,18 17 31,-18 17-32,0 1 1,0 17-1,0-17-15,0 70 16,-18 0 0,1-17-1,-1-18 1,0-18 0,1-35-1,-1-18-15</inkml:trace>
  <inkml:trace contextRef="#ctx0" brushRef="#br0" timeOffset="13744.652">18009 882 0,'0'0'16,"-17"-18"-16,17-17 16,17-18-1,54 18 1,35 17-1,-18 18 1,0 0 0,-53 0-1</inkml:trace>
  <inkml:trace contextRef="#ctx0" brushRef="#br0" timeOffset="14588.333">18785 900 0,'0'0'16,"0"-18"-16,-17 18 15,-1-18 1,0 36 0,1 35-1,-18 35 1,35-17 0,-18-1-1,18-35 1,0-70 15,35-35-15,-17-19-1,17-16 17,18 34-17,-35 36 1,-1 35-16,19 0 15,-1 53 1,18-18 0,17 18-1,1-53 1,17 0 0,36-35-1,-54-18 1,-35-18-1,-17 18 1,0 36 0,-36 34 31,18 1-32,-35 52 1,17 19-1,0-1 1,1 18 0,-1-71-16,18 71 15,-17-36 1,-1-34 0,0-54 15,1-35-16,17 35-15</inkml:trace>
  <inkml:trace contextRef="#ctx0" brushRef="#br0" timeOffset="15088.282">19756 600 0,'0'0'0,"17"-18"15,1 18 17,-18 18-1,17-1-31,-17 36 15,0 35 1,0 18 0,-35 0-1,18 0 1,17-18 15,-18-17-15,18-36-1,35-17 1,36-18 0,-1 0-1,18 0 1,-70 0-16,35-18 16,-35 18-1,-18-18 1,0 1-1,-18 17-15</inkml:trace>
  <inkml:trace contextRef="#ctx0" brushRef="#br0" timeOffset="24886.766">21043 688 0,'0'0'0,"0"-18"31,-17 18-15,17-17 0,0 34 124,-18-17-124,18 53-1,-18 18 1,-17 35 0,0 17-1,17-17 1,0-18 0,1-53-16,17 18 15,17-17 1,19-19-1,34-17 1,18-35 0,-17-18-1,-18 0 1</inkml:trace>
  <inkml:trace contextRef="#ctx0" brushRef="#br0" timeOffset="25089.753">20849 1041 0,'0'0'0,"-17"0"0,-36 0 16,53-18 0,35 0-1,71 18 1,0-35-1,-36 17-15</inkml:trace>
  <inkml:trace contextRef="#ctx0" brushRef="#br0" timeOffset="25511.721">21361 988 0,'0'0'0,"-18"0"15,36 0 32,-18 17-47,35 36 16,-35 18-1,18-1 1,-18-17 0,0-35-1,0 0 1,0-54 0,0-17-1,0-17 16,17-18-15,1 17 0,35 36-1,-36 17-15</inkml:trace>
  <inkml:trace contextRef="#ctx0" brushRef="#br0" timeOffset="25902.938">21766 1023 0,'18'0'47,"0"0"-31,-1-18-1,19-17 1,-19 17-16,-17 1 16,-17-1-1,-36 18 1,-18 18 0,1 35-1,34 0 16,19 53-31,52-36 16,35-17 0,36-18-1,18-35 1,-54-17 0</inkml:trace>
  <inkml:trace contextRef="#ctx0" brushRef="#br0" timeOffset="26309.153">22437 1076 0,'0'0'0,"-18"0"16,0 0 0,18-18-1,36 1 16,-1-1-15,0-17 0,-35-1-1,0 19-15,-17-1 16,-36 18 0,-18 18-1,1 35 1,34 35 15,36 0-15,36-17-1,87 17 1,-17-53 0,0-52-1,-89-1-15</inkml:trace>
  <inkml:trace contextRef="#ctx0" brushRef="#br0" timeOffset="27152.83">23724 1005 0,'18'-17'62,"-18"-1"-62,18 18 16,-18-18-16,0 1 15,0-1-15,-53 1 32,-18 17-17,1 35 1,52 0-1,18-17 1,18 52 0,70 1-1,-18 17 1,-34-17 0,-36-36-1,-18 0 1,-70-35-1,-18 0 1,18 0 0,17 0-1,54-17 1,52-36 0</inkml:trace>
  <inkml:trace contextRef="#ctx0" brushRef="#br0" timeOffset="27590.276">24130 635 0,'0'0'0,"0"-18"0,0 36 78,18 0-78,-18-1 0,0 36 16,0 35-1,0 18 1,0 18-1,0-18 1,0-18 0,0-71-1,17 54 1,19-36 0,16-35-1,19-35 1,-18-18-1,-35 18-15</inkml:trace>
  <inkml:trace contextRef="#ctx0" brushRef="#br0" timeOffset="27762.054">24165 1023 0,'0'0'0,"-35"0"15,17 0 1,18-18-1,36 18 1,52 0 15,-18-35-31</inkml:trace>
  <inkml:trace contextRef="#ctx0" brushRef="#br0" timeOffset="28105.878">24518 917 0,'0'18'31,"18"-1"-15,-18 1-16,17 35 16,1-35-16,-18 52 15,0 1 1,0-36-1,0 0 1,0-52 31,0-1-47,0-35 16,0-17-1,18-1 1,17 18-1,0 0 1,-17 36-16</inkml:trace>
  <inkml:trace contextRef="#ctx0" brushRef="#br0" timeOffset="28590.187">24924 952 0,'0'0'0,"-18"0"31,-17 0 1,17 18-17,18 35 1,0 18-1,0-36-15,35 35 16,54-34 0,-1-1-1,0-53 1,-17-17 0,-18-53-1,-18-18 1,-18 35-1,-17 54 1,0 34 0,-17 36-1,17 18 17,0 17-17,17-35 1,1-18-1,17-35 1</inkml:trace>
  <inkml:trace contextRef="#ctx0" brushRef="#br0" timeOffset="29340.155">25647 1023 0,'0'0'0,"18"0"15,-1-18 1,1 1 0,-18-1-1,-18 18 17,-17 0-17,-36 18 1,1 35-1,17 0 1,53 17 0,0 1-1,35-54 1,36 36 0,35-17-1,-18-36 1,-18-53-1,-52 35-15</inkml:trace>
  <inkml:trace contextRef="#ctx0" brushRef="#br0" timeOffset="29699.521">25947 600 0,'0'0'0,"0"-36"15,0 19 1,-18 34 15,18 19-15,0 34 0,0 36 15,0 0-16,0-71-15,0 71 16,0 0 0,0-18-1,18-53 1,17 18 0,0-53-1,54-17 1,-37-36-1</inkml:trace>
  <inkml:trace contextRef="#ctx0" brushRef="#br0" timeOffset="29871.323">26070 952 0,'0'0'0,"-35"0"16,35-17-1,18 17 1,17-18 0,35 1-1,-34 17-15</inkml:trace>
  <inkml:trace contextRef="#ctx0" brushRef="#br0" timeOffset="51657.012">26370 917 0,'-18'0'15,"18"18"329,0-1-344,0 1 16,-17 0-16,17-1 15,0 36 1,0 0 0,0 0-1,17-18 1,1-17-16,17 0 15,18-18 1,0 0 0,0-18 15,0-17-15,0-18-1,-35-18 1,-18 36-1,0 0 1,0 17 0,-18 18-1,0 0 17,18 18-32,0 35 15,0 0 1,0 0-1,0-18 1,18 0 0,0 0 15,17-35-15,-17 0-16</inkml:trace>
  <inkml:trace contextRef="#ctx0" brushRef="#br0" timeOffset="52078.88">26846 970 0,'0'0'0,"0"-35"16,0 17 15,0 36 0,18-1-31,17 19 16,1 17-1,-1 17 1,-18-34 15,1-1-15,-18-18-1,0-34 1,0-1 0,-18-35-1,1 0 1,-1 0 0,18-17-1,0 35 1,18 17-1</inkml:trace>
  <inkml:trace contextRef="#ctx0" brushRef="#br0" timeOffset="52516.753">27182 970 0,'35'0'31,"-18"0"-15,1-18-16,-18 1 16,18-1-1,-1-35 1,-17 36-1,0-1 1,-17 18 15,-1 18-31,-35 35 16,18 35 0,35-18 15,0 19-16,35-19 1,18-17 0,18-35-1,-1-36 1,-52 0-16</inkml:trace>
  <inkml:trace contextRef="#ctx0" brushRef="#br0" timeOffset="67114.008">6826 2364 0,'0'17'312,"18"1"-296,-18 0-16,18 52 15,-1 18 1,1-17 0,-1-1-1,-17-34 1,0-19 0,0-34 30,0-1-30,0 0 0,0-35-16</inkml:trace>
  <inkml:trace contextRef="#ctx0" brushRef="#br0" timeOffset="67505.095">6879 2205 0,'0'0'0,"-35"0"31,35-18-15,18 18 15,-1 18-15,1-1-1,52 19 1,-52-19-16,53 19 15,-1 17 1,-17 0 0,0-18-1,-35-18 1</inkml:trace>
  <inkml:trace contextRef="#ctx0" brushRef="#br0" timeOffset="67770.676">7302 2487 0,'0'0'0,"18"0"15,0 0 16,-18 18-15,0-1 0,0 1-1,-18 53 1,-35 17 0,0 18-1,-35-1 1,18-16-1,17-19 1,17-35 0,54-35 15,0-17-31,-1 17 16</inkml:trace>
  <inkml:trace contextRef="#ctx0" brushRef="#br0" timeOffset="68770.88">7937 2593 0,'0'18'32,"0"-1"-17,0 18 1,0-17-16,0 70 16,0 0-1,0-17 1,0-36-1,0-17 1,-17-18 0,-18-53-1,-18-53 1,35-35 0,18-35-1,18 52 1,35 54-1,-1 52 17,19 18-17,35 35 1,0 36 0,-36 17-1,1 53 1,-54-35-1,19 0 1,-19-53 0,-17 0-1,18-53 17,0 0-32</inkml:trace>
  <inkml:trace contextRef="#ctx0" brushRef="#br0" timeOffset="68974.097">8132 2769 0,'0'0'0,"-18"0"0,-35 0 16,35 0-1,36 0 1,17 0-1,53 0 1,1-35 0</inkml:trace>
  <inkml:trace contextRef="#ctx0" brushRef="#br0" timeOffset="69599.425">8661 2222 0,'0'0'0,"-18"-17"16,-17-1 0,-1 18-1,19-17 1,17 34 15,17 36-15,19 35-1,-1 36 1,18-1 0,-18 1-1,-17-36 1,0-53-1,-18-17 1,0-36 15,0-17-31,-18-36 32,18 36-32,0-35 15,53-54 1,35 106-1,0 54 1,-17 52 0,-18 0-1,-36 0 1,-34-35 0,-54-18-1,18-17 1,-17-18 15,17-18-31,35-34 16</inkml:trace>
  <inkml:trace contextRef="#ctx0" brushRef="#br0" timeOffset="70209.18">9437 2399 0,'0'0'0,"0"-18"16,0 1 15,-18 17-15,1 0-16,-1 0 15,-35 17 1,0 36 0,18-18-1,35 36 1,35 0 0,18-19-1,0 1 1,-18-17-1,-17-19 1,-18 1 0,-35 0 15,-36 17-31,0-35 31,18 0-15,18 0-1,35-18-15</inkml:trace>
  <inkml:trace contextRef="#ctx0" brushRef="#br0" timeOffset="70599.801">9631 2540 0,'0'0'0,"0"-35"15,0 17 1,0 0 0,0 36-1,-18 17 1,18 36 15,0 17-15,35-17-1,71-18 1,-53-36 0,0-34-1,-18-36 1,-35-36 0,-35-34-1,-35 35 1,-1 70-1,18 18 1,35 18 0</inkml:trace>
  <inkml:trace contextRef="#ctx0" brushRef="#br0" timeOffset="71053.351">10142 2170 0,'0'0'0,"-17"-36"15,-1 1 1,18 17 0,0 36 31,0 0-47,0 35 15,0 52 16,18 19-15,-1 17 0,19-35-1,-19-18 1,-17-35 0,36-35-1,-19-36 1,1 0-16</inkml:trace>
  <inkml:trace contextRef="#ctx0" brushRef="#br0" timeOffset="71553.28">10425 2417 0,'-18'-36'16,"18"19"-1,-18 17 1,18 17 0,0 19-1,0 34 1,0 18 0,36-17-1,16-18 1,1-53-1,0 0 1,0-53 0,-17-35-1,-19 52-15,1-69 16,-18 34 0,0 53-1,-18 18 1,1 36 15,17 34-15,0 36-1,0-35 1,0-36 0,0-18-1</inkml:trace>
  <inkml:trace contextRef="#ctx0" brushRef="#br0" timeOffset="72068.985">10936 2011 0,'0'17'63,"0"1"-63,18 0 15,-18-1-15,17 54 16,1 17 0,-18 18-1,18 35 1,-1-35-1,1 0 17,17-36-17,0-17 1,1-53 0,17 0-1,17-53 1,1-17-1</inkml:trace>
  <inkml:trace contextRef="#ctx0" brushRef="#br0" timeOffset="72256.466">11183 2399 0,'0'0'0,"-35"0"16,35-18-1,17 1 17,36-1-17,18-17 1</inkml:trace>
  <inkml:trace contextRef="#ctx0" brushRef="#br0" timeOffset="72646.989">11518 2399 0,'0'0'0,"18"0"0,-1 18 16,1-18-16,35-18 15,-18 0 1,-17-17 15,-18 0-15,-18-1-1,-17 36 1,-36 18 0,1 88-1,70 0 1,0 0-1,35-18 1,53-18 0,1-34-1,16-54 1,-87 18 0</inkml:trace>
  <inkml:trace contextRef="#ctx0" brushRef="#br0" timeOffset="77131.968">12788 2434 0,'0'-17'31,"-17"17"-15,17 17 15,17 1-15,1 17-1,17 71 1,0 70-1,-17-52 1,0-1 0,-18-17-1,0-18 1,0-35 0,-18 0-1,18-35 1,18-36 15,-1 0-15,19-52-1,-19-1-15</inkml:trace>
  <inkml:trace contextRef="#ctx0" brushRef="#br0" timeOffset="77428.834">12841 2558 0,'0'0'0,"0"-53"16,0 0-1,71 53 1,17 0 0,18 35-1,-18 18 1,-88 18 15,-35-1-15,-36 1-1,-17-18 1,17-18 0,36-35-1</inkml:trace>
  <inkml:trace contextRef="#ctx0" brushRef="#br0" timeOffset="77928.819">13476 2558 0,'0'0'15,"18"-18"-15,-1 18 0,19-35 16,-36 17-1,0 0 17,-18 18-17,-35 0 1,-17 36 0,34 34-1,36 18 1,53-17-1,18-18 1,17-53 0,-53-35-1,-35-18 1,0-35 0,0 35-1,-17 35 1,-1 36-1,18 52 17,0 36-17,35-35 1,-17-19 0,-1-34-1,1-53 1</inkml:trace>
  <inkml:trace contextRef="#ctx0" brushRef="#br0" timeOffset="78303.744">13829 2187 0,'0'0'0,"-35"-53"15,35 36 1,0 34 31,0 1-32,0 17 1,0 0-16,17 36 16,-17 35-1,18 0 1,-18 17-1,0-17 1,18-18 0,-18-17-1,35-54 1,0-17 0,18-17-1,53-107 1</inkml:trace>
  <inkml:trace contextRef="#ctx0" brushRef="#br0" timeOffset="78491.225">13882 2399 0,'0'0'0,"-35"0"0,-1 0 15,19 0-15,-1 0 16,18-18-1,71-17 1,34 0 0,-16-18-1</inkml:trace>
  <inkml:trace contextRef="#ctx0" brushRef="#br0" timeOffset="78976.08">14270 2064 0,'0'0'0,"0"-18"0,-18 18 15,1 0 1,17 53 15,0 35 1,35 36-17,-18-89-15,1 106 16,0-17-1,-1-36 1,-17-18 0,0-52-1,18-18 1,-18-53 0,35-35-1,18 0 1,53 17-1,0 53 1,17 71 0,-34 18 15,-37 52-15,-52-34-1,-35-37 1,0-34-1,0-18 1,17 0-16</inkml:trace>
  <inkml:trace contextRef="#ctx0" brushRef="#br0" timeOffset="79679.043">15399 2505 0,'0'0'0,"-36"17"16,19 1 15,-1-18-15,1 0-1,34 0 17,18 0-17,71 18 1,35-18 0,-17-18-1,-71 18 1,-18 0-1,-35-18 48,0 1-47,18 17-1,-18-18-15</inkml:trace>
  <inkml:trace contextRef="#ctx0" brushRef="#br0" timeOffset="94289.505">16545 2293 0,'0'-18'47,"0"36"63,0 0-110,0-1 15,0 1-15,0 17 16,-17 71 0,17 53-1,0-71 1,0-17-1,0-36 1,-18-18 0,18-34-1,-18-54 17,1 18-32</inkml:trace>
  <inkml:trace contextRef="#ctx0" brushRef="#br0" timeOffset="94539.554">16192 2293 0,'0'0'0,"-35"-18"16,18 1-1,17-1 16,52 0-15,-34 18-16,106 0 16,-1-35-1,1 18 1,-54-1 0</inkml:trace>
  <inkml:trace contextRef="#ctx0" brushRef="#br0" timeOffset="95024.139">16757 2046 0,'0'-18'16,"0"1"0,-18 17-1,18 17 1,0 19 0,0 52-1,18 53 1,17-17-1,0-1 1,-17-35 0,-18-35-1,0-35 1,0-54 31,18-34-32,17-36 1,36 18 0,17 53-1,0 35 1,-53 17-16,53 71 16,-17 1-1,-53-1 1,-18-18-1,-36-17 1,19 0 0,17-70 31,17-1-47</inkml:trace>
  <inkml:trace contextRef="#ctx0" brushRef="#br0" timeOffset="95430.375">17657 2505 0,'0'-18'31,"35"0"-16,0-34 1,18 16 0,-35-17-1,-18 36 1,-36 17 0,19 0-1,-71 35 1,17 36-1,18 52 1,53-17 0,18-18-1,35-17 1,52-36 0,-52-53-1,0 1 1</inkml:trace>
  <inkml:trace contextRef="#ctx0" brushRef="#br0" timeOffset="98198.637">18821 2417 0,'0'-18'0,"0"0"16,0 1 15,-18 17-15,0 0-1,1 0-15,-19 0 16,-34 17 0,17 19-1,0 34 1,18 1-1,35 17 1,35-35 0,18-18 15,53-17-15,-18-18-1,18-36 1,-88 19-16</inkml:trace>
  <inkml:trace contextRef="#ctx0" brushRef="#br0" timeOffset="98557.864">19191 2540 0,'0'0'15,"18"-35"-15,-18-1 16,0 19 0,0-1-1,-18 18 1,-35 18-1,0 70 1,53-17 0,53 17-1,18-35 1,35-36 15,-1-34-15,-69-36-1,-36-35 1,-36-18 0,-34 35-1,17 18 1,0 53 0,35 53-1,18-18 1</inkml:trace>
  <inkml:trace contextRef="#ctx0" brushRef="#br0" timeOffset="99480.558">19544 2540 0,'0'0'0,"0"18"63,0-1-63,0 1 15,18 52 1,-18-17 15,0-17-31,0-19 16,0-34 15,0-19-15,0-17-1,0 18 1,0 18 0,0 34 46,0 1-46,0-1 15,0-34 16,0-1-47,-18-17 15,0-36 1,18-17 0,18 18-1,17 34 1,-17 36-16,52 18 16,1 53 15,-36-19-16,0 1 1,-35-17 0,0-54 15,-17 0-15,-1-52-1,18 17 1,53 0-1,0 53 1,-35 0-16,35 53 16,-18 35-1,-18-17 1,-17-1 0,0-17-1,-17-18 16,17-17-15,0-36-16</inkml:trace>
  <inkml:trace contextRef="#ctx0" brushRef="#br0" timeOffset="99839.96">20249 2399 0,'0'0'0,"0"-18"16,0-17-1,0 17 17,0 36-17,-17 35 1,17 70 0,0-70-16,17 106 15,54 35 16,0-35-15,-19-18 0,-52-71-1,-35-17 1,-18-53 0,18-17-1,17-36 1,1-53-1,17 71-15</inkml:trace>
  <inkml:trace contextRef="#ctx0" brushRef="#br0" timeOffset="100089.827">20267 2593 0,'0'-53'0,"0"106"0,18-194 16,52 88-1,36 53 1,18 18 15,-1 52-15,-70 18-1,-71 18 1,-52-35 0,-36-18-1,-18-36 1,19-17-1</inkml:trace>
  <inkml:trace contextRef="#ctx0" brushRef="#br0" timeOffset="100496.04">20832 2099 0,'0'-18'15,"0"1"1,0 34 46,0 1-46,0 0-16,0 35 16,0 52-1,0 54 1,0-35 0,0-36-1,17-18 1,18-34-1,1-36 17,-1-36-32</inkml:trace>
  <inkml:trace contextRef="#ctx0" brushRef="#br0" timeOffset="100871.38">21078 2399 0,'0'0'0,"-17"0"0,-1 0 16,36 0 31,-1 0-47,19 0 16,17-18-1,-53-17 1,17 17-16,-52 18 31,0 0 0,-18 53-15,18 35 0,35 18-1,17 0 1,1-88-16,52 52 15,1-34 1,-18-36 0,-18-18-16</inkml:trace>
  <inkml:trace contextRef="#ctx0" brushRef="#br0" timeOffset="101246.263">21502 2170 0,'0'0'0,"0"-18"0,0 0 0,0-17 16,0 53 31,0-1-32,0 19 1,0 34-1,0 36 1,0 17 0,0-87-16,0 87 15,0-35 1,17-17 0,19-18-1,-1-53 1,18 0-1,17-53 1,19-35 0</inkml:trace>
  <inkml:trace contextRef="#ctx0" brushRef="#br0" timeOffset="101402.59">21555 2399 0,'0'0'0,"-18"0"0,18-18 16,-35 18 0,35-17-1,53-1 1,17-17 0</inkml:trace>
  <inkml:trace contextRef="#ctx0" brushRef="#br0" timeOffset="101793.219">22031 2293 0,'0'0'0,"-18"0"31,36 0 0,0 0-15,35-18 0,-36-17-1,-17 17 1,-17 18 0,-36 0-1,0 53 1,0 18-1,35 35 1,71-18 0,-35-53-1,123 36 1,0-54 0,-71-34-16</inkml:trace>
  <inkml:trace contextRef="#ctx0" brushRef="#br0" timeOffset="102418.087">23001 2381 0,'0'0'0,"-18"-35"15,1 17 1,-1 36 15,18 53-15,0 70-1,0 35 1,0 0 15,0 1-15,0-54-1,-17-35 1,17-35 0,-18-53-1,18-35 1,0-18 0,18-17-1</inkml:trace>
  <inkml:trace contextRef="#ctx0" brushRef="#br0" timeOffset="102699.347">23054 2399 0,'0'0'0,"0"-35"0,0 17 0,0-35 32,35 53-17,18 0 1,0 35-1,18 54 1,-54-1 0,-17-18-1,-53 1 1,-35-18 0,0-18-1,35-17 1</inkml:trace>
  <inkml:trace contextRef="#ctx0" brushRef="#br0" timeOffset="103216.217">23724 2505 0,'0'0'0,"18"-18"15,-18-17 1,0 17 15,0 1-31,-53-19 16,-18 36 0,-17 18-1,35 52 1,36 19-1,52-1 1,53 0 0,36-53-1,-71-35 1,-18-53 0,-35-35 15,0 0-16,0 53 1,-18 35 0,18 53-1,0 35 1,35 0 0,1-17-1,-1-36 1,0-18-1,-35-34-15</inkml:trace>
  <inkml:trace contextRef="#ctx0" brushRef="#br0" timeOffset="103653.589">24148 2099 0,'0'0'0,"0"-18"0,0 1 16,0-1-1,0 0 1,0 36 31,0 0-47,-18-1 15,0 54 1,1-1 0,-1 36-1,18 18 1,0-89-16,0 106 16,0-35 15,18-35-16,17-36 1,18-18 0,17-34-1,1-36 1,-18-18-16</inkml:trace>
  <inkml:trace contextRef="#ctx0" brushRef="#br0" timeOffset="103841.055">24077 2293 0,'0'0'0,"-35"0"0,35-18 16,53 1 0,35-1-1,0-17 16,-35 17-31</inkml:trace>
  <inkml:trace contextRef="#ctx0" brushRef="#br0" timeOffset="104295.084">24359 2011 0,'0'0'16,"-17"0"-1,-1 0 1,18 53-1,0 17 1,0 18 0,18 18-1,-18 18 1,17 17 0,-17-71-1,0-34 16,0-54 1,36-52-17,-1-19 1,-18 54-16,54-35 16,0 17-1,17 88 1,-35 18-1,-36 53 17,-17 17-17,0-17 1,0-71 0,0-17-1,0-36 1</inkml:trace>
  <inkml:trace contextRef="#ctx0" brushRef="#br0" timeOffset="105029.455">25541 2152 0,'0'0'0,"-18"0"0,-17 0 15,0 0 1,53 0 31,-1 0-47,1-18 0,17-17 16,-17 0-1,-18-18 1,-53 18-1,0 35 1,0 0 15,0 70-15,35 36 0,18 17-1,0-17 1,0 124-1,0-89 1,0-36 0,0-52-1,0-35 1,0-36-16,0-35 31</inkml:trace>
  <inkml:trace contextRef="#ctx0" brushRef="#br0" timeOffset="105216.907">25135 2611 0,'0'0'0,"-53"-18"0,1 18 15,52-18 1,88 18 15,18 0-15,88-17-1,-71-36 1,-17-18 0</inkml:trace>
  <inkml:trace contextRef="#ctx0" brushRef="#br0" timeOffset="105514.367">25753 2381 0,'0'0'0,"17"0"0,1 0 31,0 18-15,17 52-1,-17 19 1,-18-1 0,0-35-1,0-18 1,0-53 31,0 1-32,0-54 1,0-35 0,35 18-1,-17 71-15,17-36 16,0 35 0</inkml:trace>
  <inkml:trace contextRef="#ctx0" brushRef="#br0" timeOffset="105874.216">26247 2346 0,'0'0'0,"-18"0"32,0 0-17,-17 35 1,0 36-1,17 17 1,1-70-16,17 70 16,52-35-1,1-18 1,0-35 0,-17-53-1,-36-35 1,0-36-1,-36 36 1,-17 53 0,0 17-1</inkml:trace>
  <inkml:trace contextRef="#ctx0" brushRef="#br0" timeOffset="106780.387">26494 2417 0,'0'0'0,"-18"0"0,18 17 31,0 1-15,0-1-16,0 19 16,0 17-1,0-36-15,0 36 16,0-18 15,0-17-15,18-18 31,-18-18 78,0 1-125,0-1 15,0 1-15,0-72 16,17 19 0,36-18-1,-35 70 1,88 0-1,-1 54 1,-34 34 0,-36 18-1,-35-35 1,0-17 0,0-19-1,0-52 1,-17-18-1,17-35 1,17 0 0,36 35-1,53 53 1,-35 53 15,-36 17-15,-17 36-1,-18 0 1,-36 0 0,1-53-1,35-36 1,-18-17 0</inkml:trace>
  <inkml:trace contextRef="#ctx0" brushRef="#br0" timeOffset="107811.522">27675 2346 0,'18'0'78,"-18"18"-62,18-18-16,17 70 16,-17 1-1,-1 17 1,1-18 0,-18-34-1,0-19 1,0-52 15,0-18-15,18-35-1,-1 17 1,18-34 0,-17 69-16,17-17 15,1 36 1,34 17-1</inkml:trace>
  <inkml:trace contextRef="#ctx0" brushRef="#br0" timeOffset="108217.659">28293 2275 0,'0'-17'15,"-18"17"1,0 0 0,-17 17-1,18-17-15,-19 53 16,1 18 0,35 17-1,53 0 1,17-35-1,1-53 1,-18 0 0,-35-70-1,-18-19 1,0 1 0,-36 18-1,19 34 1,-1 36 15</inkml:trace>
  <inkml:trace contextRef="#ctx0" brushRef="#br0" timeOffset="108561.898">28610 2258 0,'0'0'16,"-17"0"15,-1 35-15,0 36-1,18 17 1,36 0 0,-19-70-16,36 35 15,18-36 1,-18-34-1,-18-54 17,-35-17-17,-53 0 1,-18 17 0,-17 36-1,53 35 1</inkml:trace>
  <inkml:trace contextRef="#ctx0" brushRef="#br0" timeOffset="108968.027">29139 1852 0,'0'0'0,"0"18"47,0-1-31,0 1-16,0 35 15,0-35-15,0 70 16,-17 18 0,17-18-1,-18-18 1,18 36 0,0-53-1,18 0 1,52-53-1,-17-35 1,0-18 0</inkml:trace>
  <inkml:trace contextRef="#ctx0" brushRef="#br0" timeOffset="109139.992">29034 2170 0,'0'0'0,"-18"-18"15,-17 18 1,52 0 0,36 0-1,88 0 1,-105-18 0</inkml:trace>
  <inkml:trace contextRef="#ctx0" brushRef="#br0" timeOffset="109921.186">29863 2134 0,'0'0'0,"-18"0"16,0 0-1,-17 0 1,0 36 0,17 16-1,18 37 17,18-54-32,52 53 15,36-35 1,-35-53-1,-18-18 1,-36-52 0,-17-18-1,-35-1 1,-36 37 0,36 34-1,18 0 1</inkml:trace>
  <inkml:trace contextRef="#ctx0" brushRef="#br0" timeOffset="110374.866">30515 1976 0,'18'0'0,"0"-18"16,17 0-1,-18-35 1,-17 18 0,0-18-1,-17 36-15,-18-1 16,-1 18-1,1 35 1,17 18 0,-17 35-1,35 36 17,0 17-17,0-18 1,0 18-1,0-52 1,0-19 0,0-35-1,0-52 1</inkml:trace>
  <inkml:trace contextRef="#ctx0" brushRef="#br0" timeOffset="110515.366">30462 2364 0,'0'0'16,"-35"-36"-16,17 19 16,18-1-1,53-17 1,0 17 0</inkml:trace>
  <inkml:trace contextRef="#ctx0" brushRef="#br0" timeOffset="111327.885">31044 1799 0,'0'0'16,"0"-17"-16,0-19 16,0 54 15,0 0-16,-17 70 1,-1 0 0,1 18-1,17 0 1,0-71-16,0 53 31,0-35-15,0-18-1,0-52 17,17-19-17,-17 19-15,35-72 16,54 19 0,-1 17-1,35 35 1,18 54-1,-35 69 1,-70-52 0,-36 18-1,0 0 1,-18-19 0,18-34 15,-18-36 0,18 1-31</inkml:trace>
  <inkml:trace contextRef="#ctx0" brushRef="#br0" timeOffset="111718.478">31979 1693 0,'0'0'0,"0"18"16,0 17 0,0 1-1,-35 52 16,17 18-15,-17-1 0,0 1-1,17-35 1,18 17 0,0-35-1,35-35 1,18-18-1,18-18 1,-36-17 0</inkml:trace>
  <inkml:trace contextRef="#ctx0" brushRef="#br0" timeOffset="111890.233">31803 2099 0,'0'0'15,"-18"0"-15,-17 0 16,70 0 15,36 0-15,-36 0-16</inkml:trace>
  <inkml:trace contextRef="#ctx0" brushRef="#br0" timeOffset="112546.945">32103 2064 0,'0'17'16,"0"1"-16,0 0 16,0 17-1,0-17 1,0-1 15,-18-17 16,18-17 328,0-1-359,0 0-1,0 1-15</inkml:trace>
  <inkml:trace contextRef="#ctx0" brushRef="#br0" timeOffset="114188.326">32050 2152 0,'17'0'62,"-17"18"16,0-1-62,0 1 0,0-1-1,0 19 1,0-1-1,0-17 1,0-36 31,0 0-47,0 1 16,0-54-1,36 18 1,-19 36-16,19-36 15,-1 53 1,36 35 0,-36 18 15,0 0-15,-35 0-1,0-18 1,0-53 15,0-17-15,35-18-1,-17 0 1,17 18 0,18 17-1,18 54 1,-18 34-1,-18-17 1,-35 18 0,-18-1-1,18-52 1,-17 35 0,-1-36-1,18-69 16</inkml:trace>
  <inkml:trace contextRef="#ctx0" brushRef="#br0" timeOffset="114563.198">33055 1693 0,'0'0'15,"0"-53"-15,0 0 16,0 36 0,0 34 15,0 36-15,-17 53-1,-19 18 1,-34 34-1,35-34 1,17-71 0,18 53-1,-18-36 1,1-17 0,17-18-1,0-52 1,17-18-1</inkml:trace>
  <inkml:trace contextRef="#ctx0" brushRef="#br0" timeOffset="116000.648">16051 3510 0,'0'0'0,"0"-18"31,0 36 16,0 0-47,0 52 15,18 19 1,-18 16 0,0 1-1,0-18 1,-18 1 0,18-37 15,36-34-16,17-18 1,35 0 0,0-18-1,-70 1-15,52-36 16</inkml:trace>
  <inkml:trace contextRef="#ctx0" brushRef="#br0" timeOffset="116208.594">16016 3828 0,'0'0'0,"-53"0"16,-17 0-1,52 0 1,36 0 0,35 0-1,35 0 1,0-36-1,-53 36-15</inkml:trace>
  <inkml:trace contextRef="#ctx0" brushRef="#br0" timeOffset="116537.125">16422 3739 0,'0'0'15,"17"0"1,19 36-1,-1 34 1,-17 18 0,-1-35-1,-17 0 1,0-35 0,0-36 15,0-35-16,0-35 1,36 0 0,-19 35-1,1 35 1,17-34 0</inkml:trace>
  <inkml:trace contextRef="#ctx0" brushRef="#br0" timeOffset="116943.353">16739 3863 0,'0'0'0,"18"0"16,0 0-16,-1 0 15,1-18 1,-1 18-16,-17-35 16,18 0-1,-18-1 17,-35 19-17,0 17 1,-1 53-1,1 53 1,35-18 0,18-18-1,-1-17 1,36-18 0,18-17-1,17-71 1,-70 36-16</inkml:trace>
  <inkml:trace contextRef="#ctx0" brushRef="#br0" timeOffset="117333.952">17163 3863 0,'0'0'0,"-18"0"16,36 0 15,17 0-15,18-18-1,0-17 1,-36-18 0,-34 18-1,-19 17 1,-34 36-1,-1 52 1,54 36 0,-1-71-16,18 54 15,53-19 17,18-35-17,17-17 1,0-18-1,-53-18-15</inkml:trace>
  <inkml:trace contextRef="#ctx0" brushRef="#br0" timeOffset="118740.937">18662 3492 0,'0'0'0,"0"-35"16,0 0-1,0 53 48,0-1-63,0 1 15,0 52 1,-18 36 0,18 18-1,-17-1 1,17-17 0,0 0-1,35-53 1,0-36-1,18-17 1,18-17 0,17-54-1</inkml:trace>
  <inkml:trace contextRef="#ctx0" brushRef="#br0" timeOffset="118928.414">18627 3863 0,'0'0'0,"-36"0"16,-34-18 0,52 18-1,18-17 1,71 17 0,87-36-1,1 1 1</inkml:trace>
  <inkml:trace contextRef="#ctx0" brushRef="#br0" timeOffset="119240.898">19191 3687 0,'0'0'0,"18"0"0,-36 0 47,18 17-47,-35 36 15,17 53 1,18-18-1,53-17 17,18-36-17,-54-35-15,36 0 16,-18-35 0,-17-36-1,-36-17 1,-17-18-1,-35 53 1,-1 36 0,18 17-1</inkml:trace>
  <inkml:trace contextRef="#ctx0" brushRef="#br0" timeOffset="119740.837">20232 3739 0,'0'0'0,"17"-17"15,-17-1 1,0 36 31,0-1-32,0 19 1,0-1-16,0 71 16,-17 0-1,-1-18 1,18-18-1,0-34 1,0-54 15</inkml:trace>
  <inkml:trace contextRef="#ctx0" brushRef="#br0" timeOffset="119943.918">20108 4022 0,'0'0'16,"-70"-18"-16,52 0 15,-35 1-15,18-1 32,70 18-1,53 0-15,54 0-1,-1-35 1,-88 17-16</inkml:trace>
  <inkml:trace contextRef="#ctx0" brushRef="#br0" timeOffset="120350.038">20585 3669 0,'0'0'15,"0"-18"-15,0 1 16,-18 52 0,18 53-1,0 36 1,0-19-1,0 1 1,0-53 15,0-18-15,18-52 15,17-36-15,0-35-1,36 35 1,17 17 0,18 72-1,-18 52 1,-70-18 0,-18-17-1,0-17 1,-18-19-1,-17-17 1,35-17 0</inkml:trace>
  <inkml:trace contextRef="#ctx0" brushRef="#br0" timeOffset="120756.373">21396 4075 0,'18'-18'47,"-18"0"-47,17 1 16,1-1-16,0-35 15,-1-17 1,-17 34 15,-35 36-15,-18 0 0,-18 71-1,18 17 1,53 18-1,18-18 1,70-17 0,1-54-1,-19-17 1</inkml:trace>
  <inkml:trace contextRef="#ctx0" brushRef="#br0" timeOffset="122381.092">22419 3986 0,'-18'18'16,"36"-18"187,0 0-187,-1 0-1,1 0-15,35-18 16,0-17 15,-18-18-15,-35 0-1,0 36 1,-53 17 0,-17 17-1,52 1-15,-70 52 16,52 19 0,36-1-1,36 0 1,34-35-1,71-18 1,-52-35 0,-1-35-1,-71 0 1</inkml:trace>
  <inkml:trace contextRef="#ctx0" brushRef="#br0" timeOffset="122599.871">23036 3598 0,'0'0'0,"0"-70"16,-17 34-1,-1 36 1,18 71 15,-18-53-31,18 105 16,-17 18-1,17-17 1,-18-89 0</inkml:trace>
  <inkml:trace contextRef="#ctx0" brushRef="#br0" timeOffset="122677.895">22948 4269 0,'0'0'16,"18"0"0,35-36-1</inkml:trace>
  <inkml:trace contextRef="#ctx0" brushRef="#br0" timeOffset="123147.162">23248 4004 0,'0'0'15,"-18"0"-15,18 18 16,18-18 31,0 0-32,17-36 1,-17 36-16,17-53 16,-35 18-1,-18 18 1,-35 17 0,0 35-1,18 18 1,0 53-1,35-18 1,35-35 0,36-18-1,-1-17 1,-34-18-16</inkml:trace>
  <inkml:trace contextRef="#ctx0" brushRef="#br0" timeOffset="123990.763">23530 4127 0,'0'0'0,"-17"0"0,-1 0 32,18 18-17,0 0 1,0-1-1,0 1 32,0 0 125,0-36-125,0 0-47,0 1 16,0-1-16,0-17 15,35-18 1,18-18 0,35 54-1,1 17 1,-72 17-1,36 36 1,-53 0 0,0 0-1,0-18 1,0-52 15,0-1-31,0-35 16,35 0-1,18-17 1,0 17 0,18 53-1,-1 53 1,-34 70 0,-36-52-1,-53-1 1,35-17 15,-17-53-15</inkml:trace>
  <inkml:trace contextRef="#ctx0" brushRef="#br0" timeOffset="124381.484">24342 4092 0,'17'0'47,"1"0"-47,0 0 15,17-35 1,-18 0-1,-17 17 1,0-35 0,0 18-1,-35 35 1,0 17 0,-18 72-1,35-1 1,18 35-1,18-70 1,35 0 0,0-53-1,-18 0 1</inkml:trace>
  <inkml:trace contextRef="#ctx0" brushRef="#br0" timeOffset="124757.496">24553 4322 0,'18'0'16,"-18"-18"31,0 0-31,18-17-1,-1-36 1,1 1-1,17-1 1,18 18 0,18 53-1,-36 0-15,35 71 16,-34-1 15,-36 19-31,0-19 31,-36-17-31,1-35 16,18-1 15</inkml:trace>
  <inkml:trace contextRef="#ctx0" brushRef="#br0" timeOffset="125164.573">25241 3581 0,'0'0'0,"0"-18"0,0 0 0,0-17 15,0 53 32,18 17-47,-18 53 16,0 18-1,0 18 17,-18-19-17,-17 1 1,35-71-16,-35 54 15,35-36 1,0 0 0,35-36-1,36-17 1,34-17 0,-52-36-1</inkml:trace>
  <inkml:trace contextRef="#ctx0" brushRef="#br0" timeOffset="126758.656">23001 3775 0,'0'17'16,"-18"-17"-1,18 18 1,-17-18-1,17 18 17,0-1-17,0 1 1,0 0 0,0-1-1,0 1 1,-18-1-1,18 1 1,0 0 0,0-1-1,0 1 1,0 0-16,-17-1 16,17 1 15,-18 0-16,18-1 1,0 1 0,0-1-1,0 1 1,0 0 0,0-1-1,0 1 16,0 0-15,0-1 0,0 19-1,0-19 1,0 1 15,0 0-15,18-18-1,-18 17 1,17-17-16,1-17 31,-1-1-15</inkml:trace>
  <inkml:trace contextRef="#ctx0" brushRef="#br0" timeOffset="127617.873">25082 3757 0,'0'0'0,"-17"0"16,-18 0 0,17 0-1,36 0 32,-1 0-31,1 0-16,52 18 15,19-18 1,-1 0 0,-53 0-1,18 0-15,-18 0 31,-17 0-15,-18-36 0,0 19-16</inkml:trace>
  <inkml:trace contextRef="#ctx0" brushRef="#br0" timeOffset="128524.143">26300 3863 0,'0'0'0,"-18"0"16,0 0 0,1 0-1,17 18 1,0 17-1,0 35 1,0 1 0,0-18-1,0-36-15,0 1 16,0-36 15,0-17-15,0-53-1,17-18 17,36 18-17,-35 53-15,70 17 16,18 36 0,-18 52-1,-35 18 1,-53-17-1,0-18 1,-18 0 0,18-36-1,0-34 17</inkml:trace>
  <inkml:trace contextRef="#ctx0" brushRef="#br0" timeOffset="128914.619">27076 3792 0,'0'0'16,"0"-17"-16,0-19 16,0 1-1,-36 35 1,-17 18-1,-17 52 1,17 19 0,35-1-1,36 0 1,53-18 0,-54-70-16,54 18 15,-18-36 1,-36-34-1,-17-37 17,0-16-17,-35 34 1,17 36 0</inkml:trace>
  <inkml:trace contextRef="#ctx0" brushRef="#br0" timeOffset="129477.717">27622 3828 0,'0'0'0,"0"-36"31,0 1-31,-52 17 15,-1 18 1,17 0 0,-34 53-1,17 36 1,53-1 0,35 0-1,36-53 1,-18-17-1,35-71 1,-53-18 0,18-87-1,-18-36 1,-17 17 0,-18 71-1,-18 53 1,1 53-1,17 53 1,0 36 15,0 52-15,0 0 0,-18-18-1,18-35 1,0-17-1,18-71 1,-1 0-16</inkml:trace>
  <inkml:trace contextRef="#ctx0" brushRef="#br0" timeOffset="129930.703">28134 3722 0,'0'0'16,"-18"0"-16,1 0 31,34 0 1,36 0-17,-17 0 1,34-35-1,-17-18 1,0-18 0,-53 53-16,0-17 15,-35 17 1,-54 36 0,-16 53-1,34 35 1,36 52-1,70-70 1,53-17 0,18-36 15,18-35-15,-1-17-1,-52-36-15</inkml:trace>
  <inkml:trace contextRef="#ctx0" brushRef="#br0" timeOffset="132618.481">6985 5133 0,'0'0'0,"-18"0"47,18-18-16,0 1-15,0-1-1,0 0 1,53-35 0,0 18-1,0 35 1,-35 35-1,-1 18 1,-34 36 0,-36-1-1,-53-18 1,-35-17 0,70-35-1,54-36 1,17-17 15,35 17-15,18 1-1,-18 34 1,0 1 0,-17 0-16,35 34 15,0-16 1,0-1-1,17-35 1,-17 0 0,-17-18-1</inkml:trace>
  <inkml:trace contextRef="#ctx0" brushRef="#br0" timeOffset="133134.054">7391 4674 0,'0'0'0,"-18"-17"0,0-36 31,18 35-31,-35 0 16,53 54 15,35 34-15,17 36-1,-52-53-15,35 53 16,17 0 0,-17-36-1,-17-34 1,-19-19 0,1-17-1,-36 0 16,-17 35 1,-18 36-17,-35 17 1,0 18 0,-18 0-1,-18 0 1,18-36-1,54-34 1,69-36 15,1-18-31,35-17 16</inkml:trace>
  <inkml:trace contextRef="#ctx0" brushRef="#br0" timeOffset="133571.945">8467 5062 0,'0'0'16,"0"-17"-16,0-54 15,-18 18 1,0 53 0,18 18-1,-17 52 1,17 54-1,0-71 1,0 88 0,0-18-1,0 1 1,0-54 0,0-34-1,-18-36 1,0-36-1</inkml:trace>
  <inkml:trace contextRef="#ctx0" brushRef="#br0" timeOffset="134041.117">8378 5098 0,'0'0'0,"0"-53"0,-17-88 15,17 105-15,35-70 16,71 54-1,35 34 17,-17 53-17,-54 18 1,-35 35 0,-88 36-1,-17-36 1,-18-17-1,17-19 1,53-16 0,18-1-1,0 18 1,36-18 0,34 53-1,1-35 1,-18 0-1,-36-17 1,1-19 15,0-17-15,-18-17 0</inkml:trace>
  <inkml:trace contextRef="#ctx0" brushRef="#br0" timeOffset="134431.715">9207 5486 0,'-17'0'16,"17"-18"0,0 0 15,17 18-31,1-35 15,17-18 1,-35-17 0,0 17 15,-17 35-15,-36 18-1,18 53 1,-1 35-1,36 18 1,18-18 0,17 0-1,36-35 1,-18-35 0,-36-18-16,54-18 15,-36-17 1</inkml:trace>
  <inkml:trace contextRef="#ctx0" brushRef="#br0" timeOffset="134759.669">9825 4851 0,'0'0'0,"-53"-89"15,18 19 1,17 52-1,18 36 17,0 0-32,0 34 15,0 90 1,18 16 0,-18 1-1,0-18 1,-18-35-1,18-71-15,0 36 16,-18-53 0</inkml:trace>
  <inkml:trace contextRef="#ctx0" brushRef="#br0" timeOffset="135306.492">10213 5380 0,'0'0'0,"0"-35"16,0-1-1,0 1 1,-18 0-1,-17 17 1,-18 18 0,-17 0-1,-1 53 17,36 53-17,52-18 1,72-35-1,-19-18 1,1-35 0,-36-17-1,-35-54 1,0-17 0,0 35-1,-18 71 16,18 34-15,0 19 0,18-53-16,17 35 31,0-18-15,-17-17-1,0-36-15</inkml:trace>
  <inkml:trace contextRef="#ctx0" brushRef="#br0" timeOffset="135697.584">10601 4762 0,'0'0'0,"-18"-70"16,18 52-1,-17 18 1,17 18 0,0 52-1,0 19 1,0 34 0,-18 18 15,18-105-31,-18 105 15,18-36 1,0-16 0,0-19-1,36-17 1,17-35 0,0-18-1,-1-18 1,-16 1-1</inkml:trace>
  <inkml:trace contextRef="#ctx0" brushRef="#br0" timeOffset="135885.114">10548 5221 0,'0'0'0,"18"0"31,-1 0-15,1 0-16,53-18 15,-54 1-15</inkml:trace>
  <inkml:trace contextRef="#ctx0" brushRef="#br0" timeOffset="136072.564">10848 5168 0,'18'0'15,"-18"53"17,0 0-17,0 18 1,17-19 0,-17-16 15</inkml:trace>
  <inkml:trace contextRef="#ctx0" brushRef="#br0" timeOffset="136244.402">10918 4992 0,'0'0'0,"0"-35"0,0-54 16,-17 54-1,-1 35 1,18 18 0</inkml:trace>
  <inkml:trace contextRef="#ctx0" brushRef="#br0" timeOffset="136697.974">11271 5203 0,'0'0'0,"0"18"62,0 0-46,0-1-16,0 36 16,18-35-16,17 70 15,0-17 1,36-18 0,-18-18 15,0-35-16,-18 0 1,18-71 0,-35-35-1,17 1 1,-17 16 0,-18 54-1,35 18 1,-18 17-1</inkml:trace>
  <inkml:trace contextRef="#ctx0" brushRef="#br0" timeOffset="137057.738">11871 5292 0,'0'0'0,"35"17"15,-17-17 16,17 0-15,18 0 0,-18-35-1,-17-18 1,-18 0 0,-35 18-1,-53 53 1,17 52 15,36 18-31,35 18 16,35-35-1,53-18 1,18-18 0,17-35-1,-87 0 1</inkml:trace>
  <inkml:trace contextRef="#ctx0" brushRef="#br0" timeOffset="137667.046">13388 5468 0,'0'0'15,"-18"-35"1,1 17-1,-1 18 1,18 18 15,0 17-15,0 0-16,0 71 16,0 18-1,18-19 1,-18 1-1,17-18 17,-17-35-17,0-35 1,0-53 0,0-18-16</inkml:trace>
  <inkml:trace contextRef="#ctx0" brushRef="#br0" timeOffset="137964.003">13388 5486 0,'0'0'15,"0"-36"-15,0 19 0,18-54 16,17 36 0,0 17-1,36 36 1,34 35-1,-52 17 17,-35-17-17,-36 0 1,-35 0 0,-35-53-1,35 18 1,18-18-1,35-18-15</inkml:trace>
  <inkml:trace contextRef="#ctx0" brushRef="#br0" timeOffset="138464.358">14129 5397 0,'0'0'0,"0"-17"16,-18-1 15,-35 1-15,-17 17 0,-19 0-1,37 52 1,16 19-1,36 0 1,71-18 0,-1-18-1,-34-35-15,17 0 16,-18-18 0,-18-52-1,1-1 1,-18 0-1,0 54 1,0 70 15,0 17-15,0-17 0,35 18-1,18-36 1,-17-35-1,-1 0-15</inkml:trace>
  <inkml:trace contextRef="#ctx0" brushRef="#br0" timeOffset="138839.311">14658 4868 0,'0'0'0,"-18"0"0,18-17 0,0-1 16,0 53 15,0 1-15,0 52-1,0-53-15,0 71 16,0 17-1,0 1 1,0-18 0,-17-18-1,17-35 1,17 0 0,36-36-1,18-17 1,17-35-1,-70 17-15</inkml:trace>
  <inkml:trace contextRef="#ctx0" brushRef="#br0" timeOffset="139011.154">14640 5309 0,'0'0'0,"-70"-17"15,17-1 1,70 0 0,72 1-1,-1-19 1</inkml:trace>
  <inkml:trace contextRef="#ctx0" brushRef="#br0" timeOffset="139495.486">14993 4868 0,'0'0'0,"-18"0"0,1 0 16,-19 18-1,1 70 17,35 36-17,0 17 1,0-106-16,0 88 15,0-17 1,0-35 0,0-36-1,18-52 17,-1-19-17,36-34 1,18-1-1,0 18 1,17 36 0,-18 34-1,-34 54 17,-19 17-17,-17-17 1,-35-19-1,0-16 1,-1-36 0</inkml:trace>
  <inkml:trace contextRef="#ctx0" brushRef="#br0" timeOffset="139870.452">15752 5450 0,'0'0'16,"-36"0"-1,1 0 1,17 0-1,36 0 17,70 0-17,36 0 1,-1 0 0,-35 0-1,-35 0 1,-35 0-1,17 0 1,-17 0 0</inkml:trace>
  <inkml:trace contextRef="#ctx0" brushRef="#br0" timeOffset="145667.68">16775 5309 0,'0'-17'15,"0"-1"48,0 0 109,0 1-172</inkml:trace>
  <inkml:trace contextRef="#ctx0" brushRef="#br0" timeOffset="147528.169">29863 3157 0,'-18'0'110,"0"0"-95,1 0-15,-1 0 32,-17 0-32,35 18 0,-53 17 15,-18 1 1,18 16 15,-17 19-15,17 17-1,0 18 1,35 0 0,18 0-1,18 0 1,35-1 15,35-34-31,0-1 16,1-34-1,34-19 1,-52-34 0</inkml:trace>
  <inkml:trace contextRef="#ctx0" brushRef="#br0" timeOffset="148748.038">30692 3210 0,'0'-17'32,"0"-1"-1,-18 18 31,0 0-46,18 18 0,-35-1-1,0 36 17,-36 35-32,-17 18 15,70-71-15,-70 89 16,18-18 15,17-18-31,0-35 16,35-18-1,1 0 17,-1-17-17,18 0 1,18-18-1,17-36 17,35-16-32,-34 34 0</inkml:trace>
  <inkml:trace contextRef="#ctx0" brushRef="#br0" timeOffset="149279.171">31062 3034 0,'0'-18'15,"18"1"1,-18 34 31,17-17-47,36 71 15,0-18 1,-18 53 0,-17-54-1,-18 107 1,-70 35-1,-19-17 1,-52-1 0,-18-70-1,1-36 1,105-52-16</inkml:trace>
  <inkml:trace contextRef="#ctx0" brushRef="#br0" timeOffset="151827.657">16845 5168 0,'0'-17'313,"0"-1"-219,-18 18-32,18-18-46,0 36 281,-17 0-297,17-1 15,-18 54 1,-17 17 0,17 18-1,18-71-15,-17 71 16,-1 0-1,18-18 1,0-18 0,0-17 15,0-35-15,18-18-1,17-53 1,18-35-1,-18 53-15</inkml:trace>
  <inkml:trace contextRef="#ctx0" brushRef="#br0" timeOffset="152156.852">16916 5292 0,'0'0'16,"-18"-18"-16,18-17 15,18-1 1,52 19 0,1 17-1,17 0 17,0 17-17,-35 36 1,-53 0-1,-18 0 1,-105 0 0,0-18-1,52-35 1,53 18 0</inkml:trace>
  <inkml:trace contextRef="#ctx0" brushRef="#br0" timeOffset="152672.409">17709 5327 0,'0'0'15,"18"-35"1,-18 17-1,0 0 1,-18 1 0,-17 17-1,-18 0 1,-17 35 0,34 36-1,36-1 1,53-17-1,36 0 1,-19-53 0,-17 0-1,-18-71 1,-35 1 15,0 17-15,0 35-1,0 54 17,0-1-32,0 18 15,18 17 1,17-17 0,-35-35-1,18-18 1</inkml:trace>
  <inkml:trace contextRef="#ctx0" brushRef="#br0" timeOffset="153016.112">18203 4904 0,'0'0'0,"0"-71"31,0 53-15,0 36 15,0 17-15,0 54 0,0 16-1,0-69-15,0 87 16,0 1-1,0-36 1,0 0 0,18-53-1,35-17 1,-18-18 0</inkml:trace>
  <inkml:trace contextRef="#ctx0" brushRef="#br0" timeOffset="153219.268">18221 5274 0,'0'0'0,"-35"-18"15,-89 1 1,107-19 0,17 19-1,52-1 1,37 1-1,-1-19 1,-18-17 0</inkml:trace>
  <inkml:trace contextRef="#ctx0" brushRef="#br0" timeOffset="153657.066">18415 4904 0,'0'-36'0,"0"1"16,0 141-1,0-230 1,0 213-16,0-160 15,0 106 1,0 71 0,0 18-1,18 34 1,-1-52 0,-17-53-1,0 0 1,18-53-1,0 0 1,-1-35 0,36-18-1,18-18 1,34 54 0,-16 34-1,-1 54 1,-53 17 15,-35-35-15,-35-18-1,-18-17 1,0-18 0</inkml:trace>
  <inkml:trace contextRef="#ctx0" brushRef="#br0" timeOffset="154219.641">19808 5080 0,'-17'0'15,"17"-18"32,17 18-47,19-35 16,-1-18-1,-35-17 1,0-1 0,-18 36-1,-17 52 1,0 36-1,0 53 17,17 53-17,18 17 1,0-17 0,0-18-1,0-106-15,0 54 16,0-36-1</inkml:trace>
  <inkml:trace contextRef="#ctx0" brushRef="#br0" timeOffset="154407.082">19614 5592 0,'0'0'0,"-35"-18"0,-35 0 16,17 18-1,53-17 17,35 17-17,71-18 1,-18 0 0,0-17-1</inkml:trace>
  <inkml:trace contextRef="#ctx0" brushRef="#br0" timeOffset="154719.617">19932 5415 0,'18'0'31,"-18"35"-15,17 18 0,1 0-1,-18 18 1,0-54-1,0 1-15,0-18 63,17-35-47,1-36-1,17-17 1,18 0-1,-17 53 1,-19 17 0</inkml:trace>
  <inkml:trace contextRef="#ctx0" brushRef="#br0" timeOffset="155125.742">20637 5468 0,'0'0'0,"-52"-18"31,34 18-31,-17-17 16,17 17-16,-35 17 15,0 36 1,18 0-1,35 18 1,53-18 0,35-18-1,0-17 1,-35-54 0,-35-17-1,-18-35 1,0-18-1,-36 53 1,-34 36 15,52 17-31</inkml:trace>
  <inkml:trace contextRef="#ctx0" brushRef="#br0" timeOffset="156063.204">20867 5521 0,'0'18'62,"0"-1"-46,0 1-16,0 0 31,0 17-15,0 0-1,0-53 95,0 1-79,0-1 78,0 1-109,0-1 16,0-17-1,0-18 1,35-18 0,36 36-1,34 17 1,1 53 0,-18 36-1,-52 0 1,-19-18-1,-17-36 1,0-34 15,0-1-15,0-35 0,0-18-1,18 18 1,0 36-16,52-18 15,18 52 1,-17 36 0,-36 35-1,-35 1 1,-17-19 0,-19-17-1,19-35 1</inkml:trace>
  <inkml:trace contextRef="#ctx0" brushRef="#br0" timeOffset="157032.098">22719 5503 0,'0'0'0,"0"-17"16,0-1 0,0 0-1,0 1 1,-18-1-1,-17-17 1,-53 35 0,0 0-1,-1 35 1,72-17-16,-19 52 16,72 1-1,52-1 1,35-34-1,-52-19 1,0-34 0,-36-71-1,-18-1 17,-17 36-17,0 36 1,0 70 15,18 17-15,0-34-16,-1 16 15,19 1 1,-19-35 0,1-18-16</inkml:trace>
  <inkml:trace contextRef="#ctx0" brushRef="#br0" timeOffset="157375.777">23054 5680 0,'0'-18'31,"0"0"-15,0 1-1,-18-18 1,18-1-1,0 19-15,0-54 16,18 18 0,53 18-1,34 17 1,19 71 0,-18 35-1,-106-35 1,-18 0-1,0 0 1,-17-18 0</inkml:trace>
  <inkml:trace contextRef="#ctx0" brushRef="#br0" timeOffset="158000.783">23865 5450 0,'0'-17'15,"-35"-1"1,0 36 0,17 35-1,18 0 1,35 0-1,36-18 1,-53-18-16,70-17 16,-35-17-1,17-18 1,-17-54 15,-35 1-15,-18-18-1,0 53 1,-18 53 0,-17 53-1,17 35 1,-17 36 0,0 17-1,35 35 1,0 18-1,0 1 1,-18-1 0,-52-106-1,-19-71 1,-34-34 0,17-36 15,71 0-16,52-35 1,125-53 0,-1 35-1,-53 35-15</inkml:trace>
  <inkml:trace contextRef="#ctx0" brushRef="#br0" timeOffset="158813.239">25082 5539 0,'-17'0'15,"-1"0"1,1 0 0,17 17-1,-18 1 1,18 0 0,0-1-16,0 1 15,0-1 1,18-17-1,-18-35 1,17 0 0,1-36-1,17-35 1,53 54 0,18 52 15,0 35-16,-35 35 1,-19 19 0,-52-36-1,-35 17 1,0-52 0,17-1-1,36-17 1,17-17-1</inkml:trace>
  <inkml:trace contextRef="#ctx0" brushRef="#br0" timeOffset="159156.963">25823 5380 0,'0'0'16,"0"-35"-16,0 17 15,-17 18 16,-36 53-15,0 17 0,53 19-1,17-1 1,54-53 0,0-17-1,-1-36 1,-52-35-1,-1-17 1,-34-19 0,-36 36-1,0 36 1,18-1 0,17 18-1</inkml:trace>
  <inkml:trace contextRef="#ctx0" brushRef="#br0" timeOffset="159829.165">26529 4745 0,'0'0'16,"0"-18"-16,0-17 15,0 17 1,35 54 15,0 52-15,1 35-1,-36 36 17,0-88-32,-36 87 15,1-34 1,0-36 0,0-17-1,35-36 1,-18-35-1,36-35 17,-1-18-17,-17-18 1,0 0 0,-70 19-1,52 52-15,-70-18 16,0 36 15,17 34-15,36 37-1,35-19 1,17-17 0,72 0-1,-19-53 1,36-18-1,-71 1-15</inkml:trace>
  <inkml:trace contextRef="#ctx0" brushRef="#br0" timeOffset="160204.574">26811 5415 0,'0'0'0,"0"18"0,0-1 31,18-17-15,17 0-1,0 0 1,-17-17-16,35-1 16,-18-35-1,-35 0 1,0 0-1,-53 53 1,-53 71 0,53 17-1,36 18 1,17-35 0,70-19-1,36-34 1,35-36-1,-105 18 1</inkml:trace>
  <inkml:trace contextRef="#ctx0" brushRef="#br0" timeOffset="162251.952">27905 5221 0,'-18'0'16,"18"-18"0,-18 18-1,18 18 17,-17 0-17,-1-1-15,18 1 0,0 53 16,-17-1-1,17-17 1,0-35 0,-36-71 15</inkml:trace>
  <inkml:trace contextRef="#ctx0" brushRef="#br0" timeOffset="162423.822">27834 5027 0,'0'0'16,"0"-35"-16,0-53 16,-17 35-1,-1 0 1,36 70 15,-1 1-31</inkml:trace>
  <inkml:trace contextRef="#ctx0" brushRef="#br0" timeOffset="162861.341">28134 5186 0,'0'0'0,"0"35"0,18 36 16,-1-18 15,19-1-16,-36-16 1,17-1 0,-17-53 15,-17-17-15,-1-35-1,18-36 1,0 70-16,18-69 15,87 69 1,1 36 0,53 89-1,-18 34 1,-53-35 0,-88 18 15,0-71-16,-35-17 1,0-18 0,17-18-1</inkml:trace>
  <inkml:trace contextRef="#ctx0" brushRef="#br0" timeOffset="163690.17">29263 4745 0,'0'0'0,"0"-35"16,0 17 0,0 36 15,0 70 0,18 18-15,17 35-1,-18 0 1,-17-35 0,18-36-1,-18-35-15,18 1 16,-1-36-1,1-36 17,0-16-17,17-37 1,0 19 0,0 52-16,54-35 15,17 71 1,-1 52-1,-34 19 17,-53-1-17,-18-18 1,0-34 0,-18-36-1,0-18 1</inkml:trace>
  <inkml:trace contextRef="#ctx0" brushRef="#br0" timeOffset="164034.018">30180 4727 0,'0'0'16,"0"-17"-16,18-1 0,-18-35 15,0 71 32,17 35-31,1 52 0,-18 54-1,0-18 1,-35 0-1,-1-52 1,36-19 0,18-17-1,53-35 1,17-18 0,0-53-1,-53 35-15</inkml:trace>
  <inkml:trace contextRef="#ctx0" brushRef="#br0" timeOffset="164222.161">30198 5045 0,'0'0'0,"-18"0"0,0 0 15,1 0 1,70 0-1,17 0 1,-34 0-16</inkml:trace>
  <inkml:trace contextRef="#ctx0" brushRef="#br0" timeOffset="165003.727">30621 5133 0,'0'0'0,"-18"35"16,18 18-1,0 18 1,18-18 0,-18-1-1,0-16 1,0-54 15,0-17-15,-18-36-1,18-17 17,0 0-17,53 53 1,-35 35-16,53 53 15,-19 35 1,-16-18 0,-19-34-1,-17-19 1,0-70 15,0 0 0,0-52-31,36 16 16,52 54 0,18 70-1,-89 1 1,72 52 0,-72-18-1,-17 1 1,0-1-1,0-52 1,-17 0 0,17-54 15</inkml:trace>
  <inkml:trace contextRef="#ctx0" brushRef="#br0" timeOffset="165426.111">31574 4480 0,'0'0'0,"0"-53"31,-18 36-31,0-1 15,1 18 1,-1 0 0,18 53-1,0 35 1,-18 53 0,-17 71-1,0-18 1,35-18-1,0-52 1,0-54 0,0-17 15,0-70 0,0-19-31</inkml:trace>
  <inkml:trace contextRef="#ctx0" brushRef="#br0" timeOffset="166083.619">32279 4568 0,'0'0'0,"0"-35"15,0 18 1,0 34 15,35 54-15,-35 35 0,0-71-1,0 106 1,-35 0-1,18-53 1,-1 18 0,0-35-1,18-18 1,53-18 0,18-35-1,35 0 1,-1-53-1,-69 35-15</inkml:trace>
  <inkml:trace contextRef="#ctx0" brushRef="#br0" timeOffset="166270.971">32103 4957 0,'0'0'0,"-18"-18"0,0 18 0,36 0 31,0 0-15,17 0-16,53 0 15,36 0 1,-18-18-16</inkml:trace>
  <inkml:trace contextRef="#ctx0" brushRef="#br0" timeOffset="166583.561">32667 4886 0,'18'0'15,"-18"18"-15,17-1 16,19 54 0,-19-1-1,-17-17 1,0-35 15,0-36 0,0-17-15,0-36 0,0-17-1,18 71-15,35-72 16,0 36-1,17 53 1</inkml:trace>
  <inkml:trace contextRef="#ctx0" brushRef="#br0" timeOffset="166927.265">33073 4992 0,'0'0'0,"0"17"16,35-17 0,18 0-1,18-35 1,-36-18 0,-35-17-1,0 17 1,-35 53-1,-18 35 1,17 71 0,1 0-1,35 0 1,18-36 0,35-17-1,35-71 1</inkml:trace>
  <inkml:trace contextRef="#ctx0" brushRef="#br0" timeOffset="167302.18">33514 5009 0,'18'0'31,"-1"0"-15,36-17 0,0-18-1,-18-1 1,-17-17 0,-18 36-16,-35-19 15,-18 36 1,-35 89-1,-1 16 17,72 1-17,17 0 1,106-18 0,-1-52-1,-52-36 1</inkml:trace>
  <inkml:trace contextRef="#ctx0" brushRef="#br0" timeOffset="168880.228">16369 6685 0,'0'-18'47,"18"1"-47,-1-1 15,1 1 1,-18-1-1,0 0 1,-35 1 0,-36 17-1,-17 17 1,35 19 0,53 16-1,17 19 1,54 17-1,-18-35 1,-35-18 0,-18-17 15,-36-18-15,-52 0-1,-18 0 1,18 0-1,70 0-15,-17 0 16,53 0 0,35-35-1,-18 17-15</inkml:trace>
  <inkml:trace contextRef="#ctx0" brushRef="#br0" timeOffset="169270.768">16686 6385 0,'0'0'0,"0"-35"32,0 17-32,0 36 31,0 0-16,0 70 1,0 0 0,-17 0-1,17 0 1,-18-70-16,18 53 16,0-1-1,18 1 1,17-36-1,18-17 1,0-1 0,0-70 15,-53 36-31</inkml:trace>
  <inkml:trace contextRef="#ctx0" brushRef="#br0" timeOffset="169442.584">16775 6703 0,'0'0'0,"-36"0"16,19 0-1,52 0 17,18-18-17,17 0 1,-52 18-16</inkml:trace>
  <inkml:trace contextRef="#ctx0" brushRef="#br0" timeOffset="169817.663">17145 6720 0,'0'18'31,"0"0"-15,18 35-1,-18 0 1,0 17 0,0-52-16,0 17 15,-18-17 1,18-54 15,0-17-15,35-17-1,18-18 1,-35 70 0,17-53-1,0 36 1,-17 18-1</inkml:trace>
  <inkml:trace contextRef="#ctx0" brushRef="#br0" timeOffset="170333.195">17657 6773 0,'0'-17'16,"-18"17"-16,18-18 16,-35 18-1,17 35 1,0 18 15,1 18-15,52-18-1,71 17 1,-18-52 0,-17-18-1,-1-35 1,-35-36 0,1-17-1,-36-18 1,0 71-1,-18 52 1,0 36 0,18 18-1,0-1 1,18 1 15,-18-36-15,35-17-1</inkml:trace>
  <inkml:trace contextRef="#ctx0" brushRef="#br0" timeOffset="170661.318">18468 6809 0,'0'0'0,"0"-18"0,0-17 15,-18 17 1,-17 0 0,17 1-1,1 17-15,-36 0 16,0 35 15,18 36-15,17-18-1,18 17 1,53 1 0,0-36-1,17-17 1,1-36 0,-36-17-16</inkml:trace>
  <inkml:trace contextRef="#ctx0" brushRef="#br0" timeOffset="170989.414">18768 6385 0,'0'0'0,"0"-35"0,-18 0 16,18 17 15,0 36-16,0 52 1,18 18 0,-18 1-1,0 16 1,0 1 0,0-17-1,0-19 1,17-35-1,19 1 1,17-36 0,-18-36-1</inkml:trace>
  <inkml:trace contextRef="#ctx0" brushRef="#br0" timeOffset="171176.86">18874 6720 0,'0'0'16,"-36"0"-16,1 0 16,0-17-1,88 17 17,0-36-17,-36 36-15</inkml:trace>
  <inkml:trace contextRef="#ctx0" brushRef="#br0" timeOffset="171629.967">19050 6597 0,'18'0'16,"-18"35"0,-36 0-1,19 18 16,-1 18-15,18 0 0,35-19-1,36-34 1,17-18 0,-35-18-1,18-34 1,-19-19-1,1-17 1,-35 17 0,-18 54-1,-35 34 1,-1 18 0,19 36-1,17 0 1,0-1 15,17-17-15,19-35-1,-19-18-15</inkml:trace>
  <inkml:trace contextRef="#ctx0" brushRef="#br0" timeOffset="171958.068">19791 6809 0,'0'0'16,"0"-18"-16,0 0 16,17 54 15,1 17-15,-18-18-1,0 18 1,18-53 15,-18 17-31,0-34 31,0-19-15,0-16 0,17-19-1,1-17 1,0 70-16,17-52 15,-17 52 1</inkml:trace>
  <inkml:trace contextRef="#ctx0" brushRef="#br0" timeOffset="172317.292">20108 6773 0,'0'18'15,"36"0"1,-1-18 0,18-18-1,-18-17 1,0-1 0,-35 19-16,0-19 15,-17 1 1,-54 53-1,1 35 1,17 17 0,53 1-1,35 17 1,53-35 0,18-53-1,17 0 1</inkml:trace>
  <inkml:trace contextRef="#ctx0" brushRef="#br0" timeOffset="173129.846">22049 6509 0,'0'0'0,"17"-18"32,-17 0-32,18 18 15,0 0 16,-18 36-15,0 52 0,0-53-16,-36 71 15,19 0 1,17-18 0,0 0-1,0-35 1,35-35-1,71-1 17,0-34-17,-1-36 1</inkml:trace>
  <inkml:trace contextRef="#ctx0" brushRef="#br0" timeOffset="173332.79">22084 6791 0,'0'0'16,"-53"0"-16,35 0 0,-52 0 15,105 0 17,53 0-17,71 0 1,-36-18-1</inkml:trace>
  <inkml:trace contextRef="#ctx0" brushRef="#br0" timeOffset="173629.69">22578 6738 0,'0'0'16,"0"-18"0,-36 36-1,1 17 1,35 36-1,18-18 1,52 17 0,19-52-1,-1-18 1,-18-18 0,-34-35-1,-36-17 1,-36-1-1,-34 18 1,-54 53 15,54 0-31</inkml:trace>
  <inkml:trace contextRef="#ctx0" brushRef="#br0" timeOffset="176037.683">23989 6667 0,'0'0'0,"-18"0"0,18-17 32,-17 17-17,-1 0 17,18 17-32,0 36 15,-18 18 16,1 17-15,-1 0 0,18-17-1,-18-53-15,18 17 16,0-18 0</inkml:trace>
  <inkml:trace contextRef="#ctx0" brushRef="#br0" timeOffset="176271.968">23654 6879 0,'-53'0'0,"106"0"0,-265-35 16,106 17 0,53 1-1,71 17 16,88 0-15,105 35 0,-17-35-1,-35-18 1,-88 1-16</inkml:trace>
  <inkml:trace contextRef="#ctx0" brushRef="#br0" timeOffset="176662.455">24148 6738 0,'35'-35'0,"-17"17"16,-18 0-1,-53 89 17,123-106-32,-70 88 15,0 35 1,0 0 0,18 0-1,-18-52 16,17-54 1,1-17-17,17-36 1,18 1 0,0 52-1,35 36 1,-17 34-1,-36 37 1,-35-19 0,0-17-1,0-35-15,0-1 16,0-34 15</inkml:trace>
  <inkml:trace contextRef="#ctx0" brushRef="#br0" timeOffset="177037.59">24888 6932 0,'-17'0'16,"34"0"15,1 0-31,17 0 15,36-18 1,-18 1 0,-36-18-1,-17-1 1,-35 1 0,-35 35-1,-36 53 1,53 35 15,53 0-15,53-17-1,17-18 1,54-36 0,-36-34-1</inkml:trace>
  <inkml:trace contextRef="#ctx0" brushRef="#br0" timeOffset="177771.82">25912 6826 0,'0'0'16,"0"18"31,17-18-31,18 0-1,1-35 1,-19-1-1,-17 1 1,-35 17 0,-18 18-1,0 18 1,0 53 0,53-54-16,0 71 15,18-17 1,35 0-1,-18-36 17,36 0-17,-1-35 1,-52-18-16</inkml:trace>
  <inkml:trace contextRef="#ctx0" brushRef="#br0" timeOffset="178131.147">26352 6350 0,'-17'-18'15,"-1"1"-15,1 17 31,17 17-15,-18 1 0,18 17-16,0 53 31,0 36-15,0 17-1,0-35 1,-18 0-1,18-71-15,-17 36 16,17-36 0,17-53 15</inkml:trace>
  <inkml:trace contextRef="#ctx0" brushRef="#br0" timeOffset="178506.031">26635 6844 0,'0'0'0,"-18"0"15,0 0 1,1 0 0,34 0-1,1 0 1,0 0-16,35-18 15,0-17 1,-18 0 0,-35-1-1,-53 19 1,-35 34 0,35 54-1,18 0 1,35 17-1,35-35 1,18-18 0,-18-17-1</inkml:trace>
  <inkml:trace contextRef="#ctx0" brushRef="#br0" timeOffset="179443.52">26917 6967 0,'0'0'16,"0"18"15,0 0-15,0-1 0,0 1 15,-18-18-31,18-18 94,0 1-79,0-1 1,0 0-1,0 1 1,0-19 0,0 1-1,0 53 17,0-1-17,0 1-15,0 17 16,0 1-1,0-54 64,0 0-79,0 1 15,18-19 1,-18-16-1,35-19 1,0 0 0,1 36-1,-19 35-15,36 18 16,0 35 0,0 0-1,-35 0 1,-18-18-1,17-35 1,-17-35 15,18-36-15,17 18 15,18-18-15,18 71-1,-18 53 1,-36-17-16,-17 17 16,0 35-1,0-18 1,-17-17 0,-1-35-1,0-18 1,18-18-1</inkml:trace>
  <inkml:trace contextRef="#ctx0" brushRef="#br0" timeOffset="179834.18">27711 6844 0,'0'0'0,"17"0"31,1 0-15,35 0-1,0-18 1,-36 1-16,19-1 16,-36-35-1,-18 35 1,-17 18-1,-36 18 1,18 53 0,36-1-1,17 18 17,17-35-17,36 0 1,0-53-1,-35 0-15</inkml:trace>
  <inkml:trace contextRef="#ctx0" brushRef="#br0" timeOffset="180256.771">28081 7020 0,'-18'0'15,"18"18"1,-17-18 46,17-18-46,0 1-16,-18-19 31,18-17-15,18 1-1,35-19 1,53 18 0,17 35-1,-17 36 1,-36 35 0,-70-18-16,0 53 15,-35-17 1,0-18-1,0 0 1,-1-36 0,1-34-1</inkml:trace>
  <inkml:trace contextRef="#ctx0" brushRef="#br0" timeOffset="180647.776">28804 6315 0,'0'0'15,"0"-18"-15,0 0 16,18 18-1,-18 36 1,0-19-16,18 54 16,-1 52-1,-34 1 17,-36-1-32,0-17 15,35-35 16,18 17-15,35-53 0,54-35-1,-19 0 1,36-35-16</inkml:trace>
  <inkml:trace contextRef="#ctx0" brushRef="#br0" timeOffset="180803.924">28928 6791 0,'0'0'0,"-53"-18"15,35 18 1,53 0 0,36-35-1,-36 35 1</inkml:trace>
  <inkml:trace contextRef="#ctx0" brushRef="#br0" timeOffset="181523.301">29722 6809 0,'0'0'0,"-18"17"31,0 19-15,18 16 0,0-16-1,0-19 1,0-34 31,0-19-47,36-16 31,-1-37-15,53 19-1,35 34 1,19 54 0,-90 0-16,37 70 15,-54 0 1,-35-17-1,-18-36 1,1-17 0,34-18 15</inkml:trace>
  <inkml:trace contextRef="#ctx0" brushRef="#br0" timeOffset="181851.362">30621 6720 0,'0'0'16,"0"-35"-1,-35 35 1,-18 18 0,-18 35-1,54 17 1,34 1-1,36-18 1,35-18 0,-52-53-1,-19-35 1,1 1 0,-18-37-1,0 36 1,-18 18 15,1 35-31</inkml:trace>
  <inkml:trace contextRef="#ctx0" brushRef="#br0" timeOffset="182413.912">31203 6720 0,'0'0'0,"18"0"0,-1-17 16,-17-19 0,0 1-1,-88 35 1,-18 35 0,-35 36-1,106 17 1,35-35-1,53 0 17,18-18-17,-1-35 1,36-70 0,-53-36-1,35-35 1,-35-36-1,-18 36 1,-35 53 0,-17 71-1,17 34 1,-18 71 0,18 18-1,-35 35 1,-1-17-1,1 17 17,17-71-17,1-34 1,34-36 0,19 0-16</inkml:trace>
  <inkml:trace contextRef="#ctx0" brushRef="#br0" timeOffset="182789.301">31644 6773 0,'0'0'0,"-17"0"16,-19 0 0,54-17 15,35 17-16,17-36 1,1 1 0,-36 0 15,-35-18-15,-17 18-1,-1 35-15,-53 35 16,-17 18-1,35 53 1,36-18 0,52-18-1,35-17 1,19-35 0,-54-18-1</inkml:trace>
  <inkml:trace contextRef="#ctx0" brushRef="#br0" timeOffset="183477.205">33038 6121 0,'0'0'0,"-18"-18"0,0 0 16,-17-17 0,0 0-1,0 35 1,-18 0 0,35 0-16,-70 35 15,0 53 1,-18 36-1,0 35 1,53-18 0,35 0 15,18-18-15,53-17-1,0-35 1,18-18-1,17-53 1,-35-18-16</inkml:trace>
  <inkml:trace contextRef="#ctx0" brushRef="#br0" timeOffset="184008.585">33443 6227 0,'0'0'0,"0"-18"0,0 0 16,-17 18 15,-1 0-15,0 18-16,-52 52 15,-1 36 1,-17 18 0,0-18-1,17-1 1,1-16 0,17-36 15,18-1-16,35-69 32,35-18-47</inkml:trace>
  <inkml:trace contextRef="#ctx0" brushRef="#br0" timeOffset="184430.326">33708 6332 0,'0'0'0,"0"-17"16,18-1-1,-36 18 17,-17 35-17,-1 1 1,-17 52 0,1 0-1,-19 0 1,53-53-16,-35 36 15,18 17 1,0-35 0,17-18-1,18-17 1,18-36 15,-1 1-15</inkml:trace>
  <inkml:trace contextRef="#ctx0" brushRef="#br0" timeOffset="185164.975">33778 5997 0,'0'0'0,"0"-17"0,18-19 15,-18 19 1,0-1 15,18 18 16,-18 18-47,0-1 16,17 71-1,-17-17 1,18 53 15,-18 17-15,0-18-1,-35-35 1,-1 0 0,1 1-1,18-54-15,-36 53 16,0 0-1,0-17 1,-35-1 0,-18-34-1,-18-36 1,36-18 0,70 18-1</inkml:trace>
  <inkml:trace contextRef="#ctx0" brushRef="#br0" timeOffset="192622.144">6156 8467 0,'-18'-18'16,"18"0"15,0 1-15,-17 17 46,17 17-62,0 19 16,0 69-1,-18 19 1,18-18 0,0-71-16,-18 53 15,18-35 1,-17-35-1,17-53 17,0-1-17</inkml:trace>
  <inkml:trace contextRef="#ctx0" brushRef="#br0" timeOffset="192997.044">6156 8449 0,'0'0'0,"-18"-53"16,18-17 0,0 34-1,36 36 1,87 36 0,53 16-1,-34 37 1,-37 34-1,-87-17 1,-18-71-16,-18 53 16,-52 1-1,-18-36 1,-36-1 0,36 1-1,-18-35 16,89 0-15,17-36 0</inkml:trace>
  <inkml:trace contextRef="#ctx0" brushRef="#br0" timeOffset="193262.561">6914 8819 0,'0'0'0,"18"-17"0,-18-1 16,0 1-1,18 34 17,-18 1-17,0 35 1,0 17-1,0-17 1,0-18 0,0-52-1</inkml:trace>
  <inkml:trace contextRef="#ctx0" brushRef="#br0" timeOffset="193403.247">7020 8625 0,'0'0'0,"0"-123"16,-35 35 0,17 52-1</inkml:trace>
  <inkml:trace contextRef="#ctx0" brushRef="#br0" timeOffset="193856.354">7408 8502 0,'0'-18'46,"18"1"-46,-18-19 16,18 1 0,-18-18-1,-18 0 1,-17 53 0,-1 0-1,19 71 1,-1 70-1,18 35 17,0 1-17,0-19 1,0-16 0,0-107-16,-18 71 15,1-53 1,-1-53 15,18-36-15</inkml:trace>
  <inkml:trace contextRef="#ctx0" brushRef="#br0" timeOffset="194028.197">7373 9013 0,'0'0'0,"-53"-35"16,35 18 15,18-1-15,53 0-1,0-17 1,-17 35-16</inkml:trace>
  <inkml:trace contextRef="#ctx0" brushRef="#br0" timeOffset="194465.566">7937 8590 0,'0'0'0,"0"-53"15,18 36 1,-18-54 0,-18 0-1,-17 19 1,0 52 0,-18 17-1,0 107 1,35 17-1,1 35 1,-1-52 0,18 17-1,-17 0 1,17-18 0,-18-70-1,18-35 1,0-36-1,0 1 1</inkml:trace>
  <inkml:trace contextRef="#ctx0" brushRef="#br0" timeOffset="194637.595">7779 9049 0,'0'0'0,"-18"-18"0,0 18 16,-17-18-1,35 1 1,18 17 0,88-35-1,-36 17 1</inkml:trace>
  <inkml:trace contextRef="#ctx0" brushRef="#br0" timeOffset="195059.263">8414 8908 0,'0'0'0,"17"0"15,19-18 1,-1-17 0,0-1-1,-17 1 1,-18 0 0,-35 17-1,17 18-15,-35 18 16,0 35-1,35 35 1,18 0 15,36-17-15,34-1 0,18-34-1,-35-36-15</inkml:trace>
  <inkml:trace contextRef="#ctx0" brushRef="#br0" timeOffset="195356.196">8802 8925 0,'0'-17'0,"0"34"0,17-34 16,1 34 0,0 19-1,-1 34 1,-17-17-1,18-18 1,-18-52 31,0-1-31,0-70-1,18 35 1,35-18-1,17 1 1,-52 70-16</inkml:trace>
  <inkml:trace contextRef="#ctx0" brushRef="#br0" timeOffset="195668.725">9190 8925 0,'0'0'0,"0"18"0,17-18 16,19 0 0,-1-18-1,-17-35 17,-1 18-17,-17-35 1,-17 70-16,-19-18 15,1 36 1,17 52 0,18 18-1,18 0 1,70 1 0,-52-54-1</inkml:trace>
  <inkml:trace contextRef="#ctx0" brushRef="#br0" timeOffset="196028.469">9525 9155 0,'0'-18'47,"0"0"-16,0-35-31,0 0 15,18-35 1,35 18 0,35 17-1,35 35 1,-35 71 0,-35 35-1,-35 0 1,-18-17-1,0-36-15,-35 18 16,-1-18 0,1-35-1</inkml:trace>
  <inkml:trace contextRef="#ctx0" brushRef="#br0" timeOffset="196403.461">10248 8467 0,'0'0'16,"18"-18"-16,-1-53 15,1 89 32,-18 17-31,0 1-16,0 87 15,0 1 1,-18-1 15,1-17-15,17-18-1,0-17 1,35-18 0,18-36-1,18-17 1,-54-17-16,36-36 16</inkml:trace>
  <inkml:trace contextRef="#ctx0" brushRef="#br0" timeOffset="196559.735">10389 8837 0,'0'0'0,"-17"-18"0,-1 18 15,18-17 1,53-1 15,0 1-31</inkml:trace>
  <inkml:trace contextRef="#ctx0" brushRef="#br0" timeOffset="197216.254">12153 8714 0,'0'0'0,"0"-18"0,-17-17 16,-1 35 30,0 17-30,1 36 0,-36 35-1,-18 1 1,18-1 0,-17 0-1,34-53 1,1-35-1,17-17 1</inkml:trace>
  <inkml:trace contextRef="#ctx0" brushRef="#br0" timeOffset="197434.97">11765 8802 0,'0'0'0,"18"-35"31,17 17-16,0 53 1,36 36 0,-18 17-1,17-18 1,-34-17 0,34 18-1,-35-71 1</inkml:trace>
  <inkml:trace contextRef="#ctx0" brushRef="#br0" timeOffset="197763.439">12506 8855 0,'0'-18'0,"0"36"0,0-89 16,0 54 15,0 34 0,0 36-15,18 35-1,-18 36 1,0-89-16,0 106 16,0-35-1,-18 0 1,0-36-1,18-34 1,0-72 15,0-34-15</inkml:trace>
  <inkml:trace contextRef="#ctx0" brushRef="#br0" timeOffset="198029.067">12665 8837 0,'0'0'0,"0"-70"16,0-1-1,35 53 1,53 18 0,36 53-1,-54 35 1,-35 1-1,-87-19 1,-37-17 0,1-35-1,18-1 1,52-17 0</inkml:trace>
  <inkml:trace contextRef="#ctx0" brushRef="#br0" timeOffset="198545.102">13529 8784 0,'-18'-17'15,"-35"17"1,-17 0 0,-18 35 15,17 35-15,71 1-1,18 17 1,52-35-1,1-18 1,-1-52 15,-52-36-15,-18-35 0,18-1-1,-18 36 1,0 36-1,0 87 1,17 1 0,-17-53-16,36 70 15,-19-35 1,19-18 0,-19-35-1,1-18 1</inkml:trace>
  <inkml:trace contextRef="#ctx0" brushRef="#br0" timeOffset="198905.806">13917 8378 0,'0'0'0,"-18"-35"0,18 0 16,-17-18-1,17 35 1,0 36 15,17 53-15,-17 52 0,0-88-16,0 106 15,-35 1 1,18-19-1,-1-35 1,18-17 0,35-18 15,53-36-15,1-34-1</inkml:trace>
  <inkml:trace contextRef="#ctx0" brushRef="#br0" timeOffset="199093.255">14041 8714 0,'0'0'0,"-89"-36"16,54 19-1,53 17 1,52 0-1,36-36 1,-18 1 0</inkml:trace>
  <inkml:trace contextRef="#ctx0" brushRef="#br0" timeOffset="199530.609">14411 8308 0,'0'-18'15,"0"36"-15,0-53 0,-18 17 16,-35 36-1,0 52 1,18 54 0,35 17-1,0 0 1,0-18 0,18-34-1,-18-37 1,17-52 15,1-52-15,17-19-1,36-17 1,35 17 15,17 71-15,-35 53-1,-35 35 1,-53 1 0,-17 16-1,-1-69 1,-17-19 0,0-17-1</inkml:trace>
  <inkml:trace contextRef="#ctx0" brushRef="#br0" timeOffset="200249.407">15769 8855 0,'0'17'31,"18"-17"16,-1 0-31,1-17-16,35-1 15,-35 0-15,35-34 16,-36-1-1,-17 17 1,-17 36 0,-72 36-1,19 69 1,52-16 15,53 16-15,54-16-1,16-36 1,1-36 0,35-34-1</inkml:trace>
  <inkml:trace contextRef="#ctx0" brushRef="#br0" timeOffset="200499.346">16669 8767 0,'0'0'0,"0"-71"16,0 36 0,-18 52-1,-35 36 1,0 35 0,0 1 15,18-1-16,-35-18 1,52-52 0,0-18-1,18-18-15</inkml:trace>
  <inkml:trace contextRef="#ctx0" brushRef="#br0" timeOffset="200702.496">16404 8819 0,'0'-17'0,"0"34"0,0-69 15,0 34 1,18 53 0,35 36-1,17 17 1,36 18 15,-53-71-15,0-17-1,-35-18-15</inkml:trace>
  <inkml:trace contextRef="#ctx0" brushRef="#br0" timeOffset="201046.22">17092 8784 0,'0'0'0,"35"-106"15,-52 53 1,-1 18-1,0 53 1,18 35 0,0 53-1,-17 17 1,-18 18 0,17 0-1,-17 0 16,17-17-15,0-36 0,18-53-16,0 1 15,-17-19 1,17-34 0,0-54-1,17 18-15</inkml:trace>
  <inkml:trace contextRef="#ctx0" brushRef="#br0" timeOffset="201296.155">17110 8678 0,'0'0'0,"0"-70"0,0-1 16,53 54-1,17 52 16,1 71-15,-18 0 0,-53-1-1,-53-34 1,-53-18 0,35-53-1,54 0-15</inkml:trace>
  <inkml:trace contextRef="#ctx0" brushRef="#br0" timeOffset="201860.045">17586 8819 0,'18'-17'0,"-18"34"47,0 1-47,0 17 15,0-17 1,0 53-16,0-1 31,17-35-15,-17-17-1,0-53 17,0-36-17,0-17 1,18 0-1,35 0 1,0 35 0,17 17-1</inkml:trace>
  <inkml:trace contextRef="#ctx0" brushRef="#br0" timeOffset="202234.918">18080 8731 0,'0'0'15,"17"0"17,1 0-32,35-17 15,-18-19 1,-17-17-1,-18 36 1,-35-1 0,-54 71-1,37 18 1,16 17 0,36 0-1,36-17 1,16-19-1,72-16 17,-53-54-17</inkml:trace>
  <inkml:trace contextRef="#ctx0" brushRef="#br0" timeOffset="202641.482">18785 8608 0,'0'0'0,"0"-18"0,0 0 15,0 1 1,-17-1 0,-19 18-1,1 18 1,0 17-1,0 18 1,35 18 0,0-1 15,0 1-15,17-54-16,-17 36 15,0-17 1,-35-1-1,-18-35 1,-17 17 0,-1-17-1,18-17 1,35-1-16</inkml:trace>
  <inkml:trace contextRef="#ctx0" brushRef="#br0" timeOffset="203063.206">19244 8661 0,'0'0'0,"18"0"0,-18-18 15,0-17 1,0 17-1,-18 18 1,-17 0 0,-1 0-1,1 35 1,35 1 0,0 17-1,35 17 1,18 36-1,-35-53 1,-18 0 0,-35-18 15,-53-17-15,-54-18-1,54 0 1,53 0-1</inkml:trace>
  <inkml:trace contextRef="#ctx0" brushRef="#br0" timeOffset="203298.1">19544 8819 0,'0'0'0,"18"0"0,-1 0 16,1 0-1,-18 18 1,-18 35 0,1 0-1,-1-35 1,0 17 0,18-18-1,-17-17-15</inkml:trace>
  <inkml:trace contextRef="#ctx0" brushRef="#br0" timeOffset="203454.46">19632 8520 0,'0'0'16,"0"-36"-16,-53-70 15,36 89 1,-1 17-1,0 17 1,18 1-16</inkml:trace>
  <inkml:trace contextRef="#ctx0" brushRef="#br0" timeOffset="203891.999">19844 8643 0,'0'0'0,"0"18"0,-36-1 32,1 19-17,0 34 1,-18 1-1,53-1 1,35 1 0,53-18-1,-35-53 1,18-18 15,-36-52-15,-17-19-1,-18-34 1,0 17 0,-18 35-1,1 54-15,-19 17 16</inkml:trace>
  <inkml:trace contextRef="#ctx0" brushRef="#br0" timeOffset="204266.841">20055 8890 0,'0'0'0,"18"53"16,0-18-1,-1-35 1,1-35 31,-18-18-32,0-53 1,0 71-16,35-71 16,18 0-1,53 71 1,0 70 0,-18 53-1,-35 18 1,-53 18-1,-18-54 1,-17 1 0,0-54-1,-1-17 1</inkml:trace>
  <inkml:trace contextRef="#ctx0" brushRef="#br0" timeOffset="204610.902">21008 8625 0,'0'0'0,"18"-53"16,34-17 0,-69 52 15,-18 18-16,-1 53 1,1 18 0,35-1-1,0-34-15,18 34 16,17 18 0,-35-35 15,-35 0-16,-36-35 1,-35-18 0,-17-18-16</inkml:trace>
  <inkml:trace contextRef="#ctx0" brushRef="#br0" timeOffset="205063.928">21502 8784 0,'-18'0'15,"18"18"1,18-18 0,35 0-1,-18 0-15,53 17 16,53-17-1,-17-17 1,-36-1 0,-17 18-1,-19 0 1,-34-17 0,-18-1 15,18 0-31</inkml:trace>
  <inkml:trace contextRef="#ctx0" brushRef="#br0" timeOffset="210300.122">5662 10283 0,'0'-17'16,"0"-1"15,0 1 0,0 34 0,0 1-15,0-1-16,18 54 16,-18 17-1,0-17 1,0 17-1,0-70 1,0 35 0,0-18-1,0-53 17,0-35-17,0 18-15</inkml:trace>
  <inkml:trace contextRef="#ctx0" brushRef="#br0" timeOffset="210815.682">5680 10037 0,'0'0'0,"-18"-18"0,0-17 16,18 17 15,18 36 0,17 17-15,36 18 0,-1 17-1,-34-34-15,52 34 16,0 1-1,-17-18 1,-36-36 0,-35 1 15,-35 17-15,-36 18-1,-35 18 1,0 17-1,36 18 1,35 17 15,35-88-31,0 18 16,-53-17 0,17-36-1,54-18 1,17 0-16</inkml:trace>
  <inkml:trace contextRef="#ctx0" brushRef="#br0" timeOffset="211346.794">7126 10266 0,'0'0'0,"53"-35"16</inkml:trace>
  <inkml:trace contextRef="#ctx0" brushRef="#br0" timeOffset="211752.995">6862 10425 0,'0'0'0,"17"-53"16,-17 35 0,0 0-1,18 18 1,17 36 0,0 17-1,36 35 1,-36-35-1,18 0 1,0-36 0,-35-17-1</inkml:trace>
  <inkml:trace contextRef="#ctx0" brushRef="#br0" timeOffset="212346.757">7161 10231 0,'0'0'16,"0"-18"0,-17 18-1,-1 0 32,0 18-31,1-1-16,-18 36 15,-1-35-15,-17 52 16,-17 1 0,-1 17 15,18-17-15,18-1-1,0-17 1,35-35-1,0-36 17</inkml:trace>
  <inkml:trace contextRef="#ctx0" brushRef="#br0" timeOffset="212878.37">7514 10372 0,'0'0'15,"0"-18"-15,0 0 16,-17 18 0,17 18 30,0 0-30,0-1-16,0 19 0,0 16 16,0 54-1,0 18 17,0-1-17,0-17 1,0-35-1,17-36 1,-17-88 15,18 18-15</inkml:trace>
  <inkml:trace contextRef="#ctx0" brushRef="#br0" timeOffset="213175.063">7585 10389 0,'0'0'0,"0"-17"0,0-54 16,0 36-1,35 35 1,0 0 0,53 17-1,18 19 1,-53-1-1,-53 18 1,-35-18 0,-53 18-1,-18-18 1,53-35 0,35 0-1</inkml:trace>
  <inkml:trace contextRef="#ctx0" brushRef="#br0" timeOffset="213722.011">8484 10354 0,'0'0'0,"-17"-18"31,-36 1-15,-18 17 0,1 0-1,-36 35 1,53 0-1,35 1-15,18 34 16,36 1 0,69-18-1,19-36 1,-54-17 15,1-70-15,-71-1-1,0 1 1,-18 17 0,1 35-1,-1 53 1,18 53 0,35-17-1,18-18 1,-18 0-1,-17-35 1,17-18 0</inkml:trace>
  <inkml:trace contextRef="#ctx0" brushRef="#br0" timeOffset="214144.102">8961 10001 0,'0'0'0,"0"-17"15,-18-19 1,0 19 15,1 34-15,17 1-1,0 0-15,-18 52 16,0 36 0,1 0-1,17 0 1,0-18 0,0 0 15,0-17-16,17-36 1,36-17 0,18-18-1,17-36 1,-53 1-16</inkml:trace>
  <inkml:trace contextRef="#ctx0" brushRef="#br0" timeOffset="214284.568">8961 10389 0,'0'0'16,"-36"-17"-16,-17-1 15,106 0 17,-17 1-32,16-1 15</inkml:trace>
  <inkml:trace contextRef="#ctx0" brushRef="#br0" timeOffset="-214727.72">9207 9948 0,'0'0'0,"-35"-35"16,0 35-1,17 0 1,1 53-1,17 35 1,0 18 0,0 53-1,17-71 1,1-18 0,0-17-1,-1-53 32,1-17-31,-18-1-16,17-35 15,19-17 1,17-1 0,17 53-1,1 54 1,-1 70-1,-52-18 1,-18-18 0,0-34-1,0-19 1</inkml:trace>
  <inkml:trace contextRef="#ctx0" brushRef="#br0" timeOffset="-213759.08">10301 9984 0,'0'0'0,"-18"0"0,18-18 16,-17 0 0,17 36 15,0 35 0,0 17-15,0 19-1,17 34 1,1-17 0,0-18-1,-18-35 1,0-35-16,17 35 15,-17-71 32,0 0-47,0-17 16,0 0-16,18-36 16,35-17-1,17 53 1,1 35-1,0 53 17,-18 17-17,-36 18 1,-34-35 0,-19-35-1,-34 0 1,-19-18-1,37 0 1,34-36 0,18 19-16</inkml:trace>
  <inkml:trace contextRef="#ctx0" brushRef="#br0" timeOffset="-213118.462">10777 10336 0,'0'0'0,"0"-17"31,0-1-15,0 36 0,0-1-1,0 1 1,0 0-16,53 35 15,18-18 1,35 0 0,-1-35-1,-16-18 1,-36-34 0,-36-37-1,-17 1 1,0 35-1,0 36 17,-17 34-17,-19 36 1,36 53 0,0 53-1,18 0 1,-18 17-1,0 0 1,-35-35 0,-36-52-1,-52-54 1,17-53 0,35-35-1,71-35 1,0 18-1,88-89 1,106-35 15,-70 123-31</inkml:trace>
  <inkml:trace contextRef="#ctx0" brushRef="#br0" timeOffset="-212384.246">12294 10513 0,'18'-18'16,"-18"-17"0,0 0-1,-18 17 1,-17-17 0,-18 17-1,-35 18 1,0 35-1,17 18 1,71 0 0,35 18 15,1-54-31,52 36 16,0-35-1,-35-36 1,-35-35-1,-1-17 1,-17-18 0,-17 70-1,17 53 17,0 36-17,35-1 1,0-17-1,-17-35-15,17 35 16,18-53 15,-35-18-31</inkml:trace>
  <inkml:trace contextRef="#ctx0" brushRef="#br0" timeOffset="-211961.943">12594 9966 0,'0'-18'16,"0"36"-16,0-53 0,0 52 31,0 1-16,0 17-15,0 36 16,-17 35 0,-1-1 15,0 1-15,18-35-1,0-36-15,0 71 16,0-18-1,0-17 1,36-18 0,16-53-1,19-36 1,0-34 0,-54 52-16</inkml:trace>
  <inkml:trace contextRef="#ctx0" brushRef="#br0" timeOffset="-211774.344">12647 10301 0,'-53'-18'16,"36"1"-16,-19 17 16,19-18-1,34 18 1,36 0-1,71-35 1,-107 17-16</inkml:trace>
  <inkml:trace contextRef="#ctx0" brushRef="#br0" timeOffset="-211415.052">12965 9984 0,'0'0'0,"0"-18"31,0 36 0,0-1-31,17 36 16,-17 53 15,-17-53-15,17-18-16,-36 36 15,-17 35 1,36-1 0,17-16-1,17-19 1,36 1 0,0-54-1,18-17 1,-1-53-1,-52 36-15</inkml:trace>
  <inkml:trace contextRef="#ctx0" brushRef="#br0" timeOffset="-211243.151">13070 10460 0,'0'0'0,"-17"0"0,-19 0 16,-16-18-1,87 1 17,35-1-17,1 0 1</inkml:trace>
  <inkml:trace contextRef="#ctx0" brushRef="#br0" timeOffset="-210868.26">13353 10372 0,'17'17'16,"1"-17"-16,17 36 31,-35-19-31,18 18 15,-18 36 1,0-18 0,-18-18-1,18-17 1,0-53 15,0 17-31,0-35 16,18-35-1,17 17 1,-17 18 0,17 18-1</inkml:trace>
  <inkml:trace contextRef="#ctx0" brushRef="#br0" timeOffset="-210665.121">13723 10389 0,'0'0'0,"0"18"15,18 17 1,-18 18 0,0 18-1,0-36 1,0-17-1</inkml:trace>
  <inkml:trace contextRef="#ctx0" brushRef="#br0" timeOffset="-210493.328">13758 10213 0,'0'-35'0,"0"-1"15,0 107-15,0-177 0,-17 36 16,17 52-16,0 0 16,0 36-1</inkml:trace>
  <inkml:trace contextRef="#ctx0" brushRef="#br0" timeOffset="-209805.934">14129 9984 0,'0'0'0,"0"-18"0,0-17 16,0 17 0,0 36-1,-18 35 1,18 35-1,0 35 1,0 1 0,0-1-1,-18-35 1,1-17 0,17-36-1,-18-35 16,18-17-15,0-36 0,0 35-16,53-70 15,35 17 1,18 18 0,35 53-1,-35 53 1,-53 35-1,-53 18 1,-53-53 0,-53-17-1,-17-36 1,17-18 0,53 0-1,53-17 1</inkml:trace>
  <inkml:trace contextRef="#ctx0" brushRef="#br0" timeOffset="-209274.624">14940 10354 0,'0'0'0,"0"-18"15,-18 1 1,-17 17 0,-18 53-1,36 0 16,17 17-15,53 1 0,35-18-1,18-36 1,-53-34 0,-18-36-1,0-36 1,-35 1-1,18 35 1,-18 36 0,0 52-1,0 36 1,0 17 0,0-18-1,17 1 16,36-36-15,-17-52 0</inkml:trace>
  <inkml:trace contextRef="#ctx0" brushRef="#br0" timeOffset="-208883.794">15628 9860 0,'0'0'15,"-18"-18"-15,1 1 0,-19-18 16,36 52 15,18 54-15,0 17-1,-18 35 17,-36 1-17,1-1 1,18-17 0,17-71-16,0 54 15,17-19 1,54-34-1,-1-19 1,19-17 0,-19-35-1</inkml:trace>
  <inkml:trace contextRef="#ctx0" brushRef="#br0" timeOffset="-208711.52">15663 10301 0,'0'0'0,"-17"-18"16,-54-17-1,89 35 1,35 0 0,35-17-1</inkml:trace>
  <inkml:trace contextRef="#ctx0" brushRef="#br0" timeOffset="-208320.969">16104 10336 0,'0'0'0,"-17"0"16,70 0 15,-1 0 0,1-35-15,-17 0 0,-36 17-1,-18 1-15,-53 17 16,-17 35-1,0 35 1,18 1 0,70-1-1,70 36 1,36-70 0,35-19-1,-70-17 1</inkml:trace>
  <inkml:trace contextRef="#ctx0" brushRef="#br0" timeOffset="-207258.23">17163 10460 0,'0'0'0,"-36"0"31,19 0-31,17-18 16,-18 18-1,36 0 1,52 0-1,142 0 1,-18 0 0,0-17-1,-88 17 1,-71-18 0,-17 18-1,-18-18 1,-18 1 15,0-1-15</inkml:trace>
  <inkml:trace contextRef="#ctx0" brushRef="#br0" timeOffset="-205132.303">19579 10019 0,'0'-35'16,"0"17"0,0 0-16,0 1 15,0 34 63,0 1-62,-17 0-16,17 17 16,-18-17-16,-17 52 15,-36 36 1,-17-18-1,0 18 1,35-18 0,17-17-1,19-18 1,-1 0 0,1-36-1,17 1 16,0-53 1,52-18-17,-34 35-15</inkml:trace>
  <inkml:trace contextRef="#ctx0" brushRef="#br0" timeOffset="-204757.364">19756 10142 0,'0'0'0,"17"-17"0,-17-1 0,35-35 16,-17 18-1,-36 53 48,18-1-63,-17 1 15,-18 35 1,-1 53 0,-17-1-1,18 1 1,-18 0 0,18-35-1,35-54-15,-35 36 16,17-18-1,0-35 1,18-35 0,18 0-1</inkml:trace>
  <inkml:trace contextRef="#ctx0" brushRef="#br0" timeOffset="-204226.091">20161 9807 0,'0'-17'0,"0"-1"15,0 36 32,0-1-31,0 18-16,0 18 15,0-17 1,-17 87 0,-19 1-1,1-19 1,17-16 0,1-19-1,-1 1 1,18-18-1,35-53 1,36 0 0,35-18-1,0-17 1,-36-18 0</inkml:trace>
  <inkml:trace contextRef="#ctx0" brushRef="#br0" timeOffset="-204038.678">20320 10266 0,'0'0'0,"-35"0"16,-18-18 0,53 1-1,35-1 1,18-17-1,18 17 1</inkml:trace>
  <inkml:trace contextRef="#ctx0" brushRef="#br0" timeOffset="-203491.789">20902 10178 0,'18'-18'15,"-18"0"1,-36 1 0,-16-1-1,-37 18 1,1 35-1,35 36 1,36-1 0,52 19-1,53-36 1,0-18 0,-17-35-1,-18-18 1,-53 1-16,35-54 15,-35-17 17,0 35-17,0 35 1,0 71 15,0-18-31,0 18 16,18 0-1,-1 0 1,1-35 0,17-18-1</inkml:trace>
  <inkml:trace contextRef="#ctx0" brushRef="#br0" timeOffset="-202867">21502 10142 0,'0'0'16,"0"-35"-16,0 0 15,-35 0 1,-18 35 0,0 17-1,17 36 1,36 18-1,18-1 1,17-17 0,36-53-1,-53-18 1,-1-34 0,1-19-1,-18 0 1,0 19-1,-35 87 17,17 35-1,0 36-15,18 35-1,18 18 1,0 53-1,-18-142-15,0 107 16,-18-36 0,-17-88-1,-18-36 1,0-52 0,0-36-1,35-34 1,18-19-1,53-17 1,35 0 0,18 0-1</inkml:trace>
  <inkml:trace contextRef="#ctx0" brushRef="#br0" timeOffset="-202335.666">21819 10231 0,'0'17'46,"0"1"-46,0-1 16,0 1 0,0 17-16,0-17 31,0-36 16,0 1-47,0-1 15,-17-88 1,17 36 0,53 17-1,35 35 1,18 18 0,-36 71-1,-17-1 1,-53-52-16,0 52 15,-18 1 1,1-36 0,-1 1 15</inkml:trace>
  <inkml:trace contextRef="#ctx0" brushRef="#br0" timeOffset="-201804.45">22578 10160 0,'0'0'0,"17"0"0,-17-18 15,0 1 1,-35-1 0,17 18-16,-34-18 31,-1 18-15,-18 36-1,18 17 1,53 17-1,35-17 1,36 0 0,0-35-1,-19-18 1,-16-36 0,-36-34-1,17 17 1,-17 0-1,0 88 1,18 18 0,-18 18-1,18-1 17,-1-17-17,1-53 1</inkml:trace>
  <inkml:trace contextRef="#ctx0" brushRef="#br0" timeOffset="-201054.551">22895 10301 0,'0'0'0,"-17"0"31,-1 18-31,18-1 16,0 19-1,0-19 1,0 1 0,0-36 124,0 1-124,0-1 0,0 0-16,0-17 15,0-18 1,0-35-1,18 17 1,35 54 0,35 34-1,-35 72 1,0-19 0,-18 1 15,-35-36-16,17-35 1,1-18 0,-18-35-1,18-35 1,17 0 0,0 35-1,36 53 1,-53 0-16,52 71 15,-35 35 1,-35-36 0,-35 1-1,-18-18 1,18-36 15,0-17-15,17-35-16</inkml:trace>
  <inkml:trace contextRef="#ctx0" brushRef="#br0" timeOffset="-200867.095">23618 10160 0,'0'18'16,"18"-18"-1,17 0 1,18 0 0,18-18-1,-54 0 1</inkml:trace>
  <inkml:trace contextRef="#ctx0" brushRef="#br0" timeOffset="-200679.592">23848 10001 0,'-18'0'31,"0"0"-31,54 0 0,-107 0 15,1 18 1,-1 70 0,1 36-1,70-36 1,52 0 0,37-35-1,-1-36 1,18-34-1</inkml:trace>
  <inkml:trace contextRef="#ctx0" brushRef="#br0" timeOffset="-199679.14">24624 9543 0,'0'0'0,"0"-36"15,0 19 1,0-1 0,0 0 15,-18 18 0,1-17-15,-36 17-1,0-18 1,-18 18 0,1 0-1,34 0 1,19 18 15,-1 17-15,18 0-1,-18 1 1,18 17 0,-17-1-1,-1 1 1,1-35-16,-1 53 15,18 17 1,-18 18 0,1 17-1,-19-17 1,36 0 0,36 35-1,-1-53 1,18-17 15,0-18-15,17-18-1,-17-35 1,53 0 0,-35-35-1,-18-18 1,-36 35-16</inkml:trace>
  <inkml:trace contextRef="#ctx0" brushRef="#br0" timeOffset="-198194.894">24836 10089 0,'17'0'0,"-17"-17"16,18-1-1,-1 1-15,-17-1 16,0-17-1,-35 17 1,-53 0 0,0 18-1,35 36 1,18 52 0,35-35-1,88 0 1,0-18-1,0-35 17,-35-18-17,-18-52 1,-35-1 0,0 36-1,0 17 1,0 54 15,18-19-31,17 18 16,18 1-1,18-36 1,-1 0 0,-17-18-1,-17-52 1,-1-72 15,-35 37-15,-18-19-1,-35 36 1,-17 35 0,-19 18-1,1 35 1,0 0-1,0 35 1,17 0 0,1 18-1,17 18 1,0 17 0,18 18-1,-1-18 1,19 0-1,-1-17 1,18-1 15,0 1-15,35-1 0,18-17-1,0 0 1,35-18-1,-17 1 1,17-19 0,0-17-1,18 0 1,0-17 0,0-54-1,17 1 1,-17-36-1,-35 0 1,-54-35 15,-70 70-15,-17 36 0,35 35-1,17 18-15</inkml:trace>
  <inkml:trace contextRef="#ctx0" brushRef="#br0" timeOffset="-197194.352">25770 9860 0,'0'0'0,"18"0"16,-18 18-1,0 17 1,0 36 0,-18 17 15,1 0-31,17-17 15,0-36 1,0-18 0,0-34 15,0-1-15,0-17-1,0-71 1,17 53-16,1-106 15,35 18 1,-18 18 0,-17 88-1,35 52 1,-18 54 0,0 35-1,-35-1 1,0 1-1,0-18 1,18 1 0,-18-36-1,35-1 17,-35-69-17</inkml:trace>
  <inkml:trace contextRef="#ctx0" brushRef="#br0" timeOffset="-197006.637">25912 10054 0,'0'0'0,"-53"-17"16,35 17-1,18-18 1,53 18-1,17 0 1,-52 0-16,53-18 16,-36 1-1</inkml:trace>
  <inkml:trace contextRef="#ctx0" brushRef="#br0" timeOffset="-196522.236">26476 9807 0,'-18'0'31,"1"35"-15,-19 36 0,1 17-1,17-17 1,1-54-16,17 36 15,0-17 1,0-72 15,0-17-15,0-35 0,17 18 15,1 34-31,17-52 15,1 53 1,17 53 0,0 52-1,-18 18 1,18 36 0,-18-54-1,18-34 1,0-19-1,0-17 1,-18-35 0</inkml:trace>
  <inkml:trace contextRef="#ctx0" brushRef="#br0" timeOffset="-196147.344">27234 9543 0,'0'0'0,"-17"-36"0,-1 1 16,1-18-1,17 36 1,-18 17 15,0 17-31,1 1 16,-19 35-1,1 53 1,0 17 0,-1 36-1,1-36 1,0-17 0,0-35 15,35-1-16,17-70 1,1 0-16</inkml:trace>
  <inkml:trace contextRef="#ctx0" brushRef="#br0" timeOffset="-195647.384">27675 9966 0,'0'0'0,"-17"-18"15,17 1 17,17 17-17,36 0 16,18 0-15,-53 0-16</inkml:trace>
  <inkml:trace contextRef="#ctx0" brushRef="#br0" timeOffset="-195491.163">27570 10089 0,'0'0'15,"-36"18"1,36 0-16,0-1 15,71 1 1,35 0 0,0-18-1,-71-18-15</inkml:trace>
  <inkml:trace contextRef="#ctx0" brushRef="#br0" timeOffset="-195069.383">28681 9472 0,'0'0'0,"0"-35"0,0-18 31,0 18-15,-18 52 15,1 19-15,17 16 0,0 1-1,0-35 1</inkml:trace>
  <inkml:trace contextRef="#ctx0" brushRef="#br0" timeOffset="-194490.314">29069 9719 0,'0'0'16,"0"35"15,-35 36-15,-1 35 0,19-18-1,-1-53-15,18 36 16,0-18-1,0-71 17,0-17-17,35-53 1,1-71 0,17-35-1,17 35 16,-35 88-31,1 36 16,-1 53 15,-35 17-31,18 53 16,-18 36 0,0-36-1,0 35 1,-18-17-1,18-18 1,0-35 0,0-35-1,18-18-15</inkml:trace>
  <inkml:trace contextRef="#ctx0" brushRef="#br0" timeOffset="-194302.855">29122 9913 0,'0'0'16,"-53"-18"-1,35 1 1,54 17 15,52 0-15,-71 0-16,72-18 15</inkml:trace>
  <inkml:trace contextRef="#ctx0" brushRef="#br0" timeOffset="-193990.444">29704 9507 0,'0'0'0,"0"-35"15,0 53 32,18 17-31,-18-17-16,52 87 16,-16 1-1,-19 0 1,19-18-1,-36-35 1,17-17 0,1-54-1,0 18-15</inkml:trace>
  <inkml:trace contextRef="#ctx0" brushRef="#br0" timeOffset="-193677.923">30321 9507 0,'0'0'0,"18"-53"15,-18 1 1,-18 34 0,-17 18-1,-18 35 1,-18 36-1,1 35 1,17 35 0,0-18-1,0-17 1,18-35 0,35-36-1,0-53 16</inkml:trace>
  <inkml:trace contextRef="#ctx0" brushRef="#br0" timeOffset="-193311.861">30797 9190 0,'0'0'0,"0"-18"0,18 18 16,-36 0 15,-17 35-15,0 18 15,17 0-31,18-17 16</inkml:trace>
  <inkml:trace contextRef="#ctx0" brushRef="#br0" timeOffset="-192390.048">30903 8855 0,'0'0'0,"18"0"31,17 17-16,-17-17 1,17 0-16,89 0 31,-36 0-15,-18 0 0,-52 18-1,-18 0 1,0 17-1,-35 0 1,-1 36 0,-16 17-1,-1 0 1,-18 18 0,1 35-1,17 88 1,17-52-1,1 17 1,17-18 15,-17-70-15,0 35 0,0 0-1,-107-53 1,-69-88-1,-107-70 1,212 35-16</inkml:trace>
  <inkml:trace contextRef="#ctx0" brushRef="#br0" timeOffset="-190045.434">5345 12030 0,'-18'0'0,"0"0"15,1-18 1,17 0-1,0 1 1,0-1 0,53-35-1,-1 36 1,-16 17-16,-1 0 16,36 0-1,-54 53 1,-17 35-1,-70 18 1,-36-36 0,-18 1-1,71-54 1,36-17 0,17-35-1,35 35 1,36 0 15,-1 18-15,1 35-1,-18-1 1,0 1 0,-18-17-1,18-19 1,-18-34-1,-35-1-15</inkml:trace>
  <inkml:trace contextRef="#ctx0" brushRef="#br0" timeOffset="-189639.214">5750 11747 0,'0'0'0,"0"-35"0,-17 18 0,-1-36 31,18 35-15,18 18 15,-1 18-31,1 17 16,35 71-1,0-18 1,17 0-1,-17-35 1,18-53 0,-36 0-1,-35 18 32,-71 35-31,-17 52-1,-18 1 1</inkml:trace>
  <inkml:trace contextRef="#ctx0" brushRef="#br0" timeOffset="-189561.15">5592 12594 0,'-53'35'31,"106"-70"-15,-106 106-16,53-54 15,17-17 1</inkml:trace>
  <inkml:trace contextRef="#ctx0" brushRef="#br0" timeOffset="-188279.546">5856 12259 0,'-18'0'63,"18"18"-63,0-1 15,-17-17-15,17 18 16,-18 17-1,-17 18 1,0-18 0,35-17-1,-53 17 1,0 1 0,18-19-1,17 1 1,0 0-1,1-18 1</inkml:trace>
  <inkml:trace contextRef="#ctx0" brushRef="#br0" timeOffset="-187387.58">6897 11765 0,'0'0'16,"0"-18"15,0 1-16,0 34 17,0 1-17,-18 0 1,-35 35 0,-17 35-1,52-53-15,-53 71 16,19-18-1,16-17 1,19-36 0</inkml:trace>
  <inkml:trace contextRef="#ctx0" brushRef="#br0" timeOffset="-187043.691">6703 11818 0,'0'0'15,"0"-35"1,0 17 0,17 18-1,19 0 1,-1 35-1,0 18 1,1 36 0,-19-54-16,18 71 15,1-18 1,17 0 0,-18-17 15,0-54-16,-17-17-15</inkml:trace>
  <inkml:trace contextRef="#ctx0" brushRef="#br0" timeOffset="-186715.572">7355 11906 0,'0'0'15,"0"-35"-15,0 17 16,0 36 31,0 0-47,18 70 16,-18 0-1,18-35 1,-18 88-1,0-18 1,17-17 0,1-35-1,-18-36 1</inkml:trace>
  <inkml:trace contextRef="#ctx0" brushRef="#br0" timeOffset="-186449.773">7426 11977 0,'0'0'0,"18"-124"16,17 71 0,35 53-1,1 18 16,0 35-15,-36 18 0,-70-1-1,-18 1 1,-36-36 0,19-17-1,52-18 1</inkml:trace>
  <inkml:trace contextRef="#ctx0" brushRef="#br0" timeOffset="-185917.971">8343 11853 0,'0'0'0,"0"-17"0,0-1 32,-35 18-17,-36 0 1,-34 0 0,16 53-1,54-35-15,17 70 16,36-18-1,88 1 1,17-36 0,-52-35-1,-18-35 1,-53-36 0,0-34-1,-18 34 1,18 36 15,-17 35-15,17 70-1,0 54 1,35-36 0,0-18-1,-17-17 1,-1-35-1,1-36-15</inkml:trace>
  <inkml:trace contextRef="#ctx0" brushRef="#br0" timeOffset="-185526.131">8696 11483 0,'0'0'0,"0"-35"16,0 17-1,0 36 17,0-1-17,18 1 1,-18 0-16,0 52 15,0 18 1,0 18 0,0-18-1,0 18 1,17-18 0,36-17-1,0-71 1,0 0-1,18-53 1,-54 35 0</inkml:trace>
  <inkml:trace contextRef="#ctx0" brushRef="#br0" timeOffset="-185354.212">8908 11783 0,'0'0'15,"-36"-18"1,19 0 0,17 1-1,17-1-15,19 1 16,-1-1-16</inkml:trace>
  <inkml:trace contextRef="#ctx0" brushRef="#br0" timeOffset="-184853.793">9013 11395 0,'0'0'0,"-17"0"16,17-18-1,-18 18 1,18 18-1,0 70 1,18 18 0,-18 0-1,17-1 1,1 1 0,-18-53-1,35 18 1,-17-71-1,0-18 1,-1-35 0,1-35-1,17 0 17,18 17-17,-35 71-15,52-17 16,19 69-1,-54 19 1,0 35 0,-35-18-1,0-17 1,-70-54 0</inkml:trace>
  <inkml:trace contextRef="#ctx0" brushRef="#br0" timeOffset="-184588.271">8819 11836 0,'0'0'16,"-17"0"-16,-1 0 16,18-18-1,35 0 1,36 1 0,0-1-1</inkml:trace>
  <inkml:trace contextRef="#ctx0" brushRef="#br0" timeOffset="-183572.299">10283 11465 0,'0'0'16,"-17"-17"-16,-1-1 0,1-17 15,34 88 17,18 35-1,18 35-16,-35 36 1,-18-106-16,0 106 16,0-36-1,0-35 1,0-52 0,0-19-1,0-34 1,0-54-1,18-35 1,17 0 0,18 36-1,0 52 1,17 71 0,1 71 15,-53-54-16,-18-17 1,-36 0 0,-17-35-1,-35-18 1,-35-18 0,70-17-1,53-1 1</inkml:trace>
  <inkml:trace contextRef="#ctx0" brushRef="#br0" timeOffset="-182947.256">10848 11906 0,'0'-17'0,"0"-1"0,-18 18 31,1 0-15,-1 35 0,18-17-16,18 52 15,52-17 1,18 0 0,18-53-1,-35-17 1,-18-36-1,-18-35 1,-35-1 0,0 54-1,0 17 1,-18 36 0,-17 53-1,-18 105 16,53 0-15,0 1 0,18-1-1,-36-35 1,-17-35 0,-53-53-1,-1-53 1,19-18-1,-1-35 1,71-17 0,36-36-1,122-17 1,1 52 0,18 18-1</inkml:trace>
  <inkml:trace contextRef="#ctx0" brushRef="#br0" timeOffset="-181711.697">12118 11536 0,'0'-18'16,"-18"18"-1,18-17 1,-17 17-1,17 52 1,-36 1 0,19 36 15,-1 16-15,0 19-1,18-1 1,18-17-1,17-35 1,18-36 0,18-35-1,-1-18 1,-52 1-16,88-54 16,-71 36-16</inkml:trace>
  <inkml:trace contextRef="#ctx0" brushRef="#br0" timeOffset="-181524.239">12118 11836 0,'0'0'0,"-18"0"0,-17 0 16,17 0-1,18-18 1,36 18-1,52-18 1,71 1 0</inkml:trace>
  <inkml:trace contextRef="#ctx0" brushRef="#br0" timeOffset="-181102.487">12541 11818 0,'0'0'16,"0"18"-16,0-1 16,18-17 15,17 0-15,36 0-1,-1-17 1,-34-19-1,-36 1 1,-18 17 0,-35 18-1,0 18 1,0 35 0,18 71-1,35-54 1,0 18-1,35 0 1,36-35 0,-1-53 15,-17 0-31</inkml:trace>
  <inkml:trace contextRef="#ctx0" brushRef="#br0" timeOffset="-180867.737">13264 11818 0,'0'0'16,"0"-18"-16,0-17 15,0 17 1,-35 36 0,0 53-1,-18 17 1,18 0-1,-36 18 1,18-71 0,18-35-1</inkml:trace>
  <inkml:trace contextRef="#ctx0" brushRef="#br0" timeOffset="-180648.924">12929 11889 0,'0'0'0,"0"-18"0,0-17 16,36 88 15,-1 35-15,35-18-1,1 19 1,-18-37-1,-18-34 1,-17-18 0</inkml:trace>
  <inkml:trace contextRef="#ctx0" brushRef="#br0" timeOffset="-180258.238">13547 11465 0,'0'0'0,"0"-17"15,-18-19 1,18 54 15,18 17-15,-1 18-1,-17 35 1,0 18 0,0-88-16,-17 105 15,17-52 17,0 35-17,0-18 1,0-53-1,35 0 1,18-52 0,-53-1-16</inkml:trace>
  <inkml:trace contextRef="#ctx0" brushRef="#br0" timeOffset="-180070.939">13617 11836 0,'0'0'0,"-17"-18"0,-19 0 16,89 1 15,0-1-15,-18 18-1</inkml:trace>
  <inkml:trace contextRef="#ctx0" brushRef="#br0" timeOffset="-179633.482">14146 11483 0,'0'0'0,"0"-18"31,-17 1-16,-1 17 1,-35 35 0,18 53-1,-18 0 1,18 36 0,35-18-1,0-1 1,70-16-1,36-36 1,-71-36-16,71-17 16,-71-17-1</inkml:trace>
  <inkml:trace contextRef="#ctx0" brushRef="#br0" timeOffset="-179273.953">14799 11430 0,'0'0'16,"-18"-35"-16,18 17 15,18 18 17,35 53-17,17 18 1,-34 52 0,-36-70-1,-36 123 1,-34 1-1,-1-54 1,-17-52 0</inkml:trace>
  <inkml:trace contextRef="#ctx0" brushRef="#br0" timeOffset="-178539.664">15681 11994 0,'0'0'0,"-53"0"31,18 0-15,17 0-1,36 0 1,-1 0 0,107 0-1,35 18 1,35-18-1,-36 0 1,-69 0 0,-54-18-1,-17 18 1,-1-17 15,-17-1-15</inkml:trace>
  <inkml:trace contextRef="#ctx0" brushRef="#br0" timeOffset="-177492.808">17798 11589 0,'-18'0'16,"18"-18"0,-18 18-1,1 0 1,-1 0 0,0 35-1,-17 1 1,-18 34-1,0 18 1,-53 36 0,1 17-1,16-18 1,1-17 0,18-18-1,52-70-15,-17 35 16,17-35 15,71-36 0,0-17-31</inkml:trace>
  <inkml:trace contextRef="#ctx0" brushRef="#br0" timeOffset="-177117.786">18027 11765 0,'0'0'0,"0"-18"15,18-17 1,-18 53 31,0-1-47,-18 1 15,-35 53 1,-35 35 15,53-54-31,-71 72 16,0 17 0,0-35-1,18-36 1,53 1-1,17-36 1,53-35 15,-17 0-31</inkml:trace>
  <inkml:trace contextRef="#ctx0" brushRef="#br0" timeOffset="-176335.754">18538 11642 0,'0'0'16,"0"-18"-16,0 0 16,18 18-1,0 18 1,17 17-1,-35 18 1,0-35-16,-18 52 31,-17-17-15,-18 36 0,0 16-1,36-16 1,17 34-1,0-52 1,0-19 0,35-16-1,18-36 1,17 0 0,19-53-1</inkml:trace>
  <inkml:trace contextRef="#ctx0" brushRef="#br0" timeOffset="-176148.292">18627 11994 0,'0'0'0,"-18"0"0,0-17 15,1 17-15,34-18 31,19 18-15,34 0 0</inkml:trace>
  <inkml:trace contextRef="#ctx0" brushRef="#br0" timeOffset="-175601.279">19244 11889 0,'0'0'0,"0"-18"32,0 0-17,-35 18 1,-18 0-1,35 0-15,-88 36 16,18 17 0,35 52-1,53-16 1,53-19 0,53-17-1,-35-53 1,-19-18-1,-16-52 1,-19-36 0,-17 18-1,0 53 17,-17 35-17,17 88 1,0 0-1,17-18 1,19-17 0,-1-17-1,18-1 1,-36-35 0</inkml:trace>
  <inkml:trace contextRef="#ctx0" brushRef="#br0" timeOffset="-175021.845">19720 11977 0,'0'0'16,"18"-71"-16,-18 18 15,-53 53 17,0 0-17,0 36 1,36 34-1,34-17 1,36-18 0,0-17-1,-18-71 1,1-17 0,-36-1-1,17 53 1,-17 1-1,-35 34 1,0 54 0,-1 52-1,19 36 1,-1 0 0,0 0 15,18 35-16,-35-89 1,0-52 0,-18-53-1,-18-17 1,1-36 0,70 0-1,35-35 1,36 0-1,52-18 1,1-18 0</inkml:trace>
  <inkml:trace contextRef="#ctx0" brushRef="#br0" timeOffset="-174490.657">20020 12100 0,'0'18'31,"0"0"-15,0 34-1,0 1 1,-18-17 0,18-19-1,0-34 1,-17-1 0,17-53-1,0-17 1,0-35 15,0 88-31,70-36 16,19 71-1,-1 53 1,-35 35 0,-36 18-1,-17-18 1,-53 0-1,18-35 1,18-35 0,17-36 15</inkml:trace>
  <inkml:trace contextRef="#ctx0" brushRef="#br0" timeOffset="-174006.288">20708 12030 0,'18'-18'16,"-18"0"-16,0 1 15,-53 17 16,-18 0-15,-17 17 0,70 1-16,-17 53 15,35-1 1,35 1 0,36-18-1,-1-36 1,-17-52 15,-17-36-15,-19-52-1,-17 70 1,0 71 0,0 35-1,0 35 1,0 0-1,18-17 1,0-19 0</inkml:trace>
  <inkml:trace contextRef="#ctx0" brushRef="#br0" timeOffset="-173333.259">20920 12294 0,'0'18'47,"0"0"-16,0-1-31,0 1 16,0-36 62,0 1-63,0-1-15,-18 0 16,18 1-16,0-72 16,18 1-1,17 0 1,18 18-1,17 87 17,1 36-17,-36 53 1,-17-36 0,-18-52-1,18-18 1,-1-53 15,1 36-31,-1-89 16,19 18-1,34 35 1,-17 70 0,-17 54-1,-36 35 1,-18 35-1,-17-71 17,-1-34-17,19-19 1,52-17 0</inkml:trace>
  <inkml:trace contextRef="#ctx0" brushRef="#br0" timeOffset="-172958.164">21749 12047 0,'0'0'16,"-18"0"-16,36-17 15,-1 17 1,36-36-1,-17 1 1,16-18 0,-34 0 15,-36 18-15,-52 53-1,-36 70 1,36 35-1,52-17 1,18 0 0,70-35-1,19-19 1,16-52 0,-69-17-16</inkml:trace>
  <inkml:trace contextRef="#ctx0" brushRef="#br0" timeOffset="-171879.711">22842 11307 0,'0'0'15,"18"0"-15,-18-18 16,18 18 0,-1-18-1,-34 1 32,-1 17-31,-53 0-1,-17 0 1,18 0 0,17 0-1,-18 17 1,18-17 0,0 18-1,0-18 1,36 18-1,17-1 1,0 18 0,0 1-1,0 17 1,0 17 15,0 36-15,0-71-16,-18 71 15,1 35 1,-1 0 0,-17-17-1,17-18 1,18-18 0,18-18-1,35-34 1,35-19-1,35-17 1,18-17 0,0-36-1</inkml:trace>
  <inkml:trace contextRef="#ctx0" brushRef="#br0" timeOffset="-169893.714">23036 11553 0,'0'-17'0,"0"-1"16,0 1 31,0 34-32,0 1 1,0 17 0,-17 36-1,-1-1 1,0 1-1,1-1 1,-1 1 15,18-18-15,0-36-16,35 36 16,1-35-1,17 0 1,0-36-1,-1-35 1,-34 35-16</inkml:trace>
  <inkml:trace contextRef="#ctx0" brushRef="#br0" timeOffset="-169690.626">22931 11765 0,'0'0'0,"-36"-18"0,19 1 16,52-1 31,35 18-31,1-17-1,-53 17-15</inkml:trace>
  <inkml:trace contextRef="#ctx0" brushRef="#br0" timeOffset="-169299.673">23354 11712 0,'18'0'0,"17"0"15,35 0 1,-17 0 0,0-35 15,-53 17-15,0-17-1,-17 35-15,-36 0 16,0 18-1,17 17 1,1 35 0,35 1-1,0 35 1,18-53 0,17 0-1,18-36 1,0-17-1</inkml:trace>
  <inkml:trace contextRef="#ctx0" brushRef="#br0" timeOffset="-169018.563">24165 11695 0,'0'0'0,"0"-18"0,0 0 15,0 1 1,0-1-16,-17 18 16,-19 35-1,-34 36 1,35-18 0,-36 17-1,-17-17 1,0 18-1,52-71 1,19 0 0</inkml:trace>
  <inkml:trace contextRef="#ctx0" brushRef="#br0" timeOffset="-168799.737">23812 11747 0,'0'0'16,"18"-17"-16,-18-1 15,18 18 1,17 53 0,0 18-1,18-1 1,0 18 0,-18-35-1,-17-17 1,0-36-1</inkml:trace>
  <inkml:trace contextRef="#ctx0" brushRef="#br0" timeOffset="-168393.104">24518 11412 0,'0'0'16,"18"-17"-16,-18-1 31,0 36-15,0-1-16,17 1 15,-17 53 1,0 17-1,-17-53-15,-1 71 16,-17-18 0,-1 18-1,36-36 17,0-17-17,18-17 1,17-36-1,54-36 1,-36 1-16</inkml:trace>
  <inkml:trace contextRef="#ctx0" brushRef="#br0" timeOffset="-168252.496">24536 11730 0,'0'0'0,"-36"-18"0,1 1 15,53 17 1,17 0 0,0 0-16</inkml:trace>
  <inkml:trace contextRef="#ctx0" brushRef="#br0" timeOffset="-167846.273">25171 11465 0,'0'-17'15,"-18"17"1,-17 0 0,-36 35-1,1 35 1,-1 1 0,53 35 15,18-18-16,18 0 1,53-17 0,-1-36-1,18-35 1,-70 0-16</inkml:trace>
  <inkml:trace contextRef="#ctx0" brushRef="#br0" timeOffset="-167580.657">25541 11501 0,'0'0'0,"0"-53"0,0 17 16,53 36 15,18 53-15,-1 35-1,-52 18 1,-54 18 0,-52-1-1,-18-17 1,-35-53 0,106-35-16</inkml:trace>
  <inkml:trace contextRef="#ctx0" brushRef="#br0" timeOffset="-167002.3">26317 11836 0,'0'0'15,"0"-18"1,0 36 31,0-1-47,0 36 15,-35 35 1,0-17 15,17-36-31</inkml:trace>
  <inkml:trace contextRef="#ctx0" brushRef="#br0" timeOffset="-166455.381">27076 11342 0,'0'0'0,"0"-18"0,0 1 15,-18 34 17,0 36-17,1 18 1,17-1 0,17-17-1</inkml:trace>
  <inkml:trace contextRef="#ctx0" brushRef="#br0" timeOffset="-95503.646">27446 11553 0,'0'-17'15,"18"17"1,-18-18 15,17 18-15,-17 18 93,0-1-109,0 19 16,-17 17-1,17 52 1,0-16 0,0-1-1,0-53-15,0 36 16,0-54 0,0 19-1,-18-36 16,18-18-15,0 0 0,0-52-16</inkml:trace>
  <inkml:trace contextRef="#ctx0" brushRef="#br0" timeOffset="-95097.296">27270 11465 0,'0'0'16,"-18"0"-16,36 0 62,-1 0-62,1 0 16,70 0-1,0 0 1,-35 0 0,-17-17-1,-36-1 17,0 0-32</inkml:trace>
  <inkml:trace contextRef="#ctx0" brushRef="#br0" timeOffset="-94628.233">27940 11395 0,'0'0'0,"-18"0"16,36 17 46,-18 1-62,18 0 16,-1 17-16,36 35 16,0 19-1,-18 16 1,1-16 15,-19-19-15,1-52-16,-18 17 15,18-35 17,-1-35-17</inkml:trace>
  <inkml:trace contextRef="#ctx0" brushRef="#br0" timeOffset="-94284.238">28487 11518 0,'0'0'15,"0"-53"-15,0 18 16,0 0 0,-18 52 46,1 19-46,-19 17-1,1 35 1,-18 0 0,35-53-16,-17 53 15,-18 1 1,18-19 15,35-35-31,18-35 31,-1-17-31</inkml:trace>
  <inkml:trace contextRef="#ctx0" brushRef="#br0" timeOffset="-93924.876">28840 11148 0,'0'0'0,"0"-18"16,0 0-1,0 36 17,0 17-17,0 18 1,-18-17 0,18-19-1,0 1 1</inkml:trace>
  <inkml:trace contextRef="#ctx0" brushRef="#br0" timeOffset="-93175.065">29016 10795 0,'-35'18'16,"17"-18"0,0 0-1,18 17 1,18-17-1,0 0-15,52 0 16,18 0 0,1-17-1,-36-1 1,-36 18 0,-17 18 30,18 17-30,-1 35 0,-17 54-1,0-1 1,-17 19 0,17-90-16,0 107 15,0-35 1,0 70-1,0 0 1,0-18 0,-35-52-1,-71-19 1,-71-87 0,-123-36 15,106 1-31</inkml:trace>
  <inkml:trace contextRef="#ctx0" brushRef="#br0" timeOffset="-90518.943">17163 13212 0,'0'-18'16,"17"18"-1,-17-18 1,0 1 15,0 34 79,0 1-110,0 0 15,-35 17 1,17 18 0,-17 35-1,-18 35 1,-17 1-1,-1-18 1,0-18 0,1-18 15,35-34-15,35-19-1,17-34 16,-17-1-31,36-17 16,-1 17-16,18-52 0</inkml:trace>
  <inkml:trace contextRef="#ctx0" brushRef="#br0" timeOffset="-90128.43">17427 13159 0,'0'0'0,"0"-18"31,0 36 16,0-1-47,0 1 15,-35 88 1,0 0 0,-18 35-1,17-18 1,19-17 0,17-71-16,-18 36 15,18-18 1,0-36-1,35-70 17,-17 36-17</inkml:trace>
  <inkml:trace contextRef="#ctx0" brushRef="#br0" timeOffset="-89581.231">18062 13070 0,'0'-17'0,"18"17"31,-1 17 0,-17 1-15,0 53 0,0 34-1,0 19 1,-17-1 0,-1-17-1,18-71-15,-17 54 16,17-36-1,0-18 1,35-35 0,35-18-1,1-35 17,0-17-32</inkml:trace>
  <inkml:trace contextRef="#ctx0" brushRef="#br0" timeOffset="-89393.583">18150 13476 0,'0'0'0,"-17"0"0,-1 0 31,18-18-15,35-17-1,18 18 1,-17-1 0</inkml:trace>
  <inkml:trace contextRef="#ctx0" brushRef="#br0" timeOffset="-88815.679">18715 13370 0,'0'0'0,"0"-17"0,17-1 16,1-17-1,-18 17 1,0 0-16,-53 1 15,-17-1 1,-36 18 0,35 35-1,18 54 1,53 16 15,53-16-15,35-36-1,36-36 1,-36-34 0,-35-19-1,-35-34 1,-18-18 0,0 52-1,0 89 16,35 0-15,0 18 0,1-18-1,-19-36-15,36 1 16,0-18 15,-35 0-31</inkml:trace>
  <inkml:trace contextRef="#ctx0" brushRef="#br0" timeOffset="-88237.151">19367 13300 0,'0'0'0,"0"-71"16,-35 36 0,-18 35-1,18 35 1,35 0-1,0 18 1,53 0 0,17-53-1,-17 0 1,-17-35 0,-36-36-1,0 1 16,-36 35-15,19 52 0,-19 54-1,36 35 1,0 52 0,53 19-1,-35-107-15,35 107 16,-35-71-1,-18-1 1,-18-34 0,-17-53-1,-18-36 1,-35-35 0,52-35 15,36 0-16,18-1 1,52-16 0,19-1-1,-19 35-15</inkml:trace>
  <inkml:trace contextRef="#ctx0" brushRef="#br0" timeOffset="-87737.248">19773 13423 0,'0'0'0,"0"18"31,0-1-15,0 1-16,0 35 31,0-35-31,0 35 16,0-18-1,0-18 1,0-52 15,-17-35-15,17-36-1,0-18 1,35 54 0,35 70-1,36 53 1,-18 53 0,-35-18-1,-35-71 1,0 54-1,-18-18 1,0-36 0</inkml:trace>
  <inkml:trace contextRef="#ctx0" brushRef="#br0" timeOffset="-87237.27">20567 13458 0,'0'-35'16,"0"18"-16,0-36 15,0 35 1,-35-17 15,-18 35-15,35 0-16,-52 0 15,17 35 1,17 36 0,36 17-1,71-18 1,17-17-1,18-35 1,-53-36 0,-36-52-1,-17-19 1,0 37 0,0 34-1,0 71 16,18 17-15,17 1 0,1 17-1,-1-53 1</inkml:trace>
  <inkml:trace contextRef="#ctx0" brushRef="#br0" timeOffset="-86628.113">20973 13582 0,'0'0'0,"0"18"47,0-1-31,0 1-16,0-1 15,0 1 1,0-36 31,-18-17-32,-17-53 1,35 0 0,0-18-1,53 53 1,35 71-1,-18 70 1,-52-53-16,35 36 16,-18-1-1,-35-52 1,0-36 15,0-70-15,35-18-1,-17 18 17,35 70-17,18 71 1,-18 53 0,-18 0-1,-35-35 1,0-54-16,0 36 15,-18-35 1,18-36 15</inkml:trace>
  <inkml:trace contextRef="#ctx0" brushRef="#br0" timeOffset="-86236.977">21766 13441 0,'0'0'16,"-17"0"-16,34 0 31,-17-18-15,36 1-1,17-19 1,-36-17-1,-17-17 1,0 17 0,-88 71-1,17 52 1,19 54 0,34-1-1,53-17 1,53-36-1,36-34 1,17-54 15,-106 0-31,36 1 0</inkml:trace>
  <inkml:trace contextRef="#ctx0" brushRef="#br0" timeOffset="-85471.522">22754 12894 0,'0'0'0,"18"0"47,-18-18-32,-18 18 32,1 0-31,-1 0-16,-35 0 16,0 0-1,0 0 1,0 0-1,18 18 1,17 17 0,1-17 15,17 17-15,-18 18-1,0 18 1,1 17-1,-19 18 1,36 35 0,18-18-1,17 1 1,18-18 0,18-18-1,-18-35 1,0-36-1,-36-17-15,36 0 16,-17-35 15,-1 0-15,0-53-16</inkml:trace>
  <inkml:trace contextRef="#ctx0" brushRef="#br0" timeOffset="-84487.243">23266 13335 0,'0'18'141,"0"-36"-79,-18 18-15,0 0-47,1 0 16,-1 0-16,18 18 0,-18-1 15,18 1 17,36-18-17,-1 0 1,-35-18 15,0-17-15,-35 35-1,-1-18 1,1 18 0,35 36-1,35-36 1,18 17 0,-35-17-1,-18-17 1,-18-1-1,-17 18 1,-18 0 0</inkml:trace>
  <inkml:trace contextRef="#ctx0" brushRef="#br0" timeOffset="-83564.691">24324 13317 0,'0'0'0,"18"0"0,-1 18 47,-17 0-31,0 52-1,18 1 1,-18 17 0,-53-35-1,18-36-15,-18-17 16</inkml:trace>
  <inkml:trace contextRef="#ctx0" brushRef="#br0" timeOffset="-82830.328">25118 12876 0,'0'0'0,"-18"-17"16,18 34 46,0 1-62,0 0 16,0 17-1,-18 35 1,18 19 0,0-72-16,0 1 15</inkml:trace>
  <inkml:trace contextRef="#ctx0" brushRef="#br0" timeOffset="-82361.109">25806 13053 0,'0'0'0,"0"-36"16,17 19 0,-17-1-1,-17 18 16,17 35-15,-36 36 0,19 35-1,-1 17 1,18 1 0,-18-36-1,18-17 16,-17-36-31,-18-35 32,17-35-17,18-18-15</inkml:trace>
  <inkml:trace contextRef="#ctx0" brushRef="#br0" timeOffset="-82095.564">25559 13053 0,'0'0'0,"-18"-18"15,18 0 1,71 1 0,-18-1-1,70 18 1,-17 0-1,-18-17 17,-53-1-17,-17 0 1</inkml:trace>
  <inkml:trace contextRef="#ctx0" brushRef="#br0" timeOffset="-81720.65">26176 12982 0,'0'0'0,"0"-17"47,0 34-16,18 18-15,17 36-1,0 0 1,1 52-1,-36-88-15,35 89 16,0-54 0,-17-17-1,17-53 1,-17-35 0</inkml:trace>
  <inkml:trace contextRef="#ctx0" brushRef="#br0" timeOffset="-81392.113">26705 13053 0,'0'-18'15,"0"36"-15,0-54 0,0 1 16,0 0 0,-17 35 30,-1 53-30,-35 35 0,18 53-1,-18-17 1,35-89-16,-35 71 16,0-36-1,0-34 1,53-54 31</inkml:trace>
  <inkml:trace contextRef="#ctx0" brushRef="#br0" timeOffset="-80985.739">27146 12841 0,'0'-18'15,"0"36"48,0 0-48,-17-1 1,-19 36 0,19 0-1,-1-35 1</inkml:trace>
  <inkml:trace contextRef="#ctx0" brushRef="#br0" timeOffset="-79954.652">27428 12682 0,'0'0'0,"-35"0"31,35 18 16,53-18-31,18 0-1,-1 0 1,-17 0 0,-18 0-1,-35 18 17,0-1-17,0 19 1,-35 34-1,0 1 1,35-36-16,-18 88 16,1-17-1,-1 53 17,18 17-17,0-17 1,18-18-1,-18-35 1,-36-35 0,-17-36-1,-105-35 1,-36-35 0,17-1-1</inkml:trace>
  <inkml:trace contextRef="#ctx0" brushRef="#br0" timeOffset="-77251.439">22913 12929 0,'18'0'62,"-36"0"79,0 0-125,1 0-1,-19-17 1,1 17 0,0 0-1,0 0 1,17 0-16,-17 0 15,-18 0 1,17 0 0,-17 0-1,36 0 1,-18 0 0,-1 0 15,19 0-16,-1 0 1,0 0 0,1 0 31,-1 0-47,0 0 31,18 17 78,-17 1-93,17 0-16,0-1 31,0 18-15,0 1-1,0-1 1,0 18 0,0-18-1,0 18 1,0-18-1,0-17-15,0 17 16,0 1 0,0-1-1,0 18 1,0-18 0,17 0-1,-17-17 16,18 17-15,-18 1 0,18-1-1,-18-18 1,0 19 0,17-19-1,-17 19 1,0-19-1,18 1 1,-18 0 0,0-1-1,0 1 1,0 0 0,0-1-1,0 1 16,0-1-15,0 1 15,18-18-15,-18 18-16,0-1 31,0 1-15,17-18 78,1 0-94,0 0 15,-1 0 1,18 0-16,1 0 15,-19 0 1,54 0 0,17 0-1,-17 0 1,-1 0 0,-34 0-1,-19 0 1,1 0-1,-1 0 17,-17-18 61,-17 18-77,-1-35 0,1 0-16</inkml:trace>
  <inkml:trace contextRef="#ctx0" brushRef="#br0" timeOffset="-74224.037">5221 15240 0,'0'-18'62,"0"1"-46,18 17-16,-1-18 16,19 0-1,-19 18-15,36 0 16,35 0 0,-35 0-1,-17 36 1,-36 17-1,-36 0 1,-52-1 0,0-16-1,53-19 1,88-17 15,17-17 0,1 34-15,-1 19 0,-52 34-1,-36 1 1,-35-18 0,-17 0-1,-18-18 1,-1-35-1,19 0 1,17 0 0,35-35-1,54-1 17</inkml:trace>
  <inkml:trace contextRef="#ctx0" brushRef="#br0" timeOffset="-73608.808">5750 14975 0,'0'0'0,"-17"-17"15,17 34 32,17-17-47,36 53 16,0 0 15,35 0-15,-70-35-16,52 52 15,-17 1 1,-17-36 0,-19 0-1,-17-17 16,-35 17-15,-18 1 0,18 17-1,-36 52 1,-17 37 0,-35-19-1,70-70-15,-88 35 16,70-35 15,53-35-15,89-36-1,-36 0 1</inkml:trace>
  <inkml:trace contextRef="#ctx0" brushRef="#br0" timeOffset="-72865.674">6720 15205 0,'0'0'0,"18"0"0,-18-18 15,0 36 32,-18-1-31,-17 36 0,-35 35-1,-1 36 1,0-36-1,19 0 1,52-52 0,0-54-1,0 0-15</inkml:trace>
  <inkml:trace contextRef="#ctx0" brushRef="#br0" timeOffset="-72630.759">6526 15293 0,'0'-18'0,"0"36"0,0-71 32,0 71 15,53 52-32,0 18 1,18 36-1,-18-1 1,0-52 0,0-53-1</inkml:trace>
  <inkml:trace contextRef="#ctx0" brushRef="#br0" timeOffset="-72271.427">7108 15381 0,'0'-35'0,"0"70"0,0-105 16,0 52-1,18 36 32,0 70-31,-18-18-1,0-17-15,0 106 16,-36 0 0,1-18-1,18-35 1,-1-36 0,0-35-1,18-70 16,0-18-15,18-35 0</inkml:trace>
  <inkml:trace contextRef="#ctx0" brushRef="#br0" timeOffset="-71990.29">7091 15434 0,'0'0'16,"0"-35"-16,0-36 15,35 18 1,18 36 0,70 17-1,-34 35 1,-36 18 0,-53 0-1,-36 17 1,-17-34-1,-35 16 1,-18 1 0,89-53-1</inkml:trace>
  <inkml:trace contextRef="#ctx0" brushRef="#br0" timeOffset="-71427.842">7761 15328 0,'0'0'16,"0"-17"-1,-18-1 1,1 18 0,-36 0-1,0 18 1,0 34 0,53 1 15,18 18-16,52-18 1,36-36 0,-35-17-1,-54-35 1,-17 18-16,0-54 16,0 18-1,0 71 16,0 35-15,0 17 0,0-35-16,36 54 15,-1-19 1,-18-34 15,1-36-15,0-36-16</inkml:trace>
  <inkml:trace contextRef="#ctx0" brushRef="#br0" timeOffset="-71004.183">8308 15117 0,'0'-18'0,"0"36"0,0-71 15,18 35 1,-1 36 31,-17-1-31,0 1-16,0 52 31,0-52-31,0 35 15,0 53 1,-35 0 0,35 17-1,0-35 1,0-17 0,18-18-1,17-36 1,18-17-1,35-35 1,0-53 0,-35 17-1</inkml:trace>
  <inkml:trace contextRef="#ctx0" brushRef="#br0" timeOffset="-70802.547">8326 15381 0,'-36'0'16,"72"0"-16,-89 0 0,17-18 16,19 1-1,52-1 1,36 1 0,17-1-1,0-35 1,-70 35-16</inkml:trace>
  <inkml:trace contextRef="#ctx0" brushRef="#br0" timeOffset="-70380.672">8643 15046 0,'0'-18'15,"0"36"1,-18-53 0,18 88-1,0 35 16,0-18-15,18-34-16,0 69 16,-1-16-1,-17-19 1,0-52 0,0-36 15,0 1-31,0-54 15,36 0 1,34 1 0,18 52-1,1 36 1,-19 70 0,-17 0 15,-53 0-16,-35-17 1,-1-18 0,1-53-1</inkml:trace>
  <inkml:trace contextRef="#ctx0" brushRef="#br0" timeOffset="-69442.601">10019 14852 0,'0'0'16,"-18"0"15,18 18 1,0-1-17,-17 36 1,-1 53-1,18 17 1,0-17 0,0 0-1,0-18 1,0-35 0,0-35-1,0-36 1,0-52-1,35-1 17,1 1-17,16 17 1,19 53 0,0 53-1,-1 17 1,-52 18-1,-18-17 1,-18-54-16,-35 19 16,-53-36-1,18 0 1,35-36 0,89-16-1,-19 16-15</inkml:trace>
  <inkml:trace contextRef="#ctx0" brushRef="#br0" timeOffset="-68908.078">10513 15222 0,'0'0'16,"17"-17"0,-17 34-1,0 1 1,0 35-1,36 0 1,17-18 0,35-17-1,0-18 1,-53-18 0,-17 0-16,17-52 15,-35 17 1,0 18-1,-17 35 17,-36 53-17,35-18 1,0 141 0,18 18-1,0 0 1,0-35-1,-17-53 1,-19-71 0,-52-35-1,18-53 1,52-17 15,36-36-31,35-35 31,70 17-31,-88 89 16</inkml:trace>
  <inkml:trace contextRef="#ctx0" brushRef="#br0" timeOffset="-68316.434">12083 15187 0,'0'-35'16,"0"17"0,-18 18-1,0 0 1,-35 0 0,-35 35-1,18 18 1,-1 18-1,53-1 1,36-17 0,53 0-1,35-35 1,-18-18 15,0-53-15</inkml:trace>
  <inkml:trace contextRef="#ctx0" brushRef="#br0" timeOffset="-67987.712">12259 15258 0,'0'0'15,"0"-18"-15,-35 18 16,-1 18 0,1 17 15,35 18-31,0-18 0,18 36 15,52-18 1,-17-36 0,18-17-1,-36-53 1,-17-17 15,-36-54-15,-35 54-1,0 52 1,36 36 0,17-1-1,0 19-15</inkml:trace>
  <inkml:trace contextRef="#ctx0" brushRef="#br0" timeOffset="-67628.355">12665 15487 0,'0'0'0,"0"18"16,17-1-16,-17-34 31,-35-36-15,17 17 15,18-34-16,18-1 1,53 18 0,-36 36-16,88 17 15,1 35 1,-54 53 0,-34 0-1,-54 1 1,0-37-1,-35 19 1</inkml:trace>
  <inkml:trace contextRef="#ctx0" brushRef="#br0" timeOffset="-67222.131">13212 14834 0,'0'0'16,"0"-17"-16,17 34 46,-17 1-46,18 35 16,-1 17 0,-17 36-1,0 18 1,0-89-16,0 36 16,-17 52 15,17-52-16,35-19 1,0-16 0,36-54-1,-1-70 1</inkml:trace>
  <inkml:trace contextRef="#ctx0" brushRef="#br0" timeOffset="-67050.377">13247 15187 0,'0'0'0,"17"-18"31,36 18-15,0-17-1,0-1 1</inkml:trace>
  <inkml:trace contextRef="#ctx0" brushRef="#br0" timeOffset="-66282.647">13758 15152 0,'18'-18'0,"-18"1"15,-18-1 1,-17 18 0,-18 0-1,18 0 1,0 18-1,-36 34 1,53 37 0,18-1-1,71-18 1,-1-34 0,1-19-1,-36-52 1,-17-36-1,-18-17 1,0 35 0,18 18-1,-18 70 1,0 1 0,0 34-1,17 1 1,36-18 15,0-18-15,35-35-1,-17-35 1,-18-1 0,17-52-1,-17 35 1,-53 0-1,-35 89 17,17 17-1,18 17-31,0-35 16,0 36-1,18-53 16,-18-36-31,0 0 16</inkml:trace>
  <inkml:trace contextRef="#ctx0" brushRef="#br0" timeOffset="-66141.988">14182 15028 0,'0'0'0,"0"-53"16,-18 36-1,0 17 1</inkml:trace>
  <inkml:trace contextRef="#ctx0" brushRef="#br0" timeOffset="-65751.516">14446 15346 0,'0'0'0,"0"17"0,-17 1 31,17-36-15,0 1 0,0-1-1,0-35 1,17-17-1,19-1 1,16 18 0,-16 36-16,52 34 15,-18 19 1,1 69 0,-18 1-1,-35-18 1,-18-35-1,-36 0 1,19-53 15</inkml:trace>
  <inkml:trace contextRef="#ctx0" brushRef="#br0" timeOffset="-65188.918">15205 15081 0,'0'0'0,"0"-17"31,-18 17-15,0 0-1,-52 0 1,17 17 0,18 19-1,35-1 1,0-18-16,35 54 16,0 0-1,1-1 1,-19 1-1,-17-36 1,-35 0 0,-18-17 15,-35-18-15,35-35-1,35 17-15</inkml:trace>
  <inkml:trace contextRef="#ctx0" brushRef="#br0" timeOffset="-64437.559">15610 14905 0,'0'-18'0,"-17"18"16,-1-17 0,0 17-1,-17 0 1,-35 35 0,34 18-1,-17 53 1,1 17-1,52-88-15,17 106 16,54 1 0,35-54-1,-54-53 1,37-17 15,-36-54-31</inkml:trace>
  <inkml:trace contextRef="#ctx0" brushRef="#br0" timeOffset="-64124.917">16087 14958 0,'0'0'0,"17"-18"0,-17 0 16,18 18 0,0 18-1,17 35 1,18 53 0,-18 17 15,-53 36-16,-70 0 1,-53-53 0,0-53-1</inkml:trace>
  <inkml:trace contextRef="#ctx0" brushRef="#br0" timeOffset="-63249.396">16863 15416 0,'0'0'0,"0"18"15,17 0 48,1-18-63,35 0 15,53 0 1,0 0 0,-53 0-1,17 0 1,-52 0-1,-1 0 17,1-18-17</inkml:trace>
  <inkml:trace contextRef="#ctx0" brushRef="#br0" timeOffset="-62358.882">18062 15099 0,'18'-18'15,"-18"1"1,17 17-1,-17 17 48,0 1-63,0 0 16,0 17-1,-35 18 1,18-18-16,-36 71 15,-18 17 1,36-35 0,-18 36-1,-18-18 1,36-18 0,-18-17-1,36-71 1,17-36 15,52-34 0,1 17-31</inkml:trace>
  <inkml:trace contextRef="#ctx0" brushRef="#br0" timeOffset="-61999.596">18450 15222 0,'0'0'0,"0"-17"0,18-1 16,0 18 0,-36 0 15,0 18-31,-17 17 15,-18 36 1,-17 34 15,17 36-15,17 18 0,19-53-1,-1-18 1,0-35-1,36-70 17,0-19-17</inkml:trace>
  <inkml:trace contextRef="#ctx0" brushRef="#br0" timeOffset="-61499.05">19015 15117 0,'0'0'0,"0"-18"16,17 18 0,1 0 15,-18 18-31,0-1 16,0 54-1,-53 17 1,18 18-1,-18 0 1,18-36 0,-1 36-1,19-71 1,17 36 0,0-18-1,35-36 1,36-17-1,17-17 1,0-36 0,-53 35-16</inkml:trace>
  <inkml:trace contextRef="#ctx0" brushRef="#br0" timeOffset="-61310.886">19050 15452 0,'0'0'0,"-35"0"0,35-18 0,-36 18 31,54-18-15,35 1 15,18-1-15,-54 18-16</inkml:trace>
  <inkml:trace contextRef="#ctx0" brushRef="#br0" timeOffset="-60763.927">19667 15363 0,'0'0'0,"0"-17"0,-35-1 15,0 1 1,-36 17 15,-17 0-15,17 35-1,19 35 1,34 19 0,71-1-1,35-18 1,-17-52 0,-18-53-1,-36-18 1,1-53-1,-18 35 1,0 36 0,0 88 15,0 35-15,17 0-1,19 1 16,-19-36-15,-17-36 0,36-34-1</inkml:trace>
  <inkml:trace contextRef="#ctx0" brushRef="#br0" timeOffset="-60169.822">20055 15346 0,'-17'0'16,"-1"0"0,0 0-16,1 0 15,-36 17 1,18 19 0,35 17-1,0 0 16,53-18-15,-1-35 0,-16-35-1,-19-18 1,1 0 0,-18 0-1,-18 35 1,-35 18-1,18 71 1,0 35 0,35 52-1,0-52 1,0-53-16,-18 106 16,1-36 15,-19-52-16,19-36 1,-36-17 0,0-36-1,18-17 1,17-18 0,18-18-1,53-34 1,35-37-1,0 37 1</inkml:trace>
  <inkml:trace contextRef="#ctx0" brushRef="#br0" timeOffset="-59513.015">20320 15363 0,'0'18'32,"0"0"-17,0 17-15,0 18 16,0 0-1,0 0 17,0-18-17,-18-35 1,18-35 0,-17-36-1,17-17 1,35 0-1,36 17 1,52 54 0,0 70-1,-17 35 1,-53 18 0,-53-18-1,0-18 1,-35-17-1,17-35 17,1-18-32,17-18 0</inkml:trace>
  <inkml:trace contextRef="#ctx0" brushRef="#br0" timeOffset="-58966.182">21325 15416 0,'0'0'0,"18"0"0,-18-17 16,0-1-16,0-17 15,-35 0 1,-36 17 15,1 0-15,17 36 0,35-18-16,0 53 15,18 17 1,71 19-1,0-37 1,-1-34 0,-52-36-1,-1-52 1,1-1 0,-18 36-1,0 53 1,0 35-1,0 0 17,53 88-17,-18-71 1,-17-52 0,0-18-16</inkml:trace>
  <inkml:trace contextRef="#ctx0" brushRef="#br0" timeOffset="-58371.813">21572 15557 0,'0'0'0,"-17"0"15,17 36 1,0-1 0,0 0-1,0-17 1,0-36 31,0-17-32,0-36 1,0-17 0,0 0-1,17 70-15,19-17 16,34 18-1,18 69 1,-35 37 0,-35-19-1,-18-35 1,0-52 15,0-18-15,35-18-1,0-18 1,54 18 0,52 71 15,-88 17-15,-18 53-1,-35 18 1,0-18-1,-35-17 1,-1-53 0,19-18-16,-1-18 15</inkml:trace>
  <inkml:trace contextRef="#ctx0" brushRef="#br0" timeOffset="-57980.898">22507 15416 0,'18'0'16,"-1"0"0,1 18-1,35-18 1,0-35-1,-53 17-15,35-17 16,-35 17 0,-35-17-1,-18 17 1,-35 36 0,-18 105-1,71 18 1,70-17-1,0-53 1,53-1 0,1-70 15,-72 0-31</inkml:trace>
  <inkml:trace contextRef="#ctx0" brushRef="#br0" timeOffset="-56980.993">23618 14711 0,'0'0'0,"36"0"0,-1 0 16,-17-18 15,-36 18 32,0 0-63,-35 0 15,-52 0 1,69 0-16,-69 0 16,34 0-1,0 0 1,36 18-1,17-1 1,18 19 0,0 17-1,-17 0 1,-1-1 15,1-16-15,-1 34-1,-17 19 1,17 16 0,18 54-1,0-71 1,0 53 0,18-17-1,17-36 1,35-53-1,36-17 1,-17-18 0,52-18-1,-18-35 1,-70 18 0</inkml:trace>
  <inkml:trace contextRef="#ctx0" brushRef="#br0" timeOffset="-55964.851">23495 15117 0,'0'0'0,"18"-18"0,-1 18 16,19-18 15,-19 18-16,-34 0 17,-19 0-17,-34 18 1,34 0-16,-34 17 16,17 18-1,35-18 1,18 18-1,18 0 1,53-18 0,34-17-1,-16-18 1,-1-36 0,-53 19-1</inkml:trace>
  <inkml:trace contextRef="#ctx0" brushRef="#br0" timeOffset="-55589.805">23936 15152 0,'0'0'16,"0"-18"-16,-18 18 31,-17 0-15,0 18-1,17-1-15,0 19 16,18 34 0,18-17-1,70 0 1,1-53 0,-19 0-1,-35-70 16,-35 34-15,-35-52 0,-18 35-1,-17 53 1,52 0 0,18 35-1</inkml:trace>
  <inkml:trace contextRef="#ctx0" brushRef="#br0" timeOffset="-55214.893">24236 15293 0,'0'0'0,"35"35"16,0-35 0,-35-17 30,0-1-30,0-17 0,0-36-1,18 36 1,-18 17-16,71-35 16,17 53-1,-18 36 1,-34 16-1,-19 19 1,-17 0 0,-17-1-1,-1-35 1,18-17 0</inkml:trace>
  <inkml:trace contextRef="#ctx0" brushRef="#br0" timeOffset="-54839.928">24800 14817 0,'18'0'47,"-18"17"-47,0 1 16,18 0-16,-18 17 16,0 53-1,0 18 1,0 0-1,0-18 17,17-18-17,-17-34 1,35-19 0,-17-34-16</inkml:trace>
  <inkml:trace contextRef="#ctx0" brushRef="#br0" timeOffset="-54668.122">24924 15152 0,'0'0'16,"-36"-18"-16,19 18 16,34 0 15,36 0-16,-35-17 1</inkml:trace>
  <inkml:trace contextRef="#ctx0" brushRef="#br0" timeOffset="-53854.786">25435 15046 0,'0'-18'15,"-17"18"1,-36 0 15,-18 0-31,-17 18 16,17 35 15,36 17-15,35-17-1,0-35-15,18 53 16,52-19-1,19-52 1,-37 0 0,1-52-1,-35-1 1,0-18 0,-1 18-1,-17 71 16,-17 17-15,17 36 0,0-18-1,35-18 17,18 0-17,0-35 1,0-18-1,0-34 1,-36 34-16,18-17 16,1-18-1,-19 17 1,-34 72 15,-1-1-15,18-17-16,-18 35 15,18-18 1,0 0 0</inkml:trace>
  <inkml:trace contextRef="#ctx0" brushRef="#br0" timeOffset="-53698.438">25700 14958 0,'0'0'0,"17"-36"15,-17 1 1,-17 35 15,-1 18-15</inkml:trace>
  <inkml:trace contextRef="#ctx0" brushRef="#br0" timeOffset="-53292.057">25841 15275 0,'0'0'0,"0"18"0,18 0 16,-18-1-1,0-34 17,0-19-17,0-17 1,17-17 0,19-1-1,16 36 1,19 35-1,0 53 1,-19 35 0,-34 0-1,-18-35 1,0 0 15,-18-18-15,1-35-1,-1 0-15</inkml:trace>
  <inkml:trace contextRef="#ctx0" brushRef="#br0" timeOffset="-52932.103">26547 15117 0,'0'0'0,"17"-36"15,1 36 1,-18-17 0,-18 17 15,1 0-31,-19 0 31,1 17-15,17 36-1,36 0 1,17 0 0,1 18-1,-36-1 1,-18-35 0,-35 1-1,-35-36 1,17-18-1</inkml:trace>
  <inkml:trace contextRef="#ctx0" brushRef="#br0" timeOffset="-52338.419">27234 14482 0,'0'-36'16,"18"19"0,-36 17-1,1 0 1,-36 35 0,18-17-16,-71 105 15,-18 53 1,18 1-1,71-36 1,18 53 0,34 18-1,142 35 1,-18-142 15,-106-87-31</inkml:trace>
  <inkml:trace contextRef="#ctx0" brushRef="#br0" timeOffset="-50697.902">27305 15258 0,'18'0'16,"-1"-18"-16,1 0 16,0 1-1,-18-1 1,-18 18 15,-17-18-31,-18 18 16,-18 36 15,54-19-31,17 19 16,0 17-1,70-1 1,-17-52 0,18 0-1,-36-35 1,-35-18-1,0 0 1,0 36 0,0-1-1,0 36 1,17 17 0,1-17-1,53-1 16,-36-17-15,18-35 0,-36-18-1,1-17 1,-18-36 0,-18-35-1,-17 52 1,-35 54-1,-1 17 1,36 18 0,-53 18-1,-18 53 1,0-1 0,35 1-1,1-1 1,52-17 15,18 35-15,0-17-1,18 35 1,17-18 0,18 18-1,0-71 1,0 36-1,17-18 1,36 0 0,-35-53-1,-18 0 1,17-18 0,1-35-1,-1-35 1,19-18 15,-54-18-15,-35 19-1,-35 34 1,-18 36 0,35 35-1</inkml:trace>
  <inkml:trace contextRef="#ctx0" brushRef="#br0" timeOffset="-50103.623">28187 15064 0,'0'0'16,"18"0"-16,-36 0 31,18 17-15,-18 1-16,-17 17 16,0 53-1,17 1 1,0-19-1,18-35 1,0-17 0,0-53-1,0-18 1,36-53 0,34-17-1,18-1 1,-35 18-1,0 71 1,-17 35 15,-36 53-15,35 35 0,-35 18-1,0 0 1,0 0-1,35-36 1,-17 1 0,17-54-1,-17-34 1</inkml:trace>
  <inkml:trace contextRef="#ctx0" brushRef="#br0" timeOffset="-49915.978">28257 15222 0,'0'0'15,"-35"0"1,70-17 15,-17 17-31,53 0 16,-1-18-1,18-17 1</inkml:trace>
  <inkml:trace contextRef="#ctx0" brushRef="#br0" timeOffset="-49415.915">28734 14975 0,'0'18'15,"0"0"-15,0 17 16,0 18 0,0-35-1,-18 70 1,0-35 0,18 0-1,0-18 1,0-53 15,0-35-15,0 0-1,0-35 1,18 0 0,17 35-1,-17 35 1,0 36-16,-1 17 15,19 18 1,-1 18 0,0-1 15,0-17-15,1-17-1,17-19 1,-18-17-1,0-53 1</inkml:trace>
  <inkml:trace contextRef="#ctx0" brushRef="#br0" timeOffset="-49103.088">29263 14852 0,'0'0'0,"-18"-35"0,1-1 15,-1 1 1,0 35 0,1 18-1,-1 35 17,18 35-17,-18 0 1,1 36-1,-1-19 1,18-16 0,-35-19-1,35-52 1</inkml:trace>
  <inkml:trace contextRef="#ctx0" brushRef="#br0" timeOffset="-48430.267">29704 15240 0,'0'-18'15,"18"18"1,-1 0 15,-17 18-15,-17 0-1,-36 52 1,0-17 0,53 0-1,0-35 1</inkml:trace>
  <inkml:trace contextRef="#ctx0" brushRef="#br0" timeOffset="-47898.979">30392 14534 0,'0'0'0,"-18"0"0,1 18 47,-1 0-47,0 17 15,18 18 1,0 0 15</inkml:trace>
  <inkml:trace contextRef="#ctx0" brushRef="#br0" timeOffset="-47133.389">30727 14975 0,'0'0'16,"0"18"-16,0 0 0,0 17 16,-18 0-1,1 1 1,17-1 0,0-53 46,0-17-46,0-18-1,17-53 1,1 53-16,17-88 16,18 0-1,-18 70 1,-17 36-1,0 53 1,35 88 0,-36-1-1,-17 19 1,18-71 0,0 53-1,17-53 16,0 0-15,-35-71 0</inkml:trace>
  <inkml:trace contextRef="#ctx0" brushRef="#br0" timeOffset="-46945.566">30745 14940 0,'0'0'0,"17"0"47,1 0-47,17 0 0,0 0 16,54 0-1,-54-18 1</inkml:trace>
  <inkml:trace contextRef="#ctx0" brushRef="#br0" timeOffset="-46585.698">31168 14640 0,'-18'-17'15,"18"-1"1,18 36 31,0-1-47,34 54 16,1-1-1,18 36 1,-18-18-1,-18-17 1,-17-36 15,17-17-15,-17-36 0</inkml:trace>
  <inkml:trace contextRef="#ctx0" brushRef="#br0" timeOffset="-46273.214">31785 14623 0,'0'0'0,"0"-36"16,18-17 0,-18 36-1,-18 34 16,-35 36-15,18 53 0,-18 0 15,18-18-15,-18 18-1,35-71-15,-17 36 16,17-36-1,18-17 1,0-36 0</inkml:trace>
  <inkml:trace contextRef="#ctx0" brushRef="#br0" timeOffset="-45817.415">32120 14323 0,'0'0'0,"0"-36"15,0 54 48,0 0-63,0-1 0,-17 36 15,-1 18 17,18-53-17</inkml:trace>
  <inkml:trace contextRef="#ctx0" brushRef="#br0" timeOffset="-44629.938">32120 13917 0,'0'0'0,"0"18"16,18-1 140,0-17-156,-1 18 16,1-18 0,-18 18-1,18-18-15,-1 35 16,1 0-1,17 0 1,-17 1 0,-18-1-1,0 36 1,0 52 0,0-17-1,0-36 1,0 36-1,-35 0 1,-1-18 15,1 18-31,0-71 16,-1 36 0,-17-18-1,18 0 16,-18 17-15,18-17 0,0 0-1,-1 0 1,1-35 0,-18-1-1,18-17 1,0 0-1,35-53 1,35 1 0,0 34-16</inkml:trace>
  <inkml:trace contextRef="#ctx0" brushRef="#br0" timeOffset="-43629.338">32438 13988 0,'0'0'0,"-18"0"0,1 0 16,-1 0 15,36 0 0,-1 0-15,1 0-16,35 0 16,35 0-1,0 17 1,-53-17 0,1 0-1,-19 0 1,-17 36 15,0-1-15,-17 18-1,-19 0 1,1 17 0,0 36-1,0 53 1,-1-18-1,1-18 1,17-52 0,-17 52-1,0-17 1,17 0 0,1 35-1,17-88 1,-18 18-1,0-18 17,1-1-17,-19-16 1,1-19 0,18 19-1,-36-19 1,-18 1-1,-52-18 1,34 0 0,-52-35-1</inkml:trace>
  <inkml:trace contextRef="#ctx0" brushRef="#br0" timeOffset="-41144.209">16245 16457 0,'0'0'0,"0"-18"15,-17 18 17,17 18-17,-18 0 1,-17 35 0,35-36-16,-53 71 15,0 36 1,0-18-1,35-18 1,-17 0 0,0-17-1,17-18 1,1-36 15,52-34 0,18-19-15,-18-17-16</inkml:trace>
  <inkml:trace contextRef="#ctx0" brushRef="#br0" timeOffset="-40768.8">16457 16598 0,'0'0'0,"18"-17"0,-1-19 16,1 19-16,0-1 16,-1 0-1,-17 36 17,0 17-17,-53 36 16,36-36-31,-36 89 16,0-1 0,0-35-1,18 0 1,-1 1 0,36-54-1,-17 0 1,17-52 15,17 17-15</inkml:trace>
  <inkml:trace contextRef="#ctx0" brushRef="#br0" timeOffset="-40018.941">17004 16404 0,'0'0'0,"0"-17"31,18 17-16,-18 17 17,0 1-32,0 17 15,0 0 1,0 54 0,-36 52-1,1 0 16,17-53-15,-17 18 0,35-18-1,0-17 1,0-36 0,35-35-1,36 0 1,-1-35-1,19-36 1,-72 53-16</inkml:trace>
  <inkml:trace contextRef="#ctx0" brushRef="#br0" timeOffset="-39831.346">17022 16880 0,'-18'0'16,"36"0"-16,-36-17 16,18-1-1,53 18 1,17-35 0,-17 35-16</inkml:trace>
  <inkml:trace contextRef="#ctx0" brushRef="#br0" timeOffset="-39268.037">17674 16775 0,'0'0'0,"0"-18"16,0-17 15,-17 17-15,-36 0-1,-18 18 1,-17 18 0,53 35-1,17 70 1,53-34-1,36-19 1,-1-35 0,19-35-1,-37-17 1,-16-71 0,-36 17-1,17 0 1,-17 36-1,0 106 32,18 17-31,17-17 0,-17-1-1,17-35 1,0-17-1,-17-18 17</inkml:trace>
  <inkml:trace contextRef="#ctx0" brushRef="#br0" timeOffset="-38580.033">18274 16704 0,'0'0'0,"0"-18"15,-35 18 17,-1 0-17,-17 53 1,18 18-1,35-54-15,0 54 16,18-36 0,35 1-1,0-36 1,-36-53 0,1-18-1,-18-17 1,0 53-1,-18 35 1,1 17 15,-1 71-15,0 18 0,1 71-1,17-89 1,-18 35-1,18-17 1,-35-18 0,35-35-1,-36 0 1,1-35 0,-18-18-1,36-18 1,-36-17 15,53-36-31,17-34 16,54-1 15,-1 0-15,-34 35-16</inkml:trace>
  <inkml:trace contextRef="#ctx0" brushRef="#br0" timeOffset="-38064.342">18450 16916 0,'0'0'0,"-17"17"31,17 19-15,0 17 0,0 17-1,0-35 17,0-17-17,0-36 1,-18 1-1,18-36 1,0-53 0,18 0-1,52 18 1,54 88 0,17 70-1,-71 36 1,-17 0-1,-53-35 1,0-1 0,-17-52-1,17 35 1,-18-53 0,0 0-1</inkml:trace>
  <inkml:trace contextRef="#ctx0" brushRef="#br0" timeOffset="-37497.331">19367 16969 0,'0'-18'16,"0"0"-16,0-17 31,-52 17-15,-1 18-1,17 0-15,-52 36 16,35 34 0,36 1-1,34-18 1,54 17 0,35-52-1,-71-36 1,0-17-1,-17-53 1,-18 0 0,0 35-1,0 70 1,0 72 15,17-1-15,1 0-1,-18-35 1,18-36 0,-1-17-16</inkml:trace>
  <inkml:trace contextRef="#ctx0" brushRef="#br0" timeOffset="-37281.836">19579 17145 0,'0'0'0,"18"18"32,-18-1-32,0 19 31,0-19-31,0 1 16</inkml:trace>
  <inkml:trace contextRef="#ctx0" brushRef="#br0" timeOffset="-36890.714">19562 17110 0,'0'-71'31,"0"142"-31,17-212 16,18 105 0,36 1-1,-18 70 1,0 89-1,-53-89 1,0 18 0,0-35-1,17-18 17,-17-36-32,18-34 15,17-18 16,18 17-15,-17 53 0,16 54-1,-16 70 1,-36-1 0,0-16-1,-18-37 1,-17-16-1,17-36 1</inkml:trace>
  <inkml:trace contextRef="#ctx0" brushRef="#br0" timeOffset="-36452.521">20355 17057 0,'0'0'0,"18"0"31,-18-18-31,35-17 16,-17-18-1,-1 0 17,-34-18-32,-36 54 15,0 34 1,0 36 0,18 53-1,17-53-15,1 53 16,17-53 15,35 17-15,35-17-1,19-35 1,-37-36 0,-34 1-16</inkml:trace>
  <inkml:trace contextRef="#ctx0" brushRef="#br0" timeOffset="-35030.501">21414 16228 0,'0'0'0,"17"0"16,1 0 15,-36 0 31,1 0-46,-1 0-16,-53 0 16,1 0 15,-1 0-15,-17 0-1,35 0 1,0 0-1,36 0 1,-1 0-16,18 17 47,0 1-31,0 0-16,0-1 15,-35 36 1,-1 0-1,1 18 1,18 17 0,-1-18 15,18 54-15,0 17-1,0-88-15,-18 35 16,18 36-1,-17-36 1,-1-18 0,18-34-1,0-19 1,53 1 0,35-18-1,18 0 1,-36 0-1,19-18 1</inkml:trace>
  <inkml:trace contextRef="#ctx0" brushRef="#br0" timeOffset="-34327.419">21431 16651 0,'0'0'0,"0"-18"0,0 1 15,0-1 1,0 1-1,-17-1 1,-36 18 0,17 0-1,19 18 1,-36 34 0,18 54-1,35-35 1,0 35-1,17-36 1,36 1 0,0-54-1,0-17 1,18-52 0,-54 34-16</inkml:trace>
  <inkml:trace contextRef="#ctx0" brushRef="#br0" timeOffset="-33983.27">21696 16775 0,'0'-36'16,"0"107"-1,0-106-15,0-18 0,-35 53 16,-1 53 15,1 35-15,35 0-1,18 0 1,35-35 0,35-35-1,-35-36 1,-36-17 0,1-53-1,-18-89 1,-35 107-1,17 52 1,-17 18 0,35 35-1,0-17-15</inkml:trace>
  <inkml:trace contextRef="#ctx0" brushRef="#br0" timeOffset="-33608.297">22049 17057 0,'0'0'16,"0"17"-16,17 1 15,-17-36 17,-17-34-17,-1-19 1,18-17-1,35 17 1,53 1 0,-52 52-16,105 36 15,-35 35 1,-53 17 15,-36 36-15,-34-18-1,-19-35 1,1-18 0,17-35-1</inkml:trace>
  <inkml:trace contextRef="#ctx0" brushRef="#br0" timeOffset="-33061.154">22648 16439 0,'0'0'0,"0"-17"0,18-1 31,0 18-15,-1 35 15,-17 18-15,0-35-16,0 70 16,-17 0-16,-19 36 31,19-1-16,17-17 1,0-18 0,35-35-1,0-35 1,18-18 15,18-18-15,-54 1-16</inkml:trace>
  <inkml:trace contextRef="#ctx0" brushRef="#br0" timeOffset="-32905.056">22737 16898 0,'0'0'0,"0"-35"16,17 35 0,18-18-1,18 0 16,-35 1-31</inkml:trace>
  <inkml:trace contextRef="#ctx0" brushRef="#br0" timeOffset="-32139.129">23230 16775 0,'0'-18'32,"0"0"-32,-17-17 0,-1 35 0,-17-35 15,-36 35 16,18 35-15,-17 53 0,70-17 15,0 35-15,53 17-1,17-88 1,-34-35-1,-1-17 1,-18-71 0,1-18-1,-18 0 1,18 71 0,-18 52-1,0 54 1,0-18-1,0 17 17,53 18-17,-18-70 1,18 0 0,0-18-1,0-53 1,0 0-1,-18 0 1,-35 18 0,-35 70 15,35 0-15,-18 36-1,18-18 1,0-36-16,18 19 15,-1-36 17,1 0-32</inkml:trace>
  <inkml:trace contextRef="#ctx0" brushRef="#br0" timeOffset="-31998.413">23654 16633 0,'0'0'0,"0"-52"16,-36 16 0,19 19-1,-1 17 1</inkml:trace>
  <inkml:trace contextRef="#ctx0" brushRef="#br0" timeOffset="-31560.895">23707 16986 0,'0'18'0,"0"-36"0,0 71 15,0-18 1,0-52 31,0-1-47,0-52 15,17-1 1,19-35 0,16 18-1,37 53 1,17 70-1,-54 36 1,-34-36 0,0 88-1,-18-17 1,0-35 0,-18-18-1,-17-18 1,17-35-1</inkml:trace>
  <inkml:trace contextRef="#ctx0" brushRef="#br0" timeOffset="-31217.062">24412 16863 0,'0'0'0,"18"-36"0,35-16 16,-53-1-1,0 35 1,-18 0 0,-35 18 15,0 18-15,36 35-1,17 17 1,17 19-1,19 17 1,-36-54 0,-18 19-1,-70-18 1,17-35 0,-35-36-1</inkml:trace>
  <inkml:trace contextRef="#ctx0" brushRef="#br0" timeOffset="-30451.553">25153 16351 0,'18'-17'0,"17"-19"16,18 36 0,-35-17-1,-36 17 17,-53 35-17,-35 36 1,-17 52-1,17 53 1,36 1 0,70 17-1,70-35 1,71-54 0,-35-52-1,35-35 1</inkml:trace>
  <inkml:trace contextRef="#ctx0" brushRef="#br0" timeOffset="-29154.833">25541 16475 0,'18'-18'16,"-1"18"-1,-17-18 1,18 18 0,-18 18 15,0 0-31,-35 17 16,-18 36 15,0 34-16,0 19 1,35-18 0,18 0-1,0-36 1,36-35 0,17-17-1,-18-18 1,35-18-1,-52 1-15,35-36 16,-35 35 0</inkml:trace>
  <inkml:trace contextRef="#ctx0" brushRef="#br0" timeOffset="-28951.77">25382 16775 0,'0'0'31,"-17"-18"-31,-1 0 16,36 1-1,35-1 1,35 0 0,-18-17-1,-34 35-15</inkml:trace>
  <inkml:trace contextRef="#ctx0" brushRef="#br0" timeOffset="-28545.6">25912 16757 0,'17'0'32,"1"0"-17,-1 0-15,1-35 16,-18-1 0,0 1-1,-35 17 16,17 54-15,1-19-16,17 36 16,0 35-1,0 1 1,17-1 0,36-35-1,-18-18 1,18-35-16</inkml:trace>
  <inkml:trace contextRef="#ctx0" brushRef="#br0" timeOffset="-28280.005">26529 16775 0,'0'0'0,"0"-53"15,-35 53 17,-1 35-17,1 35 1,-18 1 0,18-18-16,17-18 15,-17 18 1,0-18 15</inkml:trace>
  <inkml:trace contextRef="#ctx0" brushRef="#br0" timeOffset="-28045.649">26247 16810 0,'17'-35'0,"-34"70"0,34-123 16,1 105-1,17 54 17,0 35-17,1 0-15,17-36 16,-18-17 0,-17-53 15,17 0-31</inkml:trace>
  <inkml:trace contextRef="#ctx0" brushRef="#br0" timeOffset="-27576.858">26846 16439 0,'0'0'0,"0"-17"0,0-1 16,18 18 30,-18 18-30,0 17 15,-53 18-15,35 18 0,-17 34-16,18-69 0,-19 87 15,19-52 1,17 17 15,0-18-31,0-17 16,53-17-1,-1-36 1,19 0 0,-53-18-1</inkml:trace>
  <inkml:trace contextRef="#ctx0" brushRef="#br0" timeOffset="-27420.549">26829 16792 0,'0'0'0,"0"-17"15,53 17 1,-53-18-16</inkml:trace>
  <inkml:trace contextRef="#ctx0" brushRef="#br0" timeOffset="-26998.197">27446 16651 0,'0'-18'0,"0"36"0,18-71 31,-18 36-31,0-1 16,-36 18-1,-16 0 1,-19 35 15,-17 53-15,53 1 0,-18 69-1,70-34 1,1-71-1,52 17 17,-17-34-17,18-36-15</inkml:trace>
  <inkml:trace contextRef="#ctx0" brushRef="#br0" timeOffset="-26716.99">27746 16563 0,'0'0'0,"18"-35"16,-1 35-1,19 53 1,-19 35-1,-17 18 1,0-71 0,-53 106-1,-35-35 1,0-71 0,53-35-16</inkml:trace>
  <inkml:trace contextRef="#ctx0" brushRef="#br0" timeOffset="-26247.812">26617 16775 0,'18'0'31,"-1"0"-31,1 0 15,17 17 1,1-17 0,-19 0-1,1 0-15</inkml:trace>
  <inkml:trace contextRef="#ctx0" brushRef="#br0" timeOffset="-25544.649">28346 17004 0,'0'0'0,"17"0"0,1 0 16,0 0 0,17 18-1,-17-1 1,-18 36 0,-36 18-1,1-36 1,-18 0-1,18-17 1</inkml:trace>
  <inkml:trace contextRef="#ctx0" brushRef="#br0" timeOffset="-24575.739">29157 16422 0,'18'0'0,"-18"-18"16,17 1-1,1 17 1,0 0-1,-18 17 32,0 1-47,0 17 16,-18 36 0,18 17 15,0-53-31,-18 36 15,1 17 1,17-18 0,-18-34-1,18-54 17,0-17-17,0-36 1</inkml:trace>
  <inkml:trace contextRef="#ctx0" brushRef="#br0" timeOffset="-24231.951">29051 16404 0,'0'0'15,"-17"0"-15,17-17 16,17 17 15,54-18-15,17 18-1,18 0 1,-18 0 0,-17 0-1,-36-18 1,-18 18 0</inkml:trace>
  <inkml:trace contextRef="#ctx0" brushRef="#br0" timeOffset="-23808.631">29792 16422 0,'18'-35'31,"-18"17"-31,17 18 16,1 0 0,17 53-1,-17 17 16,0 36-31,17 18 32,-18-54-17,1 18 1,0-70-16,-18 17 16,17-35-1,1-53 16</inkml:trace>
  <inkml:trace contextRef="#ctx0" brushRef="#br0" timeOffset="-23480.011">30321 16439 0,'18'-35'0,"-36"70"0,71-140 15,-53 69 1,-17 36 31,-19 36-32,-17-1 1,0 18 0,-17 53-1,-1 17 1,18-17-1,0-18 1,53-35 0,-17-35-1,17-36 17,17 18-32</inkml:trace>
  <inkml:trace contextRef="#ctx0" brushRef="#br0" timeOffset="-23089.296">30727 16140 0,'0'0'0,"18"0"15,-18 17 32,0 1-31,-18 35 0,-35 0-1</inkml:trace>
  <inkml:trace contextRef="#ctx0" brushRef="#br0" timeOffset="-22213.879">28751 16228 0,'0'-18'0,"0"36"63,-17-1-48,-1 19 1,0 34 0,18-34-1,0 16 1,18-34 0,17 0-1</inkml:trace>
  <inkml:trace contextRef="#ctx0" brushRef="#br0" timeOffset="-21228.469">30833 15946 0,'-18'0'16,"36"0"31,-1 17-32,1-17-15,0 18 16,-1 35-1,19 17 1,17 36 0,-36-35-1,-17-36-15,0 88 16,-17-34 0,-36 52 15,-18-18-16,-17 1 1,0-54 0,17-34-1,18-36 1</inkml:trace>
  <inkml:trace contextRef="#ctx0" brushRef="#br0" timeOffset="-20166.136">31115 15946 0,'-18'0'0,"18"-18"47,18 18 31,0 0-78,-1 0 15,19 0-15,69 0 16,1 0 0,0 18-1,-71-18 1,18 0 15,-35 0-15,-18 17 31,-18 1-32,1-1-15,17 1 16,-36 35-1,19 18 1,-1 34 0,0 19-1,1-36 1,-19 71 0,19-106-16,-1 70 15,-17 54 16,17-36-15,-17-18 0,17-35-1,-35-17 1,-52-18 0,-1-53-1,-71-35 1,19-18-1,122 53-15</inkml:trace>
  <inkml:trace contextRef="#ctx0" brushRef="#br0" timeOffset="-18541.389">16016 17886 0,'0'0'0,"0"-18"0,18 18 0,-18-17 15,17-19 1,1 19 0,-18 34 77,-18 1-93,18 0 16,-35 34 0,-18 54-1,0 35 1,-17-17-1,34-36 1,1-53-16,-18 71 16,18-53-1,17-18 1,18-17 0,36-53 15,-19 35-31,36-53 15,-18 35 1</inkml:trace>
  <inkml:trace contextRef="#ctx0" brushRef="#br0" timeOffset="-18197.565">16439 18080 0,'36'-53'16,"-72"106"-16,89-159 15,-35 71 1,-18 17 0,0 36 15,-18-18-31,1 53 16,-36 35-1,-18 35 1,18-17-1,0 0 1,18-35 15,0-1-15,35-52 0,17-36-1</inkml:trace>
  <inkml:trace contextRef="#ctx0" brushRef="#br0" timeOffset="-17556.982">17004 17833 0,'0'0'15,"0"-18"-15,18 1 16,-18 52 46,0-17-62,0 17 16,-36 18 0,36 0-16,0 17 15,-35 36 1,17 0-1,1-18 1,17-35 0,0 18-1,17-54 1,19 1 0,17-18-1,35-35 1,-35-1-1</inkml:trace>
  <inkml:trace contextRef="#ctx0" brushRef="#br0" timeOffset="-17353.909">17057 18221 0,'-35'0'16,"70"0"-16,-70-35 15,35 17 1,70 0 0,-17 1-1,35-1 1,-70 18-16</inkml:trace>
  <inkml:trace contextRef="#ctx0" brushRef="#br0" timeOffset="-16838.333">17709 18150 0,'0'-17'15,"0"-1"1,-35-17-1,0 35 1,-36 0 0,1 17-1,17 54 1,53-18 0,0-18-16,35 36 15,36-18 1,-36-18-1,18-35 1,-18-35 0,-17-36-1,17 1 17,-35 17-17,0 35 1,0 53-1,0 36 1,18-1 0,17 1-1,-17-18 1,17-35 0,-17-18-1</inkml:trace>
  <inkml:trace contextRef="#ctx0" brushRef="#br0" timeOffset="-16229.119">18274 18133 0,'0'0'0,"0"-18"0,0 0 15,0-17 1,-53 35-1,0 18 1,0 52 0,35-34-1,18 17 1,53-18 0,18-35-1,-36-18 1,-17-52-1,0-1 1,-18 36 0,0 0-1,-18 70 1,-17 35 15,35 54-15,17 17-1,1-18 1,17 36 0,-35-35-1,0-1 1,-17-88 0,-19-35-1,-34-17 1,-19-54-1,37-17 1,52-18 0,52-17-1,19-1 1,0 54 0</inkml:trace>
  <inkml:trace contextRef="#ctx0" brushRef="#br0" timeOffset="-15665.954">18556 18115 0,'0'18'47,"0"-1"-47,0 19 16,0 34 0,0-52-1,0 35 1,0-36-1,0 1 1,0-36 0,0-34-1,0-1 1,18-89 0,35 72-1,35 35 1,18 88-1,-36 70 1,-34-52 0,-19 70-1,-17-71 1,-17-52 0,-1 0-1,18-36 16</inkml:trace>
  <inkml:trace contextRef="#ctx0" brushRef="#br0" timeOffset="-15180.343">19420 18239 0,'0'0'0,"18"-18"0,-18 0 16,0-17-1,-53 0 1,0 35 15,0 0-31,36 0 0,-36 53 16,35 17 15,18-34-15,53 34-1,18-35 1,-19-35 0,-16-53-1,-1-17 1,-35 35-1,18 17 1,-18 36 0,0 52-1,0 1 1,35-1 0,0-17 15,-35-35-31,18-18 15</inkml:trace>
  <inkml:trace contextRef="#ctx0" brushRef="#br0" timeOffset="-14569.062">19685 18450 0,'18'0'15,"-18"18"1,0 0-1,0-1 1,0-34 31,-18-1-31,18 0-16,0-52 15,0 17 1,0 18-16,53-36 15,-18 53 1,53 36 15,-17 53-15,-53-1 0,-1-35-1,-17 18 1,0-70 15,0-19-15,35-52-1,-17 18 1,35-1 0,-18 53-16,36 36 15,-36 35 1,18 53-1,-53-18 17,0-35-17,0 0 1,-35 0 0,17-53-1,1-18-15</inkml:trace>
  <inkml:trace contextRef="#ctx0" brushRef="#br0" timeOffset="-14178.366">20585 18362 0,'17'0'31,"1"0"-15,-1 0-16,1-18 16,0 1-1,17-36 1,-35 18 15,-18-1-15,-52 19-1,35 17-15,-18 17 16,-36 72 0,72-1-1,17 0 1,35-35 0,53 0-1,18-36 1,-71-17-1</inkml:trace>
  <inkml:trace contextRef="#ctx0" brushRef="#br0" timeOffset="-13255.957">21625 17727 0,'0'-18'15,"0"1"48,-17 17-32,-1-18-31,-35 18 16,0 0-1,-17 0 1,52 0 0,0 0-1,1 18 1,17-1-1,-18 19 1,18-1 0,0 0-1,-18 53 1,1 1 0,-19-1-1,1 18 1,18 17-1,-1-52 1,18 35 0,18-18-1,17-18 1,18-17 0,-18-35 15,0-1-16,1-17 1,17-17 0,-1-36-1</inkml:trace>
  <inkml:trace contextRef="#ctx0" brushRef="#br0" timeOffset="-12490.37">21996 18080 0,'0'0'0,"0"-18"15,0-17 1,0 17 0,0 1-1,0-1 1,-36 0-1,1 18 1,-35 53 0,-1 35-1,18 1 1,53-36 0,0 17-1,53-17 1,35-18 15,-17-35-15,-54 0-16,89-17 15,-18-19-15</inkml:trace>
  <inkml:trace contextRef="#ctx0" brushRef="#br0" timeOffset="-12162.29">22348 18186 0,'0'-18'15,"0"36"1,-17-54-16,-18 54 16,-18 53-1,53-18 1,0 17 0,17-17-1,54-18 16,-1-35-15,-17-35 0,-35 0-1,0-71 1,-18 0 0,-36 53-1,1 35 1,17 36-1,18 0-15</inkml:trace>
  <inkml:trace contextRef="#ctx0" brushRef="#br0" timeOffset="-11787.429">22648 18433 0,'0'0'0,"18"17"0,-18 1 31,18-36-15,-18 1-1,0-1-15,0-35 16,0 0 0,-18-35-1,53 17 1,36 54-1,52 70 1,-52 53 0,-36-18-1,-35-35 1,-18 0 0,-17-18-1,0-35 1,17 0-1</inkml:trace>
  <inkml:trace contextRef="#ctx0" brushRef="#br0" timeOffset="-11412.296">23230 18062 0,'0'0'16,"18"0"-16,0-17 0,17-36 16,-35 35-1,0 36 16,0 87 1,-35-16-17,17 34 1,18-88-16,-18 36 16,18 17-1,0-35 1,53-35-1,-35-18 1</inkml:trace>
  <inkml:trace contextRef="#ctx0" brushRef="#br0" timeOffset="-11240.478">23336 18415 0,'0'0'0,"-17"-35"15,-1-1 1,36 19-1,35 17 17,-1-18-17,-16 1-15</inkml:trace>
  <inkml:trace contextRef="#ctx0" brushRef="#br0" timeOffset="-10454.631">23936 18239 0,'0'0'0,"0"-18"16,-18-17-1,-17-1 1,-36 19 15,1 17-15,-18 53 0,0 53-1,88-36 1,35 18-1,53-17 1,0-54 0,-35-17 15,18-52-31,-54-1 16,36-53-1,-53 35 1,0 54-1,0 34 17,0 54-17,0-1 1,18 1 0,35-18-1,0-18 1,0-35-1,17-18 1,18-52 0,-52 17-1,17-35 17,-53 53-17,-53 105 16,35-52-15,18 17-16,0 0 16,0 18-1,0-18 1,0-52 15</inkml:trace>
  <inkml:trace contextRef="#ctx0" brushRef="#br0" timeOffset="-10282.201">24359 18115 0,'0'0'0,"0"-35"16,0-18 0,0 18-1,0 52 16</inkml:trace>
  <inkml:trace contextRef="#ctx0" brushRef="#br0" timeOffset="-9875.379">24500 18415 0,'0'0'0,"0"18"0,0-1 15,18 19 1,-18-54 31,0-17-31,0-18-1,35-18 1,-17 18-1,0 36-15,52-36 16,1 53 15,-1 53-31,-17 70 16,-53-17 0,-17-53-1,-19 17 1,19-34 15,-1-36-15</inkml:trace>
  <inkml:trace contextRef="#ctx0" brushRef="#br0" timeOffset="-9515.986">25206 18397 0,'0'0'0,"35"-35"16,-17 17 0,17-17-1,-35 0 1,0 17 0,-35 1-1,0 17 1,-1 35-1,1 18 17,17 17-17,18 1 1,0 17 0,0-35-1,-35 0 1,0-53-1,-53 0 1,70-18-16</inkml:trace>
  <inkml:trace contextRef="#ctx0" brushRef="#br0" timeOffset="-8843.652">26000 17692 0,'0'0'0,"17"-35"15,1-1 1,-18 1 15,-18 35-15,-35 35-1,1 1 1,-54 69 0,0 54-1,53 35 1,53-70-1,35 52 1,0-141-16,36 36 31,35-1-15,-88-52-16</inkml:trace>
  <inkml:trace contextRef="#ctx0" brushRef="#br0" timeOffset="-8124.968">26211 18150 0,'0'-17'16,"0"34"46,0 1-31,18-18-31,0 0 16,-1 0 0,-17-35-1,0-1 17,0 19-17,-17 17 1,-1 0-1,18 17 1,0 19 0,18-19-1,17 1 1,-35-36 15,0 1-15,-18 17-16,-17-18 15,0 18 1,35 18 0,0-1-1</inkml:trace>
  <inkml:trace contextRef="#ctx0" brushRef="#br0" timeOffset="-7671.868">26723 18239 0,'0'0'0,"18"-18"15,34-35 1,-34 53 0,0 0-1,-18 71 1,-36-1 0,19-17-1,-36 18 1,18-36-1</inkml:trace>
  <inkml:trace contextRef="#ctx0" brushRef="#br0" timeOffset="-7124.96">27534 17762 0,'0'0'0,"0"-53"16,0 36 0,18 17-1,-18 53 1,-18-18-1,1 36 1,-1-1 0,0-17-1</inkml:trace>
  <inkml:trace contextRef="#ctx0" brushRef="#br0" timeOffset="-5687.701">27975 17798 0,'0'0'0,"0"-18"15,0 0 1,18 1-1,0 17 1,-18 17 31,0 1-47,0 70 16,-18-17-1,0 35 16,1-1-15,-1-69 0,18-1-16,-18 0 15,18 1 1,-17-36 0,17-18 15</inkml:trace>
  <inkml:trace contextRef="#ctx0" brushRef="#br0" timeOffset="-5437.646">27834 17833 0,'0'0'16,"-17"-18"-16,17 1 15,35 17 17,35 0-17,-34 0 1,52 0 0,-71 0-16,36-18 15,-35 18-15</inkml:trace>
  <inkml:trace contextRef="#ctx0" brushRef="#br0" timeOffset="-5093.862">28452 17798 0,'0'0'16,"-18"0"0,18-18-1,18 18 1,17 35 0,18 36-1,-36 52 1,1-17-1,-18-35 1,18 35 0,-1-89-1,19 1 1,-1-18 0</inkml:trace>
  <inkml:trace contextRef="#ctx0" brushRef="#br0" timeOffset="-4765.915">28981 17921 0,'17'-35'15,"-34"70"-15,52-158 16,-17 70 0,-36 53 15,0 35-16,-35 53 1,0 36 0,1-36-1,-19 35 1,0-17 0,54-88-16,-1 17 15,1-17 1</inkml:trace>
  <inkml:trace contextRef="#ctx0" brushRef="#br0" timeOffset="-4375.231">29351 17621 0,'0'0'15,"0"-17"1,18 17 0,-36 17 15,0 1-16,18 0-15,-35 17 16,0 18 0,35-36-1</inkml:trace>
  <inkml:trace contextRef="#ctx0" brushRef="#br0" timeOffset="-3406.007">29545 17480 0,'18'0'62,"-1"0"-46,1 0-16,17 18 15,18 17 1,-17 0 0,-1 36-1,-35 35 17,-18 17-32,-17 18 15,-18 18 1,0-71-1,0 36 1,-17-18 0,-1-36 15,18-35-15,18-35-1,17 0 1,18-17-1,0-19-15</inkml:trace>
  <inkml:trace contextRef="#ctx0" brushRef="#br0" timeOffset="-2531.152">30021 17498 0,'0'0'16,"-17"0"-16,34 0 47,1 0-31,17 0-1,36 0 1,-1 0-1,-34 0 1,-1 0 0,-17 0-1,-1 0 17,-17 17-32,0 19 15,-17-19 1,-19 54-1,-17-1 1,36-17 0,-1-17-16,-17 105 31,35-53-15,-35 53-1,17 0 1,0-53-1,1 53 1,-1-35 0,18-53-1,-35-18 1,-18 1 0,-18-36-1,-87 0 1,-54-18-1,177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34:39.40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9349 847 0,'-18'0'203,"0"0"-172,18-18-31</inkml:trace>
  <inkml:trace contextRef="#ctx0" brushRef="#br0" timeOffset="11454.183">9084 741 0,'0'0'0,"0"-18"31,0 1 1,18 17 14,-18 17 79,0 1-125,-18-1 0,18 19 16,-35 34 0,17-17-1,0 18 1,18-18 0,0-36-1,-17-17 1,17 18-1,17-18 64,1 0-64,0 0 1,35 0-1,-18-18 1,18 18 0,-36-17-16,36-1 15,-17-17 1,-1-1 0,0-16-1,-35-1 16,0 35-15,0 0 0,0 36 15,-17 0-15,17 35-1,-18 17 1,18 1-1,0-54-15,-18 54 16,18-18 0,-17-18-1,17-17 1,-18-54 15,18-16-15</inkml:trace>
  <inkml:trace contextRef="#ctx0" brushRef="#br0" timeOffset="12110.576">9331 300 0,'0'0'0,"-18"0"0,-17-18 15,35 36 48,0-1-63,18 1 15,35 53 1,0-1 0,35 18-1,18 1 1,-1-36-1,1-18 1,-35-18 0,-71 1-16,35-18 15,-35 35 17,-35 1-17,-18 17 1,18-18-1,-36 71 1,-17 17 0,17 18-1,1-35 1,17-35 0,35-36-1,1-35 1,17-35-1,17-1 1</inkml:trace>
  <inkml:trace contextRef="#ctx0" brushRef="#br0" timeOffset="13393.505">10601 582 0,'0'0'0,"0"-18"32,0 1-17,0 34 48,-18 1-63,1 0 0,-19 52 15,1 18 1,0 18 15,0-18-15,17-52-16,0 17 15,18-36 1,0-52 0</inkml:trace>
  <inkml:trace contextRef="#ctx0" brushRef="#br0" timeOffset="13628.701">10460 653 0,'0'0'15,"0"-18"1,0 36 15,0-1-31,0 19 16,0-19 0,17 54-1,19-18 1,-1 0-1,0-18 1,1-35-16</inkml:trace>
  <inkml:trace contextRef="#ctx0" brushRef="#br0" timeOffset="13972.004">10971 706 0,'0'0'16,"0"-18"-16,-17 0 15,-19-17 1,36 53 15,0 35-15,18 35 0,17 53 15,18 0-16,-35 0 1,0-17 0,-18-19-1,0-52 1,0-35 0,0-36-1,0-17 1,-18 0-16,18 17 0</inkml:trace>
  <inkml:trace contextRef="#ctx0" brushRef="#br0" timeOffset="14253.757">11024 741 0,'0'0'0,"0"-18"15,0-35 1,18 0-1,52 36 1,54 17 0,-18 35-1,-36 0 1,-52 36 0,-53-18-1,-53 0 1,-1-18-1,1 0 1,70-35 0</inkml:trace>
  <inkml:trace contextRef="#ctx0" brushRef="#br0" timeOffset="14784.88">11942 723 0,'0'0'0,"17"0"16,-17-17 0,0-1-1,-17 0 1,-54 18-1,0 0 1,-17 18 0,35 35-1,36 17 1,52-17 0,35 0-1,36-35 16,-70-18-15,-19-35 0,-17-36-1,0 0 1,-17 36 0,17 53-1,0 35 1,53 35-1,-18-35 1,18 0 0,-36-53-1,19-18 1</inkml:trace>
  <inkml:trace contextRef="#ctx0" brushRef="#br0" timeOffset="15206.8">12312 388 0,'0'0'0,"0"-53"16,0 0 0,0 0-1,-18 53 1,18 18 15,0 70-15,0 18-1,0 17 1,0 1 0,0-1-1,0-34 1,0-54-1,0 35 1,0-17 0,36-35-1,34-18 1,1 0 0,-1-71-1,-17 36-15</inkml:trace>
  <inkml:trace contextRef="#ctx0" brushRef="#br0" timeOffset="15394.302">12347 688 0,'0'0'0,"-17"0"16,34 0-1,36-18 1,35-17 15,1-18-15,-54 18-16</inkml:trace>
  <inkml:trace contextRef="#ctx0" brushRef="#br0" timeOffset="15847.277">12876 229 0,'0'0'15,"-35"-35"-15,17 17 0,-34 1 16,-1 17-1,17 17 1,19 36 0,17 106-1,35-18 1,0-17 0,1-1-1,-19-52 1,-17-1 15,18-52-15,-18-71 15,17-18-15,19 1-1,52 17 1,0 53-1,-70 18-15,70 34 16,-17 37 0,-54-19-1,-17 1 1,-17-36 0,-36-17-1,17-18 1,36-36-1</inkml:trace>
  <inkml:trace contextRef="#ctx0" brushRef="#br0" timeOffset="16706.654">13688 106 0,'0'0'0,"0"-18"16,-18 1 0,0 17-1,1 0 1,-1 52 0,18 54-1,0 18 1,0 70-1,18-71 17,-18 18-17,17-52 1,-17-19 0,0-35-1,0-52 16,-17-19-15,17-34 0,35-1-1,0 18 1,36 53 0,-53 0-16,52 53 15,-17 18 1,-35-1-1,-36-17 1,-35-17 15,0-19-15,-35-17 0,53-17-1,17-1-15</inkml:trace>
  <inkml:trace contextRef="#ctx0" brushRef="#br0" timeOffset="17316.619">14217 723 0,'0'0'0,"0"-17"15,0-1 1,0 36 15,0-1-31,0 36 31,35 0-15,18-18 0,18-17-1,-1-18 1,1-35-1,-36-18 1,-17-35 0,-18 35-1,0 17 1,-18 54 0,-17 70-1,17 18 1,18 35-1,18 36 1,-1-1 15,-17-35-15,-17-53 0,-89-35-1,0-71 1,0-34-1,71-1 1,35-36 0,71-16-1,34 16 1,54 1 0,-124 53-1</inkml:trace>
  <inkml:trace contextRef="#ctx0" brushRef="#br0" timeOffset="19442.284">15716 653 0,'18'0'47,"-18"-18"-16,18 18-15,-18-18-16,0 1 31,-18 17 1,0-18-32,1 18 0,-54 0 15,-17 18 16,0 17-15,35 18 0,53 0-1,53 0 1,70-18 0,-35-35-1,-35-35 1,-17-36-1,-36 1 1,0 17 0,-18 35-1,0 36 1,18 35 0,0 35-1,36 18 16,-1 17-15,0 36 0,-17 17-1,-18-88 1,0-35 0,-36-70 15,-34-36-16,-1-18 1,54 36-16,-1-36 16,36 1-1,52-1 1,36 1 0,0-1-1</inkml:trace>
  <inkml:trace contextRef="#ctx0" brushRef="#br0" timeOffset="20192.24">16034 688 0,'-18'-18'31,"36"18"32,-1 18-63,1 35 31,0 35-15,-18-35-1,0 0 1,0-36 0,-18-17 15,18-17-31,0-36 15,0-18 1,18-34 0,17 16-1,-35 72 1,18 17 0,-1 0-16,1 0 15</inkml:trace>
  <inkml:trace contextRef="#ctx0" brushRef="#br0" timeOffset="20645.256">16510 635 0,'0'0'0,"0"-18"31,18 18-15,-36 0 15,0 0-31,-35 36 16,18 34 0,35 1-1,0-1 1,35-17-1,36-35 1,-36-1 0,18-34-1,-18-18 1,-35-36 0,0-17-1,-35 17 1,0 18-1,-18 53 1,35 36 0</inkml:trace>
  <inkml:trace contextRef="#ctx0" brushRef="#br0" timeOffset="21129.65">16810 635 0,'0'0'0,"0"-18"31,0 36 0,0 17-15,0 18-1,0 18 1,17-18 0,36 0-1,18-18 1,-36-35-16,36 0 16,-1-35-1,-34-36 1,-19-52-1,-17 70 1,0 35 15,-53 18-15,36 53 0,17 17-1,35 1 1,18-18-1,0 0 1,0-53 0</inkml:trace>
  <inkml:trace contextRef="#ctx0" brushRef="#br0" timeOffset="21488.928">17639 653 0,'0'0'0,"0"-18"0,0-53 15,0 36 17,-18 35-1,18 53-15,0 18-1,0 34 1,0-52-16,36 71 15,16 35 1,-16-1 0,-1-34-1,-35-36 1,0-35 0,0-35-1,-18-18 1,1-36-1,17-52 1</inkml:trace>
  <inkml:trace contextRef="#ctx0" brushRef="#br0" timeOffset="21770.11">17692 688 0,'0'0'0,"0"-71"15,35 18 1,36 36 0,52 34-1,-35 19 1,-52 17 0,-36 17-1,-36 1 1,-52-18-1,0-18 1,0 0 0</inkml:trace>
  <inkml:trace contextRef="#ctx0" brushRef="#br0" timeOffset="22379.541">18450 512 0,'0'-18'16,"18"18"-1,0 18 48,-18-1-63,17 1 0,36 88 15,-35-1 17,-18 1-17,17-18 1,-17-35-1,-17-53 1,-1 0-16,-17-17 16</inkml:trace>
  <inkml:trace contextRef="#ctx0" brushRef="#br0" timeOffset="22582.656">18362 512 0,'0'0'0,"0"-36"0,0 1 0,0-36 15,71 1 1,-1 52 0,36 36-1,-35-1 17,-19 19-17,-52-19-15</inkml:trace>
  <inkml:trace contextRef="#ctx0" brushRef="#br0" timeOffset="22723.288">18344 882 0,'0'0'15,"-17"53"-15,17 0 16,17-18 0,72-17-1,52-18 1,-35-36-1</inkml:trace>
  <inkml:trace contextRef="#ctx0" brushRef="#br0" timeOffset="23129.446">18874 935 0,'0'0'0,"0"17"15,0 1 1,0 0-1,0-1 1,0 1 0,0-36-1,0-17 1,-18-18 0,18-35-1,35 17 1,36 36-1,35 53 1,-53-1-16,52 54 16,-52 0-1,-35-1 1,-18-17 15,-35-18-15,-18-17-1,17-18 1,19-18-16</inkml:trace>
  <inkml:trace contextRef="#ctx0" brushRef="#br0" timeOffset="23911.361">19791 123 0,'0'0'0,"0"-17"16,0-1 0,17 36 15,1 35-16,17 70 1,-35 1 0,0 17-1,0-106-15,-17 106 16,-19-35 15,19-18-15,17-53-1,0 1 1,0-54 15,0-35-15,0-17 0,0-1-1,-35 1 1,-18 34-1,17 19-15,-34 17 16,-18 35 15,35 35-31,35 1 16,18 0 0,53-19 15,53 19-16,-36-71 1,1 0 0,-18-53-1,-36 35-15</inkml:trace>
  <inkml:trace contextRef="#ctx0" brushRef="#br0" timeOffset="24270.739">20038 811 0,'17'0'31,"1"0"-15,0 0-16,17-17 16,0-19-1,-17-34 1,-36 35 15,-35 17-15,18 18-1,17 0-15,-17 71 16,17-1 0,18 18-1,18-17 1,35-1-1,0-17 1,18-53 0,-36-17-1</inkml:trace>
  <inkml:trace contextRef="#ctx0" brushRef="#br0" timeOffset="24551.902">20743 670 0,'0'0'16,"0"-17"-16,18-36 16,-18 17-1,0 19 17,0 34-17,-53 36 1,35-17-16,-35 52 15,-17-18 1,17 19 0,0-37-1,18-16 1,17-36 0</inkml:trace>
  <inkml:trace contextRef="#ctx0" brushRef="#br0" timeOffset="24755.056">20408 723 0,'0'0'0,"0"-17"15,0-19 1,35 54 0,36 35-1,0 35 1,17 0-1,-53-53 1,0-17 0</inkml:trace>
  <inkml:trace contextRef="#ctx0" brushRef="#br0" timeOffset="26239.312">12118 2275 0,'0'0'0,"-18"18"15,1-18 1,-1 0 15,36 0 32,-1 0-48,1 0-15,70 0 16,0 0-1,-52 0 1,52 18 0,-35-18-1,-36 0 1,-17-18 46,18 0-62</inkml:trace>
  <inkml:trace contextRef="#ctx0" brushRef="#br0" timeOffset="27379.749">14093 1887 0,'0'0'0,"0"-17"31,-17 17 16,-1 0-31,-17 17-1,-53 19 1,0 17-1,-1 35 1,1 0 0,18 35-1,52 54 1,18 34 0,18-34-1,52-36 1,18-53-1,53-35 1,-88-53-16,36 0 16</inkml:trace>
  <inkml:trace contextRef="#ctx0" brushRef="#br0" timeOffset="27973.466">14605 2311 0,'0'-18'16,"0"0"-1,0 1 1,-18 17 15,1 0-15,-1 17-16,-52 36 15,-36 71 1,0-18 0,18-1-1,35-34 1,35-36 15,18-52-15,0-1-16</inkml:trace>
  <inkml:trace contextRef="#ctx0" brushRef="#br0" timeOffset="28207.771">14252 2293 0,'0'0'0,"0"-18"16,18 18 15,-1 36-16,19 34 1,-1 18 0,-17 1-1,35-1 1,-18-53 0,18-35-1</inkml:trace>
  <inkml:trace contextRef="#ctx0" brushRef="#br0" timeOffset="28535.927">14887 2417 0,'0'0'0,"0"-18"0,0 0 0,0 1 15,0 34 32,0 1-47,18 35 16,-18 35-1,-18 53 1,18-17 0,-17-36 15,-1 0-16,18-35 1,-18-18 0,18-52 15</inkml:trace>
  <inkml:trace contextRef="#ctx0" brushRef="#br0" timeOffset="28817.03">14905 2434 0,'0'0'0,"17"-35"0,36-36 15,18 54 1,-18 17 15,0 17-15,0 36-1,-53 35 1,-18-17 0,-35-18-1,-35-35 1,17-1 0,36-17-1</inkml:trace>
  <inkml:trace contextRef="#ctx0" brushRef="#br0" timeOffset="29348.385">15699 2328 0,'0'0'0,"-18"-17"32,-35 17-17,0 0 1,-17 17 0,17 36-1,35 18 1,18-1-1,71 1 1,-1-53 0,-35-18-16,18 0 15,-17-71 1,-36-17 0,0 17 15,0 18-16,-18 53 1,0 89 0,18-19-1,36 18 1,-1-17 0,0-36-1,0-35 1</inkml:trace>
  <inkml:trace contextRef="#ctx0" brushRef="#br0" timeOffset="29754.537">16087 1993 0,'0'0'0,"0"-17"16,17-1 0,-17 36 31,0-1-47,0 1 15,0 35 1,-35 17-1,17 18 1,-17 1 0,17 17-1,18-71-15,0 53 16,53 0 0,-17-35-1,34-53 16,1 0-15,-18-53-16</inkml:trace>
  <inkml:trace contextRef="#ctx0" brushRef="#br0" timeOffset="29926.361">16069 2328 0,'0'0'0,"-35"0"15,17-17 1,36 17 0,70-18-1,18-17 1,-18-18 0</inkml:trace>
  <inkml:trace contextRef="#ctx0" brushRef="#br0" timeOffset="30379.489">16422 1940 0,'0'0'0,"-18"0"15,1 0 1,-1 36 0,18 16-1,0-16-15,0 52 16,18 18-1,17 17 1,-18-35 0,-17-17-1,0-36 1,18-52 0,-18-36-1,18-18 1,35-17 15,17 17-15,18 54-1,18 70 1,-71 35 0,-17 0-1,-18 18 1,-35-53-1,17-36 1,-17-17 0</inkml:trace>
  <inkml:trace contextRef="#ctx0" brushRef="#br0" timeOffset="31238.709">17392 2081 0,'-18'18'16,"36"-18"0,0 0-1,-1 0 1,1 0-16,35-18 16,0 1-1,-53-36 1,0 35-1,-53 1 1,-53-1 0,0 36-1,18 34 1,88 19 0,53-18-1,35-18 1,-17 0-1,-54-17 17,-52 0-17,-36-18 1,-17 17 0,0 19-1,17 17 1,19 0-1,52 35 1,35 0 0,53 0-1,35-35 1,-17-35 0,-35-18-1,-18-36 1,-36-52-1,-17 35 1</inkml:trace>
  <inkml:trace contextRef="#ctx0" brushRef="#br0" timeOffset="31598.093">18027 2328 0,'0'0'0,"18"-17"16,-18-1 0,-18 18 30,-17 0-46,-18 35 16,-35 36 15,35 17-15,-18 0 0,36-17-1,17-36 1,18-53-1</inkml:trace>
  <inkml:trace contextRef="#ctx0" brushRef="#br0" timeOffset="31816.87">17762 2364 0,'0'-18'0,"0"36"0,0-71 16,0 35-1,0 36 1,0 52-1,36 18 1,-1 1 15,18-19-15,0-17 0,17-53-16</inkml:trace>
  <inkml:trace contextRef="#ctx0" brushRef="#br0" timeOffset="32191.842">18309 2399 0,'0'0'15,"0"-35"-15,0 17 0,0-35 16,0 35 0,-17 36 30,17 0-46,-18 52 16,0 18 0,1 36 15,-1 17-15,18-88-16,0 70 15,-18-34 1,-17-36-1,17-18 1,1-18 0,17-34 15,0-1-31,0-52 16,0 52-16</inkml:trace>
  <inkml:trace contextRef="#ctx0" brushRef="#br0" timeOffset="32441.797">18274 2311 0,'0'0'0,"-18"-53"16,1 0 0,34 35-1,71 36 1,18 17-1,-35 36 1,-54 17 0,-34-18-1,-36-17 1,0-35 0,-18-18-1</inkml:trace>
  <inkml:trace contextRef="#ctx0" brushRef="#br0" timeOffset="33207.317">18715 2311 0,'0'0'0,"-18"-18"16,1 18-1,17-18 1,17 36-1,18 17 1,18 36 0,-35 35-1,-18-36 17,0-17-17,0-70 16,0-19-15,0-34 0,0-18-1,35 17 1,1 18 0,-1 18-1,0 17 1</inkml:trace>
  <inkml:trace contextRef="#ctx0" brushRef="#br0" timeOffset="33613.664">19191 2311 0,'0'0'0,"35"0"31,1 0-15,-1 0 0,-17-36-1,-1 1 1,-17 17 0,-35 1-1,0 17 1,-18 35-1,0 18 1,35-35-16,18 70 16,0 0-1,35 0 17,18-17-17,36-18 1,-37-36-1,19-52 1</inkml:trace>
  <inkml:trace contextRef="#ctx0" brushRef="#br0" timeOffset="34004.834">19738 2293 0,'0'0'0,"18"-18"0,-18-17 16,0 0-1,-18 35 32,0 0-47,1 0 16,-36 17 0,35-17-1,18 36 1,0-1-1,53 36 1,18-18 0,-19 17-1,-52-17 1,-35-18 0,-35 1-1,-1-36 1,18 0-1,0-18 1,53 0-16</inkml:trace>
  <inkml:trace contextRef="#ctx0" brushRef="#br0" timeOffset="34660.936">20620 2240 0,'0'0'0,"-18"-18"15,1 18 32,17 18-16,-18-18-15,18-18 31</inkml:trace>
  <inkml:trace contextRef="#ctx0" brushRef="#br0" timeOffset="35575.995">20214 2222 0,'0'0'0,"0"-17"16,18-1-1,-18 1 17,-18 17-1,1 0-15,-36 0-1,0 17 1,17 18-1,19 1 1,17 17 0,53 17-1,0-17 1,-18 18 0,-17-1-1,-18-17 1,-36-18-1,-17-35 17,-17 0-17,-1 0 1,18-17 0,53-1-16</inkml:trace>
  <inkml:trace contextRef="#ctx0" brushRef="#br0" timeOffset="36154.016">20620 2222 0,'0'18'109,"0"0"-109,0-1 0,-35 72 31,17-1-15,18 18 0,-18-36-1,18-35 1,0-17-1,0-36 1,0 1 0,0-1-16</inkml:trace>
  <inkml:trace contextRef="#ctx0" brushRef="#br0" timeOffset="36390.256">20549 1993 0,'0'0'0,"-17"0"32,17-17-17,-18 17 1</inkml:trace>
  <inkml:trace contextRef="#ctx0" brushRef="#br0" timeOffset="36873.828">20973 2152 0,'-18'0'31,"0"0"-31,-17 18 16,-18 17 15,0 35-15,18 1-16,53 17 31,35 0-15,17-52-1,-52-36-15,17-18 16,0-35 0,-17-35-1,-18 0 17,-35-1-17,-1 37 1,1 52-1,17 0 1,18 17-16</inkml:trace>
  <inkml:trace contextRef="#ctx0" brushRef="#br0" timeOffset="37248.85">21202 2311 0,'0'0'0,"0"17"0,0 19 15,18-1 1,-18-17 0,0-54 15,-36-17 0,36 0-15,-17-17-1,52-1 1,35 36 0,19 35-1,-54 0-15,53 53 16,-17 0 0,-71 17-1,0 1 1,-36 0-1,-16-36 1,34-18 0</inkml:trace>
  <inkml:trace contextRef="#ctx0" brushRef="#br0" timeOffset="38249.114">21713 1411 0,'0'-18'0,"-17"18"16,17-17-16,17 34 62,1-17-62,35 71 16,18 35 0,-1 17-1,1 36 16,-36-18-15,-35 18 0,0-18-1,-35 18 1,-36-36 0,53-87-16,-52 52 15,-18-53 1,52-35-1,36-35 17</inkml:trace>
  <inkml:trace contextRef="#ctx0" brushRef="#br0" timeOffset="38999.185">23072 1482 0,'0'-18'31,"-18"18"48,0 0-33,1 0-30,-1 0 0,0 0 15,1 0 47,-1-18-78,1 18 16,-1 0-16</inkml:trace>
  <inkml:trace contextRef="#ctx0" brushRef="#br0" timeOffset="40062.767">23142 1482 0,'-17'0'78,"-1"0"-63,0 0-15,-35 0 16,-17 0 0,-36 0-1,-35 0 1,-18 17 0,18-17-1,35 0 1,53 18-1,53 0 17,0-1-17,18-17 1,0 18 0,-1 17-1,18-17 1,-35 17-1,18 18 1,-18-18-16,0 36 16,0 17-1,-18-17 1,18 17 0,-17-18-1,17 1 1,0 17-1,0-17 17,-35-18-17,-1 17 1,19-17 0,-1-18-1,18-17 1,18 0-1,35-18 1,35 17 0,35-17-1,1-17 1,-54-36 0,-34 35-16</inkml:trace>
  <inkml:trace contextRef="#ctx0" brushRef="#br0" timeOffset="40813.243">23125 1852 0,'0'0'0,"0"-18"31,0 1-31,0 34 62,0 1-62,0 53 16,0 17 15,0 18-15,-18-18-1,18-18 1,0-34 0,-18-19-1,1-17 1,17-35 0,-18 0-1</inkml:trace>
  <inkml:trace contextRef="#ctx0" brushRef="#br0" timeOffset="41094.563">23089 1940 0,'0'-17'0,"0"34"0,18-52 0,0-36 15,17 19 17,18 34-17,17 18 1,19 0-1,-19 35 1,-35 0 0,-52 18-1,-36-17 1,-35-1 0,-1-35-1,19 18 1,52-18-16</inkml:trace>
  <inkml:trace contextRef="#ctx0" brushRef="#br0" timeOffset="41532.093">23707 2046 0,'0'0'0,"-18"0"31,0 0-15,-17 0 0,-35 18-1,17 17 1,17 36-1,36-19 1,53 1 0,18-17-1,-36-36-15,18 0 16,-35-18 15,-18-53-15,0 19-1,-36-1 1,1 17 0,0 36-1</inkml:trace>
  <inkml:trace contextRef="#ctx0" brushRef="#br0" timeOffset="41985.06">24183 2081 0,'18'-17'16,"-18"-1"-16,0 0 31,-18 18-16,0 0 1,1 0 0,-36 0-1,0 18 1,53 17 0,0 1-1,17-19-15,36 36 16,0 0-1,-35-35 1,-18 17 0,-18-35-1,-52 18 1,-18-18 15,17 0-15,36 0-1,35-18 1</inkml:trace>
  <inkml:trace contextRef="#ctx0" brushRef="#br0" timeOffset="42204.743">24395 2099 0,'0'0'0,"17"-18"15,-17 36 17,0 17-17,0 1 1,0 16 0,-17 1-1,-1-35 1</inkml:trace>
  <inkml:trace contextRef="#ctx0" brushRef="#br0" timeOffset="42392.31">24447 1993 0,'0'0'0,"0"-88"16,0 53-1,0 17 1,0 0 0,-17 18-1</inkml:trace>
  <inkml:trace contextRef="#ctx0" brushRef="#br0" timeOffset="42876.652">24818 1746 0,'0'0'0,"0"18"78,0 0-78,0-1 16,-35 36-16,17 18 31,0 17-15,-17 0-1,35-17 1,-18-1 0,18-17-1,36-18 1,34-17-1,36-18 1,-53-18 0</inkml:trace>
  <inkml:trace contextRef="#ctx0" brushRef="#br0" timeOffset="43064.162">24836 2081 0,'0'0'0,"-18"0"16,0 0-1,54-17 1,34-1 0,1 18-16</inkml:trace>
  <inkml:trace contextRef="#ctx0" brushRef="#br0" timeOffset="43235.857">25365 1993 0,'0'18'47,"0"-1"-47,0 19 15,0-1 1,0 0-1</inkml:trace>
  <inkml:trace contextRef="#ctx0" brushRef="#br0" timeOffset="43423.494">25365 1870 0,'0'0'0,"0"-71"16,-18 36 0,18 17-1</inkml:trace>
  <inkml:trace contextRef="#ctx0" brushRef="#br0" timeOffset="43829.592">25823 1905 0,'-17'0'0,"-1"18"16,0-18-16,-17 35 15,-35 0 1,34 0 0,1 36-1,35-18 1,18 0 0,35-36-1,-1-17 1,1-35-1,-17-35 1,-36-19 15,0 1-15,0 35 0,-18 36-1,18 34 1</inkml:trace>
  <inkml:trace contextRef="#ctx0" brushRef="#br0" timeOffset="44188.989">25964 2170 0,'0'0'0,"18"0"31,-18-18-15,18 0-1,-1-17 1,-17 17 0,36-35-1,-1-17 1,35 52 0,19 18-1,-19 18 1,1 52-1,-54 19 1,-34-36 0,-19-1-1,1-16 1,18-19 0,-1-17-16</inkml:trace>
  <inkml:trace contextRef="#ctx0" brushRef="#br0" timeOffset="47360.559">26582 1729 0,'0'-18'15,"-18"18"17,18-18-32,-17 1 15,17-1 16,-18 0-15,0 18 15,18 18 1,0 0-32,0 35 15,18 35 1,17 18-1,-17-71-15,17 71 16,0 0 0,-17-36-1,0-17 1,-18-35 0,0-1 15,0-52-16,0 0-15</inkml:trace>
  <inkml:trace contextRef="#ctx0" brushRef="#br0" timeOffset="47719.897">27023 1746 0,'0'0'0,"0"-35"16,0-18-1,0 35 1,0 1 0,0 34 15,-18-17-31,0 53 16,-17 18 15,-18 35-16,-17-18 1,52-18 0,-35 19-1,18-1 1,35-53 0,0-17-1,0-36 1</inkml:trace>
  <inkml:trace contextRef="#ctx0" brushRef="#br0" timeOffset="48267.453">27411 2011 0,'0'0'0,"0"-18"15,17 1 1,-17-1 0,-35 0 15,-35 18-16,-1 36 1,18-1 0,36 18-1,52 0 1,35-36 0,-52-17-16,35 18 15,-18-53 1,-35-1-1,18-17 17,-18 18-17,17 70 17,1 18-17,0 0 1,17 0-1,0-18 1,-17-35 0,0-17-16</inkml:trace>
  <inkml:trace contextRef="#ctx0" brushRef="#br0" timeOffset="48643.604">27799 1535 0,'0'0'0,"-35"-89"31,17 54-15,0 17 0,18 1-1,0 34 1,0 19-1,0 87 1,0 18 0,0-17-1,0-18 1,-17-1 0,17-34-1,0 17 1,17-53-1,1-35 1,17 0 0</inkml:trace>
  <inkml:trace contextRef="#ctx0" brushRef="#br0" timeOffset="49096.815">27975 1923 0,'0'0'0,"0"-36"15,0 1 1,-17 35 15,-19 35-15,36-17-16,0 53 16,0-1-1,53-35 1,18 1-1,17-36 1,-35-18 0,0-17 15,0-36-15,-36 1-1,-17 34 1,0 19-1,-17 17 1,-36 70 0,35-17-1,18 0 1,0 0 0,53-35-1,35-18 1,-52 0-16</inkml:trace>
  <inkml:trace contextRef="#ctx0" brushRef="#br0" timeOffset="49502.978">28734 1940 0,'0'0'0,"-18"0"16,36 0 15,17 0-15,0-35-1,-17 0 1,-18-1 0,0 1-1,-35 18 1,-18 17-1,-18 35 1,18 53 0,53 0-1,0 0 17,18-52-32,35 34 15,17-35 1,1-17-1,-18-53 1,-36 17-16</inkml:trace>
  <inkml:trace contextRef="#ctx0" brushRef="#br0" timeOffset="50205.948">29034 1252 0,'0'0'16,"-18"-17"-1,18-1 1,0 0 0,0 1-1,0-1 1,18 18 0,17-17-1,53-1 1,18 18-1,-18-18 1,-35 1 0,-71 34 46,18 1-62,-17 0 16,-19 52-1,19 36 1,-18 17 0,17-34-1,18 52 1,-18-88-16,18 105 16,0 1-1,0-18 1,-17 0-1,-36-17 1,-18-54 0,-141-17-1,-17-53 17,53-35-17,141 35-15</inkml:trace>
  <inkml:trace contextRef="#ctx0" brushRef="#br0" timeOffset="52971.395">9313 3510 0,'18'0'0,"0"0"31,-1 0-15,1 0-16,0-18 31,17 18-15,-18 0-1,1 0 32,-36 0 0,1 0-31,-1 0-16,-35 0 15,-17 0 1,-1-17 0,1 17-1,34 0 1,19 0-1,17 17 64,0 1-64,-36 35 1,1 18-1,0-1 1,35-17 0,-18-35-16,18 17 15,18-35 32,-1-18-31,1 1-1,17-1-15,-17 0 16,35 1 0,0 17-1,0 17 1,0 19 0,-18 17-1,0 17 1,-17 18-1,-18-17 1,-53-36 0,0 0-1,-35-35 1,0 0 0,52 0-1,36-35 1,18-18-1</inkml:trace>
  <inkml:trace contextRef="#ctx0" brushRef="#br0" timeOffset="53612.634">9666 3175 0,'0'0'0,"-18"-35"15,1-1 1,17 54 46,0 17-62,17-17 16,54 53 0,0 34-1,17 1 1,0-18-1,-17-17 1,-54-53-16,18 17 16,-17 0-1,-18-17 1,-18 17 0,-52 18-1,-18 18 1,-71 87-1,-17-17 17,-1-17-17,54-18 1,34-53 0,54-36-1,35-52 16,35 0-31</inkml:trace>
  <inkml:trace contextRef="#ctx0" brushRef="#br0" timeOffset="54815.847">10954 3651 0,'0'-17'16,"0"-1"-1,0 0 1,-18 18 15,0 0-31,1 18 16,-36 35 0,0 53-1,-18 0 1,-34 52-1,52-87 1,17-36 0,36-53 15,0 1-15,18-1-16</inkml:trace>
  <inkml:trace contextRef="#ctx0" brushRef="#br0" timeOffset="55065.834">10672 3757 0,'0'0'16,"17"-35"-16,-17 0 15,0 52 48,0 1-63,0 52 15,0 36 1,35 0 0,-17-18-1,0-53 1,17 18 0,0-35-1</inkml:trace>
  <inkml:trace contextRef="#ctx0" brushRef="#br0" timeOffset="55440.928">11359 3916 0,'0'0'16,"36"-53"-16,-36 35 15,0 36 16,-18 0-15,0 34-16,-17 54 16,0 0-1,0 0 1,-1 17 0,19-17 15,-1 0-16,18-88-15,-18 35 16,1-18 0,-1-35-1,18-18 1,0-35 0,18 36-16</inkml:trace>
  <inkml:trace contextRef="#ctx0" brushRef="#br0" timeOffset="55706.495">11430 4022 0,'0'-18'0,"0"36"0,35-124 15,36 53 1,35 53 15,-18 0-15,-35 35-1,-36 18 1,-34 0 0,-36 18-1,-71-19 1,19-34 0,34-18-1,53 0 1</inkml:trace>
  <inkml:trace contextRef="#ctx0" brushRef="#br0" timeOffset="56238.11">12312 4022 0,'0'0'16,"0"-18"15,-18 0-15,-17 1 0,0 17-1,-18 17 1,-18 36-1,54-17-15,17 34 16,17 1 0,54-36-1,-1-17 1,-17-36 0,-17-17 15,-19-36-16,1 1 1,-18 52 0,0 36-1,-18 34 1,18 37 0,0-36-1,35-18 1,-17-35-1,17 0 1</inkml:trace>
  <inkml:trace contextRef="#ctx0" brushRef="#br0" timeOffset="56660.01">12735 3775 0,'0'0'0,"0"-53"16,18-18 0,0 18-1,-18 71 32,0 0-47,0-1 16,0 54-1,-18 35 1,18-53-16,-18 70 16,1-17-1,-1 0 1,18-18 0,0-35-1,0-18 16,53-17-15,17-18 0,1-53-1,-36 35-15</inkml:trace>
  <inkml:trace contextRef="#ctx0" brushRef="#br0" timeOffset="56862.944">12753 3951 0,'0'0'0,"-18"0"0,18-18 15,18 18 1,52 0 0,19-17-1,34-89 1,-105 88-1</inkml:trace>
  <inkml:trace contextRef="#ctx0" brushRef="#br0" timeOffset="57269.215">13176 3563 0,'0'-18'16,"0"36"-16,-35-71 16,0 53-1,-1 53 1,1 88-1,35 0 1,0 0 0,18-35-1,-1-35 1,-17-36 0,0-17-1,0-36 1,18-53 15,0 1-15,35-1-1,35 54 1,0 34 0,0 54-1,-53 17 1,-35 0-1,0-35 1,-35-35 0,-18-18-1</inkml:trace>
  <inkml:trace contextRef="#ctx0" brushRef="#br0" timeOffset="58159.819">14676 3757 0,'0'0'15,"0"-18"-15,0-34 16,-18 34-16,0 0 15,-17 1 1,35 87 15,-18 54-15,18 34 0,-17-34-1,17-71-15,-36 53 16,19-36 15,17-35-15,0-17-1,0-53 17,17-18-17,1 18-15,35-36 16,35 18-1,0 35 1,1 36 0,-19 53-1,-52-1 1,-36 1 0,-70-36-1,-36-35 1,1 0-1,35 0 17,88-35-17,17 17-15</inkml:trace>
  <inkml:trace contextRef="#ctx0" brushRef="#br0" timeOffset="58737.978">15187 4092 0,'0'0'0,"35"0"16,-17 18-1,0 17 1,-1 0 0,1 1-1,17-1 1,18-35-1,18-18 17,-18-17-17,-36-18 1,-17-17 0,0 34-1,-17 36 1,-36 18-1,17 52 1,1 19 0,17 34-1,18 18 1,0-17 0,-35 52-1,0-88 1,-36-35-1,1-53 1,-36-17 15,35-1-15,54-35 0,17-18-1,70-17 1,36 0-1,18-18-15</inkml:trace>
  <inkml:trace contextRef="#ctx0" brushRef="#br0" timeOffset="59488.085">16686 3863 0,'0'0'0,"0"-35"15,0 17 1,0 0 0,0 36 31,18 17-47,-18 71 15,0 0 1,0 17-1,0-17 1,-18 0 0,1-35-1,34-18 17,19-18-17,17-35 1,17-18-1,36-52 1</inkml:trace>
  <inkml:trace contextRef="#ctx0" brushRef="#br0" timeOffset="59691.061">16510 4180 0,'0'0'0,"-53"0"15,0 18 1,88-18 0,36 18-1,52-18 17,-17-36-32</inkml:trace>
  <inkml:trace contextRef="#ctx0" brushRef="#br0" timeOffset="60534.811">17092 4145 0,'0'0'0,"0"-18"16,0 1-1,18 34 17,-1 19-17,1-19-15,17 72 16,-17-19-1,0 1 1,-18-36 0,-18-35 15,18-35-15,0 17-1,0-52 1,18-19-1,17 1 1,0 18 0,36 34-1,-18 19 1</inkml:trace>
  <inkml:trace contextRef="#ctx0" brushRef="#br0" timeOffset="61034.727">17921 4039 0,'0'0'0,"18"-17"0,17-19 16,-35 19 15,-18 17-15,-52-18-1,-36 36 1,-17 70 0,105-18-1,36 19 1,70-19 0,35-34-1,-52-36 1,-18-18-1,-36-53 1,-17 1 0,0-1-1,0 54 1,0 34 15,0 36-15,36 35-1,-19-17 1,18-18 0,1-36-1,-19-17-15</inkml:trace>
  <inkml:trace contextRef="#ctx0" brushRef="#br0" timeOffset="61378.344">18203 4075 0,'0'0'16,"0"-53"-16,0 35 16,18 53 15,0 1-31,17 52 31,0 0-15,0-17-1,-17-36 1,0-18 0,-1-17-1,19-35 1,-1-35 0,-17-1-1,-1-17 1,1 35-1,-1 18 1,1-1-16</inkml:trace>
  <inkml:trace contextRef="#ctx0" brushRef="#br0" timeOffset="61769.08">18785 4075 0,'0'0'0,"0"17"16,0 1 0,18-18-1,0 0 1,-1-18 0,19-17-1,-36 0 1,0-18-1,-36 35 1,-17 18 0,18 53-1,0 18 1,35-1 0,0 36 15,35-35-16,36-19 1,-18-34 0,0-36-1</inkml:trace>
  <inkml:trace contextRef="#ctx0" brushRef="#br0" timeOffset="62097.179">19156 4075 0,'0'0'0,"35"0"16,0 17 0,-17 36-1,0 18 1,-18-18 0,0 0-1,0-36 16,0-34 1,0-19-17,0-70 1,17 18 0,1-18-1,17 53 1,0 18-1</inkml:trace>
  <inkml:trace contextRef="#ctx0" brushRef="#br0" timeOffset="62597.386">19756 3969 0,'0'0'15,"0"-18"1,17 0 0,-17 1-16,0-1 15,-17 18 1,-19-17-1,1 17 1,0 17 0,-1 18-1,36 36 1,18 17 0,17-17-1,1-1 1,-36-17 15,0-17-15,-71-19-1,-35 1 1,18-18 0,35 0-1,35-18 1,18-17-1</inkml:trace>
  <inkml:trace contextRef="#ctx0" brushRef="#br0" timeOffset="62816.542">19985 4110 0,'0'0'0,"17"0"15,-17 17 16,0 1-31,0 35 32,0 0-17,-17 0 1,17-35 0</inkml:trace>
  <inkml:trace contextRef="#ctx0" brushRef="#br0" timeOffset="62972.734">20055 4004 0,'0'0'0,"0"-53"0,0-53 16,0 36 0,0 34-1</inkml:trace>
  <inkml:trace contextRef="#ctx0" brushRef="#br0" timeOffset="63378.954">20496 4251 0,'0'0'0,"0"18"15,-17 17 1,-1-35 0,0 0-1,1-18 1,-1-35 0,1-17-1,17-18 1,35 17-1,106 0 17,-35 89-17,0 35 1,-36 35 0,-70-17-1,0-1 1,-17-17-1,-1-35 1</inkml:trace>
  <inkml:trace contextRef="#ctx0" brushRef="#br0" timeOffset="64066.37">21343 3969 0,'0'0'0,"0"-36"0,-18-16 31,-35 34-15,-35 53 0,0 36-1,53 35 1,35-36-1,70-17 1,1-35 0,-18-18-1,0-36 1,-18-34 0,0-36-1,-35 35 1,0 19-1,-17 69 17,-1 54-1,-35 17-15,18 35-1,17 1 1,1 17-1,17 0 1,0-88-16,-36 106 16,1-18-1,-18-71 1,0-34 0,-17-36-1,-1-36 1,36-52-1,35-18 1,35 1 15,53-19-15,53 18 0,-70 71-16</inkml:trace>
  <inkml:trace contextRef="#ctx0" brushRef="#br0" timeOffset="67316.074">22225 3351 0,'18'0'16,"-18"-17"-16,0-1 15,0 0 1,0-17 0,0 18-1,0 34 95,-18 1-95,18-1 1,0 1-16,-35 17 15,-1 36 1,-16 35 0,-1 17-1,-18 18 1,18 0 0,0-35-1,0 18 16,36-89-31,-36 53 16,-18 18 0,-17-35-1,35-1 1,53-17 0,-18-18-1,18-17 1,0 0-1,0-36 32,0 0-31,0 1-16,18-36 16,0 35-1</inkml:trace>
  <inkml:trace contextRef="#ctx0" brushRef="#br0" timeOffset="67987.923">22684 3704 0,'0'0'16,"0"-35"-1,0 17-15,0 1 16,0 34 47,0 1-63,-18 105 15,-17-17 1,17 18-1,-17-36 17,17-18-17,0-34 1,18-1 0,0-53 15,0 1-31,0-1 15,0 0-15</inkml:trace>
  <inkml:trace contextRef="#ctx0" brushRef="#br0" timeOffset="68675.335">22648 3810 0,'0'0'15,"0"-18"-15,0-17 32,0 0-17,36 0 1,34-18 0,-17 53-1,-18 0-15,36 17 16,-1 19-1,-17 69 1,-53 1 0,-17 18-1,-19-36 1,-16 0 0,-19-35-1,-17-35 1,-18-1-1,0-17 17,53 0-17,53-17 1</inkml:trace>
  <inkml:trace contextRef="#ctx0" brushRef="#br0" timeOffset="69300.304">23195 3969 0,'0'0'0,"0"-18"16,0 36 30,0-1-30,18 19-16,17 17 31,36-18-15,-1-18 0,36-17-1,-53-52 1,-35-19-1,-1-17 1,-17 35 0,0 18-1,-35 52 1,0 54 0,-1 70-1,36 0 1,0 0-1,-17 0 1,-1-17 15,-17-36-15,0-18 0,17-52-16,-35 0 15,-18-18 1,18-36-1,1-16 1,52-37 0,35 1-1,53-35 1,53-1 0</inkml:trace>
  <inkml:trace contextRef="#ctx0" brushRef="#br0" timeOffset="69878.347">23954 3986 0,'0'0'0,"17"0"16,-17 18-1,0 0 1,0 17 0,0 18-1,0 0 1,0-36-1,0 1 1,0-36 15,0 1-15,-17-36 0,17-18-1,0 36-15,0-53 16,53 17-1,17 54 1,18 52 0,0 35-1,-35 19 1,-35-1 0,-18-35-1,0-36 1,-18-17-1,1 0 1</inkml:trace>
  <inkml:trace contextRef="#ctx0" brushRef="#br0" timeOffset="70425.064">24606 3863 0,'0'0'0,"18"-18"16,0 1 0,-18-19-1,-36 19 1,1-1-1,-18 18 1,0 35 0,0 36 15,36-1-15,34 19-1,18-36 1,1-18-1,-1-35 1,-17-53 0,-1 0-1,1-18 1,0 36 0,-18 53-1,0 35 1,17 17-1,1-17 1,17 0 0,0-18-1</inkml:trace>
  <inkml:trace contextRef="#ctx0" brushRef="#br0" timeOffset="71065.734">24924 4022 0,'0'0'16,"0"17"-1,-18 1 1,0 17 0,18 0-1,-17-17 1,17 0-1,0-36 17,-18-17-17,1-53 1,-1-1 15,18 1-15,53 18-1,35 70 1,0 70 0,0 18-1,-52 1 1,-36-36 0,17-36-1,-17-34 1,0-1-1,18-53 1,0 1 0,35-18-1,17 52 1,18 54 15,0 53-15,-70-36-16,0 53 15,-18 0 1,-36-35 0,1 0-1,-18-35 1,53-36 15</inkml:trace>
  <inkml:trace contextRef="#ctx0" brushRef="#br0" timeOffset="71300.292">25823 3969 0,'0'0'0,"18"0"0,0-18 15,-18 36 32,0 17-31,-18 36-1,18-19 1,-18-16 0,1-19-1,17-34 1,0-1-16</inkml:trace>
  <inkml:trace contextRef="#ctx0" brushRef="#br0" timeOffset="71472.263">25735 3739 0,'0'-52'0,"0"104"0,0-193 16,0 88-1,0 36 1,18 17 31</inkml:trace>
  <inkml:trace contextRef="#ctx0" brushRef="#br0" timeOffset="71848.575">26264 3863 0,'0'0'0,"18"0"15,0 0-15,34-35 16,-52-1 0,0 1 15,-17 17-31,-36 36 16,-35 35-1,17 18 16,18 34-15,36 1 0,34-35-1,54-18 1,-1-36 0,19-17-1,-19-53 1,-17 18-16</inkml:trace>
  <inkml:trace contextRef="#ctx0" brushRef="#br0" timeOffset="72692.536">27428 3757 0,'0'0'16,"18"-18"-16,17 1 16,-17-18-1,0 17 1,-36 36 15,18-1-31,-35 36 16,-36 53-1,-35 53 1,53-71 0,18-35-1,18-18 1,17-70 15</inkml:trace>
  <inkml:trace contextRef="#ctx0" brushRef="#br0" timeOffset="72895.691">27252 3881 0,'0'0'16,"18"-53"-1,-18 35 1,17 18 0,1 53-1,17 17 1,1 19-1,16-1 1,1-35 0,0-18-1</inkml:trace>
  <inkml:trace contextRef="#ctx0" brushRef="#br0" timeOffset="73224.014">27922 3933 0,'0'0'0,"0"-35"0,0 18 0,0-1 16,0 0-1,0 1 1,-17 34 0,17 54-1,-18 17 1,18 35-1,0 1 1,-18-1 0,18-17-1,0-35 1,0-18 0,-17-36-1,-1-52 16</inkml:trace>
  <inkml:trace contextRef="#ctx0" brushRef="#br0" timeOffset="73505.168">27905 3986 0,'0'0'0,"35"-88"31,-17 53-31,70 0 15,0 35 1,18 17 0,-36 36-1,-70 18 1,-35-1 0,-88-17-1,17-18 1,0-35-1,53 0 1,35 0 0</inkml:trace>
  <inkml:trace contextRef="#ctx0" brushRef="#br0" timeOffset="74051.962">28751 3863 0,'0'0'0,"0"-18"16,-17 18-1,-36-17 1,-18 17-1,1 35 1,-1 35 0,54 19-1,52-1 17,53-35-17,-17-18 1,-19-35-1,1-35 1,-53-1-16,18-34 16,0-1-1,-18 54 1,0 70 15,0-18-31,0 35 16,0 1-1,17-18 1,1-35 0,17-18 15,-35-18-31</inkml:trace>
  <inkml:trace contextRef="#ctx0" brushRef="#br0" timeOffset="74428.411">29069 3475 0,'0'0'0,"0"-53"16,0 18 0,18 35 30,-18 35-46,17 0 32,-17 53-32,0-35 0,0 71 15,-17 17 17,17-18-17,0-17 1,0-18-1,35-35 1,18 0 0,0-53-1,0-53 1,-36 36-16</inkml:trace>
  <inkml:trace contextRef="#ctx0" brushRef="#br0" timeOffset="74615.857">29175 3863 0,'0'0'0,"-53"-35"0,18 35 15,35-18 1,35 18 15,53-18-15,0-17-1,-53 0-15</inkml:trace>
  <inkml:trace contextRef="#ctx0" brushRef="#br0" timeOffset="74912.76">29598 3387 0,'0'0'16,"0"-36"-16,0 19 15,-18 17 1,-17 53-1,0 35 1,17-18 0,1 72-1,-1 52 1,18-89 15,-18-16-15,18-37-1,0-34 1,0-36 0,18-17-1,17-18 1</inkml:trace>
  <inkml:trace contextRef="#ctx0" brushRef="#br0" timeOffset="75068.871">29757 3828 0,'17'0'15,"-34"0"1,105 35-16,-17 35 15,-54 36 1,-34 0 0,-19-35-1,-34-18 1,-1-36 0,18-17-1</inkml:trace>
  <inkml:trace contextRef="#ctx0" brushRef="#br0" timeOffset="77818.685">29757 3845 0,'0'-17'31,"-18"17"32,1 0-47,17 17-1,-18 1 1,0-18-1,1 18 1,-1-18 15,0 0-15,18 17 0,-17-17-1,-1 18 1,0-18-1,1 17 1,-1-17-16,0 18 31,1 0-15,17-1 15,-18-17-31,18 18 16,-17-18-1,17 18 17,-18-18-17,18 17 1,-18 1 0,1 0-1,17-1 1,0 1 15,0-1-15,-18-17-1,18 18 1,-18-18 0</inkml:trace>
  <inkml:trace contextRef="#ctx0" brushRef="#br0" timeOffset="81226.703">11836 5486 0,'17'0'31,"1"-18"-15,0-17 0,-1 17-1,-17 0 1,0 1 0,-35 17-1,-36 0 1,-17 0-1,18 35 17,34 0-17,54 18 1,0-35-16,52 35 16,18 0-1,-17 0 1,-53-18-1,-18 0 1,-71-17 0,-17-18-1,-36 0 1,36 0 0,18 0-1,70-18 1,70-17-1</inkml:trace>
  <inkml:trace contextRef="#ctx0" brushRef="#br0" timeOffset="81664.184">12153 5151 0,'0'0'16,"18"0"-16,-18-18 0,17 18 15,1 0 17,-18 18-17,0 34 1,0 19-1,0 0 1,-35 17 15,17 0-15,18-17 0,0-36-16,0 35 15,0-17 1,0-17-1,35-19 1,1-17 0,17 0-1,0-35-15</inkml:trace>
  <inkml:trace contextRef="#ctx0" brushRef="#br0" timeOffset="81851.698">12277 5539 0,'0'0'0,"-36"0"15,1 0 1,35-18 0,35 18-1,18-18 1,35-17-16</inkml:trace>
  <inkml:trace contextRef="#ctx0" brushRef="#br0" timeOffset="82226.647">12559 5521 0,'0'0'0,"18"0"0,17 0 16,18 0 0,-18 0 15,-17-35-15,-18-1-1,-36 1 1,1 35-1,-18 35 1,0 36 0,36 0-1,17 17 1,0-71-16,35 54 16,53-18-1,0-36 1,-17-34-1</inkml:trace>
  <inkml:trace contextRef="#ctx0" brushRef="#br0" timeOffset="82601.563">13106 5539 0,'0'0'0,"0"-18"15,0-17 1,0 17-1,-18 18 1,0 18 0,-17 35-1,17 17 1,18 36 0,18 53-1,17 17 1,-17-17-1,-18-106-15,0 53 16,-35-53 15,-1-36-15,1-34 0,35-19-1,0-34 1,0-54-1</inkml:trace>
  <inkml:trace contextRef="#ctx0" brushRef="#br0" timeOffset="82851.588">13194 5521 0,'0'0'0,"18"-35"16,17-36-1,18 53 1,-18 36-1,18 17 1,-35 36 0,-18-18 15,-18 17-15,-35-34-1,-35-19 1,53-17-16</inkml:trace>
  <inkml:trace contextRef="#ctx0" brushRef="#br0" timeOffset="83617.323">13758 5503 0,'0'0'0,"18"0"47,-18-17-31,18-1-16,-18 0 16,35-17-1,-35 17-15,18-17 16,-1 18-1,-17-1 1,0 36 15,0 34-15,0 19 15,-17 35-15,17-18-1,-18 0 1,0 0 0,1-17-1,-19-18 1,36-35-16,-17-1 16,-19-17-1,1 0 1,53 0 46,17 0-62,18 0 16,18 0 15,17-17-15,-18-19-1,-34 1-15</inkml:trace>
  <inkml:trace contextRef="#ctx0" brushRef="#br0" timeOffset="83977.16">14658 5627 0,'0'0'0,"35"0"16,-35-18 0,0 1 77,-17-1-77,17 0 0,-36 1-1,1-1 1,0 18 0,17 0-16,0 0 15,18 35 1</inkml:trace>
  <inkml:trace contextRef="#ctx0" brushRef="#br0" timeOffset="84227.033">14570 5821 0,'0'0'0,"0"35"15,-18 0 1,18 1-1,0-19 1,18 1 0,17-18-1,-17-35 1,-18-1 0,-53 36-1,0-17 1,18 17-16</inkml:trace>
  <inkml:trace contextRef="#ctx0" brushRef="#br0" timeOffset="85790.154">15575 5380 0,'0'-18'0,"0"1"15,-18 17 32,18 17-16,0 1-15,0 17-16,0 18 16,0 35-1,0 0 1,0-70-16,0 53 15,-17-36 1,-1-17 0,1-36-1,-1 18-15</inkml:trace>
  <inkml:trace contextRef="#ctx0" brushRef="#br0" timeOffset="85977.631">15293 5292 0,'0'0'0,"0"-18"16,18-53-1,34 54 1,72 34 0,-18 19-1,-36-1 1,-70 0-16</inkml:trace>
  <inkml:trace contextRef="#ctx0" brushRef="#br0" timeOffset="86149.487">15311 5627 0,'0'0'16,"-89"88"-16,72-35 16,17-18-1,35-17 1,36-1-1,-19-17 1,-34 0 0,35 0-16</inkml:trace>
  <inkml:trace contextRef="#ctx0" brushRef="#br0" timeOffset="86805.888">16369 5733 0,'0'0'16,"0"-18"-16,18 18 0,-1-35 15,-17 17 1,-17 0 15,-36 1-15,-36 17 0,-52 17-1,71 36 1,52 0-1,71 18 1,53-36 0,0-17-1,17-36 1,-88-35 0,1-53-1,-19-17 1,1-18-1,-18 35 1,0 53 15,-18 71 1,18 52-17,0 36 1,0 18-1,0-36 1,0-53-16,0 36 16,0-19-1,0-34 1,18-18 0</inkml:trace>
  <inkml:trace contextRef="#ctx0" brushRef="#br0" timeOffset="87180.803">16827 5750 0,'0'0'0,"-17"-17"16,17-1 15,17-17-16,1-1 1,0-34 0,-18 52-1,-18 1 1,-17 17 0,0 17-1,17 36 1,18 35-1,0 1 1,35-19 0,36 1-1,-54-54 1,36-17-16</inkml:trace>
  <inkml:trace contextRef="#ctx0" brushRef="#br0" timeOffset="87556.097">17180 5874 0,'0'-18'94,"0"0"-79,0 1-15,0-1 0,-17-17 16,17 0-16,-18-36 16,36 1 15,70 17-15,18 53-1,17 53 1,-35 17-1,-52 36 1,-36-36 0,-18-34-1,0-19 1,-17-17 0</inkml:trace>
  <inkml:trace contextRef="#ctx0" brushRef="#br0" timeOffset="88243.703">17956 5168 0,'0'0'0,"0"-35"15,-17 17 1,17 1 0,0 34 15,0 36-15,-18 35-1,-17 18 1,35-71-16,-35 71 15,-1 0 1,19 0 0,17-35-1,0-1 1,35-35 15,18-35-15,17-17-1,-17-36-15</inkml:trace>
  <inkml:trace contextRef="#ctx0" brushRef="#br0" timeOffset="88415.815">17956 5574 0,'0'0'0,"0"-18"31,18 18-15,35 0 0,17-35-1,-34 35-15,-19 0 16</inkml:trace>
  <inkml:trace contextRef="#ctx0" brushRef="#br0" timeOffset="88572.404">18256 5503 0,'0'18'31,"0"17"-15,0-17-16,18 35 15,-18 0 1,0-18 0</inkml:trace>
  <inkml:trace contextRef="#ctx0" brushRef="#br0" timeOffset="88728.563">18256 5274 0,'0'0'0,"0"-53"16,0 18 15</inkml:trace>
  <inkml:trace contextRef="#ctx0" brushRef="#br0" timeOffset="89134.98">18662 5327 0,'18'0'16,"-1"0"0,18-35-1,-35-18 1,0 35-16,0-35 16,0 0 15,-35 36-16,18 17 1,-36 53 0,17 70-1,-17 53 1,18-34 0,18-19-1,-1-17 1,0-18-1,18-53 1,-17-35 0</inkml:trace>
  <inkml:trace contextRef="#ctx0" brushRef="#br0" timeOffset="89322.605">18397 5733 0,'0'0'0,"-17"-18"31,34 18-15,19 0-1,52-18 1,18 1 0,-36-1-16</inkml:trace>
  <inkml:trace contextRef="#ctx0" brushRef="#br0" timeOffset="89916.718">18997 5521 0,'-18'0'15,"1"0"1,-1 18-16,18-1 16,0 54-1,0-54 1,18 36-1,52-17 1,1-19 0,17-17-1,-17-17 1,-18-72 0,-18 1-1,-35 35 1,0 18-1,-18 35 17,-17 18-32,0 35 15,-36 52 1,36 19 0,0 52-1,17 1 1,0 17 15,-17-36-15,-18-69-1,-53-36 1,0-53 0,36 0-1,52-36 1,18-17-1,106-70 1,35-1 0,18-17-1,0 0 1</inkml:trace>
  <inkml:trace contextRef="#ctx0" brushRef="#br0" timeOffset="90838.434">20408 5697 0,'0'-17'15,"18"-1"1,-18 0-16,17 1 31,-17-1-15,-17 18 0,-1 0-1,-52 0 1,52 0-16,-53 18 15,19-1 1,52 36 0,52 18-1,19-1 1,-18-17 0,-35 18-1,-18-53 1,-53-1-1,-36-17 1,1 0 15,18 0-15,34 0 0,36-17-1,36-1-15</inkml:trace>
  <inkml:trace contextRef="#ctx0" brushRef="#br0" timeOffset="91229.052">20796 5345 0,'0'-18'16,"0"36"31,0-1-31,0 18-1,0 36 1,0 17-1,0-52-15,0 69 16,18 1 0,0-18-1,-1 1 1,18-37 0,1-34-1,17-36 1,-36-17-1</inkml:trace>
  <inkml:trace contextRef="#ctx0" brushRef="#br0" timeOffset="91416.519">20832 5750 0,'0'0'0,"-18"0"0,0-17 16,18-1 15,71 18-15,17-35-1,-35 17-15</inkml:trace>
  <inkml:trace contextRef="#ctx0" brushRef="#br0" timeOffset="91885.27">21396 5609 0,'0'0'0,"-18"0"47,1 0-47,-1 0 15,-35 0 1,-17 35-1,17 36 1,53 0 0,53-1-1,17-17 1,-17-35 0,-18-36-1,-35-35 1,0-35-1,0 70-15,0-52 16,0 52 0,0 36 15,0 17-15,18 36-1,0-19 1,35 1-1,-18-35 1,-18-36 0</inkml:trace>
  <inkml:trace contextRef="#ctx0" brushRef="#br0" timeOffset="92275.709">21749 5274 0,'0'0'0,"0"-18"0,-18-17 31,0 17-15,1 18 15,17 18-16,0 53 1,-18 17 0,18 18-1,-17-18 1,17 18 0,0-18-1,17-18 1,18-34-1,36-19 1,0-17 0,-36 0-16,-18-17 15</inkml:trace>
  <inkml:trace contextRef="#ctx0" brushRef="#br0" timeOffset="92463.293">21713 5644 0,'0'0'0,"-17"-17"16,-54 17 0,71-18-1,18 18 1,70-17 0,36-19-1,-89 19-15</inkml:trace>
  <inkml:trace contextRef="#ctx0" brushRef="#br0" timeOffset="92635.14">22102 5486 0,'17'0'0,"-52"17"0,53-34 0,34 17 16,-52 17-1,0 19 17,0-1-17,-17 18 1,17 0-1,0-36 1</inkml:trace>
  <inkml:trace contextRef="#ctx0" brushRef="#br0" timeOffset="92791.279">22137 5450 0,'0'0'0,"0"-35"0,0-35 15,0 17 1,0 35 0,17 18-1</inkml:trace>
  <inkml:trace contextRef="#ctx0" brushRef="#br0" timeOffset="93088.125">22701 5397 0,'0'0'15,"18"0"-15,-36 0 32,-35 36-17,-53-1 1,18 18-1,71-18-15,-19 18 16,36 18 0,89-18-1,16-18 1,-16-35 15,-19-53-31</inkml:trace>
  <inkml:trace contextRef="#ctx0" brushRef="#br0" timeOffset="94119.387">23513 5574 0,'0'0'0,"-18"0"15,36 0 32,-1 0-31,1 0-1,35-35 1,-18-18 0,-17 17-1,-18 1 1,-18 35 0,-35 0-1,-17 18 1,17 35-1,17 17 1,36-17 0,0-18-16,36 18 15,52-17 1,0-19 0,18-17-1,-18-35 16,-53 0-31</inkml:trace>
  <inkml:trace contextRef="#ctx0" brushRef="#br0" timeOffset="94463.634">24112 5080 0,'0'0'15,"0"-18"-15,0-52 16,0 52 0,0 36 31,-17-1-47,17 72 15,0 52 16,0-18-15,0-17 0,0-18-1,0-17 1,0-18 0,35-53-1,-17-18-15</inkml:trace>
  <inkml:trace contextRef="#ctx0" brushRef="#br0" timeOffset="94823.391">24324 5450 0,'-18'18'0,"18"0"15,18-18 16,0 0-15,17 0 0,0-18-1,0-17 1,-35 17-16,0-17 16,-17 0-1,-18 35 1,-1 17-1,-17 54 1,53 17 0,0-17-1,36-1 1,17-35 0,17-35-1</inkml:trace>
  <inkml:trace contextRef="#ctx0" brushRef="#br0" timeOffset="95401.351">24606 5662 0,'0'0'15,"0"18"1,0-36 46,0 0-46,0-34 0,0-19-1,0 0 1,53 18 0,-35 53-16,70 18 15,-17 35 1,-19 18-1,-52-18 17,0-36-17,0-34 17,0-36-17,0-18 1,53 0-1,18 54 1,52 34 0,-17 36-1,-35 18 1,-71 0 0,-35-19-1,-18-16 1,0-19-1,17-34 17,54-1-32</inkml:trace>
  <inkml:trace contextRef="#ctx0" brushRef="#br0" timeOffset="95760.85">25506 5503 0,'0'0'16,"-18"0"-16,18-17 47,18 17-31,-1-18-16,36-17 15,-53 17-15,36-17 16,-36-18-1,0 35 1,-53 36 15,0 17-15,0 36 0,35-1-1,36 1 1,35-1-1,17-17 1,1-35 0</inkml:trace>
  <inkml:trace contextRef="#ctx0" brushRef="#br0" timeOffset="96104.554">25770 5627 0,'0'-18'16,"0"1"15,0-1-15,0-17-16,18-1 31,0 1-31,-1-18 16,36-17-1,35 52 1,-17 18-1,0 70 1,-19 36 0,-52-35-1,0-1 1,-17-34 0,-18-19-1,17-17 1,18-17-1</inkml:trace>
  <inkml:trace contextRef="#ctx0" brushRef="#br0" timeOffset="96479.515">26300 4886 0,'0'0'16,"0"-18"-16,0 1 16,17 17-1,1 35 1,-1 36 0,-17 87-1,-17-17 1,-1-17-1,-17-1 1,35-34 0,0-37 15,18 19-15,34-53-1,19-36 1,-36 0-16</inkml:trace>
  <inkml:trace contextRef="#ctx0" brushRef="#br0" timeOffset="96620.079">26247 5380 0,'0'0'0,"-18"0"0,36 0 31,35-18-16,17 1 1</inkml:trace>
  <inkml:trace contextRef="#ctx0" brushRef="#br0" timeOffset="97385.603">27287 5433 0,'0'0'0,"36"-36"15,-36 1 1,-18 18 0,-35 17-1,-17 17 1,-19 18-1,36 36 1,71 0 0,70-1-1,18-17 17,0-35-17,-36-36 1,-34-35-1,-1-17 1,-35-19 0,0 72-1,-18 17 1,1 53 0,17 17-1,17-17 1,54 18-1,-36-54 1,-17 1 0</inkml:trace>
  <inkml:trace contextRef="#ctx0" brushRef="#br0" timeOffset="97682.38">27711 5662 0,'0'0'0,"17"-35"16,-17-18-1,0-18 1,18-17 0,35 18-1,70 17 1,18 70 0,1 36-1,-72 18 1,-35 17-1,-52-17 1,-19-36 0,19-18-1,-1-17 1</inkml:trace>
  <inkml:trace contextRef="#ctx0" brushRef="#br0" timeOffset="98260.564">28875 5397 0,'0'0'0,"0"-17"0,0-18 32,0-1-17,-53 36 1,-35 18-1,-18 17 1,71-17-16,-36 52 16,71 19-1,71-36 1,17-18 15,0-35-15,-17-35-1,-1-71 1,-52-35 0,-1-36-1,-17 1 1,-17 52 0,17 71-1,-36 18 1,36 53-1,-17 70 1,-1 71 0,18-1-1,0 1 1,0 0 15,-17-88-15,17-36-1</inkml:trace>
  <inkml:trace contextRef="#ctx0" brushRef="#br0" timeOffset="99182.323">29492 5309 0,'0'0'0,"18"-17"15,-36 17 48,18 17-63,-17 1 15,17 35 1,0-36-16,0 19 16,70 34-1,1-52 1,-1-18-1,1-35 1,-18-36 0,-18-35-1,-35 36 1,0 52 0,-35 36 15,17 52-16,18 1 1,53-18 0,35 0-1,0-53 1,-35-18 0,0-35-1,-18-53 1,-35 0-1,0 18 1,-52 35 0,-1 53-1,35 0 1,18 18 0</inkml:trace>
  <inkml:trace contextRef="#ctx0" brushRef="#br0" timeOffset="99557.606">30286 5133 0,'0'0'15,"18"0"-15,17 0 16,-17 18 0,17 17-1,-18-18-15,1 54 16,-18 0-1,0-1 1,0-17 0,-18-35-1,18-36 17,-17 0-32,17-52 31,0-18-16,35-36 1,0 18 0,1 53-1,-19 36 1,19 17-16</inkml:trace>
  <inkml:trace contextRef="#ctx0" brushRef="#br0" timeOffset="99729.381">30727 5062 0,'0'0'16,"18"18"-16,-1 0 0,-17 17 16,18 53-1,-1-17 1,-17-18 0,0-1-1</inkml:trace>
  <inkml:trace contextRef="#ctx0" brushRef="#br0" timeOffset="99885.629">30745 4833 0,'0'0'0,"-18"-35"16,18-36-1,-18 54-15,18-1 16,0 0 0</inkml:trace>
  <inkml:trace contextRef="#ctx0" brushRef="#br0" timeOffset="100292.207">31221 4604 0,'0'0'0,"0"-18"16,17 36 31,-17-1-32,0 1-15,18 53 16,-18 52 0,-18 18-1,1-88-15,-1 71 16,1-19 0,-1-34-1,18-18 1,35-36-1,53 1 17,53-36-17,-52-34 1</inkml:trace>
  <inkml:trace contextRef="#ctx0" brushRef="#br0" timeOffset="100448.471">31309 5133 0,'0'0'0,"-35"-18"16,-71 1 0,88-1-1,18 0 1,53 1 0,18-19-1</inkml:trace>
  <inkml:trace contextRef="#ctx0" brushRef="#br0" timeOffset="100839.024">31503 5027 0,'18'18'0,"-1"-1"15,54 19 1,-1-36-1,19-18 1,-19-17 0,-35-18-1,-35-18 1,-17 36 0,-18 35-16,-71 18 15,0 87 1,35 19-1,54-18 17,70-18-17,52-18 1,19-34 0,-18-54-1,-71 18-15</inkml:trace>
  <inkml:trace contextRef="#ctx0" brushRef="#br0" timeOffset="102635.709">15716 6756 0,'0'0'0,"0"-18"0,18 18 16,-18-18 0,18 18-1,-18 18 48,-18 0-63,0-1 0,-35 36 15,-17 35 1,34-70 0,-16 53-1,-1-18 1,53-36-1,0-34 1</inkml:trace>
  <inkml:trace contextRef="#ctx0" brushRef="#br0" timeOffset="102885.635">15540 6809 0,'0'0'0,"-18"-18"16,18 0-1,0 36 17,0 0-32,35 35 15,18-1 17,-17 19-17,17-18 1,-18-18-1,35-35 1,-52 0-16</inkml:trace>
  <inkml:trace contextRef="#ctx0" brushRef="#br0" timeOffset="103198.92">16210 6862 0,'0'0'0,"18"-18"0,-1-17 16,-17 17-1,0 36 17,0-1-32,0 54 15,18 17 1,0 18 0,-1 53 15,-17-1-16,0-34 1,0-18 0,0-89-1,-35-17 1,35-53 0,0 0-16</inkml:trace>
  <inkml:trace contextRef="#ctx0" brushRef="#br0" timeOffset="103448.987">16334 6932 0,'0'0'0,"17"-35"0,19-36 15,16 36 1,19 17 0,0 36 15,-36 35-16,-35 0 1,0 0 0,-88 17-1,17-34 1,1-36 0,34 0-1</inkml:trace>
  <inkml:trace contextRef="#ctx0" brushRef="#br0" timeOffset="103964.698">17004 6862 0,'0'0'0,"18"-18"31,-18 0-15,0 1-1,-36 17 1,-52 0 0,17 35-1,54-17-15,-18 34 16,52 19-1,54-18 1,35-35 0,-18-18-1,-18-18 1,-34-70 0,-36 35-1,0 35 16,-36 18-15,19 53 0,17 18-1,35 17 1,18-35 0,0-53-1,-36 0-15</inkml:trace>
  <inkml:trace contextRef="#ctx0" brushRef="#br0" timeOffset="104324.052">17657 6562 0,'0'0'0,"0"-18"0,0 0 0,0-17 31,17 35-15,-17 18 0,18 17-1,-18 36 1,-18 17 0,1 18-1,-1-18 1,0 18-1,36-18 1,35-18 0,0-34-1,35-36 1,-35-18 0,-18-17-1</inkml:trace>
  <inkml:trace contextRef="#ctx0" brushRef="#br0" timeOffset="104511.489">17833 6879 0,'0'0'0,"-35"-17"16,-1 17 0,54-18-1,53 0 1,-1-17-1,18 0 1,-70 17-16</inkml:trace>
  <inkml:trace contextRef="#ctx0" brushRef="#br0" timeOffset="104964.616">18115 6526 0,'0'0'0,"-18"18"31,1 35-16,17-35 1,-18 34 0,18 90-1,0-72 1,0 1 0,0-18-1,18-53 16,-1-36-15,1 19-16,17-36 16,1-35-1,17 35 1,17 53 0,1 35-1,-18 71 1,-53-36 15,0 1-15,-53-1-1,17-17 1,1-53 0,18 0-1,17-17-15</inkml:trace>
  <inkml:trace contextRef="#ctx0" brushRef="#br0" timeOffset="106698.702">19544 6756 0,'-18'0'15,"18"-18"64,18 18-79,-18-18 15,35-17 1,-35-18-1,0 0 1,-17 36 0,-19 17-1,-17 35 1,0 53 0,18 18-1,0 0 1,0 17-1,35-87-15,-18 69 16,18-16 0,-18-54 15,1-18-15,-19-34-16</inkml:trace>
  <inkml:trace contextRef="#ctx0" brushRef="#br0" timeOffset="106886.247">18944 7091 0,'0'0'15,"-17"0"-15,-36-18 16,53 1 0,35 17-1,-17 0-15,70-18 16,35 18-1,1-18 1,-1-17 0</inkml:trace>
  <inkml:trace contextRef="#ctx0" brushRef="#br0" timeOffset="107245.683">19720 6914 0,'0'0'15,"18"-17"1,-36 17 15,-17 53-15,17-36-16,-17 54 15,17 17 1,18 0 0,53-35-1,18-35 1,-1-36-1,1-52 1,-36-36 0,-35 18-1,-53 17 17,-35 53-17,0 36 1,53 0-1,35 17-15</inkml:trace>
  <inkml:trace contextRef="#ctx0" brushRef="#br0" timeOffset="107745.71">20144 7073 0,'17'0'31,"1"18"-15,0-1-1,-1 54 1,-17-53-16,0 52 16,0-17-1,0-18 1,0-52 15,35-54-15,-35 54-16,53-72 15,0 1 17,-17 35-17,-36 36 1</inkml:trace>
  <inkml:trace contextRef="#ctx0" brushRef="#br0" timeOffset="108308.116">21167 6685 0,'0'0'0,"17"-35"31,1 17-15,0 18-1,-1 0 1,1 53 0,-18 18-1,0-54-15,-18 72 16,-17 16 15,17-16-15,1-1-1,17 0 1,17-18 0,36-34-1,35-36 1,-35-53 0</inkml:trace>
  <inkml:trace contextRef="#ctx0" brushRef="#br0" timeOffset="108511.199">21096 6932 0,'0'0'0,"-53"0"0,18-18 16,88 18 31,35 0-32,18-17 1,-18-18-16</inkml:trace>
  <inkml:trace contextRef="#ctx0" brushRef="#br0" timeOffset="108980.021">21467 6632 0,'0'0'0,"0"18"31,0-1-31,0 72 16,0 17 0,17-18-1,-17 18 1,0-36 0,0-17-1,0-35 16,0-36-15,0 0 0,18-52-1,35-36 1,35 53 0,35 53-1,1 35 1,-54 71-1,-52-18 1,-18-52-16,0 17 16,-35 35-1,17-53 1,-17-35 0,17-35-1,18 17 1</inkml:trace>
  <inkml:trace contextRef="#ctx0" brushRef="#br0" timeOffset="109323.823">22172 7091 0,'18'0'31,"17"0"-16,18-18 1,0-17 0,-18 0-1,-35-1 1,-35 1 0,-36 35-1,36 18 1,-53 52-1,35 18 1,35 18 0,71-35-1,35-1 1,36-70 0,-54 0-16</inkml:trace>
  <inkml:trace contextRef="#ctx0" brushRef="#br0" timeOffset="110058.112">23301 6914 0,'0'0'15,"0"-17"-15,18-1 16,-1-35 15,-17 18-15,-35 0-1,-18 17 1,-35 18 0,35 18-1,35 35 1,36 0-1,52 17 1,36 1 0,-35-18-1,-36-1 1,-35-16 0,-35-19-1,-53 1 1,-1-18 15,1 18-15,35-18-1,36 0 1,34 0-16</inkml:trace>
  <inkml:trace contextRef="#ctx0" brushRef="#br0" timeOffset="110573.698">23989 6879 0,'0'0'0,"0"-17"16,-35-1 15,-36 18-16,-17 0 17,0 18-17,-1 17 1,37 35 0,52 1-1,52-18 1,54 0-1,-70-36-15,34-17 16,-17-35 0,-18-35-1,-35-1 1,0-17 0,0 35-1,-17 71 1,-1 34 15,18 19-15,0 0-1,35-1 1,18-35 0,-35-35-16</inkml:trace>
  <inkml:trace contextRef="#ctx0" brushRef="#br0" timeOffset="111167.427">24183 7038 0,'0'0'0,"-18"18"31,1-18-31,-1 35 16,0-18-1,18-34 32,18-1-31,0-52-1,-1-1 1,19 1 0,-1 34-1,35 36 1,-34 18-1,-19 52 1,-17-52-16,0 35 16,0-18-1,0-17 1,0-71 15,0 0-15,0 35-16,53-52 15,18 17 17,-1 53-17,-17 35 1,-35 18 0,0 35-1,-36-17 1,0-18-1,1 0 1,17-71 15,0 0-31</inkml:trace>
  <inkml:trace contextRef="#ctx0" brushRef="#br0" timeOffset="111573.656">24906 6914 0,'0'0'0,"18"0"31,-1 0-15,19-17-1,34-1 1,1-17-1,-18-18 1,-36 18 0,-17 17-16,-53-17 15,-17 35 1,-18 53 0,17 35-1,18 18 1,53-18-1,106 18 1,35-89 15,0-17-15,-53-35 0,-70 17-16</inkml:trace>
  <inkml:trace contextRef="#ctx0" brushRef="#br0" timeOffset="113465.715">11606 8237 0,'18'0'0,"0"0"16,-1 0 0,1 0-1,0 0 1,17 0-1,0-17 1,0-1 0,-35-17-1,0 0 1,-70 35 0,-1 0-1,1 35 1,17 0-1,53 36 1,35-1 0,-17-35-16,35 54 15,-18-36 1,-17-1 0,-18-16-1,0-19 16,-71 1-15,-88 0 0,1-18-1,52 0 1,70 0 0,89 0-1,53-36 1</inkml:trace>
  <inkml:trace contextRef="#ctx0" brushRef="#br0" timeOffset="113918.775">12083 8043 0,'0'0'0,"17"-17"0,19 17 31,-36-18-31,17 18 16,1 0 0,-1 35-1,-34 18 1,-18 18-1,-1 17 1,1 18 0,0 0-1,35-1 1,0-34 0,0 0-1,35-36 16,0-17-15,36-18 0,-1-71-1,-52 53-15</inkml:trace>
  <inkml:trace contextRef="#ctx0" brushRef="#br0" timeOffset="114090.556">12171 8467 0,'0'0'0,"-18"0"0,1-18 0,17 0 16,0 1-1,35-1 1,35 0 0,19-17-1,-54 18 1</inkml:trace>
  <inkml:trace contextRef="#ctx0" brushRef="#br0" timeOffset="114465.675">12577 8343 0,'17'0'16,"1"0"-1,-1 0 1,1-35 0,0 0-1,-18-1 1,-18 19 0,0 17-16,-17 17 15,-35 36 1,34 53 15,36-18-15,18 0-1,35-17 1,53-18 0,-18-71-1,-35 1 1</inkml:trace>
  <inkml:trace contextRef="#ctx0" brushRef="#br0" timeOffset="114777.99">13070 8290 0,'0'0'0,"0"-35"0,0 0 16,-17 17 0,-1 36-1,0 17 1,1 71 15,-1 17-15,1 54-1,17-36 1,-36 0 0,19-35-1,-19-53 1,19 0-1,-1-53 1,18-18 0,0-35-1</inkml:trace>
  <inkml:trace contextRef="#ctx0" brushRef="#br0" timeOffset="115043.723">13176 8202 0,'0'0'16,"0"-18"-16,18-17 15,17 0 1,36 35 0,17 35-1,-53 18 1,-35 18-1,-17-1 1,-72 1 0,19-36-1,-1 0 1</inkml:trace>
  <inkml:trace contextRef="#ctx0" brushRef="#br0" timeOffset="115715.483">13988 8255 0,'0'-18'16,"-18"18"-16,0-17 15,1-19 17,17 1-17,17 0 1,54 17 0,35 18-1,-36 0 1,-17 36-1,-70 34 1,-54 18 0,-35 18-1,-17-18 1,87-52-16,-34 34 16,35-17-1,35-35 1,0-1-1,53 1 1,-1-18 15,54 0-15,-35-18 0,17-17-1,-70 17-15</inkml:trace>
  <inkml:trace contextRef="#ctx0" brushRef="#br0" timeOffset="116074.838">14799 8326 0,'0'0'0,"0"-18"109,18 0-93,-18 1-1,0-1 1,-18 18 0,0 0-16,1 0 15,-1 0 1,0 0 0,1 18-1</inkml:trace>
  <inkml:trace contextRef="#ctx0" brushRef="#br0" timeOffset="116356.049">14817 8520 0,'0'0'0,"0"17"0,-18 18 32,-17 18-17,17-17 1,0-1-1,18 0 1,36-35 0,-1 0-1,-35-35 1,0 17 0,-35-17-1,-18 17 1,18 1-1</inkml:trace>
  <inkml:trace contextRef="#ctx0" brushRef="#br0" timeOffset="118106.476">15346 8202 0,'0'-18'16,"0"36"47,0 0-48,0 35 1,0 52-1,0 54 1,-18-35 0,18-18-1,-17-18 1,17-71-16,0 19 16,0-19-1,0-34 1,0-54-1</inkml:trace>
  <inkml:trace contextRef="#ctx0" brushRef="#br0" timeOffset="118309.563">15152 8273 0,'0'0'0,"0"-18"0,53-35 31,-36 35-31,36 1 16,18-1 0,-18 36-1,-18 17 1,-53 53 0</inkml:trace>
  <inkml:trace contextRef="#ctx0" brushRef="#br0" timeOffset="118481.337">15028 8767 0,'-17'35'0,"34"-70"0,-52 140 16,35-52-1,53-17 1,53-1 0,-36-35-1,1 0 1</inkml:trace>
  <inkml:trace contextRef="#ctx0" brushRef="#br0" timeOffset="119184.506">16157 8749 0,'0'0'0,"0"-18"0,0-17 31,0 0-16,-35-1 1,-36 19 0,1 17-1,-71 53 1,70 17 0,54 18-1,69-17 1,54-18-1,0-18 1,18-52 0,-72-54-1,1-17 1,-17-71 0,-1-17-1,-35 35 16,0 52-15,0 54 0,-18 53-1,1 17 1,-19 71 0,36 0-1,-17 52 1,17-52-1,0-18 1,0-17 0,0-18-1,35-53 1,0 0 0</inkml:trace>
  <inkml:trace contextRef="#ctx0" brushRef="#br0" timeOffset="119544.227">16633 8767 0,'18'0'31,"0"-18"-15,17-17-1,-17-1 1,-18-17 0,0 0-1,-18 36-15,-17 17 16,-18 35 0,35 53-1,18 1 1,35-19 15,36-17-15,-18-18-1,-53-17-15</inkml:trace>
  <inkml:trace contextRef="#ctx0" brushRef="#br0" timeOffset="119872.299">16845 8961 0,'0'17'16,"18"-17"-1,-18-17 1,0-1 0,0-35-1,0-18 1,17-17 0,36 0-1,18 17 1,-36 54-1,53 17 1,1 53 0,-54 53-1,-35-18 1,-18-18 0,-35 19-1,0-72 1,36-17-1</inkml:trace>
  <inkml:trace contextRef="#ctx0" brushRef="#br0" timeOffset="120387.856">17604 8114 0,'0'0'15,"0"-18"-15,0 1 16,0-1 0,0 36 31,0-1-47,-36 19 15,19 52 1,-1 53-1,18-106 1,-18 124 0,18-18-1,0-35 1,0-18 0,18-17-1,35-19 1,18-52-1,17-17 1,-18-36 0</inkml:trace>
  <inkml:trace contextRef="#ctx0" brushRef="#br0" timeOffset="120590.962">17692 8643 0,'0'0'0,"-18"0"0,-17-18 16,17 18 15,71 0-15,-35 0-16,52-17 16,19-1-1,-72 0-15</inkml:trace>
  <inkml:trace contextRef="#ctx0" brushRef="#br0" timeOffset="120731.943">18009 8555 0,'0'0'0,"0"17"16,18 36-1,-18 0 1,0 18 0,0-18-1,0-36 1</inkml:trace>
  <inkml:trace contextRef="#ctx0" brushRef="#br0" timeOffset="120888.214">17992 8396 0,'0'0'0,"0"-53"16,-18 0-1,18 18 1,0 17 0</inkml:trace>
  <inkml:trace contextRef="#ctx0" brushRef="#br0" timeOffset="121325.703">18397 8273 0,'0'-18'16,"18"18"-1,17-35 1,1-18-1,-36 18 1,0-1 0,-53 19-1,-18 34 1,53 1-16,-17 35 16,0 53-1,17 52 1,1 19-1,17-18 1,0-36 0,0-35 15,17-53-15,1-52-1</inkml:trace>
  <inkml:trace contextRef="#ctx0" brushRef="#br0" timeOffset="121497.506">18203 8802 0,'0'0'0,"-17"-18"0,-19 1 16,36-1 0,36 0-1,34 1 1,18-19-1,-17 1 1</inkml:trace>
  <inkml:trace contextRef="#ctx0" brushRef="#br0" timeOffset="122122.331">18644 8467 0,'-17'0'31,"-1"0"-16,18 35 1,0 18 0,0 17-1,35-17 1,36-35 0,-54-18-16,36-18 15,0-17 1,-35-36-1,-18-17 1,0 18 0,0 34-1,-35 72 32,-1 34-31,-17 36-1,18 35 1,18 18 0,-1-106-16,18 88 15,-18 0 1,1-35 0,-19-35-1,-34-54 1,17-17-1,-18-35 1,54-18 0,34-18-1,36-17 1,53-18 15,0 18-15,-18 18-1,-70 52-15</inkml:trace>
  <inkml:trace contextRef="#ctx0" brushRef="#br0" timeOffset="123326.014">20038 8449 0,'17'0'16,"1"0"-16,17 0 16,18-35 15,-35-1-16,-18 1 1,-18 18 0,-35 17-1,-17 0 1,-18 52 0,17 37-1,36 34 16,35-17-31,53-18 16,-36-70-16,71 35 16,1-36-1,17-34 1,17-36 0,-88 18-1</inkml:trace>
  <inkml:trace contextRef="#ctx0" brushRef="#br0" timeOffset="123654.138">20602 8572 0,'0'-17'16,"0"-36"0,-35 159-1,35-230-15,35 212 0,-123-176 16,35 124 0,35-1-16,1 18 15,17 70 1,70-52-1,19-36 1,-19-35 0,-17-18-1,-18-52 1,-35-71 0,-17 35 15,-36 18-16,0 88 1,35 17 0,18 19-16</inkml:trace>
  <inkml:trace contextRef="#ctx0" brushRef="#br0" timeOffset="124232.552">20973 8696 0,'0'0'0,"17"18"0,-17-1 16,0-34 62,0-1-62,0 0-16,-17-35 31,17-17-15,17 17-1,19 35 1,34 36 0,-35 17-1,18 18 1,-53-35-16,18-1 15,-18-34 17,0-1-17,0-35 1,18-17 0,-18 34-16,52-34 15,37 52 16,-19 36-15,18 70 0,-52 18-1,-36 0 1,-18-36 0,-17 1-1,0-71 1,-1-18-1</inkml:trace>
  <inkml:trace contextRef="#ctx0" brushRef="#br0" timeOffset="124857.648">21784 8625 0,'0'0'0,"-18"18"15,1 35 17,17-35-32,0 17 15,0 18 1,0-71 15,0 1-15,0-19-1,-18-34 1,18 34-16,0-69 16,18 52-1,70 53 1,18 53 0,-36 35-1,-17-35 1,-53-18-1,0-53 32,0-35-31,0-17 0,36-36-1,-19 88-15,71-35 16,18 71-1,-18 53 1,-35 17 0,-35 18-1,-36-36 17,-52 1-32,17-54 15,53-52 16</inkml:trace>
  <inkml:trace contextRef="#ctx0" brushRef="#br0" timeOffset="125248.362">22807 8431 0,'0'0'0,"0"-17"0,0-1 16,-18 0-1,1 18 1,-36 18 0,-18 70-1,18 18 1,53-18 0,18 1-1,53-54 1,-1-18-1,1-69 1,-36-37 15,-17-52-15,-36 35 0,-35 36-1,-17 35 1,34 52-1,36 18-15</inkml:trace>
  <inkml:trace contextRef="#ctx0" brushRef="#br0" timeOffset="125607.655">22895 8643 0,'0'0'0,"0"18"0,0-1 0,36 19 16,-36-1-1,0-53 17,0 1-32,0-36 31,0-36-15,17 19-1,-17 35-15,35-54 16,18 37-1,18 52 1,-1 70 0,-17 36-1,-53 53 1,0-71 0,-35-35-1,0-18 1,17-35-1</inkml:trace>
  <inkml:trace contextRef="#ctx0" brushRef="#br0" timeOffset="126295.584">23742 8484 0,'0'0'0,"0"-17"0,18-36 31,-18 17-15,0 54 30,17 0-46,-17 88 16,18 35 0,-53 17-1,-18-16 1,53-90 0,-36 90-1,36-37 1,0-34-1,0-53 1,18-36 15,0-35-15,-18 18-16,0 17 0</inkml:trace>
  <inkml:trace contextRef="#ctx0" brushRef="#br0" timeOffset="126592.667">23830 8555 0,'0'0'0,"0"-18"0,53-52 15,18 34 1,17 54 0,0 17 15,0 1-16,-70 34 1,-36 18 0,-88 1-1,1-37 1,16 1 0,36-53-1,71-17 16</inkml:trace>
  <inkml:trace contextRef="#ctx0" brushRef="#br0" timeOffset="127092.839">24624 8537 0,'0'0'0,"0"-17"16,0-1 0,-18 18-1,-17 0 1,-18 0 0,0 53-1,35 17 1,18 1-1,53 0 1,-17-54 0,-1-17-1,0-17 1,18-36 0,-35-53 15,-1 35-16,-17 36 1,-17 53 0,-18 87-1,35-34 1,17 0 0,18-19-1,1-34 1</inkml:trace>
  <inkml:trace contextRef="#ctx0" brushRef="#br0" timeOffset="127389.854">24888 8555 0,'0'0'0,"18"-35"16,0 52-1,17 89 16,-35-18-15,0-17 0,0-18-1,-18-53 1,1 0 0,-1-71-1,18-17 1,18 0-1,17-18 1,0 35 0,36 18-1</inkml:trace>
  <inkml:trace contextRef="#ctx0" brushRef="#br0" timeOffset="127765.13">25382 8502 0,'0'0'16,"0"18"-16,0-1 15,36-17 17,-1-35-17,0 0 1,-17-36-1,-18 18 1,-18 18 0,-35 53-1,-17 52 1,34 36 0,36-18-1,18 18 1,53-18 15,-54-70-31,36 17 16,18-35-1</inkml:trace>
  <inkml:trace contextRef="#ctx0" brushRef="#br0" timeOffset="128124.676">25665 8784 0,'17'0'15,"-17"-35"1,0 17-1,0-35 1,0 0 0,0-35-1,18-18 1,35 36 0,17-1-1,19 54 1,-1 52-1,-18 53 17,-52 36-17,-18-19 1,-18 19 0,-17-54-1,17-34 1,1-19-1,17-34 17</inkml:trace>
  <inkml:trace contextRef="#ctx0" brushRef="#br0" timeOffset="128562.681">26352 7955 0,'0'0'0,"18"0"0,0 0 15,-18 18 1,0-1-1,0 19 1,0 17 0,-18 35-1,-17 35 1,0 18 0,-1-17-1,19-18 1,17-18-1,53-18 1,-18-34 0,18-19 15,0-52-15,-36 0-16</inkml:trace>
  <inkml:trace contextRef="#ctx0" brushRef="#br0" timeOffset="128703.242">26317 8449 0,'0'0'15,"0"-18"-15,0 1 0,0-1 16,53 0 0,35-17-1,-35 18 1</inkml:trace>
  <inkml:trace contextRef="#ctx0" brushRef="#br0" timeOffset="129765.954">27376 8290 0,'0'-17'0,"0"-1"16,0 0 0,0 1-1,-18 17 1,0 0 0,-17 0-1,-18 35 1,0 53-1,53-53-15,0 89 16,71-36 0,17-35-1,-18-35 1,-34-54 0,-19-52-1,-17-35 1,-35 17-1,-18 35 1,53 36 0</inkml:trace>
  <inkml:trace contextRef="#ctx0" brushRef="#br0" timeOffset="130266.203">27746 7973 0,'53'-53'16,"17"0"0,-34 18-16,34-36 15,-34 36 17,-36 17-17,-71 18 1,18 35-1,18 18 1,17 36 0,1 34-1,-19 18 1,36 0 0,-17 18-1,17-36 1,-18-17-1,18-88 1,0-36 0,18 1-1</inkml:trace>
  <inkml:trace contextRef="#ctx0" brushRef="#br0" timeOffset="130422.419">27834 8396 0,'0'0'0,"-17"0"0,-1-35 15,18 17 1,0 1 0,88-1-1,36-17 1,-89 35-16</inkml:trace>
  <inkml:trace contextRef="#ctx0" brushRef="#br0" timeOffset="131172.457">28928 7743 0,'0'-17'0,"0"34"0,0-52 16,0 0-1,-18 35 17,0 70-17,18 54 1,0 35 0,0-18 15,0 0-16,0-106-15,0 71 16,-17-53 0,17-35-1,0-36 17,0-53-17,0 36-15,35-71 16,18 0-1,35 71 1,0 35 0,-17 18-1,-36 70 1,-52 35 15,-19-52-15,-34-36-1,-18-35 1,-1 0 0,72 0-1,17-17 1,17-1-16</inkml:trace>
  <inkml:trace contextRef="#ctx0" brushRef="#br0" timeOffset="131500.555">29439 8184 0,'0'0'0,"36"-35"16,-36 18-1,-36 17 1,-17 35 0,18 53 15,17 0-16,54-17 1,34-1 0,-17-70-1,-18-17 1,1-54 0,-36-17-1,-53 0 1,0 17-1,18 36 1</inkml:trace>
  <inkml:trace contextRef="#ctx0" brushRef="#br0" timeOffset="131906.666">29968 7779 0,'0'-18'16,"0"0"0,-17 18-1,17 18 1,-18 17-1,18 54 1,-17-1 0,-1 18-1,0-71-15,-17 88 16,17-34 0,18 16-1,0-52 16,53-17-15,0-36 0,53-36-1,-53-17-15</inkml:trace>
  <inkml:trace contextRef="#ctx0" brushRef="#br0" timeOffset="132047.299">30092 8149 0,'0'0'16,"-35"-17"-16,17-1 0,-35-17 16,35 17-1,36 0 1,35-17 0</inkml:trace>
  <inkml:trace contextRef="#ctx0" brushRef="#br0" timeOffset="132531.651">30374 7708 0,'0'0'0,"0"-17"16,-17 34 15,-19 36-15,1 53-1,17 0 1,18 0 0,0-18-1,0-18 1,0-52 0,0 0-16,18-36 31,17-53-16,36 1 17,-1-1-17,19 54 1,-1 52 0,-35 53-1,-36 18 1,-17 0-1,-35-36 1,-18-34 0,18-36-1,17 0-15,18-18 16</inkml:trace>
  <inkml:trace contextRef="#ctx0" brushRef="#br0" timeOffset="133281.671">31468 8079 0,'0'0'0,"0"-18"31,17 18-31,1-18 16,17-17-1,1 0 1,-19 17 0,-17 0-1,-17 18-15,-72 0 16,19 0 0,-36 18-1,35 17 1,71 18-1,71 18 17,52 35-17,-52-53 1,-53 0 0,-54-18-1,-52-35 1,-35 0-1,-1 0 1,54-18 0,34 1-1,54-19 1</inkml:trace>
  <inkml:trace contextRef="#ctx0" brushRef="#br0" timeOffset="133703.434">31873 7673 0,'0'0'0,"18"0"0,0 0 16,-1 0-1,1 0 1,-18 18 0,0 34-1,-35 19 1,-1 17 0,1 0-1,18 18 1,17 0-1,0-18 1,0-17 15,17-1-15,1-70 0,17-17-1,-17-19 1</inkml:trace>
  <inkml:trace contextRef="#ctx0" brushRef="#br0" timeOffset="133859.554">31873 8167 0,'0'0'0,"-17"0"0,17-18 16,17 18-1,19-17 1,34-1-1,-52 18-15,35-18 16</inkml:trace>
  <inkml:trace contextRef="#ctx0" brushRef="#br0" timeOffset="134375.379">32350 7990 0,'0'0'0,"17"0"16,1 0 0,-18-17-1,-18 17 1,-35-18 0,1 18-1,-19 35 1,36 18-1,35 18 1,53-18 15,17 0-15,-17-36 0,0-34-1,-18-36 1,-35 0-1,0 18 1,0 17 0,0 36-1,-35 52 1,35 1 0,0-1-1,35-34 1,-17-19-1,17-34 1,-17-19 0</inkml:trace>
  <inkml:trace contextRef="#ctx0" brushRef="#br0" timeOffset="134734.775">32755 7620 0,'0'0'0,"-17"-18"0,-1 18 16,0-17-1,18-1 1,0 36 15,0-1-31,0 19 16,-17 87-1,-1 18 1,18-17 0,-17-1 15,-1-35-15,18-35-1,0-17 1,18-36-1,-1-36-15</inkml:trace>
  <inkml:trace contextRef="#ctx0" brushRef="#br0" timeOffset="135062.942">32614 8132 0,'0'0'15,"36"-18"-15,-36-17 16,17 17-1,36 0 1,35 1 0,53-1 15,-52 18-15,-19 0-1,-35 0 1,-17 35-1,-18-17 1,0 35 0,-35 0-1,0 0 1,17-36 0</inkml:trace>
  <inkml:trace contextRef="#ctx0" brushRef="#br0" timeOffset="135203.524">33143 7920 0,'0'0'16,"0"-53"-1,0 35-15</inkml:trace>
  <inkml:trace contextRef="#ctx0" brushRef="#br0" timeOffset="135547.141">33673 7920 0,'0'-18'15,"-18"18"17,-17 0-32,-36 35 15,-35 18 1,18 18 15,35 0-15,71-1-1,52 1 1,36-54 0,18-17-1,-54-17 1,-34-19-16</inkml:trace>
  <inkml:trace contextRef="#ctx0" brushRef="#br0" timeOffset="137281.53">15381 10037 0,'18'0'16,"-1"0"0,1-18-16,0-17 15,-18-1 1,0 19 0,-36-1-1,-52 0 16,18 36-15,-19 17 0,19 54-1,70-1 1,35-18 0,53-17-1,1-35 1,-54-18-16,18-18 15,0-52 1,-36-19 0,1 1-1,-18 35 1,0 89 15,0-1-15,0 18-1,35 17 1,18-17 0,-18-17-1,1-19-15</inkml:trace>
  <inkml:trace contextRef="#ctx0" brushRef="#br0" timeOffset="137562.645">15734 10266 0,'18'-18'15,"-18"-17"1,17-36 0,18 1-1,-17 35-15,35-54 16,35 36 0,0 53-1,1 36 1,-37 52 15,-34 0-15,-18 0-1,0-52 1</inkml:trace>
  <inkml:trace contextRef="#ctx0" brushRef="#br0" timeOffset="138062.79">16810 10054 0,'0'-17'0,"0"-1"0,0 0 16,-35-17-1,-1 35 1,19 0-1,-54 35 1,-17 36 0,17-1-1,71 1 1,36-18 0,52-18-1,0-35 1,-35-53-1,-18-35 1,-17-71 0,-1-17-1,1 52 1,-36 36 0,1 106-1,17 88 1,17 35 15,19 0-15,-19-18-1,-17-34 1,0-54 0,-17-35-1</inkml:trace>
  <inkml:trace contextRef="#ctx0" brushRef="#br0" timeOffset="138828.35">17886 10248 0,'0'0'0,"17"0"16,1-35 0,-18 0-1,-18-1 1,-52 1 0,-54 35-1,1 18 1,35 52-1,52 1 17,72-18-17,52-18 1,35-17 0,-34-54-1,-36-17 1,-1-52-1,-16-36 1,-36-1 0,0 19-1,-18 105 1,-17 18 0,17 53-1,1 35 1,17 18-1,0 0 17,0 18-17,0-54 1,0-35 0,52-17-1,1-18-15</inkml:trace>
  <inkml:trace contextRef="#ctx0" brushRef="#br0" timeOffset="139422.016">18186 10160 0,'0'0'15,"0"-18"-15,-36 36 32,36 17-17,0-17-15,0 35 16,36-18-1,-1 0 17,18-35-17,0-17 1,-18-36 0,18-18-1,-18-17 1,-35 35-1,0 18 1,0 53 0,-35 34-1,17 37 1,-17 52 0,17-35-1,1 17 1,-1 1-1,18-19 1,-17 1 15,-19-35-15,19-54 0,-19-17-1,1-35 1,17-35-1,18-19 1,18-16 0,35 16-1,18 19 1,-36 17 0</inkml:trace>
  <inkml:trace contextRef="#ctx0" brushRef="#br0" timeOffset="139906.359">18874 10283 0,'0'0'0,"-18"0"15,0 18 1,1 17-1,17 18 1,-18-17 0,18-1-1,18-18 1,-1-17 0,-17-17-1,0-1-15,0-35 16,18-35-1,17 0 1,36 17 0,35 36 15,52 88-15,-87 35-1,-53 0 1,-36-17-1,-17-1 1,-18-34 0,17-19-1,1-17 1</inkml:trace>
  <inkml:trace contextRef="#ctx0" brushRef="#br0" timeOffset="140421.873">19703 10266 0,'0'0'0,"0"-18"15,0 1 1,0-1-1,-18 18 1,0 0-16,-17-18 16,-18 18-1,0 0 1,0 53 0,36 0-1,34 53 1,54-71-1,-18-17 1,0-18 0,-36-35 15,19-36-15,-1 0-1,-35 19 1,0 69-1,0 36 1,0 18 0,0-1-1,18 1 1,-1-54-16</inkml:trace>
  <inkml:trace contextRef="#ctx0" brushRef="#br0" timeOffset="141010.5">19897 10495 0,'17'0'0,"-34"-18"94,17 1-94,0-1 15,0-17 1,0 0 0,0-1-16,17-17 15,36 1 1,18 52 0,-1 35-1,-17 35 1,-17-34-1,-36-1 1,17-35 0,-17-18 15,0-35 0,0 0-15,0 36-16,53-36 15,0 53 1,18 18 0,-19 52-1,-34 1 1,-18-1 0,-53 1-1,18-36 1,0-17-1,17-18 1</inkml:trace>
  <inkml:trace contextRef="#ctx0" brushRef="#br0" timeOffset="141220.673">20637 10354 0,'18'-18'16,"-36"36"-16,54-71 15,-36 71 17,-18-1-17,18 1-15,-18 35 16,1-18 0,-1 0-1,1-35 1,-1 0-16</inkml:trace>
  <inkml:trace contextRef="#ctx0" brushRef="#br0" timeOffset="141392.999">20620 10160 0,'0'0'16,"17"-71"-16,-17-17 15,0 53 16,0 17-15</inkml:trace>
  <inkml:trace contextRef="#ctx0" brushRef="#br0" timeOffset="141721.111">21272 10160 0,'0'0'15,"18"-18"-15,0 1 16,-36-1 0,-35 18-1,-35 18 16,0 52-15,0 1 0,52-1-1,72 19 1,69-37 0,-16-34-1,16-36 1,-69 1-1</inkml:trace>
  <inkml:trace contextRef="#ctx0" brushRef="#br0" timeOffset="142502.659">22525 10354 0,'-18'0'15,"36"0"32,-1 0-31,1 0-16,0-18 15,52-17 1,-52-18 0,-18 18-1,-53 0 1,0 35-1,-17 17 1,17 36 15,35-35-31,18 70 16,35-17 0,53-1-1,18-35 1,0-17-1,-18-36 1,-52-17 0</inkml:trace>
  <inkml:trace contextRef="#ctx0" brushRef="#br0" timeOffset="142830.727">23001 9842 0,'0'0'0,"0"-35"0,0-35 15,0 34 17,-18 1-17,18 53 17,0 52-17,0 36 1,-17 35-1,-1 0 1,18-17 0,-17-18-1,17-36 1,0-17 0,17-35-16,36-18 15,-35-18-15</inkml:trace>
  <inkml:trace contextRef="#ctx0" brushRef="#br0" timeOffset="143205.974">23301 10266 0,'0'0'0,"-18"0"15,1 0 1,52 0 15,18-18-15,0-17-1,0 0 1,-53-18 0,-36 17-1,-16 36 1,-19 18-1,18 53 1,53-36 0,0 53-1,35-17 1,36-1 0,17-35-1,-35-35-15</inkml:trace>
  <inkml:trace contextRef="#ctx0" brushRef="#br0" timeOffset="143721.586">23654 10425 0,'0'-18'31,"0"0"-15,0-17 0,0 0-1,0 17-15,0-35 16,17-17-1,19 17 1,52 35 0,0 36 15,0 52-15,-35 36-1,-53-71 1,0 1-1,0-54 17,0-17-17,0 17-15,0-52 16,53-19 0,18 36-1,-1 53 1,1 71-1,-54 17 1,-17 0 0,-17-17 15,-36-18-15,18-36-1,17-17 1,18-17-16</inkml:trace>
  <inkml:trace contextRef="#ctx0" brushRef="#br0" timeOffset="144097.015">24536 10231 0,'0'0'0,"-18"0"16,36 0 31,-1 0-32,1-18-15,17-17 16,-17-1 15,0 19-31,-18-19 16,-36 19-1,-17 34 1,0 36 0,18 36-1,35-19 1,0 1 0,53-1-1,0-52 1,-35-18-1</inkml:trace>
  <inkml:trace contextRef="#ctx0" brushRef="#br0" timeOffset="144456.738">24765 10354 0,'0'-18'16,"0"36"-16,0-53 15,0-1 1,0 1-1,0-18 1,0-17 0,35 17-1,18 0 1,18 35 0,17 36-1,0 17 1,-53 53-1,-35 18 1,-35-35 0,0-1-1,0-52 1,17-18 15</inkml:trace>
  <inkml:trace contextRef="#ctx0" brushRef="#br0" timeOffset="144801.386">25453 9596 0,'0'0'0,"0"-36"0,0 1 15,0 17 1,0 36 15,0 0-31,0 17 16,-18 88 0,18-70-1,-17 106 1,-19-18-1,19-17 1,17-36 0,0-35-1,0-36 1</inkml:trace>
  <inkml:trace contextRef="#ctx0" brushRef="#br0" timeOffset="144988.707">25259 10107 0,'0'0'0,"-18"-18"0,1-34 15,70 52 1,35-36 0,35 19-1,-35-19 16,-52 36-31</inkml:trace>
  <inkml:trace contextRef="#ctx0" brushRef="#br0" timeOffset="145285.973">25770 9878 0,'53'-18'0,"-35"18"15,0-18 1,-107 54 0,178-89-1,-125 53 1,1 0-1,17 35 1,1 18 0,34 0-1,1 18 1,17-1 0,-35 1-1,0-18 16,-35-18-15,-71-35 0,0 0-1,1-18-15</inkml:trace>
  <inkml:trace contextRef="#ctx0" brushRef="#br0" timeOffset="146348.96">26970 9913 0,'17'-18'16,"1"18"-16,0-17 15,17-1 1,-17 0-1,-18-17 17,-36 18-17,-17-1 1,-70 18 0,0 18-1,-1 70 1,54 0-1,87 0 1,107 18 0,-1-71-1,-17-35 1,-18-53 0,-35-17-1,0-54 1,-53 36-1,0 35 17,-18 106-17,18 35 1,0-17 0,36 17-1,-1-35 1,0-35-1</inkml:trace>
  <inkml:trace contextRef="#ctx0" brushRef="#br0" timeOffset="146661.623">27323 10142 0,'0'-17'0,"0"-1"15,0 0-15,0-17 16,17-18-1,19-17 1,-1-19 15,35 19-15,1 35 0,-53 35-16,52 17 15,-52 71 1,-18 18-1,0 0 1,-18-53 0,0 0-1,54-35 1</inkml:trace>
  <inkml:trace contextRef="#ctx0" brushRef="#br0" timeOffset="147193.382">28187 9860 0,'0'0'16,"0"-18"-16,-35-17 16,-36 18-1,-17 17 1,0 35-1,0 53 1,88 0 0,17-17-1,54-18 1,-1-36 0,1-34-1,-18-54 1,0-52-1,0-54 1,-18-17 0,-35 71 15,0 52-15,-18 71-1,1 88 1,17 54-1,0 34 1,-36-17 0,1-36-1,0-52 1,35-36 0,-18-35-1</inkml:trace>
  <inkml:trace contextRef="#ctx0" brushRef="#br0" timeOffset="147849.53">28787 9349 0,'0'0'16,"0"-18"-16,17-17 15,1 17 1,0 18 0,-1 0-1,1 35 1,-1 36 0,-17 70-1,-17-18 1,-18 19-1,17-37 1,0 1 0,18-35-1,53-18 17,35-53-17,18-18 1,-18-35-1</inkml:trace>
  <inkml:trace contextRef="#ctx0" brushRef="#br0" timeOffset="148036.963">28840 9737 0,'0'0'0,"-18"-18"16,71 18 15,35-18-15,18 1-1,-88-1 1</inkml:trace>
  <inkml:trace contextRef="#ctx0" brushRef="#br0" timeOffset="148365.326">29192 9613 0,'0'18'16,"18"-1"0,17 54-1,-17 17 1,-18 0 0,0-17-1,0-53-15,0 17 16,0-17-1,-18-36 1,18-17 0,0-18-1,0-18 1,53-35 15,18-35-15,-18 88-1,-36 36-15</inkml:trace>
  <inkml:trace contextRef="#ctx0" brushRef="#br0" timeOffset="148849.671">29845 9684 0,'0'-18'16,"0"-17"0,0 0-1,-18 17-15,-52 18 16,-36 0 0,35 53 15,18 53-16,36-18 1,70 0 0,17-17-1,1-71 1,-18-18 0,0-35-1,-18-53 1,0 0-1,-35 53 1,0 71 0,0 70-1,-17 0 1,34 1 0,1-36 15,17-36-16</inkml:trace>
  <inkml:trace contextRef="#ctx0" brushRef="#br0" timeOffset="149224.794">30110 9648 0,'0'0'0,"0"-17"0,0-36 16,0 106 15,52 53-15,-16-1-1,-1-16 1,0-19 0,1-52-1,-19-18 1,19-18 15,-1-35-15,0-53-1,-17 71-15,35-71 16,-36 1 0,1 52-1,-36 0 1</inkml:trace>
  <inkml:trace contextRef="#ctx0" brushRef="#br0" timeOffset="149615.216">30674 9613 0,'0'0'0,"0"18"31,0-1-15,18-17-1,17 0 1,18 0 0,17-35-1,-34-18 1,-36 0 0,-18 0-1,-35 53 1,-17 36-1,17 34 1,35 36 0,0 18-1,36-19 1,17-16 0,-17-72-16,17 19 31,18-36-16,-35 0-15</inkml:trace>
  <inkml:trace contextRef="#ctx0" brushRef="#br0" timeOffset="149912.406">31027 9719 0,'0'0'16,"17"-18"-16,19-17 15,-1 53 1,-35 70-1,0 0 1,0 0 0,-18-35-1,1-35 1,17-36 0,-18-35-1,18-35 1,0-18 15,53-17-15,18 35-1,52 35 1</inkml:trace>
  <inkml:trace contextRef="#ctx0" brushRef="#br0" timeOffset="150287.334">31732 9507 0,'0'0'0,"0"-17"0,0-1 31,-17 18 16,-19 0-47,1 18 31,18 35-15,17 0-1,17 52 1,1-16 0,-1-19-1,-17-52-15,-35 35 16,-35-36-1,-19-17 1,-34 0 0,35-35-1,70 0 1</inkml:trace>
  <inkml:trace contextRef="#ctx0" brushRef="#br0" timeOffset="150694.127">31997 9719 0,'0'0'16,"0"-35"-1,35 35 1,0-36-1,36 1 1,-18-18 0,-35 0-1,-18 36 1,-53 34 0,-36 54-1,19 35 1,35 0-1,35-54-15,0 37 32,35-36-17,35-18 1,1-35 0,-36-18-16</inkml:trace>
  <inkml:trace contextRef="#ctx0" brushRef="#br0" timeOffset="151350.678">32632 9278 0,'0'0'0,"18"-18"0,17-17 15,0 0 1,-17 17-1,-18 1 1,0 34 0,0 36 15,0-18-15,-18 54-1,-17 16 1,0 1-1,17-53-15,0 53 16,1 0 0,17-18-1,0-35 1,35-18 0,35-17-1,36-18 1,-35-35-1</inkml:trace>
  <inkml:trace contextRef="#ctx0" brushRef="#br0" timeOffset="151553.814">32738 9684 0,'0'0'0,"-71"-53"31,54 35-31,-1 1 15,36-1 1,70 18 0,18 0-1,52-18 1,-105 1-16</inkml:trace>
  <inkml:trace contextRef="#ctx0" brushRef="#br0" timeOffset="151835.504">33302 9490 0,'18'-18'15,"-36"36"-15,36-54 16,-71 36 0,-18 53 15,36 36-15,35-1-1,35 0 1,36-35-1,-1-36 1,1-52 0,-36-35-1,-17-19 1,-53 1 0,-36 53-1,-52 53 1</inkml:trace>
  <inkml:trace contextRef="#ctx0" brushRef="#br0" timeOffset="153149.348">15240 11395 0,'18'0'31,"-18"17"16,0 1-47,0 0 16,-18 35 0,0-1-1,1-16 1,17-19-1,0-34 17,0-1-32</inkml:trace>
  <inkml:trace contextRef="#ctx0" brushRef="#br0" timeOffset="153321.446">15311 11112 0,'0'-70'0,"0"140"0,0-193 31,0 88-15,17 35 31</inkml:trace>
  <inkml:trace contextRef="#ctx0" brushRef="#br0" timeOffset="153727.809">15893 10848 0,'0'0'0,"17"-18"15,-17 1 1,0 34 31,0 36-32,-17 35 1,-1 18 0,-17 18-1,-1-1 1,19-35-1,-1-17 1,18-36-16,0 0 16,0 1-1,0-19 1,18 1 0,52-18-1,-17 0 1,0-35-1</inkml:trace>
  <inkml:trace contextRef="#ctx0" brushRef="#br0" timeOffset="153899.753">15822 11359 0,'0'0'15,"-18"-17"-15,1 17 16,34 0-1,36 0 1,53 0 0,-18-18-1</inkml:trace>
  <inkml:trace contextRef="#ctx0" brushRef="#br0" timeOffset="154837.219">17180 11553 0,'0'0'0,"0"-35"16,0 18-1,-17 17 1,-1 0-1,-17 17 1,-1 18 15,1 36-15,35 0 0,35 17-1,54-53 1,-1-35-1,-18-18 1,1-52 0,-18-1-1,-36-35 1,-17 71 0,-35 70 15,18 18-16,17 18 1,0-1 0,17 1 15,18-18-15,1-35-1,17-18-15</inkml:trace>
  <inkml:trace contextRef="#ctx0" brushRef="#br0" timeOffset="155524.842">17798 11747 0,'0'0'0,"0"18"47,0 0-47,0-1 16,0 1-16,-18 35 15,18-18 1,-18-35 31,18-17-31,0-1-1,0 0 1,0-17-1,0 17 1,18 1 0,17-19-1,1 1 1,-1 0 0,-18 35-16,36-53 15,-17 18 1,-19-1-1,-34 1 1,-36 35 0,-18 0 15,18 18-15,18 17-1,35 18 1,71 18-1,-1-1 1,1 1 0,-1 35-1,-70-36 1,-17-17 0,-54-18-1,-35-35 1,0 0-1,1-17 1,87-19 0</inkml:trace>
  <inkml:trace contextRef="#ctx0" brushRef="#br0" timeOffset="155759.278">18115 11783 0,'0'0'0,"18"0"0,17 0 16,-17 0-1,-1 17 1,-17 36 0,-17 0-1,-1 0 1,0-18-1,18-17 1,0-36 0</inkml:trace>
  <inkml:trace contextRef="#ctx0" brushRef="#br0" timeOffset="155931.151">18256 11606 0,'0'0'0,"0"-70"16,0 35 0,18 52 31</inkml:trace>
  <inkml:trace contextRef="#ctx0" brushRef="#br0" timeOffset="156321.678">18397 11924 0,'0'0'0,"0"18"0,0 17 32,0-70-1,18-18-16,-18-18 1,18 53-16,-1-52 16,54 17-1,17 18 1,18 52 0,-36 36-1,-52 18 1,-36-1-1,1-17 1,-1 0 0,18-18-1,18-35 17</inkml:trace>
  <inkml:trace contextRef="#ctx0" brushRef="#br0" timeOffset="156962.771">19491 11747 0,'0'0'15,"0"-17"-15,0-18 16,0-1 0,-53 36-1,-18 0 1,19 36-1,16-1 1,36 0 0,36-17-1,-19-1-15,36-17 16,18-17 15,-18-36-15,0 0-1,-36 0 1,-17 18 0,0 17-1,-17 36 1,-36 35 0,0 35-1,17 35 1,-17 54-1,36 17 1,-1-18 0,-17-17-1,-36-53 1,-17-53 0,35-36 15,-35-34-16,18-54 1,52-17 0,36-36-1,70 1 1,53-1 0,53 1-1</inkml:trace>
  <inkml:trace contextRef="#ctx0" brushRef="#br0" timeOffset="157744.777">21502 11183 0,'0'0'0,"0"-18"16,0 1-16,0-19 16,0 1-1,0 18 1,-18 17 15,-17 17-15,0 54-1,-18 17 1,-18 0 0,-17 18-1,53-71 1,-36 71-1,18 18 1,-17-36 0,17 0-1,35-17 1,0-54 0,18-70 15,0 0-16,53-53 1</inkml:trace>
  <inkml:trace contextRef="#ctx0" brushRef="#br0" timeOffset="158200.633">21114 11077 0,'0'0'0,"0"-17"0,-18-19 0,0 36 31,-17 36-15,18 16-1,17 19 17,-18-18-32</inkml:trace>
  <inkml:trace contextRef="#ctx0" brushRef="#br0" timeOffset="159015.081">21608 11712 0,'0'0'0,"-18"0"47,18 18 0,18-18 0,-18-18-47,0 1 15,0-1 17,-36 18-17,19 0 1,17 18 46,17-18-62,19 0 16,-19 17 0,-34-17 30,-1-17-30,0 17 0</inkml:trace>
  <inkml:trace contextRef="#ctx0" brushRef="#br0" timeOffset="159374.507">22066 11747 0,'0'0'15,"0"-17"-15,-17 17 32,-1 0-17,18 17 1,0 1-1,18-18 17,-1 18-32,1-18 15,0-18 1,-18 0 0,0 1-1,-53-1 1,17 1-1</inkml:trace>
  <inkml:trace contextRef="#ctx0" brushRef="#br0" timeOffset="159859.465">22807 11024 0,'0'0'0,"0"-17"0,0-1 31,-18 36 1,1 70-17,-18 18 1,-18-18-1,17-53-15</inkml:trace>
  <inkml:trace contextRef="#ctx0" brushRef="#br0" timeOffset="162251.124">11606 12929 0,'18'0'47,"0"0"-32,-1-35 1,19 17 0,-19 1-1,-17-1-15,-35 0 31,-53 18-15,-18 36 0,18-1-1,88 36 1,0-36-16,70 53 31,-17-17-15,18 17-1,-54-35 1,-17 0 0,-53-36-1,-123-17 1,17 0 0,36-17-1,70-1 1,35 18-1,89-35 1,17-1 0</inkml:trace>
  <inkml:trace contextRef="#ctx0" brushRef="#br0" timeOffset="162642.197">11906 12771 0,'0'0'0,"18"-18"16,0-17-1,-1 35 1,1 0 0,17 17-1,-17 36 1,-18 18-1,0 17 1,-18 18 0,-17 0-1,17 17 1,18-35 0,0 0-1,35-52 16,-17-36-15,35-18 0,-35-35-16</inkml:trace>
  <inkml:trace contextRef="#ctx0" brushRef="#br0" timeOffset="162798.413">12083 13141 0,'0'0'16,"-18"-18"-16,-35-17 15,35 35 1,18-18 0,71 1-1,-18-19 1,-35 1 0</inkml:trace>
  <inkml:trace contextRef="#ctx0" brushRef="#br0" timeOffset="163174.166">12382 13070 0,'18'0'0,"0"0"15,-1 0 1,19-35-1,-19 0 1,-17 17-16,18-17 16,-18 17-1,-35 18 1,-18 36 0,0 16-1,35 107 16,18-53-15,35-18 0,18-17-1,0-54 1,0-34-16</inkml:trace>
  <inkml:trace contextRef="#ctx0" brushRef="#br0" timeOffset="163487.086">12841 13106 0,'0'0'16,"18"-71"-16,-18 53 0,0-17 16,0 18-1,-18 34 1,-35 71 0,36 54-1,17 34 1,0 18-1,0-18 17,0-17-17,-18-71 1,18-35 0,0-88 15,18-36-16,-18 36-15,35-53 0</inkml:trace>
  <inkml:trace contextRef="#ctx0" brushRef="#br0" timeOffset="163737.235">12947 13053 0,'18'-36'0,"-36"72"0,53-89 0,18 35 16,18 18-1,-1 35 1,1 18 15,-54 53-15,-34-18 0,-71-17-1,-18-18 1,70-35-16,-34-18 15,52 0-15</inkml:trace>
  <inkml:trace contextRef="#ctx0" brushRef="#br0" timeOffset="164769.051">14640 13141 0,'0'0'0,"18"-18"94,0 18-94,-1-17 16,1-1-1,-18-17 1,0 17-1,-35 0 1,17 18 0,0 0-16,-17 36 15</inkml:trace>
  <inkml:trace contextRef="#ctx0" brushRef="#br0" timeOffset="165034.565">14552 13388 0,'0'0'0,"0"18"0,0 17 16,0-18 0,0 19-1,0-1 17,0-17-17,0-36 16,0 0-15,-18-17 0,-17-18-1,0 53-15</inkml:trace>
  <inkml:trace contextRef="#ctx0" brushRef="#br0" timeOffset="181667.282">13688 12823 0,'0'0'0,"-18"0"94,0 0-63,36 0 125,0 0-140,-1 0 0,36 0-1,-17 0 1,-1 0-1,-35 18 95,-18 0-79,18-1-15,-17-17-1,-1 18-15,-17 17 32,-18 1-17,17-1 1,1 0-1,18-35 1,17 18 0,0-1-1,0 1 1,17-18 46,1 0-46,-1 0-16,19 0 16,-1-18-1,18 18 1,-18 0 0,1 0 15,-19 36-16,1-1 1,-18 18 0,-18 17-1,1-34 1,-19 34 0,1 1-1,0-36 1,17-35-16,-35 18 15,-35-36 1,17-17 0,36 0-1</inkml:trace>
  <inkml:trace contextRef="#ctx0" brushRef="#br0" timeOffset="186747.509">15117 12965 0,'-18'0'281,"0"17"-265,1 1-16,17-1 0,-53 89 15,0 35 1,17 1 0,36-54 15,18-18-16,17-52 1,36-18 0,0-53-1,-1-18 1,-35 1 0,-17 35-1,-18 52 1,0 1-1,0 35 1,35 17 0,1-17-1,34-17 1,1-36 0,-1 0-1,1-53 1,-18-36 15,-36-52-15,-17-17-1,-53 34 1,-35 71 0,0 36-1,70 52 1,36 18-1,0-36-15</inkml:trace>
  <inkml:trace contextRef="#ctx0" brushRef="#br0" timeOffset="187216.473">15875 13300 0,'18'0'16,"-1"-18"-1,1 18 1,-18 18-1,35 17 1,-35-17-16,35 70 16,-35-18-1,0-17 1,0-35 0,0-36 15,0 1-16,18-36 1,0-35 0,-1 17-1,-17 36 1,36-1 0,-1 36-1,-17 0-15</inkml:trace>
  <inkml:trace contextRef="#ctx0" brushRef="#br0" timeOffset="187419.451">16369 13300 0,'0'0'0,"18"0"15,34 0 1,-34 35 0,0 18-1,-18 0 1,0 17-1,-18-34 17,-17-1-17,0-35-15</inkml:trace>
  <inkml:trace contextRef="#ctx0" brushRef="#br0" timeOffset="187575.766">16404 13123 0,'0'0'16,"0"-53"-16,0-17 16,0 17-1,-17 35 1,-1 18 0,0 0-1</inkml:trace>
  <inkml:trace contextRef="#ctx0" brushRef="#br0" timeOffset="188044.523">16792 12965 0,'0'0'0,"0"-18"16,0 0-1,18 18 1,-1 0 15,1 0-31,-18 36 16,0 52-1,0 18 1,-18 17 15,1-17-15,17 0 0,0-36-1,0-52-15,17 35 16,19-36-1,-1-17 1,36 0 0,-1-52-1,-17 16 1</inkml:trace>
  <inkml:trace contextRef="#ctx0" brushRef="#br0" timeOffset="188216.384">16951 13300 0,'0'0'0,"-53"-36"16,35 19 15,18-18-15,36-1 0,17 19-1,-36 17-15</inkml:trace>
  <inkml:trace contextRef="#ctx0" brushRef="#br0" timeOffset="188591.219">17216 13212 0,'0'17'15,"17"-17"-15,18 0 16,-17 0-16,17-17 15,-17-1 17,0-35-17,-18 18 1,-18 17 0,-53 18-1,-17 71 1,53 17-1,35 18 1,35-18 0,71-18-1,18-17 1,-1-53 0,-35-17-1,-70-1-15</inkml:trace>
  <inkml:trace contextRef="#ctx0" brushRef="#br0" timeOffset="189434.883">18909 12982 0,'0'0'0,"0"-17"0,0-1 31,0 0-15,18 18-1,-1 0 1,-17 18 0,18 35-1,-18 53 1,0-71-16,0 106 16,0-17-1,0-1 1,17-35-1,1-35 1,35-18 15,0-35-15,0-53 0</inkml:trace>
  <inkml:trace contextRef="#ctx0" brushRef="#br0" timeOffset="189606.824">18856 13300 0,'0'0'0,"-18"0"0,-17-18 16,70 0 0,36 1-1,35 17 1,35-35-1</inkml:trace>
  <inkml:trace contextRef="#ctx0" brushRef="#br0" timeOffset="190106.692">19544 13176 0,'0'-17'15,"-18"17"1,1 0 0,-54 0-1,36 17 1,-1 1-16,-16 52 16,16 19-1,72-1 1,34-18-1,18-34 1,-17-36 0,-36-53 15,-35-71-15,18 36-1,-18 35 1,0 71 15,0 52-15,0 1-1,17 17 1,1-35 0,17-18-1,-17-35 1,17 0-1</inkml:trace>
  <inkml:trace contextRef="#ctx0" brushRef="#br0" timeOffset="190747.255">20126 13282 0,'0'0'0,"0"-18"0,-18 1 16,-35-54-1,0 54 1,18 17 0,-18 17-1,36 54 1,34-1 0,36 1-1,18-36 1,-18-35-1,-18-53 1,-35-17 0,0-36-1,0 53 1,-18 35 15,-17 54-15,17 52-1,18 35 1,0 36 0,18 17-1,17-17 1,-35-18 0,0-35-1,-17-53 1,-19-35-1,-17-18 1,-17-53 0,52 0-1,18-35 17,18 35-17,70-53 1,18 18-1,-35 35-15</inkml:trace>
  <inkml:trace contextRef="#ctx0" brushRef="#br0" timeOffset="191231.895">20549 13441 0,'0'0'0,"0"17"16,0 1-16,18 0 15,0 17 1,-18 0 0,0-17 15,0-36 0,-18 1-15,0-54-1,18-17 1,18-18 0,35 36-1,53 52 1,17 36-1,-35 52 1,-35 36 0,-53-18-1,0-53-15,-35 36 16,0-36 0,-1-17 15,1-18-31</inkml:trace>
  <inkml:trace contextRef="#ctx0" brushRef="#br0" timeOffset="191795.107">21237 13300 0,'0'0'0,"0"-18"0,0-17 15,-35 0 16,0 35-15,-18 0 0,0 35-1,35 53 1,18 0 0,53 18-1,18-53 1,-18-35-1,-18-54 1,-35-34 0,17-18-1,-17 17 1,0 53 0,18 36-1,-18 53 16,18 17-15,-1-18 0,1-17 15,17-35-31</inkml:trace>
  <inkml:trace contextRef="#ctx0" brushRef="#br0" timeOffset="192358.224">21555 13600 0,'0'-18'16,"-36"18"0,19-18-1,17-17 1,-18 0 0,18-1-1,-17-16 1,17-37 15,35 1-15,18 53-1,35 53 1,0 70 0,-53 18-1,-17-36 1,-18-17-1,0-71 32,0 1-47,18-71 32,17-36-17,35 36 1,-52 70-16,53 1 15,-18 70 1,-18 52 15,-17-16-15,-18-19 0,-53 18-1,35-52 1,-17-19-1,17-34 1</inkml:trace>
  <inkml:trace contextRef="#ctx0" brushRef="#br0" timeOffset="192733.314">22419 13370 0,'0'-17'16,"18"17"-16,17-18 31,-17 18-31,34-35 16,1-18-1,-35 0 1,-18 18-1,-35 17 1,-53 36 0,17 35-1,36 52 1,17 1 0,53 0-1,54-18 1,52-53-1,-88-35 1</inkml:trace>
  <inkml:trace contextRef="#ctx0" brushRef="#br0" timeOffset="193561.513">23671 13335 0,'0'0'0,"18"-18"0,-18 1 15,0-19 1,0 1-1,-53 0 1,35 35-16,-87 0 31,-1 35-15,18 36 0,88-1-1,35 36 1,53-35-1,36-18 1,-54-71 0,-35-35-1,-17-35 1,0-18 0,-18 35-1,0 89 1,0 53-1,17 17 1,19 0 0,16-17-1,-34-36 17,53-35-17</inkml:trace>
  <inkml:trace contextRef="#ctx0" brushRef="#br0" timeOffset="193874.146">24042 13617 0,'0'-35'31,"0"0"-15,0-1-16,0-17 16,0-35-1,35 0 1,36 18-1,34 52 1,1 18 0,-35 53-1,-36 35 17,-35 18-17,-18-36 1,-17 1-1,0-36 1,17-35 0</inkml:trace>
  <inkml:trace contextRef="#ctx0" brushRef="#br0" timeOffset="194500.487">24871 13282 0,'0'0'0,"0"-18"15,17-17-15,-17 18 16,-35 17 15,-35 0-15,34 17-1,-17 36 1,18 18 0,35 17-1,35-18 1,18-17 0,53-53-1,-53-35 1,0-53-1,0-71 1,0 18 0,-36 0-1,-17 35 1,-17 53 0,17 18 15,0 70 0,0-17-31,0 35 16,-35 105-1,17-52 1,0 35 0,-17 0-1,17-35 1,-17-35-1,35-36 1</inkml:trace>
  <inkml:trace contextRef="#ctx0" brushRef="#br0" timeOffset="195531.46">25770 13264 0,'0'0'0,"-17"18"0,-1-18 15,18 18 1,18-18 15,-1-18-15,1-17 0,17-18-1,-17 35-15,-18-52 31,0 34-15,-35 19 0,-36 34-1,1 36 1,34 53 0,36 0-1,18 0 1,35-18-1,17-35 1,1-35 0,-18-18-1,0-71 1</inkml:trace>
  <inkml:trace contextRef="#ctx0" brushRef="#br0" timeOffset="195890.7">26247 12806 0,'0'0'0,"0"-18"16,-36 1 0,19 17 15,17 17-16,0 18 1,0 54 0,0 16-1,0 19 1,-18-1 0,0 1-1,18-54 1,0-52-1,0 17 1,18-35 0,17-17-16</inkml:trace>
  <inkml:trace contextRef="#ctx0" brushRef="#br0" timeOffset="196234.55">26476 13353 0,'-18'-18'16,"36"18"15,17 0-15,-17-18-16,35-17 16,-18-18-1,-17 0 1,-18 18-1,-18 35 17,-35 18-17,18 17 1,0 71 0,35-18-1,35 0 1,18-35-1,0-18 1</inkml:trace>
  <inkml:trace contextRef="#ctx0" brushRef="#br0" timeOffset="196813.243">26846 13529 0,'-17'0'46,"17"-18"-14,0 1-17,-18-19 1,18-34 0,0-1-1,18-17 1,88 0-1,-1 106 1,-34 35 0,-53 35-1,-18-35 1,0 0 0,-18-18-1,0-35 1,18-53-1,0-35 1,36 0 0,34-1 15,-17 19-15,0 70-16,18 0 15,-36 70 1,-35 19-1,-35-1 1,-1-18 0,-17-17-1,18 0 1,70-71 15</inkml:trace>
  <inkml:trace contextRef="#ctx0" brushRef="#br0" timeOffset="197203.969">27640 13264 0,'18'0'46,"-1"0"-30,36-52 0,-17-1-1,-19 0 1,-17 0 0,-35 53-1,0 17 1,-1 36-1,19-17-15,-1 87 16,18-17 0,35-18 15,18-35-15,18-35-1,17-36-15</inkml:trace>
  <inkml:trace contextRef="#ctx0" brushRef="#br0" timeOffset="197578.856">28011 13423 0,'0'18'15,"0"-1"1,-18-17 0,0 0 15,18-17-31,0-18 15,0-54 1,0 1 0,0-18-1,53 36 17,35 70-17,1 35 1,-19 71-1,-52 0 1,-36 0 0,18-71-16,-35 53 15,0-35 1,17-35 0,0-18-1,18-18 1</inkml:trace>
  <inkml:trace contextRef="#ctx0" brushRef="#br0" timeOffset="197970.052">28610 12806 0,'0'0'0,"0"-18"0,36-17 16,-19 35-1,-17 18 17,0-1-17,0 1-15,-17 52 16,-1 36-1,0 18 1,1 17 0,17-18-1,17-35 1,1-52 15,17-19-15,-17-52-16</inkml:trace>
  <inkml:trace contextRef="#ctx0" brushRef="#br0" timeOffset="198110.564">28646 13176 0,'0'0'16,"-36"-17"-16,36-1 0,-17 0 15,34-17 1,36 17-1,-35 1-15</inkml:trace>
  <inkml:trace contextRef="#ctx0" brushRef="#br0" timeOffset="199032.96">28663 13035 0,'0'0'0,"0"18"16,0-1 15,18-17-15,-1 0-1,19 0 1,-1 0 0,18-17-1,-18-19 1</inkml:trace>
  <inkml:trace contextRef="#ctx0" brushRef="#br0" timeOffset="199735.906">29722 13053 0,'0'0'15,"0"-18"-15,0 0 16,0 1 0,0 34 30,0 1-46,-18 17 16,0 54 0,1-19-1,-1-17 1,0-35 0,18-36-1,0-35 1,0 18-1</inkml:trace>
  <inkml:trace contextRef="#ctx0" brushRef="#br0" timeOffset="199860.992">29722 12912 0,'17'-71'0,"-52"177"16,53-141-16,-1-71 0,-17 71 0,-35-36 16,35 36-1,-18 35 1,54 17 15</inkml:trace>
  <inkml:trace contextRef="#ctx0" brushRef="#br0" timeOffset="200236.04">29933 13106 0,'0'0'0,"18"53"16,17 0 15,-35-36-15,18-52-1,-18-18 1,17-53 0,-17 18-1,36 0 1,52 35-1,35 88 1,1 53 0,-36 18-1,-53 18 1,-35-36 0,0-35-1,-35-36 1,17-34-1</inkml:trace>
  <inkml:trace contextRef="#ctx0" brushRef="#br0" timeOffset="200986.288">31044 12471 0,'0'-18'16,"0"36"31,0-1-32,0 72 1,0 16-1,-17 1 1,-18 18 0,-1-1-1,-17-17 1,36-53 0,-1-18-1,18-17 1,0-53-1,0 17 1,18-17 0,-1-54-1,1 1 1,-18 18 0,-35 17-1,-36 53 1,-35 0-1,53 53 1,18-18 0,17 53-1,18-17 1,53-1 0,36-17-1,-1-53 1,0-35-1,-53 17 1</inkml:trace>
  <inkml:trace contextRef="#ctx0" brushRef="#br0" timeOffset="201361.832">31150 13000 0,'-17'0'16,"34"0"-1,1 0 1,35 0 0,-36 0-16,19 0 15,34-53 1,-52 18 0,-18-1-1,-35 19 1,-18 17-1,-18 35 1,18 53 15,36 0-15,17 1 0,35-19-1,18-17 1,17-53-1,-17 0-15</inkml:trace>
  <inkml:trace contextRef="#ctx0" brushRef="#br0" timeOffset="201643.049">31891 12982 0,'0'0'0,"18"0"0,-1-70 16,-17-1-1,0 53 1,-17 18 0,-19 53 15,-34 18-15,-1 17-1,-17 36 1,35-89-1,0 18 1,0-53 0,36 0-16</inkml:trace>
  <inkml:trace contextRef="#ctx0" brushRef="#br0" timeOffset="201846.591">31591 12982 0,'0'0'0,"36"-70"16,-36 52-1,0 36 1,35 52 0,18 54 15,-18-54-15,0 1-1,18-18 1</inkml:trace>
  <inkml:trace contextRef="#ctx0" brushRef="#br0" timeOffset="202471.938">32685 12823 0,'0'0'0,"-18"-17"16,-17 17 0,0 0-1,17 0-15,-35 35 16,18 36 15,35-36-15,17 35-1,54-17 1,-18-35 0,-18-36-1,-17-70 1,-36 18 0,1-19-1,-1 54 1,18 0-1</inkml:trace>
  <inkml:trace contextRef="#ctx0" brushRef="#br0" timeOffset="202911.934">33196 12682 0,'0'0'0,"53"-70"32,18-1-17,-54 1 1,-17 34 0,0 1-1,-35 35 1,18 0-1,-1 18-15,-35 52 16,18 36 0,-18 0-1,0 35 1,18 18 0,-1-18 15,-17-18-31,36-34 31,17-36-15,17-71-1</inkml:trace>
  <inkml:trace contextRef="#ctx0" brushRef="#br0" timeOffset="203037">32826 12929 0,'0'0'0,"18"0"16,-1 0 0,107 0-1,-71 0-15,88 0 16</inkml:trace>
  <inkml:trace contextRef="#ctx0" brushRef="#br0" timeOffset="205021.992">15346 14217 0,'0'0'0,"0"-18"0,0-17 16,0 17-1,17 18 32,-17 18-47,0 17 16,0 53-1,0 54 1,-17-1 0,-1-18-1,-17-17 17,17-53-17,18-35-15,0 17 16,0-53 15,18 18-15,17-70-1,-35 52-15,18-70 16,-18 17 0,-35 36-1,-54 0 1,-16 35-1,-1 0 1,35 35 0,53 53 15,1 0-15,17-17-1,35-18 1,36-18-1,17-17 1,0-18 0,18-53-1</inkml:trace>
  <inkml:trace contextRef="#ctx0" brushRef="#br0" timeOffset="205584.685">15593 14711 0,'0'0'0,"0"-18"15,0 1-15,-18 17 32,0 35-17,18 0 1,36 0 0,34 1 15,36-36-16,-18-18 1,-17-35 0,-36-17-1,-17-19 1,-18 36 0,-18 36-16,-35 17 15,18 53 1,0 35-1,35 53 1,0 0 0,17 18-1,-17-18 17,0-53-17,-35-53 1,-18-17-1,-17-53 1,-1-18 0,36-18-1,35 1 1,53-18 0,35-1-1,18 19 1</inkml:trace>
  <inkml:trace contextRef="#ctx0" brushRef="#br0" timeOffset="206038.426">16245 14799 0,'0'0'0,"0"18"31,0-1-31,0 19 31,0-19-31,0 36 16,0-18 0,18-17-1,0-18 17,-1-53-17,-17 18-15,18-18 16,0-53-1,17 0 1,35 71 0,1 53-1,0 70 1,-36 53 0,-35-53 15,0-35-16,0-18 1,0-17 0,-53-36-1</inkml:trace>
  <inkml:trace contextRef="#ctx0" brushRef="#br0" timeOffset="206522.707">16951 14781 0,'0'-17'16,"0"-19"-16,-35 1 15,-1 35 1,1-17 15,-18 17-15,36 17-16,-54 36 15,53 18 1,36 17 0,53-18-1,-1-34 1,1-54-1,-54-17 1,1-18 0,-18-35-1,0 35 1,0 35 0,0 89-1,0-1 16,18 1-15,17-36 0,-17-17-16</inkml:trace>
  <inkml:trace contextRef="#ctx0" brushRef="#br0" timeOffset="207117.449">17304 14958 0,'-18'0'32,"0"0"-17,18 17 1,0-34 31,0-1-32,0 0 1,0-52 0,0 52-16,0-70 15,53 18 1,36 52 0,-1 71-1,-18 35 1,-34-17-1,-36-19 1,17-34 0,-17-53 15,0-18-15,36-35-1,16 0 1,-34 52-16,70 19 31,-17 52-15,-36 53-1,-35 0 1,-18-17 0,-17-18-1,-18 0 1,36-36-1</inkml:trace>
  <inkml:trace contextRef="#ctx0" brushRef="#br0" timeOffset="207336.169">18186 14852 0,'0'0'0,"35"-18"15,-35 36 32,0 0-47,-18 34 31,1 1-15,-1-17 0,0-36-1</inkml:trace>
  <inkml:trace contextRef="#ctx0" brushRef="#br0" timeOffset="207492.498">18186 14693 0,'0'0'0,"17"-123"16,-17 52 0,0 18-1</inkml:trace>
  <inkml:trace contextRef="#ctx0" brushRef="#br0" timeOffset="207836.49">18838 14711 0,'0'0'0,"0"-18"16,0 1-1,-53-1 1,-17 18 0,-1 18-1,-17 52 1,35 18-1,53 0 1,35-17 0,54-18 15,52-35-15,-35-54-1,-53 1-15</inkml:trace>
  <inkml:trace contextRef="#ctx0" brushRef="#br0" timeOffset="208493.245">20461 14922 0,'0'0'0,"-18"0"0,1 0 15,17 18 1,17-18 15,1 0-15,17 0-16,1-18 15,-19-17 17,-17 18-32,0-1 15,-70 0 1,-1 18-1,1 36 1,34 34 0,36 1-1,36-36 1,52 53 0,18-53-1,-1-35 1,-16-17-1,-36-18 1</inkml:trace>
  <inkml:trace contextRef="#ctx0" brushRef="#br0" timeOffset="208789.99">21043 14570 0,'0'0'0,"0"-71"16,0-17-1,0 53 1,0 17 0,-17 18-1,17 35 1,0 18 0,0 53-1,-18 35 1,-17-17-1,17 17 1,18-88 0,0-36-1,35-17 1</inkml:trace>
  <inkml:trace contextRef="#ctx0" brushRef="#br0" timeOffset="209149.941">21255 14817 0,'17'0'47,"1"0"-47,0-18 15,35 0 1,-18-17-1,0-18 1,-35 36 0,-17-1-1,-36 36 1,35-1 0,-17 54-1,17 17 1,36-18-1,35 1 1,-18-36 0,0-17-16</inkml:trace>
  <inkml:trace contextRef="#ctx0" brushRef="#br0" timeOffset="209681.499">21572 15028 0,'18'-17'16,"-18"-1"-1,0-17 1,0-1 0,0 19-16,0-54 15,18 18 1,-1-35 0,54 53 15,17 53-16,18 70 1,-71 0 0,-35-18-1,-35-34 1,35-19 0,-18-17-1,18-35 1,0-53-1,53 0 1,18-18 0,17 53-1,0 88 1,-53 36 0,-35 52 15,-35-35-16,0-35 1,-18-17 0,18-36-1,17-18 1</inkml:trace>
  <inkml:trace contextRef="#ctx0" brushRef="#br0" timeOffset="210040.928">22401 14781 0,'18'0'16,"0"0"-16,17 0 15,35-17 1,-17-1 15,-35-17-15,0 17-16,-18-17 15,-36 0 1,-17 35 0,-17 35-1,17 53 1,35 0-1,54 18 1,17-53 0,-18-35-1,18-1 1</inkml:trace>
  <inkml:trace contextRef="#ctx0" brushRef="#br0" timeOffset="210415.859">22754 14958 0,'0'-18'47,"0"0"-31,0-34-1,0-1 1,35 0-1,-17 17 1,53 1 0,17 35-1,-18 35 1,-52 1-16,-36 34 16,18 18-1,-17-17 1,-19 0 15,19-36-15,17-17-1</inkml:trace>
  <inkml:trace contextRef="#ctx0" brushRef="#br0" timeOffset="210853.215">23548 14305 0,'0'0'16,"-18"0"15,18 18 0,0-1-31,0 36 16,0 0 0,0 71-1,-35 17 1,17-106-16,-35 89 15,18-36 1,35 0 0,0-35-1,18 0 1,35-53 0,17 0-1,18-53 1,-52 35-1</inkml:trace>
  <inkml:trace contextRef="#ctx0" brushRef="#br0" timeOffset="211009.559">23566 14817 0,'0'0'0,"-89"-36"15,54 1 1,35 17-1,88 1 1,-17 17-16</inkml:trace>
  <inkml:trace contextRef="#ctx0" brushRef="#br0" timeOffset="211212.632">24183 14870 0,'0'0'0,"-35"-18"16</inkml:trace>
  <inkml:trace contextRef="#ctx0" brushRef="#br0" timeOffset="211306.68">24112 14887 0,'0'0'32,"18"0"15,-18-17-47,0-1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39:08.20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741 811 0,'0'18'31,"0"0"-16,0-1 1,0 1 47,-18-18-32,18-18 31,0 1-46</inkml:trace>
  <inkml:trace contextRef="#ctx0" brushRef="#br0" timeOffset="1609.582">900 794 0,'17'0'0,"1"0"16,-1 0 15,1-18-15,0 0-1,-1 1 1,1-1 0,-18-17-1,0 0 1,-18 17-1,-17 18 1,17 0-16,-52 0 16,-1 18 15,1 17-15,17 0-1,53 18 1,18 0-1,52 0 1,1-18 0,-18 0-1,-1 18 1,-34-17 0,-18 17-1,-18-18 1,-34 0-1,-1 0 1,-18 1 0,1-19-1,-1-17 17,-17 0-17,70 0 1,1-17-1,17-1 1,52-17 0,-16 17-16</inkml:trace>
  <inkml:trace contextRef="#ctx0" brushRef="#br0" timeOffset="2359.873">1129 1076 0,'0'0'0,"0"-18"31,-18 18-15,1 0-1,17 18 1,0 17 0,0 1-1,53-1 1,-36-35-16,54 0 15,-1 0 1,-17-35 0,-18-18-1,-17-18 17,-18 36-17,0-1 1,0 54-1,0 17 1,-18 36 0,18 17-1,0 53 1,0 53 0,18-35-1,-18-35 1,0-36-1,0-35 1,-35-53 15,17-18-31,-17-35 32,17-35-17,18-18 1,0 0-1,53 0 1,18 36 0,-54 35-16</inkml:trace>
  <inkml:trace contextRef="#ctx0" brushRef="#br0" timeOffset="2891.268">1693 1147 0,'0'0'0,"0"17"15,0 1 1,0-1-1,0 1-15,0 17 16,0 18 0,0 0-1,18-53 1,-18-17 15,0-1-31,-18-53 16,18-34-1,18 16 1,17 19 0,36 52-1,-1 53 1,36 54 15,-35-1-15,-36 0-1,-17-17 1,-18-19 0,0-16-1,17-36 1</inkml:trace>
  <inkml:trace contextRef="#ctx0" brushRef="#br0" timeOffset="3360.001">2646 1023 0,'0'0'0,"0"-18"16,0 1 0,-18 17-1,-17-18 1,-18 18-1,-18 35 1,19 18 0,16 18-1,19 17 1,34-17 0,89-1 15,0-70-16,-18-17 1,-17-54 0,-54 36-16</inkml:trace>
  <inkml:trace contextRef="#ctx0" brushRef="#br0" timeOffset="3922.429">2805 582 0,'0'0'0,"-18"-18"0,0-17 16,1 0 0,-1 17-1,18 36 1,0 35 0,0 0-1,0 53 16,0-1-15,18 19 0,-1 35-1,1-106 1,-18 17 0,18-35-1,-18-17 1,0-36-1,0-52 1,35-1 0,-18-35-1,36 36 1,-17 52 0,34 18-1,36 71 16,-53 17-15,-35-17 0,-18-19-1,0 1 1,-18-35 0,0-18-1</inkml:trace>
  <inkml:trace contextRef="#ctx0" brushRef="#br0" timeOffset="4282.142">3422 935 0,'0'0'0,"-18"0"0,18 17 31,36 19 1,-1 34-17,-18-17 1,-17 0 0,0-35-1,0-1 1,0-34-1,-17-18 1,17 17-16,0-53 16,53-17-1,0 35 1,-18 18 0,-35 17-1</inkml:trace>
  <inkml:trace contextRef="#ctx0" brushRef="#br0" timeOffset="4688.38">3898 917 0,'0'0'16,"-17"0"15,-1 0-31,-17 35 16,-18 18-1,17 18 1,36 0 0,71-1-1,17-35 1,18-35-1,-35-35 1,-36-35 15,-35-19-15,-18 54-16,-17-18 16,-36 35-1,-17 18 1,0 18-1</inkml:trace>
  <inkml:trace contextRef="#ctx0" brushRef="#br0" timeOffset="5188.954">4163 1058 0,'17'18'16,"1"17"-1,-18-17 1,18 17 0,-18-17-1,0-36 1,0 1-1,0-36 1,-18-36 0,18 1 15,18 18-31,52 34 16,18 54-1,18 70 1,-70-17-1,-19-1 1,1-17 0,-18 0 15,0-35-15,0-36 15</inkml:trace>
  <inkml:trace contextRef="#ctx0" brushRef="#br0" timeOffset="5423.449">4780 900 0,'0'0'0,"0"-18"16,18 18-1,-18 18 16,0 34-15,17 1 0,-17-35-1,0 17 1,0 1 0,-17-54 15</inkml:trace>
  <inkml:trace contextRef="#ctx0" brushRef="#br0" timeOffset="5579.656">4833 706 0,'0'0'16,"0"-36"-16,0 1 0,-35-18 16,-1 18-1,1 35 1,0 35-1,17-17 1</inkml:trace>
  <inkml:trace contextRef="#ctx0" brushRef="#br0" timeOffset="6267.088">5115 811 0,'0'0'0,"-17"0"0,-19 0 32,54 0 14,17 0-30,-17 0-16,52 0 16,54 0-1,-89 0-15,53 0 16,-35 18 0,-53 17 15,-35 1-16,-18 16 1,18-16-16,-36 17 16,1 17 15,17 1-15,53-36-1,0 0 1,17-17-1,72-18 1,-1-18 0,0-35-1,-35 18 1,-35 18-16</inkml:trace>
  <inkml:trace contextRef="#ctx0" brushRef="#br0" timeOffset="6782.697">5944 935 0,'18'-18'15,"-18"1"1,0-1-16,0 0 15,-35 1 1,-36 17 0,1 17-1,-1 19 1,53-1-16,-17 35 16,53 19-1,52-19 1,1-35-1,-1-35 1,-34-52 0,-19-19-1,-17-53 17,0 72-17,18 87 16,0 53-15,17-17 0,0-1-1,0-17 1,1-35 0,-1-36-1</inkml:trace>
  <inkml:trace contextRef="#ctx0" brushRef="#br0" timeOffset="7205.241">6438 441 0,'0'0'0,"-17"-18"16,17 1-16,0-19 15,0 19 1,0 34 15,17 19-15,1 52 0,-18 18-1,0 52 1,0-52-1,0 0 1,0-18 0,0-17-1,0-36 1,35-17 0,0-18-1,1-18 16,-1-17-31</inkml:trace>
  <inkml:trace contextRef="#ctx0" brushRef="#br0" timeOffset="7377.077">6421 882 0,'-18'0'0,"36"0"0,-54 0 0,36-18 15,36 18 17,16-17-32,19-1 15,-36 18 1</inkml:trace>
  <inkml:trace contextRef="#ctx0" brushRef="#br0" timeOffset="7564.579">6826 794 0,'18'0'16,"-36"0"-16,36 17 0,0 1 16,-18 17-1,0 18 1,17 0 0,-17 0-1,0-35 1</inkml:trace>
  <inkml:trace contextRef="#ctx0" brushRef="#br0" timeOffset="7736.419">6862 653 0,'0'0'0,"0"-71"15,0 53 16,-18 18-15</inkml:trace>
  <inkml:trace contextRef="#ctx0" brushRef="#br0" timeOffset="8095.843">7214 811 0,'0'18'15,"-17"-18"1,-19 35-16,1 1 16,-18 34-1,53 1 1,35-1 15,36-34-15,-53-36-16,52 0 15,1-36 1,-54-34 0,-17-19-1,0 1 1,-53 18-1,18 70 1,18 0 0</inkml:trace>
  <inkml:trace contextRef="#ctx0" brushRef="#br0" timeOffset="8470.974">7514 1094 0,'0'0'15,"0"17"-15,18-17 16,-18 18 0,0-36-1,0-17 1,-18-36 0,18-34-1,35 16 1,18 19-1,36 70 1,16 53 0,-16 35-1,-19 35 1,-52-34 0,-18-19-1,-53-35 1,0-35 15</inkml:trace>
  <inkml:trace contextRef="#ctx0" brushRef="#br0" timeOffset="8940.071">8625 794 0,'0'-18'0,"0"0"156,-17 18-156,-1 0 31,18-17 48,-18 17-48,1 0-16,-1 0-15</inkml:trace>
  <inkml:trace contextRef="#ctx0" brushRef="#br0" timeOffset="9299.332">8449 1041 0,'0'0'0,"18"17"0,-18 1 16,0 0-1,0-1 32,17-17-31,1 0-1,0 0-15,-1-17 16,-17-1 15,-17 18-15,-19-18 0,-17 18-1</inkml:trace>
  <inkml:trace contextRef="#ctx0" brushRef="#br0" timeOffset="10627.731">670 1693 0,'0'0'0,"0"18"0,-17-18 15,-19 0 1,54 0 31,53 0-32,17 0 1,18 0 15,17 0-15,-70 0-1,-35 0-15,-71-18 32,17 1-17,36-1-15</inkml:trace>
  <inkml:trace contextRef="#ctx0" brushRef="#br0" timeOffset="12018.151">2840 1623 0,'-18'0'0,"1"17"0,-19-17 16,-17 0 15,18 18-15,0-18-1,17 0 1,1 18-16,-1-18 31,18 17-15,18-17 0,17 18-1,35-18 1,-34 0-16,52 0 15,35 18 1,36-18 0,35 17-1,18-17 1,-1 0 15,72 0-15,-89 0-1,-18 0 1,0 18 0,1-18-1,-18 0 1,70 0 0,-70 0-1,-1 0 1,-16 0-1,-19 0 1,0 0 0,-17 0-1,18 18 1,-18-18 15,-1 0-15,19 0-1,70 0 1,-53 0 0,18 17-1,-18-17 1,-18 0 0,-17 0-1,-35 0 1,-36 0-1,0 0 1,1 0 0,-1 0-1,0 0 1,0 0 15,1 0-15,-19 0-1,1 0 1,0 0 15,-1 0 47,-17-17-15,0-1-63,0 0 16</inkml:trace>
  <inkml:trace contextRef="#ctx0" brushRef="#br1" timeOffset="36428.876">9190 882 0,'0'-18'31,"0"1"-16,0-1 17,0 0-17,0 1 17,0 34 93,0 1-125,0 35 15,0 17 1,17 36-1,-17 18 1,18-36 0,-18-17-1,0-54-15,0 1 16,18-71 15,-18-18-15,0 36-1</inkml:trace>
  <inkml:trace contextRef="#ctx0" brushRef="#br1" timeOffset="37288.271">8943 741 0,'0'0'0,"-35"0"16,17 0 15,0 0-15,36 0 15,17 0-15,-17 0-16,70 0 15,36-18 1,17-17-1,-88 0 1,-36-1 0,1 36-1,-18-17 1,0 34 15,-18 54-15,18 17-1,18 36 1,17-1 15,-17-88-31,17 71 16,0-18 0,-17-35-1,-18-35 1,0-53 15,18 17-31,-1-53 16,36-17-1,0 35 1,18 36 0,-1 34-1,1 54 1,-1 17-1,-34-17 17,-36-18-17,0-18 1,0-18 0,17-52-1</inkml:trace>
  <inkml:trace contextRef="#ctx0" brushRef="#br1" timeOffset="37663.147">10248 1094 0,'0'0'0,"18"-18"0,-1 18 16,1-35-16,0-18 31,-18 17-15,0 19-1,-36 17 1,1 35-1,0 36 1,17 17 0,18-18-1,0-52-15,53 35 16,18-18 0,35-35-1,-18-17 1</inkml:trace>
  <inkml:trace contextRef="#ctx0" brushRef="#br1" timeOffset="38178.741">11359 758 0,'0'0'16,"0"-17"-16,0-1 31,-17 1-16,17 34 17,-18 1-32,18 35 31,0 35-15,18-53-16,35 124 15,17 17 1,-34-17-1,-1-18 1,-18-35 0,-17-53-1,-17-35 1,-18-18 0,17-36-1,18-17 1,0 0-1</inkml:trace>
  <inkml:trace contextRef="#ctx0" brushRef="#br1" timeOffset="38475.509">11553 952 0,'0'0'15,"0"-17"-15,-17-36 16,17 18-1,70 35 17,-17 17-17,18 19 1,-1 34 0,-52 1-1,-18-18 1,-35-18-1,-1-35-15,-52 18 16,18-18 0,52 0-1</inkml:trace>
  <inkml:trace contextRef="#ctx0" brushRef="#br1" timeOffset="39084.859">11307 900 0,'0'-18'15,"17"18"17,1-18-17,35 18 1,-18 0-1,18 0 1,-35 0-16,-1 0 16</inkml:trace>
  <inkml:trace contextRef="#ctx0" brushRef="#br1" timeOffset="39756.635">11977 882 0,'0'0'0,"0"-18"31,17 18 16,-17 18-32,36 35 1,-36-36-16,17 36 16,-17 18-1,18-36 1,-18-17 0,0-36 15,0 1-16,18-1-15,-1-53 16,19 1 0,-1 17-1,0 0 1</inkml:trace>
  <inkml:trace contextRef="#ctx0" brushRef="#br1" timeOffset="40162.91">12559 847 0,'0'-18'0,"-18"18"15,-17-18 1,-18 18-1,0 18 1,0 17 0,36 53-1,34-35 1,54 18 0,70-36 15,-53-35-16,-35-53 1,-53 0 0,0 18-16,-18-35 15,-35 17 1,-17 17 0,17 36-1</inkml:trace>
  <inkml:trace contextRef="#ctx0" brushRef="#br1" timeOffset="40506.682">13070 811 0,'0'-17'0,"0"-1"16,-17 18 0,-1 0-1,-35 0 1,0 18 0,0 35-1,53-36-15,-17 54 16,34-1-1,36-17 1,18 0 0,17-35-1,-17-18 1,-18-53 0</inkml:trace>
  <inkml:trace contextRef="#ctx0" brushRef="#br1" timeOffset="40912.893">13300 864 0,'35'0'15,"0"0"1,1 0-1,-19-35 1,-17 0 0,0 17-16,0 0 15,-35 1 1,-18 17 0,0 53 15,0 0-16,53 17 1,0 18 0,53-17-1,0-36 1,18 1 0,-19-54-1,-16 0-15</inkml:trace>
  <inkml:trace contextRef="#ctx0" brushRef="#br1" timeOffset="41287.847">13741 847 0,'0'0'0,"0"-36"16,0 1 0,0 0 15,-18 35 0,0 0-15,1 0-1,-1 35 1,18 0 0,18 18-1,-1-35-15,36 35 16,0-18-1,-35 18 1,-18-35 0,-18 17-1,-52 0 1,17-35 0,0 0-1,35 0 1</inkml:trace>
  <inkml:trace contextRef="#ctx0" brushRef="#br1" timeOffset="41725.419">14270 829 0,'0'0'0,"0"-18"0,17-17 15,-17 17 1,0 1 0,0-1-1,-17 18 1,-1 0 0,1 0-1,-1 0 1,0 18-1,1 17 1,17 0 0,35 18-1,18 18 1,0-1 0,-53-17-1,-36-17 1,-69-19-1,16-17 1,19-17 0,52 17-16</inkml:trace>
  <inkml:trace contextRef="#ctx0" brushRef="#br1" timeOffset="42491.757">14975 741 0,'-17'0'32,"17"17"-32,-18 1 15,0 35 1,18 18-1,36-19 1,52 1 0,0-17 15,18-36-15,-88-53-1,-18-35 1,-53 17-1,-18 0 1,36 36 0,17 18-1,36-1-15,0 18 0</inkml:trace>
  <inkml:trace contextRef="#ctx0" brushRef="#br1" timeOffset="42960.458">15769 494 0,'0'0'0,"-17"0"15,-19 0 1,36-18 15,0-17-15,0-18-1,0-35 1,0 70-16,0-52 16,-17 52-1,-36 18 1,0 53 0,17 35-1,1 18 1,18 88-1,17-35 1,35-18 15,-18 18-15,1-18 0,0-35-1,-18-36 1,0-52-1,0-36 1,0-35 0</inkml:trace>
  <inkml:trace contextRef="#ctx0" brushRef="#br1" timeOffset="43116.55">15628 1041 0,'-18'0'0,"36"0"0,-89-18 16,71 0-1,71 1 1,53-19 0,-89 19-1</inkml:trace>
  <inkml:trace contextRef="#ctx0" brushRef="#br1" timeOffset="44554.169">16492 864 0,'0'0'15,"-17"0"-15,-19-17 16,36 34 31,0 1-47,0 0 15,0-1-15,0 18 16,0 18 0,0-35-1,0 0 17,-17-71-1,-1 0-16,36-35 1,35 17 0,-18 36-1,18 52 1,-35 1-16,34 53 16,1-1-1,-35-35 1,-18 1-1,0-54 17,0-17-17,0 17-15,18-52 32,17-1-17,0 18 1,53 88-1,-17 36 1,-18 0 0,-18 17-1,-35-35 1,0-18 0,-17-17-1</inkml:trace>
  <inkml:trace contextRef="#ctx0" brushRef="#br1" timeOffset="45085.381">17586 829 0,'0'0'16,"18"-35"0,-1 17-1,-17-17 1,-53 17 0,-17 1-1,34 17-15,-69 17 16,16 18-1,54 36 1,53 17 0,70-17-1,18-18 1,0-53 15,-53-36-15,-53-69-1,0 16 1,-18 36 0,0 53-1,18 53 1,0 18 0,36-1-1,-1 19 1,18-54-1,-36 0 1,1-70 0</inkml:trace>
  <inkml:trace contextRef="#ctx0" brushRef="#br1" timeOffset="45538.464">18009 123 0,'0'0'0,"18"-17"16,0-18 0,-18 52 15,0 1-16,35 35 1,-35 35 0,17 18-1,-17 0 1,-35 52 0,18-34-1,-1 17 16,0-71-15,18-17 0,0-35-1,53 0 1,0-18 0,-18-18-16,36-17 15,-36 17 1</inkml:trace>
  <inkml:trace contextRef="#ctx0" brushRef="#br1" timeOffset="45725.949">17956 723 0,'0'0'15,"-17"0"-15,17-17 0,70-1 47,-52 18-47,52-18 16,-52 18-16</inkml:trace>
  <inkml:trace contextRef="#ctx0" brushRef="#br1" timeOffset="46147.917">18627 741 0,'0'0'0,"17"-35"16,-17 17 15,-35 0-15,0 18-1,-1 0 1,-16 18 0,-1 35-1,53-18-15,-36 36 16,36 17-1,18-18 1,35-17 0,17-35-1,19-18 1,16-53 0,-69 35-1</inkml:trace>
  <inkml:trace contextRef="#ctx0" brushRef="#br1" timeOffset="46804.595">18891 335 0,'0'0'0,"-17"-70"16,17 34-1,-18 19 1,0 17-1,1 0 1,-1 53 0,0 17-1,18 18 1,0 71 0,0-53-1,0 0 1,0 0 15,18-18-15,-18-35-1,0-36 1,0-34 15,0-1-15,18-53-1,17-17 1,0 18 0,18 17-1,18 35 1,35 36 0,-18 35-1,-18 17 1,-52-17-1,0 0 1,-18 0 15,0 0-15,0-18 0,-36-17-1,1-18 1,17-35-1</inkml:trace>
  <inkml:trace contextRef="#ctx0" brushRef="#br1" timeOffset="47054.888">19562 829 0,'0'0'0,"17"-18"15,-17 36 32,0 0-47,0 35 31,-17-1-15,-1-16 0,0-1-1,1-35 1,17-18-1</inkml:trace>
  <inkml:trace contextRef="#ctx0" brushRef="#br1" timeOffset="47211.041">19526 723 0,'0'0'0,"0"-35"0,0-71 16,-17 18-1,-1 35 1,0 53 15</inkml:trace>
  <inkml:trace contextRef="#ctx0" brushRef="#br1" timeOffset="47632.921">19791 900 0,'0'0'0,"0"17"0,0 18 16,-18-52 31,18-1-47,-17-17 15,17-36 1,0 1 0,0 52-1,35-35 1,35 53 0,36 36-1,-35 34 1,-1 54-1,-70-72 1,0 1 0,0-17-1,-17-19 1</inkml:trace>
  <inkml:trace contextRef="#ctx0" brushRef="#br1" timeOffset="48273.687">20479 794 0,'0'0'0,"0"-18"0,0-17 31,-18 17-15,-17 18-1,-18 0 1,35 0-16,1 35 15,17 18 1,17 0 0,54-17-1,-1-36 1,-34 0 0,-19-53-1,-17 0 1,0 0-1,-17 18 1,-1 17 0,0 36 15,1 70-15,17 18-1,0 35 1,0 35-1,0 0 1,0-17 0,-36-35-1,-34-54 1,-1-52 0,1-36-1,-18-35 1,35-17-1,53-18 1,88-54 0,35 37 15,54 16-15,-124 54-16</inkml:trace>
  <inkml:trace contextRef="#ctx0" brushRef="#br1" timeOffset="50320.858">21731 794 0,'0'0'0,"18"0"31,-1-18-15,1 18-1,0-18 1,-1 1 0,-34 17 31,-1 0-47,-35 0 15,18 0 16,0 17-15,35 36 0,0-35-16,0 35 15,52 0 1,1 0 0,0-18-1,-53 0 1,0-17-1,-53 0 1,-35-18 0,-18 0-1,36 0 1,52 0 0,18-18-1,71-17 16,-18 17-31</inkml:trace>
  <inkml:trace contextRef="#ctx0" brushRef="#br1" timeOffset="50727.176">22207 864 0,'18'0'0,"-18"-17"15,18 17-15,17-18 16,-35 0-16,18-17 16,-1 0-1,-17 0 16,-53 35-15,0 17 0,0 36-1,36 35 1,17-17 0,35-1-1,18 1 1,18-36-1,-19-17 1,19-18 0,-53-35-1</inkml:trace>
  <inkml:trace contextRef="#ctx0" brushRef="#br1" timeOffset="51102.128">22737 300 0,'0'0'15,"0"-18"-15,0-17 16,0 17 0,-18 18-1,0 36 1,18 16-1,-17 19 1,17 35 0,0 17-1,0-17 1,35 35 0,-17-53-1,-18-17 1,17-18 15,1-53-15</inkml:trace>
  <inkml:trace contextRef="#ctx0" brushRef="#br1" timeOffset="51477.243">22948 847 0,'-17'0'16,"34"0"31,1 0-47,17-18 15,0-17 1,-35-1-1,0-16 17,-17 34-17,-19 18 1,1 53 0,35 0-1,0 17 1,18 1-1,-1-36-15,36 18 16,18-35 0,-36-18-1</inkml:trace>
  <inkml:trace contextRef="#ctx0" brushRef="#br1" timeOffset="51867.962">23248 1041 0,'0'-18'32,"0"0"-17,0 1 1,0-19 0,0 19-16,0-54 15,0 1 1,35-1-1,54 18 1,-1 53 0,0 53-1,-35 53 1,-53-18 0,0-35-1,0 0 1,-18 0-1</inkml:trace>
  <inkml:trace contextRef="#ctx0" brushRef="#br1" timeOffset="52102.188">23901 794 0,'0'0'0,"17"-18"32,1 36-1,-18-1-31,0 54 16,0-18-1,0-18 1,0 0-1,0-17-15,0-36 47</inkml:trace>
  <inkml:trace contextRef="#ctx0" brushRef="#br1" timeOffset="52258.52">23901 635 0,'0'0'0,"-18"-71"15,-17-17 1,17 71 0,0 17-1,1 0 1</inkml:trace>
  <inkml:trace contextRef="#ctx0" brushRef="#br1" timeOffset="52789.915">24201 741 0,'0'-18'15,"-18"18"32,0 18-31,18-1-16,-17 36 16,17 18-1,35-18 1,18 0-1,-18-36-15,36 1 16,-18-18 15,-1-18-15,-16-52 0,-36-1-1,0-17 1,0 53-1,-18 70 17,18 18-17,18 18 1,17-1 0,0-35-1,-17-17-15</inkml:trace>
  <inkml:trace contextRef="#ctx0" brushRef="#br1" timeOffset="53743.219">24747 952 0,'0'0'0,"-17"0"15,-1 0 1,18 18-1,0 0 1,0-1 0,0-34 15,0-1-15,0-17-1,-18-18 1,18 35-1,0 1 1,0 34 15,0 1-15,0 0 0,18 17-1,0-18 1,-18 1-1,0 0 1,0-36 31,-18 18-31,18-18-1,0 1 1,0-1-16,0 1 15,0-19 1,0 1 0,35-18-1,-17 0 17,17 18-17,36 35 1,17 0-1,-17 53 1,-36 17 0,-18-17-1,-17 0 1,18-35 0,-18-53 15,-18-18-16,18 0 1,18-18 0,35 18-1,-18 36 1,71 34 0,-18 36-1,-35 18 1,-53 52-1,-17-35 1,-36-35 0,17-17-1</inkml:trace>
  <inkml:trace contextRef="#ctx0" brushRef="#br1" timeOffset="54603.194">26053 758 0,'0'0'0,"17"0"16,1-17-1,0-1 1,17 1-1,-18-19 1,-17 19 0,-17 17-1,-36 0 1,-18 17 0,18 19-1,36 34 16,17-17-15,53 18 0,17-1-1,-34-17 1,-36-35 0,-18 17-1,-70-35 1,17 0-1,18 0 1,18 0 0,35-18-1</inkml:trace>
  <inkml:trace contextRef="#ctx0" brushRef="#br1" timeOffset="54962.792">26352 794 0,'0'0'0,"36"-36"16,-36 19 0,0-1-1,0 53 17,0-17-32,-18 53 15,18 17 1,18 53-1,17 0 1,0 18 0,-35-53-1,0-18 1,0-71 0,-17-34-1,-1-36 16,18-53-15,-18 71-16</inkml:trace>
  <inkml:trace contextRef="#ctx0" brushRef="#br1" timeOffset="55197.114">26441 758 0,'17'-17'15,"-34"34"-15,52-52 0,0 35 16,36 0-1,35 53 1,-36 18 0,-52-1-1,-18-17 1,-88 0 0,-18-35-1,18-18 16,35-18-31</inkml:trace>
  <inkml:trace contextRef="#ctx0" brushRef="#br1" timeOffset="55587.823">26935 829 0,'0'0'0,"17"0"47,1 0-47,35 0 16,-36 0-16,19-35 16,-1-1-1,-35 1 16,-18 18-15,-17 17 0,0 35-1,-18 53 1,53-17 0,0-1-1,35-17 1,71 0-1,-18-53 1,0-18 0</inkml:trace>
  <inkml:trace contextRef="#ctx0" brushRef="#br1" timeOffset="55978.436">27446 811 0,'0'0'0,"18"0"63,17-17-47,-17-1-1,-18 0 1,0-17-1,-36 18 1,-34 34 0,17 36-1,35 18 1,1-1 0,52 1-1,-17-36-15,52 18 16,18-18-1,-17-35 17,-36-17-32</inkml:trace>
  <inkml:trace contextRef="#ctx0" brushRef="#br1" timeOffset="56510.85">28169 847 0,'0'0'0,"0"-36"15,-35 1 1,-36 17 0,-17 18-1,53 0-15,-71 36 16,53 34 0,53 1-1,36-1 1,34-17-1,18-35 17,0-36-17,-17-35 1,-36-35 0,-17-53-1,-18 0 1,0 0-1,-18 53 1,1 70 0,-1 53-1,18 36 1,0 35 0,0 17-1,0 1 1,0 17-1,0-53 1,0-35 0,18-35 15</inkml:trace>
  <inkml:trace contextRef="#ctx0" brushRef="#br1" timeOffset="57339.205">29104 529 0,'0'0'0,"18"-35"15,-18 0 1,17 17 0,-17 36 15,18 17-15,17 35-1,-35 54 1,0-18-1,0 0 1,0-18 0,0 0-1,18-35 1,-18-35 0,18-18-1,17 0 1,0 0-1,18-53 1,-18 0-16</inkml:trace>
  <inkml:trace contextRef="#ctx0" brushRef="#br1" timeOffset="57542.471">29122 847 0,'0'0'0,"-35"0"15,35-18 1,17 18 0,36-18-1,53 18 17,-18-35-17,-70 17-15</inkml:trace>
  <inkml:trace contextRef="#ctx0" brushRef="#br1" timeOffset="57839.667">29545 688 0,'-18'0'31,"1"18"-15,-1 34 0,1 19-1,17 0 1,0-54-16,52 54 15,19-36 1,-18-35 0,0-18-1,-35-52 1,-18-18 0,-71-1 15,0 37-16,18 16 1</inkml:trace>
  <inkml:trace contextRef="#ctx0" brushRef="#br1" timeOffset="58308.492">30639 529 0,'0'0'0,"0"-17"32,0-1-17,0 36 17,0-1-32,0 18 15,0 36 1,0 35-1,0-71-15,0 71 16,0-18 0,0-17-1,0-18 1,17-18 0,19-35 15,34-35-16</inkml:trace>
  <inkml:trace contextRef="#ctx0" brushRef="#br1" timeOffset="58496.08">30551 864 0,'0'0'16,"-124"-35"-1,106 35-15,-34-18 16,87 18 15,53 0-15,18-35-1,0 0 1</inkml:trace>
  <inkml:trace contextRef="#ctx0" brushRef="#br1" timeOffset="58933.534">30886 529 0,'0'-35'15,"0"70"-15,0-88 16,-18 53 0,-17 53-1,17 88 1,18-17 0,0-18-1,0-36 1,0-35-1,0-17 1,18-18 0,-18-35-1,17-36 1,19-17 0,34 35-1,18 35 16,36 89-15,-71 17 0,-36 0-1,-17-17 1,-17-36 0,17-17-1,-18-18 1,18-18-16</inkml:trace>
  <inkml:trace contextRef="#ctx0" brushRef="#br1" timeOffset="59339.988">31485 882 0,'18'-18'62,"0"18"-62,-1-17 16,1-1-1,17 0 1,1-35 0,-36 18-1,-18 0 1,-35 35-1,-35 70 1,35 19 0,18-1-1,35 0 1,52-35 0,37-18-1,17-17 1,-18-53-1,-35-1 1</inkml:trace>
  <inkml:trace contextRef="#ctx0" brushRef="#br1" timeOffset="65404.097">600 2381 0,'17'0'0,"1"0"78,-18-17 0,0-1-46,0 0-17,-18 18 1,1-17 0,-36 17-1,-18 0 1,54 17-16,-72 36 15,36 18 1,36 17 0,34 0-1,54-53 1,35-17 0,17-18-1,-70-53 1,-17-17-1,-19-19 1,-17 19 0,0 35 15,-17 35-15,17 35-1,0 35 1,0 1-1,17-18 1,18 17 0,18-52-1,18 0 1,-36-54 0,-17 36-16</inkml:trace>
  <inkml:trace contextRef="#ctx0" brushRef="#br1" timeOffset="65732.083">1058 2487 0,'0'0'16,"0"-18"-16,0-17 0,0 0 31,0 17-15,-17 18 15,17 18-31,0 17 15,0 53 1,17 53 0,1-17-1,0-1 1,-1-17 0,-17-18-1,0-35 1,0-17-1,-17-36 1,-1-18 0,0 0-1</inkml:trace>
  <inkml:trace contextRef="#ctx0" brushRef="#br1" timeOffset="66044.691">1129 2575 0,'0'0'0,"0"-17"16,18-54 0,-18 18-1,17 53 1,18 18 0,18 35-1,-35 17 1,-18 1-1,0-1 1,-35-34 0,-18-1-1,0 0 17,35-35-17</inkml:trace>
  <inkml:trace contextRef="#ctx0" brushRef="#br1" timeOffset="66388.418">1393 2558 0,'0'0'16,"0"-18"-16,0 0 15,18 1 1,-18 34 15,0 1-31,0 35 16,0 53-1,0 17 17,18 18-17,-1-17 1,1 17-1,-18-88 1,0-36 0,0-34 15,0-1-31</inkml:trace>
  <inkml:trace contextRef="#ctx0" brushRef="#br1" timeOffset="66654.235">1482 2646 0,'0'0'0,"0"-35"0,17-36 15,54 53 1,-1 18 15,1 18-15,-18 53-1,-53-1 1,-18 1 0,-52-18-1,-19-1 1,37-52 0,34 0-16</inkml:trace>
  <inkml:trace contextRef="#ctx0" brushRef="#br1" timeOffset="67201.486">1993 2152 0,'0'0'16,"0"-18"-16,0-17 15,-17 17 1,-1 18 15,0 18 0,18 17-31,0 18 16,0 53 0,0 0 15,18 35-16,0-18 1,-1-34 0,18-1-1,-17-35 1,0-36-16,17 19 16,18-36-1,0-18 1,0-35-1,-36 18-15</inkml:trace>
  <inkml:trace contextRef="#ctx0" brushRef="#br1" timeOffset="67389.072">2328 2611 0,'0'0'0,"0"-18"0,18-17 16,-18 70 15,0 18 0,18 17-15,-18-17 0,17 0-1,-17-35 1</inkml:trace>
  <inkml:trace contextRef="#ctx0" brushRef="#br1" timeOffset="67560.995">2399 2434 0,'0'-35'0,"0"70"0,0-141 15,0 71 1,-35 35 0,17 0 15</inkml:trace>
  <inkml:trace contextRef="#ctx0" brushRef="#br1" timeOffset="67936.096">2857 2452 0,'18'0'0,"-18"-18"16,0 1-1,-18 17 1,-17 0 0,0 0-1,-18 35 1,18 35 15,35 1-15,0 17-1,35-17 1,-17-54-16,70 36 16,0-53-1,-17 0 1,-54-17-16</inkml:trace>
  <inkml:trace contextRef="#ctx0" brushRef="#br1" timeOffset="68452.365">3281 2487 0,'17'-18'15,"1"-17"1,-18 18 0,0-19-1,-35 36 1,-18-17 0,-18 34-1,18 36 1,36-35-16,-1 88 15,36-18 1,52-18 0,36-34-1,-18-36 1,-35-18 0,-35-70-1,-18 0 1,-18 17 15,-17 53-15,17 36-1,18 53 1,18 52 0,17-52-1,18-18 1,-35-36-1,-1-17 1</inkml:trace>
  <inkml:trace contextRef="#ctx0" brushRef="#br1" timeOffset="68905.489">3898 2170 0,'0'0'15,"-17"-36"1,-1 19 0,0 17-1,18-18 1,0 36 15,0 35-15,18 35-1,-18 18 1,0 17 0,0 1-1,18-19 1,-18-69-16,35 52 15,18-35 17,0-36-17,17-17 1,-17-35 0,-18-18-16</inkml:trace>
  <inkml:trace contextRef="#ctx0" brushRef="#br1" timeOffset="69077.346">3969 2575 0,'0'0'0,"-53"-17"16,35 17 0,53-18-1,18 0 1,36-17-1,-72 35 1</inkml:trace>
  <inkml:trace contextRef="#ctx0" brushRef="#br1" timeOffset="69265.111">4233 2381 0,'0'18'47,"0"0"-47,0 17 15,18 53 1,-18-70-16,0 70 16,18-35-1,-18-36 1</inkml:trace>
  <inkml:trace contextRef="#ctx0" brushRef="#br1" timeOffset="69437.023">4269 2328 0,'0'0'0,"0"-53"15,-18-17 1,0 35 0,1 35 15,-1 17-31</inkml:trace>
  <inkml:trace contextRef="#ctx0" brushRef="#br1" timeOffset="69812.188">4639 2399 0,'-18'0'0,"1"0"15,-1 18 1,0-1 0,-17 1-16,18 52 15,17 1 17,0-53-32,17 70 15,54-35 1,17-36-1,-18-34 1,-52-36 0,-18-35-1,-18-71 1,-34 71 0,34 52-1,0 36 1,18 18-1</inkml:trace>
  <inkml:trace contextRef="#ctx0" brushRef="#br1" timeOffset="70124.852">4904 2734 0,'17'18'15,"1"-18"1,-18-36-1,0 19-15,0-54 16,0-17 0,0 0-1,35 17 1,36 54 0,35 52-1,17 88 1,-70-17-1,-35-18 1,-18-35 0,0-17-1,-18-36 1</inkml:trace>
  <inkml:trace contextRef="#ctx0" brushRef="#br1" timeOffset="70937.269">6297 2681 0,'0'-18'16,"0"1"0,18-1-1,-1-35 1,-17 18 0,-17 17 15,-36 1-16,-35 34 1,35 19 0,53 17-1,17 35 1,54 0 0,-36-70-16,71 52 15,-53-17 1,-53-18-1,-35-35 1,-54 18 0,-34-18-1,-1 18 17,107-18-17</inkml:trace>
  <inkml:trace contextRef="#ctx0" brushRef="#br1" timeOffset="71297.058">6685 2628 0,'0'0'0,"18"-35"15,-18 17 1,-18 36 31,18 35-47,0 35 15,0 35 1,35 1 0,1-1 15,17 1-16,-53-89-15,17 53 16,1-35 0,-18-35-1,-18-18 1,1-18 0,-1-17-1,0-36 1</inkml:trace>
  <inkml:trace contextRef="#ctx0" brushRef="#br1" timeOffset="71578.147">6844 2699 0,'0'0'0,"53"-71"16,35 36 15,-17 35-16,-36 53 1,-18 17 0,-17 1-1,-17-1 1,-71-17 0,-1-17-1,37-19 1,34-17-1,18-17-15</inkml:trace>
  <inkml:trace contextRef="#ctx0" brushRef="#br1" timeOffset="71968.964">7444 2752 0,'-18'0'16,"18"-18"31,0 0-31,0 1-16,35-19 15,-35-16 1,0 16-1,0 19-15,-17 17 16,-36 17 0,0 36-1,17 18 1,36-1 0,0 1-1,71-1 16,0-34-15,34-36-16</inkml:trace>
  <inkml:trace contextRef="#ctx0" brushRef="#br1" timeOffset="72328.311">7779 2716 0,'0'0'0,"0"-17"63,35 17-63,-17-36 16,-1 1-1,-17 0 1,-35 17 15,-18 18-15,0 36-1,53-1-15,-17 53 16,17 0 0,35-17-1,35-18 1,19-36-1,-37-17 1</inkml:trace>
  <inkml:trace contextRef="#ctx0" brushRef="#br1" timeOffset="72812.633">8749 2752 0,'0'0'0,"0"-53"16,-35 0 15,-18 35-15,-36 18-1,-34 18 1,35 52 0,17 1-1,89 35 1,52-71-1,1-17 1,17-18 0,0-36-1,-17-52 1,-36-123 0,-35 34-1,-17 54 1,-19 52 15,19 53-15,-19 71-1,36 53 1,18 106 0,0-71-1,-18-35 1,-36-36-1</inkml:trace>
  <inkml:trace contextRef="#ctx0" brushRef="#br1" timeOffset="73562.501">6809 2646 0,'-36'17'16,"19"1"-1,-1-18-15,-17 18 16,-1-18 0,19 17-1,-1-17 1,1 0-16</inkml:trace>
  <inkml:trace contextRef="#ctx0" brushRef="#br1" timeOffset="74578.065">9807 2558 0,'0'0'0,"18"0"16,-18 17 46,0 1-62,0 0 16,0 52-16,0 1 31,0-1-15,0-35-1,0-52 1,0-1-1,0 1-15</inkml:trace>
  <inkml:trace contextRef="#ctx0" brushRef="#br1" timeOffset="74718.64">9913 2487 0,'0'-70'0,"0"140"0,-18-211 16,18 106-1,-17 17 1</inkml:trace>
  <inkml:trace contextRef="#ctx0" brushRef="#br1" timeOffset="75109.208">10319 2452 0,'0'0'0,"17"0"16,-34 0 31,-1 0-31,0 0-16,-34 17 15,-1 19 1,35-19-16,18 36 15,18 18 1,52-1 0,-17-17-1,-18 0 17,-35-35-17,-35-1 1,-35-17-1,-1 0 1,36 0 0,17-17-1</inkml:trace>
  <inkml:trace contextRef="#ctx0" brushRef="#br1" timeOffset="75828.258">11342 2593 0,'0'-18'31,"0"1"-15,0-1 0,0 0-1,-18 18 17,1-17-17,-1 17-15,-17 0 16,-54 35-1,19 36 1,17-1 0,53 1-1,18-18 1,105 17 15,1-52-15,-1-18-1,-35-36-15</inkml:trace>
  <inkml:trace contextRef="#ctx0" brushRef="#br1" timeOffset="76343.859">11924 2575 0,'0'0'0,"18"-17"16,-18-19-1,0 19 1,-18-1 0,-17 0-1,-18 1 1,-53 34 0,53 54 15,53 17-16,53 0 1,53-35 0,-18-17-1,-35-36 1,-18-36 0,-35-52-1,0 0 1,0 0-1,0 105 17,0 54-17,18 17 1,-1-17 0,36-18 15,-53-36-31,36 1 15,-1-36 1,-18 1-16</inkml:trace>
  <inkml:trace contextRef="#ctx0" brushRef="#br1" timeOffset="76687.844">12312 2222 0,'0'0'0,"-18"-70"15,1 35 1,-1 17 0,0 0-1,18 54 1,0-1 0,0 53-1,18 36 16,0 34-15,17-17 0,-35-105-16,18 70 15,-1-54 1,1-34 0,17-18-1,-17-35 1,-1 17-16</inkml:trace>
  <inkml:trace contextRef="#ctx0" brushRef="#br1" timeOffset="76953.317">12541 2293 0,'0'0'16,"0"-71"-16,0 36 16,-17-18-16,-1 0 31,0 53-16,18 18 1,0 53 0,0 17-1,36 35 1,-19 18 0,1-17-1,-18-18 1,18-71-1,-1-35 1</inkml:trace>
  <inkml:trace contextRef="#ctx0" brushRef="#br1" timeOffset="77375.26">12894 2487 0,'0'0'0,"18"0"31,-1 0-15,19 0 0,-1-35-1,-18-18 1,-17 0-1,-17 18 1,-18 17 0,17 18-16,-35 18 15,0 70 1,53 0 0,0 18-1,53-36 16,18-17-15,70-35 0,-35-36-1,-89 1-15</inkml:trace>
  <inkml:trace contextRef="#ctx0" brushRef="#br1" timeOffset="77890.813">13582 2328 0,'0'0'0,"0"-17"0,0-36 16,-35 35 0,-36 18-1,-17 18 1,17 35 0,18 53-1,71-36 16,35 1-15,18-36 0,17-35-1,-35-35 1,0-89 0,-36-17-1,-17 18 1,0 34-1,-17 19 1,17 35 0,-18 35-1,0 35 1,1 35 0,17 36-1,0 35 1,0 18 15,0 0-15,0-36-1,0-70 1,17-53 0</inkml:trace>
  <inkml:trace contextRef="#ctx0" brushRef="#br1" timeOffset="78859.651">14728 2381 0,'0'-17'15,"18"17"-15,0-18 16,-1-17 0,1-1-1,-18 19 1,-18 17-1,1 0 1,-89 0 0,18 0-1,35 53 1,35 0 0,71 35-1,18 0 1,34 0-1,-87-53 1,-18 1 0,-35-19-1,-71 1 1,0-18 0,-35 0-1,88 0 1,88 0 15,-17 0-15</inkml:trace>
  <inkml:trace contextRef="#ctx0" brushRef="#br1" timeOffset="79485.122">15028 2399 0,'0'0'16,"18"0"-16,0-35 15,-18 17 1,-18 71 15,18 35-15,0-17 0,53-18-1,17-18 1,1-35-1,-18-18 1,-35 1 0,17-54-1,-18-35 1,-17 36 0,0 17-1,-35 88 16,35 36-15,-17-36-16,17 88 16,0 18-1,0-17 1,17 17 0,-17-35-1,0-18 1,-35-53-1,0-17 1,-18-18 0,17-18 15,1-17-15,18 0-1,17-53 1,17-18-1,36 0 1,35-18 0,-70 89-16</inkml:trace>
  <inkml:trace contextRef="#ctx0" brushRef="#br1" timeOffset="79954.354">15540 2469 0,'17'0'16,"-17"18"-1,0 0-15,0 35 32,0 0-17,0 17 1,0-17-1,0-18 1,0-52 15,0-54-15,0-17 0,36-18-1,-1 18 1,53 53-1,-70 35-15,88 35 16,-18 35 0,-18 36-1,-52-18 17,-18-17-17,-35-36 1,-18-17-1,18-18 1</inkml:trace>
  <inkml:trace contextRef="#ctx0" brushRef="#br1" timeOffset="80344.908">16422 2417 0,'0'0'15,"17"-18"-15,1-17 16,-18 17 15,-18 0-15,-17 18-1,-18 36 1,0 17 0,18 52-1,35-87-15,0 88 16,53-18 0,18-17-1,17-54 1,-18-17-1,-17-70 1,-35 34-16</inkml:trace>
  <inkml:trace contextRef="#ctx0" brushRef="#br1" timeOffset="80860.53">16686 2134 0,'-17'-53'16,"34"106"-16,-52-141 15,17 70 1,18 54 15,0 52-15,0 18 0,18 0-1,0 17 1,-1-35-1,1-17 1,-18-54 0,0-34 15,0-1-31,0-35 16,0 18-1,18-53 1,17 0-1,35 52 1,19 36 0,-1 53-1,0 35 1,-17 54 0,-71-54-1,0-53 1,-18 0-1,-17-35 1,17-35 0,18 17-16</inkml:trace>
  <inkml:trace contextRef="#ctx0" brushRef="#br1" timeOffset="81219.898">17374 2381 0,'0'-17'16,"0"34"-1,0 19 1,0 34 0,0 18-1,0-35 1,0 0-1,0-71 17,0 1-17,-17-18-15,17-54 16,0 1 0,17 0-1,-17 70 1,36-35-1,-1 36 1</inkml:trace>
  <inkml:trace contextRef="#ctx0" brushRef="#br1" timeOffset="81610.332">17639 2293 0,'-18'18'63,"1"-1"-63,-36 36 16,17 35-1,19 18 1,52-35 15,36-18-15,17-36-1,-71-17-15,36-17 16,-17-54 0,-36-35-1,0 18 1,-71 18-1,-17 34 1,-36 36 0,107 0-16</inkml:trace>
  <inkml:trace contextRef="#ctx0" brushRef="#br1" timeOffset="82063.556">17163 2293 0,'-18'0'16,"18"18"31,18-18-47,-1 17 16,1 19-1,17 17 1,0-36-1</inkml:trace>
  <inkml:trace contextRef="#ctx0" brushRef="#br1" timeOffset="83063.695">17956 2364 0,'0'17'15,"0"1"16,0 0-15,18 17 0,-18 18-1,18 17 1,-18-34 0,0-19-1,0-34 16,0-1-31,0-17 16,0-36 0,0-17-1,53 17 1,35 18 0,0 53-1,-17 36 1,-54-19-16,36 72 31,-53-19-15,0 18-1,0-35 1,0-18 0,0-17-1,0-36 1</inkml:trace>
  <inkml:trace contextRef="#ctx0" brushRef="#br1" timeOffset="83282.465">18591 2399 0,'0'0'0,"18"-18"0,-18-17 16,18 35-1,-18 53 16,0 35-15,0-17 15,0-18-15,-18-18 0,18-53-1</inkml:trace>
  <inkml:trace contextRef="#ctx0" brushRef="#br1" timeOffset="83438.656">18644 2222 0,'0'0'0,"-17"-70"16,-1 35 0,0 35-1,18-18 1</inkml:trace>
  <inkml:trace contextRef="#ctx0" brushRef="#br1" timeOffset="84079.258">18927 2275 0,'-36'18'15,"19"-18"-15,-1 0 0,0 0 31,36 0 1,0 0-32,17 0 31,71 0-15,0 0-1,-36 0 1,-35 0-1,-35 18 32,-17-18-47,-19 35 16,-16 36 0,-19 17-1,18-18 1,18 1-1,17-36 1,18 0 0,18-17 15,35-18-15,35 0-1,0-18 1,36-35-1,-89 36-15</inkml:trace>
  <inkml:trace contextRef="#ctx0" brushRef="#br1" timeOffset="84610.46">19685 2346 0,'0'0'16,"18"0"-16,-1-18 15,-17 1 1,0-19 0,-35 36-1,0-17 1,-71 34-1,35 19 1,36 34 0,35 18-1,53 1 1,35-36 0,-17-36-1,-36-52 1,-17-53-1,-1 0 1,-17 35 0,0 35 15,0 53-15,0 36-1,18 17 1,17-17-1,-17-19 1,17-34 0,0-36-1</inkml:trace>
  <inkml:trace contextRef="#ctx0" brushRef="#br1" timeOffset="85079.113">20073 1976 0,'0'0'0,"-18"-36"32,18 19-17,0-1 1,0 0-1,18 36 32,-18 0-47,0-1 16,18 36 0,-18 35-1,0-70-15,0 70 16,-18 18-1,18 0 1,0-18 0,18 0-1,-1-35 17,36-18-17,18-35 1,-1-35-1,-17-18-15</inkml:trace>
  <inkml:trace contextRef="#ctx0" brushRef="#br1" timeOffset="85235.27">20214 2222 0,'0'0'0,"-17"0"0,-1 0 0,18-17 15,18 17 1,52 0 0,-35 0-1,-17 0-15</inkml:trace>
  <inkml:trace contextRef="#ctx0" brushRef="#br1" timeOffset="85438.465">20620 2205 0,'17'0'15,"-34"0"17,17 17-17,-18 19 1,18 17 0,0 0-1,0-18 1</inkml:trace>
  <inkml:trace contextRef="#ctx0" brushRef="#br1" timeOffset="85625.97">20602 2081 0,'0'0'0,"0"-35"16,-17-18-1,17 36 1</inkml:trace>
  <inkml:trace contextRef="#ctx0" brushRef="#br1" timeOffset="86016.523">21008 2117 0,'0'0'0,"-18"0"0,1 0 31,-36 17-15,17 19-1,1 16 1,35 19 0,0-53-16,53 70 15,18-35 1,-1-36 0,-17-34-1,-18-54 1,-17-17-1,-18 17 1,-18-17 0,-17 53-1,17 35 1</inkml:trace>
  <inkml:trace contextRef="#ctx0" brushRef="#br1" timeOffset="86376.184">21220 2311 0,'0'0'16,"0"17"-16,17 36 15,-17-17 1,18-36 0,-1-18-1,-17-17 1,0-36-1,0-35 1,36 36 0,17 17-1,17 35 1,18 71 0,-17 18 15,-36 34-16,-35 1 1,-17-18 0,-54-17-1,1-53-15</inkml:trace>
  <inkml:trace contextRef="#ctx0" brushRef="#br1" timeOffset="88455.532">17180 2311 0,'0'0'0,"0"-18"15,18 18 17,0 0 15,-1 0-1,1 0-30,-1 0 31,1 0-16,-18 18-15,18-18-1,-1 0 17,1 17-17,-18 1 1,18-18 0,-18 18-1,0-1 1,17-17-1,-17 18 1,0 0 0,0-1-1,0 1 1,0-1 0,0 1-1,0 0-15,0-1 31,0 1-31,0 0 16,0-1 31,0 1-31,0 0-1,0-1 1,0 1 15,-17-18 0,17 17-15,0 1 15,0-36 79,0 1-95,0-1 1,0-35-1,35-17-15</inkml:trace>
  <inkml:trace contextRef="#ctx0" brushRef="#br1" timeOffset="89924.133">22119 2275 0,'-17'0'31,"-1"0"1,0 0-1,18 18-16,-17-18 204,34 0-156,-17-18 109,18 18-172,0-17 15</inkml:trace>
  <inkml:trace contextRef="#ctx0" brushRef="#br1" timeOffset="90392.851">22066 2258 0,'18'0'94</inkml:trace>
  <inkml:trace contextRef="#ctx0" brushRef="#br1" timeOffset="95581.301">22613 1993 0,'0'0'0,"18"0"47,-18 18 141,0-1-157,0 1-16,17-18 48,1 0-47,-18-18-1,18 18 1,-18-17-1,0-1 1,0 36 15,0-1-15,0 19 0,-18 52-1,18 0 1,0-17-1,0-1 1,0-52-16,35 0 16,-17-18-1,35-18 1,0-53 15,0 36-15,-36 0-1,-17 52 1,0 19 0,36 17-1,16 17 1,19-35 0,35-17-1,-18-36 1,-17-34-1,-36-54 1,0 0 0,-35 18-1,-53 35 1,-53 17 15,53 36-15,71 18-1</inkml:trace>
  <inkml:trace contextRef="#ctx0" brushRef="#br1" timeOffset="95956.658">23618 2205 0,'0'17'15,"18"-17"-15,0 0 16,-1 0 0,19 0-1,-1-17 1,0-18 0,-35 17-1,0-17 16,-35 35-15,17 0-16,-35 17 16,18 54-1,35 17 1,18 0 0,17 18-1,18-53 1,17-18-1,-17-70 1</inkml:trace>
  <inkml:trace contextRef="#ctx0" brushRef="#br1" timeOffset="96659.636">24606 1834 0,'0'0'0,"0"-17"16,-35-18 0,35 52 31,0 1-32,0 35-15,18 35 16,17 35 15,0 1-15,-17-18-1,17-18 1,-35-35 0,18-36-1,-18-34 1,17-36-1,19-18 1,-19 36-16,36-53 16,18 35-1,-1 35 1,36 36 0,-18 35-1,-17 17 1,-36 54 15,-35-71-15,0-18-1,0-17 1,0-36 0,0 0-16</inkml:trace>
  <inkml:trace contextRef="#ctx0" brushRef="#br1" timeOffset="97175.269">25665 2170 0,'0'-18'16,"0"0"-1,-18 18-15,-17-17 32,-18-1-17,-18 18 1,54 0-16,-36 18 16,17 35-1,36-1 1,71 19-1,-1-36 1,-34-35 0,17-17-1,-36-19 1,-17-17 0,0 1-1,0 34 1,0 36 15,0 17-15,18 35-1,0 1 1,34 17 0,-16-53-1,-1-35-15</inkml:trace>
  <inkml:trace contextRef="#ctx0" brushRef="#br1" timeOffset="97518.929">25947 2170 0,'0'0'0,"0"-18"16,17 36 15,-17-1-31,0 1 0,36 35 31,-1 17-15,-17 1-1,17-36 1,-17-35 0,17-17-1,-18-54 1,-17-17-1,18 35 1,-18 0 0,0 18-1,0-1 1</inkml:trace>
  <inkml:trace contextRef="#ctx0" brushRef="#br1" timeOffset="97893.877">26529 2187 0,'18'0'0,"-1"0"16,1 0-1,-1 0 1,1-17-1,17-1 1,-35 0-16,0-17 16,0 0-1,-53 35 1,-35 53 0,35 17-1,36 1 1,52 35-1,36-36 17,34-52-17,1-36 1,-71 1-16</inkml:trace>
  <inkml:trace contextRef="#ctx0" brushRef="#br1" timeOffset="104957.378">27499 2046 0,'0'0'0,"0"-18"0,0 1 31,0-1-15,0 1 15,0-1-15,0 36 46,0-1-46,0 18-16,0 18 16,0-17-1,0 52 1,0 18 15,0 0-31,0-1 16,0-52-1,18-17 1,35-19 0,-1-17-1,19-35 1,35-18-1,-71 0 1</inkml:trace>
  <inkml:trace contextRef="#ctx0" brushRef="#br1" timeOffset="105160.589">27534 2275 0,'0'0'0,"-53"-17"15,0 17 1,53-18 15,53 18-15,36 0 0,-37-18-1</inkml:trace>
  <inkml:trace contextRef="#ctx0" brushRef="#br1" timeOffset="105722.996">27905 2187 0,'-18'0'16,"0"0"-16,1 0 15,-1 0 16,1 18-15,-1 35 0,18 0-1,18 17 1,17-17 0,0-35-16,36-1 15,-1-17 1,-17-52-1,0-19 1,-53 18 0,0 35-1,0 36 17,0 17-17,35 36 1,36-18 15,17 0-15,-35-53-1,-35 0-15,17-36 16,-17-16 0,-18-37-1,0 19 1,-36 34-1,19 1 1,-1 18 0</inkml:trace>
  <inkml:trace contextRef="#ctx0" brushRef="#br1" timeOffset="106113.529">28681 2205 0,'0'-18'0,"-18"18"47,1 35-31,-19 18-1,19 18 1,52 0-1,18-1 1,35-35 0,-35-35-1,0-53 1,-36-35 0,1 53-16,-18-53 31,-53 17-16,-35 36 1,0 35 0,70 0-16</inkml:trace>
  <inkml:trace contextRef="#ctx0" brushRef="#br1" timeOffset="106769.646">29545 1905 0,'0'0'16,"-18"0"-16,18-18 0,0 1 15,0-1 1,0 36 31,0-1-47,18 36 31,-18 35-15,0 1-1,-18 16 1,18-16 0,0-1-1,18 0 1,17-35-1,18-18 1,36-17 0,-19-36-1,54-70 1,-107 53 0</inkml:trace>
  <inkml:trace contextRef="#ctx0" brushRef="#br1" timeOffset="106942.034">29633 2240 0,'0'0'15,"-17"0"-15,-19-18 16,36 1 15,71 17-15,35-18-1,-36-17 1</inkml:trace>
  <inkml:trace contextRef="#ctx0" brushRef="#br1" timeOffset="107551.472">30074 2099 0,'0'-18'0,"0"36"62,0 0-62,0-1 16,0 19-1,36 16 1,16-16 0,1-19-1,0-17 1,-17-17-1,-1-36 1,-17-18 0,-18 36-1,17 17 1,-34 18 15,-1 18-15,0 35-16,-17 35 15,35 53 1,-18 53 0,18 0 15,0-17-15,-17-36-1,17-106-15,-36 53 16,1-52-1,0-36 1,-18-18 0,18-17-1,17-54 1,18-16 0,53-19-1,53-35 1,-36 71-1</inkml:trace>
  <inkml:trace contextRef="#ctx0" brushRef="#br1" timeOffset="107910.704">30692 2205 0,'0'0'16,"0"-35"-1,-18 35 1,0 0 15,18 17-15,0 18 0,0 54-1,0 34 1,0-70-16,0 88 15,0-17 1,18-54 0,-18-17 15,0-35-15,0-36-1,0-35-15</inkml:trace>
  <inkml:trace contextRef="#ctx0" brushRef="#br1" timeOffset="108192.061">30727 2275 0,'0'0'16,"0"-35"-16,18-35 16,-1 52-16,18 0 15,18 18 1,0 18-1,0 35 1,-17 0 0,-36 0-1,-53-18 17,-18 0-17,-17-35 1,35 0-1,35-17-15</inkml:trace>
  <inkml:trace contextRef="#ctx0" brushRef="#br1" timeOffset="108582.634">31062 2222 0,'18'0'31,"-1"0"-15,1 0-1,0 0-15,17-35 32,18 18-17,-18-1 1,-35-17-1,0 17 1,-35 18 0,-18 53-1,0 0 1,35 35 0,18 0-1,36-17 1,52-1-1,-18-52 1,36-53 0</inkml:trace>
  <inkml:trace contextRef="#ctx0" brushRef="#br1" timeOffset="108879.389">31679 2258 0,'0'0'0,"18"-36"0,0 1 16,-18 0-1,0 0 1,-18 35 0,-17 0-1,17 0 1,1 35 0,17 18-1,17 0 1,1 0-1,-1-18 1,-52 18-16,-53-53 31,17-18 1,36 18-32</inkml:trace>
  <inkml:trace contextRef="#ctx0" brushRef="#br1" timeOffset="109473.248">32526 2117 0,'-18'0'15,"1"0"1,-18 0 0,-1 0-16,-17 35 15,36 35 16,34-17-15,36-17 0,0-1-1,-35-35-15,17 0 0,-17-53 32,-18-18-17,-18 19 16,-17-1-31,17 17 16,36 19 15</inkml:trace>
  <inkml:trace contextRef="#ctx0" brushRef="#br1" timeOffset="109894.976">33002 1905 0,'0'0'0,"0"-18"0,0-17 15,0-35 1,0 17 15,0 0-15,-17 17 15,-1 36-15,0 0-1,-34 36 1,-1 52 0,0 35-16,17 1 15,19-1 16,17 1-15,0-1-16,0-17 31,0-53-31,0-53 32</inkml:trace>
  <inkml:trace contextRef="#ctx0" brushRef="#br1" timeOffset="110051.23">32720 2258 0,'0'0'16,"0"-18"-16,-18-17 31,54 17-31,70 1 31,-1-1-15,-69 0-16</inkml:trace>
  <inkml:trace contextRef="#ctx0" brushRef="#br1" timeOffset="113238.326">617 4092 0,'18'-17'16,"0"-1"-1,17 0 1,0-17 0,-17 0-1,-18 17 1,0 0 0,-18 18 15,-17 0-31,-18 0 15,-18 0 1,1 53 15,35 0-15,35 0 0,53 0-1,-1 0 1,1-18-1,-17 1 1,-36-19 0,0 1-16,-18 0 15,-70-1 1,-18-17 0,0 0-1,18 18 1,70-18-1,36-18 1,35 1 0</inkml:trace>
  <inkml:trace contextRef="#ctx0" brushRef="#br1" timeOffset="113644.711">864 4163 0,'18'0'0,"17"0"15,-17 0 1,17 0 0,-17-36-1,-1 36-15,-17-52 16,0 16-1,0 1 1,-35 35 15,-18 18-15,0 35 0,36 52-1,17-34 1,35 0-1,35-1 1,-17-35 0,0-35-1,0-35 1,-35 17 0</inkml:trace>
  <inkml:trace contextRef="#ctx0" brushRef="#br1" timeOffset="113972.735">1517 3739 0,'0'0'15,"-18"-17"-15,1-36 16,-1 0 0,0 35-1,18 1 1,0 34-1,0 36 1,0 35 0,0 36-1,0 17 1,0-18 0,0-17-1,18-35 1,0-1-1,-1-70 1,19-17 0</inkml:trace>
  <inkml:trace contextRef="#ctx0" brushRef="#br1" timeOffset="114347.725">1729 4145 0,'0'0'0,"-18"0"31,53-18-15,-17 18-16,17-35 16,0 0-1,-35-18 1,0 18-1,-35 17 1,0 18 0,-53 35 15,35 54-15,53-1-1,17 0 1,36-35-1,18-35 1,-1-18 0</inkml:trace>
  <inkml:trace contextRef="#ctx0" brushRef="#br1" timeOffset="114738.433">1976 4304 0,'0'0'0,"0"18"16,0-1-1,17 1 1,-17-36 15,0-17-15,0-18 15,-17-18-15,17 36-16,35-53 15,18 35 1,35 53 0,-18 53-1,1 17 1,-53 19 0,-18-1-1,0-35 1,-18-18-1,0-35 17</inkml:trace>
  <inkml:trace contextRef="#ctx0" brushRef="#br1" timeOffset="114941.667">2522 4163 0,'0'0'15,"18"0"-15,-18 17 32,0 1-32,0 0 15,0 35 1,0 0 0,0-18-1,18 0 1</inkml:trace>
  <inkml:trace contextRef="#ctx0" brushRef="#br1" timeOffset="115113.578">2487 4039 0,'0'0'0,"-18"-123"31,1 88-31,-1-18 15,18 17 1,-17 36 0</inkml:trace>
  <inkml:trace contextRef="#ctx0" brushRef="#br1" timeOffset="115566.602">2822 4075 0,'0'17'0,"0"1"16,-17-18-1,-1 35 1,0-17-16,1 35 15,17 17 1,17-34 0,54 16-1,-1-34 1,36-18 0,-53-53-1,-35-35 1,-18 0-1,-18 17 1,18 54 0,-35 87-1,35 1 1,18 17 15,34-35-15,1-18-16</inkml:trace>
  <inkml:trace contextRef="#ctx0" brushRef="#br1" timeOffset="116347.895">3440 4410 0,'0'17'16,"-18"-17"-1,0 0 48,18-17-47,0-1-16,-17 0 15,-1 18 16,18 18 1,0 0-17,0-1 1,-18-17 31,1-17-47,-1-1 15,-17-52 1,35-19 0,0 1-1,70 35 1,-34 53-16,69 18 16,19 52 15,-18 1-16,-53-18 1,-36-18 0,1-35-1,-36-17 1,1-19 0,-1-34-1,36-19 1,17 19-1,36 52 1,34 54 0,-16 34-1,-54 18 1,-35 1 0,0-19-1,-53-35 16,0-17-15,18-18-16</inkml:trace>
  <inkml:trace contextRef="#ctx0" brushRef="#br1" timeOffset="117363.439">4921 4233 0,'0'-17'16,"0"-1"-1,-17 0 1,-1 18 0,0 0 15,18 18-31,-17 17 15,17 1-15,0 17 16,17-18 0,72 18-1,-1-36 1,-18-17 0,-17-53-1,-18-17 1,-35-1 15,0 54-15,0 34-1,0 36 1,36 0 0,34 18-1,18-36 1,1-35-1,-36-18 1,0-17 0,-36-53-1,-17-18 1,-35 0 0,0 71-1,-18 35 1,35 18 15,18 17-15</inkml:trace>
  <inkml:trace contextRef="#ctx0" brushRef="#br1" timeOffset="118113.647">5944 4216 0,'0'0'0,"18"-18"0,-18 0 15,0 1 1,0-1 0,0 0-1,-53 1 1,35 17-1,-70 0 1,35 35 0,0 18-1,53 35 1,53-35 0,35 0-1,-17-53 1,-18-18-1,-35-17 1,-18-35 0,0-19-1,0 54 1,-18 35 0,18 71-1,0-1 1,35-17-1,18 0 17,0-35-17,18-18 1,17-71 0,-18 1-1,-34-19 1,-36 36-1,0 36 1,-18 34 0,0 36-1,1 18 17,17-18-17,17 17 1,1-34-16,0-36 15,-18-36 17</inkml:trace>
  <inkml:trace contextRef="#ctx0" brushRef="#br1" timeOffset="118254.345">6332 3951 0,'0'0'31,"-53"-106"-31,36 71 0,-1 17 31,18 1-31</inkml:trace>
  <inkml:trace contextRef="#ctx0" brushRef="#br1" timeOffset="118738.931">6809 3651 0,'0'0'0,"0"-17"15,0-19 17,0 19-1,0 34-31,0 1 16,17 70-1,-17 36 1,0-1-1,0 1 1,0-19 0,0-16 15,0-72-31,0 54 16,0-36 15,53 0-31,18-35 15,17 0 17,18-53-17,-71 18-15</inkml:trace>
  <inkml:trace contextRef="#ctx0" brushRef="#br1" timeOffset="118895.076">6932 4110 0,'0'0'16,"-35"0"-16,52-18 31,89 18-15,-18-35 0</inkml:trace>
  <inkml:trace contextRef="#ctx0" brushRef="#br1" timeOffset="119660.822">8449 4180 0,'18'0'15,"-1"0"1,-17-17 15,0-1-31,-17 18 32,-1-18-32,-53 18 31,-17 0-16,18 36 1,52-36-16,0 53 16,54 0-1,70 17 1,-1-17 0,-34 0-1,-71-18 1,-18-17-1,-105-18 1,-18 0 0,0 0-1,35 0 1,70-18 15,54-17-31</inkml:trace>
  <inkml:trace contextRef="#ctx0" brushRef="#br1" timeOffset="120082.66">8696 3669 0,'0'0'0,"0"-18"0,-18 1 16,18 34 15,18 19-15,17 52 15,1 18-16,-19-1 1,-17 19 0,0-89-16,-17 53 15,17 1 1,0-37 0,35 1-1,18-17 1,0-36-1,35-36 1,-71 19-16</inkml:trace>
  <inkml:trace contextRef="#ctx0" brushRef="#br1" timeOffset="120270.408">8890 4127 0,'0'0'0,"-35"0"0,17 0 16,-17-17 0,70-1 15,36-17-15,-54 35-16</inkml:trace>
  <inkml:trace contextRef="#ctx0" brushRef="#br1" timeOffset="120832.936">9437 4092 0,'0'-17'16,"-18"17"-16,18-18 15,-35 0 1,0 1 0,-18 17-1,0 0 1,-18 53-1,36 17 1,35 1 0,53-1-1,35-17 1,-17-35 0,-18-18-1,-36-53 16,-17-18-15,0 54-16,0-54 16,0 53-1,-17 36 1,17 53 0,0-1-1,35 1 1,35-18-1,-17-53 1,0 0 0</inkml:trace>
  <inkml:trace contextRef="#ctx0" brushRef="#br1" timeOffset="121239.292">9895 3687 0,'0'0'0,"0"-18"0,0 0 16,0-17 0,-17 35-1,-1 0 16,18 71-15,0 34 0,0 36-1,0-88-15,18 88 16,-18-17 0,17-36-1,1-17 1,0-18 15,17-36-15,18-17-1,17-35 1</inkml:trace>
  <inkml:trace contextRef="#ctx0" brushRef="#br1" timeOffset="121411.137">9984 4092 0,'-18'-17'0,"36"34"0,-54-34 0,1-1 16,53 18 0,35 0-1,17-18 1</inkml:trace>
  <inkml:trace contextRef="#ctx0" brushRef="#br1" timeOffset="121801.695">10372 4127 0,'17'0'15,"1"0"1,-18-17-16,18-18 16,-18-1-1,0 1 1,-53 17 15,0 54-15,0 34-1,35 36 1,36-18 0,70-17-1,0-36 1,-53-35-16</inkml:trace>
  <inkml:trace contextRef="#ctx0" brushRef="#br1" timeOffset="122802.661">10619 4233 0,'0'0'16,"-18"0"15,18 18-15,0 0 0,0 35-1,0-1 1,0 1-1,0-17 1,-18-36 31,1-18-47,-1-17 16,0-36-1,18 1 1,0-1-1,18 18 1,17 18 0,-17 35-1,53 0 1,-1 17 0,-17 19-1,-18-19 1,-35 1-1,18-18 1,-18-35 15,-18-36-15,36 18 0,35 18-1,53 35 1,-1 71-1,-16 17 1,-54-18 0,-35 1-1,0-18 17,-18-36-17,-35-17 1,36 0-16</inkml:trace>
  <inkml:trace contextRef="#ctx0" brushRef="#br1" timeOffset="123177.637">11518 4180 0,'-17'0'0,"17"-17"47,17 17-47,1 0 15,17-18 1,0-17 0,-17 0-1,-18-18 1,-18 17-1,-17 36 1,-18 36 0,36-19-16,-1 71 15,18 1 1,53-1 0,17-35-1,1-18 1,-18-35-1</inkml:trace>
  <inkml:trace contextRef="#ctx0" brushRef="#br1" timeOffset="123537.309">11942 4322 0,'0'0'0,"0"-18"31,0-17-16,0-1 1,0-34 0,0-1-1,35 1 1,18 17 0,17 53-1,-52 17-15,70 54 16,-35 17-1,-18 0 1,-35 1 0,0-37-1,-17-34 17,-1-18-17,18-18-15</inkml:trace>
  <inkml:trace contextRef="#ctx0" brushRef="#br1" timeOffset="123943.77">12471 3563 0,'0'0'0,"0"-18"0,0-17 16,0 17 0,17 18-1,1 18 1,0 17 15,-18 54-15,0 52-1,0 17 1,0-34 0,0-1-1,17-34 1,19-36 0,-1-18-1,0-35 1,53-18-1,-52-35 1</inkml:trace>
  <inkml:trace contextRef="#ctx0" brushRef="#br1" timeOffset="124115.755">12647 4004 0,'0'0'0,"-35"-18"16,0 18-1,70 0 17,18-17-17,-18-1-15</inkml:trace>
  <inkml:trace contextRef="#ctx0" brushRef="#br1" timeOffset="124475.251">13088 3845 0,'0'0'0,"18"0"0,-18-17 15,-18 17 32,0 17-31,-17 1-1,17 17 1,18 18 0,18 18-1,0-54-15,35 54 16,-18-18 0,-17-18-1,-18 0 1,-71-35-1,-88 0 1,71 0 0,35-17-1</inkml:trace>
  <inkml:trace contextRef="#ctx0" brushRef="#br1" timeOffset="124756.411">13564 4127 0,'0'0'0,"18"0"0,0 0 15,-18 18 48,0 0-48,0-36 48,0 0-63,0 1 16</inkml:trace>
  <inkml:trace contextRef="#ctx0" brushRef="#br1" timeOffset="127631.837">459 5397 0,'0'-17'32,"0"34"14,0 1-46,0 0 16,0-1 0,0 19-1,17 34 1,-17 1 0,0 17-1,0-35 1,0-18-1,0-17 1,18-18 0,-18-53-1,0 0 1</inkml:trace>
  <inkml:trace contextRef="#ctx0" brushRef="#br1" timeOffset="128163.105">688 5115 0,'-35'0'16,"-1"0"-1,36 18 1,18 17 0,17 0-1,36 18 1,88 18 15,-36-1-15,-35 1-1,-17-36 1,-36 1 0,-35-1-1,0 18 1,-53 17 0,-35 19-1,-53 34 1,35-17-1,18-36 1,0 1 0,35-18-1,70-71 17,1 1-17</inkml:trace>
  <inkml:trace contextRef="#ctx0" brushRef="#br1" timeOffset="128647.354">2099 5680 0,'0'-18'16,"-18"0"-1,1 18 17,-1 18-17,0 17 1,1 54-1,-1 16 1,1 1 0,-1-88-16,18 52 15,-18-52 1,-17-53 0</inkml:trace>
  <inkml:trace contextRef="#ctx0" brushRef="#br1" timeOffset="128819.314">1834 5697 0,'0'0'0,"0"-35"0,0-71 15,0 18 1,53 35 0,18 53-1,35 0 1,0 18-1,-89-18-15,1 17 16</inkml:trace>
  <inkml:trace contextRef="#ctx0" brushRef="#br1" timeOffset="128991.147">1693 5980 0,'0'0'0,"-53"52"15,36-16-15,17 17 16,35-18 0,36-17-1,-1-18-15</inkml:trace>
  <inkml:trace contextRef="#ctx0" brushRef="#br1" timeOffset="129616.684">2469 6085 0,'0'0'16,"0"18"-16,18 0 15,-18 17 1,18-17-1,-18-1 1,-36-17 0,1-35-1,18-18 1,17-35 0,17 0-1,36 35 1,35 35-1,-17 71 1,-1 35 0,-17 0-1,-35-17 1,-18-53 0,0-54 30,0 19-46,0-72 16,0-16 0,53 16-1,17 72 1,-17 34 0,53 36-1,-35 88 1,-71-70-1,0 0 1,-18-36 0,-17-35-1,17 0 1</inkml:trace>
  <inkml:trace contextRef="#ctx0" brushRef="#br1" timeOffset="130023.092">3457 5856 0,'0'0'16,"0"-18"-16,0-17 16,0 18-1,-35 17 1,0 0-1,-1 35 1,1 35 0,17-52-16,1 105 15,-1 36 1,1 18 0,-1-19-1,0-34 16,18-36-15,-17-53 0,17-17-1,0-53 1,0-54 0,35 19-16</inkml:trace>
  <inkml:trace contextRef="#ctx0" brushRef="#br1" timeOffset="130273.177">3510 5803 0,'0'0'0,"0"-17"0,18-1 0,-1-17 16,19 17 0,34 36-1,1 35 1,-18-1 15,-36 37-15,-52-1-1,-53-35 1,-36-36 0,89-17-16,-35-17 15</inkml:trace>
  <inkml:trace contextRef="#ctx0" brushRef="#br1" timeOffset="131054.48">4092 5309 0,'0'-17'15,"18"17"1,-1 0 15,-17 17-31,0 1 16,0 0-16,0 52 15,-17 18 17,-1 1-17,1 16 1,17 19 0,0-18-1,35 35 1,18-71-1,17-34 1,1-36 0,-1-36-1,1-34 1,0-18 0,-36-1-1,-35 19 1,0 52-1,0 36 17,-18 17-17,1 18 1,17 18 0,0-36-1,0-18 1,0-34-1</inkml:trace>
  <inkml:trace contextRef="#ctx0" brushRef="#br1" timeOffset="131195.018">4551 5680 0,'0'0'0,"0"-88"16,0 52-1,-18 19 1,1 17-1,17 17 1</inkml:trace>
  <inkml:trace contextRef="#ctx0" brushRef="#br1" timeOffset="131773.65">5080 5733 0,'0'-18'16,"0"0"-16,-18 18 16,-17-17-1,-18 17 1,-17 17-1,17 19 1,0 34 0,35 36 15,18 0-15,71 0-1,-54-89-15,107 36 16,-18-53-1,17-53 1,-35-53 0,-17 1-1,-54 34 1,-17 36 0,-35 35-1,0 35 1,0 18-1,35 35 1,17-17 15,1-36-15,0-35 0,-1-18-16</inkml:trace>
  <inkml:trace contextRef="#ctx0" brushRef="#br1" timeOffset="131914.442">5468 5662 0,'0'0'16,"0"-35"-16,-53-18 15,0 18 1,0 35 0,53-18-1</inkml:trace>
  <inkml:trace contextRef="#ctx0" brushRef="#br1" timeOffset="132336.94">5803 5327 0,'0'0'16,"0"-18"-16,0 1 16,0-1-1,18 18 1,-18 18 0,0-1-16,17 36 15,-17 35 1,-17 36-1,-1-1 1,1-17 0,17 18-1,17-36 17,18-18-17,18-52 1,0-18-1,18-53 1,-54 35-16</inkml:trace>
  <inkml:trace contextRef="#ctx0" brushRef="#br1" timeOffset="132477.619">5874 5697 0,'0'0'0,"-106"-35"16,53 0-1,124 17 17,-1-17-17</inkml:trace>
  <inkml:trace contextRef="#ctx0" brushRef="#br1" timeOffset="132805.747">6209 5239 0,'0'0'0,"0"-53"16,-18 0-1,1 35 1,17 36 15,0 52-15,0 19-1,0 34 1,0 18 0,0-17-1,0-18 1,0-71 0,0 53-1,17-53 1,36-35-1</inkml:trace>
  <inkml:trace contextRef="#ctx0" brushRef="#br1" timeOffset="133399.706">6579 5644 0,'0'0'0,"0"-17"15,-35 17 1,17 35-1,1 18 1,70 18 0,17-19-1,36-34 1,-18-18 0,-35-35 15,0-36-16,-18-17 1,-35 0 0,-17 35-1,-19 53 1,-16 18 0,-1 52-1,17 54 1,36 140-1,53-17 1,35 18 0,-17-54-1,-71-69 1,-53-54 0,-70-88 15,-1-36-16,1-16 1,70-37 0,70 1-1,107-18 1,123-35 0,-106 35-1</inkml:trace>
  <inkml:trace contextRef="#ctx0" brushRef="#br1" timeOffset="134446.935">7726 5662 0,'0'0'0,"0"-18"0,-18 1 16,18-1 0,-17 18-16,-19 0 31,1 53 0,0 18-15,35 17-1,53-18 1,-18-34-16,53-1 16,18-35-1,-53-35 1,0-36-1,-53 1 1,0 17 0,0 70 15,0 36-15,53 0-1,53 0 1,-1-35-1,-69-18 1,52-18 0,-53-17-1,-35-36 1,0-17 0,-18 17-1,-17 19 1,0 34-1</inkml:trace>
  <inkml:trace contextRef="#ctx0" brushRef="#br1" timeOffset="135181.274">8855 5644 0,'0'0'16,"17"-17"0,-52 17 15,-18 0-15,18 0-16,-36 17 15,1 36 1,52 0-1,36 18 1,52-1 0,19-52-1,-1-36 1,-53-17 0,-35-35-1,0-1 1,0 36-1,0 88 32,0 17-31,35-17 0,18 0-1,18-18 1,17-17-1,-70-18-15,52-35 16,1-36 0,-36 1-1,-17 17 1,-18 17 0,-36 36 15,19 0-31,-1 36 15,18 17 17,0 17-17,18-17 1,-1 0 0,1-35-1,0-36 1,-18-17-1</inkml:trace>
  <inkml:trace contextRef="#ctx0" brushRef="#br1" timeOffset="135321.745">9331 5503 0,'0'0'0,"-18"-17"0,-17-36 15,0 17 1,17 19-1,18-1 1</inkml:trace>
  <inkml:trace contextRef="#ctx0" brushRef="#br1" timeOffset="135775.049">9825 5256 0,'0'0'0,"17"0"16,1-17-1,0 17 1,-1 0-1,1 17-15,0 19 16,-1 52 15,-17 18-15,-17 17 0,-19-17-1,19-18 1,17 18-1,35-71 1,18 1 0,18-36-1,17-18 1,-35-53 0,-36 54-16</inkml:trace>
  <inkml:trace contextRef="#ctx0" brushRef="#br1" timeOffset="135900.149">9913 5644 0,'0'0'0,"-35"0"0,35-17 16,-18 17-16,36 0 16,35-18-1</inkml:trace>
  <inkml:trace contextRef="#ctx0" brushRef="#br1" timeOffset="136353.196">10672 5715 0,'0'0'0,"-18"0"16,-17 0 0,17 0-1,36 0 17,17 18-17,35-1 1,-34-17-16,87 0 15,-17 0 1,-53-17 0,-53-1-1</inkml:trace>
  <inkml:trace contextRef="#ctx0" brushRef="#br1" timeOffset="136790.652">10019 5556 0,'0'0'0,"0"18"16,0 0 0,18-18 15,17 0-15,18 0-1,-36-18-15</inkml:trace>
  <inkml:trace contextRef="#ctx0" brushRef="#br1" timeOffset="138901.403">12294 5539 0,'-17'0'16,"34"0"31,1 0-32,-18-18 1,18 18-16,-18-35 16,0-1-1,-36 1 1,-17 35 0,-17 18-1,-1 17 1,54 18-1,17 18 17,70-1-17,-17 1 1,0-1 0,-53-35-1,0 1 1,-18-36-16,-52 0 15,-36 0 1,-35-18 0,17 18-1,89 0 1,88 0 0,88-18-1</inkml:trace>
  <inkml:trace contextRef="#ctx0" brushRef="#br1" timeOffset="139526.264">12647 5680 0,'0'0'0,"-18"0"16,1-18-1,-1 18 1,1 18-1,17 35 1,17-18 0,89 35-1,0-70 1,-18 0 0,-35-17-1,-18-36 1,-17-35-1,-18 0 17,-35 70-17,-1 18 1,1 53 0,35 53-1,0 35 1,0 35-1,0-105-15,18 105 16,-18-17 0,-18-53-1,-35-53 1,0-36 0,0-17-1,-35-70 1,35-19-1,53-34 17,18 0-17,105 17 1,18 0 0,-35 53-16</inkml:trace>
  <inkml:trace contextRef="#ctx0" brushRef="#br1" timeOffset="139948.775">13406 5803 0,'0'18'31,"0"-1"-15,0 1-16,0 17 15,0 18 1,0-17 0,0-19-1,0-52 17,17-18-17,1-18 1,-1-17-1,19 18 1,-19 52-16,54 0 16,17 54-1,-17 52 1,-18 0 0,-36 0-1,-34-17 1,-54-36-1,18-35 1</inkml:trace>
  <inkml:trace contextRef="#ctx0" brushRef="#br1" timeOffset="140824.604">10883 5450 0,'0'0'0,"18"0"15,-1 0-15,1 0 32</inkml:trace>
  <inkml:trace contextRef="#ctx0" brushRef="#br1" timeOffset="142543.203">10901 5397 0,'0'0'0,"-18"0"0,1 0 16,-1 0 30,18 18-30,0 0 0,0-1-1,0 1 1,0 17 0,35 1-1,0 17 1,18-1-1,-35-34-15,53 35 16,-19-35 0,-16-1-1,-1-17 1,0 0 0,1-35-1</inkml:trace>
  <inkml:trace contextRef="#ctx0" brushRef="#br1" timeOffset="142808.843">11289 5697 0,'18'0'16,"-36"0"-16,53 0 15,-35 18 32,0 0-31,0-1-1,0 1-15,-35 17 16,-36 18 0,-17 18-1,70-54-15,-87 54 16,16-18 0,19-18-1,88-35 16</inkml:trace>
  <inkml:trace contextRef="#ctx0" brushRef="#br1" timeOffset="143935.037">14252 5574 0,'18'-18'15,"-1"1"17,-17-1-17,-35 18 1,0 0 0,-53 0-1,17 18 1,1 35-1,52 17 1,18-17 0,53 0 15,70-18-15,-87-17-16,87-18 15,1-18 1,-36-52-1</inkml:trace>
  <inkml:trace contextRef="#ctx0" brushRef="#br1" timeOffset="144466.126">14676 5168 0,'0'0'0,"-36"-53"15,1 18 1,0 35-1,17 18 1,18 70 0,0 0 15,0 35-15,35-34-1,-17 17 1,0-36-1,17 1 1,-35-54 0,0-52 15,18-18-15,17-17-1,18 17 1,-18 35-16,36 18 15,52 18 1,-35 52 0,-35 1 15,-18-1-15,-35-17-1,0-18 1,-35-35-1,35-17 1,0-1 0</inkml:trace>
  <inkml:trace contextRef="#ctx0" brushRef="#br1" timeOffset="144778.71">15275 5609 0,'36'0'16,"-36"18"-1,17-1 1,1 36 0,-18 0 15,0-17-15,-18-54 15,18 0-16,0-35 1,0-35 0,0 71-16,18-54 15,17 36 1,-17 35 0,17 0-1</inkml:trace>
  <inkml:trace contextRef="#ctx0" brushRef="#br1" timeOffset="145153.621">15681 5539 0,'-18'0'15,"1"17"1,-19 1-1,-17 35 1,36 0 0,17 35-1,53-35 1,35 0 0,-53-53-16,36 0 15,-18-36 1,-36-16-1,-17-37 1,-17 19 0,-36 17-1,-18 18 17,-17 35-17</inkml:trace>
  <inkml:trace contextRef="#ctx0" brushRef="#br1" timeOffset="145594.477">16034 5750 0,'0'0'0,"0"18"16,35 17-1,-17-35 1,-18-17 15,0-1-15,-18-35-1,18-18 1,0 1 0,53-1-1,17 54 1,-34 17-1,87 17 1,-35 54 0,-35-1-1,-53 1 1,0-18 0,-17 0-1,-19-18 1,36-17-16,-17-18 15,17-18 1</inkml:trace>
  <inkml:trace contextRef="#ctx0" brushRef="#br1" timeOffset="145797.623">16581 5644 0,'0'0'15,"52"-17"-15,-34 17 16,-18 17 15,0 19-15,0 17-1,0 0 1,0-36 0</inkml:trace>
  <inkml:trace contextRef="#ctx0" brushRef="#br1" timeOffset="145938.487">16545 5415 0,'-17'-18'0,"34"36"0,-70-106 16,36 53 0,-1 35-1,0 0 16</inkml:trace>
  <inkml:trace contextRef="#ctx0" brushRef="#br1" timeOffset="146516.548">16969 5592 0,'-18'0'16,"18"17"-16,-18-17 16,36 0 30,35 0-30,53 0 15,0 0-15,-1 0 0,-52 0-1,-70 0 16,-1 18-31,-17-1 16,-53 19 0,17 34-1,0-17 1,54-35-16,-36 52 16,53-17-1,0-17 1,35-19-1,36-17 1,17 0 15,71-70-15,-89 17-16</inkml:trace>
  <inkml:trace contextRef="#ctx0" brushRef="#br1" timeOffset="146908.03">17657 5680 0,'17'0'16,"1"0"0,-1-18-1,1 18 1,17-35-16,1-18 15,-19 53-15,-17-53 16,-17 35 15,-36 18-15,-18 36 0,18 17-1,0 35 1,53 0-1,0-18 1,53-17 0,0-35-1,35-18 1,1-53 0,16 0-1</inkml:trace>
  <inkml:trace contextRef="#ctx0" brushRef="#br1" timeOffset="147204.94">18115 5697 0,'35'-35'15,"18"-18"-15,-17 0 16,-160 194 0,248-335-16,-142 177 31,-35-1-15,18 18-1,17 35 1,0 1-1,18 34 1,36 18 0,17 18-1,-53-53 1,-36-18 0,-52-17-1,0-18 1,35-18-1,35 1-15</inkml:trace>
  <inkml:trace contextRef="#ctx0" brushRef="#br1" timeOffset="148064.698">19420 5627 0,'0'0'0,"0"-18"0,0 1 31,-35 17-16,-18 0 1,-17 52 0,-1 19 15,71 0-31,71-1 16,17-35-1,0-17 1,-17-53-1,-54-71 1,-17 18 0,-35 17-1,-18 36 1,0 35 0,35 0 15,18 18-31</inkml:trace>
  <inkml:trace contextRef="#ctx0" brushRef="#br1" timeOffset="148470.887">19756 5715 0,'0'0'0,"17"18"16,-17 17-1,0-17 1,0-36 31,0-17-47,0-18 16,18-18-1,35 1 16,0 34-15,35 36 0,0 71-1,-70-36-15,35 71 16,-36-18 0,-17 0-1,0-35 1,-17-35-1,17-36 1,0-17 0</inkml:trace>
  <inkml:trace contextRef="#ctx0" brushRef="#br1" timeOffset="148752.34">20408 4957 0,'0'-18'16,"-17"18"-16</inkml:trace>
  <inkml:trace contextRef="#ctx0" brushRef="#br1" timeOffset="150018.194">20426 4957 0,'17'0'16,"-17"17"46,0 1-46,0 35 0,0 35-1,0 53 1,0-18 0,0 54-1,0-71 1,0-36-1,0 1 1,0-36 0,0-53 15,18 1-31,17-18 16</inkml:trace>
  <inkml:trace contextRef="#ctx0" brushRef="#br1" timeOffset="150643.646">20779 5539 0,'0'0'16,"17"-18"-16,-17 0 15,-17 36 17,-1 17-17,18 1 1,18 16-1,35-16 1,17-19 0,-35-17-16,18 0 15,18-53 1,-18-17 0,-18-1-1,-35 18 1,0 36-1,-35 34 17,-1 36-17,1 36 1,0 34 0,17 36-1,18 35 1,0 70-1,0-70 1,18-35 0,-18-71-1,-35-35 1,-1-53 0,-34-35-1,-1-36 16,1-34-31,52-1 16,53 18 15,106 17-15,18-17-16</inkml:trace>
  <inkml:trace contextRef="#ctx0" brushRef="#br1" timeOffset="151425.096">22313 5274 0,'0'18'16,"0"-36"47,0 0-63,18 1 15,-18-54 1,17 54-16,-17-36 15,0 17 1,-35 19 0,-18 34-1,-17 36 1,-1 88 0,36 18-1,35 0 1,0-18-1,0-18 1,0 1 0,18-54 15,-18-34-15,-36-72-1</inkml:trace>
  <inkml:trace contextRef="#ctx0" brushRef="#br1" timeOffset="151597.106">21819 5768 0,'-17'0'0,"34"0"0,-105-18 16,70 1 0,36 17-1,70 0 1,36-18-1,87-17 1,-105-1 0</inkml:trace>
  <inkml:trace contextRef="#ctx0" brushRef="#br1" timeOffset="151784.612">22525 5627 0,'53'0'16,"-36"0"-1,1 0 1,-141 0-1,158 0-15,53 53 16,-106-18 0,18 18-1,0-18 1,-17-35 15,17-17-31</inkml:trace>
  <inkml:trace contextRef="#ctx0" brushRef="#br1" timeOffset="151940.886">22631 5539 0,'0'-18'0,"0"36"0,17-107 15,1 36 17,0 53-1</inkml:trace>
  <inkml:trace contextRef="#ctx0" brushRef="#br1" timeOffset="152284.532">22860 5697 0,'0'0'0,"18"53"16,-1-35-1,1-36 16,-18-17-15,0-18 0,0 35-16,35-34 15,18 16 17,35 36-17,18 53 1,-35 18-1,-36-1 1,-35 1 0,-35-54-1,17 1 1,18-36 0</inkml:trace>
  <inkml:trace contextRef="#ctx0" brushRef="#br1" timeOffset="152862.589">23742 5644 0,'0'0'0,"35"-17"16,-17-1 15,-18 1-16,-71-1 1,-17 18 0,-35 18-1,52 17 1,18 35 0,53-52-16,35 53 15,36-19 1,17-16-1,0-36 1,-17-53 0,-36-53-1,0-70 1,-35 17 15,0 35-15,0 54-1,0 35 1,0 52 0,0 89-1,18 17 1,0 1 0,-18-1-1,-18-17 1,18-18-1,-18-35 1,18-35 0,0-53-1</inkml:trace>
  <inkml:trace contextRef="#ctx0" brushRef="#br1" timeOffset="153737.971">24324 5256 0,'-18'0'32,"36"-17"15,0-1-32,-1 18-15,1-35 16,0-18-1,-1 0 1,-34 35 0,-54 18-1,0 36 1,19-1 0,16 18-1,36 0 1,53 17 15,-18-34-15,1-1-1,-36-18 1,-36 19 0,-34-19-1,-1 19 1,36-19-16,-18 36 15,0 0 1,53 0 0,0 18-1,53-18 1,18-18 0,35 0-1,-36-35 16,-17-53-15,0-17 0,-35 17-16</inkml:trace>
  <inkml:trace contextRef="#ctx0" brushRef="#br1" timeOffset="154159.841">24677 5151 0,'0'0'15,"0"-36"-15,0 1 31,0 0-15,0 52 31,-18 54-31,1 52-1,-1 18 1,0-17-1,18-89-15,0 36 16,-17-1 0,17 1-1,0-53 1,17-18 0,1-18-16</inkml:trace>
  <inkml:trace contextRef="#ctx0" brushRef="#br1" timeOffset="154534.717">24906 5609 0,'0'0'0,"18"0"31,-1 0-16,36-17 1,-17-1 0,-1-17-1,-35-18 1,0 35-16,-18 0 16,-35 18-1,0 53 1,0 36 15,53-1-15,36-18-1,70-17 1,-18-53 0,-53-35-16</inkml:trace>
  <inkml:trace contextRef="#ctx0" brushRef="#br1" timeOffset="155753.381">25312 5521 0,'0'18'31,"0"-1"-15,0 1-1,-18 0 1,18 17 0,0 0-1,0 0 1,18-17 0,-1-18-1,-17-18 110,0 1-109,0-1-16,0 0 15,0-17 1,0 18-16,36-54 16,-1 0-1,53 36 1,-17 17 0,17 71-1,-35 18 1,-18 0-1,-17-19 1,-1-34 15,-17-71 1,0-17-17,0-19 1,36 19-1,17 17 1,17 88 0,18 36-1,-17 35 1,-53-89-16,-1 54 16,-17-18-1,-17-18 1,-1-35 15,18-35-15,0 17-1</inkml:trace>
  <inkml:trace contextRef="#ctx0" brushRef="#br1" timeOffset="156112.844">26264 5486 0,'18'0'63,"0"0"-63,17-18 16,0 0-1,0-35 1,-35 1-1,0 16 1,-35 36 0,-18 53-1,18 18 17,17 17-17,18 0 1,18-70-16,17 52 15,18-34 1,18-19 0,-1-34-1</inkml:trace>
  <inkml:trace contextRef="#ctx0" brushRef="#br1" timeOffset="156456.578">26599 5662 0,'-17'0'47,"17"-18"-47,0 1 16,0-36 15,0 35-31,0-35 16,0-17-1,53-1 1,0 54-1,17 34 1,1 54 0,-36 17-1,-35 18 1,0-53 0,-35 0-1,17-36 1,0-17-1,18-17 1</inkml:trace>
  <inkml:trace contextRef="#ctx0" brushRef="#br1" timeOffset="156863.578">27164 5009 0,'0'0'0,"0"-70"16,18 17-1,-1 53 1,18 0 0,1 71 15,-1 17-31,-35 35 15,-35 1 1,-1-1 0,1-17-1,0-35 17,35-1-17,18-17 1,17-35-1,35-18 1,1-36 0,-18 1-16</inkml:trace>
  <inkml:trace contextRef="#ctx0" brushRef="#br1" timeOffset="157004.085">27287 5380 0,'0'0'0,"-70"-35"15,35 35 1,35-18 0,52 0-1,-16 1 1</inkml:trace>
  <inkml:trace contextRef="#ctx0" brushRef="#br1" timeOffset="157708.07">27958 4957 0,'0'0'0,"0"-36"16,0 19-16,0-19 16,-36 1 15,1 35-16,-18 35 1,-35 54 0,17 52-1,36-18 1,17 53 0,54-70-1,34-35 1,19-36-1,-1-17 1,-18-36 0</inkml:trace>
  <inkml:trace contextRef="#ctx0" brushRef="#br1" timeOffset="158020.48">28522 4939 0,'0'0'0,"0"-35"0,0 17 15,35-17 1,18 35 0,0 35-1,-18 18 1,18 106-1,-53-18 1,-35 0 0,-53-18-1,17-34 1,-34-54 0,69-35-16</inkml:trace>
  <inkml:trace contextRef="#ctx0" brushRef="#br1" timeOffset="158755.212">29739 5203 0,'0'0'0,"18"-17"16,-18-18-1,0 17 1,-18 0 0,-35 18-1,-35 18 1,17 35 0,54 17-1,34 1 1,107-1-1,-36-52 17,-17-36-17,-18-34 1,-18-37 0,0 19-1,-35 35 1,0 52-1,0 54 1,18 17 0,17 0-1,0-35 1,1-35 0</inkml:trace>
  <inkml:trace contextRef="#ctx0" brushRef="#br1" timeOffset="159052.074">30233 5397 0,'0'0'0,"0"-17"15,35-54 1,1-17 0,-1 0-1,35 35 1,36 35-1,0 18 1,-18 53 0,-35 71-1,-53-36 1,-17-18 0,-1-17-1,0-35 1,1-18-1</inkml:trace>
  <inkml:trace contextRef="#ctx0" brushRef="#br1" timeOffset="159677.911">31380 5186 0,'0'0'0,"0"-53"16,-36-18 0,-17 36-1,-35 35 1,-18 53 0,1 35-1,69 0 1,36 1-1,36-19 1,34-17 15,18-53-15,-17-35 0,17-106-1,-17-36 1,-36-34-1,-18 17 1,-17 52 0,-17 72-1,-18 52 1,17 71 0,18 53-1,-18-18 1,1 71-1,-1 17 1,-53 18 0,54-105 15,-1-19-15,18-52-1,0-36 1</inkml:trace>
  <inkml:trace contextRef="#ctx0" brushRef="#br1" timeOffset="161850.311">11889 7126 0,'-18'18'16,"0"-18"-1,36 0 32,0 0-47,-1-18 16,36-35-1,-35 0 1,-18 0 0,0 18-1,-35 35 1,17 0-1,-35 35 1,18 54 0,17 34-1,0 53 1,18 1 0,-17 17-1,-1-106 1,0-35-1,18-71 17,-17-17-17</inkml:trace>
  <inkml:trace contextRef="#ctx0" brushRef="#br1" timeOffset="162037.934">11624 7602 0,'0'0'15,"-35"0"1,17-17 0,71 17 15,-35 0-31,70 0 16,35-36-1,-87 19-15</inkml:trace>
  <inkml:trace contextRef="#ctx0" brushRef="#br1" timeOffset="162225.394">12171 7479 0,'0'0'16,"35"0"-16,-17 0 15,-18 35 17,0 18-17,-18 18 1,18-36-1,-18-35 1,18 18 0,-17-36-16</inkml:trace>
  <inkml:trace contextRef="#ctx0" brushRef="#br1" timeOffset="162365.938">12241 7285 0,'0'0'0,"0"-53"15,0 0 1,0 35 0,18 36-1</inkml:trace>
  <inkml:trace contextRef="#ctx0" brushRef="#br1" timeOffset="162741.401">12453 7602 0,'0'0'16,"18"18"-16,-18 17 15,17-17 1,-17 0 0,0-54-1,0-34 1,0-1-1,53-17 1,18 35 0,35 53-1,17 88 1,-52 0 0,-54 18-1,-17-35 1,-35-18-1,0-18 17,-1-35-17,36-18-15</inkml:trace>
  <inkml:trace contextRef="#ctx0" brushRef="#br1" timeOffset="163366.888">13282 7620 0,'53'-18'15,"-35"1"1,-1-1 0,1-17-1,-18 17 1,-18 18-16,-17-17 15,-36 17 1,1 17 15,-1 54-15,18 17 0,53-18-1,36 19 1,34-72-1,1-17 1,-18-17 0,0-72-1,0-34 1,-1-106 0,-52 88-1,0 52 1,0 54-1,-17 53 1,17 52 0,-18 124 15,18-53-15,0 1-1,0-37 1,-35-16-1,17-37 1,-17-34 0,35-36-1,0 1 1</inkml:trace>
  <inkml:trace contextRef="#ctx0" brushRef="#br1" timeOffset="164210.531">14129 7126 0,'0'0'0,"35"0"16,-17 0-1,-18-18 17,-18 18-1,-17-17-16,-36-1 1,18 18 0,-35-17-1,70 17-15,-34 0 16,34 0 0,18 17-1,0 18 1,0 1-1,-18 34 1,1 1 0,-19-1 15,19 19-15,-19-19-1,1 1 1,0 17-1,17 0 1,18-53 0,0 18-1,0-17 1,18-19 0,17 1-1,36-18 1,-18 0-1,17-18 1,-17-35 0</inkml:trace>
  <inkml:trace contextRef="#ctx0" brushRef="#br1" timeOffset="164382.381">13705 7602 0,'0'0'0,"-17"0"16,34 0 15,36 0-15,-35 0-16,53-17 16</inkml:trace>
  <inkml:trace contextRef="#ctx0" brushRef="#br1" timeOffset="164726.094">14429 7073 0,'0'0'0,"0"-17"0,0-36 32,0 35-17,0 0 1,-18 36-1,-17 17 1,-1 89 0,1 17-1,17 0 1,-17 0 0,18-17-1,-1-19 1,18-52-1,0-35-15,0 0 16,35-18 0,0 0-1</inkml:trace>
  <inkml:trace contextRef="#ctx0" brushRef="#br1" timeOffset="165116.741">14623 7691 0,'0'0'16,"-18"0"-16,36 0 62,-1 0-62,36-36 16,0 1-1,-35-18 1,-36 18 0,-35 17-1,-17 36 1,17 52 0,17 1 15,36 35-16,36-36 1,17-34 0,0-19-1,-36-17-15</inkml:trace>
  <inkml:trace contextRef="#ctx0" brushRef="#br1" timeOffset="165851.026">14870 7849 0,'17'0'15,"-17"18"1,0 0 0,0-36 77,0 0 32,0 1-125,0-1 16,0 0-16,0-52 16,0-18-1,53 17 1,18 36 0,17 52 15,-18 54-16,-17 0 1,-53-1 0,0-35-1,0-52 17,0-19-17,0-34 1,36-18-1,-1 17 1,35 54 0,-52 17-16,35 35 15,-18 35 1,-35 19 0,-17-1 15,-19-35-16,19-18 1,-1-35 0,0-18-16</inkml:trace>
  <inkml:trace contextRef="#ctx0" brushRef="#br1" timeOffset="166210.786">15734 7726 0,'18'0'31,"-1"0"-15,1-18-16,-1-17 16,19 0-1,-19 17 1,-17-35-1,0 0 1,0 18 0,-35 35-1,-18 53 1,0 35 0,53 0-1,0-17 1,36-1-1,34-52 1,-35-18 0</inkml:trace>
  <inkml:trace contextRef="#ctx0" brushRef="#br1" timeOffset="166585.726">16016 7832 0,'18'0'31,"-18"-18"-16,0 0 1,0 1 0,0-1-1,0 0-15,0-52 16,0-1 0,17-17-1,36 35 1,35 36-1,18 52 1,-17 71 0,-89 0-1,0-36 1,-18-17 0,0-18-1,1-17 1,17-36 15</inkml:trace>
  <inkml:trace contextRef="#ctx0" brushRef="#br1" timeOffset="167242.015">16581 6932 0,'0'0'0,"0"-18"0,0 1 16,17 17 15,1 17-31,-18 19 16,0 17-1,-35 52 1,-18 19-1,0 17 17,0-35-17,0 0 1,53-18 0,0-18-1,35-17 1,36-17-1,-1-36 1,18-18 0,-17-35-1,-53 35-15</inkml:trace>
  <inkml:trace contextRef="#ctx0" brushRef="#br1" timeOffset="167398.151">16510 7426 0,'0'0'16,"-18"-18"0,54 18 15,52-17-15,-53-1-16</inkml:trace>
  <inkml:trace contextRef="#ctx0" brushRef="#br1" timeOffset="167773.228">17004 7408 0,'0'0'0,"0"-17"16,0-1 15,0 0-16,-18 18 1,-17 0 15,17 18-15,1 17 0,17 18-1,17 18 1,1 17-1,0-17 1,-18-54-16,0 36 16,-18-35-1,-35-18 1,0 0 0,0-18-1</inkml:trace>
  <inkml:trace contextRef="#ctx0" brushRef="#br1" timeOffset="168413.974">17780 6950 0,'0'0'0,"0"-18"0,-18 18 15,1 0 1,-36 0 0,-18 53-1,-17 35 1,35 53-1,53 89 1,53-72 0,53-34 15,-18-36-15,36-53-1,-36-52 1</inkml:trace>
  <inkml:trace contextRef="#ctx0" brushRef="#br1" timeOffset="168695.448">18397 7038 0,'0'0'0,"0"-18"0,36-17 16,-1 53-1,0 35 1,18 52 0,-35 54-1,-18 18 17,0-125-32,-53 72 15,-18-36 1,-17-53-1,53-17-15</inkml:trace>
  <inkml:trace contextRef="#ctx0" brushRef="#br1" timeOffset="169867.178">19950 7355 0,'-18'0'15,"18"18"1,0 0-1,0 17 1,0 0 0,0 1-1,0-1 1,0-53 46,0 1-62,0-1 16,0 0 109,0 1-109,0-1-16,0 0 15,0-52 1,35-1 0,0 1-1,36 52 1,17 71-1,-17 35 1,-36 18 0,-35-35-1,18-19 1,-18-69 15,0-1-15,0-52-1,17-19 1,36-16 0,18 52-1,35 53 1,17 53 0,-35 105-1,-70-34 1,-36-36-1,1-35 1,-19-35 0,36-36 15</inkml:trace>
  <inkml:trace contextRef="#ctx0" brushRef="#br1" timeOffset="170257.807">21008 7426 0,'18'0'47,"-1"0"-32,1 0-15,-18-18 16,53-17-1,-36-18 1,-17 0 0,-17 36-1,-19 34 1,-16 89 0,34 0 15,0 0-16,54-36 1,-19-52-16,54 35 16,35-36-1,-36-52 1,1-18-16</inkml:trace>
  <inkml:trace contextRef="#ctx0" brushRef="#br1" timeOffset="170585.934">21555 6950 0,'0'0'0,"0"-18"0,-18 18 0,18-35 16,18 35 30,-18 17-30,35 36 0,-35 53-1,0 35 1,0 18 0,0-124-16,0 89 15,0-54 1,0-34-1,18-36 1,-1 0-16</inkml:trace>
  <inkml:trace contextRef="#ctx0" brushRef="#br1" timeOffset="170773.412">21537 7285 0,'0'0'0,"-18"-18"15,-34 18 1,52-17 0,52 17-1,19 0 1,0-36 0,-19 1-1</inkml:trace>
  <inkml:trace contextRef="#ctx0" brushRef="#br1" timeOffset="171242.255">21925 6950 0,'0'0'0,"0"-36"16,0 19-1,-35 34 1,0 36 0,17 36-1,0 87 16,18-53-15,0-17 0,0-53-1,0-18 1,18-35 0,0-35-1,34-71 1,-16 0-1,34 18 1,1 53 0,17 70-1,-17 53 1,-54 71 0,-17-53-1,-35-53 16,0-18-15,-1-35 0,36-17-1,0-1-15</inkml:trace>
  <inkml:trace contextRef="#ctx0" brushRef="#br1" timeOffset="171601.974">22701 7338 0,'0'0'16,"0"-18"-16,0-17 15,-17 17 1,-36 18 0,-53 35-1,18 36 1,70 17 15,36 0-15,52-35-1,1-17 1,17-54 0,-17-35-1,-36-53 1,-35-17-1,-18 52 1,-35 18 0,18 53-1</inkml:trace>
  <inkml:trace contextRef="#ctx0" brushRef="#br1" timeOffset="172164.39">23195 7302 0,'0'0'0,"35"-17"15,-35-18 1,-35 17 0,-53 18-1,17 35 1,1 36-1,52 17 1,36 0 0,35-35-1,35-18 1,-35-70 0,0-35-1,-18-72 1,0 37-1,1-107 17,-36 88-17,0 54 1,-18 35 0,-17 35-1,17 53 1,18 17-1,-18 89 1,18-18 0,-17-18-1,17-17 1,0-35 0,17-36-1,1-35 1</inkml:trace>
  <inkml:trace contextRef="#ctx0" brushRef="#br1" timeOffset="172492.443">23583 7391 0,'0'0'0,"35"-36"0,18-17 16,-17-35-1,-19 18 1,-17 52-1,-17 18 1,-36 18 0,0 35-1,35 17 1,36 36 0,17-18-1,0 0 1,-35-35-1,-35-17 17,-71-36-17,-17-18-15</inkml:trace>
  <inkml:trace contextRef="#ctx0" brushRef="#br1" timeOffset="180477.422">2910 9772 0,'0'-18'15,"0"1"16,0-1-15,-17 18 0,17 18 31,0-1-32,0 19-15,0 52 16,0 18-1,0 17 1,0-35 0,0-17-1,0-36 1,0-17 0,0-36 30,17-17-30,19-36 0,-36 36-16</inkml:trace>
  <inkml:trace contextRef="#ctx0" brushRef="#br1" timeOffset="180743.226">2928 9684 0,'0'0'0,"0"-18"15,0 0-15,0-34 16,18-1 0,17 0 15,18 35-16,35 18 1,-35 0 0,-35 18-1,-18 17-15</inkml:trace>
  <inkml:trace contextRef="#ctx0" brushRef="#br1" timeOffset="180930.71">2963 9913 0,'0'0'15,"-35"53"-15,17 18 16,18-36 0,53-35 15,-35 0-31,35 0 16,0-35-1,17-36 1</inkml:trace>
  <inkml:trace contextRef="#ctx0" brushRef="#br1" timeOffset="181305.814">3457 9472 0,'0'0'0,"0"-18"0,0-34 16,-17 34 0,17 0-1,-18 18 1,18 18 15,0 0-31,35 52 16,-35 71 15,18 0-15,-18 0-1,0-88-15,0 53 16,0-35 0,0-54-1,17-17 1,19 0-1</inkml:trace>
  <inkml:trace contextRef="#ctx0" brushRef="#br1" timeOffset="181727.583">4004 9825 0,'0'0'0,"0"-35"31,-18 35-15,-17 0-1,0 0 1,-18 70 0,35 1-1,18 17 1,0-53-16,36 36 15,34-54 1,18-17 0,-35-17-1,-18-36 1,-35-71 0,-17 18-1,-36 54 1,0 52 15,18 0-15</inkml:trace>
  <inkml:trace contextRef="#ctx0" brushRef="#br1" timeOffset="182336.941">4374 9790 0,'0'0'0,"-17"0"0,-1 0 15,1 0 1,-1 52-1,18 54 17,0-17-17,35-19 1,18-35 0,18-17-1,-36-53 1,0-53-1,-35-1 1,0 36 0,0 36-1,0 70 1,0 17 0,18-17-1,35 0 1,35-35 15,0-18-15,-17-18-1,-18-52 1,-53-36 0,-53-35-1,0 88 1,-18 35-1,18 18 1</inkml:trace>
  <inkml:trace contextRef="#ctx0" brushRef="#br1" timeOffset="182837.742">5239 9701 0,'0'0'0,"17"-17"0,-17-19 31,-17 36-15,-19-17-1,-16 17 1,-19 53-1,36 35 1,17 0 0,36 18 15,52-35-15,18-19-1,18-52 1,-70 0-16,52-17 15,-35-54 1,-36 36-16</inkml:trace>
  <inkml:trace contextRef="#ctx0" brushRef="#br1" timeOffset="183368.877">5539 9296 0,'0'0'16,"-18"-18"-16,18 0 0,-35-17 15,17 35 1,0 0 0,1 53 15,17 18-15,0 52-1,35 18 1,-17 0-1,-18-17 1,17-36 0,1-17-1,-18-54 1,18-17 0,-1-17-1,1-54 1,17 0-1,0-34 1,18 34 0,18 71 15,-1 53-15,-34 35-1,-19 0 1,1 1-1,-18-37 1,0-34 0,-18-18-1</inkml:trace>
  <inkml:trace contextRef="#ctx0" brushRef="#br1" timeOffset="183915.679">6332 9719 0,'0'0'0,"0"-18"16,0-17-1,0 0 1,-53 0 0,-17 17-1,-18 18 1,35 53 0,53 35-1,0 18 1,53-18-1,0-53 1,35-17 0,-35-36 15,-53-35-15,0-52-1,0 16 1,0 36-1,17 124 17,36 17-17,0 0 1,0-35 0,0-17-1</inkml:trace>
  <inkml:trace contextRef="#ctx0" brushRef="#br1" timeOffset="184228.143">6685 9719 0,'0'0'0,"0"-18"0,18 1 16,17-1-1,0 71 1,-17 35-1,0 0 1,-18-17 0,0-36-1,-18-35 1,-17-35 0,17-18-1,18-35 1,0-18-1,18 18 1,-1 17 0,-17 36-1</inkml:trace>
  <inkml:trace contextRef="#ctx0" brushRef="#br1" timeOffset="184665.644">7108 9243 0,'0'0'0,"-17"-18"15,17 0 1,0 1 15,17 52-15,-17 18-1,0 35 1,0 36 0,-17 17 15,17-35-16,0-1 1,0-16 0,17-19-1,36-34 1,0-36 0,0-18-1,-35 0-15,52-52 16</inkml:trace>
  <inkml:trace contextRef="#ctx0" brushRef="#br1" timeOffset="185181.201">7673 9525 0,'-18'0'0,"1"0"0,-1 0 31,18 18-16,0-1 1,18-17 0,52 0-1,18 0 1,1 0 0,-1 0-1,-35 0 1</inkml:trace>
  <inkml:trace contextRef="#ctx0" brushRef="#br1" timeOffset="185556.083">7073 9490 0,'0'0'0,"18"0"47,-1 0-47,1 0 0,53-18 15,-1 18 1</inkml:trace>
  <inkml:trace contextRef="#ctx0" brushRef="#br1" timeOffset="187041.166">3104 10601 0,'0'0'0,"-35"0"16,-18 18-1,0-18 1,0 17 15,36-17-15,34 0 31,1 0-32,53 0 1,-36 0-16,106 18 15,18-18 1,17 0 0,18 0-1,0 0 1,0 18 0,0-18-1,-106 0 1,54 0-1,-1 0 17,35 0-17,0 0 1,54 0 0,-72 0-1,-16-18 1,-19 18-1,1 0 1,-19-18 0,19 18-1,-1 0 1,-34 0 0,34 0-1,0 0 1,1-17-1,-18 17 17,17 0-17,-52 0 1,-18 0 0,-18 0-1,0 0 1,-17 0-1,-18-18 64,0 0-64,-18 1 1,18-1-16</inkml:trace>
  <inkml:trace contextRef="#ctx0" brushRef="#br1" timeOffset="188416.152">2064 6667 0,'0'0'16,"-18"0"-16,0 0 0,-17 0 16,0 0 15,0 0-15,-18 0-1,17 0 1,19 0-1,34 0 32,1 0-47,53 0 16,70 18 0,70-18-1,-140 0-15,141 0 16,-36 0-1,-88 0 1,-53 0 0,-35-18 31,0 1-32</inkml:trace>
  <inkml:trace contextRef="#ctx0" brushRef="#br1" timeOffset="189009.919">4533 6667 0,'0'0'0,"-17"0"0,-54 0 16,0 0-1,19 0 1,16 0 0,54 0 15,35 0-16,0 0-15,123 0 16,142 0 0,70 0-1,-141 0 17,35-17-17,-106 17 1,-70-18-1,-88 18 1,-18-17 15,-18-1-15,18 0 0</inkml:trace>
  <inkml:trace contextRef="#ctx0" brushRef="#br1" timeOffset="189792.915">8467 6368 0,'0'0'15,"-36"0"1,-17 0-1,-52 0 1,34 0 0,-17 0-1,53 0 1,-18 0 0,35 0-1,36 0 16,88 0-15,88 0 0,70 17-1,18-17 1,18 0 0,-194 0-16,176 0 31,-88 0-16,-88 0 1,-53 0 0,-35 0 15,-1 0-15,-17-17-16,18-1 15,0 18-15</inkml:trace>
  <inkml:trace contextRef="#ctx0" brushRef="#br1" timeOffset="194689.76">15328 9349 0,'0'0'0,"0"-18"47,0 0-16,0 1 0,0 34 110,0 1-126,0 0-15,18 35 16,-18-1 0,0 19-1,0 17 17,0 18-17,0 0 1,0 0-1,-18-18 1,18 0 0,0-17-1,0-18 1,0 17 0,0-17-1,0-18 1,18-17-1,-18 0 17,-18-18-1,18-18-15,-17-17-1,17-36 1,0 53-16</inkml:trace>
  <inkml:trace contextRef="#ctx0" brushRef="#br1" timeOffset="196909.555">15346 9278 0,'-18'0'16,"1"0"0,34 0 46,1 0-62,-1 0 16,36 0-1,-35 0-15,53 0 16,87 18 0,-17-18-1,18 0 1,0 0-1,-18 17 1,18-17 0,52 0-1,-105 18 1,88-18 0,0 0 15,-35 0-16,-35 0 1,34 0 0,89 0-1,-70 0 1,-19 0 0,-34 0-1,-36 0 1,0 0-1,71 0 1,17 0 0,1 0-1,-1-18 1,-35 18 0,-53-17-1,1-1 16,-19 18-15,1 0 0,17-18-1,-35 18 1,0 0 0,-18-17-1,18 17 1,35 0-1,-17 0 1,-18 0 0,-18-18-1,-17 18 1,17 0 0,-17 0-1,17-18 16,-18 18-15,19 0 0,-1 0-1,18-17 1,-18 17 0,-17 0-1,-1 0 1,1 0-1,0 0 17,-1 0-1,1 0-15,0 0-1,-36 0 188,18 17-187,-18 1-16,1-18 16,17 18-16,-18-1 15,0 19 16,1-1-15,17 18 0,0-18-1,-18 18 1,18 18 0,-17-18-1,-1-1 1,18 1-1,-18 18 1,1-1 0,17 36-1,0-35 1,0-18 0,0 17-1,0-17 1,0 18 15,0-1-15,-18-17-1,18 0 1,-18 18 0,1-1-1,17-17 1,-18 0-1,0 0 1,18-35 0,18-18 31,0-18-47,17 0 15</inkml:trace>
  <inkml:trace contextRef="#ctx0" brushRef="#br1" timeOffset="199488.905">15363 10460 0,'0'-18'47,"18"18"-47,-18-17 31,18-1-15,-18 0-1,0 1 1,0-1-1,0 0 1,0 36 47,0 0-48,0-1 1,0 1-16,0 17 15,0 18 1,-18 0 0,18 18 15,0-18-15,0 17-1,0-17 1,0 18-1,0-54-15,0 36 16,0 0 0,0 0-1,0-18 1,0 0 0,0-17-1,0 0 1,0 17-1,18-17 1,-18 17 0,0-17 31,0-1-32,-18-17-15,18 18 31,18-18 48,-1 0-79,1 0 15,17-18-15,36 18 16,35-17-1,0 17 1,-1 0 0,-69 0-1,87 0 1,18 0 0,0 0-1,-35 0 1,0 0-1,17 0 1,36 0 0,-35 0-1,17 0 1,0 0 0,-18 0-1,-17 0 1,0 0-1,18 0 1,-19 0 0,19 0-1,-36 0 17,18 0-17,-18 0 1,18 0-1,-18 0 1,0 0 0,0 0-1,1 0 1,16 0 0,37 0-1,-37 17 1,-16-17-1,-1 0 1,0 0 0,-17 0-1,70 0 1,-35 0 15,-36 0-15,-17 0-1,-18 0 1,18 0 15,53 0-15,-18 0-16,-35 0 16,-18 0-1,-17 0 16,17 0-15,36 0 0,35 0-1,-53 0 1,-36 0 0,19 0-1,-1 0 16,0-17-15,-17 17 0,-1 0 77,-17-18-93,0 0 16,0 1 0,-35-19-1,17 1 1</inkml:trace>
  <inkml:trace contextRef="#ctx0" brushRef="#br1" timeOffset="200410.642">20426 10566 0,'0'-18'15,"-18"18"1,18-18 0,-17 1-1,-19-1 1,19 18 31,-1 0 47,18 18-94,0-1 15,0 1-15,0 35 16,0-18 15,0 36-15,0-18-1,0 17 1,0-17 0,18 18-1,-18-54-15,0 36 16,-18-17-1,18 16 1,0-16 0,0-1-1,0-17 1,0 17 0,0-17-1,0 17 1,18-35 15,-18 18-15,0-36 15,0 0-15,0-17-1,0-18 1</inkml:trace>
  <inkml:trace contextRef="#ctx0" brushRef="#br1" timeOffset="203411.359">10107 10160 0,'0'0'0,"-18"0"0,18 18 16,18-18 93,0 0-109,-18 17 16,35-17-1,18 0 1,17 0 0,-17 0-1,-17 0-15,17 18 16,17-18 0,18 0-1,18 0 1,53 0-1,0 0 1,52 0 0,-34 18 15,-1-18-15,-35 0-1,0 0 1,-17 0-1,70 0 1,-71 0 0,-17 0-1,18 0 1,-1 0 0,-17 0-1,17 0 1,-17 0-1,0 0 1,-35 0 0,-1 0-1,-17 0 17,18 0-17,17 0 1,-18 0-1,-17 0 1,0 0 0,0 0-1,18 0 1,35 0 0,-36 0-1,1 0 1,-18 0-1,17 0 1,18 0 0,18 17-1,-18-17 17,-35 0-17,0 0 1,0 0-1,18 0 1,-1 0 0,-17 0-1,0 0 1,-18 0 0,18 0-1,-18 0 1,18 0-1,-17 0 1,-1 0 0,0 0-1,1 0 1,16 18 15,19-18-15,-36 0-1,-17 0 17,0 0-17,-1 0 1,1 0 0,-18-18 109,0 1-110,0-1 1</inkml:trace>
  <inkml:trace contextRef="#ctx0" brushRef="#br1" timeOffset="204067.546">15028 9825 0,'0'0'16,"18"17"31,-18 1-47,18-18 16,-1 53-1,36 0 1,-18 0-1,18 0 1,-17 0 0,-1-36-1,-17 1 1,17 0 0,-18-18-1,-17 17 16,0 1 1,-17-18-32,-1 18 15,-35 17 1,18-18-16,-53 36 16,0 18-1,-18-18 1,18-36-1,70-17-15</inkml:trace>
  <inkml:trace contextRef="#ctx0" brushRef="#br1" timeOffset="205693.593">10495 9296 0,'-18'0'16,"1"0"15,34 0 16,1-18-31,0 18-1,-18-18-15,17 1 16,1-36-1,-18 18 17,-18 17-17,18 0 1,-17 18 0,-1 36-1,0 16 1,18 37-1,0 17 1,0-1 0,0 36-1,0-35 1,0-18 0,-17-52-1,17-19-15,-18-34 31,18-1-15</inkml:trace>
  <inkml:trace contextRef="#ctx0" brushRef="#br1" timeOffset="205881.098">10336 9648 0,'0'0'0,"18"0"47,0 0-47,17 0 15,35 0 1,-52-17-16,35-1 16</inkml:trace>
  <inkml:trace contextRef="#ctx0" brushRef="#br1" timeOffset="206084.814">10689 9578 0,'0'0'16,"18"0"-16,-1 0 16,1 35 15,-18 18-15,18 0-1,-18-18 1,0-17-1,0-36 1</inkml:trace>
  <inkml:trace contextRef="#ctx0" brushRef="#br1" timeOffset="206225.358">10742 9454 0,'0'0'0,"0"-35"0,0 0 16,0 17-1</inkml:trace>
  <inkml:trace contextRef="#ctx0" brushRef="#br1" timeOffset="206615.99">10989 9719 0,'0'35'15,"18"-17"1,-18-36 15,-18-35-15,18-17-1,0-1 1,53 18 0,53 36-1,17 52 17,-70-17-32,71 52 15,-71 1 1,-36-1-1,-17-17 1,-35-18 0,35-17-1,-18-18 1</inkml:trace>
  <inkml:trace contextRef="#ctx0" brushRef="#br1" timeOffset="207209.725">12100 9719 0,'0'0'0,"0"-18"0,0-17 16,0 0 15,-35 0-15,-36 35-1,-17 0 1,-18 17 0,53 54-1,36-1 1,34 1 0,72-18-1,-1-36 1,-70-17-16,52-35 15,-17-53 1,-18-53 0,-17-18-1,-18 18 17,0 17-17,0 89 1,0 88 15,18 35-15,-1 36-1,1 17 1,-18 18 0,0-54-1,-18-16 1,1-36-1,17-71 17,0 0-32</inkml:trace>
  <inkml:trace contextRef="#ctx0" brushRef="#br1" timeOffset="208209.618">12541 9190 0,'0'0'0,"18"0"0,0-18 32,-36 18 30,0 0-46,-17 0-1,-18 0 1,0 0 0,35 0-1,18 18 17,0-1-17,0 1 1,0 17-1,-17 18 1,-18-17 0,17 34-1,0 1 1,18 17 0,0 0-1,0 0 16,0-70-31,36 52 16,-19-17 0,1-17-1,-1-19 1,1 1 0,17-18-1,18 0 1,0-35-1,0-1 1,-18 1 0</inkml:trace>
  <inkml:trace contextRef="#ctx0" brushRef="#br1" timeOffset="208397.182">12488 9596 0,'0'0'0,"-17"-18"32,52 0-17,-17 18-15,52 0 16,18-35 0,-35 0-1</inkml:trace>
  <inkml:trace contextRef="#ctx0" brushRef="#br1" timeOffset="208725.651">12982 9190 0,'0'0'0,"0"-35"15,-17-1 1,-1 36 15,0 0-15,1 36 15,17-19-31,0 54 16,0 35-1,0 17 1,0 1 0,0 17-1,0-53 1,-18-18-1,18-52 1,-18-53 15</inkml:trace>
  <inkml:trace contextRef="#ctx0" brushRef="#br1" timeOffset="209147.956">13212 9631 0,'0'0'15,"0"-18"-15,17-17 16,18 0 0,-35-18-1,0 17 1,-35 36 0,-18 18-1,0 17 1,36 36 15,17 17-15,35 0-1,53 0 1,-17-52 0,-36-19-16</inkml:trace>
  <inkml:trace contextRef="#ctx0" brushRef="#br1" timeOffset="209710.842">13476 9878 0,'0'17'15,"0"1"1,0-36 31,-18 1-32,18-19-15,0-34 32,0-18-17,0 0 1,36 35 0,34 70-1,1 54 1,-36 17-1,-17 0 1,-18-53 0,0-52 15,0-36-15,0-35-1,17-18 1,19 53-1,17 71 1,17 35 15,-35 52-15,-35-69-16,0 52 16,-17-18-1,-1-34 1,1-19-1,-1-52 1</inkml:trace>
  <inkml:trace contextRef="#ctx0" brushRef="#br1" timeOffset="210070.202">14146 9719 0,'0'0'16,"0"-18"15,36-17-15,-36 0-1,0-18 1,0 0-1,-18 35 1,-17 18 0,-1 53-1,36 35 1,0 1 0,36-1-1,-19-53-15,36 18 16,0-18-1,-18-17 1</inkml:trace>
  <inkml:trace contextRef="#ctx0" brushRef="#br1" timeOffset="210414.667">14323 9966 0,'0'-18'15,"0"1"1,17-19-1,-17-34 1,36-18 0,-1-1-1,36 19 1,34 70 0,-16 35-1,-19 36 1,-52 35-1,-18-18 1,0-71-16,-18 54 31,0 0-15,1-54 0,17-34 15</inkml:trace>
  <inkml:trace contextRef="#ctx0" brushRef="#br1" timeOffset="210805.191">14905 9155 0,'0'0'0,"17"0"0,1-18 16,0 18 0,-1 0-1,-17 18 17,18 34-17,-18 37 1,-18-1-1,1-18 1,-1 54 0,18-18-1,0-18 1,0-18 0,18-52-1,35-18 1,-18-18-1</inkml:trace>
  <inkml:trace contextRef="#ctx0" brushRef="#br1" timeOffset="210961.426">15028 9507 0,'0'0'0,"-53"-17"16,18-1-1,35 0 1,71 1 0</inkml:trace>
  <inkml:trace contextRef="#ctx0" brushRef="#br1" timeOffset="213181.944">9737 10477 0,'0'18'15,"17"-36"63,1 1-78,0-1 16,-18 1-16,17-1 16,-17-35-1,0 18 1,-17-1-1,-19 36 17,-17 18-17,0 35 1,36 0 0,-1 35-1,18 18 1,0-53-16,0 70 15,0-17 1,-17 0 0,-19-35-1,36-54 1,0 18 0,0-70 15,0-18-16</inkml:trace>
  <inkml:trace contextRef="#ctx0" brushRef="#br1" timeOffset="213369.466">9384 10830 0,'0'0'0,"-18"0"15,-17-17 1,53 17-1,35 0 1,52 0 0,-87 0-16,53 0 15,-1 0 1</inkml:trace>
  <inkml:trace contextRef="#ctx0" brushRef="#br1" timeOffset="213651.067">9948 10777 0,'0'0'0,"18"0"32,0 0-17,-18 18 1,0 35-1,0 0 1,-18-36-16,18 36 16,-18 0-1,18-35 1,-17-18 0,17-35-1</inkml:trace>
  <inkml:trace contextRef="#ctx0" brushRef="#br1" timeOffset="213807.347">9984 10601 0,'0'0'16,"0"-18"-16,0 1 16,-36 17-1</inkml:trace>
  <inkml:trace contextRef="#ctx0" brushRef="#br1" timeOffset="214260.339">10125 10918 0,'0'0'16,"0"18"-16,0 0 0,17-1 16,1 1 31,-18-53-32,0-18 1,0-18-1,35 1 1,36 17 0,-54 53-16,54 17 15,0 36 1,-36 18 0,-18-1-1,-17-17 1,0 0-1,0-17 1,0-19 0,0-34 15</inkml:trace>
  <inkml:trace contextRef="#ctx0" brushRef="#br1" timeOffset="-214579.743">10918 10830 0,'0'0'15,"18"0"-15,-18-35 16,0 17-1,-18 1 1,-34-1 0,-19 18-1,53 0 1,-52 71 0,35-1-1,35 18 1,0 1-1,52-54 1,19-35 0,17-18-1,-35-70 1,0-35 0,-18-19-1,-17 1 1,-18 71-1,0 17 1,-18 35 15,18 71 1,0 18-32,0 52 31,0 1-16,0-1 1,0-70-16,0 35 16,-17-17-1,-1-36 1,18-17 0,0-36-1,0-35 1</inkml:trace>
  <inkml:trace contextRef="#ctx0" brushRef="#br1" timeOffset="-213767.14">11765 10460 0,'-18'0'63,"1"0"-47,-1 0-1,-35 0 1,-35 0-1,0 0 1,17 0 0,54 0-16,-19 0 15,36 17 17,0 1-17,-17-18 1,-1 53-1,18-18 1,-17 1 0,-19 34-1,19 18 1,-19 1 15,36-1-15,0-18-1,18 1 1,0-18 0,-1-18-1,1-35 1,0 18 0,17-18-1,0 0 1,18-18-1,0 0 1,17-17 0,-17 0-1</inkml:trace>
  <inkml:trace contextRef="#ctx0" brushRef="#br1" timeOffset="-213548.437">11324 10883 0,'0'0'0,"-17"-17"0,-1 17 16,18-18 0,70 18-1,36-18 1,-18 1-1,-52-1-15</inkml:trace>
  <inkml:trace contextRef="#ctx0" brushRef="#br1" timeOffset="-213189.199">11871 10460 0,'0'0'15,"0"-18"1,0 36 31,0-1-47,0 19 16,0-19-16,0 19 15,0 105 1,0-18-1,0 1 1,0-18 0,0-36-1,0-17 1,0-18 0,0-52 15</inkml:trace>
  <inkml:trace contextRef="#ctx0" brushRef="#br1" timeOffset="-212767.241">12188 10989 0,'18'0'32,"0"0"-17,-1-18-15,1 1 16,17-19 15,-35 19-31,0-18 16,-35-18-1,-18 53 1,18 35 0,0 53-1,35 0 1,35 0-1,18-35 1,17 0 0,-52-70-1</inkml:trace>
  <inkml:trace contextRef="#ctx0" brushRef="#br1" timeOffset="-212204.807">12506 11165 0,'0'18'31,"0"0"-15,0-1-1,0 1 1,0-36 15,-18-17-15,1-36-1,17-17 1,0 0 0,35 53-1,53 52 1,-70 1-16,52 70 16,-34 0-1,-36-35 1,0-17 15,-18-54 0,18 0-31,0-17 16,0-53 0,35 0-1,18 35 1,0 70-1,0 36 1,-18 71 0,-35-54-1,0-17 1,-17-35 0,-1-18-1</inkml:trace>
  <inkml:trace contextRef="#ctx0" brushRef="#br1" timeOffset="-211814.161">13141 11042 0,'0'0'0,"35"0"16,1 0-1,-19-53 1,-17 0 0,-17 0-1,-19 36 1,19 17-1,-19 70 17,36 18-17,0 0 1,36 1 0,-1-36-1,0-36 1,0-17-1</inkml:trace>
  <inkml:trace contextRef="#ctx0" brushRef="#br1" timeOffset="-211454.526">13335 11201 0,'0'-18'62,"0"0"-62,0 1 16,0-1 0,0-35-1,0-17 1,18-19 0,35 54-1,-1 18 1,19 69-1,-53-16-15,-1 52 16,-17 0 0,0-17-1,0-18 1,-17-36 0,17-34-1</inkml:trace>
  <inkml:trace contextRef="#ctx0" brushRef="#br1" timeOffset="-211188.99">13688 10619 0,'0'0'0,"0"-18"16,0-17-1,17 35 17,1 17-1,-18 1-31,18 88 16,-18 17-1,17-17 1,-17-53-1</inkml:trace>
  <inkml:trace contextRef="#ctx0" brushRef="#br1" timeOffset="-211110.837">13794 11236 0,'0'0'31,"0"-18"-15,0 1-16</inkml:trace>
  <inkml:trace contextRef="#ctx0" brushRef="#br1" timeOffset="-210970.252">13705 10954 0,'0'0'0,"0"-18"0,0 0 15,18 18 1,17-35 0,18 0-1</inkml:trace>
  <inkml:trace contextRef="#ctx0" brushRef="#br1" timeOffset="-210670.232">14005 10724 0,'18'0'0,"-36"0"0,54-17 16,-19-1 15,-34 36 16,-1-18-32,0 53 1,18-18 0,18 36-1,17-1 1,-17-35-16,-1 36 16,-17-18-1,-52-18 1,-19-35-1,18 0 1</inkml:trace>
  <inkml:trace contextRef="#ctx0" brushRef="#br1" timeOffset="-209969.498">13776 10689 0,'0'-17'15,"18"-1"1,-18 0 0,17 18-1,-17 18 32,0 0-31,0-1-16,0 36 15,-17 18 1,17 17 0,-18-18-1,18 19 1,0-1 15,0-35-15,-18-18-1,18 0 1,0-17 15,18-18-15,0-35 0</inkml:trace>
  <inkml:trace contextRef="#ctx0" brushRef="#br1" timeOffset="-209391.307">14482 10566 0,'0'-18'15,"-18"18"16,0 0-15,1 18 0,-36 35-1,17 35 1,19 35 0,17-87-16,17 87 15,36-35 1,18-35-1,-18-35 1,0-36 0,-36 18-16</inkml:trace>
  <inkml:trace contextRef="#ctx0" brushRef="#br1" timeOffset="-209172.591">14905 10619 0,'0'0'0,"17"-18"0,1-17 16,0 35-1,-1 0-15,36 53 16,-70 70 0,17 36-1,-36-18 1,-34-35-1,-36-53 1</inkml:trace>
  <inkml:trace contextRef="#ctx0" brushRef="#br1" timeOffset="-201295.591">15663 9596 0,'0'-18'125,"0"0"-93,18 18-32,-18-17 0,18 17 31,-18-18-31,-18 18 62,0 0-46,-35 0 0,-17 0-1,17 35 1,35 1-1,18-1 1,18 0 0,35 0-1,-18-17 1,0 17 0,-17-17-1,0 17 1,-18-17-1,0 17 1,-36-17 0,19-1-1,-1-17 1,-52 0 0,-1-35-1,36 35 1,35-35-1,35 0-15</inkml:trace>
  <inkml:trace contextRef="#ctx0" brushRef="#br1" timeOffset="-200795.366">15875 9648 0,'0'0'0,"18"0"15,-1 0 1,1-17-1,0-1 1,-1 1 0,-17-1-1,0 0 1,-17 18 0,-1 0-1,-17 0 1,-18 53-1,35 0 1,18 18 0,0-18-1,18-1 1,35-16 15,-36-19-31,36-17 16,0 0-1,-18-35 1</inkml:trace>
  <inkml:trace contextRef="#ctx0" brushRef="#br1" timeOffset="-200201.553">16404 9613 0,'0'0'0,"0"-17"31,0-1-16,-17 0 1,-1 18 0,0 0-16,-17 0 15,-18 18 1,18 35 0,17 17-1,18 19 1,71-19-1,-18-35 1,0-35 0,-36-17-1,18-36 1,-35-18 15,0 18-15,0 36-1,-17 52 17,17 18-17,0 0 1,17 0 0,1-36-1,-18 1 1</inkml:trace>
  <inkml:trace contextRef="#ctx0" brushRef="#br1" timeOffset="-199842.023">16563 9719 0,'0'0'15,"18"0"1,-1 18 15,-17 17-15,18 18-1,-18-18 1,0 0 0,17-52 30,-17-1-46,0-17 16,18-36 0,0 1-1,-18 34 1,0 1 0</inkml:trace>
  <inkml:trace contextRef="#ctx0" brushRef="#br1" timeOffset="-199450.901">16933 9613 0,'0'0'16,"-17"0"-1,-1 0 1,0 18 0,-17 17-1,17 18 1,1 35 15,17-35-15,70 18-1,1-36 1,0-35 0,-19-35-1,-34-1-15</inkml:trace>
  <inkml:trace contextRef="#ctx0" brushRef="#br1" timeOffset="-198919.355">17198 9349 0,'0'0'0,"-53"-36"16,35 36-1,1 0 1,-1 0 15,18 53-15,0 18-1,18 17 1,-1 35 0,1-34-1,0-19 1,-18-17-1,0-35 1,0-54 15,17-16-15,19-19 0,34-17-1,-52 70-15,35 1 31,0 34-15,-1 36 0,-34 35-1,-18 0 1,0-17 0,0 17-1,-18-70 1,18 0-1,-17-36 1</inkml:trace>
  <inkml:trace contextRef="#ctx0" brushRef="#br1" timeOffset="-194964.949">17992 9454 0,'17'0'31,"1"0"1,0 0-17,-18-17-15,17-1 16,-17 1 0,0-1-1,-17 18 16,17-18-15,-18 18 0,0 0-1,18 18-15,-17 17 16,17 36 0,0 35-1,-18 17 1,0 0-1,1-34 1,-1-1 0,18-53-1,0-17 1,0-36 15</inkml:trace>
  <inkml:trace contextRef="#ctx0" brushRef="#br1" timeOffset="-194746.148">17780 9895 0,'0'0'0,"-18"0"0,1 0 16,17-17-1,-18 17 1,53-18-1,1 18 1,52-18 0,-35 1-1,-18-1 1</inkml:trace>
  <inkml:trace contextRef="#ctx0" brushRef="#br1" timeOffset="-194417.723">18150 9701 0,'-17'18'0,"34"-36"15,-17 1 17,-17 17-17,-1 0 1,18 35 0,-18-17-16,18 52 15,0 1 1,36-36-1,17-17 1,-18-18 0,0-36-1,-35-34 1,0-18 0,-17 17-1,-1 53 1,0 1-1</inkml:trace>
  <inkml:trace contextRef="#ctx0" brushRef="#br1" timeOffset="-194073.956">18327 9666 0,'35'18'15,"-17"-18"-15,-1 35 16,1 18 0,-18 17-1,0-17 1,0 0 0,0-35-1,0-36 16,0-35-15,18-35 0,-18 0 15,0 35-15,17 0-1,19 18-15</inkml:trace>
  <inkml:trace contextRef="#ctx0" brushRef="#br1" timeOffset="-193463.904">19244 9613 0,'0'-17'31,"-18"17"-15,1-18-16,-36 18 15,-18 0 1,1 35 0,34 18-1,36 0 1,89 35-1,16-53 17,-16-17-32,-36-36 31,-53-34-15,0-19-1,0 18 1,0 53 15,17 53-15,36 18-1,-18 17 1,18-35 0,-35-36-1</inkml:trace>
  <inkml:trace contextRef="#ctx0" brushRef="#br1" timeOffset="-193151.43">19597 9895 0,'17'0'0,"-34"0"15,34-35 1,-17 17 0,0-17-1,0-18 1,0 0-1,36 0 1,17 1 0,35 16-1,-18 54 1,-17 35 0,-35 35-1,-18 18 1,0-36-1,-35-17 1,-1-35 0</inkml:trace>
  <inkml:trace contextRef="#ctx0" brushRef="#br1" timeOffset="-192025.674">15593 10460 0,'17'0'62,"-17"-18"-62,18 1 16,0-1-1,-18 0 17,-18 18-1,-17 0-31,-1 18 15,1 35 1,18 0 0,17 17-1,35-17 1,-18-35-16,36 17 31,0-17-15,0-18-1,-17-35 1,-19 17-16</inkml:trace>
  <inkml:trace contextRef="#ctx0" brushRef="#br1" timeOffset="-191696.458">15963 10195 0,'0'0'0,"0"-17"0,0-1 16,-17 18 31,17 18-47,0-1 16,0 36-1,0 35 16,0 1-15,0-1 0,0-18-1,0 1 1,17-36 0,1-17 15,-1-18-31,1-18 0</inkml:trace>
  <inkml:trace contextRef="#ctx0" brushRef="#br1" timeOffset="-191321.283">16228 10495 0,'0'0'0,"17"0"62,1 0-62,-18-18 16,18 18-1,-1-35 1,-17 18-16,0-19 16,-17 19-1,-19 17 1,1 17-1,0 36 1,17 18 0,36 17-1,35-35 1,0 0 0,0-53-1,-36 0-15</inkml:trace>
  <inkml:trace contextRef="#ctx0" brushRef="#br1" timeOffset="-190742.16">16475 10654 0,'0'-18'125,"0"1"-125,0-1 0,0 0 0,0-35 32,17 0-32,1 1 31,0 52-31,17 17 15,0 18 1,-17 36 0,-1-18 15,-17 0-15,0-71 15,0 1-16,0-36 1,18-18 0,0 18-1,17 36 1,-17 17-16,35 35 16,-18 35-1,-35 1 1,0 0-1,0-19 1,0-34 0,0-36 15,0 1-31</inkml:trace>
  <inkml:trace contextRef="#ctx0" brushRef="#br1" timeOffset="-190382.531">16951 10548 0,'18'0'31,"-1"0"-31,1-18 16,0 1-1,-18-19 1,0 1 0,-18 18-1,-17 17 1,17 35 15,0 18-15,18 0-1,0-36-15,36 54 16,17-36 0,-18-17-1,-18-18-15</inkml:trace>
  <inkml:trace contextRef="#ctx0" brushRef="#br1" timeOffset="-190054.424">17127 10672 0,'0'0'0,"18"0"16,-18-18 0,0-17-1,18-18 17,-18 0-17,35 0 1,18 18-1,17 35 1,1 17 0,-18 54-1,-36 35 1,-17-36 0,0 1-1,-17-36 1,-1-70 15</inkml:trace>
  <inkml:trace contextRef="#ctx0" brushRef="#br1" timeOffset="-189757.38">17657 10301 0,'0'0'0,"0"-18"32,0 1-17,0 34 1,0 1 0,0 17-1,0-17-15,0 35 16,0 53-1,0 0 1,17-36 0,1-17-1,-18-35 1</inkml:trace>
  <inkml:trace contextRef="#ctx0" brushRef="#br1" timeOffset="-189569.913">17604 10566 0,'0'0'0,"-18"-18"15,18 0 1,18 18 0,35-17-1,17-19 1,-52 36-16</inkml:trace>
  <inkml:trace contextRef="#ctx0" brushRef="#br1" timeOffset="-189147.567">18168 10495 0,'0'0'0,"0"18"47,0-1-31,0 1-16,0 35 15,0-35 1,0 52-1,-18-35 1,1-17 0,-1-36-1</inkml:trace>
  <inkml:trace contextRef="#ctx0" brushRef="#br1" timeOffset="-188991.376">18150 10442 0,'0'0'0,"0"-88"15,0 35 1,0 35 0</inkml:trace>
  <inkml:trace contextRef="#ctx0" brushRef="#br1" timeOffset="-188631.36">18344 10601 0,'0'0'0,"0"18"16,0-36 15,0 0-16,0 1 1,0-36 0,0 17-16,36-16 15,-1 16 1,36 36 0,-1 71-1,-17 17 16,-35 36-15,-18-72 0,-36-34-1</inkml:trace>
  <inkml:trace contextRef="#ctx0" brushRef="#br1" timeOffset="-187818.567">18856 10195 0,'0'0'15,"-18"-17"-15,1 17 32,17 17-1,0 1-31,0 70 15,0 36 17,0-72-17,0-16-15,0 52 16,0 0 0,0-17-1,0-36 1,0-53 15,0 1-15,17-54-1,1 1 1,35 17 0,17 17-1,-52 36-15,70 0 16,0 71 15,-35 17-15,-35 0-1,-18-35 1,0 0 0,18-53-1,-1-35 16</inkml:trace>
  <inkml:trace contextRef="#ctx0" brushRef="#br1" timeOffset="-187505.471">19438 10336 0,'0'0'15,"0"-17"-15,0-1 0,-18 18 32,18 18-1,0 17-15,0 36-1,0 17 1,0 18-1,0-1 1,18-34 0,-18-36-1,18-35 1</inkml:trace>
  <inkml:trace contextRef="#ctx0" brushRef="#br1" timeOffset="-187333.257">19332 10601 0,'0'0'0,"0"-18"0,-35 18 16,53 0 15,17 0-15,35-17-1,-52 17-15</inkml:trace>
  <inkml:trace contextRef="#ctx0" brushRef="#br1" timeOffset="-186707.253">19544 10566 0,'0'0'0,"18"17"0,-18 19 15,17 17 1,1-18-1,-18 0 1,-18-53 15,1 1-15,-1-18 0,-17-18-1,35-18 1,0 18-1,35 35 1,35 36 0,-52 17-16,35 36 15,-35-18 1,-18-18 0,17 0-1,-17-52 16,0-18-15,0 17-16,18-53 16,0 1-1,17 34 17,18 36-17,-18 36 1,-17 34-1,-1 36 1,-17-35 0,0-18-1,-17-18 1,-1-35 0,18-18-1,0-17 1</inkml:trace>
  <inkml:trace contextRef="#ctx0" brushRef="#br1" timeOffset="-186394.867">20020 10301 0,'0'0'0,"0"-18"0,0-17 16,0 18-1,0-1 1,0 53 15,0 53-15,0-70-16,-18 88 16,18 0-1,-17 0 1,17-18-1,0-18 1,0-52 0</inkml:trace>
  <inkml:trace contextRef="#ctx0" brushRef="#br1" timeOffset="-180220.139">17851 11289 0,'17'0'109,"1"0"16,-18-18-78,0 1 0,17 17 109,1 17 79,-18 1-220,0 0 1,18-18-1,-18 35 1,0-18 0,0 19-1,0-19 1,0 1 0,0 0-1,0 17 16,0-17-15,0-1-16,0 1 16,-18-1-1,18 1 1,0 17 0,0-17-1,0 17 1,0-17-1,-18 0 1,18-1 0,0 18-1,0-17 1,0 17 0,-17 18 15,17-17-16,-18 17 1,1-1 0,17 1-1,0 36 1,0-37 0,0-16-1,0 17 1,0-18-1,0 0 1,0 0 0,0 1-1,-18-1 1,18 0 0,0 1-1,0-19 16,0 36-15,0-18 0,0 1-1,0-19 1,0 19 0,0-19-1,0 19 1,0-19-1,0 18 1,0-17 0,0 17 15,0-17-15,0 0-1,0-1-15,0 1 16,0 17 15,0 0-15,0 1-1,0-1 1,0-17 0,0-1-1,0-34 63,0-1-62,0 0-16,0 1 16,0-19-1</inkml:trace>
  <inkml:trace contextRef="#ctx0" brushRef="#br1" timeOffset="-178735.333">17903 13123 0,'0'-17'15,"-17"34"157,17 1-172,-18-18 16,1 18-1,-1 17 1,0-17 0,-17-1-1,17 18 1,-17-17-1,17-18-15,-34 53 16,-19-18 15,0 18-15,18-18 0,1 18-1,-19-17 1,0-1-1,-17 0 1,-18 0 0,18 1-1,18-1 1,17 0 0,0 1-1,0-1 1,-18 0-1,1 0 1,-1 1 0,18-1 15,-17 18-15,17 0-1,18-36 1,-36 19-1,0 17 1,1-18 0,17 18-1,-18-18 1,1 18 0,17 0-1,0 0 1,18-18-1,0 0 1,17 1 0,0-19-1,18 1 17,-17 0-17,17-36 48,0 0-48,105-52 1,37-18-16</inkml:trace>
  <inkml:trace contextRef="#ctx0" brushRef="#br1" timeOffset="-177171.869">17798 13212 0,'0'-18'16,"0"0"-1,0 1 1,-18 17 15,36 0 32,-1 0-48,19 35 1,16 0 0,54 18-1,0 0 1,0 0 0,-71-35-16,71 34 15,-18-16 1,-35-1-1,53 18 1,-35 0 0,17-18-1,-18 18 1,1-18 0,-18 1 15,17-1-16,36 0 1,0 0 0,-18 1-1,18-1 1,-18-17 0,-17 17-1,17-17 1,-35 17-1,17-18 1,-17 19 0,-17-19-1,-19-17 1,1 18 0,17 0-1,-17-18 16,-1 17-15,-17 1 0,18-18 15,-18 18 0,0-1-15,18-17-1,-1 18 1,1-1 0,0-17-1,-1 18 1,36 0 0,-35-1 15,-18-34 109,0-1-140</inkml:trace>
  <inkml:trace contextRef="#ctx0" brushRef="#br1" timeOffset="-143731.295">15628 14570 0,'18'0'172,"-1"0"-172,1 0 16,0 17-16,-1 1 15,1 0 17,0-1-17,-1 19 1,1-36-16,17 35 15,18 0 1,-18 0 0,18 1-1,0-1 1,18 0 0,17 18-1,-18-18 1,-17 1-1,0-1 1,0 0 0,0 1-1,53 16 17,-36 1-17,1-17 1,0-1-1,-1 0 1,-35 0 0,36-17-1,0 17 1,-19-35 0,1 18-1,36 17 1,-19-17-1,-35 0 1,18-1 0,0 18-1,-18-17 17,18 0-17,-17-1 1,17 1-1,0 17 1,-1-17 0,19 0-1,0 17 1,-19-17 0,-16-18-1,-19 17 1,19 1-1,-1-1 1,0 1 0,18 0-1,-18-1 1,18 1 15,53 35-15,-35-35-1,-36-1 1,-17 1 0,-1-18-1,-34 0 110,17-18-125,-18 18 0,-17-53 16,17 18 0</inkml:trace>
  <inkml:trace contextRef="#ctx0" brushRef="#br1" timeOffset="-141448.397">20144 14305 0,'-18'0'16,"18"-18"15,0 36 79,0 0-95,0-1-15,-18 19 16,-17 17 0,17-36-16,1 1 15,-36 35 16,18-18-15,-18 18 0,0-18-1,-18 1 1,-17 16 0,35-16-1,0-1 1,0 0-1,-17 1 1,-1-1 0,-17 18-1,35-18 1,-18 0 0,19-17-1,-19 17 1,18-17 15,0 0-15,0-1-1,0 1 1,18-1 0,0 1-1,17 0 1,-17-1-1,0 1 1,17 0 0,0-1-1,1 19 1,-19-36 0,1 17-1,17 1 1,1-1 15,-18 1-15,17 0 15,0-1-15,1 1-1,-1-18 1,18 18-1,-18-1 1,-17 19 0,17-19-1,1 1 1,-1-1 0,18 1 15,0 0-16,-17-18-15,-1 35 32,0-35-17,18 18-15,-17-18 16,-1 17 0,0 1-1,18 0 1,-17-1-1,-1-17 1,18 18 15,-18-18-15,18 18 0,-17-18-1,17 17 1,0 1-1,-18-18 1,0 0 15,18 17-15,0 1 0,-17-18-1,17-18 110,17 1-125,1-1 16</inkml:trace>
  <inkml:trace contextRef="#ctx0" brushRef="#br1" timeOffset="-138649.969">17374 12806 0,'18'-18'32,"0"18"-17,-1 0 17,1 0 30,-1 0-46,1 18-1,0-1-15,17 1 16,36 17 0,-1 1-1,1 17 16,-18-18-15,-18 0 0,-17 0-1,-18-17 1,17 17 0,-17-17-1,18 0 1,-1-36 31</inkml:trace>
  <inkml:trace contextRef="#ctx0" brushRef="#br1" timeOffset="-138118.648">18292 12682 0,'0'-17'0,"-18"17"0,0 0 31,1 0-15,-1 0-16,0 17 16,-17 1-1,0 17 1,-1 1-1,1 16 17,0 1-17,0 18 1,-1-1 0,1 1-1,0 0 1,0-36-1,17-17 1,0-18 0,36-18-1</inkml:trace>
  <inkml:trace contextRef="#ctx0" brushRef="#br1" timeOffset="-136273.528">18327 12012 0,'0'0'0,"17"-18"31,-17 36 78,0 0-93,0-1-1,0 36 1,0 0 0,-17 0-1,17 0 1,-18-35 0,1-18 15,17-18-16,0-35 1,0-17 0,35-1-1,-18 0 1,1 54 0,0-18-1,-18 17 1,17 36 15,-17 17 0,36 18-31,-1 0 32,18 0-17,-18-18 1,36 0-1,-18-17-15,-1-18 32,-52-18-32</inkml:trace>
  <inkml:trace contextRef="#ctx0" brushRef="#br1" timeOffset="-135945.503">18821 11836 0,'0'0'16,"0"-18"-16,0 0 16,-18-17-1,0 35 1,18 18 15,0 17-15,-17 18-1,17-18-15,-36 53 16,19-17 0,17 17-1,0-35 1,0 0 0,17-53-1</inkml:trace>
  <inkml:trace contextRef="#ctx0" brushRef="#br1" timeOffset="-135586.054">19068 11959 0,'0'0'0,"-18"35"31,18 1-15,0 34 15,0-17-15,53 0 0,17-18-1,19-35-15,-1-53 31,-71-17 1,-34-1-32,-36 1 15,-35 35 1,0 35 15,35 17-31</inkml:trace>
  <inkml:trace contextRef="#ctx0" brushRef="#br1" timeOffset="-134429.254">16034 11271 0,'17'0'15,"1"0"16,0 0 1,-1 0 140</inkml:trace>
  <inkml:trace contextRef="#ctx0" brushRef="#br1" timeOffset="-132459.169">16281 11307 0,'0'17'125,"0"1"-47,-18-18-78,0 17 16,1 1 0,-1-18-1,0 18 1,-17-1-1,0 1 1,0-18 0,17 0-16,-17 18 15,-1-1 1,-16 1 0,-1 17-1,-18-17 1,18-1-1,-53 19 1,36-19 15,-36 1-15,18 0 0,17-1-1,18 1 1,-35 0-1,-35 17 1,34-18 0,1 1-1,35 0 1,0-1 0,0 1-1,-17 17 1,-1-17-1,1 0 1,-1-18 0,1 35 15,-19-17-15,1-1-1,-53 18 1,18 1-1,70-19 1,-18 1 0,1 17-1,-19 18 1,1-18 0,18 1-1,-1-19 1,18 1-1,-17 17 1,-1-17 0,-52 35-1,52-36 17,1 1-17,17-18 1,0 18-1,-35 17 1,-18-17 0,35-1-1,18 1 1,36-18 0,-19 18-1,-34-1 1,-18 1-1,-18 0 1,18-1 0,17 1-1,36-18 1,-36 17 15,18 1-15,18-18-1,0 0 1,17 18 0,0-18-1,-17 0 1,0 0 0,0 17-1,-1-17 1,-17 18-1,18-18 1,0 0 0,0 0-1,-18 18 1,35-18 15,-17 0-15,17 0-1,0 0 17,36 0-1,17-36-15,54-17-1,-19 18 1</inkml:trace>
  <inkml:trace contextRef="#ctx0" brushRef="#br1" timeOffset="-131131.142">11712 12241 0,'0'-17'31,"-17"34"78,17 1-93,-18-18-1,18 18-15,-35 17 16,-1 18 0,-17-18-1,18 18 1,0 0 0,0 0-1,-18-18 1,17 0 15,1-17-15,35 0-1,0-1 142,-17-17-157,-1 0 31,18 18-31,18-18 172,-1 0-157</inkml:trace>
  <inkml:trace contextRef="#ctx0" brushRef="#br1" timeOffset="-130505.686">11342 12753 0,'0'0'0,"0"18"15,-18-18 1,36 17 46,-1-17-62,1 0 16,0 18 0,17-1-1,36 1 1,52 17 0,0 1-1,19-1 1,-1-17-1,0-1 1,-18 18 0,-87-17-16,52 17 15,-53-17 1,-17 0 0,-1-18-1,-17-18 48,36-35-48,-19 35-15</inkml:trace>
  <inkml:trace contextRef="#ctx0" brushRef="#br1" timeOffset="-129380.412">13300 12559 0,'0'0'15,"-18"-18"1,0 18 0,18-17-1,0 34 48,18-17-63,0 36 15,-1-36-15,19 52 32,-19-16-17,1-1 1,0 0 0,-1-17-1,1-53 16,-1-18-15,1-18 0,0 1-1,-18 17 1,0 35 0,0 0-1,-18 18 1,18 18-1,-18 35 1,1 18 0,-1-1 15,18 1-15,-35 17-1,17-35 1,18 0-1,0-18 1,18-53 15,17-35-15</inkml:trace>
  <inkml:trace contextRef="#ctx0" brushRef="#br1" timeOffset="-128927.184">13705 12612 0,'18'0'15,"-18"-18"1,35-17 0,-35 0-1,0-1 1,0 19 0,-17 17 15,-1 35-16,0 0 1,18 18 0,0 0-1,18 0 1,0-35 0,-1 17-1,36-35 1,-17 0-1,16-35 1</inkml:trace>
  <inkml:trace contextRef="#ctx0" brushRef="#br1" timeOffset="-128567.776">14199 12400 0,'0'0'0,"36"-53"15,-36 0 1,-18 53 46,18 18-46,-18 17 0,18 0-1,0 36 1,36-18-1,34 0 1,-52-35-16,52 34 16,-34-16-1,-54-1 1,-88 0 0,-35 1-1,-18-36 1,106 0-16</inkml:trace>
  <inkml:trace contextRef="#ctx0" brushRef="#br1" timeOffset="-123910.869">11042 12277 0,'18'0'47,"-1"0"-16,-17-18 0,18 0 1,-18 1-17,0-1 1,17 18-16,-17-18 16,18 1-1,-18-1 1,0 36 93,18-18-109,-18 35 16,0 18-1,0-18 1,17 18 0,-17-18-1,0 18 1,0-17 0,0-1-1,0 0 1,0-17-16,0 17 31,0 0-15,0 1-1,0-19 1,0 19 0,0-1-1,0 0 1,0-17-1,-17 17 1,17-17 0,-18-1-1,0 19 1,18-19 0,0 19-1,0-19 1,0 1-1,0 17 1,0-17 15,0 17-15,0 0 0,0-17-1,-17 17 1,17 18-1,-18 0 1,18 0 0,0-18-1,0 1 1,0-1 0,0 18-1,0-18 1,0 36-1,0-19 1,-17-16 0,17-1 15,0 0-15,0 1-1,0-19 1,0 19-1,0-19 1,0 1 0,0-1-1,0 1 1,0 0 0,0 17-1,0-17 1,0 17-1,0-17 1,0 17 0,0-18 31,0 1-1,0 0 1,0-1-15,0 1-17,0 0 1,0-1 46,0-34 48,0-1-1,0 0-15,-18 18-63,18-17 16,0-1-16,-18 18 0,18-18-31,-17 18 16,-19-17 0</inkml:trace>
  <inkml:trace contextRef="#ctx0" brushRef="#br1" timeOffset="-120503.931">10954 14041 0,'-18'0'140,"0"0"-124,1 0 0,-18 0-16,-18 0 31,35 0-31,-35 0 15,18 0 1,-18 0 0,-18 0-1,1 0 1,-1-18 0,-35 18-1,36 0 1,-18 0-1,-1-18 1,-16 18 0,-19-17-1,18 17 1,-17-18 15,-1 0-15,1 18-1,35-17 1,17 17 0,-70-18-1,18 0 1,-36 18 0,18-17-1,35 17 1,53 0-1,-18-18 1,-17 18 0,-35 0-1,-18-17 1,17 17 0,-17-18 15,0 0-16,-18 18 1,0 0 0,36-17-1,35 17 1,35 0 0,18 0-1,-36 0 1,0 0-1,-34 0 1,-1 0 0,-35 0-1,0 0 1,35 0 0,0 0 15,35 0-16,1 0 1,-18 0 0,-1 0-1,36 0 1,18 0 0,0 0-1,-18 0 1,18 17-1,17-17 1,0 0 0,18-17 171,0-1-171,0 0-1,0 1-15,0-19 16,18 1 0,17-18-1,-17-17 1,17-1 0,-17 1-1,0-1 1,-18 53-1,17-52 1,1-1 0,17 1-1,-17 17 1,17-35 0,-17-1-1,-18 36 1,17 1-1,-17 16 1,18 1 0,0 0-1,-18-1 1,0 19 0,0-18-1,0-1 1,0 1 15,0-18-15,0 0-1,17-17 1,-17 34 0,0 19-1,0-1 1,18 18-1,-18-18 1,17 18 0,-17-17-1,0-1 1,18 0 0,0 1 15,-18-1-16,17 1 17,-17-1-17,18 18 17,0 0-17,-1 0 1,1 0-1,0 0 1,35 18 0,35-18-1,18 17 1,70-17 0,-88 18-1,36-18 1,17 17-1,0 1 17,0 0-17,-35-1 1,-53-17-16,53 18 16,-1 17-1,54-17 1,17-18-1,1 18 1,-18-18 0,17 17-1,-17 1 1,-36-18 0,1 17-1,-36-17 1,0 0-1,-35 18 17,18 0-17,17-18 1,0 17 0,0 1-1,0-18 1,36 18-1,-18-18 1,-18 0 0,0 0-1,-17 0 1,-1 0 0,1 0-1,35 0 1,-18 0-1,-35 0 17,-18 0-17,18 0 1,-18 0 0,18 0-1,0 0 1,0-18-1,-35 18 1,17 0 0,-18-18-1,36-17 1,-35 35 0,17-18-1,1 18 1,16-17-1,1 17 17,0-18-17,-35 18 1,17 0 0,-17-17-1,-1 17 1,19 0-1,-19-18 1,19 18 0,-1 0-1,-17 0 1,-1 0 0,-17-18 30,-17 18-30,-36-17 0,17-1-1</inkml:trace>
  <inkml:trace contextRef="#ctx0" brushRef="#br1" timeOffset="-118644.228">6456 12453 0,'0'0'0,"17"0"31,1 0-15,17 0 0,1 18-1,-19-18-15,1 35 16,17 18 0,0-18-1,-35 18 1,18-35-1,-18-36 32,18 0-47,-18-34 16,35-19 0,-17 18 15,-1 35-16,1 1 1,17 17 0,-17 0-16</inkml:trace>
  <inkml:trace contextRef="#ctx0" brushRef="#br1" timeOffset="-118253.629">7056 12488 0,'17'0'16,"1"0"-1,-1 0 1,1 0-16,0 0 16,-18-35 15,0 17-16,-18 18 1,0 0 0,-34 18-1,34 35 1,18 0 0,0 17-1,35-34 1,0 17-1,18-36 1,-17-17 0,-19 0-16,36-17 15,-53-1 1</inkml:trace>
  <inkml:trace contextRef="#ctx0" brushRef="#br1" timeOffset="-117956.679">7461 12400 0,'0'-18'0,"0"1"16,-17 87 0,34-193-16,-17 211 0,0-158 47,0 87-47,0 18 15,0 36 1,-17 17-1,17 0 1,0-17 0,0-18-1,0-18 1,0-17 0</inkml:trace>
  <inkml:trace contextRef="#ctx0" brushRef="#br1" timeOffset="-117784.743">7497 12612 0,'-18'-18'16,"18"1"-1,18 17 1,17 0-1,0-18 1,-17 18 0</inkml:trace>
  <inkml:trace contextRef="#ctx0" brushRef="#br1" timeOffset="-117284.871">7726 12506 0,'-18'0'32,"1"18"-17,-1-1 1,18 19 0,-18 16-1,18 1 1,18 0-1,0-35-15,34 0 16,19-18 0,0 0-1,-1-36 1,1-17 0,-36-17-1,-35-1 16,0 54-15,-18 34 15,1 1-15,17 35 0,17 0-1,1 17 1,0-34-1,-18-1 1,17-35 0</inkml:trace>
  <inkml:trace contextRef="#ctx0" brushRef="#br1" timeOffset="-116956.475">8202 12682 0,'0'0'16,"18"-17"-16,-1 17 0,1 0 31,0 17-15,-1 19-1,1 17 1,0-18 0,-1-18 15,-17-34-16,18-1 1,-18-17 0,0 17-16,0-35 15,-18-17 1,18 35 0,-17 35-1</inkml:trace>
  <inkml:trace contextRef="#ctx0" brushRef="#br1" timeOffset="-116534.474">8608 12735 0,'0'36'15,"0"-19"-15,0 1 16,0-36 31,0 1-31,17-1-16,-17 0 0,18-52 15,17-1 1,18 18 15,18 53-15,17 53-1,-53 0 1,1 18 0,-36 17-1,0-53 1,0 0-1,-18-35 1,0 0 0</inkml:trace>
  <inkml:trace contextRef="#ctx0" brushRef="#br1" timeOffset="-116190.266">9155 12665 0,'17'0'0,"-34"0"0,69-36 15,-34 1 17,0 18-17,-36 17 17,0 17-17,1 18 1,-1 18-1,36 0 1,-1 0 0,19-18-1,-36 1 1,0-1 0,-53-35-1,0 18 1,35-18-16,-17 0 15</inkml:trace>
  <inkml:trace contextRef="#ctx0" brushRef="#br1" timeOffset="-114470.189">6244 13000 0,'0'17'15,"18"-17"79,-1 0-78,1 0-1,35-17-15,0-18 16,0-1 0,-53 19-1,-18 17 1,-52 0 0,34 0-1,-17 0 1,-35 35-1,35 0 1,36 18 0,52-18-1,36-17 1,34 0 0,-87-1-1,-18 1 1,-35-18-1,-36 35 1,-17-17 0,-18 52-1,36 1 1,52 0 15,36-1-15,17-17-1,35-18 1,19-17 0,-19-18-1,1-18 1,-1-35 0,1-17-1</inkml:trace>
  <inkml:trace contextRef="#ctx0" brushRef="#br1" timeOffset="-114125.88">6756 12965 0,'0'0'0,"0"-18"15,0 0 1,-18 18 15,18 36-15,-18-1-1,-17 35 1,17 36 0,18 0-1,0 0 1,-17-18-1,17-17 1,0-36 0,-18-35-1,18-18 1</inkml:trace>
  <inkml:trace contextRef="#ctx0" brushRef="#br1" timeOffset="-113719.615">6897 13406 0,'17'0'15,"1"0"1,0 0-1,17-18 1,-17-17 0,-18 17-16,0-35 15,0 35 1,-36 18 0,-17 0-1,18 53 16,35 53-15,0-35 0,53-18-1,0 0 1,0-36 0,-35-17-16</inkml:trace>
  <inkml:trace contextRef="#ctx0" brushRef="#br1" timeOffset="-113172.809">7179 13600 0,'18'0'31,"-18"-18"0,0 0-15,0 1-16,0-36 15,0 0 17,17-18-17,19 18 1,16 71 0,-34 0-16,17 52 15,-17 1 1,-18-36-1,0-17 1,0-36 15,0 0-31,0-35 16,0-17 0,35 17-1,1 18 1,17 70 15,-18 36-15,-18-1-1,-17 1 1,0-36 0,0 0-1,-17-35 1,-1-17-1</inkml:trace>
  <inkml:trace contextRef="#ctx0" brushRef="#br1" timeOffset="-112813.413">7638 13476 0,'17'0'32,"1"0"-17,17-35 1,-35 0 0,18-18-1,-18 17 1,-35 1-1,17 35 1,0 53 0,1 18-1,17 17 1,0-71-16,17 54 16,1-1-1,17-52 1,-17-18-1</inkml:trace>
  <inkml:trace contextRef="#ctx0" brushRef="#br1" timeOffset="-112438.417">7885 13635 0,'17'0'47,"1"-18"-47,-18 1 16,0-36-1,0 0 1,35-18 0,0 18-1,36 36 1,-18 52-1,0 35 17,-36 19-17,-17-19 1,0-17 0,0-18-1,-17-17 1,-1-36-1</inkml:trace>
  <inkml:trace contextRef="#ctx0" brushRef="#br1" timeOffset="-111985.307">8484 12929 0,'0'0'0,"18"0"0,0 0 31,-18-17-31,17 17 16,1 17-1,-1 1 1,-17 35-1,0 17 1,-17 36 0,-18 35-1,-1-35 1,19-18 0,17-17-1,0-18 1,17-18-1,19-35 1,16 0 15,1-35-15,-17 17-16</inkml:trace>
  <inkml:trace contextRef="#ctx0" brushRef="#br1" timeOffset="-111829.168">8537 13370 0,'0'0'16,"-17"0"-16,-19-17 15,54 17 1,35-18 0,35 0-1,-53 1-15,1 17 16</inkml:trace>
  <inkml:trace contextRef="#ctx0" brushRef="#br1" timeOffset="-110376.171">9190 13406 0,'0'0'0,"17"-18"16,-17 0-1,0 1 17,-17 17-17,-1 0 1,-35 0-1,36 0-15,-36 35 16,17 18 0,19 0-1,52 0 1,18-18 0,0-17-1,0-36 1,-36-17-1,-17-18 1,0 0 0,0 70 31,0 19-32,0 34 1,0-34-1,36 16 1,-19-52 0,19 0-1,-36-17-15</inkml:trace>
  <inkml:trace contextRef="#ctx0" brushRef="#br1" timeOffset="-109766.312">9648 12929 0,'0'0'0,"0"-35"0,0 53 62,-17-1-46,17 1-16,0 17 16,-18 53-1,18 18 1,0 18 0,-17-18-1,-1-1 1,18-69-16,-18 34 15,1-17 1,17-18 0,0-52 31,0-1-32,0-17 1,0-36-1,0 1 1,-36 17 0,1 35-1,-18 18 1,18 53 0,17-35-16,1 35 15,-1 17 1,53-35-1,18 1 1,35-19 0,-17-34-1</inkml:trace>
  <inkml:trace contextRef="#ctx0" brushRef="#br1" timeOffset="-109125.317">10160 12982 0,'0'0'0,"0"-17"16,0-1-1,-18 18 1,18 18-1,-17 34 1,17 37 0,-18 34-1,0 18 1,1 0 0,-1-52 15,1-1-16,17-53 1,0-53 15,0 1-15,0-19 0,0-34-1,0 35-15,-36-18 16,1 0-1,-36 35 1,18 18 0,1 35-1,34 18 1,18 18 0,35-18 15,18 0-16,18-18 1,-1-35 0,-17 0-1,-35-18-15</inkml:trace>
  <inkml:trace contextRef="#ctx0" brushRef="#br1" timeOffset="-79120.264">10195 13406 0,'0'-18'46,"0"36"48,0-1-78,0 1-16,0 17 15,0 18 1,0 0 15,0-35-31,0 17 16,0-18 0,0 1-1,0 0 1,0-36 31,0 0-32,18-17 1,17-18 0,0-17-1,1-1 1,-36 36-1,17 35-15,-17-18 32,0 1-17</inkml:trace>
  <inkml:trace contextRef="#ctx0" brushRef="#br1" timeOffset="-78666.665">10442 13423 0,'18'0'0,"-1"-17"16,1 17-16,0-36 16,-1-17 15,-17 18-15,-17 35 15,-1 35-16,-17 1 1,0 34 0,17 1-1,0-54-15,18 54 16,0-36 0,36-17-1,16-18 1,19 0-1</inkml:trace>
  <inkml:trace contextRef="#ctx0" brushRef="#br1" timeOffset="-78228.808">10813 13335 0,'0'0'0,"35"-35"16,0-1-1,-35 1 1,-17 35 31,-1 0-32,0 18 1,1-1-16,-1 36 16,18 0-1,0 18 17,18-18-17,-18-36-15,0 19 16,0-1-1,-36 0 1,1-17 0,-18-18-1,18 0 1,17 0-16</inkml:trace>
  <inkml:trace contextRef="#ctx0" brushRef="#br1" timeOffset="-77791.341">11042 13317 0,'0'0'0,"53"-35"16,-36 0-1,1 17 1,-18 1-16,0-1 16,-18 18 15,-17 18-15,0 17-1,17 0 1,18 18-1,0-18-15,0 18 16,36 0 0,-1 0-1,-35 0 17,-18-18-17,-70 0 1,-35-17-1,87-18-15</inkml:trace>
  <inkml:trace contextRef="#ctx0" brushRef="#br1" timeOffset="-73056.324">16528 14287 0,'0'0'15,"0"-17"1,0-1 15,-18 18 32,18 18-32,0-1-31,0 19 16,0 34-1,-18-17 1</inkml:trace>
  <inkml:trace contextRef="#ctx0" brushRef="#br1" timeOffset="-72931.256">16510 14658 0,'0'35'32,"0"-70"-17,0 53 17,0-36-17,0 0 1,0 1-16</inkml:trace>
  <inkml:trace contextRef="#ctx0" brushRef="#br1" timeOffset="-72618.741">16140 14358 0,'0'0'16,"-18"-18"0,53 1-1,36-1 1,-36 0 0,71-17-1,-18 18 1,0-19-1,-52 36 1,-19-17 0,-34 17 15</inkml:trace>
  <inkml:trace contextRef="#ctx0" brushRef="#br1" timeOffset="-71992.949">16563 14270 0,'0'-18'31,"0"36"16,0-1-32,0 1-15,0 0 16,0 52 0,18 1-1,-18-1 1,0 1 0,0-18-1,0-18 1,0-17-1,0-36 32,0 1-47,0-1 16</inkml:trace>
  <inkml:trace contextRef="#ctx0" brushRef="#br1" timeOffset="-71039.798">16351 14287 0,'18'0'31,"-18"-17"-31,35 17 16,-17-18-1,52 1 1,1-1-1,-36 18 1,36-18 0,-36 1-1,-17 17 1,-1-18 0,-17 0 15,0 1-16</inkml:trace>
  <inkml:trace contextRef="#ctx0" brushRef="#br1" timeOffset="-70649.218">16916 14358 0,'0'0'16,"0"18"46,0-1-62,0 1 16,17 17-16,1 1 16,-18 16-1,0-34 1,0 0-1,0-36 17</inkml:trace>
  <inkml:trace contextRef="#ctx0" brushRef="#br1" timeOffset="-70492.827">16951 14252 0,'0'0'16,"-18"-35"-16,18 17 0,-17-17 15,-1 17 1,0 18 0</inkml:trace>
  <inkml:trace contextRef="#ctx0" brushRef="#br1" timeOffset="-69788.311">17163 14411 0,'0'18'15,"17"-1"1,1 1 0,0 0-1,-18-36 48,-18 18-48,0-35-15,1-1 16,-1-17 15,18 0 1,35 36-17,18 17 1,35 17-1,-17 1 1,-36 0 0,-17-1-1,-18-34 1,0-1 0,0 0-1,-18-34 1,18-1-1,71 35 1,17 36 0,-17 35-1,-36 17 1,-35 1 15,0-1-15,0-34-1,-18-19-15,1-34 32</inkml:trace>
  <inkml:trace contextRef="#ctx0" brushRef="#br1" timeOffset="-69413.191">17780 14305 0,'0'-18'47,"18"18"-47,17-17 16,-35-1 0,53-17-1,-36 0 1,-17-1-1,-17 36 1,-18 18 0,-18 35-1,35 17 1,18 19 0,18-19-1,35-17 1,-1-35-1,1-18 1,-17-18 0</inkml:trace>
  <inkml:trace contextRef="#ctx0" brushRef="#br1" timeOffset="-68881.462">18256 14111 0,'0'0'15,"-17"-18"1,-1 18-16,-17 0 15,17 0 1,0 0 0,1 36-1,17 34 1,0-17 0,0 53 15,35 18-16,18-72 1,0-34 0,0-36-1,-18-52 1,0-18 0,-35-71-1,-17 71 1,-36 35-1,0 35 1,18 18 0,-1 35-1,36-17-15</inkml:trace>
  <inkml:trace contextRef="#ctx0" brushRef="#br1" timeOffset="-68459.396">18486 14235 0,'0'17'16,"17"1"-1,1 35 1,17 0 0,0 0-1,1-18 1,17-17 0,-18-18-1,-18-36 1,1-34 15,-18 52-31,0-70 16,0 17-1,-18 18 1,1 36 0,-18 17-1</inkml:trace>
  <inkml:trace contextRef="#ctx0" brushRef="#br1" timeOffset="-68100.056">18874 14199 0,'0'0'0,"17"0"31,-17-17-15,0-1-1,0-17 1,0 17-16,0 0 16,-53 18-1,18 18 1,17 35-1,18 18 1,18-1 0,35 1-1,-18-18 1,1 0 0,-1-53-1</inkml:trace>
  <inkml:trace contextRef="#ctx0" brushRef="#br1" timeOffset="-67771.963">19103 14235 0,'0'0'0,"18"-18"16,-1 18-1,-17 53 1,18 0-1,-1 17 1,-17-34 0,0-19-1,0-52 17,18-18-17,-18-18 1,18-17-1,-1 35 17,-17 18-32</inkml:trace>
  <inkml:trace contextRef="#ctx0" brushRef="#br1" timeOffset="-67333.609">19403 14129 0,'0'0'0,"0"-36"31,17 1-15,1 18-16,17-1 16,1 18-1,-1 18 1,-35 17-1,0 18 1,-18 17 0,1 1-1,-1-36 1,-17 36 0,17-18-1,0-36-15</inkml:trace>
  <inkml:trace contextRef="#ctx0" brushRef="#br1" timeOffset="-67130.511">19473 14623 0,'18'0'16,"-36"0"-16,36 17 16,0 1 15,-36-18 31,18-18-46,-18 18-16</inkml:trace>
  <inkml:trace contextRef="#ctx0" brushRef="#br1" timeOffset="-65130.172">18115 15681 0,'0'-18'62,"0"1"1,0 34 15,0 1-62,0 17-1,0 18 1,-18 0 0,18 18-1,0-54-15,0 36 16,18 18-1,-18-1 1,18 1 0,-1-18-1,-17-18 1,0 0 15,-17-52 32,17-1-48,0 0-15,-18 18 16</inkml:trace>
  <inkml:trace contextRef="#ctx0" brushRef="#br1" timeOffset="-64630.176">17921 16175 0,'0'0'16,"18"0"46,-1 0-62,1 17 16,0 19-1,-1-1 1,1 0 0,-18 1 15,18-36-31,-1 35 15,1-17 17,-1-18-17,1-18 1</inkml:trace>
  <inkml:trace contextRef="#ctx0" brushRef="#br1" timeOffset="-64317.715">18362 16087 0,'0'0'0,"18"0"0,-36 0 62,0 17-46,18 1 0,-17 0-1,-1 17-15,-35 18 16,0 17 0,0-17-1,18-17 1,35-19-1</inkml:trace>
  <inkml:trace contextRef="#ctx0" brushRef="#br1" timeOffset="-61582.782">15434 17198 0,'18'0'0,"-1"0"31,-17 18 110,0-1-126,0 1-15,-17 52 16,17 19 0,-18-37-1,18 1 1,0-35-16,0 17 15,-18-35 1,18-35 15,0-53 1,0-18-17,0 53-15</inkml:trace>
  <inkml:trace contextRef="#ctx0" brushRef="#br1" timeOffset="-61348.514">15434 17163 0,'0'-89'31,"0"178"0,18-160-15,52 159 0,-35-35-1,18 18 1,18 17-1,0-18 1,-36-17 0,18-35 15,-18-18-15,-17-18-16</inkml:trace>
  <inkml:trace contextRef="#ctx0" brushRef="#br1" timeOffset="-60989.085">16034 16969 0,'0'0'0,"-36"-53"16,1 17 0,35 54 30,0 0-30,-17 17-16,17 36 16,-18 17-1,18 18 1,0-36 15,0 36-15,0-88-16,-18 70 15,18-53 1,0 0 0,18-35 15,0-17-31</inkml:trace>
  <inkml:trace contextRef="#ctx0" brushRef="#br1" timeOffset="-60551.25">16263 17304 0,'-18'0'31,"1"0"-15,-1 0 0,18 17-16,-18 19 15,1-1 1,17 18 0,35 0-1,18-18 1,0-35-1,0 0 1,0-53 0,-53 0-1,-18-17 1,-35 34 15,0 36-15,0 0-1,18 0-15</inkml:trace>
  <inkml:trace contextRef="#ctx0" brushRef="#br1" timeOffset="-59879.518">16633 16898 0,'18'0'16,"0"-18"0,-18 1-16,17-19 15,1-16 1,-18-1-1,-35 35 1,-1 18 0,-52 53-1,35 17 1,36 19 0,52 17 15,18-36-16,17 36 1,1-36 0,-36 19-1,-17-36 1,-18-36 0,-18 18-1,-17 1 1,0-19-1,-18 1 1,18-18 0,-1 0-1,36-18-15</inkml:trace>
  <inkml:trace contextRef="#ctx0" brushRef="#br1" timeOffset="-59207.581">16969 17251 0,'0'0'0,"-18"0"15,0 0 1,1 0 15,-1 0-15,18 53-1,0 0 1,18 17 0,52-35-1,1-17 1,17-18-1,-35 0 1,-35-18-16,34-17 16,-34-35-1,-18-1 1,-18 36 0,1 17-1,-1 18 16,18 18-31,0 17 16,18 18 0,17 0-1,-17-18 1,-1 0 0,1-35-1</inkml:trace>
  <inkml:trace contextRef="#ctx0" brushRef="#br1" timeOffset="-58894.938">17674 17268 0,'0'0'0,"0"-17"15,0-1-15,0-17 16,-35 17 31,-18 18-32,35 36 1,1-19-16,-19 36 16,36 18-1,18-18 1,17-18-1,1-18 1,34-17 0,1-35-1</inkml:trace>
  <inkml:trace contextRef="#ctx0" brushRef="#br1" timeOffset="-58331.549">17868 16863 0,'0'0'0,"0"-18"15,-35-35 1,17 18 0,1 35-1,17 53 1,17 35-1,19 18 1,-19 17 0,1-17-1,-18-35 1,17-1 0,1-52-1,-18-18 32,0-18-31,0 1-1,35-54 1,1 1 0,17 17-1,-18 35-15,18 36 16,0 17-1,-18 35 1,0 19 0,-17-19-1,-18-17 1,-18-35 0,-17-18-1,35-18 1</inkml:trace>
  <inkml:trace contextRef="#ctx0" brushRef="#br1" timeOffset="-57378.208">18591 16598 0,'0'0'0,"18"-17"16,17-1 15,-52 18 31,-1 0-46,0 0-16,1 0 0,-36 0 16,18 18 15,-1-1-15,36 18-1,0 1 1,0 17-1,36 17 1,-36-17 0,0 35-1,0-70-15,0 70 16,0 0 0,35 1-1,-18-37 1,-17 37-1,18-19 1,0-17 15,-1-35-15,1-1 0,0 1-1,-1-18 1,36 0-1,0-18 1,0 1 0,18-19-1,-36-34 1</inkml:trace>
  <inkml:trace contextRef="#ctx0" brushRef="#br1" timeOffset="-57143.879">18627 17251 0,'0'0'0,"-18"0"0,0 0 16,18-18-1,18 18 1,17-17-1,18-1 1,0-35 0,-35 35-16</inkml:trace>
  <inkml:trace contextRef="#ctx0" brushRef="#br1" timeOffset="-56706.053">18944 16704 0,'0'0'0,"-17"-35"15,-19-1 1,19 1-1,-1 35 1,18-17-16,0 34 31,18 54-15,-1-1 0,19 54-1,-19 35 1,18-36-1,-17-88-15,17 36 16,1 17 0,-19-35-1,-17-35 17</inkml:trace>
  <inkml:trace contextRef="#ctx0" brushRef="#br1" timeOffset="-56330.157">19315 17180 0,'0'-17'32,"17"17"-32,-17-36 15,18 19 1,-18-19-16,0-16 31,-18 16-15,-17 36-1,-18 18 1,35 52 0,36 36-1,35-35 1,-18-36 0,36 18-1,-54-53-15</inkml:trace>
  <inkml:trace contextRef="#ctx0" brushRef="#br1" timeOffset="-55798.957">19579 17304 0,'0'0'0,"0"-18"47,0 0-31,0 1-1,-17-18 1,-1-18 0,18-36-1,0 19 1,53 52 0,17 54-1,-34 16 1,-19-16-16,36 34 15,-53-17 1,0-18 0,0-52 15,0-1-31,-17-35 16,17-17 15,0-1-16,35 36 1,18 35 0,0 53-1,-18 53 1,-35-53 0,0-1-1,0-16 1,0-19-1,-18-52 1</inkml:trace>
  <inkml:trace contextRef="#ctx0" brushRef="#br1" timeOffset="-55408.191">20161 17127 0,'18'-17'31,"-18"-1"-15,18 0 0,-1-17-1,-17-18 1,0 36-16,-17-1 15,-19 18 1,1 53 0,0 35-1,35 0 1,17 0 0,19-35-1,34-35 16,1-18-15,-54 0-16</inkml:trace>
  <inkml:trace contextRef="#ctx0" brushRef="#br1" timeOffset="-55032.441">20426 17304 0,'0'17'15,"0"-34"-15,17 34 47,-17-34-31,0-19-1,18 1-15,-18-35 16,35-36 0,1 53-1,52 18 1,-18 35 15,1 88-15,-36 0-1,-35 0 1,18-17 0,-18-18-1,0-36 1,-18-17-1,-17-17 1,35-1-16</inkml:trace>
  <inkml:trace contextRef="#ctx0" brushRef="#br1" timeOffset="-54563.305">20937 16492 0,'0'-17'0,"0"-1"31,18 18-15,0 0-1,-18 18 1,35 35 0,-35 35-1,0 53 1,0 18 0,0-18-1,0-18 1,0-35-1,0-17 1,0-53 15,18-1-31,17 1 16,0-18 0,18-18-1,-18-17 1,1-18-16</inkml:trace>
  <inkml:trace contextRef="#ctx0" brushRef="#br1" timeOffset="-54438.369">21131 17057 0,'-17'0'0,"34"0"0,-52-35 16,53 17 15,-1 0-16,36 1-15</inkml:trace>
  <inkml:trace contextRef="#ctx0" brushRef="#br1" timeOffset="-53515.403">21572 16528 0,'0'-18'47,"-17"18"-16,-1-18-16,-17 18 1,17 0-16,1 0 16,-19 0 15,19 18 0,17 17-15,0 1-1,0-1 1,0-18-16,0 36 16,0 18-1,0-1 1,0 1 0,0 17-1,0 0 1,0 18-1,0-35 1,17-36 0,19 0-1,34 1 17,-35-36-17,1 0 1,-1 0-1,-17-36 1,-1-17 0,-17 1-16</inkml:trace>
  <inkml:trace contextRef="#ctx0" brushRef="#br1" timeOffset="-53359.166">21572 17057 0,'0'0'15,"-17"-18"1,52 1 0,0-1-1,36-17 1</inkml:trace>
  <inkml:trace contextRef="#ctx0" brushRef="#br1" timeOffset="-52921.451">22207 16792 0,'0'0'0,"18"0"0,-36 0 46,-17 35-30,0 1 0,-18 52-1,-35 18 1,35-18 0,0-35-1,53-35-15,-18-1 16,1-17-1,17-17-15</inkml:trace>
  <inkml:trace contextRef="#ctx0" brushRef="#br1" timeOffset="-52733.932">21872 17022 0,'0'-36'32,"0"19"-32,0 70 0,35-89 31,1 89-16,17 18 1,17-18 0,-52-18-1,52 0 1,-52-35-16</inkml:trace>
  <inkml:trace contextRef="#ctx0" brushRef="#br1" timeOffset="-52233.477">22719 16792 0,'0'0'0,"0"-17"15,-18-19 1,-17 36-1,0 0 1,-1 18 0,-34 52-1,35 19 1,17-1 0,36 18 15,34-36-16,1-17 1,18-35 0,0-36-1,-54-17 1,1 17-16</inkml:trace>
  <inkml:trace contextRef="#ctx0" brushRef="#br1" timeOffset="-51858.363">22895 16916 0,'18'0'0,"-18"-18"0,18 0 31,-1 1-15,-17-36-1,-17 35 1,-19 18 0,1 18-1,0 52 1,17 36-1,18-88-15,18 70 16,-1-35 0,36 0-1,18-35 1,-1-18 0</inkml:trace>
  <inkml:trace contextRef="#ctx0" brushRef="#br1" timeOffset="-51498.671">23195 16863 0,'0'0'0,"0"-18"0,0-17 16,0 17 0,0 36-1,-18 17 1,-17 53-1,35 36 1,0-1 0,0-35-1,0 36 1,0-54 0,0-34-1,0-19 1,0-34 15,0-1-15,-17-17-1,17 17-15</inkml:trace>
  <inkml:trace contextRef="#ctx0" brushRef="#br1" timeOffset="-51232.836">23195 16792 0,'0'0'0,"0"-35"0,18-18 16,17 53-1,36 0 1,-1 71 0,-17 17-1,-53-18 1,-53 1-1,18-36 1,-71 0 0,18-17-1,53-18 1,17 0-16</inkml:trace>
  <inkml:trace contextRef="#ctx0" brushRef="#br1" timeOffset="-50779.604">23530 16387 0,'0'0'0,"0"-18"16,0 0-1,0 36 16,0 17-15,0 36 0,0-54-16,18 107 15,-18-18 1,0 35 0,0-18-1,0-17 1,0-53-1,18-53 1,-1 0 0</inkml:trace>
  <inkml:trace contextRef="#ctx0" brushRef="#br1" timeOffset="-50607.626">23530 16933 0,'0'0'16,"0"-17"-16,-17 17 0,17-18 16,17 0-1,36-17 1,0 17 0</inkml:trace>
  <inkml:trace contextRef="#ctx0" brushRef="#br1" timeOffset="-50388.885">23901 16739 0,'0'0'16,"17"0"-16,1 0 0,0 18 31,-18 17-15,0 36-1,-18-1 1,18 1-1,-18-18 1</inkml:trace>
  <inkml:trace contextRef="#ctx0" brushRef="#br1" timeOffset="-50232.592">23918 16492 0,'0'0'0,"0"-17"0,0-19 16,-17 1-1,-1 35 1</inkml:trace>
  <inkml:trace contextRef="#ctx0" brushRef="#br1" timeOffset="-49857.367">24218 16598 0,'-17'0'16,"17"18"-16,-36 17 15,19-17-15,-19 70 16,19 0 0,17 0-1,35-17 17,0-53-17,18-18 1,0-71-1,-53-35 1,0 18 0,0-18-1,0 36 1,0 52 0</inkml:trace>
  <inkml:trace contextRef="#ctx0" brushRef="#br1" timeOffset="-49497.896">24395 16969 0,'0'0'0,"0"17"16,17-17 15,-17-35-15,-17-36-1,17-34 1,0-1 0,17 70-16,18-16 15,54 16 1,17 54 0,-1 88-1,-69 17 1,-36-35-1,-18 54 1,-35-72 0,18-35-1,17-35 1</inkml:trace>
  <inkml:trace contextRef="#ctx0" brushRef="#br1" timeOffset="-43837.901">25047 15998 0,'0'0'0,"-17"-35"32,-1 18-32,18-19 15,0 1 1,0-18 0,0 35-1,0 1 1,0 34 31,0 1-32,0 35 1,0 18 0,18 17-1,-18-53 1,0 53-1,0-17 1,0-1 0,0 19-1,0-1 1,0-18 0,0 18-1,0 18 1,-18 18-1,18-18 1,-18-36 0,1 36-1,-1 17 1,0-17 0,18-53-1,-17 35 16,17-17-15,-18-18 0,0 0-1,18-36 1,0 1 0,0 0-1,-17-18 1,17 17 15,-18-17-15,1 0 15,-1 0-31,-17 0 16,-36 0-1,1 0 1,-1 0 15,0 18-15,-17-18-1,18 18 1,-54-18 0,-17 0-1,106 17-15,-53-17 16,-54 0-1,1 18 1,-17-18 0,52 18-1,-53-18 1,-70 0 0,123 0-1,-70 0 1,-1 0-1,18 0 17,36 0-17,-53 0 1,-71 0 0,123 0-1,-35 0 1,36 0-1,-1 17 1,1 1 0,-1-18-1,19 17 1,-19 1 0,18-18-1,-35 0 1,-18 18-1,-52-18 17,123 17-17,-54-17 1,19 18 0,-18 0-1,0-18 1,0 17-1,0-17 1,-18 18 0,0 0-1,-17-1 1,52-17 0,-105 18-1,70-18 1,18 17-1,53-17 1,-53 0 15,-53 0-15,0 18 0,17 0-1,19-18 1,-19 0-1,1 17 1,-1 1 0,1-18-1,53 0 1,-1 0 0,1 0-1,-19 0 1,-16 0-1,52 0 1,-88 0 15,70 0-15,19 0 0,34 0-1,-35 0 1,0 0-1,53 18 1,-17-18 0,35 0-1,-36 17 1,-17-17 0,0 18-1,-1-18 1,1 18-1,0-18 1,53 0 0,17 0 15,18-18 16,0 0-32,18-17 1,-1-18 0,-17-35-1,0 17 1,18 36-16,-18-53 16,0-18-1,0 18 1,0-18-1,0 35 1,0-34 0,0-1 15,18-53-15,-18 71-1,0 17 1,0-17-1,0 0 1,17 35 0,-17 0-1,0 35 17,0 1-17,18 17 1,-18-18-1,18 18 1,-18-17 0,17 17-1,36 0 17,0 0-17,35 0 1,18 0-1,0 0 1,-18 0 0,0 0-1,18 0 1,18 0 0,-19-18-1,-34 18-15,70 0 16,-35 0-1,-18 0 1,18-18 0,17 18-1,-17 0 17,53 0-17,-53 0 1,-53 0-1,-18 0 1,-17 0 0,52 0-1,54 0 1,-36 0 0,-35 0-1,0 0 1,0 0-1,17 0 1,54 0 0,-71 0-1,17 0 17,18 0-17,18 0 1,18 0-1,-36 0 1,-35 0 0,-18 0-1,18 0 1,18-17 0,-1 17-1,-35 0 1,1 0-1,17-18 1,17 18 0,1 0-1,-36-18 1,0 18 15,18 0-15,0 0-1,18-17 1,-1 17 0,-17 0-1,18-18 1,17 18 0,0 0-1,-35-18 1,18 18-1,-19 0 1,1 0 0,53-17-1,-35 17 1,35-18 0,-18 18 15,-18 0-16,-17-17 1,0 17 0,18-18-1,17 18 1,0-18 0,18 18-1,0-17 1,0-1-1,-1 18 1,1 0 0,0-18-1,18 18 1,-1-17 0,18-1 15,-35 18-16,-18 0 1,-17-18 0,-1 1-1,18 17 1,18 0 0,-17 0-1,-1 0 1,18 0-1,-1-18 1,-16 18 0,-1-18-1,0 1 1,18 17 0,0 0 15,-1 0-16,1 0 1,-35 0 0,-1-18-1,1 18 1,17 0 0,18 0-1,-18 0 1,-17 0-1,-18-17 1,17 17 0,18-18-1,1 18 1,16 0 0,1 0-1,0-18 16,-35 18-15,70 0 0,-53-17-1,-17-1 1,-19 18 0,19 0-1,-36-18 1,53 18-1,-35-17 1,-17 17 0,-1-18-1,18 18 1,-18 0 0,53 0-1,1-18 16,-37 18-15,1 0 0,-17-17-1,-1 17 1,0 0 0,0-18-1,1 18 1,-19 0-1,19-17 1,-1 17 0,0 0-1,36-18 1,-54 18 0,1 0-1,17 0 1,-17 0 15,0 0-15,-1 0-1,-17-18 17,18 18 14,-36 0 17,1 0-47,-1-17-16,-53-19 15</inkml:trace>
  <inkml:trace contextRef="#ctx0" brushRef="#br1" timeOffset="-39665.759">18397 15804 0,'-17'0'0,"17"18"31,-18 0 16,18-1 62,0 1-46,-18-18 15,1 0-31,34 0 0,1 0-32,-18-18-15</inkml:trace>
  <inkml:trace contextRef="#ctx0" brushRef="#br1" timeOffset="-38946.974">18609 15734 0,'0'-18'16,"-18"18"-1,18-17 1,-17 17 62,-1 0-62,0 0-1,1 17 1,-18 19 0,35-19-1,-18 1 1,0 17-1,1 18 17,17 0-17,-18-35-15,18 34 16,0 19 0,0 0-1,-18-36 1,1 18-1,17-36 1,0-17 62,17-17-62</inkml:trace>
  <inkml:trace contextRef="#ctx0" brushRef="#br1" timeOffset="-38368.869">18979 15804 0,'0'0'0,"-17"0"0,34 0 46,1 0-30,17-17 0,-17 17-16,17-18 15,1-35 1,-19 0 0,-17 36-1,-53-1 1,0 36-1,-17 17 1,35 18 0,17 35-1,71-17 1,0-1 0,17-35-1,1 1 1,-36-36-1,0 0 17,1-53-17,-19 35-15</inkml:trace>
  <inkml:trace contextRef="#ctx0" brushRef="#br1" timeOffset="-38009.539">19491 15628 0,'35'-53'15,"-35"18"-15,-35 141 16,35-124-16,35-105 0,-52 123 47,-1 17-31,0-17-16,-17 53 15,35-35-15,-18 35 16,36 17-1,35-17 1,18-18 15,-36 1-15,18 17 0,-36 0-1,-52-18 1,-35-18-1,-19 19 1,19-36 0,52 0-1</inkml:trace>
  <inkml:trace contextRef="#ctx0" brushRef="#br1" timeOffset="-35900.077">20197 14270 0,'0'0'0,"17"0"16,-34 0 77,34 0 64,1 0-142,-1 0 1,1 0-16,53 0 16,-1 0-1,36 0 1,-18 0-1,18 0 1,0 0 0,-18 0 15,-17 0-15,-1 0-1,1 0 1,-1 0-1,1 0 1,-1 0 0,1 0-1,0 0 1,17 0 0,-35 0-1,35 0 1,35-18-1,-17 18 1,-18-17 0,18 17-1,0 0 17,-18 0-17,-35-18 1,18 18-1,-1-18 1,1 18 0,17 0-1,-17-17 1,-19 17 0,54-18-1,0 18 1,35 0-1,-35 0 1,-18 0 0,-17-18-1,17 1 17,0 17-17,-17-18 1,-36 18-1,0 0 1,-17 0 0,17 0-1,-17 0 1,-1 0 0,-17-18 15,-17 18-16,-36-35 1,0 35-16,18-17 16</inkml:trace>
  <inkml:trace contextRef="#ctx0" brushRef="#br1" timeOffset="-34868.545">21114 13758 0,'0'0'0,"0"-17"31,17 17-16,-17 17 64,0 1-64,-17 0-15,-1 17 16,0 18-1,1-36-15,-1 19 16,1-1 0,-1-35-1,18-18 17,0-35-1,18 18-31,-1-35 15,36-1 1,-18 18 0,-17 35-1,0 18 1,17 18 0,0 35-1,0 0 1,18 0-1,0-18 1,-17 0 0,17-35-1,-18-17 1</inkml:trace>
  <inkml:trace contextRef="#ctx0" brushRef="#br1" timeOffset="-34493.382">21537 13388 0,'0'0'0,"-35"-18"16,17 1-1,1 34 16,17 1-31,0 17 16,0-17-16,0 52 16,17 19-1,1-1 1,-18 18 0,0-36-1,0 1 16,-18-36-15</inkml:trace>
  <inkml:trace contextRef="#ctx0" brushRef="#br1" timeOffset="-34133.79">21819 13564 0,'0'0'0,"-17"0"16,-1 0 0,18 18-16,-18 0 0,1 17 15,17 35 1,0 1 15,35-18-15,53-18-1,36-35 1,-36-17 0,-70-36-1,-18-36 1,-71 36-1,-17 18 1,-18 35 0,53 18-1</inkml:trace>
  <inkml:trace contextRef="#ctx0" brushRef="#br1" timeOffset="-33086.814">23424 13811 0,'0'-17'62,"18"34"48,17 1-95,36 35 1,35 0 0,-18 0-1,-18-18 1,-17-17 0,-35-18 62,0 0-63,-1 0 1,-17 17 15,0 1-15,-35-1-1,-18 19 1,-17 17 0,-36 0-1,18-1 1,52-52-16,-34 18 16,34 0-1</inkml:trace>
  <inkml:trace contextRef="#ctx0" brushRef="#br1" timeOffset="-31024.468">24183 12524 0,'0'-18'16,"0"0"-16,18 1 31,-18-1 0,0 0-15,0 1 171,0-1-171,-18 0 0,-17-17-1,17 18 1,18-1-16,-53-35 15,18 0 1,-18 0 0,35 18-1,18 53 17,36 17-17,-19 0 1,18 18-1,-35 18 1,0 17 0,0-53-1,0 36 1,-17 17 0,17 0-1,-18-17 1,18-19-1,0 19 1,0 0 0,-17-1-1,-1 18 1,18 1 0,0-1-1,0-18 1,0 18-1,0-70-15,0 53 16,0-18 0,0 17-1,0-17 17,0-18-17,0 18 1,-18-17-1,18 16 1,0-16 0,-17 17-1,17 0 1,-18-1 0,18 1-1,0-17 1,0 17-1,0-1 1,0 37 0,0-54-1,0 36 17,-18-1-17,18-17 1,0 0-1,0 0 1,0 17 0,0-17-1,0 0 1,0-18 0,0-52 30,0-1-30,0-17-16,0 17 0,53-123 16</inkml:trace>
  <inkml:trace contextRef="#ctx0" brushRef="#br1" timeOffset="-28444.506">24201 12418 0,'0'0'16,"-18"-36"-1,0 19 1,1-1 0,17 1-1,-18 17 1,18-18-1,18 18 1,17 0 0,18 0-1,35 0 1,0-18 0,18 18 15,18 0-16,34 0 1,19 0 0,34-17-1,-17-1 1,0-17 0,0 17-1,-52 0 1,-1 1-1,0-1 1,0 1 0,-18-1-1,18 0 1,18 18 0,0-35-1,0 17 1,-36 18 15,1-17-15,17-1-1,-18 18 1,-70-18-16,71 18 16,-36 0-1,35-17 1,1-1-1,17 1 1,18 17 0,35-18-1,-71 0 1,-17 18 0,0-17-1,0-1 16,-36 18-15,1-18 0,-1 18-1,18 0 1,-35 0 0,-17-17-1,-1 17 1,0 0-1,0-18 1,18 18 0,18-18-1,-18 18 1,0 0 0,53-17-1,-53-1 16,17 18-15,-35 0 0,-17 0-1,0 0 1,-1 0 0,-17-18-1,0 36 141,0 0-140,-17-18-16,17 17 16,-36 1-1,36 0-15,-53 17 16,1 18 0,34 0-1,0 17 1,18 19-1,-17 52 1,-19-36 0,19-16-1,17-19 1,-36-17 15,19 18-15,-18-1-1,-1-17 1,19-18 0,17 1 15,0 17-15,0 0-1,-18 17 1,0-17-1,18 18 1,0-36 0,-17 18-1,17 0 1,-18 53 0,18-18-1,0-18 1,18 18-1,-1-17 1,-17 17 0,0-35 15,0 53-15,0-35-1,18-1 1,-18 1-1,0-1 1,0 1 0,0-18-1,0-18 1,0 0 0,-18-52 30</inkml:trace>
  <inkml:trace contextRef="#ctx0" brushRef="#br1" timeOffset="-26491.164">23971 14905 0,'-17'0'0,"-1"0"15,0 0 1,1 0 0,34 0 31,1 0-32,17 0 1,1 0-16,16 0 15,19 0 1,35 0 0,17 0-1,18 0 1,18 0 0,53-18-1,-53 18 1,-1-17-1,19 17 1,-19-18 0,-16 18-1,-19-18 1,18 18 15,-17-17-15,-1 17-1,-17 0 1,17 0 0,36-18-1,-18 18 1,-53-18 0,54 18-1,-1 0 1,0 0-1,-18-17 1,-35 17 0,-17 0-1,0 0 1,34-18 0,37 18 15,-1 0-16,35 0 1,-70 0 0,35-18-1,-18 18 1,1 0 0,-71 0-1,70-17 1,-35 17-1,18-18 1,-17 18 0,-19 0-1,-35-17 1,54 17 0,-37-18 15,1 18-16,0 0 1,0 0 0,35 0-1,-17 0 1,17 0 0,-17 0-1,-18 0 1,-18-18-1,18 18 1,0-17 0,35 17-1,-18-18 1,-34 18 0,-36-18 62,0 1-47,-18-1-15,0 0-16</inkml:trace>
  <inkml:trace contextRef="#ctx0" brushRef="#br1" timeOffset="-24881.337">24342 12718 0,'0'-18'16,"-18"18"15,0 18 0,18-1-15,0 1 0,0 0-16,0 34 15,0 1 1,36-17 0,17-19-1,-1-17 1,-16-35-1,-19-18 1,1 0 0,-18 18-1,0 53 17,0-1-17,0 1-15,18 17 16,17-17-1,18-18 17,0 0-17,0-18 1,0-17 0,-36-36-1,-34 18 1,-36 18-1,35 35 1,0 0 0</inkml:trace>
  <inkml:trace contextRef="#ctx0" brushRef="#br1" timeOffset="-24131.407">25188 12612 0,'0'0'15,"-17"-18"16,-1 18-15,-35 0 0,-17 18-1,17 17 1,17 18 0,36 0-1,89 0 1,-54-36-16,71 1 15,-36-18 1,-17-18 15,-35-17-15,-18-18 0,0 0-1,0 36 1,-18 17-1,18 35 1,0 0 0,0 18-1,53-18 1,35-17 0,-17-18-1,-1-18 1,1-17-1,-36-18 1,-17 18 0,-18 17 15,0 36 0,0 35-15,0-18-1,0 0 1,0 1 0,0-54-1</inkml:trace>
  <inkml:trace contextRef="#ctx0" brushRef="#br1" timeOffset="-23959.555">25665 12471 0,'0'0'16,"-18"-53"0,0 35-1,1 18 1,-1 0 15</inkml:trace>
  <inkml:trace contextRef="#ctx0" brushRef="#br1" timeOffset="-23647.104">25770 12347 0,'0'0'0,"18"-17"0,0 17 16,-1-18-1,1 18 32,-18 35-47,0-17 16,18 52 0,-18 36-1,17 0 1,1-18-1,-18-17 1,0-18 0</inkml:trace>
  <inkml:trace contextRef="#ctx0" brushRef="#br1" timeOffset="-23475.301">25947 12665 0,'0'0'0,"0"-18"16,0 0 0,0 1 15,35-1-15</inkml:trace>
  <inkml:trace contextRef="#ctx0" brushRef="#br1" timeOffset="-23162.745">26070 12524 0,'53'-36'31,"-35"19"-15,-1-1-16,-105 89 0,212-160 15,-124 107 32,0 0-47,-18 17 16,18 18-1,18 0 1,17 17 0,0-17-1,1 0 1,-36-18 15,-36-35-15,1 18-16,-36-18 15,19-18 1,52 1-16</inkml:trace>
  <inkml:trace contextRef="#ctx0" brushRef="#br1" timeOffset="-22615.622">27129 12277 0,'0'0'0,"0"-18"0,17 18 16,19-71 0,-19 1-1,-17 17 1,0 18-1,-53 35 1,0 53 0,36 35-1,17 18 1,17 17 15,1 1-15,0-1-1,-18-17 1,0-36 0,0-17-1,0-70 1</inkml:trace>
  <inkml:trace contextRef="#ctx0" brushRef="#br1" timeOffset="-22115.601">27040 12629 0,'0'0'16,"-35"0"-16,53-17 31,-1 17-15,54-18-1,17 1 1,0-1-1,1-17 1,-19-1 0,-17 19-1,-35-1 1,-36 18 15,18 18-15,-18 35-1,18 17 1,18 1 0,0-54-16,35 19 15,-1-19 1,-16-34 0,-36-36 15,0-18-16,-36-17 1,-16 17 0,-1 54-1,17 17 1</inkml:trace>
  <inkml:trace contextRef="#ctx0" brushRef="#br1" timeOffset="-21787.572">27781 12471 0,'0'0'0,"36"0"15,16 17 1,1 19 0,0 34 15,-53-17-16,0 0 1,0-35 0,0-36 15,0-17-15,18-36-1,17 1 1,0-19-1,-35 72-15,18-19 16,-18 1 0</inkml:trace>
  <inkml:trace contextRef="#ctx0" brushRef="#br1" timeOffset="-20082.943">24465 13458 0,'-18'0'78,"1"0"-62,-1 18-1,-17 17 1,17 36-1,18-1 1,0-52-16,18 53 16,17-36-1,0-35 1,18 0 0,-35-35-1,17-71 1,-35 18-1,-35-1 1,-18 37 0,0 52 15,18 0-15,35 35-1</inkml:trace>
  <inkml:trace contextRef="#ctx0" brushRef="#br1" timeOffset="-19817.24">24747 13458 0,'0'0'0,"18"0"15,-18 18-15,0 0 31,0-1-15,-18-17 47,18-17-48,0-1 1,0 0-16</inkml:trace>
  <inkml:trace contextRef="#ctx0" brushRef="#br1" timeOffset="-19301.287">25171 13282 0,'0'0'0,"35"-18"16,-35 1-1,-18 34 48,1 1-63,-1 0 15,-17 52 1,35-17 0,17-18-1,54 1 1,0-1 0,-19 0-1,-16 1 1,-19 16-1,-17-16 1,-17-1 0,-19 0-1,19-35 1,-54 18 0,18-18-1,18 0 1,0-35-1,35-18 1</inkml:trace>
  <inkml:trace contextRef="#ctx0" brushRef="#br1" timeOffset="-19145.094">25259 13317 0,'0'0'15,"18"-35"-15,34 0 16,-16 17-1,17 18 1,0-35 0,-36 35-1</inkml:trace>
  <inkml:trace contextRef="#ctx0" brushRef="#br1" timeOffset="-18598.352">25876 13353 0,'0'0'16,"18"0"-16,0-18 16,-36 18 31,0 0-32,1 0 1,-36 35-1,17 18 1,19 0 0,17 18-1,35-1 1,-17-52-16,35 52 16,0-34-1,-53-1 1,0 0-1,-36-17 1,-17 0 0,-35-18-1,35 0 1,0-18 0</inkml:trace>
  <inkml:trace contextRef="#ctx0" brushRef="#br1" timeOffset="-16737.981">26705 13035 0,'0'-18'15,"0"1"32,-17 17 0,-1 17-47,0-17 16,1 18-16,-36 53 15,0 52 1,0 18 0,18 0-1,17 0 1,53-35-1,36-17 17,35-54-17,-71-18-15,106-17 16,-53-17-16</inkml:trace>
  <inkml:trace contextRef="#ctx0" brushRef="#br1" timeOffset="-16316.133">27111 13317 0,'0'0'0,"0"-17"0,-18-1 32,18 0-1,-17 18-15,-1 53-1,0 53 1,1 0-1,17 17 1,0-17 0,0-35-1,0-18 1,0-36-16,0 1 16,0-53 15,0 17-16</inkml:trace>
  <inkml:trace contextRef="#ctx0" brushRef="#br1" timeOffset="-16019.285">27076 13300 0,'0'0'0,"17"-36"16,19 1-1,17 35 1,17 0 0,-17 53-1,-35 0 1,-18 0 0,-36 0-1,-17-18 1,1-17-1,-1-18 1</inkml:trace>
  <inkml:trace contextRef="#ctx0" brushRef="#br1" timeOffset="-15659.951">27534 13229 0,'0'0'16,"0"18"15,-17 17-15,17 36-1,0-1 1,17 1-1,36-18 1,0-53 0,-18-18 15,-17-53-15,-18 1-1,0 35-15,-35-18 16,-1 17-1,-16 36 1,34-17-16</inkml:trace>
  <inkml:trace contextRef="#ctx0" brushRef="#br1" timeOffset="-15284.672">27869 12982 0,'0'0'16,"0"-17"-16,-17-1 16,-18 18-1,35 18 16,0 17-15,17 53 0,-17 53-1,0-17 1,0-1 0,0-35-1,0-35 1,18-35-1,-1-36 1,-17 1 0</inkml:trace>
  <inkml:trace contextRef="#ctx0" brushRef="#br1" timeOffset="-14971.497">28081 13070 0,'0'0'15,"0"-53"-15,0 1 16,0 34 0,0 0-1,-18 18 1,18 36 0,0 34-1,0 36 1,0 17-1,18 1 1,0-18 0,-1-36 15,19-34-15,-1-54-1</inkml:trace>
  <inkml:trace contextRef="#ctx0" brushRef="#br1" timeOffset="-14815.185">28346 13388 0,'17'0'16,"-87"53"-1,123-106-15,-36 88 16,-17 0 0,0 1-1,0-19 1</inkml:trace>
  <inkml:trace contextRef="#ctx0" brushRef="#br1" timeOffset="-14658.531">28310 13053 0,'0'0'0,"0"-36"16,0 1-1,0 18 1</inkml:trace>
  <inkml:trace contextRef="#ctx0" brushRef="#br1" timeOffset="-14283.665">28540 13406 0,'0'0'0,"17"17"0,-17 1 16,0-36 15,-17-17-31,-1-36 16,-17-17 15,35-18-16,53 53 1,53 36 0,-1 52-1,-34 36 1,-53-36-16,-1 35 16,1 19-1,-18-19 1,0-35-1,-18-52 17</inkml:trace>
  <inkml:trace contextRef="#ctx0" brushRef="#br1" timeOffset="-13642.997">29175 13053 0,'0'0'16,"-18"-18"0,0 0-1,-17 18 1,0 53 0,17 18-1,18 0 1,53-19-1,-35-52 1,17 0 0,0-35-1,-17-53 1,-18 17 0,0 18 15,-18 71 0,1 17-15,17 36-1,-18 52 1,18-70-16,0 124 16,18-1-1,17-35 1,-35 0-1,0-88 1,-18 18 0,-70-54-1,18-34 1,-1-36 0,18-35-1,35-18 16,71-53-15,36 71 0,52-53-1</inkml:trace>
  <inkml:trace contextRef="#ctx0" brushRef="#br1" timeOffset="-12548.415">24253 14340 0,'0'0'0,"18"0"16,-18-17-16,18-36 15,-1 35 1,-17 1 0,0 34-1,18 18 1,-18 18-1,0 53 17,0 0-17,0-18 1,0-17 0,0-54-1,-18-17 1,18-52-1,0 34-15</inkml:trace>
  <inkml:trace contextRef="#ctx0" brushRef="#br1" timeOffset="-12267.254">24359 14270 0,'0'0'15,"18"-35"-15,0-1 16,34 1-1,1 35 1,36 18 15,-54 35-15,-35-18 0,0 0-1,-18 18 1,-35-35-1,-35 17 1,53-35 0,35-18-1</inkml:trace>
  <inkml:trace contextRef="#ctx0" brushRef="#br1" timeOffset="-11876.658">24941 14305 0,'18'0'16,"17"0"-1,1-35 1,-19 17-1,1-17 1,-18 17 0,-18 18-1,-35 0 1,36 0-16,-19 36 16,36 34-1,18 18 1,17-17-1,36-18 1,17-18 0,-53-35-1</inkml:trace>
  <inkml:trace contextRef="#ctx0" brushRef="#br1" timeOffset="-11563.716">25400 14323 0,'18'0'16,"-36"0"-16,53 0 16,-17 70-1,-18-17 1,0 18 0,0-18-1,0-36 1,0-34 15,0-36-15,0-35-1,18-1 17,17 19-17,-18 17 1,1 35-16</inkml:trace>
  <inkml:trace contextRef="#ctx0" brushRef="#br1" timeOffset="-11360.664">25753 14217 0,'0'0'0,"53"18"16,-18 17-1,-17 18 1,-1 17-1,-17-17 1,-17 18 0,-1-54 15</inkml:trace>
  <inkml:trace contextRef="#ctx0" brushRef="#br1" timeOffset="-11219.736">25823 14146 0,'0'0'0,"0"-53"15,-17 18 1,-1 35 15</inkml:trace>
  <inkml:trace contextRef="#ctx0" brushRef="#br1" timeOffset="-10844.571">26017 14182 0,'0'17'16,"0"1"-1,-17 35 1,-1 17 0,18 19-1,0-19 1,53-35 0,0-17-1,-18-53 1,-17-18-1,-18-53 1,0 18 0,-53 17-1,18 36 1,17 35 0</inkml:trace>
  <inkml:trace contextRef="#ctx0" brushRef="#br1" timeOffset="-10281.937">26564 14305 0,'0'0'0,"0"-18"15,0 1 1,-53 17-1,-17 17 1,-1 36 0,18 36-1,71-1 17,52-35-17,1-18 1,17-35-1,-17-35 1,-18-89 0,-53-17-1,0 18 1,-53 17 0,35 53-1,0 53 1,18 18-1,36 52 1,-1 36 0,18 35-1,-18-35 1,-35 0 15,0-53-15,0-18-1,0-53 1</inkml:trace>
  <inkml:trace contextRef="#ctx0" brushRef="#br1" timeOffset="-10000.215">27005 14005 0,'0'0'0,"0"-17"0,18-1 16,35 18-1,-36 0-15,54 53 16,-1 35 0,-17 53 15,-35 53-16,-89-17 1,1-89 0,-159 53-1,176-123-15</inkml:trace>
  <inkml:trace contextRef="#ctx0" brushRef="#br1" timeOffset="-6812.009">26793 11889 0,'-17'0'47,"-1"17"-15,18 1 14,0-36 33,18 1-79,-1-19 15,1 1 1,0-36-1,17 1 17,-17 17-17,-1-35 1,1 53 0,0-18-1,-18 17 1,17 1-1,1-18 1,-18 18 0,0-18-1,0 0 1,0 0 0,17-17-1,1-1 1,-18 53-16,18-52 31,-1-1-15,-17 18-1,0-17 1,0 17 0,0 18-1,18-36 1,-18 36-1,0-1 1,0 19 0,-18 17 249,1 0-249,-1 0 0,-35 0-16,-35 0 15,-53-18 1,70 18-1,36 0 1,-71 0 0,0 0-1,1 0 1,-1 0 0,18 0-1,-1 0 1,-16 0-1,16 0 1,-17 0 0,-52 0-1,-1 0 1,36 0 0,-36 0-1,18 0 1,17 0-1,1 0 1,35 0 15,-1 0-15,-17 0 0,-88 0-1,71-17 1,-18-1-1,0 18 1,0 0 0,0-18-1,17 18 1,1 0 0,-19 0-1,19 0 1,0 0-1,17 0 1,-35 0 15,35 0-15,0 0 0,35 0-1,1 18 1,-1-18-1,-35 18 1,-88-1 0,36-17-1,17 0 1,35 18 15,18-18-31,17 17 16,-70 1-1,53-18 1,35 0 0,17 0 15,-16 18-15,-19-18-1,-17 35 1,35-35-1,18 0 1,-1 0 0,-17 18-1,0-18 1,-17 17 0,35-17-1,-18 0 1,17 0-1,1 0 1,18 0 0,34 0 156,1 0-172,-1 0 15,89-35 1,0 0-1</inkml:trace>
  <inkml:trace contextRef="#ctx0" brushRef="#br1" timeOffset="-5327.228">21114 10213 0,'0'0'16,"0"-18"0,0 36 77,-18 0-93,0-18 0,1 35 16,-36 35 0,0-17-1,0 0 1,18-18 0,-18 1 15,35-1-16,1-35 1,-1 18 0,0-18-1,1 0 1,-36 17 0,35-17-1,0 0 1,18 18-1,-17-18 79,-1 0-78,1 0-1,-1 0 1,0 0 0,18 18 15,-17-18-31,-1 0 16,0 0 15,36 0 156,0 0-155,-1 0-32,1 0 15,17 0 1,0 17-1,18 19 1,36-1 0,-1 18-1,18 0 1,-1 0 0,-16-18-1,-36 0 16,-36-35-31,-17 18 32,18-18 15,-18-18-47,0 0 15,0 1-15</inkml:trace>
  <inkml:trace contextRef="#ctx0" brushRef="#br1" timeOffset="-3389.687">29686 14287 0,'-17'0'0,"-1"0"94,18 18-78,0 0-1,0-1 1,0 19 0,0-1-1,0 0 1,0 1-1,0-19 1,0 18 15,0-17-15,0 0 0,0 17-1,0 0 1,0-17-1,0 17 1,0 0 0,0-17-1,0 17 1,0-17 0,0 0-1,0-1 1,-18-17 15,1 0-31,-54-35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46:32.6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1605 900 0,'18'0'0,"-1"0"47,1 0-32,17-18 1,1 0 0,17-17-1,-36 17-15,54-35 16,-18 1-1,-36-1 1,-17 35 0,-35 18-1,-71 18 1,-35 35 0,53-1-1,35 1 1,53 0 15,18 0-15,70 18-1,53 17 1,-71-17 0,-52-19-1,-18-16 1,-53 17-1,-17-18 1,-72 0 0,37-35-1,34 0 1,18-35 0,53 17-1,18-17 1,88 0 15</inkml:trace>
  <inkml:trace contextRef="#ctx0" brushRef="#br0" timeOffset="703.569">1958 1164 0,'0'0'0,"0"-17"16,0-19-1,-18 19 1,1 17 0,-1 0-1,0 35 1,18 18-1,36 17 1,17-34 15,17-19-15,18-17 0,-70-17-16,52-19 15,-34-52 1,-36 0-1,0 35 1,-18 18 0,0 35-1,-34 35 1,34 36 0,18 52-1,35 1 1,0 34-1,-17 1 17,0 35-17,-1-106 1,-34-35 0,-19-35-1,-16-18 1,-19-35-1,0-54 1,71-16 0,36-1-1,34 0 1,18 18 0,-35 35-1</inkml:trace>
  <inkml:trace contextRef="#ctx0" brushRef="#br0" timeOffset="1142.068">2540 1270 0,'0'18'46,"0"-1"-30,0 19 0,0 16-1,0-16 1,0-19-16,0 1 16,0-53 15,-18-18-16,18-35 1,0-1 0,0 72-1,53-36 1,18 53 0,-1 53-1,-34 17 1,-1 19-1,-17-1 1,-18-71-16</inkml:trace>
  <inkml:trace contextRef="#ctx0" brushRef="#br0" timeOffset="1204.531">2787 1570 0,'0'-18'16,"0"36"-16,0-71 16,0 35-16</inkml:trace>
  <inkml:trace contextRef="#ctx0" brushRef="#br0" timeOffset="1532.918">2963 900 0,'0'0'0,"0"-18"15,0 0 1,0 1-1,0 52 17,18 0-17,0 53 1,-18 18 0,0-70-16,17 87 15,1-17 1,0-18-1,17-53 1,0-35 0,-17-17-1</inkml:trace>
  <inkml:trace contextRef="#ctx0" brushRef="#br0" timeOffset="1704.79">3034 1199 0,'0'0'0,"-35"-17"16,17-1 0,0 1-1,71-1 1,18 0 0,-18 1-1</inkml:trace>
  <inkml:trace contextRef="#ctx0" brushRef="#br0" timeOffset="2189.109">3687 1023 0,'0'0'0,"0"-18"16,-18 18 15,0-17-16,-52 17 1,-36 17 0,35 19-1,18 17 1,53 0 0,71 17-1,-36-52-15,89-1 16,-54-17-1,-17-53 1,-53-17 0,0 17-1,0 18 1,0 70 31,18 53-32,35-17 1,17-1 0,-17-34-1,-18-36 1,-17-18-16,0 18 0</inkml:trace>
  <inkml:trace contextRef="#ctx0" brushRef="#br0" timeOffset="2439.037">4145 988 0,'0'0'0,"18"-71"16,-18 36-1,-18 70 17,-17 18-17,0 18 16,-1 17-15,19 0 0,-1-53-16,0 36 15,-17-18 1,17-36 0</inkml:trace>
  <inkml:trace contextRef="#ctx0" brushRef="#br0" timeOffset="2657.818">3951 1058 0,'0'0'0,"0"-53"15,0 36 1,35 34 0,1 19 15,34 70-16,-35-36 1,18 1 0,-17-54-1</inkml:trace>
  <inkml:trace contextRef="#ctx0" brushRef="#br0" timeOffset="2985.924">4639 1147 0,'0'17'15,"0"1"16,18-18-15,35 0 0,17 0-1,-52 0-15,35 0 16,-18 0 0,-17-18-1,-18 1 1,0-1-16</inkml:trace>
  <inkml:trace contextRef="#ctx0" brushRef="#br0" timeOffset="5456.055">2611 2699 0,'0'-18'16,"0"0"15,-18 1 0,0 17-15,-35-18 0,-17 18-1,-1 18 1,1 17 0,17 36-1,53-54-15,0 36 16,17 0-1,54-35 1,-18-18 0,0-36 15,0-34-15,0-54-1,-36-17 1,-17 18-1,0 52 1,0 54 0,0 34 15,0 36-15,0 35-1,0 1 1,0-1-1,36 0 1,-19-35 0,18 0-1,18-53 17</inkml:trace>
  <inkml:trace contextRef="#ctx0" brushRef="#br0" timeOffset="5831.117">2893 2663 0,'0'18'47,"17"0"-31,-17-1-16,0 36 15,18 0 1,-18 0 0,0-18-1,0-52 17,-18 17-17,18-36 1,0-34-1,0-36 1,18 18 0,-18 35-1,0 35 1,18 18 0,17 0-1</inkml:trace>
  <inkml:trace contextRef="#ctx0" brushRef="#br0" timeOffset="6097.614">3228 2575 0,'0'0'15,"18"18"1,-1 17-1,-17 0 1,0 18 0,0 18-1,0-36 1,0-17 0,0-36-1</inkml:trace>
  <inkml:trace contextRef="#ctx0" brushRef="#br0" timeOffset="6253.972">3334 2399 0,'0'-18'0,"0"36"0,-53-106 16,35 52 15,1 36-15,-1 0-1</inkml:trace>
  <inkml:trace contextRef="#ctx0" brushRef="#br0" timeOffset="6660.578">3704 2575 0,'-17'0'15,"-1"18"1,18 0 0,0-1-16,0 36 15,35 0 16,0 18-15,18-19 0,-17-34-1,-19-18 1,1 0-16,0-53 16,-1-17-1,1-36 1,-1 0-1,1 35 1,-18 36 0,18 35-1</inkml:trace>
  <inkml:trace contextRef="#ctx0" brushRef="#br0" timeOffset="7051.444">4163 2628 0,'0'0'0,"35"0"15,0 0 1,1 0 0,-19-35-1,-17-18 1,0 0-1,-17 0 1,-19 53 0,-17 18-1,18 35 1,35 35 0,0 35-1,35-52 16,18-1-15,0-34 0,-17-36-1,-19 0-15</inkml:trace>
  <inkml:trace contextRef="#ctx0" brushRef="#br0" timeOffset="7332.516">4516 2611 0,'0'0'15,"17"-18"-15,1 18 16,-1 35 0,19 36-1,-19 35 1,1-54 0,-18-34-1,0-53 32,-18 17-47,18-17 16,0-106-1,53 17 1,0 1 0,-53 88-16</inkml:trace>
  <inkml:trace contextRef="#ctx0" brushRef="#br0" timeOffset="8051.36">2822 2611 0,'18'0'15,"-1"0"17,-17 17-1,0 1-16,18-18 17</inkml:trace>
  <inkml:trace contextRef="#ctx0" brushRef="#br0" timeOffset="8660.824">4974 2522 0,'-35'0'31,"35"18"-31,-18-18 16,18 18-1,0-1 1,0 1 0,0-36 30,18 18-30,-18-17 0,53-1-1</inkml:trace>
  <inkml:trace contextRef="#ctx0" brushRef="#br0" timeOffset="9681.658">5397 2505 0,'0'0'0,"-17"0"15,17 17 1,0 1-1,0 17 1,0 1 0,0-1 15,0 0 0,-18-35 47,18-18-31,0 1-16,-17 17-31,17-18 16,0-17 0,-18-18-1,18-18 1,18 19 0,34 16-1,19 36 1,-36 18-1,54 52 1,-37 1 0,-16-18-1,-19-35 1,-52-71 15,0 0-15,0-18-1,35 1 1,35 52 0,35 18-1,19 71 1,-54-36-16,18 53 16,-18 0-1,-35-35 1,0-18-1,0-17 17,-18-36-17,18 1-15</inkml:trace>
  <inkml:trace contextRef="#ctx0" brushRef="#br0" timeOffset="10243.982">6174 2417 0,'0'-18'31,"0"0"-31,0 1 32,-36-1-17,1 0 1,-18 18 0,-17 36-1,34 34 1,36 18-1,36 18 1,34-18 0,1-52-1,-18-36 1,-18-36 0,-35 19-16,18-71 15,-18-18 1,0 35-1,0 54 17,0 52-17,17 35 1,18 19 0,1-19-1,-19-17 1,1-53-16</inkml:trace>
  <inkml:trace contextRef="#ctx0" brushRef="#br0" timeOffset="10603.485">6509 2699 0,'-18'0'46,"18"-18"-30,-18 18-16,1-53 31,17-17-15,0-19 0,35 19-1,36 35 1,34 17-1,-69 36-15,52 17 16,-35 53 0,-35 0-1,-1 0 1,-34-35 0,-19-17-1,1-36 1</inkml:trace>
  <inkml:trace contextRef="#ctx0" brushRef="#br0" timeOffset="11165.797">7373 2381 0,'0'-17'16,"-18"17"0,-17-18-1,0 18 1,-18 18-1,0 17 1,18 18 0,35-18-1,17 36 1,36-18 0,18-18-1,-18-35 1,-18-35-1,-35-54 1,0 1 0,0 35-1,0 36 1,0 52 0,0 35-1,0 19 1,53-1-1,-18-35 1,1-53 15,-1-18-31</inkml:trace>
  <inkml:trace contextRef="#ctx0" brushRef="#br0" timeOffset="11759.791">7743 2364 0,'0'0'0,"18"-36"16,-18 1 0,0 17-1,-53 18 1,18 36 0,0 17-1,35 17 1,17-17-1,19-18 1,16-35 0,-16-35 15,-1-53-15,-35 17-1,0 54 1,-35 17-1,-1 53 1,1 52 0,18 125-1,-1-107 1,18 54 0,-18-19-1,1-34 1,-19-54-1,-34-34 1,17-54 0,0-35 15,0-17-15,35-19-1,71-34 1,53-36-1,0 53-15</inkml:trace>
  <inkml:trace contextRef="#ctx0" brushRef="#br0" timeOffset="12150.655">8096 2417 0,'18'-18'16,"0"0"-1,-1 18 1,1-17-16,-1-1 16,-17-17-1,0-1 1,-17 19-1,-36 17 1,0 35 0,0 36-1,53 34 1,0 1 0,53-18-1,35-17 1,18-18-1,0-53 1,-18-53 0</inkml:trace>
  <inkml:trace contextRef="#ctx0" brushRef="#br0" timeOffset="12525.618">8890 2134 0,'0'0'16,"0"-35"-1,-18 35 1,-17 0-1,17 0-15,-52 35 16,-1 18 0,1 53-1,34 18 1,36 17 15,53 17-15,18-87-1,0-36 1,-19-35-16</inkml:trace>
  <inkml:trace contextRef="#ctx0" brushRef="#br0" timeOffset="12791.263">9190 2170 0,'0'0'0,"0"-18"0,17-17 16,19 35-1,-1 53 1,-17-18 0,17 88-1,-35 36 1,0 0-1,-53-36 1,-18-52 0,19-54-1</inkml:trace>
  <inkml:trace contextRef="#ctx0" brushRef="#br0" timeOffset="13119.378">9648 2558 0,'0'0'0,"18"0"16,-18 17 15,0 1 0,-18 0-15,18-1 0,0-34-1,0-1 1,0 0 0,0 1-1,0-1 1,18 18-1</inkml:trace>
  <inkml:trace contextRef="#ctx0" brushRef="#br0" timeOffset="14478.467">10213 1976 0,'0'-18'0,"0"36"0,0-54 15,0 19 1,18 34 31,-18 1-47,0 17 31,0 36-15,-36-1-1,19 18 1,-19 1 0,19 34-1,17-17 1,0-18-1,17-17 1,19-36 0,17-35-1,-1 0 1,-34-18-16,53-17 16,-54-53-1</inkml:trace>
  <inkml:trace contextRef="#ctx0" brushRef="#br0" timeOffset="14650.724">10125 2328 0,'0'-17'15,"35"17"1,36-18-1,17 0 1,-18 1 0,-52 17-16</inkml:trace>
  <inkml:trace contextRef="#ctx0" brushRef="#br0" timeOffset="14901.137">10583 2240 0,'0'0'0,"0"18"16,18-18 0,-18 17-1,0 36 1,0 18 0,0-18-1,0 0 1,0-36-1,0-34 1,0-1-16</inkml:trace>
  <inkml:trace contextRef="#ctx0" brushRef="#br0" timeOffset="15057.356">10601 2134 0,'0'0'0,"0"-17"0,0-1 0,0-35 16,-18 35-1,18 36 32,0 0-47</inkml:trace>
  <inkml:trace contextRef="#ctx0" brushRef="#br0" timeOffset="15729.353">10848 2417 0,'0'0'16,"0"17"-16,18 18 15,-18-17 1,0 17-1,0-17 17,-18-36-1,0 1-15,1-19-1,-1-16 1,0-37-1,18 36 1,53 0 0,0 71-1,35 35 1,-17 35 0,-18-17-1,-36-36 1,-17-53 15,0 1-31,-17-54 16,17 1 15,0-1-15,53 36-1,53 35 1,-71 17-16,71 54 15,-36 17 1,-70 18 0,0-53-1,-17 0 1,17-88 15,0 17-15</inkml:trace>
  <inkml:trace contextRef="#ctx0" brushRef="#br0" timeOffset="16104.231">11747 2346 0,'18'18'0,"0"-18"15,17 0 1,0-18 0,-35 0-16,36-17 15,-36 0 1,0-1 0,-36 36-1,-17 18 1,0 53-1,36 52 1,17-17 0,35-35 15,0-19-15,18-52-1,0-17-15</inkml:trace>
  <inkml:trace contextRef="#ctx0" brushRef="#br0" timeOffset="16744.868">12330 2222 0,'0'-17'15,"-18"17"17,18-18-17,-18 18-15,-17 0 16,0 18-1,-18 35 1,35 17 0,18 19-1,35-1 17,18-18-17,18-34 1,-18-36-1,-18-53 1,-35 35-16,0-88 16,0 0-1,-18 36 1,-17 17 0,0 53-1,35 17 1</inkml:trace>
  <inkml:trace contextRef="#ctx0" brushRef="#br0" timeOffset="17261.066">12577 2258 0,'0'0'0,"-18"0"47,0 17-31,18 19-1,0 17 1,18 35-1,17-18 1,18-34 0,0-36-1,0-18 1,-18-35 0,0-35 15,-17 17-16,0 1 1,-18 52 0,0 36-1,0 17 1,0 53 0,0 0-1,35-17 1,-17-36-1,-1-35-15,1 0 16</inkml:trace>
  <inkml:trace contextRef="#ctx0" brushRef="#br0" timeOffset="17729.798">13123 1834 0,'0'0'0,"18"18"78,0 0-62,-1 17-16,1 18 15,-18 17 1,0 19 0,0-1-1,0 18 16,0-18-15,0 0 0,18-17-1,-1-54 1,18-34 0,18-19-1,-17-52 1</inkml:trace>
  <inkml:trace contextRef="#ctx0" brushRef="#br0" timeOffset="17901.609">13247 2187 0,'0'0'0,"-35"0"16,35-17 15,52 17 0,1-18-15,-53 0-16</inkml:trace>
  <inkml:trace contextRef="#ctx0" brushRef="#br0" timeOffset="18245.374">13617 2081 0,'0'0'15,"0"-17"-15,18 17 16,-36 0 31,-17 0-32,-18 35 1,35 0 0,18-17-16,0 35 15,36 17 16,-1 1-15,0-18 0,-35 0-1,-17-36 1,-54-17 0,-17-17-1,-18-18 1,88 17-16</inkml:trace>
  <inkml:trace contextRef="#ctx0" brushRef="#br0" timeOffset="18682.854">14199 1782 0,'0'0'16,"0"-36"-1,-17 36 1,-1 0-1,0 18 1,1 0-16,-36 34 16,-18 54-1,18 0 1,18 18 0,35-1-1,35 53 16,36-70-15,-18-35 0,0-71-1,-36-18-15</inkml:trace>
  <inkml:trace contextRef="#ctx0" brushRef="#br0" timeOffset="18995.317">14693 1834 0,'0'0'0,"35"0"16,18 0-1,0 36 1,18 34 15,-18 18-15,-18 36-1,-53 52 1,-35-70 0,-17-18-1,-36-52 1,0-36-1</inkml:trace>
  <inkml:trace contextRef="#ctx0" brushRef="#br0" timeOffset="19307.686">15258 2240 0,'17'0'16,"-17"18"-1,0 17 1,0-17 0,0-36 30,0 0-46,0 1 32,0-1-17,0 0 1</inkml:trace>
  <inkml:trace contextRef="#ctx0" brushRef="#br0" timeOffset="20276.735">15628 2134 0,'0'0'16,"0"-17"0,0 34 30,18-17-30,-18 36-16,0-1 31,17-18-31,-17 19 16,0-19 0,0 1-1,-17-18 1,-1-35 15,18 17-31,0 0 0</inkml:trace>
  <inkml:trace contextRef="#ctx0" brushRef="#br0" timeOffset="20417.328">15681 1887 0,'0'0'0,"-18"-35"16</inkml:trace>
  <inkml:trace contextRef="#ctx0" brushRef="#br0" timeOffset="21245.387">15963 2222 0,'0'0'16,"-17"0"62,-1 0 16,18 18-94,-18-18 31,1-18-31,-1 1 16,-17-1-1,35-17 1,0-18-1,35 35 1,-17 18 0,70 0-1,18 18 1,-36 35 0,-17-18-1,-53 0 1,-35-52 15,17-18-15,18-18-1,0-18 1,35 18 0,18 36-1,-17 17-15,52 52 16,-18 37-1,1-19 1,-53 1 0,-18-36 15,0-17-15,0-36 15,0-17-31</inkml:trace>
  <inkml:trace contextRef="#ctx0" brushRef="#br0" timeOffset="21589.116">16669 1993 0,'0'0'0,"17"0"16,-17-17-1,0 34 16,0 1-15,0 52 0,0-52-16,18 88 15,0 35 17,-1 35-17,1-17 1,-36-18-1,-17-53 1,0-35 0,17-53-1,0-35 1,18-36 0,0-34-1</inkml:trace>
  <inkml:trace contextRef="#ctx0" brushRef="#br0" timeOffset="21854.728">16827 2028 0,'0'0'0,"18"-17"16,35-1-1,0 18 1,18 18-1,-54 35 1,-17 17 0,-35 1-1,-18-36 1,0-17 0,-18-18-1,54 0 1</inkml:trace>
  <inkml:trace contextRef="#ctx0" brushRef="#br0" timeOffset="22558.332">17110 1623 0,'0'0'0,"17"-18"15,-17 0 1,0 1 0,0 34 31,-17 19-32,17 34 1,0 36-1,0 0 1,0-71-16,0 71 16,0-18-1,17-17 1,1-36 0,53-17-1,-1-18 1,18-36-1,-17-16 17,-18-1-32,-36 17 15,-17 54 17,-17 17-17,-1 1 16,18-19-15,0 1 0,-18-18-1,18-18-15</inkml:trace>
  <inkml:trace contextRef="#ctx0" brushRef="#br0" timeOffset="22698.881">17427 1905 0,'0'0'0,"0"-35"16,0 17 0</inkml:trace>
  <inkml:trace contextRef="#ctx0" brushRef="#br0" timeOffset="23198.864">18009 1940 0,'0'0'0,"-17"0"31,-36 0-16,-35 18 1,17 35 0,0 0-1,71 0 1,18 0 0,53-1-1,-36-52 1,53 18-1,0-18 1,-17-35 0,-1-18-1,-17-18 1,-35 36 0,-18 17-1,-18 54 16,1-1-15,17 18 0,0-18-1,-18-35 17</inkml:trace>
  <inkml:trace contextRef="#ctx0" brushRef="#br0" timeOffset="23386.325">18168 1834 0,'0'0'0,"0"-17"15,-18-36 1,18 35 0,-17 18-1,17-17 16</inkml:trace>
  <inkml:trace contextRef="#ctx0" brushRef="#br0" timeOffset="23714.303">18415 1552 0,'0'-17'16,"0"-1"0,0 36 15,18-1-31,-18 1 16,0 70-1,0-53-15,0 89 16,0-18-1,0-18 1,-18 0 0,18-35-1,0-18 1</inkml:trace>
  <inkml:trace contextRef="#ctx0" brushRef="#br0" timeOffset="23886.324">18450 1940 0,'0'0'0,"-35"-35"32,35 17-17,18 1 1,-1 17-1,19-36 1</inkml:trace>
  <inkml:trace contextRef="#ctx0" brushRef="#br0" timeOffset="24183.132">18803 1499 0,'0'0'0,"0"-53"16,0 36 15,-18 17 0,1 53-15,17 35 0,-18 35-1,18 1 1,0-18-1,0-89-15,0 54 16,0-36 0,35-35-1</inkml:trace>
  <inkml:trace contextRef="#ctx0" brushRef="#br0" timeOffset="24730.879">18962 1870 0,'0'0'0,"0"17"0,-18 1 16,18 0-1,0 35 1,0-18 0,53 0-1,-35-35-15,52 18 16,1-18-1,-18-36 1,-18-16 0,-17-19-1,-18 18 1,0 35 0,-36 36-1,-17 35 1,1 35-1,16 18 1,19 106 15,17-18-15,0 0 0,-36-53 15,1-71-16,-35-52 1,17-18 0,-18-88-1,53 0 1,54-18-16,105-18 31,35 1-15,-123 88-16</inkml:trace>
  <inkml:trace contextRef="#ctx0" brushRef="#br0" timeOffset="25778.357">19685 1640 0,'0'-17'16,"-18"17"0,1 0-1,17 17-15,-18 36 32,0 18-17,18 17 1,0-53-16,0 54 31,36-19-15,17-35-1,0-17 1,-18-18 0,0-53-1,18 0 1,-35-17-1,-1 17 1,-17 70 15,0 54-15,36-18 0,-19-36-1,36 36 1,18-35-1,-1-18 1,-17-18 0,-18-52-1,-17-36 1,-18-53 0,0 53-1,-18 71 1,-17 17-1,35 36 1,35 17 0,-17-17-16</inkml:trace>
  <inkml:trace contextRef="#ctx0" brushRef="#br0" timeOffset="26497.534">20690 1817 0,'-17'0'15,"-1"0"-15,0 0 16,-52 0-1,17 17 1,-18 19 0,19 17-1,52 17 1,52-17 0,37 0 15,-54-35-31,35-18 15,-17-18 1,-17-35 0,-36 0-1,0-17 1,0 17 0,-18 88 15,18 18-16,18-18 1,17 18 0,53-35-1,-17-18 1,-54 0-16,54-18 16,-18-35 15,-18 0-16,-17 18 1,-36 53 15,0-1-31,1 36 16,-1 0 0,18-18-1,0-17 1,0-36-1</inkml:trace>
  <inkml:trace contextRef="#ctx0" brushRef="#br0" timeOffset="26669.416">21078 1640 0,'0'0'0,"0"-17"0,-17-1 31,-1 0-15,1 18 15</inkml:trace>
  <inkml:trace contextRef="#ctx0" brushRef="#br0" timeOffset="27059.942">21325 1429 0,'0'-18'15,"18"36"16,-18-1-15,0 1 0,0 70-1,0 36 1,0-89-16,-18 71 16,-17 0-1,17-18 1,18-18-1,0-17 1,18-35 0,35-18-1,0 0 1,-18-71 0</inkml:trace>
  <inkml:trace contextRef="#ctx0" brushRef="#br0" timeOffset="27216.123">21431 1852 0,'0'0'15,"-17"-18"1,34 1 0,1 17-1,35-35-15</inkml:trace>
  <inkml:trace contextRef="#ctx0" brushRef="#br0" timeOffset="27826.219">22260 988 0,'0'0'0,"-17"0"16,17-18-1,-18 18 17,0 0-17,-17 0 1,-18 53 0,-53 53-1,-17 70 1,17 18-1,0 18 1,53-18 0,36 0-1,52-18 1,35-34 0,54-72-1</inkml:trace>
  <inkml:trace contextRef="#ctx0" brushRef="#br0" timeOffset="28607.386">22472 1552 0,'0'0'0,"0"-17"16,-18 17 15,1 0-15,-1 0 15,18 17-31,0 18 16,-18 36-1,1-36-15,-19 54 16,19-1 0,-1 0-1,18-18 1,0-34 0,0-1-1,0-70 16</inkml:trace>
  <inkml:trace contextRef="#ctx0" brushRef="#br0" timeOffset="28998.161">22366 1587 0,'0'0'16,"0"-17"-16,0-54 15,53 18 1,0 53 0,35 0-1,18 53 1,0 18 0,-36 17-1,-17 18 1,-53 0-1,-53-18 1,0-18 0,36-52-1,-71 17 1,-18 1 0,0-36-1,18 0 1,52 0-1,36-18-15</inkml:trace>
  <inkml:trace contextRef="#ctx0" brushRef="#br0" timeOffset="29560.624">23107 1746 0,'0'-17'16,"-18"17"15,1 0-16,17 35 1,-18 35 0,18 1-1,0 0 1,53-36 0,-35-18-16,34 1 15,19-18 1,-18-53-1,0 0 1,-18-35 0,-35 35-1,0 18 17,-17 53-17,-1 17 1,0 18-1,18 17 1,18-17 0,17-18-1,0-35 1</inkml:trace>
  <inkml:trace contextRef="#ctx0" brushRef="#br0" timeOffset="29889.185">23566 1764 0,'0'0'15,"17"35"1,-17 36 15,0-18-15,0 0-1,0-36-15,0 1 16,0-36 15,0 1-15,18-19 0,-1-34-1,19-18 1,-36 70-16,17-35 15,1 0 1,-18 35-16</inkml:trace>
  <inkml:trace contextRef="#ctx0" brushRef="#br0" timeOffset="30435.899">24218 1746 0,'-17'-17'15,"-19"-1"1,1 18-1,-36 0 1,1 18 0,35-1-16,-18 54 15,35-1 1,71 1 15,18-18-15,-1-36-1,-17-17 1,-18-70 0,-17-1-1,-18 1 1,0 17 0,0 35-1,0 71 1,0 53-1,18-35 1,17-19 0,-18-16-1,1-19 1</inkml:trace>
  <inkml:trace contextRef="#ctx0" brushRef="#br0" timeOffset="30889.066">24518 1305 0,'0'0'0,"0"-35"15,0 17 1,18 18 0,-1 0-1,1 0-15,-18 18 16,0 35 0,0 17 15,-35 36-16,17 0 1,-17 0 0,17 35-1,18-70 1,0-1 0,18-35-1,17 1 1,0-36-1,18-18 1,0-17 0</inkml:trace>
  <inkml:trace contextRef="#ctx0" brushRef="#br0" timeOffset="31060.965">24553 1711 0,'0'0'0,"18"0"32,17 0-17,36 0 1,-18-18 0</inkml:trace>
  <inkml:trace contextRef="#ctx0" brushRef="#br0" timeOffset="31404.634">24853 1570 0,'0'0'16,"0"-35"-16,0-54 15,0 54 1,0 17 0</inkml:trace>
  <inkml:trace contextRef="#ctx0" brushRef="#br0" timeOffset="32014.274">24871 1782 0,'0'0'15,"17"0"1,-17-18-1,0 36 17,0-1-17,0 18 1,-17 1 0,-1 17-1,18-18 1,-17-35-1</inkml:trace>
  <inkml:trace contextRef="#ctx0" brushRef="#br0" timeOffset="32562">25347 1658 0,'0'0'0,"0"-18"15,-18 1 17,-34 17-17,34 17-15,-53 19 16,18 34-1,18 1 1,35-1 0,35-17-1,18-17 1,36-36 0,-37-18-1,-34-53 1,-18-17-1,0 0 1,-18 35 15,-17 35-15</inkml:trace>
  <inkml:trace contextRef="#ctx0" brushRef="#br0" timeOffset="32936.979">25523 1940 0,'18'0'15,"-18"-17"1,0-19-1,0 19 1,0-54 0,0 1-1,35-1 1,36 36 0,17 52-1,0 36 1,-17 53-1,-53-35 1,-54-1 0,1-34-1,-18-36 1,35 0-16</inkml:trace>
  <inkml:trace contextRef="#ctx0" brushRef="#br0" timeOffset="33249.43">26106 1852 0,'0'0'0,"17"0"0,-17 18 31,0-1-16,-17-17 1,-1 18 0,18-36 31,0 1-32,0-1 1,0 0-16,-18 1 15,1-18 1</inkml:trace>
  <inkml:trace contextRef="#ctx0" brushRef="#br0" timeOffset="34202.54">26458 1587 0,'18'0'0,"-18"-17"15,18 17 1,-18-18 0,-18 18 46,0 0-46,1 0-16,-19 18 15,19-18-15,-19 53 16,1 17 0,35 1-1,35-18 17,18-18-17,0-35 1,0-35-1,-35-18 1,-18 0 0,-18-18-1,-17 18 1,17 18 0,18 18-1</inkml:trace>
  <inkml:trace contextRef="#ctx0" brushRef="#br0" timeOffset="34686.9">27005 1305 0,'0'0'15,"35"-35"1,1-18 0,-1-17-1,-17 52-15,-18-53 16,-18 18 0,-17 0-1,17 53 1,0 0-1,-35 18 1,18 70 0,-18 36-1,18 35 1,0-1 15,-1-17-15,1 1-1,0-37 1,0 1 0,17-53-1,18-71 17</inkml:trace>
  <inkml:trace contextRef="#ctx0" brushRef="#br0" timeOffset="35624.686">26741 1587 0,'0'18'32,"35"-18"-32,0 0 15,18 0 16,0-18-31</inkml:trace>
  <inkml:trace contextRef="#ctx0" brushRef="#br0" timeOffset="36422.024">27552 1094 0,'18'-18'16,"-1"0"-1,1 1-15,-1-1 16,1-17 0,-18 17-1,-18 0 1,-52 18 15,-36 18-15,18 17-1,0 54 1,52-1 0,36-53-16,0 89 15,36-1 1,17 0-1,0-17 1,-53-17 0,0-19-1,-36-17 1,-34-35 0,-1-18-1,-17 0 1,-18 0 15,36 0-15,52-18-1,36 0-15</inkml:trace>
  <inkml:trace contextRef="#ctx0" brushRef="#br0" timeOffset="36860.449">27622 1746 0,'0'-17'32,"36"-1"-17,-19-17 1,-17-1 0,0 1-1,-17 35 1,-19 0-1,-16 53 1,16 0 0,19 18-1,17-1 1,0-52-16,53 35 16,17-18-1,18-35 1,-17-18-1</inkml:trace>
  <inkml:trace contextRef="#ctx0" brushRef="#br0" timeOffset="37188.743">28169 1676 0,'0'0'0,"0"-18"16,-35 18 0,0 0-1,-18 0 1,-18 35 0,18 18-1,36 0 1,17 0-1,53 18 1,0-54 15,17-17-15,-17-17-16</inkml:trace>
  <inkml:trace contextRef="#ctx0" brushRef="#br0" timeOffset="37516.969">28434 1658 0,'0'0'0,"-18"0"0,-52 35 16,52-17-16,-17 17 16,35 53-1,17-35 1,36-17-1,0-36 1,0-18 0,-18-17 15,1-36-15,-36 1-1,-18-1 1,-35 36-1,0 35 1,36 0-16</inkml:trace>
  <inkml:trace contextRef="#ctx0" brushRef="#br0" timeOffset="37876.259">28787 1905 0,'0'-18'16,"0"1"-1,-18-1 1,0-52 0,1-1-1,34 0 1,54 18-1,-36 36-15,71 17 16,-35 17 0,17 54-1,-53 17 1,-35 0 0,0-35-1,-53 18 1,18-53-1,17-18 1</inkml:trace>
  <inkml:trace contextRef="#ctx0" brushRef="#br0" timeOffset="38642.289">29351 1094 0,'18'-18'16,"-1"18"15,-17 18 32,0-1-63,0 1 15,0 17 1,0 36-1,0 17 1,18 35 0,-18 18-1,0-17 1,-35-1 0,17-52-1,18-18 1,-18-35-1,18-36 32,0 0-47,18-35 16,17 0 0,-35 1 15,0 34-31,-17-17 15,-19 17 1,-16 18 0,-1 35-1,17 36 1,19-18 0,17 0-1,35-18 1,18-35-1,-18 0 1,0-35 0</inkml:trace>
  <inkml:trace contextRef="#ctx0" brushRef="#br0" timeOffset="39017.261">29686 1676 0,'0'0'0,"18"-18"15,-18 0 1,0 1 15,-35-1-15,-1 18 0,1 0-1,17 0 1,18 53-1,18 0 1,35 18 0,-18-19-1,-35 1 1,-17-17 0,-54-19 15,-17-17-16,70 0-15,-70-17 16,70 17-16</inkml:trace>
  <inkml:trace contextRef="#ctx0" brushRef="#br0" timeOffset="39721.296">30515 882 0,'0'0'15,"18"-18"1,-36 18 15,1 0-15,-1 0 0,-53 53-1,54-18-15,-36 36 16,0 88-1,35-106-15,-17 123 16,17-17 0,18-18-1,53-18 1,36-52 0,16-18-1,-87-53 1</inkml:trace>
  <inkml:trace contextRef="#ctx0" brushRef="#br0" timeOffset="41159.746">30745 1023 0,'0'0'0,"17"-18"31,-17 36 48,0 0-79,0-1 0,0 19 15,-35 52 1,17 18-1,-17-1 1,17-16 0,-17-19 15,17-17-15,18-35-1,0-1-15,0-34 47,0-19-31</inkml:trace>
  <inkml:trace contextRef="#ctx0" brushRef="#br0" timeOffset="41722.419">31080 1111 0,'0'0'0,"0"-17"15,0-1 1,-18 18 31,0 0-47,-17 0 15,18 18-15,-36 52 32,0 36-32,35 0 31,0 0-15,71-36-1,0-35 1,18-35-1,-1-17 1,-17-71 0,0-1-1,-35-34 1,-36 35 0,-52 35-1,-1 18 1</inkml:trace>
  <inkml:trace contextRef="#ctx0" brushRef="#br0" timeOffset="42175.546">31450 741 0,'0'0'0,"0"-18"15,35 18 16,-17 0-31,53 53 16,-36 53 0,-17 53-1,-18-36 17,-18 71-17,-35 0 1,-18-53-1,-34-17 1,16-71 0,19-53-1,35-18-15</inkml:trace>
  <inkml:trace contextRef="#ctx0" brushRef="#br0" timeOffset="42940.984">31962 353 0,'0'0'15,"0"-18"-15,0 0 31,-18 18-15,18 18 15,0 0-15,35 52 0,18 19-1,-18 52 1,-35-106-16,18 124 15,-18 17 1,-35 36 0,17-1-1,1-17 1,-36-17 15,-36-36-15,1-53-1,0-35 1,0-53 0,53-18-1,35-17 1,0 0-16</inkml:trace>
  <inkml:trace contextRef="#ctx0" brushRef="#br0" timeOffset="43394.096">32544 1199 0,'0'0'16,"-18"0"-1,0 18 1,18 0 15,0-36 16,0 0-31,0 1-1,0-1-15,-17 18 31,-1 0-31,1 0 16,-1 0 0</inkml:trace>
  <inkml:trace contextRef="#ctx0" brushRef="#br0" timeOffset="43612.761">32526 1552 0,'0'0'16,"18"18"-16,-1 35 16,-17 0-1,-17 35 1,-71 0 0,-18-35 15,35-35-31</inkml:trace>
  <inkml:trace contextRef="#ctx0" brushRef="#br0" timeOffset="47171.954">512 4092 0,'0'18'32,"-18"-18"-32,18-18 78,0 1-78,18 17 15,-1-18-15,1 0 0,52-17 16,19 17 0,-37 18-1,1 71 1,-53 17 15,-53 18-15,-52 0-1,-1-36 1,0-34 0,53-36-1,35-36 1,18-17-1,53 18 1,-17 35 0,-1 18-1,0 35 1,0 0 0,18-18-1,18 0 1,35-17 15,-36-18-15,-17-35-1,-53 17-15</inkml:trace>
  <inkml:trace contextRef="#ctx0" brushRef="#br0" timeOffset="47703.325">970 3757 0,'0'0'0,"-18"-35"16,18 52 31,0 1-47,36 35 15,17 18 1,0 17 15,17-18-15,1 18 0,-1-35-1,1 0 1,-36-35-1,-17-18 1,-18 18 0,0-1-16,0 1 15,-53 35 1,-18 17 0,-35 19-1,-17-1 1,17 0-1,-35 18 17,70-71-17,89-53 17,53-35-17</inkml:trace>
  <inkml:trace contextRef="#ctx0" brushRef="#br0" timeOffset="49047.414">2417 3722 0,'17'0'31,"-34"0"16,-1 17-31,0-17-16,1 0 15,-72 0 1,-16 0 0,-1 0-1,53 0 1,35 18-1,18 0 1,0-1 0,0 19-1,0 17 1,-17 17 0,-1 18-1,-17 0 1,-1 18-1,-17 0 1,53-35 0,0-18-1,0-18 17,36 0-17,-1-17 1,53-1-1,18-17 1,-18-17 0,-17-36-1,-71 0 1</inkml:trace>
  <inkml:trace contextRef="#ctx0" brushRef="#br0" timeOffset="49219.244">2028 4286 0,'0'0'0,"-17"0"0,-1-17 16,36-1 15,-1 18-15,72-18-1,-19 1 1</inkml:trace>
  <inkml:trace contextRef="#ctx0" brushRef="#br0" timeOffset="49657.018">2787 4198 0,'-18'0'63,"1"18"-48,-19-1-15,19 1 16,-54 53 0,1-1-1,17 1 1,53-54-16,0 36 15,0-35 1,17-36 15</inkml:trace>
  <inkml:trace contextRef="#ctx0" brushRef="#br0" timeOffset="49860.012">2593 4304 0,'0'0'16,"0"-35"-16,0-18 15,18 70 17,-18 19-17,35 52 1,-18-18 0,1-52-16,17 53 15,1-19 1,-19-52-1</inkml:trace>
  <inkml:trace contextRef="#ctx0" brushRef="#br0" timeOffset="50204.136">2963 4304 0,'0'0'0,"0"-18"16,18 1-1,-18-1 1,0 36 0,0 17-1,0 35 1,0 19 0,18 34-1,-18 53 1,35 1-1,-17-1 1,-18-105 0,0-36-1,-18-53 1,0-17 0,1-71-1</inkml:trace>
  <inkml:trace contextRef="#ctx0" brushRef="#br0" timeOffset="50485.359">3034 4269 0,'0'0'0,"70"-53"15,1 53 1,-18 17-1,-18 19 1,0 34 0,-35 1-1,-52-1 1,-54-17 0,35-53 15,18-17-31</inkml:trace>
  <inkml:trace contextRef="#ctx0" brushRef="#br0" timeOffset="51205.501">3510 3687 0,'0'0'16,"0"-18"-16,0-17 16,-35 35-1,17 17 17,18 36-17,0 71 1,0 17-1,18 0 1,-1-18 0,1-17-1,17-18 1,18-17 0,-35-71-16,53 35 15,-1-17 1,18-36 15,0-17-15,-17-18-1,-18-18 1,-53 19 0,0 34-1,-18 53 16,1 0-15,17 18 0,-18-17-1,18-19-15,0 1 16,0-36 0</inkml:trace>
  <inkml:trace contextRef="#ctx0" brushRef="#br0" timeOffset="51377.912">4110 4075 0,'0'0'0,"-18"-53"16,-17 17 0,0 1-1,-1 35 1,19 18-1,-1-18-15</inkml:trace>
  <inkml:trace contextRef="#ctx0" brushRef="#br0" timeOffset="51815.842">4445 4216 0,'18'0'15,"-18"-18"1,-18 18 15,0 0-31,-17 0 16,0 18-1,-36 35 1,36 17 0,35 1-1,18-1 1,35-17-1,35-35 1,0-18 0,-53 0-1,53-35 1,-35-1-16</inkml:trace>
  <inkml:trace contextRef="#ctx0" brushRef="#br0" timeOffset="51987.768">4762 4374 0,'18'-35'16,"-88"123"-16,122-141 0,-34 1 15,-53 87 17,17 18-17,18 0 1,0-18 0</inkml:trace>
  <inkml:trace contextRef="#ctx0" brushRef="#br0" timeOffset="52144.25">4762 4057 0,'0'0'16,"0"-18"-16,-35-35 15,0 18 1,17 35-1,1 0 1,17 18 0</inkml:trace>
  <inkml:trace contextRef="#ctx0" brushRef="#br0" timeOffset="52487.977">5133 3722 0,'0'0'0,"0"-35"15,0 17 17,0 36-1,0 52-16,0 36 1,0 53 0,0-124-16,-18 106 15,18-17 1,0-36 0,0-35-1,0-36 1,0-34-1</inkml:trace>
  <inkml:trace contextRef="#ctx0" brushRef="#br0" timeOffset="52675.55">5151 4163 0,'0'0'0,"-18"-36"31,18 19-16,18 17 1,-1 0-16,54-18 16,17-17-1,-70 17-15</inkml:trace>
  <inkml:trace contextRef="#ctx0" brushRef="#br0" timeOffset="52941.117">5539 3634 0,'0'0'16,"0"-36"-16,0 1 16,-18 53 15,0 35 0,1 35-15,-1 53-1,18 0 1,0 0 0,0-35-1,0-35 1,0-54-16,18-17 16</inkml:trace>
  <inkml:trace contextRef="#ctx0" brushRef="#br0" timeOffset="53498.637">5715 4110 0,'0'0'0,"0"-18"0,0 1 15,0 34 1,0 18-16,0 18 16,18 0 15,35-17-16,17-19 1,1-17 0,-36-53-1,0-35 1,-35 0 0,0 17-1,0 54 1,-35 34-1,-18 36 1,18 71 0,-18 52-1,53 18 1,0 18 0,0 70 15,-35-158-16,-36-72 1,-17-52 0,0-35-1,35-35 1,53-19 0,17 54-16,89-106 15,18 0 1,-19 0 15</inkml:trace>
  <inkml:trace contextRef="#ctx0" brushRef="#br0" timeOffset="54332.648">6385 3845 0,'0'-17'15,"0"34"-15,-17-52 16,-1 35 0,0 0-1,1 53 1,-19 53 0,36 17-1,0-17 1,71-18-1,0-35 1,34-35 0,-34-53-1,-18-18 1,0-71 0,-53 54-1,0 87 32,0 54-31,35-1-1,36-17 1,-36-35-16,35 17 16,-17-35-1,-17-17 1,-19-54-1,1-53 1,-18 1 0,-18-18-1,1 106 1,-1 35 0</inkml:trace>
  <inkml:trace contextRef="#ctx0" brushRef="#br0" timeOffset="55020.037">7444 4110 0,'0'0'0,"0"-18"15,-36 18 1,-17-17 0,-17 17-1,-1 35 1,18 18 0,53 0-1,71 17 1,17-34 15,-17-36-15,-1-18-1,-52-53 1,-18 1 0,0-1-1,-18 106 16,18 36-15,18 0 0,17-18-1,36-18 1,-1-18 0,1-34-1,-18-18 1,-18-36-1,-17 0 17,-18 54-17,-18 17 1,0 35 0,18 18-1,0 0 1,18-18-1,0-35 1</inkml:trace>
  <inkml:trace contextRef="#ctx0" brushRef="#br0" timeOffset="55191.9">7832 3845 0,'0'0'15,"-18"-35"-15,0 0 0,1 17 32,-1 0-17</inkml:trace>
  <inkml:trace contextRef="#ctx0" brushRef="#br0" timeOffset="55566.915">8132 3598 0,'0'0'16,"17"-17"-1,-17 34 32,0 1-47,0 70 31,0 18-15,-35 35 0,0 0-1,17-17 1,0-36-1,18-18 1,18-34 0,0-19-16,35-17 15,-1-17 1,1-36 0</inkml:trace>
  <inkml:trace contextRef="#ctx0" brushRef="#br0" timeOffset="55723.182">8237 4075 0,'0'0'0,"-17"-18"15,52 0 17,71-17-17,-53 17-15</inkml:trace>
  <inkml:trace contextRef="#ctx0" brushRef="#br0" timeOffset="56114.146">8961 4145 0,'-18'0'16,"0"0"-16,1 0 15,34 18 16,54-1-15,52 1 0,-17-18-1,-71 0-15,36 0 16,-36 0 0,-17 0 15,-18-18-31,0 1 15</inkml:trace>
  <inkml:trace contextRef="#ctx0" brushRef="#br0" timeOffset="63758.021">10178 4057 0,'17'0'62,"-17"-18"-62,0 1 16,18 17 0,-18-18-1,-18 18 17,1 0-32,-19 0 15,-17 0 1,1 18-1,16 17 1,36 0 0,0-17-16,18 35 15,35-18 1,0 18 0,0-18-1,-36 1 1,-17-19-1,0 1 17,-53-1-17,-17-17 1,-1 0 0,-35 18-1,89-18 1,52-18-1</inkml:trace>
  <inkml:trace contextRef="#ctx0" brushRef="#br0" timeOffset="64367.755">10372 4145 0,'0'-18'15,"0"36"32,0 0-31,0-1 0,0 1-16,53 17 15,-18-35 1,0 0-1,0-17 1,-17-36 0,-18-18-1,0 18 1,0 18 0,-18 35-1,1 53 1,-1 35-1,18 36 1,18 70 15,17-53-15,-17 17 0,-1-34-1,-17-53 1,0-54-1,-17-17 1,-36-53 0,17-17-1,1-36 1,0 0 0,53 0-1,34 0 1,19 36-1</inkml:trace>
  <inkml:trace contextRef="#ctx0" brushRef="#br0" timeOffset="64821.317">10830 4251 0,'0'18'31,"0"-1"-15,0 1 15,18 17-31,0 0 16,-36-35 15,0-17-16,-17-36 1,0-18 0,35-17-1,17 70 1,54-17 0,52 53-1,18 52 1,-52 1-1,-19 17 1,-70-17 0,0-18-1,-35-53 1,35-18 0</inkml:trace>
  <inkml:trace contextRef="#ctx0" brushRef="#br0" timeOffset="65165.033">11624 4110 0,'0'0'0,"0"-18"0,18 18 15,-18-35 1,-18 17-1,-17 18 1,-18 18 0,18 35-1,-18 17 1,53 1 0,35 0-1,35-19 1,36-34-1,-35-18 1,17-53 0,-70 18-1</inkml:trace>
  <inkml:trace contextRef="#ctx0" brushRef="#br0" timeOffset="65727.581">11977 3528 0,'0'0'0,"-18"-18"0,-17-17 16,-18 0-1,35 35 17,18 52-17,0 54 1,0 35-1,18 18 1,0-35 0,17-1-1,-17-52 1,-1-18 0,1-36 15,-18-34-16,0-1 1,0 0-16,17-52 16,1-18-1,17-1 1,1 54 0,34 53-1,1 35 1,17 70-1,-35-35 1,-53-17 0,0-36-1,0-17 1,0-36 15</inkml:trace>
  <inkml:trace contextRef="#ctx0" brushRef="#br0" timeOffset="66071.575">12400 4057 0,'0'0'0,"18"0"16,17 0-1,-17 53 1,-18 17-1,0-17 1,0 0 0,0-35-1,0-36 32,0-17-31,-18-53-1,18-18 1,0 35 0,18 18-1,-18 36 1</inkml:trace>
  <inkml:trace contextRef="#ctx0" brushRef="#br0" timeOffset="66431.595">12700 4339 0,'0'0'0,"18"18"16,52-18 0,-17-18-1,-18-17 1,-35 17-16,18-52 15,-18-36 1,-18 0 0,-17 53-1,0 35 1</inkml:trace>
  <inkml:trace contextRef="#ctx0" brushRef="#br0" timeOffset="67025.176">12665 4022 0,'0'-18'0,"-18"18"16,0 0 15,18 18-15,0-1-16,-17 19 16,17-19-16,-18 54 15,18-1 1,0-17 15,0-17-31</inkml:trace>
  <inkml:trace contextRef="#ctx0" brushRef="#br0" timeOffset="67728.292">12665 3828 0,'-18'0'16,"0"0"0,1 0-1,-1 17 1,1 1-16,-1 35 16,18 17-1,0-17 1</inkml:trace>
  <inkml:trace contextRef="#ctx0" brushRef="#br0" timeOffset="69025.045">12718 3986 0,'0'-17'0,"17"17"62,1 0-46,0 0 15,-1 0-15,1 0-1,17 0 1,-17 0 0,-36 0 31,0 0-32,1 0-15,-18 17 16,-18 1-1,17 0 1,19-1 0</inkml:trace>
  <inkml:trace contextRef="#ctx0" brushRef="#br0" timeOffset="70292.248">13088 4039 0,'0'0'0,"-18"36"16,18-1 0,0 18-1,0-18 1,0 18-1,0-35 1,0-36 15,0-17-15,-17-18 0,17 17-16,0-34 31,53-1-16,0 18 1,17 53 0,1 53-1,-18 36 1,-36 34 0,1-52-1,-18-36 1,0 0-1,18-35 17,-18-17-32</inkml:trace>
  <inkml:trace contextRef="#ctx0" brushRef="#br0" timeOffset="70495.556">13600 4110 0,'0'-18'16,"0"36"-16,17-36 15,-17 36 17,0 17-17,0-17-15,0 35 16,0 0 0,0-36-1,0-34 16</inkml:trace>
  <inkml:trace contextRef="#ctx0" brushRef="#br0" timeOffset="70667.415">13564 3828 0,'0'0'16,"0"-36"-16,0 1 0,-17-53 15,17 53 16,0 52-15,0 1 0,0 0-16</inkml:trace>
  <inkml:trace contextRef="#ctx0" brushRef="#br0" timeOffset="71246.502">13794 3969 0,'0'0'0,"-18"0"16,0 0-16,36 0 62,0 0-46,-1 0 0,54 0-1,-1 0 1,-34-18-1,-19 18 1,-17 18 15,-17-1-31,-1 19 16,-17 17 0,-1 17-1,-16 1 1,52-36-1,0 18 17,0-18-17,17 0 1,18-35 0,18 0-1,18-35 1,105-53-1</inkml:trace>
  <inkml:trace contextRef="#ctx0" brushRef="#br0" timeOffset="71636.987">14358 4075 0,'0'0'0,"18"-18"15,-1 0 1,19-17 0,-1-36-1,-35 19 1,-35 34-1,-18 18 1,0 35 0,0 36-1,35-54-15,1 72 16,17-1 0,35-35-1,18 0 1,0-36-1,17-17 1,-34-17-16</inkml:trace>
  <inkml:trace contextRef="#ctx0" brushRef="#br0" timeOffset="72043.361">14834 3951 0,'0'0'0,"0"-18"32,18 18-32,-18-35 15,0 18 1,0-19 0,-35 36 15,-1 0-16,36 18-15,-17 17 0,17 36 32,53-1-17,0 1 1,-1 17 15,-34-17-15,-53-36-1,-71-17 1,0-18 0,18 0-1,70 0-15</inkml:trace>
  <inkml:trace contextRef="#ctx0" brushRef="#br0" timeOffset="73543.469">16157 4039 0,'0'0'15,"0"-17"-15,18 17 0,-18-18 16,17 0 0,-17-17-1,-17 17 1,-18 18 15,-18 0-15,-36 0-1,19 36 1,-1 17 0,71 52-1,53-52 1,35-17 0,1-36-1,-36-18 1,-18-35-1,-35-35 1,0 17 0,0 36-1,0 70 17,17 54-1,19-19-16,17-17 1,-18-35 0,-17-18-1,-1 0-15,1-18 16</inkml:trace>
  <inkml:trace contextRef="#ctx0" brushRef="#br0" timeOffset="73918.861">16581 3457 0,'0'0'16,"-18"-53"-16,0 53 62,18 36-46,0 34-1,0 36 1,18 53 0,17-18-1,-17-18 1,-1 1-1,1-54 1,0-52 0,-1-18-1,-17-18-15</inkml:trace>
  <inkml:trace contextRef="#ctx0" brushRef="#br0" timeOffset="74278.226">16863 3616 0,'0'0'0,"0"-53"0,0 0 15,0 18-15,-18-18 16,0 35 0,18 71 15,0 53-16,0 18 1,18 34 0,0 36-1,-1-88 1,-17-18 0,0-17-1,0-36 1,0-52 15,18-1-15</inkml:trace>
  <inkml:trace contextRef="#ctx0" brushRef="#br0" timeOffset="76262.267">17604 4057 0,'0'0'0,"0"-18"15,0 1 17,0-1-17,-18 18 1,0 18 15,18-1-31,-17 1 16,17 52-1,0 1 1,53-18 0,0-18-1,-1-35 1,-34 0-16,17 0 16,1-70-1,-19-1 1,-17 18-1,0 36 17,0 69-1,0 1-15,36 0-1,16 0 1,19-35-1,-18-18 1,-35 0-16,34-35 16,-16-36-1,-36-35 1,0 0 0,-18 53-1,-17 18 1,17 35-1,18 18 1</inkml:trace>
  <inkml:trace contextRef="#ctx0" brushRef="#br0" timeOffset="77138.104">18415 3986 0,'0'0'0,"-18"0"15,18-17 48,18 17-63,-18-18 15,18-35 1,-18 18 0,0 0-1,-18 35-15,-17 0 16,17 17-1,-35 71 1,53 18 0,0-35-1,35-1 17,36-17-17,0-35 1,-1-18-1,18-88 1,-52 70-16</inkml:trace>
  <inkml:trace contextRef="#ctx0" brushRef="#br0" timeOffset="77669.291">18909 3457 0,'0'0'0,"-35"-53"15,17 53 1,0 0 0,18 36 15,0 52 0,0 35-15,0 18-1,18 0 1,-18-17 0,18-18-1,-18-71 1,17-35 0,1 0-1,0-35 1,-1-36-1,36-17 1,18 35 0,-18 53-1,35 71 1,-35 17 15,-18 0-15,-35-35-1,-53-18 1,-35-35 0,-18-17-1,53-19 1</inkml:trace>
  <inkml:trace contextRef="#ctx0" brushRef="#br0" timeOffset="79887.764">19685 3933 0,'0'-17'15,"0"-1"1,0-17 0,-18 35-1,1 0-15,-19 0 16,-16 0-1,-19 53 1,0 17 0,71 1-1,71 17 1,17-53 0,0-35-1,-35-17 1,-17-36 15,-19-71-15,-17-17-1,0-70 1,-17 122 0,-1 54-1,0 35 1,18 35 15,0 36-15,0 52-1,18 1 1,17-18 0,-17-18-1,17-18 1,-17-52-1,-1-18 1,1 0-16</inkml:trace>
  <inkml:trace contextRef="#ctx0" brushRef="#br0" timeOffset="80231.562">19985 3951 0,'0'0'0,"0"-18"16,0 36 15,35 35-15,0 18-1,-35-19 1,18 1 0,-18-35-16,0-36 46,0-35-14,0-17-17,0-36 1,0 18 0,0 70-16,18-17 15,17 17 1,0 18-1</inkml:trace>
  <inkml:trace contextRef="#ctx0" brushRef="#br0" timeOffset="80434.653">20302 3863 0,'0'0'0,"18"18"16,0 17-1,17 0 1,-17 36 15,-1-1-15,-17-35-1,0-52 17</inkml:trace>
  <inkml:trace contextRef="#ctx0" brushRef="#br0" timeOffset="80590.89">20320 3687 0,'0'0'0,"0"-89"16,-18 1-1,1 53 1,17 52 31</inkml:trace>
  <inkml:trace contextRef="#ctx0" brushRef="#br0" timeOffset="81013.207">20814 3845 0,'0'18'47,"0"0"-31,0-1-16,0 18 16,18 36-1,17-18 1,18-18-1,-18-35 1,-17 0 0,-1-53 15,-17-53-15,0-17-1,0 17 1,0 18-1,0 53 1,-17 35 0</inkml:trace>
  <inkml:trace contextRef="#ctx0" brushRef="#br0" timeOffset="81388.095">21114 3828 0,'35'17'16,"0"-17"-16,1-17 31,16-19-15,-34-17-1,0-17 1,-18-1-1,-36 54 1,1 34 0,0 54-1,17 17 1,18 18 0,0-71-16,36 53 15,16-17 1,-16-36-1,17-35 1,-18-35 0</inkml:trace>
  <inkml:trace contextRef="#ctx0" brushRef="#br0" timeOffset="81684.921">21537 3845 0,'18'71'31,"-18"-1"-15,0 19 0,17-72-16,-17 18 15,0-52 32,0-18-31,0-18-16,18-36 15,0-34 1,17 35 0,-35 17-1,0 36 1</inkml:trace>
  <inkml:trace contextRef="#ctx0" brushRef="#br0" timeOffset="82763.517">22525 3810 0,'-18'0'0,"1"0"0,-1 18 31,18-1-31,0 19 15,0 34 1,0-17 0,18-35-16,-18 17 15,17-17 17,-17-36-1,0 0-16,-17-17 1,-1 35 0,18-18 31,0 1-32,0-1 1,0-17-1,0-18 1,0-35 0,0 0-1,53 35 1,0 53 15,17 70-15,-34-35-16,34 71 15,-17-35 1,-35-36 0,-1-35-1,-17-18 1,0-52 0,0-18-1,0-36 1,18 71-1,35 36 1,0 105 0,17 18-1,-34 35 17,-36-88-17,0 0 1,17-53-1,1-18 1</inkml:trace>
  <inkml:trace contextRef="#ctx0" brushRef="#br0" timeOffset="83122.8">23283 3792 0,'0'-17'31,"18"17"-15,0-36-16,-1-16 16,-17-1 15,0 17-16,-17 19 1,-19 70 0,1 35-1,35 18 1,18-18 0,35-18-1,17-17 1,-52-35-16,52-18 15,-17-71 1</inkml:trace>
  <inkml:trace contextRef="#ctx0" brushRef="#br0" timeOffset="83450.85">23671 3228 0,'0'0'0,"-17"-18"0,-1 1 16,18 34 31,0 1-47,18 17 15,17 71 1,-17 17-1,-1 36 1,1-18 0,-18-105-16,18 52 15,-1-35 1,1-36 0,-18-34-1</inkml:trace>
  <inkml:trace contextRef="#ctx0" brushRef="#br0" timeOffset="83654.01">23654 3598 0,'0'0'0,"-36"-17"16,-16-1 0,52 0-1,70 18 16,-52-17-31,70-1 16,-18-17 0,-52 17-16</inkml:trace>
  <inkml:trace contextRef="#ctx0" brushRef="#br0" timeOffset="84107.061">23936 3263 0,'0'0'31,"18"-35"-31,-18 17 15,-18 54 17,18 34-17,0 36 1,18 35 0,-18-17-1,0-19 1,0-52-1,17-17 1,-17-54 0,0-17-1,18 17-15,0-70 16,34-18 0,19 53 15,0 71-16,-1 52 1,-17 36 0,-53 35-1,0-70 1,-18-18 0,-17-53-1,0-18 1</inkml:trace>
  <inkml:trace contextRef="#ctx0" brushRef="#br0" timeOffset="84544.443">24571 3651 0,'0'-17'31,"-18"-1"-15,1 18 0,-19 35-1,19-17-15,-36 52 16,35 36-1,18 0 1,18-53 0,35 0-1,0-53 1,0-35 0,-36-54-1,-17-16 16,0-19-15,-17 54 0,-36 17-1,17 35-15</inkml:trace>
  <inkml:trace contextRef="#ctx0" brushRef="#br0" timeOffset="85153.832">25100 3722 0,'0'0'0,"0"-18"16,-53-17-1,-17 35 1,-36 0 15,18 70-15,35 1-1,70 35 1,36-36 0,35-34-1,-17-36 1,17-71-1,-53-52 1,-17-54 0,-18 1-1,0-1 1,-18 54 0,18 70-1,0 71 1,0 35 15,36 52-15,-19 19-1,1 17 1,-18-17 0,0-36-1,-35 0 1,35-53-1,0 0 1,35-35 0,18-17-16</inkml:trace>
  <inkml:trace contextRef="#ctx0" brushRef="#br0" timeOffset="85466.357">25541 3704 0,'18'-35'0,"-36"70"0,89-123 16,-71 53 15,0 17-15,0 0-1,-36 18 1,36 36 15,0 34-15,36 1-1,-1 35 1,-35-18 0,-18-35-1,-52 0 1,-18-53 0,-36 0-1,106 0 1</inkml:trace>
  <inkml:trace contextRef="#ctx0" brushRef="#br0" timeOffset="86670.483">26547 3687 0,'0'-18'16,"0"36"31,0-1-31,0 1-1,17 35 1,1 17-1,-1-17 1,1-53-16,-18 18 16,0-53 15</inkml:trace>
  <inkml:trace contextRef="#ctx0" brushRef="#br0" timeOffset="86826.617">26582 3528 0,'0'0'0,"-18"-71"0,-17 1 16,17 52 0,71 36 15,-35-18-15</inkml:trace>
  <inkml:trace contextRef="#ctx0" brushRef="#br0" timeOffset="87202.29">26899 3881 0,'0'0'0,"0"-18"31,0 0-31,-17-52 15,-1-1 1,18-35 0,0 89-16,53-54 15,53 71 17,35 53-17,-18 71 1,-52-19-1,-53-16 1,-18-37 0,-53 1-1,35-53 1,18-35 0,0 17-16</inkml:trace>
  <inkml:trace contextRef="#ctx0" brushRef="#br0" timeOffset="87467.956">27534 3598 0,'0'0'0,"0"-17"16,0-1 0,-17 36 15,-1-1-16,0 1-15,-17 53 16,35-1 0,0 18-1,53-17 1,18-36 0,34-53-1,-34-52 1</inkml:trace>
  <inkml:trace contextRef="#ctx0" brushRef="#br0" timeOffset="87811.764">27869 3175 0,'0'0'0,"-52"-35"15,16-1 1,19 36-1,17 18 17,0 53-17,17 17 1,19 35 0,-19 18-1,1 1 1,-18-1-1,0-36 1,0-34 0,17-53-1,19-18 1,-36-18 0</inkml:trace>
  <inkml:trace contextRef="#ctx0" brushRef="#br0" timeOffset="88249.217">28205 3563 0,'0'0'16,"0"-18"-16,0-17 15,-18 17 1,-17 36 0,-1 17-1,19 18 1,17 71-1,53-54 1,0-17 0,17-35-1,18-36 1,-17-52 0,-1-54 15,-52 36-16,-18 53 1,-18 88 15,18 35-15,0 18 0,36-36-1,-19-17 1,19-35-1,-1-36 1</inkml:trace>
  <inkml:trace contextRef="#ctx0" brushRef="#br0" timeOffset="88859.538">29087 3704 0,'0'0'0,"0"-17"0,0-1 16,0-17 0,0-18-1,-36 0 1,-17 17 0,-35 1-1,0 35 1,17 53-1,71 53 1,36 0 0,17-18-1,35-17 1,-18-71 0,-34-36-1,-1-105 16,-35-18-15,0-17 0,0 53-1,0 34 1,0 72 0,0 70 15,0 17-16,18 36 1,-1 17 0,-17 1-1,18-1 1,-18-87-16,17 34 16,1-52-1,17-18 1,-17-18-1</inkml:trace>
  <inkml:trace contextRef="#ctx0" brushRef="#br0" timeOffset="89031.737">29386 3616 0,'18'-35'16,"-36"70"-16,36-106 16,-18 124 15,-18 18-16,18-1 1,0-52-16,0 0 16</inkml:trace>
  <inkml:trace contextRef="#ctx0" brushRef="#br0" timeOffset="89203.59">29369 3404 0,'0'0'0,"0"-35"0,0 17 16,0-70 0,0 53-1,-18 35 1,18 18 15</inkml:trace>
  <inkml:trace contextRef="#ctx0" brushRef="#br0" timeOffset="89562.918">29580 3775 0,'0'0'0,"0"-53"31,0-18-16,-17-17 1,17 0 15,17 35-15,72 35 0,34 18-1,-17 53 1,-53 18-1,-36 17 1,-17 0 0,0-35-1,0-35-15,0-1 16,18-17 0</inkml:trace>
  <inkml:trace contextRef="#ctx0" brushRef="#br0" timeOffset="90188.16">30409 3457 0,'0'0'0,"18"-53"15,-18 36 1,0-1 0,-53 18-1,-17 35 1,17 18-1,53 35 1,17-52 0,36-1-1,0-35 1,0-35 0,0-36-1,0-17 1,-35 17-1,-1 36 1,-17 17 0,-35 36 15,0 35-15,-1 70-1,1 160 1,35-107-1,0 71 1,0-35 0,0-54-1,-53-69 1,-70-89 0,34-53-1,19-35 1,52-18-1,106-35 1,54-1 0,16 19 15,-87 52-15</inkml:trace>
  <inkml:trace contextRef="#ctx0" brushRef="#br0" timeOffset="92439.11">7355 5556 0,'0'0'0,"18"0"63,-18-17-63,53-19 16,-35 1-1,-18-18 16,0 35-31,0 1 16,-18 17 0,0 0-1,-17 35 1,0 36 0,17 35-1,0 17 1,1-17-1,17 0 1,0-1 0,-18-34-1,-17-53 1,17-18 0</inkml:trace>
  <inkml:trace contextRef="#ctx0" brushRef="#br0" timeOffset="92657.769">7003 5874 0,'0'0'0,"-18"0"0,0 0 16,18-18-1,71 18 1,17 0-1,0 0 1,18-18 0,-88 18-16,17 0 15</inkml:trace>
  <inkml:trace contextRef="#ctx0" brushRef="#br0" timeOffset="92860.909">7638 5803 0,'17'0'0,"-17"18"47,0-1-32,-17 36 1,17 0 0,0-17-1,0-54 16</inkml:trace>
  <inkml:trace contextRef="#ctx0" brushRef="#br0" timeOffset="93001.637">7673 5733 0,'0'0'0,"0"-53"16,0-18 0,0 36-1,0 53 32</inkml:trace>
  <inkml:trace contextRef="#ctx0" brushRef="#br0" timeOffset="93360.981">8061 5962 0,'0'-18'32,"0"1"-32,0-1 15,0 0-15,-18-35 16,18 1 0,18-19-1,53 53 1,34 18 15,19 53-15,-36 35-1,-53-17 1,-35 0 0,-35-36-1,17-18 1,1-17-1</inkml:trace>
  <inkml:trace contextRef="#ctx0" brushRef="#br0" timeOffset="93954.765">8890 5838 0,'0'0'0,"18"-17"15,-1-18 17,-17 17-17,-53 18 1,-17 0 0,-18 35-1,17 18 1,36 18-1,70-1 1,36-17 0,17-53-1,-18-18 1,-17-70 0,-17-18-1,-19-17 1,-17 0-1,0 52 17,0 36-17,0 52 1,0 72 0,0 16-1,0 1 1,0 18-1,-17-19 1,-1-16 0,0-54-1,18-17 1,0-36 0,0 0-16</inkml:trace>
  <inkml:trace contextRef="#ctx0" brushRef="#br0" timeOffset="94689.275">9684 5521 0,'0'0'0,"0"-18"0,17 18 0,1 0 31,-18-17 1,-18 17-17,1 0 1,-36-18 0,35 18-16,-88-18 15,36 18 1,17 0-1,35 0 1,1 18 0,17 0-1,0-1 1,-18 1 0,0 17-1,1 18 1,-19 0-1,19 18 1,-19 17 15,19 0-15,-1 0 0,18-17-1,0-18 1,18-18-1,17-17 1,36-18 0,-1 0-1,18-36 1,-17-17 0</inkml:trace>
  <inkml:trace contextRef="#ctx0" brushRef="#br0" timeOffset="94876.674">9366 5909 0,'0'0'0,"0"-18"16,18 18 0,0 0-1,52-17 1,-52 17-16,52-18 15,-17 0 1</inkml:trace>
  <inkml:trace contextRef="#ctx0" brushRef="#br0" timeOffset="95173.763">9895 5521 0,'0'0'0,"0"-53"16,0 35-1,0 36 32,0 0-31,-17 17 0,17-17-16,-18 87 15,0 19 1,1-1-1,-1 1 1,18-36 0,0-17-1</inkml:trace>
  <inkml:trace contextRef="#ctx0" brushRef="#br0" timeOffset="95595.607">10195 5944 0,'0'0'0,"0"-17"32,36-19-17,-19 1 1,1-18 0,-18 18-1,-18 35-15,-17-18 16,-18 36-1,0 17 1,35 36 0,54 17-1,34 0 17,36-17-17,-35-36-15</inkml:trace>
  <inkml:trace contextRef="#ctx0" brushRef="#br0" timeOffset="96126.855">10495 6138 0,'0'-17'47,"-18"17"-47,18-36 16,-17 1-1,17-35 1,0-1 0,0 53-16,35-52 15,18 52 1,18 36 15,-18 35-15,-18 17-1,-35-17 1,0-18 0,0-52 15,0-18-15,0-36-1,17 0 1,-17 54-16,53-36 15,0 53 1,0 35 0,-18 36-1,-35 17 1,0-18 15,-35 19-15,18-72-1,-19-17 1</inkml:trace>
  <inkml:trace contextRef="#ctx0" brushRef="#br0" timeOffset="96501.796">11095 5944 0,'0'0'0,"17"0"0,1 0 0,17-17 16,1-19 15,-19 1-15,-17-18-1,-53 18 1,0 35 0,-17 35-1,52 36 1,18 35 0,36-18-1,16 0 1,19-53-1,0-17 1</inkml:trace>
  <inkml:trace contextRef="#ctx0" brushRef="#br0" timeOffset="96876.741">11465 6138 0,'0'-17'15,"18"17"1,-18-18 0,18-35-1,-18 0 1,17-17 0,18-1-1,-35 53-15,53-17 16,18 18-1,35 34 1,-36 54 0,-34 17-1,-36 18 1,0-18 0,-18 0 15,18-53-16,-35-35-15</inkml:trace>
  <inkml:trace contextRef="#ctx0" brushRef="#br0" timeOffset="97268.1">12153 5521 0,'0'0'0,"35"-35"16,-35 17-1,0 36 32,0-1-47,0 54 16,-17 17 15,17-53-31,-18 71 16,1 18-1,-1-19 1,18 1 0,0-53-1,18-17 1,52-36-1,-17-36 1,0 1 0</inkml:trace>
  <inkml:trace contextRef="#ctx0" brushRef="#br0" timeOffset="97439.951">12294 5838 0,'0'0'0,"-53"0"15,0 0 1,53-17 0,36 17-1,17-18 1,-18 1-16</inkml:trace>
  <inkml:trace contextRef="#ctx0" brushRef="#br0" timeOffset="97815.172">12735 5539 0,'0'0'0,"0"-18"16,-17 0-1,-1 18 1,-35 0 0,-17 53-1,17 18 1,17 35-1,36 35 1,36-53 0,52-18-1,-18-34 1,-17-36 0</inkml:trace>
  <inkml:trace contextRef="#ctx0" brushRef="#br0" timeOffset="98065.527">13106 5592 0,'0'0'0,"17"-18"16,-17-17 0,18 17-1,17 71 1,-17 35-1,-18 18 1,0 35 0,-71-35-1,-17-36 1,53-52-16</inkml:trace>
  <inkml:trace contextRef="#ctx0" brushRef="#br0" timeOffset="98909.198">14358 5574 0,'0'0'0,"-18"-18"15,-35 1 1,-17 17-1,-36 0 1,18 35 15,17 18-15,54 0 0,87 17-1,54-34 1,-1-36-1,-35 0 1,-52-53 0,-1 0-1,-35-18 1,-18 71 15,18 53-15,18 18-1,35-1 1,-18-52-16,36 35 16</inkml:trace>
  <inkml:trace contextRef="#ctx0" brushRef="#br0" timeOffset="99206.14">14711 5786 0,'0'0'0,"0"-71"16,35 0-1,36 19 1,34 16 0,1 36-1,-17 53 1,-54-35-16,0 70 15,-35-17 1,0-1 0,0-17 15,-35-35-15,17-18-16</inkml:trace>
  <inkml:trace contextRef="#ctx0" brushRef="#br0" timeOffset="99768.558">15610 5697 0,'0'-17'0,"0"34"0,0-52 15,0 17-15,0-17 16,-35 35-1,-35 0 1,-19 35 0,19 18-1,52 18 17,53-18-17,36 0 1,17-36-1,0-34 1,-52 17-16,17-71 16,0-35-1,-1-17 1,1-36 0,-35 53-1,-18 36 1,0 52-1,0 89 1,0 34 0,0 1-1,0 18 17,-18-18-17,1-18 1,-19-18-1,19-52 1</inkml:trace>
  <inkml:trace contextRef="#ctx0" brushRef="#br0" timeOffset="100518.838">17216 5256 0,'0'0'15,"0"-17"1,0-19 0,17-16-1,-17-19 1,0 18 0,-35 0-1,-53 53 1,17 53-1,18 35 1,18 53 0,35 18-1,0-18 1,0 0 15,0-35-15,0-35-1,0-18 1,-18-53 0</inkml:trace>
  <inkml:trace contextRef="#ctx0" brushRef="#br0" timeOffset="100862.682">16810 5680 0,'0'0'0,"-18"0"0,1-18 15,34 18 17,1 0-32,52-18 15,36 18 1,18-17 15,-1-1-15,-17 1-1,-35 17 1,-19 0 0,-52 17-1,18 18 1,-18 1 0,0-19-1,0 19 1</inkml:trace>
  <inkml:trace contextRef="#ctx0" brushRef="#br0" timeOffset="101378.644">17780 5768 0,'0'-18'15,"0"-17"1,0-36 0,0 19-1,18-19 1,52 18 15,36 53-15,-18 53-1,-70-18-15,35 36 16,-36 17 0,-17-17-1,-35-36 1,35-18-1,-18-17 1</inkml:trace>
  <inkml:trace contextRef="#ctx0" brushRef="#br0" timeOffset="101863.051">18486 5539 0,'0'0'0,"-36"0"31,-34 35-15,-1 18 0,18 0-1,53 0 1,0-36-16,53 19 15,18-19 1,-18-34 0,0-36-1,-36-36 1,1-52 0,-1-70-1,-34 70 16,-1 88-15,1 53 0,17 88-1,0 53 1,35 53 0,-35-71-1,-35-34 1,-54-54-1</inkml:trace>
  <inkml:trace contextRef="#ctx0" brushRef="#br0" timeOffset="102488.887">17410 5397 0,'0'0'0,"17"0"32,18 18-17,1 0 1,-19-18-1,1 0 1,-18-18 15,0 0 1,-18 18-17</inkml:trace>
  <inkml:trace contextRef="#ctx0" brushRef="#br0" timeOffset="103567.03">19068 5080 0,'-18'0'63,"0"0"-47,-35 0-1,-17-18 1,17 18-1,35 0-15,-35 0 16,18 18 15,17 17-15,18 1 0,0 16-1,0 1 1,0 36-1,0 34 1,0-52 0,-17-1-1,17-17 1,0 0 0,0-18-1,70-17 1,19-18-1,16 0 1,-16-18 0,-1-35 15,-35 0-31</inkml:trace>
  <inkml:trace contextRef="#ctx0" brushRef="#br0" timeOffset="104051.845">19438 4992 0,'0'0'0,"0"-35"15,-18 52 32,18 1-47,-17 35 16,-1 35-1,18 18 1,0 17 0,0 1-1,0-36 1,0-53-16,0 36 15,35-18 1,-17-36 0,17-17-1,-17-17 1</inkml:trace>
  <inkml:trace contextRef="#ctx0" brushRef="#br0" timeOffset="104489.305">18891 5486 0,'18'0'32,"0"0"-17,17-18 1,-18 18-16</inkml:trace>
  <inkml:trace contextRef="#ctx0" brushRef="#br0" timeOffset="104974.111">18715 5486 0,'0'0'0,"-18"0"16,53 0 15,18 0-15,0 0 0,18 0-1,-1-18 1</inkml:trace>
  <inkml:trace contextRef="#ctx0" brushRef="#br0" timeOffset="105598.98">19738 5450 0,'18'0'47,"-1"0"-47,-17-17 15,0-19 1,0 1 0,-35 18-1,0 17 1,-18 35-1,35 35 1,18 1 0,18 0-1,-1-54-15,72 36 16,-1-18 0,0-35-1,-35 0 1</inkml:trace>
  <inkml:trace contextRef="#ctx0" brushRef="#br0" timeOffset="106177.277">20073 5627 0,'0'0'0,"-18"17"15,1 1 1,17-36 15,-18 1-15,0-36-1,18-18 1,0 1 0,18 17-1,53 35 1,-54 18-1,72 53 1,-37 18 0,-16-18-1,-36-18 1,-18-35 15,0-18-31,18-17 16,-17-36-1,17 1 1,53-1 0,35 54-1,-18 52 1,19 53 0,-89 0-1,0-17 16,0-1-15,-18-52 0,18 0-1,0-36-15</inkml:trace>
  <inkml:trace contextRef="#ctx0" brushRef="#br0" timeOffset="106552.555">20796 5486 0,'0'-18'31,"18"18"-31,17-18 16,-17-17-1,-18 17 1,0-17 0,-18 18-1,-17 17 1,0 17 0,17 54-1,18 17 1,18 0-1,52-35 1,-17-18 0,0-35-1,-35 0-15</inkml:trace>
  <inkml:trace contextRef="#ctx0" brushRef="#br0" timeOffset="106927.607">21096 5644 0,'0'-17'31,"0"-1"-15,0-17 0,0-18-1,0-18 1,18 18-1,17 1 1,18 34 0,35 36-1,-70-1-15,35 54 16,-53 17 0,0-17-1,0-1 1,-18-17-1,18-35 17</inkml:trace>
  <inkml:trace contextRef="#ctx0" brushRef="#br0" timeOffset="107302.815">21608 4939 0,'0'0'0,"0"18"31,17-1-15,1 36-16,35 35 16,-36 18 15,-17 18-15,0-1-1,0-70-15,-17 35 16,17 0-1,0-52 1,35-19 0,-17-17-1,-18-17-15</inkml:trace>
  <inkml:trace contextRef="#ctx0" brushRef="#br0" timeOffset="107474.683">21766 5486 0,'-17'-18'0,"34"36"0,-52-54 16,35 19 15,18-1-15,35 0 0,35-17-1,-35 18-15</inkml:trace>
  <inkml:trace contextRef="#ctx0" brushRef="#br0" timeOffset="107834.003">22172 5256 0,'0'-17'31,"-18"17"0,1 0-31,-1 0 16,1 0 0,-36 0-1,17 35 1,36 18 0,18 17-1,17 1 1,18 17-1,-53-35 1,0-18 0,-53-17-1,-17-18 1,-1-18 0,53-17-1</inkml:trace>
  <inkml:trace contextRef="#ctx0" brushRef="#br0" timeOffset="108272.131">22772 4974 0,'0'0'0,"0"-17"0,0-19 16,-18 1-1,-17 35 1,-36 18-1,-17 52 1,53-17-16,-36 106 16,36 0 15,35-1-15,53-34-1,35-36 1,-17-53-1,17-35 1</inkml:trace>
  <inkml:trace contextRef="#ctx0" brushRef="#br0" timeOffset="108537.715">23230 4904 0,'0'0'0,"0"-36"15,0 54 17,36 53-17,34 140 1,-87-17-1,-54-17 1,-52-54 0,-19-35-1</inkml:trace>
  <inkml:trace contextRef="#ctx0" brushRef="#br0" timeOffset="113804.87">1923 7849 0,'0'0'0,"0"-17"31,-18 17-31,0-18 16,18 0-1,-17 18 16,17 18-15,0 17 0,-18 36-1,18 35 1,-35 0 0,17-1-1,1-16 1,17-19-1,0-52 1,0-36 15,17 0-31,1-52 16</inkml:trace>
  <inkml:trace contextRef="#ctx0" brushRef="#br0" timeOffset="114039.294">1799 7814 0,'0'0'0,"-17"-18"0,17 1 16,0-19 0,70 1-1,18 18 1,0-1-1,1 18 1,-36 0 0,-36 0-1</inkml:trace>
  <inkml:trace contextRef="#ctx0" brushRef="#br0" timeOffset="114242.346">1746 8043 0,'0'0'0,"-35"36"16,35-19-1,18 1 1,-1-18-16,54 0 16,17 0-1,0-35 1,-53 17-16</inkml:trace>
  <inkml:trace contextRef="#ctx0" brushRef="#br0" timeOffset="114586.067">2399 7602 0,'0'0'16,"0"-17"-1,0 34 32,0 36-31,0 18 0,0 35-1,-18 17 1,18-35-1,-17-52-15,-1 52 16,18-35 0,0 0-1,0-36 1,35-17 0,-17-17-1</inkml:trace>
  <inkml:trace contextRef="#ctx0" brushRef="#br0" timeOffset="114960.988">2752 7955 0,'0'0'16,"0"-18"0,-18 18-1,-17 18 1,17 35-1,0 35 1,18-17 0,0-18-1,18-18-15,17-17 16,18-18 0,-17 0-1,-19-53 16,-17-18-15,0 1 0,-35-1-1,0 36 1,17 35 0,0 0-1</inkml:trace>
  <inkml:trace contextRef="#ctx0" brushRef="#br0" timeOffset="115492.277">3016 7990 0,'0'18'31,"-17"-18"-31,-1 18 0,0 52 31,1 1-15,34-1-1,36-34 1,35-36 0,-35-18-1,18-35 1,-53-17-1,-18 34 1,-18 72 15,18-1-15,0-18-16,70 19 16,-17-19-1,36-17 1,16-17 15,-52-19-15,-17-34-1,-54-1 1,-53 1 0,-17 52-1,18 18 1,34 0-1</inkml:trace>
  <inkml:trace contextRef="#ctx0" brushRef="#br0" timeOffset="116539.476">1782 5027 0,'0'0'0,"-18"0"0,-53 0 16,36 0 0,53 0 46,-1 0-62,19 0 16,52 0-16,106 0 31,35 0-15,-35 0-1,-106 0 1,-70 0-16,0 0 62</inkml:trace>
  <inkml:trace contextRef="#ctx0" brushRef="#br0" timeOffset="117102.217">3616 5186 0,'0'0'0,"-35"0"15,-18 0 1,-18 0 0,18 0-1,18-18 1,53 18 31,35 0-32,141 0-15,88 18 32,18-18-17,0 0 1,-124-18-1,-88 1-15,124-1 16,-53 0 0,-36 18-1,-70-17 1,-35-1 0,17-17 15</inkml:trace>
  <inkml:trace contextRef="#ctx0" brushRef="#br0" timeOffset="117805.261">6844 4780 0,'-18'0'0,"1"0"16,-19 0-1,-52-18 1,0 1 0,17-1-1,1 18 1,52 0 0,36 0 15,-1 0-31,107 0 15,105 18 1,53-1 0,1-17-1,-72 0 1,-122 0 15,-54 0-15,-18 0-1,-17 18 17,-17-18-17</inkml:trace>
  <inkml:trace contextRef="#ctx0" brushRef="#br0" timeOffset="119024.537">4022 7937 0,'0'-17'31,"-18"17"-15,0-18 0,-35 18-1,18 0-15,-18 0 16,-53 18-1,54 17 1,-1 36 0,35-1-1,71 1 1,35-18 0,53-18-1,-35-35 16,-18-35-15,-17-36 0</inkml:trace>
  <inkml:trace contextRef="#ctx0" brushRef="#br0" timeOffset="119556.31">4339 7602 0,'0'0'0,"-17"-53"15,-1 36 1,0-1 0,18 53-1,-17 54 1,-1 16 0,18 19-1,0-1 1,0 1 15,18-36-15,-1-17-1,-17-54 1,18-17 0,-18-35-1,0-18 1,35-35-1,36-18 1,17 88 0,-18 36-1,1 53 1,-18 17 0,-35-18-1,-18-17 1,0-35 15,0 0-15,0-36-1</inkml:trace>
  <inkml:trace contextRef="#ctx0" brushRef="#br0" timeOffset="120009.692">5133 8026 0,'0'0'15,"0"-18"1,0 0-16,-53 1 16,-18 17-1,1 0 1,-1 17 15,36 54-15,35 0-1,71-1 1,17-35 0,-18-35-1,-34-35 1,-36-18-1,0-17 1,0-1 0,0 53-1,0 54 1,17 34 0,36 1-1,-18-18 1,18-18-1,-35-35 1</inkml:trace>
  <inkml:trace contextRef="#ctx0" brushRef="#br0" timeOffset="120322.265">5415 8008 0,'0'0'16,"53"0"-1,-18 53 1,-17 18 0,-18-1-1,0-17 1,-18-35 0,1-18-1,17-53 1,-18 0-1,18-18 1,0 1 15,18-1-15,-1 1-16</inkml:trace>
  <inkml:trace contextRef="#ctx0" brushRef="#br0" timeOffset="120759.617">5980 7532 0,'0'0'0,"-18"-18"0,18 1 16,0-1 15,0 36 0,0 17-15,0 53 0,-18 18-1,1 17 1,-1 1-1,0-89-15,18 36 16,0-18 0,0 17-1,18-52 1,35-1 0,0-17-1,35-35 1,-17-35-1</inkml:trace>
  <inkml:trace contextRef="#ctx0" brushRef="#br0" timeOffset="120915.967">5997 7885 0,'0'0'0,"-17"0"16,52 0-1,18 0 1,35-18 0,-17 0-16</inkml:trace>
  <inkml:trace contextRef="#ctx0" brushRef="#br0" timeOffset="121212.726">6720 7885 0,'0'0'0,"-35"0"16,0 17 0,52-17 15,72 0-16,17 0 1,-18 0 0,-53 0-16,18 0 15,-35 0 1,-36-17 0,0 17-1</inkml:trace>
  <inkml:trace contextRef="#ctx0" brushRef="#br0" timeOffset="122323.34">2011 8696 0,'0'0'0,"-18"0"16,-35 0-1,18 18 1,0-18 0,17 0 15,0 0-31,18 17 31,18-17 0,53 18-15,70 0 0,88-1-1,53 1 1,71 17 0,70-17 15,18-18-16,-53 17 1,-105-17 0,-107 0-1,-88 0 1,-70 0 0,-1-17 93,1-1-93,0 18-16</inkml:trace>
  <inkml:trace contextRef="#ctx0" brushRef="#br0" timeOffset="132715.043">14834 7161 0,'-17'0'94,"17"-17"0,0-1-48,0 36 17,0-1-47,0 1-1,0 17 1,0 18-1,0 18 17,0-1-17,17 1 1,-17-18 0,0 0-1,0 17-15,0-17 16,0 0 15,18-18-15,-18 18-1,0 0 1,0 0 0,0-35-16,0 52 15,0-17 1,0-17-1,0 16 1,0 1 15,0 18-15,-18-1 0,18-17-16,-17 36 31,17-19-31,0-17 15,-18 18 1,18-18 0,0-1-1,-18-16 1,18 17 0,-17 0 15,-1-1-16,18-16 1,0-1 0,0 18-1,0-18 1,-18-17 0,18-1-1,0 1 1,0 0-1,0-1 17,0 1-32,0 0 15,0-1 1,-17-17 78,-1-17-63,18-1-31,0 0 16,0-87-1</inkml:trace>
  <inkml:trace contextRef="#ctx0" brushRef="#br0" timeOffset="134513.962">14817 7302 0,'0'-17'32,"17"17"-1,1 0-31,17 0 16,36 0-1,17-18 1,35 1-1,-34-1 1,-1 0 0,-18 1 15,-34-1-31,69-17 16,54-1-1,35 1 1,-53 18-1,-17 17 1,-36-18 0,36 18-1,-1-18 1,36 1 0,-1 17-1,1 0 1,0-18-1,0 0 1,-1 18 0,-16-17 15,52-1-15,-71 0-1,-17 1 1,-18-1-1,-17 18 1,35 0 0,-1-17-1,-34 17 1,-1 0 0,-34-18-1,52 0 1,0 18-1,-17 0 1,-18 0 0,-18-17-1,0 17 17,0 0-17,-17 0 1,0 0-1,-18-18 1,35 18 0,-17 0-1,35-18 1,17 18 0,1 0-1,-18 0 1,-1 0-1,19-17 1,-36 17 0,18 0 15,-35 0-15,0 0-1,17 0 1,-18 0-1,19 0 1,17 0 0,0-18-1,-1 18 1,-16 0 0,-19 0-1,1 0 16,0 0 1,-18-18 30,-18 18-31,0 0-31,1-17 16,-54-1 0</inkml:trace>
  <inkml:trace contextRef="#ctx0" brushRef="#br0" timeOffset="136404.832">19738 6685 0,'18'0'63,"-1"0"-48,1 18 1,17-18-16,36 0 31,-1 0-15,18 17-1,-70-17-15,53 0 16,-1 0 0,18 0-1,18 0 1,-18 0 0,-35 0-1,18 0 1,-1 0-1,19 0 1,-1 0 0,-35 0-1,-18 0 1,-17 0 15,-1 0 0,1 0-15,0 0 0,17 0-1,0 0 1,0 0 0,1 0-1,17 0 1,-18 0-1,-18 0 1,1 0 0,-36 0 93,1 18-109,-1-18 16,1 18-1,-1-1 1,0 1 0,1 0-1,17-1 1,-18 19-1,0-19 1,1 18 0,17 18-1,-36 0 1,36 0 0,0-18-1,0 36 1,-17 0-1,17 17 1,-18-35 0,1 17-1,17 1 1,-18-18 0,0 35-1,18-35 1,-17 0-1,17 0 1,0 17 0,0-17-1,0 0 1,-18 0 0,18-18 15,0 18-16,-18 0 1,18 0 0,0 18-1,0 17 1,0-18 0,0 18-1,0-17 1,0-36-1,-17 1 1,-1-1 0,18 35-1,0-17 1,-18 18 0,1-18-1,-1-18 16,1 0-15,17 1 0,-18-19-1,0 1 1,18 0 0,0-1-1,18 18 1,-18-17-1,-53-18 17,-18-18-17</inkml:trace>
  <inkml:trace contextRef="#ctx0" brushRef="#br0" timeOffset="138983.844">14746 9155 0,'18'0'15,"-18"17"63,0 1-62,17-1-16,-17 19 31,0 17-15,0 0 0,0 0-1,0-36-15,0 54 16,0-18-1,0 0 1,-17-18 0,17-18-1,17-17 32,1 0-47,0 0 16,17 0-1,0 0 1,18 0 15,-35-17-31,52 17 16,1-18 0,17 18-1,18-17 1,17 17-1,1 0 1,-1-18 0,1 18-1,17-18 1,0 18 0,18-17-1,-18 17 1,-35-18-1,52 18 1,-34-18 15,-18 18-15,0-17 0,17-1-1,-17 18 1,53 0-1,-36-18 1,1 18 0,-19 0-1,-16-17 1,-1 17 0,0 0-1,0-18 1,18 18-1,0 0 1,0-17 15,-18 17-15,18 0 0,70-18-1,-35 18 1,0 0-1,-35 0 1,-18 0 0,1-18-1,34 18 1,-35 0 0,-17 0-1,-18 0 1,0 0-1,35 0 1,53 0 15,-53 0-15,-35 0 0,0 0-1,18 0 1,17 0-1,0 0 1,-18 0 0,-17 0-1,-17 0 1,-1 0 0,35 0-1,-17 0 1,0 0-1,-35 0 1,17 0 0,18 0-1,0 0 17,0 0-17,0 0 1,-18 0-1,-17 0 1,17 0 0,-17 0-1,-36 0 32,0-17-47,-34-1 16,34 0-1</inkml:trace>
  <inkml:trace contextRef="#ctx0" brushRef="#br0" timeOffset="141234.176">8502 8696 0,'0'0'0,"-35"18"31,-1-18-15,1 0 0,53 0 31,-1 0-47,19 0 15,34 0 1,18 0-1,54 0 1,34-18 0,18 18-1,18-18 1,17 1 0,-17-1-1,17 0 1,-53 1 15,-17-1-15,-124 18-16,89 0 15,17-18 1,53 18 0,70 0-1,19 0 1,-36 0-1,-18 0 1,-70-17 0,-1 17-1,1 0 1,18 0 0,-1-18-1,-17 18 16,-1 0-15,-16 0 0,-19 0-1,18 0 1,18 0 0,53 0-1,-107 0 1,-34 0-1,-18 0 1,0 0 0,17 0-1,19 0 1,16 0 0,-52 0-1,0 0 1,0 0 15,0-17-15,-18 17-1,18 0 1,-17 0 0,-1 0-1,-18 0 16,19 0-15,-1 0 0,0 0-1,-17 0 1,0 0 15,-36 0 32,0 0-48,1-18 1,-19 18 0,19-18-1,17 1 1,0-1-16,0 0 0</inkml:trace>
  <inkml:trace contextRef="#ctx0" brushRef="#br0" timeOffset="141859.029">14182 8184 0,'0'0'0,"17"0"47,36 18-31,0 17 0,35-17-1,-17 35 1,17-18-1,0 0 1,-70-35 0,52 36-1,-34-19 1,-1-17 0,-17 18-1,-1 0 1,-17 17 15,-35 18-15,-53 17-1,-18 19 1,-17-1 0,-19 0-1,107-70 1,17-18-1</inkml:trace>
  <inkml:trace contextRef="#ctx0" brushRef="#br0" timeOffset="143452.8">8784 8061 0,'-17'0'63,"-1"0"-47,0 0-16,-35 0 15,-17 0 1,-1 18-1,18 35 1,36-1 0,70 1-1,35-17 17,18-36-17,-89 0-15,54-18 16,-18-17-1,-53-18 1,0-18 0,0 36-1,0 17 1,0 36 0,0 17-1,0 18 1,17 0-1,36-18 1,-17 1 0,-1-19 15,0-17-15,-17-17-16</inkml:trace>
  <inkml:trace contextRef="#ctx0" brushRef="#br0" timeOffset="143827.824">9172 7638 0,'0'0'0,"-35"-36"15,17 36 16,18 36-15,0 17 0,18 17-1,-18 36 1,35 0 15,-17 0-15,-1-18-1,19-35 1,-19 0 0,1-36-1,0-17 1,-1-17 0,-17-1-16,36-17 15</inkml:trace>
  <inkml:trace contextRef="#ctx0" brushRef="#br0" timeOffset="144124.502">9472 7726 0,'0'0'15,"0"-35"-15,0 17 0,0-35 32,0 35-17,0 54 16,-18 52-15,36 0 0,0 35-1,-18-87-15,35 87 16,-17-35 0,-1-17-1,1-18 1,17-53-1,-17 0 1</inkml:trace>
  <inkml:trace contextRef="#ctx0" brushRef="#br0" timeOffset="145234.142">10231 8114 0,'0'18'47,"0"-1"-31,0 1 0,0-1-1,0 19 1,0-19-1,0-34 64,0-1-79,0 0 15,0 1 16,0 34 48,0 1-64,17 0 1,-17-36 62,0 0-78,0 1 16,0-1-16,0-17 15,0-18 1,0-18-1,53 36 1,18 53 0,-1 35-1,-17 0 1,-18-18 0,-17 0 15,-18-52 0,0-1-15,-18-53-1,18 18 1,18 0 0,0 36-16,52 34 15,1 19 1,-1 34-1,1-17 1,-53 0 0,-18-18-1,0 1 1,0-54 31</inkml:trace>
  <inkml:trace contextRef="#ctx0" brushRef="#br0" timeOffset="145624.885">11024 8061 0,'71'-18'31,"-54"18"-31,36-17 16,-17-1 0,-1-17-1,-35-1 1,0 1 0,-71 35-1,1 0 16,-1 53-15,54 18 0,34-1-1,19 1 1,34-1 0,18-34-1,-52-19-15,52-17 16,-18-17-1,-34-19 1</inkml:trace>
  <inkml:trace contextRef="#ctx0" brushRef="#br0" timeOffset="145952.868">11730 7620 0,'0'0'16,"0"-18"-16,0 1 16,-18-1-1,18 36 32,0-1-47,0 36 16,0 53-1,18 18 1,-1-19 0,-17 1-1,0-88-15,0 52 16,0-34 0</inkml:trace>
  <inkml:trace contextRef="#ctx0" brushRef="#br0" timeOffset="146172.136">11501 7955 0,'0'0'16,"-36"0"-1,36-18 1,18 18-16,35-17 15,35-1 1,0 1 0,0-36-1,-52 17 1</inkml:trace>
  <inkml:trace contextRef="#ctx0" brushRef="#br0" timeOffset="146625.052">11942 7620 0,'0'-18'15,"0"36"-15,0-53 0,0 70 47,0 36-31,0-36-16,0 18 16,17 70-1,1-35 1,-1-35-1,1-17 1,-18-19 0,18-52 15,17-36-15,0 1-1,18 35 1,0 35-1,18 35 17,-18 35-17,-36 1 1,1-18 0,-18 0-1,-35-36 1,17 1-1,0-36 1</inkml:trace>
  <inkml:trace contextRef="#ctx0" brushRef="#br0" timeOffset="147047.025">12594 7902 0,'0'0'0,"-17"0"31,-19 0-15,1 0 0,17 53-1,18-35-15,-17 35 16,34 17-1,36-17 1,0-35 0,18-18-1,-36-18 1,-35-52 0,0-19-1,-53 1 1,0 53-1,0 17 17,0 18-17</inkml:trace>
  <inkml:trace contextRef="#ctx0" brushRef="#br0" timeOffset="147640.729">13088 7902 0,'0'0'16,"-18"0"0,-35 0-1,-17 0 1,-36 35-1,88-17 1,-34 35 0,34 18-1,71-18 1,35-18 0,18-35-1,-53-18 1,0-35-1,-36-88 1,-17 0 0,0 0-1,0 0 1,0 70 0,0 54-1,-17 34 1,17 36-1,0 71 1,0-19 15,0 19-15,17-36 0,-17 0-1,0-35 1,0 0-1,36-35 1,-1-36 0</inkml:trace>
  <inkml:trace contextRef="#ctx0" brushRef="#br0" timeOffset="147953.05">13423 7973 0,'35'-18'0,"-70"36"0,106-89 15,-71 18 1,0 36-1,-36 17 1,19 0 15,-18 17-15,35 19 0,0-1-1,35 18 1,0 0-1,-17 0 1,-18 0 0,-53-18-1,-18-35 1,1 0 0,34-18-16</inkml:trace>
  <inkml:trace contextRef="#ctx0" brushRef="#br0" timeOffset="149187.623">15275 7655 0,'0'-17'47,"0"-1"-31,0 0 15,-17 18 0,-1 0-15,0 18 0,1 0-16,-54 52 15,36 1 1,0-18 15,35 0-15,53-36-1,17 1 1,-52-18-16,70 0 16,-18-53-1,1-18 1,-36 36-16</inkml:trace>
  <inkml:trace contextRef="#ctx0" brushRef="#br0" timeOffset="149688.004">15575 7373 0,'0'-18'0,"0"36"0,0-71 16,-35 35-1,35 1 17,-18 17-17,18 17 1,0 36-1,0 36 1,18 34 0,-1-17-1,19-18 1,-19 0 0,1-70-1,-18-36 16,18-17-15,-1-36 0,19 1-1,-19 52-15,54 1 16,17 34 15,-17 19-15,-36 34-1,-35-17 1,0 0 0,0-35-1,-18-18 1,18-18 0</inkml:trace>
  <inkml:trace contextRef="#ctx0" brushRef="#br0" timeOffset="150080.803">16263 7673 0,'0'0'15,"35"-18"1,-35 1 0,0-36-1,-35 35 1,0 18 0,-18 18-1,18 52 1,17-17-1,18 35 1,35-52 0,36-1-1,-1-35 1,19-18 0,-54-17-1</inkml:trace>
  <inkml:trace contextRef="#ctx0" brushRef="#br0" timeOffset="150361.189">16581 7497 0,'0'0'16,"-18"0"0,0 0-1,-17 17 1,17 18-1,1 18 1,-1-35-16,18 53 16,0-1-1,53-17 1,-18-18 0,18-35-1,-18-17 1,-17-1-1</inkml:trace>
  <inkml:trace contextRef="#ctx0" brushRef="#br0" timeOffset="150689.279">16739 7232 0,'0'0'0,"-17"-53"16,-1 18-1,18 52 32,0 1-47,0 35 16,18 53 0,-1 17-1,-17-87-15,18 87 16,0-35 15,-18-17-15,0-18-1</inkml:trace>
  <inkml:trace contextRef="#ctx0" brushRef="#br0" timeOffset="151064.643">16933 7479 0,'0'0'15,"0"-18"-15,0 1 16,-17 17 31,-1 0-32,0 0-15,-17 17 16,17-17 0,-17 36-1,35-19 1,0 36 0,0 0-1,35 0 1,-17 0-1,35-18 1,-18 0 0,-17-35-1,0 0 1,-1-35 0</inkml:trace>
  <inkml:trace contextRef="#ctx0" brushRef="#br0" timeOffset="151440.414">17251 7497 0,'0'0'15,"17"-18"1,-17 0 0,0 1 15,-17 17-16,-1 17 1,1 1 0,-1 35-1,18 0 1,0-36-16,18 54 16,-1-18-1,-17-18 1,-17 0-1,-36-17 1,-18-18 15,-35-18-15,89 1-16</inkml:trace>
  <inkml:trace contextRef="#ctx0" brushRef="#br0" timeOffset="-154283.324">17780 7391 0,'0'0'0,"18"0"141,-18 17-32,0 1-93,0 0-1,0 35 1,0-18-16,0 35 16,0 1-1,0-18 1,0-18-1,-18-17 1,0-18 0,1-18 15,-1-17-15,18 17-1</inkml:trace>
  <inkml:trace contextRef="#ctx0" brushRef="#br0" timeOffset="-153939.62">17709 7108 0,'0'-17'15,"0"-1"-15,-17 18 32,17-17-32,-18-1 15,1 18 16,-1 0 1,18-18-17</inkml:trace>
  <inkml:trace contextRef="#ctx0" brushRef="#br0" timeOffset="-153392.823">18009 7020 0,'0'-17'15,"0"-1"1,0 0 0,0 1-1,-17-19 1,-1 36-1,0 0 1,1 0 0,-1 36-1,18 17 1,0 52 0,0 54-1,35 0 1,-35-106-1,36 88 1,-19-35 0,-17-36-1,0-17 1,0-35 0,-17-18-1</inkml:trace>
  <inkml:trace contextRef="#ctx0" brushRef="#br0" timeOffset="-153236.691">17992 7655 0,'0'-17'0,"17"-1"16,1-17 0,17-1-1,0 19 1,36-18-1</inkml:trace>
  <inkml:trace contextRef="#ctx0" brushRef="#br0" timeOffset="-151736.284">18468 7320 0,'0'0'0,"18"0"32,-18-18-32,0 1 31,-18 17 0,0 0-15,-17 17-1,17 36 1,-17 18 0,35-53-16,0 70 15,0-35 1,35 0 0,1-36-1,34-17 1,18-17-1,-35-19 1</inkml:trace>
  <inkml:trace contextRef="#ctx0" brushRef="#br0" timeOffset="-151361.356">18874 7320 0,'0'0'0,"0"-18"0,-18 1 15,0 17-15,1 0 16,-19 0 0,1 35-1,0 36 1,35-1 0,35 1-1,18-18 1,53-36-1,-53-52 1,-36-18 0,-17-35 15,-35 0-15,0 17-1,0 54 1,17 17-1</inkml:trace>
  <inkml:trace contextRef="#ctx0" brushRef="#br0" timeOffset="-150970.75">19121 7479 0,'0'0'16,"0"-18"15,0 1-31,-36-36 32,19-18-17,17-17 1,35 17-1,35 71 1,19 53 0,-1 18-1,-35 17 1,-36-17 0,-17-18-1,0-1 1,18-69 31</inkml:trace>
  <inkml:trace contextRef="#ctx0" brushRef="#br0" timeOffset="-150219.923">19826 6738 0,'0'0'16,"0"-18"-16,0 36 62,0 0-62,0-1 16,0 54-1,0 17 1,-18 36 0,18 17-1,-17 0 1,-1-35 0,18-36-1,-17-17 16,17-35-31,0-36 16,0-17 0,0-36-1,0-35 1,-18 36 0,-17 35 15,-18 17-16,35 18-15,-52 35 16,17 0 0,17 54-1,36-19 1,0 1 0,36-1-1,34-34 1,1-36-1,17 0 1,-18-71 0</inkml:trace>
  <inkml:trace contextRef="#ctx0" brushRef="#br0" timeOffset="-150032.429">19950 7426 0,'0'0'0,"0"18"62,0-1-46,0 1-1,0 35 1,0-36-16,-18 1 16</inkml:trace>
  <inkml:trace contextRef="#ctx0" brushRef="#br0" timeOffset="-149860.186">19967 7126 0,'0'0'0,"0"-18"0,-17-17 16,-1 35-1,0 0 16</inkml:trace>
  <inkml:trace contextRef="#ctx0" brushRef="#br0" timeOffset="-149531.798">20108 6985 0,'0'0'0,"0"18"47,0-1-32,0 1-15,0 0 16,0 87-1,0 19 1,0-1 0,-17-17-1,-1-18 1,18-52 0,0-19-1</inkml:trace>
  <inkml:trace contextRef="#ctx0" brushRef="#br0" timeOffset="-149328.562">20073 7444 0,'0'0'0,"0"-18"0,0 0 16,0 1-1,35-1 16,36 0-15,-18 1 0,-36-1-16</inkml:trace>
  <inkml:trace contextRef="#ctx0" brushRef="#br0" timeOffset="-149187.997">20391 7302 0,'0'0'0,"0"18"16,17 0-1,-17 52 1,0-17 0,0-17-1,0-19 1</inkml:trace>
  <inkml:trace contextRef="#ctx0" brushRef="#br0" timeOffset="-149000.516">20479 7144 0,'0'0'0,"0"-18"0,-18 0 16,-17 1 0,17 17-1,1 0 1</inkml:trace>
  <inkml:trace contextRef="#ctx0" brushRef="#br0" timeOffset="-148656.647">20532 7285 0,'0'0'0,"0"53"15,0 17 1,35-17 0,35-17-1,-17-36 1,0 0-1,-53-53 17,-17-53-17,-19 35 1,1 18 0,0 53-1</inkml:trace>
  <inkml:trace contextRef="#ctx0" brushRef="#br0" timeOffset="-148312.595">20726 7514 0,'17'0'0,"-17"-17"31,0-1-31,0-53 16,0 1 0,36-36-1,17 35 1,-1 36 0,19 88-1,-18 35 1,-18 53-1,-35-52 1,0-19 0,0-35 15</inkml:trace>
  <inkml:trace contextRef="#ctx0" brushRef="#br0" timeOffset="-146968.217">15028 8678 0,'0'-17'31,"0"34"16,0 1-31,0 0-16,0 35 15,0 17 1,0-17 0,0-35-1,-17 17 1,17-53 15,0 1-15,0-1-16</inkml:trace>
  <inkml:trace contextRef="#ctx0" brushRef="#br0" timeOffset="-146796.416">15046 8502 0,'0'0'16,"0"-18"-16,0 1 16</inkml:trace>
  <inkml:trace contextRef="#ctx0" brushRef="#br0" timeOffset="-146312.127">15275 8467 0,'0'0'16,"18"0"-16,0-18 16,-18 36 46,-18-18-62,0 17 16,1 1-1,17 0-15,-18 34 16,18 37 0,0-36-1,35 35 1,18-18 0,-35 1-1,-1-53 1,-34-1-1,-18-17 1,-18 18 0,-18-1-1,18-17 1,36 0-16</inkml:trace>
  <inkml:trace contextRef="#ctx0" brushRef="#br0" timeOffset="-143186.826">15981 8678 0,'0'-17'16,"17"-1"0,19 0-1,-19 1-15,1-1 16,-18 0-1,-18 18 32,-17 0-31,-18 0 0,18 36-1,17 34 1,54-17-1,16 18 1,19-1 0,-18-17-1,-35-17 1,-36-36 0,0 0-1,-52 0 1,-1 0-1,1 0 1,34 0 0,54-18 15,17 0-31</inkml:trace>
  <inkml:trace contextRef="#ctx0" brushRef="#br0" timeOffset="-142686.717">16457 8661 0,'0'0'0,"0"-18"16,0 0-1,-18 1 16,1 17-31,-36 17 16,0 19 0,0 17 15,53 17-15,18-17-1,70-35 1,0-18-1,0-18 1,-70-52 0,-18 17-1,0 0 1,0 70 15,0 19-15,0 34-1,0 1 1,18-18 0,-1-18-1</inkml:trace>
  <inkml:trace contextRef="#ctx0" brushRef="#br0" timeOffset="-142264.792">16722 8220 0,'0'0'0,"0"-18"0,-18 18 16,18 18 31,0-1-47,0 19 15,0 34 1,0 36 15,0 0-15,0 0-1,0-71-15,0 36 16,18 34 0,17-52-1,0-35 1,18-18 0,18-18-1,-18-52 1,-36-1-1</inkml:trace>
  <inkml:trace contextRef="#ctx0" brushRef="#br0" timeOffset="-142077.292">16845 8572 0,'0'0'0,"-18"0"0,36 0 78,0 0-63,-1-17-15,1-1 16</inkml:trace>
  <inkml:trace contextRef="#ctx0" brushRef="#br0" timeOffset="-141905.55">16986 8537 0,'-17'0'16,"34"0"-16,1 0 15,0 18 1,17 17 0,-18 36-1,-17-18 1,0-36 15</inkml:trace>
  <inkml:trace contextRef="#ctx0" brushRef="#br0" timeOffset="-141749.213">17057 8414 0,'0'0'16,"0"-71"-16,-18 18 16,18 36-1,-17 17 1,17 17-1</inkml:trace>
  <inkml:trace contextRef="#ctx0" brushRef="#br0" timeOffset="-141342.963">17445 8502 0,'17'0'0,"1"-18"16,-18 1 0,0-19-1,-18 19 1,-17 17 0,0 17-1,0 36 1,17 35-1,53 1 1,36-19 0,-18 1-1,-18-36 1,-35-17-16,18-1 16,-54 1 15,-34-18-16,-18 0 1,-1 0 0,54-18-16</inkml:trace>
  <inkml:trace contextRef="#ctx0" brushRef="#br0" timeOffset="-140874.15">17921 8220 0,'0'0'16,"18"0"-16,-1-53 15,-17 18 1,-17-1 0,-19 36-1,1 18 1,18 52-1,17 36 1,17 35 0,1 36-1,-18-36 1,17-18 0,-17-34-1,0-37 16</inkml:trace>
  <inkml:trace contextRef="#ctx0" brushRef="#br0" timeOffset="-140686.232">17921 8714 0,'0'0'0,"0"-18"15,0 0 16,0 1-15,53-1 0,35 0-1,-17 1 1,-36 17-16,-17 0 16</inkml:trace>
  <inkml:trace contextRef="#ctx0" brushRef="#br0" timeOffset="-140545.612">18239 8590 0,'35'0'31,"-70"0"0,70 53-15,-35 0-1,0-18 1,-18 1 0,1-36-16</inkml:trace>
  <inkml:trace contextRef="#ctx0" brushRef="#br0" timeOffset="-140373.838">18292 8308 0,'0'0'16,"0"-53"-16,0 35 0,0 36 31,0 0-31</inkml:trace>
  <inkml:trace contextRef="#ctx0" brushRef="#br0" timeOffset="-140030.057">18468 8590 0,'35'-18'16,"-17"18"-16,-1-52 15,1-1 1,-18 17 0,-35 1-1,-18 53 1,18 52-1,-1 18 17,36-17-17,0 17 1,18-70-16,35 17 16,0 0-1,35-35 1</inkml:trace>
  <inkml:trace contextRef="#ctx0" brushRef="#br0" timeOffset="-139514.408">19068 8467 0,'0'0'0,"0"-53"16,-36 17-1,-17 36 1,-17 0-1,-36 106 17,88-18-17,18 18 1,53-35 0,36-36-1,-1-35 1,0-53-1,-35-35 1,-36-88 0,-17-18-1,-35 53 1,0 52 0,17 54-1,1 70 1,34 71-1,19 53 1,16 17 15,-52-17-15,-17-35 0,-36-19-1,18-105 1,-1 0-16</inkml:trace>
  <inkml:trace contextRef="#ctx0" brushRef="#br0" timeOffset="-121340.194">14834 9719 0,'18'0'109,"0"-18"126,-18 36-142,-18-18-77,0 0 15,18 18-31,-17 17 31,-36-17-15,17 17 0,1 0-1,-18-17 1,0 17 0,0 18-1,1-18 1,-37 18-1,1-18 1,53-17-16,-53 35 16,-1 0-1,-16 0 1,-1 0 0,35 0 15,1 0-16,-19-1 1,1 19 0,0-18-1,0 18 1,-18 17 0,18 18-1,-71 17 1,53-35-1,0-17 1,36-18 0,-1 0-1,-17 0 1,0-1 0,17-16-1,1-1 16,17 0-15,0 1 0,0-19-1,18 18 1,-36 1 0,36-19-1,17-17 1,1 0-1,-1 18 1,0-18 62,18-18-47,0 1-31,0-1 16,0 0 0,18 1-16,-18-1 0</inkml:trace>
  <inkml:trace contextRef="#ctx0" brushRef="#br0" timeOffset="-120636.795">12206 11095 0,'0'-18'16,"0"36"46,-18-1-62,1 1 16,-1 17 0,-35 36-1,36-53-15,-19 52 16,1 1 0,0-1-1,0-17 1,-1 0 15,19-18-15,17 1-1,0-19 17,0 1-17,17-18 1,19 0-1,34 0 1,-35 0-16,54 0 16,16-18-1,-34 18 1,-36-17 0,-17-1-1,-18-17 1,0-1-1</inkml:trace>
  <inkml:trace contextRef="#ctx0" brushRef="#br0" timeOffset="-119746.048">12435 10336 0,'0'0'16,"-17"-17"-1,17 34 17,35 19-17,0 17 1,18-18-1,-17 0 1,-19-17 0,36-1-1,-18-17 1,18-17 0,0-1-1,-35-35 1,-1-17-1,-17-19 1,-17 54 0,-1 35-1,-35 18 1,18 17 0,0 36-1,17 17 1,0 0-1,1 18 1,-18 0 15,17-18-15,0-35 0,18-36-1,18-34 1,35-36-1,-18 18-15</inkml:trace>
  <inkml:trace contextRef="#ctx0" brushRef="#br0" timeOffset="-119292.671">13088 10389 0,'0'0'0,"35"0"31,1-35-15,-19 0-1,1 17 1,-36 18 0,1 18-1,-36 17 1,17 18 0,19 0-1,17 0 1,17-18-1,-17-17-15,71-1 16,17-17 0,-17-17 15,-1-19-15,-52 19-16</inkml:trace>
  <inkml:trace contextRef="#ctx0" brushRef="#br0" timeOffset="-118995.537">13529 10248 0,'0'-53'16,"0"106"-16,0-123 0,0 34 15,0 1 1,-18 35 0,1 0-1,-1 35 1,0 1-1,18 17 1,0-18 0,18 18-1,0 0 17,-18-18-17,0 0 1,-71 0-1,-35-17 1</inkml:trace>
  <inkml:trace contextRef="#ctx0" brushRef="#br0" timeOffset="-111026.988">8520 12083 0,'0'-18'0,"0"0"47,0 1-16,17 17 16,-17 17-31,0 1-1,0 17 1,0 36 0,-35-1-1,17-17 1,18-17 0,0-54 15,0 0-31,0-17 15,0-36 1,18-34 0,52-1-1,1 53 1,0 53 0,-54 18-16,36 34 15,0 37 1,-35-1 15,-1-18-15,-17-34-1,0-1 1,18-35 15,0-18-15</inkml:trace>
  <inkml:trace contextRef="#ctx0" brushRef="#br0" timeOffset="-110573.973">9031 12065 0,'0'0'0,"18"0"15,-1-35 1,1-1 0,0 19-1,-18-18 1,-18 35 15,18 17-31,-53 18 16,18 36-1,17 17 1,18-17 0,0-1-1,35-34 1,18-19-1,0 1 17,18-53-17,-54 17-15</inkml:trace>
  <inkml:trace contextRef="#ctx0" brushRef="#br0" timeOffset="-110323.963">9419 11994 0,'0'0'0,"0"-17"16,0-1 0,0 36-1,-53 35 1,18 17 0,0 18-1,-1 1 1,19-36-1,-1-18 17,0-35-17</inkml:trace>
  <inkml:trace contextRef="#ctx0" brushRef="#br0" timeOffset="-110105.324">9207 12065 0,'0'0'15,"0"-18"-15,0 1 16,0 34 0,0 54-1,36-1 1,17 19 0,0-36-1,-18-18 1,35-18 15</inkml:trace>
  <inkml:trace contextRef="#ctx0" brushRef="#br0" timeOffset="-109698.961">9543 11712 0,'0'0'0,"-18"-17"16,18 34 46,0 1-62,0-1 16,0 36-16,18 53 31,-18 18-15,0 17 0,0-106-16,0 71 15,17-36 1,19-34-1,-1-36 1,18 0 0,0-71-1,-36 54-15</inkml:trace>
  <inkml:trace contextRef="#ctx0" brushRef="#br0" timeOffset="-109527.126">9648 12047 0,'-17'-17'0,"34"34"0,-87-34 16,52-1 15,36 18-15,52-18 0,-17 1-1,0-1-15</inkml:trace>
  <inkml:trace contextRef="#ctx0" brushRef="#br0" timeOffset="-109183.427">10072 11571 0,'0'0'0,"-18"-35"16,1 35 15,-1 0-15,18 17-16,0 36 31,0 18-15,18 52-1,-1 19 1,1 16-1,-1-34 1,19-36 0,-19-35-1,19-53 1,-19 0-16,1-35 16</inkml:trace>
  <inkml:trace contextRef="#ctx0" brushRef="#br0" timeOffset="-108980.346">10319 12153 0,'0'0'16,"17"0"-16,-17 18 47,0-1-47,18 36 16,-18-17-1,18-1 1,-18-17-1,0-36 1</inkml:trace>
  <inkml:trace contextRef="#ctx0" brushRef="#br0" timeOffset="-108855.451">10336 11906 0,'0'0'0,"0"-53"16,0 36-1,18 34 1,-18 1 0</inkml:trace>
  <inkml:trace contextRef="#ctx0" brushRef="#br0" timeOffset="-108496.009">10495 12330 0,'0'0'0,"18"0"16,-1 17 0,-17-34-1,0-19 1,0-34 0,0-54-1,18 54 1,17 52-1,1 18 1,17 71 0,-18 17 15,0 18-15,-35-36-1,0-35 1,0-17-1,0-36 1</inkml:trace>
  <inkml:trace contextRef="#ctx0" brushRef="#br0" timeOffset="-108121.033">11007 12171 0,'0'-18'16,"17"18"0,36-35-1,0 0 17,0-18-17,-53 0 1,-18 18-1,-35 35 1,18 17-16,-18 36 16,-17 71-1,17-1 1,53 0 0,35-34-1,53-36 1,18-53-1,18-53 1</inkml:trace>
  <inkml:trace contextRef="#ctx0" brushRef="#br0" timeOffset="-105168.174">11553 11218 0,'0'0'16,"0"-17"-16,0-1 15,18 18 16,-18 18 1,0 17-17,18 36 1,-1-19 0,-17 19 15,18-18-16,0-18-15,-18 53 16,0 1 0,0-1-1,0 18 1,0 17 0,0-17-1,17 0 1,1 0-1,-18-18 1,-18 0 0,1-17-1,17-1 1,0-17 15,0-18-15,-18-17-1,18 0 1,-18-1 0,18 18-1,0-17 1,0 0 0,-17-18 15,-1 0 31,0 0-62,1 0 16,-36 0-16,-71-18 16,36 18 15,-88 0-16,123 0-15,-106 0 16,18 0 0,18 18-1,-1-18 1,-52 17 0,-18 1-1,17-18 1,19 0-1,34 0 1,-35 0 0,1 0-1,-1 18 1,-35-1 15,53 1-15,17-18-1,-17 18 1,-18-1 0,-17-17-1,70 0 1,-88 18 0,35-18-1,18 0 1,18 0-1,35 0 1,17 0 0,36 0-1,-1 0 1,19 0 0,-1 17 15,1-17-16,17-17 48,0-1-47,0 1-1,17-19 1,1-34-1,-1 34-15,1-52 16,0-35 0,-1-1-1,1 1 1,0-18 0,-1 0-1,1 0 16,-18 35-15,18 0 0,-1 35-1,-17 36 1,18 0 0,0 17-1,-18 0 1,17 1-1,18 17 1,-17-18 0,0 18-1,35-17 1,0 17 0,88 0-1,35 0 16,0 0-15,18 0 0,-35 0-1,0 0 1,-36-18 0,1 18-1,-1-18 1,-17 1-1,18-1 1,52 0 0,-17 1-1,0 17 1,-1 0 0,-17-18-1,-17 18 16,-36 0-15,-35-18 0,18 18-1,-19-17 1,19-1 0,0 18-1,17-17 1,-53 17-1,36 0 1,-18-18 0,17 18-1,1 0 1,17-18 0,0 18-1,0-17 1,-35 17 15,0 0-15,-35-18-1,17 18 1,18-18 0,0 18-1,0 0 1,0 0-1,-36 0 1,19 0 0,-36-17 109,0-1-94,35-17-15,-18 17-16</inkml:trace>
  <inkml:trace contextRef="#ctx0" brushRef="#br0" timeOffset="-100526.057">12330 11448 0,'-18'17'110,"0"-17"-79,1 18 0,-1-18 0,0 0-15,18 18 0,-17-18-1,-1 0 1,0 0 0,18 17-1,-17-17 1,-1 0-1,1 18 1,-1-18 0,0 17-1,1-17 1,-1 0 0,0 18 15,1-18-16,17 18 1,-18-18 0,0 0-1,1 0 1,-1 17 0,1 1-1,-1-18 1,0 0-1,18 18-15,-17-18 16,-1 0 0,0 17-1,1-17 1,-1 18 0,-17 0 15,17-18-16,0 17 1,1 1 15,-1-18-15,1 0 0,17 17 15,-18-17 63,18 18-48,-18-18-46,1 0 32,17 18-1,-18-18-15,0 0 155,1 0-155,34 0 140,1 0-140,-18-18-16,18 18 0,-1-18 16,19-17-1,-1 18 1,-18-1 15,19 18-15,-1-35-1,0 17 1,-17 18-16,0-18 16,17 1-1,-17 17 1,17-36-1,-18 19 1,1-1 0,0 1-1,-1-1 1,19 0 0,-1 1 15,-17-1-16,-1 18 17,-17-18-32,18 18 15,-1-17 1,1-1 0,-18-17-1,18 17 1,-1 1-1,-17-1 1,0 0 15,18 18-15,-18-17 0,0-1-1,18 18 79,-1 0-78,1 0-1,0 0-15</inkml:trace>
  <inkml:trace contextRef="#ctx0" brushRef="#br0" timeOffset="-81296.457">12065 11130 0,'18'0'47,"-18"-18"-32,17 18 1,-17-17 15,18 17-31,-18 17 156,-18-17-124,18 18-32,-35 0 15,-18 17 1,18-35-1,35 18 1,-35-1 0,-18 36-1,17-35 1,1 17 0,0 0-1,-1 1 1,19-1 15,-1-17-15,1-1-1,-1 19 1,-17-19 0,17 1-1,0-18 1,18 17-16,0 1 15,-35 0 1,17 17 0,1-17-1,17-1 17,-18 1-1,1 0-16,17-1 1,0-34 140,0-1-140,0 0-16,0 1 16</inkml:trace>
  <inkml:trace contextRef="#ctx0" brushRef="#br0" timeOffset="-80499.66">11430 11695 0,'18'0'16,"-1"0"-1,1 0 16,0 0-15,-1 17-16,1-17 31,35 0-15,-18 0 0,36 0-1,34 0 1,-16 0-1,16 0 1,-16 0 0,-19 0-1,-17 0 1,-35 0-16,17 0 16,0 0 15,-17 0 16,0 0 0,-1 0-47,1 0 15,35 0 1,-18 0-1,-17 0 1,-1 0 0,-17-17 77,-17 17-93,17-18 16,0 0-16</inkml:trace>
  <inkml:trace contextRef="#ctx0" brushRef="#br0" timeOffset="-77920.219">17533 9454 0,'0'-17'78,"18"17"-62,-18-18 0,17 18-1,-17 18 95,0-1-95,0 1 1,18 17-1,0 1 1,-1 52 0,-17-35-1,18 35 1,-18 0 0,0 18 15,0 0-31,18-18 31,-18 0-15,0-35-1,0-18 1,17-17 0,-17 0-1,18-18 1,-18-18 62,-18 18-62,1-18-16,17 1 0</inkml:trace>
  <inkml:trace contextRef="#ctx0" brushRef="#br0" timeOffset="-77419.659">17198 10336 0,'18'0'32,"-1"0"-17,1 0-15,35 0 16,0 0 0,0 18-1,-18 0 1,18 17-1,0-17 1,-18-1 0,0 1-1,-17-18 1,17 0 0,-35-18-16</inkml:trace>
  <inkml:trace contextRef="#ctx0" brushRef="#br0" timeOffset="-77153.639">17868 10213 0,'0'0'16,"0"-18"-16,0 1 16,18 17-1,-18 17 16,0 1-15,0 35 0,-88 17-1,-1-17 1,19 0 0,17-35-1</inkml:trace>
  <inkml:trace contextRef="#ctx0" brushRef="#br0" timeOffset="-75324.707">18327 9931 0,'0'0'16,"0"-18"-16,0 36 62,-18-1-46,18 1-1,0 0-15,0-1 16,0 19 0,0-19-1,0-34 17,0-19-17,35-34 1,-35-19-1,18 19 1,-18 52 0,18 18-1,-1 36 17,1-1-17,17 0 1,1 0-1,-19-17-15,18-18 16,1 18 0,17-36-1,-36-35 1,1-35 0,-18 0-1,0 0 1,-18 52-1,18 19 1,-17 34 0,17 19-1,17-19 1</inkml:trace>
  <inkml:trace contextRef="#ctx0" brushRef="#br0" timeOffset="-74949.655">18962 9701 0,'-18'0'32,"1"0"-32,-36 36 15,35 34 1,18 1-1,53-18 1,0-18 0,35-35-1,-17-18 1,-36-35 0,-35-17 15,-18-18-16,-52 17 1,52 71-16,-53 0 16,-17 35-1,53 18 1</inkml:trace>
  <inkml:trace contextRef="#ctx0" brushRef="#br0" timeOffset="-72955.313">17568 10566 0,'0'0'0,"18"0"46,-18-18-30,18 18 0,-36 18 124,0-18-124,1 17 0,-1 1-1,-17 0 1,17-1-1,18 1-15,-53 17 16,18 0 0,-18 18-1,-18 18 1,19-18 0,-37 35-1,36-17 16,-17 17-15,17-53 0,0 36-1,0-18 1,-35 35 0,35-35-1,0 0 1,0-18-1,0 18 1,18-18 0,-53 18-1,17 0 1,18-18 0,0 0-1,18-17 1,-18 17 15,-17 18-15,-1 0-1,1-18 1,34 1 0,1-19-1,17 1 1,1 0-1,-19-1 1,19 1 15,-1-18-31,1 0 32,34-18 14,18-17-30,89-53 0,52 0-1</inkml:trace>
  <inkml:trace contextRef="#ctx0" brushRef="#br0" timeOffset="-71407.97">17639 10530 0,'18'0'109,"-1"0"-109,1 0 16,-1 18-16,36 0 15,0-1 1,0 19 0,18-19-1,-36 1 1,53 17 0,18 18-1,-35-18 1,17 18-1,-18-17 1,36 16 0,53 19-1,-36-18 1,-17-18 0,-18 0-1,1 18 1,-19-17-1,71 17 1,-17-18 0,-18 0-1,-18 0 1,-18 1 15,1-1-15,-1-17-1,36 35 1,-35-36 0,-18 18-1,0-17 1,17 0 0,-17-1-1,35 1 1,-52 0-1,-19-1 1,19 1 0,-1 0-1,0-18 1,-17 17 15,-36-34 79,18-1-110,0 0 15</inkml:trace>
  <inkml:trace contextRef="#ctx0" brushRef="#br0" timeOffset="-68062.648">15699 12118 0,'17'0'16,"1"0"62,0 0-62,52 35-1,-17 0 1,18 1 0,-36 17-1,18-18 1,17 18-1,1-18 17,17 18-17,18 0 1,-18-18 0,-17 1-1,-36-19-15,18 1 16,17 17-1,19 0 1,-37 1 0,19-1-1,-18 0 1,-18 0 0,18 1-1,-35-19 1,-1 1-1,19 0 17,-1-1-17,18 1 1,17 0 0,-34-1-1,-1 1 1,18 17-1,-18-17 1,36 17 0,-54-17-1,1-1 1,0 1 0,-1 0-1,1 17 1,17 0-1,1 18 17,-19-18-17,1-17 1,-1 0 0,1-18-1,-18 17 1,18-17-1,-18 18 1,35 17 0,0-17-1,-17-18 1,0 17 0,-1 1-1,1-18 1,-18 18-1,17-18 17,-17 17-17,18-17 1,0 18 0,-1-18-1,1 18 1,-18-1-1,18-17 1,-18 18 31,17-18 15,-17-18 110,0 1-172,0-1 16,18 0 0,0-17-1,-1 17 1,1-17-1,-1 0 1,19 0 0,17-1 15,0 1-15,-18 0-1,-17 17-15,34-35 16,1 18-1,0-18 1,18 0 0,-1 18-1,-34 0 1,69-1 0,-34 1-1,-18 17 1,18-17-1,-1 17 1,18-17 0,18-18 15,-18 18-15,-17 0-1,-1 17 1,-34 18-1,-1-18 1,0 1 0,1-1-1,34 1 1,1-19 0,-1 19-1,-17-19 1,0 1-1,-18-18 1,1 18 15,-19 0-15,18-1 0,-17 1-1,0 17 1,17 1-1,0-19 1,-35 1 0,18 18-1,0-36 1,-18 17 0,35-34-1,-35 35 1,18 17-1,-1-17 1,1 17 0,-1 0 15,1 1-15,0-1-1,17 0 1,-35 1-1,18-1 1,-1 0 0,-17 1-1,18 17 1,0-18 0,-1 1-1,1 17 16,-18-18 141,-18 0-156,-17-17 0</inkml:trace>
  <inkml:trace contextRef="#ctx0" brushRef="#br0" timeOffset="-59545.328">16775 11800 0,'0'0'0,"0"-17"0,0-1 47,17 18-32,-17 18 48,0-1-63,0 1 0,0 35 15,0-18 1,0 71 0,-17 0-1,-1-18 1,18-35-1,-18-18 1,1-52 15,17-1-15,0-53 0,0 36-16</inkml:trace>
  <inkml:trace contextRef="#ctx0" brushRef="#br0" timeOffset="-59279.651">16510 11871 0,'0'0'0,"-18"-18"16,18 1-1,0-1 1,18 18-1,17-18 1,1 18-16,52-17 16,18 17-1,-18-18 1,-18 18 0,-34-18-1</inkml:trace>
  <inkml:trace contextRef="#ctx0" brushRef="#br0" timeOffset="-58982.715">17074 12012 0,'18'0'0,"-18"18"32,0-1-17,0 1 1,0 0-16,0 17 16,0 18-1,-18 0 1,18-36-1,-35-17 1,18-17 0</inkml:trace>
  <inkml:trace contextRef="#ctx0" brushRef="#br0" timeOffset="-58826.534">17057 11818 0,'0'0'16,"0"-35"-16,0-1 15,0 1 1,-18 35 0</inkml:trace>
  <inkml:trace contextRef="#ctx0" brushRef="#br0" timeOffset="-58013.021">17198 12083 0,'0'0'0,"18"35"16,-18-17 0,17-18 15,-17 17-16,0-34 1,0-1 0,0 0 15,-17 18-15,17 18 46,0-36 16,0 1-78,-18-1 16,18-17-1,0-53 1,18 17 0,17 36-1,35 52 1,1 54 0,-36-1-1,-17 1 1,-18-36-1,0-17 1,0-36 0,17-35-1,19-35 1,-1 0 0,0 35-1,18 35 16,0 71-15,-18 18 0,-35 17-1,0-35 1,-17 0 0,-1-18-1,18-52 1,0-1-1</inkml:trace>
  <inkml:trace contextRef="#ctx0" brushRef="#br0" timeOffset="-57653.719">17851 11959 0,'0'-17'15,"17"17"1,18-36 0,18 1-1,-17 0 1,-36 17-16,0-17 16,-18 35-1,-35 0 1,0 35-1,0 36 1,18 34 0,35 19-1,35-71 1,18-18 0,0-35-1,0-18 1</inkml:trace>
  <inkml:trace contextRef="#ctx0" brushRef="#br0" timeOffset="-57153.255">18309 11642 0,'0'-18'15,"-17"18"-15,-1 0 16,0 0 0,-17 18-1,0 17 1,17 0-16,-17 71 31,35 18-15,0-19-1,35-16 1,18-37 0,0-52-1,17-52 1,-17-37-1,-35-52 1,-18 35 0,0 18-1,-35 53 1,-36 35 0,18 35-1,53-17 1</inkml:trace>
  <inkml:trace contextRef="#ctx0" brushRef="#br0" timeOffset="-56731.38">18433 11853 0,'0'18'32,"0"0"-17,17 35 1,1 17 0,0-17-1,17-18 1,-18-35-1,1 0 1,17-17 0,-17-54-1,0 18 1,-1-35 0,-17 35-1,0 18 1,-17 35-1,-1-18 1</inkml:trace>
  <inkml:trace contextRef="#ctx0" brushRef="#br0" timeOffset="-56387.422">18732 11818 0,'18'0'0,"0"0"16,-1 0-16,19-18 31,-1 1-15,-17-19-1,-18 1 1,-18 35-1,-35 0 1,18 53 0,17-35-16,18 35 15,0 35 1,18-18 0,17 1-1,0-53 1,1-18-1</inkml:trace>
  <inkml:trace contextRef="#ctx0" brushRef="#br0" timeOffset="-56075.057">19068 11889 0,'0'0'15,"0"35"1,0 18-1,0 35 1,0-35 0,0-71 31,0 1-47,0-54 15,0 36-15,35-18 16,0-53-1,0 53 1,18 18 0,-35 35-1</inkml:trace>
  <inkml:trace contextRef="#ctx0" brushRef="#br0" timeOffset="-55714.936">19385 11589 0,'0'-18'16,"0"36"-16,0-54 0,53 1 16,-35 35-1,52 0 1,-17 35 0,-35 18-1,-18 18 1,-53-1-1,0 1 1,-35 17 0,52-52-1</inkml:trace>
  <inkml:trace contextRef="#ctx0" brushRef="#br0" timeOffset="-55543.227">19385 12083 0,'0'17'15,"18"19"-15,-18-19 16,-18-105-1,53 229-15,-70-264 0,88 264 32,-53-159-1,0 0-15,0 1-16</inkml:trace>
  <inkml:trace contextRef="#ctx0" brushRef="#br0" timeOffset="-53886.707">18027 13670 0,'0'-18'62,"0"1"173,-18 17-220,18-18-15</inkml:trace>
  <inkml:trace contextRef="#ctx0" brushRef="#br0" timeOffset="-51994.973">18009 13652 0,'0'-17'78,"0"-1"-47,18 1 32,-18 34 62,0 1-110,0-1 1,0 19-1,0-1 1,0-17 15,0-1-15,0 1-16,0 17 16,0 1-1,0-1 1,0 18-1,0-18 1,0 0 0,-18 1-1,1 16 1,17-16 0,-18 17-1,18-18 1,0 18-1,0-18 1,0 18 15,-18 0-15,18 0 0,0 0-1,0 17 1,-17-17-1,17 0 1,0-18 0,0 18-1,-18 0 1,0 18 0,18-18-1,-17 0 1,17-18-1,-18 0 1,18 1 15,0-19-15,-17 1 0,17-1-1,0 1 1,0 0 15,0-1-15,0-34 62,17-1-63,1 0-15,-18 1 0,17-1 16</inkml:trace>
  <inkml:trace contextRef="#ctx0" brushRef="#br0" timeOffset="-51588.642">17604 14940 0,'0'0'16,"17"0"46,-17 18-62,18-18 0,17 35 32,18 18-17,0-18 1,0-17-1,0-18 1,0 0 0,0-18-1</inkml:trace>
  <inkml:trace contextRef="#ctx0" brushRef="#br0" timeOffset="-51369.88">18097 14958 0,'0'-18'15,"-17"53"-15,34-52 0,-17-19 16,-17 36 15,-18 36-15,17-19-1,-17 36 1,-18 0 0,0 0-1,35-35 1,18-36-1</inkml:trace>
  <inkml:trace contextRef="#ctx0" brushRef="#br0" timeOffset="-48759.39">15681 15752 0,'0'0'0,"0"-18"15,0 0 1,0 1-1,0 34 32,0 1-31,0 17-16,-18 18 16,1 53-1,-19 0 1,19-18-1,-1-18 17,0-34-17,18-1 1,0-53 15,0 1-31,18 17 16,0-71-1</inkml:trace>
  <inkml:trace contextRef="#ctx0" brushRef="#br0" timeOffset="-48493.793">15434 15822 0,'0'0'0,"0"-35"16,18-18-1,35 18 17,52-18-17,37 0 1,-19 35 0,-52 18-1,-54 0 1,18 35-1</inkml:trace>
  <inkml:trace contextRef="#ctx0" brushRef="#br0" timeOffset="-48149.866">16122 16016 0,'0'18'62,"-18"-1"-62,1 1 16,17 17-1,-18 1 1,0-1 0,1-35 15,17-18-31</inkml:trace>
  <inkml:trace contextRef="#ctx0" brushRef="#br0" timeOffset="-47993.6">16051 15804 0,'0'0'0,"0"-17"16,0-36-1,0 35 1,0 36 15</inkml:trace>
  <inkml:trace contextRef="#ctx0" brushRef="#br0" timeOffset="-47211.181">16263 16087 0,'0'17'31,"0"1"1,0 0-17,0-1 17,0-34 46,0-1-78,0 0 15,0-35 1,0-17 0,53 17-1,18 35 1,-1 54-1,-35 34 1,-17 1 0,-18-36-1,0-17 1,0-36 0,18-17-1,-1-18 1,19-35-1,-1 35 1,18 53 0,-18 17-1,-17 1 1,17 35 0,-35 17-1,0-34 1,-35-1-1,-1-17 1,36-36 0</inkml:trace>
  <inkml:trace contextRef="#ctx0" brushRef="#br0" timeOffset="-46820.6">16898 15998 0,'0'0'0,"35"0"0,-17-35 16,0 0 15,-1 0-16,-17-1 1,-17 19-16,-19 17 16,-17 35-1,18 36 1,17-19 0,18 37-1,0-19 1,36-35-1,-1-17 1,18-18 0,0-35-1,-35 17-15</inkml:trace>
  <inkml:trace contextRef="#ctx0" brushRef="#br0" timeOffset="-46226.697">17374 15575 0,'0'0'0,"-17"-18"16,-1 18 15,0 0-31,-17 36 16,0-1 15,0 53-16,-1 36 1,19 17 0,17-53-1,0-35 1,17-18 0,54-17-1,-1-18 1,36-53-1,-71 35-15,54-88 16,-36 36 0,-53-71-1,-18 17 1,-35 36 0,-35 70 15,0 54-16,17 17 1,53-36-16</inkml:trace>
  <inkml:trace contextRef="#ctx0" brushRef="#br0" timeOffset="-45679.705">17621 15946 0,'0'0'0,"-17"17"16,17 36 0,0 35-1,17-52 1,19-1 0,16-18-1,19-34 1,-18-18-1,0-54 1,-18 1 0,-35 35-1,0 36 1,-18 70 15,18 17-15,0-52-1,0 35 1,0 0 0,0-36-1,18-17 1</inkml:trace>
  <inkml:trace contextRef="#ctx0" brushRef="#br0" timeOffset="-45242.187">18097 15416 0,'0'0'0,"18"0"31,-18 18-15,18 17-1,-18 18 1,0-18-16,-18 89 16,-17-1-1,0-17 1,-1 0-1,36-53 1,-17 18 0,34-19-1,19-34 1,34-18 0,-17-18-1,18-34 1,-36-1-1</inkml:trace>
  <inkml:trace contextRef="#ctx0" brushRef="#br0" timeOffset="-45101.498">18186 15804 0,'0'0'0,"-53"-35"15,53 18 1,53-1 15,-36 0-31</inkml:trace>
  <inkml:trace contextRef="#ctx0" brushRef="#br0" timeOffset="-44194.828">18715 15434 0,'0'0'0,"17"0"16,-17-18 30,-17 18-14,-1 0-17,1 0-15,-19 0 16,-17-17 0,18 17-1,0 0 1,17 0-16,1 17 15,-1 1 17,18 35-17,0-18 1,0 18 0,0 18-1,-18 35 1,-17-18-1,17-18 1,1 1 0,-1-1-1,18-17 1,0 0 0,0-35-1,35-1 1,1-17-1,34-17 1,18-18 15,-35-18-31</inkml:trace>
  <inkml:trace contextRef="#ctx0" brushRef="#br0" timeOffset="-44038.469">18468 15910 0,'18'0'15,"17"0"1,18-17 0,17-1-1</inkml:trace>
  <inkml:trace contextRef="#ctx0" brushRef="#br0" timeOffset="-43772.89">18997 15804 0,'0'0'0,"18"0"16,-18 18-1,0 0 1,-18-1-16,-35 36 16,-17 18-1,17-1 1,17-34 0,-17-1-1,18-17 1</inkml:trace>
  <inkml:trace contextRef="#ctx0" brushRef="#br0" timeOffset="-43553.892">18785 15875 0,'0'-18'0,"0"36"0,18-18 31,0 35-16,17 36 1,18-1 0,-18-34-1,-17-19-15,35 1 16,-36-18-16</inkml:trace>
  <inkml:trace contextRef="#ctx0" brushRef="#br0" timeOffset="-43178.859">19509 15840 0,'0'0'0,"0"-18"15,0 0 1,-18 18 0,-17-17-1,-1 34 1,-34 36 0,17 18-1,53 17 1,0-17-1,35-18 1,18-18 0,0-35-1,-18-18 1</inkml:trace>
  <inkml:trace contextRef="#ctx0" brushRef="#br0" timeOffset="-42803.279">19720 15893 0,'0'0'0,"36"-18"15,-19-17 1,-17-18 0,-35 18-1,17 35-15,-17 0 32,-36 17-17,1 54 1,52 35-1,18-18 1,36-18 0,34-17-1,1-35 1,-18-36 0</inkml:trace>
  <inkml:trace contextRef="#ctx0" brushRef="#br0" timeOffset="-42193.324">19967 15734 0,'0'-18'0,"0"36"0,0-53 0,0 17 16,-17 36 15,17 52 0,-18 54-15,0-36 0,18 53-1,0-18 1,-17-87-16,-1 52 16,0-35-1,18-18 1,0-53 31,0 1-32,18-36-15,0 18 16</inkml:trace>
  <inkml:trace contextRef="#ctx0" brushRef="#br0" timeOffset="-41942.803">20038 15557 0,'0'0'15,"17"0"1,19 36 0,17 34-1,-18 19 1,-35-1-1,0 0 1,-53-35 0,0-36-1,0-34 1</inkml:trace>
  <inkml:trace contextRef="#ctx0" brushRef="#br0" timeOffset="-41255.388">20373 15187 0,'0'0'0,"0"18"47,0-1-47,0 1 15,0 17-15,0 18 16,0 53 0,-18 17-1,-17 19 1,35-89-1,-35 70 1,-1-17 0,36-53-1,0 0 1,36 0 0,17-53-1,35-18 1,0-35-1</inkml:trace>
  <inkml:trace contextRef="#ctx0" brushRef="#br0" timeOffset="-40880.524">20655 15628 0,'18'18'16,"-1"-1"0,1 36-1,-18 35 1,0-35 0,0 0-1,-35-53 1,17 0-16</inkml:trace>
  <inkml:trace contextRef="#ctx0" brushRef="#br0" timeOffset="-40333.526">20973 15540 0,'0'17'16,"-36"19"-1,19-1 1,-19 53-1,36 18 1,18-35 0,53-36-1,-54-35-15,36 0 16,0-71 0,-53 18-1,18-70 1,-18 17-1,-53 36 1,0 52 15</inkml:trace>
  <inkml:trace contextRef="#ctx0" brushRef="#br0" timeOffset="-39989.362">21202 15910 0,'0'0'0,"18"36"16,-1-36-1,-17-18 1,18-53 0,-18-17-1,0 18 1,0 17-16,35-53 15,36 71 1,17 70 15,-18 88-15,-52-52 0,0 52-1,-36-34 1,-52-54-1,34-35-15</inkml:trace>
  <inkml:trace contextRef="#ctx0" brushRef="#br0" timeOffset="-39551.677">20320 15381 0,'0'0'15,"18"0"-15,17 0 0,71 0 16,-36 0 0,18-18-1,-35 18 1</inkml:trace>
  <inkml:trace contextRef="#ctx0" brushRef="#br0" timeOffset="-39020.4">20726 15469 0,'-18'0'15,"18"-17"1,-18 17 15,1 0 0,-1 0-31</inkml:trace>
  <inkml:trace contextRef="#ctx0" brushRef="#br0" timeOffset="-34187.666">21802 14975 0,'0'-17'15,"0"34"48,0 1-63,0 0 15,0-1 1,0 1-16,0 35 16,0 0 15,0-36-31,17 54 15,-17 0 1,0-19 0,0 54-1,-35 0 1,17 0 0,1 35-1,-1-88 1,-17 18-1,17-1 1,-17 1 0,0-18-1,35 17 1,-18-17 0,0 0 15,18 0-16,-17 17 1,-1-17 0,0 18-1,1-18 1,17 17 0,-18 1-1,1-18 1,17-18-1,0-17 1,0-1 0,0-34 77,-18 17-93,0 0 16,1-18 0,-36 0-1,-18 18 1,1-17 0,-1 17-1,0 0 1,36 0-16,-53 0 15,-35 0 1,-1 0 0,1 0-1,-19 17 1,54-17 0,-70 0-1,34 0 16,-35 0-15,53 0 0,-105 0-1,34 0 1,-87 0 0,87 18-1,1 0 1,53-18-1,-19 17 1,1-17 0,-35 18-1,70 0 1,0-18 0,0 0-1,-70 0 1,-18 0 15,-35 0-15,35 0-1,35 0 1,18 0 0,-18 0-1,-17 0 1,52 0-1,-140-18 1,87 18 0,19 0-1,-19 0 1,89 0 0,-53 0-1,17 0 1,54 0 15,17 0-15,-35 0-1,-36 18 1,1-18 0,35 0-1,35 0 1,-18 17-1,1-17 1,-19 0 0,36 0-1,36 0 1,-1 0 0,0 0-1,1 0 1,17-17 46,0-19-46,35-17 0,0-35-1,-17 0 1,-18 18-1,0-36 1,0 18 0,18 52-16,17-70 15,0 18 1,-17 18 0,0-1-1,-1 36 1,1-36-1,17 1 17,0-1-17,-17 18 1,0-17 0,-18 17-1,0-18 1,17 1-1,1 52 1,0-17 0,-18-1-1,17 19 1,1-1 0,-1 1-1,1-1 1,17 18-1,1 0 1,17 0 15,-1 0-15,37 0 0,34 18-1,-35-18 1,18 17-1,-53-17 1,53 0 0,0 0-1,-18 0 1,0 0 0,18 0-1,-18 0 1,36 0-1,-1 0 1,-35 0 15,-17 0-15,17 0 0,-17 0-1,-18 0 1,17 0-1,1 0 1,-1 0 0,-17 0-1,-35 0 1,17 0 0,-17 0-1,52-17 1,-17 17-1,0-18 1,0 18 0,18 0 15,-19 0-15,54 0-1,-35 0 1,-18 0-1,-18 0 1,36 0 0,-18 0-1,17 0 1,-17 0 0,-18 0 15,1-18-31,-1 18 15,0 0 1,0 0 0,36 0-1,-36-17 17,18 17-17,-18 0 1,1 0-1,-1-18 1,18 18 0,0 0-1,0 0 1,-18 0 0,-17-18 15,17 18-31,18-17 15,17 17 1,1 0 0,-1-18-1,-34 18 1,17 0 0,35-18 15,0 18-16,18 0 1,17 0 0,1 0-1,-1 0 1,-70 0 0,71-17-1,-54 17 1,18 0-1,1 0 1,-19 0 0,1 0-1,-1-18 1,-34 18 15,17 0-15,-18-17-1,18 17 1,0 0 0,35 0-1,0-18 1,-35 18 0,17 0-1,1-18 1,0 18-1,34 0 1,19 0 0,-71 0-1,17 0 1,-17 0 0,-17 0 15,34-17-16,1 17 1,-18 0 0,17 0-1,-35 0 1,18 0 0,-17 0-1,17 0 1,-18 0-1,0 0 1,0-18 0,-17 18-1,35 0 1,0 0 0,-36 0 30,-17-18 79,0 1-62,0-1-47</inkml:trace>
  <inkml:trace contextRef="#ctx0" brushRef="#br0" timeOffset="-31202.609">20496 11712 0,'18'0'172,"0"0"-172,-18 18 15,17-18 1,19 0-1,16 0 1,-16 0 0,34 0-1,1 0 1,17 17 0,-17-17 15,17 0-16,0 0 1,-17 0 0,-54 0-16,71 0 15,1 0 1,-19 0 0,-17 0-1,0 0 1,18 0-1,17 0 1,18 0 0,-18 0-1,-18 0 1,-34 0 15,17 0-15,35 0-1,0 0 1,-18 0 0,-17 0-1,0 0 1,0 0 0,18 0-1,-1 0 1,1 0-1,-1 0 1,-34 0 0,-19 0-1,1 0 1,0 0 15,-1 0-15,-17-17-1,18 17 17,0 0 30,-1 0-46,1 0-1,17 0 1,-17 0 0,-1 0-16,1 0 15,0 0 1,-1 0 46,1 0-46,0 0 0,-18-18-1,17 18 1,18 0 0,-17 0-1,17 0 1,-17 0-16,35 0 15,18 0 1,-36 0 0,-18 0-1,1 0 17,-18-17 14,0-1-14,-35 18-17,0-35-15</inkml:trace>
  <inkml:trace contextRef="#ctx0" brushRef="#br0" timeOffset="-30499.644">23125 11395 0,'17'0'15,"-17"17"-15,18 1 16,17 0 0,0 35-1,18-1 16,-35-52-31,53 53 16,-36-17 0,18-19-1,0 1 1,-36-18 0,1 0-1,-36 0 16,-35 18-15,-35 17 0,-35 0-1,-18 36 1,105-36-16,-70 53 16,36-17-1,70-54 16,53 1-31</inkml:trace>
  <inkml:trace contextRef="#ctx0" brushRef="#br0" timeOffset="-28952.854">23530 10566 0,'0'0'0,"0"-18"0,18 0 16,-18 1 0,18-1-1,-1 18 1,-17 18 46,0-1-46,0 19 0,0 17-1,0 17 1,-17 36-1,17-88-15,-18 87 16,18 1 0,-35-18-1,17 1 1,0-1 0,18-18-1,0-17 1,0 18 15,0-18-15,0 0-1,0 0 1,-17 0 0,17-1-1,0 1 1,0 0-1,0 18 1,17-1 0,-17 1-1,18 17 1,-18 0 0,0-17-1,0-1 1,0 1-1,-18 0 17,1-1-17,-1-17 1,0 0 0,1 0-1,17 0 1,-18 0-1,-17 0 1,17 0 0,1-1-1,-1-16 1,18-19 0,-18 1-1,18-53 16,0-36-15,53-52 15,18 17-31</inkml:trace>
  <inkml:trace contextRef="#ctx0" brushRef="#br0" timeOffset="-27546.686">23477 10707 0,'0'-18'47,"18"18"-31,53 0-1,34 0 1,54 0 0,18 0-1,-19 0 1,-34 0-1,17 0 1,18 0 0,17-17 15,18 17-15,-123 0-16,70 0 15,141 0 1,-70-18-1,-18 18 1,-89-18 0,72 18-1,34-17 1,-69 17 0,16-18-1,1 18 1,0-18-1,0 18 1,-1 0 0,-17-17 15,1 17-15,-19-18-1,18 18 1,-35 0-1,17 0 1,36 0 0,-53-18-1,-18 18 1,0-17 0,18 17-1,-18 0 1,-17 0-1,-18-18 1,0 18 0,0 0 15,-18 0-15,-17 0 15,-18-18 16,-18 18-16,0 0-31,1-17 16,-89-18-1</inkml:trace>
  <inkml:trace contextRef="#ctx0" brushRef="#br0" timeOffset="-26562.207">28857 10425 0,'0'17'78,"0"1"-63,18-1 1,-18 1-16,0 17 16,0 18-1,-18 18 1,18-36 0,-35 53-1,0-17 1,-1 35-1,-17 17 1,1-17 0,-1 18-1,0-19 1,0 19 0,18-18-1,17-18 1,-17 18-1,17 17 1,0-17 0,1-18-1,-1 0 17,0-35-17,18 0 1,0-18-1,0 1 1,0-1 0,0-17-1,0-36 17</inkml:trace>
  <inkml:trace contextRef="#ctx0" brushRef="#br0" timeOffset="-24968.061">23230 13123 0,'18'0'47,"0"0"-31,-1 0-16,36 0 15,71 0 1,34 18 0,19-18-1,-1 0 1,1 0-1,-1 0 1,0 0 0,1 0-1,-1 0 1,-105 0-16,123-18 16,-53 18 15,53 0-16,0 0 1,-18 0 0,-35-17-1,-17 17 1,35-18 0,-18 0-1,18 18 1,-54 0-1,19-17 1,-1 17 0,36 0-1,-18 0 1,0 0 0,-17-18-1,-36 18 16,0 0-15,18 0 0,-18-18-1,0 18 1,-17-17 0,-1 17-1,-17-18 1,18 18-1,-18 0 1,-18-17 0,0 17-1,36 0 1,-18 0 0,0 0-1,-18-18 16,0 18-15,1 0 0,-19-18-1,1 18 32,-18-17 16,0-1-63,0 0 15,-18 1-15</inkml:trace>
  <inkml:trace contextRef="#ctx0" brushRef="#br0" timeOffset="-23968.035">28399 12400 0,'-18'0'16,"0"-18"0,1 18-16,17-17 15,-18 17 48,18 17-48,0 1 1,0 0 0,0-1-1,0 19 1,18 17-1,-18 0 1,0-18 0,0-18-16,17 36 15,-17-17 1,0 17 0,0-18-1,0 0 1,0 0-1,0 1 17,0-1-17,0-17 1,18-1 15,-18-34 47</inkml:trace>
  <inkml:trace contextRef="#ctx0" brushRef="#br0" timeOffset="-16840.408">25788 10654 0,'0'0'0,"18"0"62,-18-18-46,0 1-1,0-19 1,0 1 0,0 0-1,0-18 1,17 0 0,1 0 15,-18 0-16,18 0 1,-1-17 0,-17-1-1,18 1 1,0 34-16,-1-34 16,18-19-1,-17 1 1,17 0-1,1 0 1,-1 17 0,-17 1-1,-1-1 1,-17 18 0,18 0 15,-18 0-16,0 1 1,17-1 0,19 0-1,-19 0 1,1 35 0,-18-17-1,0 0 1,18 17-1,-1-17 1,-17-1 0,18-16-1,0 16 1,-18 1 0,0 0 15,0 17-16,0 0 1,0 1 0,0-1 15,17 18 47,1 0-47,-18-18 16,0 1 0,0-1-31</inkml:trace>
  <inkml:trace contextRef="#ctx0" brushRef="#br0" timeOffset="-15621.701">26476 8414 0,'0'-18'140,"0"0"-109,0 1-15</inkml:trace>
  <inkml:trace contextRef="#ctx0" brushRef="#br0" timeOffset="31627.335">18309 13899 0,'0'-17'31,"-17"17"-15,17 17 93,0 1-93,17 0-16,1 35 15,17 0 17,-17-36-32,-1 36 15,1-18 1,-18-52 31,0-1-32,0 0-15,0 1 0</inkml:trace>
  <inkml:trace contextRef="#ctx0" brushRef="#br0" timeOffset="31971.413">18468 13935 0,'0'35'0,"0"-70"0,0-1 16,0 1-1,0 18 16,-18 17-15,1 17 15,-19 36-15,19 18 0,-1-36-16,0 35 15,-17 36 1,0 18-1,0-18 1,17-36 0,0-17-1,18-35 1,0-1 0,0-52-1</inkml:trace>
  <inkml:trace contextRef="#ctx0" brushRef="#br0" timeOffset="32893.753">18574 14076 0,'0'-18'31,"17"18"-15,1 0 0,-18-17-16,35 17 15,1-36 1,-19 1-1,-17 0 1,-53 35 15,0 0-15,18 35 0,17 0-1,1 18 1,17 18-1,17-18 1,19 0 0,-1-36 15,-17-17-31,35 0 16,-1-35-1,19-18 1,17-35-1,-35 17 1,-18 1 0,-17 34-1,-18 1 1,0 53 15,0-1-15,-18 36-1,18 0 1,0-35 0,18 35-1,17 0 1,-17 0 0,-18-18-1,-53 0 1,-35-17-1,-36-1 1,89-17 0</inkml:trace>
  <inkml:trace contextRef="#ctx0" brushRef="#br0" timeOffset="34206.345">21537 11289 0,'0'0'0,"-18"-18"31,1 18-15,-1 0-1,1 0 1,-1 53 0,-17-18-1,35-17-15,-36 17 16,36-17 0,0-36 30,0 1-46,36-54 16,17-17 0,-36 53-1,1 35 17,-1 17-17,1 1 1,0 35-1,17 0 1,18-18 0,-18 0-1,18-17 1,0-18 0,-35-18-16</inkml:trace>
  <inkml:trace contextRef="#ctx0" brushRef="#br0" timeOffset="34596.887">22013 10795 0,'-17'-35'16,"17"17"-1,-18 18 1,0 18 0,1 35-1,-1 17 1,18-35-16,-18 71 16,18-18-1,-17 18 1,-1-17-1,18-37 1,0-16 0,0-19-1,0 1 1,0-53 0,35 17-1</inkml:trace>
  <inkml:trace contextRef="#ctx0" brushRef="#br0" timeOffset="34941.477">22154 11130 0,'0'0'0,"-17"0"0,-1 0 16,1 35-1,17-17-15,-18 35 16,18 0 0,35-18-1,53-17 1,1-18 15,-1-35-15,-53-54-1,-53 1 1,-35 53 0,-17 17-1,-18 53 1,35 18 0</inkml:trace>
  <inkml:trace contextRef="#ctx0" brushRef="#br0" timeOffset="36456.939">23742 11060 0,'-18'0'47,"18"17"47,0 1-79,0-1-15,0 19 16,0-19-16,-17 89 16,-1-18-1,18 1 1,0-19 15,0-17-15,18-53 15,-1-35-15,1 17-16</inkml:trace>
  <inkml:trace contextRef="#ctx0" brushRef="#br0" timeOffset="36785.009">23812 10936 0,'0'0'0,"0"-18"0,18 1 15,35 17 17,0 17-17,0 36 1,-18 0 0,-35 0-1,-35 0 1,-36-35-1,18-18 1,0 0 0</inkml:trace>
  <inkml:trace contextRef="#ctx0" brushRef="#br0" timeOffset="38379.124">23883 11042 0,'0'-18'47</inkml:trace>
  <inkml:trace contextRef="#ctx0" brushRef="#br0" timeOffset="39003.994">23936 11007 0,'0'0'0,"-18"0"110,18 17-95,-17 19 1,-1-1 0,-17 0-1,17-17 1,18-1-1,-18-17 1,18-17 47,18 17-63,-18-18 15,18-17 1,-18 17-1,0 1 1,0-1-16</inkml:trace>
  <inkml:trace contextRef="#ctx0" brushRef="#br0" timeOffset="39722.74">24342 10954 0,'-18'0'31,"0"0"-15,-35 17-1,18 36 1,-18 0 0,53 18-1,0-54-15,18 54 16,17-53 0,18-1-1,18-17 1,-36-35-1,-35-71 1,0 36 0,-35 17-1,-1 35 1,19 18 0,17 18-1</inkml:trace>
  <inkml:trace contextRef="#ctx0" brushRef="#br0" timeOffset="40129.063">24553 10654 0,'0'0'0,"-35"0"31,17 18-15,18 52-1,0 1 16,0 34-15,0 19 0,0-18-1,0-71-15,0 53 16,0-35 0,18-18-1,17-70 16,-17 0-15</inkml:trace>
  <inkml:trace contextRef="#ctx0" brushRef="#br0" timeOffset="40410.214">24747 10813 0,'0'0'0,"0"-36"16,0 1-1,-17 53 17,17 35-17,-18 17 1,18 36 0,0-18-1,0 18 1,18-35-1,-18-36-15,17 0 16,1-17 0,17-36-1</inkml:trace>
  <inkml:trace contextRef="#ctx0" brushRef="#br0" timeOffset="40582.108">25030 11201 0,'0'0'15,"0"17"17,0 19-17,0-1 1,17-35 0</inkml:trace>
  <inkml:trace contextRef="#ctx0" brushRef="#br0" timeOffset="40769.62">25100 11024 0,'0'0'0,"0"-17"0,-35-19 16,17 36-1</inkml:trace>
  <inkml:trace contextRef="#ctx0" brushRef="#br0" timeOffset="41128.904">25224 11324 0,'0'-17'31,"0"-1"-31,0-17 16,0-54 0,17 1-1,1 71 1,35-54-1,17 71 1,1 53 0,-18 35-1,-18 0 1,-35-17 0,0-18-1,0-36 1,18-17-1,17-17 1</inkml:trace>
  <inkml:trace contextRef="#ctx0" brushRef="#br0" timeOffset="41754.086">25753 11077 0,'0'0'16,"-18"-17"-16,-17 17 31,17 0-15,-17 52-1,35 19 1,18-18 0,34-18-1,1-35 1,0-17-1,-17-19 1,-1-87 0,-35 70-1,0 0 1,-18 53 15,1 53-15,17 17-1,0-52 1,0 106 0,0-1-1,0 18 1,17 0 0,-17-35-1,0 0 1,-53-35-1,-17-71 1,17-18 0,35-17-1,18-54 1,35 1 0,89-35-1,-1 52 1,-17 1-1</inkml:trace>
  <inkml:trace contextRef="#ctx0" brushRef="#br0" timeOffset="42269.619">26547 11095 0,'0'0'0,"-18"-18"16,0 1 0,1 17-1,17 17 1,0 36-1,0 18 1,-18 35 0,18-1-1,-18 1 1,18-53 0,-17 0-1,-1-53 1,0 0-16,-17-18 15,0-52 1</inkml:trace>
  <inkml:trace contextRef="#ctx0" brushRef="#br0" timeOffset="42519.592">26476 11095 0,'0'0'0,"18"-35"0,35-36 16,-18 36-1,18 35 1,0 17 0,0 36-1,-18 35 1,-53 1 0,-52-19-1,-1-34 1,1-36-1,17 0 1,53-53 0</inkml:trace>
  <inkml:trace contextRef="#ctx0" brushRef="#br0" timeOffset="42910.614">26882 11024 0,'0'0'0,"17"0"0,19 18 16,-1-18 0,0-35-1,-35-1 1,0 19-1,-18 17 1,-17 0 0,0 0-1,17 53 17,1 17-17,17 18 1,17-70-16,19 53 15,16-18 1,19-53 0,-36 0-16</inkml:trace>
  <inkml:trace contextRef="#ctx0" brushRef="#br0" timeOffset="43207.474">27252 11042 0,'0'0'0,"18"0"15,-18 35 1,0 18 0,0 0 15,0 18-15,-18-36-1,18-53 16,0-35-15,0 18 0,18-53-1,-1 53-15,1-54 16,0 36 0,-1 36-1</inkml:trace>
  <inkml:trace contextRef="#ctx0" brushRef="#br0" timeOffset="43426.202">27481 10954 0,'0'17'0,"0"-34"16,18 70-16,0 0 31,-18-1-15,0 19-1,-18-18 1,0-35 0,1-36-1</inkml:trace>
  <inkml:trace contextRef="#ctx0" brushRef="#br0" timeOffset="43598.375">27552 10760 0,'0'0'16,"0"-53"-16,0 18 16,-18 17-1,1 36 17,17-1-17,0 18-15</inkml:trace>
  <inkml:trace contextRef="#ctx0" brushRef="#br0" timeOffset="43926.644">27658 10971 0,'0'18'16,"-18"0"-16,-17 17 15,0 35 1,35 1 0,0-18-1,0-35 1,52 17 0,1-35-1,-17-35 1,-19-36-1,1-35 1,-18 18 0,-18 53-1,1 35 1</inkml:trace>
  <inkml:trace contextRef="#ctx0" brushRef="#br0" timeOffset="44458.358">28116 11024 0,'0'0'0,"0"-35"16,-17 17 0,-36 1 15,-35 17-16,35 35 1,17 53 0,36 0-1,71-17 1,0-36 0,-36-35-16,53-17 15,-17-54 1,-36-70-1,-18-71 1,-17 36 0,-17 70-1,-1 53 1,18 71 0,0 35 15,18 53-16,17 52 1,-35 19 0,-18-54-1,-52 18 1,17-88 0,53-35-1</inkml:trace>
  <inkml:trace contextRef="#ctx0" brushRef="#br0" timeOffset="49381.353">23812 12206 0,'18'0'16,"-18"-18"-16,18 18 31,-18-17-15,0-1 15,-18 18 47,0 0-62,1 18-16,-18-1 15,17-17-15,-35 53 16,18 0-1,-1 0 1,19 18 0,17-1 15,35 1-31,36-36 16,-1-17 15,1-18-16,-1-35 1,1-18 0,-18-36-1,-53-34 1,-18 35 0,-52 52-1,-19 19 1,36 34-1,36 19 1</inkml:trace>
  <inkml:trace contextRef="#ctx0" brushRef="#br0" timeOffset="49724.983">24271 12382 0,'0'18'32,"0"0"-17,0-1 1,0-34 31,0-1-32,-18 0 1,18 1-16,-35 17 16,18-18-1</inkml:trace>
  <inkml:trace contextRef="#ctx0" brushRef="#br0" timeOffset="50678.435">24677 12153 0,'0'-17'15,"17"17"1,-17-18-16,18 18 31,0-18-15,-36 1 124,0 17-140,1 0 16,-18 0-16,-18-18 16,0 18-1,35 0 1,0 18-1,18-1 1,0 1 0,0 17-1,0 0 1,0 1 0,0 17-1,0 17 1,-35-17-1,0 0 1,17-18 0,18-17-1,53-36 17,-35 1-32,-1-1 15,36 0 1,-17 18-1,-19 0 17,-17 36-17,0-1 1,0 36 0,0-19-1,-17 1 1,-19-17-1,-34-36 1,-1 0 0,1-18-1,52 0-15</inkml:trace>
  <inkml:trace contextRef="#ctx0" brushRef="#br0" timeOffset="51210.221">25224 12330 0,'0'0'15,"0"-18"-15,17-17 16,-17 17 0,0 0-1,-17 18 16,-1 0-31,-35 18 16,0 17 0,0 18 15,53 18-15,0-36-16,53 36 15,18-18 1,-36 17-1,-17-35 1,-36-17 0,-70 0-1,0-18 1,-18 0 0,53 0-1</inkml:trace>
  <inkml:trace contextRef="#ctx0" brushRef="#br0" timeOffset="53054.836">26264 8502 0,'0'-18'16,"0"1"15,0-1 16,18 18 63,-18 18 15,18-18-63,-1 0-46,1 0 15</inkml:trace>
  <inkml:trace contextRef="#ctx0" brushRef="#br0" timeOffset="54320.867">26352 8467 0,'0'17'32,"-17"-17"46,-1 0-63,1 18-15,-1-18 16,-35 0 0,0 0-1,35 0 1,-34 0-1,-19 0 1,-17 0 0,-36 0-1,18-18 1,-88 1 0,-70-1-1,70 0 1,-18 18-1,53 0 1,18-17 0,18-1-1,-18 0 1,-53 1 0,88-1-1,-53 18 16,0-17-15,1-1 0,34 0-1,-52 1 1,52 17 0,18-18-1,-17 18 1,17 0-1,18 0 1,-36 0 0,1 0-1,0 0 1,-19 0 0,19 0-1,-18 0 16,0 0-15,17 0 0,54 0-1,17 0 1,0 0 0,0 0-1,-18 0 1,1 0-1,35 0 1,17 18 0,-17-18-1,-18 0 1,17 17 0,1-17-1,18 0 1,-1 0 15,0 0-15,1 0-1,-1 0 1,-17 18 0,17-18-1,36 0 79,17-18-94,-17 18 0,52-35 16</inkml:trace>
  <inkml:trace contextRef="#ctx0" brushRef="#br0" timeOffset="55180.489">21572 7885 0,'0'0'0,"18"0"16,-36 17 62,1-17-63,17 18-15,-36-1 16,-34 19 0,-1 17-1,1 0 1,52-36-16,-35 19 16,36-1-1,-1-35 1,18 17-1,0 1 79,0 0-78,18-1-1,-1 1 1,18 0 0,1-1-16,52 19 15,0 16 1,-17 1 0,-36-35-1,-17 0 1,-18-1 15,17-34-15,19-1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09:54:49.23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1499 1094 0,'0'-18'47,"0"0"-31,18 1-1,-18-1 1,0-17 0,0 17-1,-35 18 16,-18 0-15,-18 18 0,36-18-16,-18 35 15,18 0 1,35 18 0,17 0-1,36 0 1,35 18-1,1 17 1,-54-18 0,-35 1-1,-35-18 1,-54-18 0,1-17-1,-18-18 16,36 0-15,35 0 0,35-18-1,17 0 1,54 1 0,-18-18-16</inkml:trace>
  <inkml:trace contextRef="#ctx0" brushRef="#br0" timeOffset="640.699">1587 1429 0,'0'-18'0,"-17"18"46,17 18-30,-18-1 0,18 36-1,18-17 1,17-19 0,36-17-1,17 0 1,-18-35-1,1-36 1,-71 54-16,35-54 16,-35 18-1,0 36 1,0 34 0,-35 36-1,17 35 1,18 71 15,18-18-15,0 0-1,-1-17 1,-17-36 0,0-35-1,-53-53 16,-17-18 1,-1-35-32,18 0 15,53-17 1,18-1 0,17 54-16,71-54 15,0 1 1</inkml:trace>
  <inkml:trace contextRef="#ctx0" brushRef="#br0" timeOffset="1172.729">2152 1535 0,'0'0'0,"-18"-18"16,1 18 15,17 18-31,-18-1 16,18 54 0,0-18-1,0 0 1,0-36-1,0-34 32,0-36-31,-18-18 0,36-35-1,35 36 1,17 52-1,36 36 1,-35 52 0,-1 18-1,-34 1 1,-19-36 0,-17-18-1,0-17-15,0-36 47</inkml:trace>
  <inkml:trace contextRef="#ctx0" brushRef="#br0" timeOffset="1766.368">2593 1041 0,'0'0'0,"0"-18"16,0 0-1,0 1 16,0 34-15,0 1 0,0 35-1,18 53 1,17 17 0,-18 1-1,1-1 1,-18-88-16,35 54 15,1-36 1,-1-36 15,0-17-15,18-17 0,0-54-1,0 0 1</inkml:trace>
  <inkml:trace contextRef="#ctx0" brushRef="#br0" timeOffset="1922.56">2787 1393 0,'0'0'0,"-35"-17"16,35-1-1,17 1 1,36-1-1,-35 0-15</inkml:trace>
  <inkml:trace contextRef="#ctx0" brushRef="#br0" timeOffset="2391.652">3175 1199 0,'-35'-17'16,"-18"17"-1,18 17 1,-18 54 0,17 0-1,36 17 1,53-18-1,18-34 1,-36-36-16,53 0 16,-35-36 15,-35-52-15,-18 0-1,0 35 1,0 35-1,0 54 1,35 34 0,0 1-1,36-18 1,-1-18 0,-17-17-1,-17-18 1</inkml:trace>
  <inkml:trace contextRef="#ctx0" brushRef="#br0" timeOffset="2689.365">3881 1199 0,'0'0'0,"0"-35"15,0-18 1,0 36-1,-18 34 32,18 1-47,-53 70 16,18 18 0,-1 17 15,19-34-31,-1-19 15,18-52 1</inkml:trace>
  <inkml:trace contextRef="#ctx0" brushRef="#br0" timeOffset="2908.498">3669 1270 0,'0'0'0,"0"-35"15,0 17 1,35 71 0,36 18-1,-18-1 1,17 1 0,-17-18-1,-18-36 1,-17-17-16</inkml:trace>
  <inkml:trace contextRef="#ctx0" brushRef="#br0" timeOffset="3361.735">4427 1305 0,'0'0'0,"-17"0"16,-1 0-1,36 0 17,35 0-17,52-17 1,37-1 0,16 0-1,-52 1 16,-53 17-15,-71 0 0,-17 0-1,-35 0 1,52 0-16</inkml:trace>
  <inkml:trace contextRef="#ctx0" brushRef="#br0" timeOffset="6018.706">1235 3016 0,'-18'0'31,"0"0"-31,-17 18 16,0 35 15,0 35-15,35-70-16,0 105 15,35-17 1,0-36-1,0-52 1,18-36 0,0-17-1,-35-71 1,-18 53 0,0 36-1,18 17 1,-1 35-1,1 0 1,52 36 15,1-36-15,-1-35 0,1 0-1,-18-53 1,-53-35-1,0-71 1,-53 71 0,18 53-1,-1 17 1,1 36 0,53 17-1,52 0 1</inkml:trace>
  <inkml:trace contextRef="#ctx0" brushRef="#br0" timeOffset="6503.819">2064 3175 0,'-18'0'0,"36"-18"94,-18 1-94,0-1 16,0-17-1,0 0 1,-18 35 0,-35 17-1,0 36 1,18 18 0,17-1 15,36 1-16,35-1 1,70 1 0,-52-36-1,-18-35 1,0 0 0,-18-35-1,-17 17-15</inkml:trace>
  <inkml:trace contextRef="#ctx0" brushRef="#br0" timeOffset="7081.825">2399 2752 0,'0'0'0,"-18"-18"16,1 0-1,-1 18 1,0 36 0,18 34-1,0 1 1,36 52 0,-1-17-1,-17 53 1,-18-71-1,17-35 1,-17-18 0,0-52 31,0-19-47,0-52 31,35 18-16,1-1 1,34 71 0,1 18-1,-18 17 1,-36 0-16,36 36 16,-53-18-1,0 0 1,-35-18-1,-18-18 1,0-17 0,18-35-1,35 18 1</inkml:trace>
  <inkml:trace contextRef="#ctx0" brushRef="#br0" timeOffset="7550.569">3016 2928 0,'0'0'0,"0"-18"0,-17 1 16,-1 17 15,18 17 0,0 19-15,0-19-1,0 72 1,0 34 0,18-17-1,17-18 1,-17-35 0,-1 17-1,-17-52 1,0-53 15,0 17-31</inkml:trace>
  <inkml:trace contextRef="#ctx0" brushRef="#br0" timeOffset="7909.813">2999 2981 0,'0'0'0,"0"-35"0,0-18 31,17 17-15,36 19-1,35 34 1,36 36 0,-1 36-1,-35-1 1,-52 18-1,-36-1 1,-71-16 0,1-36-1,-36-18 1,18-35 0,17 0-1,53 0 1,36-35-1</inkml:trace>
  <inkml:trace contextRef="#ctx0" brushRef="#br0" timeOffset="8425.435">3863 3175 0,'0'0'16,"0"-18"-16,-18 18 0,18 18 62,0 0-46,18-18-16,17 70 16,0-17-1,-35-18 1,0 1-1,0-19 1,0-52 15,-17 17-31,17-35 16,0-17 0,17-1-1,19 18 1,-19 36 15,19 17-31</inkml:trace>
  <inkml:trace contextRef="#ctx0" brushRef="#br0" timeOffset="8659.744">4374 3069 0,'0'18'16,"0"-1"0,18 1-1,-18 17 1,18 18 0,-18-17-1,0-19 1,0-34-1</inkml:trace>
  <inkml:trace contextRef="#ctx0" brushRef="#br0" timeOffset="8816.105">4322 2963 0,'0'0'0,"-18"-35"0,18-53 31,-18 53-16,1 17 1,17 36 15</inkml:trace>
  <inkml:trace contextRef="#ctx0" brushRef="#br0" timeOffset="9237.869">4516 3052 0,'0'0'0,"0"17"0,0 1 15,0-1 1,0 1-1,17 35 1,-17-35-16,18 35 16,17-18-16,-17 0 31,17-35-15,0 0-1,-17-35 1,0-36-1,-18 1 1,17-18 0,-17 52-1,0 19 1,0-1 0</inkml:trace>
  <inkml:trace contextRef="#ctx0" brushRef="#br0" timeOffset="9613.152">5009 3052 0,'0'-18'31,"0"0"-31,0-17 31,0 0-31,-35-1 31,35 19-31,-53 17 32,0 35-17,36 36 1,17 17-1,35-18 1,36 1 0,17-36-1,0-17 1,-18-18 0,-52-18-16</inkml:trace>
  <inkml:trace contextRef="#ctx0" brushRef="#br0" timeOffset="9897.872">5327 3052 0,'0'0'0,"35"0"31,0 17-15,1 36 0,-1 18-1,0-18 1,-35-18-1,0-18 1,0-34 0,0-18-1,-17-18 1,17-36 0,0-16-1,17 16 1,19 36-1</inkml:trace>
  <inkml:trace contextRef="#ctx0" brushRef="#br0" timeOffset="10707.497">5909 2593 0,'0'0'16,"-18"0"-16,1 0 31,-1 18 0,-17 52-15,17 36-1,18-18 1,0-53-16,0 71 16,35-18-1,18-35 1,0-53 0,-17 0-1,-1-53 1,-18-52-1,1 52 1,-18 17 0,18 89 15,-1 0 0,36 18-15,18-18-1,-1-36 1,1-17 0,-18-35-1,0-35 1,-53-36 0,0 53-16,0-106 15,-35 36 1,-36 34-1,18 54 1,18 53 0,35 35-1,35 0 1</inkml:trace>
  <inkml:trace contextRef="#ctx0" brushRef="#br0" timeOffset="11441.878">6809 2875 0,'0'0'0,"0"-18"15,-18 18 1,0-17-1,-17-1 1,17 18-16,-52 0 16,17 18-1,0 35 1,53 0 15,53 17-15,53-34-1,0-36 1,-36 0 0,-52-53-1,-18-18 1,0 0 0,-18 54-1,1 17 1,17 35-1,0 18 1,52 18 0,1-36-1,18 0 1,-1-35 15,-17-17-15,0-19-1,-35-17 1,-18 18 0,0 17-1,0 54 17,0 34-17,0-34 1,18-1-1,-18-18 1,0-34 0,0-1-16,0 1 15</inkml:trace>
  <inkml:trace contextRef="#ctx0" brushRef="#br0" timeOffset="11582.486">7250 2663 0,'0'0'16,"0"-35"-16,-18-18 15,0 0 1,1 18 0,-1 35 15</inkml:trace>
  <inkml:trace contextRef="#ctx0" brushRef="#br0" timeOffset="11988.662">7514 2311 0,'0'0'0,"0"-18"0,-17 18 31,17 18 0,35 35-15,-35 52-1,0 19 1,0 35 0,0-124-16,-18 88 15,18-34 1,0-19-1,18-17 1,-1-18 0,19-35-1,34 0 1,-17-53 0</inkml:trace>
  <inkml:trace contextRef="#ctx0" brushRef="#br0" timeOffset="12145.252">7726 2805 0,'0'0'0,"-18"0"15,-35-18 1,36 0 0,52 1-1,53-19 1,-17 1-16</inkml:trace>
  <inkml:trace contextRef="#ctx0" brushRef="#br0" timeOffset="14739.492">8996 2787 0,'0'-18'31,"0"1"-31,0-1 32,-18 18 30,18 18-46,0-1-16,0 54 31,0 17-15,0-70-16,0 52 15,35-34 1,1-19-1,17-17 1,-18-35 0,0-36-1,-17-17 1,-18 35 0,0 71 15,17 17-16,19 18 1,17-18 0,0 1-1,0-36 17,-18-18-17,0-17 1,-17-36-1,-18-35 1,0 71-16,0-18 16,-36 0-1,1 53 1,53 18 15</inkml:trace>
  <inkml:trace contextRef="#ctx0" brushRef="#br0" timeOffset="15302.79">9842 2646 0,'0'0'0,"0"-18"0,0 1 31,-17-1-15,-18 0-1,-18 18 1,35 0-16,-35 36 16,0 34-1,53 18 1,18 0-1,70-17 1,0-53 0,0-18-1,-35-18 17,-53-70-17,0 17 1,0 1-1,0 52 1,0 53 15,0 36-15,18-18 0,17 0-1,1-18 1,16-17-1,-34-18-15,35-36 16,-35 19-16</inkml:trace>
  <inkml:trace contextRef="#ctx0" brushRef="#br0" timeOffset="15505.949">10248 2699 0,'0'0'0,"0"-53"16,0 35 15,0 36-16,0 17 1,0 18 0,18 0-1,-18 0 1,17-36 0,-17-34-1</inkml:trace>
  <inkml:trace contextRef="#ctx0" brushRef="#br0" timeOffset="15662.133">10160 2346 0,'0'0'0,"-35"-53"16,17 53 15,0-18-16,36 18-15</inkml:trace>
  <inkml:trace contextRef="#ctx0" brushRef="#br0" timeOffset="16099.675">10425 2205 0,'17'-18'31,"1"18"-31,-18 18 47,0-1-31,0 19-1,0-19-15,17 36 16,-17 106 0,0-71-1,18 36 1,0-18 0,-1-18-1,19-18 1,-1-34-1,0-19 1,1-17 0,16-53-1,-16-17 1,-19 17 0</inkml:trace>
  <inkml:trace contextRef="#ctx0" brushRef="#br0" timeOffset="16240.344">10689 2663 0,'-17'0'16,"34"0"-16,-52 0 0,17-17 16,18-1-1,0 1 1,71-19 0,17 1-1</inkml:trace>
  <inkml:trace contextRef="#ctx0" brushRef="#br0" timeOffset="16584.235">11659 2505 0,'-17'0'0,"-1"0"31,36 0 0,17 0-31,18 0 16,17 0-1,-34 0 1</inkml:trace>
  <inkml:trace contextRef="#ctx0" brushRef="#br0" timeOffset="16740.473">11553 2716 0,'-17'18'16,"34"-36"-16,-87 71 16,105-35-1,71-18 1,0 0 0,-36-53-1</inkml:trace>
  <inkml:trace contextRef="#ctx0" brushRef="#br0" timeOffset="24911.809">12876 2469 0,'0'-17'16,"-17"17"31,17 17 46,0 1-93,0 0 0,17 17 16,-17 0-16,18 53 16,-18 1 15,18-36-15,-18-1-1,17-52 16,-17-35-15,0-35 0,18-36-1,0 18 1,-1 35 0,18 17-1,36 54 1,0 35-1,-18 0 1,-18 17 0,-35 19-1,0-36 17,0-1-17,0-34 1,35-36-1,-17-17-15</inkml:trace>
  <inkml:trace contextRef="#ctx0" brushRef="#br0" timeOffset="25334.033">13441 2593 0,'17'0'16,"-17"-18"0,18 1-1,0-19 1,-18 1-1,0-18 1,-18 53 0,18 18-1,-35 17 1,17 53 0,1 0-1,17-17 1,17-36-16,18 18 15,18-18 1,-17-17 0,-1-36-1,0 1 1</inkml:trace>
  <inkml:trace contextRef="#ctx0" brushRef="#br0" timeOffset="25959.552">13829 2540 0,'0'0'0,"-18"-18"31,18 36 0,-17 0-31,-1 52 16,18 1-1,0-18 1,18 0 0,35-36 15,-1-17-16,1-35 1,0-36 0,-53 36-16,18-18 15,-18 36 1,0 52 15,0 18-15,18 0-1,-1-36-15,36 19 16,35-36 0,0 0-1,-17-53 1,-18-36 0,-18 1 15,-52-18-16,-36 54 1,-18 52 0,36 0-1,35 17 1</inkml:trace>
  <inkml:trace contextRef="#ctx0" brushRef="#br0" timeOffset="27037.621">15681 2187 0,'0'0'16,"0"-17"-16,0-1 15,0 0 1,0 1-16,-18 17 15,1 0 17,17 17-17,-36 36 1,1 53 0,35-71-16,-18 106 31,1-17-16,17-18 1,35-36 0,0-52-1,36-36 1,35-70 0,-53 0-1,0 35 1,-53 35-1,0 36 1,17 35 0,19 0-1,16 0 1,19-18 0,0-35-1,17-18 16,-18-35-15,-17-52 0,-35-72-1,-18 71 1,-71 36 0,-17 35-1,0 35 1,53 17-1,52 1 1</inkml:trace>
  <inkml:trace contextRef="#ctx0" brushRef="#br0" timeOffset="27475.023">16598 2399 0,'18'0'0,"-1"-18"16,-17 1-1,0-1 1,0-17-1,0-1 1,-17 36 0,-18 18-1,-18 17 1,53 54 0,0-1-1,17 0 1,19 0 15,34-35-15,18-18-1,-35-70 1,-18 0-16</inkml:trace>
  <inkml:trace contextRef="#ctx0" brushRef="#br0" timeOffset="28084.667">17022 1976 0,'0'0'0,"-18"-18"0,-17 18 16,17 0-1,0 0 1,18 53 15,0 17-15,18 36-1,0 18 1,-1 17 0,1 0-1,0-35 1,17-18-1,-35-53 1,0-52 15,0-54-15,0-17 0,35-36-1,0 19 1,18 34-1,0 53 1,18 54 15,-1 34-15,1 54 0,-54-36-1,-17-18 1,-17-17-1,-54-17 1,-17-36 0,18 0-1,52-18-15,18-17 16</inkml:trace>
  <inkml:trace contextRef="#ctx0" brushRef="#br0" timeOffset="28741.313">17515 2170 0,'0'-18'31,"0"36"1,0-1-17,18 54 1,0 35 0,17 17-1,-17 1 1,17 17-1,-17-71 1,-18-35 0,0-52 31,0-18-32</inkml:trace>
  <inkml:trace contextRef="#ctx0" brushRef="#br0" timeOffset="29117.134">17604 2187 0,'0'0'0,"0"-17"0,0-1 15,53 18 1,88 0-1,-36 35 1,-16 18 0,-36 35-1,-36 36 17,-17-1-17,0 1 1,0-107-16,-35 54 15,-18-18 1,-18-18 0,1-35-1,17 0 1,35 0 0,18-35-1</inkml:trace>
  <inkml:trace contextRef="#ctx0" brushRef="#br0" timeOffset="29601.4">18239 2434 0,'0'0'0,"0"-17"15,17 34 17,1 18-17,17 18 1,-35 36-1,0-37 1,0 1 0,0-35-1,0-36 17,0 1-17,0-19 1,0-34-1,0 35-15,0-54 16,18 1 0,-1 53-1,1 17 1</inkml:trace>
  <inkml:trace contextRef="#ctx0" brushRef="#br0" timeOffset="29820.57">18538 2364 0,'0'0'0,"18"17"15,17 36 1,-35-18 0,18 36-1,-18-18 1,18 0-1,-18-36 1,-18-17 0,-17-35-1</inkml:trace>
  <inkml:trace contextRef="#ctx0" brushRef="#br0" timeOffset="29961.322">18503 2170 0,'0'0'0,"0"-18"0,0-17 16,-17 35 0,-1 0 15</inkml:trace>
  <inkml:trace contextRef="#ctx0" brushRef="#br0" timeOffset="30383.515">18979 2417 0,'0'17'0,"0"1"15,0 35 1,18 17 0,0 1-1,17-18 1,0-18 0,1-35-1,-1 0 16,0-88-15,-17-18 0,-18 0-1,0 18 1,0 53 0,-18-1-1</inkml:trace>
  <inkml:trace contextRef="#ctx0" brushRef="#br0" timeOffset="30758.397">19491 2417 0,'0'0'0,"35"0"31,-17-36-15,0 1-1,-18 17-15,0-17 16,-18 0 0,-17 35-1,-18 0 1,17 53-1,36 35 1,18 35 0,35-34-1,0-19 1,0-17 0,-36-53-1,1-18 1</inkml:trace>
  <inkml:trace contextRef="#ctx0" brushRef="#br0" timeOffset="31055.516">19773 2434 0,'0'0'16,"0"-17"-16,18-1 16,-1 36-1,19 70 1,-19 0-1,-17-18 1,0-34 0,0-19-1,0-52 17,0 17-32,0-52 15,0-36 16,36 0-15,-1 18-16</inkml:trace>
  <inkml:trace contextRef="#ctx0" brushRef="#br0" timeOffset="31961.842">20144 2117 0,'0'0'0,"0"-18"15,0 0 1,-18 18 15,18 18-31,-18 0 16,1 52 15,17 36-15,0 0-1,17 17 1,19-52 0,34-36-1,-17-35 1,-18-70-1,18-19 1,-35 1 0,-18 53-1,18 70 17,17 36-17,18-1 1,17-17-1,18-35 1,1-18 15,-72 0-31,36-71 16,-17-34 0,-36-19-1,-18 36 1,-35 17-1,0 36 1,-18 35 0,54 0-1,17 18 1</inkml:trace>
  <inkml:trace contextRef="#ctx0" brushRef="#br0" timeOffset="32680.931">21114 2275 0,'0'-17'16,"-18"17"31,0 0-47,1 17 15,-36 19 1,18 17 0,35-36-16,0 54 15,53-18 1,17-18-1,1-17 1,-36-54 15,0-34-15,-35-36 0,0 53-1,-17 71 16,17 35-15,17 17 0,-17-35-16,35 36 15,18-36 1,0-35 0,0-17-1,-17-19 1,-19-34-1,1-18 1,-18 52 15,0 89 1,0 0-17,17 18 1,-17-54-16,0 19 15,0-19 1,0-34-16</inkml:trace>
  <inkml:trace contextRef="#ctx0" brushRef="#br0" timeOffset="32852.747">21467 2064 0,'0'0'0,"-18"-18"0,0-17 15,1 35 17,-1 0-17,18 17 1</inkml:trace>
  <inkml:trace contextRef="#ctx0" brushRef="#br0" timeOffset="33368.368">21731 1923 0,'0'0'0,"18"-18"31,-18 36 31,0-1-62,0 1 16,0 35 0,0 35-1,0 18 1,-18 0 0,0 0-1,18-18 1,0-18-1,0-52-15,18 0 16,17-18 0,36-18-1,17-35 17,-53 18-32</inkml:trace>
  <inkml:trace contextRef="#ctx0" brushRef="#br0" timeOffset="33509.055">21837 2170 0,'0'0'0,"0"-18"16,35 18 0,36-18-1,17 1 1</inkml:trace>
  <inkml:trace contextRef="#ctx0" brushRef="#br0" timeOffset="34071.5">22666 1587 0,'0'-17'16,"-18"17"31,1 0-32,-36 53 1,-35 35 0,-36 35-1,36 19 1,35 16 0,71 54-1,52 0 1,54 17-1,-54-141 1,1-88 0,-54 0-1</inkml:trace>
  <inkml:trace contextRef="#ctx0" brushRef="#br0" timeOffset="42259.673">22754 2328 0,'0'-17'93,"0"-1"-61,-17 18-17,-1 0 1,0-18-16,-17 18 15,-18 0 17,-18 0-17,19 18 1,-19 17 0,36 18-1,35 18 1,35-18-1,-17-36-15,52 19 16,18-36 0,-35-36-1,0-34 1,0-36 0,-53 18-1,18-18 1,-18 35-1,0 36 1,0 17 15,-18 18-15,18 36 15,0-19-31,-17 36 16,17 0-1,0 35 1,17 1 0,18-19-1,1 1 1,-1-36 0,0-35-1,1-53 1</inkml:trace>
  <inkml:trace contextRef="#ctx0" brushRef="#br0" timeOffset="42651.008">23036 2311 0,'18'0'31,"-18"17"-16,18 1 1,-18 17 0,17-17-16,1 52 15,-18-17 1,18-17 0,-18-19-1,0-52 16,17-36-15,-17-17 0,0 18-1,18 17 17,-1 17-17,-17 19 1,18 17-16</inkml:trace>
  <inkml:trace contextRef="#ctx0" brushRef="#br0" timeOffset="42822.799">23407 2293 0,'0'0'0,"0"18"0,17-1 16,1 36-1,0-17 1,-1-1 0</inkml:trace>
  <inkml:trace contextRef="#ctx0" brushRef="#br0" timeOffset="42994.73">23424 2099 0,'0'0'0,"0"-18"16,-17 1-1,-1-1 1,1 18 0,-1 0-1</inkml:trace>
  <inkml:trace contextRef="#ctx0" brushRef="#br0" timeOffset="43432.25">23742 2222 0,'-18'0'0,"18"18"47,0 0-47,0-1 16,36 36 0,-1 0-1,-18 18 1,19-18-1,-19-18 1,1-35 0,0-35-1,-1-36 1,-17-17 15,0 70-31,18-70 16,-18 35-1,0 18 1</inkml:trace>
  <inkml:trace contextRef="#ctx0" brushRef="#br0" timeOffset="43822.691">24201 2222 0,'0'0'0,"35"-35"16,-18 18 0,-17-19 15,0 1-16,-35 35 1,18 0-16,-19 0 16,1 35-1,17 18 1,18 18 0,36 17-1,17-17 1,-1-19-1,1-34 1,-17-36 0,-19 1-1</inkml:trace>
  <inkml:trace contextRef="#ctx0" brushRef="#br0" timeOffset="44150.777">24483 2117 0,'0'0'16,"17"17"0,1 54-1,-18-18 1,18 0 0,-18-36-16,0 19 15,0-54 32,0 0-47,0-35 16,0-35-1,0 18 1,17 34 0,1 1 15</inkml:trace>
  <inkml:trace contextRef="#ctx0" brushRef="#br0" timeOffset="44510.369">24994 2275 0,'-17'0'16,"17"18"31,0 0-47,0 35 15,-18 52 1,0 19 0,1-36-1,17-35 1,0-35-16</inkml:trace>
  <inkml:trace contextRef="#ctx0" brushRef="#br0" timeOffset="46072.973">25471 1905 0,'0'0'0,"-18"0"47,18 18 15,0-1-62,0 1 16,0 35 0,0 17-1,18 19 1,-1-19 0,1-17-1,-1 0 1,1-53-1,0 0 1,-18-35 0,0 17-16,0 0 0</inkml:trace>
  <inkml:trace contextRef="#ctx0" brushRef="#br0" timeOffset="46416.59">25471 1887 0,'0'0'16,"0"-35"-1,17 17 1,54 18 0,-1 36-1,18 17 1,1 17-1,-72-35-15,36 54 16,-35-1 0,-18-18-1,-53-17 1,-18 0 0,1-17-1,35-19 1,17-17-1,36-35 1</inkml:trace>
  <inkml:trace contextRef="#ctx0" brushRef="#br0" timeOffset="46963.419">26176 2064 0,'-18'0'15,"1"0"1,-1 0-1,1 17-15,17 1 16,0 53 15,0-54-31,17 36 16,18-18 0,18-17-1,0-18 1,0-35-1,18-53 1,-36 17 0,-35 36-1,0 17 1,0 53 15,0 1-15,0-19-16,18 36 15,-1-18 17,1 1-17,0-36-15</inkml:trace>
  <inkml:trace contextRef="#ctx0" brushRef="#br0" timeOffset="47307.489">26582 2011 0,'0'0'0,"0"17"31,0 1-31,17 17 16,19 18-1,-1 0 1,-17-18-1,-18 1 1,0-54 31,0-17-31,0-18-1,0-18 1,0 18-1,17 1 1,-17 34-16</inkml:trace>
  <inkml:trace contextRef="#ctx0" brushRef="#br0" timeOffset="47854.257">27234 1976 0,'0'0'0,"0"-18"31,-17 18-16,-1 0-15,-35 0 16,-17 0 0,34 18-1,-17 52 1,53-17 0,71 35-1,17-35 1,-17-53-1,-18 0 1,-36-53 0,-17-17 15,0 17-15,-17 35-1,17 71 16,17-18-15,1 18 0,17-18-1,-35-17-15,18 0 16,0-18-16</inkml:trace>
  <inkml:trace contextRef="#ctx0" brushRef="#br0" timeOffset="48292.427">27411 1587 0,'0'0'0,"0"-17"15,0-1 1,0 36 0,0-1-1,17 36 1,1 18 0,0 35-1,-18 0 1,0-71-16,17 53 15,1 0 1,0-17 0,-1-36-1,19 0 17,-1-35-17,18-17 1,-18-36-1,-35-18 1</inkml:trace>
  <inkml:trace contextRef="#ctx0" brushRef="#br0" timeOffset="48449.429">27534 2011 0,'0'-18'16,"18"18"-1,35-17 1,0-19 0,-18 19-1</inkml:trace>
  <inkml:trace contextRef="#ctx0" brushRef="#br0" timeOffset="48621.284">27781 1905 0,'18'0'15,"0"35"1,-1 1 0,-17-19-16,35 36 15,-35 0 1,0-35 0,-17-18-1</inkml:trace>
  <inkml:trace contextRef="#ctx0" brushRef="#br0" timeOffset="48793.146">27799 1782 0,'0'0'0,"0"-18"0,-18-17 16,-17 17 15,0 18-16</inkml:trace>
  <inkml:trace contextRef="#ctx0" brushRef="#br0" timeOffset="49168.341">28152 1905 0,'0'18'31,"-18"-18"-31,0 35 16,1 0 0,17-17-16,0 52 31,53 1-16,35-36 1,0-17 0,-35-36-1,-35-52 1,-36-19 0,-17 1-1,-18 18 1,17 70-1,19 0 1</inkml:trace>
  <inkml:trace contextRef="#ctx0" brushRef="#br0" timeOffset="49543.194">28663 2187 0,'0'0'0,"0"-17"32,0-1-17,0-17 1,-17-36 0,-1-17-1,18 17 1,18 54-16,52-1 15,54 71 1,-36 18 0,0-1-1,-53 1 1,-35-18 0,-35-1-1,-18-52 16,35 0-31</inkml:trace>
  <inkml:trace contextRef="#ctx0" brushRef="#br0" timeOffset="49980.847">29281 2046 0,'-18'0'15,"0"18"1,18-1 0,0 1-1,0-36 32,0 1-31,-17 17 15,34 0 16,1 0-31</inkml:trace>
  <inkml:trace contextRef="#ctx0" brushRef="#br0" timeOffset="51153.788">29616 1799 0,'-18'0'15,"0"0"16,1 0-15,-19 18 0,-16 17-1,34-17-15,-17 52 16,35-17 0,70 0-1,18-18 1,1-35-1,-19-35 17,-52-18-32,-36-35 31,-17 35-15,-18 18-1,18 0 1,35 17-16</inkml:trace>
  <inkml:trace contextRef="#ctx0" brushRef="#br0" timeOffset="51700.944">30251 1235 0,'0'0'0,"0"-36"16,0-16-1,-36-1 1,1 35 0,0 18-1,-18 0 1,18 18-16,-18 52 16,17 36-1,19-18 1,17 71-1,0-18 1,17 18 0,36 17 15,-17-88-15,-36 1-1,0-37 1,0-16-1,0-19 1,17-17 0,1-35-1</inkml:trace>
  <inkml:trace contextRef="#ctx0" brushRef="#br0" timeOffset="51872.849">30110 1940 0,'0'0'0,"-18"0"0,-17-35 16,35 17 0,53 1-1,17-19 1,-17 1 0</inkml:trace>
  <inkml:trace contextRef="#ctx0" brushRef="#br0" timeOffset="52466.769">30515 1341 0,'0'-18'15,"18"0"1,0 1-1,-36 17 32,0 0-47,1 17 16,-54 36 0,18 35-1,53 18 1,35 0-1,18 18 1,-35-89-16,53 71 16,-54-36-1,-17-17 1,0-35 15,-17-1-15,-36-17-1,-36 0 1,37 0 0,34 0-1,36-35 1</inkml:trace>
  <inkml:trace contextRef="#ctx0" brushRef="#br0" timeOffset="52857.38">30762 1905 0,'0'0'0,"0"-18"31,18 1-16,-1-1 1,1-35 0,-18 18-1,-35 0 1,0 35 0,17 0-16,-17 53 15,17-18 1,18 35-1,0 1 1,35-18 0,18-18-1,18-35 1,-36 0 0</inkml:trace>
  <inkml:trace contextRef="#ctx0" brushRef="#br0" timeOffset="53170.468">31203 1817 0,'0'0'0,"0"-18"15,18 1 1,-18-1 0,-35 18 15,-1 18-16,19-1-15,-36 18 16,0 18 0,53 18-1,0-18 1,17-36 0,54 19 15,35-36-16,-18-36 1</inkml:trace>
  <inkml:trace contextRef="#ctx0" brushRef="#br0" timeOffset="53498.564">31574 1764 0,'0'0'15,"-53"-18"1,17 36-1,-17 35 1,36-18 0,17 36-1,0-36-15,17 18 16,36-36 0,0-17-1,-17-17 16,-19-36-15,-17-18 0,0-17-1,-17 35 1,-36 0 0</inkml:trace>
  <inkml:trace contextRef="#ctx0" brushRef="#br0" timeOffset="53889.882">31838 1993 0,'0'0'0,"0"-17"47,-17-1-47,-1-17 16,0-36-1,18 1 1,18 17 0,35 17-1,53 54 1,-18 53-1,-18 17 1,-34-18 0,-36 1-1,-18-36 1,-17-17 0,-1-18-1,19-18 1</inkml:trace>
  <inkml:trace contextRef="#ctx0" brushRef="#br0" timeOffset="54608.579">32614 1094 0,'18'-18'0,"-36"36"0,36-54 0,0 19 16,-18-1-1,0 36 16,0 17-15,0 18 0,0 70-1,0 36 1,0 0 0,0 0-1,-18-54 1,0-34-1,18-36-15,-17 18 16,17-18 0,0-17-1,0-36 17,0-17-17,0 18-15,0-54 16,-18 18-1,-17 0 1,-53 0 15,-1 53-15,19 36 0,17 52-1,53-18 1,18-17-1,17-18 1,35 1 0,-17-36-1,35-36 1,-35 1 0</inkml:trace>
  <inkml:trace contextRef="#ctx0" brushRef="#br0" timeOffset="54905.417">32844 1782 0,'0'0'0,"35"-36"0,-17-17 31,-1 36-15,-17-1 0,-35 36 15,17-1-16,1 36 1,17 0 0,35 0-1,18 18 1,-36-18 0,-17-18-1,-105-18 1,-37-17-1</inkml:trace>
  <inkml:trace contextRef="#ctx0" brushRef="#br0" timeOffset="55702.423">29757 2875 0,'0'0'0,"0"-18"16,0-17 0,-18 35 15,-17 18-16,17-18-15,-52 53 16,-1 17 0,1 19-1,34 16 1,36-16 0,0-19-1,106 54 1,18-54-1,-19-35 1,-16-35 0,-54 0-1</inkml:trace>
  <inkml:trace contextRef="#ctx0" brushRef="#br0" timeOffset="56108.76">30251 2981 0,'0'0'0,"0"-18"0,17 1 15,-17-1 1,0 0-1,0 36 32,-17 17-47,17 1 32,-18 52-17,18-18 1,-18 1-1,18-18 1,0-36-16,0 1 16,36-36 15,-36 1-31</inkml:trace>
  <inkml:trace contextRef="#ctx0" brushRef="#br0" timeOffset="56467.977">30533 2893 0,'0'0'0,"-18"0"0,1 0 31,-1 35-15,0 53-1,18 0 1,36-17 0,17-18-1,-1-35 1,-16-18 0,-19-36-1,1-34 1,-18-18-1,-18 17 1,-35 53 0,-17 18-1,35 0 1</inkml:trace>
  <inkml:trace contextRef="#ctx0" brushRef="#br0" timeOffset="56827.432">30886 2628 0,'0'0'16,"0"-17"-16,-18-19 15,18 54 17,53 17-32,53 89 15,0 17 1,-36 18 0,-70-54 15,0-52-31,-17 18 15,-107 52 1,36-87 0,0-36-1</inkml:trace>
  <inkml:trace contextRef="#ctx0" brushRef="#br0" timeOffset="57358.56">31468 2364 0,'0'0'0,"0"-18"0,-18 0 15,36 18 32,17 18-47,18 17 16,-18 1-16,89 122 15,-18 72 1,-54-72 0,-16 36 15,-54-35-16,-35-35 1,-88-19 0,18-87-1,34-53 1,89 17 0</inkml:trace>
  <inkml:trace contextRef="#ctx0" brushRef="#br0" timeOffset="57811.677">32262 2822 0,'0'-17'93,"-18"-1"-61,18 0-32,0 1 15,-18 17-15,1 0 16,-1 0 0,18 17 30,0 1-30,0 17-16</inkml:trace>
  <inkml:trace contextRef="#ctx0" brushRef="#br0" timeOffset="58030.325">32279 3087 0,'18'35'15,"-1"-17"-15,1 17 16,-18 18 0,0 0-1,-35 17 1,-18 1 0,-35-18 15,70-36-31</inkml:trace>
  <inkml:trace contextRef="#ctx0" brushRef="#br0" timeOffset="61264.93">441 5397 0,'0'-17'47,"-18"34"31,18 1-62,0 0-16,0 35 15,0 17 1,0 1-1,36-18 1,17-36 0,-36-17-16,36 0 15,0-35 1,-18-35 0,-17 17-1,-18 35 1,0 36-1,0 17 1,18 0 0,-1 0-1,36-17 17,-18 0-17,18-36 1,0-17-1,-18-36 1,-35 1 0,0-1-1,-35 36 1,-18 35 0,36 0-1</inkml:trace>
  <inkml:trace contextRef="#ctx0" brushRef="#br0" timeOffset="62014.779">1358 5380 0,'0'-18'15,"-17"1"1,-19 17 0,1 0-1,-18 35 1,0 18-1,53 17 1,0-52-16,18 35 16,52 0-1,19-36 1,-37-17 15,-16-35-15,-36-18-1,0-53 1,-18 71 0,0 17-1,18 54 1,0 17 0,0 0-1,36 0 1,-1-18-1,18-18 1,0-17 0,0-17-1,0-36 1,0-18 15,-36 18-15,1 53-1,0 36 17,-1-1-17,1 0 1,-1-17 0,-17 0-16</inkml:trace>
  <inkml:trace contextRef="#ctx0" brushRef="#br0" timeOffset="62186.596">1658 5098 0,'0'0'0,"-18"-36"15,1 19 1,-1 17-1,0 0 1</inkml:trace>
  <inkml:trace contextRef="#ctx0" brushRef="#br0" timeOffset="62655.552">2028 4904 0,'0'0'0,"18"0"0,-18-18 15,18 18 16,-18 18-15,35 52 0,0 18-1,-35 18 1,36 18 0,-36-89-16,0 71 15,0-18 1,17-53-1,18 36 1,1-54 0,17 1-1,35-36 1,-18-17 0,19-35 15,-72 52-31</inkml:trace>
  <inkml:trace contextRef="#ctx0" brushRef="#br0" timeOffset="63140.154">2963 5309 0,'0'18'31,"0"0"-15,0-1 0,0-34 30,-17-1-30,-1-17 0,18-1-1,-18 36 1,1 0 31</inkml:trace>
  <inkml:trace contextRef="#ctx0" brushRef="#br0" timeOffset="63515.363">2099 5309 0,'18'0'31,"35"-17"-15,17-1 0,1 0-1,-1-17 1</inkml:trace>
  <inkml:trace contextRef="#ctx0" brushRef="#br0" timeOffset="64781.15">3598 5203 0,'0'-17'0,"0"-1"32,0 1-17,-17 17-15,-1-18 16,0 18-1,1 0 1,-1 18 15,0 52-15,18 18 0,0-52-16,53 52 15,36-35 1,16-18-1,-16-35 1,-36-18 0,-1-52-1,-34-18 1,-18-1 0,0 36-1,-35 36 1,35 34-1,0 36 1,0 0 15,35 18-15,18-18 0,0 0-1,0-18 1,-18-35-1</inkml:trace>
  <inkml:trace contextRef="#ctx0" brushRef="#br0" timeOffset="65171.724">4286 5415 0,'0'18'0,"0"-1"31,0-34 16,-17 17-31,-1-36 0,0-34-1,18 52-15,-17-70 16,52 18-1,36 70 1,-1 17 0,18 54-1,-35 17 1,0-18 0,-35-17-1,-18 0 1,0-35-1</inkml:trace>
  <inkml:trace contextRef="#ctx0" brushRef="#br0" timeOffset="65656.027">4692 4674 0,'0'0'0,"-18"0"0,18-17 16,0 34 15,36 19-15,-19 52-1,1 35 17,-1 18-17,1 0 1,17-17-1,-17-18 1,17-36 0,1-17-1,-1-17 1,0-36 0,-17 0-16,52 0 15,-17-53 1,0-18-1</inkml:trace>
  <inkml:trace contextRef="#ctx0" brushRef="#br0" timeOffset="65843.777">4921 5239 0,'0'0'0,"18"-18"31,0 18-15,-1 0-16,36-18 16,35-17-1,-70 18-15</inkml:trace>
  <inkml:trace contextRef="#ctx0" brushRef="#br0" timeOffset="66015.625">5309 5151 0,'0'17'15,"18"36"1,0 0 0,17 0 15,-18-35-15</inkml:trace>
  <inkml:trace contextRef="#ctx0" brushRef="#br0" timeOffset="66156.231">5239 4851 0,'0'0'0,"-18"-53"16,18 17-1,-18 36 1,18 18-1</inkml:trace>
  <inkml:trace contextRef="#ctx0" brushRef="#br0" timeOffset="66578.312">5609 4586 0,'0'0'0,"0"-18"15,0 36 48,18 0-63,-18 17 0,17 18 15,19 106 1,-1-1 0,-35-105-16,18 106 15,-1-35 17,-17-36-17,0-35 1,0-36-1,18-17 1,-18-35 0,0 17-16</inkml:trace>
  <inkml:trace contextRef="#ctx0" brushRef="#br0" timeOffset="67094.037">6315 4357 0,'0'0'0,"-18"-18"16,0 1-1,1-1 1,-18 18-1,-1 18 1,-17 34 0,-17 54-1,-1 141 1,54-17 0,17 16 15,52-52-16,54-35 1,35-53 0,18-53-1,-71-53 1</inkml:trace>
  <inkml:trace contextRef="#ctx0" brushRef="#br0" timeOffset="68203.431">7003 4604 0,'0'0'0,"17"-18"16,-34 18 46,-1 0-46,-35 0-1,-35 18 1,0-1 0,17 1-1,36-18 1,17 0-16,18 18 15,-17-1 1,17 19 0,0-1-1,0 18 1,0 17 0,0 1 15,-18 35-16,18 0 1,0-1 0,0-16-1,35-37 1,0 1 0,-17-53-16,35 18 15,18-18 1,-1 0-1,1-35 1,-18-36 0,-53 36-16</inkml:trace>
  <inkml:trace contextRef="#ctx0" brushRef="#br0" timeOffset="68359.935">6579 5168 0,'0'0'0,"-17"0"16,17-17 0,53-1-1,35-17 1,0-1 0</inkml:trace>
  <inkml:trace contextRef="#ctx0" brushRef="#br0" timeOffset="68656.824">7302 4957 0,'0'-18'31,"0"36"-16,-17-18-15,-18 52 32,-1 19-17,1 17 1,17 0 0,1-35-1,17-35-15,0 0 16,17-18-1</inkml:trace>
  <inkml:trace contextRef="#ctx0" brushRef="#br0" timeOffset="68875.506">7161 5045 0,'0'0'0,"0"-18"0,0 0 0,0 36 31,0 53-16,53-1 17,0 18-17,0 1 1,18-37 0,-1-34-1</inkml:trace>
  <inkml:trace contextRef="#ctx0" brushRef="#br0" timeOffset="69234.731">7673 5115 0,'0'0'0,"0"-70"16,-18 34 0,1 36-1,17 18 1,0 35-1,0 53 17,17 17-17,1 1 1,35-1 0,-18-17-1,-35-18 1,0-35-1,0-18 1,-18-35 0,1-35-1,-1-35 1,18 34-16</inkml:trace>
  <inkml:trace contextRef="#ctx0" brushRef="#br0" timeOffset="69500.46">7673 5027 0,'0'0'0,"0"-18"15,18 1 1,34 17 0,37 0-1,16 53 1,-52 0-1,-35 17 1,-53 1 0,-89-1-1,54-52 1,34-18 0</inkml:trace>
  <inkml:trace contextRef="#ctx0" brushRef="#br0" timeOffset="69922.414">8308 5151 0,'0'0'0,"18"0"16,-1 0 0,18-36-1,1 1 1,-19 0 0,-34-1-1,-19 36 1,19 0-16,-36 36 15,0 34 1,53 1 15,0 17-15,53-17 0,35-36-1,53-18 1,-53-17-1,-70-17-15</inkml:trace>
  <inkml:trace contextRef="#ctx0" brushRef="#br0" timeOffset="70219.189">8855 5080 0,'0'0'0,"0"-18"16,0-17-1,-18 35 1,-17 0 0,-36 53 15,18 0-15,18 17-1,35 19 1,18-19-1,35-17 1,17-35 0,18-18-1,-52-36 1</inkml:trace>
  <inkml:trace contextRef="#ctx0" brushRef="#br0" timeOffset="70610.149">9049 4604 0,'0'0'0,"0"-18"31,0 36 0,0-1-15,17 54 0,1 35-1,0 35 1,-1 18 0,1-36-1,-18-88-15,18 54 16,17-19-1,0-52 1,0-18 0,1-18 15,-1-52-31</inkml:trace>
  <inkml:trace contextRef="#ctx0" brushRef="#br0" timeOffset="70782.18">9049 5009 0,'0'0'0,"-36"-17"16,72-1 0,34 1-1,36-19 1,-53 19-1</inkml:trace>
  <inkml:trace contextRef="#ctx0" brushRef="#br0" timeOffset="71173.425">9384 4992 0,'0'0'0,"18"0"16,17 0-1,-18 0 1,1-35 0,-18-1-1,0 1 1,-18 35-1,-34 18 1,-1 35 0,35 52-1,18-16 17,18-1-17,52-18 1,1-52-1,-36-18-15</inkml:trace>
  <inkml:trace contextRef="#ctx0" brushRef="#br0" timeOffset="71736.08">10019 5098 0,'0'0'0,"0"-53"16,-18 35-1,-17-17 1,-36 35 0,1 0-1,-18 53 1,35 17 0,53 54-1,53-36 16,17-53-15,18-17 0,1-53-1,-36-36 1,-18-52 0,0-54-1,-35 1 1,0 52-1,0 71 1,0 36-16,-35 52 31,17 36-15,1 52 0,17 18-1,0 18 16,17 0-15,-17-71 0,0-53-1,0-17 1</inkml:trace>
  <inkml:trace contextRef="#ctx0" brushRef="#br0" timeOffset="72517.282">10971 4727 0,'0'0'0,"-17"-35"16,17 0-1,-18-1 1,-17 36-1,-18-17 1,-18 34 0,36 1-1,-53 53 1,17 34 0,1 89-1,52-70 16,18-18-15,53-36 0,18-34-1,17-19 1,71-17 0,-36-35-1,-70 17-15</inkml:trace>
  <inkml:trace contextRef="#ctx0" brushRef="#br0" timeOffset="72877.119">11289 5115 0,'0'0'0,"-18"-53"16,-17 18 0,0 35-1,-1 0 1,-17 35 15,1 36-15,69 17-1,36-35 1,53-18 0,-18-35-1,-35-17 1,-35-54-1,-36-52 1,-35 34 0,0 37-1,0 52 1,36 35 0</inkml:trace>
  <inkml:trace contextRef="#ctx0" brushRef="#br0" timeOffset="73236.475">11606 5256 0,'0'0'0,"18"0"32,0 0-17,-18-17 1,0-19-1,-18-34 1,0-1 0,36-17-1,53 35 1,-36 53-16,88 0 16,-17 71-1,-35 17 1,-54 0-1,-17 0 17,-35-35-17,-18-35 1,36-18-16</inkml:trace>
  <inkml:trace contextRef="#ctx0" brushRef="#br0" timeOffset="73924.52">12541 4463 0,'0'0'0,"0"-18"16,0-17-1,0 17 1,-17 18 15,-19 53-15,36-35-16,-17 87 15,17 37 1,-18 16 0,18 1-1,-18-35 1,1-36 0,17-18-1,-18-70 16,18-53-15,-18-17 0,1-18 15,-1 70-31,-17-53 16,-18 36-1,-18 18 1,1 17-1,17 35 1,18 35 0,35 19-1,53-19 1,17 1 0,36-18-1,-18-36 1,-17-34-1,-54 17 1</inkml:trace>
  <inkml:trace contextRef="#ctx0" brushRef="#br0" timeOffset="74112.26">12682 5098 0,'0'0'0,"0"-18"0,18 0 15,-18 71 16,0-35-31,0 35 16,0 0 0,0-18-1,-18-35 17,1 0-32</inkml:trace>
  <inkml:trace contextRef="#ctx0" brushRef="#br0" timeOffset="74268.612">12647 4762 0,'0'0'0,"0"-17"0,0-18 0,0 17 16,0 0 0,-18 18-1</inkml:trace>
  <inkml:trace contextRef="#ctx0" brushRef="#br0" timeOffset="74721.674">13106 4586 0,'0'0'0,"0"-35"32,0 17-17,0 36 16,0-1-15,0 54 0,0 52-1,0 19 1,-18-1 0,18-18-1,0 1 1,0-54-1,18-35 1,35-35 0,0 0-1,-18-52 1</inkml:trace>
  <inkml:trace contextRef="#ctx0" brushRef="#br0" timeOffset="74925.026">13159 5009 0,'0'0'0,"-53"-17"0,35 17 16,18-18 0,71 18-1,-1-17 1,-17-19-1,-18 36-15</inkml:trace>
  <inkml:trace contextRef="#ctx0" brushRef="#br0" timeOffset="75081.301">13494 4886 0,'0'0'16,"0"35"-1,17 1 1,-17 34-1,0 1 1,0-18 0,-35-36-1</inkml:trace>
  <inkml:trace contextRef="#ctx0" brushRef="#br0" timeOffset="75206.323">13441 4621 0,'0'0'0,"0"-17"0,0-1 0</inkml:trace>
  <inkml:trace contextRef="#ctx0" brushRef="#br0" timeOffset="75597.446">13723 4868 0,'0'0'15,"-18"18"-15,-17 53 16,0 17-1,17 0 1,18-18 0,71-17-1,-1-35 1,1-18 15,-36-71-15,-35-34-1,0-19 17,-35 18-17,-18 71 1,35 17 0</inkml:trace>
  <inkml:trace contextRef="#ctx0" brushRef="#br0" timeOffset="75972.74">13917 5221 0,'0'0'0,"18"18"16,-18-54 0,0-16-1,0-72 1,-18 18 15,36 18-15,17 35-1,71 71 1,17 52 0,-35 54-1,-35-18 1,-35-18-1,-18-71-15,0 54 16,0-36 0,-18-70 15</inkml:trace>
  <inkml:trace contextRef="#ctx0" brushRef="#br0" timeOffset="76503.93">14781 4745 0,'0'0'0,"18"-18"31,-18 1-15,0-1 0,0 0-1,0 1 1,-18 17 15,1 0-15,-36 17-1,-35 36 1,17-18 0,53 36-1,36 17 1,53 0-1,-1 1 1,-17 16 0,-53-69-1,-53-1 1,-70-35 0,17-18-1,53 1 1</inkml:trace>
  <inkml:trace contextRef="#ctx0" brushRef="#br0" timeOffset="77222.71">15117 5045 0,'17'0'15,"1"0"-15,-18 17 31,0 1-15,0 0 0,0-36 46,0 0-46,-18 18-16,18-35 15,-17 17 1,34 18 31,1 0-47,-1 0 16</inkml:trace>
  <inkml:trace contextRef="#ctx0" brushRef="#br0" timeOffset="78973.165">15593 4780 0,'-18'-18'31,"18"1"-16,0-1 1,-18 18 0,18 18 31,18-1-47,17 72 15,36 17 1,-18-18-1,0-35 1,-18-36 0,18-17-1,-18 0 17,-17-53-17,17-35 1,0-35-1,-35 34 1,0 1 0,0 71-1,-17 17 1</inkml:trace>
  <inkml:trace contextRef="#ctx0" brushRef="#br0" timeOffset="79238.647">16263 4710 0,'0'0'16,"18"-18"-16,-18 36 47,0-1-32,0 54 1,-18-1 0,18 1-1,-18-36 1,1-17 0,17-53-1</inkml:trace>
  <inkml:trace contextRef="#ctx0" brushRef="#br0" timeOffset="79394.845">16263 4551 0,'0'0'15,"0"-35"-15,0-18 0,0 0 16,-18 35 15,1 18-15,-1 18-1</inkml:trace>
  <inkml:trace contextRef="#ctx0" brushRef="#br0" timeOffset="79848.537">16704 4674 0,'0'0'0,"35"-17"16,-35-1-1,-17 18 17,-36-18-17,17 36 16,-16 17-15,52 18 0,0 18-1,88 52 1,-18-52 0,-34-18-1,-19 0 1,-52-18-1,-18-17 1,0-18 0,0 0-1,18 0 1,35-18 0</inkml:trace>
  <inkml:trace contextRef="#ctx0" brushRef="#br0" timeOffset="80067.368">16933 4815 0,'0'0'15,"18"0"1,-18 36 0,0 17-1,0-18 1,0 18-1,0-36 1,18-17 0,-18-17-16</inkml:trace>
  <inkml:trace contextRef="#ctx0" brushRef="#br0" timeOffset="80223.725">16916 4533 0,'0'0'0,"0"-17"16,-18-19 0,0 19-1,1 17 1</inkml:trace>
  <inkml:trace contextRef="#ctx0" brushRef="#br0" timeOffset="80849.237">17374 4322 0,'0'0'16,"-17"-18"-16,-1 18 31,-17 0-15,17 53 0,18-36-16,0 89 15,18 18 1,17 17-1,-17-18 1,-1-34 0,-17-37-1,18-34 1,-18-53 0,0-18-1,0-35 1,35-1 15,0 19-15,36 52-1,53 54 1,-54 34 0,-17 18-1,-35 1 1,-54-19-1,-69-17 1,-1-53 0,0 18-1,71-54 1,35 19 0</inkml:trace>
  <inkml:trace contextRef="#ctx0" brushRef="#br0" timeOffset="81052.323">17868 4745 0,'0'0'0,"18"0"16,-1 17 0,1 36-1,-18 18 1,0-18-1,0-35 1,-18-18-16</inkml:trace>
  <inkml:trace contextRef="#ctx0" brushRef="#br0" timeOffset="81224.203">17851 4480 0,'0'0'0,"0"-35"0,0 17 0,-36-17 32,19 17-17,-1 18 1</inkml:trace>
  <inkml:trace contextRef="#ctx0" brushRef="#br0" timeOffset="81708.641">18133 4127 0,'0'-17'16,"17"17"15,1 35-15,-18 53-1,18 18 1,-18 0 0,0 17-1,17 19 1,1 16 0,17-69-1,1-19 1,-1-35-1,18-35 1,0-53 0,-18 1-1</inkml:trace>
  <inkml:trace contextRef="#ctx0" brushRef="#br0" timeOffset="81865.38">18591 4727 0,'0'0'16,"0"-35"-16,-17 53 31,-1 34-15,18 1-1,0-17 1,0-19 0,0-34-1</inkml:trace>
  <inkml:trace contextRef="#ctx0" brushRef="#br0" timeOffset="82037.249">18538 4392 0,'0'0'0,"0"-18"16,-17-17-1,34 18 16,1 17-31</inkml:trace>
  <inkml:trace contextRef="#ctx0" brushRef="#br0" timeOffset="82380.939">18821 4075 0,'0'0'0,"0"-18"16,-18 36 15,18-1-15,0 18-1,18 54 1,-1 87-1,-17-52 1,0-1 0,0 0-1,0-17 1,18-53 0,0-53-1,-1 0-15,19-17 16</inkml:trace>
  <inkml:trace contextRef="#ctx0" brushRef="#br0" timeOffset="82880.914">19121 4621 0,'0'0'0,"0"-35"0,-18 35 32,-17 35-17,17 18 1,53 18-1,53-18 1,1-18 0,16-35-1,-34-53 1,-18 0 0,0-17-1,-53-1 1,0 53-1,-35 18 1,-54 36 0,19 70-1,35 70 17,70 36-17,35 35 1,1-53-1,-36-18 1,-70-105 0,-53-54-1,-18-52 1,-18-18 0,36-35-1,35-71 1</inkml:trace>
  <inkml:trace contextRef="#ctx0" brushRef="#br0" timeOffset="83256.082">19068 4286 0,'0'0'0,"-18"0"0,18-17 16,18 17-1,52 0 1,36-18 15,-35 0-31</inkml:trace>
  <inkml:trace contextRef="#ctx0" brushRef="#br0" timeOffset="83928.778">18803 4410 0,'0'0'0,"18"0"16,35 0 0,0 0-1,17-18 1,-17 0-1,-18 1 1,-17-1-16,17 18 16</inkml:trace>
  <inkml:trace contextRef="#ctx0" brushRef="#br0" timeOffset="84960.552">20020 4127 0,'0'0'15,"-18"-17"1,1 17 15,-1 0-15,1 0-1,-19 17 1,-52 54 0,35 0-1,0 17 1,53 18 0,0-1-1,0-16 1,53-19-1,53-17 1,-18-53 15,18-35-15,-18-36 0,-17-52-1,-36-54 1,-70 72-1,-53 16 1,-18 54 0,35 35-1,36 18 1</inkml:trace>
  <inkml:trace contextRef="#ctx0" brushRef="#br0" timeOffset="85648.272">20708 4092 0,'0'-17'16,"0"-1"-1,-18 0 1,18-17-1,-35 0 1,0 35 0,-36 0-1,18 17 1,0 54 0,36-36-16,-1 71 15,18 18 1,0 17-1,0-18 1,0 1 15,0-19-15,0-52 0,18-53-1,-1-17 1,1-36-16</inkml:trace>
  <inkml:trace contextRef="#ctx0" brushRef="#br0" timeOffset="85773.261">20532 4586 0,'-18'-18'0,"18"1"16,18-1-1,70 1 1,35-1-1</inkml:trace>
  <inkml:trace contextRef="#ctx0" brushRef="#br0" timeOffset="86477.002">21590 3792 0,'0'-17'16,"0"-1"-16,-18 18 16,-35 18-1,-17 52 1,-18 54 15,-1 34-15,37 19-1,16-1 1,36-123-16,18 106 16,35 0-1,35-89 1,-35-34 0</inkml:trace>
  <inkml:trace contextRef="#ctx0" brushRef="#br0" timeOffset="87211.47">21713 4374 0,'0'0'16,"0"18"-1,36-18 1,17 0 0,0-18-1,-36-17 1,-17 18-1,0-1-15,-53 0 16,0 18 0,-17 18-1,17 35 1,18 17 15,35 19-15,53-37-1,88 19 1,-18-53 0,-35-18-1,1-36 1</inkml:trace>
  <inkml:trace contextRef="#ctx0" brushRef="#br0" timeOffset="87555.714">22437 3969 0,'0'0'15,"-18"-36"-15,0 1 16,1 53 31,17 35-32,0 35 1,-18 35 0,18 1-1,-18-1 1,18-87-16,-17 69 16,-1-16-1,18-19 1,0-52-1,53-53 17</inkml:trace>
  <inkml:trace contextRef="#ctx0" brushRef="#br0" timeOffset="87914.958">22613 4498 0,'-18'-18'32,"36"18"-17,0 0 1,-1-17 0,1-1-1,-18-17 1,0-1-1,-53 19 1,0 34 0,18 36-1,17 18 1,36-1 0,35-17-1,35 18 16,-35-53-31</inkml:trace>
  <inkml:trace contextRef="#ctx0" brushRef="#br0" timeOffset="88430.659">22825 4727 0,'0'-17'31,"0"-1"-15,0-17-1,-36-36 1,36 18 0,18-17-1,35 34 1,18 36 0,-1 53-1,-35 18 1,-35-18 15,18-18-15,-18-17-1,0-36 1,0-17 0,18-18-1,-1-18 1,36 18-1,-35 36-15,52 17 16,19 53 0,-54 35-1,-35-18 1,-53-17 0,18 0-1,-18-35 16,53-36-15,0 1-16</inkml:trace>
  <inkml:trace contextRef="#ctx0" brushRef="#br0" timeOffset="88790.58">23601 4568 0,'17'0'31,"1"0"-31,17-17 16,-35-1-16,53-17 16,-53 0-1,0-18 1,-17 17 15,-19 36-15,-17 36-1,18 70 1,35-36 0,35 18-1,18-35 1,18 0-1,-18-53 1</inkml:trace>
  <inkml:trace contextRef="#ctx0" brushRef="#br0" timeOffset="89149.843">23954 4727 0,'0'-17'16,"-18"17"-16,18-18 15,-18 18 1,18-35 0,-17-18-1,17 0 1,17 0 0,19 0-1,52 18 1,35 35-1,-52 53 1,-54 0 0,-17 35-1,-17-18 1,-1 1 0,18-18-1,-17-53 1,17-18-1</inkml:trace>
  <inkml:trace contextRef="#ctx0" brushRef="#br0" timeOffset="89587.435">24500 4075 0,'0'0'0,"0"-18"16,0 36 46,0-1-62,0 1 0,0 52 16,-17-34 0,-1 87-1,0 18 1,18-35 0,0-18-1,18-17 1,17-18-1,36-36 1,-18-52 0,0-18-1,-53 18-15</inkml:trace>
  <inkml:trace contextRef="#ctx0" brushRef="#br0" timeOffset="89759.557">24500 4445 0,'0'0'0,"-35"-18"0,0 1 16,35-1 15,35 18-15,36 0 0,-18-18-1,-18 1-15</inkml:trace>
  <inkml:trace contextRef="#ctx0" brushRef="#br0" timeOffset="90165.805">24800 3792 0,'0'0'0,"-17"-35"16,-1 17-1,18 36 1,0 0-1,71 105 1,17 71 0,-18 18-1,-52 35 1,-89-88 0,-34-54-1,-1-34 1,18-71-1,52 0 1</inkml:trace>
  <inkml:trace contextRef="#ctx0" brushRef="#br0" timeOffset="90822.475">25012 3563 0,'0'-18'16,"53"36"0,0 0-1,35 35 1,-17 35-1,-19 53 1,-16 35 0,-36-105-16,0 141 15,-53-1 17,-18 18-17,-17-17 1,-18-71-1,-105-35 1,87-71 0,54-70-1</inkml:trace>
  <inkml:trace contextRef="#ctx0" brushRef="#br0" timeOffset="91384.978">25876 4163 0,'0'17'16,"0"-34"62,0-1-78,0 0 15,-17 18 1,-1 0 0,-17 0-1,17 0 1</inkml:trace>
  <inkml:trace contextRef="#ctx0" brushRef="#br0" timeOffset="91572.406">25929 4374 0,'0'0'0,"0"18"0,18 35 31,-18 0-15,-35 70-1,-18-17 1,-18-18 0,-35-17-1</inkml:trace>
  <inkml:trace contextRef="#ctx0" brushRef="#br0" timeOffset="95166.717">5909 6297 0,'0'-18'16,"-18"18"15,-17-17-15,17 17-1,-17 0 1,0 17 0,35 19-16,-18 34 15,18 1 1,0-1 0,53-17-1,-18-35 1,1-18-1,-1-35 1,-35-36 0,-18-17 15,-17 17-15,0 18-1,0 36 1,35 34-1,0 1-15</inkml:trace>
  <inkml:trace contextRef="#ctx0" brushRef="#br0" timeOffset="95510.889">5997 6385 0,'0'0'0,"18"0"0,-1 0 15,19 36 1,-19 16 0,-17 1-1,0 18 1,0-36 15,0-17-15,0-36-1,0-17 1,-17-18 0,17-18-1,0-34 1,0 34 0,17 36-1,1 17-15</inkml:trace>
  <inkml:trace contextRef="#ctx0" brushRef="#br0" timeOffset="95776.501">6491 6227 0,'0'0'0,"35"-18"15,1 18 1,17 35 0,-18 53-1,-35 18 1,-18 0 0,-52-18-1,-36-17 1,-71-18-1</inkml:trace>
  <inkml:trace contextRef="#ctx0" brushRef="#br0" timeOffset="96057.759">5644 6174 0,'0'0'0,"-52"0"15,-19 35 1,0 35 0,36-34-16,0 87 15,35 1 1,35-19-1,53-16 1,18-36 0</inkml:trace>
  <inkml:trace contextRef="#ctx0" brushRef="#br0" timeOffset="97621.783">512 7638 0,'-18'0'15,"18"-18"-15,-35 18 16,17 0 15,0 18 0,18 17-15,0 35 0,0 36-1,36-35 1,17-36-1,-18-17 1,0-18 0,0-36-1,-17-16 1,0 34-16,-18-35 16,0 35-1,0 36 16,17 35 1,-17-35-32,53 17 15,18-18 1,-18-17 0,0-17-1,-18-36 1,-35-18-1,-35-34 1,-1 52 0,19 35-1,-1 18 1</inkml:trace>
  <inkml:trace contextRef="#ctx0" brushRef="#br0" timeOffset="98168.827">1305 7673 0,'0'-35'15,"0"17"1,-53 0 0,18 18-1,-53 0 1,53 53 0,-1 18-1,36-1 1,89 19-1,-1-54 1,-18-35 0,-34-18 15,-36-52-15,0-19-1,-18 19 1,18 35-1,-18 35 1,18 53 0,0-36-16,36 36 15,-1 18 1,0-18 0,18-36-1,0-17 1,17-17-1,-70-1-15</inkml:trace>
  <inkml:trace contextRef="#ctx0" brushRef="#br0" timeOffset="98340.819">1658 7726 0,'0'-18'16,"0"1"0,0 87-1,0-123-15,0 71 0,0 17 16,0 18-1,0 0 1,18-18 0,-18-52 15</inkml:trace>
  <inkml:trace contextRef="#ctx0" brushRef="#br0" timeOffset="98497.055">1605 7444 0,'0'0'0,"-35"-36"0,17 19 31,1 17-15</inkml:trace>
  <inkml:trace contextRef="#ctx0" brushRef="#br0" timeOffset="98950.052">2028 7320 0,'0'0'16,"0"-18"-16,0 1 31,36 17-15,-19 17-1,1 36 1,0 36-1,-18 34 1,0 1 0,0-19-1,17-16 1,19-1 0,-1-35-1,18-36 1,17-17-1,-17-35 1,0 0 0,-18-18-1</inkml:trace>
  <inkml:trace contextRef="#ctx0" brushRef="#br0" timeOffset="99106.729">2346 7708 0,'0'0'0,"-53"0"16,53-17 0,18-1-1,35 0 1,0 1 0</inkml:trace>
  <inkml:trace contextRef="#ctx0" brushRef="#br0" timeOffset="99434.884">2963 7708 0,'-17'-17'140,"34"-1"-93,1 18-47,0 0 16</inkml:trace>
  <inkml:trace contextRef="#ctx0" brushRef="#br0" timeOffset="100138.358">4057 7620 0,'0'0'0,"-18"0"15,-35 0 1,18 18 0,0 35-1,35 17 1,53 1-1,53-18 1,35-36 0,-53-17-1,-53-35 1,-17-18 0,-18-35 15,-18 17-16,1 36 1,17 53 0,0 52-1,52-17 1,19 18 0,0-36-1,-19 0 1</inkml:trace>
  <inkml:trace contextRef="#ctx0" brushRef="#br0" timeOffset="100466.761">4710 7902 0,'0'-17'0,"-18"-1"16,0 0-16,1-17 15,-1 17 1,0-52-1,18-18 1,18 17 0,17 53-1,106 36 1,-17 53 0,-36 17-1,-35-18 1,-35 1-1,-18-36 1,0-17 0,-36-18-1</inkml:trace>
  <inkml:trace contextRef="#ctx0" brushRef="#br0" timeOffset="100732.332">5415 7655 0,'0'0'16,"0"18"15,0 17-15,0 18-1,0 0 1,0-35-16,0 17 16,0-17-1,18-18 1,-18-18 0</inkml:trace>
  <inkml:trace contextRef="#ctx0" brushRef="#br0" timeOffset="101451.359">5380 7285 0,'0'0'0,"0"-53"15,-18 18 1,1 17 0,17 36-1,-18-1 1,0 54 0,18 17-1,-17 36 1,17-1-1,17-88 1,1 71 0,0 0-1,-1-36 1,1-17 0,17-17-1,18-36 1,35 0-1,-17-36 1,-1-34 0,-52 52-16</inkml:trace>
  <inkml:trace contextRef="#ctx0" brushRef="#br0" timeOffset="101639.017">5503 7673 0,'0'0'0,"18"0"32,0 0-17,-1 0 1,1 0-16,35-18 16,-18 1-1,-17 17-15</inkml:trace>
  <inkml:trace contextRef="#ctx0" brushRef="#br0" timeOffset="101842.262">5838 7602 0,'18'18'32,"-18"0"-32,18 35 15,-1-1 1,1-16-1,-18-1 1,0-17 0,0-36-1</inkml:trace>
  <inkml:trace contextRef="#ctx0" brushRef="#br0" timeOffset="101998.518">5803 7355 0,'0'0'0,"-17"-70"16,17 35-1,-18 35 1,18 35 0,0-18-1</inkml:trace>
  <inkml:trace contextRef="#ctx0" brushRef="#br0" timeOffset="102279.662">6297 7302 0,'0'0'0,"0"-17"15,0-18 1,0 17-1,0 36 17,0-1-32,0 54 15,18 88 1,-18-124-16,35 124 16,-35-18-1,-18-53 1,-17-53-1</inkml:trace>
  <inkml:trace contextRef="#ctx0" brushRef="#br0" timeOffset="103264.715">2981 7761 0,'18'0'15,"-1"0"17,1 0 124,0 0-156,-1-18 15,-17 1 1,-17 17 15,-1-18-15,0 18 0,18 18-1,18-18 1,17 0-16</inkml:trace>
  <inkml:trace contextRef="#ctx0" brushRef="#br0" timeOffset="104077.447">7214 6914 0,'0'0'0,"-17"0"31,-1 0-15,-17 18 0,-36 70-1,1 36 1,-1 70 15,53 70-31,36-87 16,53-36-1,17-18 1,0-70 0,18-53-1</inkml:trace>
  <inkml:trace contextRef="#ctx0" brushRef="#br0" timeOffset="104936.853">7761 7073 0,'0'-17'16,"-18"17"31,1 0-32,-1 0-15,-17 0 16,0 0 0,-1 0-1,1 17 1,17 1 0,18 17-1,-17-17 16,17 35-15,-18 0 0,18 35-1,-17-18 1,17-34-16,-18 52 16,18 0-1,0 0 1,0-17-1,0-1 1,18-34 0,-1-1-1,1-35 1,35 0 0,0-18-1,35-35 16,-18 0-15,-52 18-16</inkml:trace>
  <inkml:trace contextRef="#ctx0" brushRef="#br0" timeOffset="105093.314">7514 7567 0,'0'0'0,"-17"0"0,17-18 15,35 18 17,-18 0-32,54-17 15,17-1 1</inkml:trace>
  <inkml:trace contextRef="#ctx0" brushRef="#br0" timeOffset="105374.765">8308 7479 0,'0'-18'16,"-18"36"15,-17 0-15,-36 52-1,-17 1 17,35 17-32,36-35 15,17-36-15,0 19 16,17-19 0,1-34-1</inkml:trace>
  <inkml:trace contextRef="#ctx0" brushRef="#br0" timeOffset="105577.918">8079 7514 0,'0'-35'15,"0"70"-15,-18-70 16,18 53 0,18 52-1,35 18 1,-1 0-1,37 1 1,-19-36 0,-52-53-16</inkml:trace>
  <inkml:trace contextRef="#ctx0" brushRef="#br0" timeOffset="105875.147">8749 7638 0,'0'0'0,"0"-36"15,18-34 1,-18 35 0,-18 70 15,18 53-15,0 35-1,0-87-15,0 105 16,18-18-1,-18 1 1,0-54 0,0-17-1,-18-53 1,-17-53 0,-1-17-1</inkml:trace>
  <inkml:trace contextRef="#ctx0" brushRef="#br0" timeOffset="106109.619">8731 7497 0,'0'0'0,"0"-36"0,53 1 32,53 35-17,-18 35 1,-35 36-1,-35-1 1,-89 36 0,-35-53-1,18-35 1,35-18 0</inkml:trace>
  <inkml:trace contextRef="#ctx0" brushRef="#br0" timeOffset="106500.197">9119 7602 0,'18'-17'15,"17"-1"1,-17-17 0,-18-18-1,0 18 1,-35 35 0,-1 35-1,19-17-15,-1 52 16,18 18-1,0 0 1,53-35 15,35 0-15,-17-35 0,-18-18-16</inkml:trace>
  <inkml:trace contextRef="#ctx0" brushRef="#br0" timeOffset="106765.796">9666 7549 0,'0'0'0,"0"-35"15,-35 35 1,-18 18 0,-18 35-1,36 17 1,17 18-1,18-17 1,53 0 15,18-54-15,-18-17 0,0-35-1,-36 17-15</inkml:trace>
  <inkml:trace contextRef="#ctx0" brushRef="#br0" timeOffset="107110.782">9948 7126 0,'0'0'0,"-17"-35"0,17 17 0,-18-17 15,18 53 32,18-1-47,17 71 16,-17 36 15,-1 17-15,1 0-1,0-17 1,-18-89-16,17 53 15,1-35 1,17 0 0,0-53-1,18-18 1,-17 1 0</inkml:trace>
  <inkml:trace contextRef="#ctx0" brushRef="#br0" timeOffset="107281.729">10072 7567 0,'0'0'0,"-53"0"0,-71-53 31,107 53-15,70 0-1,35-17 1,-35-19-1</inkml:trace>
  <inkml:trace contextRef="#ctx0" brushRef="#br0" timeOffset="107641.077">10266 7532 0,'0'0'0,"17"0"0,19 0 16,17-18 0,-36-35-1,-17 18 1,0-18 15,-53 35-15,-17 18-1,17 71 1,18 52 0,52-17-1,36-18 1,18-35 0,-1-17-1,-52-36-15,17 0 16</inkml:trace>
  <inkml:trace contextRef="#ctx0" brushRef="#br0" timeOffset="108156.861">10971 7532 0,'0'0'0,"0"-18"0,-35-17 15,-35 0 1,-19 17-1,19 36 1,-1 35 0,36 35-1,35 35 1,53-52 0,17-36-1,19-35 1,-19-18-1,1-52 1,-36-124 0,-17 0-1,-18 17 1,-53 54 15,0 52-15,0 71-1,18 71 1,52 123 0,19-18-1,-1 1 1,-35-36 0,-18-53-1,-17-53 1,35-17-1</inkml:trace>
  <inkml:trace contextRef="#ctx0" brushRef="#br0" timeOffset="111517.694">11924 7144 0,'0'-18'31,"0"0"1,0 1-17,0-1 1,-18 18 0,1-17-1,-1 17-15,-17 0 16,-18-18-1,0 18 1,-18 0 0,-17 35 15,-18 53-15,-17 18-1,17 71 1,71-54-1,52-35 1,72-17 0,16-36-1,19-35 1,17 0 0,-53-18-1,-70 1-15</inkml:trace>
  <inkml:trace contextRef="#ctx0" brushRef="#br0" timeOffset="112017.933">12083 7602 0,'0'-35'16,"0"17"-1,0 1 1,0-1-1,-18 18 1,-17 53 0,-1 0-1,19 35 1,34-35 15,36-18-15,-17-35-16,34 0 15,-35-17 1,-35-54 0,0 1-1,-17-19 1,-18 37 0,17 52-1,18 17 1</inkml:trace>
  <inkml:trace contextRef="#ctx0" brushRef="#br0" timeOffset="112408.821">12471 7726 0,'0'0'0,"17"17"16,-17 1-1,-17-18 17,17-18-32,-18 1 15,0-36 1,18-18 0,0-17-1,36 0 1,52 70-1,18 54 1,-71-19-16,18 89 16,-18-18-1,-35 0 1,0-35 15,-35-17-15</inkml:trace>
  <inkml:trace contextRef="#ctx0" brushRef="#br0" timeOffset="113049.537">13441 7620 0,'0'0'0,"35"-35"16,-17-18-1,-18 18 1,-18-18 0,0 53-1,-52 0 1,-18 0-1,0 53 1,35 35 0,53-18-1,35 1 1,-17-54-16,52 19 16,1-36-1,-18-53 1,-36-35-1,1-36 1,-1-52 0,-17-18-1,-17 106 1,-1 52 0,1 36 15,-1 36-16,18 34 1,18 71 0,-1 0-1,1-17 1,-1-36 0,1 0-1,0-53 1,17-35-1,-17-17 1</inkml:trace>
  <inkml:trace contextRef="#ctx0" brushRef="#br0" timeOffset="113237.008">13723 7567 0,'35'-35'0,"-70"70"0,88-70 16,-53 70 30,0 36-30,0-36 0,18-17-1,-18-36 1</inkml:trace>
  <inkml:trace contextRef="#ctx0" brushRef="#br0" timeOffset="113393.269">13811 7197 0,'0'0'0,"0"-36"16,0 19-16,-17-54 15,-19 71 1,19 18 0,17-1-1</inkml:trace>
  <inkml:trace contextRef="#ctx0" brushRef="#br0" timeOffset="113799.793">14252 6985 0,'0'0'0,"0"-18"0,0 1 16,0 34 31,18 1-31,-1 70-1,1-70 1,-18 70-1,0 106 1,-18-53 0,18-35-1,0-18 1,36-35 0,34-18-1,36-35 1,-53-35-1,-18 0-15</inkml:trace>
  <inkml:trace contextRef="#ctx0" brushRef="#br0" timeOffset="113987.372">14411 7497 0,'-53'-18'0,"106"36"0,-229-54 15,123 36 1,106-17 31,-18 17-47,18-18 15,17-17 1,-34 35-16</inkml:trace>
  <inkml:trace contextRef="#ctx0" brushRef="#br0" timeOffset="114159.218">14693 7320 0,'0'0'15,"35"0"-15,-17 0 16,0 18 0,-18 35-1,0 17 1,17 1 0,1-18-1,-18-36 1,0-34-1</inkml:trace>
  <inkml:trace contextRef="#ctx0" brushRef="#br0" timeOffset="114316.196">14799 7214 0,'0'0'0,"0"-88"0,0 18 16,0 17-1,0 70 32</inkml:trace>
  <inkml:trace contextRef="#ctx0" brushRef="#br0" timeOffset="114706.668">15222 7338 0,'-17'0'0,"17"-18"16,-36 18-1,19 18-15,-18 17 16,-18 36-1,53-1 1,17 18 0,36-35-1,0-17 1,18-54 0,-54-53-1,-17-17 1,0-35-1,0 17 1,-17 53 0,17 71 15</inkml:trace>
  <inkml:trace contextRef="#ctx0" brushRef="#br0" timeOffset="115034.929">15346 7691 0,'0'0'0,"17"0"16,19 0-1,-19-36 1,-17-34 0,0-36-1,0 0 1,53-17-1,18 105 1,35 71 0,-36 70 15,-17-17-15,-35 18-1,-18-54 1,0-35-1</inkml:trace>
  <inkml:trace contextRef="#ctx0" brushRef="#br0" timeOffset="115379.014">16140 7444 0,'0'0'0,"17"-18"16,18-17-16,-35-1 15,0 19 1,-70 17 15,35 35-15,17 18 15,18 18-15,53 52-1,0-52 1,-18-19 0,-35-16-1,-35-1 1,0-35-16,-54 0 16,-16-18-1,69 18-15</inkml:trace>
  <inkml:trace contextRef="#ctx0" brushRef="#br0" timeOffset="115722.782">16651 7655 0,'0'0'0,"18"0"16,-18 18 15,0 0-15,-18-1 0,18-34 46,0-1-62,0 0 31,0 1-15,-18 17-16</inkml:trace>
  <inkml:trace contextRef="#ctx0" brushRef="#br0" timeOffset="117207.133">17039 7532 0,'0'17'0,"-17"-17"16,34 0 46,1 0-46,-1-17-16,36-18 16,-35 17-16,0-17 31,-18-1-16,0 19 1,-71 17 0,1 35-1,17 0 1,0 71 0,53-18-1,17-17 1,36-18-1,53-18 1,0-35 0,-36 0-1,-17-53 1</inkml:trace>
  <inkml:trace contextRef="#ctx0" brushRef="#br0" timeOffset="117614.099">17604 6985 0,'0'0'0,"0"-18"16,0 1-1,-18 17 1,18 17 15,-18 36-15,1 53 0,17 35-1,0 0 1,0-88-1,0 71 1,17-36 0,1-18-1,0-34 1,-1-36 0,19-18-16</inkml:trace>
  <inkml:trace contextRef="#ctx0" brushRef="#br0" timeOffset="117967.749">17886 7549 0,'0'18'31,"17"-18"16,1 0-47,0 0 15,-1-18-15,19 1 32,-36-36-17,0 0 1,0 35-16,-36 1 16,1 17-1,-18 53 1,53 52-1,0-16 1,53-1 0,0-53-1,-18-35 1</inkml:trace>
  <inkml:trace contextRef="#ctx0" brushRef="#br0" timeOffset="118490.048">18150 7779 0,'0'-18'0,"0"0"32,0 1-17,0-1 1,0 1 0,-17-19-1,17-17 1,0 18-16,53-35 15,0-1 1,17 53 0,-17 36-1,-35 53 1,-18 34 0,0-52-1,0-35 1,0-36 15,0-52-15,35-18 15,18-1-15,35 36-1,-17 89 1,-36 52-1,-35 0 1,-35-17 0,-1-1-1,36-52-15,-17-1 16,-1-17 0</inkml:trace>
  <inkml:trace contextRef="#ctx0" brushRef="#br0" timeOffset="118864.992">18997 7585 0,'0'0'0,"0"-18"15,0 0 16,35 1-15,-17-1-16,17-35 16,-35 0-1,0 0 1,-17 36 0,-36 17-1,-35 106 1,70-18-1,18 18 1,35-18 0,71-18 15,-53-70-15,-35 0-16</inkml:trace>
  <inkml:trace contextRef="#ctx0" brushRef="#br0" timeOffset="119224.205">19332 7691 0,'18'0'62,"-18"-18"-46,0 0-16,17-17 15,1-36 1,0-17 0,-1 53-1,19-36 1,34 54 0,1 34-1,-18 89 1,-36 0-1,-17-18 1,0 18 0,0-71-1,-35-35 1,35-17-16</inkml:trace>
  <inkml:trace contextRef="#ctx0" brushRef="#br0" timeOffset="119646.16">19967 6985 0,'0'0'0,"0"-18"0,-17-17 31,-1 17-15,18 36 31,0 0-47,0 35 16,0-18-16,0 106 15,0 18 1,-18 0-1,1-36 1,17-35 0,0-17-1,35-18 17,18-53-17,0 0 1,17-53-1</inkml:trace>
  <inkml:trace contextRef="#ctx0" brushRef="#br0" timeOffset="119802.365">19985 7444 0,'0'0'0,"-35"-18"0,-1 0 15,19 18 1,34-17-1,36-1 1,0-17 0</inkml:trace>
  <inkml:trace contextRef="#ctx0" brushRef="#br0" timeOffset="120271.043">20673 7073 0,'0'0'0,"35"-53"16,-17 18 0,-18 53 31,-18-1-32,-17 36 1,-1 53-1,1 35 1,18-17 0,-1-19-1,18 1 1,0-70 0,18-36-1,-18-36 1,0 1-1</inkml:trace>
  <inkml:trace contextRef="#ctx0" brushRef="#br0" timeOffset="120474.682">20479 7073 0,'0'0'16,"-36"-70"-16,36 34 31,18 1-16,35 0 1,53 35 0,-18 0-1,-17 0 1</inkml:trace>
  <inkml:trace contextRef="#ctx0" brushRef="#br0" timeOffset="120912.337">20973 7373 0,'0'0'0,"17"0"16,-17-18-1,-17 18 17,-36 18-17,0 35 1,18 35 0,52-17-1,36-1 1,71-34-1,-72-54 1,1-35 0,-17-35-1,-36-36 1,-18 18 0,-53 54-1,-17 34 16,71 18-31</inkml:trace>
  <inkml:trace contextRef="#ctx0" brushRef="#br0" timeOffset="121928.025">21502 6967 0,'0'0'0,"0"-17"16,0-1-1,0 0 17,0 36-17,-18 35 1,1 35-1,17-53-15,0 107 16,-18 16 0,0-34-1,18-18 1,0-18 0,0-53-1,0-17 1,0-54 15,0-16-15</inkml:trace>
  <inkml:trace contextRef="#ctx0" brushRef="#br0" timeOffset="122491.565">21572 7073 0,'0'0'0,"0"-35"16,0-18 0,18 18-1,70-18 1,36 53 0,-19 17-1,-52 19 1,-35 17-1,-53 35 17,-53 0-17,-1-17 1,1-19 0,35-16-1,36-36 1,52 17-1,71 1 1,17 17 0,-52 36-1,-54-1 1,-17 19 0,-53-19-1,1-17 1,-72-18-1,36-35 1,0 0 15,52-17-15,19-19 0,52-16-16</inkml:trace>
  <inkml:trace contextRef="#ctx0" brushRef="#br0" timeOffset="122851.594">22260 7514 0,'36'0'31,"-19"-17"-31,18-1 16,18-17 0,-17-1-1,-36 19 1,0-19 0,-36 36-1,-34 18 1,-1 53-1,18 34 1,71-16 0,105-1-1,1-71 1,-36-34 0</inkml:trace>
  <inkml:trace contextRef="#ctx0" brushRef="#br0" timeOffset="123617.171">23107 7020 0,'0'0'15,"18"0"-15,17-35 16,0 0 0,-17 17-1,-18 0 1,0 1-1,-53 17 1,-18 0 0,-17 35-1,0 36 1,17 34 15,36 37-15,35-1-1,35-18 1,1-88-16,52 54 16,35-54-1,-35-17 1,1-54 0,-19-34-1</inkml:trace>
  <inkml:trace contextRef="#ctx0" brushRef="#br0" timeOffset="124164.443">23566 6897 0,'0'0'16,"0"-18"-16,35-17 15,-18 0 1,-17 17 0,0 0-1,-35 36 17,35 0-32,-17 35 15,17 52 1,-18 19-1,18 17 1,0-18 0,18-17-1,17-35 1,18-36 15,53-53-15,-18-17-1,-18-18 1,-17 0 0,-53 71 15,0 0-15,-17 17-1,17 0 1,0-52 15</inkml:trace>
  <inkml:trace contextRef="#ctx0" brushRef="#br0" timeOffset="124305.056">24024 7091 0,'0'0'0,"0"-18"16,18-17-1</inkml:trace>
  <inkml:trace contextRef="#ctx0" brushRef="#br0" timeOffset="124633.156">24395 7179 0,'0'0'16,"0"-18"-1,0 1 1,-53 17 0,35 17-1,-53 36 1,19 18-1,16 35 1,36-18 0,53 0-1,0-53 1,18-17 0,-18-53-1,-36 17-15</inkml:trace>
  <inkml:trace contextRef="#ctx0" brushRef="#br0" timeOffset="124976.876">24606 6809 0,'0'0'0,"0"-18"15,0 0 1,0 36 31,0 0-47,0 17 16,18 53-1,-18 36 1,0-72-16,18 107 15,-18-18 1,0-17 0,0-71-1,17-18 1,1-35 0</inkml:trace>
  <inkml:trace contextRef="#ctx0" brushRef="#br0" timeOffset="125351.709">24959 7214 0,'0'0'0,"0"-53"16,0 18 0,0 17-1,-35 18 16,-18 0-15,18 36 0,-18 17-1,53-36-15,-18 54 16,18-18 0,0 17-1,0-17 16,35 0-15,-17-53 0,35 18-1,-18-36 1,-35 1-16</inkml:trace>
  <inkml:trace contextRef="#ctx0" brushRef="#br0" timeOffset="125867.351">25347 7302 0,'0'0'0,"0"-35"15,0 0 16,0-18-15,-18 35 0,-34 18-1,-37 0 1,19 53 0,17 18-1,88 35 1,36-36-1,17-34 1,-18-36 0,-52-53-1,17-36 1,-17-16 0,-18 87-1,0 53 1,0 53 15,35 1-15,18-1-1,0 0 1,-18-88 0,-17-18-1</inkml:trace>
  <inkml:trace contextRef="#ctx0" brushRef="#br0" timeOffset="126430.584">25859 6809 0,'0'0'0,"0"-36"15,0 1-15,-18-18 16,18 35 15,-18 36-15,1 35-1,-1 35 1,18 53 0,0 36-1,0-1 1,0 1-1,0-107 1,0-35 0,18-70 15,17-53-15,0-18-1,18 0 1,18 53-1,-1 89 1,-17 69 15,-53 1-15,0 0 0,-17-88-16,-36 52 15,0-34 1,17-36-1,1-53 1,18 0 0</inkml:trace>
  <inkml:trace contextRef="#ctx0" brushRef="#br0" timeOffset="126743.191">26317 6773 0,'0'0'0,"0"-17"0,0-1 31,0 0-15,0 36 0,0 35-1,18 53 1,-18 17-1,0 71 1,0-70 0,0-36-1,35-35 1,0-35 0,-17-18-1</inkml:trace>
  <inkml:trace contextRef="#ctx0" brushRef="#br0" timeOffset="127102.569">26635 7232 0,'0'0'15,"0"-18"-15,0 1 32,17-1-17,1 18 1,17-35-1,18-18 1,0 18 0,-53-18-1,-53 17 1,36 36-16,-54 18 16,-17 53-1,53 34 1,35 19-1,35-18 1,53-36 0,35-52 15,-34-53-15</inkml:trace>
  <inkml:trace contextRef="#ctx0" brushRef="#br0" timeOffset="127790.084">27446 6650 0,'0'0'0,"18"-18"0,-1 18 16,1-53 0,-18 18-1,-35 35 1,-18 35-1,0 36 1,-18 52 0,36 18-1,17 89 1,36-54 0,35 1-1,35-89 1,0-35-1,-17-53 1</inkml:trace>
  <inkml:trace contextRef="#ctx0" brushRef="#br0" timeOffset="128243.388">27905 7091 0,'0'0'16,"-18"0"-16,0-18 31,36 1-15,17-1-1,1-17 1,-19-1 0,-34-17-1,-19 36 1,-17 17 15,18 0-31,-18 70 16,0 19-1,53 16 1,53-16 0,18-1-1,35-53 1,-18-17 0,0-71-1</inkml:trace>
  <inkml:trace contextRef="#ctx0" brushRef="#br0" timeOffset="128571.81">28452 6650 0,'0'0'0,"-36"-35"31,19 35-31,-1-18 31,0 36-15,18-1-16,0 36 15,0 35 1,36 36 0,-19-1-1,1 18 1,-18-17-1,18-18 1,-18-89 0,17-17-1</inkml:trace>
  <inkml:trace contextRef="#ctx0" brushRef="#br0" timeOffset="128947.042">28681 7126 0,'0'-18'0,"17"18"47,1 0-31,0 0-16,17-17 15,0-18 1,-17-18-1,-18 17 1,-18-17 0,1 53-1,-54 18 1,36 53 15,17 17-15,36 18-1,52-18 1,-17-35 0,-17-71-16</inkml:trace>
  <inkml:trace contextRef="#ctx0" brushRef="#br0" timeOffset="162259.136">29051 7020 0,'0'-17'16,"0"-1"31,0 36 109,0-1-156,-17-17 16,17 36-16,-18-1 31,0 18-15,1-36-1,17 19 1,0-54 62,0 0-62,0 1-16,0-1 15,0-17 1,0 17 0,17-35-1,1 0 1,17 18 15,-17 17-31,17 18 16,-17 0-1,-1 18 1,19 35 0,-36-18-1,17 1 1,-17-19-1,18-17 1,-18-17 0,18-36-1,17 0 1,-17 17 0,34 1-1,1 70 16,0 36-15,-17 17 0,-19 0-1,1-17 1,-1-36 0</inkml:trace>
  <inkml:trace contextRef="#ctx0" brushRef="#br0" timeOffset="162618.839">29651 7003 0,'0'-18'31,"35"18"-31,1-18 16,-1-17 15,-18 35-31,-17-35 16,0 0 0,-17 35-1,-36 17 1,18 18-1,-1 54 1,36-54 0,36 35-1,-1 1 1,35-36 0,-17-35-1</inkml:trace>
  <inkml:trace contextRef="#ctx0" brushRef="#br0" timeOffset="162978.322">30004 7179 0,'0'-18'62,"0"1"-46,0-19-1,0-16 1,0-19 0,0 18-1,53 18 1,-36 35-16,71 17 16,1 54-1,-36 17 1,-18 0-1,-35-17 1,0-18 15,0-18-15</inkml:trace>
  <inkml:trace contextRef="#ctx0" brushRef="#br0" timeOffset="163509.544">30427 6491 0,'0'-18'16,"0"1"-1,-18 17 1,18 17 31,0 1-47,0 0 15,0 52 1,0 36 0,-17 18-1,-1-89-15,18 88 16,0-17-1,0 0 17,18-35-32,17-36 31,36-35-15,-36-53-1,-17 35-15</inkml:trace>
  <inkml:trace contextRef="#ctx0" brushRef="#br0" timeOffset="163650.177">30498 6862 0,'0'0'0,"-36"-18"16,36 0 0,0 1-1,53-1 1,18 0-1</inkml:trace>
  <inkml:trace contextRef="#ctx0" brushRef="#br0" timeOffset="164071.895">30709 6156 0,'0'-35'16,"0"17"-16,18 18 31,35 88-15,17 71-1,-34 53 1,-36-1 15,-71 1-15,1-18-1,-19-53 1,19-88 0,52-35-16</inkml:trace>
  <inkml:trace contextRef="#ctx0" brushRef="#br0" timeOffset="166119.408">31080 5891 0,'0'-17'31,"0"-1"1,17 18 15,1 18-32,0-18-15,52 70 16,-17 18-1,18 54 1,-54 16 0,-34 19-1,-36-19 1,-18 1 0,-17-53-1,17 0 1,19-36 15,16-17-15,19-17-1,17-54 1,17-35 0,1 35-16</inkml:trace>
  <inkml:trace contextRef="#ctx0" brushRef="#br0" timeOffset="166619.36">31873 6350 0,'0'0'0,"0"18"32,0-1-17,-17 1 1,17 0 0,0-36 30,17 18-30,-17-18 0,0-17-1,-17 35 17,-1 18-32</inkml:trace>
  <inkml:trace contextRef="#ctx0" brushRef="#br0" timeOffset="166822.801">31873 6703 0,'0'0'0,"0"17"0,18 1 16,-18 0 0,0 17-1,-18 36 1,-34 34-1,-54 1 17,-35 18-17</inkml:trace>
  <inkml:trace contextRef="#ctx0" brushRef="#br0" timeOffset="172793.772">5768 8520 0,'0'-18'31,"-18"18"47,1 18-62,-1-1-16,-35 36 15,-17 35 1,17 36 0,17-1-1,36 18 1,53-52 15,18-19-15,52-52-1,-17-36-15</inkml:trace>
  <inkml:trace contextRef="#ctx0" brushRef="#br0" timeOffset="173262.455">6244 8819 0,'0'0'0,"-17"0"0,-1-17 15,-17-18 17,17 35-17,-35 0 1,18 0-1,-1 70 1,19 36 0,34-18-1,36-35 1,18-35 0,17-18-1,-35-53 1,-35-35-1,-36-18 1,-35 18 0,0 52-1,18 36 1,35 36 15</inkml:trace>
  <inkml:trace contextRef="#ctx0" brushRef="#br0" timeOffset="173606.506">6509 8837 0,'0'0'0,"17"0"0,1 0 31,0 18-16,-18-1 1,17 19-16,1 17 16,0-1-1,-18-34 1,0-36 15,0 1-15,0-1-1,0-52 1,0-19 0,0 72-16,0-36 15,0 35 1,17 1-16</inkml:trace>
  <inkml:trace contextRef="#ctx0" brushRef="#br0" timeOffset="173918.958">6950 8396 0,'0'0'0,"-18"-18"0,18-34 31,0 34-31,0 0 16,35 36 0,54 88-1,-1 52 1,-18 37 0,-34-19-1,-89 36 1,-53-124-1,71-71-15</inkml:trace>
  <inkml:trace contextRef="#ctx0" brushRef="#br0" timeOffset="176513.429">335 10019 0,'0'-18'31,"-18"18"16,1 0-31,17 18-1,0 35 1,-18 53-1,18-36 1,18-17 0,17-35-1,18-18 1,18-36 15,-36-34-31,-17 17 16,-1 35-16,-17 36 31,18 35-15,17 0 15,0-18-15,36-17-1,-1-18 1,-52 0-16,35-53 15,0-18 1,-35-17 0,-18 18-1,-36 34 1,-34 19 0,17 17-1,35 17 1</inkml:trace>
  <inkml:trace contextRef="#ctx0" brushRef="#br0" timeOffset="177076.108">1252 10001 0,'0'0'0,"0"-17"15,-17-1 1,-1 18 0,-35 0-1,-17 0 1,17 53-1,0 17 1,53 19 0,53-19-1,53-17 17,-1-35-17,1-36 1,-88-35-1,-18-17 1,-35-1 0,17 18-1,0 53 1,18 18 0,0-1-16,0 54 15,36 0 1,-1-19-1,18-16 1,-18-36 0,0 0-1</inkml:trace>
  <inkml:trace contextRef="#ctx0" brushRef="#br0" timeOffset="177279.319">1711 10089 0,'0'0'15,"0"-17"-15,-18 34 32,18 1-32,-17 0 15,17 52 1,0-17 0,0-18-1,0 1 1</inkml:trace>
  <inkml:trace contextRef="#ctx0" brushRef="#br0" timeOffset="177435.594">1676 9966 0,'0'0'0,"-36"-71"15,1 1 1,17 35-1,1 35 1,-1 17 0</inkml:trace>
  <inkml:trace contextRef="#ctx0" brushRef="#br0" timeOffset="177888.564">2134 9701 0,'0'0'16,"0"-17"-16,0-19 15,-17 1 1,-1 35-1,0 0 17,18 71-17,0 17 1,18 35 0,-18-87-16,18 87 15,-1 1 1,19-36-1,-19-35 1,18-18 0,36-17-1,0-36 1,-18-35 15,-36 35-31</inkml:trace>
  <inkml:trace contextRef="#ctx0" brushRef="#br0" timeOffset="178044.725">2275 10019 0,'0'0'16,"-35"0"-16,-53 0 16,88-18-1,35 1 1,36-1-1,-36-17-15</inkml:trace>
  <inkml:trace contextRef="#ctx0" brushRef="#br0" timeOffset="178372.858">2805 9984 0,'0'0'0,"0"17"31,-18-17 32,18-17-48,0-1 1,-18 18 0,36-18 15,0 18-31</inkml:trace>
  <inkml:trace contextRef="#ctx0" brushRef="#br0" timeOffset="179232.405">3228 9984 0,'0'0'0,"-18"0"0,1 0 31,17-18-31,-18 18 16,0 0 0,1 0 15,-1 0-16,18 35 1,0 18 0,18 18-1,35-1 1,-18-52-16,53 17 16,36-17-1,-19-18 1,-34-53-1,-36-18 1,-35-34 0,-17 16-1,17 54 1,-18 35 0,18 18-1,18 52 16,35 1-15,35 17 0,-35-35-1,17-35 1,-17-18-16</inkml:trace>
  <inkml:trace contextRef="#ctx0" brushRef="#br0" timeOffset="179576.232">4145 10178 0,'0'-18'47,"-18"18"-47,-17-35 16,0-18-1,0-35 1,17 17 15,18-17-15,88 70-1,18 36 1,0 52 0,-88-34-16,52 52 15,-52-18 1,-1 1-1,-17-36 1</inkml:trace>
  <inkml:trace contextRef="#ctx0" brushRef="#br0" timeOffset="180029.881">4516 9472 0,'0'0'0,"0"-18"0,0 1 15,0-1 1,-18 18 0,18 18-1,0 17 1,0 53 0,35 36-1,0 17 1,-35-88-1,36 88 1,-1-18 0,-17-70-1,17 0 1,0-35 0,0-18-1,18-35 1,-35-1-16</inkml:trace>
  <inkml:trace contextRef="#ctx0" brushRef="#br0" timeOffset="180217.321">4710 9966 0,'0'0'0,"-53"-18"16,35 1-1,36-1 1,52 0-1,18 1 17,-17-19-17,-53 36-15</inkml:trace>
  <inkml:trace contextRef="#ctx0" brushRef="#br0" timeOffset="180357.991">5062 9842 0,'0'18'0,"0"17"16,-17-105-1,52 193-15,-53-229 0,36 248 0,-18-107 16,18 18 0,-1-18-1</inkml:trace>
  <inkml:trace contextRef="#ctx0" brushRef="#br0" timeOffset="180529.819">5009 9613 0,'0'0'0,"-35"-70"15,18 34 1,-1 19 0,18 34-1,0 1 1</inkml:trace>
  <inkml:trace contextRef="#ctx0" brushRef="#br0" timeOffset="180857.916">5292 9419 0,'0'-17'16,"-18"17"-16,18-18 16,0 36 15,0 52-15,18-35-16,17 106 15,0 18 1,18 0-1,-18-18 1,-17-53 0,-18-35-1,18-35 1</inkml:trace>
  <inkml:trace contextRef="#ctx0" brushRef="#br0" timeOffset="181373.457">5944 9454 0,'0'0'0,"0"-17"0,0-1 16,-17 1 15,-1 17-15,-17 35 0,-18 53-1,18 71 1,35 52-1,0-17 1,52-35 0,37-18-1,16-70 1,19-54 0,-71-17-16</inkml:trace>
  <inkml:trace contextRef="#ctx0" brushRef="#br0" timeOffset="182436.295">6615 9578 0,'0'0'0,"35"-18"0,-35 1 16,35-1-1,-53 18 63,1 0-78,-1 0 16,-52 18 0,17-18-1,-18 17 1,18-17-1,36 18 1,17 0 0,0-1-1,0 36 1,0 18 0,0 17 15,0 0-16,0 18 1,0-18 0,0-17-1,0-18 1,53-36 0,17 1-1,1-18 1,-36 0-16,53-18 15,-17-35 1,-1 0 0</inkml:trace>
  <inkml:trace contextRef="#ctx0" brushRef="#br0" timeOffset="182623.734">6456 10019 0,'0'0'0,"-53"0"16,18 0 0,35-18-1,53 18 1,35-35 0,-35 17-16</inkml:trace>
  <inkml:trace contextRef="#ctx0" brushRef="#br0" timeOffset="182905.014">7144 9790 0,'0'0'0,"0"17"62,0 1-62,0-1 16,-36 54-1,1 0 1,0 17 0,17-18-1,1-34 1,17-19-1</inkml:trace>
  <inkml:trace contextRef="#ctx0" brushRef="#br0" timeOffset="183139.388">7038 9895 0,'0'0'0,"0"-17"0,0-1 31,0 36 0,0 35-15,35 17-1,0 18 1,18-17 0,0-36-1,-17-35-15</inkml:trace>
  <inkml:trace contextRef="#ctx0" brushRef="#br0" timeOffset="183467.461">7514 9913 0,'0'-53'0,"0"106"16,0-159-1,-17 89 1,-1 52 15,18 35-15,0 36-1,53 35 1,-36-88-16,36 88 16,-17 0-1,-19-35 1,-17-35-1,0-36 1,-17-70 15,-1-36-15</inkml:trace>
  <inkml:trace contextRef="#ctx0" brushRef="#br0" timeOffset="183733.021">7585 9913 0,'0'0'0,"0"-18"15,0-35 1,0 36 0,35 17-1,18 17 1,-53 1-16,53 35 15,-36 18 1,-34-1 15,-36 1-31,0-36 16,0-17 0</inkml:trace>
  <inkml:trace contextRef="#ctx0" brushRef="#br0" timeOffset="184139.262">8096 10001 0,'18'-17'16,"-18"-1"0,18 18-16,-18-35 15,17 17-15,-17-35 16,0 18 0,-53 35-1,-17 17 16,-19 54-15,54 0 0,70 34-1,18-16 1,53-54 0,18-17-1,-18-18 1</inkml:trace>
  <inkml:trace contextRef="#ctx0" brushRef="#br0" timeOffset="184436.786">8678 9878 0,'0'0'0,"0"-18"0,-17 0 15,-1 1 1,0 17 15,-17 17-15,0 36-1,0 18 1,17 17 0,18-17-1,70-1 1,1-34-1,-18-36 1,-18-18-16</inkml:trace>
  <inkml:trace contextRef="#ctx0" brushRef="#br0" timeOffset="184889.871">8872 9402 0,'0'0'15,"-17"-18"1,-19 18-1,36-18 1,-17 18 0,17 18-1,0 52 1,0 36 0,17 53-1,19 0 1,-1-36-1,-35-87 1,35 52 0,1-18-1,-1-52 1,18-18 0,0 0-1,-18-35-15</inkml:trace>
  <inkml:trace contextRef="#ctx0" brushRef="#br0" timeOffset="185093.039">9066 9860 0,'0'0'15,"-35"-18"-15,-18 18 0,0-35 16,53 0-1,53 17 17,18 1-17,-54-1-15</inkml:trace>
  <inkml:trace contextRef="#ctx0" brushRef="#br0" timeOffset="185437.141">9384 9825 0,'0'-18'15,"-18"1"1,18-1-16,0-17 15,-17-1 1,-19 19 15,1 17-15,0 53 0,35 35-1,0 0 1,53 0-1,0-35 1,-18-35-16,53-1 16</inkml:trace>
  <inkml:trace contextRef="#ctx0" brushRef="#br0" timeOffset="185984.884">10001 9842 0,'0'0'16,"0"-17"-16,0-18 16,-53 17-16,-17 0 31,-18 18-15,-1 36-1,19 69 1,70-16-1,35-19 1,36-35 0,-1-35-1,1 0 1,-36-105 0,-35-19-1,0-52 1,-35-1-1,-1 36 1,-16 71 0,16 52 15,19 36-15,34 70-1,19 35 1,16 36-1,1 0 1,-17-18 0,-36-18-1,17-87 1</inkml:trace>
  <inkml:trace contextRef="#ctx0" brushRef="#br0" timeOffset="186782.399">10601 9419 0,'0'0'0,"0"-17"0,0-1 15,18-17 1,-18 17-1,0 0 1,0 1-16,-18 17 16,-17 0-1,-36 35 1,18 18 15,-17 35-15,17 53-1,53 53 1,17-88 0,54-18-1,-1-17 1,19-54 0,-1-17-1,-18-35 1,-52 18-16</inkml:trace>
  <inkml:trace contextRef="#ctx0" brushRef="#br0" timeOffset="187189.077">11024 9737 0,'0'0'0,"-17"-18"31,-19 0-15,-17 1 0,1 17-1,16 17 1,19 54 0,17-53-16,0 70 15,53 0 1,35-35-1,-18-35 1,-17-18 0,-35-53-1,-18-53 1,-35 0 0,-1 18-1,1 35 16,17 53-15,18 35-16</inkml:trace>
  <inkml:trace contextRef="#ctx0" brushRef="#br0" timeOffset="187548.691">11377 9931 0,'0'0'0,"0"17"16,-18-17 15,-17-35-15,0-18 0,17-35-1,18-18 1,0 88-1,71-52 1,52 70 0,1 88-1,-18 18 1,-54 0 0,-52 0-1,-17-53 1,-1-36-1,1-17 1</inkml:trace>
  <inkml:trace contextRef="#ctx0" brushRef="#br0" timeOffset="188251.723">12171 9825 0,'0'0'0,"0"-53"16,0 0-1,-18 18 1,-35-1 0,-35 36-1,0 18 1,17 53 0,54 17-1,34 0 1,54-17-1,-36-71 1,53 35 0,-17-53-1,-36-35 1,-35-53 0,0-52-1,0-1 1,-35 0-1,17 106 1,1 36 0,-1 34-1,18 19 1,0 34 0,0 36-1,35 17 1,-17 1 15,17-18-15,0-18-1,-17-35 1,35-18 0,-35-35-16</inkml:trace>
  <inkml:trace contextRef="#ctx0" brushRef="#br0" timeOffset="188454.918">12488 9825 0,'0'0'0,"0"-18"0,0-17 15,0 88 17,0 0-17,0 17 1,18-34-1,-18-19 17,0-52-17</inkml:trace>
  <inkml:trace contextRef="#ctx0" brushRef="#br0" timeOffset="188595.539">12506 9543 0,'0'0'0,"-18"-18"15,-17-53 1,0 54 0,17 17-1</inkml:trace>
  <inkml:trace contextRef="#ctx0" brushRef="#br0" timeOffset="189064.33">12682 9349 0,'0'0'0,"0"-18"0,-17-17 31,34 52 16,-17 1-31,18 17-16,-18 36 15,0 52 1,0 1 15,0-71-31,0 70 16,0-35 0,35 1-1,18-54 1,0-18-1,18-17 1,-1-35 0</inkml:trace>
  <inkml:trace contextRef="#ctx0" brushRef="#br0" timeOffset="189267.748">12753 9737 0,'0'0'0,"-53"-18"16,53 0 15,53 18-15,17-17 0,1-1-1,-18-17-15</inkml:trace>
  <inkml:trace contextRef="#ctx0" brushRef="#br0" timeOffset="189439.554">13141 9613 0,'18'0'15,"-18"18"1,0-1 0,0 36-1,0 53 1,0-53-1,0-18 1</inkml:trace>
  <inkml:trace contextRef="#ctx0" brushRef="#br0" timeOffset="189611.924">13123 9507 0,'0'0'15,"0"-105"1,0 34 0,0 53-1,-17 18 1</inkml:trace>
  <inkml:trace contextRef="#ctx0" brushRef="#br0" timeOffset="190034.09">13511 9596 0,'0'0'0,"-35"0"31,17 0-31,-34 0 16,-1 70-1,35 1 1,18 34 0,35-34-1,53 0 1,-35-71-1,-17-36 1,-36-52 0,0-18-1,0-17 17,-18 35-17,0 70 1,18 36-16</inkml:trace>
  <inkml:trace contextRef="#ctx0" brushRef="#br0" timeOffset="190377.825">13600 9931 0,'0'0'0,"17"35"16,1-35-1,-1-18 1,-17-17-1,0-36 1,0-34 0,0-1-1,18 18 17,35 52-17,18 72 1,-18 69-1,-1 19 1,-16 17 0,-36-70-1,0-18 1</inkml:trace>
  <inkml:trace contextRef="#ctx0" brushRef="#br0" timeOffset="190722.123">14270 9737 0,'0'0'0,"0"-53"16,0 17 0,0 1 15,-18 0-16,-35 17 1,18 18 0,17 18-1,18 35 1,36 17 0,-19-52-16,36 88 15,0-18 1,-53-17-1,-18-36 1,-52-17 0,-18-18-1,35-18 1</inkml:trace>
  <inkml:trace contextRef="#ctx0" brushRef="#br0" timeOffset="192738.63">14587 9878 0,'18'0'0,"0"0"157,-1 0-142,-17-18 1,18 18 125,0 0-16,-1 0-110,1-18 1,-18 1-1,-18 17 32,1 0-31,-1 17 0,18-34 77,18 17-77,-1 0 0,1-18-16,-1 18 15</inkml:trace>
  <inkml:trace contextRef="#ctx0" brushRef="#br0" timeOffset="193551.59">15064 9296 0,'0'0'0,"0"-53"15,0 17 1,0 19-1,0 34 17,0 19-17,0 34 17,0 19-17,0 16 1,0 19-1,0-1 1,-18-17 0,0-18-1,18-35 1,18-17 0,17-19-1,18-17 1,35-17-1,-35-19 1,-35 1 0</inkml:trace>
  <inkml:trace contextRef="#ctx0" brushRef="#br0" timeOffset="193739.102">15064 9648 0,'0'0'0,"0"-17"16,35-1 15,18 1-15,17 17 0,-52-18-16</inkml:trace>
  <inkml:trace contextRef="#ctx0" brushRef="#br0" timeOffset="193942.18">15469 9613 0,'18'0'0,"-36"0"0,36 18 15,-18 17 17,-18 18-17,18 0 1,0 0-1,0-36 1,0-34 0</inkml:trace>
  <inkml:trace contextRef="#ctx0" brushRef="#br0" timeOffset="194098.381">15505 9472 0,'0'0'0,"0"-70"15,0 17 1,-36 17 0</inkml:trace>
  <inkml:trace contextRef="#ctx0" brushRef="#br0" timeOffset="194520.222">15822 9260 0,'0'0'0,"0"-17"0,18 17 15,-18 17 32,0 19-31,-18 34 0,0 36 15,1-71-31,-18 106 15,35 1 1,0-37 0,0-34-1,52-36 1,1-17 0,18-18-1,17-35 1,-17-36-1</inkml:trace>
  <inkml:trace contextRef="#ctx0" brushRef="#br0" timeOffset="194707.744">15787 9631 0,'0'0'0,"-18"-18"16,36 1-1,35-1 1,17 18 0,36-53-1,-35 18 1</inkml:trace>
  <inkml:trace contextRef="#ctx0" brushRef="#br0" timeOffset="195005.292">16281 9190 0,'0'-18'0,"0"36"0,-36-53 16,1 17-1,17 18 1,18 18 0,0 34-1,36 37 16,-19 34-15,-17 1 0,0 17-1,0-35 1,0-36 0,0-52-1</inkml:trace>
  <inkml:trace contextRef="#ctx0" brushRef="#br0" timeOffset="195380.427">16528 9684 0,'17'0'31,"1"0"-15,0-18 0,17-17-1,-35 17-15,17-35 16,1 0 0,-18 18-1,-53 17 1,0 36-1,0 53 1,36 87 0,17-52-1,35-35 1,53-36 0,18-17-1,-53-36 1</inkml:trace>
  <inkml:trace contextRef="#ctx0" brushRef="#br0" timeOffset="195958.833">17268 9260 0,'0'0'0,"0"-35"31,-17 17-15,-1 1-1,-35 17 1,0 0-1,-35 17 1,18 36 0,34-35-16,-17 88 15,18 17 1,35 36 0,0-35-1,53-19 1,18-34-1,-1-18 17,36-53-17,-35-35 1</inkml:trace>
  <inkml:trace contextRef="#ctx0" brushRef="#br0" timeOffset="196349.834">17410 9701 0,'0'0'0,"0"-17"16,-18 17 15,-17 0-15,-1 53-1,19 17 1,17 1 15,35-1-15,36-34 0,-19-36-1,-34 0-15,17-53 16,-35-18-1,-17-17 1,-19 0 0,-52 35-1,18 18 1,52 35-16</inkml:trace>
  <inkml:trace contextRef="#ctx0" brushRef="#br0" timeOffset="196803.141">17604 9878 0,'0'0'0,"0"17"15,0 1 1,-18-18 0,0-18-1,1-17 1,17-35 0,-18-19-1,18 1 1,53 18-1,35 52 1,0 71 15,18 88-15,-71-35 0,-35-18-1,-17-17 1,-18-36-1,17-35 1</inkml:trace>
  <inkml:trace contextRef="#ctx0" brushRef="#br0" timeOffset="197553.23">18080 9207 0,'0'0'0,"0"-17"0,17-1 16,1 18-1,0-17 1,-1 52 15,-17-18-31,0 72 16,0 17-1,0 35 1,0 0 0,0-18-1,18-17 17,0-35-17,17-36 1,0-35-1,18-35 1,-18-1-16</inkml:trace>
  <inkml:trace contextRef="#ctx0" brushRef="#br0" timeOffset="197740.593">18256 9613 0,'0'0'0,"-17"-17"0,-1-1 16,18 0 0,18 1-1,-1-1 1,54 0 0,-1 18-1</inkml:trace>
  <inkml:trace contextRef="#ctx0" brushRef="#br0" timeOffset="198318.763">18874 9507 0,'0'-17'0,"-18"17"0,-17-18 16,-18 18-1,-18 0 1,1 0 15,17 35-15,35-17-16,-17 88 15,35 0 1,35-1 0,36-34-1,17-53 1,-18-18 0,-17-71-1,-35-17 1,-18-18-1,0 18 1,0 35 0,-18 71-1,18 87 17,0-16-17,18-19 1,17-17-1,18-18 1,18-35 0,-36-17-16</inkml:trace>
  <inkml:trace contextRef="#ctx0" brushRef="#br0" timeOffset="198537.48">19209 9701 0,'17'-53'15,"-52"159"-15,53-159 0,-1-17 0,-17 52 16,-17 18 15,17 18-31,0 52 16,0 1-1,0-1 1,17-17 15,19-17-15,-36-72 15,0 19-31</inkml:trace>
  <inkml:trace contextRef="#ctx0" brushRef="#br0" timeOffset="198678.157">19279 9419 0,'0'0'0,"0"-53"15,-35 0 1,17 36-1</inkml:trace>
  <inkml:trace contextRef="#ctx0" brushRef="#br0" timeOffset="199084.218">19438 9737 0,'0'0'16,"18"53"-1,-18-18 1,0-18-16,17-17 16,-17-17-1,0-36 1,0-18-1,0-17 1,18-18 0,53 36-1,-1 70 1,1 53 0,-1 53 15,-52-1-16,-18 1 1,0-18 0,0-52-1,-18-36 1</inkml:trace>
  <inkml:trace contextRef="#ctx0" brushRef="#br0" timeOffset="199459.805">20055 9613 0,'0'0'15,"18"-17"-15,0-19 16,-18 19 0,17-1-1,-17 0 16,-35 18-15,17 0 0,1 36-1,-1-1 1,36 53 0,-18-70-16,53 88 15,-18-18 1,0 0-1,-35-35 1,-53-35 0,-17-18-1,34 0 1</inkml:trace>
  <inkml:trace contextRef="#ctx0" brushRef="#br0" timeOffset="200132.223">20884 9084 0,'0'0'16,"0"-18"-16,0-17 16,0 17-1,-17 18 1,-18 18 0,-1 0-16,-34 88 15,-1 35 1,36 35-1,17 36 17,53-36-17,36-17 1,35-53 0,70-71-1,-88-35 1</inkml:trace>
  <inkml:trace contextRef="#ctx0" brushRef="#br0" timeOffset="201569.84">21449 9419 0,'0'18'15,"-18"-18"-15,36 0 78,0 0-62,-18-18-16,17 1 16,-17-1-1,0 0 1,-17 18 31,-1 0-32,18-17 142,-18 17-157</inkml:trace>
  <inkml:trace contextRef="#ctx0" brushRef="#br0" timeOffset="206462.818">21343 9507 0,'18'0'16,"-1"0"-1,1 0 1,0 0 15,-18-17-15,0-1-1,0-17 1,0 0 15,-18 35-15,0 0-1,-17 0 1,0 17 0,-1 18-1,36-17-15,-17 35 16,17 18 0,35-19-1,18 1 1,18-17-1,-18-19 1,-1-17 0,-34-17-1,0-1 1</inkml:trace>
  <inkml:trace contextRef="#ctx0" brushRef="#br0" timeOffset="206915.9">21855 9102 0,'0'-18'16,"-18"18"-16,0-18 0,18 1 15,-17 17 1,17 35 31,0 18-32,0 35 1,0 18 0,17 0-1,1 0 1,0-71-16,-1 53 16,1-35-1,17-18 1,-17-35-1,-1 0-15</inkml:trace>
  <inkml:trace contextRef="#ctx0" brushRef="#br0" timeOffset="207244.349">22278 9543 0,'0'0'0,"-18"0"31,18-18-31,0 0 32,53-17-17,-18 0 1,-17-18 0,-18 18-1,-18 17 1,-34 18-1,52 18-15,-53 17 16,53 35 0,17 1-1,19 0 1,34-19 0,1-34-1</inkml:trace>
  <inkml:trace contextRef="#ctx0" brushRef="#br0" timeOffset="207760.498">22613 9684 0,'0'0'0,"18"0"31,-18-18-15,-18-17-1,18 17-15,-18-35 16,18-35-1,0 18 1,36 17 0,34 17-1,1 54 1,-1 53 0,-34-19-1,-36 19 16,0-53-15,0-1 0,0-34-1,-18-54 1,18 1 0,35-1-1,18 36 1,18 35-1,-18 53 1,-36 52 0,-17-16-1,0-36 1,-17-1 0</inkml:trace>
  <inkml:trace contextRef="#ctx0" brushRef="#br0" timeOffset="208151.636">23460 9454 0,'0'0'0,"0"-17"31,35-1-15,-17-17-1,-1-18 1,-17 18 0,-17-1-1,-36 36 1,0 0-1,0 53 17,53 18-17,18 17 1,-18-53-16,70 36 16,18-1-1,18-70 1,-35 0-1</inkml:trace>
  <inkml:trace contextRef="#ctx0" brushRef="#br0" timeOffset="208479.886">23795 9648 0,'17'0'0,"-17"-17"47,0-1-47,0-17 16,0-18-1,0 18 1,0-36 0,36 1-1,17 17 1,35 53 0,0 35-1,-35 53 1,-35 0-1,-18 36 1,0-54 0,-18-34-1,0-36 1,1 0 0</inkml:trace>
  <inkml:trace contextRef="#ctx0" brushRef="#br0" timeOffset="208886.475">24271 9031 0,'0'0'0,"0"-18"0,0-17 16,0 18-1,0-1 1,18 18 0,-1 35-1,-17 36 1,18 35 0,-18-1-1,0 1 1,0 18-1,18-18 1,17-36 15,18-17-15,-18-53 0,0-18-1,-17-17-15</inkml:trace>
  <inkml:trace contextRef="#ctx0" brushRef="#br0" timeOffset="209058.19">24465 9331 0,'0'0'0,"-88"-35"16,35 35 0,35-18-1,54 0 1,34 1-1,-17-19 1</inkml:trace>
  <inkml:trace contextRef="#ctx0" brushRef="#br0" timeOffset="209824.294">24553 8731 0,'0'0'15,"-17"0"-15,17-35 16,-18 17 0,0 1 15,18 34 47,18 1-62,-18 0-1,53 35 1,18 52-1,-1 19 1,-17 35 0,-18 17-1,-35-17 1,-17-1 0,-36-34-1,35-89-15,-35 18 16,18-35-1,35-54 17,0 19-17</inkml:trace>
  <inkml:trace contextRef="#ctx0" brushRef="#br0" timeOffset="210480.804">24800 8537 0,'0'0'16,"-17"0"-16,17-17 15,17 17 17,19 35-17,-19-18-15,18 36 16,71 124-1,-35-18 1,-36-1 0,0 19-1,-35-1 1,0 0 15,-53 1-15,18-71-1,0-36 1,0-52 0,17-18-1,0-35 1,18-18 0</inkml:trace>
  <inkml:trace contextRef="#ctx0" brushRef="#br0" timeOffset="210902.569">25647 9137 0,'0'0'0,"-18"0"31,18-18 31,0 1-46,0-1 0,-17 18-16,-1-18 15,0 1 1,-17 17 0,17 0-1,18 17 16,-17 1-31</inkml:trace>
  <inkml:trace contextRef="#ctx0" brushRef="#br0" timeOffset="211090.128">25629 9331 0,'0'0'0,"0"18"0,18-1 0,0 19 15,-18-19-15,0 54 16,-18 35-1,-17-1 1,-36-34 0,1-1-1,-1-52 1</inkml:trace>
  <inkml:trace contextRef="#ctx0" brushRef="#br1" timeOffset="23945.855">547 11395 0,'-18'0'15,"18"-18"1,-17 18 0,-1-18-1,0 18 1,1 0-1,-1 0 48,0 0-32,18 18-15,-17-18-16,-1 18 15,0-18-15,1 35 16,-19-17 0,19 35-1,-1-1 1,18 1 0,0 18-1,53-1 1,-18-34-1,1-36 17,17 17-17,0-34 1,17-1 0,1-52-1,-54 34 1,-17 19-1,0 34 17,0 19-17,0-1 1,0-18-16,18 19 16,17-19-1,18-17 1,0 0-1,18-53 17,-19-17-17,-34-18 1,-18 0 0,0 35-1,-18 17 1,-34 19-1,34 17 1,36 0 0,52 0-1</inkml:trace>
  <inkml:trace contextRef="#ctx0" brushRef="#br1" timeOffset="24430.285">1288 11536 0,'0'0'16,"17"0"31,1-18-32,-18 1-15,18-1 16,-18 0 0,-18 18 15,0 18-31,-35 17 15,18 36 1,35-1 0,18 1 15,17-36-15,-17-17-16,70 17 15,0-17 1,-17-36-1,-19-35 1,-34 18-16</inkml:trace>
  <inkml:trace contextRef="#ctx0" brushRef="#br1" timeOffset="24977.695">1605 11236 0,'0'0'16,"-35"-35"-16,17-1 15,1 1 1,-1 35 15,18 18-15,0 35 0,0 53-1,0-36 1,35 36-1,18 53 1,-18-54 0,-17-34-1,-18-36 1,0-52 15,-18-36-15,18-35-1,36-18 1,17 35 0,17 71-1,18 35 17,-52-17-32,17 35 15,35 35 1,-53-53-1,-35 18 1,-71-17 0,1-36-1,-36-36 1,106-17 0</inkml:trace>
  <inkml:trace contextRef="#ctx0" brushRef="#br1" timeOffset="25744.124">2469 11289 0,'-17'0'31,"34"0"32,-17-18-63,18 18 0,0-53 15,-18 0 1,0 0 15,-71 53-15,54 0-16,-107 53 15,71 0 1,-17 36 0,52-19-1,71 1 1,53-18 0,17-18-1,-70-18 1,-35-17-1,-36 18 1,-35 17 0,-35 1-1,17 17 1,18-1 15,53 19-15,18-18-1,70-18 1,18-17 0,18-36-1,-36-52 1,-18-19 0,-17 1-1</inkml:trace>
  <inkml:trace contextRef="#ctx0" brushRef="#br1" timeOffset="26056.611">2822 11236 0,'0'-18'0,"0"36"0,-35-89 16,17 54 0,18-1 15,-17 0-16,17 36 1,0 35 0,17 35-1,19 36 1,-19-1 0,1-17-1,-1-35 1,1-19-1,0-52 1,-1 0 0</inkml:trace>
  <inkml:trace contextRef="#ctx0" brushRef="#br1" timeOffset="26431.595">3157 11518 0,'0'0'0,"-17"0"0,-1 0 16,0 0-1,54 0 17,-1-17-17,-17-19 1,-18 1-1,0 17 1,-53 18 0,35 0-16,-35 53 15,36 18 1,34-1 0,71 1 15,71-18-16,17-36 1,-52-17-16</inkml:trace>
  <inkml:trace contextRef="#ctx0" brushRef="#br1" timeOffset="27572.192">3845 11677 0,'0'0'16,"-17"0"-16,-1 0 31,18 18-15,0-1 93,0 1-62,-18-18 125,1 0-78,-1 0-79,0 0 16,18 17 1,-17-17-17,17 18 17,0-36 30,-18 18-62,18-17 16,-17-18-1,17-18 1,17-18 0,36 18-1,18 36 1,-36 17-16,53 17 15,-17 18 1,-18 18 0,-36 0-1,-17-17 1,0-54 31,-17-17-47,17-36 15,0-17 17,35 35-17,53 53 1,-70 0-16,52 71 16,-17-1-1,-18 1 1,-35-18-1,0-18 1,0-53 15</inkml:trace>
  <inkml:trace contextRef="#ctx0" brushRef="#br1" timeOffset="27962.664">4551 11518 0,'0'-17'63,"0"-1"-63,17 18 15,-17-35 1,0 17 0,-17 36 15,-1-1-31,18 54 16,0 17-1,18-17 1,52-1-1,19-17 1,34-18 15,-17-52-31</inkml:trace>
  <inkml:trace contextRef="#ctx0" brushRef="#br1" timeOffset="28322.085">5062 11783 0,'-17'-18'62,"-1"0"-46,18 1-16,-35-18 16,17-18-1,18-36 1,35 19-1,54 35 1,-72 35 0,107 53-1,-36 35 1,-35-18 0,-18 18-1,-17-17 1,-1-36-1,-17-52 17,-17-54-17</inkml:trace>
  <inkml:trace contextRef="#ctx0" brushRef="#br1" timeOffset="28650.26">5345 11077 0,'0'0'0,"-18"-53"31,18 36-15,0 34 0,0 1-1,35 35 1,-35-36-16,35 107 15,18 17 1,-17-17 0,-19-1-1,19-52 1,-36-19 0,35-52-1,0-35 1,0 0-1</inkml:trace>
  <inkml:trace contextRef="#ctx0" brushRef="#br1" timeOffset="29087.733">5574 11483 0,'-35'-18'16,"70"36"-16,-106-36 15,71 1 1,53-19 15,-35 36-31,35-17 16,70-54-1,-17 36 1,-35 0 0,-54 17-1,1 18 1,-18 18 31,-18-1-32,1 1 1,17 52 0,0 1-1,35 0 1,18-1-1,-36-52-15,1 17 16,-36 0 0,-34-35-1,-1-17 1</inkml:trace>
  <inkml:trace contextRef="#ctx0" brushRef="#br1" timeOffset="29400.233">6473 11342 0,'-17'0'16,"17"-18"0,-18 18-1,18 18 32,18-1-31</inkml:trace>
  <inkml:trace contextRef="#ctx0" brushRef="#br1" timeOffset="29556.459">6491 11553 0,'0'0'16,"-35"53"0,17-35-1,18 17 1,35-35-1,-17 0 1</inkml:trace>
  <inkml:trace contextRef="#ctx0" brushRef="#br1" timeOffset="30697.76">282 12700 0,'0'0'0,"-35"0"0,17 0 0,-70 0 15,53 0 1,0 0 0,52 0 62,1 0-78,17 0 15,124 0 1,70-18 0,36 1-1,-159-1-15,193 0 16,54 1-1,53-18 1,-106 17 0,123-35-1,53 18 1,124-36 15,-194 18-15,-36 18-1,18 0 1,-35 17 0,-106 0-1,-124 18 1,-87 0 0,-19 0-1,-17-17 32,0-1-31,0-17-1</inkml:trace>
  <inkml:trace contextRef="#ctx0" brushRef="#br1" timeOffset="32401.063">4516 11448 0,'17'0'16,"1"0"-1,-1 0 16,1 0-15,-18 17 0,18-17-1,-1 18 1,-17 0 0,18-18-1,-18 17 1,0 1-16,18-1 31,-18 1-15,0 0-1,0-1 17,0 1-1,0 0-16,0-1 1,0 1 0,0 0-1,-18 17 1,-17-18 0,17 1-1,-17 0 1</inkml:trace>
  <inkml:trace contextRef="#ctx0" brushRef="#br1" timeOffset="36166.738">1693 11871 0,'-17'0'15,"17"18"1,17-18 78,1 0-79,0 0-15,17-18 16,18 18 0,-18-18-1,-17 18 1,-1 0 0,-34 0 30,-1 0-30,-17 0 0,0 18-1,-1-18 1,19 0 0,-1 0-16,36 0 62,-1 0-46,1 0-16,0 0 15,-1 0 1,1 0 0,-18-18-1,17 1 16</inkml:trace>
  <inkml:trace contextRef="#ctx0" brushRef="#br1" timeOffset="38168.269">1411 11677 0,'0'18'15,"-18"-18"1,1 0 0,17 17-1,-18-17 1,18 18 0,0-36 171,18 18-140,-18-17-47,0-1 16,17 18-1,-17-18 1,0 1-1,0-1 1,0 0 0,0 1-1,18 17 17,-18-18-1,0 0-16,0 1 48,-18 17 78,18-18-95</inkml:trace>
  <inkml:trace contextRef="#ctx0" brushRef="#br0" timeOffset="51218.242">1676 13123 0,'0'-17'0,"0"34"172,0 1-172,0 0 16,0 17-1,17 71 1,1 0 0,-18-1-1,18-16 1,-18-37-1,0-16 1,-18-36 0,0-36-1,1-34 1</inkml:trace>
  <inkml:trace contextRef="#ctx0" brushRef="#br0" timeOffset="51546.368">1270 13159 0,'0'0'15,"0"-18"-15,-18 18 16,18-18 0,36 18-1,17-17 1,-18 17-16,88 0 16,18-18-1,1 18 1,-19-18-1,-105 18 1</inkml:trace>
  <inkml:trace contextRef="#ctx0" brushRef="#br0" timeOffset="52108.988">2064 13017 0,'-18'0'47,"18"18"-16,0 0-15,0-1-16,18 72 16,-1 34-1,1 1 1,0-19-1,17-16 1,-35-72 0,18 36-1,-1-53 17,-17-18-17,0-52 1,18 17-1,-18 18-15,53-53 16,-18 52 0,36 54-1,-1 52 1,1 1 0,-36 17-1,-17-17 1,-18-36-1,0-17 1,-18-18 15,18-53-15</inkml:trace>
  <inkml:trace contextRef="#ctx0" brushRef="#br0" timeOffset="52484.093">2787 13494 0,'-18'0'16,"18"-18"-1,18 0 1,0 1-1,-18-1-15,17-35 16,-17 18 0,-17 53 15,-19 17-15,1 18-1,17 0 1,18 17-1,18 18 1,35-52 0,17-36-1,19-18 1,-19-17 0</inkml:trace>
  <inkml:trace contextRef="#ctx0" brushRef="#br0" timeOffset="53077.728">3704 13458 0,'18'0'32,"-1"0"-17,1 0-15,17 0 16,-17-35 15,0-18-15,-18 36-1,-53 17 1,0 0 0,35 17-16,-17 54 15,17 17 1,18-35 0,36 17-1,16-17 1,37-17-1,-1-36 1,-18-36 0,-34 1-1</inkml:trace>
  <inkml:trace contextRef="#ctx0" brushRef="#br0" timeOffset="53390.674">4216 13123 0,'0'0'0,"0"-70"15,-53-18 1,35 52 0,18 54 15,0 35-15,0 53-1,0-53-15,0 88 16,18-18-1,-1 1 1,1-54 0,17-17-1,1-35 1,17-36 15,-18 0-31</inkml:trace>
  <inkml:trace contextRef="#ctx0" brushRef="#br0" timeOffset="53750.112">4533 13423 0,'0'-17'31,"35"-1"-15,-17 0 0,-18 1-16,18-19 15,-18 1 1,-18 17 0,-17 36 15,0 35-16,17 35 1,18 0 0,35-17-1,18-1 1,35-52 0,-70-18-16</inkml:trace>
  <inkml:trace contextRef="#ctx0" brushRef="#br0" timeOffset="54500.383">4921 13547 0,'-17'0'16,"17"17"-16,0 1 16,0 0-1,0 17 16,0-18 1,0-34 124,0-1-156,-18 1 16,0-19-16,-35-34 15,18-18 1,35-1 15,71 72-15,52 52-1,-17 53 1,-18-17 0,-35-1-1,-35-34 1,-18-54 15,0 0-31,-18-52 16,18-36-1,0 18 1,35 52 0,36 54-1,-36 17 1,71 71-1,-35 0 1,-36-18 0,-17-35-1,-18-18 1,-18-70 15,0 17-31</inkml:trace>
  <inkml:trace contextRef="#ctx0" brushRef="#br0" timeOffset="54891.692">5821 13476 0,'17'0'0,"-17"-18"31,0 1-15,18-1 0,-18-17-1,0-18 1,0 35-16,0-17 16,-35 35-1,-18 53 1,35 35-1,18-17 1,0 17 0,53-35-1,-18 0 1,18-53 0,0-18-1,-53 0-15</inkml:trace>
  <inkml:trace contextRef="#ctx0" brushRef="#br0" timeOffset="55329.245">6227 13600 0,'0'17'15,"-18"-17"17,0-17 15,1-1-47,-19-35 15,19-35 1,17 17-1,53 1 1,70 87 15,18 54-15,-35 35 0,-88-71-16,35 53 15,-53 0 1,-18-52-1,-17-1 1,17-35 0,0-18-1</inkml:trace>
  <inkml:trace contextRef="#ctx0" brushRef="#br0" timeOffset="55673.152">6862 13053 0,'0'0'0,"0"-53"31,0 35-15,0 1-1,0 34 1,0 18-1,0-17-15,17 88 16,-17 17 0,0 19-1,18-19 1,-18-35 0,17-35-1,1-18 1,0-35-1,-1 0 1</inkml:trace>
  <inkml:trace contextRef="#ctx0" brushRef="#br0" timeOffset="56142.164">6862 13423 0,'-36'-17'16,"72"34"-16,-89-34 15,123-1 17,-52 18-32,35-18 15,53 1 1,52-54 0,-70 18-1,-35 18 1,-53 17 15,0 1-31,-17 17 16,-19 17 15,1 19-15,18-1-1,17 35 1,35 1-1,0-1 1,-17 19 0,-18-54-1,-53 0 1,0-35 0,18 18-1,17-36 1</inkml:trace>
  <inkml:trace contextRef="#ctx0" brushRef="#br0" timeOffset="56907.959">8484 12947 0,'0'0'0,"-17"0"0,17-18 16,-18 18-16,0-17 31,18 34-15,18 19 15,0 52-15,-1 35-1,1 1 1,-18-1 0,18-17-1,17-53 1,0-18 0,18-17-1,0-36 1,-35 18-16,17-70 15</inkml:trace>
  <inkml:trace contextRef="#ctx0" brushRef="#br0" timeOffset="57111.304">8431 13264 0,'0'0'0,"-17"0"0,-19-17 15,54 17 1,35 0 0,35-18-1,18-17 1,-71 17-16,36-35 16</inkml:trace>
  <inkml:trace contextRef="#ctx0" brushRef="#br0" timeOffset="57564.862">8872 12894 0,'0'53'0,"0"-106"16,0 35-16,-17 36 31,17 0-31,0 52 16,0 54 0,17-1 15,1 1-16,17-54 1,-35-17 0,0-71 15,18-17-15,0-35-1,17-19 1,35 37 15,-52 52-31,53 35 0,-19 53 16,1 0-1,-35-17 1,-18-18 0,0-36 15,0-34 0,18-1-31</inkml:trace>
  <inkml:trace contextRef="#ctx0" brushRef="#br0" timeOffset="58096.337">9596 13264 0,'0'0'0,"17"0"0,-17-17 16,18-1-1,-18 1-15,0-1 16,-35 0 0,-36 18 15,0 18-16,19 17 1,16 36 0,36 35-1,53-36 1,35-17 0,-17-53-1,-18-18 1,-36-35-1,1-35 1,-18 18 0,0 123 15,18 0-15,-1 17-1,19-17 1,-19-18 15,1-35-15,0-17-1,-18-1-15</inkml:trace>
  <inkml:trace contextRef="#ctx0" brushRef="#br0" timeOffset="58472.11">10019 12894 0,'0'0'16,"0"-18"-16,0 1 0,0-19 15,0 19 17,0 34-17,0 19 1,18 17-1,-18 35 17,0 35-17,0 1 1,0-1 0,0-17-1,0-35 1,0-18-1,35-36 1,18-17 0,17-17-1,-52-1-15,35-70 16</inkml:trace>
  <inkml:trace contextRef="#ctx0" brushRef="#br0" timeOffset="58581.497">10089 13229 0,'0'0'16,"-17"-35"-16</inkml:trace>
  <inkml:trace contextRef="#ctx0" brushRef="#br0" timeOffset="58643.974">10089 13194 0,'71'-18'32,"-36"1"-17,36-19-15</inkml:trace>
  <inkml:trace contextRef="#ctx0" brushRef="#br0" timeOffset="59426.375">11007 13123 0,'0'-17'0,"0"-1"0,0 0 16,-18 1 0,18-1-1,-18 0 1,-52 18 0,-1 0-1,1 36 1,34 34-1,36 1 1,53 17 0,36-35-1,-1-35 1,-18-36 0,-17-53-1,-35-17 1,-18 0-1,0 70 1,0 89 15,17 0 1,19-19-17,-1 1 1,-35-35-16,53 0 15,-35-18-15</inkml:trace>
  <inkml:trace contextRef="#ctx0" brushRef="#br0" timeOffset="59754.391">11536 13141 0,'0'-35'0,"0"70"0,17-123 15,1 70 1,-18 0-1,0 54 1,35 70 0,-17 52 15,17 72-15,-17-72-1,-18-69 1,0 16-1,0-52 1,0-35 0,0-71 15,0-35-15,18 53-16</inkml:trace>
  <inkml:trace contextRef="#ctx0" brushRef="#br0" timeOffset="60020.374">11747 13123 0,'0'0'15,"0"-17"-15,0-19 0,18 19 32,17 17-17,1 17 1,34 36-1,-17 18 1,-35-1 0,-53 1-1,-54-18 1,1-18 0,35-35-1</inkml:trace>
  <inkml:trace contextRef="#ctx0" brushRef="#br0" timeOffset="60317.242">12030 13176 0,'0'0'0,"35"-53"16,-17 53 15,-1 36-15,1-1-1,-18 88 1,0 18 0,0 1-1,18 16 1,-18-69 0,0-54-1,0-53 16,0-52-15,0 34-16</inkml:trace>
  <inkml:trace contextRef="#ctx0" brushRef="#br0" timeOffset="60535.955">12188 13159 0,'0'0'16,"18"-36"-16,17 1 15,18 53 1,18 52 0,-54-34-16,36 52 15,-53 0 1,-35-18 0,-18-34-1,-35-36 1,35-18-1</inkml:trace>
  <inkml:trace contextRef="#ctx0" brushRef="#br0" timeOffset="60928.776">12541 13317 0,'18'0'0,"17"-17"31,0-1-15,-17 0-16,17-17 16,-17-18-1,-36 36 1,-17 17-1,-18 17 1,18 54 0,17 17-1,36 35 1,35-70 0,35-17 15,-17-36-16,-1 0-15</inkml:trace>
  <inkml:trace contextRef="#ctx0" brushRef="#br0" timeOffset="61365.252">13247 13247 0,'0'0'0,"0"-18"0,0 1 0,0-19 16,-18-17-1,-52 36 1,-1 17 0,0 53-1,1 35 1,70 0 0,35 18-1,71-36 16,-35-52-15,-1-36 15,-52-70-31,-1 0 16,1 17 0,-18 89 15,0 53-16,0-1 1,35-17 0,1 0-1,-19-35 1,1-18-16</inkml:trace>
  <inkml:trace contextRef="#ctx0" brushRef="#br0" timeOffset="61662.379">13564 13282 0,'0'0'15,"18"-35"-15,-18 52 16,18 36 0,-1 36-1,1-1 1,-18-18-1,17-34 1,-17-54 15,0-70-15,36-18 0,-1-18-1,0 19 1,1 69-1</inkml:trace>
  <inkml:trace contextRef="#ctx0" brushRef="#br0" timeOffset="74559.814">14834 13070 0,'18'0'16,"-18"-17"93,0-1-46,-18 18-1,1 0-62,-1 0 16,-17 18-16,-1 35 16,36 35 15,0 18-15,18-71-16,0 18 15,-1-35-15,36 34 16,18-52-1,-1 0 1,-34-52 0,-19-19-1,-17-52 1,-53 70 0,0 17-1,1 36 1,16 0-1,36 18 1,18-18 0</inkml:trace>
  <inkml:trace contextRef="#ctx0" brushRef="#br0" timeOffset="75028.499">15222 13141 0,'0'18'15,"0"-1"1,18 36 0,0-18-1,-1-17 1,-17-36 15,0-17-15,-35-35-1,35 17 17,0-36-17,53 37 1,-18 52-16,71 0 15,53 52 1,-18 19 0,-71 17-1,-52-17 1,-18-18 0,-35-36-1,17-17 1,1-17-1</inkml:trace>
  <inkml:trace contextRef="#ctx0" brushRef="#br0" timeOffset="77452.222">16792 12912 0,'0'-18'15,"0"0"1,0 1 0,0-1-1,0 0 17,0 36-1,0 0-31,0-1 15,0 72 1,18-1 0,-1-53-16,19 53 15,-1-35 1,-17-53 0,17-17-1,0-36 1,18-36-1,-35 19 17,-18 52-17,17 18 1,-17 35 0,36 18-1,-1 0 1,71-35-1,-18-18 1,-17-18 0,-36-52-1,-35-1 1,-18 1 0,-35 17-1,-17 17 1,34 36-1,54 0 17</inkml:trace>
  <inkml:trace contextRef="#ctx0" brushRef="#br0" timeOffset="77827.71">17674 12876 0,'18'0'15,"-1"0"-15,1 0 16,0-17 0,-1-19-1,-17 1 1,0 18-1,-17 17 1,-1 0 0,-17 52-1,17 1 1,18 18 0,35-1-1,1-17 1,34 0-1,1-53 1,-18-35 0,-18-18-1</inkml:trace>
  <inkml:trace contextRef="#ctx0" brushRef="#br0" timeOffset="78374.412">18115 12471 0,'0'0'16,"0"-71"-16,-18 36 16,18 52 31,0 36-32,0 36 1,18 16-1,0 1 1,-1 0 0,1-35-1,17-1 1,-35-52-16,0-1 16,18-34 30,-18-1-46,18-52 16,-1-1 0,19 18 15,-1 18-15,18 53-1,0 34 1,-18 19-1,-35 0 1,0-19 0,-18-34-16,-17 17 15,-18-35 1,18-17 0,17 17-16</inkml:trace>
  <inkml:trace contextRef="#ctx0" brushRef="#br0" timeOffset="78843.999">19138 12718 0,'0'0'0,"-17"-18"15,17 0 1,0 36 15,0 17-15,35 36-1,0 35 1,0 52 0,1 19-1,-19-1 1,1-141 0,0 71-1,-18-53 1,0-35-1,-18-18 1,0-53 0,-17-18-1,17-17-15</inkml:trace>
  <inkml:trace contextRef="#ctx0" brushRef="#br0" timeOffset="79125.19">19138 12753 0,'0'0'0,"0"-18"0,0-17 16,18 35 31,17 0-47,36 35 31,-1 18-16,-17-18 1,-53 1 0,-18-1-1,-52 0 1,-18-17 0,17-18-1</inkml:trace>
  <inkml:trace contextRef="#ctx0" brushRef="#br0" timeOffset="79656.47">19650 12718 0,'17'-18'0,"-17"0"16,-17 18 15,-1 0-15,-35 0-1,18 36 1,17 17-1,18-1 1,71 1 0,-54-35-16,54 17 15,0-35 1,-36-35 15,-18-18-15,-17-17-1,0 34 1,0 72 15,0 16-15,36 1 0,-1-17-1,0-19 1,18-17-1,-35 0-15</inkml:trace>
  <inkml:trace contextRef="#ctx0" brushRef="#br0" timeOffset="80203.243">20161 12682 0,'0'0'0,"0"-35"0,0 0 15,-53 35 16,0 0-15,36 0-16,-36 53 16,53 17-1,35-17 1,0-35 0,54-18-1,-36 0 1,-36-53-1,1 0 1,-18 0 0,0 35-1,-18 18 1,-17 71 0,35 35 15,35 35-16,36 53 1,17 35 0,-35-52-1,-53-54 1,-53-52 0,-18-36-1,-34-53 1,-1-35-1,53-52 1,88-89 0,36 52-1</inkml:trace>
  <inkml:trace contextRef="#ctx0" brushRef="#br0" timeOffset="80625.62">20620 12718 0,'17'-18'15,"1"0"1,0 1-1,-18-36 1,0 18 0,0-1-1,-53 36 1,0 36 0,35-19-16,-35 54 15,53 17 16,18 0-15,53 0 0,34-35-1,19-35 1,-36-18 0,-17-53-1</inkml:trace>
  <inkml:trace contextRef="#ctx0" brushRef="#br0" timeOffset="90000.733">21996 12594 0,'0'-17'93,"0"-1"-77,-18 0 0,0 1-1,1-1 1,-36 18 0,0-18-1,-18 18 1,1 18-1,-1 35 1,36 17 0,35 1-1,18-18 1,35-18 0,-18-17-1,53-18 1,0 0-1,-17-18 1,-1-35 0,-34 0-1,-19 18 1,-17 17 0,0 54 15,0-1-16,18 0 1,0 1 0,17-1-1,0-35 1,18 0 0</inkml:trace>
  <inkml:trace contextRef="#ctx0" brushRef="#br0" timeOffset="90328.947">22278 12647 0,'0'0'15,"0"-18"-15,35 54 32,-17 17-17,17 17 1,0-17-1,-17-18 1,0-35 0,-18-17 15,0-1-31,0-35 16,0-35-1,17 17 16,1 19-15,35 34 0,17 18-16</inkml:trace>
  <inkml:trace contextRef="#ctx0" brushRef="#br0" timeOffset="90704.455">22719 12665 0,'0'0'0,"18"0"0,-1 0 15,1-18 1,-1-35 0,-17 18-1,0 17 1,-35 36 31,18 0-47,-1 17 15,0 71 1,18-36 0,18-17-1,35 0 1,17-35-1,1-18 1,17-36 0,-70 19-16</inkml:trace>
  <inkml:trace contextRef="#ctx0" brushRef="#br0" timeOffset="92236.405">24253 12559 0,'0'0'0,"-17"-18"31,-1 18 0,1 18 0,17 0-31,0-1 16,0 54 0,17-18-1,36 0 1,0-36-1,0-17 1,0-17 0,-53-1-16,17-53 15,1 18 1,-18 18 0,0 18-1,0 52 16,18 0-31,35 18 16,17-18 15,18-35-15,-17 0 0,-18-35-1,-53-36 1,-35-34-1,-1 52 1,-17 17 0,36 36-1,-1-53 1,18 36-16</inkml:trace>
  <inkml:trace contextRef="#ctx0" brushRef="#br0" timeOffset="92611.247">25012 12541 0,'18'0'0,"-1"0"15,18-17 1,1-19-1,-19 1 1,-17-18 0,-35 35-1,-18 54 1,18 34 0,35 1-1,18 17 1,34-17-1,19-36 1,-53-17-16,52-1 16,1-34 15,-18-1-31</inkml:trace>
  <inkml:trace contextRef="#ctx0" brushRef="#br0" timeOffset="93190.058">25700 11924 0,'-18'-18'0,"36"36"0,-89-71 16,1 35 0,52 18-1,18 36 1,0 34-1,0 54 1,18-1 0,-18 18-1,17-17 17,1-18-17,17-1 1,1-52-1,-19-35 1,18-18 0,-17-53-1,17-18 1,-17-17 0,35 18-1,-35 34 1,17 72-1,0 17 1,-17 35 0,-18 0-1,0-17 17,-53-36-17,-18-18 1,18-34-1,18-18 1,35 17-16</inkml:trace>
  <inkml:trace contextRef="#ctx0" brushRef="#br0" timeOffset="93690.079">26370 12471 0,'0'-18'15,"18"18"1,17-18 0,0-17-1,18 0 1,-35-18 0,-18 35-1,-18 18 1,-35 53-1,18 18 1,35-1 0,0-17-1,35 18 1,-17-54-16,53 36 31,-1-53-15,1 0-1,-1-35 1,-17-53 0</inkml:trace>
  <inkml:trace contextRef="#ctx0" brushRef="#br0" timeOffset="93987.268">26917 11924 0,'0'0'15,"-18"-35"-15,-17-54 16,0 54-1,-1 35 1,19 35 0,34 54-1,19 52 1,-1-18 0,18 36 15,-35-18-16,-1-35 1,1-36 0,-1-52-1,1-18 1,0-18-16</inkml:trace>
  <inkml:trace contextRef="#ctx0" brushRef="#br0" timeOffset="94315.38">27234 12382 0,'0'0'16,"-17"0"-16,-1 0 0,1 0 31,34 0 0,1 0-31,35-52 31,-36-1-15,-17-18 0,0 36-1,-35 35 1,0 70 0,35 19-1,0-1 1,35-18-1,36-34 1,-54-19-16</inkml:trace>
  <inkml:trace contextRef="#ctx0" brushRef="#br0" timeOffset="94846.554">27499 12577 0,'0'-18'47,"0"0"-31,-35-70-1,35 17 1,0-34 0,17 34-1,1 71 1,53 35-1,-54-17-15,36 70 16,0 0 0,-35-35-1,-1-35 1,-17-36 15,0-17-15,0-36-1,0-52 1,18 35 0,35 53-1,35 70 1,-35 35 0,0 89-1,-35-88 1,-18-1-1,-36-34 1,36-72 15,0 19-31</inkml:trace>
  <inkml:trace contextRef="#ctx0" brushRef="#br0" timeOffset="95206.238">28310 12312 0,'-17'0'15,"17"-18"17,0 1-17,17-1 16,19-35-31,-36 0 16,0 18 0,-18 35-1,-17 53 1,-1 35 0,36 0-1,18 18 1,0-88-1,52 52 1,1-52 0,-18-18-16</inkml:trace>
  <inkml:trace contextRef="#ctx0" brushRef="#br0" timeOffset="95550.152">28646 12488 0,'0'-17'16,"0"-1"0,17-35-1,1-17 1,-18-19 0,35 1-1,0 35 1,36 89-1,-1 52 1,-17 35 15,-17 1-15,-36-36 0,0-70-16,0 34 15,0-16 1,-18-72 15</inkml:trace>
  <inkml:trace contextRef="#ctx0" brushRef="#br0" timeOffset="95878.244">29139 11765 0,'0'0'0,"0"-70"32,0 34-17,18 36 1,0 36 0,-1 34-1,1 54 1,-18 87-1,18-34 1,-18-89 0,0 35-1,0-52 1,17-36 0,1-35-1</inkml:trace>
  <inkml:trace contextRef="#ctx0" brushRef="#br0" timeOffset="96331.28">29228 12259 0,'0'0'0,"0"-18"15,17-17 1,71 17-1,54-34 1,34-19 0,-35 0-1,-53 1 1,-52 52 0,-36 1-1,-53 17 1,0 35-1,-18 18 1,36 35 15,53 0-15,34 18 0,37 0-1,-54-18 1,-70-35-1,-89-18 1,-52-35 0,123 0-16</inkml:trace>
  <inkml:trace contextRef="#ctx0" brushRef="#br0" timeOffset="104222.428">723 14711 0,'0'-18'31,"0"1"-16,0-1 1,0 0 0,0 1-1,0-1 1,0 36 15,0 17-15,0 18-1,-17-18-15,-1 106 16,18-17 0,0-18-1,18-36 1,17-52 0,0-18 15,36-36-16,-18-34 1,-18 17 0,-18 18-1,1 88 17,17-18-17,-17-17-15,35 34 16,0-34-1,17-18 1,1-18 0,-18-34-1,-18-1 1,-35-106 0,-17 53 15,-19 53-16,-17 35 1,36 18 0,17 18-1,17 0 1</inkml:trace>
  <inkml:trace contextRef="#ctx0" brushRef="#br0" timeOffset="104660.133">1570 14940 0,'0'18'16,"17"-18"-16,1 0 15,17 0 1,1-36 15,-19 1-15,-17 18-16,0-19 15,-17 1 1,-19 17 0,-17 36-1,1 17 1,16 71-1,36-35 1,36-1 0,-19-17-1,36-18 1,0 1 0,35-36-1,-17-53 1</inkml:trace>
  <inkml:trace contextRef="#ctx0" brushRef="#br0" timeOffset="105238.28">2028 14429 0,'0'0'16,"-17"-18"-16,-36-35 15,35 53 1,1 0 0,17 18-1,0-1-15,0 72 16,17 16 0,1-16-1,35 52 1,-18-18 15,0-35-15,-17-17-1,-18-53 1,0-36 15,0 0-15,18-52-1,-1 34-15,54-34 16,-1 17 0,-17 71-1,0 34 1,-17 19 0,-19 0-1,-17-18 1,-53-1 15,-17-16-15,-19-36-1,37 0 1,34-53 0</inkml:trace>
  <inkml:trace contextRef="#ctx0" brushRef="#br0" timeOffset="106066.504">2893 14482 0,'17'0'0,"1"0"16,-18-18 62,-18 18-62,1 0-16,-36 0 15,35 0 1,-35 0 0,36 0-1,-1 0 1,0 18 0,18-1-1,0 18 1,0 18-1,0 0 1,0-17 0,-17 52-1,17-18 1,0 1 0,-18 35-1,18-36 1,0-17-1,0-18 17,0 1-17,18-36 1,35 17 0,-18-17-1,0-35 1,18 17-1,-35-17 1,-1 0 0</inkml:trace>
  <inkml:trace contextRef="#ctx0" brushRef="#br0" timeOffset="106285.297">2681 14975 0,'0'0'0,"18"-17"47,-1 17-31,54-18 0,-18-17-1,-18 0 1,0 17-16</inkml:trace>
  <inkml:trace contextRef="#ctx0" brushRef="#br0" timeOffset="106629.02">3122 14534 0,'0'0'0,"0"-17"0,-18-36 16,1 18-1,17 17 17,0 36-1,17 35-15,1 35-1,0-35-15,-1 88 16,1-18-1,-18-35 1,0 1 0,0-19-1,0-35 1,35-52 15</inkml:trace>
  <inkml:trace contextRef="#ctx0" brushRef="#br0" timeOffset="107035.371">3651 14958 0,'0'-18'47,"18"18"-32,17-35 1,-17-18 0,-18 18-1,-18 17 1,-35 18-1,36 0-15,-19 35 16,1 36 0,35-1 15,18 1-15,35-18-1,17-18 1,1-35-16</inkml:trace>
  <inkml:trace contextRef="#ctx0" brushRef="#br0" timeOffset="107832.573">3969 15081 0,'17'18'31,"-17"0"16,-17-18 47,-1-18 31,0 0-110,1 18-15,-1-35 16,1 17-16,17-35 16,0-17-1,70-1 1,18 54 15,0 34-15,-17 36-1,-36 0 1,-35 0 0,0-18-1,0-52 17,-17-36-17,17 35-15,0-35 16,17-35-1,36 35 1,18 53 0,17 71-1,-35-1 1,-53 36 15,0-53-15,-18-18-1,1-35 1,-19 0 0</inkml:trace>
  <inkml:trace contextRef="#ctx0" brushRef="#br0" timeOffset="108207.51">4727 14940 0,'18'0'16,"-18"-18"-16,17 1 16,1-18 15,0-1-16,-18 1 1,0 0 0,0 17-16,-53 36 15,18 17 1,35 36 0,0 17-1,35-18 1,18 1-1,17-36 1,-17-35 0,0 0-1</inkml:trace>
  <inkml:trace contextRef="#ctx0" brushRef="#br0" timeOffset="108629.661">5045 15046 0,'0'18'16,"0"-1"0,0 19-1,0-54 32,0 0-47,0 1 16,0-54-1,-18-17 1,18 17 0,35 36-1,-17 17-15,88 18 16,-18 53 0,-17 18 15,-54 17-16,1-35 1,-18 0 0,0-18-1,0-17 1,-18-53 15</inkml:trace>
  <inkml:trace contextRef="#ctx0" brushRef="#br0" timeOffset="109067.161">5662 14376 0,'0'0'16,"0"-18"-16,0 0 15,0-17 1,18 35 0,17 18-1,-35 17 1,0 36 0,0 52-1,0 36 1,0-18-1,0-35 1,18 0 0,-1-36-1,1-17 1,0-35 0,17-18 15,0-18-16,0-35 1,-17 0-16</inkml:trace>
  <inkml:trace contextRef="#ctx0" brushRef="#br0" timeOffset="109208.061">5821 14834 0,'0'0'15,"-53"-17"-15,0-1 16,53 0-1,53 1 1,35-19 0,-70 19-16</inkml:trace>
  <inkml:trace contextRef="#ctx0" brushRef="#br0" timeOffset="109942.46">7108 14834 0,'0'0'0,"18"0"0,17 0 15,-17 0 1,0 0-1,-18 18 17,17 17-17,-17 18 1,0 0 0,18 0-1,-18-18 1,0-52 15,0-1-31,0-17 16</inkml:trace>
  <inkml:trace contextRef="#ctx0" brushRef="#br0" timeOffset="110098.587">7197 14728 0,'-18'-88'15,"36"176"-15,-54-246 0,19 122 0,17 1 16,-18 18-1,18 52 32</inkml:trace>
  <inkml:trace contextRef="#ctx0" brushRef="#br0" timeOffset="110489.52">7585 14746 0,'0'0'0,"17"0"15,1-18 1,-36 18 31,1 0-32,-1 18-15,0 17 16,18 36 15,18-18-15,0-36-16,35 36 16,0 0-1,-36-35 1,-17 0-1,-35-1 1,-18 1 0,-70-18-1,70 0 1,35 0 0</inkml:trace>
  <inkml:trace contextRef="#ctx0" brushRef="#br0" timeOffset="111146.106">8925 14817 0,'0'-18'16,"0"0"-1,0 1-15,-17-1 16,-36 0 0,-18 18 15,1 53-15,-1 0-1,53 18 1,54-1-1,70-17 1,-18-35 0,-18-18-1,-52-18-15,0-35 16,-18-35 0,0 18-1,0 52 1,0 36-1,-18 52 1,18-17 15,53 18-15,-18-18 0,-17-36-1,-1-17-15</inkml:trace>
  <inkml:trace contextRef="#ctx0" brushRef="#br0" timeOffset="111521.528">9190 15046 0,'0'0'0,"0"-18"93,-18 1-77,18-1-16,-17-35 16,17-35-1,0-18 17,35 53-1,-18 36-31,72-1 0,17 71 15,-1 35 1,-34 0 0,-53 0-1,-18-35 1,0-17 0,-36-36-1,19 0-15</inkml:trace>
  <inkml:trace contextRef="#ctx0" brushRef="#br0" timeOffset="112068.589">10283 14817 0,'0'17'62,"-17"-17"-46,17 36-1,0 34 1,0-17 0,0-18-1,0-17-15,-18-18 47,1-35-47,17 17 16</inkml:trace>
  <inkml:trace contextRef="#ctx0" brushRef="#br0" timeOffset="112210.015">10231 14693 0,'0'-35'0,"0"-18"15,0 141 1,0-229-16,-18 106 15,18 17 17,0 36-32,0-1 31</inkml:trace>
  <inkml:trace contextRef="#ctx0" brushRef="#br0" timeOffset="112616.805">10442 14958 0,'0'0'0,"18"17"0,-18 1 15,0 0 17,0-36-1,0 0-31,0-35 15,-18 1 17,18 34-32,0-88 15,18 36 1,52 70 0,36 52-1,-18 19 1,1 17-1,-54-17 1,-35-18 0,-18-18-1,-17-17 1,0-18 0,17-18-1</inkml:trace>
  <inkml:trace contextRef="#ctx0" brushRef="#br0" timeOffset="112991.779">11077 14429 0,'0'0'0,"0"-18"0,0-17 16,0 17-1,18 18 1,17 18 0,18 52-1,-18 71 1,-35-17 0,0-36-1,0 18 1,0-18-1,36-17 17,-1-36-17,-17-35-15,34 0 16,1-35 0,-35 17-16</inkml:trace>
  <inkml:trace contextRef="#ctx0" brushRef="#br0" timeOffset="113148.009">11254 14852 0,'0'0'0,"-106"-18"15,35 1 1,71-1 0,88 18-1,1-18 1,-1 1-1</inkml:trace>
  <inkml:trace contextRef="#ctx0" brushRef="#br0" timeOffset="113538.598">11536 14746 0,'17'0'16,"1"0"-16,17 0 16,36-18-1,-1-17 1,-17 0 0,-53 0-1,-17-1 1,-36 36-1,0 18 1,18 53 15,35 17-15,0 0 0,0-70-16,53 52 15,17-17 1,-17-35-1,-18-36 1</inkml:trace>
  <inkml:trace contextRef="#ctx0" brushRef="#br0" timeOffset="113820.065">11994 14834 0,'0'0'16,"18"-17"-16,0 17 0,-1 0 15,19 35 1,-19 18-1,-17 17 1,0-17 15,0-70 1,-17-1-17,17 0 1,0-52-1,0 35-15,35-54 16,0-16 0,0 52-1</inkml:trace>
  <inkml:trace contextRef="#ctx0" brushRef="#br0" timeOffset="114288.804">12471 14552 0,'0'-18'16,"0"1"-1,17-36 1,-17-18-1,18 1 1,-18 17 0,0 18-1,-18 35 1,-35 0 0,18 88-1,0 53 1,35 35-1,0 1 1,0-19 0,0-122-1,0 105 1,-18-53 0,18-53-1,0-17 1,0-53-1,0-1-15</inkml:trace>
  <inkml:trace contextRef="#ctx0" brushRef="#br0" timeOffset="114429.284">12330 14958 0,'0'0'16,"0"-18"-1,17 0 1,54 1-1,-1-18 1,-52 35 0</inkml:trace>
  <inkml:trace contextRef="#ctx0" brushRef="#br0" timeOffset="114929.469">13035 14658 0,'0'0'0,"0"-18"15,-18 1 1,-34-1 0,-19 18-1,0 35 1,19 36-1,34-1 1,36 19 0,52-1-1,36-53 17,-53-35-17,-36-35 1,1-53-1,-18-1 1,0 36 0,0 106 15,0 18-15,35-1-1,18 1 1,-17-36-1,-1-17 1,-17-18-16</inkml:trace>
  <inkml:trace contextRef="#ctx0" brushRef="#br0" timeOffset="115210.811">13476 14711 0,'0'0'0,"18"-18"15,-18-35 1,0 36 0,-36 34-1,1 19 1,-18 16 0,18 19-1,35 35 1,18-36-1,17-34 1,0-19 0,18-34-1,-35-1 1</inkml:trace>
  <inkml:trace contextRef="#ctx0" brushRef="#br0" timeOffset="115601.504">13635 14764 0,'0'0'0,"17"0"31,1-18-15,0 0 0,17 1-1,-17-36 1,-18-18-1,0 18 1,-36 1 0,1 52-1,17 0-15,-34 52 32,16 54-17,36 18 1,0-18-1,36-18 1,52 0 0,-53-88-1,53 0 1,-52-18-16</inkml:trace>
  <inkml:trace contextRef="#ctx0" brushRef="#br0" timeOffset="115835.838">14217 14746 0,'0'0'0,"0"18"63,0-1-48,0 1 1,18-18-1,-36-18 17,0-17-17,18 17-15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04:23.1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 1023 0,'0'0'0,"0"-18"16,0 36 78,0 0-79,0 17-15,0 36 16,0 34 15,-17 1-15,-1 0-1,0-18 1,18-35 0,0-35-16,0-1 15,0-70 16,0 18-15</inkml:trace>
  <inkml:trace contextRef="#ctx0" brushRef="#br0" timeOffset="453.332">847 1111 0,'0'0'0,"-18"-17"15,18-19 1,18 19 0,17-1-1,53 18 1,-17 35-1,-1 18 1,18 35 0,-35 36-1,-17-1 1,-36-17 0,-18-35-1,-88 17 1,0-53-1,-35-17 17,53 0-17,35-18 1,88-18 0,-17 18-16</inkml:trace>
  <inkml:trace contextRef="#ctx0" brushRef="#br0" timeOffset="718.968">1429 1464 0,'17'0'15,"-17"-18"-15,0 36 31,0 0-15,0 17-16,0 18 31,0-36-31,18 19 16,-18-1 0,18-35-1,-18-18-15</inkml:trace>
  <inkml:trace contextRef="#ctx0" brushRef="#br0" timeOffset="859.579">1535 1305 0,'0'0'0,"-18"-88"16,-17 35 0,17 18-1,18 17 1,18 1-1</inkml:trace>
  <inkml:trace contextRef="#ctx0" brushRef="#br0" timeOffset="1328.567">2046 1111 0,'0'0'0,"18"0"31,-18-17-31,17-1 16,-17-17 0,0 17-16,0-17 15,-35-1 1,0 36-1,-18 18 1,0 35 15,18 53-15,17 35 0,18 35-1,0 1 1,-18-36-1,18-35 1,-17-36 0,-1-52-1,1-18 1,17-71 0,0 54-16</inkml:trace>
  <inkml:trace contextRef="#ctx0" brushRef="#br0" timeOffset="1484.785">1817 1658 0,'-18'-18'16,"18"1"15,18 17-15,52-18-1,19-35 1,-54 36-16</inkml:trace>
  <inkml:trace contextRef="#ctx0" brushRef="#br0" timeOffset="1906.498">2452 1288 0,'0'0'0,"17"-18"15,1-17 1,0-18 0,-1 0 15,-17 18-15,0 17-1,-35 0 1,0 54-1,-18 34 1,35 1 0,1 70-1,-1 0 1,18 35 0,-18-70-1,18-35 1,-17-36-1,17-17 1,-18-36 0,18 0-1</inkml:trace>
  <inkml:trace contextRef="#ctx0" brushRef="#br0" timeOffset="2062.804">2311 1676 0,'0'0'15,"-18"0"-15,18-18 16,0 0 0,18 1-1,52-19 1,-17 19-16</inkml:trace>
  <inkml:trace contextRef="#ctx0" brushRef="#br0" timeOffset="2453.358">2822 1482 0,'0'0'0,"18"-18"16,-18 0-1,17 18 1,1-53 0,-18 18-1,0 0 1,-18 35 0,1 0-16,-18 35 15,-1 18 1,36 35-1,0-17 1,18-1 0,17 1-1,36-53 17,-36-18-32</inkml:trace>
  <inkml:trace contextRef="#ctx0" brushRef="#br0" timeOffset="2766.5">3140 1499 0,'0'0'0,"0"-17"15,17 17 1,-17 35 0,0 35-1,0 1 1,0-18-1,18-35 1,-18-36 15,18-35-15,-18 0 0,17-35 15,19 17-16,-1 1 1,-35 52-16,35 1 0</inkml:trace>
  <inkml:trace contextRef="#ctx0" brushRef="#br0" timeOffset="3157.098">3581 1482 0,'0'0'16,"0"-18"15,17 0-15,-17 1-1,18-19 1,-18 1 0,0 0-1,-35 35 1,-1 18 0,-17 34-1,36 19 1,17 17-1,35-17 1,18-18 0,-18-36-16,18 1 15</inkml:trace>
  <inkml:trace contextRef="#ctx0" brushRef="#br0" timeOffset="3532.093">3916 1711 0,'-18'-18'47,"18"1"-31,0-1-16,0 0 15,-17-35 1,34-35-1,-17 71-15,53-54 16,35 53 0,18 36-1,-18 53 1,-35-1 0,-35 18 15,-18-35-16,0 0 1,0-35 0,-18-18-16</inkml:trace>
  <inkml:trace contextRef="#ctx0" brushRef="#br0" timeOffset="3953.886">4498 1005 0,'0'0'16,"0"-17"-16,0-19 0,0 19 31,0-1-16,18 36 1,-1-1 0,1 54-1,-18 53 1,0 17 0,0 0-1,0-18 1,-18-17-1,18-35 1,35-18 0,-17-53-1,35-18 1,18-35 0,-54 35-1</inkml:trace>
  <inkml:trace contextRef="#ctx0" brushRef="#br0" timeOffset="4110.152">4604 1341 0,'-36'0'0,"72"0"0,-124-18 16,70-17-1,88 17 1,36-17-1</inkml:trace>
  <inkml:trace contextRef="#ctx0" brushRef="#br0" timeOffset="5470.469">5715 1270 0,'-18'0'31,"18"18"1,0 17-17,0 18 1,0 17-1,0 1 1,0-36 0,18 0-1,-18-52 63,0-1-46,-18 18-17,18-17 1,0-19 0,-17 1-1,17-18 1,0-35-1,17 17 1,1 54-16,17-19 16,18 19-1,-18 70 1,18 17 0,-35 1-1,17-18 1,-17-36-1,-18-70 17,0-17-1,0-1-15,18 1-1,-18 52-15,52 1 16,37 52-1,-1 35 1,-35 36 0,-18-18-1,-35-35 1,0 18 0,0-89 15</inkml:trace>
  <inkml:trace contextRef="#ctx0" brushRef="#br0" timeOffset="5876.908">6579 1341 0,'0'0'0,"0"-18"63,18 18-63,-18-18 15,18-17 1,-18-18 0,0 18-1,-18 35 1,0 0-1,1 17-15,-19 54 16,36 17 15,0 18-15,18-35 0,53-19-1,-1-16 1,54-54-1,-89-17-15</inkml:trace>
  <inkml:trace contextRef="#ctx0" brushRef="#br0" timeOffset="6298.615">7056 847 0,'0'0'0,"0"-18"31,0 36 16,-18-1-32,18 19 1,0 52 0,0 0-1,0 18 1,18-71-16,-1 89 16,1-19-1,-1-16 1,1-37-1,0-34 1,-1-18 0,19-35-1</inkml:trace>
  <inkml:trace contextRef="#ctx0" brushRef="#br0" timeOffset="6486.201">7214 1305 0,'0'0'0,"-35"-17"15,35-1 1,0 0 0,35-17 15,18 17-16,-53 1-15</inkml:trace>
  <inkml:trace contextRef="#ctx0" brushRef="#br0" timeOffset="7032.999">7355 847 0,'0'0'0,"-17"-18"16,-1-17-1,0 35 17,18 35-17,18 18 1,17 35 0,-35-53-16,18 89 15,0-18 1,-1 0-1,1-18 1,0-53 0,-18-17-1,0-71 32,0 0-31,17-35-1,36 17 1,0 36 0,-18 35-16,36 35 15,-1 36 1,-17 17 0,-35 0-1,-18-17 1,0-36-1,-53-18 1,18-34 0,17-1-1</inkml:trace>
  <inkml:trace contextRef="#ctx0" brushRef="#br0" timeOffset="7423.612">8237 1305 0,'0'0'0,"0"-17"15,0-19 1,-35 19 0,0-1-1,-36 36 1,36 35-1,17 35 1,36 0 0,53-17-1,17-36 1,18-35 15,-71-35-15,-18-54-1,-17-16 1,-35 16 0,-18 36-1,18 18 1</inkml:trace>
  <inkml:trace contextRef="#ctx0" brushRef="#br0" timeOffset="8017.35">8961 1235 0,'0'0'16,"-36"0"-16,-17 0 31,-17 0-16,-1 17 1,-17 72 0,70-1-1,71 0 1,18-35 0,-1-36-1,1-34 1,-18-89-1,-18-35 1,-17-18 0,-18 18-1,0 18 1,0 52 0,-18 53 15,1 71 0,17 0-15,0 35-1,0 18 1,0 18 0,-18-89-16,18 71 15,-18-18 1,18-35-1,0-18 1,53-35 0</inkml:trace>
  <inkml:trace contextRef="#ctx0" brushRef="#br0" timeOffset="8377.116">9278 1323 0,'0'0'16,"18"-18"-16,-18-17 15,0 0 1,0-1 0,0 1-1,-18 35 17,0 18-17,18 17 1,0 0-1,18 36 1,0-36-16,-1 36 31,-17-1-31,-17-17 32,-36-35-32,-18-18 15,1 0 16,34-18-31</inkml:trace>
  <inkml:trace contextRef="#ctx0" brushRef="#br0" timeOffset="9002.034">10583 1270 0,'0'0'0,"-35"-18"32,0 18-32,-18 36 15,18 17 1,35 35 0,35 0-1,35-35 1,1-36 15,-18-34-15,-35-36-1,-1-35 1,-17 0 0,-17 17-1,-1 36 1,18-1-1</inkml:trace>
  <inkml:trace contextRef="#ctx0" brushRef="#br0" timeOffset="9424.014">11042 1058 0,'0'0'16,"0"-17"-16,18-36 31,17 0-15,-18-35-1,-17 35 1,0 35 0,-35 0-1,0 36 1,-18 17-1,0 36 1,0 35 0,36 35-1,17 71 1,-18-54 0,18-34-1,0-18 1,0-53 15,0-18-15,0-70-1,18 35-15</inkml:trace>
  <inkml:trace contextRef="#ctx0" brushRef="#br0" timeOffset="9564.645">10918 1517 0,'0'0'0,"-17"0"16,17-18 0,35 18-1,36-35 1,34 0 0</inkml:trace>
  <inkml:trace contextRef="#ctx0" brushRef="#br0" timeOffset="10517.583">11889 1235 0,'0'0'0,"0"-18"0,0 0 16,0 1-1,-18 17 1,0 17-1,-17 54 1,17 17 15,36 0-15,35-35 0,18-17-1,-1-36 1,-17-53-1,-18-36 1,-17 19 0,-18 35-1,0 70 17,0 0-32,35 18 15,18 18 1,0-36-1,18-35 1,-19 0 15,-16-53-15,-19-35 0,-17-36-1,-17 36 1,-19 53-1</inkml:trace>
  <inkml:trace contextRef="#ctx0" brushRef="#br0" timeOffset="10939.657">12682 1270 0,'18'0'15,"0"0"17,-18-18-17,17-17 1,-17-18-1,-17 0 1,-19 36 0,1 52-1,0 18 1,35 35 0,17 0-1,19 0 1,17-17-1,0-36 1,-18-35 0,0-35-1,-17 17 1</inkml:trace>
  <inkml:trace contextRef="#ctx0" brushRef="#br0" timeOffset="11486.522">13106 829 0,'0'0'0,"0"-71"16,-36 1-1,19 35 1,-1 17 0,18 53-1,0 36 1,18 52-1,-18 18 1,17 1 0,-17 34 15,0-70-15,0-53-1,0-18 1,0-17-1,0-36 1,18-53 0,35-17-1,18-18 1,-19 36 0,1 52-1,0 36 1,0 70-1,-35 35 1,-36-52 0,-17-18-1,-36-18 17,-17-35-17,18-17 1,52-36-1</inkml:trace>
  <inkml:trace contextRef="#ctx0" brushRef="#br0" timeOffset="13627.569">11994 970 0,'0'-18'47,"0"1"-16,0-1 1,0 1-17,0-1 16,0 0-15,0 1 0,0-19-1,0 19 32,-17 17-16,-1 0 16,18 17-47,0 19 16,-17-1 0,17 0-1,-18 18 16,18 0-15,-18-18 0,1 1-1,-19 17 1,36-36-16,-17 36 16,-1-18-1,0 1 1</inkml:trace>
  <inkml:trace contextRef="#ctx0" brushRef="#br0" timeOffset="14580.906">12382 776 0,'0'-18'62,"0"1"-46,-17 17 109,17 17-94,0 1-15,0 17-16,0 36 16,0-1-1,0 1 1,0-36-16,0 54 15,0-1 17,0-18-17,0-17 1,-18-35 0</inkml:trace>
  <inkml:trace contextRef="#ctx0" brushRef="#br0" timeOffset="15721.868">13935 776 0,'0'-18'32,"17"18"-17,-34 0 32,-1 0-31,0 0-16,-17 0 31,18 0-15,-36 0-1,0 0 1,17 0-1,19 18 1,-1 0 0,18-1-1,-18 1 1,18 0-16,0-1 16,0 19-1,0 16 1,0 1-1,0 18 1,0 0 15,0 52-15,0-35 0,-17-17-1,17-1 1,0-17-1,0-18 1,0-17 0,35-18-1,0 0 1,18 0 0,-17-35-1,17-18 1</inkml:trace>
  <inkml:trace contextRef="#ctx0" brushRef="#br0" timeOffset="15909.446">13670 1305 0,'0'0'0,"-18"0"16,36 0 15,35 0-15,-18-35-1</inkml:trace>
  <inkml:trace contextRef="#ctx0" brushRef="#br0" timeOffset="16268.793">14217 811 0,'0'0'0,"-18"-53"16,1 18-1,-1 35 17,0 18-1,1 35-16,17 53 1,0-1 0,0 19-1,0-1 1,0 1 0,17-1-1,-17-70 1,0-35-1,18-18 1,17-18 0</inkml:trace>
  <inkml:trace contextRef="#ctx0" brushRef="#br0" timeOffset="16644.236">14517 1323 0,'17'0'31,"1"0"-15,17 0 0,1-18-1,17-17 1,-53 17-16,17-52 15,-17 35 1,-17 17 0,-36 18-1,0 53 1,35 53 15,18-36-15,53 1-1,35-18 1,-35-36-16</inkml:trace>
  <inkml:trace contextRef="#ctx0" brushRef="#br0" timeOffset="17362.809">14975 1446 0,'-17'0'0,"17"-17"16,-18 17 31,0 0-32,18 17 32,0-34 16,0-1-48,0 0-15,0-34 16,0-19-1,36-17 1,-1 35 0,36 71-1,-1 34 1,18 19 0,-70-36-1,17 18 1,-35-18-1,0-52 17,0-36-17,0-35 1,0 17 0,18 54-16,17-19 15,36 36 1,17 71-1,-18 17 1,-52 0 0,-18-17-1,-53-1 1,36-52 0,-19-36 15,36 1-31</inkml:trace>
  <inkml:trace contextRef="#ctx0" brushRef="#br0" timeOffset="17723.874">15857 1305 0,'0'-17'16,"0"-1"0,18 18-16,0-35 15,-1-18 1,-17 0 0,-17 18-1,-19 35 1,19 0-1,-36 35 1,35 53 0,36 0-1,35 0 1,17-17 0,1-18-1,-1-53 1</inkml:trace>
  <inkml:trace contextRef="#ctx0" brushRef="#br0" timeOffset="18067.782">16192 1446 0,'0'-17'16,"-17"-1"0,17 0-1,0 1-15,0-36 16,0 0-1,17-18 17,36 1-17,36 17 1,-72 35-16,89 18 16,-35 53-1,-18 18 1,-36 35-1,-17-18 1,-35-18 0,0-17-1,-1-35 1</inkml:trace>
  <inkml:trace contextRef="#ctx0" brushRef="#br0" timeOffset="18473.856">16863 794 0,'0'0'0,"-18"-36"16,18-16-1,18 52 17,17 35-17,-17 18 1,-18 35 0,0 18-1,-18-71-15,0 89 16,1-19-1,17 1 1,0-35 15,35-18-15,18-36 0,18-34-1,-19-19 1</inkml:trace>
  <inkml:trace contextRef="#ctx0" brushRef="#br0" timeOffset="18615.577">16880 1094 0,'0'0'16,"0"-18"-16,-17 18 0,70 0 31,53-18-16</inkml:trace>
  <inkml:trace contextRef="#ctx0" brushRef="#br0" timeOffset="19365.627">17992 1076 0,'17'18'62,"1"-1"-62,-18 1 16,0 0-16,35 52 15,-35-17 1,0-35 0,0-36 30,0 0-46</inkml:trace>
  <inkml:trace contextRef="#ctx0" brushRef="#br0" timeOffset="19506.548">18045 935 0,'0'-35'0,"0"70"16,0-106-16,-18 18 16,0 18-1,18 17 1</inkml:trace>
  <inkml:trace contextRef="#ctx0" brushRef="#br0" timeOffset="19881.496">18292 1199 0,'0'0'16,"0"36"-16,0-19 15,0-34 1,0-19 0,0-16-1,0-37 1,0 72 0,0-54-1,52 18 1,37 53-1,-1 53 1,0 18 0,-35 17-1,-35 18 1,-18-53 0,-36 0-1,1-53 1,0 0-1,35-18 1</inkml:trace>
  <inkml:trace contextRef="#ctx0" brushRef="#br0" timeOffset="20193.907">18927 723 0,'0'0'0,"0"-17"16,0-1 0,0 36 15,35 52-15,0 18-1,-35 18 1,0 53-1,0-71 1,0 0 0,0-52-1,18-19 1,-1-34 0</inkml:trace>
  <inkml:trace contextRef="#ctx0" brushRef="#br0" timeOffset="20365.813">19103 1129 0,'0'0'0,"-18"-18"15,-35 1 1,18-1 0,88 0 15,53-17-16</inkml:trace>
  <inkml:trace contextRef="#ctx0" brushRef="#br0" timeOffset="20740.73">19562 1005 0,'-18'0'0,"36"0"47,-1 0-47,-17-17 16,18-19 0,-18 1-1,0 0 1,-35 35-1,-1 0 1,19 18-16,-1 17 16,0 35-1,36 19 1,17-1 0,18-18 15,-18-52-31</inkml:trace>
  <inkml:trace contextRef="#ctx0" brushRef="#br0" timeOffset="21037.799">19808 1005 0,'0'0'0,"18"0"15,-18 53 1,18 0-1,-18 18 1,0-36 0,0 0-1,-18-35 1,18-17 0,-18-19 15,18-52-16,0 18 1,36-1 0,17 1-1</inkml:trace>
  <inkml:trace contextRef="#ctx0" brushRef="#br0" timeOffset="21459.718">20249 829 0,'18'-18'32,"0"1"-32,-1-19 15,1 1 1,-18-18 15,0 36-31,-18-1 16,1 18-1,-19 35 1,19 36 0,-1 35-1,1 35 1,17 70-1,-18-69 1,0-19 0,1-52-1,17-54 1,17-17 0,1-17-16</inkml:trace>
  <inkml:trace contextRef="#ctx0" brushRef="#br0" timeOffset="21631.588">20232 1305 0,'0'0'0,"-35"-17"16,17-1 0,36-17-1,52 17 1,1-17-1,-18 0 1</inkml:trace>
  <inkml:trace contextRef="#ctx0" brushRef="#br0" timeOffset="22100.355">21026 952 0,'0'-17'15,"0"-1"1,-18 18 0,-35-17-1,35 17-15,-52 0 16,-18 35 0,17 0-1,18 36 1,71 17-1,70 0 1,0-35 0,-17-53-1,-1-53 1,-17-17 0,-18-1-1,-35 18 1,-17 106 31,-1 18-32,18-1 1,0 1 0,35-18-1,18-53 1</inkml:trace>
  <inkml:trace contextRef="#ctx0" brushRef="#br0" timeOffset="22412.812">21555 935 0,'0'0'0,"-18"-35"15,0 35 1,1 0-1,-18 0 17,-1 35-17,-17 53 1,36 0 0,17 0-1,17 1 1,36-36-1,0-36 1,0-34 0,-18-1-16</inkml:trace>
  <inkml:trace contextRef="#ctx0" brushRef="#br0" timeOffset="22756.425">21855 1058 0,'0'0'0,"0"-17"16,0-1 15,35 0-15,0-17-1,18-18 1,-53 0-1,-35 53 1,-36 18 0,18 70-1,0 0 1,53 18 0,18-18-1,35-17 1,35-53-1,0-36 1</inkml:trace>
  <inkml:trace contextRef="#ctx0" brushRef="#br0" timeOffset="23272.39">22807 1023 0,'-18'0'0,"1"0"32,34 0 30,1 0-62,17 0 16,54 18-1,-54-18-15,88 0 16,1-18 0,-1 0-1,-70 18 1,-18 0 0,-17-17-1,-18-1 48</inkml:trace>
  <inkml:trace contextRef="#ctx0" brushRef="#br0" timeOffset="30617.08">1270 2805 0,'0'-18'0,"18"0"16,-18-17-1,0 17 1,-18 36 15,18 17-31,-35 1 16,-1 69 0,19-69-1,-36 87 1,0 1-1,0-19 1,18-34 0,35-36-1,0-52 17,17-54-17,19-35 1,52-52-1,0-1 1,-17 18 0,-54 105-16,1-34 15,0 35 1,-1 70 0,18 35-1,1 36 16,-1 18-15,-17-1 0,-1 36-1,-17-53 1,18 0 0,-18-36-1,0-35 1,-18-70 15</inkml:trace>
  <inkml:trace contextRef="#ctx0" brushRef="#br0" timeOffset="30820.594">1341 3298 0,'0'0'0,"-89"0"31,36-17-15,71 17 15,35-18-15,18 1 0,-36 17-16</inkml:trace>
  <inkml:trace contextRef="#ctx0" brushRef="#br0" timeOffset="31179.912">1958 3157 0,'0'0'16,"35"-17"-16,-52 17 47,-1 0-32,-17 0 1,-36 17 0,18 36-1,36 0 1,17 0-1,17 18 1,18-71-16,36 35 16,35-35-1,-18-18 1,-35-17 0</inkml:trace>
  <inkml:trace contextRef="#ctx0" brushRef="#br0" timeOffset="31554.857">2452 2857 0,'0'0'0,"0"-17"0,0-18 16,0-1 0,-18 19-1,18 34 1,0 1-1,0 35 1,0 35 0,0 18-1,0 0 1,-17 0 0,17-71-16,0 18 15,0 17 1,0-17-1,0-18 17,52-35-17,-16 0 1,34-70 0</inkml:trace>
  <inkml:trace contextRef="#ctx0" brushRef="#br0" timeOffset="31742.579">2452 3210 0,'0'0'15,"-18"0"-15,-17 0 0,0-17 16,88 17 15,35-18-15,-18 0-1,-34 1-15</inkml:trace>
  <inkml:trace contextRef="#ctx0" brushRef="#br0" timeOffset="31930.852">2822 3104 0,'0'0'0,"35"0"16,-35 36 15,0-1-16,0-17-15,0 17 16,0 0 0,-17 18-1,-1-35 1</inkml:trace>
  <inkml:trace contextRef="#ctx0" brushRef="#br0" timeOffset="32087.106">2857 3052 0,'0'0'0,"0"-18"0,0-17 0,0-18 31,0 17-15,-17 19 15</inkml:trace>
  <inkml:trace contextRef="#ctx0" brushRef="#br0" timeOffset="32477.67">3387 3052 0,'0'0'0,"-18"0"0,-35 0 16,0 35 0,-17 18 15,52 17-15,36 1-1,52-1 1,36-52-1,-18-18 1,-35-35 0,-35-36-1,-36-17 1,-17 0 0,-18 35-1,35 35 1</inkml:trace>
  <inkml:trace contextRef="#ctx0" brushRef="#br0" timeOffset="32837.57">3863 3334 0,'0'0'0,"0"17"15,18-17 1,-18-35 15,-18-18-15,0-17-1,18-1 1,53-17 0,-18 70-16,89 18 15,-1 18 1,-17 52-1,-53 19 1,-35-1 0,-18-35-1,-53 17 17,18-70-17,17 0-15</inkml:trace>
  <inkml:trace contextRef="#ctx0" brushRef="#br0" timeOffset="33149.892">4516 3157 0,'0'0'16,"88"-88"-16,-35 53 16,-53 17-1,0 1 1,-18 34 15,0-17-31,-17 53 16,35-18-1,18 18 1,35 18 0,0-36 15,-36 18-16,-52-18 1,17-35-16,-123 0 16,35 0-1</inkml:trace>
  <inkml:trace contextRef="#ctx0" brushRef="#br0" timeOffset="33978.399">1358 3881 0,'0'0'16,"-53"0"-1,0 0 1,-17-18 0,17 18-1,18 0 1,35 18 15,35-18-15,53 17-1,-35-17-15,123 18 16,124-1 0,88-17-1,53 0 1,18 0 0,-53 0 15,-142 0-16,-105-17 1,-71 17 0,-53-18-1,-17 18 1,-18-17 15,0-19-15,0 19-16</inkml:trace>
  <inkml:trace contextRef="#ctx0" brushRef="#br0" timeOffset="35541.221">864 4445 0,'0'-18'15,"18"18"48,-18 18-63,18 17 15,-1 1 1,-17-19-16,0 54 16,0-18-1,-17 0 1,17-18-1,0-53 32,0 1-47,0-19 16</inkml:trace>
  <inkml:trace contextRef="#ctx0" brushRef="#br0" timeOffset="36025.522">970 4251 0,'0'0'0,"-18"-18"16,18 1 0,18 34 15,0 1-31,-1 17 15,36 36 1,-17-1 0,52-17-1,0 0 1,-17-35 0,-54-1-16,18-17 15,-17 18 1,-18 0-1,-18-1 17,-17 36-17,-35 18 1,-71 70 0,-1-35-1,37-18 1,34-35-1,53-35 1,71-36 0,35-35-1</inkml:trace>
  <inkml:trace contextRef="#ctx0" brushRef="#br0" timeOffset="43216.327">2064 4639 0,'0'-18'15,"17"18"1,-17-17 15,18 17-31,-18-18 31,18 18-15,-18-18 0,-18 18-1,-17 0 1,-18 0 0,18 18-1,-1 0 1,36 17-1,0-17-15,18 17 16,35 18 0,0-18-1,-36 0 1,1 1 0,-18-1-1,-35-17 1,-36-1 15,1-17-15,17 0-1,0 0 1,35 0 0,71-35-1,-18 17-15</inkml:trace>
  <inkml:trace contextRef="#ctx0" brushRef="#br0" timeOffset="43638.063">2434 4745 0,'0'0'0,"18"0"16,-1-18-1,19-17 1,-19 0 0,-17-1-1,0 19 1,-17 17-1,-36 17 1,0 36 0,18 0-1,17 18 1,18-1 0,35-17-1,18-35 1,-18-18-1,36 0 1,-36 0-16</inkml:trace>
  <inkml:trace contextRef="#ctx0" brushRef="#br0" timeOffset="43997.586">2787 4904 0,'0'17'0,"0"1"31,0-36 0,18 18-31,-18-35 16,0-18 0,0-18-1,17-17 1,18 53-1,18 17 1,0 54 15,0 34-15,-35-52-16,35 70 16,-36-17-1,1-18 1,0-53 15</inkml:trace>
  <inkml:trace contextRef="#ctx0" brushRef="#br0" timeOffset="44622.86">3722 4745 0,'0'0'0,"17"-18"0,-17 1 15,18-19 1,-18 19 0,-53-1-1,-53 18 1,0 18-1,1 35 1,34 17 0,71 18-1,53-35 1,53 0 0,-18-53-1,-53 0-15,36-53 16,-18-35-1,-18-35 1,-17-19 15,-18 37-15,0 34 0,-18 36-1,0 52 1,18 19-1,0-1 1,0 71 0,18 0-1,0 35 1,-1-35 0,-17-36-1,0-35 1,0-17-1,18-36 1</inkml:trace>
  <inkml:trace contextRef="#ctx0" brushRef="#br0" timeOffset="45013.472">4357 4516 0,'0'0'15,"0"-18"-15,-18-35 16,18 18 0,-17 35-1,17 17 32,0 1-47,0 53 16,0 34-1,0 19 17,0-1-17,-18-17 1,18-71-16,0 18 15</inkml:trace>
  <inkml:trace contextRef="#ctx0" brushRef="#br0" timeOffset="45450.876">4621 4533 0,'0'0'16,"18"-17"-16,0-1 16,-18 0 15,-18 36 0,0-18-15,-17 0-1,-18 35 1,0-17 0,36-18-16,-1 35 15,18 0 1,0 18 0,0 18-1,18 17 1,-1-17-1,1-18 1,0-1 0,-1-34 15,18-36-15</inkml:trace>
  <inkml:trace contextRef="#ctx0" brushRef="#br0" timeOffset="45825.816">4886 4798 0,'-18'-18'0,"36"0"31,0 1-31,17-1 16,0-17 0,0 0-1,-35-18 1,0 35 15,-17 18-31,-18 0 16,-18 35-1,17 18 1,36 35 0,18-17-1,35 17 1,0-52 0,17-19-1</inkml:trace>
  <inkml:trace contextRef="#ctx0" brushRef="#br0" timeOffset="46419.516">5292 4692 0,'0'0'0,"0"18"31,0 17-15,17 18-1,19-18 1,-1 0 0,-18-35-16,54 0 15,-18-35 1,18-18 0,-1-17-1,-17-1 1,-53 18-1,-18 35 1,-17 18 0,-18 36-1,36 52 17,-1 35-17,18 36 1,0 35-1,18-35 1,-18-18 0,-18-53-1,-35-35 1,0-53 0,-53-35-1,36-36 1,34 1-1,36-54 1,71 1 0,52-1-1,19 1 1</inkml:trace>
  <inkml:trace contextRef="#ctx0" brushRef="#br0" timeOffset="46841.638">6174 4480 0,'0'0'0,"0"-17"16,0-1 15,-18 18 16,0 0-31,1 0-1,17-18 64</inkml:trace>
  <inkml:trace contextRef="#ctx0" brushRef="#br0" timeOffset="47341.688">6138 4463 0,'0'0'0,"18"0"31,0 0-15,-1 0-1,-17-18 1,0 0 0,-17 18-1,-1 0 1,-17 0-1,-1 36 1,1-1 0,17 35-1,18-17 1,18 0 0,17 18-1,-17-1 16,-18-34-15,-18-36 0,1 0-1,-36 0 1,-18-18 0,36 0-1,35 1 1</inkml:trace>
  <inkml:trace contextRef="#ctx0" brushRef="#br0" timeOffset="47763.689">6685 4339 0,'0'0'0,"0"-17"16,0-1 0,-18 18 15,1 18-16,-54 17 1,1 53 0,17 18-1,53-71-15,-35 89 16,35-1 0,35-17-1,18-53 16,17-36-15,-17-17-16</inkml:trace>
  <inkml:trace contextRef="#ctx0" brushRef="#br0" timeOffset="48076.172">7232 4286 0,'0'-17'0,"-18"-1"0,1 18 32,17 18-32,17 35 15,19 52 1,-1 54 15,-18 17-15,-17-17-1,-52-53 1,-19-53 0,36-35-16</inkml:trace>
  <inkml:trace contextRef="#ctx0" brushRef="#br0" timeOffset="48779.135">8026 4604 0,'0'0'0,"0"-18"0,-18 18 15,0 0 1,36 0 31,0 0-47,35 0 15,-18 0-15,106 0 16,18 0 0,-1 0-1,-69 0 1,-36 0 0,-36 0 15,1-18-16,0 18 1,-18-17 0</inkml:trace>
  <inkml:trace contextRef="#ctx0" brushRef="#br0" timeOffset="52905.581">9419 4233 0,'0'0'0,"0"-17"16,0-1-1,0 0 1,0 1 0,0 34 31,0 1-32,0 0-15,0 52 16,0 36-1,0 0 1,0-18 0,-17 0-1,17-17 1,0-18 0,0-18-1,52-35 1,-34 0-1,70-35 1,-17-1 0,-18 1-16</inkml:trace>
  <inkml:trace contextRef="#ctx0" brushRef="#br0" timeOffset="53092.978">9313 4516 0,'0'0'0,"-17"0"0,-19-18 16,54 18-1,53-18 1,17 18 0,18-35-1,-53 17 1</inkml:trace>
  <inkml:trace contextRef="#ctx0" brushRef="#br0" timeOffset="53437.313">9878 4392 0,'0'0'16,"0"-18"0,-18 18-1,-17 36 1,0 17-1,17 17 1,18 1 15,88-1-31,-17-34 16,-18-36 0,-18-53-1,-17 0 1,-18-35-1,-18 17 1,0 53 0,-35 1-1,18 17 1,17 0-16</inkml:trace>
  <inkml:trace contextRef="#ctx0" brushRef="#br0" timeOffset="53859.088">10601 4410 0,'0'0'0,"0"-18"0,0 0 16,0 1-16,0 34 63,0 36-48,18 53 1,-1 18-1,1 34 1,0 1 0,-18-35-1,0-36 1,0-71-16,17 19 16,-34-89 15,-1 0-16</inkml:trace>
  <inkml:trace contextRef="#ctx0" brushRef="#br0" timeOffset="54124.709">10636 4516 0,'0'0'0,"18"-71"15,17 36 1,0 17-1,36 36 1,35 17 0,-53 18-1,-53 0 1,-18 0 0,-52-18-1,-19-17 1,36-18-1</inkml:trace>
  <inkml:trace contextRef="#ctx0" brushRef="#br0" timeOffset="54641.179">11518 4463 0,'18'-18'15,"-18"0"1,-35 18 0,17 0-16,-35 0 15,-18 0 1,1 53-1,52 0 1,18 0 0,71-18 15,52 1-15,-70-54-1,0-35 1,-18 0-1,-35 0 1,0 36 0,-17 34-1,-1 19 1,18 16 0,0 19-1,35-36 1,1 1-1,17-36 1,-36-18 0</inkml:trace>
  <inkml:trace contextRef="#ctx0" brushRef="#br0" timeOffset="54985.174">11871 4551 0,'18'-35'16,"-36"70"-16,106-141 15,-53 53 1,-17 18-1,-36 35 17,-34 17-17,16 1 1,19 17 0,17 18-1,53-17 1,-36-19-16,54 18 15,-18 1 1,-36-1 0,-34-17-1,-36-1 1,-71 1 15,54-18-15,34 0-16</inkml:trace>
  <inkml:trace contextRef="#ctx0" brushRef="#br0" timeOffset="55328.913">12259 4445 0,'0'0'0,"71"-53"15,-36 18 1,-18 17-1,-34 18 32,-1 0-47,18 35 16,-17 1 0,17-1 15,35 18-16,0 0 1,-35 17 0,-18-34-1,-34-1 1,-37-35 0,1 0-1</inkml:trace>
  <inkml:trace contextRef="#ctx0" brushRef="#br0" timeOffset="56329.371">13600 4339 0,'17'-35'15,"-17"17"1,0 1 0,-53 17-1,-35 0 1,-18 35 0,36 18-1,34 0 1,89 0 15,36 0-15,-1-53-1,0 0 1,-35-53 0,0-88-1,-36-18 1,-17 0-1,0 53 1,0 53 0,0 36-1,-17 34 1,17 54 0,0-54-16,-18 107 15,18-18 16,18 0-15,-1-1 0,1-34-1,-18 0 1,35-54 0,-17-17-1</inkml:trace>
  <inkml:trace contextRef="#ctx0" brushRef="#br0" timeOffset="56861.089">14199 4322 0,'0'0'16,"0"-18"-16,0 0 0,0 1 15,0-19 1,-35 19 15,-36-19-15,19 36-1,-19 18 1,18 35 0,53 35-1,35-17 1,54-1-1,-19-52 1,1-18 0,-18-53-1,-18-18 1,-18-17 0,-17 35-1,-17 89 32,-1 17-47,18 17 31,18-17-15,17 18 0,-17-54-1,-1-17-15,19 0 16,-19-17-16</inkml:trace>
  <inkml:trace contextRef="#ctx0" brushRef="#br0" timeOffset="57251.88">14746 3933 0,'0'0'0,"0"-17"0,0-54 15,0 36 17,0 0-17,0 52 17,-18 36-17,18 35 1,-17 36-1,17-18 1,0 0 0,17-1-1,19-16 1,-19-36 0,36-18-1,0-35 1,-35 0-16,35-53 15,-36 18 1</inkml:trace>
  <inkml:trace contextRef="#ctx0" brushRef="#br0" timeOffset="57423.814">14834 4269 0,'0'0'0,"-17"0"0,-1-18 15,53 0 1,18 18 0,0-17-1,-18-1-15</inkml:trace>
  <inkml:trace contextRef="#ctx0" brushRef="#br0" timeOffset="57924.373">15399 4110 0,'0'-18'31,"-36"1"-15,-16 17-1,-1 17 1,0 36 0,35-35-16,0 52 15,36 1 1,53-18 0,-1-18-1,-17-35 1,-18-18-1,1-52 1,-1-1 0,-35 1 15,0 52-15,0 36-1,-18 35 1,18 35-1,36-18 1,16-17 0,-16-35-1,-1-18-15</inkml:trace>
  <inkml:trace contextRef="#ctx0" brushRef="#br0" timeOffset="58721.251">16633 3898 0,'0'0'15,"0"-17"-15,18 34 63,-18 1-63,18-1 15,-18 36-15,17 53 16,-17 0 15,0 0-15,0 0-1,0-36 1,18-17 0,0-18-1,17-35 1,35 0 0,-52 0-16,70-52 15,-35 16 1</inkml:trace>
  <inkml:trace contextRef="#ctx0" brushRef="#br0" timeOffset="58924.493">16704 4269 0,'0'0'16,"-71"0"-1,54 0 1,34 0-1,36-18 1,18 18 0,70-35-1,-70-1-15</inkml:trace>
  <inkml:trace contextRef="#ctx0" brushRef="#br0" timeOffset="59236.964">17233 4092 0,'-17'0'31,"-36"53"-15,17 18-1,36-1 1,36 18 0,34-35 15,-35-35-31,18-18 15,18 0 1,-36-53 0,-35-17-1,0-19 1,-53 19 0,-17 34-1,-18 36 1</inkml:trace>
  <inkml:trace contextRef="#ctx0" brushRef="#br0" timeOffset="59815.241">18133 4039 0,'0'0'0,"0"-17"16,0-36 0,0 35-1,0 0 1,0 71 15,17 18-15,19 35-1,-36 0 1,0 17 0,0-70-1,0-35 1</inkml:trace>
  <inkml:trace contextRef="#ctx0" brushRef="#br0" timeOffset="60033.944">17868 4251 0,'0'0'16,"-53"0"0,53-18-16,18 18 31,52-17-16,19-1 1,34-35 0,-105 35-1</inkml:trace>
  <inkml:trace contextRef="#ctx0" brushRef="#br0" timeOffset="60472.595">18362 3916 0,'18'-18'0,"-36"36"16,36-18 15,-18 17-31,0 19 16,17 87-1,1-35 1,0 1 0,-18-36-1,0-36 1,17-34 15,1-36-15,17-18-1,0 18 1,36 53 0,0 35-1,-36-17 1,18 70-1,-18 0 1,-35-35 0,0 0-1,0-35 1,-35-18 0,35-35-1</inkml:trace>
  <inkml:trace contextRef="#ctx0" brushRef="#br0" timeOffset="60816.553">18979 4269 0,'18'0'0,"0"0"15,-1 0-15,19 0 16,17-18-1,-18-17 17,0-1-17,-35 1 1,0 17-16,-35 18 16,-18 18-1,0 53 1,35 17-1,18-18 1,71 19 0,35-54-1,0-35 1,-1-18 0</inkml:trace>
  <inkml:trace contextRef="#ctx0" brushRef="#br0" timeOffset="61895.26">20073 4216 0,'0'0'0,"-18"0"16,1 0-1,34 0 48,1-18-48,17 0-15,1-17 32,-19 0-17,-17 17 1,-35 18-1,-18 35 1,18 18 0,17 18-1,18 0 1,0-54-16,53 54 16,35-36-1,18-35 1,-18 0-1,0-71 1,-17 19 0</inkml:trace>
  <inkml:trace contextRef="#ctx0" brushRef="#br0" timeOffset="62207.785">20743 3704 0,'0'0'0,"-17"-17"0,-1-19 15,0 19-15,1-1 16,-1 71 15,18 53-15,0 17 0,0 18-1,0-35 1,0 0-1,0-71-15,0 18 16,0 0 0,18-53-1,17 0 17,-17 0-32</inkml:trace>
  <inkml:trace contextRef="#ctx0" brushRef="#br0" timeOffset="62520.275">20955 4233 0,'0'-17'47,"35"17"-47,1-36 16,16 1-1,-16-35 1,-36 17 0,-18 35-1,-35 36 17,18 35-17,17 17 1,36 18-1,17-17 1,18-36 0</inkml:trace>
  <inkml:trace contextRef="#ctx0" brushRef="#br0" timeOffset="63051.51">21237 4392 0,'0'-18'16,"0"1"-1,0-18 1,0 17-16,0-35 16,0-18-1,0 1 1,35 17 15,36 35-15,0 36-1,-36 52 1,-17-17 0,-1 0-1,-17-17 1,0-54 15,18-17-15,-1-36-1,36 1 1,18 17 0,-1 53-1,1 70 1,-18 18 0,-53-52-1,0 34 1,-35-17-1,-1-18 1,1-35 0,35-17-1,0-1-15</inkml:trace>
  <inkml:trace contextRef="#ctx0" brushRef="#br0" timeOffset="63395.183">22049 4180 0,'0'0'0,"17"0"32,19-35-17,-1 0 1,18-18-1,-36 0 1,1 18 0,-53 35-1,-36 53 1,18 17 0,36 1-1,34 35 1,54-53-1,-1-18 1,1-35 0</inkml:trace>
  <inkml:trace contextRef="#ctx0" brushRef="#br0" timeOffset="63754.518">22454 4286 0,'0'0'0,"0"-17"16,18-1-1,-18-35 1,18 0 0,17-17-1,0-1 1,18 18 0,18 35-1,17 54 1,-35 34-1,0 36 1,-36 0 0,-17-18-1,0-17 1,0-36 0,0-53 15,-17-17-16</inkml:trace>
  <inkml:trace contextRef="#ctx0" brushRef="#br0" timeOffset="64129.65">23160 3616 0,'0'0'0,"0"-53"15,17 0 1,1 35 0,0 54 15,-18 34-15,0 19-1,0 34 16,0-70-31,-36 88 16,1-18 0,35 1-1,-17-36 1,17-35 0,35-18-1,18-17 1,-18-36-1,18-52 1</inkml:trace>
  <inkml:trace contextRef="#ctx0" brushRef="#br0" timeOffset="64301.501">23213 4092 0,'0'0'0,"-36"0"16,1-17-1,35-1 1,35 18 0,54-35-1,-1-1 1</inkml:trace>
  <inkml:trace contextRef="#ctx0" brushRef="#br0" timeOffset="65974.695">653 5997 0,'0'0'0,"-18"18"15,0-18 1,18-18 0,0 1-1,0-19 1,53-17-1,0 18 1,0 35 0,-18 0-1,-17 18-15,-18 70 16,-18 18 0,-52 0-1,-18-36 1,-1-17-1,19-53 1,52-18 15,18-34-15,18 16 0,17 36-1,0 36 1,18 16-1,0 37 1,35-36 0,-17-18-1,0-18 1,-1-34 0,-35-54-1,-35 54-15</inkml:trace>
  <inkml:trace contextRef="#ctx0" brushRef="#br0" timeOffset="66459.363">1041 5715 0,'0'0'16,"-18"-18"-16,0 1 15,1-19 1,52 36 15,36 53-15,-1 0-1,-17 18 1,-35-54-16,52 72 16,-17-19-1,0 1 1,-18-54-1,-17 1 1,-18 17 0,-18 1 15,-35 34-15,-17 36-1,-18-18 1,0 18-1,-1-35 1,36-1 0,36-52-1,34-54 17,1 19-32</inkml:trace>
  <inkml:trace contextRef="#ctx0" brushRef="#br0" timeOffset="67803.25">2540 6138 0,'0'-17'16,"18"17"15,-18-18-31,17 0 16,-17-17 0,18 0-1,-18 17 16,-18 18-15,-17 0 0,17 0-16,-52 35 15,17 36 1,0 17 0,35 0-1,36 1 1,35-36-1,17-18 1,19-35 0,-1-18-1,-18-52 1</inkml:trace>
  <inkml:trace contextRef="#ctx0" brushRef="#br0" timeOffset="68193.878">2928 5786 0,'0'0'0,"0"-36"15,0-17 1,0 36 0,0 34 30,-18 1-30,18 0-16,0 17 16,-17 35-1,17 36 1,0-70-16,0 87 16,0 1 15,0-19-16,17-16 1,1-37 0,0-34-1,17-36 1,0 1-16</inkml:trace>
  <inkml:trace contextRef="#ctx0" brushRef="#br0" timeOffset="68349.982">3210 6279 0,'0'0'0,"53"-52"15,-53 87 17,0 0-17,0 18 1,0-35 0</inkml:trace>
  <inkml:trace contextRef="#ctx0" brushRef="#br0" timeOffset="68506.221">3334 5962 0,'0'0'0,"0"-35"16,0-18-1,-18 53 16,36 17-15</inkml:trace>
  <inkml:trace contextRef="#ctx0" brushRef="#br0" timeOffset="68834.873">4004 6085 0,'0'0'16,"0"-17"-16,0-1 16,-18 0-1,-35 1 1,-17 34 0,-1 36-1,18 18 1,53 17-1,0 0 1,89 1 0,34-37-1,-35-34 1,-17-53 0,-54-18-1</inkml:trace>
  <inkml:trace contextRef="#ctx0" brushRef="#br0" timeOffset="69131.634">4374 5821 0,'0'0'0,"0"-18"16,0-17 0,0 17-1,0 54 16,18-19-31,-18 18 16,0 36 0,0 52-1,0-17 1,0 0 0,0-18-1,0-52 16</inkml:trace>
  <inkml:trace contextRef="#ctx0" brushRef="#br0" timeOffset="69475.47">4604 6085 0,'0'0'0,"0"-53"16,0 36-1,-18 17 17,0 0-17,1 0 1,-1 17-16,-17 19 16,17-1-1,18 18 1,0 0-1,36 0 17,16 17-17,-16-34 1,-19-19 0,19-17-1,-19 0 1</inkml:trace>
  <inkml:trace contextRef="#ctx0" brushRef="#br0" timeOffset="69819.186">5221 5997 0,'0'0'16,"0"-17"-16,0-19 16,0 19-1,-18-1 1,-34 18 0,-1 35-1,-36 71 1,72 0-1,17 17 1,17-52 0,72 52-1,-19-87 1,-17-36 0</inkml:trace>
  <inkml:trace contextRef="#ctx0" brushRef="#br0" timeOffset="70085.234">5821 5909 0,'0'0'0,"0"-18"31,17 71-16,19 18 1,-19 70 0,1-106-16,-18 106 31,-53-35-31,-35-53 31,35-35-15</inkml:trace>
  <inkml:trace contextRef="#ctx0" brushRef="#br0" timeOffset="70678.979">6685 6473 0,'0'0'15,"-35"0"1,52 0 15,72 0-15,52 18-1,18-18 1,-36 0 0,-70 0-16,88-18 15,-35 1 1,-53 17-1,-36-18 1,-17 1 15,-17-1-15</inkml:trace>
  <inkml:trace contextRef="#ctx0" brushRef="#br0" timeOffset="71413.366">8414 5944 0,'0'0'16,"0"-35"-16,0 0 16,17-1-1,-17 19 1,0 52 15,18 36 0,17 52-15,-17 1 0,-18-19-1,0-69-15,0 70 16,0-36 0,18-35-1,-1 1 1,18-36-1,36 0-15,35-18 32,-36-53-17,-52 54 1</inkml:trace>
  <inkml:trace contextRef="#ctx0" brushRef="#br0" timeOffset="71616.406">8520 6174 0,'0'0'0,"-53"-18"0,0 0 31,106 18 1,17 0-17,18 0 1,18-17-1,-88-1-15</inkml:trace>
  <inkml:trace contextRef="#ctx0" brushRef="#br0" timeOffset="71928.859">9066 6050 0,'-17'0'0,"-1"18"15,-17 35 16,17 17-15,18 18 0,35-17-1,36-36 1,-53-17-16,35-18 16,-1-35-1,-52-36 1,0-17-1,-17-18 1,-18 53-16,-18 18 31,17 35-15</inkml:trace>
  <inkml:trace contextRef="#ctx0" brushRef="#br0" timeOffset="73680.07">10001 6068 0,'0'0'0,"0"-18"0,-17-17 15,-1 17 1,18 1-16,-18 17 31,18 52 0,0 72-15,0 52 0,0-17-1,0-124-15,0 89 16,0-36-1,0-35 1,0-35 0,-17-36-1,-19-53 1,36 18 0</inkml:trace>
  <inkml:trace contextRef="#ctx0" brushRef="#br0" timeOffset="73961.301">9966 6156 0,'0'0'0,"35"-141"31,18 88-15,0 35 0,18 18-1,-18 53 1,-18 53-1,-18 0 1,-34 0 0,-36-53-1,-18-18 1,18-35 0,18 0-1,35-35 1</inkml:trace>
  <inkml:trace contextRef="#ctx0" brushRef="#br0" timeOffset="74336.465">10425 6209 0,'0'0'0,"17"0"16,1 0-1,17 0 1,0-18 0,-17-17-1,-18 0 1,0-1 0,-35 36 15,-18 36-16,53 34 1,0 18 0,17 1 15,1-72-31,17 54 16,18-36-1,0-35 1</inkml:trace>
  <inkml:trace contextRef="#ctx0" brushRef="#br0" timeOffset="74633.34">10777 6262 0,'0'0'0,"36"-35"16,-1 52 0,-17 54-1,-18-18 1,0 17-1,0-35 1,0-17 15,0-36-15,-18-17 0,18-18-1,35-17 1,-17-1-1,35-17 1,-18 70-16</inkml:trace>
  <inkml:trace contextRef="#ctx0" brushRef="#br0" timeOffset="75071.139">11571 5980 0,'0'0'16,"18"-53"-1,-18-18 1,0 18-1,-18 18 1,-17 35 0,-18 0-1,0 88 1,35 36 0,1 34-1,17 1 1,0-18-1,-18-35 1,0-35 0,-17-36 15,0-35-15,17-18-16</inkml:trace>
  <inkml:trace contextRef="#ctx0" brushRef="#br0" timeOffset="75243.087">11148 6403 0,'0'0'0,"-18"0"0,-17-35 15,35 17 1,17 0 0,72 18-1,-1-17 1,18-1-1,-18-17 1</inkml:trace>
  <inkml:trace contextRef="#ctx0" brushRef="#br0" timeOffset="75586.792">11747 6191 0,'18'-17'16,"-36"34"-16,36-52 15,-18 17 1,-35 18-1,-18 53 1,0 35 0,53 1-1,18-19 1,35 1 0,52-54-1,-52-17 1,0-53-1,-35-35 1,-18 0 0,-18 18-1,-70-1 1,35 71 15,35 0-15</inkml:trace>
  <inkml:trace contextRef="#ctx0" brushRef="#br0" timeOffset="75931.275">12100 6262 0,'0'0'15,"18"0"-15,17 17 16,-17 36-1,-18 18 1,0-1 0,0-17-1,0-35 1,0 0 0,0-36 15,0-35-16,0-17 1,17-19 0,1-16-1,17 52 1,-35 0-16</inkml:trace>
  <inkml:trace contextRef="#ctx0" brushRef="#br0" timeOffset="76853.7">12453 6332 0,'0'0'0,"0"18"16,-18 0 0,18 35-1,0-1 1,0 19 0,0-53-1,0-36 48,0 0-63,18 1 15,-18-1 1,0 0 0,0 36 62,0 0-63,0-36 32,0 0-47,-18 18 16,18-17-16,0-36 15,0 0 1,18-18 0,53 1-1,-1 35 1,18 70 0,1 53-1,-54-17 16,-18-36-15,-17-53 15,0-17-15,0-36 0,0-17-1,18-18 1,35 53-1,0 89 1,35 105 0,-53-18-1,-35 1 1,0-54 0,-17 1-1,-19-53 1</inkml:trace>
  <inkml:trace contextRef="#ctx0" brushRef="#br0" timeOffset="77713.217">14023 6085 0,'0'0'0,"0"-35"31,18 17-16,-18-17 1,0 18 0,-36 17-1,-52 17 1,18 54 0,-1 17-1,53 0 1,18 0-1,53-35 1,71 0 15,17-35-15,0-71 0,-88-53-1,-36 71-15</inkml:trace>
  <inkml:trace contextRef="#ctx0" brushRef="#br0" timeOffset="78088.254">14411 5680 0,'0'0'0,"0"-36"16,0 1-1,0 18 16,0 34 16,0 1-31,0 17 0,0-17-16,0 35 15,0 52 1,0 19-1,-18 35 1,18-53 0,18-18-1,17-53 1,36-35 0,-18-18-1,0-17 1</inkml:trace>
  <inkml:trace contextRef="#ctx0" brushRef="#br0" timeOffset="78275.86">14746 6121 0,'18'-53'0,"-36"106"16,53-159-16,-35 123 47,-17 19-32,-19 34 1,19 1-1,-1-18 1,1-53 0,17-18-16</inkml:trace>
  <inkml:trace contextRef="#ctx0" brushRef="#br0" timeOffset="78432.03">14799 5927 0,'0'-36'0,"0"72"0,18-160 15,-18 89 1,0 17 0</inkml:trace>
  <inkml:trace contextRef="#ctx0" brushRef="#br0" timeOffset="78744.658">15275 5838 0,'0'0'0,"-17"0"31,-1 0-15,18 18-16,-71 17 15,19 36 1,34 35 0,18-18-1,0-70 1,53 52 0,35-17-1,-17-53 1,-1-18-1,-17-34-15</inkml:trace>
  <inkml:trace contextRef="#ctx0" brushRef="#br0" timeOffset="79057.154">15804 5644 0,'0'0'0,"-17"-52"16,-1 34-1,18 0 1,-17 36 0,-1 35-1,-17 17 17,17 36-17,0 0 1,1 17-1,17-87-15,-18 34 16,18-17 0,-18-35-1,36-36 1</inkml:trace>
  <inkml:trace contextRef="#ctx0" brushRef="#br0" timeOffset="79416.391">15963 5927 0,'0'0'0,"18"-36"16,-18 19-1,0-1 17,-18 0-17,-35 18 1,0 0-1,-17 0 1,35 0 0,17 36-1,18 17 1,18 17 0,34 1-1,37 17 1,-36-35-1,-1-18 1,-16-17 0,-36-36 15</inkml:trace>
  <inkml:trace contextRef="#ctx0" brushRef="#br0" timeOffset="80292.073">17092 5874 0,'0'0'16,"0"-18"-16,18 0 0,17 1 16,-17-18-1,-18 17 17,-18 18-17,-53 0 1,-34 0-1,16 35 1,19 18 0,35 35-1,87-17 1,37-18 0,-1-36-1,-18-34 1,-17-54-1,-17-35 1,-36 71 0,0 17-1,0 36 1,0 35 0,0 18 15,0-1-16,53 1 1,-18-36 0,18-35-1,0-18-15</inkml:trace>
  <inkml:trace contextRef="#ctx0" brushRef="#br0" timeOffset="80573.448">17621 5874 0,'18'-36'0,"-36"72"0,36-124 16,-18 70 0,-18 18-1,-17 0 1,-18 35 0,0 18 15,53 35-16,18 0 1,52-17 0,36-36-1,-18-35 1,18-17 0,0-54-1</inkml:trace>
  <inkml:trace contextRef="#ctx0" brushRef="#br0" timeOffset="80901.679">18186 5433 0,'0'0'0,"0"-18"0,-18 0 0,18 1 15,-18 17 32,18 17-31,0 1-16,0 35 15,0 35 1,0 18 0,0 18-1,0-19 1,0 36-1,18-88 1,0-35 0,-18-36-1</inkml:trace>
  <inkml:trace contextRef="#ctx0" brushRef="#br0" timeOffset="81276.61">18115 5838 0,'0'0'0,"-18"-17"16,1-1 0,17 1-1,0-1 1,70 18 0,-17-18-1,18 1 1,17-1-1,-35 0 1,-18 18 0,-17 0-1,-18 53 17,0 0-17,0 18 1,0-18-1,0-18 17,-18-35-32</inkml:trace>
  <inkml:trace contextRef="#ctx0" brushRef="#br0" timeOffset="81808.705">18821 5592 0,'0'0'0,"-18"0"16,-17 17 0,35 1-16,-36 35 15,1 0 1,35 17-1,35 18 1,18-17 0,18-36-1,0-35 1,-19-35 0,-16-71-1,-36 18 1,-18 0-1,-17 35 17,17 35-17,1 18 1,17 18-16</inkml:trace>
  <inkml:trace contextRef="#ctx0" brushRef="#br0" timeOffset="82121.382">19068 5838 0,'0'0'0,"17"36"0,-17-1 16,36 0 0,-36-70 15,0-18-15,17 0-1,18-35 1,18 17-1,-35 54-15,88-18 32,-18 52-17,-17 36 1,-18 35 0,-36 0-1,-52-35 1,-71-17-1,88-36-15</inkml:trace>
  <inkml:trace contextRef="#ctx0" brushRef="#br0" timeOffset="82590.034">18468 5486 0,'18'0'47,"-18"17"-32,17-17 1,1 0 15,-18-17-31</inkml:trace>
  <inkml:trace contextRef="#ctx0" brushRef="#br0" timeOffset="84355.762">547 7567 0,'0'-18'47,"0"1"-47,35-1 15,-17 18-15,52-35 16,18 35-1,-17 0 1,-36 35 0,-35 0-1,-53 18 1,-88 0 15,71-17-15,34-36-1,72 0 1,52 0 0,18 35-1,-18 18 1,-70 0 0,-36 0-1,-35-1 1,-35-34-1,-36-18 1,1 0 0,-1 0-1,107-35 1,52 17 15,53-35-15,-35 36-16</inkml:trace>
  <inkml:trace contextRef="#ctx0" brushRef="#br0" timeOffset="84855.972">1094 7214 0,'0'0'16,"-18"-35"-16,18 0 16,0 52 15,53 19-15,0 52-1,35 0 16,0 18-15,-17-18 0,-18-17-1,-36-18 1,-17-1 0,0-34-16,-17 17 15,-36 36 1,-35-1-1,-1 1 1,-16 17 0,-19-35-1,1 18 1,70-54 0,70-34 30</inkml:trace>
  <inkml:trace contextRef="#ctx0" brushRef="#br0" timeOffset="85591.423">2399 7920 0,'0'0'0,"53"-35"15,-36-1 17,1 19-17,-18-1 1,-70 36 0,-19 17-1,1 18 1,18 17-1,52 1 1,36-18 0,70-18-1,0-35 1,18 0 0,0-53-1,-53 18 1</inkml:trace>
  <inkml:trace contextRef="#ctx0" brushRef="#br0" timeOffset="85873.147">2840 7602 0,'0'0'16,"0"-53"-16,0 18 16,0 18-1,0 52 1,-18 18-1,18 53 1,-17-18 0,17 35-1,0-35 17,0 1-32,0-36 15,0-36 1,17-17-1,1-17 1</inkml:trace>
  <inkml:trace contextRef="#ctx0" brushRef="#br0" timeOffset="86264.147">3069 7973 0,'0'0'0,"18"-18"47,-1 18-47,1 0 15,0 0-15,35-35 16,-36 0 0,-17-1-1,-17 19 1,-54-1-1,18 36 1,0 52 15,53-17-15,0 0 0,18 18-1,52-36 1,19 0-1,-1-35 1,-18 0-16</inkml:trace>
  <inkml:trace contextRef="#ctx0" brushRef="#br0" timeOffset="86733.476">3828 7902 0,'0'-17'16,"0"-1"-16,-18 0 16,-35 18-1,-17 0 17,-19 18-17,19 35 1,52 0-1,36 17 1,35-17 0,17-35-1,1-18 1,-54 0-16,19-35 16,-1-18-1,-17-18 1,-1 36-1,-17 17 1,0 71 0,0 0-1,0 0 17,36-18-17,-1 1 1,0-36-16</inkml:trace>
  <inkml:trace contextRef="#ctx0" brushRef="#br0" timeOffset="87046.127">4110 7973 0,'0'0'0,"35"-18"16,0 18-1,-17 53 1,-18 0-1,0 18 1,-18-36 0,18-53 31,0 1-32,18-19 1,17-70-1,1 18 1,-1 35 0,-17 0-1,-1 36-15</inkml:trace>
  <inkml:trace contextRef="#ctx0" brushRef="#br0" timeOffset="87420.953">4780 7832 0,'0'0'0,"0"-18"16,18 0-1,-18-17 1,-18 35 0,-35 0-1,-35 71 1,53 17 0,17 0-1,18 0 1,18-35-1,35 18 1,35-36 0,-18-35-1,-34-18 1</inkml:trace>
  <inkml:trace contextRef="#ctx0" brushRef="#br0" timeOffset="87671.314">5380 7814 0,'0'0'0,"0"-53"15,17 53 1,19 18 0,17 35-1,-18 52 1,-35 37-1,-53-54 1,-53-18 0,0-34-1,36-36 1</inkml:trace>
  <inkml:trace contextRef="#ctx0" brushRef="#br0" timeOffset="88296.283">6491 8273 0,'0'0'0,"-18"0"0,1 0 15,-18-18 1,70 18 31,88 18-32,54-1 1,17-17 0,-88 18-1,17-18 16,-105 0-31,17 0 16,-35-18 15,0 1-15</inkml:trace>
  <inkml:trace contextRef="#ctx0" brushRef="#br0" timeOffset="90564.488">8414 7655 0,'0'0'0,"0"-17"0,0-36 32,0 35-17,0 36 16,17 17-15,19 53 0,-36 0-1,0 18 1,-36 0 0,1-18-1,35-17 1,18-18-1,17-18 1,-17-35-16,70 0 16,18 0-1,-18-53 1,0-17 0</inkml:trace>
  <inkml:trace contextRef="#ctx0" brushRef="#br0" timeOffset="90768.192">8414 7937 0,'0'0'0,"-53"0"16,18 0 0,70-17-1,53 17 1,35 0-1,36-35 1,-106 35 0</inkml:trace>
  <inkml:trace contextRef="#ctx0" brushRef="#br0" timeOffset="91096.247">9013 7814 0,'0'0'15,"-17"18"16,-1-1-15,-17 19 0,0 34-1,17 18 1,36-70-16,35 35 16,35-35-1,-18-18 1,-17-18-1,-18-53 1,-35-17 0,-17-18-1,-71 71 1,35 35 0,35 0-1</inkml:trace>
  <inkml:trace contextRef="#ctx0" brushRef="#br0" timeOffset="91674.642">10336 7990 0,'0'-17'31,"-17"-1"-16,-1 18-15,-17 0 16,-36 0 0,-17 53-1,18 0 1,52 0 0,36 35-1,52-35 1,18-18 15,0-17-15,1-36-1,-54 18-15,35-70 16</inkml:trace>
  <inkml:trace contextRef="#ctx0" brushRef="#br0" timeOffset="91971.878">10654 7743 0,'0'-17'0,"0"34"0,-71-105 16,71 88-1,0 18 1,0 52 0,18 1-1,-18 17 1,0 0 15,0 1-15,18-19-1,-1 1 1,19-36 0,-1-35-1</inkml:trace>
  <inkml:trace contextRef="#ctx0" brushRef="#br0" timeOffset="92347.097">10954 8132 0,'17'0'62,"1"-18"-62,0 0 16,-1 1 0,19-19-1,-36 1 1,-36 17 0,19 1-16,-36 17 15,-18 17 1,36 36-1,17 18 1,18-18 0,18 53-1,52-53 1,-17-18 0,36-35-1,-37 0 1</inkml:trace>
  <inkml:trace contextRef="#ctx0" brushRef="#br0" timeOffset="92878.766">11800 8096 0,'0'0'0,"18"-17"16,-18-19-1,0 19 1,-18-19 0,-17 36-1,-53-17 1,0 34 0,-18 19-1,53 70 1,71-36 15,52 1-15,18-36-1,-17-35 1,-18-18 0,-18-52-1,-35-18 1,0-1-1,0 54 1,-18 53 0,1 17-1,17 36 1,17-1 0,19-17-1,-1-18 1,0-35-1,-17 0 1</inkml:trace>
  <inkml:trace contextRef="#ctx0" brushRef="#br0" timeOffset="93222.541">12030 8096 0,'0'0'15,"17"-35"-15,1 35 16,17 0-1,-17 53 1,17 53 0,-35-36-1,0-17 1,0-35 0,0-36-1,0 1 1,0-72-1,0 19 1,35-18 15,1 35-15,34 17 0,-17 1-1,0 17-15</inkml:trace>
  <inkml:trace contextRef="#ctx0" brushRef="#br0" timeOffset="94769.632">13582 7655 0,'0'0'0,"0"-17"16,0-19 0,0 19-1,-18 17 16,18 35-15,0 36 0,-17 34-1,-1 1 1,0-71 0,1 71-1,-1-35 1,0-18-1,1-53 1,-1-18 0</inkml:trace>
  <inkml:trace contextRef="#ctx0" brushRef="#br0" timeOffset="94988.404">13123 7920 0,'0'0'0,"-35"0"0,0-18 15,17 18 1,53 0 0,54 0-1,16 0 1,1 0 15,0-17-15,-18-19-16</inkml:trace>
  <inkml:trace contextRef="#ctx0" brushRef="#br0" timeOffset="95394.633">13741 7691 0,'0'0'15,"17"0"1,-17 17 0,0 36-1,0 71 1,0-36-1,0 0 1,0-35 0,0-35-1,18-54 17,-18 19-17,18-36 1,17-18-1,35 1 1,19 52 0,16 53-1,-16 36 1,-54 17 0,-35-17-1,0-19 1,-35-16-1,17-19 1,0-17 0</inkml:trace>
  <inkml:trace contextRef="#ctx0" brushRef="#br0" timeOffset="95800.982">14517 8061 0,'17'0'16,"19"0"0,17-18-1,-18-17 1,-17 0-1,-36-1 1,-35 19 0,0 52-1,-17 18 1,52 0 0,18 18-1,0-36 1,35 18-1,53-18 1,1-17 0,-1-36-1,-71 0-15</inkml:trace>
  <inkml:trace contextRef="#ctx0" brushRef="#br0" timeOffset="98364.105">16175 7955 0,'0'-18'47,"0"1"-47,17-1 16,-17 1-1,0-1 1,-35 18 0,-35-18-1,-19 18 1,1 36-1,53-19-15,-18 36 32,53 0-17,18 0 1,35-35 0,35-18-1,-18-18 1,1-53-1,-18-34 1,-18-19 0,-17 1 15,-18 52-31,0 36 16,-36 88 15,19 17-16,-1 18 1,18 18 0,0-18-1,18-35 17,17-17-17,36-19 1,-36-17-16</inkml:trace>
  <inkml:trace contextRef="#ctx0" brushRef="#br0" timeOffset="98864.573">16704 7849 0,'0'0'0,"0"-17"0,18-19 15,-18 19 1,0-19-1,-36 36 1,-17-17 0,-17 34 15,-1 36-15,18 18-1,53-1 1,53-17-1,53 0 1,-53-53 0,0-35-1,-18-18 1,-17-35 0,-18 35-1,0 35 1,-35 54-1,35 34 1,0 1 15,0-18-31,17 0 32,19-36-17,16-34 1,-16-1-16</inkml:trace>
  <inkml:trace contextRef="#ctx0" brushRef="#br0" timeOffset="99192.87">17074 7549 0,'0'0'15,"-17"-35"-15,-1 0 16,1 35-1,17 18 17,17 52-17,1-35-15,-1 71 32,1 18-17,-18-1 1,0-35-1,0-35 1,0 0 0,18-53-1,17-17 1,-35-1-16</inkml:trace>
  <inkml:trace contextRef="#ctx0" brushRef="#br0" timeOffset="99380.664">17057 7885 0,'-18'0'0,"36"0"0,-89-18 16,89 18 15,52 0-15,1-18 15,0 1-16,-36-1-15,18 0 0</inkml:trace>
  <inkml:trace contextRef="#ctx0" brushRef="#br0" timeOffset="99864.849">17780 7691 0,'0'0'0,"0"-18"31,-35 18-16,-36 0 1,-35 18 0,18 17-1,0 18 1,70-18-16,1 36 31,52-19-15,35 1-1,36-35 1,-17-18 0,-37-53-1,19-17 1,-36-1 0,-17 0-1,-36 89 16,1 88-15,17-36 0,0 1-1,17-18 1,19-35 0,-1-18-1,-35-18 1</inkml:trace>
  <inkml:trace contextRef="#ctx0" brushRef="#br0" timeOffset="100849.874">18856 7691 0,'-18'0'0,"18"-18"15,-17 18 1,-1 0-16,-35 35 31,0 36-15,0 17-1,53 0 1,53-17 0,71-18-1,-54-53 1,1-36-1,-36-34 1,-17-18 0,-36-1-1,-35 1 1,0 71 0,53 34 15</inkml:trace>
  <inkml:trace contextRef="#ctx0" brushRef="#br0" timeOffset="101209.424">19156 7990 0,'0'0'16,"17"18"-1,1-18 1,-18-18-1,18 1 1,-18-36 0,17-18-1,19 1 1,17-1 0,35 71-1,0 53 1,-53-35-1,1 70 1,-19-18 0,-17-17-1,-35-17 1,0-1 0</inkml:trace>
  <inkml:trace contextRef="#ctx0" brushRef="#br0" timeOffset="101835.179">20496 7620 0,'0'-35'31,"0"17"-31,0 0 0,0-17 16,0 53 31,0-1-32,0 89 1,0-53-16,0 71 16,0-1-16,18-17 31,-18-53-31,0-35 31,0-36-31</inkml:trace>
  <inkml:trace contextRef="#ctx0" brushRef="#br0" timeOffset="102053.955">20126 7867 0,'0'0'0,"-53"0"16,-18-35 0,54 35-1,52-18 1,53 18-1,18 0 1,35 0 0,0-35 15,0-18-15</inkml:trace>
  <inkml:trace contextRef="#ctx0" brushRef="#br0" timeOffset="102475.701">20779 7620 0,'17'-18'15,"-17"1"1,-35 70-1,53-71-15,-1 53 16,-17 53 0,0 54 15,0-72-15,0-17 15,18-18-31,0-35 15,-1-17 17,18-54-32,1 1 31,17-1-31,52 71 16,-16 18-1,-19 52 1,-35 36-1,-35-35 1,0-18 0,-35-36-1,18-17 17,17-17-17</inkml:trace>
  <inkml:trace contextRef="#ctx0" brushRef="#br0" timeOffset="102819.453">21467 7937 0,'17'0'15,"1"0"1,17 0-1,0-35 1,1 0 0,-36 17-1,0-17 17,0 17-32,-53 18 15,17 53 1,19 35-1,17-17 1,17 0 0,54-18-1,17-53 1,0-18 0</inkml:trace>
  <inkml:trace contextRef="#ctx0" brushRef="#br0" timeOffset="103476.157">22666 7902 0,'0'0'0,"-18"0"15,18-17 32,18 17-31,35-36-1,-53 1 1,0-18 0,-35 35-1,-18 18 1,0 18 0,17 53-1,19 17 1,34-18-1,36 1 17,18-18-17,-36-35-15,36-18 16,-1 0 0,-17-53-1,-17 0 1</inkml:trace>
  <inkml:trace contextRef="#ctx0" brushRef="#br0" timeOffset="103789.277">23107 7320 0,'0'0'0,"-35"-70"15,17 34 1,0 19-1,18 70 1,0-18-16,18 88 16,-18 18-1,0 1 1,-18-19 0,18-17-1,-17-18 16,17-17-15,17-71 0,36 0-1,-17-36-15</inkml:trace>
  <inkml:trace contextRef="#ctx0" brushRef="#br0" timeOffset="104117.78">23266 7867 0,'0'0'0,"17"0"31,1 0-15,0-18-16,-1 18 0,19-35 15,-19 0 1,-17-1 15,0 19-15,-53 17-1,0 70 1,53 1 0,0-1-1,18 1 1,17-36-1,1-17 1</inkml:trace>
  <inkml:trace contextRef="#ctx0" brushRef="#br0" timeOffset="104648.976">23530 8079 0,'0'-18'16,"0"0"15,0 1-16,0-1-15,0-17 32,0-18-17,36-18 1,16 18 0,37 18-1,-19 35 1,-17 35-1,-35 18 1,-18 18 0,-18-36-1,18-17 1,0-36 0,18-17-1,17-18 1,36-18-1,17 18 1,0 36 15,-35 70-15,-35 17 0,-18-52-16,0 70 15,0-35 1,0-18-1,0-52 17,17 17-17,1-18-15</inkml:trace>
  <inkml:trace contextRef="#ctx0" brushRef="#br0" timeOffset="105009.852">24500 7814 0,'0'-18'0,"18"1"31,0-1-31,-1 0 16,-17 1-1,18-18 1,-18 17 0,-18 18-1,-17 35 1,-18 36 0,35 17-1,18 0 1,0-70-16,36 35 15,17-18 1,0-35 0</inkml:trace>
  <inkml:trace contextRef="#ctx0" brushRef="#br0" timeOffset="105385.448">24677 7973 0,'0'0'0,"0"-18"31,17-17-15,19-18-1,-1 0 1,-17 18-16,35-36 16,-18 18-1,35 36 1,1 34-1,-1 54 1,-34 35 0,-36 35 15,-18-71-15,0-17-1,1-35 1,-1-18-1,18-18 1,0 1-16</inkml:trace>
  <inkml:trace contextRef="#ctx0" brushRef="#br0" timeOffset="105745.335">25400 7232 0,'0'0'16,"0"-18"-16,0 1 0,35 17 15,1 35 17,-1 35-17,-18 19 1,-17 69-1,-17-34 1,-18-1 0,17-34-1,18-19 1,0-35 0,53 1-1,17-36 1,1-36-1,-36 19 1</inkml:trace>
  <inkml:trace contextRef="#ctx0" brushRef="#br0" timeOffset="105901.906">25629 7673 0,'-35'-18'15,"70"36"-15,-123-71 16,159 53 15,17-18-15,0-17-1</inkml:trace>
  <inkml:trace contextRef="#ctx0" brushRef="#br0" timeOffset="107979.957">20532 5715 0,'0'0'0,"17"0"0,1-18 32,0 18-17,-18-17 1,0-1 0,-18 18 15,-17 18-16,-54 35 1,54 17 0,35 1-1,0-54-15,88 54 16,18-36 0,0-35-1,-53-35 1,-35-36-1,-18-17 17,-36-18-17,-17 71 1,18 17 0,88 18 15,-18 18-31</inkml:trace>
  <inkml:trace contextRef="#ctx0" brushRef="#br0" timeOffset="108309.094">20955 5838 0,'0'0'0,"35"53"16,-17-35 0,0-18-1,-1-18 1,-17-35-1,0 1 17,0-19-17,35 0 1,54 36 0,34 53-1,-35 70 1,-35 0-1,-35 0 1,-18-17 0,-18-18-1,-17-18 1,-18-53 0</inkml:trace>
  <inkml:trace contextRef="#ctx0" brushRef="#br0" timeOffset="109028.61">22754 5627 0,'0'0'0,"0"-53"16,0 0-1,0 35 16,0 36 1,0 0-32,0-1 15,0 1 1,-17 70 0,-1-17-1,-17 52 1,-1-17-1,19-36 1,-36-34 0,0-72-1</inkml:trace>
  <inkml:trace contextRef="#ctx0" brushRef="#br0" timeOffset="109247.205">22102 5768 0,'0'0'0,"-18"-18"0,-17 18 16,52 0-1,89 0 1,35 0 15,36 0-15,-19-17-1,-122-1-15</inkml:trace>
  <inkml:trace contextRef="#ctx0" brushRef="#br0" timeOffset="109653.505">23001 5521 0,'0'0'16,"0"-18"0,0 54-1,0 34 1,-18 18-1,18 18 1,-17-35 0,17-36-1,0-53 32,17-17-31,36-35-1,0-1 1,35 53 0,1 36-1,-19 35 1,-17 35 0,-35-17-1,-18-1 1,-35-17-1,-1-35 1,36-36 0,0 0-1</inkml:trace>
  <inkml:trace contextRef="#ctx0" brushRef="#br0" timeOffset="110028.5">23601 5838 0,'17'0'31,"36"-17"-15,0-18-1,0 17 1,-35-17-1,-18 17-15,-18 0 16,-35 18 0,0 36-1,0 34 1,53 18 15,0-17-15,53-1-1,36-34 1,34-54 0,-70 18-16</inkml:trace>
  <inkml:trace contextRef="#ctx0" brushRef="#br0" timeOffset="110592.368">24624 5803 0,'0'-17'16,"0"-1"15,18 18-15,17-35-1,-18 35-15,36-36 16,-53 1 0,-35 35 15,-35 18-15,17 35-1,53 0 1,0 35 15,0-53-31,53 53 16,35-35-1,18-18 1,-1-52 0,1-54-1,-88 36-15</inkml:trace>
  <inkml:trace contextRef="#ctx0" brushRef="#br0" timeOffset="110873.867">25365 5397 0,'0'0'0,"0"-70"16,-18 52 0,0 18-1,18 53 1,0 18 15,0 52-15,-17 1-1,-1-18 1,18 35 0,0-71-1,18-52 1,17-18-1,-17-18-15</inkml:trace>
  <inkml:trace contextRef="#ctx0" brushRef="#br0" timeOffset="111217.574">25559 5786 0,'0'0'0,"-18"-18"16,36 18 31,17-18-32,18-17 1,0-18 0,-53 18-1,0 0 1,-18 35-16,-17 0 15,-36 35 1,36 35 0,35 19-1,18-19 1,35 1 0,17-18-1,-52-53-15</inkml:trace>
  <inkml:trace contextRef="#ctx0" brushRef="#br0" timeOffset="111717.925">25876 5927 0,'0'0'15,"0"-18"1,0 0 0,0-35-1,0 18 1,18-35-1,17 17 1,18 17 0,18 19-1,-1 70 1,-35 17 0,-17 1-1,-18-18 1,0-71 31,0 0-32,0-17 1,18-35 0,17-1-1,18 18 1,0 53-1,0 71 1,-36-54-16,1 72 16,-18-19-1,-35 1 1,-1-36 0,1-35-1,35-18 1</inkml:trace>
  <inkml:trace contextRef="#ctx0" brushRef="#br0" timeOffset="112124.271">26635 5786 0,'0'0'0,"17"-18"32,19 0-17,-1-17 1,18 0 0,-36-1-1,-34 36 1,-18 0-1,-36 36 1,18 17 0,35 17-1,18-35 1,18 36 0,70-18-1,0 0 1,18-53-1,-88 0-15</inkml:trace>
  <inkml:trace contextRef="#ctx0" brushRef="#br0" timeOffset="112452.602">27076 5874 0,'0'0'0,"0"-36"16,0 1-1,0-18 1,0 0-1,17 0 1,54 18 0,17 35 15,18 18-15,-18 17-1,-53 36 1,-52 34-1,-19-16 1,1-36 0,0 17-1,0-35 1,17-35 0,18-17-1</inkml:trace>
  <inkml:trace contextRef="#ctx0" brushRef="#br0" timeOffset="112827.57">27781 5345 0,'0'0'0,"0"-53"16,0 35-1,0 36 17,18 35-17,0 35 1,-18 35 0,0 1-1,0-1 1,-18-35-1,18 1 1,18-54 0,-1-18-16,18-17 31,36-35-15,-53 35-16</inkml:trace>
  <inkml:trace contextRef="#ctx0" brushRef="#br0" timeOffset="112907.436">27922 5733 0,'0'0'0,"-53"35"15</inkml:trace>
  <inkml:trace contextRef="#ctx0" brushRef="#br0" timeOffset="112968.66">27975 5662 0,'36'0'16,"87"-18"-1,-282 36-15,371-36 0</inkml:trace>
  <inkml:trace contextRef="#ctx0" brushRef="#br0" timeOffset="114859.816">441 9155 0,'0'0'0,"-18"17"94,18 1-79,-17 17-15,-19 53 32,1 1-17,0-1 1,17-18 0,18-52-16,-17 0 15,17-1 1,0-34 15,17-1-15,1 18-1,-1 0-15,54-18 16,17 1 0,18-1-1,-35-35 1,-1 0 15,-52-17-15,-18-19-1,0 54 1,0 53 15,-18 17-15,18 36-1,0 17 1,0 18 0,0-1-1,0-34 1,-35-18 0,0-35-1,17-18 1,18-18-1,-18-17-15</inkml:trace>
  <inkml:trace contextRef="#ctx0" brushRef="#br0" timeOffset="115328.582">794 9049 0,'0'0'0,"0"-71"16,0 36-1,0 53 17,0 52-17,35 18 1,0-70-16,36 88 16,35-18-1,17-17 1,-35-19 15,-35-16-15,-35-1-1,-53 0 1,-18 18 0,-35 18-1,-1-1 1,1 36-1,0-18 1,-18 18 0,53-71-1,36-35 1,17-17 0</inkml:trace>
  <inkml:trace contextRef="#ctx0" brushRef="#br0" timeOffset="116454.286">2258 9419 0,'0'0'0,"0"-17"32,17 17-32,1-18 15,0 18 1,-1-18-1,-34 18 17,-1 0-17,-17 0 1,-36 18 0,-17 17-1,70-17-15,1 52 16,34 19-1,54-19 1,-1 1 0,-17-18-1,-35-18 1,-18 0 0,-71-35-1,-34 18 1,-19-1-1,18-17 1,36 0 0,105 0 15,53-17-15,0-19-16</inkml:trace>
  <inkml:trace contextRef="#ctx0" brushRef="#br0" timeOffset="116907.234">2469 9543 0,'0'0'15,"18"0"-15,-18-18 16,-18 18 15,1 18-31,-1 17 16,18-17-16,-17 52 15,34 18 1,36-35 0,18 0-1,-1-53 17,-17-18-17,-18-34 1,-35-37-1,18 1 1,-18 35 0,-18 89 15,1 34-15,17-52-16,0 70 15,17-18 1,19 1-1,-1-53 1,-17-18 0,-1-18-1</inkml:trace>
  <inkml:trace contextRef="#ctx0" brushRef="#br0" timeOffset="117501.582">2999 9207 0,'0'0'0,"0"-17"16,-18 17-16,18-18 16,-18 18-1,18 18 1,0 52-1,0 19 1,18 105 0,-18-106-1,18 53 1,-18-35 15,17-53-15,-17-36-1,0-34 1,0-19 0,0-52-1,53-18 1,18 18 0,17 71-1,18 52 1,-36 35-1,-34 19 1,-36-1 0,-53-35-1,-18-36 1,-52-17 15,52-35-15,53 0-1,18 17-15</inkml:trace>
  <inkml:trace contextRef="#ctx0" brushRef="#br0" timeOffset="118220.327">3598 9684 0,'0'17'16,"18"1"-1,-18 0-15,18 17 31,-18 0-15,0 0 0,0-17-16,-18-36 47,-17-34-32,-1-37 1,36 1-1,0 53-15,71-18 16,-18 35 0,53 54-1,-36 52 1,-17-18 0,-35-34 15,-1-36-16,-17-18 1,0-35 0,-17-35-1,34 0 1,36 52 0,36 36-1,-1 53 1,-18 53-1,-52 18 1,-18-36 0,0-35-1,0-18 1,0-70 15</inkml:trace>
  <inkml:trace contextRef="#ctx0" brushRef="#br0" timeOffset="118392.394">4357 9666 0,'0'0'16,"35"-18"-1,-17 54 1,-18 17 0,0 17-1,0-17 1,0-18-1,0-17 1,-18-53 0</inkml:trace>
  <inkml:trace contextRef="#ctx0" brushRef="#br0" timeOffset="118564.418">4339 9437 0,'0'0'15,"-17"-71"1,17 54 0,-18 17-1</inkml:trace>
  <inkml:trace contextRef="#ctx0" brushRef="#br0" timeOffset="119017.409">4639 9296 0,'0'0'0,"0"-18"16,0 0-1,35 18 17,-17 53-17,-18 18 1,0 17-1,-18 36 1,18-1 0,-17-17-1,17 0 1,0-53 0,53 0-1,17-53 1,18-36-1,-52 19 1</inkml:trace>
  <inkml:trace contextRef="#ctx0" brushRef="#br0" timeOffset="119173.746">4762 9596 0,'0'0'16,"-52"-36"-1,87 19 1,35 17 0,19-18-1,-36 0 1</inkml:trace>
  <inkml:trace contextRef="#ctx0" brushRef="#br0" timeOffset="119486.078">5486 9278 0,'0'-18'16,"-18"18"0,0 0-16,-35 0 15,-17 36 1,17 17-1,-18 52 1,54 19 0,17 17-1,53 18 1,17-89 0,18-17-1,1-53 1,-54-17-1</inkml:trace>
  <inkml:trace contextRef="#ctx0" brushRef="#br0" timeOffset="119751.644">5944 9349 0,'0'0'0,"0"-53"16,0 17-1,36 36 1,16 106 0,-34-18-1,-18 89 1,0-18 0,-53-36-1,-17-52 1,-36-36-1</inkml:trace>
  <inkml:trace contextRef="#ctx0" brushRef="#br0" timeOffset="120282.847">6703 9966 0,'0'0'15,"-36"0"1,19 0-1,17-18 1,17 18 0,19 0-16,87 0 15,18 18 1,18-18 0,-35 0-1,-36-18 1,-35 1-1,-53-1 17,0 0-17</inkml:trace>
  <inkml:trace contextRef="#ctx0" brushRef="#br0" timeOffset="121205.305">8220 9454 0,'0'0'0,"0"-35"15,0 18 1,17-1 0,19 18 15,17 35-16,-53-17-15,17 70 16,1 18 15,-36 35-15,-17-18 0,0-17-1,17 0 1,18-35-1,35-54 1,36 1 0,35-18-1,-1-35 1,-16-36 0,-72 53-16</inkml:trace>
  <inkml:trace contextRef="#ctx0" brushRef="#br0" timeOffset="121408.544">8290 9825 0,'0'0'0,"-35"0"16,-36-18 0,54 18-1,70 0 16,53-17-15,35-1 0,-106 0-16</inkml:trace>
  <inkml:trace contextRef="#ctx0" brushRef="#br0" timeOffset="121721.052">8855 9613 0,'0'0'0,"0"35"31,-71 71-15,54 0 0,17 0-1,52-35 1,19-36 15,0-35-15,-54-18-16,1-17 15,-1-36 1,-17-17 0,-17-18-1,-54 36 1,1 70 0,-1 0-1,54 0-15</inkml:trace>
  <inkml:trace contextRef="#ctx0" brushRef="#br0" timeOffset="128847.608">9984 9613 0,'17'0'16,"1"0"-16,0 0 16,-1 0-1,18 0 1,-35-17-1,18-1 1,-18 0 0,-18 18-1,-17-17 1,-35 17 0,-1 0-1,18 17 1,35 36-1,36 18 1,70-1 0,18 18-1,-18 1 1,-70-36 0,-18-36-1,-53 1 1,-53-18 15,-17 0-15,-1 0-1,54 0 1,140 0 15,36-18-15</inkml:trace>
  <inkml:trace contextRef="#ctx0" brushRef="#br0" timeOffset="129347.942">10336 9719 0,'0'0'0,"-17"18"31,17-1-15,-18 19-1,0 34 1,18 1 0,36-1-1,-19-52-15,36 17 16,0-17-1,0-36 1,-18-35 0,1-35-1,-19-18 1,-17 36 0,0 52-1,0 89 16,0 17-15,18 0 0,0-17 15,-1-19-15,1-34-1,0-18-15</inkml:trace>
  <inkml:trace contextRef="#ctx0" brushRef="#br0" timeOffset="129879.054">10830 9296 0,'0'0'0,"-17"-36"15,-1 54 1,18 0 0,-18 52-1,18 36 1,18 35 0,0 0-1,-18 0 1,0-52-1,0-36 1,0-36 0,17-70 15,19-17-15,16-1-1,54-17 1,-70 70-16,52 1 15,0 70 1,-53 17 0,-35 18 15,-17-17-15,-54-36-1,-35-17 1,36-18-1,17-35 1</inkml:trace>
  <inkml:trace contextRef="#ctx0" brushRef="#br0" timeOffset="130629.731">11536 9860 0,'0'18'31,"0"-1"-16,0 1-15,0 0 16,0 35 0,0-18-1,0-53 32,0 1-31,0-1-16,0-35 15,0-35 1,35 0 0,0 35-1,1 70 17,17 36-17,-1 0 1,-34-35-16,0 17 15,-1-35 1,-17-18 0,0-34-1,0-37 1,36 1 0,52 0-1,-18 88 1,19 53-1,-36 53 1,-36 0 0,-17-18-1,0 0 17,0-70-17,18-36 16,-18 0-31</inkml:trace>
  <inkml:trace contextRef="#ctx0" brushRef="#br0" timeOffset="130785.925">12312 9737 0,'18'-18'16,"-18"53"0,0 36-1,0-1 1,0-17-1,0-17 1,0-19 0,-36-34-1</inkml:trace>
  <inkml:trace contextRef="#ctx0" brushRef="#br0" timeOffset="130973.46">12347 9472 0,'0'0'0,"0"-35"16,-17-18-1,-1 53 1,0 0 0</inkml:trace>
  <inkml:trace contextRef="#ctx0" brushRef="#br0" timeOffset="131395.14">12682 9260 0,'0'0'16,"0"-17"-16,18 17 31,0 0-15,-1 0 0,1 70-1,-18 19 1,-18 16-1,-17 36 1,35 1 0,0-107-16,0 71 15,18-36 1,17-17 15,35-53-15,1 0-1,0-53 1,-54 18-16</inkml:trace>
  <inkml:trace contextRef="#ctx0" brushRef="#br0" timeOffset="131536.421">12788 9613 0,'0'0'0,"-17"-17"16,52 17-1,53 0 1,0-18 0,-35 0-1</inkml:trace>
  <inkml:trace contextRef="#ctx0" brushRef="#br0" timeOffset="134395.943">13705 9119 0,'0'0'0,"18"-17"16,0-1 0,-1-17-1,1-18 1,0 0-1,-1 18 1,-17 52 31,0 1-31,-17 0-16,17 34 15,-18 19 1,0 35-1,18 0 1,-17 17 0,-1 18 15,18 0-15,-18-88-16,18 71 15,-17 17 1,-19-18-1,19-34 1,-18-37 0,17 1-1,0-35 1,18-36 31,0 1-32,36-36 1,16 0 0</inkml:trace>
  <inkml:trace contextRef="#ctx0" brushRef="#br0" timeOffset="134911.667">14252 9454 0,'0'0'16,"18"-17"0,-18-1-1,-18 18 16,1 0-15,-54 18 0,0 35-1,1 17 1,52-34-16,-35 52 16,53 0-1,18-18 1,53-34-1,17-19 1,18-34 0,-1-54-1</inkml:trace>
  <inkml:trace contextRef="#ctx0" brushRef="#br0" timeOffset="135302.439">14623 9190 0,'0'0'0,"17"-35"16,-17 17 15,-17 18 0,17 18-15,0-1-16,0 36 15,-18 53 17,18 0-17,0 17 1,0 18-1,18-70 1,35-36 0,17-52-1,-35-1-15</inkml:trace>
  <inkml:trace contextRef="#ctx0" brushRef="#br0" timeOffset="135474.255">14922 9578 0,'18'-18'0,"-36"71"16,18-88-16,18 0 0,-18 52 31,0 1-31,0 35 16,0 17-1,-18-34 1,18-19 15,-17-34-31</inkml:trace>
  <inkml:trace contextRef="#ctx0" brushRef="#br0" timeOffset="135630.507">14958 9384 0,'0'0'0,"0"-53"16,0 18 0,0 52 30,17-17-46,19 0 16</inkml:trace>
  <inkml:trace contextRef="#ctx0" brushRef="#br0" timeOffset="135927.571">15346 9384 0,'0'-18'15,"-18"18"1,1 0 0,-19 0-1,-34 36 1,-1 34 0,36 18-1,35 18 1,18-18-1,52-17 1,1-54 0,-1-34-1,1-36 1</inkml:trace>
  <inkml:trace contextRef="#ctx0" brushRef="#br0" timeOffset="136271.39">15822 9190 0,'0'0'0,"-18"-18"0,-17-35 15,0 18 1,17 35 0,36 35 15,0 53-16,-1-35 1,-17 53 0,0-53-16,0 18 15,0 87 1,-17-87 15,17-18-15,17-71 15</inkml:trace>
  <inkml:trace contextRef="#ctx0" brushRef="#br0" timeOffset="136631.457">16104 9437 0,'0'0'0,"0"-18"16,0 1-1,0-1 17,-35 18-17,-18 0 1,0 0 0,0 35-1,18 18 16,35 0-15,0 18 0,18 17-1,52-18 1,1 1 0,-18-36-1,-36-35-15,19 0 16</inkml:trace>
  <inkml:trace contextRef="#ctx0" brushRef="#br0" timeOffset="138694.116">16880 9560 0,'-17'0'0,"-1"0"31,0 0-15,1 0-1,17 18 501,17 0-501,-17 34 1,0 54 0,-17 0-1,-36-35 1,18-54 0</inkml:trace>
  <inkml:trace contextRef="#ctx0" brushRef="#br0" timeOffset="139428.683">17462 9402 0,'0'-18'16,"-17"18"15,-1 0-15,-35 53-1,18 35 16,17 0-31,36 18 16,35-53 0,53-18-1,0-35 1,-89-17-16,71-54 16,-17-35-1,-18 18 1,-53 17-1,0 54 1,-18 34 0,-17 54-1,0 0 17,17 17-17,18-18 1,0-17-1,0-18 1,53-35 0,18-52-1,-54 34-15</inkml:trace>
  <inkml:trace contextRef="#ctx0" brushRef="#br0" timeOffset="139741.419">18080 9525 0,'17'-35'0,"1"-18"16,17 18-1,-140 176-15,140-159 0,35-123 16,-87 141 15,-1 18-31,18 17 32,-18 18-17,36 17 1,0-34-16,-1 52 15,-17-18 1,0-34 0,-17 16-1,-54-34 1,-17 0 0,17-18-1,54-36 16,17 19-31</inkml:trace>
  <inkml:trace contextRef="#ctx0" brushRef="#br0" timeOffset="140147.528">18486 9613 0,'0'-17'31,"0"-1"-31,35-17 32,-18-1-32,1 1 15,-36 0 1,-17 35-1,-35 35 1,52-17-16,-17 52 16,17 18-1,18 1 1,18-1 15,35-35-15,35-18-1,0-35 1,0-53-16</inkml:trace>
  <inkml:trace contextRef="#ctx0" brushRef="#br0" timeOffset="140663.205">19103 9507 0,'0'0'0,"0"-17"16,-53-19-1,-18 36 1,1 36 0,-1 52-1,54 0 1,17 36 15,53-72-15,17-34 15,1-36-31,-1-34 16,-17-72-1,-18-17 1,1-35 0,-36 70-1,0 53 1,-36 35-1,1 18 1,18 71 0,17 35-1,0 35 1,0 0 0,0-18 15,0-35-16,0-35 1,0-88 15</inkml:trace>
  <inkml:trace contextRef="#ctx0" brushRef="#br0" timeOffset="141382.599">20285 9349 0,'0'-18'15,"17"0"16,19-17 1,-1 0-17,18-36 1,-53-17 0,0 70-1,-18 18 1,-17 0-1,0 36 1,-18 52 0,35-53-16,0 89 15,18 17 1,0 0 0,0-18-1,0-52 1,0-36-1,0-70 1</inkml:trace>
  <inkml:trace contextRef="#ctx0" brushRef="#br0" timeOffset="141867.227">19985 9613 0,'0'0'0,"-35"-17"16,-1-1-1,54 18 1,35-18 0,53 18-1,52-17 1,36-36 0,36 0-1,-160 18 1,-34-1-1,-36 19 17,-18 17-17,-35 35 1,-18 35 0,36 36-1,35 0 1,71-35-1,17-36 1,-17-35 0,-1-35-1,-35-106 1,-35 35 0,-35 18-1,-18 52 1,0 36-1</inkml:trace>
  <inkml:trace contextRef="#ctx0" brushRef="#br0" timeOffset="142179.625">21167 9525 0,'0'0'16,"17"18"-16,19-1 15,-19 1-15,1 35 16,-18 17 0,0-34-1,0-1 1,-18-17 0,1-36-1,17-17 1,0-54-1,17 1 17,36 0-17,0 35 1,-18 0 0</inkml:trace>
  <inkml:trace contextRef="#ctx0" brushRef="#br0" timeOffset="142726.75">22313 9296 0,'0'0'16,"18"-18"-16,17-17 15,-17 17-15,-1-17 16,1-18 0,0 0-1,-36 53 1,-17 0 0,-18 18-1,0 17 1,35 53-1,18 36 1,0 34 0,-35 19 15,-18-19-15,18-69-1,-18-36 1,35-53-16</inkml:trace>
  <inkml:trace contextRef="#ctx0" brushRef="#br0" timeOffset="143242.706">21960 9701 0,'-17'-17'0,"34"34"0,-52-70 15,53 36 1,35-1-1,53 18 1,35-17 0,0-19-1,-18-17 17,-88 36-32,54-36 15,-54 35 1,-53 36 15,1-1-15,-19 54-1,36-36-15,0 53 16,18 1 0,35-54-1,18-17 1,-19-54-1,1-34 1,-35-36 0,-18 0-1,-35 36 17,-36 34-17,18 36 1,36 18-1</inkml:trace>
  <inkml:trace contextRef="#ctx0" brushRef="#br0" timeOffset="143555.218">22966 9472 0,'0'0'0,"53"18"16,-36-18-16,19 53 15,-36 17 1,0 1 0,-18-18-1,0-18 17,1-17-17,17-54 1,-18-17-1,18-35 1,35-18 0,1 36-1,-1 17 1,18 18 0</inkml:trace>
  <inkml:trace contextRef="#ctx0" brushRef="#br0" timeOffset="144508.926">23477 9507 0,'-17'0'16,"17"18"15,-18-18-16,18 18 1,0-1 0,0 19-1,-18-1 1,18-18 0,0 1-1,0 0 1,0-36 46,0 0-62,0 1 16,0-1 0,0 1-16,0 34 46,18-17-30,-18 35 0,18-17-1,-18 0 1,0-36 15,0-17-15,-18-36-1,18-17 1,18 18 0,35-1-1,52 71 1,19 18 0,-89 17-1,36 35 1,-18 1-1,-36-36 1,-17-17 0,-35-53 15,35 17-31,0-35 16,18-17-1,52 17 1,54 35-1,-18 36 1,-36 35 0,-70 35-1,0 18 1,-53-18 0,0-18-1,0-34 16,36-36-15,17-36 0</inkml:trace>
  <inkml:trace contextRef="#ctx0" brushRef="#br0" timeOffset="144837.66">24500 9402 0,'0'0'16,"18"-18"-16,35-70 15,-35 70 1,-18 0 0,-36 18 15,19 36-15,-1-36-16,18 35 15,0 0 16,53 36-15,-18 17 0,-17-17-1,-36-19 1,-88 1 0,18-53-1,18 0 1</inkml:trace>
  <inkml:trace contextRef="#ctx0" brushRef="#br0" timeOffset="145806.581">25912 9207 0,'0'-17'32,"0"-1"-17,0 1 1,-36-1-1,-34 18 1,-1 18 15,36-18-31,-18 70 16,53 1 0,35-1-1,53 1 1,18-36-1,-70-35 1,34-53 0,-35-17-1,-17-1 1,-18 36 0,18 70 15,-1 18-16,1-35 1,17 35 0,-17-18-1,17 0 1,-17-35-16</inkml:trace>
  <inkml:trace contextRef="#ctx0" brushRef="#br0" timeOffset="146072.164">26247 9366 0,'0'0'16,"17"-53"-16,-17 36 0,18-36 16,35-35-1,0 35 1,53 35 0,17 71-1,-70 17 1,-18 19-1,-35-19 1,0-34 15,-17-1-15,-1-18 0,18-34-1</inkml:trace>
  <inkml:trace contextRef="#ctx0" brushRef="#br0" timeOffset="148009.422">27234 9243 0,'0'0'0,"18"-18"0,17 0 32,-35-17-17,-35 18 1,-53-1-1,-53 0 1,53 54 0,35 34-1,35 1 1,71-18 0,53 0-1,35-53 1,-88-36-1,17-34 1,-17-36 0,-35-35-1,-18-18 17,-53 36-17,0 87 1,35 54-1,18 70 1,36 18 0,17 35-1,0-18 1,-1 36 0,-52-88-1,36-1 1,-19-52-1,1-18 1,0 0-16</inkml:trace>
  <inkml:trace contextRef="#ctx0" brushRef="#br0" timeOffset="148759.607">28275 9119 0,'0'0'0,"0"-17"16,-18-19 0,1 19-1,-1 17 1,-17 17 0,-36 54-1,71-18 1,0 17-1,71-17 1,-18-17 0,35-36-1,18-18 1,-53-53 15,-18-17-15,0 18-1,-17 17 1,-18 35 0,0 53-1,0 36 1,0-18 0,0-18-1,35 0 1,1-35-1,34 0 1,-17-17 0</inkml:trace>
  <inkml:trace contextRef="#ctx0" brushRef="#br0" timeOffset="149056.64">28928 9137 0,'17'-18'0,"19"-35"16,-1 18-16,-123 141 31,176-247-31,-123 141 31,17 0-31,-17 17 16,17 19-1,18 17 1,53 0 0,-18 17-1,-17 1 1,-36-36-1,-52-35 1,-18 18 0,17-18-1,18-18 1,35 0 0</inkml:trace>
  <inkml:trace contextRef="#ctx0" brushRef="#br0" timeOffset="149478.767">29139 9084 0,'18'0'15,"0"0"1,-1 0 0,-17-35-1,18 17-15,-18-17 16,0 0 0,-35 35-1,-1 0 16,-16 35-15,34 18 0,0 53-1,18-18 1,36-18 0,16-34-1,37-1 1,16-35-1</inkml:trace>
  <inkml:trace contextRef="#ctx0" brushRef="#br0" timeOffset="150088.103">29986 9084 0,'0'0'0,"0"-18"16,0 1-1,-53-19 1,-17 1 0,-36 35-1,71 0-15,-54 35 16,36 1-1,53 34 1,18 1 0,53-18-1,70-18 1,-53-53 0,-18-17-1,1-53 1,-36-53 15,-17-36-15,-18-17-1,0 124 1,0 35 0,-18 52-1,18 54 1,0 52-1,18 18 1,0 53 0,-18-70-1,0-18 1,-18-53 0,18-18-1</inkml:trace>
  <inkml:trace contextRef="#ctx0" brushRef="#br0" timeOffset="150588.681">31027 9031 0,'0'0'0,"17"-35"16,-17 52 30,-17 1-30,17 0-16,-35 17 16,35-17-16,-18 35 15,18-18 1,-18-18 0,18-34-1,0-18 1</inkml:trace>
  <inkml:trace contextRef="#ctx0" brushRef="#br0" timeOffset="150729.345">31044 8731 0,'0'0'0,"18"-35"16,-18 0-1,18 52 1,-1-17-16</inkml:trace>
  <inkml:trace contextRef="#ctx0" brushRef="#br0" timeOffset="151073.193">31274 9119 0,'0'0'0,"17"0"0,19 18 16,-19-18-1,1-53 1,-18-35 15,18 0-15,17-1 0,18 37-1,53 87 1,-1 53-1,-34 18 1,-36 0 0,-35-36-1,-17-17 1,-36-53 0,35-35-1</inkml:trace>
  <inkml:trace contextRef="#ctx0" brushRef="#br0" timeOffset="151557.583">32473 8872 0,'18'-35'16,"-18"17"-16,0 1 0,0-1 15,-53 1 1,-18 34 15,-17 36-15,35 18 0,18 17-1,35-18 1,35 1-1,18-18 1,35-36 0,-17-34-1,17-18 1,-53 17-16</inkml:trace>
  <inkml:trace contextRef="#ctx0" brushRef="#br0" timeOffset="151979.427">32826 8855 0,'0'-18'0,"0"36"0,-18-71 16,-35 35 0,-17 36 15,-18 35-15,17 17-1,36 18 1,70 1-1,18-36 1,18-36 0,-1-52-1,-52-18 1,17-35 0,-35 17-1,0 36 1,0 53-1,0 52 1,0-17 0,35 18 15,1-36-15,-1-17-1,18-18 1,0 0-16</inkml:trace>
  <inkml:trace contextRef="#ctx0" brushRef="#br0" timeOffset="152292.016">33214 8961 0,'0'0'0,"0"-53"16,0 0 0,0 35-1,-35 18 1,-1 0-1,1 18 1,18 17 0,34 18-1,36 17 17,-18 19-17,-35-54 1,-35 0-1,-53-35 1,0 0 0,0 0-1,35-35 1</inkml:trace>
  <inkml:trace contextRef="#ctx0" brushRef="#br0" timeOffset="152698.11">33514 8908 0,'0'0'0,"35"-18"31,0-17-16,18-18 1,-53 35-16,18-35 16,-18 36-1,-18-1 1,-35 36 0,-17 35-1,17 35 1,35 35-1,36-35 1,53-17 0,17-36-1,-18-17 1,-34-18 0</inkml:trace>
  <inkml:trace contextRef="#ctx0" brushRef="#br0" timeOffset="155074.081">7461 10866 0,'0'0'0,"0"-18"0,18-17 15,-18 17-15,0 0 16,0 36 31,0 0-47,0 17 16,0 71-1,0 17 1,0 1-1,0-89 1,-18 53 0,18-53-1,0 1 1,0-72 0</inkml:trace>
  <inkml:trace contextRef="#ctx0" brushRef="#br0" timeOffset="155276.639">7197 11095 0,'0'0'0,"-18"-18"0,-35 1 16,35-1 0,36 18 15,17 0-31,54 0 15,16 0 1,1-18 0</inkml:trace>
  <inkml:trace contextRef="#ctx0" brushRef="#br0" timeOffset="155714.19">7708 10795 0,'0'0'0,"0"53"31,0 17-15,0 36-1,35 18 1,-17-36 0,0-17-1,-18-36 1,17-35 15,-17-18-31,0 1 16,36-36-1,-1-36 1,18 36 0,35 36-1,18 70 1,-36 17-1,-34 19 1,-36-19 0,0-17-1,-18-18 1,-17-35 0,52 0-1</inkml:trace>
  <inkml:trace contextRef="#ctx0" brushRef="#br0" timeOffset="156058.136">8555 11324 0,'17'0'15,"-17"-17"1,36-1-1,17-17 1,-18-1 0,-35-17-1,0 0 1,-18 53-16,-35 0 16,-17 53-1,35 53 1,35-18-1,35-17 1,71-18 15,35-35-15,-53-18-16</inkml:trace>
  <inkml:trace contextRef="#ctx0" brushRef="#br0" timeOffset="156651.819">9825 11412 0,'0'0'0,"17"0"32,19 0-17,-1-17 1,0-19 0,-17 19-16,-18-18 15,-18-1 1,-17 19-1,-36-1 1,1 71 0,35 17-1,35 1 17,17 35-17,36-53 1,0-18-1,18-35 1,-1-35 0,-52 35-16</inkml:trace>
  <inkml:trace contextRef="#ctx0" brushRef="#br0" timeOffset="156950.082">10301 11042 0,'0'-35'0,"0"70"0,0-159 15,0 89 1,0 18 0,0 52-1,0 35 17,0 36-17,0 18 1,-18 34-1,1-87 1,-18 35 0,35-53-1,0-18 1,17-35 0,1 0-16</inkml:trace>
  <inkml:trace contextRef="#ctx0" brushRef="#br0" timeOffset="157294.134">10619 11465 0,'0'-17'15,"17"-1"16,1 0-15,0-17 0,-1-18-1,-17 18 1,-35 35 0,0 18-1,-1 34 1,36 19-1,0 0 1,53-19 0,-17 1-1,-19-53-15,1 18 16</inkml:trace>
  <inkml:trace contextRef="#ctx0" brushRef="#br0" timeOffset="157810.094">10777 11624 0,'0'-18'0,"0"1"16,0-1-1,18 18 1,-18-35 0,18-18-1,17 0 1,0 0-1,-17 53-15,52 0 16,-17 35 0,-17 36-1,-36-18 1,0-18 0,0-17-1,0-36 16,0-17-15,35-36 0,0 1-1,53 17 1,18 35 0,0 53-1,-53 36 1,-53 0-1,-35-1 1,-36-17 0,18-18-1,0-35 1,53-17 0</inkml:trace>
  <inkml:trace contextRef="#ctx0" brushRef="#br0" timeOffset="158185.783">11712 11501 0,'18'0'15,"-1"0"1,1 0-16,17 0 15,36-18 1,0-35 0,-71 0-1,0 18 1,-36 17 0,-17 18-1,-17 53 1,34 53 15,54-18-15,17-17-1,36-18 1,-18-53 0</inkml:trace>
  <inkml:trace contextRef="#ctx0" brushRef="#br0" timeOffset="158529.652">12118 11677 0,'0'-18'16,"0"1"-1,0-1 1,0-17 0,0 17-16,18-17 15,17-18 1,35 0-1,-17 35 17,18 18-17,-36 53 1,-35 0 0,0 18-1,-35-1 1,17-17-1,1-18 1,-1-17 0</inkml:trace>
  <inkml:trace contextRef="#ctx0" brushRef="#br0" timeOffset="158935.803">12718 11112 0,'0'0'0,"17"-52"16,1 16 0,-18 19-1,18 17 1,-18 17-1,0 89 1,0 18 0,-36-1-1,1-17 1,-18 0 0,35-18-1,18-18 1,18-34-1,35-19 17,18-17-17,17-53 1,-71 36-16</inkml:trace>
  <inkml:trace contextRef="#ctx0" brushRef="#br0" timeOffset="159076.698">12841 11483 0,'0'0'16,"-18"0"-16,-17-18 15,53 18 1,-1 0-16,54-17 16,-36-1-16</inkml:trace>
  <inkml:trace contextRef="#ctx0" brushRef="#br0" timeOffset="159921.043">13794 10901 0,'0'0'0,"0"-18"0,0 1 16,0-36-1,0 70 17,17 71-17,-17 1 1,0 52 0,0-18-1,-17 18 1,-1-35-1,18-18 1,0-35 0,0-35-1,0-36 17,0 1-17,18-36 1,35-35-1,17 17 1,36 18 0,-18 35-1,0 71 1,-17 18 0,-54 17-1,-17-17 1,0-18-1,-35-36 1,18-17 0</inkml:trace>
  <inkml:trace contextRef="#ctx0" brushRef="#br0" timeOffset="160702.249">14834 11395 0,'0'0'16,"18"0"-16,0-36 15,-18 19 1,-18 17-16,-35-18 15,-35 18 1,0 0 0,17 53-1,53 0 17,54 0-17,34-18 1,1-35-1,-18-17 1,0-19 0,-18-17-1,-17 18 1,-18 53 15,-18 17-15,18 18-1,0-35 1,35 17 0,0-35-16,36 0 15,0-18 17,17-35-17,-18-17 1,-34-18-1,-19 35 1,1 0 0,-18 70 15,-18 54-15,18-1-1,0 19 1,0-36-1,0-18-15,0 18 16,-53-18 0,-17-17-1,-18-36 1,70 18 0</inkml:trace>
  <inkml:trace contextRef="#ctx0" brushRef="#br0" timeOffset="161733.762">16633 11289 0,'0'-18'0,"18"18"16,-18-17-16,18-1 15,-18-17 1,-18-1 0,-35 19-1,-35 17 1,-18 17 0,53 36 15,36 18-16,52-1 1,53-17 0,-17-35-1,17-36 1,-53-35 0,-17-35-1,-18 35 1,0 18-1,0 70 1,0 36 0,0 17-1,35-35 1,-17 0 0,17-53 15,-17-18-31</inkml:trace>
  <inkml:trace contextRef="#ctx0" brushRef="#br0" timeOffset="162172.321">17039 10636 0,'0'0'0,"18"0"15,-18-17 1,0 34 31,0 1-47,-18 52 31,18 54-15,-17 17-1,-1 0 1,18-17 0,-18-89-16,18 53 15,0-17 1,0-18-1,18-36 1,35-17 0,17-35-1,-34 35-15</inkml:trace>
  <inkml:trace contextRef="#ctx0" brushRef="#br0" timeOffset="162360.281">17074 11112 0,'-17'-17'0,"34"34"0,-52-34 15,35-1-15,-17 1 16,52 17 0,53-18-1,0-17 1,-70 17-16</inkml:trace>
  <inkml:trace contextRef="#ctx0" brushRef="#br0" timeOffset="162719.823">17551 10672 0,'0'0'0,"0"-18"0,0 0 15,0 1 1,17 34 15,-17 19-15,18 34-1,-18 18 1,-35 36 0,-1-18-1,-17 52 1,36-69-1,-1-19 1,18 1 0,0-36-1,35 0 1,36-35 0,-18-17-1,0-19 1</inkml:trace>
  <inkml:trace contextRef="#ctx0" brushRef="#br0" timeOffset="162907.399">17480 11201 0,'0'0'16,"-88"-18"-1,53 0 1,52 18-1,19 0 1,87-17 0,-52-1-1</inkml:trace>
  <inkml:trace contextRef="#ctx0" brushRef="#br0" timeOffset="163267.07">17886 11112 0,'0'18'0,"0"0"16,35-1-16,-35 19 31,0 17-15,0 17-1,0-17 1,-18-35-16,18 35 15,-17-18 1,17-53 15,0-35-15,17 0 0,19-17-1,-19 35-15,54-54 16,-1 36-1,-17 18 1,-17 35 0</inkml:trace>
  <inkml:trace contextRef="#ctx0" brushRef="#br0" timeOffset="163454.85">18256 11130 0,'0'18'16,"18"17"-1,-18 18 1,0 18 0,-18-19-1,1 19 1,-19-71 0,19-18-1</inkml:trace>
  <inkml:trace contextRef="#ctx0" brushRef="#br0" timeOffset="163626.654">18256 10901 0,'0'0'0,"0"-71"16,18-17-1,0 70 1</inkml:trace>
  <inkml:trace contextRef="#ctx0" brushRef="#br0" timeOffset="164220.968">18680 10742 0,'0'0'0,"0"-18"0,0 1 0,0-1 16,0 1 15,0 34-15,0 71-1,-18 53 1,0 18 0,1-18-1,-19-17 1,19-36 0,-1-53-1,18-52 16,0-36-15,53-18 0,18-17-1,34 53 1,19 52 0,-54 54 15,-34-1-16,-72 1 1,-16-18 0,16-53-16,-52 18 15,0-18 1,17-18 0,54 0-1,17 1-15</inkml:trace>
  <inkml:trace contextRef="#ctx0" brushRef="#br0" timeOffset="164689.677">19244 11148 0,'0'17'31,"-35"36"-15,-1 0 0,36 18-1,18-36 1,35 0 0,-18-17-16,71-18 15,-18-35 1,-17-36-1,-1-17 1,-34 0 0,-36 52-1,-18 54 1,-17 70 0,17-17 15,18-18-16,0 0 1,18-18 0,-1-35-1,19-35 1,-36-1-16</inkml:trace>
  <inkml:trace contextRef="#ctx0" brushRef="#br0" timeOffset="165033.469">19808 10707 0,'0'0'0,"18"-53"0,-18 18 16,18 17 0,-18 36 30,0-1-46,0 54 16,-18 88 0,0-36-1,1 0 1,17 1 0,0-18-1,17-36 1,36 1-1,-17-71 1,-1-18 0,-17-17-1</inkml:trace>
  <inkml:trace contextRef="#ctx0" brushRef="#br0" timeOffset="165236.525">19932 11077 0,'0'0'0,"-35"-17"16,-1-19-1,19 1 1,34 0 0,36 35-1,18-18 1,-54 18-16</inkml:trace>
  <inkml:trace contextRef="#ctx0" brushRef="#br0" timeOffset="165580.163">20320 11024 0,'0'0'0,"35"0"16,18-35-1,-35 0 1,-18-1 0,-53 1-1,-18 53 1,1 52-1,17 54 1,53-1 0,35-17-1,36-35 1,-18-54 0,0-17-1</inkml:trace>
  <inkml:trace contextRef="#ctx0" brushRef="#br0" timeOffset="166721.161">22313 10619 0,'0'0'16,"18"-18"-1,-1 0 1,1 18-1,0 0 1,-1 18 0,-17 17-1,0-17-15,-17 70 16,-19 36 0,-16-19-1,-1 1 1,0 0-1,53-35 17,17-1-17,36-52 1,35-18 0,18 0-1,-18-53 1</inkml:trace>
  <inkml:trace contextRef="#ctx0" brushRef="#br0" timeOffset="166924.133">22137 10971 0,'0'0'16,"53"0"-1,17 0 1,18-17 0,18-1-1</inkml:trace>
  <inkml:trace contextRef="#ctx0" brushRef="#br0" timeOffset="167611.638">22789 10883 0,'0'18'15,"0"17"1,-17 18-1,17 18 1,17-1 0,1-52-1,35 17 1,35-35 0,-17 0-1,-36-53 1,0 0-1,1-35 1,-19 17 0,-17 54-1,-17 17 1,-1 70 0,0 19-1,18 34 1,-17 1-1,-1-1 1,-17-17 15,-1-18-15,1-35 0,-18 0-1,18-36 1,-36-17-1,36 0 1,0-35 0,35-18-1,0-35 1,53 0 0,53-18-1,-1 18 1,-34 17-1</inkml:trace>
  <inkml:trace contextRef="#ctx0" brushRef="#br0" timeOffset="168017.906">23618 10954 0,'0'0'0,"0"-18"15,0-17 1,0 17 0,-17 18-1,-1 35 1,-17 36 0,17 35-1,-17 35 1,35-18-1,-35-17 1,17 0 0,0-35-1,18-36 17,0-17-17,0-36 16,0 0-31,18-17 16,0 17-16,-1-17 0</inkml:trace>
  <inkml:trace contextRef="#ctx0" brushRef="#br0" timeOffset="168283.378">23636 10901 0,'0'0'0,"53"-35"15,18 52 1,17 18 0,0 36 15,-53 0-15,-52-1-1,-72 1 1,1-36-1,-18-17 1,53-18 0</inkml:trace>
  <inkml:trace contextRef="#ctx0" brushRef="#br0" timeOffset="168674.006">24077 11130 0,'0'0'0,"35"-18"15,1 1 1,17-18-1,-18-1 1,-18 19-16,-17-36 16,0 17-1,-52 19 1,-19 70 0,0 53-1,19-1 1,69 19-1,54-36 1,35-53 0,-36-35-1,1-53 1</inkml:trace>
  <inkml:trace contextRef="#ctx0" brushRef="#br0" timeOffset="169142.781">24941 11130 0,'-17'0'15,"-1"-18"1,36 18 15,17 0-15,36 18-1,-54-18-15,36 0 16,-35 18 0</inkml:trace>
  <inkml:trace contextRef="#ctx0" brushRef="#br0" timeOffset="169299.395">24836 11271 0,'0'0'16,"0"18"-1,17 17 1,89 0 0,17-35-1,-70-17 1</inkml:trace>
  <inkml:trace contextRef="#ctx0" brushRef="#br0" timeOffset="170096.171">26000 10548 0,'0'-18'15,"-18"18"1,0 0 15,1 0-31,-1 36 16,1 17-1,17 0 1,35 17 0,0-52-1,18-18 1,0-18 0,-18-35-1,-17 36 1,-18-36-1,0 17 1,-35 54 15,35 17-15,0 36 0,17-1-1,-17-52-15,18 17 0</inkml:trace>
  <inkml:trace contextRef="#ctx0" brushRef="#br0" timeOffset="170768.04">26705 10971 0,'0'0'15,"36"-17"-15,16-19 16,-16 1 0,-19 18-1,-17-1 16,-35 18-15,-18 0 0,-17 18-1,17 17 1,53 18 0,17 35-1,36 18 1,-35-36-1,-18-17 1,0-17 0,-53-19-1,0 1 1,-35-18 0,35 0 15,18-18-16,35-17 1</inkml:trace>
  <inkml:trace contextRef="#ctx0" brushRef="#br0" timeOffset="171282.807">27076 10936 0,'0'0'16,"0"-18"-1,-18 18 17,0 36-32,-17 34 15,0 1 1,35-1 15,17 1-15,36-18-1,18-35 1,0-18 0,-1-53-1,-17-18 1,0-17-1,-53 70-15,18-52 16,-18 52 0,0 36-1,-18 35 1,18 35 0,0-18-1,0 1 16,18-36-15,17-35 0,0 0-1</inkml:trace>
  <inkml:trace contextRef="#ctx0" brushRef="#br0" timeOffset="171893.11">27781 10548 0,'0'-18'0,"0"36"0,0-71 16,0 71 30,0-1-46,0 54 32,-17 17-17,17-53-15,-36 107 16,1-19 0,17 0-1,18-34 1,0-19-1,0-52 1,0-53 15,18-18-15,0 0 0,35-35-1,17 35 1,-35 35-1,54 36 1,-19 35 0,-52 35-1,-36-18 1,-35-17 0,-35-17-1,-18-36 1,36 0-1,52-18 1,0 0 0</inkml:trace>
  <inkml:trace contextRef="#ctx0" brushRef="#br0" timeOffset="172565.172">28205 11060 0,'0'17'15,"0"1"1,0-1-16,-18 19 16,0-1-1,18-17 1,-17-18-1,17-18 17,0 0-32,0-52 15,35-1 1,18-17 0,0 53-1,0 52 1,0 54-1,-53 52 1,0-87 15,0-19-15,0-70 15,0 1-15,17-37-1,36 1 1,35 53 0,18 53-1,-18 52 1,-52 36 0,-36-71-16,-18 18 15,-53 18 1,19-36-1,16-17 1,54-36 31,17 0-47</inkml:trace>
  <inkml:trace contextRef="#ctx0" brushRef="#br0" timeOffset="172752.687">29051 11007 0,'18'0'16,"-36"0"-16,54 0 0,-19 35 31,-17-17-31,0 34 16,-17-16 0,17-1-1,-18-35 1,0 0-1,18-18 1</inkml:trace>
  <inkml:trace contextRef="#ctx0" brushRef="#br0" timeOffset="172924.663">29034 10724 0,'0'0'0,"0"-35"0,0 0 15,0 0 1,0 17 0</inkml:trace>
  <inkml:trace contextRef="#ctx0" brushRef="#br0" timeOffset="173362.726">29475 10460 0,'0'0'15,"17"0"-15,1 17 47,-18 1-47,0 53 16,0 35 0,-35-1-1,-18 36 1,17-17-1,19-36 1,17-17 0,17-1-1,36-34 1,18-36 15,35-36-15,-53 1-16</inkml:trace>
  <inkml:trace contextRef="#ctx0" brushRef="#br0" timeOffset="173503.192">29616 10918 0,'0'0'0,"-18"-17"16,0-18-1,36 35 1,35-18-1,53 0 1</inkml:trace>
  <inkml:trace contextRef="#ctx0" brushRef="#br0" timeOffset="173893.906">30233 10301 0,'0'0'0,"0"18"15,0-1 1,0 1 0,18 0-1,-18 17 1,17-17-1,1-18 1</inkml:trace>
  <inkml:trace contextRef="#ctx0" brushRef="#br0" timeOffset="174018.897">30427 10354 0,'0'0'0,"18"0"0,-1 18 15,-17 17 1,-17 18-1,-54 17 1,-52-34 0</inkml:trace>
  <inkml:trace contextRef="#ctx0" brushRef="#br0" timeOffset="177897.174">1076 11977 0,'0'-18'16,"18"18"0,-18-17-1,0-1 16,-18 18 1,-17 0-17,-54 0 1,-16 0 0,52 18-1,0-1-15,-53 18 16,0 18-1,0 53 1,18 0 0,35 35-1,53-17 1,0-19 15,71 19-15,-1-71-1,19-36 1,16-17 0,1-35-1,-35-35 1,17-19 0,-53-16-1,-17 34 1,-18 36-1,0 17 1,0 53 15,0-17-31,-18 53 16,18 17 0,-17 0 15,-1 18-16,0-18 1,-17 0 0,17-17-1,1-36 1,17-17 0,0-36 15,0 0-16,0 1-15,70-54 16,-34 54-16</inkml:trace>
  <inkml:trace contextRef="#ctx0" brushRef="#br0" timeOffset="178334.797">1323 12612 0,'18'0'31,"-18"-18"-31,17 18 0,1-17 16,17-19-1,-17 1 1,-18 0 0,-18 35-1,-52 0 1,17 53 0,17 17-1,19 1 16,17-1 1,35-17-32,18-18 15,0-17 1,17-36 0,-17-17-16</inkml:trace>
  <inkml:trace contextRef="#ctx0" brushRef="#br0" timeOffset="178695.103">1923 12030 0,'0'0'0,"-18"0"15,18 17 17,0 36-17,-18 35 1,18 18 0,-17 18 15,-1-1-16,0-35 1,18 1 0,36-36-1,17-18 1,17-35 0,-17-18-1,-35 1-15</inkml:trace>
  <inkml:trace contextRef="#ctx0" brushRef="#br0" timeOffset="178898.325">1834 12506 0,'0'0'0,"-17"0"16,-36-18-1,88 1 1,18 17-1,53-18 1,0-35 0,-71 35-16</inkml:trace>
  <inkml:trace contextRef="#ctx0" brushRef="#br0" timeOffset="179241.986">2487 12100 0,'0'0'0,"0"-17"16,0 34 31,0 19-32,0 52 1,0 18-1,-35-1 1,35-69-16,-35 34 16,17 36-1,18-35 1,18-18 0,17-36-1,35-17 1,1-35-1,-53 17 1</inkml:trace>
  <inkml:trace contextRef="#ctx0" brushRef="#br0" timeOffset="179414.089">2434 12541 0,'0'0'0,"-35"-17"15,70-1 17,36 0-17,-1-17 1</inkml:trace>
  <inkml:trace contextRef="#ctx0" brushRef="#br0" timeOffset="179867.351">2928 12506 0,'0'-18'31,"18"1"-31,-1-1 16,1 0 0,-18-17-1,-18 17 1,-35 18-1,18 0 1,17 18-16,-17 53 16,35 17-1,18 0 17,52 0-17,1-52 1,0-19-1,-36-17-15</inkml:trace>
  <inkml:trace contextRef="#ctx0" brushRef="#br0" timeOffset="180149.847">3298 12594 0,'0'0'16,"36"18"-1,-1 52 1,-35-17-1,-18 0 1,1-35 0,-1-18-1,18-35 17,0 17-17,35-53 1,36-17-1,-1 0 1,1 35 0,-36 18-16</inkml:trace>
  <inkml:trace contextRef="#ctx0" brushRef="#br0" timeOffset="180509.443">3951 12471 0,'0'0'0,"18"0"0,-1-18 16,1 0-16,-36 18 47,1 0-47,-36 0 31,0 36-16,35-1 1,18 36 0,36-1-1,-19-17 1,1 18 0,-53-36-1,-71-18 1,0-17-1,0 0 1,53-17 0</inkml:trace>
  <inkml:trace contextRef="#ctx0" brushRef="#br0" timeOffset="181821.977">441 13282 0,'0'0'0,"-35"18"0,-18-18 32,-35 0-17,35 0 1,0 17 0,0-17-1,18 18 1,17-18 15,18 18-31,0-1 16,35 19-1,53-1 1,124 0 0,106 0-1,70 18 1,88 18 15,176-1-15,-263-52-1,-213-18 1,0 0 0,-70 0-1,-35 0 1,-54 0-16,1 0 15,0-18 64,-18 1-79</inkml:trace>
  <inkml:trace contextRef="#ctx0" brushRef="#br0" timeOffset="183246.141">141 14305 0,'0'0'0,"0"-18"32,0 1-17,35 17 1,18 0 0,-17 35-1,-36 0-15,17 36 16,-17 35-1,0-18 1,0 0 0,-17-35-1,-1-35 17,0-18-1,1-36-16,17-16-15</inkml:trace>
  <inkml:trace contextRef="#ctx0" brushRef="#br0" timeOffset="183668.757">317 14146 0,'0'0'0,"-17"-35"16,-1 0-1,1 35 1,17 17 0,35 1-1,18 35 1,35 0 15,35 17-15,1 1-1,-54-36 1,-34-17 0,-36 0-1,0 17 1,-18 35 0,-35 36-1,-53 53 1,18-36-1,-18-34 1,18-36 0,35-36-1</inkml:trace>
  <inkml:trace contextRef="#ctx0" brushRef="#br0" timeOffset="188626.218">1464 14446 0,'0'-17'63,"0"-1"-48,0 0 1,0 1-16,18-1 15,-36-17 17,-17 35-17,-18 0 1,-18 0 0,1 53-1,34 0 1,54 0-1,53-18 1,-1-35 0,-35 0-16,1-18 15,-19-17 17,-17-18-32,0 0 15,-17 35 1,-1 36-1,0 70 17,18 36-17,53-1 1,-17-17 0,-1 0-1,53 17 1,-70-17-1,-36-71 1,-35-35 0,18-17-1,-36-36 1,-17-18 0,18 1-1,87 17 1,54-18-1,-36 54 1</inkml:trace>
  <inkml:trace contextRef="#ctx0" brushRef="#br0" timeOffset="189063.628">1958 14517 0,'0'0'0,"18"-18"15,-1-35 1,1 18-1,-18 0 1,-35 17 15,-18 18-15,0 18 0,0 52-1,35 18 1,18 18-1,35-18 1,1-17 0,34-18-1,1-53 1,-1-18 0</inkml:trace>
  <inkml:trace contextRef="#ctx0" brushRef="#br0" timeOffset="189360.635">2364 14217 0,'0'0'0,"0"-18"0,0-17 32,0 0-32,17 17 15,-17 53 1,0 18-1,0 53 1,0 18 0,18 17-1,0-35 1,-36-1 0,0-52-1,36-53 1,0-17-1</inkml:trace>
  <inkml:trace contextRef="#ctx0" brushRef="#br0" timeOffset="189516.964">2469 14587 0,'-17'-17'16,"34"34"-16,-69-87 15,104 52 1,1 1-1,0-19 1,-17 19-16</inkml:trace>
  <inkml:trace contextRef="#ctx0" brushRef="#br0" timeOffset="189891.937">3122 14270 0,'-18'-35'16,"18"17"-1,-17 18 1,17 18 15,-18 34-15,18 72-1,-17-36 1,-1 53 0,0-35-1,18-88-15,0 52 16,-17-52-1,-1-18 1,0-35 0</inkml:trace>
  <inkml:trace contextRef="#ctx0" brushRef="#br0" timeOffset="190079.37">2840 14270 0,'0'0'0,"0"-53"15,17 18 1,36-1 0,18 19-1,17 17 1,0 0 0,-52 0-1</inkml:trace>
  <inkml:trace contextRef="#ctx0" brushRef="#br0" timeOffset="190485.646">3475 14552 0,'0'-18'32,"0"1"-17,17-18 1,1-18 0,-18 17-1,-18 19 1,-17 17-1,18 35 1,17 36 0,0 17-1,35 0 1,35 0 15,-52-70-31,70-1 16,-70-17-16</inkml:trace>
  <inkml:trace contextRef="#ctx0" brushRef="#br0" timeOffset="190735.587">4145 14464 0,'0'0'0,"0"-18"0,0-35 15,-18 53 1,-17 36-1,-35 34 1,-1 18 0,53-52-16,-34 52 15,16-35 1,1 0 15,0-36-15,17-17-16</inkml:trace>
  <inkml:trace contextRef="#ctx0" brushRef="#br0" timeOffset="190938.911">3881 14517 0,'0'0'0,"0"-35"0,17-1 0,1 36 15,17 53 1,-17 35-1,35 1 1,0-19 0,-18-17-1,-18-35 1,1-18 0</inkml:trace>
  <inkml:trace contextRef="#ctx0" brushRef="#br0" timeOffset="191345.124">4657 14129 0,'0'0'0,"-18"-36"16,0 19-1,18 34 32,0 1-47,-17 53 16,-1 52 0,18 36 15,-18-36-16,18 1 1,0-54 0,36-17-1,17-17 1,0-36 0,17-53-1,-35 17-15</inkml:trace>
  <inkml:trace contextRef="#ctx0" brushRef="#br0" timeOffset="191517.279">4657 14482 0,'0'0'0,"-53"-18"0,35 0 16,53 18 15,36 0-16,-18-17 1,-18 17-16</inkml:trace>
  <inkml:trace contextRef="#ctx0" brushRef="#br0" timeOffset="191876.58">5362 14182 0,'0'0'0,"0"-18"16,-35 18 0,0 0-1,-36 18 16,1 70-15,17 35 0,35 1-1,36 17 1,35-18 0,17-87-1,1-19 1,-36-34-1,0 17-15</inkml:trace>
  <inkml:trace contextRef="#ctx0" brushRef="#br0" timeOffset="192110.967">5786 14217 0,'0'0'0,"17"-53"16,1 71 15,-1-1-15,-17 142-1,0 0 1,-35-18 0,0-35-1,0-53 1,-18-18-1,35-35-15</inkml:trace>
  <inkml:trace contextRef="#ctx0" brushRef="#br0" timeOffset="192642.15">6738 14799 0,'0'0'0,"-18"0"0,-35 0 31,53 18-31,18-18 31,35 0-15,71 17 0,17-17-1,-36 0 1,-16 0-1,-54-17 1,-17 17-16,-18-36 16</inkml:trace>
  <inkml:trace contextRef="#ctx0" brushRef="#br0" timeOffset="193439.271">8449 14111 0,'0'0'16,"0"-18"-16,0 36 62,18 0-62,-18-1 0,0 1 16,17 70-1,-17 18 1,-17 35 0,17-17-1,0-54 1,17 18-1,19 1 1,16-72 0,1-17-1,-17 0 1,17-53 0</inkml:trace>
  <inkml:trace contextRef="#ctx0" brushRef="#br0" timeOffset="193658.292">8202 14534 0,'0'0'0,"-35"-17"16,17 17-1,71-18 1,53 18-1,-18 0 1,71-17 0,-18-19-1</inkml:trace>
  <inkml:trace contextRef="#ctx0" brushRef="#br0" timeOffset="193970.716">8925 14340 0,'0'18'31,"-17"-18"-15,-1 35-16,0 71 31,18-35-15,0-54-16,53 89 16,35-53-1,18-35 1,-18-18-1,-35-53 1,-53-71 0,0 71-1,-53-35 1,1 53 0,34 17-1</inkml:trace>
  <inkml:trace contextRef="#ctx0" brushRef="#br0" timeOffset="194721.063">10178 14464 0,'0'0'0,"0"-18"0,0 1 16,-18-19-1,-35 36 1,-17 0 0,-1 36 15,53 34-15,54 1-1,52-1 1,0-52-1,-17-36 1,-54-17 0,-17-53-1,0 35 1,0 35 0,-17 36-1,-1 52 1,0 54-1,18 35 1,36 52 0,-19-52-1,-17-53 17,0-53-17,0-18 1,-53-35-1,-17-53 1,-1-17 0,36-19-1,35-16 1,70-1 0,36 0-1,-70 71-15</inkml:trace>
  <inkml:trace contextRef="#ctx0" brushRef="#br0" timeOffset="195127.798">10601 14552 0,'18'0'16,"-1"-18"0,1 1-1,17-18 1,-35 17-16,0-35 16,0 18 15,-17 17-31,-36 36 15,17 52 1,36 36 0,0 35-1,53-53 1,18-17 15,-1-36-15,1-52-1,-53 17-15</inkml:trace>
  <inkml:trace contextRef="#ctx0" brushRef="#br0" timeOffset="195440.786">11130 14182 0,'0'0'0,"-18"-18"0,1 0 16,-1 1 0,18 34-1,0 19 1,0 52 0,0 53 15,35 71-16,-17-89 1,0-35 0,-18-35-1,0-35 1,0-36-16</inkml:trace>
  <inkml:trace contextRef="#ctx0" brushRef="#br0" timeOffset="195581.407">11148 14658 0,'0'0'0,"-18"-35"16,18-1-1,53 1 1,35 17 0,-35 1-1</inkml:trace>
  <inkml:trace contextRef="#ctx0" brushRef="#br0" timeOffset="196034.5">12418 14182 0,'0'0'16,"-18"-18"-16,0 18 15,18-18 1,0 36 15,0 35-15,0 70 0,0 36-1,0-18 1,0-105-16,0 69 15,-17-52 1,-1-53 0,1-17-1</inkml:trace>
  <inkml:trace contextRef="#ctx0" brushRef="#br0" timeOffset="196237.62">12047 14570 0,'0'0'15,"-70"-53"1,17 18 0,71 17-1,34 0 1,72 18 0,-18-17-1,17-19 1,-88 1-16</inkml:trace>
  <inkml:trace contextRef="#ctx0" brushRef="#br0" timeOffset="196659.908">12577 14182 0,'0'-18'15,"-18"71"-15,36-88 0,-36 52 32,0 71-17,18 54 1,0-19 15,0-17-15,0-36-1,0-34 1,18-36 0,-18-53-1,35-18 1,0-35-1,-17 71-15,53-35 16,17 87 0,-18 36-1,-17 53 1,0 17 0,-53 1-1,0-71 1,-17-36 15,17-34 0</inkml:trace>
  <inkml:trace contextRef="#ctx0" brushRef="#br0" timeOffset="197019.285">13141 14640 0,'35'0'16,"18"-17"-1,0-1 1,0-17 0,-35-18-1,-18 0 1,-36 0-1,-17 53 17,1 35-17,34-17-15,18 52 16,0 54 0,53-18-1,17-18 1,19-35-1,-1-53 1,-53 0-16</inkml:trace>
  <inkml:trace contextRef="#ctx0" brushRef="#br0" timeOffset="197659.765">14411 14393 0,'0'0'0,"18"-53"16,-1 18-1,-17 0 1,18 35 0,0 53-1,-18 53 1,-18 17-1,0 18 1,1-17 0,17-19-1,0-16 1,35-36 0,0-36-1,18-17 1,18 0-1,52-70 17,-88 34-32</inkml:trace>
  <inkml:trace contextRef="#ctx0" brushRef="#br0" timeOffset="197847.307">14552 14693 0,'0'0'0,"-18"0"0,-17-17 16,18 17 0,52-18-1,53 18 1,18-18 0,35-17-1,-123 35 1</inkml:trace>
  <inkml:trace contextRef="#ctx0" brushRef="#br0" timeOffset="198222.328">15099 14640 0,'0'0'0,"18"0"0,-1 0 16,1-17 0,35-19-1,-53 1 1,0 17-16,-18-17 16,-17 35-1,0 35 1,-1 36-1,36 17 1,18 36 15,35-54-15,17-35 0,1-17-1,-53-18-15</inkml:trace>
  <inkml:trace contextRef="#ctx0" brushRef="#br0" timeOffset="198472.302">15646 14640 0,'0'0'16,"0"-35"-16,0 0 16,-36 52 15,19 19-31,-36 34 15,0 1 1,0-1 0,35 1 15,1-36-15,-19-17-1,19-36-15</inkml:trace>
  <inkml:trace contextRef="#ctx0" brushRef="#br0" timeOffset="198690.917">15399 14658 0,'17'-18'0,"-34"36"0,34-89 16,1 89 0,17 53-1,1 17 1,16 0-1,-16-18 1,-1-17 0,0-53 15</inkml:trace>
  <inkml:trace contextRef="#ctx0" brushRef="#br0" timeOffset="199097.243">16140 14199 0,'0'0'0,"0"-17"0,17 17 16,1-18-1,-18 36 17,0 52-17,0 54 1,-18-36 15,1 71-15,17-36-1,-18-88-15,18 54 16,18-19 0,17-17-1,35-35 1,-17-18 0,53-18-1,-88-35 1</inkml:trace>
  <inkml:trace contextRef="#ctx0" brushRef="#br0" timeOffset="199269.124">16210 14623 0,'0'0'0,"-35"-18"16,-18 0-1,88 18 1,71 0-1,-18 0 1,-35-17-16</inkml:trace>
  <inkml:trace contextRef="#ctx0" brushRef="#br0" timeOffset="199847.313">17198 14570 0,'-18'0'31,"1"0"-31,-1 17 16,-17 54 0,35 17-1,53 0 1,35-17 15,18-36-15,-36-35-1,-17-35 1,-53-36 0,-18-52-1,-52-1 1,-18 19 0,70 87-16,-17-17 15,52 35 1</inkml:trace>
  <inkml:trace contextRef="#ctx0" brushRef="#br0" timeOffset="200191.362">17709 14817 0,'0'0'0,"18"0"31,-18-18-16,0-17 1,0-36 0,0-35-1,35 1 1,54 34 0,16 71-1,1 88 1,-35 53-1,-36-17 1,-35-89-16,0 36 16,0-19-1,-18-52 1,1-17 0</inkml:trace>
  <inkml:trace contextRef="#ctx0" brushRef="#br0" timeOffset="200754.249">19156 14199 0,'0'0'0,"17"-17"0,-17-1 16,36-35 0,-19 53-1,-17 35 16,0 1-31,0 34 16,0 124 0,0-88-1,-17 18 1,-1-19 0,18-52-1,-18-53 16</inkml:trace>
  <inkml:trace contextRef="#ctx0" brushRef="#br0" timeOffset="200926.264">18821 14429 0,'0'0'0,"-18"-18"15,0-17 1,18 17-1,89 18 1,34 0 0,18 0-1,-17-35 1</inkml:trace>
  <inkml:trace contextRef="#ctx0" brushRef="#br0" timeOffset="201379.339">19491 14129 0,'0'0'16,"0"17"-1,0 54 1,0 52 0,0 71-1,0-88 1,0-53-1,0-18 1,18-70 15,17-35-15,18-36 0,17 18-1,19 52 1,-19 72-1,-17 69 17,-35-69-32,-18 87 15,0-52 1,0 17 0,-18-53-1,18-17 1,0-36-1,0 1-15</inkml:trace>
  <inkml:trace contextRef="#ctx0" brushRef="#br0" timeOffset="201723.682">20108 14640 0,'0'-17'0,"18"17"31,0-18-15,35 0-1,-1-35 1,-16 36 0,-1-36-1,-53 35 1,-35 71-1,18 18 1,35 35 0,18-18-1,17-35 1,18-36 0,88-17-1,-88 0 1</inkml:trace>
  <inkml:trace contextRef="#ctx0" brushRef="#br0" timeOffset="202270.786">21449 14552 0,'18'0'31,"-1"-18"-15,1 18-16,-1-17 31,36-18-15,-17-18-1,-36 0 1,0 17-1,-36 36 1,-17 53 0,36 36-1,17-19 1,0 18 0,0-52-16,53 34 15,17-17 1,18-35-1,1-36 1,-54-17 0</inkml:trace>
  <inkml:trace contextRef="#ctx0" brushRef="#br0" timeOffset="202630.211">22049 14005 0,'0'0'0,"-18"-17"16,-17-19-1,17 19 1,18 34 15,0 1-31,0 35 16,0 17-1,18 54 1,-18 35 0,0-18 15,17-18-15,1-35-1,17-52 1,18-19-1,-35-17-15,17-17 0</inkml:trace>
  <inkml:trace contextRef="#ctx0" brushRef="#br0" timeOffset="202974.22">22384 14499 0,'0'-17'0,"0"34"0,-18-52 0,36 35 63,-1-18-63,36-17 15,0 0 17,0-18-17,-53 35-15,0-17 16,-35 17-1,-36 36 1,36 35 0,17 35-1,36 0 1,53 36 0,-19-89-1,-16-17-15</inkml:trace>
  <inkml:trace contextRef="#ctx0" brushRef="#br0" timeOffset="203474.188">22684 14676 0,'0'-18'15,"0"0"17,0-17-17,0-18 1,0-17-1,0-19 1,53 19 0,-36 52-16,54-17 15,-1 52 1,-34 36 0,-19 36-1,-17-1 1,0-35-1,0-36 1,0-52 0,18-18-1,17-17 17,-17 17-17,35-36 1,17 54-1,1 70 1,-18 71 0,-53 18-1,0-18 1,-36-53 0,19-18-1,-19-53 1</inkml:trace>
  <inkml:trace contextRef="#ctx0" brushRef="#br0" timeOffset="203864.768">23530 14305 0,'18'-18'0,"-36"36"16,89-71-16,-36 18 16,-17 0-1,-18 17 1,-36 18-1,1 18 1,18-1-16,-19 54 16,36 17-1,18 18 1,17-18 15,36-53-15,-54-17-16</inkml:trace>
  <inkml:trace contextRef="#ctx0" brushRef="#br0" timeOffset="204211.413">23883 14552 0,'0'-18'15,"0"-34"1,0 34-16,0-53 15,0-17 1,53 18 0,0 34-1,53 19 1,-18 17 15,-18 53-15,-52 35-1,-36 35 1,1 1 0,-18-54-1,17-17 1,0-53 0</inkml:trace>
  <inkml:trace contextRef="#ctx0" brushRef="#br0" timeOffset="204583.818">24571 13829 0,'0'0'0,"35"0"31,-35 18-15,0-1-1,0 18 1,0 54 0,0 16-1,0 37 1,0-1-1,0-18 1,18-17 0,17-53-1,18-53 1,-18-18 0,1-35-1</inkml:trace>
  <inkml:trace contextRef="#ctx0" brushRef="#br0" timeOffset="204740.639">24765 14252 0,'0'0'15,"-35"-17"-15,-1-36 16,19 0 0,70 35-1,35 18 1,-35-18-1</inkml:trace>
  <inkml:trace contextRef="#ctx0" brushRef="#br0" timeOffset="206586.431">35 15998 0,'-17'0'15,"17"-17"17,0-1-17,0 1 1,35-19-1,18 1 1,0 17 0,-36 18-16,19 36 15,-19 34 1,-17 18 0,-70-17-1,-18-1 1,17-34-1,71-54 32,0 0-47,0 1 32,18 34-17,-1-17 1,19 36-1,-19-19-15,18 19 16,36-1 0,-18-17-1,0-18 1,0 0 0,-36-18-1,19-53 1</inkml:trace>
  <inkml:trace contextRef="#ctx0" brushRef="#br0" timeOffset="207070.751">512 15663 0,'0'0'0,"-36"-53"31,19 18-15,-1 35-1,18 35 1,35 18 0,18 36-1,35 34 1,1-35 0,-37-35-1,37-18 1,-19-17-1,-17-18 1,-35 0 0,-18 53 15,-36 17-15,-16 19 15,-37-1-16,19-18 1,35-52-16,-54 53 16,19-36-1,70-53 17,35 1-17</inkml:trace>
  <inkml:trace contextRef="#ctx0" brushRef="#br0" timeOffset="208320.46">1817 15981 0,'17'0'0,"-34"0"0,70-18 15,-36 1 1,-17-19 0,-17 36-1,-71 0 1,-1 36-1,19 16 1,34-16 0,54 17-1,53-36 1,-36-17-16,53 0 16,-35-17 15,-35-1-16,-18-17 1,0-1 0,-18 36-1,-17 53 1,17 36 0,18 34-1,18 1 1,-1 17-1,1-71 1,-18 54 0,0-71-1,-35-36 1,0-17 0,-18-17-1,17-19 16,1-34-15,35-18 0,71-18-1,34 0 1,37 18 0,-72 35-16</inkml:trace>
  <inkml:trace contextRef="#ctx0" brushRef="#br0" timeOffset="208727.49">2328 16069 0,'36'-18'32,"-1"-17"-17,-17 0 1,-18 0 0,0 17-16,-18 18 31,-35 53-16,35-18 1,-17 53 0,35 0-1,18-70-15,35 53 16,35-36 0,-18-17-1,19-36 1,-72 0-1</inkml:trace>
  <inkml:trace contextRef="#ctx0" brushRef="#br0" timeOffset="209118.183">2857 15610 0,'0'0'0,"0"-17"0,0-1 16,-17 0 0,17 71 15,17 18-15,-17 35-1,0-18 1,0-53-16,18 106 31,-18-17-15,18-36-1,-1-35 1,1 0 0,35-35-1,18-36 1,-54 0-1,18-35-15</inkml:trace>
  <inkml:trace contextRef="#ctx0" brushRef="#br0" timeOffset="209274.386">3034 16016 0,'-18'-18'0,"36"36"0,-71-53 15,53 17 1,18 1-1,35-19 17,-36 19-32</inkml:trace>
  <inkml:trace contextRef="#ctx0" brushRef="#br0" timeOffset="212072.682">3510 15646 0,'0'0'15,"0"-18"1,0 0-16,0-17 16,18 0-1,-1 17 1,-17 36 46,0-1-62,0 36 16,0 71 0,-17 17-1,-1 0 16,-17-17-15,17-19 0,-17-34-1,35-18 1,0-35 0,0-1-1,0 1 1,53-18-1,-36 0-15,36 0 16,18 0 0,0-18-1,-19 1 1,37-19 0,-19-34-1</inkml:trace>
  <inkml:trace contextRef="#ctx0" brushRef="#br0" timeOffset="212494.673">4145 16087 0,'0'-18'15,"0"0"1,-18 18-1,1 0 1,-54 18 0,1 35-1,17 35 1,53-35 0,70 0-1,19-35 1,-1-18 15,-53-18-15,-17-35-1,-18 35-15,0-70 16,-36 18 0,1 34-1,17 36 1</inkml:trace>
  <inkml:trace contextRef="#ctx0" brushRef="#br0" timeOffset="212822.974">4533 16087 0,'0'0'16,"18"0"-16,-18-18 31,-18 18-15,-35 0 0,0 35-1,18-17-15,0 17 16,17 18-1,18 18 1,53-1 0,18-34-1,-1-19 1,-17-17 0,35-35-1</inkml:trace>
  <inkml:trace contextRef="#ctx0" brushRef="#br0" timeOffset="213292.046">5045 16104 0,'0'-17'16,"0"-19"-1,-36 36 1,-34 0-1,-1 18 1,18 17 0,18-17-16,0 70 15,52-17 1,36-18 0,18-36-1,17-17 1,-35-35-1,-35-36 17,-18 1-17,0 35 1,0 17 0,-36 71-1,36 0 1,0 17-1,0-17 1,18-35 0,17-18-1</inkml:trace>
  <inkml:trace contextRef="#ctx0" brushRef="#br0" timeOffset="213714.731">5539 15663 0,'-18'0'16,"18"36"0,-18-1-1,1 53 1,17-53-16,-18 71 16,0-18-1,18 18 1,-17 18 15,17-36-31,0-18 16,35-34 15,18-19-15,-18-17-1,18-35 1</inkml:trace>
  <inkml:trace contextRef="#ctx0" brushRef="#br0" timeOffset="213902.118">5556 16140 0,'0'0'0,"-53"0"16,0-18-1,89 18 16,-19 0-31,72 0 16,-37-18 0,19 18-1</inkml:trace>
  <inkml:trace contextRef="#ctx0" brushRef="#br0" timeOffset="214089.675">5874 16087 0,'17'0'16,"-17"17"-1,-35-34 1,53 17-16,-1 35 0,-17 18 16,0 0-1,0-36-15,0 19 16,0-1 0,-17-17-1</inkml:trace>
  <inkml:trace contextRef="#ctx0" brushRef="#br0" timeOffset="214620.837">6156 16034 0,'0'0'0,"-18"17"15,-17 19-15,0 17 16,17 17 15,0-17-15,54 18-1,-19-54-15,36 19 16,0-36 0,-17-36-1,-19 1 1,-17-53 0,0 0-1,-17-18 1,-19 70-1,19 36 1</inkml:trace>
  <inkml:trace contextRef="#ctx0" brushRef="#br0" timeOffset="-214531.52">6279 16334 0,'18'0'0,"0"-18"32,-18 0-32,0 1 15,17-54 1,1-17 0,35 17-1,35 36 1,18 70-1,-36 1 1,36 105 0,-106-71-1,-17-17 1,-54-35 0,1-18-1</inkml:trace>
  <inkml:trace contextRef="#ctx0" brushRef="#br0" timeOffset="-214109.647">5838 15716 0,'0'0'15,"-17"-17"1,17 34 31,17-17-47,1 18 15,0-18 17</inkml:trace>
  <inkml:trace contextRef="#ctx0" brushRef="#br0" timeOffset="-213140.405">7214 15787 0,'0'0'0,"0"-18"16,-17 1 15,-1 17-15,0 0-1,1 0-15,-54 17 16,-17 54 15,53-36-31,-36 106 16,54-17-1,34-1 1,36-52 0,35 17-1,18-53 1,18-35-1</inkml:trace>
  <inkml:trace contextRef="#ctx0" brushRef="#br0" timeOffset="-212827.599">7567 15804 0,'0'0'0,"18"0"31,17 36-15,-17-19-16,35 54 16,17 123-1,-70-106 1,-35 36-1,-18-19 1,-18-52 0,18-35-1,18-18 1</inkml:trace>
  <inkml:trace contextRef="#ctx0" brushRef="#br0" timeOffset="-212437.094">8378 16298 0,'0'0'16,"-17"0"-16,-1 18 16,36-18 15,35 0-15,70 18-1,1-18 1,-18 0-1,-18 0 1,-53-18 15,-35 0-15,-18 1 0</inkml:trace>
  <inkml:trace contextRef="#ctx0" brushRef="#br0" timeOffset="-211640.299">10107 16104 0,'0'0'0,"18"-17"0,-18-1 16,35-35-1,-17 0 1,-1 36 0,-17-1-1,0 36 1,0 52-1,0 18 1,-17 36 15,-1-18-15,18-36 0,-35 18-1,-1-70 1,1-18-16</inkml:trace>
  <inkml:trace contextRef="#ctx0" brushRef="#br0" timeOffset="-211436.963">9684 16281 0,'0'0'0,"-53"0"15,18-18 1,52 18-1,54 0 1,70 0 15,0 0-15,-53-18-16</inkml:trace>
  <inkml:trace contextRef="#ctx0" brushRef="#br0" timeOffset="-211123.772">10372 16175 0,'17'-18'0,"19"1"15,-19 17 1,-87 35 0,87 0 15,-17 36-15,0-36-16,18 18 15,70 17 1,-17-34-1,-1-36 1,-17-18 0,-35-52-1,-18-19 17,-53 19-17,0 17 1,-18 53-1,36 0-15</inkml:trace>
  <inkml:trace contextRef="#ctx0" brushRef="#br0" timeOffset="-210295.211">11959 16122 0,'0'0'0,"0"-18"15,-17 18 1,-19 0-1,-52 18 1,0 35 0,70 0-1,71 0 1,35-36 15,-35-17-15,0 0-1,-35-53 1,-18-17 0,0 17-1,-18 71 17,1 52-17,17-35-15,0 89 16,35 35-1,-18-36 1,1 36 0,-18-18-1,0-35 1,-35-89 15,-36-17-15,1-52-1,-1-19 1,1-53 0,87 1-1,89-18 1,35 35 0,-17 0-1</inkml:trace>
  <inkml:trace contextRef="#ctx0" brushRef="#br0" timeOffset="-209873.17">12400 16175 0,'18'0'16,"-1"-18"0,-17 1-1,18-19 1,-18 1 0,0 0-1,-18 35 1,1 0-16,-19 35 15,1 36 1,35-1 0,0 18-1,18-35 17,52 18-32,19-18 31,-36-53-16,-1-36-15</inkml:trace>
  <inkml:trace contextRef="#ctx0" brushRef="#br0" timeOffset="-209497.943">12929 15804 0,'0'0'0,"0"-17"0,0-1 16,-17 18 15,17 53-15,0 35 0,0 18-1,0 0 16,0-36-15,0 36 0,0-70-16,17 34 15,19 1 1,16-36 0,1-17-1,18-36 1,-18-35-1,-35 35-15</inkml:trace>
  <inkml:trace contextRef="#ctx0" brushRef="#br0" timeOffset="-209357.317">13053 16175 0,'-88'-35'16,"264"123"-1,-264-141-15,-18 0 0,88 35 0,36 18 31,70-17-15,0-1 0</inkml:trace>
  <inkml:trace contextRef="#ctx0" brushRef="#br0" timeOffset="-208669.723">14429 15857 0,'0'0'16,"0"-17"-16,0-36 16,0 0-1,0 35 1,0 36 15,0 0-31,35 105 16,-17-35-1,-18 53 1,0-17 0,0-36-1,0-17 1,-18-54 0,-35-34-1</inkml:trace>
  <inkml:trace contextRef="#ctx0" brushRef="#br0" timeOffset="-208466.616">14076 16192 0,'-35'-17'16,"70"34"-16,-88-34 0,0-18 16,53 17-1,35 0 1,71 18-1,0-17 1,88-19 0,-71 1-16</inkml:trace>
  <inkml:trace contextRef="#ctx0" brushRef="#br0" timeOffset="-208028.881">14870 15769 0,'-18'0'0,"0"0"15,1 71 1,17 17 15,0 35-15,0-17 0,0-18-1,0-52 1,0-19-1,17-17 1,19-35 0,-1-53-1,35 0 1,19 17 0,-1 71-1,-35 71 1,-18 34-1,-35-16 1,0-19 15,0-34-15,0-19 0,0-34-1,0-1 1</inkml:trace>
  <inkml:trace contextRef="#ctx0" brushRef="#br0" timeOffset="-207669.035">15434 16157 0,'18'0'16,"-1"0"-1,36-17 1,-18-19 0,-17 19-1,-18-19 1,-18 19 0,-34 17-1,16 0 1,-17 53-1,53 35 1,18 18 0,35-53-1,35-18 1,-53-35 0,71-18-1</inkml:trace>
  <inkml:trace contextRef="#ctx0" brushRef="#br0" timeOffset="-207028.54">16863 15928 0,'0'0'15,"0"-71"1,0 36-1,0 53 17,0 35-17,0 52 1,0 19 0,-18-1-1,0 1 1,18-36-1,0-17 1,18-18 0,35-36-1,18-17 1,17-35 15,-18 0-31</inkml:trace>
  <inkml:trace contextRef="#ctx0" brushRef="#br0" timeOffset="-206934.791">17339 16298 0,'0'0'0,"0"-35"15,-18 17 1,1 1 0</inkml:trace>
  <inkml:trace contextRef="#ctx0" brushRef="#br0" timeOffset="-206684.771">17163 16387 0,'0'17'16,"0"18"-1,0-87 1,0 157-16,53-52 16,35-35-1,-18-18 1,1-35 15,-54-54-15,1-16-1,-53 16 1,-36 54 0,18 35-1,36 18 1,17-1-16</inkml:trace>
  <inkml:trace contextRef="#ctx0" brushRef="#br0" timeOffset="-206387.863">17868 16281 0,'0'0'0,"18"-18"16,-18-17-1,-18 35 16,-52 0-15,-1 53 0,18 0-1,53 35 1,53-18 0,53-17-1,-53-35 1,35-18-1,-70-18-15</inkml:trace>
  <inkml:trace contextRef="#ctx0" brushRef="#br0" timeOffset="-205887.725">17374 16192 0,'0'0'16,"-35"18"-16,-18 17 15,-17 18 1,52-17-1</inkml:trace>
  <inkml:trace contextRef="#ctx0" brushRef="#br0" timeOffset="-204840.544">18486 16334 0,'17'-18'16,"-17"0"-1,0 1 1,0-19 0,0 1-1,-35 0 1,-18 17 0,-18 36-1,19 17 1,34-17-16,0 35 15,18 17 1,53-17 0,35 0-1,-17-53 1,-1-18 0,-34-34 15,-19-19-16,1 18 1,-36 71 15,18 17-15,0 18 0,0-35-16,18 52 15,35-17 1,-18-35-1,0-18 1,1-18 0,-19 0-16</inkml:trace>
  <inkml:trace contextRef="#ctx0" brushRef="#br0" timeOffset="-204449.172">19121 15857 0,'0'0'0,"0"-17"15,-18-19 1,18 54 15,0 17-15,0 18-1,0 53 1,0-71-16,-18 106 16,1-35-1,17 0 1,0-53 0,0 18-1,53-18 1,35-36 15,-18-17-15,-34-17-1,-1-1-15</inkml:trace>
  <inkml:trace contextRef="#ctx0" brushRef="#br0" timeOffset="-204105.453">19209 16316 0,'0'0'0,"-18"-18"0,-35 1 16,0 17 0,53-18-1,36 18 1,52 0 0,18-18-1,17 1 1,-17 17-1,-36 0 17,-17 0-17,-35 35 1,-18 0 0,0 1-1,0 17 1,-18-18-1,1-18 1,-1-17 0</inkml:trace>
  <inkml:trace contextRef="#ctx0" brushRef="#br0" timeOffset="-203933.607">19685 16087 0,'0'0'0,"0"-36"0,18-34 32,-18 52-17</inkml:trace>
  <inkml:trace contextRef="#ctx0" brushRef="#br0" timeOffset="-203574.258">19897 16122 0,'0'0'0,"-18"18"0,0 34 15,18 19 1,18 0-1,35-18 1,17-18 15,-17-35-15,-17-18 0,-19-52-1,-17-19 1,-35 1-1,-18 18 1,18 34 0,35 19-1</inkml:trace>
  <inkml:trace contextRef="#ctx0" brushRef="#br0" timeOffset="-203230.679">20232 16439 0,'0'0'0,"0"-17"31,0-1-15,0-35-1,0-17 1,0-19-1,35 54 1,0 18-16,71-19 16,18 89-1,-36 18 1,-71 35 0,-17-36-1,-35-17 1,-35 0-1,34-35 1,19-18 0</inkml:trace>
  <inkml:trace contextRef="#ctx0" brushRef="#br0" timeOffset="-202589.679">21960 16140 0,'0'0'16,"0"-18"-16,0-35 15,0 35 1,-35 18 0,-35 0-1,-19 53 1,36 0-1,53 35 1,53-35 0,36-17-1,-1-36 1,-53-53 15,-17-18-15,-18-35-1,0 18 1,0 18 0,17 34-16</inkml:trace>
  <inkml:trace contextRef="#ctx0" brushRef="#br0" timeOffset="-202167.975">22401 15699 0,'0'0'0,"18"-36"16,17-70-1,-35 36 1,0 52-1,-17 1 1,-19 17 0,-17 53-1,-17 88 1,52 0 0,18-18-1,-17 36 1,-1-18-1,-17-53 1,-1 1 0,36-72-1,-17-17 17,17-35-32</inkml:trace>
  <inkml:trace contextRef="#ctx0" brushRef="#br0" timeOffset="-202042.912">22172 16175 0,'0'0'16,"35"0"-1,36-18 1,52 18 0,-17-17-1</inkml:trace>
  <inkml:trace contextRef="#ctx0" brushRef="#br0" timeOffset="-201214.542">23442 15946 0,'0'0'0,"18"-18"15,-1-17 1,-17-1-1,-35 1 1,-53 17 0,0 36-1,17 53 1,36-1 15,52-17-15,54 18-1,88-36 1,-71-35 0,-35-35-1,-18-36 1,-17 18 0,-18 36-1,0 34 1,0 54-1,17-1 1,54-17 0,0-18-1</inkml:trace>
  <inkml:trace contextRef="#ctx0" brushRef="#br0" timeOffset="-200932.965">23901 16016 0,'0'0'0,"35"-88"15,0 0 1,53 17 0,36 54-1,-18 52 1,-53 71-1,-53 17 17,0-17-32,-36-36 15,1-34 1,17-36 0</inkml:trace>
  <inkml:trace contextRef="#ctx0" brushRef="#br0" timeOffset="-200213.659">25118 15928 0,'0'18'32,"17"-18"-17,36 0 1,18-36 0,-18-17-1,-36 18 1,-17-18 15,-35 36-15,18 17-16,-54 35 15,36 53 1,17 18 0,18-36-1,53 19 16,0-37-31,53-16 16,-36-54 0,-17-17-1</inkml:trace>
  <inkml:trace contextRef="#ctx0" brushRef="#br0" timeOffset="-199885.738">25841 15381 0,'0'0'0,"-18"-53"15,1 36 1,-1-1 0,0 18-1,18 35 1,0 53-1,0 1 1,0 87 0,-17 18-1,-1-53 1,18-17 0,0-89-1,53-18 1,18-17-1</inkml:trace>
  <inkml:trace contextRef="#ctx0" brushRef="#br0" timeOffset="-199526.273">26017 15946 0,'0'0'15,"18"0"1,17 0 0,18-18-1,-18-17 1,1-18 0,-19 0-1,-17 18 1,-35 35-1,-35 88 17,52 0-17,18-35 1,0 35 0,53-17-1,0-36 1,-36-35-16</inkml:trace>
  <inkml:trace contextRef="#ctx0" brushRef="#br0" timeOffset="-199010.734">26300 16157 0,'0'0'15,"0"-17"1,0-1 0,17-53-1,1 1 1,-1 17-1,19-35 17,34 17-17,1 54 1,35 52 0,-89 35-1,-17 19 1,-17-19-1,-1-35 1,18-52 15,35-54-15,18 1 0,18-19-1,35 37 1,-18 69-1,-53 89 1,-35 0 0,-35 0 15,0-53-15,17-18-1,0-35 1,18-18-16</inkml:trace>
  <inkml:trace contextRef="#ctx0" brushRef="#br0" timeOffset="-198619.72">27305 15857 0,'0'0'0,"53"-35"32,-35 35-32,-1-35 15,1-18 1,-18 18-1,-53 35 1,-35 35 0,35 53-1,35 36 1,53-36 0,36 0-1,0-35 1,-1-53-1,-35 0 1</inkml:trace>
  <inkml:trace contextRef="#ctx0" brushRef="#br0" timeOffset="-198244.793">27552 16051 0,'18'0'0,"-18"-17"31,17 17-15,1-36-1,-1-34 1,-17-36 0,18 0-1,17 36 1,1 70-1,-19 17-15,36 54 16,-17 52 0,-19 1 15,-17-71-15,0 0-1,-17-18 1,17-53-1</inkml:trace>
  <inkml:trace contextRef="#ctx0" brushRef="#br0" timeOffset="-197838.58">28046 15293 0,'0'-18'15,"0"1"-15,35 17 32,-17 0-32,35 0 15,0 17 1,-18 36-1,-35 53 1,-35 0 0,-18 106-1,35-71 1,18-36 0,18-34-1,35 0 1,17-36-1,36-35 1,0-35 0,-71-18-1</inkml:trace>
  <inkml:trace contextRef="#ctx0" brushRef="#br0" timeOffset="-197682.333">28346 15840 0,'-18'-18'0,"36"36"15,-71-54-15,0-16 16,70 16 0,54 19-1,17-1 1,-52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08:54.8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5609 723 0,'0'-17'0,"0"-1"15,-17 18 1,-1 0-1,18 18 79,0-1-78,18 1-16,-18 52 15,0 19 1,0 16 0,-18 19-1,0-36 1,1 36 15,17-19-15,0-87-16,-18 35 15,18-35 1,0-36 15,0 0-15,0 1-16,0-54 16,0 1-1</inkml:trace>
  <inkml:trace contextRef="#ctx0" brushRef="#br0" timeOffset="468.973">5486 723 0,'-18'-35'16,"18"0"-1,18-1 1,35 19-1,-36 17-15,71 0 16,-17 35 0,-18 0-1,-18 18 1,-35 18 15,-35 17-15,-18-53-1,-35 18 1,17-35 0,36 17-1</inkml:trace>
  <inkml:trace contextRef="#ctx0" brushRef="#br0" timeOffset="1015.794">6103 1111 0,'0'-17'15,"-18"17"32,1 0-47,-1 0 16,-35 53-1,36-1 1,-1-16-16,18 52 16,18 0-1,34-17 1,1-54 0,0-34 15,-35-36-16,-18-35 1,-18-54 0,-17 90-1,0 16 1,-1 36 0,36 18-1,0 0-15</inkml:trace>
  <inkml:trace contextRef="#ctx0" brushRef="#br0" timeOffset="1250.151">6438 1182 0,'0'0'0,"35"0"16,-35 17 15,0 36 0,0 0-15,0 0 0,0-18-1,0-17 1,18-18 0,-18-18-16,18 18 0</inkml:trace>
  <inkml:trace contextRef="#ctx0" brushRef="#br0" timeOffset="1390.716">6615 1005 0,'0'0'0,"0"-17"0,-36-36 15,1 18 1,17 17 0</inkml:trace>
  <inkml:trace contextRef="#ctx0" brushRef="#br0" timeOffset="1859.519">6932 1341 0,'-18'0'47,"1"0"-47,-1-36 16,18 1-1,-17 17 1,17-52-1,17-18 1,54 35 0,17 53-1,35 17 1,-52 72 0,-18 34-1,-53-52 1,0-1-1,-18-35 1,1 1 0,34-72 15,1 36-15</inkml:trace>
  <inkml:trace contextRef="#ctx0" brushRef="#br0" timeOffset="2250.102">7585 741 0,'0'0'0,"0"-35"16,0 52 30,0 1-30,0-1-16,0 54 16,0 17-1,-18 18 1,18 18 0,0-19-1,0 1 1,0-88-1,0 52 1,35-34 0,1-36-1,34-18 1,1-53 0,-36 36-16</inkml:trace>
  <inkml:trace contextRef="#ctx0" brushRef="#br0" timeOffset="2390.658">7743 1076 0,'0'0'0,"-88"-18"15,53 1 1,35-1 0,88 0-1,-17-17 1</inkml:trace>
  <inkml:trace contextRef="#ctx0" brushRef="#br0" timeOffset="4125.063">9207 529 0,'0'0'0,"0"-17"16,0-1 0,0 36 30,0-1-30,0 1-16,-35 52 16,18 36 15,-1 0-15,0 0-1,1 0 1,-1-18-1,18-53-15,0 36 16,0-36 0,18 0-1,35-35 1,17-35 0,-17 0-1</inkml:trace>
  <inkml:trace contextRef="#ctx0" brushRef="#br0" timeOffset="4500.277">9631 970 0,'0'0'0,"0"-18"16,-18 18-1,-35 0 1,18 0-1,-18 53 1,53 0 0,0 18-1,35-18 1,18-36 0,0-17-1,0-52 1,-53-19-1,0 0 1,-35 18 0,35 36-1,-53-1 1,35 18 0</inkml:trace>
  <inkml:trace contextRef="#ctx0" brushRef="#br0" timeOffset="4828.422">10089 952 0,'0'0'0,"18"0"15,-18-17 1,-18-1-1,-17 18 1,-18 0 0,0 35-1,0 18 17,18 36-17,53-1 1,35-35-1,17-18 1,1-35 0,17-18-1</inkml:trace>
  <inkml:trace contextRef="#ctx0" brushRef="#br0" timeOffset="5453.384">10707 952 0,'0'-17'16,"-18"-1"15,1 18-16,-1-17 1,0 17 0,-17 0-1,35-18-15,-35 18 16,17 0 0,-17 0-1,-18 35 1,18 36-1,-1-1 1,36 36 0,36-35-1,16-54 1,19-17 15,-36-53-15,1-17-1,-36-36 1,17 53 0,-17 35-1,-17 54 1,17 17 0,0 17-1,0 18 1,17-35-1,19-35 1,16-18 0,-34-18-1</inkml:trace>
  <inkml:trace contextRef="#ctx0" brushRef="#br0" timeOffset="5891.227">10971 564 0,'0'0'16,"0"-17"-16,0-1 16,0 1-1,0 34 32,0 1-31,0-1-16,0 1 0,-17 70 15,-1 0 1,18 18 15,0-18-31,0 18 31,18-35-15,-1 17 0,19-35-1,17-53 1,17 0 0,1-53-1,-18 0 1</inkml:trace>
  <inkml:trace contextRef="#ctx0" brushRef="#br0" timeOffset="6234.938">11095 917 0,'0'0'0,"-35"0"16,17-17-1,36 17 16,34-18-15,72 18 0,-53 0-1,-36 0 1,0 0 0,-17 0-1,-1 18 1,-17 17-1,0 0 1,18 0 0,-18 1-1,0-19-15,0 1 16</inkml:trace>
  <inkml:trace contextRef="#ctx0" brushRef="#br0" timeOffset="6406.825">11465 670 0,'0'0'0,"-17"-35"16,-19 0 0,19 35-1,-1-18 1</inkml:trace>
  <inkml:trace contextRef="#ctx0" brushRef="#br0" timeOffset="6797.553">11800 794 0,'0'0'16,"0"17"-16,-53 19 15,18 17 1,0-1 0,35 19-1,18-18 1,-1-53-16,54 18 15,-18-18 1,-18-36 0,-17-17-1,-1-35 1,-17-18 0,-17 53-1,-1 53 1</inkml:trace>
  <inkml:trace contextRef="#ctx0" brushRef="#br0" timeOffset="7126.29">12012 1058 0,'0'0'15,"18"0"-15,-1-17 31,-17-19-15,0 19-16,0-19 16,0-69-1,36 52 1,52 35 0,18 36-1,-18 52 1,-35 18 15,-36 18-15,-17-53-1,-35-17 1,0-36 0</inkml:trace>
  <inkml:trace contextRef="#ctx0" brushRef="#br0" timeOffset="7454.665">13070 882 0,'0'0'0,"-35"-18"32,53 18-1,35 0-16,35 18 1,0-18 0,-53 18-16</inkml:trace>
  <inkml:trace contextRef="#ctx0" brushRef="#br0" timeOffset="7611.088">13070 1058 0,'0'0'0,"-17"0"16,-36 18-16,18-18 15,87 18 32,-16-1-47,105-17 16,-35 0 0</inkml:trace>
  <inkml:trace contextRef="#ctx0" brushRef="#br0" timeOffset="12767.836">14517 900 0,'0'17'78,"17"-17"63,1 0-125,17 0-1,18-17 1,0-19-1,-18 1 1,-35 0 0,-17 35-1,-54 0 1,-35 35 0,36 0-1,52 18 1,18 18-1,0-54-15,53 54 32,0-18-17,18-35 1,-1-18 0,18-18-1,-52 0-15</inkml:trace>
  <inkml:trace contextRef="#ctx0" brushRef="#br0" timeOffset="13174.02">15152 370 0,'0'0'0,"0"-35"15,-18 17 1,18 36 31,0 0-31,0-1-1,-17 54 1,-1 17-1,-17 36 1,17-19 0,18-69-16,-18 70 15,18-18 1,0-18 0,0-17-1,0-35 1,36-53 15</inkml:trace>
  <inkml:trace contextRef="#ctx0" brushRef="#br0" timeOffset="13564.496">15240 917 0,'18'0'47,"-1"-17"-47,1 17 16,17-36-1,-35 19-15,18-19 16,-18 1-1,-18 35 1,-17 0 0,0 53 15,-1 0-15,36 53-1,18-36 1,35-17-1,0-35 1,-36 0-16</inkml:trace>
  <inkml:trace contextRef="#ctx0" brushRef="#br0" timeOffset="14549.18">15769 1094 0,'-17'0'31,"17"-18"0,-18 18 1,18-18-17,-18 1 1,18-1-1,-17 18 1,-1 0 31,18 18-47,0-1 16,0 1-1,0 0 16,0-36 32,-18 18-32,1 0 16,17-18 31,-18 18-78,18-17 0,-18-36 16,18 0-1,0-18 1,53 18 0,36 53-1,-1 18 1,-71 0 0,54 52-1,-18 1 1,-36-18-1,1-53 1,-18-18 15,0 0-31,0-35 16,35-17 0,1-1-1,34 36 16,18 35-31,1 53 16,-36 53 0,-53-36-1,-36-17 1,-17 0 15,0-35-15,36-18-1,-1-18-15</inkml:trace>
  <inkml:trace contextRef="#ctx0" brushRef="#br0" timeOffset="14924.529">16669 935 0,'0'-18'31,"0"1"-15,17-1 0,-17 0-16,18-35 31,0 36-16,-18-1 1,-18 18 0,-17 18-1,17 35 1,18-36-16,0 71 16,35-17-1,36 0 1,-1-18-1,1-53 1</inkml:trace>
  <inkml:trace contextRef="#ctx0" brushRef="#br0" timeOffset="15252.535">17004 1129 0,'0'-18'0,"0"1"15,0-1 16,0-35-15,0 0 0,18 35-16,17-52 15,18 35 1,17 17 0,18 36-1,-35 52 1,-17 36-1,-54-35 1,-17-1 0,17-17-1,0-18 1,1-35 0,34-17-1</inkml:trace>
  <inkml:trace contextRef="#ctx0" brushRef="#br0" timeOffset="15705.984">17727 476 0,'-18'0'31,"18"18"1,0 0-17,0 17-15,-17 53 16,-18 18 15,17 0-15,0-1-1,18-69-15,0 52 16,0 0 0,18-17-1,0-36 1,17 0-1,18-35 1,35-35 0,0-36-1</inkml:trace>
  <inkml:trace contextRef="#ctx0" brushRef="#br0" timeOffset="15893.44">17674 917 0,'0'0'0,"-17"0"16,-1-17-1,53-1 1,53 18 0,1-35-1,-72 35-15</inkml:trace>
  <inkml:trace contextRef="#ctx0" brushRef="#br0" timeOffset="16190.392">18221 917 0,'0'0'0,"18"18"16,-1-18 15,-17 17-15,0-34 62,0-1-47,0 1-15,0-1-16</inkml:trace>
  <inkml:trace contextRef="#ctx0" brushRef="#br0" timeOffset="17268.923">19173 829 0,'0'0'16,"0"-18"-1,-35 1 1,-35-1-1,-36 18 1,0 0 15,71 35-15,52 18 0,89 0-1,-35-53 1,-1 0-1,-34-17 1,-19-1-16,-17-35 16,0 0-1,0 35 1,-17 18 0,-1 36-1,-17 34 1,35 89-1,0 17 17,0 18-17,-18 0 1,-17-70 0,-1-36-1,1-53 1,0-35-1,-36-35 1,18-53 0,18 0-1,53-36 1,88-17 0,17 53-1,1 0 1</inkml:trace>
  <inkml:trace contextRef="#ctx0" brushRef="#br0" timeOffset="17691.465">19562 952 0,'17'0'32,"1"0"-32,-1 0 15,19-35 1,-19 0 0,-17 0-1,0 17 1,-35 18-1,-18 35 1,0 18 0,36 35-1,-1-17 17,53 0-17,18-19 1,-35-34-16,70-18 15,-17-35 1,-54 17-16</inkml:trace>
  <inkml:trace contextRef="#ctx0" brushRef="#br0" timeOffset="18081.993">19985 512 0,'0'0'0,"0"-18"0,0 0 15,0 36 32,0 0-31,0-1-1,0 36 1,0 35 0,0 18-1,0 18 1,0-89-16,0 71 16,0-18-1,17-18 1,-17-17-1,18-35 1,17-36 0,-17-17-1</inkml:trace>
  <inkml:trace contextRef="#ctx0" brushRef="#br0" timeOffset="18238.612">20002 935 0,'0'0'0,"0"-18"32,53 18-17,53 0 1,0-35 0</inkml:trace>
  <inkml:trace contextRef="#ctx0" brushRef="#br0" timeOffset="19020.068">20655 494 0,'0'0'0,"18"0"63,-18 18-48,0-1 1,0 1 0,-18 52-1,0 19 1,1-1-1,-1-53-15,1 71 16,-1 0 0,0-18-1,-17 0 1,35-35 0,-18-18 15,36-35 0,35 0-15,35-17-1,18-1 1,-18 0 0,0-17-1,-70 35-15,53-35 16</inkml:trace>
  <inkml:trace contextRef="#ctx0" brushRef="#br0" timeOffset="19426.721">21255 970 0,'17'-18'16,"-17"1"-1,-17 17 1,-1 0 0,-17 17-1,-36 36 1,54 18 0,17 0-1,35-19 1,18-34-1,17-36 1,-17-52 0,-53-18-1,0 17 1,-17 1 0,-36 34-1,-18 36 16,54 0-31,-1 0 0</inkml:trace>
  <inkml:trace contextRef="#ctx0" brushRef="#br0" timeOffset="19801.978">21678 917 0,'0'0'0,"0"-17"0,0-1 15,0 0 1,-17 18 0,-1 0-1,-35 0 16,18 36-15,-18 16 0,35 19-1,18 0 1,0-36-16,35 18 31,36 0-31,17-53 16,18-36-1,-35 1 1</inkml:trace>
  <inkml:trace contextRef="#ctx0" brushRef="#br0" timeOffset="20302.582">22384 935 0,'0'0'0,"0"-18"0,0 1 47,0-1-32,-18 18-15,-17-18 16,-18 18 0,0 0-1,-18 18 1,-17 35-1,53 35 1,53-17 0,35-1-1,35-52 1,0-36 0,-18-17-1,-17-71 1,-35 35 15,0 36-15,-54 70 15,1 36-15,35 0-1,0-36-15,53 35 16,-18-34-1,18-36 1</inkml:trace>
  <inkml:trace contextRef="#ctx0" brushRef="#br0" timeOffset="20740.51">22842 476 0,'0'0'0,"0"-17"16,18-1 15,-18 36-15,0-1-1,0 1 1,0 17 0,0 0-16,-18 54 15,-17 34 1,17-17 0,1 0-1,17 0 1,0-36-1,17 1 1,19-54 15,-19-34-15,1-1-16</inkml:trace>
  <inkml:trace contextRef="#ctx0" brushRef="#br0" timeOffset="20912.423">22754 900 0,'0'0'0,"-17"-18"15,34 18 17,36 0-17,-35-18-15,52 1 16,-34-1-1</inkml:trace>
  <inkml:trace contextRef="#ctx0" brushRef="#br0" timeOffset="21084.382">23019 811 0,'17'0'15,"-34"0"-15,52 0 0,-17 0 16,-1 36 0,-17 17-1,0-1 1,0-16-1,0-1 1,0-17 0,-17-18-1</inkml:trace>
  <inkml:trace contextRef="#ctx0" brushRef="#br0" timeOffset="21256.24">23160 688 0,'0'0'0,"0"-18"0,-18-35 16,18 36 15,-17 17-15,-1-18-1</inkml:trace>
  <inkml:trace contextRef="#ctx0" brushRef="#br0" timeOffset="21647.316">23460 829 0,'0'0'0,"-53"18"16,0 17 0,0 18-1,53 17 17,0 1-17,18-53-15,35 17 16,17-17-1,-17-36 1,0-53 0,-35-17-1,-18 0 1,0 17 0,0 54-1,-18 34 1</inkml:trace>
  <inkml:trace contextRef="#ctx0" brushRef="#br0" timeOffset="21975.252">23707 1147 0,'0'0'0,"0"-18"31,0 0-15,0-17-1,0-36 1,0 36-16,17-35 16,36-1-1,53 36 1,0 52 0,17 36-1,-34 35 1,-72-17-1,1 35 1,-71-71 0,0-17-1,18-18 1</inkml:trace>
  <inkml:trace contextRef="#ctx0" brushRef="#br0" timeOffset="22444.334">24712 582 0,'0'0'0,"0"-18"0,0-17 31,-18 35 0,1 18-15,-54 70 0,18 18-1,36-71-15,-19 89 16,36-1 0,53 1-1,0-36 1,0-35-1,18-53 1</inkml:trace>
  <inkml:trace contextRef="#ctx0" brushRef="#br0" timeOffset="22788.032">25188 476 0,'0'0'0,"36"0"16,-1 0 0,0 0-1,36 53 1,-1 35-1,-52 36 1,-53 17 0,-36 0-1,-17-17 1,0-36 0,-1-35 15,54-53-16</inkml:trace>
  <inkml:trace contextRef="#ctx0" brushRef="#br0" timeOffset="23116.133">25964 741 0,'0'-18'16,"18"18"31,-18-17-1,0-1-30,-18 0 0,18 1-1,-17 17 1,-1 0 0</inkml:trace>
  <inkml:trace contextRef="#ctx0" brushRef="#br0" timeOffset="23287.929">25964 970 0,'0'0'0,"0"18"0,-17 52 16,-36 19 0,-35-1-1,-36 35 16</inkml:trace>
  <inkml:trace contextRef="#ctx0" brushRef="#br0" timeOffset="24865.997">6032 2505 0,'0'0'0,"0"-18"0,0 36 78,0-1-62,-17 1-1,17 17-15,-18 36 16,1-1-1,-1-34 1,18-54 15,0 0-15,0 1-16</inkml:trace>
  <inkml:trace contextRef="#ctx0" brushRef="#br0" timeOffset="25022.222">6015 2258 0,'0'0'0,"0"-18"0,0-52 16,0 34-1,-18 36 1,1 0 15,17 18-31</inkml:trace>
  <inkml:trace contextRef="#ctx0" brushRef="#br0" timeOffset="25444.438">6297 2646 0,'0'17'32,"-18"-17"-32,1-17 15,-1-36 1,1-18 0,17 54-16,17-89 15,54 35 1,35 36-1,17 53 17,-17 70-17,-36 35 1,-70 1 0,0-36-1,-35-35 1,0-18-1,17-17 1,18-36 0</inkml:trace>
  <inkml:trace contextRef="#ctx0" brushRef="#br0" timeOffset="25803.869">7091 2170 0,'0'0'0,"17"-18"0,19 18 31,-19 0-15,-17 35 15,0 36-15,0 17-1,-35 18 1,0 17 0,17-17-1,18-18 1,0-17 0,35-18-1,-17-53-15,35 0 16,18-36-1,-54 19 1</inkml:trace>
  <inkml:trace contextRef="#ctx0" brushRef="#br0" timeOffset="25960.066">7320 2540 0,'0'0'15,"-18"0"-15,-34-18 16,34 18-1,36 0 1,34-17 0,1 17-16</inkml:trace>
  <inkml:trace contextRef="#ctx0" brushRef="#br0" timeOffset="26881.796">8484 2399 0,'0'0'0,"0"-35"31,0-1-16,18 1 1,35 35 0,0 0-1,0 53 1,-53 35 0,0-53-16,0 71 15,-53-35 1,0-1-1,18-52 1,17-18 0,0-18-1,36-35 17,17-35-17,53-18 1,-17 18-1,-18 35 1,-35 18 0,-1 35-1,-70 35 17,18 18-17,17 35 1,18 18-1,0-70-15,0 52 16,71-18 0,17-34-1,18-19 17,-18-70-32</inkml:trace>
  <inkml:trace contextRef="#ctx0" brushRef="#br0" timeOffset="27303.852">9790 2505 0,'0'0'0,"-36"-18"15,54 18 32,0 0-47,52 0 16,18 18-1</inkml:trace>
  <inkml:trace contextRef="#ctx0" brushRef="#br0" timeOffset="27444.244">9754 2611 0,'-35'17'0,"70"-34"16,-123 52-1,53-18 1,52 1-1,107 0 1,70-36 0</inkml:trace>
  <inkml:trace contextRef="#ctx0" brushRef="#br0" timeOffset="29069.19">11448 2117 0,'0'0'0,"17"-53"16,1 17-1,0 1 1,-1 18 0,-17 34 15,0 1-15,0 17-16,0 0 15,0 1 1,-17 34-1,-19 36 1,1 18 0,17-19-1,1 1 1,17-53 0,17 0-1,36-35 1,53-18-1,0-18 1,-18-17 0</inkml:trace>
  <inkml:trace contextRef="#ctx0" brushRef="#br0" timeOffset="29444.106">12047 2434 0,'0'0'0,"0"-53"31,0 36-15,-17-1-1,-1 18-15,-17 18 16,-18 52 0,18 18-1,35 1 1,35-1-1,35-35 1,-17-53 0,-17-53-1,-19-35 1,-17-18 0,-17 0-1,-36 35 1,0 54 15,35 17-15</inkml:trace>
  <inkml:trace contextRef="#ctx0" brushRef="#br0" timeOffset="29787.923">12365 2434 0,'0'0'0,"35"-35"16,-17 17-1,-18 1 1,-18 17 0,-17 0-1,0 17 1,-18 36-1,17 35 17,36 1-17,18 34 1,35-70 0,17-35-1,-17-54 1,-35 19-16</inkml:trace>
  <inkml:trace contextRef="#ctx0" brushRef="#br0" timeOffset="30272.723">12912 2364 0,'0'0'0,"17"-18"16,-17 0-1,-17 1 17,-19-1-17,-17 18 1,-35 18 0,35 35-1,0 17 1,71 54-1,53-54 1,-1-52 0,1-18-1,-36-53 1,-17-53 0,-1 0-1,-17 89 1,-17 17-1,-19 70 17,36 36-17,0-18 1,18-17 0,0-54-1,-1-17-15</inkml:trace>
  <inkml:trace contextRef="#ctx0" brushRef="#br0" timeOffset="30741.87">13335 2011 0,'0'-18'15,"0"1"1,0 34 15,0 1-15,0-1-1,0 36 1,0 36 0,-35-1-1,17 35 1,0 1 0,18-1-1,18-52 1,0-54-16,17 36 15,18-53 1,0 0 0,17-53 15,-52 36-31</inkml:trace>
  <inkml:trace contextRef="#ctx0" brushRef="#br0" timeOffset="30913.716">13406 2417 0,'0'0'0,"-18"0"0,18-18 15,0 0-15,35 18 32,-17-17-32,35-1 15,35 0 1,-70 1-1</inkml:trace>
  <inkml:trace contextRef="#ctx0" brushRef="#br0" timeOffset="31069.976">13705 2311 0,'0'17'16,"0"19"0,0 17-1,0-1 1,0 1-1,0-17 1,18-36-16</inkml:trace>
  <inkml:trace contextRef="#ctx0" brushRef="#br0" timeOffset="31241.772">13794 2170 0,'0'0'15,"-18"-36"-15,0-17 16,1 53 0,-1-17 15</inkml:trace>
  <inkml:trace contextRef="#ctx0" brushRef="#br0" timeOffset="31632.305">14041 2240 0,'-36'35'15,"1"18"1,17 36 0,18-1-1,36-18 1,-19-34 0,54-1-1,-18-35 1,0-35-1,-18-36 1,0-35 0,-35 0-1,-35 0 1,-18 71 0,35 35-1</inkml:trace>
  <inkml:trace contextRef="#ctx0" brushRef="#br0" timeOffset="32007.27">14534 2558 0,'0'0'0,"0"-18"47,0 0-47,0-17 15,0-35 1,0-36 0,36 17-1,52 37 1,18 52 0,35 52-1,-35 37 1,-36 34-1,-70-35 1,0-17 0,-35-36-1,0-35 1</inkml:trace>
  <inkml:trace contextRef="#ctx0" brushRef="#br0" timeOffset="32194.867">15258 2505 0,'0'0'16,"35"0"-1,-17 17 1,-1 1 0,-17-36 46,0 1-62,0-1 16,0 0-16</inkml:trace>
  <inkml:trace contextRef="#ctx0" brushRef="#br0" timeOffset="33289.612">16034 2346 0,'0'0'16,"17"-35"0,-17 17 15,0 0-16,-35-17 1,-35 35 0,-36 0-1,88 0-15,-70 35 16,88 36 0,53-18-1,35-18 1,-17-35-1,-19-17 1,-16-36 0,-36-18 15,0 53-31,0 36 31,0 70 0,0 71-15,0-88-16,0 123 16,0-18-1,0-17 1,-36-53 0,1-54-1,18-52 1,-54-17-1,0-54 1,1 1 0,70-18-1,18-1 1,87-17 0,54 1-1,-71 52 1</inkml:trace>
  <inkml:trace contextRef="#ctx0" brushRef="#br0" timeOffset="33696.263">16545 2452 0,'18'0'15,"17"0"1,0 0 0,18-35-1,-35-1 1,-18 1 0,-18 0-1,-17 35 1,0 0-1,0 35 17,17 0-32,0 53 15,18 18 1,0 0 0,18-18 15,35-52-31,0-19 15,17-70 1,-52 36-16</inkml:trace>
  <inkml:trace contextRef="#ctx0" brushRef="#br0" timeOffset="34071.147">17092 1976 0,'0'0'0,"0"17"31,0 1-15,0-1-1,0 36 1,-18 36-1,1 16 1,-18 19 0,35-1-1,0-17 1,0-88-16,35 52 16,53-34-1,0-36 1,18-71-1,-71 53 1</inkml:trace>
  <inkml:trace contextRef="#ctx0" brushRef="#br0" timeOffset="34211.905">17163 2293 0,'0'0'0,"-53"-18"16,35 18-1,106 0 17,-52 0-32,69 0 15</inkml:trace>
  <inkml:trace contextRef="#ctx0" brushRef="#br0" timeOffset="34633.711">18150 2152 0,'0'0'0,"18"0"0,0-18 32,-18 1-17,-18 34 17,-17 1-17,-1 0-15,-69 70 16,-1 18-1,-18-1 1,36-16 15,35-36-15,18-36 0,17-52-1</inkml:trace>
  <inkml:trace contextRef="#ctx0" brushRef="#br0" timeOffset="34883.733">17692 2222 0,'0'0'0,"17"-88"15,1 71 1,0 17 0,17 53-1,18 35 1,17 35-1,-17 18 1,-17-105 0,17 69-1,-1-34 1,1-53 0,-17-36-16</inkml:trace>
  <inkml:trace contextRef="#ctx0" brushRef="#br0" timeOffset="35289.894">18821 2011 0,'0'0'16,"-18"0"15,0 0-15,-17 17-1,17 1-15,-34 17 16,-19 54-1,0 34 1,19 18 0,52 0-1,0-35 1,70-18 0,-17-70-1,35-36 1,-70 1-16</inkml:trace>
  <inkml:trace contextRef="#ctx0" brushRef="#br0" timeOffset="35540.224">19332 2152 0,'0'0'0,"0"-18"0,0 1 15,18 17 1,-1 70 0,-34 36-1,-36 70 1,-71 1 0,-17-54-1,-17-52 1,87-71-16</inkml:trace>
  <inkml:trace contextRef="#ctx0" brushRef="#br0" timeOffset="36086.971">19826 2293 0,'0'0'0,"0"-18"15,0 1 1,0-1 62,-18 18-47,1 0 1</inkml:trace>
  <inkml:trace contextRef="#ctx0" brushRef="#br0" timeOffset="36258.902">19791 2487 0,'0'0'0,"17"71"31,-17-36-31,0 71 16,-52 0-1,-37-18 1,-16-53 0,69-35-16</inkml:trace>
  <inkml:trace contextRef="#ctx0" brushRef="#br0" timeOffset="37743.155">6050 4075 0,'18'0'16,"-18"17"47,0 1-63,-18 17 15,18 18 16,-18 0-15,1-18 0,17-52 15,0-1-31,0 0 0</inkml:trace>
  <inkml:trace contextRef="#ctx0" brushRef="#br0" timeOffset="37899.366">6103 3898 0,'0'0'0,"0"-53"0,0-17 16,0-18 0,0 35-1,0 70 17,0 19-17</inkml:trace>
  <inkml:trace contextRef="#ctx0" brushRef="#br0" timeOffset="38305.584">6438 4198 0,'0'0'0,"0"-18"47,0 1-31,-17-1-16,17-35 16,35-17-1,-18 52 1,54-53-1,35 71 1,0 36 0,-18 52-1,-35 0 1,-53 0 0,-18-17-1,-17-53 1,17-18-1,1 0 1</inkml:trace>
  <inkml:trace contextRef="#ctx0" brushRef="#br0" timeOffset="38680.477">7232 3775 0,'0'0'0,"53"-71"31,0 36-15,-36 17-1,-17 36 1,0 0 0,0 52-1,0 18 1,0 36-1,-17-18 1,17-18 0,0-18-1,0 1 1,17-36 0,36-17-1,-17-18 1,-19-18-1,36-17 1</inkml:trace>
  <inkml:trace contextRef="#ctx0" brushRef="#br0" timeOffset="38852.36">7549 4022 0,'0'0'15,"-17"-18"-15,-36 18 16,35 0-1,36 0 17,0-18-32,34 18 15,1-17 1</inkml:trace>
  <inkml:trace contextRef="#ctx0" brushRef="#br0" timeOffset="39524.184">8643 3969 0,'-18'0'31,"1"17"-16,-19 36 1,36 18 0,36-18-1,34-18 1,1-35 0,-18-18-1,0-35 1,-36-17-1,1 35 1,-18-54 0,0 54-1,0 18 1,-18 69 0,1 37-1,-1 34 1,36 106-1,-1-35 1,-17 0 0,-35-35-1,-18-53 1,0-71 0,-17-35-1,-19-35 1,37-53-1,34 0 17,18-36-17,88 1 1,0 17 0,53-18-1,-52 72-15</inkml:trace>
  <inkml:trace contextRef="#ctx0" brushRef="#br0" timeOffset="39852.282">9878 4127 0,'17'0'46,"1"0"-30,17 0 0,18 0-1,-35 0 1</inkml:trace>
  <inkml:trace contextRef="#ctx0" brushRef="#br0" timeOffset="40008.46">9790 4304 0,'-18'0'0,"36"0"0,-54 35 32,54-17-17,52-18 1,36 0 0,-17-18-16</inkml:trace>
  <inkml:trace contextRef="#ctx0" brushRef="#br0" timeOffset="40775.346">11095 3845 0,'0'0'0,"17"-17"0,19-54 31,-36 53-31,53-34 15,-36 34 1,-17 36 15,-17 17-15,-19 53 0,1 18-1,17-71-15,-17 71 16,18 0-1,-1 0 1,36-18 0,-1-18-1,36-34 17,53-19-17,-53-17-15</inkml:trace>
  <inkml:trace contextRef="#ctx0" brushRef="#br0" timeOffset="41134.817">11783 4180 0,'0'0'16,"0"-35"0,0 17-1,-36 18 1,-16 36-1,-19 17 1,0 17 0,71-52-16,0 35 15,71 0 17,0-36-17,-1-34 1,-17-19-1,-35-34 1,-18-54 0,0 54-1,-36 35 1,36 52 15</inkml:trace>
  <inkml:trace contextRef="#ctx0" brushRef="#br0" timeOffset="41447.52">12241 4163 0,'0'0'0,"18"0"0,-18-36 31,0 19-15,-35 17 15,-18 0-15,0 35-1,18 36 1,35-1 0,0-34-16,17 16 31,54 1-16,17-35 1,-17-18 0,-1-35-1</inkml:trace>
  <inkml:trace contextRef="#ctx0" brushRef="#br0" timeOffset="41932.243">12965 4163 0,'0'0'0,"-18"-18"32,0-17-17,1 17 1,-19 1 0,-17-1-1,-17 18 1,-1 53-1,1 0 1,52-36-16,18 72 16,0-36-1,53-1 1,18-34 0,-18-36-1,-1-17 16,1-71-15,-35 18 0,-18 53-1,-35 70 17,35 36-17,0-1 1,0-34-16,17 16 15,19-34 1,-1-18 0</inkml:trace>
  <inkml:trace contextRef="#ctx0" brushRef="#br0" timeOffset="42354.069">13194 3598 0,'0'0'0,"18"-17"0,-1-1 16,-17 0-16,18 1 15,-18 34 32,0 19-31,-35 70-1,17 17 1,0 18 0,1-17-1,17-1 1,53-17-1,-1-36 17,-16-52-32,34 0 15,1-18 1,-18-53-16</inkml:trace>
  <inkml:trace contextRef="#ctx0" brushRef="#br0" timeOffset="42541.442">13282 4075 0,'0'0'0,"-35"-18"15,35 0 1,53 1 15,-36 17-31,36-36 16,0 1-1</inkml:trace>
  <inkml:trace contextRef="#ctx0" brushRef="#br0" timeOffset="42728.922">13582 3898 0,'0'0'0,"18"0"16,-18 18-1,0 35 1,0 17-1,17 1 1,-17-18 0,18-18-1</inkml:trace>
  <inkml:trace contextRef="#ctx0" brushRef="#br0" timeOffset="42885.236">13582 3792 0,'0'0'16,"0"-35"-16,0-35 15,0-19 1,0 72 0</inkml:trace>
  <inkml:trace contextRef="#ctx0" brushRef="#br0" timeOffset="43228.925">13935 3845 0,'0'0'0,"0"18"0,-18 0 0,0 34 15,1 37 17,-1-19-17,36 1 1,35-18 0,0-36-1,0-17 1,-1-88-1,-34-18 1,-18 0 0,-35 18-1,17 53 1</inkml:trace>
  <inkml:trace contextRef="#ctx0" brushRef="#br0" timeOffset="43572.592">14340 4216 0,'0'0'0,"0"-18"47,0-17-32,-17-36 1,17-35-1,17 18 1,54 18 0,52 52-1,1 89 1,-18 34 0,-53 1-1,-53-35 1,0-1-1,-18-52 1</inkml:trace>
  <inkml:trace contextRef="#ctx0" brushRef="#br0" timeOffset="43775.779">15293 4145 0,'0'0'15,"18"0"-15,-1 0 16,-17 18 15,0-36 32,0 0-48,0 1-15</inkml:trace>
  <inkml:trace contextRef="#ctx0" brushRef="#br0" timeOffset="44668.238">16016 3845 0,'0'0'0,"0"-17"16,18-19-1,-18 1 1,-36 35 0,-16 0-1,-37 35 1,36 36 0,36-18-1,52 0 1,36-36-1,-36-34 1,18-19 0,-36-52 15,1 18-15,-18 34-1,-35 142 16,35 18-15,0 17 0,0 18-1,17-1 1,-34-34 0,-36-36-1,18-53 1,-18-35-1,-53-17 1,53-36 0,18-18-1,35 1 17,70-19-17,54 1 1,17-18-1,-35 53-15</inkml:trace>
  <inkml:trace contextRef="#ctx0" brushRef="#br0" timeOffset="45041.982">16492 3933 0,'18'0'15,"0"0"1,-1 0 0,1 0-16,17-17 15,0-18 1,-35-1 15,0 1-15,-17 35-1,-1 0-15,-17 18 16,0 52 0,-1 18-1,19 18 1,17-18 0,35-17-1,18-36 1,17-52-1,1-19 1</inkml:trace>
  <inkml:trace contextRef="#ctx0" brushRef="#br0" timeOffset="45448.727">17039 3457 0,'0'0'16,"0"-35"0,0 53 31,0-1-32,0 1-15,0 35 16,0 53-1,-17 35 1,17-18 0,-18-70-16,18 53 15,0-18 1,0-35 15,53 0-15,0-53-1,17 0 1,36-71 0,-71 54-16</inkml:trace>
  <inkml:trace contextRef="#ctx0" brushRef="#br0" timeOffset="45604.96">17163 3810 0,'0'0'15,"-36"0"-15,1-18 0,-18 1 16,36 17 0,34 0-1,18 0 1,36-36 0</inkml:trace>
  <inkml:trace contextRef="#ctx0" brushRef="#br0" timeOffset="46401.763">17551 3387 0,'0'0'0,"17"0"47,1 0-32,0 17 1,17 19 0,35 34-1,-34-35-15,34 71 16,1-18 0,-18-17-1,0-36 1,0-35-1,-18-17 1,18-72 0,-18 19-1,-17-18 1,-1-1 0,-17 19-1,-17 35 16,-19 35-15,-17 0 0,1 53-1,-19 35 1,18 35 0,-17 36-1,-19 0 1,19-36-1,17-17 1,-35-18 0,52-52-1,36-19 1,36-52 15,-1 0-15</inkml:trace>
  <inkml:trace contextRef="#ctx0" brushRef="#br0" timeOffset="47246.686">18715 3422 0,'0'0'0,"-18"0"47,1 0-47,-19 18 16,-17 70 0,-17 53-1,35 18 1,35-1-1,17-34 1,1-89 0,52 36-1,1-54 1,17-34 0,-70-1-16</inkml:trace>
  <inkml:trace contextRef="#ctx0" brushRef="#br0" timeOffset="47574.798">19403 3440 0,'17'-36'15,"19"36"1,-1 36 0,18 52 15,-35 71-15,-18 35-1,-53-36 1,17-122-16,-52 69 15,0-69 1,17-19 0,54-17-16</inkml:trace>
  <inkml:trace contextRef="#ctx0" brushRef="#br0" timeOffset="47934.404">20073 3687 0,'0'0'0,"0"-18"47,0 0-32,0 1 1,0-1 0,0 0-1,-18 18 32,1 18-31</inkml:trace>
  <inkml:trace contextRef="#ctx0" brushRef="#br0" timeOffset="48106.546">20020 3916 0,'0'0'0,"0"17"0,0 36 15,0-35-15,0 70 16,-53 0 0,0-17-1,-35-36 1,53-17-16</inkml:trace>
  <inkml:trace contextRef="#ctx0" brushRef="#br0" timeOffset="52246.648">882 5503 0,'-18'0'15,"1"0"17,-1 0-17,0 0 1,18-17 46,18-1-62,0 0 16,17 1 0,53-1-1,-70 0-15,52 18 16,-17 18-1,-53 0 1,0 35 0,-53-18-1,-35 18 1,18-35 0,52-18-1,36 0 1,52 17 15,1 1-15,-18 35-1,-36 0 1,-17 0 0,-17-18-1,-36 0 1,-36-17-1,1-18 1,-35 0 0,52-36-1,54 19 1,52-1 0,35-17-1</inkml:trace>
  <inkml:trace contextRef="#ctx0" brushRef="#br0" timeOffset="52762.193">1199 5239 0,'0'0'0,"-17"-36"16,-1 36 0,36 18 15,35 17-15,-36-17-16,54 53 15,-1-1 1,1-35-1,17 36 17,-35-36-17,-35-35 1,-1 18 0,-52 17-1,-35 18 1,-19 18-1,-34 34 1,-1 1 0,-17 0-1,18 0 1,88-71 0,52-52 15</inkml:trace>
  <inkml:trace contextRef="#ctx0" brushRef="#br0" timeOffset="64217.408">2152 5609 0,'0'-17'78,"0"-1"-62,0 0 15,0 1-15,-18-1-1,1 0 1,-1 18-16,-53 0 16,1 0-1,-1 36 1,18 17-1,53 17 1,18-17 0,53-35 15,17-18-15,-35 0-1,-18-36 1,-17-17-1,-18 36 1,0-1 0,0 53-1,-18 54 1,18 34 0,0 53-1,0 1 1,-18-1-1,-35-17 1,1-88 0,-19-54-1,0-34 1,19-36 15,52-18-15,0-35-1,70-88 1,36 71 0,17 35-1,-52 35-15</inkml:trace>
  <inkml:trace contextRef="#ctx0" brushRef="#br0" timeOffset="64623.538">2399 5750 0,'0'-17'0,"0"-1"31,18 18-31,-18-18 15,35 1 1,-18-19 0,-17 1-1,0 53 17,-35-1-17,0 36 1,0 36-1,35-1 1,0 0 0,17-53-16,36 36 15,0-36 1,18-53 0,-18-35-1</inkml:trace>
  <inkml:trace contextRef="#ctx0" brushRef="#br0" timeOffset="65000.496">2963 5397 0,'0'0'0,"0"-35"15,0 18 1,-17-1-1,-1 53 17,0 18-17,1 53 1,-1 0 0,0 17-1,18-17 16,0 0-15,0-18 0,36-53-1,-1-17 1,18-71 0,-35 35-16,17-17 0</inkml:trace>
  <inkml:trace contextRef="#ctx0" brushRef="#br0" timeOffset="65139.767">2999 5750 0,'-18'0'0,"36"0"0,-54 0 0,19-17 15,-1-1 1,36 0 0,52 1-1,18-1 1</inkml:trace>
  <inkml:trace contextRef="#ctx0" brushRef="#br0" timeOffset="66093.884">3757 5450 0,'0'0'0,"0"-17"0,0-1 16,0 0-1,0 1-15,-18 17 32,-17 53-17,18 35 1,-19 18-1,-17 17 1,18-35 15,17-52-31,-17 70 16,0-36 0,17-52-1,1-18 1,-1-53-1,18-35 1,18-89 0,52 19-1,36-1 1,0 18 0,-36 52-1,19 54 1,-19 53-1,1 35 17,-54 53-17,-17 17 1,-17 18 0,-19-17-1,-17 17 1,53-53-1,0-35 1,0-18 0,53-53-1,-35 1-15</inkml:trace>
  <inkml:trace contextRef="#ctx0" brushRef="#br0" timeOffset="66281.277">3722 5768 0,'-35'-18'0,"70"36"0,-106-36 15,36 1-15,0 17 16,35-18 0,88 18-1,18-18 1,-36 1-16</inkml:trace>
  <inkml:trace contextRef="#ctx0" brushRef="#br0" timeOffset="66765.606">4357 5274 0,'0'0'0,"0"-18"16,17-17-1,-17 17 1,0 36 15,-17 0-31,17-1 16,0 72-1,-18-1 1,18 18 0,-17-1-1,17-69-15,-18 52 16,18-18-1,18 1 1,17-36 0,0-17 15,36-18-15,-1-35-1,1-18-15</inkml:trace>
  <inkml:trace contextRef="#ctx0" brushRef="#br0" timeOffset="66937.464">4304 5609 0,'-35'0'0,"70"0"0,-88-17 0,0 17 15,35-18 1,36 18-1,35-35 1,35-1 0</inkml:trace>
  <inkml:trace contextRef="#ctx0" brushRef="#br0" timeOffset="67390.863">4710 5221 0,'0'0'0,"0"-18"31,0 1 0,0 34 0,0 1-31,0 35 16,0 35 0,0-17-1,0 35 17,-18-1-17,18-16 1,0-54-16,0 53 15,18-17 1,-18-36 0,35-17-1,0-18 1,18 0 0,53-71-1,-36 36 1</inkml:trace>
  <inkml:trace contextRef="#ctx0" brushRef="#br0" timeOffset="67594.193">4815 5609 0,'0'0'0,"-35"0"0,-18 0 16,18-17-1,53 17 1,17 0 0,71-36-1,-36 19 1</inkml:trace>
  <inkml:trace contextRef="#ctx0" brushRef="#br0" timeOffset="68140.965">5168 5644 0,'18'18'62,"-1"0"-46,-17-1-16,18 36 16,-18 18-1,0 17 1,0-70 0,0 17-1,0-17 1,18-54 15,-1-34-15,19-1-1,-1-17 1,-35 70-16,35-35 16,-35 18-1,18 18 1</inkml:trace>
  <inkml:trace contextRef="#ctx0" brushRef="#br0" timeOffset="68391.002">5715 5697 0,'0'18'16,"0"0"-1,0-1 1,0 19 0,0-19-16,0 36 15,-18-18 1,18-17 0,-35-18-1,35-18-15</inkml:trace>
  <inkml:trace contextRef="#ctx0" brushRef="#br0" timeOffset="68531.645">5680 5556 0,'0'-35'0,"0"70"0,17-176 16,-17 71 0,0 34 15,18 36-16</inkml:trace>
  <inkml:trace contextRef="#ctx0" brushRef="#br0" timeOffset="69140.881">6121 5309 0,'0'0'16,"0"-17"-16,0-1 0,0-17 16,0 17 15,0 36-16,0 52 1,-18 36 0,18 71-1,0-54 1,0-52 0,-18-1-1,18-35 1,-17-17-1,17-53 1,0-18 0,35-18-1,71 1 1,17 34 0,1 72 15,-54 34-16,-34 18 1,-89-17 0,-35-36-1,-36-35 1,18 0 0,36-17-1,34-19 1</inkml:trace>
  <inkml:trace contextRef="#ctx0" brushRef="#br0" timeOffset="69625.148">6720 5644 0,'0'0'0,"-17"-17"31,-1 17-15,-35 35-1,36 0 1,17 1-16,17 17 16,36 17-1,71-17 1,-19-35-1,-34-36 1,-18-35 0,0-53-1,-53 18 1,0 35 0,0 71 15,-18 52 0,18 19-15,0-72-16,0 71 15,35-17 1,-35-53 0,18-18-1</inkml:trace>
  <inkml:trace contextRef="#ctx0" brushRef="#br0" timeOffset="70000.215">7549 5362 0,'0'0'0,"18"-35"15,-18 0 16,18 35-15,-18 35 15,17 35-15,-17 19 0,0-54-16,-17 88 15,-1-17 1,18 0-1,0 0 1,18-36 0,17-34-1,36-54 1,-19-35 0,1 0-1</inkml:trace>
  <inkml:trace contextRef="#ctx0" brushRef="#br0" timeOffset="70172.146">7708 5680 0,'0'0'0,"-88"-36"16,17 19 0,107 17 15,34-35-16,-34 35 1</inkml:trace>
  <inkml:trace contextRef="#ctx0" brushRef="#br0" timeOffset="70516.45">8061 5609 0,'18'0'32,"-1"0"-17,19 0 1,16-17 0,-34-19-1,-18 19-15,-18-1 16,-52 18-1,-18 35 1,17 36 0,36 17-1,52 0 1,54-17 0,53-1-1,-19-70 1</inkml:trace>
  <inkml:trace contextRef="#ctx0" brushRef="#br0" timeOffset="70892.251">8925 5433 0,'0'0'0,"0"-18"15,0 0 1,-35 18 15,-18 36-31,-17 34 16,-1 36-1,18 35 17,71-35-17,35 0 1,0-53 0,17-36-1,-17-52 1</inkml:trace>
  <inkml:trace contextRef="#ctx0" brushRef="#br0" timeOffset="71157.97">9260 5450 0,'0'0'0,"0"-53"15,36 36 1,-1 52-1,0 53 1,-17 18 0,-18-18 15,-35 53-15,-54 18-1,1-106 1,35-35-16</inkml:trace>
  <inkml:trace contextRef="#ctx0" brushRef="#br0" timeOffset="71564.385">9895 5821 0,'-17'0'0,"17"-18"16,17 18-1,36 0 1,-17 0-16,69 0 16,54 0-1,18 0 1,-72 0 0,1 18-1,-53-18 1,-35 0-1,-1 0 1,1 0 0</inkml:trace>
  <inkml:trace contextRef="#ctx0" brushRef="#br0" timeOffset="72689.465">11536 5450 0,'0'0'0,"0"-17"16,0-36-1,17 0 1,1 18 0,-18 17-1,18 18 1,-1 35 0,1 36-1,-18 35 1,0 17-1,18 1 1,17 52 0,0-70-1,-17-36 1,-1-52 15,1-18-15,17-35-1,18-53 1,-17 17-16</inkml:trace>
  <inkml:trace contextRef="#ctx0" brushRef="#br0" timeOffset="72861.287">11606 5680 0,'0'0'0,"-53"0"16,18-18-1,35 0 1,71 18 0,35-17-1,17-1 1,-52 1 0</inkml:trace>
  <inkml:trace contextRef="#ctx0" brushRef="#br0" timeOffset="73173.824">12047 5539 0,'0'0'16,"0"17"15,0 1-15,-17 17-16,17 36 16,35 17-1,18-18 1,17-34-1,1-36 1,-36-36 0,-35-34-1,0-36 1,0 18 0,-53 35 15,18 18-16</inkml:trace>
  <inkml:trace contextRef="#ctx0" brushRef="#br0" timeOffset="73814.95">13194 5592 0,'0'-36'15,"-35"19"1,-36-1 0,0 18-1,54 18 1,-36 17-1,53 0 1,35 18 0,53-35-1,-35-18 1,0-18 0,-17-52-1,-36 17 1,0 17-1,-18 89 17,18 53-17,0 35 1,0-88-16,0 159 16,0 17-1,0-53 16,-35-52-15,-18-71 0,-18-36-1,-35-69 1,53-19 0,36-35-1,52-17 1,53-18-1,18 17 1,53-35 0</inkml:trace>
  <inkml:trace contextRef="#ctx0" brushRef="#br0" timeOffset="74205.426">13547 5680 0,'17'0'31,"19"-18"-15,-1 0-1,-18-17 1,-17 18-16,0-19 15,-17 36 1,-18 0 0,-18 36-1,17 16 1,36 19 0,18 52-1,35-34 1,17-36 15,-17-36-15,-17-52-16</inkml:trace>
  <inkml:trace contextRef="#ctx0" brushRef="#br0" timeOffset="74580.554">14041 5345 0,'0'0'0,"17"-36"16,-17-17-1,18 53 17,-18 18-17,17 35 1,-17 35-1,0 0 17,0-52-32,-17 87 15,-1-17 1,18 0 0,0-18-1,53-18 1,0-52-1,53-36 1,-36-52 0,-17 17-1</inkml:trace>
  <inkml:trace contextRef="#ctx0" brushRef="#br0" timeOffset="74736.708">14182 5680 0,'-18'-18'0,"36"36"0,-71-36 0,17 0 31,54 18-15,70 0-1,36-17 1,-54-1-16</inkml:trace>
  <inkml:trace contextRef="#ctx0" brushRef="#br0" timeOffset="75596.149">15522 5715 0,'18'-18'16,"-1"1"-1,1-19 1,-18 19 0,-18-1-1,-52 18 1,52 0-16,-88 0 15,18 53 1,35 18 0,53 17-1,89-18 1,-1-17 0,18-70-1,-54-36 1,-34-18-1,0-17 1,-18 53 15,0 17-15,-18 36 0,0 70-1,18-35 1,53 35-1,-17-35 1,17-18 0,0-35-1,-36-17-15</inkml:trace>
  <inkml:trace contextRef="#ctx0" brushRef="#br0" timeOffset="76018.097">16140 5221 0,'0'0'0,"0"-18"15,0 36 32,0 0-31,0-1-16,0 54 15,0 17 1,0 0 0,-36 18-1,19 18 1,17-19-1,0-16 1,17-36 0,36-18 15,18-18-15,-1-52-1,36-53 1</inkml:trace>
  <inkml:trace contextRef="#ctx0" brushRef="#br0" timeOffset="76205.754">16140 5609 0,'0'0'0,"-36"-17"0,-34-1 16,-1 0-1,124 18 16,53 0-15,17-17 0,-70-1-16,-17 0 15</inkml:trace>
  <inkml:trace contextRef="#ctx0" brushRef="#br0" timeOffset="76612.106">16686 5221 0,'0'0'15,"18"0"-15,-18 18 32,0-1-17,0 19 1,-18 34-1,18-52-15,-17 88 16,-1 0 0,-17-18-1,0 18 17,17-18-17,18-18 1,18 1-1,34-36 1,19-35 0,-18-18-1,17-34 1,-34-1 0</inkml:trace>
  <inkml:trace contextRef="#ctx0" brushRef="#br0" timeOffset="76799.565">16616 5662 0,'0'0'0,"-18"0"15,1-18 1,69 18 15,1 0-15,0-17-1,-35 17-15</inkml:trace>
  <inkml:trace contextRef="#ctx0" brushRef="#br0" timeOffset="77127.641">16916 5627 0,'17'17'16,"-17"1"-1,18-18-15,0 35 16,-18-17-16,17 53 16,-17-1-1,0-17 1,0-18 15,-17-17-15,17-53 15,0-18-15,35-18-1,18 1 1,0-1 0,17 36-16</inkml:trace>
  <inkml:trace contextRef="#ctx0" brushRef="#br0" timeOffset="77330.729">17533 5644 0,'18'53'15,"-18"-17"1,-18 17 0,0-18-1,1 18 1,-19 0-1,19-36 1,-1-17 0,1-17-16</inkml:trace>
  <inkml:trace contextRef="#ctx0" brushRef="#br0" timeOffset="77471.335">17515 5397 0,'0'0'0,"0"-35"0,0 18 0,-17-36 16,17 35-1,17 0 1</inkml:trace>
  <inkml:trace contextRef="#ctx0" brushRef="#br0" timeOffset="78097.129">18203 5380 0,'0'0'15,"0"-18"-15,18-17 16,-18 53 15,-18-1-15,-17 89 0,-18 18-1,35-89 1,-34 88-1,16-17 1,1-35 0,17-36-1,18-70 17,18-36-17,0 53-15,35-70 16,52 18-1,1 70 1,-18 53 0,-35 35-1,-35 35 1,-36-35 0,-35-35 15,-35-53-16,18-17 1,-1-19 0,53-16-1</inkml:trace>
  <inkml:trace contextRef="#ctx0" brushRef="#br0" timeOffset="78550.343">18503 5715 0,'0'0'16,"0"-18"-16,0 36 47,0 0-47,0 17 15,0 35 1,0-52-1,53 35 1,18-18 0,17-35-1,-35-53 1,0-17 0,-18-1-1,-17 1 1,-18 34-1,-36 54 1,1 35 0,35 35-1,0-17 1,53 17 0,-18-70-1,18-18 16,-18-53-31</inkml:trace>
  <inkml:trace contextRef="#ctx0" brushRef="#br0" timeOffset="78862.904">19279 5433 0,'0'0'0,"0"-53"16,0 0-1,0 71 17,-17 52-17,17-35-15,-36 54 16,1 16 0,0 1-1,0-18 1,35 1 15,0-36-15,0-18-1,52-53 1,-16-17-16</inkml:trace>
  <inkml:trace contextRef="#ctx0" brushRef="#br0" timeOffset="79034.669">19350 5697 0,'0'0'0,"-35"-17"16,17-19-1,0 19 1,36-1 0,35 18-1,17-35 1,-17 35-1</inkml:trace>
  <inkml:trace contextRef="#ctx0" brushRef="#br0" timeOffset="79378.725">19738 5644 0,'0'0'0,"18"0"15,17 0 1,18 0 0,-18-17-1,0-36 1,-52 0 0,-54 35-1,-17 54 1,35 34-1,35 18 1,18 1 15,53-1-15,18-35 0,-1-53-16</inkml:trace>
  <inkml:trace contextRef="#ctx0" brushRef="#br0" timeOffset="80145.287">20708 5768 0,'0'0'15,"0"-35"1,18-1 0,-18 54 30,0 0-46,17 17 16,1 53 0,35 0-1,-18-17 1,18-18 0,0-53-1,-18-36 1,1-34-1,-1-18 1,-18 52-16,36-69 16,-17 34 15,-1 36-15,0 35-1,18 0-15</inkml:trace>
  <inkml:trace contextRef="#ctx0" brushRef="#br0" timeOffset="80613.887">21608 5697 0,'0'0'0,"17"0"0,-17-35 16,0 17-1,-53 1 1,-17 17-1,-18 17 1,17 36 0,71 0-1,18 18 1,52-1 15,-34-70-31,16 0 16,-16-17-1,-1-54 1,0 1 0,1 17-1,-19 35 1,1 71 0,17 18-1,-17 17 1,35-18-1,0-17 1,-1-53 0,19-35-1,-53 17 1</inkml:trace>
  <inkml:trace contextRef="#ctx0" brushRef="#br0" timeOffset="80973.23">22296 5274 0,'0'0'0,"0"-123"15,-53 34 1,35 19 0,18 52-1,0 36 16,0-1-31,0 89 16,0 18 0,-18 17-1,-17-18 17,0 1-17,35 17 1,53-35-1,0-36 1,0-52 0,-1-36-1,19-35 1</inkml:trace>
  <inkml:trace contextRef="#ctx0" brushRef="#br0" timeOffset="81426.439">22578 5574 0,'0'0'0,"0"-35"0,-18-1 16,-17 54 15,0 53-15,35-1 0,35 1 15,0-18-16,36-18 1,-1-35 0,-52 0-16,52-35 15,1-36 1,0 0 0,-36 1-1,-18 35 1,-17 52-1,-52 36 1,16 18 0,36-18-1,0-18 1,53-17 15,35-18-15,1-18-1,-72 18-15</inkml:trace>
  <inkml:trace contextRef="#ctx0" brushRef="#br0" timeOffset="81754.484">23266 5627 0,'0'0'0,"-18"0"15,36-18 16,-1 18-31,19-35 16,34 0 0,-35-18-1,-35 17 1,-35 36 0,-35 36 15,-1 34-16,0 1 1,54 17 0,34 0-1,54-17 1,0-54 0,-18-34-16</inkml:trace>
  <inkml:trace contextRef="#ctx0" brushRef="#br0" timeOffset="82379.385">24571 5592 0,'0'0'0,"0"-18"0,0-35 31,-35 35-16,-36 36 1,1 35 0,52 17-1,18 19 1,106-1 0,-36-71-1,-34-34 1,-1-36-1,-17-53 1,-18 0 0,-18 36-1,18 17 1,0 17 0,18 19-1</inkml:trace>
  <inkml:trace contextRef="#ctx0" brushRef="#br0" timeOffset="82754.409">25030 5362 0,'0'0'15,"35"-17"-15,0-19 16,18-34 0,0-36-1,-18 18 1,-35 17-1,-35 54 1,-36 52 0,1 35-1,-1 71 1,36 36 0,0-18-1,-1 17 16,1 53-15,0-70 0,17-71-1,1-52 1,17-72 0,17 1-16</inkml:trace>
  <inkml:trace contextRef="#ctx0" brushRef="#br0" timeOffset="82879.37">24888 5838 0,'0'0'0,"0"-17"0,18-18 16,17 17-1,36 0 1,105-17 0,-87 17-1</inkml:trace>
  <inkml:trace contextRef="#ctx0" brushRef="#br0" timeOffset="83598.101">26670 5574 0,'0'0'0,"0"-18"15,18 1 1,-1-19 0,-17 19-1,-35-1 1,-71 0-1,18 36 1,-18 35 0,36 18-1,70-1 1,52-17 0,37-35-1,-36-18 1,0-36 15,-1-69-15,-34 16-1,-18 19 1,0 52 0,0 53-1,0 18 1,0 18-1,35-1 1,36 1 0,17-53-1,-17-18 1</inkml:trace>
  <inkml:trace contextRef="#ctx0" brushRef="#br0" timeOffset="84020.343">27111 5521 0,'0'0'0,"0"18"31,-18 17-15,18 35 0,0-17-1,0-17 1,0-54 15,0-35-15,0-17-1,36-36 17,52 0-32,0 53 15,35 53 1,-17 106-1,-70 0 17,-36-1-17,0-34 1,-36-18 0,19-53-1</inkml:trace>
  <inkml:trace contextRef="#ctx0" brushRef="#br0" timeOffset="85692.25">28998 5750 0,'0'-17'31,"0"-1"31,18 0-46,0 1 0,-18-1-16,17-35 31,1 0-15,-18 0-1,-53 18 1,-35 35-1,0 18 1,52 52 0,36-52-16,0 52 15,36 1 1,-1-36 0,35 1-1,1-19 1,-18-17-1,17-53 1,-17-17 0</inkml:trace>
  <inkml:trace contextRef="#ctx0" brushRef="#br0" timeOffset="86223.474">29369 4798 0,'0'0'0,"0"-18"15,0 0 1,-18 36 15,18 0-15,-18 105-1,1 36 1,-1 0 0,-17-18-1,17-18 1,-17-17-1,17-35 1,18-18 0,18-71 15</inkml:trace>
  <inkml:trace contextRef="#ctx0" brushRef="#br0" timeOffset="86614.054">29616 5486 0,'0'0'0,"-18"0"0,36-18 63,-1 18-63,19-35 15,17-1 1,-53-16 0,0 16-1,-36 36 1,-34 36 0,52-1-1,-35 53 1,53 0-1,18-35 1,17 18 0,53-36-1,-17-35 1,-54 0-16</inkml:trace>
  <inkml:trace contextRef="#ctx0" brushRef="#br0" timeOffset="87082.779">29845 5715 0,'0'-18'16,"18"-17"-1,-36 88-15,36-159 16,17 53 0,18-35-1,17 35 1,19 18 15,-1 35-15,0 53-1,-53 35 1,-35-17 0,0-36-1,-17-18 1,17-52 15,0 18-31,17-19 16,36-34-1,35-1 1,-17 53 0,-18 54-1,-36 52 1,-17 0 0,-17-17 15,-18-18-16,17-36 1</inkml:trace>
  <inkml:trace contextRef="#ctx0" brushRef="#br0" timeOffset="87426.459">30850 5539 0,'18'0'31,"0"-18"-15,17-17 0,0-18-1,-35 0 16,0 18-15,-17 35 0,-19 52-1,1 72 1,35-53 0,0 17-1,53-18 1,0-52-1,0-18 1</inkml:trace>
  <inkml:trace contextRef="#ctx0" brushRef="#br0" timeOffset="87723.333">31168 5627 0,'0'0'0,"18"-53"0,17-18 31,18 1-16,0-36 1,0 71 0,35 17-1,-35 53 1,17 53 0,-34 18-1,-54 18 1,-35-54-1,18-17 1,-1-35 0,36-53 15</inkml:trace>
  <inkml:trace contextRef="#ctx0" brushRef="#br0" timeOffset="88098.256">31926 4815 0,'0'0'0,"36"-53"16,34 36-1,-35 17 1,1 35-1,-36 71 1,-18 35 0,-52 88-1,34-70 1,1-35 0,35-36-1,18-18 16,52-34-15,1-36 0,-18-36-1,-36 1-15</inkml:trace>
  <inkml:trace contextRef="#ctx0" brushRef="#br0" timeOffset="88223.262">32015 5327 0,'0'0'0,"0"-18"0,35 18 16,71-17 0,17-1-1,-88 0-15</inkml:trace>
  <inkml:trace contextRef="#ctx0" brushRef="#br0" timeOffset="90441.784">882 6985 0,'-18'-18'31,"1"18"0,17 18 1,-18 0-17,0 17 1,-17 53-1,0 36 1,-36 17 0,1-18-1,52-70 1,18-35 0,0-36-1,18-17 1,17 0-1,18-1 1,0 19 0,53 17 15,-36-18-15,1 0-1,-1 1 1,-34-36-1,-1 0 1,-17-35 0,-18 35-1,0 0 1,-18 70 15,18 36-15,0 53-1,0 0 1,0 18 0,0-36 15,0-53-31,-18 36 16,1-36-1,-1-35 16,18-53-15,0 35-16</inkml:trace>
  <inkml:trace contextRef="#ctx0" brushRef="#br0" timeOffset="90942.521">1305 6844 0,'0'0'0,"-35"-53"16,35 35-16,-18 1 31,1 17-15,17 35 0,0 18-1,35 35 1,18 0-1,53 53 1,0-35 0,-18-53-1,-53-18 1,0-17 0,-35 35-1,-53 35 1,-17-17-1,17 35 1,-18-1 0,-17-16 15,0-1-15,35-35-1,35-53 1,36 0-1,35-53 1,-18 35-16</inkml:trace>
  <inkml:trace contextRef="#ctx0" brushRef="#br0" timeOffset="91645.845">2469 7408 0,'0'0'0,"18"-17"15,-18-19 1,-18 1-1,-52 17 1,-18 18 0,17 53-1,18 0 1,53 18 0,88-18-1,1-53 1,-1-18-1,-35-17 1,-36-53 0,-17 35-1,0 35 1,-17 53 15,-19 107-15,36 16-1,0 1 1,0 0 0,0-36-1,0-17 1,-17-35 0,-18-36-1,-18-35 1,0-35-1,0-36 1,35-35 0,36-17-1,70-36 1,0 53 15,18 0-31</inkml:trace>
  <inkml:trace contextRef="#ctx0" brushRef="#br0" timeOffset="92036.564">2857 7444 0,'18'0'31,"-18"-18"-31,18 0 15,-18 1 1,17-19 0,-17 1-1,0 0 1,-17 35 0,-36 17-1,0 54 16,35 35-15,18-18 0,18 0-1,52-17 1,-17-36 0,18-35-1,-53-18-15,35-34 16,-18 16-16</inkml:trace>
  <inkml:trace contextRef="#ctx0" brushRef="#br0" timeOffset="92380.247">3334 7056 0,'0'0'0,"0"-18"0,0-17 31,17 35-16,19 0 1,-19 35 0,-17 18-1,0 88 1,-35 0 0,0 0-1,-1-17 1,36-19-1,0-34 1,18-18 0,35-35-1,35-18 1,0-53 0,-35 0-1</inkml:trace>
  <inkml:trace contextRef="#ctx0" brushRef="#br0" timeOffset="92552.202">3510 7461 0,'0'0'0,"-53"0"16,0 0 0,36-17-1,34 17 1,107-36-1,-71 19 1</inkml:trace>
  <inkml:trace contextRef="#ctx0" brushRef="#br0" timeOffset="93208.383">4498 7073 0,'0'0'0,"0"-17"16,35-19-1,-35 19-15,18-1 16,-18-17 0,-53 17-1,-71 0 16,-17 18-15,18 18 0,70 35-1,71 53 1,87 53 0,-16-1-1,-1-17 1,-53-35-1,-35 0 1,-53-53 0,-35-35-1,-53-18 1,17 0 0,1-18-1,52 0 1,36-17 15,70 0-15,1 17-16</inkml:trace>
  <inkml:trace contextRef="#ctx0" brushRef="#br0" timeOffset="93458.342">4533 7567 0,'0'0'15,"18"0"-15,-18-18 0,17 18 16,1 0 0,-18 36 15,-18-19-31,1 36 16,-18 0-1,35 0 1,-18-35 15,18-36-15</inkml:trace>
  <inkml:trace contextRef="#ctx0" brushRef="#br0" timeOffset="93614.571">4674 7391 0,'0'0'0,"0"-53"0,0-53 15,0 53 1,-17 18 0,-1 52-1,18 19 1</inkml:trace>
  <inkml:trace contextRef="#ctx0" brushRef="#br0" timeOffset="94146.193">4974 7444 0,'0'0'15,"-17"-18"-15,-36 18 16,35 0 0,36 0 15,52 0-15,36 0-1,-71 18-15,53-18 16,-35 17-1,-53 1 17,0 0-17,-35 34 1,-18-16 0,-35 52-1,17-18 1,19 1-1,16-18 1,36 0 0,0-36-1,71 1 1,17-18 0,18-35-1,17-36 1</inkml:trace>
  <inkml:trace contextRef="#ctx0" brushRef="#br0" timeOffset="94521.114">5627 7620 0,'17'0'16,"1"0"-1,0-18-15,-1 1 16,1-19 0,0 1-1,-18 0 1,-36 17 0,-34 18-1,17 71 1,0 35-1,35-18 1,54 0 15,-1-35-15,53-18 0,-17-35-1,-1-17-15</inkml:trace>
  <inkml:trace contextRef="#ctx0" brushRef="#br0" timeOffset="94849.218">6421 7161 0,'0'0'0,"0"-17"0,-53-1 15,17 0 1,-34 54 0,17 34 15,-18 71-15,36 1-1,35-19 1,35 0-1,18-52 1,35-36 0,-70-17-16,70-36 15,-35 1 1</inkml:trace>
  <inkml:trace contextRef="#ctx0" brushRef="#br0" timeOffset="95099.261">6950 7232 0,'0'0'16,"17"-18"-16,19-17 15,34 35 1,-17 88 0,-35 71-1,-18-18 1,-88 18-1,-1-71 1,-16-53 0,34-35-1,36-17 1</inkml:trace>
  <inkml:trace contextRef="#ctx0" brushRef="#br0" timeOffset="95520.941">7708 7497 0,'0'0'16,"-17"0"-1,-1 0 1,36 0 0,17 17-1,71 1 1,52-18-1,1 0 1,-124 0-16,71 0 16,-53-18 15,-53 1-15,0-1-1</inkml:trace>
  <inkml:trace contextRef="#ctx0" brushRef="#br0" timeOffset="96645.931">9243 6950 0,'0'0'0,"0"-36"32,0 19-17,0-1-15,0 1 16,0 34 15,0 18-15,0 71-1,-18 18 1,18 34 15,0 1-15,0-53-1,0-18 1,18-35 0,17-18-1,18-35 1,-35 0-16,52-35 16,-17-53-1,-35 70-15</inkml:trace>
  <inkml:trace contextRef="#ctx0" brushRef="#br0" timeOffset="96833.359">9137 7285 0,'0'0'0,"-35"0"0,-1-18 0,-34 18 16,70-17 15,53 17-16,53 0 1,-71 0-16,106-18 16,-53 0-1</inkml:trace>
  <inkml:trace contextRef="#ctx0" brushRef="#br0" timeOffset="97161.462">9825 7091 0,'0'0'0,"-35"17"31,-36 54-15,18 35-1,35 0 1,36-18 0,53-18-1,17-52 16,-18-36-15,-17-34 0,-53-54-1,0-18 1,0 89-16,-35-53 16,0 52-1</inkml:trace>
  <inkml:trace contextRef="#ctx0" brushRef="#br0" timeOffset="97927.436">11112 7232 0,'0'18'0,"0"-36"0,0 0 0,0-17 16,-35 0 0,-53 17-1,0 18 1,17 18 0,71 35-1,0-36 1,53 19-1,53-19 1,-35-17 0,-1-53-1,-52-17 1,-18 17 0,0 18-1,-53 35 1,18 70-1,-1 71 1,36 36 0,0 34-1,36-34 1,-1-1 0,-35-88-1,-35-35 16,-18-53-15,0-35 0,-18-18-1,18-71 1,53 19 0,71-19-1,35 18 1,35 1-1,-53 52 1</inkml:trace>
  <inkml:trace contextRef="#ctx0" brushRef="#br0" timeOffset="98317.962">11642 7320 0,'17'0'0,"1"-18"15,17-17 1,0 0 0,1 0-1,-36-18 1,0 35-16,-71 18 15,1 0 1,-19 71 0,37 34-1,52 19 1,52-18 0,72-18-1,-18-53 1,-18-35 15,-70-17-31</inkml:trace>
  <inkml:trace contextRef="#ctx0" brushRef="#br0" timeOffset="98771.131">12188 6932 0,'0'0'0,"0"-18"0,0 1 32,0 34-1,0 1-15,18 53-1,-18 17 1,0 53-1,0-88-15,0 88 16,0-18 0,18-52-1,17-18 1,0-35 0,18-18-1,-18-36 1</inkml:trace>
  <inkml:trace contextRef="#ctx0" brushRef="#br0" timeOffset="98927.328">12294 7320 0,'0'0'0,"-17"-18"0,-1 1 16,18-1-1,53 18 1,53 0-1,-53-17 1</inkml:trace>
  <inkml:trace contextRef="#ctx0" brushRef="#br0" timeOffset="100256.487">13370 7532 0,'36'0'31,"-19"-18"-15,-17 1-16,0-1 31,0 0-31,-53 1 31,-35-1-15,-18 18 0,18 35-1,35 36 1,53 17-1,0-70-15,88 52 16,1-35 0,-1-35-1,-18-35 1,-34-35 0,-1-71-1,0-89 1,-17 71-1,-18 71 1,0 53 15,0 17-15,0 54 0,-18 52-1,18 35 1,0 18-1,-18 1 1,18-37 0,-17-16-1,17-37 1,0-34-16,17-18 31</inkml:trace>
  <inkml:trace contextRef="#ctx0" brushRef="#br0" timeOffset="100443.994">13723 7567 0,'0'0'16,"35"-35"-16,-17 35 15,-18 17 17,0 36-17,-18 0 1,1-17-1,-1-19 1,0-17 0</inkml:trace>
  <inkml:trace contextRef="#ctx0" brushRef="#br0" timeOffset="100600.182">13776 7285 0,'0'0'0,"0"-53"0,0-53 15,0 53 1,0 71 15,0 17-15</inkml:trace>
  <inkml:trace contextRef="#ctx0" brushRef="#br0" timeOffset="101537.543">13917 7585 0,'-18'0'15,"1"0"16,17 35-15,-18 0 0,18 1-1,0-1 1,0 0 0,0-53 46,0 1-62,0-1 16,-17-17-1,17 17 1,0 36 31,0 0-32,0-1 1,0 1-16,17-18 16,-17 17-1,0-34 17,0-1-17,0-35 1,0-17-1,35-18 1,54 17 0,34 36-1,1 52 1,-36 54 0,-53-1-1,-35-34-15,0 17 16,-35-18-1,17-35 1,0-18 0,1-35-1,17-35 1,70-35 15,19 70-15,-1 106-1,-18 35 1,-52 18 0,-18 0-1,-18-36 1,-17-17 0,17-53-1,1-18 1,-1 1-1</inkml:trace>
  <inkml:trace contextRef="#ctx0" brushRef="#br0" timeOffset="101928.244">14799 7567 0,'18'0'16,"-1"0"0,1 0-16,17 0 15,18-35 1,-35 0 0,-1-18-1,-17 0 1,-35 0-1,-18 70 1,-17 36 0,17 53-1,35 0 1,18-18 0,35-35 15,36-18-16,-18-35 1</inkml:trace>
  <inkml:trace contextRef="#ctx0" brushRef="#br0" timeOffset="102287.529">15064 7743 0,'0'18'15,"0"-36"32,0 1-31,0-1-16,17-17 15,-17 0-15,36-36 16,16-17 0,37 17 15,-1 54-16,0 52 1,-53 71 0,-35 17-1,-17-35 1,-19-35 0,1-35-1,17-18 1,1-18-16</inkml:trace>
  <inkml:trace contextRef="#ctx0" brushRef="#br0" timeOffset="103037.375">15787 7461 0,'0'0'16,"17"-17"0,19-19-1,-1 1 1,-17-18 0,-54 35 15,-34 18-16,-1 18 1,36 35 0,35 18-1,18-54-15,70 71 16,18 1 0,-18-19-1,-53-35 16,-35 1-15,-106-19 0,0-17-1,18 0 1,18 0 0,52-17-1,36-19 1,35 19-1</inkml:trace>
  <inkml:trace contextRef="#ctx0" brushRef="#br0" timeOffset="103240.587">16316 7514 0,'18'0'0,"-36"0"0,71 0 16,-53 18-1,0 52 1,0-17 15,-18-17-15,1-1-1,-1-53 17</inkml:trace>
  <inkml:trace contextRef="#ctx0" brushRef="#br0" timeOffset="103412.295">16457 7232 0,'0'0'0,"0"-106"15,0 18 1,-18 88 0,18 18 15,0-1-16</inkml:trace>
  <inkml:trace contextRef="#ctx0" brushRef="#br0" timeOffset="103802.964">16775 7285 0,'0'17'16,"-36"19"0,-34 52-1,34 0 1,19 0 0,34 1-1,72-37 1,-19-52-1,-17-35 17,-18-35-17,-17-54 1,-18 1 0,-18 17-1,18 88-15,-35-17 16,17 70-1,18 0-15</inkml:trace>
  <inkml:trace contextRef="#ctx0" brushRef="#br0" timeOffset="104146.676">17004 7673 0,'0'0'0,"18"18"15,-1-18 1,1-36-1,-1-34 17,-17-18-17,36-18 1,17-35 0,35 105-1,18 72 1,-36 69-1,-17 19 1,-53-18 0,-18 0-1,1-71 1,-1-35 0</inkml:trace>
  <inkml:trace contextRef="#ctx0" brushRef="#br0" timeOffset="104474.693">17868 7426 0,'0'0'16,"53"-53"-16,-35 35 0,-1-35 16,-17 18-1,-17 18 1,-54 17-1,18 35 1,18 0 0,35 36-1,35-1 1,18 18 0,0-17-1,-71 0 1,-70-36-1,-18-35 1,1 0 15,69-18-31</inkml:trace>
  <inkml:trace contextRef="#ctx0" brushRef="#br0" timeOffset="105052.902">19297 7320 0,'0'0'0,"-53"-35"16,-18 35-1,-34 35 1,52 36 0,35 17-1,71-18 1,70 1-1,-34-71 1,-36-53 15,-36-53-15,-17-17 0,-53 17-1,0 35 1,36 54-1,70 17 1</inkml:trace>
  <inkml:trace contextRef="#ctx0" brushRef="#br0" timeOffset="105428.137">19632 7073 0,'0'0'0,"35"-53"16,1 0-1,-1-17 1,0-1 0,-17 1-1,-18 52 1,0 0 0,-18 18-1,-35 36 1,0 34-1,18 36 1,17 53 0,-17 17-1,35 1 1,-17-36 0,-1-35-1,18-36 1,18-88-1,-1 1 1</inkml:trace>
  <inkml:trace contextRef="#ctx0" brushRef="#br0" timeOffset="105584.299">19614 7426 0,'0'-35'15,"0"70"-15,0-88 0,0 35 16,71 1-1,17-1 1,-17-17 0,-36 0-1</inkml:trace>
  <inkml:trace contextRef="#ctx0" brushRef="#br0" timeOffset="106271.975">20902 7338 0,'0'0'15,"18"-18"-15,-1 0 0,19-34 16,-36-1 0,-53 35-1,-53 18 17,-35 35-17,53 53 1,70 1-1,71-1 1,106-35 0,-54-53-1,-16-35 1,-36-71 0,-18 0-1,-18 53 1,-17 35-1,-35 71 1,18 35 0,17 1-1,17-1 1,18-53 15,-17-17-31</inkml:trace>
  <inkml:trace contextRef="#ctx0" brushRef="#br0" timeOffset="106553.241">21237 7585 0,'0'0'16,"18"-53"-1,-1-18 1,19-70 0,17 35-1,0 36 1,52 17-1,-16 53 1,-1 70 0,-53 36-1,-35 53 1,-35-71 15,0-35-15,-18-35-1</inkml:trace>
  <inkml:trace contextRef="#ctx0" brushRef="#br0" timeOffset="107178.27">22719 7426 0,'18'0'0,"17"0"15,18-18 1,0-35 0,0 0-1,-36-17 1,-17 52-16,-17-35 16,-54 36 15,0 70-16,1 52 1,70 19 0,0-1-1,88 1 1,-17-71 0,17-36-1,0-17 1,-35-70-1,0-1 1</inkml:trace>
  <inkml:trace contextRef="#ctx0" brushRef="#br0" timeOffset="107475.973">23424 6844 0,'0'0'0,"-17"-35"0,17 17 0,-18 0 16,1-17-1,-1 17 1,0 71 0,-17 36-1,35 34 1,0 36 0,0-1-1,0 1 1,18-18-1,-1-88 1,19-35 0,34-53 15</inkml:trace>
  <inkml:trace contextRef="#ctx0" brushRef="#br0" timeOffset="107819.909">23654 7338 0,'0'0'0,"-18"0"16,-17-18-1,52 0 17,1 18-32,35-35 15,18-18 1,-36-17-1,-18 17 1,-34 18 0,-36 70-1,0 53 1,53 53 0,0-35-1,35-18 1,36-17 15,-54-71-31</inkml:trace>
  <inkml:trace contextRef="#ctx0" brushRef="#br0" timeOffset="108289.146">23954 7549 0,'-18'18'16,"36"-36"-16,-1-17 16,19-35-1,-19-19 1,1-16-1,35-1 1,0 70 0,35 36-1,0 71 1,-17 17 0,-71 18-1,0-35 1,-36-36 15,36-53-15,-17-17-1,34-53 1,36-18 0,0 18-1,35 17 1,1 89-1,16 70 1,-34 35 0,-71 19-1,-18-54 1,-52-35 0,17-36-1,35-52 1,36 17-1</inkml:trace>
  <inkml:trace contextRef="#ctx0" brushRef="#br0" timeOffset="108648.782">25012 7232 0,'0'0'0,"18"0"31,-1-18-15,54-17-1,-36-18 1,-17 0 0,-18 36-1,-36 17 1,-17 52-1,53-16-15,-17 87 16,17 1 15,0-18-15,53-36 0,0-17-1,-18-53-15</inkml:trace>
  <inkml:trace contextRef="#ctx0" brushRef="#br0" timeOffset="108945.566">25418 7355 0,'0'0'0,"17"-70"16,36-36 0,35 0-1,1 71 1,-1 53 15,0 52-31,-35 54 16,-71 17 15,-35 0-15,18-88-1,17 0 1,1-71 15,17-17-15</inkml:trace>
  <inkml:trace contextRef="#ctx0" brushRef="#br0" timeOffset="109273.698">26088 6738 0,'0'0'16,"18"-18"-16,-18-17 0,17 0 31,18 70-15,-17 36 0,-18 35-1,18 17 1,-18 18-1,0 18 1,0-53 0,17 0-1,19-36 1,34-17 0,18-53-1,-52-35-15</inkml:trace>
  <inkml:trace contextRef="#ctx0" brushRef="#br0" timeOffset="109445.571">26247 7126 0,'0'0'0,"-36"-18"0,19 1 16,-1-1-16,0-17 15,71 35 1,53 0-1,0 0 1,-71 0-16</inkml:trace>
  <inkml:trace contextRef="#ctx0" brushRef="#br0" timeOffset="131859.015">6262 8943 0,'-18'-18'15,"18"1"1,-17 17 15,17-18-15,0 36 46,0-1-62,0 1 0,-18 52 16,18 19 0,0 16-1,0-34 1,0-36 0,0 54-1,0-19 1,0-17-1,0-35 1,0-36 15,-18-53-15,18 54-16,0-54 16</inkml:trace>
  <inkml:trace contextRef="#ctx0" brushRef="#br0" timeOffset="132437.131">6032 9013 0,'-17'0'0,"17"-17"16,0-1 0,0-17-1,17 17 1,36 1-1,18 17 1,35 17 0,0 36-1,-1 18 1,-34 17 0,-36 18-1,-35-89 1,0 72-1,-53-36 1,-35-1 0,-18-16-1,18-19 1,18-17 0,52 0-1,71-17 16,35-1-15,-53 0-16</inkml:trace>
  <inkml:trace contextRef="#ctx0" brushRef="#br0" timeOffset="132718.622">6809 9225 0,'0'0'0,"17"-18"16,-17 1 15,0 34-15,0 1 0,0 17-1,0 18 1,0 0-1,0-35 1,0-36 15,18-17-15</inkml:trace>
  <inkml:trace contextRef="#ctx0" brushRef="#br0" timeOffset="132859.182">6897 9084 0,'0'-35'15,"0"70"-15,0-88 0,-35 18 16,-1 0 0,19 35-1</inkml:trace>
  <inkml:trace contextRef="#ctx0" brushRef="#br0" timeOffset="133859.894">7108 9225 0,'0'18'15,"-17"-18"1,-1 0 0,18 17-1,-17 1 1,17 17-1,0 1 1,17-19 0,-17 1-16,0-36 234,-17 1-218,17-1-16,-18-17 15,18-36 1,18 1 0,17-1-1,0 53-15,53 18 16,0 36 15,-17 34-15,-36-17-1,-17 0 1,0-35 0,-18-54 15,-18-17-16,18-35 1,53 18 0,0 52-1,-18 18-15,36 53 16,-1 18 0,-35-19-1,1 19 1,-36-18-1,0-18 17,0-17-17,0-36 1,0 1-16</inkml:trace>
  <inkml:trace contextRef="#ctx0" brushRef="#br0" timeOffset="134219.434">8008 9172 0,'-18'-17'15,"18"-1"1,18 0-16,0 1 15,-1-1-15,19-35 16,-36 18 15,-36 35-15,-34 17 0,-18 36-1,35 36 1,53-19-1,70 1 1,36-18 0,18-36-1,-36-17 1</inkml:trace>
  <inkml:trace contextRef="#ctx0" brushRef="#br0" timeOffset="134578.993">8467 9331 0,'0'-18'47,"0"1"-47,0-1 15,-18-35 1,18-17-1,18-1 1,70 0 0,-53 71-16,71 0 15,0 53 1,-36 36 0,-52-19-1,-18 1 1,0-36-1,-35-17 1,-1-18 15,19 0-31</inkml:trace>
  <inkml:trace contextRef="#ctx0" brushRef="#br0" timeOffset="135063.408">9155 9013 0,'0'-17'15,"0"-1"1,0 1-1,-18 17 1,0 0 0,1 0-16,-19 35 15,19 0 17,34 18-17,36 0 1,18 17-1,-18-17 1,-18 0 0,-35-17-1,-35-19 1,17-17-16,-35 18 16,-17-18-1,34 0 1,19 0-1,17-35 1,17 35 0</inkml:trace>
  <inkml:trace contextRef="#ctx0" brushRef="#br0" timeOffset="135282.129">9631 9084 0,'0'0'15,"0"18"32,17-1-31,-17 1-16,0 17 16,18 0-1,-18-17 1</inkml:trace>
  <inkml:trace contextRef="#ctx0" brushRef="#br0" timeOffset="135469.53">9631 8925 0,'0'0'0,"0"-35"0,-18-36 31,18 54-31,-17-18 15</inkml:trace>
  <inkml:trace contextRef="#ctx0" brushRef="#br0" timeOffset="135860.169">10037 8961 0,'-18'0'16,"-17"0"-1,-18 35 1,17-18-1,1 36 1,35 36 0,18-72-16,88 54 15,-1-36 1,-34-35 0,-18-35-1,-53-36 1,0-17-1,-71-35 1,36 87 0,35 54 15</inkml:trace>
  <inkml:trace contextRef="#ctx0" brushRef="#br0" timeOffset="136203.954">10407 9225 0,'18'18'15,"-1"-18"1,-17-36 0,0-16-1,0 34-15,0-70 16,18 0-1,17-1 1,36 72 0,17 52-1,-18 36 1,-17 17 15,-17 0-15,-36-18-1,-36-17 1,1-35 0</inkml:trace>
  <inkml:trace contextRef="#ctx0" brushRef="#br0" timeOffset="139174.031">12100 8925 0,'18'0'15,"-18"-17"1,35-1 0,-17 0-1,-18 1 17,-35 17-17,-36 0 1,-17 0-1,35 17 1,35 19 0,18 17-1,71-1 17,-1 19-17,-34-18 1,-19-53-16,1 35 15,-18 0 1,-53-17 0,-35 0-1,0-18 1,35 0 0,35 0-1,53-18 16,36-17-15</inkml:trace>
  <inkml:trace contextRef="#ctx0" brushRef="#br0" timeOffset="139424.115">12241 9031 0,'18'-18'15,"-36"36"-15,36-18 63,0 18-63,-18-1 15,0 19 1,0 17 0,0-36-1,0-34 16</inkml:trace>
  <inkml:trace contextRef="#ctx0" brushRef="#br0" timeOffset="139580.389">12312 8908 0,'0'-71'16,"0"142"-16,0-212 15,-18 88 1,18 35-1,18 53 17</inkml:trace>
  <inkml:trace contextRef="#ctx0" brushRef="#br0" timeOffset="140158.837">12559 8978 0,'0'0'15,"-53"0"1,18 0-1,17 0 1,36 0 31,-1 0-47,19 0 16,-1 0-16,88 0 15,-34 0 1,-19 18-1,-52-18 1,-18 17 0,-53 36-1,-18-17 17,1 34-17,17-35 1,0 18-1,18 0 1,35 0 0,35-53-1,18 18 1,35-18 0,-17-35-1,17-1 1,0-34-1</inkml:trace>
  <inkml:trace contextRef="#ctx0" brushRef="#br0" timeOffset="140565.099">13088 9084 0,'18'0'16,"17"-18"0,0-17-1,18 0 1,-35-18 0,-18 35-16,0-17 15,-35 35 1,-36 35-1,0 36 1,18 17 0,53-17-1,71 17 1,17-35 15,-35-36-15,18 1-1,-18-53 1,-36 17-16</inkml:trace>
  <inkml:trace contextRef="#ctx0" brushRef="#br0" timeOffset="140971.258">14041 8961 0,'0'0'0,"-18"0"16,-17 0 0,-1 0-1,72-18 16,34 18-15,18 0 0,-17 0-1,-53 0-15</inkml:trace>
  <inkml:trace contextRef="#ctx0" brushRef="#br0" timeOffset="141143.592">13952 9102 0,'0'0'16,"-53"17"-16,18 1 16,35 0-1,71-1 1,87-17 0,-52-17-1,-18-1 1</inkml:trace>
  <inkml:trace contextRef="#ctx0" brushRef="#br0" timeOffset="142848.113">15205 8890 0,'-18'0'16,"0"0"-16,18 18 31,18-18 16,17 0-47,18-36 31,-35 1-15,-18 0-1,0 0 1,-71 17-1,-17 53 1,18 18 0,34 18-1,36 17 1,36-18 0,17 1-1,-36-53-15,54 17 16,-1-35-1,-17-18 1,18-17 0,-36 0-1</inkml:trace>
  <inkml:trace contextRef="#ctx0" brushRef="#br0" timeOffset="143239.169">15646 8290 0,'0'0'0,"0"-17"0,0-36 16,17 17 0,1 36-1,-18 18 16,0 17-15,0-17-16,0 35 16,0 106 15,-18-18-15,18 0-1,0-18 1,18-34-1,-18-19 1,35-17 0,1-53-1,34-18 1,-52 18-16</inkml:trace>
  <inkml:trace contextRef="#ctx0" brushRef="#br0" timeOffset="143567.22">16104 8855 0,'0'0'0,"-17"0"0,-1 0 16,36 0 15,-1-18-15,36-17-1,0-18 1,-35 0 0,-18 18-1,-18 35 1,-35 53 0,36-36-16,-19 54 15,36 17 1,18-17-1,35-19 1,17-16 0</inkml:trace>
  <inkml:trace contextRef="#ctx0" brushRef="#br0" timeOffset="144317.337">16475 9031 0,'0'-18'47,"0"1"-32,0-1 1,0 1 0,0 34 46,0 1-46,-18-18-16,18 35 15,-18-35 17,1 0-17,-1-18 1,1 1-1,-1-54 1,18-17 0,35 0-1,36 35 1,35 53 0,-36 71-1,-52-54-15,17 71 16,-17-35-1,-18 0 1,-18-53 0,0 0-1,1-35 1,17-36 15,17-17-15,36 18-1,18 34 1,-1 54 0,-17 53-1,-35 52 1,-18-52 0,-18-19-1,1-16 1,34-36 15,1-18-15</inkml:trace>
  <inkml:trace contextRef="#ctx0" brushRef="#br0" timeOffset="144692.365">17180 8855 0,'0'0'0,"18"0"0,0 0 15,34-18 1,1-17 0,-35-18-1,-18 18 1,0 17-16,-35 0 15,-18 36 1,-18 35 0,36 53-1,35-53 1,18 35 0,87-18 15,-34-34-16,0-36 1,-19-18-16</inkml:trace>
  <inkml:trace contextRef="#ctx0" brushRef="#br0" timeOffset="145051.68">17639 9013 0,'0'0'15,"0"-17"1,0-1-16,0 1 16,0-36-1,0 35-15,0-35 16,0-17 0,70 17 15,19 53-16,-1 53 1,-35 35 0,-53 35-1,0-52 1,-18-1 0,0-34-1,18-19 1,-17-17-1,17-35-15</inkml:trace>
  <inkml:trace contextRef="#ctx0" brushRef="#br0" timeOffset="145489.19">18168 8308 0,'0'0'0,"0"-18"0,0 1 31,0-1-15,0 36-1,0-1 1,0 1-16,0 52 15,0 72 1,0-1 0,-18 17-1,1-52 1,17 18 0,0-54-1,17-34 16,19-19-15,34-17 0,-17-17-1,18-19 1,-36-17 0</inkml:trace>
  <inkml:trace contextRef="#ctx0" brushRef="#br0" timeOffset="145645.279">18239 8802 0,'0'0'0,"-53"-18"15,35 1 1,71 17 0,35-18-1,-35 0 1</inkml:trace>
  <inkml:trace contextRef="#ctx0" brushRef="#br0" timeOffset="145926.525">18803 8784 0,'0'35'16,"0"-17"-16,0 0 15,0 17 1,0-53 47,0 1-48,0-1 1,0 0-1,18-17 1</inkml:trace>
  <inkml:trace contextRef="#ctx0" brushRef="#br0" timeOffset="146801.464">19385 8696 0,'0'0'0,"0"-18"0,0-17 31,0 17-31,-18 1 16,-52-1-1,-36 53 1,18 18 0,70 18-1,89-1 1,88 1 15,-54-71-15,-52-35-1,-53-53 1,0-1 0,0 36-1,-17 53 1,-19 36-1,19 70 1,17 35 0,17 17-1,1 1 1,0 106 0,-18-107-1,0-52 1,-18-53-1,-53-53 17,1-70-17,-1-36 1,18-53 0,106 36-1,53 17 1,35-18-1,0 18 1</inkml:trace>
  <inkml:trace contextRef="#ctx0" brushRef="#br0" timeOffset="147239.077">19932 8784 0,'0'-17'16,"18"-1"0,-1 0-16,-17 1 15,18-19 1,-18 19-16,0-19 15,-18 19 1,-17 34 0,-18 36-1,18 36 1,35-1 0,0 0-1,35-18 1,18-17-1,35-35 1,-35-18 15,18-53-15,-71 35-16</inkml:trace>
  <inkml:trace contextRef="#ctx0" brushRef="#br0" timeOffset="147535.888">20267 8273 0,'0'0'0,"0"-36"16,-18 19 0,18 52 15,0 36-16,18 70 1,0-88 0,-1 105-1,19 1 1,-19-53 0,1-18-1,-18-70 1,18-18-16</inkml:trace>
  <inkml:trace contextRef="#ctx0" brushRef="#br0" timeOffset="147676.477">20408 8749 0,'0'0'0,"-17"-53"15,17 35 1,17 1-16,54-1 15,-1-17 1</inkml:trace>
  <inkml:trace contextRef="#ctx0" brushRef="#br0" timeOffset="148270.389">21096 8220 0,'0'0'16,"0"-36"-16,0 19 16,0-18 15,-18 35-15,-34 0-1,-19 0 1,-17 35-1,35-18 1,-18 54 0,54 88-1,70-36 1,17 18 0,-17-35-1,-18 0 1,-35-35-1,-53-1 1,-17-35 0,-36-17 15,18-18-15,70-18-1,18 1-15</inkml:trace>
  <inkml:trace contextRef="#ctx0" brushRef="#br0" timeOffset="148879.948">21114 8784 0,'0'18'16,"0"-1"0,0 1-1,0 0 1,0 17-1,0 36 1,0-36 0,0 0-1,0-53 1,0 1 0,0-1-16</inkml:trace>
  <inkml:trace contextRef="#ctx0" brushRef="#br0" timeOffset="149020.476">21220 8625 0,'0'0'0,"0"-88"16,0 35-1,17 71 32</inkml:trace>
  <inkml:trace contextRef="#ctx0" brushRef="#br0" timeOffset="149552.475">21537 8749 0,'-18'0'15,"36"0"64,0 0-79,17 0 15,18 0 1,17 0-1,-17 0 1,-53 18 15,0-1-31,0 1 16,-53 35 0,1 17-1,-1-17 1,35 0-1,18 0 1,0-35 0,18-1-1,17 1 1,18-18 0,17-35-1,-52 35 1,88-53-1,-71 35-15</inkml:trace>
  <inkml:trace contextRef="#ctx0" brushRef="#br0" timeOffset="149880.632">22172 8819 0,'0'0'0,"18"0"0,-1 0 15,19-17 1,-19-18 0,1-1-1,-18 1 1,-53 35 0,-18 53-1,1 35 1,52 0 15,18 0-15,36-35-1,-19-35-15,54 17 16,35-35 0,-54-17-1</inkml:trace>
  <inkml:trace contextRef="#ctx0" brushRef="#br0" timeOffset="150255.426">22860 8361 0,'0'0'0,"0"-18"16,0 1 0,-18 17 15,-35 70-15,1 36-1,-1 35 1,35-88-16,0 88 15,18-35 1,36-18 0,34-35-1,1-35 1,-1-36 0,-34-17-1</inkml:trace>
  <inkml:trace contextRef="#ctx0" brushRef="#br0" timeOffset="150583.581">23230 8308 0,'0'0'16,"0"-18"-16,0 1 15,18 17 1,17 53 0,36 105-1,-36 1 1,-35 17 0,-35-34-1,-18-54 1,-18-53 15,1-17-15,70-36-16</inkml:trace>
  <inkml:trace contextRef="#ctx0" brushRef="#br0" timeOffset="150896.092">23989 8590 0,'0'-18'78,"0"1"-62,0-1-16,0 1 31,-18 17-31,1 0 16,-1 0-1</inkml:trace>
  <inkml:trace contextRef="#ctx0" brushRef="#br0" timeOffset="151067.82">23989 8872 0,'0'0'0,"0"36"16,-53 69 0,-18-16-1,1-36 1,-18-18 15,70-18-31</inkml:trace>
  <inkml:trace contextRef="#ctx0" brushRef="#br0" timeOffset="152442.828">6262 10513 0,'-18'0'15,"1"0"32,-1 17-31,18 1-1,-18 0-15,1 17 16,17 0 0,0 1-1,0-54 16,0 0-15</inkml:trace>
  <inkml:trace contextRef="#ctx0" brushRef="#br0" timeOffset="152598.922">6174 10372 0,'0'0'0,"0"-36"0,0 1 15,-18-18 1,18 36-1,0 34 17,53 1-17</inkml:trace>
  <inkml:trace contextRef="#ctx0" brushRef="#br0" timeOffset="153005.279">6650 10566 0,'0'0'16,"0"17"-16,0 1 16,-18-18-1,1 0 1,-19-35-1,19-18 1,-1 0 0,36-18 15,17 54-31,35-1 16,36 36-1,0 52 1,-35 18-1,-54-17 1,-17 17 0,-17 0-1,-19-52 1,36-19 0,0-34-1</inkml:trace>
  <inkml:trace contextRef="#ctx0" brushRef="#br0" timeOffset="153411.431">7373 10213 0,'0'0'0,"0"-18"31,0 36 16,0 0-31,0-1-16,0 36 16,0 53-1,0 0 1,0-71-16,-18 36 15,18 34 1,0-34 0,18 0-1,35-54 17,53-52-17,-36-36 1,-52 36-16</inkml:trace>
  <inkml:trace contextRef="#ctx0" brushRef="#br0" timeOffset="153552.066">7461 10477 0,'0'0'0,"-35"0"0,0 0 16,52 0-1,36 0 1,53-35-1,-71 35-15</inkml:trace>
  <inkml:trace contextRef="#ctx0" brushRef="#br0" timeOffset="154442.609">8925 10160 0,'0'0'0,"-17"-18"16,-1-17-16,-17 0 15,17 17 1,0 18-1,1 35 1,17 54 0,17 16-1,19 54 17,-36-53-17,0-18 1,0-35-1,0-18 1,0-52 15,0-1-31,0-52 16,35-36 0,18 18-1,35 35 1,-17 53-1,17 53 1,-18 52 0,-52-52-1,-18 36 1,0-37 15,0 1-15,18-53 15,35-53-15</inkml:trace>
  <inkml:trace contextRef="#ctx0" brushRef="#br0" timeOffset="154817.514">9490 10530 0,'17'0'31,"1"-17"-31,17-19 16,1 1 15,-36 0-15,0 17-1,-71 18 1,18 18 0,35 52-1,18 1 1,0-36-16,0 54 16,36-54-1,52 35 1,-18-52-1,19-18 1,-19-53 0</inkml:trace>
  <inkml:trace contextRef="#ctx0" brushRef="#br0" timeOffset="155020.718">9966 10566 0,'18'-18'16,"-18"0"-16,-36 89 31,54-106-31,0 17 15,-54 53 1,36 36 0,0-18-1,0-18 1,0-17 0,0-36-1,0 0-15</inkml:trace>
  <inkml:trace contextRef="#ctx0" brushRef="#br0" timeOffset="155176.993">9984 10372 0,'0'0'0,"0"-89"15,0 54 1,0 0 0,-18 35 30</inkml:trace>
  <inkml:trace contextRef="#ctx0" brushRef="#br0" timeOffset="155896.182">10442 10460 0,'0'0'0,"0"-35"15,-53 35 1,0 0 15,-17 0-15,17 17-1,35 1-15,36 52 16,52-17 0,19-17-1,-19-36 1,-52-36-1,-18 1 1,0-36 0,-18 36-1,-17 70 17,35 36-17,0 35 1,0-53-1,0 123 1,0 18 0,0-35-1,0-36 1,-18-52 0,-17-53-1,17-18 1,-17-53-1,0-35 1,0-36 0,35-35-1,35 36 1,53-18 0,0 70-1</inkml:trace>
  <inkml:trace contextRef="#ctx0" brushRef="#br0" timeOffset="156631.158">10760 10178 0,'0'0'0,"0"-18"16,0 0 0,-18 18 30,18 36-46,0 17 32,0-36-32,0 89 15,0 0 1,0 0 0,18-18-1,-1-18 1,-17-17-1,0-35 17,0-36-1,0 1-15,-17 17-16,17-36 15,0 1 1,17-18-1,19 0 1,17 0 15,35 0-15,-18 53 0,-17 0-1,-35 0-15,52 71 16,-17 17-1,-17 18 1,-19-18 0,-17-35-1,-17-53 1,-1-17 0,18-36-1</inkml:trace>
  <inkml:trace contextRef="#ctx0" brushRef="#br0" timeOffset="157037.376">11624 10089 0,'0'0'0,"-18"0"31,18 18-15,36 17-1,-36 36 1,0 17 0,-36 18-1,19-36 1,-1-34-16,-17 52 15,35 0 1,17-17 15,54-18-15,17-36 0,0-34-1,36-54 1,-106 36-16</inkml:trace>
  <inkml:trace contextRef="#ctx0" brushRef="#br0" timeOffset="157177.959">11783 10495 0,'0'0'0,"-36"0"0,-52-18 16,71 18-16,17-17 15,53 17 1,35-35-1,-53 17 1</inkml:trace>
  <inkml:trace contextRef="#ctx0" brushRef="#br0" timeOffset="157631.445">12771 10495 0,'0'0'0,"0"-18"16,-36 18-1,19-17-15,-1 17 16,18-18 0,18 18-1,35 0 1,-1 0 0,-52 18-16</inkml:trace>
  <inkml:trace contextRef="#ctx0" brushRef="#br0" timeOffset="157772.121">12506 10619 0,'0'0'0,"-35"17"0,17 1 31,89 0-15,70-18-1,0 0-15</inkml:trace>
  <inkml:trace contextRef="#ctx0" brushRef="#br0" timeOffset="158884.354">12524 10442 0,'17'0'78,"1"0"-78,17 0 16,-17 18 0,52-18-1,1 0 1,-18 0 0,-18-35-1</inkml:trace>
  <inkml:trace contextRef="#ctx0" brushRef="#br0" timeOffset="159634.717">13882 10372 0,'0'-18'31,"0"0"-31,0 1 16,17-1-1,-34-17 1,-18 35 15,-18 0-15,0 0 0,0 35-1,53 0 1,0-17-16,17 35 15,36 0 1,0 0 0,0 0-1,-53-18 1,-17-17 0,-36-1-1,-18-17 1,0 0-1,-17 0 1,53 0 15,70-17 1,-17-1-32,0 18 0</inkml:trace>
  <inkml:trace contextRef="#ctx0" brushRef="#br0" timeOffset="159869.107">14164 10442 0,'0'0'0,"71"0"15,-71 18 32,0-1-47,0 19 16,0-1-1,0 0 1,0-17 15,17-18-15</inkml:trace>
  <inkml:trace contextRef="#ctx0" brushRef="#br0" timeOffset="160025.31">14323 10283 0,'0'0'0,"0"-35"16,0 0-16,-18-18 15,18 18 1,0 52 15</inkml:trace>
  <inkml:trace contextRef="#ctx0" brushRef="#br0" timeOffset="160963.06">14887 10301 0,'0'0'0,"0"-18"15,0 1 1,-53 17 0,-35 0-1,18 17 1,17 19 0,70 17-1,36-36 1,0 1-1,-18-18 1,-17-18 0,-18 1 15,0-1-15,-18 18 30,1 0-30,-1 0 0,0 0-1,18-18 17,-17 1-17,-1 17 1,18-18-16,-17 0 31,34 18 16,1 0-47,70 0 16,18 0 15,-18 18-31,-53-18 0,-17 0 15,17 18 1,-35-1 0,-35 1-1,-18 0 17,-18 17-32,-34 18 15,16 0 1,1 0-1,53 0 1,17 0 0,1-18-1,17-18 17,0 1-17,35-18 16,36-18-15,34-17-16,19-35 16,-89 52-16</inkml:trace>
  <inkml:trace contextRef="#ctx0" brushRef="#br0" timeOffset="161384.852">15258 10460 0,'0'0'0,"0"-18"32,17 18-17,1-17 1,17-19-1,0 1 1,-35 17-16,0 1 31,-35-1-15,-18 18-16,-17 35 16,34 36-1,36 35 1,0-53-1,53 17 1,36-17 0,-19-35-1,18-18 17,-35-35-32</inkml:trace>
  <inkml:trace contextRef="#ctx0" brushRef="#br0" timeOffset="161807.915">15946 10442 0,'-18'0'0,"0"0"16,18 18-16,-35-1 31,17 1-15,1 0-1,34-18 17,1 0-17,-18-18 1,18 18-1,-18-18-15,0 1 16,53-18 0</inkml:trace>
  <inkml:trace contextRef="#ctx0" brushRef="#br0" timeOffset="162730.988">16880 10336 0,'0'0'16,"18"0"-16,-18-35 31,0 17-15,-35 18 0,-18 0-1,0 0 1,0 36-1,53-1 1,35 0 0,36-35-1,-36 0 1,-17-17 0,-1-36-1,-17 17 1,-17 36 15,-1 0-31,18 18 16,-18 70-1,18 18 1,0 53 0,0 17-1,0-17 1,0-36-1,-35-34 1,-18-36 0,0-36-1,0-34 1,18-36 0,0-71-1,53 1 1,34-36-1,37 36 1,16 17 15,1 35-15,-70 53-16</inkml:trace>
  <inkml:trace contextRef="#ctx0" brushRef="#br0" timeOffset="163106.666">17321 10354 0,'18'-18'15,"17"18"1,-17-35-1,0 17 1,-18-17 0,-36 35 15,-34 0-15,-1 53-1,36 18 1,35-1-1,18-17 1,-18-35-16,70 52 16,36-34-1,-18-36 1,-17-18 0</inkml:trace>
  <inkml:trace contextRef="#ctx0" brushRef="#br0" timeOffset="163497.235">17815 9948 0,'0'-17'15,"0"-1"-15,18 36 47,-18 35-31,0 17-1,0 36 1,-35 0 0,35-71-16,-18 71 15,18-18 1,0-17-1,18-1 1,35-34 0,17-36 15,-17-18-15,-18-17-16</inkml:trace>
  <inkml:trace contextRef="#ctx0" brushRef="#br0" timeOffset="163637.751">17815 10354 0,'-53'-18'15,"106"36"-15,-123-36 0,87 18 16,54 0 0,35-17-1,-53 17 1</inkml:trace>
  <inkml:trace contextRef="#ctx0" brushRef="#br0" timeOffset="164090.919">18380 9895 0,'0'0'0,"0"-17"16,0-19 0</inkml:trace>
  <inkml:trace contextRef="#ctx0" brushRef="#br0" timeOffset="164325.337">18362 9860 0,'0'18'15,"-18"35"-15,36-124 0,-36 248 16,18-54-1,0 0 1,18 19 0,0-37-1,-1 1 17,-17-35-17,18-36 1,0-70 15,-18 17-31,17-70 16,19 17-1</inkml:trace>
  <inkml:trace contextRef="#ctx0" brushRef="#br0" timeOffset="164622.102">18856 10019 0,'0'0'16,"35"-124"-16,-35 71 15,0 1 1,-17 52 0,-1 35-1,0 35 1,18 36 15,0 71-15,0-54-1,0 1 1,0-36 0,0-18-1,0-34 1,0-54 0,0 0-1</inkml:trace>
  <inkml:trace contextRef="#ctx0" brushRef="#br0" timeOffset="164809.567">18644 10301 0,'0'0'0,"-88"-18"16,70 18 15,71 0 0,53 0-15,0-17 0</inkml:trace>
  <inkml:trace contextRef="#ctx0" brushRef="#br0" timeOffset="165200.245">19156 10283 0,'0'0'0,"17"0"0,36 0 16,-17-17-1,-36-1 1,17-17-1,-17 17 1,-35 18 0,-18 0-1,0 36 1,18 34 0,35 36-1,35-53 1,18 17-1,18-34 1,-1-36 0,18-18-1</inkml:trace>
  <inkml:trace contextRef="#ctx0" brushRef="#br0" timeOffset="165403.346">19650 10389 0,'17'-17'16,"-34"34"-16,34-70 15,-34 53 17,-1 18-32,-17 17 15,17 18 1,1 0 0,17-35-1</inkml:trace>
  <inkml:trace contextRef="#ctx0" brushRef="#br0" timeOffset="165559.583">19650 10037 0,'0'0'0,"0"-36"0,0 19 0,0-1 16,0 0-1</inkml:trace>
  <inkml:trace contextRef="#ctx0" brushRef="#br0" timeOffset="166215.752">20020 10178 0,'0'0'15,"0"-18"1,-53 0 0,36 18-1,-36 18-15,17 0 31,36 35-15,0-1 0,71-16-1,-18-19 1,17-34 0,-52-19-1,-18-34 1,0 17-1,0 35 1,-35 18 0,-1 53-1,19 71 1,-1-1 0,36 71-1,17-35 16,-35 53-15,0-54 0,-35-34-1,-18-106 1,0-36 0,0-53-1,0-35 1,18-35-1,53-53 1,70 53 0,0 35-1,35 1 1</inkml:trace>
  <inkml:trace contextRef="#ctx0" brushRef="#br0" timeOffset="166856.319">20408 9754 0,'0'0'0,"0"-53"15,0 36 1,-17 17 15,17 17-31,0 1 16,-18 17-16,18 53 16,0 54-1,0-1 1,18 0 15,-1-35-15,-17-18-1,0-53 1,0-17 0,18-71 15,-18-18-16,35-17 1,-17 53-16,52-53 16,18 70-1,18 53 1,-35 53 0,-18 1-1,-36-1 1,-17-35 15,0-36-31,-35 1 16,0-18-1,17-18 1,18 1-16</inkml:trace>
  <inkml:trace contextRef="#ctx0" brushRef="#br0" timeOffset="167247.191">21184 9684 0,'18'-18'0,"-18"0"15,18 18 1,-1 18 0,1 35-1,-18 53 1,0 35 0,0-88-16,-35 70 15,17-17 1,18-18-1,18-17 1,-1-36 0,36-17-1,18-18 1,-18-35 0,0-18-1</inkml:trace>
  <inkml:trace contextRef="#ctx0" brushRef="#br0" timeOffset="167419.026">21308 10125 0,'0'0'0,"-53"-18"16,18 0 0,35 1-1,52 17 1,19-35-1,-18 17-15</inkml:trace>
  <inkml:trace contextRef="#ctx0" brushRef="#br0" timeOffset="167747.124">21960 9701 0,'0'0'16,"-17"-17"-1,-1 17 1,-35 35 0,0 36-1,-17 34 1,17 37-1,18-1 1,35-18 0,17-35-1,18-35 1,36-18 0,-36-35-1</inkml:trace>
  <inkml:trace contextRef="#ctx0" brushRef="#br0" timeOffset="168012.747">22384 9701 0,'0'0'0,"17"-17"16,36-1-1,-70 89 1,-72 140 0,19-34-1,-18-1 1,-18-35 0,-18-35-1,71-71 1</inkml:trace>
  <inkml:trace contextRef="#ctx0" brushRef="#br0" timeOffset="168637.633">22842 9984 0,'0'0'0,"0"17"31,-17-34 78</inkml:trace>
  <inkml:trace contextRef="#ctx0" brushRef="#br0" timeOffset="168825.101">22913 10266 0,'0'0'0,"0"17"0,0 36 15,-18 0 1,-17 18-1,-36-1 1,-17-17 0,18-17-1</inkml:trace>
  <inkml:trace contextRef="#ctx0" brushRef="#br0" timeOffset="170325.621">6156 11853 0,'0'0'16,"-18"0"0,1 0-1,17 18 1,0 35 0,17 35-1,1-17 1,0-18-1,-18-36 1,0-34 0,0-1-16,17-17 15</inkml:trace>
  <inkml:trace contextRef="#ctx0" brushRef="#br0" timeOffset="170494.107">6174 11712 0,'0'0'0,"-18"-35"16,0-18 0</inkml:trace>
  <inkml:trace contextRef="#ctx0" brushRef="#br0" timeOffset="170920.003">6597 11977 0,'0'0'15,"0"17"-15,18 1 0,-36-36 47,-17-17-31,-1-35-1,19 34 1,17-52 0,17 70-16,54-34 15,52 52 1,19 52-1,-37 54 1,-34 18 0,-71-18-1,0-18 1,-35-18 0,35-87 30,0-1-46</inkml:trace>
  <inkml:trace contextRef="#ctx0" brushRef="#br0" timeOffset="171294.998">7320 11624 0,'0'0'15,"0"-18"-15,35 18 16,-17 18 15,-18 35-15,18 0 0,-18 35-1,0 18 1,0-53-1,0 70 1,0 1 0,0-18-1,0-36 1,17-52 0,19-18-1,17-18 1,-18-35-1,0-17-15</inkml:trace>
  <inkml:trace contextRef="#ctx0" brushRef="#br0" timeOffset="171451.25">7444 12012 0,'-18'0'0,"36"0"0,-71-18 15,53 1 1,70 17-1,18-18 17,-17 1-32</inkml:trace>
  <inkml:trace contextRef="#ctx0" brushRef="#br0" timeOffset="172435.925">8890 12065 0,'0'0'0,"-18"0"16,18-18 0,-17 18-1,-19 18 1,1 35-1,18 35 1,-1-17 0,18-18-1,35-18 1,18-35 0,-18-18-1,1-35 1,-19-17-1,-17 34 1,0 36 15,18 36-15,0 17 0,17 0-1,0-18 1,36-35-1,-18 0 1,-1-53 0,-16-18-1,-36-34 1,0 34 0,-18 18-1,-17 53 1,17 0-1,36 18 1</inkml:trace>
  <inkml:trace contextRef="#ctx0" brushRef="#br0" timeOffset="172655.01">9507 12083 0,'0'0'16,"0"-18"-16,0 36 31,0 17-15,0 18-1,0 0 1,0 0 0,0-36-16,0 1 15,0-36 1</inkml:trace>
  <inkml:trace contextRef="#ctx0" brushRef="#br0" timeOffset="172811.233">9525 11924 0,'0'-35'16,"0"70"-16,0-141 15,0 71 1,18 35 15</inkml:trace>
  <inkml:trace contextRef="#ctx0" brushRef="#br0" timeOffset="173483.554">10336 11642 0,'0'0'0,"0"-18"31,0 0-15,0 36 0,0 0-1,0 52 1,0 54 0,-35 17-1,17 0 1,-17-18-1,18-34 1,17-54 0,0-18-1,0-34 17,0-1-17,0-17-15,17-36 16,-17-34-1,-35 34 1,-36 18 0,-17 53-1,-18 35 1,53 18 0,36 35-1,17 1 1,17-19-1,72-17 1,16-18 0,-16-35-1,-1-53 17,-35 1-32</inkml:trace>
  <inkml:trace contextRef="#ctx0" brushRef="#br0" timeOffset="173874.736">10636 11747 0,'0'0'0,"0"-17"0,18 17 15,-18 17 32,0 1-47,0 17 16,-18 36-1,1 35 1,-19 35 0,1 18 15,35-71-16,0-18 1,18-34 0,17-19-1,0-17 1,18-35 0,-18-53-1</inkml:trace>
  <inkml:trace contextRef="#ctx0" brushRef="#br0" timeOffset="174062.131">10636 12136 0,'0'0'0,"-70"-18"15,52 18 1,36-18 0,35 18 15,0-17-16,-1-36 1,-34 35-16</inkml:trace>
  <inkml:trace contextRef="#ctx0" brushRef="#br0" timeOffset="174530.833">10918 11747 0,'0'0'15,"-17"-35"-15,-18 35 16,17 18-1,-17 52 1,17 54 0,0-1-1,18 1 1,-17-36 0,17-17 15,0-36-16,-18-35 1,18-35 0,0-18-1,35-36 1,36 1 0,17 35-1,53 89 1,-53 69-1,-70 1 1,-53-18 0,-18-17-1,0-18 1,0-35 0,35-18-1,1-36 1</inkml:trace>
  <inkml:trace contextRef="#ctx0" brushRef="#br0" timeOffset="174812.396">12030 12171 0,'0'0'0,"-18"0"0,0-18 16,18 1 0,53 17-1,0 0 1,0 0 15,-35 17-31</inkml:trace>
  <inkml:trace contextRef="#ctx0" brushRef="#br0" timeOffset="174953.044">11871 12347 0,'-53'35'15,"106"-70"-15,-159 106 16,141-54-1,142 1 1,-36 0 0,-71-36-1</inkml:trace>
  <inkml:trace contextRef="#ctx0" brushRef="#br0" timeOffset="175827.851">13282 11994 0,'0'-17'0,"18"17"15,-1-35 1,1-1 0,-18 1-1,0 17 1,-53 18-1,18 0 17,-18 18-17,0 35 1,53 17 0,71 19-1,-54-72-15,71 71 16,-35-17-1,-35-18 1,-36-18 0,-35-17-1,-17-1 1,-54-17 0,71 0-1,36 0 1,52 0-1,36-35 17,-36 18-32</inkml:trace>
  <inkml:trace contextRef="#ctx0" brushRef="#br0" timeOffset="175999.783">13582 12100 0,'18'-17'15,"-89"70"-15,124-89 0,-18 19 0,-17 17 16,-18 53 15,0-36-31,0 36 16,0 0-1,-18 0 1,1-35 0</inkml:trace>
  <inkml:trace contextRef="#ctx0" brushRef="#br0" timeOffset="176187.229">13670 11889 0,'0'0'0,"0"-106"16,0 53-1,0 35 1,0 36-1,18-18 1,-1 17-16</inkml:trace>
  <inkml:trace contextRef="#ctx0" brushRef="#br0" timeOffset="176687.795">13970 11942 0,'-18'0'15,"36"0"32,0 0-47,17 0 16,71 0-1,0 0 1,-54 17 0,-34-17-1,-18 18 1,-53 35 0,-17 17-1,17 1 1,-18 17-1,36-17 1,17-19 0,18 1 15,0-35-15,18 0-1,35-18 1,35-18-1,0-17 1,-53 17-16,54-35 0</inkml:trace>
  <inkml:trace contextRef="#ctx0" brushRef="#br0" timeOffset="177032.09">14623 12153 0,'35'-17'31,"0"-19"-31,0 1 32,-17-36-17,-18 54-15,0-18 16,-35-1-1,-36 54 1,18 52 0,18 36-1,35 0 1,53-35 0,18-1-1,-1-52 1,1-18-1</inkml:trace>
  <inkml:trace contextRef="#ctx0" brushRef="#br0" timeOffset="177266.346">15169 12188 0,'0'0'15,"-35"0"16,35 18-15,0 0 0,0-1-16,18-34 62,-18-1-62,17 0 16</inkml:trace>
  <inkml:trace contextRef="#ctx0" brushRef="#br0" timeOffset="178141.567">15910 11889 0,'0'0'0,"0"-18"0,0 0 15,-35-17 1,-36 35-1,-17 0 1,0 35 0,35 18-1,53 18 1,53-18 0,18-36-1,-18-17 1,-18-35-1,-35-35 1,0 52-16,0-17 16,0 17-1,0 71 1,-18 35 15,18 53-15,0 36-1,18-19 1,-18-17 0,0 1-1,-35-54 1,-1-53 0,1-17-1,-18-36 1,35-35-1,18-17 1,0-36 0,71-18-1,17 1 1,18-1 0,-18 36-1</inkml:trace>
  <inkml:trace contextRef="#ctx0" brushRef="#br0" timeOffset="178532.385">16245 12012 0,'0'0'0,"0"-18"15,0 1 1,18-1-1,17-17 1,18 0 0,-35 17-16,0-17 15,-18 17 1,-18 36 0,-35 17 15,0 53-16,18 18 1,35 0 0,17 0-1,19-18 1,17-53 0,0-17-1,-1-54 1,-34 1-16</inkml:trace>
  <inkml:trace contextRef="#ctx0" brushRef="#br0" timeOffset="178891.705">16704 11589 0,'0'0'0,"0"-53"31,0 35-15,0 36 0,0-1-1,18 19 1,-18 34 0,0-34-16,0 69 15,-18 37 1,0-54-1,1 53 1,17-18 0,17-52-1,19-18 1,34-36 0,-17-52 15,-18-18-31</inkml:trace>
  <inkml:trace contextRef="#ctx0" brushRef="#br0" timeOffset="179047.981">16863 11942 0,'0'0'0,"-36"-53"16,36 35-1,53 18 1,36-18-1,-54 18-15</inkml:trace>
  <inkml:trace contextRef="#ctx0" brushRef="#br0" timeOffset="180032.182">17392 11589 0,'0'0'15,"-18"-18"-15,1 0 16,-1 18-1,-17 18 17,17 35-17,0-18-15,18 71 16,0 18 0,0-1-1,53-17 1,36-53 15,16-36-15,-34-69-1,0-37 1,-36 1 0,-18 35-1,-17 36 1,0 52-1,36 35 1,34 1 0,1-36-1,17 1 1,-17-54 0,-36-17-1,0-106 1,-35 17 15,-18 18-15,-34 18-1,-1 35 1,17 53 0,36 35-1,36-17 1,-19 0-16</inkml:trace>
  <inkml:trace contextRef="#ctx0" brushRef="#br0" timeOffset="180250.952">18292 11765 0,'0'0'0,"0"18"0,0-1 15,0 19 1,0 17-1,0 17 17,0-17-17,0-35-15,0-1 16,0-52 15</inkml:trace>
  <inkml:trace contextRef="#ctx0" brushRef="#br0" timeOffset="180391.567">18274 11606 0,'0'0'0,"18"-17"0,-18-19 0,0 1 16,17 0 0</inkml:trace>
  <inkml:trace contextRef="#ctx0" brushRef="#br0" timeOffset="181047.814">18874 11412 0,'0'-17'0,"17"-1"16,-17 36 31,0-1-47,0 54 15,0 17 1,0 18 15,-35 17-15,17-17 0,1-70-16,-1 52 15,0-35 1,18-36-1,0-34 17,0-19-32,18-34 15,-18 17 1,0-18 0,-53 36-1,-17 17 1,-19 36-1,1 53 17,88 17-17,0-18 1,71 1 0,17-36-1,0-17 1,0-36-1,1-35 1</inkml:trace>
  <inkml:trace contextRef="#ctx0" brushRef="#br0" timeOffset="181391.482">19438 11501 0,'0'0'0,"-18"0"0,18-36 16,-17 36 15,17 18 1,0 17-17,-18 53 1,0 1-1,18 16 1,0 19 0,36-36-1,17-17 1,0-54 0,-18-52-1,0-18 1</inkml:trace>
  <inkml:trace contextRef="#ctx0" brushRef="#br0" timeOffset="181563.325">19473 11765 0,'0'0'0,"-35"0"16,0 0-1,35-18 1,17 18-1,36-17 1,36-18 0</inkml:trace>
  <inkml:trace contextRef="#ctx0" brushRef="#br0" timeOffset="182047.685">19703 11412 0,'0'0'0,"-18"-17"15,-17 17 1,17 35 0,0 36 15,18 34-15,0 1-1,0-35 1,0 52-1,0-70 1,0-35 0,18-18-1,0-53 1,17 0 0,36-53-1,-1 53 1,1 36-1,-1 34 1,-52 36 0,17 71 15,-35 17-15,0-71-1,0-34 1,-18-54-1,18 0-15</inkml:trace>
  <inkml:trace contextRef="#ctx0" brushRef="#br0" timeOffset="182375.909">20637 11483 0,'0'0'0,"-17"0"0,17-18 0,-18 18 31,-35 0-15,-17 18-1,-18 52 1,35 36-1,35 53 1,36-35 0,52-19-1,18-34 1,1-71 0,-1-35-1</inkml:trace>
  <inkml:trace contextRef="#ctx0" brushRef="#br0" timeOffset="182672.668">21026 11377 0,'0'0'0,"35"0"0,-18 0 16,36 35-1,0 36 1,-17 17 0,-36 53-1,-36 18 1,-34 0 0,-1-71-1,18-70 1,0-18-1,36-18-15</inkml:trace>
  <inkml:trace contextRef="#ctx0" brushRef="#br0" timeOffset="183016.355">21625 11624 0,'0'0'0,"-17"0"78,17-18-47,0 1-15,0-1-1,0 0 1</inkml:trace>
  <inkml:trace contextRef="#ctx0" brushRef="#br0" timeOffset="183188.251">21661 11695 0,'0'0'0,"0"52"16,0 37 0,-36 17-1,-52 52 1,18-70-1,-19-17 1,72-53 0</inkml:trace>
  <inkml:trace contextRef="#ctx0" brushRef="#br0" timeOffset="186314.374">21484 11483 0,'0'18'15,"0"-1"16,18-17 141,-1 0-140,1 0-17,0 0 1,-1 0-1,1 0 282,0 0-250,-1 0 47,-34 0-32,-1 0-62,0 0 16,36 0 78,-18-17-47,-18 17-32,1 0 1,34 0 46,1 0-30,0 0-1,-18 17 16,17-17 15,-17-17-30,-17 17 14,-1 0-14,18-18 61,0 0-77</inkml:trace>
  <inkml:trace contextRef="#ctx0" brushRef="#br0" timeOffset="193533.832">476 13194 0,'0'0'15,"0"-18"-15,0 1 0,-17-1 31,34 18 16,1 18-31,52 35 0,1 35-1,17 35 1,0 1-1,-17-1 1,-18-52 0,0-18-1,-36-36 1,1-17 0,0-35-1,-1 0 1,-17-36-1</inkml:trace>
  <inkml:trace contextRef="#ctx0" brushRef="#br0" timeOffset="193877.701">1147 13088 0,'0'0'0,"0"-35"0,0-18 16,-18 0-1,18 35-15,0 1 16,-18 52 15,18 0-15,0 53-1,0 36 1,0-71-16,0 106 16,-35-36-1,17-17 16,1-18-15,-1-53 0,0-17-1,36-36 17,0-17-17</inkml:trace>
  <inkml:trace contextRef="#ctx0" brushRef="#br0" timeOffset="194346.3">1393 13494 0,'0'0'0,"-17"0"31,34-18 1,1 0-32,0 1 15,-1-18 1,1-18-1,-36 53 17,1 0-32,-36 35 15,0 35 1,18 54 0,35-36-1,17-53 1,54 18 15,-1-35-15,19-18-1,-19-35 1</inkml:trace>
  <inkml:trace contextRef="#ctx0" brushRef="#br0" timeOffset="194674.815">1729 13476 0,'0'0'0,"0"-35"15,0 52 17,17 54-17,19 0 1,-36 17 0,0-35-1,0-36 1,17-17-1,-17-17 17,0-19-17,0-34 1,0-36 0,0 53-1,18 0 1,-1 53-16,1-17 15,0 17-15</inkml:trace>
  <inkml:trace contextRef="#ctx0" brushRef="#br0" timeOffset="194893.69">2081 13406 0,'0'0'0,"18"17"0,17-17 15,1 35 1,-1 18 15,-35 18-15,0-1-1,0-17 1,0-17 0,0-54 15</inkml:trace>
  <inkml:trace contextRef="#ctx0" brushRef="#br0" timeOffset="195034.238">2187 13229 0,'0'0'0,"-35"-88"16,-18 0 0,35 70-1</inkml:trace>
  <inkml:trace contextRef="#ctx0" brushRef="#br0" timeOffset="195502.989">2593 13194 0,'18'0'0,"-1"-18"15,36-17 1,0-18 0,-35 0-1,-18 0 1,0 36-16,-53-1 15,17 36 17,1-1-17,0 71 1,35 54 0,18 34-1,17 53 1,-18-70-1,-17-36 1,0-34 0,0-54-1,0-53 17,0 1-32,0-54 15</inkml:trace>
  <inkml:trace contextRef="#ctx0" brushRef="#br0" timeOffset="195675.287">2699 13617 0,'0'0'0,"0"-17"15,-18-19 1,18 1 0,35 17-1,18 1 1,0-1-1</inkml:trace>
  <inkml:trace contextRef="#ctx0" brushRef="#br0" timeOffset="195847.516">2981 13423 0,'0'18'16,"0"-1"-1,0 1-15,0 35 16,0 18-1,0-1 1,0-52-16,0-1 16</inkml:trace>
  <inkml:trace contextRef="#ctx0" brushRef="#br0" timeOffset="195988.235">2981 13176 0,'0'0'0,"-18"-35"15</inkml:trace>
  <inkml:trace contextRef="#ctx0" brushRef="#br0" timeOffset="196425.958">3598 13423 0,'0'0'16,"0"-17"-1,-17-1 1,17 0-16,-53 18 16,0 0-1,-18 18 1,18 52-1,0 1 1,53 35 0,18-18 15,70-17-15,18-36-1,18-17 1,-36-54-1,-53 19-15</inkml:trace>
  <inkml:trace contextRef="#ctx0" brushRef="#br0" timeOffset="196895.408">4075 13423 0,'0'0'0,"0"-17"15,17-19 1,-17 1-1,-53 35 1,-17 18 0,-18 52-1,35 1 1,35 17 15,71 0-15,35-53-1,18-17 1,-36-36 0,-34-52-1,-36-36 1,0 35 0,0 54-1,0 34 1,0 54-1,17 0 1,19 17 0,17-35-1,0 0 1,-36-53 0,1-36-1</inkml:trace>
  <inkml:trace contextRef="#ctx0" brushRef="#br0" timeOffset="197239.18">4657 13088 0,'0'0'0,"-18"-18"0,18 1 15,-35-36 1,17 35-1,18 36 1,0 35 0,0 35-1,0 0 1,18 53 0,-1 0 15,19 18-16,-19-71 1,1-52 0,17-19-1,-17-17 1,17-53 0</inkml:trace>
  <inkml:trace contextRef="#ctx0" brushRef="#br0" timeOffset="197598.437">4745 13547 0,'0'0'0,"-53"-18"16,0 0-1,53 1 1,53 17 0,35-18 15,-35 18-16,35-35 1,-17 17 0,-36 1-1,-35-1 1,0 36 0,0 34-1,0 19 1,0-18-1,0 0 1,0-36 0</inkml:trace>
  <inkml:trace contextRef="#ctx0" brushRef="#br0" timeOffset="197739.049">5045 13229 0,'0'-70'16,"0"140"-16,-18-211 16,0 106-1,36 35 1</inkml:trace>
  <inkml:trace contextRef="#ctx0" brushRef="#br0" timeOffset="198114.07">5574 13317 0,'0'0'15,"-71"18"-15,1 35 31,52 0-15,-17 53 0,52-18-1,72-35 1,-1-18 0,0-35-1,-53-71 1,-35-34-1,0-19 1,-35 18 0,35 53-1,-18 53 1,36 36 0</inkml:trace>
  <inkml:trace contextRef="#ctx0" brushRef="#br0" timeOffset="198457.893">5927 13741 0,'0'0'0,"0"-18"31,0 0-15,0-17-1,-18-53 1,0-18-1,18 0 1,0 89-16,53-19 16,35 54-1,18 70 1,-53 18 0,-17 0-1,-36 0 16,-36-71-15,19-17 0</inkml:trace>
  <inkml:trace contextRef="#ctx0" brushRef="#br0" timeOffset="198848.584">6773 13564 0,'0'0'0,"-17"0"0,-1 0 16,36 0 15,-1 18-15,72-18-1,69 0 1,1 18 0,17-18-1,-52-18 1,-54 0-1,-34 18 1,-54 0 31</inkml:trace>
  <inkml:trace contextRef="#ctx0" brushRef="#br0" timeOffset="199755.223">900 14235 0,'0'0'16,"-89"0"-1,54 0-15,-71 17 16,53-17 0,159 0 15,123 0-15,54 0-1,17 0 1,-18 0-1,-106 0 1,-70 0 0,-71-17 15,-17-1-15,17 0-16</inkml:trace>
  <inkml:trace contextRef="#ctx0" brushRef="#br0" timeOffset="200411.465">3757 14129 0,'0'0'0,"-18"0"0,-17 0 15,-18 0 1,0 0 0,18 0-1,0 0 1,17 0 0,36 0 15,52 0-16,-34 0-15,158 17 16,35 1 0,36-18 15,123-18-15,53 36-1,17-53 1,-105-1-1,-159 36 1,-106-17 0,-53 17-1,-52 0 32,-1 0-47,1 0 16,-36-18-1</inkml:trace>
  <inkml:trace contextRef="#ctx0" brushRef="#br0" timeOffset="201598.98">459 14781 0,'-18'0'16,"0"0"15,1 0-15,-1 18-1,0 0-15,-17 35 16,0 35 0,17 0-1,18-17 1,0-1 15,0-52-15,0-1-1,0-34 1,0-19 0,35-34-1,1-1-15</inkml:trace>
  <inkml:trace contextRef="#ctx0" brushRef="#br0" timeOffset="202067.984">512 14552 0,'0'0'0,"-18"-35"16,0 35 15,18 17-15,36 19 15,34 34-16,54 1 1,-1 17 0,0-35-1,-87-35-15,52 17 16,-70-18 0,-18 1-1,-18 17 1,-53 18-1,1 0 1,-71 53 0,17-35-1,1-18 1,52-1 0,18-34 15,89-36 0,34 1-31</inkml:trace>
  <inkml:trace contextRef="#ctx0" brushRef="#br0" timeOffset="202521.044">1623 15028 0,'0'0'0,"0"18"78,0 0-78,0-1 0,-18 19 15,18 34 1,-18-52 0,18 17-1,0-53 17,0-35-17</inkml:trace>
  <inkml:trace contextRef="#ctx0" brushRef="#br0" timeOffset="202646.011">1640 14870 0,'0'0'0,"-17"-53"15,-19-18 1,1 53 0,53 18 15</inkml:trace>
  <inkml:trace contextRef="#ctx0" brushRef="#br0" timeOffset="203083.437">2081 14870 0,'0'0'0,"18"0"16,-18 17 31,-18-17-32,-17 18 1,-18 17 0,36 0-1,17-17-15,17 35 16,36 18-1,18-19 1,-54-34 0,-17 17-1,0 1 1,-70-19 0,-18-17-1,17 0 1,18 0 15,35 0-15,36 0-16</inkml:trace>
  <inkml:trace contextRef="#ctx0" brushRef="#br0" timeOffset="204210.844">2910 14587 0,'0'-17'15,"18"17"17,-18-18-17,-18 18 16,18-18-31,-53 18 16,1 0 0,16 0-1,-17 0 1,36 0 15,-1 18-15,0 0-1,1 17 1,-1 0 0,1 36-1,-1-1 1,0 19 0,1-19-1,-19 1 1,36-1-1,0 1 1,0-36 0,36 0-1,-1-17 17,18-18-17,17 0 1,1 0-1,-1-53 1,-17 18 0,-35-36-1</inkml:trace>
  <inkml:trace contextRef="#ctx0" brushRef="#br0" timeOffset="204351.343">2663 14940 0,'0'-18'15,"36"18"-15</inkml:trace>
  <inkml:trace contextRef="#ctx0" brushRef="#br0" timeOffset="204804.559">2999 14975 0,'0'0'0,"0"36"15,0-1 1,17 18 0,-17-35-1,18-1 1,-18-34 31,-18-19-47,18 1 15,0-53 1,36 17 15,52 36-15,-53 35-16,71 35 15,0 36 1,-53-18 0,-36 35-1,-17-35 1,0 0 0,-17-36-1,17-34 16</inkml:trace>
  <inkml:trace contextRef="#ctx0" brushRef="#br0" timeOffset="205336.101">3881 14958 0,'0'0'0,"0"-18"16,-18 0-1,-35 18 1,-18 0-1,-34 18 1,34 35 0,53 18-1,54-18 1,70-1 0,-1-52 15,-52 0-16,-17-52 1,-36-37 0,0 36-1,0 71 17,17 53-17,18-18 1,1 17-1,17-35 1,0-35 0,-18-17-1</inkml:trace>
  <inkml:trace contextRef="#ctx0" brushRef="#br0" timeOffset="205930.143">4304 14534 0,'0'0'0,"-35"-35"16,-1-18 0,19 53-1,17 18 1,0 70-1,35 36 1,0 17 0,-17 0-1,17-53 1,-35-17 0,18-36 15,-18-70 0,0-18-15,17-36-1,36 19 1,18 35 0,17 70-1,-35 53 16,0 0-31,-53-17 16,-18-18 0,-35-18-1,-17-17 1,-1-18 0,18-18-1,36-35 16,17 18-31</inkml:trace>
  <inkml:trace contextRef="#ctx0" brushRef="#br0" timeOffset="206273.956">4833 14552 0,'0'0'0,"0"-18"0,0 1 16,0-18-1,0 17 1,0 36 0,18 34-1,-1 72 16,-17-1-15,18-17 0,0 0-1,-1-35 1,19-36 0,-1-17-1,0-18 1</inkml:trace>
  <inkml:trace contextRef="#ctx0" brushRef="#br0" timeOffset="206633.449">5239 14975 0,'0'0'0,"17"0"31,19-35 0,17 17-15,-1-34-1,-34-1 1,-18 0 0,-35 35-1,-36 36 1,1 52-1,34 18 1,36 1 0,36-19-1,17-17 1,35-18 0,18-35-1</inkml:trace>
  <inkml:trace contextRef="#ctx0" brushRef="#br0" timeOffset="207242.772">6121 14922 0,'0'0'0,"0"-35"15,-18 0 1,-17 0-1,-36 35 1,-17 0 0,0 53-1,35 17 1,53 18 0,35-35-1,36 0 1,-1-53-1,-17-17 17,0-54-17,-35-53 1,-18-52 0,17 0-1,-17 17 1,0 88-1,0 36 1,0 106 0,0 35-1,0 35 1,0 0 0,0-18-1,0-17 1,0-18-1,0-35 17,0-35-17,0-36 1</inkml:trace>
  <inkml:trace contextRef="#ctx0" brushRef="#br0" timeOffset="207633.381">6650 14605 0,'0'0'16,"0"-35"-16,0-18 15,-18 35 17,-17 18-17,-36 35 1,1 71 0,-1 18-1,36-1 1,35-17-1,53 0 1,17-53 0,1-36-1,17-17 1,-35-52 0,-18 34-16</inkml:trace>
  <inkml:trace contextRef="#ctx0" brushRef="#br0" timeOffset="207852.139">7056 14446 0,'0'0'0,"35"-17"16,0 17 0,-17 35-1,-18 124 1,-36-18-1,-16 0 1,-54-18 0,-35-34-1,35-54 1</inkml:trace>
  <inkml:trace contextRef="#ctx0" brushRef="#br0" timeOffset="209181.324">2681 14993 0,'-18'0'0,"1"0"78,17-18 32,17 18-110,1 0 31,0 0-31,-1 0 15,1 0 1,-36 0 15,1 0-15,17-17-16,-71 17 16,18 0-1,71-18 16,0 18-15</inkml:trace>
  <inkml:trace contextRef="#ctx0" brushRef="#br0" timeOffset="210134.279">7497 14658 0,'0'0'15,"0"18"-15,17-1 16,-17 1 0,0-1-1,-17-17 16,34 0 16,18 0-31,18 0-16,71 0 16,-1 0-1,-17 0 16,-88 0-31,-1 0 16,-17-17 31,18-1-31,0 18-16</inkml:trace>
  <inkml:trace contextRef="#ctx0" brushRef="#br0" timeOffset="213744.195">8572 14570 0,'0'-18'15,"0"0"1,18 18 0,-18-17-1,0-1 1,-18 18-1,-17 0 1,-35 0 0,17 18-1,35-1 1,-35 36 0,18 0-1,17 35 1,18 1-1,71-36 1,35-1 0,-18-52-1,0-35 1,-17-35 0</inkml:trace>
  <inkml:trace contextRef="#ctx0" brushRef="#br0" timeOffset="214322.116">8908 14129 0,'0'0'15,"0"-18"-15,0 0 31,-18 18-15,0 0 0,1 36-1,17 52 1,0 71 0,17-106-16,1 123 15,0-53 1,17-52-1,-35 0 1,0-54 0,0-52 15,0 0-15,18-54-1,17 1 1,18 35-1,-18 36 1,36 70 0,-19 70-1,-16-35 1,-36-35 0,0 0-1,0-71 32,0 1-31</inkml:trace>
  <inkml:trace contextRef="#ctx0" brushRef="#br0" timeOffset="214697.475">9507 14711 0,'18'0'0,"0"-18"31,17-17-31,-17 0 31,-1-1-15,-34 1-1,-36 35 1,-18 18 0,1 52-1,34 18 1,19-17 0,34 0-1,36-19-15,18-34 31,17-18 1,-53-18-32</inkml:trace>
  <inkml:trace contextRef="#ctx0" brushRef="#br0" timeOffset="-214502.42">9966 14570 0,'0'0'0,"0"-36"0,-18 19 32,1 17-32,-36 35 15,17 18 17,19 35-32,17 0 31,17-17-16,36-36 17,53 0-17,-35-35 1,-18-52 0,-18 16-16</inkml:trace>
  <inkml:trace contextRef="#ctx0" brushRef="#br0" timeOffset="-214205.575">10336 14199 0,'0'0'0,"-17"-53"0,-36 18 32,18 35-17,35 18 16,0 35 1,0 52-17,17 37 1,-17 16 0,18-34-1,-18-89-15,0 18 16,0 0-16</inkml:trace>
  <inkml:trace contextRef="#ctx0" brushRef="#br0" timeOffset="-213783.699">10495 14517 0,'0'0'0,"18"-18"0,-18-17 15,0 17 1,-18 18 31,0 18-47,1-18 16,-36 35 15,18 0-16,-1 1 1,36-1 0,0-17-16,0 35 0,0-18 15,36 35 1,-1-34 0,0-1-1,0-17 16,-17-18-15,-18-18 0</inkml:trace>
  <inkml:trace contextRef="#ctx0" brushRef="#br0" timeOffset="-213423.987">11465 14552 0,'0'0'15,"-17"0"-15,17 18 47,0 17-31,0 0 0,0-17-16,0 70 15,0-35 1,0-18-1,-18-35 1,18-17 0,-18-1-16</inkml:trace>
  <inkml:trace contextRef="#ctx0" brushRef="#br0" timeOffset="-213283.358">11412 14429 0,'0'0'0,"0"-106"16,0 53-1,-17 18 17</inkml:trace>
  <inkml:trace contextRef="#ctx0" brushRef="#br0" timeOffset="-212814.046">11959 14076 0,'0'0'0,"0"-18"0,0-35 31,-53 36-15,-35 17 0,17 0-1,1 53 1,52 17-1,18 18 1,0 89 0,18 17-1,-18-18 1,0-17 0,-18-89-1,18-34 1,0-19-1,36-34 1,-19-1 0</inkml:trace>
  <inkml:trace contextRef="#ctx0" brushRef="#br0" timeOffset="-212673.357">11853 14764 0,'0'35'15,"0"-70"-15,0 17 0,18-17 16,0 17-1,52-17 1,-52 35-16,52-18 16,19-17-1</inkml:trace>
  <inkml:trace contextRef="#ctx0" brushRef="#br0" timeOffset="-211548.461">12859 14517 0,'-18'0'0,"18"17"15,0 1 1,-18-18-16,36 0 47,0-18-47,17 1 15,18-36 1,-35-18 15,-18 36-15,-18 17-1,-53 18 1,1 53 0,17 36-1,35-1 1,18-53-16,0 18 16,18 35-1,52-17 1,19-36-1,-19-17 1,-17-36 0,0-53-1</inkml:trace>
  <inkml:trace contextRef="#ctx0" brushRef="#br0" timeOffset="-211219.987">13282 14111 0,'0'-18'16,"0"36"-16,0-88 16,-18 52-1,1 36 17,17 34-17,0 37 1,0 16-1,0-52-15,35 106 16,-17-35 0,-1-19-1,1-34 1,0-36 15,17-52-15,-17 17-16</inkml:trace>
  <inkml:trace contextRef="#ctx0" brushRef="#br0" timeOffset="-210876.238">13564 14570 0,'18'17'15,"17"-17"1,-17-35 0,17 0-1,-17-36 1,-18 54-16,-18-36 31,-17 53-15,-18 35-1,18 53 1,35-35 0,17 53-1,36 0 1,18-53 0,-1-53-1</inkml:trace>
  <inkml:trace contextRef="#ctx0" brushRef="#br0" timeOffset="-210313.105">13899 14746 0,'-17'0'16,"17"-18"15,-18 1-16,18-1 1,0-17 0,0-18-1,18-18 1,-1 36 0,54 18-1,0 34 1,-54 1-16,36 35 15,0 17 1,-53-34 0,18-36-1,-18-36 1,0-17 0,0-17 15,17-18-16,54 35 1,35 53 0,0 70-1,-36 36 1,-52 0 0,-18-18-1,-36-35 1,19-35-1,-1-18 1,18-18-16</inkml:trace>
  <inkml:trace contextRef="#ctx0" brushRef="#br0" timeOffset="-209937.938">14728 14552 0,'0'0'0,"18"0"15,35 0 1,-18 0 0,1-35-1,-36 0 1,0-1-1,0 19-15,-53-19 16,0 36 0,0 36-1,53 69 1,0 1 0,53 0-1,0-35 1,0-18 15,-18-53-31</inkml:trace>
  <inkml:trace contextRef="#ctx0" brushRef="#br0" timeOffset="-209594.218">15046 14817 0,'0'-18'0,"0"36"0,18-54 16,-18 1-1,17-18 1,-17 0 0,0-17-1,18-18 1,52 17 0,19 71-1,-19 53 1,-17 53-1,-53-36 17,0 36-17,0 0 1,-18-71 0,1-17-1,-1-18 1,18-35-1</inkml:trace>
  <inkml:trace contextRef="#ctx0" brushRef="#br0" timeOffset="-209172.386">15522 14005 0,'0'0'16,"18"0"-16,17-17 16,18 17-1,0 0 1,-53 53 0,0-1-1,-18 37 1,-17 34-1,0 18 1,35-17 0,0-1-1,0-35 1,35-35 0,36-17-1,-18-36 1,17-18-1,-17-53 1,-35 36 0</inkml:trace>
  <inkml:trace contextRef="#ctx0" brushRef="#br0" timeOffset="-209031.62">15716 14429 0,'0'0'0,"-53"-18"16,36 0-1,34 18 1,19 0 0,69-53-1</inkml:trace>
  <inkml:trace contextRef="#ctx0" brushRef="#br0" timeOffset="-208515.544">16863 14499 0,'0'0'0,"0"18"47,17-1-32,-17 36 1,0 0-1,0 18 1,0-18 0,0-36-1,-35-17 1,17-53 0</inkml:trace>
  <inkml:trace contextRef="#ctx0" brushRef="#br0" timeOffset="-208374.91">16775 14305 0,'0'-35'0,"0"70"0,17-194 16,-17 142-1,18-36 1,17 53 0,-17 0-16</inkml:trace>
  <inkml:trace contextRef="#ctx0" brushRef="#br0" timeOffset="-207999.703">17251 14270 0,'0'0'0,"35"0"16,-17 0 0,-36 0 30,0 0-46,-34 35 16,16 0 0,19 18-1,52 18 17,35 17-17,1 0 1,-36-17-1,-35-36 1,-53 0 0,-35-17-1,0-18 1,35 0 0,35-35-1,18 17-15</inkml:trace>
  <inkml:trace contextRef="#ctx0" brushRef="#br0" timeOffset="-207406.13">18274 14446 0,'-18'0'0,"18"18"0,-17-18 15,34 0 17,1 0-17,0 0 1,17-18-1,-35 1-15,35-36 16,-35 0 0,-35 17-1,-18 36 1,0 53 0,35 18-1,18 35 1,36 0-1,17-1 1,-1-34 0,19-53-1,-36-18 1</inkml:trace>
  <inkml:trace contextRef="#ctx0" brushRef="#br0" timeOffset="-207062.385">18627 14746 0,'0'-18'15,"0"54"1,0-54-16,0-35 0,0 18 16,-18-36-1,0-17 1,18 0 0,36 17-1,34 18 1,71 53-1,0 18 1,-70 35 0,-18 71-1,-88-19 1,-18-34 15,17-1-15,19-34-1</inkml:trace>
  <inkml:trace contextRef="#ctx0" brushRef="#br0" timeOffset="-206545.803">19562 14411 0,'0'0'0,"0"-35"15,0 17 1,-71 0 0,-17 18-1,0 18 16,-1 53-15,72 17 0,87 0-1,18-17 1,1-54 0,-72-17-16,19-17 15,-1-54 1,-17-17-1,-18 0 1,0 70 0,0 53-1,35 89 1,0-36 0,0-18-1,1-34 16,-1-19-15,0-17 0,-17-17-16</inkml:trace>
  <inkml:trace contextRef="#ctx0" brushRef="#br0" timeOffset="-205983.266">20055 13935 0,'0'0'16,"-17"-18"-16,17-17 0,-36-18 15,1 35 1,-18 36 0,18 17-1,17 53 16,18 36-15,36 70 0,-19-18-1,1-35 1,-18-52 0,0-54-1,0-35 1,0-35-1,0-18 1,18-53 0,34-18-1,19 54 1,35 105 0,-53 71 15,-18 17-16,-35-52 1,-35 17 0,-36-17-1,1-54 1,-19-34 0,37-19-1,52 1 1</inkml:trace>
  <inkml:trace contextRef="#ctx0" brushRef="#br0" timeOffset="-205639.667">20708 13988 0,'0'0'0,"0"-18"0,0-17 31,0 52 0,0 1-15,0 53 0,0 17-1,0 18 1,-35 35-1,17-88-15,0 70 16,18-35 0,18-52-1,35-19 1,0-52 0</inkml:trace>
  <inkml:trace contextRef="#ctx0" brushRef="#br0" timeOffset="-205249.049">20884 14358 0,'0'0'0,"0"-18"31,18 1-15,0-1-1,-1 18-15,54-18 16,-18-17-1,-18 0 1,-35 0 0,-35 17-1,-18 18 1,-18 35 0,18 36-1,53 35 1,36-18 15,17-18-15,52-34-1,-16-54 1,-36 0 0,-18-17-16</inkml:trace>
  <inkml:trace contextRef="#ctx0" brushRef="#br0" timeOffset="-204749.086">21502 14305 0,'35'-53'15,"-17"18"1,-54-36 0,-34 54-1,123 193-15,-212-335 16,88 195 0,-17 69-1,88 19 1,36 17-1,34-88 17,18-35-17,-17-36 1,-18-88 0,-18 18-1,18-159 1,-35 88-1,-18 1 1,0 69 0,0 54-1,-18 53 1,18 52 0,0 54-1,-18 34 1,-17 1-1,0 18 17,-18-54-17,0-35 1,18-35 0,-1-53-16</inkml:trace>
  <inkml:trace contextRef="#ctx0" brushRef="#br0" timeOffset="-202935.977">0 15998 0,'0'-17'31,"0"-1"-15,0 1-16,0-19 15,88 19 1,-35 17 15,-18 53-15,-35 17-1,0-35-15,-53 36 16,-17-1 0,17-34-1,53-19 1,0-52 15,0 17-31,0-17 16,35 53 15,1 17-15,-1 36-1,18-36 1,-36-17 0,36 17-1,18-17 1,-1-18-1,-17-53 1,-35 35-16</inkml:trace>
  <inkml:trace contextRef="#ctx0" brushRef="#br0" timeOffset="-202482.934">617 15699 0,'0'0'15,"-17"-18"-15,17 0 0,-18 1 16,18-1 0,18 53 15,17 1-15,36 34 15,17-17-16,-18 0 1,1-18 0,-18 1-1,-53 16 1,-18 1 0,-35 18-1,-17-1 1,34-34-16,-69 52 15,16-17 1,19-36 0,17 0-1,35-17 1,71-36 15</inkml:trace>
  <inkml:trace contextRef="#ctx0" brushRef="#br0" timeOffset="-201857.987">1764 15963 0,'-18'0'16,"18"18"0,0-1-1,0 1 1,0 17-1,-17 36 1,-1 17 0,18-53-1,-18 1 1,18-54 15,-17 0-31</inkml:trace>
  <inkml:trace contextRef="#ctx0" brushRef="#br0" timeOffset="-201686.129">1729 15875 0,'0'0'0,"0"-35"0,-18-1 16,18-16 0,18 52 46</inkml:trace>
  <inkml:trace contextRef="#ctx0" brushRef="#br0" timeOffset="-201295.516">2258 15928 0,'-18'0'47,"0"0"-31,-17 0-16,-18 35 15,53 0 1,0 18 15,0-35-31,71 53 16,-36-36-1,0 18 1,-17-18 0,-53 0-1,-36-17 1,-17 0-1,0-18 1,53 0 0,70-36-1</inkml:trace>
  <inkml:trace contextRef="#ctx0" brushRef="#br0" timeOffset="-200576.944">2628 15822 0,'0'0'16,"0"-18"-16,0 36 46,0 0-30,18 35 0,-18 35-1,0 0 1,0-17 0,0-1-1,0-52 1</inkml:trace>
  <inkml:trace contextRef="#ctx0" brushRef="#br0" timeOffset="-200186.365">2663 15822 0,'0'0'0,"0"-35"0,0 17 0,53-35 15,0 36 17,53 17-17,-18 53 1,1 52 0,-54 1-1,-18 18 1,-34-36-1,-54-18 1,18-34 0,36-19-16,-89 19 15,18-36 1,35 0 0,70-18 30,1 18-46,0-18 16,17 1-16</inkml:trace>
  <inkml:trace contextRef="#ctx0" brushRef="#br0" timeOffset="-199967.6">3228 16122 0,'18'0'15,"-1"0"1,1 0 0,-1 35-1,-17 0 1,0-17 0,0 35-1,-17-53 1</inkml:trace>
  <inkml:trace contextRef="#ctx0" brushRef="#br0" timeOffset="-199811.217">3263 15840 0,'0'0'16,"0"-18"-16,0-17 15,18 35 17</inkml:trace>
  <inkml:trace contextRef="#ctx0" brushRef="#br0" timeOffset="-199389.563">3739 15946 0,'0'0'15,"0"-18"1,-17 18 0,-1 0-1,-35 0 1,0 0-1,36 18-15,-1 17 16,18 18 0,53 0-1,-18-18 1,18 18 0,-35 0-1,-36-18 1,-52-17-1,-19-1 17,36-17-17,1 0 1</inkml:trace>
  <inkml:trace contextRef="#ctx0" brushRef="#br0" timeOffset="-199030.183">3933 16034 0,'0'0'16,"0"-18"-16,18 18 16,-18 18 15,0 35-16,-18 17 1,18 18 0,0-17 15,0-36-31,0 71 16,-17-35-1,-1-1 1,-17-52-1,0-1 1,17-34 0,0-1-1,18-52 1</inkml:trace>
  <inkml:trace contextRef="#ctx0" brushRef="#br0" timeOffset="-198748.882">3969 15928 0,'0'0'0,"53"-18"16,52 36 0,-16 35-1,-36-18 1,-18 53-1,-70-17 1,-18-18 0,-18-18-1,36-35 1,-18 0 0,35 0-16</inkml:trace>
  <inkml:trace contextRef="#ctx0" brushRef="#br0" timeOffset="-198295.805">4427 15769 0,'0'0'0,"0"-17"0,0-19 16,0 1-1,-17 17 1,-1 1-1,18 70 17,18 88-17,-18 0 17,0-53-17,0 35 1,0-17-1,0-88-15,0 35 16,0-35 0,17-18-1</inkml:trace>
  <inkml:trace contextRef="#ctx0" brushRef="#br0" timeOffset="-197795.849">5009 16104 0,'0'0'0,"0"-17"0,-17-19 31,-36 19-15,35 17-16,-70 0 15,17 35 1,1 18 0,70 0-1,18 0 1,87 0 0,-16-36-1,-36-34 1,-36-19-1,-17-34 1,0 17 0,0 18-1,0 70 17,0 0-17,18 36 1,17-1-1,18-17 1,0-17 0,-18-36-1</inkml:trace>
  <inkml:trace contextRef="#ctx0" brushRef="#br0" timeOffset="-197249.062">5345 16140 0,'0'0'15,"0"-18"-15,0 0 16,-18 36 0,18 17-1,18 18 17,34 0-17,1-18 1,36-17-1,-54-36 1,0-17 0,18-36-1,-35-17 1,-18 18 0,0 34-1,-53 107 16,18 17-15,17 36 0,36-1-1,-1 36 1,1 0 15,-36-71-15,-35-35-1,-35-53 1,35-36 0,-35-34-1,70 35-15,18-54 16,53 1 0,0 53-16</inkml:trace>
  <inkml:trace contextRef="#ctx0" brushRef="#br0" timeOffset="-196858.562">5980 16210 0,'0'-18'15,"17"18"1,18-35 0,-17 0-1,0-18 1,-18 18 0,-53 17-1,18 36 1,-18 52-1,35 1 1,18-1 0,35 1-1,1-36 1,34 18 0,-35-53-1,54 0 1</inkml:trace>
  <inkml:trace contextRef="#ctx0" brushRef="#br0" timeOffset="-196311.627">6579 16104 0,'0'0'0,"0"-17"0,-53-19 31,0 36-15,-35 36-1,18 17 1,52-1 0,18-16-16,0 34 15,35 1 1,18-36 0,0-35 15,18 0-16,-18-53 1,-18-35 0,0-88-1,-35 52 1,0 36 0,-17 17-1,-1 36 1,-17 70-1,35 71 1,0 18 0,0-36-1,17 18 1,1 0 0,0-53-1,-1-18 16,18-35-15</inkml:trace>
  <inkml:trace contextRef="#ctx0" brushRef="#br0" timeOffset="-195967.901">7179 15981 0,'0'0'0,"0"-18"0,0 1 0,-18-1 16,-17 0 0,-18 18-1,-17 18 16,-19 52-15,37 19 0,16 16-1,54 1 1,70-17 0,0-19-1,0-35 1,-17-35-1</inkml:trace>
  <inkml:trace contextRef="#ctx0" brushRef="#br0" timeOffset="-195702.399">7567 15910 0,'0'0'16,"18"0"-16,17 53 16,-17 35-1,-18-17 1,17 52 0,-17-17-1,-70 0 1,17-71-1,-18-17 1</inkml:trace>
  <inkml:trace contextRef="#ctx0" brushRef="#br0" timeOffset="-195124.219">8625 16210 0,'0'0'0,"18"0"47,0 0-47,52 0 16,1 0-1,52 0 1,18 0-1,-105-18-15,52 18 16,-35-17 0,-53-1 15,0 1-15,0-19-1</inkml:trace>
  <inkml:trace contextRef="#ctx0" brushRef="#br0" timeOffset="-194124.331">9966 15998 0,'0'0'0,"35"-35"15,1 18 1,-19-1-1,-34 0 32,-54 36-31,-17 35 0,17 17-1,18 1 1,36-1-1,52-17 1,53-17 0,0-19-1,18-17 1,-18-53 0,-70 18-16</inkml:trace>
  <inkml:trace contextRef="#ctx0" brushRef="#br0" timeOffset="-193608.732">10336 15663 0,'0'0'0,"0"-53"16,-35 0 0,35 36-1,-18 34 1,1 36-1,17 89 1,0-54 0,0 53-1,0-18 1,0-17 0,0-53-1,0-18 1,17-35-1,-17-17 1,0-19 15,36-34-15,34-1 0,1 18-1,-1 53 1,-17 53-1,-17 18 1,-36-1 0,0 1-1,0-36 1,0-17 0,0-36 15</inkml:trace>
  <inkml:trace contextRef="#ctx0" brushRef="#br0" timeOffset="-193218.287">10883 16175 0,'18'0'16,"17"-18"0,0 1-1,-17-19 1,-18 1 0,-18 0-1,-35 35 1,-35 53-1,71-36-15,-19 36 16,19 18 0,17-1 15,35-17-15,36-35-1,17-18 1,-35 0-16</inkml:trace>
  <inkml:trace contextRef="#ctx0" brushRef="#br0" timeOffset="-192921.361">11377 16069 0,'0'0'15,"0"-18"-15,-18 18 31,1 0-15,-36 36 0,-18 34-1,54-52 1,-19 52 0,36-17-1,18-17 1,17-1-1,54-17 1,-19-18 0,54-53-1</inkml:trace>
  <inkml:trace contextRef="#ctx0" brushRef="#br0" timeOffset="-192577.692">11818 15769 0,'0'-17'0,"-18"-1"0,36 53 15,-71-123 1,53 53 0,-18 35-1,18 17 1,0 19-1,0 69 1,18 19 0,-18 17-1,0-35 1,0-18 0,-18-35-1,18-35 1,36-18-1,-19-18-15</inkml:trace>
  <inkml:trace contextRef="#ctx0" brushRef="#br0" timeOffset="-192202.613">12047 16051 0,'0'0'15,"18"-35"1,-18 17-1,-18 18 17,1 0-17,-19 0 1,-16 18 0,34 17-1,0 1 1,18-1-1,0 18 1,0-18 0,0 0-1,18 1 1,17-19 15,18-17-15,-18 0-1</inkml:trace>
  <inkml:trace contextRef="#ctx0" brushRef="#br0" timeOffset="-191702.394">12876 16087 0,'0'0'0,"-17"0"0,17-18 15,-18 18 1,0 18 15,1 17-15,-1 35-1,18-52-15,0 17 16,-17 1 15,17-19-15,-18-17-1,18-35-15</inkml:trace>
  <inkml:trace contextRef="#ctx0" brushRef="#br0" timeOffset="-191576.9">12823 15787 0,'0'0'15,"0"-18"-15,0-35 16,0 36-1,0 34 1</inkml:trace>
  <inkml:trace contextRef="#ctx0" brushRef="#br0" timeOffset="-191139.264">13229 15769 0,'35'-35'16,"-17"-18"-1,-18 0 1,0 18-1,-35 17 1,0 18 0,-18 71-1,17 35 1,19 35 0,-19 17-1,1-17 16,-18-17-15,18-36 0,0-17-1,17-54 1,18-34 0</inkml:trace>
  <inkml:trace contextRef="#ctx0" brushRef="#br0" timeOffset="-191014.15">12965 16228 0,'0'0'0,"0"-36"16,52-16-1,37 34 1,17 0 0</inkml:trace>
  <inkml:trace contextRef="#ctx0" brushRef="#br0" timeOffset="-189810.452">12047 15946 0,'0'17'31,"-17"-17"-15,-1 18 0,-35 17-1,0 0 1,0 1-1,36-19-15,-36 19 16,0-1 0,0 0-1,35-35 1,18 18 171,18-18-171,0 17 0,17-17-1,0 18 1,18 0 0,-35-18-16,52 17 15,1 19 1,-36-19-1,-17 1 17,-18 0-17,17-18 1,-17 35 15,18-35 0,0 0 1</inkml:trace>
  <inkml:trace contextRef="#ctx0" brushRef="#br0" timeOffset="-188497.81">14270 16016 0,'17'0'31,"1"0"-15,0 0-16,17-18 15,-17-17 1,-1 18-1,-17-19 1,-17 19 0,-1 17-1,-53 0 1,-17 35 0,35 18-1,0 17 1,53 1-1,18-1 1,70-17 0,53-35-1,-88-18 1,18-18 0,-18-35-1</inkml:trace>
  <inkml:trace contextRef="#ctx0" brushRef="#br0" timeOffset="-188169.728">14746 15593 0,'0'0'16,"-18"-71"-16,18 18 31,-17 53-15,17 18 15,0 52-15,0 19-1,0 34 1,0 18 0,0-17-1,0-18 1,0-36-1,17-35 1,19-35 0,-1-17-1</inkml:trace>
  <inkml:trace contextRef="#ctx0" brushRef="#br0" timeOffset="-187810.406">15028 16034 0,'0'0'0,"36"0"16,-1 0-1,0-36 1,-17 1-1,-18 0 1,0 17-16,-18 1 16,-17 17-1,0 70 17,35-17-17,0 18 1,53-1-1,17 1 1,-17-54 0</inkml:trace>
  <inkml:trace contextRef="#ctx0" brushRef="#br0" timeOffset="-187075.155">15346 16210 0,'17'-18'31,"-17"36"110,0-36-79,0 1-46,0-1-16,0-17 15,0-53 1,0 17 0,53 18-1,-35 36-15,53 34 32,-36 19-17,18 34 1,-36 1-1,-17-36 1,0-53 15,0-35-15,0 18 0,0-53-1,53 35 1,18 53-1,35 53 1,-89-35-16,36 70 16,-53-35-1,-17 35 1,-19-18 0,1-34 15,17-19-16,18-34-15</inkml:trace>
  <inkml:trace contextRef="#ctx0" brushRef="#br0" timeOffset="-186699.788">16175 16069 0,'0'0'0,"53"0"16,-18 0-1,18-18 1,-18-17 0,-35 0-1,0 0 1,-17 17 15,-54 18-15,36 35-1,17-17-15,0 70 16,18 0 0,36-17-1,17-18 1,17-18-1,1-53 1</inkml:trace>
  <inkml:trace contextRef="#ctx0" brushRef="#br0" timeOffset="-186339.78">16528 16228 0,'0'0'0,"17"-18"16,1-17 15,-18 0-15,0-36-1,18 18 1,17-17 0,35 52-1,1 18 1,17 53-1,-35 35 1,-53 18 0,0-36-1,-35 1 1,17-53 0,0-18-1,1-18 1</inkml:trace>
  <inkml:trace contextRef="#ctx0" brushRef="#br0" timeOffset="-185948.674">17039 15452 0,'0'0'0,"0"17"31,0 1-31,18 52 16,-18 36 0,0 18-1,0-54 1,-18 71-1,1-35 1,17-70 0,0 34-1,0-17 1,35-18 0,18 1-1,17-36 1,1-36-1,-18-17-15</inkml:trace>
  <inkml:trace contextRef="#ctx0" brushRef="#br0" timeOffset="-185808.15">17180 15928 0,'0'0'0,"-53"-18"15,36 1 1,52 17-1,36 0 1,-1-18 0</inkml:trace>
  <inkml:trace contextRef="#ctx0" brushRef="#br0" timeOffset="-185260.838">18362 15822 0,'0'0'16,"18"-18"0,-18 36 15,0 0-31,0 17 16,0 36-1,0-19 1,-18 19-1,0-53 1,1-36 15,17 0-31,0 1 16</inkml:trace>
  <inkml:trace contextRef="#ctx0" brushRef="#br0" timeOffset="-185151.361">18380 15663 0,'17'-88'15,"-52"229"1,53-194-16,-1-88 0,-17 88 16,0 36-1</inkml:trace>
  <inkml:trace contextRef="#ctx0" brushRef="#br0" timeOffset="-184744.982">18803 15663 0,'0'0'0,"18"0"0,-36 0 47,0 0-47,1 0 16,-1 18-1,-17-18 1,17 35 0,18-17-16,35 52 15,36 1 1,0 17 0,-54-53-1,-17 18 1,-35-17-1,-71-19 1,36 1 0,17-18-1,35-18 17</inkml:trace>
  <inkml:trace contextRef="#ctx0" brushRef="#br0" timeOffset="-183853.961">20144 15857 0,'0'0'15,"17"-17"-15,1-19 16,-18 1-1,0 0 1,-53 17 0,-53 36-1,18 35 17,35 35-17,53-35 1,35 35-1,36-35 1,35-35 0,-53-54-1,-18-34 1,0-1 0,0-105-1,1-1 1,-19 54-1,-17 52 1,0 89 15,0 35-15,-17 35 0,-1 18 15,18-53-31,0 53 15,0-36 1,0 19 0,18-1-1,-18-35 1,35-36 0,36-17-1,-54 0 1</inkml:trace>
  <inkml:trace contextRef="#ctx0" brushRef="#br0" timeOffset="-183666.408">20673 15910 0,'35'-35'15,"-70"70"-15,70-88 16,-70 71 0,-1 35-1,19 0 16,-1 0-15,18-36 0</inkml:trace>
  <inkml:trace contextRef="#ctx0" brushRef="#br0" timeOffset="-183510.246">20708 15593 0,'0'0'0,"0"-106"16,0 71-1</inkml:trace>
  <inkml:trace contextRef="#ctx0" brushRef="#br0" timeOffset="-183119.567">21026 15646 0,'0'0'16,"35"0"-1,-53 17 32,1-17-47,-36 18 16,17 17-1,19 1 1,17-19-16,17 36 16,19 18 15,-1-1-16,-35 1 1,-18-54 0,-35 19-1,-35-36 1,0 0 0,53-18-1</inkml:trace>
  <inkml:trace contextRef="#ctx0" brushRef="#br0" timeOffset="-182744.634">21255 15752 0,'0'0'0,"53"-36"16,-18 19-1,-35-1 16,-18 53-15,-35 71 0,18 0-1,18-36 1,-1 36 0,0 0-1,18 0 1,0-35-1,0-19 1,0-34 0,-17-18-1,17-35 1,0-36 0,0 54-16</inkml:trace>
  <inkml:trace contextRef="#ctx0" brushRef="#br0" timeOffset="-182525.676">21361 15593 0,'0'0'16,"17"-18"-16,36 0 16,18 71-1,-18 53 1,-36 18-1,-34-18 1,-36-36 0,0-35-1,-35-35 1</inkml:trace>
  <inkml:trace contextRef="#ctx0" brushRef="#br0" timeOffset="-181775.301">21943 15293 0,'0'0'0,"0"-18"16,17-35 0,-17 71 30,-17 0-30,-1 17 0,18 53-1,0 53 1,0-88-16,18 106 16,17-18-1,0-35 1,-17-36-1,-18-17 1,-18-70 15,18-1-15</inkml:trace>
  <inkml:trace contextRef="#ctx0" brushRef="#br0" timeOffset="-181243.955">22507 15734 0,'0'0'0,"18"0"0,-1-18 16,36-17-1,-53 0 1,-53-36-1,-17 18 1,-1 53 0,-34 0-1,16 71 1,54 17 0,53 0-1,105 18 1,-35-88-1,-52-18 1,-1-36 15,-17-52-15,-1-18 0,-17 36-1,0 87 1,0 19-1,0 34 1,35 36 0,1-35-1,52-1 1,-53-70 0,1 0-1</inkml:trace>
  <inkml:trace contextRef="#ctx0" brushRef="#br0" timeOffset="-180712.643">22860 15610 0,'0'-17'16,"0"34"-16,0 1 31,18 53-15,35-18-1,-1-1 1,-16-52-16,17 0 16,-36-17-1,19-54 1,-19-17 0,1 0-1,-1 17 1,-17 54-1,-17 52 1,-18 53 0,17 36 15,-17 34-15,17-17-1,0-17 1,1-1-1,-19-52 1,-16-36 0,-37-35-1,1-17 1,18-19 0,52-17-1,71-17 1,-18 35-16</inkml:trace>
  <inkml:trace contextRef="#ctx0" brushRef="#br0" timeOffset="-180306.218">23389 15575 0,'0'0'0,"18"0"0,-1-35 16,1 0 0,-18-18-1,0 35 1,-35 18-1,-36 0 1,36 71 0,0 34-1,35-34 17,17 17-17,54 0 1,70-35-1,-18-35 1,-87-18-16</inkml:trace>
  <inkml:trace contextRef="#ctx0" brushRef="#br0" timeOffset="-179790.515">24095 15557 0,'0'-52'16,"0"104"-16,-71-140 15,-17 71 1,17 52 0,-17 35-1,53 19 17,70 52-17,36-88 1,17-36-1,-35-17 1,35-53 0,-17-52-1,-1-107 1,-52 53 0,-18 53-1,17 18 1,-17 35-1,0 71 1,-17 88 0,17 35-1,-18-35 17,18 70-17,-35-52 1,0-54-1,17-17 1</inkml:trace>
  <inkml:trace contextRef="#ctx0" brushRef="#br0" timeOffset="-178618.815">24977 15381 0,'-18'0'62,"18"18"-62,-18-18 16,1 17-1,-19 36 1,19 18 0,17-1-1,0-17 1,17-35-16,36 0 16,0-18-1,0-18 1,0-35-1,-35-35 1,-18-36 0,-36 89-1,-16 0 1,16 35 0,54 35-1</inkml:trace>
  <inkml:trace contextRef="#ctx0" brushRef="#br0" timeOffset="-178243.44">25294 15646 0,'0'0'0,"35"35"31,1-35-15,-19-18-1,1 1-15,-18-36 16,0-35 0,18 35-1,17-36 1,35 37 0,72 52-1,-54 88 16,-53 18-15,-35-36 0,0 36-1,-18-53 1,-17-18 0</inkml:trace>
  <inkml:trace contextRef="#ctx0" brushRef="#br0" timeOffset="-177743.321">26547 15311 0,'0'0'16,"17"-18"-1,-17 0 1,0 36 15,0 0-31,-35 52 16,35 18-1,0 71 1,-35 0 0,17-18-1,18-88-15,-18 35 31,1-35-15,-1 0 0,18-36-1,0-34 17,0-54-17,0 54-15</inkml:trace>
  <inkml:trace contextRef="#ctx0" brushRef="#br0" timeOffset="-177212.197">26723 15258 0,'35'-18'15,"36"18"1,35-18 0,-36 36-1,-35 17 1,-35 1-1,0-19 1,-35 71 0,-53-17-1,-18-18 1,0-36 0,71 1-1,0-18 1</inkml:trace>
  <inkml:trace contextRef="#ctx0" brushRef="#br0" timeOffset="-176681.015">27446 15381 0,'0'-18'16,"0"36"-16,0-53 15,0 17 1,-53 1 0,0 17-1,-17 17 1,17 36-1,35 18 1,36-18 0,35-1-1,35-16 1,-35-54 0,0-52-1,-36 34 1,19-17-1,-36 36 1,-18 52 15,18 0-15,-18 36 0,18-1-1,18-17 1,0-17-1,17-36 1,-17 0-16</inkml:trace>
  <inkml:trace contextRef="#ctx0" brushRef="#br0" timeOffset="-176134.211">27958 15381 0,'0'0'0,"0"-53"16,-18 18-1,-70 35 1,17 35 15,36 18-15,35 0 0,35 0-1,36-35 1,-18-36-1,-18 0 1,0-52 0,-17 17-1,-18 35 1,-18 18 0,1 18-1,-36 52 1,17 71-1,1 36 1,0-1 15,0-17-15,-1-36 0,-17-52-1,0-53 1,-17-18-1,35-36 1,-18-34 0,53-1-1,53-35 1,70-17 0</inkml:trace>
  <inkml:trace contextRef="#ctx0" brushRef="#br0" timeOffset="-175681.079">28469 15275 0,'0'0'16,"18"0"-16,35-35 16,-36 35-16,1-18 15,-18 1 1,-88 17-1,35 17 1,-35 36 0,17 18 15,36 52-15,88-35-1,17-35 1,36 0-1,0-53 1,-35-53 0</inkml:trace>
  <inkml:trace contextRef="#ctx0" brushRef="#br0" timeOffset="-171524.236">159 17339 0,'-18'0'31,"18"-18"-15,0 1-1,18 17-15,-1-18 16,54-17 15,-1 35-15,1 0 0,-36 35-1,-17 18 1,-18-18-1,-53 18 1,18-35-16,-53 35 16,52-53-1,107 0 17,35 0-17,-53 0 1,-18 0-16,18 35 15,-18 36 1,-35-18 15,-35-18-15,-53 18 0,-18-53-1,-35 0 1,70 0-1,53-36 1,54 19 0,17-18-1,0 17-15</inkml:trace>
  <inkml:trace contextRef="#ctx0" brushRef="#br0" timeOffset="-170976.69">547 16986 0,'0'0'15,"-18"0"-15,-35 0 16,53 18 0,18 0-1,70 34 1,53 37 0,18-19-1,-18 1 1,-53-36-1,-17 0 1,-54-17-16,19 17 31,-36 0-15,0 36 0,-71 0-1,1 17 1,-19 18-1,1-1 1,0-34 0,35-18-1,18-18 1,70-52 15,18-36-15,-35 35-16</inkml:trace>
  <inkml:trace contextRef="#ctx0" brushRef="#br0" timeOffset="-170351.079">1764 17445 0,'0'-18'16,"0"1"-1,0 34 17,0 1-17,18 17 1,-18-17-16,17 35 15,-17 17 1,0-17 0,0-35-1,0-53 32,0 17-47</inkml:trace>
  <inkml:trace contextRef="#ctx0" brushRef="#br0" timeOffset="-170226.15">1834 17251 0,'0'-71'16,"0"177"-1,0-141-15,-17-71 0,17 88 0,-18-17 16,36 53 31,-1-18-47</inkml:trace>
  <inkml:trace contextRef="#ctx0" brushRef="#br0" timeOffset="-169804.248">2469 17286 0,'18'0'16,"-18"18"-1,-18-18 1,1 17 0,-18 1-1,17-18-15,-17 35 16,17 1 0,36 16-1,52 37 1,1-19-1,-18-17 1,-36-18 0,-17 1-1,-88-19 1,-18 1 0,0-18 15,89 0-16,34-18 1,1 18-16</inkml:trace>
  <inkml:trace contextRef="#ctx0" brushRef="#br0" timeOffset="-165616.681">3034 17022 0,'0'-18'47,"0"0"-31,0 1 0,0-19-1,0 19-15,18-19 16,-18 1-1,-18 35 1,-53 0 0,1 35-1,-18 18 1,-1 88 0,89-70-1,36 35 1,52 0-1,18-1 1,-53-52 0,-18 36 15,-35-54-15,-35-17-1,-71-1 1,0 1-1,53-1 1,0-17 0,71 0-1,35 0 1,52-35 0,-87 18-16</inkml:trace>
  <inkml:trace contextRef="#ctx0" brushRef="#br0" timeOffset="-165192.97">3298 17568 0,'0'-17'31,"18"-1"-16,0 0 1,-1 1 0,-17-19-1,0 1 1,-35 18 0,-18 17-1,18 0-15,-36 52 16,36 19-1,35-36 1,18 36 0,52-18-1,1-18 1,17-35 15,0 0-15,-53-18-1,18 1-15</inkml:trace>
  <inkml:trace contextRef="#ctx0" brushRef="#br0" timeOffset="-164865.813">3810 17110 0,'0'0'0,"-18"-53"16,1 0-1,-1 18 1,0 35 0,-17 35-1,18 35 1,17 36 0,0-18 15,17 36-16,18-1 1,-17-34 0,17-19-1,-17-35 1,17-35 0,1 0-1</inkml:trace>
  <inkml:trace contextRef="#ctx0" brushRef="#br0" timeOffset="-164490.85">4110 17533 0,'0'0'0,"17"-18"31,1 1-15,0-1-1,17-17 1,-35-18 0,0 35-1,0 1 1,-18 17-16,-52 35 16,35 0-1,-18 36 1,53 17-1,35-35 1,-17-18 0,70-17-1,-18-1 1,-17-34 0,-17 17-1</inkml:trace>
  <inkml:trace contextRef="#ctx0" brushRef="#br0" timeOffset="-164178.235">4568 17462 0,'0'0'0,"0"-17"15,0-36 1,0 35 0,0 1-1,-17 17 1,-36 35-1,53-17-15,-35 34 16,-18 19 0,53 0-1,17-1 1,1-52 0,53-1-1,-1 1 16,1-53-15,-18-18 0</inkml:trace>
  <inkml:trace contextRef="#ctx0" brushRef="#br0" timeOffset="-163834.252">4974 17022 0,'0'0'0,"-17"-18"0,17 0 16,-18 1 0,0 34 15,1 36-15,-1 53-1,18 35 1,0-17-1,18-54 17,-18 36-17,0-88-15,35 52 16,-17-35 0,52-17-1,18-18 1,-17-35-1</inkml:trace>
  <inkml:trace contextRef="#ctx0" brushRef="#br0" timeOffset="-163631.156">5098 17445 0,'0'0'0,"-36"-18"0,-52 18 16,71-17 15,52-1-15,35 18-1,19-18 1,-1 1 0</inkml:trace>
  <inkml:trace contextRef="#ctx0" brushRef="#br0" timeOffset="-163225.017">5468 17427 0,'18'0'15,"-1"0"-15,19 0 32,-19 0-17,1-35 1,-18 17 0,-35 18-1,-18 18 1,0 17-1,35 18 1,36 18 0,17-18-1,53 0 1,-35-36 0,18-17-1,-54 0-15</inkml:trace>
  <inkml:trace contextRef="#ctx0" brushRef="#br0" timeOffset="-162615.602">6032 17445 0,'0'-18'15,"0"1"1,-17 17-1,-1 0-15,-17 0 16,-18 17 0,-18 18-1,36 36 1,35-36 0,18 36-1,70-18 1,-35-53-1,17-18 17,-34-17-17,-19-18 1,1-53 0,35-88-1,-53 88 1,0 0-1,0 54 1,-18 52 0,1 35-1,17 18 1,0 123 0,0-88-1,0 36 1,17-18-1,-17-36 1,0-35 15,0-17-15,18-36 0</inkml:trace>
  <inkml:trace contextRef="#ctx0" brushRef="#br0" timeOffset="-162255.963">6897 17180 0,'-18'-35'15,"1"17"-15,-1 18 0,-35-17 16,-18 17 15,18 35-15,-35 36 0,35 34-1,36 19 1,70-1-1,52-17 1,-34-71 0,53 18-1,-19-53 1,-16-35 0</inkml:trace>
  <inkml:trace contextRef="#ctx0" brushRef="#br0" timeOffset="-161959.162">7302 17145 0,'18'-18'0,"-36"36"0,36-53 32,0 35-32,17 17 15,0 54 1,-17-1-1,0 54 1,-18-1 0,-53 1-1,17-18 1,-34-36 0,35-52-1,-18 0 1,35-18-1</inkml:trace>
  <inkml:trace contextRef="#ctx0" brushRef="#br0" timeOffset="-161442.947">7990 17551 0,'0'-18'32,"18"18"-1,35-18-16,35 18 1,71 0 0,17 0-1,-70 0 1,-71 0-16,54-17 16,-72 17-1,1-18 1,-18-17 15</inkml:trace>
  <inkml:trace contextRef="#ctx0" brushRef="#br0" timeOffset="-160504.811">9190 17533 0,'17'-18'0,"-17"1"31,0-1-31,0 0 16,0 1 15,-17 17-15,-1 0-16,-35 35 15,0 0 1,18 1 0,35 34-1,35 1 16,18-36-15,35-17 0,1-18-1,-1-36 1,-35 1-16</inkml:trace>
  <inkml:trace contextRef="#ctx0" brushRef="#br0" timeOffset="-159942.195">9684 17110 0,'0'0'0,"-18"-18"0,-17-17 16,17 17 0,1 18-1,17 18 1,0 52 15,0 36-15,0 18-1,0-19 1,0-16 0,0-1-1,0-53 1,17-17-1,-17-1 1,0-34 0,0-1-1,0-52 1,53-1 0,-18 36-1,54-1 1,-1 36 15,-53 18-31,18 17 16,-18 36-1,-35 0 1,0-19 0,-35-34-1,0 17 1,17-35-1,18-17 1</inkml:trace>
  <inkml:trace contextRef="#ctx0" brushRef="#br0" timeOffset="-159520.415">10407 17551 0,'0'-18'16,"0"0"0,18-17-1,-1 0 1,-17 17-1,-17 1 1,-36 17 0,0 35-1,17 0 1,36-17-16,0 70 16,0-17-1,36-36 1,34 35 15,18-52-15,-17-18-1,-18-18 1</inkml:trace>
  <inkml:trace contextRef="#ctx0" brushRef="#br0" timeOffset="-159223.553">10848 17462 0,'0'0'0,"-18"-35"16,-17 18-1,17 17 1,-17 17 0,-18 18-1,36 36 1,17 0 15,0 17-15,35-53-1,18 0 1,0-35 0,0 0-1,-1-53 1</inkml:trace>
  <inkml:trace contextRef="#ctx0" brushRef="#br0" timeOffset="-158926.225">11201 17092 0,'-18'0'15,"0"0"-15,1 53 16,-1 18 15,18 34-15,-18 1 0,1 0-1,-1-18 1,18-52-1,0-1 1</inkml:trace>
  <inkml:trace contextRef="#ctx0" brushRef="#br0" timeOffset="-158488.573">11412 17427 0,'0'0'0,"18"-17"16,0 17 15,-36 0 1,0 0-17,1 0 1,-54 0-1,18 17 1,0 1 0,36 17-1,-1 0 1,18 1 0,18 17-1,-1-53-15,1 53 16,0-36-1,17 1 1,0-1 15,0-17-15,-17 0 0,0 0-16</inkml:trace>
  <inkml:trace contextRef="#ctx0" brushRef="#br0" timeOffset="-158097.566">12294 17462 0,'0'0'0,"-17"-17"0,17-1 31,-18 18 32,18 18-63,0-1 15,-18 1-15</inkml:trace>
  <inkml:trace contextRef="#ctx0" brushRef="#br0" timeOffset="-158003.784">12188 17639 0,'0'0'47,"0"18"-47,-17-54 16</inkml:trace>
  <inkml:trace contextRef="#ctx0" brushRef="#br0" timeOffset="-157847.565">12241 17233 0,'0'0'0,"0"-35"15,0 17 1,0 1 0,0-1-1,18 18 1</inkml:trace>
  <inkml:trace contextRef="#ctx0" brushRef="#br0" timeOffset="-157065.452">12136 17445 0,'17'0'0,"-17"17"63,0 1-48,0 0 1,0 35-1,0-36 1,0 36 15,0 0-31,0-18 16,0-17 0,0 0-1,0-36 16,18 18-31,-18-18 16</inkml:trace>
  <inkml:trace contextRef="#ctx0" brushRef="#br0" timeOffset="-156206.045">12594 17286 0,'0'-18'16,"18"1"-1,-1-1-15,19-35 16,-19 0 0,-17 0-1,0 18 16,-35 0-15,0 35 0,17 0-16,1 0 15,-36 70 1,0 19 0,0 52-1,17-53 1,19 35-1,-18-17 1,-1-18 0,19-35-1,-1-17 1,18-19 0,0-70 15</inkml:trace>
  <inkml:trace contextRef="#ctx0" brushRef="#br0" timeOffset="-156049.361">12294 17551 0,'0'0'0,"18"0"47,52 0-47,19 0 31,-1 0-31,-53 0 0</inkml:trace>
  <inkml:trace contextRef="#ctx0" brushRef="#br0" timeOffset="-155033.458">13388 17427 0,'0'-17'47,"18"17"-31,-1 0-16,18-36 16,-17 1-1,0 0 1,-36 17-1,-17 0 1,-36 36 0,54 17-1,-19 1 1,19 52 0,-1-18-1,53 1 1,1-36-1,34 1 1,18-19 0,-52-52-1,17 17 1</inkml:trace>
  <inkml:trace contextRef="#ctx0" brushRef="#br0" timeOffset="-154736.497">13899 17004 0,'-17'-53'15,"34"106"-15,-34-124 0,-1 54 16,18 70 15,0 17-15,0-35-16,-17 71 15,-19 35 1,36-52 0,-17 16-1,17-34 1,0-36 0,35-17-1,0-18 1</inkml:trace>
  <inkml:trace contextRef="#ctx0" brushRef="#br0" timeOffset="-154377.267">14217 17480 0,'0'-18'15,"18"18"1,17-17 0,-18 17-16,19-35 15,17-1 1,-53-17 0,-36 36-1,-34 34 1,35 19-1,17 34 1,36 54 0,34-71 15,72 0-15,-18-36-16</inkml:trace>
  <inkml:trace contextRef="#ctx0" brushRef="#br0" timeOffset="-153595.609">14817 17604 0,'-18'0'16,"0"0"0,18 17 155,-17-17-108,17-17-47,-18-1-16,0-17 15,1-1 1,17-34-1,17 17 1,72 18 0,16 35-1,1 35 1,-70 35 15,-19-34-15,-17 17-1,-17-71 17,17-17-17,0-18 1,35-18 0,18 18-1,0 53 1,-36 0-16,36 53 15,-17 35 1,-36-35 0,0 36-1,-36-36 1,1-18 15,0-35-15,35-18-16</inkml:trace>
  <inkml:trace contextRef="#ctx0" brushRef="#br0" timeOffset="-153236.226">15505 17480 0,'17'-18'16,"1"1"-16,-1-1 15,1 18-15,0-35 16,-18 0 15,0 17-15,-36 18-1,-16 18 1,34 35 0,0 52-1,18-52 1,53 18 0,0-18-1,18-53 1</inkml:trace>
  <inkml:trace contextRef="#ctx0" brushRef="#br0" timeOffset="-152861.404">15857 17604 0,'0'-18'31,"0"0"-16,18 1 1,-18-1-16,18-17 16,-1-36-1,19 18 1,16 0 0,54 53-1,-18 53 1,-17 53-1,-71-18 1,0-35 0,-18 18-1,-17-36 1,0-35 0,17-18-1</inkml:trace>
  <inkml:trace contextRef="#ctx0" brushRef="#br0" timeOffset="-152470.686">16510 16969 0,'0'0'0,"0"-18"32,18 18-32,-1 18 15,-17 17 1,18 53 0,-36 36 15,-17-1-16,17-17 1,18 0 0,18-36-1,0-34 1,35-1 0,-1-18-1,1-17 1,0-35-1</inkml:trace>
  <inkml:trace contextRef="#ctx0" brushRef="#br0" timeOffset="-152314.448">16651 17410 0,'0'0'0,"-70"-36"16,87 19 15,54 17-16,-1-18 1,-52 0-16</inkml:trace>
  <inkml:trace contextRef="#ctx0" brushRef="#br0" timeOffset="-151736.089">17709 17233 0,'0'0'16,"18"-17"-16,-18-1 15,18 0 1,-18 36 15,0 17-31,0 0 16,0-17-1,-36 53 1,19-18 0,-1-18-1,18-18 1,-17-17 0,17-17-1,0-1-15</inkml:trace>
  <inkml:trace contextRef="#ctx0" brushRef="#br0" timeOffset="-151626.745">17815 16969 0,'0'0'0,"0"-36"16,0 1 0</inkml:trace>
  <inkml:trace contextRef="#ctx0" brushRef="#br0" timeOffset="-151173.621">18203 17057 0,'0'0'0,"-17"0"47,-36 17-31,-18 1 0,36 17-1,17 18 1,36 35-1,-18-70 1,53 35 0,0 35-1,-18-35 1,-35 0 0,-18-35-1,-52-1 1,-54-17-1,19 0 1,69-17 0,36-1-1</inkml:trace>
  <inkml:trace contextRef="#ctx0" brushRef="#br0" timeOffset="-150329.443">19367 17268 0,'18'0'0,"0"0"16,-1 0 0,1-17-16,0 17 15,17-35 1,-35 17-1,-35 0 1,-1 18 0,-34 18 15,17 17-15,35 36-1,36-1 1,17 1-1,-17-18 1,-18 0 0,-18-36-1,-35-17 1,36 0-16,-72 0 16,37 0-1,-1-17 1,70-19-1,36 19 1</inkml:trace>
  <inkml:trace contextRef="#ctx0" brushRef="#br0" timeOffset="-149954.433">19632 17374 0,'18'0'0,"-1"0"16,19 0-1,17-35 1,-18-18 0,-18 18-1,-17 17 1,-35 18-1,-18 35 1,36-17-16,-19 35 16,36 35 15,0-17-15,53-1-1,0-34 1,-18-19-1,36-17 1</inkml:trace>
  <inkml:trace contextRef="#ctx0" brushRef="#br0" timeOffset="-149626.085">20179 16880 0,'0'0'15,"0"-70"-15,-18 17 16,18 35 0,-17 36 15,17 88-15,0 35-1,0 18 1,0-1-1,0-52 1,0-35 0,0-18-1,0-18 1,35-35 0,0 0-1</inkml:trace>
  <inkml:trace contextRef="#ctx0" brushRef="#br0" timeOffset="-149219.704">20637 17357 0,'0'-18'16,"18"18"0,17-35-1,1-1 1,-36 1 0,-18 35-1,-53 0 1,54 0-16,-54 71 15,36-18 1,17 35 0,36-18-1,35 1 17,0-36-17,53-17 1,-18-18-1</inkml:trace>
  <inkml:trace contextRef="#ctx0" brushRef="#br0" timeOffset="-148890.809">21096 17304 0,'0'0'0,"0"-18"16,0 0-1,-53 18 32,36 18-47,-19 17 0,-17 36 16,18-1 15,35 1-15,0 0-1,53-18 1,0-18 0,17-35-1,1-18 1,-53 1-16</inkml:trace>
  <inkml:trace contextRef="#ctx0" brushRef="#br0" timeOffset="-148515.997">21590 16845 0,'0'0'0,"-18"-18"0,-17-17 31,35 70 0,0 54-15,0 52-1,0 18 1,0-71 0,-18 53-1,18-106-15,0 36 16,0-18-1,36 0 1,-1-36 0,0-17-1,18-35 1,-35 17-16</inkml:trace>
  <inkml:trace contextRef="#ctx0" brushRef="#br0" timeOffset="-148328.413">21608 17321 0,'0'0'15,"-18"-17"-15,-17 17 16,52-36 15,36 36-15,0-17-1,0-1 1</inkml:trace>
  <inkml:trace contextRef="#ctx0" brushRef="#br0" timeOffset="-148094.013">21907 17198 0,'0'18'15,"18"-18"1,-18 35 0,0 18-1,0 17 1,0-34 0,0 16-1,0-34 1</inkml:trace>
  <inkml:trace contextRef="#ctx0" brushRef="#br0" timeOffset="-147390.947">21784 17321 0,'0'18'31,"18"-18"-31,35 0 31,-1 0-15,-16 0-1,-19-18-15,19-17 16,-19 0 0,-17 17-1,-17 1 1,-36 17-1,-18 35 1,36 0 0,0 36-1,35-1 1,0 18 0,17-52-1,54 34 16,-1-34-15,-34-36 0,34 0-1,1-53 1,-54 35-16</inkml:trace>
  <inkml:trace contextRef="#ctx0" brushRef="#br0" timeOffset="-146719.255">22701 17410 0,'0'0'0,"18"-18"0,-18-17 15,0 17 17,-53-17-17,-18-1 1,36 36-16,-53 18 16,35 0-1,0 52 1,35 1-1,71-18 1,18 0 0,-1-53-1,19 0 1,-36-36 0,0-52-1,-1-35 1,-34-36 15,-18 0-15,0 53-1,0 71 1,-18 53 0,1 52-1,-18 54 1,-1 70-1,19-124 1,-19 54 0,19-36-1,-19-17 1,36-54 0,-17 19-1,17-54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07T10:14:06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2769 670 0,'0'0'0,"0"-17"47,0 34 31,0 1-62,0 0-16,-17 52 15,17 18 1,0 36 0,-18-1-1,0-17 1,18-18-1,0-35 17,0-35-17,0-36 1,18 1-16,35-54 16,0 0-16</inkml:trace>
  <inkml:trace contextRef="#ctx0" brushRef="#br0" timeOffset="297.086">3122 758 0,'0'0'16,"0"-17"-16,0-1 16,-18 18-1,18 18 16,0-1-31,-17 36 16,17 36 15,-18 16-15,18 1 0,-17-18-1,-1-17 1,18-53-1,0-36 1</inkml:trace>
  <inkml:trace contextRef="#ctx0" brushRef="#br0" timeOffset="500.826">2752 1111 0,'0'0'0,"-18"0"15,-35-17-15,35 17 16,36-18 0,53 18-1,-1-18 17,1 1-32</inkml:trace>
  <inkml:trace contextRef="#ctx0" brushRef="#br0" timeOffset="1079.37">3528 1005 0,'0'0'0,"0"-17"0,0-1 16,0 0-1,-36 1 1,-16-1 0,-37 18 15,1 0-16,18 35 1,34-17-16,19 70 16,52 1-1,53-19 1,0-52 0,18-1-1,-35-34 1,-36-54-1,-35-17 1,0 35 0,-18 35-1,1 18 1,17 36 15,17 52-15,36-35-1,18 0 1,17-18 0,-70-35-16</inkml:trace>
  <inkml:trace contextRef="#ctx0" brushRef="#br0" timeOffset="1423.363">4022 1270 0,'-18'0'31,"0"0"-31,1-18 16,-19-17-1,1 0 1,18-36 0,17 1 15,52-1-16,37 36 1,-1 35 0,-53 17-16,36 36 15,-18 18 1,-36 0 0,1-1-1,-18-35 1,0-17-1</inkml:trace>
  <inkml:trace contextRef="#ctx0" brushRef="#br0" timeOffset="2080.507">4710 1076 0,'0'0'0,"0"-35"31,0-1-15,0 19 0,-36 17-1,19-18-15,-72 18 16,1 35-1,35 18 1,36 36 0,52-1-1,53-18 1,18-34 0,-18-36-1,-35-53 16,-35-36-15,-36-69 0,-17-1-1,-36-17 1,36 87 0,17 54-1,18 88 16,18 18-15,17 34 0,-35-69-16,36 69 15,-19 1 1,1 0 0,-1 0-1,1-35 16,17-19-15,18-34 0,-17-36-1</inkml:trace>
  <inkml:trace contextRef="#ctx0" brushRef="#br0" timeOffset="2440.255">5345 653 0,'0'0'0,"-36"-53"15,1 17 1,17 36 15,18 18 0,0 0-31,0 17 32,0 53-17,18 0 1,0 36 0,-18-89-16,35 71 15,0 0 1,-17-36-1,17-34 1,-17-36 0</inkml:trace>
  <inkml:trace contextRef="#ctx0" brushRef="#br0" timeOffset="2627.671">5627 1164 0,'0'0'15,"17"-17"-15,-17 52 31,0 0 1,0-17-32,0 35 15,0-18 1</inkml:trace>
  <inkml:trace contextRef="#ctx0" brushRef="#br0" timeOffset="2783.922">5627 935 0,'0'0'0,"0"-88"15,-18-1 1,1 54 0,-1 18-1,18 34 16</inkml:trace>
  <inkml:trace contextRef="#ctx0" brushRef="#br0" timeOffset="3190.311">5962 1288 0,'0'0'0,"-18"0"32,1-36-17,-36-34 1,53 52-16,-53-70 16,53 0-1,17 17 1,54 54-1,35 52 17,0 35-17,-36 36 1,-34-35 0,-19-1-1,-34-17 1,17-35-1,0-36 1</inkml:trace>
  <inkml:trace contextRef="#ctx0" brushRef="#br0" timeOffset="3753.12">6685 1005 0,'0'0'0,"18"-17"0,-18-1 0,-18 0 16,-17 18-1,-36 0 1,18 36 15,36 17-15,34 0 0,54 0-1,17-53 1,-17-18-1,-36-53 1,-35-17 0,0 35-1,0 18 1,-53 70 0,0 36-1,53 70 1,0 53-1,35 18 1,-17-18 15,-18-53-15,-71-18 0,1-88-1,-18-35 1,0-17-1,17-54 1,53-17 0,54-53-1,105-18 1,53 18 0,17 0-1</inkml:trace>
  <inkml:trace contextRef="#ctx0" brushRef="#br0" timeOffset="4894.743">7867 741 0,'0'-18'15,"-35"-17"1,-1 17-1,19 1 1,-1 34 0,-17 54-1,17 35 1,36 17 0,35 1-1,17-19 1,1-52-1,-54-53-15,54 0 16,-18-53 0,0-52-1,-18 16 17,-35 54-17,0 70 16,18 1-31,17 17 16,18 17 0,18-17-1,34-35 1,-16-18 0,16-88-1,-69-36 1,-36 1-1,-18 17 1,-35 35 0,-17 36-1,-1 17 1,71 36 0,88 0-1</inkml:trace>
  <inkml:trace contextRef="#ctx0" brushRef="#br0" timeOffset="5301.112">9049 1005 0,'17'-17'47,"-17"-1"-47,18 0 16,-18-17-16,0-18 16,-18 18-1,-17 35 16,17 0-31,-34 18 16,-1 70 0,35 0-1,36 18 1,52-18 0,18-17-1,53-18 1,-52-71-1,-36-17 1</inkml:trace>
  <inkml:trace contextRef="#ctx0" brushRef="#br0" timeOffset="5837.901">9596 547 0,'0'0'0,"-53"-71"0,0 1 31,0 34-15,35 36 0,18 36-1,0 52 1,0 88 0,18-17-1,-1-18 1,1 0-1,-18-17 1,18-54 0,-18-17-1,0-88 17,17-36-17,1-34 1,35-1 15,17 35-15,54 71-1,-36 53 1,-35 53 0,-35 0-1,-36-36 1,-17-17-1,17-35-15,-52-18 16,-1 0 0,53-53 15</inkml:trace>
  <inkml:trace contextRef="#ctx0" brushRef="#br0" timeOffset="6677.042">10248 653 0,'0'0'0,"0"17"0,18-17 16,-18 18-16,17-18 16,1 0-1,17 0 1,1-35 0,-19-1-1,-17-34 1,-17 35-1,-36 17 1,-71 71 0,71 0-1,36 17 1,34-17 0,36 0-1,0-18 1,0 1 15,-53-19-15,0 19-1,-35-1 1,-18 0 0,0 18-1,-18 35 1,54-17-1,-1-1 1,18-17 0,18 0-1,52-18 1,1-35 0,52-17-1,-17-54 1,0-17-1,-71 35 1</inkml:trace>
  <inkml:trace contextRef="#ctx0" brushRef="#br0" timeOffset="7051.93">10654 494 0,'0'0'0,"-18"-35"15,-17 17 1,17 18 0,1 18-1,17 17 1,0 53-1,17 71 17,1-18-17,0-18 1,-18-17 0,0-35-1,17-18 1,19-53-1</inkml:trace>
  <inkml:trace contextRef="#ctx0" brushRef="#br0" timeOffset="7395.746">10901 1005 0,'0'0'0,"0"18"31,17-18-15,1 0-1,0-18 1,17-17 0,-17 0-1,-18 17-15,0-35 16,-36 36-1,-17 17 1,-17 35 0,52 35-1,36 54 1,70-53 0,18-1-1,0-35 1</inkml:trace>
  <inkml:trace contextRef="#ctx0" brushRef="#br0" timeOffset="8145.881">11483 1252 0,'-18'0'16,"18"-17"46,-17 17-62,17-18 16,-36 0-1,36 1 1,-17 17 0,17 17 30,0 1-30,0 0 0,-18-18 15,18-18-15,-18 0-1,1-52 1,-1-1-1,18 54-15,18-54 16,52 18 0,54 53-1,-18 35 1,-18 54 0,-88-36-1,0-18 1,0-17-1,-18-54 1,18-17 0,18-35-1,35-18 17,17 71-17,19 53 1,-19 70-1,-52 18 1,-18-18 0,0 0-1,-18-53 1,18-17 0,0-36-1,0 1 1</inkml:trace>
  <inkml:trace contextRef="#ctx0" brushRef="#br0" timeOffset="8520.862">12312 1041 0,'0'-18'15,"0"0"1,18 1 0,-1-19-1,1-16 1,-18 16 0,-35 19-1,-1 34 1,19-17-16,-19 71 15,36 17 1,18 18 0,35 0-1,0-36 17,17-34-17,-17-36-15</inkml:trace>
  <inkml:trace contextRef="#ctx0" brushRef="#br0" timeOffset="8864.586">12612 1252 0,'0'-17'16,"0"-19"0,-18 19-1,1-18 1,17-18-1,17 17 1,36-17 0,-35 36-16,70-1 15,18 0 17,-36 54-17,-34 34 1,-36 36-1,0 0 1,-36 0 0,19-53-1,-1-53 1</inkml:trace>
  <inkml:trace contextRef="#ctx0" brushRef="#br0" timeOffset="9270.638">13176 635 0,'0'0'0,"0"-53"16,0 71 46,0-1-62,18 19 16,-18 52 0,0 53-1,0-35 1,18 0-1,-1-18 1,18-35 0,18-18-1,-35-17-15,35-18 16,0-36 15,-36 19-31</inkml:trace>
  <inkml:trace contextRef="#ctx0" brushRef="#br0" timeOffset="9692.61">13353 935 0,'0'0'0,"-53"-18"16,17 18 0,36-17-1,53 17 1,18-18-1,52-17 1,-17-1 0,-35 1-1,-18 0 1,-36 17 15,-34 18 16,-1 35-31,0 1-1,18 34 1,36 1 0,-1-1-1,-35-52-15,0 35 16,-35-18-1,-54-17 1,-34-18 0</inkml:trace>
  <inkml:trace contextRef="#ctx0" brushRef="#br0" timeOffset="10880.441">3034 1746 0,'0'0'0,"-53"0"31,35 0-15,36 0 46,0 0-62,35 0 16,123 0-1,177 0 1,70-17 0,-35 17-1,-88-18 1,-106 0 0,-71 1-1,-34-1 1,-72 18-1,19 0 1,-36-18 15,17 18-15,1-17 0,35-1-16</inkml:trace>
  <inkml:trace contextRef="#ctx0" brushRef="#br0" timeOffset="11818.764">8855 1464 0,'0'0'0,"-53"18"16,-53-1-1,0 1 1,18 0 0,0-18-1,35 17 1,35-17-1,36 18 17,70-1-1,53 1-31,71 0 16,17-1-1,-141-17-15,230 18 16,17-18-1,18 18 1,-36-18 15,36 17-15,17 1 0,107-18-1,-177 0 1,-54 18-1,-69-18 1,-71 0 0,-53 0-1,-36 0 1,1 0 0,-18-18 15,0-17-16,18-1 1,52-17 0</inkml:trace>
  <inkml:trace contextRef="#ctx0" brushRef="#br0" timeOffset="12521.833">14164 811 0,'-18'0'16,"18"-17"140,0-1-140,0 36 46,0-1-46</inkml:trace>
  <inkml:trace contextRef="#ctx0" brushRef="#br0" timeOffset="12772.099">14076 1182 0,'0'0'0,"-18"0"15,18 17 1,-17 1-1,17 0 1,17-18 31,-17-18-31,18 0-1</inkml:trace>
  <inkml:trace contextRef="#ctx0" brushRef="#br1" timeOffset="24838.195">617 2593 0,'-17'0'0,"17"18"156,0-1-156,0 1 0,-18 35 16,0 35-1,1 18 17,17-89-32,0 72 15,0-54 1,-18 0-1,18-52 17,0-1-17,0 0-15,18-70 16</inkml:trace>
  <inkml:trace contextRef="#ctx0" brushRef="#br1" timeOffset="25416.764">617 2293 0,'0'0'0,"-17"-18"31,17 36 16,0 0-31,17-1-16,36 36 15,71 35 1,-1 1-1,1-1 1,-36-35 0,-53 0-1,-35-18 17,0-17-32,-17 34 15,-36 19 1,-18 0-1,-17 17 1,-18 0 0,0 0-1,18-35 1,17 0 0,54-53-1,52-35 16,0-1-15</inkml:trace>
  <inkml:trace contextRef="#ctx0" brushRef="#br1" timeOffset="27292.099">1693 3122 0,'0'0'0,"-17"18"0,17 17 16,-18-35-1,0 0 17,1-18-32,-1-17 31,18 0-31,0-53 15,35-71 1,36-18 0,-18 1-1,-18 88 1,-17 35 0,17 53-1,0 35 1,1 36-1,17 17 1,-18 35 0,0 19-1,0 16 1,-17-69 0,0-19-1,-1-35 1,19-35-1</inkml:trace>
  <inkml:trace contextRef="#ctx0" brushRef="#br1" timeOffset="27464.047">1834 2963 0,'0'0'0,"-88"0"15,53-17 1,53 17 0,52 0-1,36-36 1</inkml:trace>
  <inkml:trace contextRef="#ctx0" brushRef="#br1" timeOffset="27948.858">2328 2840 0,'0'-18'0,"0"36"32,-17-18-32,17 35 15,0 18 1,0 18-1,35-18 1,18-18 0,35-35-1,-35 0 1,18-53 0,-36-35-1,-35-1 1,0 37-1,0 34 17,0 36-17,0-1 1,0 54 0,0-1-1,17 1 1,1-18-1,0-18 1,-1-17 0,1-36-1,0 18-15</inkml:trace>
  <inkml:trace contextRef="#ctx0" brushRef="#br1" timeOffset="28386.257">2928 2364 0,'0'0'0,"0"-18"16,0 0-1,0 1 1,0 34 15,0 19-15,0 52-1,18 35 1,-18 18 0,0-17-1,0-89-15,0 71 16,17-35-1,19-19 17,-1-34-17,18-18 1,-18 0 0,36-70-1,-54 52-15</inkml:trace>
  <inkml:trace contextRef="#ctx0" brushRef="#br1" timeOffset="28542.767">3016 2787 0,'0'0'16,"-17"0"-16,-1-18 16,18 1-1,35-19 1,18 19-1,-18-19 1</inkml:trace>
  <inkml:trace contextRef="#ctx0" brushRef="#br1" timeOffset="28902.188">3387 2628 0,'0'18'15,"0"-1"1,-18 54 0,0 0-1,18 17 1,53-18 0,0-17-1,18-35 1,-36-18-16,18-18 15,0-35 1,-53-53 15,0 1-15,-53 16 0,-35 54-1,17 35 1,18 18-1</inkml:trace>
  <inkml:trace contextRef="#ctx0" brushRef="#br1" timeOffset="30402.449">4216 2681 0,'17'0'31,"-17"-18"-31,18 1 16,-18-18 0,0-1-1,-35 1 1,-1 35 15,-34 18-15,52-1-16,-17 36 15,35 18 1,18 17 0,52-18-1,1 1 1,-18-18 0,-36-18-1,-34 1 1,-36-36-1,-36 0 1,19 0 0,17 0-1,53 0 32,88-36-31,-17 19-16</inkml:trace>
  <inkml:trace contextRef="#ctx0" brushRef="#br1" timeOffset="30856.483">4533 2822 0,'0'0'0,"0"-17"16,-35-1-1,17 18 1,1 35-1,17 0 1,0 36 0,17-18-1,36-18 1,18-17 15,-18-18-15,-18-35-1,18-54 1,-18 1 0,-17 18-1,-18 52 1,-18 71 15,0 0-15,18 17-1,0 1 1,36-18 0,-1-18-1,18-35 1,-35-17 0</inkml:trace>
  <inkml:trace contextRef="#ctx0" brushRef="#br1" timeOffset="31497.312">5397 2734 0,'0'0'0,"0"-35"16,-35-18 0,-18 35-1,-17 18 1,17 53-1,18 35 1,52 18 0,54-71-1,-1-17 1,-17-18 0,-18-53-1,-35-17 16,0-1-15,0 18 0,-35 106 15,0 53-15,17 17-1,18 18 1,0 1-1,18-107-15,-18 88 16,0-17 0,-18-53-1,-17-18 1,0-35 0,-18-17-1,0-54 16,18 1-15,35-36 0,70 0-1,54-18 1,87 1 0,-140 70-16</inkml:trace>
  <inkml:trace contextRef="#ctx0" brushRef="#br1" timeOffset="32107.103">5856 2787 0,'0'0'0,"0"-18"0,18 18 16,-18-35 0,0 17-1,-18 1 1,-35 17-1,18 17 17,17 1-32,-17 17 15,35 36 1,18-18 0,35-18-1,-1-35 1,-16 0-1,-19-53 1,-17 0 0,0 18-1,-17 88 17,-1 35-17,18 53 1,0-106-16,0 124 31,-18-35-15,1-1-1,-1-70 1,-17 0 0,-18-35-1,0-36 1,-17-35-1,34-18 1,36-17 0,88-35-1,54-18 1,-72 88-16</inkml:trace>
  <inkml:trace contextRef="#ctx0" brushRef="#br1" timeOffset="32482.527">6209 2893 0,'-18'0'0,"18"-18"47,18 18-47,-18-18 16,35-17-1,-17 0 1,-18 0 0,-18 17-1,-35 18 1,0 53 0,18 35-1,35-17 16,0 17-31,18-53 0,35 18 16,17 0 15,18-53-15,-17-18 0</inkml:trace>
  <inkml:trace contextRef="#ctx0" brushRef="#br1" timeOffset="32810.61">6667 2999 0,'0'0'15,"53"-53"-15,0-18 16,-53 18 0,-35 18-1,0 35 1,-1 0 0,1 35-1,18 18 1,17 18-1,52-1 1,19 1 0,-18-18 15,-53-18-15,-71-17-1,-17-18 1,0 0-1,35-36 1,53 19-16</inkml:trace>
  <inkml:trace contextRef="#ctx0" brushRef="#br1" timeOffset="33342.055">7179 2364 0,'0'0'0,"18"-53"16,-1 17 0,1 36 15,0 18 0,-18 0-31,0 88 16,0 35-1,-18 0 1,-17 0 0,17-35-1,0-18 17,18-18-17,0-52-15,18 17 16,17-17-1,18 0 1,0-18 0,18-36-1,-18 19-15</inkml:trace>
  <inkml:trace contextRef="#ctx0" brushRef="#br1" timeOffset="33545.357">7250 2840 0,'0'0'0,"-18"-18"16,0 18-1,71 0 32,18-17-31,-1 17-1,19 0-15</inkml:trace>
  <inkml:trace contextRef="#ctx0" brushRef="#br1" timeOffset="33701.494">7514 2787 0,'53'0'0,"-106"0"31,141 0-31,-70 35 32,-18 18-17,0-35-15,18 17 16,-18 36-1,17-36 1</inkml:trace>
  <inkml:trace contextRef="#ctx0" brushRef="#br1" timeOffset="33857.843">7655 2663 0,'0'0'0,"0"-70"16,0-1 0,0 36-1</inkml:trace>
  <inkml:trace contextRef="#ctx0" brushRef="#br1" timeOffset="34201.64">8026 2734 0,'0'0'16,"-36"18"0,-17 35-1,1 17 1,16 1-1,36-1 1,18-34 0,35 16-1,-36-52-15,54 0 16,-18-17 0,-18-36-1,-17-53 1,-18-17-1,0 52 1,0 71 15</inkml:trace>
  <inkml:trace contextRef="#ctx0" brushRef="#br1" timeOffset="34545.403">8290 3087 0,'18'0'15,"-18"-35"1,0-36 0,0-17-1,35-18 1,0 88-16,36-35 15,17 71 1,0 70 0,-35 36-1,-35-36 1,-18-18 15,0-17-15,-18-35-1</inkml:trace>
  <inkml:trace contextRef="#ctx0" brushRef="#br1" timeOffset="34857.834">8978 2857 0,'0'0'0,"53"-52"15,0-19 1,-53 53-1,-18 36 17,1 0-32,-19 17 15,19 35 1,17-34 0,0 34 15,17 1-16,-17-18 1,-52 0 0,-19-53-1,-35 0 1,18-36 0</inkml:trace>
  <inkml:trace contextRef="#ctx0" brushRef="#br1" timeOffset="35374.037">10319 3087 0,'-18'17'16,"18"1"15,18-18-15,-1 0-16,72 0 15,-54 0-15,106 18 16,0-18 0,0 0 15,-53 0-16,-35 0 1,-35-18 0,-18 0 15,0-17-15,0 18-16</inkml:trace>
  <inkml:trace contextRef="#ctx0" brushRef="#br1" timeOffset="36249.321">12700 2716 0,'18'0'31,"-1"-17"-31,19-1 16,16-35-1,1-35 1,-35 17-1,-18 54 1,0-18 0,-18 35-1,-17 17 1,-18 71 0,18 36-1,35 35 1,-18-1-1,1 1 1,-1-53 0,0-36-1,1-34 1,17-54 15</inkml:trace>
  <inkml:trace contextRef="#ctx0" brushRef="#br1" timeOffset="36452.46">12365 3087 0,'0'0'16,"-18"0"-16,-17 0 16,53 0 15,52 0-16,36 0 1,53-18 0,-53 18-1</inkml:trace>
  <inkml:trace contextRef="#ctx0" brushRef="#br1" timeOffset="36655.541">13141 3016 0,'18'0'0,"-36"0"0,53 0 16,-35 18 15,0 0-15,0-1-1,0 36 1,-17 0 0,17-18-1,-18-35 1</inkml:trace>
  <inkml:trace contextRef="#ctx0" brushRef="#br1" timeOffset="36796.06">13229 2857 0,'0'0'0,"0"-35"0,0-35 16,0-1-1,0 89 16</inkml:trace>
  <inkml:trace contextRef="#ctx0" brushRef="#br1" timeOffset="37155.83">13458 3175 0,'0'0'15,"0"-18"1,0-17 0,0-35-1,0-19 1,36 19 0,34 52-1,18 36 1,1 70-1,-36 18 1,-36-18 0,-17-17 15,0-54-31,-35 18 16,35-17-1,0-36 1</inkml:trace>
  <inkml:trace contextRef="#ctx0" brushRef="#br1" timeOffset="37734.55">14235 2999 0,'0'0'0,"0"-36"16,-18 19-1,-35 17 1,35 0-16,-70 17 31,0 19-15,35 34 0,53 1-1,35-18 1,54 0-1,16-53 1,-34 0 0,-1-71-1,-17-52 1,0-36 0,-17-18-1,-36-17 1,0 141-1,0 36 1,-18 34 0,18 72-1,-18 34 17,1 53-17,-1-34 1,18-37-1,0-34 1,-18-18 0,18-35-1,18-36 1,0 18 0</inkml:trace>
  <inkml:trace contextRef="#ctx0" brushRef="#br1" timeOffset="38516.651">15275 2346 0,'-17'-18'47,"-1"18"-32,-17 0 1,-36-17-1,1 17 1,-1 0 0,36 0-1,-1 17 1,36 19 0,-17-19-16,17 36 15,-18 18 1,-17 17-1,0 0 1,-18 0 0,0 18-1,-18 18 1,18-54 15,36 1-15,17-36-1,0 0 1,53-17 0,52 0-1,37-36 1,-19-17 0,-17-36-1,-88 53-15</inkml:trace>
  <inkml:trace contextRef="#ctx0" brushRef="#br1" timeOffset="38688.484">14781 2875 0,'0'0'0,"-17"0"16,52 0 15,53 0 0,-53 0-31,89-35 16,-71 0-16</inkml:trace>
  <inkml:trace contextRef="#ctx0" brushRef="#br1" timeOffset="38985.603">15416 2434 0,'0'0'15,"0"-53"-15,0 0 16,0 36-1,0 34 17,-17 54-17,-1 35 1,0 35 0,1 18-1,-1-18 1,-17-35 15,17-36-15,18-35-1,0-52 1,0-1-16</inkml:trace>
  <inkml:trace contextRef="#ctx0" brushRef="#br1" timeOffset="39329.337">15557 2910 0,'0'0'0,"0"18"16,18-18 15,0 0-15,-1 0-16,19-35 31,-1-1-15,-35-16-1,-18 34 1,-17 18 0,0 35-1,-1 36 1,36-36-16,0 36 15,53 17 1,18-35 0,-53-53-16</inkml:trace>
  <inkml:trace contextRef="#ctx0" brushRef="#br1" timeOffset="39829.402">15893 3193 0,'0'-18'31,"0"0"-15,0-17 0,-18-18-1,18-17 1,35-1 0,18 0-1,35 54 1,18 34-1,-35 36 1,-18 36 0,-53-36-1,0-36-15,0 18 16,0-52 31,0-18-47,0-36 31,53 0-15,-36 54-16,54-36 15,-1 70 1,1 54 0,-36 17-1,-35 0 1,0-35-1,-53 0 1,36-53 0,-1-17-1</inkml:trace>
  <inkml:trace contextRef="#ctx0" brushRef="#br1" timeOffset="40204.772">16827 2946 0,'0'0'0,"18"0"16,-18-18-1,35 18 1,-35-18-16,18-17 15,0-18 1,-18 18 0,-18 17-1,-35 36 1,0 52 0,53 36-1,18-17 1,17-1-1,36-35 17,-54-36-32</inkml:trace>
  <inkml:trace contextRef="#ctx0" brushRef="#br1" timeOffset="40532.904">17163 3157 0,'0'0'0,"0"-17"0,0-1 16,-18-35 0,18 36-16,0-54 15,0 0 1,53 1 0,17 35-1,19 17 1,-19 36-1,1 105 17,-71-17-17,0-18 1,-36-17 0,1-18-1,18-53 1,17-18-16</inkml:trace>
  <inkml:trace contextRef="#ctx0" brushRef="#br1" timeOffset="40970.902">17727 2258 0,'0'0'0,"18"0"16,-18-18-16,17 18 31,-17 18-15,0 17-1,0 53 1,-35 53 0,0 18-1,17-124-15,-17 106 16,35-17 0,0-36-1,35-17 1,0-36-1,36-17 1,0-18 0,-1-36 15</inkml:trace>
  <inkml:trace contextRef="#ctx0" brushRef="#br1" timeOffset="41142.763">17745 2875 0,'0'0'16,"-18"-18"-16,-17-17 15,88 18 17,35-1-17,-70 18-15</inkml:trace>
  <inkml:trace contextRef="#ctx0" brushRef="#br1" timeOffset="41486.658">18274 2716 0,'0'-17'15,"-18"17"16,1 0-15,-19 0 0,1 35-1,17 18 1,18 35 0,18-70-16,0 70 15,-1 0 1,-17-35-1,0-18 1,-88-35 0,-53-35 15,88 0-31</inkml:trace>
  <inkml:trace contextRef="#ctx0" brushRef="#br1" timeOffset="41971.283">18997 2346 0,'0'0'0,"0"-18"15,0-17 1,-18 35 0,-34 0-1,-19 35 1,0 71 0,18 53-1,36 17 1,17-17-1,35-18 1,36-53 0,-1-52-1,1-36 1</inkml:trace>
  <inkml:trace contextRef="#ctx0" brushRef="#br1" timeOffset="42299.489">19420 2328 0,'0'0'0,"18"-35"16,0 17-1,-1 1 1,36 105 0,-17 53-1,-19 71 1,-87-1 15,-54-34-15,-52-54-1,123-87-15</inkml:trace>
  <inkml:trace contextRef="#ctx0" brushRef="#br1" timeOffset="52847.354">265 4163 0,'-18'0'16,"18"-18"46,0 0-46,0 1-16,18-1 15,34-35 1,-34 36-16,35-1 16,18 0 15,-1 36-16,1 17 1,-54 53 0,-34 18-1,-54-17 1,-52-19 0,-18-17-1,88-53 1,70-35 15,19-1-15,16 36-1,-16 18 1,-1 17 0,0 18-1,1 0 16,-1-18-15,18-35 0,0-17-1,-18-18-15</inkml:trace>
  <inkml:trace contextRef="#ctx0" brushRef="#br1" timeOffset="53347.306">617 3757 0,'0'0'0,"-17"-18"0,-1 1 16,0 17 0,36 17 15,35 19-16,18 34 1,17 1 0,18-1-1,-1 1 1,1-1 0,-70-17-1,-19-35 1,-17 17-1,-35 18 1,-18 35 0,-18 1-1,-34 34 1,-54 36 0,35-71-1,54-17 16,52-71-15,36-36 15,-1 19-31,1-1 0</inkml:trace>
  <inkml:trace contextRef="#ctx0" brushRef="#br1" timeOffset="57393.987">1711 4198 0,'0'0'0,"0"-18"0,0-17 15,0 0 17,-18 35-17,18 35 16,0 36-15,0 35 0,0-18-1,0 0 1,0 0 0,0-35-1,0-18 1,0-52 31,0-1-47,-35-35 15,35-53 1,0-35 0,18 0 15,35 35-16,17 36 1,-52 52-16,70 18 16,-17 53-1,-36 0 1,18 53 0,-36 0-1,-17 17 1,18-35-1,0-17 1,-18-18 0,17-18-1,19-35 17,-19-35-17</inkml:trace>
  <inkml:trace contextRef="#ctx0" brushRef="#br1" timeOffset="57581.94">1923 4463 0,'0'0'0,"-53"0"16,0 0-1,88 0 16,53 0-15,18-18 0,-88 0-16</inkml:trace>
  <inkml:trace contextRef="#ctx0" brushRef="#br1" timeOffset="57957.169">2628 4374 0,'0'0'0,"0"-17"15,0-1 1,-35 1-1,17 17-15,-17 0 16,-36 17 0,19 18-1,-19 36 1,53 0 0,36-1-1,70-17 16,0-35-15,1-36 0,-37-17-1</inkml:trace>
  <inkml:trace contextRef="#ctx0" brushRef="#br1" timeOffset="58316.759">2857 4004 0,'0'0'0,"0"-18"0,0-35 16,-17 36-1,17 34 17,0 1-17,0 17-15,0 54 16,0 16 15,0 1-15,-18 18-1,18-89-15,0 53 16,0-17 0,0-36-1,18 18 16,-1-35-31,19-18 16,-1-53 0</inkml:trace>
  <inkml:trace contextRef="#ctx0" brushRef="#br1" timeOffset="58660.331">2928 4427 0,'0'0'0,"-18"0"0,1-17 16,-1 17-16,18-18 31,35 18-15,18-18 0,18 18-1,-36-17 1,-17 17-16,17 0 15,18 0 1,-35 17 0,-1 1-1,-17 35 1,0 0 0,0 0-1,0-36 16</inkml:trace>
  <inkml:trace contextRef="#ctx0" brushRef="#br1" timeOffset="58847.914">3193 4216 0,'0'0'16,"0"-18"-16,-18-70 15,18 70-15,0 1 16,-18 17 0,18 17-1</inkml:trace>
  <inkml:trace contextRef="#ctx0" brushRef="#br1" timeOffset="59238.455">3634 4304 0,'0'0'16,"-18"0"-16,-17 18 15,17-1-15,-35 1 16,0 52-1,0 1 1,53-1 0,53-17-1,18-35 1,17-18 0,-35-18-1,-18-70 1,-35 0 15,0 0-15,-35 35-1,-18 35 1</inkml:trace>
  <inkml:trace contextRef="#ctx0" brushRef="#br1" timeOffset="59597.869">3986 4657 0,'0'-18'0,"-17"18"16,-1-18-16,-17-35 15,0-17 1,-1-18-1,36 0 1,71 52 15,-54 36-31,107 18 16,-18 70 0,-36-17-1,-34 17 1,-36-18-1,0-17 1,-36 0 0,19-53-1</inkml:trace>
  <inkml:trace contextRef="#ctx0" brushRef="#br1" timeOffset="59910.304">4551 4410 0,'0'0'0,"35"-36"16,-35 1 0,0 18-1,0-1 1,-18 36 15,-17 17-15,35-18-16,0 36 15,18 0 1,35 18 0,-18-18-1,-35 0 1,-35-18 0,-18-35-1,-18 0 1,18-35-1</inkml:trace>
  <inkml:trace contextRef="#ctx0" brushRef="#br1" timeOffset="60535.15">6279 4533 0,'0'-17'0,"0"34"0,-17-70 16,-18 36-1,-1 17 1,-17 0 0,0 17-1,-17 36 1,-1 18-1,71-1 1,0 18 15,71-35-15,-1-17 0,54-36-1,-36-71 1,-17 1-16</inkml:trace>
  <inkml:trace contextRef="#ctx0" brushRef="#br1" timeOffset="60816.47">6632 4269 0,'0'-36'0,"0"72"0,-35-178 16,17 72 0,1 52-1,17 71 16,0-35-15,0 35-16,0 88 31,-18-18-15,18-17 0,0 0-1,0-18 1,0-35-1,18-18 1,17-35 0</inkml:trace>
  <inkml:trace contextRef="#ctx0" brushRef="#br1" timeOffset="61288.206">7091 4533 0,'0'0'0,"0"-53"16,0 36 0,-18 17 15,-35 0-15,-35 0-1,-35 70 1,87 1-1,54-1 1,70-17 0,0-35-1,-17-18 1,-18-53 0,-18-53-1,-35 53 1,0 36-1,-18 34 1,1 18 0,17 36-1,0 17 17,17-35-17,19-35 1,-19-18-16</inkml:trace>
  <inkml:trace contextRef="#ctx0" brushRef="#br1" timeOffset="61598.442">7479 4586 0,'18'-35'0,"-36"70"0,88-123 16,-52 35 0,-18 35-1,-35 18 1,0 18-1,-1 17 1,19 18 0,17 0-1,35 18 17,0-1-17,-17-35 1,-18 1-1,-53-1 17,-18-35-32,18 0 15,0-18 1</inkml:trace>
  <inkml:trace contextRef="#ctx0" brushRef="#br1" timeOffset="61942.428">7743 4516 0,'0'0'0,"53"-71"16,0 36-1,-53 17 1,-17 18 31,-19 0-32,1 18 1,35 35 0,18 0-1,35 35 1,-53-71-16,17 54 16,-17-1-1,-53-34 1,-17-1-1,-1-35 1,1-18 0</inkml:trace>
  <inkml:trace contextRef="#ctx0" brushRef="#br1" timeOffset="63583.27">9454 4198 0,'0'0'0,"-17"0"15,-1 0 1,18-18 31,18 1-32,-1-36 1,-17 0 0,0 18-1,-17 17 1,-1 18-1,-17 35 1,0 36 0,17 52-1,18 1 1,0-1 0,0-87-16,0 69 15,0-16 16,0-54-15,0-18 0,-18-52-1</inkml:trace>
  <inkml:trace contextRef="#ctx0" brushRef="#br1" timeOffset="64083.222">9155 4551 0,'0'0'0,"-18"0"0,-70-18 15,52 18 1,36-17 0,18-1-1,70 0 1,53 1 0,18-19-1,0 1 1,-53 17-1,-89 1 17,-17-1-17,-17 36 1,-19 17 0,19 53-1,17-17 1,53-1-1,35-34 1,-70-19-16,52-17 16,-35-35-1,-17-36 1,-36-17 0,-17 18-1,0 34 1,52 19 15,1 34-15</inkml:trace>
  <inkml:trace contextRef="#ctx0" brushRef="#br1" timeOffset="64380.155">10142 4410 0,'0'0'0,"18"17"15,0 19 1,-1 17 0,1 17-1,-18-17 1,0-18 0,0-17-1,0-36 16,0-35-15,0-17 15,0 35-31,18-18 16,70-53 0,-18 71-16</inkml:trace>
  <inkml:trace contextRef="#ctx0" brushRef="#br1" timeOffset="65270.611">11342 4480 0,'-18'0'31,"18"18"-15,-17 0-16,-1 34 15,0 1 1,18-17 0,0-19 15,0-34-15,0-1-1,-17-35 1,-1-17-1,18-19 1,35 19 0,18 70-1,71 35 1,-19 36 0,-16-1-1,-54-35 1,-35-52 31,-35-18-47,17-36 31,18-17-15,35 35-1,53 53 1,36 53-1,-18 53 1,-71-89-16,0 71 16,-35-35-1,-17-17 1,-1-19 0,18-34 15</inkml:trace>
  <inkml:trace contextRef="#ctx0" brushRef="#br1" timeOffset="65645.698">12312 4357 0,'0'0'16,"-18"0"-16,1 0 31,-1 0-31,-17 0 15,-1 53 1,1 0 0,35 17-1,18 1 1,52-18 0,-17-36-1,0-34 1,-35-36-1,-18-35 1,0 17 0,-53-17 15,18 88-15,-1 0-1</inkml:trace>
  <inkml:trace contextRef="#ctx0" brushRef="#br1" timeOffset="66130.148">12541 4427 0,'0'0'15,"-17"0"-15,-19 18 16,36 17 0,0 18-1,0-18 17,53 36-17,0-36 1,53-17-1,-35-36 1,-1-17 0,-35-36-1,1-17 1,-36 18 0,0 52-1,-18 18 1,0 53-1,18 18 1,0-1 0,18-17-1,17-18 17,-17-35-32</inkml:trace>
  <inkml:trace contextRef="#ctx0" brushRef="#br1" timeOffset="66473.984">13370 4445 0,'0'0'0,"18"-35"15,-18-36 1,0 36 0,-18 35-1,-17 0 1,0 18-1,-18 17 1,53 35 0,17 1-1,36-18 17,-17 17-17,-36-34 1,-18-1-1,-70-35 1,17 0 0,1 0-1,52-35 1</inkml:trace>
  <inkml:trace contextRef="#ctx0" brushRef="#br1" timeOffset="66849.103">13652 4463 0,'0'-18'16,"18"18"-1,0-18 1,17-17-1,0-18 1,-17 18 0,-18 17-1,-35 18 1,17 0-16,-53 53 16,19 18-1,52 35 1,0-54-1,35 19 1,35-18 0,36-18-1,-35-52 1</inkml:trace>
  <inkml:trace contextRef="#ctx0" brushRef="#br1" timeOffset="67990.311">14993 4427 0,'0'-17'31,"18"17"-31,-18-36 16,0 19 0,-36-1-1,1 1 1,-35-1 15,34 18-31,-52 0 16,0 53-1,53 17 1,52 19 0,71-19-1,18-35 1,-18-17-1,-52-53 1,-19-18 0,1-18-1,-18 18 1,0 18 0,0 88 15,18 0-16,-1 0 17,19-18-17,-19 0 1,19-35 0,-19 0-16</inkml:trace>
  <inkml:trace contextRef="#ctx0" brushRef="#br1" timeOffset="68302.619">15557 4374 0,'0'0'0,"18"-35"15,-18 18 1,-18 17 0,-17 0-1,0 0 1,-18 0 15,18 35-15,-1 35-1,36 1 1,0-1 0,53-34-1,18-19 1,-18-17-1,17-35 1</inkml:trace>
  <inkml:trace contextRef="#ctx0" brushRef="#br1" timeOffset="68693.251">15946 3986 0,'0'0'15,"0"-17"-15,-18-19 16,-17 1 0,17 18-1,18 34 17,0 18-17,0 1-15,0 52 16,0 18-1,0 17 1,-18-17 0,18-18-1,0 18 1,18-53 0,35-18-1,17-35 1,1-17 15,-53-1-31</inkml:trace>
  <inkml:trace contextRef="#ctx0" brushRef="#br1" timeOffset="69038.386">15963 4374 0,'0'0'0,"-53"0"15,71-17 17,0 17-32,34-18 15,37 18 1,16-17 0,-34-1-1,-18 18 1,-35 0 15,-18 18-15,17 17-1,-17 18 1,18 0 0,-18-18-1,0-17 1</inkml:trace>
  <inkml:trace contextRef="#ctx0" brushRef="#br1" timeOffset="69194.145">16369 4163 0,'0'0'15,"0"-36"-15,0 19 0,0-36 16,0 18-1</inkml:trace>
  <inkml:trace contextRef="#ctx0" brushRef="#br1" timeOffset="69569.413">16669 4198 0,'0'0'0,"0"18"16,-18-1-16,0 1 15,1 0-15,-18 35 16,17 17 0,18 1-1,35-1 1,18-35-1,-18-35 1,1 0 15,-1-52-15,-35-19 0,18-17 15,-18 0-31,0 35 15,-18 53 1,0 0-16</inkml:trace>
  <inkml:trace contextRef="#ctx0" brushRef="#br1" timeOffset="69897.847">16827 4533 0,'0'0'16,"18"-17"15,-18-1-15,0-17-16,0-18 15,18-18 17,-18 36-32,35-36 15,36 54 1,-1 52-1,-17 36 1,-18-1 0,-17 18-1,-18-35 1,0-18 0,18-35-1,17-17 1</inkml:trace>
  <inkml:trace contextRef="#ctx0" brushRef="#br1" timeOffset="70194.561">17568 4269 0,'18'-18'0,"-36"36"16,54-89 0,-54 71 30,0 0-46,1 18 16,-1 17 0,18-17-16,0 35 15,53 17 1,-35 1 0,-18-1-1,-18-17 1,-123-18-1,0-35 1,88 0 0</inkml:trace>
  <inkml:trace contextRef="#ctx0" brushRef="#br1" timeOffset="73428.984">2417 5503 0,'0'0'0,"0"-17"0,-18 17 16,0 0-1,1 17 17,-1 1-17,0 53 1,18-54-16,0 71 15,-17 1 17,17-37-17,0 1 1,-18-17 0,18-54 15,18-17-16,-1-1-15</inkml:trace>
  <inkml:trace contextRef="#ctx0" brushRef="#br1" timeOffset="73647.713">2381 5486 0,'0'-18'16,"18"18"-1,0 0 1,34 35 15,37-17-15,-54 0-16,88-1 16,-17-17-1,-18 0 1</inkml:trace>
  <inkml:trace contextRef="#ctx0" brushRef="#br1" timeOffset="74069.79">2963 5539 0,'18'-18'16,"-53"36"-16,52-18 0,-17-18 47,-17 18-47,-19 18 16,-17 17-1,18-35 1,18 18-1,17-36 1,35-17 15,0-1-15,18-34 0,0 34-1,-18 19 1,1 34-1,-1 36 1,-18 36 0,-17 16-1,0-16 1,0-1 0,18 0-1,-18-35 1,18-35-1,17-18 1,-17-18 0</inkml:trace>
  <inkml:trace contextRef="#ctx0" brushRef="#br1" timeOffset="74523.276">3775 5715 0,'0'0'0,"0"-35"16,-18 35-1,-17-18 1,-18 18-1,-18 18 1,-17 52 0,88 18 15,35-17-15,71-18-1,-18-35 16,-17-36-15,-18-35-16,-53-35 16,-18-18-1,-17 35 1,-36 36 0,54 35-1,17 35 1</inkml:trace>
  <inkml:trace contextRef="#ctx0" brushRef="#br1" timeOffset="75023.145">4039 5644 0,'-17'18'32,"17"17"-17,-18 18 1,18 18 0,53-18-1,17 0 1,19-53-1,-1 0 1,-35-36 0,0-34-1,-53 35 1,0-36 0,0 36-1,0-1 1,-18 54-1,0 35 1,1 18 0,34 17-1,1-35 1,0-36 0,35-17-1,-18-17 1</inkml:trace>
  <inkml:trace contextRef="#ctx0" brushRef="#br1" timeOffset="75304.478">4568 5856 0,'36'-53'16,"-89"124"-16,70-89 0,36-52 0,0-1 16,-35 18-1,-18 35 17,0 36-1,-18-18-31,18 53 15,0-18 1,18 36 0,17-1-1,-17-17 1,-18-17 0,-53-1-1,0-35 1,-18-18-1,36-17 1</inkml:trace>
  <inkml:trace contextRef="#ctx0" brushRef="#br1" timeOffset="75820.039">4904 5733 0,'0'0'16,"17"0"0,1 0-1,35 0 1,-18-18 15,-17-17-15,-18 17-1,-53 18 1,35 0-16,-52 0 16,34 53-1,36 18 1,18 17 0,70 0-1,36-18 1,-1-34-1,-17-36 1,-88-18-16</inkml:trace>
  <inkml:trace contextRef="#ctx0" brushRef="#br1" timeOffset="76366.842">5486 5345 0,'0'0'0,"-18"-18"0,-17-35 16,-1 18-1,36 70 17,0-17-32,0 35 15,36 52 1,-1 19-1,-17-1 1,-1 1 0,-17-18-1,0-18 1,0-71 15,0-52 0,0-18-15,53-35 0,0 0-1,18 35 1,-1 53 0,1 71-1,-18 17 1,-53 0-1,0-53-15,0 36 16,0-36 0,-18-17-1,0-18 1,18-53 0</inkml:trace>
  <inkml:trace contextRef="#ctx0" brushRef="#br1" timeOffset="76757.452">6156 5715 0,'0'0'0,"-18"0"15,1 0 1,-19 35-1,19 18 1,17 18 0,17-1-1,36-17 1,36-18 0,-19-52 15,-52-54-16,-18-17 1,-36 0 0,-16 0-1,-19 52 1,18 36 0,35 0-16</inkml:trace>
  <inkml:trace contextRef="#ctx0" brushRef="#br1" timeOffset="77179.34">6438 5750 0,'0'18'31,"0"0"-15,18 17-1,17 18 1,18 0 0,18 0-1,-19-36 1,19-34-1,-36-19 1,1-34 0,-19-18-1,-17-1 1,-17 36 0,-1 36-16,0-1 15</inkml:trace>
  <inkml:trace contextRef="#ctx0" brushRef="#br1" timeOffset="77554.577">7003 5715 0,'0'0'0,"17"18"16,19-18 0,-1 0-1,0-18 1,0-17 0,-35-18-1,0 18-15,-53 17 16,1 18 31,16 53-47,19 17 31,17 19-15,35-19-1,18 18 1,-18-35-1,18-53-15,-35 0 0</inkml:trace>
  <inkml:trace contextRef="#ctx0" brushRef="#br1" timeOffset="77851.499">7373 5803 0,'0'0'15,"18"-35"-15,-1 35 0,1 53 31,-18 17 1,0 1-32,0-36 31,0 0-15,0-70 15,0 18-31,-18-36 15,18-18 1,36-17 0,-1 17-1,-17 18 1,-1 18 0</inkml:trace>
  <inkml:trace contextRef="#ctx0" brushRef="#br1" timeOffset="78289.245">8202 5874 0,'0'0'0,"-53"0"32,36 0-17,69 0 17,90 17-17,16 1 1,19-18-1,-19 0-15,-122 0 16,52 0 0,-35-18-1,-36 18 17,-17-17-17,-17-1 1,-18-17-1</inkml:trace>
  <inkml:trace contextRef="#ctx0" brushRef="#br1" timeOffset="99541.558">9807 5644 0,'-17'0'0,"17"18"93,0 0-93,0-1 16,0 1-16,0 0 16,0 17-1,0 18 1,0-36-1,0 19 1,0-19 47,0-34 46,-18 17-109,18-18 16,0 0-1,-18 1-15,18-18 16,0-36-1,18 18 1,-18 35-16,35 1 16,18 17-1,0 17 17,18 19-17,-36-1 1,-17-17-1,-18-36 17,0 0-17,0-52 1,0 17 0,17 18-1,1 35-15,-1 0 16,54 70-1,-18-17 1,-18 18 0,-17-18-1,-18-18 1,0-18 15,17-17 0,-17-35-31</inkml:trace>
  <inkml:trace contextRef="#ctx0" brushRef="#br1" timeOffset="99947.72">10477 5574 0,'0'0'0,"0"-18"0,18 18 16,-36 0 15,1 0-15,17 18-16,-35 17 16,35 36 15,0-1-16,35-17 1,35 0 0,1-53-1,-18-35 1,-18-18 0,-35-18-1,-17-17 1,-19 35-1,19 36-15,-36 17 16,17 0 0</inkml:trace>
  <inkml:trace contextRef="#ctx0" brushRef="#br1" timeOffset="100385.206">10742 5574 0,'0'0'0,"0"18"46,0 17-30,35 35 0,36 1-1,-18-18 1,0-36 0,-18-17-1,0-17 16,1-18-15,-36-36 0,0-17-1,0 53-15,0-18 16,-18 17 0,0 36-1</inkml:trace>
  <inkml:trace contextRef="#ctx0" brushRef="#br1" timeOffset="100775.674">11271 5556 0,'0'0'0,"18"0"15,0 0-15,-1 0 16,1 0 0,-1-35-1,-17 17 1,0-17 0,-35 17-1,-18 18 1,0 53-1,0 18 1,36-1 0,34 1-1,72 0 1,16-54 0,54-17-1,-71-17 1</inkml:trace>
  <inkml:trace contextRef="#ctx0" brushRef="#br1" timeOffset="101322.626">11818 5151 0,'0'0'16,"0"-18"-16,-35 0 16,17 18-1,18 18 17,18 17-17,-1 53 1,19-17-1,-36-36-15,17 89 16,1-18 0,0-18-1,-1-18 1,-17-17 0,0-18-1,0-70 32,0-18-31,0 0-16</inkml:trace>
  <inkml:trace contextRef="#ctx0" brushRef="#br1" timeOffset="101556.848">11518 5115 0,'0'0'0,"-53"-17"16,18-19 0,53 19-1,105-19 1,1 19 0,-19 17-1,-16 0 1,-19 0 15,-52 0-31</inkml:trace>
  <inkml:trace contextRef="#ctx0" brushRef="#br1" timeOffset="101948.202">12241 5415 0,'0'0'16,"-17"18"-16,-19-1 16,1 36-1,35 18 1,0 17 15,71-35-15,-1-35-1,18-1 1,-35-52 0,-35-18-1,-36-70 1,-17 34-1,-18 19 1,18 52 0,17 18-16</inkml:trace>
  <inkml:trace contextRef="#ctx0" brushRef="#br1" timeOffset="102760.876">12735 5045 0,'-17'0'94,"-1"0"-94,0 0 15,1 0-15,-54 17 16,18 1 0,36 0-1,17 17 1,0 0 0,0 0-1,35 18 1,0 18-1,-35-1 1,18 19 15,-18-19-15,0 1 0,0-1-1,0-17 1,17-17-1,19-19 1,17 1 0,17-18-1,36-35 1,-18-1 0,-35-17-1,-53 18 1</inkml:trace>
  <inkml:trace contextRef="#ctx0" brushRef="#br1" timeOffset="102933.019">12788 5486 0,'0'0'0,"-17"-18"16,17 0 15,35 1-16,35-19 1,-52 19-16,17-18 0</inkml:trace>
  <inkml:trace contextRef="#ctx0" brushRef="#br1" timeOffset="103229.872">13176 5027 0,'0'0'0,"-17"0"0,-19-35 16,19 35-16,-1 0 15,0 53 17,18 35-17,0 18 17,18-71-32,0 53 15,35 89 1,-18-89-1,0 0 1,-17-35 0,-1-35-1,1-18 1,-18-18-16</inkml:trace>
  <inkml:trace contextRef="#ctx0" brushRef="#br1" timeOffset="103651.734">13564 5556 0,'0'-17'62,"0"-1"-62,0 0 16,0 1-16,0-19 16,0 1-1,-17 17 1,-19 36-1,1 35 1,35 18 0,0-1-1,53 1 1,0-18 15,17-36-15,-52-17-16</inkml:trace>
  <inkml:trace contextRef="#ctx0" brushRef="#br1" timeOffset="104198.632">13811 5715 0,'-17'18'32,"17"-1"-17,0-34 32,-18 17-47,0-36 16,18-17-1,0-17 1,0 35 0,18-18-1,35 17 1,17 72-1,1 17 1,-53 0 0,-1-1-1,1-52 1,0-35 15,17-35-15,0-1-1,18 18 1,35 53 0,0 53-1,-35 35 1,-35 0 0,-18-17 15,0-36-16,-18-35 1,18-17 0,0-1-16</inkml:trace>
  <inkml:trace contextRef="#ctx0" brushRef="#br1" timeOffset="104542.376">14640 5521 0,'0'18'16,"18"-18"15,17 0-31,0-36 16,-17 1 15,-18 17-31,0-17 15,0 0 1,-53 35 0,0 35-1,18 36 1,35-1 0,71 36-1,34-53 1,-16-18-1,-54-17-15</inkml:trace>
  <inkml:trace contextRef="#ctx0" brushRef="#br1" timeOffset="104870.297">15169 5768 0,'-17'-18'31,"-1"-17"-16,18 0 1,0-18 0,0 35-16,0-52 15,35 17 1,36 17 0,17 36-1,-17 71 1,-36-18-1,-17 70 1,-18-34 0,0-37-1,-18-16 1,18-54 15</inkml:trace>
  <inkml:trace contextRef="#ctx0" brushRef="#br1" timeOffset="105260.979">15769 5098 0,'0'0'0,"0"-18"16,0 0-16,-17-17 15,17 53 32,0-1-47,0 19 16,0 69 0,0-69-1,0 87 1,0 1-1,0-18 1,0-18 0,52-18-1,1-34 1,18-19 0,-1-52-1,-52 17-15</inkml:trace>
  <inkml:trace contextRef="#ctx0" brushRef="#br1" timeOffset="105432.858">15857 5450 0,'-35'0'0,"70"0"0,-158-17 16,105-1 0,36 18-1,70-18 16,0 1-15,-70-1-16</inkml:trace>
  <inkml:trace contextRef="#ctx0" brushRef="#br1" timeOffset="105750.926">16387 5115 0,'0'0'0,"0"-35"16,-18 53 31,0-1-47,-52 54 16,-1 35-1,18 17 1,53-17 15,35 17-15,89-34-1,-18-54 1,-36-35 0,-52 0-16</inkml:trace>
  <inkml:trace contextRef="#ctx0" brushRef="#br1" timeOffset="105979.938">16827 5080 0,'0'0'0,"-17"-18"0,17 1 0,0-19 16,35 54-1,36 70 1,-18 71 15,-36 17-15,-70 54-1,-53-107 1,1-70-16</inkml:trace>
  <inkml:trace contextRef="#ctx0" brushRef="#br1" timeOffset="108824.167">2381 6773 0,'-17'0'31,"17"18"16,0 0-47,0-1 16,0 1-16,0 52 15,-18 19 1,0-19 15,1 1-15,17-36-1,0-17 1,0-36 0,0 0-16</inkml:trace>
  <inkml:trace contextRef="#ctx0" brushRef="#br1" timeOffset="109292.86">2364 6720 0,'0'0'15,"0"-35"-15,0 17 0,17-34 16,19 16 0,87 19-1,-17 34 17,-18 19-17,-53 16 1,-35 1-1,-17 18 1,-89 0 0,-35-19-1,53-16 1,52-19 0,72 19 15,34-19-16,1 36 1,-36 0 0,0 0-1,-17 0 1,17-35 0,0-1 15,-17-17-31,17-17 15,-17-1-15</inkml:trace>
  <inkml:trace contextRef="#ctx0" brushRef="#br1" timeOffset="109480.481">2963 7056 0,'0'0'0,"0"-18"16,18 0 0,-18 36 15,0 0-16,18 17 1,-18 0 0,17 0-1</inkml:trace>
  <inkml:trace contextRef="#ctx0" brushRef="#br1" timeOffset="109636.717">3069 6897 0,'0'0'0,"-35"-53"16,-18 0-1,35 18 1,36 35 15</inkml:trace>
  <inkml:trace contextRef="#ctx0" brushRef="#br1" timeOffset="110262.142">3616 6879 0,'0'0'0,"-18"-17"31,1 17-15,-1 0-16,-70 0 16,-18 17-1,18 36 1,70 0 0,89-18-1,70-17 1,-35-18-1,-36-35 1,-34-18 0,-54 0-1,0 0 1,1 53 0,-19 53-1,36 17 16,18 71-15,53 36 0,-19 17-1,1-18 1,-35-35 0,-53-105-1,-53-19 1,-1-52-1,1-36 1,18-17 0,70-53-1,35 0 1,71 0 0,-18 35-1,-53 71 1</inkml:trace>
  <inkml:trace contextRef="#ctx0" brushRef="#br1" timeOffset="110809.11">4127 6562 0,'0'0'0,"-17"0"0,-1-18 15,1 0 1,17 36 31,0 0-47,0 52 16,0 36-1,17-71-15,-17 36 16,35 35 15,-17-18-15,-18-35-1,18-53 1,-18-18 0,17-70-1,19 0 1,-1 0-1,0 70 1,36 18 0,17 71-1,-35 17 1,-18 35 0,-35-35-1,0-35 1,-17-53 15,17-35-31</inkml:trace>
  <inkml:trace contextRef="#ctx0" brushRef="#br1" timeOffset="111168.518">4674 6526 0,'0'0'0,"-17"-35"16,17 53 31,0-1-47,0 19 15,35 52 1,-17 18-1,-18-71 1,0 88 0,0-17-1,17 0 1,18-35 0,1-54-1,17 1 1,17-53-1,1-54 1</inkml:trace>
  <inkml:trace contextRef="#ctx0" brushRef="#br1" timeOffset="111324.676">4904 6862 0,'0'0'0,"-36"0"0,-87-18 15,70 18 1,88-18-1,89 1 17,17-19-32</inkml:trace>
  <inkml:trace contextRef="#ctx0" brushRef="#br1" timeOffset="111903.747">5644 6597 0,'0'0'0,"0"-35"31,-17 17-15,-36 18-1,-18 0 1,-35 35 0,36 36-1,-1 35 1,36 17-1,53-35 1,52 1 0,36-19-1,0-35 17,0-35-17,-89-17-15,72-36 16,-36-18-16</inkml:trace>
  <inkml:trace contextRef="#ctx0" brushRef="#br1" timeOffset="112216.54">5944 6544 0,'0'0'0,"0"-53"16,-17 18-1,17 17 1,-18 18-1,18 35 1,-18 36 0,18 52 15,0-34-15,0 17-1,18-36 1,17 1-1,-17-36 1,35 0 0,-18-52-1,-17 17-15</inkml:trace>
  <inkml:trace contextRef="#ctx0" brushRef="#br1" timeOffset="112372.768">6262 6897 0,'0'0'0,"-18"53"31,18-18-15,0 0-1,0-17 17</inkml:trace>
  <inkml:trace contextRef="#ctx0" brushRef="#br1" timeOffset="112529.152">6244 6720 0,'0'0'0,"0"-35"0,-17-35 16,-1 34 0,0 36-1</inkml:trace>
  <inkml:trace contextRef="#ctx0" brushRef="#br1" timeOffset="112872.796">6756 6738 0,'17'0'15,"-34"-18"17,-1 18-32,-35 0 15,0 18 1,-35 17 0,17 36-1,54-1 1,52 19-1,36-19 1,-36-52-16,71 17 16,0-35-1,-36-35 1,-52 17 0</inkml:trace>
  <inkml:trace contextRef="#ctx0" brushRef="#br1" timeOffset="113138.385">7144 6509 0,'0'0'0,"0"-88"15,-18 52 1,18 19 0,0 70-1,-18 52 1,18-34-1,0 52 1,36-17 0,-36 0-1,0-35 1,0-18 15</inkml:trace>
  <inkml:trace contextRef="#ctx0" brushRef="#br1" timeOffset="113513.437">7355 6756 0,'0'0'16,"18"-53"0,0 35-1,-36 18 32,0 0-47,1 0 16,-19 18-16,-16-1 15,-19 19 1,53-1 15,18 0-15,18 18-1,17 18 1,36-1 0,-1-34-1,-34-36 1,-1 17 0,-35-34-1,0-1-15</inkml:trace>
  <inkml:trace contextRef="#ctx0" brushRef="#br1" timeOffset="113966.592">8043 6862 0,'0'0'0,"-35"0"16,0 0-1,88 0 16,53 0-15,52 0 0,36 0-1,-141 0-15,53 0 16,18-18 0,-72 18 15,-52-18 0,-17 18-15,-18-17-1,17 17-15,-17-18 16</inkml:trace>
  <inkml:trace contextRef="#ctx0" brushRef="#br1" timeOffset="115733.439">9701 6844 0,'0'-18'32,"-17"18"-17,17-17 1,-18 17-1,0 0 1,-17 0 0,-18 17-1,0 36 1,36 0 0,-1-35-16,18 17 15,18 18 1,35-18-1,17-17 1,1-18 15,-1 0-15,1-53-16</inkml:trace>
  <inkml:trace contextRef="#ctx0" brushRef="#br1" timeOffset="116092.904">10037 6844 0,'0'0'16,"0"-18"0,0 1-1,-18 17 1,-17 35 0,-1 18-1,36 17 1,18-17-1,53 0 1,-1-53 15,-17-17-15,-18-19 0,-35-17-1,0-17 1,-53-18-1,18 70 1,0 18 0,35 18-1</inkml:trace>
  <inkml:trace contextRef="#ctx0" brushRef="#br1" timeOffset="116484.212">10407 7020 0,'0'0'15,"0"-17"17,-18-1-17,1-17 1,-1-18-1,18 0 1,35 0 0,36 35-1,17 18 1,-70 18-16,35 53 16,-18-1-1,-35 1 1,0-18-1,-35-1 1,17-16 0,18-54 15</inkml:trace>
  <inkml:trace contextRef="#ctx0" brushRef="#br1" timeOffset="116874.847">10936 6509 0,'-18'-36'15,"18"19"1,0 34 31,0 19-47,0 34 15,0 36 1,0 0 15,0-18-15,0-53-16,0 54 15,0-36 1,18 17 0,35-35-1,18-35 1,34-35 0,-52-18-1</inkml:trace>
  <inkml:trace contextRef="#ctx0" brushRef="#br1" timeOffset="117066.195">11042 6826 0,'0'0'16,"-88"-17"-16,70 17 31,36-18-15,52 18-1,1-35 1,-36 35-16</inkml:trace>
  <inkml:trace contextRef="#ctx0" brushRef="#br1" timeOffset="117453.159">11536 6826 0,'17'0'32,"1"-17"-32,17-19 31,-35 1-16,-17 0 1,-36 35 0,-18 35-1,18 18 1,53 35 0,0-17-1,18-54-15,53 54 16,17-36-1,0-17 1,-18-36 0,-34 1-16</inkml:trace>
  <inkml:trace contextRef="#ctx0" brushRef="#br1" timeOffset="117687.44">12136 6738 0,'0'0'0,"0"-18"16,-18 18 0,-17 18 15,17 0-31,-35 35 16,-17 17-1,17 1 1,17-1-1,-17-34 1,36-36 0</inkml:trace>
  <inkml:trace contextRef="#ctx0" brushRef="#br1" timeOffset="117906.291">11800 6809 0,'0'0'0,"0"-18"15,18-17 1,17 70 0,18 36-1,0 17 1,0-18 0,0 1-1,-18-36 1,-17-35-1</inkml:trace>
  <inkml:trace contextRef="#ctx0" brushRef="#br1" timeOffset="118313.015">12435 6473 0,'0'0'0,"0"-17"16,0-18-1,18 17 1,0 18 0,-18 35-1,0 18 1,0 35 15,0 18-31,-18-18 16,18 18-1,0 0 1,0-35 0,35-36-1,18-18 16,0-17-15,-18-17-16</inkml:trace>
  <inkml:trace contextRef="#ctx0" brushRef="#br1" timeOffset="118469.193">12612 6826 0,'0'0'0,"-88"0"15,70-17 1,53-1 0,53 0-1,-17-17 1</inkml:trace>
  <inkml:trace contextRef="#ctx0" brushRef="#br1" timeOffset="118984.814">13353 6456 0,'0'0'0,"0"-35"15,-18 17 1,-17 0-1,-18 18 17,-35 18-17,-1 35 1,54-18-16,-53 71 16,53 35-1,35-17 1,53-19-1,52-16 1,19-19 0,-36-70-1,-35-53 1,-35 36 0</inkml:trace>
  <inkml:trace contextRef="#ctx0" brushRef="#br1" timeOffset="119406.67">13617 6385 0,'0'0'16,"0"-17"-16,0-1 15,0-17 1,0 17 0,0 0-1,-17 54 16,-1 52-15,0 35 15,18 18-15,0-17 0,18-18-1,0-36 1,-1-52-16</inkml:trace>
  <inkml:trace contextRef="#ctx0" brushRef="#br1" timeOffset="119609.789">13829 6879 0,'0'0'0,"0"18"46,0-1-30,0 1-16,18 0 16,-18-1-1,0 1 1</inkml:trace>
  <inkml:trace contextRef="#ctx0" brushRef="#br1" timeOffset="119750.4">13829 6667 0,'0'0'0,"0"-35"0,-18-18 15,18 36 1</inkml:trace>
  <inkml:trace contextRef="#ctx0" brushRef="#br1" timeOffset="120093.962">14411 6720 0,'0'-17'16,"-35"-1"-1,-36 18 1,1 0 0,-1 18-1,0 35 1,54-36-16,-1 54 16,53 17-1,54-17 1,16-36-1,1-17 1,-17-36 15,-72 0-31</inkml:trace>
  <inkml:trace contextRef="#ctx0" brushRef="#br1" timeOffset="120375.177">14711 6368 0,'0'0'0,"-35"-89"16,17 54-1,18 88 17,18 35-17,-1 36 1,1 17-1,-18-88-15,17 53 32,-17-18-17,18-35 1,0-53 0</inkml:trace>
  <inkml:trace contextRef="#ctx0" brushRef="#br1" timeOffset="120734.7">15011 6632 0,'0'0'0,"0"-17"0,0-1 16,-18 18-1,0 0 1,-17 0-1,-18 0 1,18 18 15,-18 17-15,-18 18 0,71-18-1,0 18 1,36 0-1,17 0 1,17-18 0,1-17-1,-18-18 1,-18 0 0</inkml:trace>
  <inkml:trace contextRef="#ctx0" brushRef="#br1" timeOffset="121078.329">15363 6403 0,'0'0'0,"0"-18"0,0 1 15,0-19 1,-35 36 0,-18 0-1,0 53 1,0 35 0,36 18-1,17 18 1,53-1-1,0-35 1,17-17 0,1-71-1</inkml:trace>
  <inkml:trace contextRef="#ctx0" brushRef="#br1" timeOffset="121390.883">15663 6332 0,'0'0'0,"-17"-17"0,-1-1 16,36 53 15,35 54-16,-18 52 1,-17 17 0,-18-105-1,-53 71 1,17-18 0,-17-53-1,36-53-15</inkml:trace>
  <inkml:trace contextRef="#ctx0" brushRef="#br1" timeOffset="125624.815">2540 8202 0,'0'0'0,"0"-18"15,0 1 1,0 34 47,0 1-63,0 0 15,0 35 1,0 70-1,35 1 1,-17-19 0,0-34-1,-18-36 1,0-52 15,0-19-31</inkml:trace>
  <inkml:trace contextRef="#ctx0" brushRef="#br1" timeOffset="125999.667">2593 8237 0,'0'0'15,"-18"-88"1,18 18 0,36 17-1,16 53 1,54 0-1,0 53 1,0 35 0,-18 18-1,-53 35 1,-52-35 0,-36-1-1,-35-34 1,-36 0-1,54-54 1,17-17 15,106-17 1,-36-1-32</inkml:trace>
  <inkml:trace contextRef="#ctx0" brushRef="#br1" timeOffset="126390.389">3369 8378 0,'0'0'15,"0"-17"-15,-18-1 16,-17 1-1,-18 69 1,18 19 0,35 35 15,70 0-15,36-53-1,0-53 1,-35-18-1,-54-17 1,-17-54 0,-53-52-1,-17 71 1,-1 52 0,54 18-1,17 18 1</inkml:trace>
  <inkml:trace contextRef="#ctx0" brushRef="#br1" timeOffset="126874.797">3739 8378 0,'0'0'0,"0"18"0,0 0 15,0 35 1,36 35 0,17-18-1,52-17 1,-16-53-1,-1 0 1,-53-35 0,-17-53 15,-18-18-15,0 0-1,-18 89 1,0 17-1,18 70 1,0 36 0,36-18-1,-19-17 1,19-36 0,-1-35-1</inkml:trace>
  <inkml:trace contextRef="#ctx0" brushRef="#br1" timeOffset="127484.242">4480 7990 0,'0'0'0,"0"-17"0,-17 17 16,-19-18-1,36 0 1,0 36 0,0 53-1,18 17 1,35 35-1,-18 18 1,-17-17 0,-1-36-1,-17-35 17,18-53-17,-18-18 1,0-87-1,35-1 1,1 53 0,52 0-1,0 71 1,18 34 0,-53 72-1,-88-36 1,-54-17-1,-17-18 1,18-36 0,35-17-1,53-35 1</inkml:trace>
  <inkml:trace contextRef="#ctx0" brushRef="#br1" timeOffset="127859.268">5098 7973 0,'0'0'0,"0"-18"0,0 36 63,0-1-63,17 19 15,19 52 1,-1 35 0,-18 18 15,1 1-16,0-107-15,17 53 16,-17-53 0,17-35-1,-17-35 1</inkml:trace>
  <inkml:trace contextRef="#ctx0" brushRef="#br1" timeOffset="128203.027">5503 8396 0,'18'0'15,"0"-18"-15,17 18 16,0-35 0,0 0 15,-17 0-16,-18-18 1,-18 35 0,-34 18-1,-19 53 1,53-18-16,1 89 16,17-1-1,35-35 1,36-35-1,-1-17 1,18-54 0,-70 18-1</inkml:trace>
  <inkml:trace contextRef="#ctx0" brushRef="#br1" timeOffset="128718.597">6385 8114 0,'-17'-18'16,"17"1"-16,-36-1 15,1 18 16,-35 0-15,-1 0 0,-17 71-1,35 17 1,35 53 0,18-88-16,18 70 15,52-17 1,19-35-1,-19-36 1,36-35 0,-18-18-1,-17-70 1</inkml:trace>
  <inkml:trace contextRef="#ctx0" brushRef="#br1" timeOffset="129062.93">6756 7990 0,'0'0'0,"-18"-35"15,18 0 1,-18 35 0,1 17 15,17 36-16,-18 18 1,18-36-16,0 89 16,18 17-1,17-18 1,0-35 0,18-35-1,18-35 1,17-53 15,-70-1-31</inkml:trace>
  <inkml:trace contextRef="#ctx0" brushRef="#br1" timeOffset="129187.93">7126 8396 0,'0'18'16,"0"-36"-16,-18 89 31,18-54-31,-17 54 16,17-18-1,0-18 1</inkml:trace>
  <inkml:trace contextRef="#ctx0" brushRef="#br1" timeOffset="129344.068">7179 8132 0,'0'0'0,"18"-53"0,-1 17 32,-17 54-17</inkml:trace>
  <inkml:trace contextRef="#ctx0" brushRef="#br1" timeOffset="129672.592">7514 8237 0,'0'-17'15,"0"-1"1,-17 18 0,-19-18-1,-17 54 1,0 17-1,53-18 1,-35 71 0,35 0-1,35-1 1,36-34 0,-18-36-1,0-35 1,0-53-1,-36 18-15</inkml:trace>
  <inkml:trace contextRef="#ctx0" brushRef="#br1" timeOffset="129985.214">7832 7937 0,'0'0'0,"-18"-17"0,18 34 47,0 1-32,0 17 1,0 1 0,0-1-16,0 71 15,-18 17 1,18 18-1,0-17 1,18-71 0,-18-18-1,18-35 1,-1-35 0</inkml:trace>
  <inkml:trace contextRef="#ctx0" brushRef="#br1" timeOffset="130375.703">8149 8273 0,'0'0'0,"18"-53"31,-18 35-15,-18 18 31,1 0-47,-19 0 15,-52 0 1,53 18-16,-36-1 16,18 36-1,53-17 1,0 34 0,36 1-1,16-1 1,37 18-1,-36-70 17,0 0-17,-36-18 1,1-18 0,-1 0-16</inkml:trace>
  <inkml:trace contextRef="#ctx0" brushRef="#br1" timeOffset="130766.618">8961 8361 0,'0'0'0,"-53"0"31,35 0-15,36 17 15,70-17-15,18 18-1,17 0 1,-35-18 0,-70 0-16,35 0 15,-35 0 1,-18-18 0,0 0-1,0 1-15</inkml:trace>
  <inkml:trace contextRef="#ctx0" brushRef="#br1" timeOffset="131939.364">10425 8537 0,'0'0'0,"0"-17"16,0-1-1,0 0 1,0 1 0,-18-19-1,-35 36 1,-18-17 0,1 17-1,-1 35 1,54 36-1,17 17 1,70-18 0,18-34-1,1-36 1,-36-18 0,-18-35 15,-18 18-31,19-89 15,-19-34 1,1 16 0,-18 37-1,0 34 1,-18 53 0,1 18-1,-19 53 1,36 0-1,0 18 1,0 17 0,0 0-1,0 53 1,0-53 15,0-35-15,0-17-1,0-19 1,36-34 0</inkml:trace>
  <inkml:trace contextRef="#ctx0" brushRef="#br1" timeOffset="132331.817">10760 8361 0,'0'0'0,"0"-18"16,-18 36 15,0 35-15,1 35 0,17-18-1,17-34 1,19 17-1,17-18 1,17-35 0,-35-35-1,-17-18 1,-18-18 0,0-17-1,-53 0 1,0 53 15,18 35-31,17 17 16</inkml:trace>
  <inkml:trace contextRef="#ctx0" brushRef="#br1" timeOffset="132799.992">11165 8378 0,'0'0'0,"0"-17"32,0 34-1,-17 19-15,-1 34-1,18 18 1,18-17-1,35-18 1,-18-53-16,18 18 16,35-36-1,-17-35 1,-1-35 0,-17-18-1,-53 18 1,0 53 15,-18 35-15,-17 35-1,35 53 1,0 0 0,0-17-1,35-18 1,18-36-1,-35-17-15</inkml:trace>
  <inkml:trace contextRef="#ctx0" brushRef="#br1" timeOffset="133379.228">11871 7973 0,'0'0'0,"0"-18"0,-18 0 16,1-34-1,-1 52 1,0 0 0,18 52-1,0 37 1,0 34-1,0 18 1,0 0 0,0 0-1,0-70 1,18-53 0,-18-36 15,35-53-16,1-34 1,34-1 15,-17 53-15,18 53 0,-18 88-1,-18 18 1,-35 0-1,0-71-15,-18 36 16,-52-18 0,-19-53-1,1-18 1,35-17 0,18-36-1</inkml:trace>
  <inkml:trace contextRef="#ctx0" brushRef="#br1" timeOffset="133769.791">12400 7990 0,'0'0'0,"-18"-17"15,-17-19 1,35 1 0,-17 35-1,17 71 17,17 35-17,-17 17 1,0 18-1,0-35 1,0 17 0,18-105-1,-1 53 1,19-54 0,-1-52-1,-17 35-15</inkml:trace>
  <inkml:trace contextRef="#ctx0" brushRef="#br1" timeOffset="134098.215">12629 8343 0,'0'-17'31,"18"17"-31,0-18 16,-1 18-16,19-35 15,-1-1 1,-35 1 0,-35 17 15,-1 18-15,-34 18-1,17 70 1,53 71-1,35-71 1,53-17 0,1-54-1,-19-17-15</inkml:trace>
  <inkml:trace contextRef="#ctx0" brushRef="#br1" timeOffset="134863.756">13388 7990 0,'0'0'0,"0"-17"16,35-1-1,-17-17 1,-18 17 0,0 1-1,-88 17 1,-18 17-1,18 36 1,-1 35 0,36 18-1,36 18 17,52-1-17,36-17 1,35-18-1,-1-53 1,-16-17 0,-19-53-1,-17-18 1,-18-18-16</inkml:trace>
  <inkml:trace contextRef="#ctx0" brushRef="#br1" timeOffset="135458.038">13758 7849 0,'0'-35'16,"0"17"0,0-17-1,0 53 32,-17-1-31,17 19-16,0 17 15,0-18-15,0 71 16,0 35 0,0-18-1,0 1 1,17-36 15,1-35-15,17-53-1,1-18 1,34-35 0,1-35-1,-18 35 1,-36 18 0,-17 70 15,0 18-16,-17 0 1,17-18 0</inkml:trace>
  <inkml:trace contextRef="#ctx0" brushRef="#br1" timeOffset="135630.455">14111 8096 0,'0'0'0,"0"-17"0,0-1 16,-18-17 15,1 35-31,17 17 16</inkml:trace>
  <inkml:trace contextRef="#ctx0" brushRef="#br1" timeOffset="135927.817">14552 8149 0,'0'0'0,"-18"0"31,-17-17-31,-53 34 31,17 18-15,1 36-1,52 17 1,36 18 0,52-18-1,19-53 1,-54-17-16,53-18 15,0-53 1</inkml:trace>
  <inkml:trace contextRef="#ctx0" brushRef="#br1" timeOffset="136240.282">14922 7867 0,'0'0'0,"-17"-18"0,-36-35 31,18 36-15,17 17 15,18 17-31,0 54 16,18 17-1,-18 36 1,17-1-1,-17 1 1,0-19 0,18-34-1,0-71 1,-1 0 0</inkml:trace>
  <inkml:trace contextRef="#ctx0" brushRef="#br1" timeOffset="136630.903">15169 8149 0,'0'0'0,"0"-53"16,0 36 0,-35-1-1,-18 18 1,18 0-1,-36 0 1,18 35 0,1-17-1,34 17 1,18 0 0,0 36-1,0-53-15,35 35 16,0 17 15,18-17-15,18-18-1,-18-35 1,-18-17 0,-17-1-16</inkml:trace>
  <inkml:trace contextRef="#ctx0" brushRef="#br1" timeOffset="136975.315">15593 7937 0,'0'0'0,"-18"-17"0,0-1 15,18 1-15,-17-1 32,-1 18-32,1 0 15,-19 35 1,1 18 0,0 53-1,17 0 16,18 17-31,35-52 16,18 35 0,18-89-1,-54-17-15</inkml:trace>
  <inkml:trace contextRef="#ctx0" brushRef="#br1" timeOffset="137225.353">15822 7832 0,'0'0'0,"18"0"16,52 0 0,1 53-1,-18 17 1,-53 54-1,-18 34 1,-52 1 0,-54-35-1,-35-36 1</inkml:trace>
  <inkml:trace contextRef="#ctx0" brushRef="#br1" timeOffset="141135.334">2452 9543 0,'0'0'0,"-18"-18"16,18 0-1,-17 18 1,17 18 31,0 0-31,0 17-16,0 106 15,35 18 1,-18 0-1,1-36 1,0-52 0,-18-19-1,0-34 1,0-36 0,0-34-1,0 34 1</inkml:trace>
  <inkml:trace contextRef="#ctx0" brushRef="#br1" timeOffset="141479.106">2505 9560 0,'0'0'0,"0"-35"16,0 0-1,35-1 1,36 36-1,17 53 1,18 53 0,-36 53-1,-17-18 1,-35 0 0,-54-53-1,-17-17 1,-52-1-1,-1-52 1,35-18 0,54 0-1,17-18 1,17 1 0</inkml:trace>
  <inkml:trace contextRef="#ctx0" brushRef="#br1" timeOffset="141885.373">3016 9966 0,'0'0'0,"0"-18"16,0 1-1,0 34 17,18 1-32,0 53 15,-1-1 1,-17-17 15,0-18-15,18-35-1,-18-17 1,0-19 0,0 1-16,0-35 15,17-19 1,19 19 0,-1 34-1,0 19 1</inkml:trace>
  <inkml:trace contextRef="#ctx0" brushRef="#br1" timeOffset="142370.049">3739 9807 0,'0'0'0,"0"-35"31,0 17-31,0 1 16,-35-1 0,-53 18-1,0 35 1,0 53 0,70 18-1,88 0 1,36-71-1,0-17 1,-35-36 0,-36-52-1,-35-18 1,0-1 0,-18 54-1,1 53 16,17 52-15,17 1 0,19 17-1,17-35 1,35-35 0,-71-18-16</inkml:trace>
  <inkml:trace contextRef="#ctx0" brushRef="#br1" timeOffset="142948.319">4322 9842 0,'0'0'0,"0"-70"15,-36 35 1,-17 52 0,18 36-1,17 35 16,36-17-15,35-36 0,-18-35-1,1-17 1,-19-36 0,-17-53-1,0 18 1,-17 52-1,-1 36 1,-17 89 0,17 16-1,36 54 1,35 18 0,-1 17-1,-16 17 16,-36-105-15,-18-53 0,-17-71-1,-36-52 1,-17-18 0,35-18-1,35-18 1,54 18-1,17 18 1,17 18 0,-52 52-16</inkml:trace>
  <inkml:trace contextRef="#ctx0" brushRef="#br1" timeOffset="144371.851">5556 9948 0,'0'18'0,"-17"-18"31,-1-18-15,-35-17-1,18 17-15,-71-52 16,0-1 0,18-17-1,88 0 1,18 17 0,17 54-1,35-1 1,-70 36 15,-35 35-15,-35 0 15,-19 17-15,19 36-1,52-71-15,1 36 16,-1 17-1,18-17 1,35-19 0,36-34-1,52-18 1,-35-35 0,-17-36-1,-1-35 1,-17 18-1,-35 0 1,0 53 0,-1 35 15,19 0-15,-19 0-16</inkml:trace>
  <inkml:trace contextRef="#ctx0" brushRef="#br1" timeOffset="145841.02">6421 9895 0,'0'0'0,"17"-17"31,-17-19-16,-17 1 1,-36 0 0,-18 35-1,-17 18 1,17 17 0,54 35-1,34 1 1,72-18-1,34-18 1,-88-35-16,53-17 16,-17-36-1,-36-36 1,1-52 0,-36-17 15,0 34-16,0 71 1,0 18 0,-18 53-1,0 34 1,18 37 0,0 34-1,0-17 1,18 35-1,0-53 1,17-52 0,0-19-1,0-17 1</inkml:trace>
  <inkml:trace contextRef="#ctx0" brushRef="#br1" timeOffset="146169.066">6879 9807 0,'0'0'16,"0"-17"-16,0-1 16,35 36-1,1 52 1,17 54 0,-36-36-1,-17-35 1,0-36-1,0-52 17,-17 17-32,17-34 15,0-72 1,0 1 0,35 34-1,18 36 16,0 53-31</inkml:trace>
  <inkml:trace contextRef="#ctx0" brushRef="#br1" timeOffset="146512.828">7391 9719 0,'0'0'0,"-18"0"31,0 18-31,1 17 16,-19 35 0,19 19-1,34-1 1,36-18 0,0-52-1,18-18 1,-53-53 15,-1-35-15,-17-53-1,-35 35 1,0 53 0,17 53-1,18 18 1</inkml:trace>
  <inkml:trace contextRef="#ctx0" brushRef="#br1" timeOffset="146841.383">7691 9772 0,'0'0'16,"17"0"-16,-17-18 0,0-17 16,-17 35 15,-1 35-16,0 53 17,18 36-17,0-71-15,0 88 16,0 0 0,-17-35-1,-1-36 1,0-34-1,18-19 1,0-34 0,-17-36-1,17-53 1</inkml:trace>
  <inkml:trace contextRef="#ctx0" brushRef="#br1" timeOffset="147091.48">7726 9772 0,'0'-35'16,"0"70"-16,0-159 16,35 72-1,53 69 1,0 36 0,-17 53-1,-53 17 1,-71 1-1,0-71 1,-35-18 0,35-17-1,17-18 1</inkml:trace>
  <inkml:trace contextRef="#ctx0" brushRef="#br1" timeOffset="147701.178">9754 9966 0,'0'0'15,"-35"0"-15,-53 0 16,70 0-16,-17 0 15,17 0 1,71 0 15,53 18-15,35-18 0,0 0-1,-53 0 1,-35 0-1,-53-18 17</inkml:trace>
  <inkml:trace contextRef="#ctx0" brushRef="#br1" timeOffset="148591.767">11148 10037 0,'0'-18'16,"0"-17"-1,-36-1 1,-34 19-1,52 17-15,-105 0 16,35 17 15,17 54-15,71-1 0,35 1-1,54-18 1,16-35-1,-16-36 1,-19-35 0,-17-53-1,-18-35 1,-17-35 0,-18-1-1,0 107 1,-35 52-1,35 53 1,0 36 0,0 35 15,0 17-15,0 1-1,0-18 1,-18-36-1,18 1 1,0-36 0,18-35-1,35 0 1</inkml:trace>
  <inkml:trace contextRef="#ctx0" brushRef="#br1" timeOffset="148935.446">11501 10001 0,'17'18'31,"-17"0"-15,35 52 0,1 1-1,-36-1 1,0-35-1,0-17 1,0-36 0,0 1-1,0-36 1,-18-35 0,18 0-1,0 52-15,35-34 16,18 52-1,0 18 1,-35 0 0</inkml:trace>
  <inkml:trace contextRef="#ctx0" brushRef="#br1" timeOffset="149419.783">12171 9966 0,'0'0'0,"0"-18"16,0 1-1,0-19 1,-71-17 0,-17 53-1,0 36 1,35 34-1,35 19 1,89-1 0,17-35-1,-17-36 17,-18-34-17,-18-36 1,-18-35-1,1-1 1,-18 19 0,0 105-1,0 36 1,0-1 0,35 18-1,1-35 1,17-35-1,-18-36 1</inkml:trace>
  <inkml:trace contextRef="#ctx0" brushRef="#br1" timeOffset="150060.416">12700 9860 0,'0'0'0,"0"-35"0,0-18 31,-53 53-15,-17 18 0,17 52-1,53 1 1,17-1 0,1-52-16,52 17 15,1-35 1,-18-17-1,-18-54 1,0-35 0,-35 18-1,0 0 17,-17 88-17,-18 17 1,-1 72-1,1 34 1,17 18 0,18 18-1,0 53 1,-17-71 0,-1-35-1,-17-18 1,0-53-1,-18-53 1,17-35 0,1-17-1,0-18 1,35-1 15,70-16-15,19 16-1,34 1 1,-70 53-16</inkml:trace>
  <inkml:trace contextRef="#ctx0" brushRef="#br1" timeOffset="151169.723">13123 9419 0,'0'0'0,"0"-17"16,-17 17 15,17 35-15,0 53-1,0 53 1,0 0 0,0 0-1,0-35 16,-18-88-31,0 35 16,18-18 0,-17-70 15,-1-18-15,18 18-16,0-89 15,53-35 1,35 1-1,-35 69 1,18-16 0,-18 34-1,0 53 1,-18 54 0,0 17 15,-17 52-16,-1 19 1,-17 17 0,0-18-1,18 19 1,-18-54 0,18-35-1,-18-36 1,0-34-1</inkml:trace>
  <inkml:trace contextRef="#ctx0" brushRef="#br1" timeOffset="151372.776">13353 9966 0,'0'0'0,"-36"-18"0,19 1 31,34 17-15,19-18-1,34 18 1,18-35 0,-70 35-16</inkml:trace>
  <inkml:trace contextRef="#ctx0" brushRef="#br1" timeOffset="151794.533">13688 9878 0,'0'53'16,"0"-18"0,0 0-1,0 1 1,0-54 31,0 0-32,0-52 1,0 52-16,0-53 16,17-17-1,36 53 1,53 35-1,-18 53 1,-35 35 0,-17 0-1,-36 1 1,-36-37 0,1-16-1,35-19 1,18-17-1</inkml:trace>
  <inkml:trace contextRef="#ctx0" brushRef="#br1" timeOffset="152295.227">14446 9825 0,'0'0'0,"0"-18"0,0 1 16,-35 17 0,-53 0-1,-18 52 1,35 19 0,71 17-1,0-52-15,71 34 16,35-35-1,0-17 17,-36-53-17,-35-53 1,-17-71 0,-18-88-1,-35 88 1,0 53-1,17 71 1,0 53 0,18 52-1,0 89 1,0 17 0,18-17-1,-36-35 1,-52-36-1,52-88 1</inkml:trace>
  <inkml:trace contextRef="#ctx0" brushRef="#br1" timeOffset="152873.404">13070 9948 0,'18'0'16,"0"0"0,-1 0-1,36 0 1,-35 0-16,52-17 16,-52 17-16</inkml:trace>
  <inkml:trace contextRef="#ctx0" brushRef="#br1" timeOffset="153904.657">15011 9472 0,'0'-18'16,"0"1"0,0-1-1,0 36 32,-18-18-47,0 70 16,1 19-1,17-54-15,-18 106 16,18-18 0,0-17-1,0-35 17,0-36-17,18-35 1,-1-35-1</inkml:trace>
  <inkml:trace contextRef="#ctx0" brushRef="#br1" timeOffset="154248.564">15028 9472 0,'0'0'0,"18"-70"15,17 52 1,36 18-1,17 35 1,18 53 0,-36 36-1,-17 17 17,-53 0-17,0-35 1,-53-36-1,-17-17 1,-36-35 0,-53 0-1,106-18 1,36 0 0,52-36-1</inkml:trace>
  <inkml:trace contextRef="#ctx0" brushRef="#br1" timeOffset="154686.062">15628 9860 0,'0'0'16,"18"-53"-1,-1 53 1,19 0 0,-1 18-1,0 52 1,-17 19 0,-18-1-1,0-35 1,-35-53 15,35-36-15,-18-34-1,18-18 1,0 52 0,35-52-1,18 0 1,0 53-1,0 17 1,-35 18-16</inkml:trace>
  <inkml:trace contextRef="#ctx0" brushRef="#br1" timeOffset="155061.077">16157 9719 0,'0'0'0,"0"18"0,0 17 31,0 35-15,0 1 0,0 17-1,0-17 1,35-18 0,36-36 15,-18-17-16,0-53 1,-18-35 0,0-18-1,-35-17 1,0 52 0,-52 18-1,16 53 1,19 0-16,-1 18 15,18 0 1</inkml:trace>
  <inkml:trace contextRef="#ctx0" brushRef="#br1" timeOffset="156076.601">16739 9648 0,'0'0'0,"0"18"78,0 17-63,0 36 1,0 52 0,0 36-1,0-18 1,0-35 0,0-18-1,-17-35 1,17-35-1,0-36 1,-18 1 0,18-1-16,0-17 15</inkml:trace>
  <inkml:trace contextRef="#ctx0" brushRef="#br1" timeOffset="156311.197">16792 9772 0,'0'0'0,"0"-35"0,0 17 16,18-17-16,-1-18 16,19 35-1,17 53 1,-36 54 0,-17 16-1,-17-16 1,-54-19-1,18-52 1,36-18 0</inkml:trace>
  <inkml:trace contextRef="#ctx0" brushRef="#br1" timeOffset="156717.466">17462 9349 0,'0'0'15,"0"-18"1,-35 18 0,-35 0-1,52 18-15,-88 52 16,36 36 0,17 53-1,53-1 1,53-16 15,52-37-15,1-52-1,0-35 1</inkml:trace>
  <inkml:trace contextRef="#ctx0" brushRef="#br1" timeOffset="156999.14">17868 9331 0,'18'-18'0,"-36"36"0,53-36 0,1 36 16,34 17-1,-17 89 1,-53-71-1,0 123 1,-53 0 0,-53-34-1,-35-54 1,0-35 0,106-36-16</inkml:trace>
  <inkml:trace contextRef="#ctx0" brushRef="#br1" timeOffset="160251.328">18680 5221 0,'0'0'15,"0"-35"-15,0 0 16,52-36 0,1 18-1,0 35 1,-17 18 0,69 18 15,-34 35-16,17 35 1,-53-17 0,-17 35-1,-18-18 1,0 18 0,-18-1-1,-17 1 1,0 0-1,0 18 1,35-1 0,17 36-1,36-53 1,35-18 0,1-18-1,-19-17 16,-17-53-15,-18 0 0,1-53-1,-36 0 1,0 18 0,-18 18 15,18 34-16,-18-17-15,18 53 16,-17 0 0,-1 35-1,0 18 1,1 35 0,17 36-1,0 105 16,0-35-15,0-18 0,-18-70-1,0 88 1,1 17 0,-18 54-1,-1-124 1,-17-53-1,-52-53 1,-72-53 0,-35-35-1,54-53 1,193-17 0,0 35-1</inkml:trace>
  <inkml:trace contextRef="#ctx0" brushRef="#br1" timeOffset="161502.46">20726 6174 0,'0'0'0,"0"-18"0,-18-17 15,0-18 1,18 17 0,-17 19-1,17 52 16,0 53-15,17 53 0,19 18-1,-36-18 17,0 0-17,0-105-15,-36 87 16,1-35-1,35-35 1,-18-35 0,18-71 15,0 35-31,0-52 16,18-18-1</inkml:trace>
  <inkml:trace contextRef="#ctx0" brushRef="#br1" timeOffset="161815.682">20690 6085 0,'0'0'0,"0"-17"0,0-1 15,-17-17 1,87 35 15,-34 17-31,87 36 16,-35 36-1,-35-1 1,-53 0 0,-70-17-1,-1-36 1,-17-18-1,70-17 1,18-17 0</inkml:trace>
  <inkml:trace contextRef="#ctx0" brushRef="#br1" timeOffset="162237.759">21184 6244 0,'0'0'0,"18"0"16,17-17-1,-17 17-15,17-36 16,-17-17-1,-18 18 1,-18 0 0,-35 17-1,-35 71 17,53 35-17,35 18 1,53-18-1,17 0 1,1-35 0,-1-35-1,1-18 1,-71-18-16</inkml:trace>
  <inkml:trace contextRef="#ctx0" brushRef="#br1" timeOffset="162519.059">21661 6227 0,'0'0'15,"17"17"-15,18 18 0,1 36 16,-19 0 0,-17-19 15,0-34-16,-35-18 1,17-53 0,1-17-1,34-36 1,54-18 0,-18 36-1,-18 35 1</inkml:trace>
  <inkml:trace contextRef="#ctx0" brushRef="#br1" timeOffset="163488.503">20126 6456 0,'18'0'47,"-1"0"-31,1-18 0,-36 18 15,-17 0 0,17 0-15,1 0-1,34 0 1,36 0 0,-17 0-1,-19 0 1,-17-17-1,-35 17 1,0 0 0,35-18-1,17 18 32,-34-18 16,-1 18-63,0 0 15,18-17 1</inkml:trace>
  <inkml:trace contextRef="#ctx0" brushRef="#br1" timeOffset="164302.497">22313 5662 0,'-17'-18'16,"17"1"-1,17-1 1,1-35-1,-18 18 1,0 0 0,-18 35-1,-17 0 1,-18 35 0,0 36-1,35 34 1,18 36-1,0-70-15,-17 105 32,-1 1-17,18-36 1,0-35 0,0-36-1,18-52 1,-1-36 15,1 1-31</inkml:trace>
  <inkml:trace contextRef="#ctx0" brushRef="#br1" timeOffset="164771.493">22225 6297 0,'0'0'16,"-18"-18"-16,1 18 0,17-17 15,0-18 1,70-1-1,18 19 1,36-19 0,-18-17 15,-36 18-15,-34 0-1,-36 17 1,-18 18-1,-35 35 1,18 71 0,35 18-1,88 17 1,-17-71 0,-19-52-1,1-36 1,-53-52-1,0-36 1,-53-70 0,-17 70 15,17 71-15,18 35-1,52 17 1</inkml:trace>
  <inkml:trace contextRef="#ctx0" brushRef="#br1" timeOffset="165115.543">22948 6121 0,'0'0'0,"18"17"0,17 36 16,0 18-1,-17 35 1,-18-36 0,0-17-1,0-35 1,-18-36 15,18-17-15,-17 17-16,17-52 15,0-36 1,17-18 0,19 54-1,-1 17 1,-17 35 0</inkml:trace>
  <inkml:trace contextRef="#ctx0" brushRef="#br1" timeOffset="165897.273">23319 6209 0,'0'0'0,"0"35"15,0 36 1,0-18-1,0 0 1,0-18 0,0-18-1,0-34 95,0-1-95,0 1 1,0-1-16,-18-17 31,18-54-15,0 54-16,0-35 15,35-72 1,53 90 0,18 87-1,-18 71 1,-17 17 0,-36-35-1,-17-70-15,-18 17 31,0-88-15,-18-17 0,18-36-1,18 0 1,35 53 0,-18 18-1,89 17 1,-1 71-1,-35 71 1,-35 17 0,-53-35-1,-35-1 1,-18-69 0,35-36-1,1-18 1</inkml:trace>
  <inkml:trace contextRef="#ctx0" brushRef="#br1" timeOffset="166334.71">24694 5733 0,'0'0'0,"0"-18"0,0 0 15,-17 18 1,-1 0-16,-17 0 15,17 18 1,-35 70 0,0 36-1,53 52 1,0 0 0,71 1 15,17-89-16,0-53 1,1-35 0,-1-35-1</inkml:trace>
  <inkml:trace contextRef="#ctx0" brushRef="#br1" timeOffset="166600.961">25382 5750 0,'0'0'16,"18"-17"-16,35 17 15,17 53 1,-34 70 0,-36 36-1,-36 17 16,-52-35-15,-35-35 0,-18-53-1,105-35-15</inkml:trace>
  <inkml:trace contextRef="#ctx0" brushRef="#br1" timeOffset="167773.513">26141 6103 0,'0'0'16,"-18"0"-16,1 0 47,34 0 15,1 0-62,-1 0 16,19 0 0,-1 0-16,18 0 15,53 0 1,17 0 0,-87-18-1,-19 1 1,18-19-1</inkml:trace>
  <inkml:trace contextRef="#ctx0" brushRef="#br1" timeOffset="168555.288">27446 5944 0,'0'-17'0,"0"-1"16,-18 0-1,1 18 1,-18-17-1,-36 17 1,-17 17 0,0 36-1,70 35 1,53-17 0,-17-53-16,70 35 15,0-53 1,-17-18-1,-36-53 1,-35-70 0,18 53-1,-1-88 17,-17 70-17,0 53 1,0 35-1,0 54 1,0 17 0,18 70-1,0-52 1,-1 52 0,1-17-1,0-18 1,-18-35-1,35-53 1,18-35 0</inkml:trace>
  <inkml:trace contextRef="#ctx0" brushRef="#br1" timeOffset="168946.405">27817 5874 0,'0'0'0,"17"0"0,18-18 16,18-17-1,-35 0 1,-18 17-16,0-17 15,-35 17 1,-18 18 0,0 53-1,0 35 1,53 36 15,18-72-15,52 19-1,36-36 1,-18-35 0,-17-70-16</inkml:trace>
  <inkml:trace contextRef="#ctx0" brushRef="#br1" timeOffset="169352.6">28328 5556 0,'0'0'0,"35"-35"16,-17 0-1,-36-1 16,-35 1-15,-17 35 0,35 0-16,-36 35 15,0 36 1,19 35 0,52 35-1,17 18 1,36-1-1,-18-16 1,1-37 0,-36-52-1,17-53 1,-17-35 0</inkml:trace>
  <inkml:trace contextRef="#ctx0" brushRef="#br1" timeOffset="169508.832">28134 6032 0,'0'0'0,"0"-17"0,53-18 32,-35 35-32,52-36 15,18-17 1</inkml:trace>
  <inkml:trace contextRef="#ctx0" brushRef="#br1" timeOffset="169993.565">28804 5768 0,'0'-18'0,"-17"18"16,-1 0-1,0 0 1,-35 0 0,-70 36-1,70 16 1,35 54 0,36 0-1,70-35 1,0-18-1,-17-71 1,-36-35 0,1-53-1,-19 0 1,-17 36 0,0 52-1,0 36 1,0-1-1,0 36 1,0 53 0,35-35-1,-17-18 1,0-18 0,17-35-16</inkml:trace>
  <inkml:trace contextRef="#ctx0" brushRef="#br1" timeOffset="170462.38">29069 5891 0,'0'0'16,"0"18"-16,0 53 16,35-1-1,0-17 1,18-35 0,-17-36-1,-1-35 1,0-35-1,-17 0 1,-18 35 0,0 18-1,0 52 1,-18 36 0,18 35-1,18-17 1,-1-1 15,36-34-15,-17-36-1,-1-36 1</inkml:trace>
  <inkml:trace contextRef="#ctx0" brushRef="#br1" timeOffset="170837.232">29492 5397 0,'0'0'0,"0"-17"0,-17-1 15,17 36 32,0-1-31,0 36-1,35 53 1,-18 18 0,-17-71-16,18 35 15,-18 35 1,35-17-1,-35-53 1,36-35 0,-19-36-1,19-35 1</inkml:trace>
  <inkml:trace contextRef="#ctx0" brushRef="#br1" timeOffset="171228.041">29845 5415 0,'0'-18'0,"0"36"0,-18-53 16,18 17 0,0 1-1,0 34 1,36 18-1,17 18 1,-18 53 0,-35 0-1,-35 0 1,17 0 0,18 0-1,18-36 1,-1-35-16,18-17 15,18-18 17,18 0-17,-1-53 1,-17 0-16</inkml:trace>
  <inkml:trace contextRef="#ctx0" brushRef="#br1" timeOffset="172354.121">29792 5592 0,'-18'0'47,"1"0"-47,-1 0 16,36 0 31,-1 0-32,72 17 1,-1-17-1,-18 0 1,-34 0 0,-36-17-1,0-1 1</inkml:trace>
  <inkml:trace contextRef="#ctx0" brushRef="#br1" timeOffset="173541.718">30586 5715 0,'0'18'31,"0"-1"-15,0 1-1,0 17 1,0 0 0,-18-17-1,18 0 1,0-1 15,0-34 172,0-1-187,0 0-1,0-17-15,18-18 16,-1 18 0,36-18-1,0 35 1,-35 18 0,35 36-1,0 17 1,-36 0-1,1-18 1,0-53 15,-18 1-15,0-1-16,0-35 16,17-18-1,36 36 1,35 35-1,18 53 1,-18 18 0,-70 17-1,-18-35 1,-18 0 0,1-53 15,-1 0-16,18-18-15</inkml:trace>
  <inkml:trace contextRef="#ctx0" brushRef="#br1" timeOffset="173918.035">31397 5715 0,'0'0'16,"18"0"-16,-1 0 0,36-18 15,-35 1 1,-18-19 0,0 1 15,-53 35-16,0 18 1,18 35 0,0 17-1,17 18 1,53 18 0,18-53-1,35-35 1,-35-18-1,0-35 1</inkml:trace>
  <inkml:trace contextRef="#ctx0" brushRef="#br1" timeOffset="174214.873">31909 5292 0,'0'0'16,"0"-18"-16,-18 0 16,18 36 15,0 35-15,0 53-1,18 17 1,-18 1-1,0-89-15,17 71 16,-17-36 0,18-34-1,0-36 1</inkml:trace>
  <inkml:trace contextRef="#ctx0" brushRef="#br1" timeOffset="174824.658">31785 5609 0,'0'0'0,"-35"-35"15,70 17 17,53 18-17,-70 0-15,88-17 16,-36-19-1,-17-17 1,-53-17 0,0 17-1,0 35 1,0 36 15,-17 70-15,17 36-1,-18-1 1,18-35 15,0-35-15,0-18 0,0-52-1,18-1 1,-1-35-1,36-17 1,0 17 0,18 53-1,-1 17 1,-52 54 0,-18 17-1,-18-17 1,1-18-1,-1-53 1,18-18 0</inkml:trace>
  <inkml:trace contextRef="#ctx0" brushRef="#br1" timeOffset="175199.625">32579 5592 0,'0'0'0,"-18"17"15,-17 18-15,-18 36 16,53-18-1,35 17 1,18-34 15,18-36-15,-36-18 0,-17-52-1,-1-1 1,-17 0-1,-35 19 1,0 16 0,17 19-16</inkml:trace>
  <inkml:trace contextRef="#ctx0" brushRef="#br1" timeOffset="175777.815">32967 5609 0,'0'0'0,"-18"-17"16,-17 17-1,-35 0 1,-1 35-1,18 18 1,35-18-16,1 36 16,34-1-1,19-35 1,34-17 0,1-18-1,17-71 1,-53-17-1,18-35 1,-35-36 0,0 0 15,-18 53-15,0 54-1,-36 87 1,19 88-1,-1 18 1,18 1 0,0-54-1,-18 18 1,-35-1 0,53-52-1</inkml:trace>
  <inkml:trace contextRef="#ctx0" brushRef="#br1" timeOffset="179575.737">194 11430 0,'0'0'16,"0"-18"-16,18-17 15,17 0 17,18 0-17,17 17 1,19 18 0,-19 35-1,-52 36 1,-53-18-1,-54 17 1,19-35 0,52-17-1,36-18 1,52 0 0,36 18-1,-35 17 1,-36 0-1,-35 18 1,-53 0 15,-35-18-15,-18 1 0,18-36-1,0 0 1,35-18-1,53 0 1,53-35 0,-36 36-16</inkml:trace>
  <inkml:trace contextRef="#ctx0" brushRef="#br1" timeOffset="180107.555">582 11112 0,'0'0'0,"-18"0"15,18 18 16,36 0-15,52 52 0,35 1-1,1-1 1,17-17 0,-35-17-1,-71-19-15,18 1 16,-35 17-1,-18 0 1,-18 18 0,-35 36 15,-35-1-15,0 18-1,-36 17 1,18-35-1,18-17 1,53-36 0,35-17-1,53-36 1,17-35 0</inkml:trace>
  <inkml:trace contextRef="#ctx0" brushRef="#br1" timeOffset="182390.723">2134 11359 0,'0'0'0,"-53"-35"16,36 35-1,-1 0 1,0 0 0,18 53-1,0 0 1,0-18-16,18 71 31,0 18-15,-18-36-1,0-35 1,0-18 0,0-53-1</inkml:trace>
  <inkml:trace contextRef="#ctx0" brushRef="#br1" timeOffset="182719.059">2064 11307 0,'0'0'0,"17"-18"0,89 18 15,35 18 1,-17 34-1,-1 54 17,-35 0-17,-52 0 1,-36-18 0,-36 0-1,-69-35 1,-19-17-1,18-19 1,36-17 0,70 0-1,35-35 1</inkml:trace>
  <inkml:trace contextRef="#ctx0" brushRef="#br1" timeOffset="183093.929">2769 11659 0,'0'0'0,"18"-17"16,0 17-1,-1 17 1,18 19-1,-35-19-15,18 54 16,-18-18 0,0-18-1,0-53 17,-18-17-17,1-18 1,17-35-1,35 17 1,18 18 0,18 18-1</inkml:trace>
  <inkml:trace contextRef="#ctx0" brushRef="#br1" timeOffset="183422.141">3157 11536 0,'0'0'0,"-17"17"15,-19 36 1,36 36 0,0-19-1,71-17 1,0-35-1,17-18 1,-35-53 15,-53-18-15,-18 18 0,-53-17-1,1 17 1,17 53-1</inkml:trace>
  <inkml:trace contextRef="#ctx0" brushRef="#br1" timeOffset="183750.207">3528 11536 0,'17'0'15,"-17"17"17,0 1-32,0 53 15,0 34 17,18 54-17,0 18 1,-18-54-1,17-35 1,-17-52 0,0-54-1,18 0 1,-18 1-16,0-89 16,0 53-16</inkml:trace>
  <inkml:trace contextRef="#ctx0" brushRef="#br1" timeOffset="183968.968">3528 11536 0,'17'-18'0,"-34"36"15,52-53-15,18 17 16,70 18 0,-17 35-1,-35 0 1,-71 36-1,-53 0 1,-71-1 0,54-35-1,52-35 1</inkml:trace>
  <inkml:trace contextRef="#ctx0" brushRef="#br1" timeOffset="184625.036">4339 11606 0,'-17'-17'15,"-1"17"1,-35 0 0,35 0-16,-70 17 15,0 36 1,53 0-1,35-18 1,53 18 0,52-35-1,19-36 17,-54-35-17,-34-52 1,-36-19-1,0-17 1,-18 35 0,0 53-1,1 36 1,-1 70 0,1 35-1,17 0 1,35 18-1,-18-18 1,1 0 0,17-35-1,-17-18 17,17-35-32</inkml:trace>
  <inkml:trace contextRef="#ctx0" brushRef="#br1" timeOffset="184953.216">4639 11553 0,'0'0'15,"0"-17"-15,-18 17 16,-17 17 0,35 54-1,0-18 1,53 35-1,35-53 1,-17-35 0,-18-35-1,-36-18 1,-52-35 15,-36 0-15,1 35-1,-1 53 1,54 0 0,17 18-16</inkml:trace>
  <inkml:trace contextRef="#ctx0" brushRef="#br1" timeOffset="185500.006">5062 11518 0,'0'0'16,"-17"0"-16,-19 18 16,1 17-1,18 36 1,34-1-1,36-17 1,35-18 0,53-35-1,-52-17 1,-54-36 0,-35-18-1,0 18 1,-18 18-1,1 70 1,17 18 0,52 0-1,19 0 1,0-53 15,-1 0-15,-17-53-1,-53-17 1,-35-19 0,0 19-1,-18 35 1,17 35 0,1 17-1</inkml:trace>
  <inkml:trace contextRef="#ctx0" brushRef="#br1" timeOffset="185984.322">5768 11712 0,'0'0'0,"-18"0"16,18 35 0,0 1-1,0-19-15,0-34 47,0-1-47,0 0 16,0-52-1,0-1 1,0 36-16,18-35 16,70 34-1,18 54 1,-18 52 0,-35 19 15,-35 16-16,-18-69 1,0-1-16,0 18 16,-18-35-1</inkml:trace>
  <inkml:trace contextRef="#ctx0" brushRef="#br1" timeOffset="186312.369">6509 11553 0,'0'0'0,"0"-35"16,0 18-1,-36 17 17,1 0-17,18 35 16,17 18-15,70 35 0,36-18-1,-71 1 1,-35-53-16,0 35 16,-53-36-1,-35-17 1,0 0-1,53-17 1</inkml:trace>
  <inkml:trace contextRef="#ctx0" brushRef="#br1" timeOffset="186890.443">7902 11712 0,'0'0'0,"-35"0"0,-36 0 15,1 0 1,17 18 0,71-18 31,-1 0-47,71 0 15,106 0 1,36 0-1,-36 0 1,-106-18 0,-53 1-1,-35-1 1,-35 0 0,35 1-1,-18-1 1</inkml:trace>
  <inkml:trace contextRef="#ctx0" brushRef="#br1" timeOffset="189563.653">9948 11395 0,'18'0'16,"0"0"-16,-1 0 16,1-18-1,17-17 1,0-18 15,-35 18-15,-35 17-1,-53 0 1,0 36 0,0 35-1,88 17 1,35 19 0,53 16-1,0-16 1,-35-19-1,-53-17 1,-17-18 0,-1-35-16,-88 18 15,-35-18 17,17 18-17,19-18 1,140 0 15,-17 0-31,123-36 16</inkml:trace>
  <inkml:trace contextRef="#ctx0" brushRef="#br1" timeOffset="189954.194">10195 11677 0,'0'-18'0,"18"18"31,0 0-31,-1-17 16,18 17-16,1-36 16,-19 1 15,-17 17-31,0-17 15,-35 35 1,-35 0 0,-1 35-1,36 18 1,35 18 0,35-1-1,18 1 1,17-53-1,1-18 1,0 0 0,-19-36-1</inkml:trace>
  <inkml:trace contextRef="#ctx0" brushRef="#br1" timeOffset="190266.597">10619 11324 0,'0'0'0,"0"-88"16,0 35 0,-18 53-1,18 18 1,0 35 0,0 35-1,0 18 1,0-18-1,0 35 1,0-52 0,0-18-1,0-18 1,35-35 0,-35-18-1</inkml:trace>
  <inkml:trace contextRef="#ctx0" brushRef="#br1" timeOffset="190610.433">10848 11624 0,'18'0'15,"17"-18"1,18 1-1,0-19 1,-53 1 0,0 0-1,-71 35 1,53 0-16,-70 18 16,35 34 15,36 19-16,17-18 1,17 0 0,54 0-1,17-36 1,71-17 0</inkml:trace>
  <inkml:trace contextRef="#ctx0" brushRef="#br1" timeOffset="190938.51">11642 11518 0,'0'-35'16,"0"17"-16,-18 18 16,-35 0-1,0 0 16,-35 36-15,17 16 0,54-16-16,-1 34 15,18-17 1,53 18 0,18-18-1,17-36 1,0-17-1,-17-53 1,-54 36-16</inkml:trace>
  <inkml:trace contextRef="#ctx0" brushRef="#br1" timeOffset="191297.753">11889 11183 0,'-18'0'16,"18"18"-1,0-1 1,0 36 0,0-35-16,-18 70 15,18 18 1,0-36-1,0 19 1,0-19 0,18 1-1,17-36 1,1-17 0,16-18-1,1-18 16,-35-17-31</inkml:trace>
  <inkml:trace contextRef="#ctx0" brushRef="#br1" timeOffset="191439.113">11924 11553 0,'0'0'0,"-71"-17"15,54-1 1,87 18-1,36 0 1,-35-35 0</inkml:trace>
  <inkml:trace contextRef="#ctx0" brushRef="#br1" timeOffset="192032.612">13106 11465 0,'0'0'0,"0"-17"31,-18 17-15,-35 0-1,-17 17 1,-19 19-1,1 34 1,35 1 0,53-54-16,0 19 15,53 34 1,35-35 0,18-35-1,0-17 1,-18-36-1</inkml:trace>
  <inkml:trace contextRef="#ctx0" brushRef="#br1" timeOffset="192329.461">13406 11218 0,'0'0'16,"-36"-88"-1,19 18 1,-19 70-1,36 35 1,0 35 0,0 19-1,18 34 1,0-17 0,-1 0-1,-17-36 1,18-34-1,0-1 17,17-35-32</inkml:trace>
  <inkml:trace contextRef="#ctx0" brushRef="#br1" timeOffset="192783.215">13794 11412 0,'0'18'0,"0"-36"0,0 1 0,-18 17 15,0 0 1,1 0-16,-36 35 16,0 36-1,18-1 1,35-17-1,35 0 1,0-35 15,18-18-15,-18-36 0,-17-17-1,0-17 1,-18-1-1,0 54 1,0 70 0,0-1-1,0 1 1,35-17 0,0-19 15,18-17-31,-35 0 15</inkml:trace>
  <inkml:trace contextRef="#ctx0" brushRef="#br1" timeOffset="193111.207">14235 11412 0,'0'0'16,"70"-53"0,-70 1-1,-35 34 1,-18 18-1,35 35 1,1 0 0,52 36-1,18-18 1,17 35 0,-34-53-1,-54 18 1,-53-35-1,-17 0 1,35-1 0,-17-17 15,52 0-31,1-17 0</inkml:trace>
  <inkml:trace contextRef="#ctx0" brushRef="#br1" timeOffset="193423.731">14728 11412 0,'0'0'16,"36"-17"-16,17-36 15,-53 35 1,-18 18 15,0 0-31,-35 0 16,18 35-1,35-17-15,18 35 16,35 0 0,0 17 15,-18-17-15,-53 0-1,-88 0 1,-70-35-1,0-1 1</inkml:trace>
  <inkml:trace contextRef="#ctx0" brushRef="#br1" timeOffset="196831.292">3016 12876 0,'0'0'0,"0"-17"0,-17 17 0,-1-18 16,0 18 15,18 18 0,0-1-15,0 36-1,0 0 1,18 0-16,-18 71 16,0-19-1,-18-34 1,18-36-1,0-52 17,0-36-17</inkml:trace>
  <inkml:trace contextRef="#ctx0" brushRef="#br1" timeOffset="197082.237">2663 12859 0,'0'0'16,"-35"-18"-16,18 0 0,17 1 31,70-18-15,54 17-1,-19 0 1,19 1-1,-1 17 1,-17 0 0,-71 0-16</inkml:trace>
  <inkml:trace contextRef="#ctx0" brushRef="#br1" timeOffset="197457.109">3634 12876 0,'0'0'0,"-18"0"16,18 18 0,-35 17-1,17-17-15,-17 70 16,35 18-1,53 0 1,70-53 0,-17-53-1,-18-36 1,-70-34 0,-36-36-1,-52 18 1,-19 17-1,19 54 1,35 17 0,52 17-1</inkml:trace>
  <inkml:trace contextRef="#ctx0" brushRef="#br1" timeOffset="198066.85">5221 12947 0,'0'0'0,"0"-18"31,0 1-15,-35 17-1,35-18-15,-35 18 16,-18 0 0,0 35-1,0 1 1,35-1 0,89 71-1,17-18 1,-18-18-1,-34-17 1,-36-17 0,-71-1-1,-35-35 17,-17 0-17,35-18 1,70 1-1,53-1 1,36-17-16</inkml:trace>
  <inkml:trace contextRef="#ctx0" brushRef="#br1" timeOffset="198426.475">5415 13106 0,'0'0'0,"18"0"16,-1-18-16,36-17 16,0 17-1,-17-17 1,-36 0 15,-18-1-15,-35 36-1,-18 18 1,18 52 0,53 19-1,0 17 1,71-18 0,17-35-1,18-36 1,-18-17-1,-35-35 1</inkml:trace>
  <inkml:trace contextRef="#ctx0" brushRef="#br1" timeOffset="198707.663">5909 12788 0,'0'0'15,"-35"-88"1,-1 35-1,1 35 1,18 36 0,17 35-1,0 53 1,35 17 0,-18 1-1,1-1 1,0-17-1,17-53 1,-17-35 0,-1-36-1</inkml:trace>
  <inkml:trace contextRef="#ctx0" brushRef="#br1" timeOffset="199067.488">6050 13106 0,'18'0'0,"-1"-18"16,19 0 0,-19 1-1,1-19 1,-18 19-1,0-1-15,-18 1 16,-17 17 0,-18 52-1,18 37 1,35-1 0,17 0 15,36-17-16,53-36 1,18-35 0</inkml:trace>
  <inkml:trace contextRef="#ctx0" brushRef="#br1" timeOffset="199489.232">6720 12965 0,'-35'0'16,"17"0"-16,1 0 16,-18 0-1,-1 17 1,1 54 0,17 17-1,18 18 1,36 0-1,34-53 1,54-18 0,-36-35-1,-35-35 1,-18-18 0</inkml:trace>
  <inkml:trace contextRef="#ctx0" brushRef="#br1" timeOffset="199864.347">7144 12735 0,'0'0'0,"0"-17"16,0-1 0,0 0-1,0 36 1,0 35-1,-18 17 1,0 19 0,18 34-1,-17-17 1,17 0 0,0-18-1,17-35 1,19-18 15,17-35-15,0 0-1,35-53 1,-35-17-16</inkml:trace>
  <inkml:trace contextRef="#ctx0" brushRef="#br1" timeOffset="200020.585">7232 13000 0,'0'0'0,"-35"-18"0,-18 18 15,35-17 1,53 17 0,71-18-1,-18 0 1</inkml:trace>
  <inkml:trace contextRef="#ctx0" brushRef="#br1" timeOffset="201848.533">8908 13053 0,'0'-18'16,"-18"0"15,18 1-31,0-1 16,-18 1 0,18-1-1,-17 18-15,-19-18 16,-16 18-1,-37 36 1,19 16 15,17 19-15,35 17 0,106-17-1,-17-71 1,17 0-1,-17-53 1,-18-18 0,-53 1-1,0-1 1,0 54 0,-18 52-1,18 18 1,0 17-1,35 1 1,36-18 15,-54-53-31</inkml:trace>
  <inkml:trace contextRef="#ctx0" brushRef="#br1" timeOffset="206537.495">9102 13000 0,'0'17'94,"0"1"-78,0 17-16,0 18 15,0 0 17,0 0-17,0-35 1,0-36 15,0-17-15,0 0-1,17-54 1,19 1 0,-1 35-1,18 36 1,-36 17-16,36 35 15,0 53 1,-35 0 0,0 1 15,-18-37-15,0-16-1,35-19 1,18-34-1</inkml:trace>
  <inkml:trace contextRef="#ctx0" brushRef="#br1" timeOffset="207068.668">10301 12912 0,'0'-18'16,"-18"18"-1,1 0 1,-18 18 0,-18 35-1,17 35 1,54-18 0,53 36-1,34-53 1,-16-53-1,-54 0-15,0-53 16,-17-35 0,-36-36-1,-35 36 17,-17 35-17,17 53 1,17 18-1,54 17 1,0-35-16</inkml:trace>
  <inkml:trace contextRef="#ctx0" brushRef="#br1" timeOffset="207412.37">10601 12894 0,'0'0'0,"0"-18"16,18 1-1,-18 34 32,0 1-47,0 53 32,0 70-17,17 35 1,1 0-1,-18-52 1,0-36 0,0-35-1,0-71 17,0 1-17,0-71 1,0 17-1</inkml:trace>
  <inkml:trace contextRef="#ctx0" brushRef="#br1" timeOffset="207662.403">10601 12841 0,'0'0'15,"18"-18"-15,17 18 16,35 18-1,-17 17 1,-17 18 0,-36 18-1,-53-1 1,0-17 0,-18 0-1,1-35 1</inkml:trace>
  <inkml:trace contextRef="#ctx0" brushRef="#br1" timeOffset="208052.956">11007 12682 0,'0'-17'16,"-18"17"-1,18 17 32,0 1-47,18 17 16,17 53-1,0 18 1,-17 35 0,-18-17-1,0-89-15,0 53 16,0-17 15,0-53-15,17-36-1,1 18-15</inkml:trace>
  <inkml:trace contextRef="#ctx0" brushRef="#br1" timeOffset="208381.545">11112 13088 0,'0'0'0,"-17"-18"15,17 1 1,53 17-1,53-18 1,-18 0 0,18 1-1,-36-1 1,-35 18 0,-17 18 30,-18 35-30,0 17 0,-18-17-1,1 0 1,-1-18 0</inkml:trace>
  <inkml:trace contextRef="#ctx0" brushRef="#br1" timeOffset="208553.314">11571 12876 0,'0'0'0,"0"-53"15,0 18 1,0 18 0,-18 17-1,18 17 16</inkml:trace>
  <inkml:trace contextRef="#ctx0" brushRef="#br1" timeOffset="208897.115">11924 12912 0,'0'0'15,"-18"35"1,1-35-16,-36 70 16,-18 19-1,53 17 1,36-18 0,70-35-1,1-36 16,-19-34-15,-17-54 0,-53-52-1,0 17 1,-53 18 0,18 52-1,-18 19 1</inkml:trace>
  <inkml:trace contextRef="#ctx0" brushRef="#br1" timeOffset="209287.923">12224 13229 0,'0'-17'47,"0"-1"-32,0-17 1,0-18 0,0-18-1,17-17 1,19 35-1,34 35 1,18 54 0,-70-19-16,53 89 15,-54-35 1,-17 35 0,-17-36-1,-19-52 1,19-18-1</inkml:trace>
  <inkml:trace contextRef="#ctx0" brushRef="#br1" timeOffset="209663.018">13053 13088 0,'0'0'0,"0"-18"15,17 18 1,1-17 0,70 17-1,0-18 1,-52 18-16,70-18 31,-36 18-15,-17-17-1,-18 17 1,-52-18 15,-1 18-31,0 0 16,-17-17-1</inkml:trace>
  <inkml:trace contextRef="#ctx0" brushRef="#br1" timeOffset="211131.677">15064 12806 0,'0'0'0,"35"-18"15,-17-17 1,-1 35 0,-34 0 31,-19 0-32,-17 35 1,0 18-1,53 18 1,71-1 0,0-17-1,-1 18 1,-35-36 0,-35-17-1,-17-18 1,-54 0-1,-17 0 1,-18 0 0,71 0-1,-18 0 1,35 0 0,89 0-16</inkml:trace>
  <inkml:trace contextRef="#ctx0" brushRef="#br1" timeOffset="211537.761">15434 12947 0,'0'-18'16,"18"18"-16,17-17 15,18-19 1,-18 19 0,-35-1 15,-18 0-15,-52 18-1,-1 0 1,1 53-1,70 0 1,0 18 0,53-1-1,35 1 1,18-18 0,0-53-1,-18-35 1,-35-1-1</inkml:trace>
  <inkml:trace contextRef="#ctx0" brushRef="#br1" timeOffset="211850.622">15963 12541 0,'0'0'0,"0"-17"0,0-19 16,0 1-1,0 70 17,18 18-17,-18-17-15,17 34 16,-17 36 0,0-36-1,0 19 1,0 16-1,18-16 1,0-36 0,52-36 15,-34-17-31</inkml:trace>
  <inkml:trace contextRef="#ctx0" brushRef="#br1" timeOffset="212241.333">16387 12929 0,'0'-17'0,"17"17"16,18-18-1,-17 0-15,17 1 16,-17-1-1,-18-17 1,0 17 0,-53 18-1,0 0 1,-17 71 15,70-1-15,0 1-1,53-18 1,17 0 0,18-53-1,-17 0 1,-36-18-16</inkml:trace>
  <inkml:trace contextRef="#ctx0" brushRef="#br1" timeOffset="212522.58">16898 12823 0,'0'0'16,"0"-17"-16,-18-18 15,1 35 1,-19 0 15,-16 35-15,16 18-1,36 17 1,0 1 0,36-1-1,34-34 1,-17-36 0,0-18-1,-18-17-15</inkml:trace>
  <inkml:trace contextRef="#ctx0" brushRef="#br1" timeOffset="212913.249">17163 12488 0,'0'0'0,"0"-17"0,-18 17 15,0 17 17,18 1-17,-17 17 1,17 1-16,0 16 16,0 37-1,0-1 1,0 0-1,17 0 1,19-35 0,-19 0-1,36-35 1,-18-18 0,18-36 15,-35 19-31</inkml:trace>
  <inkml:trace contextRef="#ctx0" brushRef="#br1" timeOffset="213053.939">17110 12771 0,'0'0'0,"35"0"16,53 0-1,-53 0-15</inkml:trace>
  <inkml:trace contextRef="#ctx0" brushRef="#br1" timeOffset="213647.671">17586 12488 0,'0'0'0,"0"-17"0,-35-19 32,17 36-17,0 18 1,18 0 0,0 52-1,0 18 1,18 18-1,0 0 1,-1-35 0,-17-54-16,0 19 15,18-36 17,-18-18-17,0 0 1</inkml:trace>
  <inkml:trace contextRef="#ctx0" brushRef="#br1" timeOffset="214164.113">17639 12382 0,'0'-52'16,"18"-1"-1,52 0 1,-35 53-16,89 17 15,-1 19 1,-52 34 0,-54 1-1,-69-18 1,-37 0 0,-69 17-1,69-52 16,72-1-15,87 19 0,89-1-1,-71-17 1,18 35 0,-35 17-1,-71 1 1,-18-18-1,-35-1 17,-17-16-17,-36-36 1,18 0 0,-1-18-1,54 0 1,35-17-1,35 18 1</inkml:trace>
  <inkml:trace contextRef="#ctx0" brushRef="#br1" timeOffset="-214691.697">18292 12823 0,'0'0'15,"0"18"17,0 0-17,35 35 1,18-18 0,0-17-1,0-18 1,-36 0-1,1-18-15,17-53 16,-17 1 15,-18-1-15,0 36 0,-18 35-1,-17 18 1,0 35-1,35 35 1,-18 18 0,18 52-1,0 1 1,18 0 0,-18 0-1,-18-89 1,-17-17-1,-1-35 1,1-18 0,-18-36 15,0-34-15,36-18-1,52-36 1,71-17-1,0 35 1,-71 71-16</inkml:trace>
  <inkml:trace contextRef="#ctx0" brushRef="#br1" timeOffset="-213581.008">18785 12259 0,'0'-35'16,"0"17"-1,-17 0 1,17 36 31,17 0-47,1 35 15,35 35 1,18 18 0,-19 17 15,-34-88-31,35 54 15,-35-19 1,17-17 0,-17-18-1,-18-52 32,0-1-31,0-35-1,0 18 1</inkml:trace>
  <inkml:trace contextRef="#ctx0" brushRef="#br1" timeOffset="-213018.136">19456 12153 0,'0'0'0,"0"-17"16,-18-19-16,0 1 16,18 17-1,-35 71 32,0 35-31,0-17-1,-18 35 1,17 17 0,1-17-1,17-71-15,-17 54 16,18-36-1,-1-1 1,18-34 0,0 0-1,35-18 1,18-36 0</inkml:trace>
  <inkml:trace contextRef="#ctx0" brushRef="#br1" timeOffset="-212487.038">19720 12577 0,'0'0'0,"0"-18"31,-17 18-15,-1 0-16,-35 0 15,0 35 1,36 18 0,34-18-1,36 18 1,0-35 15,-18-18-15,1-18-1,-19-35 1,-17 0 0,0 1-1,0 34 1,0 36-1,0 52 1,35 1 0,1-18-1,-19-18 1,19-18 0,-1-17-1,-17-17 1</inkml:trace>
  <inkml:trace contextRef="#ctx0" brushRef="#br1" timeOffset="-212143.241">20002 12171 0,'0'0'0,"0"-35"0,-17 17 15,17-17 1,0 52 15,0 54-15,0 35-1,0 17 1,0 1 0,0-1-1,0-35 1,35-17-1,-17-18 17,17-36-17,0-17 1,-17-17-16</inkml:trace>
  <inkml:trace contextRef="#ctx0" brushRef="#br1" timeOffset="-211690.105">20320 12559 0,'0'0'0,"-18"0"0,-17 0 15,0 0 1,17 53 0,18 0-1,0-18 1,35 0-1,-17-17 1,35 0 0,18-18-1,17-36 1,-35 1 0,0-53-1,-18 0 1,-35 52-1,-18 54 1,-17 35 0,0 17-1,35-34 1,0 34 0,17-17-1,36-35 1,0-18-1,18-53 1</inkml:trace>
  <inkml:trace contextRef="#ctx0" brushRef="#br1" timeOffset="-211330.295">20937 12559 0,'18'0'16,"0"-18"-16,-1 18 15,1 0-15,0-35 16,-18 0 0,0-1-1,-36 19 1,-17 17-1,0 53 1,1 35 15,52 0-15,35-17 0,18-1-1,17-35 1,18-35-1,1-35 1</inkml:trace>
  <inkml:trace contextRef="#ctx0" brushRef="#br1" timeOffset="-210923.365">21713 12012 0,'0'0'0,"-35"-18"16,-18 18 0,-35 53-1,18 71 1,17 17 0,17 0-1,72-17 1,34-19-1,18-52 1,1-17 0,-19-54-1</inkml:trace>
  <inkml:trace contextRef="#ctx0" brushRef="#br1" timeOffset="-210594.674">22366 12030 0,'0'0'0,"18"0"0,17-36 15,18 36 1,0 18-1,0 88 1,-36 35 0,-52 18-1,-53 0 17,-53-54-17,0-34 1,53-36-16</inkml:trace>
  <inkml:trace contextRef="#ctx0" brushRef="#br1" timeOffset="-205673.021">15169 14252 0,'0'0'0,"0"-17"16,0-1 0,0-17 15,18 17-15,-18 0-1,-18 18 16,-17 0-15,-18 0 0,18 36-1,0-1 1,35 0 0,35 36-1,18-1 1,17 1-1,-34-18 1,-36-18 0,0 0-1,-53-17 17,-35-18-17,-18 0 1,35 0-1,54 0 1,34-18 0,18 1-16</inkml:trace>
  <inkml:trace contextRef="#ctx0" brushRef="#br1" timeOffset="-205298.045">15416 14376 0,'18'0'0,"0"0"0,17-36 32,-17 19-17,-1-1-15,1-17 16,-18 0-1,0 17 1,-35 0 0,-18 36-1,17 35 1,36 17 0,0 19-1,36-1 1,34-18-1,18-34 1,1-36 0,-19-36-1</inkml:trace>
  <inkml:trace contextRef="#ctx0" brushRef="#br1" timeOffset="-204954.008">15893 13952 0,'0'0'15,"0"-17"-15,-18-19 16,0 36 15,18 36-15,-17-1-1,17 0-15,0 53 16,0 18 0,0-18-1,0 54 1,17-19 15,36-17-15,-17-88-1,34-18 1</inkml:trace>
  <inkml:trace contextRef="#ctx0" brushRef="#br1" timeOffset="-204578.843">16281 14323 0,'0'0'0,"17"0"0,19-36 15,-1 1 1,-17 0 15,-18 0-15,-18 17-1,-53 18 1,18 53 0,18 17-1,35 36 1,0-17 0,53-19-1,18-35 1,-1-35-1,-17-17 1</inkml:trace>
  <inkml:trace contextRef="#ctx0" brushRef="#br1" timeOffset="-204297.651">16722 14199 0,'0'-17'15,"0"-1"1,-36 18 0,-17 35-1,18 18 1,0 35 0,35 1-1,0-72-15,18 36 16,17 0-1,18-18 1,0-35 0,-18-53-1</inkml:trace>
  <inkml:trace contextRef="#ctx0" brushRef="#br1" timeOffset="-203922.419">16969 13952 0,'0'0'0,"0"-17"15,-18-1 1,0 36 15,18 17-15,0 36-1,0 17 1,0-53-16,0 71 16,0 17-1,0-52 1,0 17 0,36-17-1,17-36 16,17-35-15,-17-35 0,-18-18-16</inkml:trace>
  <inkml:trace contextRef="#ctx0" brushRef="#br1" timeOffset="-203766.217">17057 14199 0,'0'0'0,"-35"0"0,17-17 0,0 17 16,36 0 15,0 0-31,34-18 16,-34 0 0</inkml:trace>
  <inkml:trace contextRef="#ctx0" brushRef="#br1" timeOffset="-203422.489">17374 13952 0,'0'0'0,"-17"0"31,17 18-16,0 17 1,17 1 0,1 52-1,-18-53-15,0 88 16,0-17 0,0 0-1,18-53 16,17-35-15,-18-18 0,1-36-16</inkml:trace>
  <inkml:trace contextRef="#ctx0" brushRef="#br1" timeOffset="-202922.58">17445 14005 0,'0'0'0,"0"-35"0,0 0 16,53-18 0,53 35-1,-1 18 1,1 35 0,-53 18-1,-35 0 1,-89 18 15,-17-18-15,0-18-1,35 0 1,106-35 15,-18 0-31,71 18 16,-35 17-1,-36 36 1,-18-36 0,-17 53-1,-35-17 1,-53 17 0,-18-53-1,0-35 1,18 0-1,53 0 17,35-35-32</inkml:trace>
  <inkml:trace contextRef="#ctx0" brushRef="#br1" timeOffset="-202281.137">18080 14287 0,'0'53'32,"0"-35"-32,0 17 15,17 1 1,1-36-16,17 0 15,18 0 17,-17-18-17,17-35 1,-18-18 0,-18 1-1,-17 17 1,-52 71 15,34 35-15,-17 52-1,-1 19 1,19 35 0,17-106-16,-36 70 15,19-17 1,-19-36-1,1-34 1,18-19 15,-1-17-15,0 0 0,1-17-1,-1-36 1,0-18-1,36-35 1,35-17 0,0 35-1,-36 52-15</inkml:trace>
  <inkml:trace contextRef="#ctx0" brushRef="#br1" timeOffset="-201640.459">18785 13899 0,'-17'-17'16,"17"34"31,0 19-32,0-19-15,0 36 16,0-17-16,17 69 16,19 1-1,-36 0 1,0-35-1,0-36 1,-18-70 15,18-1-15</inkml:trace>
  <inkml:trace contextRef="#ctx0" brushRef="#br1" timeOffset="-201484.16">18644 13935 0,'0'0'0,"-17"-53"16,17-35 0,53 35-1,35 53 1,18 0 0,-1 53-1,-52 17 1</inkml:trace>
  <inkml:trace contextRef="#ctx0" brushRef="#br1" timeOffset="-201295.871">18556 14340 0,'0'0'0,"-18"53"31,18-35-31,18 17 16,70-17-1,18 0 1,18-36 0,-89 18-16</inkml:trace>
  <inkml:trace contextRef="#ctx0" brushRef="#br1" timeOffset="-200952.063">19191 14411 0,'0'18'15,"0"-1"1,0-34 31,0-19-47,0-34 31,35-18-15,18 17-1,35 18 1,18 71 0,-53 17-1,-17-17-15,16 87 16,-34 1 0,-18-35-1,-35-18 1,0-36-1,17-34 1</inkml:trace>
  <inkml:trace contextRef="#ctx0" brushRef="#br1" timeOffset="-200326.506">19967 13723 0,'0'0'0,"0"-35"16,0 17 0,18 18-1,-1 71 16,-17 17-15,0 53 0,0 0-1,-17 0 1,17-53 0,0-52-1,-18 34 1,18-17-1,0-88 17,0-18-17,0-53 1,0 53 0,0 18-16,-17 0 15,-36 17 1,-18 36-1,18 35 1,36 17 0,17 18-1,0-17 1,52-18 0,1-36 15,36-17-16,-19-35-15</inkml:trace>
  <inkml:trace contextRef="#ctx0" brushRef="#br1" timeOffset="-199982.57">20267 14164 0,'18'0'0,"35"0"16,0-35-1,-18 17 1,-18-17 0,-34 17-1,-18 18 1,-1 0-1,1 0 1,-36 53 0,54 18-1,34 34 1,19-34 0,52 0-1,0-71 1</inkml:trace>
  <inkml:trace contextRef="#ctx0" brushRef="#br1" timeOffset="-199732.625">20920 14093 0,'0'0'0,"0"-17"0,0-1 15,-18 18 16,-17 18-15,-18 35 0,-18 0-1,36-18-15,-18 35 16,-17 1 0,17-18-1,0-35 1</inkml:trace>
  <inkml:trace contextRef="#ctx0" brushRef="#br1" timeOffset="-199513.78">20549 14164 0,'0'0'0,"36"-35"16,-1 52-1,18 36 1,0 71 15,17-54-15,-17 1-1,18-53 1,-18-18-16</inkml:trace>
  <inkml:trace contextRef="#ctx0" brushRef="#br1" timeOffset="-199153.9">21590 13864 0,'0'0'0,"0"-17"0,-18-19 16,1 1-1,-1 35 32,-17 35-31,0 36 0,17-36-16,-17 71 15,17 35 1,36-18-1,35 1 1,17-71 0,18-35-1,-35-36 1</inkml:trace>
  <inkml:trace contextRef="#ctx0" brushRef="#br1" timeOffset="-198857.071">22648 13723 0,'0'0'0,"-17"-18"15,17-35 1,17 89 15,36 70-15,-53 35-1,0-35 1,-70 70 0,-54-35-1,71-106-15,-123 36 16</inkml:trace>
  <inkml:trace contextRef="#ctx0" brushRef="#br1" timeOffset="-197575.706">14764 16016 0,'17'-18'16,"1"18"-16,0-17 16,17-1-1,-17 18-15,17-53 16,-35 36 0,0-1-1,-35 18 16,-18 35-15,35-17-16,-35 17 16,53 36 15,18-18-15,52 17-1,-34-35 1,16 18-1,-52-17 1,-35-19 0,-53-17-1,-18 0 1,36 0 0,-1 0-1,71 0 1,71-17-1,-36-1-15</inkml:trace>
  <inkml:trace contextRef="#ctx0" brushRef="#br1" timeOffset="-197178.405">15169 16087 0,'0'0'16,"36"-18"0,-1 0-1,0-17 1,-35 17-16,18-17 16,0 0-1,-71 35 16,0 35-15,0 18 0,53-18-16,-18 36 31,18-18-15,18 0-1,52 0 1,1-36-1,17-17 1,0-35 0</inkml:trace>
  <inkml:trace contextRef="#ctx0" brushRef="#br1" timeOffset="-196871.623">15752 15593 0,'0'0'0,"-36"-71"16,36 54-16,0-1 16,0 53 15,0 36-15,0-36-1,0 89 1,0 17-1,-17-18 1,-1-35 0,18-35-1,0 0 1,18-53 0,-1 0-16</inkml:trace>
  <inkml:trace contextRef="#ctx0" brushRef="#br1" timeOffset="-196496.777">16051 16034 0,'36'-18'31,"-19"18"-31,1-18 16,17-17 0,-17-35-1,-53 52 1,-18 0 0,-18 36-1,36 35 1,0 0-1,35 53 1,0-36 0,52-17-1,19-35 1,17-18 0,-70 0-1</inkml:trace>
  <inkml:trace contextRef="#ctx0" brushRef="#br1" timeOffset="-196199.843">16563 15910 0,'0'0'0,"0"-35"16,-35 35-1,-1 18 1,-17 35-1,1 17 1,-1 1 0,53-1-1,35 1 1,53-36 0,-35-35 15,18-18-16,-36 1-15</inkml:trace>
  <inkml:trace contextRef="#ctx0" brushRef="#br1" timeOffset="-195840.434">16810 15487 0,'0'0'16,"0"18"0,0 17-1,-18 53 1,18 18 0,-17 17-1,-1-52 1,18 35 15,0-71-31,0 53 16,0-35-1,18-18 1,-1-17 0,36-18-1,0 0 1,0-53-1</inkml:trace>
  <inkml:trace contextRef="#ctx0" brushRef="#br1" timeOffset="-195652.867">16880 15875 0,'0'0'15,"-70"-18"-15,52 18 31,18-17-15,35-1 0,18 0-1,-35 1-15</inkml:trace>
  <inkml:trace contextRef="#ctx0" brushRef="#br1" timeOffset="-195324.759">17145 15593 0,'0'0'0,"0"-18"16,0 36 30,0 17-30,0 71 0,0-71-16,-18 89 15,1-1 1,-1-52 0,18 17-1,0-53 1,0-17-1,18-54 1</inkml:trace>
  <inkml:trace contextRef="#ctx0" brushRef="#br1" timeOffset="-194808.965">17216 15557 0,'0'0'0,"17"-17"0,1-18 16,52-1 0,36 19-1,0 17 1,-35 53 0,-36 17-1,-53 1 1,-35-1-1,-53-17 1,1-18 0,52-17-1,70 0 1,54 17 0,17-17-1,-35 35 1,-35 35-1,-18-18 17,-36 1-17,-34-18 1,-18 0 0,-36-53-1,36 0 1,17 0-1,71-18 1,18 0 0</inkml:trace>
  <inkml:trace contextRef="#ctx0" brushRef="#br1" timeOffset="-194199.402">17903 15998 0,'0'0'0,"-35"18"31,18 17-15,17 1-1,17-1 1,36-17-1,18-18 1,-18 0 0,-1-36-1,-16-17 1,-1-17 0,-35 52-16,0 1 15,0-1 1,-18 36-1,-35 52 17,1 18-17,16 36 1,19 17 0,-19 0-1,1-18 1,-18-34-1,-35-54 1,35-35 0,-17-18-1,-19-52 1,89-1 0,18 18-1,88-35 1,53-18-1,-36 0 1</inkml:trace>
  <inkml:trace contextRef="#ctx0" brushRef="#br1" timeOffset="-193511.415">18415 15311 0,'0'0'0,"0"-18"15,0 36 16,0 17-15,0 71 0,18 35-1,17 18 17,18-1-17,-18-34 1,0-36-1,1-53 1,-1-17 0,0-18-1,18-53 1,-35 35-16</inkml:trace>
  <inkml:trace contextRef="#ctx0" brushRef="#br1" timeOffset="-193183.011">18997 15434 0,'0'-35'0,"0"70"0,0-158 16,-18 105 15,18 0-15,-17 18-1,-1 71 1,1 70-1,-19 18 1,19-53 0,-19 35-1,1-18 1,0-35 0,-18-17-1,18-54 1,35-34 31</inkml:trace>
  <inkml:trace contextRef="#ctx0" brushRef="#br1" timeOffset="-192963.936">19173 15928 0,'0'0'0,"18"0"15,0 0 1,-18 18 0,0 34-1,0 1 1,0 0 0,-18-35-1</inkml:trace>
  <inkml:trace contextRef="#ctx0" brushRef="#br1" timeOffset="-192792.008">19279 15663 0,'0'-35'15,"0"70"-15,0-158 16,0 88-1,-17 35 1,17 17 0,0 1-16</inkml:trace>
  <inkml:trace contextRef="#ctx0" brushRef="#br1" timeOffset="-192400.926">19597 15716 0,'0'0'15,"17"0"-15,1 0 16,-18-17 15,-35 17-15,-36 35-1,36 0 1,17 18 0,18 18-1,53-1 1,-17 1 0,-36-18-1,0-18 1,-53 0-1,-18-17 1,0-18 0,36 0-1,35-18 1</inkml:trace>
  <inkml:trace contextRef="#ctx0" brushRef="#br1" timeOffset="-192156.251">19738 15910 0,'0'0'0,"70"-35"15,-52 35 1,-18 35 15,-18 18-15,1 18-1,17-54-15,-18 19 16,18-19 0,-17-17-1</inkml:trace>
  <inkml:trace contextRef="#ctx0" brushRef="#br1" timeOffset="-191994.402">19808 15505 0,'0'0'0,"0"-36"15,-17 1 1,-1 17 0</inkml:trace>
  <inkml:trace contextRef="#ctx0" brushRef="#br1" timeOffset="-191416.295">19932 15311 0,'0'0'15,"0"-18"-15,0 36 47,0 17-31,0 106 0,0 35-1,0-17 1,0-71-1,0 18 1,0-88-16,0 17 16,0-70 15,0-1-15,53-69-1,0 16 1,-36 54-1,54-18 1,0 71 0,-19 35-1,-16 35 1,-36 18 0,-36-18-1,-52-17 1,35-54-1,0-17 1,36-17 0,17-1-1</inkml:trace>
  <inkml:trace contextRef="#ctx0" brushRef="#br1" timeOffset="-191041.232">20408 15293 0,'0'0'0,"0"-18"0,0 1 31,0 34 0,0 36-15,0 35 0,0 53-1,0-88-15,0 106 16,0-18 0,0-53-1,0-52 1,18-1-1,70-53 17,-53 1-32</inkml:trace>
  <inkml:trace contextRef="#ctx0" brushRef="#br1" timeOffset="-190697.549">20761 15752 0,'18'0'16,"-18"-18"-16,17 18 16,19-18-1,16-17 1,-16-36 0,-19 18-1,-34 18 1,-54 18-1,-17 52 1,17 88 15,36 1-15,35-18 0,35-18-1,36-35 1,17-53-1,-53-18-15</inkml:trace>
  <inkml:trace contextRef="#ctx0" brushRef="#br1" timeOffset="-190056.42">20990 15258 0,'-17'-36'16,"34"72"-16,-34-107 0,17 53 31,17 18-15,1 0 0,17 18-1,-35 0-15,18 17 16,-1 71-1,-17 35 1,0-35 0,0 35-1,0-18 1,18-17 0,17-53-1,-35-35 1,18-18-1,0-36 1,17-34 0</inkml:trace>
  <inkml:trace contextRef="#ctx0" brushRef="#br1" timeOffset="-189837.626">20832 15205 0,'0'0'0,"-53"-36"16,70 1-1,54 18 1,35 17 0,-1 0-1,-52 0 1,0 0-1</inkml:trace>
  <inkml:trace contextRef="#ctx0" brushRef="#br1" timeOffset="-189321.962">21325 15699 0,'0'0'0,"18"0"32,0 0-32,17-18 15,0-17 17,-17-18-17,-18 0 1,-35 18-1,-1 52 1,-17 36 0,36 35-1,17-35 1,0-17-16,17 52 16,36 0-1,0-53 1,18-17-1,-36-18 1</inkml:trace>
  <inkml:trace contextRef="#ctx0" brushRef="#br1" timeOffset="-189071.636">21943 15522 0,'0'0'0,"0"-17"0,0-1 15,0 0-15,-18 18 16,-35 53 0,0 35-1,0 18 1,18 0 0,17-18-1,1-35 1,17-35-1</inkml:trace>
  <inkml:trace contextRef="#ctx0" brushRef="#br1" timeOffset="-188852.862">21731 15646 0,'0'0'0,"0"-53"16,18 17-1,-1 72 1,19 70 0,-1 17-1,18-17 1,-18-36 0,36-52-1</inkml:trace>
  <inkml:trace contextRef="#ctx0" brushRef="#br1" timeOffset="-188430.851">22437 15258 0,'0'0'0,"0"-36"15,0 19 1,0 34 31,0 19-47,0 17 15,-18 105 1,0 1 0,1 0-1,34-53 1,19-18 0,17-53 15,-1-17-16,1-54 1,-35-16-16</inkml:trace>
  <inkml:trace contextRef="#ctx0" brushRef="#br1" timeOffset="-188290.23">22454 15575 0,'0'0'16,"-53"-53"-16,71 36 15,53 17 1,17 0 0,-35-18-1</inkml:trace>
  <inkml:trace contextRef="#ctx0" brushRef="#br1" timeOffset="-187837.119">23054 15205 0,'0'-18'16,"-18"18"-16,-17 0 16,-18 35-1,0 18 16,0 53-15,18 53 0,35-106-16,18 88 15,35-18 1,17-70 0,1 0-1,17-53 1,-35-35-16</inkml:trace>
  <inkml:trace contextRef="#ctx0" brushRef="#br1" timeOffset="-187571.296">23601 15187 0,'0'0'0,"0"-35"15,35 35 1,-17 17 0,-1 36-1,-17 106 1,0 53 0,-35-142-16,-88 124 15,-54-70 1,54-71-1,70-53-15</inkml:trace>
  <inkml:trace contextRef="#ctx0" brushRef="#br1" timeOffset="-180163.034">3510 17886 0,'0'0'0,"0"-18"31,0 36 94,0-1-125,0 1 0,0 17 16,0 54-1,0-19 1,0-35 15,0-17-15,0-36 15,0 1-15,0-36-16</inkml:trace>
  <inkml:trace contextRef="#ctx0" brushRef="#br1" timeOffset="-179991.263">3510 17639 0,'0'0'0,"0"-18"0,-35-17 16,0 17 0</inkml:trace>
  <inkml:trace contextRef="#ctx0" brushRef="#br1" timeOffset="-179522.446">3951 17727 0,'0'0'0,"0"-18"0,-18 36 79,1 0-79,-1-1 15,1 1 1,17 0-16,-36 52 15,36 1 1,36-1 0,-1 1-1,-18-36 1,-17-17 0,0 17-1,-70-35 1,17 18-1,-18-1 1,89-17 15,17-17-31</inkml:trace>
  <inkml:trace contextRef="#ctx0" brushRef="#br1" timeOffset="-179131.888">4427 17692 0,'0'0'16,"0"-18"-16,0 1 15,0 34 32,0 1-31,0 17 0,0 18-16,-17 53 15,17 0 16,-18-53-15,18-18-16,0 18 16,0-71 15</inkml:trace>
  <inkml:trace contextRef="#ctx0" brushRef="#br1" timeOffset="-178897.477">4480 17657 0,'0'0'16,"0"-36"-16,0 19 15,0 34 17,18-17-17,35 36 1,17-1-1,36 18 1,-18-36 0,-35-17-1,-17 0-15</inkml:trace>
  <inkml:trace contextRef="#ctx0" brushRef="#br1" timeOffset="-178444.299">5045 17639 0,'0'-18'16,"-18"1"-1,-17 17 1,88 70-16,-53-105 0,-88 0 16,70 52-16,-35 19 15,18-1 1,35-18 0,0 1 15,0-36-16,35 1 1,18-71 0,17 17-1,-17 36 1,0 17 0,-17 18-1,-1 71 1,-35 35-1,0 17 1,0 18 0,-18-35-1,-17 17 1,35-34 0,-35-54-1,35-88 32</inkml:trace>
  <inkml:trace contextRef="#ctx0" brushRef="#br1" timeOffset="-177912.945">5397 17833 0,'0'0'0,"-17"0"15,-1 18-15,1 17 16,-1 35 15,18-52-31,0 35 16,18 0-1,52-18 1,18-35 0,-17-18-1,-1-52 1,-17-36-1,-35 36 1,-18 52 0,0 36-1,-18 34 1,18 19 0,0 17-1,18-35 1,0-18 15,-1-17-15,1-36-16</inkml:trace>
  <inkml:trace contextRef="#ctx0" brushRef="#br1" timeOffset="-177522.399">5891 17445 0,'0'0'0,"0"-18"16,0 1-1,18 34 16,-18 18 1,0 54-17,0-54-15,0 36 16,0 52 0,0 0-1,-18-34 1,18-1-1,0-35 1,0-18 0,36-35-1,-19-18-15</inkml:trace>
  <inkml:trace contextRef="#ctx0" brushRef="#br1" timeOffset="-176897.299">6209 17427 0,'0'0'0,"-18"-17"16,1 17 0,17 17 15,0 1-16,0 70 1,0 18 0,0 0-1,0-18 1,0-53-16,0 89 16,0-71-1,17 17 1,19-17-1,16-53 17,19 0-17,17-35 1</inkml:trace>
  <inkml:trace contextRef="#ctx0" brushRef="#br1" timeOffset="-176506.782">6579 17709 0,'18'18'15,"-18"0"1,18 35-1,-1 17 1,-17 1 0,0-54-1,0 1 1</inkml:trace>
  <inkml:trace contextRef="#ctx0" brushRef="#br1" timeOffset="-176350.304">6597 17551 0,'-18'-36'15,"36"72"-15,-53-125 16,17 54 0,0 35-1,18 18 1</inkml:trace>
  <inkml:trace contextRef="#ctx0" brushRef="#br1" timeOffset="-175975.177">6015 17798 0,'17'0'32,"1"0"-32,0-18 15,35 18 1,-18-18 0,18 18-1,-35-17-15</inkml:trace>
  <inkml:trace contextRef="#ctx0" brushRef="#br1" timeOffset="-175428.419">6985 17727 0,'0'0'0,"0"-35"15,0 17 17,0 36-1,0 17-16,0-17-15,0 52 16,-18 71 0,1 18-1,17-35 1,0-54 0,0 18-1,0-52 1,0-54 31,0-17-47</inkml:trace>
  <inkml:trace contextRef="#ctx0" brushRef="#br1" timeOffset="-175146.493">7144 17727 0,'0'0'0,"17"-35"16,19 0 0,17 17-1,-18 36 1,18 17 0,-53 53-1,0-17 1,-36-19-1,-16 1 1,-19-17 0,36-36-1</inkml:trace>
  <inkml:trace contextRef="#ctx0" brushRef="#br1" timeOffset="-174802.424">7426 17339 0,'0'0'0,"0"-35"16,0 17-1,0 36 16,0 52-15,18-34-16,-1 52 16,1 35-1,17 18 1,-35-52 15,18 16-15,-1-16-1,1-72 1,0-17-16</inkml:trace>
  <inkml:trace contextRef="#ctx0" brushRef="#br1" timeOffset="-174443.107">7691 17762 0,'0'-17'16,"17"17"0,18-18-1,-17 0 1,0 1-16,-1-1 16,-17 1 15,-35-1-16,-18 36 1,18 34 0,17 19-1,18 70 1,36-70 0,34-1-1,54 1 1,-1-71-1,-17 0 1</inkml:trace>
  <inkml:trace contextRef="#ctx0" brushRef="#br1" timeOffset="-174083.846">8431 17533 0,'0'0'0,"-17"-35"31,-1 35-15,0 0 0,1 0-1,-18 70 1,-1 1-1,19-36-15,-1 106 16,18 0 0,35-70-1,36 17 1,17-35 0,18-53-1,-18-35 16</inkml:trace>
  <inkml:trace contextRef="#ctx0" brushRef="#br1" timeOffset="-173818.146">9031 17515 0,'0'0'16,"18"-53"-16,17 53 15,36 53 1,-54-17-16,18 52 16,1 35-1,-54 124 1,-52-123 0,34-54-1,-34-34 16,17-36-31</inkml:trace>
  <inkml:trace contextRef="#ctx0" brushRef="#br1" timeOffset="-173302.239">9578 17780 0,'0'0'0,"-18"0"0,1-18 31,34 18 1,19-17-17,105 17 1,-18 0-1,71 0 1,-17 0 0,-107-18-1,-17 18 1,-35 0 0,-18-18-1,0 1 16</inkml:trace>
  <inkml:trace contextRef="#ctx0" brushRef="#br1" timeOffset="-172192.787">11060 17427 0,'0'0'0,"-18"-17"16,18-1-1,0 36 32,0-1-47,0 36 16,0-18-16,-35 54 15,17-19 1,0 18 15,1-17-15,17-36 0,-18-35-1,18-17 1,18-19-1,-1 19-15</inkml:trace>
  <inkml:trace contextRef="#ctx0" brushRef="#br1" timeOffset="-171989.696">10813 17462 0,'0'0'0,"-36"-17"16,36-18-1,71-1 1,-1 19 15,89-1-15,-35 18 0,-36 0-16</inkml:trace>
  <inkml:trace contextRef="#ctx0" brushRef="#br1" timeOffset="-171614.575">11659 17515 0,'0'18'15,"-35"0"1,-18 17-1,35-17-15,-34 70 16,52 0 15,35-35-15,71 17 0,17-70-1,-35-17 1,-35-71-1,-53-18 1,-17 35 0,-36 1-1,-18 52 1,1 18 0,52 0-16</inkml:trace>
  <inkml:trace contextRef="#ctx0" brushRef="#br1" timeOffset="-170864.517">12806 17586 0,'0'0'0,"0"-18"15,-18 18 32,1 0-47,-36 18 32,35 0-32,-17 35 15,-18 17 1,53 1-1,53-18 1,17-36 0,54 1-1,-1-36 1,1-35 0,-89 18-16</inkml:trace>
  <inkml:trace contextRef="#ctx0" brushRef="#br1" timeOffset="-170380.301">13282 17233 0,'-18'-17'0,"36"34"16,-88-70 0,34 36-1,36 52 1,0 35-1,18 19 1,17 69 0,-17-52-1,-1-35 1,1-18 0,0-18-1,-18-53 16,17 1-31,1-36 16,17 0 0,18-18-1,0 54 17,18 52-17,-18 18 1,-18 53-1,-35-71 1,0 18 0,0-18-1,17-52 17</inkml:trace>
  <inkml:trace contextRef="#ctx0" brushRef="#br1" timeOffset="-170005.283">13811 17621 0,'18'0'31,"0"-17"-15,-1-1 0,-17-17-1,0 17-15,-17 0 16,-1 18 0,-17 18-1,-1 53 1,36-1-1,0-17 1,53 35 0,18-35-1,-18-53 1,17 0 0</inkml:trace>
  <inkml:trace contextRef="#ctx0" brushRef="#br1" timeOffset="-169692.795">14464 17498 0,'0'0'0,"-18"0"16,-35-18 0,0 0-1,-17 54 1,17 34-1,35-17 1,1 35 0,34-17-1,19 0 1,16-54 15,54 1-15,-17-36-1,-54 18-15</inkml:trace>
  <inkml:trace contextRef="#ctx0" brushRef="#br1" timeOffset="-169380.212">14728 17268 0,'0'0'0,"0"-17"15,-17-1-15,-18-17 16,35 53 15,0 34-15,0 37 0,-18 16-1,18-16 16,-18 17-15,1-18 0,17-71-16,0 19 15,17-19 1,1-17 0</inkml:trace>
  <inkml:trace contextRef="#ctx0" brushRef="#br1" timeOffset="-169020.77">14922 17533 0,'0'0'0,"0"-18"15,18-17 1,-18 17 0,-53 18 30,0 36-30,0-19 0,0 19-1,36-1 1,17 18 0,0-35-16,17 17 15,1 18 1,35-18-1,0 0 1,-35-35 0,17 0-1,-18 0 1</inkml:trace>
  <inkml:trace contextRef="#ctx0" brushRef="#br1" timeOffset="-167255.077">15557 17480 0,'0'0'0,"0"18"94,0-1-94,0 19 15,0-1 1,0-17-16,-17 35 15,17-36 1,0 1 0,0-36-1,0-17 1,0 0 0</inkml:trace>
  <inkml:trace contextRef="#ctx0" brushRef="#br1" timeOffset="-167098.376">15522 17286 0,'-17'-35'0,"-1"-36"16,71 248 15,-124-389-31,124 353 0,-88-264 47,53 123-31,-1 0-16</inkml:trace>
  <inkml:trace contextRef="#ctx0" brushRef="#br1" timeOffset="-166691.954">16051 17251 0,'0'0'0,"36"0"31,17-35-31,-18-1 16,-35 1 15,-18 17-15,-17 18-1,-18 18 16,18 17-15,35 124 0,0-18-1,0-53 1,-18 36 0,18-18-1,-18-36 1,1-35-1,-1-70 1</inkml:trace>
  <inkml:trace contextRef="#ctx0" brushRef="#br1" timeOffset="-166551.252">15998 17692 0,'0'0'0,"0"-18"0,0 1 16,53-1-1,-17 18 1,52-35 0,0 17-1</inkml:trace>
  <inkml:trace contextRef="#ctx0" brushRef="#br1" timeOffset="-165956.709">16880 17445 0,'0'0'16,"-17"-18"-16,-1 1 31,18 52 0,-18 0-15,18 18-1,-17 0 1,-1 0 0,18-35-1,-17-18 1,-1-36-1,18 19 1</inkml:trace>
  <inkml:trace contextRef="#ctx0" brushRef="#br1" timeOffset="-165831.882">16810 17268 0,'0'-35'16,"-18"-18"-16,36 212 0,-18-230 15,-53-87-15,35 158 31</inkml:trace>
  <inkml:trace contextRef="#ctx0" brushRef="#br1" timeOffset="-165409.697">17092 17039 0,'0'0'15,"18"0"1,-18 18 15,17-1-15,-17 19-1,18 34 1,-18-17 0,0-18-16,0 71 15,0-18 1,0-35 0,18 18-1,17-36 1,18 1-1,0-36 1,35 0 0,0-36-1,-35 1 1</inkml:trace>
  <inkml:trace contextRef="#ctx0" brushRef="#br1" timeOffset="-165253.519">17321 17427 0,'-17'0'16,"34"0"-16,-52 0 0,35-17 15,18-1 1,52 0 0,-17 1-16</inkml:trace>
  <inkml:trace contextRef="#ctx0" brushRef="#br1" timeOffset="-164941.001">17745 17304 0,'17'-18'16,"-17"0"-1,-53 54-15,89-36 0,-36-36 32,-18 36-17,0 18-15,18 0 16,-17 17 15,34 18-15,1-35-16,17 17 15,18 18 1,-35 0 0,-18 0-1,-35-36 1,-36 1-1,-35-18 1,89 0 0</inkml:trace>
  <inkml:trace contextRef="#ctx0" brushRef="#br1" timeOffset="-164096.691">18838 17427 0,'0'0'0,"18"0"0,0-17 15,-1-1 1,1 0 0,-18 1-1,0-1 1,-71 18-1,18 0 17,0 35-17,53 18 1,0 0 0,71 18-1,0-18 1,-18 0-1,-36-1 1,-34-34 0,-54-18-1,18 0 1,-35 0 0,17 0-1,124-18 16</inkml:trace>
  <inkml:trace contextRef="#ctx0" brushRef="#br1" timeOffset="-163893.006">19173 17551 0,'18'-18'15,"-36"36"-15,36-18 16,-18 17-1,0 19 1,0 17 0,0-18-1,0-18 1</inkml:trace>
  <inkml:trace contextRef="#ctx0" brushRef="#br1" timeOffset="-163736.767">19244 17304 0,'0'0'0,"0"-18"16,-18-17 0</inkml:trace>
  <inkml:trace contextRef="#ctx0" brushRef="#br1" timeOffset="-163362.154">19526 17657 0,'0'-18'31,"0"-17"-31,0-1 16,-17-34 15,34-1-15,71 18-1,-52 53-15,34 0 16,36 53-1,-53 35 1,-35-35 0,-18 18-1,-18-18 1,0-18 0</inkml:trace>
  <inkml:trace contextRef="#ctx0" brushRef="#br1" timeOffset="-162768.186">20126 17427 0,'0'0'0,"0"-17"15,-35-1 1,-36 36-1,36 34 1,35 1 0,0-35-16,35 17 15,36-17 1,-36-18 0,0-18-1,-17-35 1,-18-17-1,0 35 1,-35 52 15,-1 54 1,19 52-17,17 71 1,17-17-1,1-107-15,17 177 16,-35-141 0,0 17-1,-35-70 1,-36-70 0,18-36-1,1-35 1,34-53-1,18 52 1,70-69 0,36 16-1,-17 72 1</inkml:trace>
  <inkml:trace contextRef="#ctx0" brushRef="#br1" timeOffset="-162408.694">20620 17145 0,'0'0'0,"-18"0"0,18-18 0,0 1 16,0-1-1,18 18 17,-1 0-32,19 35 15,-19 36 1,-17 35 15,0-18-15,-35 18-1,17-71-15,1 18 16,-1 0 0,18-35-1,18-18 1</inkml:trace>
  <inkml:trace contextRef="#ctx0" brushRef="#br1" timeOffset="-162018.235">20761 17515 0,'0'0'0,"18"0"0,-1 0 16,19 0-16,16 0 31,19 0-15,-18-35-1,-18-18 1,-35 18 0,0 0-1,-53-1 1,-35 54 0,18 35-1,34 17 1,54 19-1,35-36 1,70 17 0,18-17-1,-17-53 17,-54-18-32</inkml:trace>
  <inkml:trace contextRef="#ctx0" brushRef="#br1" timeOffset="-161268.262">21855 17374 0,'17'-17'15,"1"17"-15,52-18 16,-17 0 0,0 1-1,-70 17 17,-19 0-1,-34 17-16,-1 19 1,54 17 0,34-18-1,18 0-15,71 36 16,-35-1 0,-36-52-1,-52 17 1,-36-17-1,-53-18 1,0-18 0,53 1-1,53-1 1,35 0 0</inkml:trace>
  <inkml:trace contextRef="#ctx0" brushRef="#br1" timeOffset="-160871.003">22296 17462 0,'17'0'0,"1"-17"16,35 17-1,-36-18 1,1 1-16,17-19 15,-35 1 1,-17 17 0,-36-17-1,0 35 1,0 53 0,35 18 15,18-1-16,53 18 1,18-35 0,17-17-1,0-19 1,-17-17 0,-36-35-16</inkml:trace>
  <inkml:trace contextRef="#ctx0" brushRef="#br1" timeOffset="-160564.151">22807 16880 0,'0'0'16,"-18"-70"-16,-17-1 16,35 89-1,0 70 1,18 0 15,17 124-15,-17-53-1,-18-89 1,0 54 0,17-54-1,-17-17 1,18-17-1,17-36 1,-17-18 0</inkml:trace>
  <inkml:trace contextRef="#ctx0" brushRef="#br1" timeOffset="-160157.843">23054 17392 0,'18'0'31,"17"0"-15,0 0 0,0-18-1,-35 1-15,0-19 16,-17 1-1,-18 17 1,-18 18 0,17 53-1,36 18 1,0-1 0,0-17-1,53 18 1,18-36-1,-1-35 17,1 0-17,-18-35-15</inkml:trace>
  <inkml:trace contextRef="#ctx0" brushRef="#br1" timeOffset="-159892.134">23636 17339 0,'0'-35'15,"-18"141"-15,36-177 0,-36 36 0,-17-1 16,18 36-16,-36 0 16,0 18-1,0 35 1,18 18 0,35-19-1,17 37 1,54-19-1,-36-52 17,36-18-17,-1-18 1,18-35 0</inkml:trace>
  <inkml:trace contextRef="#ctx0" brushRef="#br1" timeOffset="-159564.068">24007 16863 0,'0'0'0,"-18"-36"16,18 19 0,-18 34-1,18 19 1,-17 70-1,-1 35 1,18-18 15,-18-35-15,18 53 0,36-70-1,-19-36 1,19 1-1,16-36 1,1-18 0</inkml:trace>
  <inkml:trace contextRef="#ctx0" brushRef="#br1" timeOffset="-159407.858">24042 17286 0,'-18'0'0,"36"0"0,-36-35 15,89 35 17,17 0-17,-18-18-15</inkml:trace>
  <inkml:trace contextRef="#ctx0" brushRef="#br1" timeOffset="-158704.675">25100 16298 0,'0'0'0,"0"-35"0,18 0 15,-18-18 1,-36 70 15,19 54-15,-18 17-1,-18 36 1,17 17 0,19-71-1,-36 160 1,-18-1 0,18-70-1,0 70 1,1 0-1,34-70 1,-53 88 0,54-176-1,-1-18 1,0-53 0,1-53-1,17 0 1,53-88-1,-36 105 1</inkml:trace>
  <inkml:trace contextRef="#ctx0" brushRef="#br1" timeOffset="-157610.882">25435 17233 0,'0'0'15,"-17"18"1,-1 17 0,18 0-1,0 1 1,0-1-1,0-17 1,0-1 0,0-34 124,0-1-124,0 0-16,0 1 16,0-19-1,18 1-15,17-35 16,35-19-1,19 54 1,-36 53 0,17 35-1,-17 35 1,-35-18 15,-1-34-15,-17-72 15,18 1-15,17-53-1,-17 53-15,35-54 16,0 72 0,35 34-1,-18 72 1,-52 16-1,-18-34 1,0 0 0,0-19-1,-18-34 1,18-36 15</inkml:trace>
  <inkml:trace contextRef="#ctx0" brushRef="#br1" timeOffset="-157172.745">26370 17180 0,'0'0'0,"-18"18"0,18 0 16,-17-1-16,17 71 15,-18-52 1,53 34 0,36-35-1,17-35 1,-35 0 15,35-70-15,-52-36-1,-1 53 1,-35-17 0,0 52-1,0 53 1,-18 18 0,18 53-1,18-35 1,-18-36-1,18 0 1,-1-53 15</inkml:trace>
  <inkml:trace contextRef="#ctx0" brushRef="#br1" timeOffset="-156735.362">27005 16633 0,'0'0'16,"0"-17"-16,18 17 62,-18 17-62,17 1 0,1 53 16,0 87 0,-18-52-1,0 53 16,-18-124-31,0 89 16,18-71 0,0 17-1,0-52 1,18-18 0,17 0-1,1-35-15</inkml:trace>
  <inkml:trace contextRef="#ctx0" brushRef="#br1" timeOffset="-156360.44">27428 16669 0,'0'0'15,"0"-18"-15,0-17 16,0 17-1,0 36 17,0 17-17,0 71 1,0 35 0,-17 18-1,-1-71 1,-35 18-1,18-18 1,35-53 0,0-17-16,18 35 15,35-53 1,-1 0 0,37 0-1,-19-35 1</inkml:trace>
  <inkml:trace contextRef="#ctx0" brushRef="#br1" timeOffset="-156157.219">27428 17127 0,'0'0'0,"-35"-17"16,35-1-1,35 0 1,18 18 0,-17-17-1,-1 17 1</inkml:trace>
  <inkml:trace contextRef="#ctx0" brushRef="#br1" timeOffset="-155969.759">27728 17039 0,'18'35'31,"-53"-70"-31,52 35 0,19 71 16,-36-36-1,0 36 1,0-19 0,0-16-1,-18-36 1</inkml:trace>
  <inkml:trace contextRef="#ctx0" brushRef="#br1" timeOffset="-155813.079">27728 16863 0,'0'0'16,"0"-88"-16,0-1 15,0 54 1,0 53 15</inkml:trace>
  <inkml:trace contextRef="#ctx0" brushRef="#br1" timeOffset="-155219.339">28487 16986 0,'0'0'15,"17"0"-15,36-17 16,-35 17 0,0-18-1,-36 18 1,0 0-1,-17 0 1,0 35 0,35 18-1,0 0 1,17-35-16,36 70 16,0 0-1,-17-53 1,-36 18-1,-53-35 17,-36-18-17,19 0 1,-54 0 0,89-18-1,53 1 1,35-1-16</inkml:trace>
  <inkml:trace contextRef="#ctx0" brushRef="#br1" timeOffset="-154844.422">28892 17074 0,'0'0'0,"18"0"15,53-17 17,-36-18-17,-35 17 1,0-17 0,-35 17-1,-18 36 1,0 35-1,18 35 1,35 0 0,0-18-1,70 1 1,1-18 0,17-35-1,-18-36 1,-17-17-1</inkml:trace>
  <inkml:trace contextRef="#ctx0" brushRef="#br1" timeOffset="-154500.119">29316 16545 0,'0'0'15,"0"-17"-15,-18-19 16,18 19 0,18 17-1,-1 17 1,1 36 0,-18 71-1,0-1 1,0 36-1,-18 0 1,18-53 0,0-36 15,0-35-15,53-52-1</inkml:trace>
  <inkml:trace contextRef="#ctx0" brushRef="#br1" timeOffset="-154125.101">29669 17039 0,'0'0'16,"0"-17"-1,17-1 1,36 0-1,18-17 1,-36 0 0,-35-1-1,-18 1 17,-17 35-17,-53 53 1,35 35-1,18 18 1,35-18 0,35-52-1,18 16 1,-18-34-16,18-18 16,18-18-1</inkml:trace>
  <inkml:trace contextRef="#ctx0" brushRef="#br1" timeOffset="-153843.793">30357 16898 0,'0'0'0,"-18"-18"15,-17 18 1,-36 53-1,0 36 1,19-1 0,52 0-1,17-18 1,36-52 0,35 0-1,1-18 1,-19-71-1</inkml:trace>
  <inkml:trace contextRef="#ctx0" brushRef="#br1" timeOffset="-153452.772">30780 16439 0,'0'0'0,"0"-17"16,0 34 15,0 1-15,0 53 0,0-1-1,0-35-15,-18 107 16,-17 16-1,17-69 1,1 34 0,17-35-1,0-35 17,35-18-17,18-17 1,0-18-1,17-35-15</inkml:trace>
  <inkml:trace contextRef="#ctx0" brushRef="#br1" timeOffset="-153312.262">30797 16951 0,'0'0'15,"-35"-53"-15,18 0 16,52 35-1,53 18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DBF6-7407-4F82-A894-D2F4A997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C8C0B-DB81-4111-A90B-6D4E1EA0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2DC3-46F9-4295-A65D-F968DA3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BD23-E70E-445E-A237-22DAB75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4641-7438-45C9-932B-374B3192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795C-B450-4FB8-BBEB-1033CE2B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E398-9774-4D02-8556-3EFE6C71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33F1-A6BE-48F9-840B-6A8BEA31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33C3-D2A5-492D-A32C-1CB42D61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718-594E-4206-80F6-AA5804A1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7631C-15E3-4052-AEEC-D73C446C2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75CCA-6B84-4A16-862B-9178B78B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B28D-2262-445A-97C3-7408CEBB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E067-98F1-44EA-B7BA-5DAAA461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CEDD-3EEE-4B3F-B037-0FAE374F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76B-D90E-4760-9118-F4A41553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7666-B75B-44D0-BF50-7550D3DC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5AD5-DE63-4658-9D47-C33311EA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BF8C-F205-4A65-B18A-1661C952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F2D7-9D1E-4702-8D0E-D5D85A7C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B930-1BD1-4E25-A1B0-8CCE41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70E1-4B46-4085-A5BC-39D08059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99B4-3BF2-4DC2-A9EC-CF3C2AC8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959E-DA34-4F0F-98EB-64DB9B61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E2E-97C1-4A95-848B-6CD7C7D3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8269-9D56-4AFC-94ED-E833E193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77B2-766F-47F9-ACBC-0B4D84E50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A822F-BBA3-42C6-8C1E-B3D8228F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F718-424E-4B0A-A0EE-B2771072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4356-DC06-42EF-A68D-628E83DE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8EBF-A291-4B70-AB15-303F4B47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51F9-D0CB-4669-9F13-D9336B4A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466-1046-4FCC-95A0-3BB7AC8F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2853-24D1-44D9-A270-A0F602D8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10320-399C-4E80-AF93-993ACD06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66E-686E-4A72-9482-71F090D1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FB9E3-0607-4D6C-A884-4FCCC79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FDC71-F033-4744-A57A-610E5080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0A8D-0B34-4BCC-9B39-01405C8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CF08-291F-4B60-A506-BCB33E5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55F60-BC4E-47BA-AAF3-3932451A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7B4A6-0A4D-49E0-8557-4F59271D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2BC9A-17C0-4220-8325-A0A0AF9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8CC4D-5B28-4E8D-B7A1-A1DBDCD4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887D-A61F-43D9-92B5-A2970117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DD47-204F-49F7-B80E-540C367A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CB51-44D1-4C9B-8193-434145BC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425F-4782-4F05-92DB-5F67CE8E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576E1-3C42-45EB-BA30-D0138CAF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06BF-0A5A-4E2D-878C-0602383C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56AA5-DE25-49DD-B647-AF0A8498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192D-7A60-47F4-9416-9A66E44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A1BE-115C-4F25-A9A4-88F518B7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BAF80-2E71-4F83-9F3B-7D65A85A6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73E6-DC3A-42DF-B391-DEBD28F8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0A56-96FD-4E17-BC34-F505061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4333-D9DD-4190-B78F-524266A0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DA89-5813-4A02-954C-6DF0421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D029A-FFC2-4A8E-940B-B58756D3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B9E8-F422-4207-833C-383B50CF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942D-E97F-4B78-A677-3D2EBE7C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3616-842F-44A5-804E-90E45D5A374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7666-0926-4BC3-B061-8B29D340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534A-C40D-4223-BA8A-AA506F84E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8715-A7EA-48C8-BB2D-49B26151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6FFD-2AD2-4FB4-9EEA-DE092C08F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A9B6-3AD7-4213-A81A-F3E99D8DC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ACF08-AFBA-4E62-AA2A-8223149E3A52}"/>
                  </a:ext>
                </a:extLst>
              </p14:cNvPr>
              <p14:cNvContentPartPr/>
              <p14:nvPr/>
            </p14:nvContentPartPr>
            <p14:xfrm>
              <a:off x="0" y="177840"/>
              <a:ext cx="12186000" cy="66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ACF08-AFBA-4E62-AA2A-8223149E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8480"/>
                <a:ext cx="1220472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98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4CA-E792-41BA-8EDD-37930523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9BAF-9EAC-462F-B183-0DF43457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7B109E-6932-448E-B7F8-7CB6C5EE4A21}"/>
                  </a:ext>
                </a:extLst>
              </p14:cNvPr>
              <p14:cNvContentPartPr/>
              <p14:nvPr/>
            </p14:nvContentPartPr>
            <p14:xfrm>
              <a:off x="82440" y="82440"/>
              <a:ext cx="8687160" cy="226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7B109E-6932-448E-B7F8-7CB6C5EE4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73080"/>
                <a:ext cx="8705880" cy="22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D42FC4-97B9-4A3B-9DAC-A8AFC585BF01}"/>
                  </a:ext>
                </a:extLst>
              </p14:cNvPr>
              <p14:cNvContentPartPr/>
              <p14:nvPr/>
            </p14:nvContentPartPr>
            <p14:xfrm>
              <a:off x="171360" y="2444760"/>
              <a:ext cx="8528400" cy="372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D42FC4-97B9-4A3B-9DAC-A8AFC585B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2435400"/>
                <a:ext cx="854712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16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E035-33F4-4AD8-A170-2A7A442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F6DE-3885-4B79-8F64-E9612E5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FA3AD-4542-449A-8A7C-070F943F7441}"/>
                  </a:ext>
                </a:extLst>
              </p14:cNvPr>
              <p14:cNvContentPartPr/>
              <p14:nvPr/>
            </p14:nvContentPartPr>
            <p14:xfrm>
              <a:off x="38160" y="235080"/>
              <a:ext cx="10763640" cy="591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FA3AD-4542-449A-8A7C-070F943F7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25720"/>
                <a:ext cx="10782360" cy="59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07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E6F-C4A2-4DBA-8529-C4A71011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0880-92B2-421D-9CC6-97A7EC0C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319E02-C8E8-42E8-AD0E-7C39A19BC73A}"/>
                  </a:ext>
                </a:extLst>
              </p14:cNvPr>
              <p14:cNvContentPartPr/>
              <p14:nvPr/>
            </p14:nvContentPartPr>
            <p14:xfrm>
              <a:off x="552600" y="63360"/>
              <a:ext cx="10960200" cy="63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319E02-C8E8-42E8-AD0E-7C39A19BC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54000"/>
                <a:ext cx="10978920" cy="63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1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03D3-1C59-41DB-8682-FD60305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BC12-7A5D-4AD1-89BE-11B60085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D8813D-CE99-4DA3-8111-BB71BF2A31B2}"/>
                  </a:ext>
                </a:extLst>
              </p14:cNvPr>
              <p14:cNvContentPartPr/>
              <p14:nvPr/>
            </p14:nvContentPartPr>
            <p14:xfrm>
              <a:off x="146160" y="152280"/>
              <a:ext cx="12039840" cy="66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D8813D-CE99-4DA3-8111-BB71BF2A3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142920"/>
                <a:ext cx="12058560" cy="66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9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3AEB-7254-4F69-BDDB-03CE9731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0C9B-D5D9-4A68-9922-5E954354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158835-BC85-46A4-8B80-75E0AB341F14}"/>
                  </a:ext>
                </a:extLst>
              </p14:cNvPr>
              <p14:cNvContentPartPr/>
              <p14:nvPr/>
            </p14:nvContentPartPr>
            <p14:xfrm>
              <a:off x="3232080" y="25560"/>
              <a:ext cx="8909640" cy="551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158835-BC85-46A4-8B80-75E0AB341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720" y="16200"/>
                <a:ext cx="892836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3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9CF2-B109-4F65-8680-D4E9D639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E246-0AC9-4EC1-B5B9-6C359D1F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C2FA9-1B6C-40B5-89E5-536037144C54}"/>
                  </a:ext>
                </a:extLst>
              </p14:cNvPr>
              <p14:cNvContentPartPr/>
              <p14:nvPr/>
            </p14:nvContentPartPr>
            <p14:xfrm>
              <a:off x="82440" y="25560"/>
              <a:ext cx="11798640" cy="65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C2FA9-1B6C-40B5-89E5-536037144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6200"/>
                <a:ext cx="11817360" cy="65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3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6E8-BD55-4B6B-B7ED-7BEF9DE4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1A6F-5C36-4DA8-9DE6-14339EB9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A4AADF-A793-448B-AB97-9364D30FA519}"/>
                  </a:ext>
                </a:extLst>
              </p14:cNvPr>
              <p14:cNvContentPartPr/>
              <p14:nvPr/>
            </p14:nvContentPartPr>
            <p14:xfrm>
              <a:off x="133200" y="114120"/>
              <a:ext cx="115891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A4AADF-A793-448B-AB97-9364D30FA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04760"/>
                <a:ext cx="116078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3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EBB2-948A-43FD-923A-40BFD07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79ED-6AF5-4650-B4F3-B5F970B8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D18076-70B0-4452-A239-F5D1A38B8C9E}"/>
                  </a:ext>
                </a:extLst>
              </p14:cNvPr>
              <p14:cNvContentPartPr/>
              <p14:nvPr/>
            </p14:nvContentPartPr>
            <p14:xfrm>
              <a:off x="25560" y="349200"/>
              <a:ext cx="11836440" cy="515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D18076-70B0-4452-A239-F5D1A38B8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339840"/>
                <a:ext cx="1185516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42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4B25-E7E6-40CE-8F4F-DE28A2E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21EE-F895-479F-85D1-0C323584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06D682-7036-41EC-93D9-60AD5A64D595}"/>
                  </a:ext>
                </a:extLst>
              </p14:cNvPr>
              <p14:cNvContentPartPr/>
              <p14:nvPr/>
            </p14:nvContentPartPr>
            <p14:xfrm>
              <a:off x="0" y="228600"/>
              <a:ext cx="12141720" cy="59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06D682-7036-41EC-93D9-60AD5A64D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12160440" cy="59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5452-8D68-4C49-99DA-1D648D45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232F-8702-46E2-B9AE-BAD59C6D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145BF-772B-4F74-9137-87F935BC624A}"/>
                  </a:ext>
                </a:extLst>
              </p14:cNvPr>
              <p14:cNvContentPartPr/>
              <p14:nvPr/>
            </p14:nvContentPartPr>
            <p14:xfrm>
              <a:off x="0" y="114120"/>
              <a:ext cx="11633400" cy="63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145BF-772B-4F74-9137-87F935BC6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4760"/>
                <a:ext cx="1165212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97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08F-7655-4359-89D9-C7D68EE5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944F-0B4F-4BD3-8373-FCB1398C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12DA33-79A5-4650-AC0F-DC97B72FB9FC}"/>
                  </a:ext>
                </a:extLst>
              </p14:cNvPr>
              <p14:cNvContentPartPr/>
              <p14:nvPr/>
            </p14:nvContentPartPr>
            <p14:xfrm>
              <a:off x="57240" y="133200"/>
              <a:ext cx="11855880" cy="65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12DA33-79A5-4650-AC0F-DC97B72FB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23840"/>
                <a:ext cx="1187460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06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2022-11-07T09:16:43Z</dcterms:created>
  <dcterms:modified xsi:type="dcterms:W3CDTF">2022-11-07T10:36:59Z</dcterms:modified>
</cp:coreProperties>
</file>