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25T12:10:43.0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1552 864 0,'0'-17'0,"0"-1"31,0 0 31,0 36 17,0 0-79,0-1 15,-35 36-15,17 35 16,1 54-1,-19 34 17,36-123-32,0 17 31,-17-17-15,17-35-1,0-36 16,0 1-15,0-19 0,0 19-16,0-54 15</inkml:trace>
  <inkml:trace contextRef="#ctx0" brushRef="#br0" timeOffset="464.327">1076 811 0,'0'0'0,"-35"0"0,-36 18 16,18-18-1,36 0-15,34 0 32,54-18-17,-18 1-15,70 17 16,36-18-1,-36 0 1,-52 18 0,-18 0-1,-53-17 17,17 17-17,-17 17 32,0 1-47</inkml:trace>
  <inkml:trace contextRef="#ctx0" brushRef="#br0" timeOffset="1083.582">2028 1376 0,'-17'0'0,"34"0"0,-52 0 16,0 0 0,0 0-1,88-35 32,-18 17-31,-18 0-16,54-52 15,-53 34-15,17-16 16,-35 16 15,-35 1-31,-18 17 32,-35 36-17,-1 35 1,1 53-1,53-18 1,35 0 0,35-17-1,36-18 1,-18-36 0,88 1-1,-53-36 1,0-17-1,-53 0 1</inkml:trace>
  <inkml:trace contextRef="#ctx0" brushRef="#br0" timeOffset="1580.591">2699 1217 0,'0'0'0,"0"-18"15,0 1 1,-18-1 0,-17 18-1,-18 0 1,18 0-1,17 0-15,-17 0 16,-1 53 0,36-18-1,18 18 17,35 0-17,0 18 1,-35-18-1,-18-18 1,0 0 0,-36-17-1,-17 17 1,18-35 0,-35 0-1,-1 0 1,53-18-1,36-34 1</inkml:trace>
  <inkml:trace contextRef="#ctx0" brushRef="#br0" timeOffset="2062.347">2910 723 0,'0'-17'15,"0"34"-15,0-17 47,0 53-31,-17 18-1,17-36 1,-18 35-16,0 36 31,1 18-15,17 17-1,0-71 1,0 72 0,0-90-1,17-16 1,1-36 0,35 0-1,0-53 1,-18 0-1</inkml:trace>
  <inkml:trace contextRef="#ctx0" brushRef="#br0" timeOffset="2245.799">2822 1270 0,'0'0'0,"-17"0"15,17-18 16,17 1-15,36 17 0,0-18-1,-18 18-15</inkml:trace>
  <inkml:trace contextRef="#ctx0" brushRef="#br0" timeOffset="2578.366">3334 1076 0,'-18'18'47,"0"-1"-31,1 19-1,-54 69 1,54-69-16,-1 34 16,-17 18-1,17 1 1,18-54 0,18-35 15,17-71-16,-17 36-15,-18 0 16</inkml:trace>
  <inkml:trace contextRef="#ctx0" brushRef="#br0" timeOffset="2811.114">3281 1235 0,'0'-36'0,"17"-52"15,-17 53 1,-52 282-16,87-335 16,-18-89-16,-17 195 15,18 17 1,0-17-1,35 70 1,35 71 0,-35-106-1,17 35 1,-17-35 0,-17-36-1,-19-17 1,1 0-16</inkml:trace>
  <inkml:trace contextRef="#ctx0" brushRef="#br0" timeOffset="3027.815">3881 970 0,'0'0'0,"-18"-35"0,0-36 15,-17 18 1,35 36 15,-18 17-15,18 17-1,0 36 1,-17-35-16,17 88 16,0-71-1</inkml:trace>
  <inkml:trace contextRef="#ctx0" brushRef="#br0" timeOffset="3144.351">3739 1429 0,'0'0'0,"0"17"15,-17 1-15,17 17 16,-35 18 0,17-18-1</inkml:trace>
  <inkml:trace contextRef="#ctx0" brushRef="#br0" timeOffset="4042.997">4374 988 0,'0'0'0,"0"-18"0,18 0 16,-18 1 0,0-1-1,-35 1 16,17 17-15,-35 0 0,0 0-1,-35 52 1,0 54 0,53 18-1,17-54 1,18 54-1,35-36 1,18 0 0,0-53-1,18-17 1,-1-18 0,-34-35-1,-1-36 1,-35 1 15,-18 34-15,-17-34-1,0 52 1,17 1 0,36-1 15,-1 18-31,19-18 15,16 1 1,19 17 0,-36-18-1,1 36 1,-19 52 15,1-17-31,-18 35 16,0 1-1,-18-1 17,18-18-17,0 1 1,0-89 15,0 1-31</inkml:trace>
  <inkml:trace contextRef="#ctx0" brushRef="#br0" timeOffset="4825.01">3775 1076 0,'0'18'110,"0"35"-95,0-18 1,0-18-16,0 54 16,-18-18-1,18 53 1,-18-36-1,18-34 17,0 16-17,0 1 1,0-35 0,0 0-16,0-36 31,0 0-16,0 1-15</inkml:trace>
  <inkml:trace contextRef="#ctx0" brushRef="#br0" timeOffset="5922.936">1288 794 0,'0'0'16,"-18"0"-16,0 0 15,1 0 1,-1 0 0,36 0 62,-1 17-63,36-17-15,53 0 32,-53 0-32,141 0 15,-53 0 1,88 0-1,-123 0 1,-70 0 0,-19 0-1,-34 18 48</inkml:trace>
  <inkml:trace contextRef="#ctx0" brushRef="#br0" timeOffset="6814.428">1570 1976 0,'0'0'0,"-35"0"15,-1 0 1,1 0 0,-18 0-1,35 0 1,1 0 15,-1 0-31,36 17 63,-1-17-63,19 0 15,-1 0-15,194 18 16,124-1-1,70 1 1,54 17 0,52-35-1,-212 0 1,71 0 0,-35 0-1,-159 0 1,-106 0-1,-52 0 1,-36-17 93</inkml:trace>
  <inkml:trace contextRef="#ctx0" brushRef="#br0" timeOffset="8003.763">5380 1217 0,'0'18'63,"17"-18"-16,1 0-47,0 0 0,70 0 15,-35 0 1,123-18-1,18 18 1,0-18 0,-53 1-1,-52 17 1,-36 0 0,-53-18-1,0 1 32,-18-1-16,18 0-15</inkml:trace>
  <inkml:trace contextRef="#ctx0" brushRef="#br0" timeOffset="8470.319">6174 952 0,'0'0'0,"-18"0"0,0 0 16,18 18 46,18-18-62,17 35 16,36 1-1,17-1 1,18 0 0,-18 1-1,-53-36-15,18 35 16,-18-18 15,-35 19-15,0 17-1,-35 0 1,-53 17 0,0 1-1,-18-18 1,0-18-1,53-18 1</inkml:trace>
  <inkml:trace contextRef="#ctx0" brushRef="#br0" timeOffset="18221.315">7796 917 0,'0'-17'15,"0"34"79,0 1-94,0-1 16,-17 36-16,17 36 31,-18 34-16,0 18 1,1-35 0,17-18-1,0-35 1,0-18 0,0-52 30,0-1-46,0-52 16,17-19 0</inkml:trace>
  <inkml:trace contextRef="#ctx0" brushRef="#br0" timeOffset="18636.197">7355 1023 0,'-35'0'0,"70"0"0,-88 0 0,36 0 16,-36 0-1,88 0 16,53-18-15,-35 1-16,53-1 16,194-17-1,-106 17 1,-70 18 0,-72-17-1,-34 17 16,-53 0 1,0 0-17,35 35 1,0-18-16</inkml:trace>
  <inkml:trace contextRef="#ctx0" brushRef="#br0" timeOffset="19153.646">8202 1358 0,'0'0'0,"-18"18"32,36-18-1,0 0-15,-1 0-16,72-53 15,-54 18 1,0-1-1,-35 19 1,-35 17 0,-53 0-1,-1 53 1,19 0 0,35 35-1,35 0 1,53-35 15,17 0-15,18-36-1,18-17 1,18-35 0,-36-35-1</inkml:trace>
  <inkml:trace contextRef="#ctx0" brushRef="#br0" timeOffset="19551.057">8837 1235 0,'0'0'0,"0"-18"16,0 0 0,-18 18 15,1 0-16,-18 0 1,35 18-16,-18 0 16,18 35-1,0 0 1,35 17 0,0-17-1,1-18 1,-19 36-1,-17-54 1,-53 1 0,1-18-1,-1 0 1,17-18 0,36-17-1,0 18-15,0-1 16</inkml:trace>
  <inkml:trace contextRef="#ctx0" brushRef="#br0" timeOffset="20002.311">9102 882 0,'0'-18'31,"17"18"-15,-17 36-1,18 34 1,-18 18-1,0 18 1,0-35 15,-18-36-31,18 71 16,-35 0 0,35-36-1,0-17 1,0-18-1,35-17 1,18-18 0,18-53-1,-18 18 1</inkml:trace>
  <inkml:trace contextRef="#ctx0" brushRef="#br0" timeOffset="20184.198">9172 1305 0,'0'0'0,"-35"-17"15,17 17-15,18-18 16,36 0 15,-1 1-31,71-1 16,-71 18-16</inkml:trace>
  <inkml:trace contextRef="#ctx0" brushRef="#br0" timeOffset="20666.14">10178 1129 0,'0'0'0,"-18"-18"16,0 18 15,1 0-15,-1 18-16,0 35 15,-17 35 1,0 35-1,-18 1 1,18-54 0,17-34 15,18-54-15,0 0-1,0-34-15</inkml:trace>
  <inkml:trace contextRef="#ctx0" brushRef="#br0" timeOffset="20915.321">10037 1199 0,'0'-52'16,"0"104"-16,0-122 0,0 52 15,17 18 17,18 71-17,18 17 1,18 18-1,-1 0 1,-17-36 0,0-17 15,-17-35-15,-1-18-1,-18-18-15</inkml:trace>
  <inkml:trace contextRef="#ctx0" brushRef="#br0" timeOffset="21248.626">10530 935 0,'0'-18'0,"0"36"0,0-89 16,-17 36-1,17 53 16,0 17-15,-18 35 0,18-34-1,-18 70 1,1 17 0,-1 18-1,1-17 1,-1-36-1,18-35 1,0-18 0,18-35-1,17-35 1</inkml:trace>
  <inkml:trace contextRef="#ctx0" brushRef="#br0" timeOffset="21715.098">10672 1341 0,'17'-18'47,"-17"0"-31,18 1-16,-18-19 16,0 1-1,-35 35 1,-1 0-1,1 53 1,17-35 0,18 35-16,0 70 31,0-52-15,36-19-1,17-16 1,-1-36-1,19-18 1,-18-17-16</inkml:trace>
  <inkml:trace contextRef="#ctx0" brushRef="#br0" timeOffset="22147.915">11130 1288 0,'0'-18'15,"0"36"-15,0-71 16,0 35-16,0 0 15,0 36 95,0 17-16,0-17-79,-18 0-15,-34 52 16,-19 1-1,-35 17 1,71-53 0,17-17-1,1-1-15,-1-17 32</inkml:trace>
  <inkml:trace contextRef="#ctx0" brushRef="#br0" timeOffset="22381.098">10918 1288 0,'0'0'0,"0"-18"15,0 36 17,18 35-17,17 35 1,1-35-1,-36-36-15,53 71 16,-18-35 0,0-53-1,-17 0 1</inkml:trace>
  <inkml:trace contextRef="#ctx0" brushRef="#br0" timeOffset="22813.612">11377 935 0,'0'-18'0,"0"36"0,0-53 15,18 35 16,-1 17-15,1 18 0,-18 1-1,18 87 1,-18-87 0,0 69-1,0 19 1,0-18-1,0-18 1,0-18 0,0-34-1,35-19 1,18-17 0,53-17-1,-18-36 1,-35 0-1</inkml:trace>
  <inkml:trace contextRef="#ctx0" brushRef="#br0" timeOffset="22979.446">11518 1305 0,'0'0'0,"-53"-17"0,0-1 31,71 18-16,17-18 1,1 18-16,52-35 16,-53 35-16</inkml:trace>
  <inkml:trace contextRef="#ctx0" brushRef="#br0" timeOffset="24177.963">12629 900 0,'0'0'0,"18"-18"15,-18 0 1,0 1 0,-35 17 15,-18 0-15,-35 17-1,-1 19 1,1 34-1,71-52-15,-19 52 16,1 71 0,35-35-1,18 0 1,35-35 0,0-18 15,17-18-16,-17-35 1,-18-18 0,-17-52-1,-18-1 1,-35 1 0,-18 17-1,35 17 1,18 19-1,18-1 17,35-17-17,-36 35 1,36 0-16,18 0 16,-36 0-1,0 0 1,-35 17 15,18 36-15,0 18-1,-18 17 1,0 36 0,0-72-1,0 19 1,0 0-1,0-54 1,0-34 31,17-1-47,1-17 16,17-36-1,0 36 1</inkml:trace>
  <inkml:trace contextRef="#ctx0" brushRef="#br0" timeOffset="24576.455">13070 1323 0,'0'-18'63,"18"18"-63,0-17 15,-1-19 1,-17 19-16,0-1 16,-53 18 15,0 18-16,18 35 17,0 17-17,35-35-15,0 18 16,18 18 0,34-1-1,19-52 1,0-18-1,-18-18-15</inkml:trace>
  <inkml:trace contextRef="#ctx0" brushRef="#br0" timeOffset="24976.395">13353 1464 0,'-18'53'31,"0"-53"-31,18 18 0,0-1 31,0 1-15,0-36 15,0 1-31,0-54 16,0-35-1,36 0 1,17 36-1,-1 70 1,1 35 0,0 53-1,-35 18 1,-18-18 0,0-17-1,18-18 16,-18-36-31,35-17 32,-18 0-32</inkml:trace>
  <inkml:trace contextRef="#ctx0" brushRef="#br0" timeOffset="25395.731">13811 1393 0,'18'0'32,"17"-35"-17,0 0 1,-17 0-1,-18-18 17,0 35-17,-35 18 1,17 0-16,-17 18 16,0 52-1,17 18 1,18 1-1,18-19 1,17 1 0,35-54-1,36 1 1,-18-53 0</inkml:trace>
  <inkml:trace contextRef="#ctx0" brushRef="#br0" timeOffset="25724.285">14182 1411 0,'0'0'0,"0"-18"0,17 18 31,19 36-15,16 34 0,-34 1-1,0-1 1,-18-34-1,0-19 1,17-17 15,1-53-15,17-17 0,18-54-1,-17 36 1,-36 18-1,-18 34 1,0 36 0</inkml:trace>
  <inkml:trace contextRef="#ctx0" brushRef="#br0" timeOffset="26358.705">14975 1376 0,'0'0'0,"18"-18"0,0 1 32,-18-19-17,-18 19 1,-35-1 0,-35 18-1,0 18 1,-18 70-1,88-18 1,18 36 0,71-35-1,-18-54 1,17-17 0,-34-35-1,16-71 1,-34 36-1,0 17 1,-18 88 31,0 18-31,17 35-1,19-17 1,-1-18-1,0-18 1,1-35 0,-19 0-16,-17-18 15</inkml:trace>
  <inkml:trace contextRef="#ctx0" brushRef="#br0" timeOffset="26790.109">15205 952 0,'0'0'0,"0"-17"16,17-18 0,-17 17-1,0 36 16,0 34 1,0 54-17,-17 18 1,-1-1 0,0 18-1,18-35 1,-17-18-1,17-17 1,17-36 0,36-17-1,0-18 17,18-35-17,-54 17-15,19-35 0</inkml:trace>
  <inkml:trace contextRef="#ctx0" brushRef="#br0" timeOffset="27156.373">15222 1323 0,'0'0'0,"36"0"31,-19 0-31,54 0 15,-18 0 1,17-18 0,-34 18-1,-19 0 17,-17 18-17,0 0 1,0-1-1,0 54 1,0-1 0,0-17-1,-17 0 1,17-35 0</inkml:trace>
  <inkml:trace contextRef="#ctx0" brushRef="#br0" timeOffset="27343.774">15681 1199 0,'0'-35'0,"0"70"0,0-140 16,0 87 0,-18 0-1,-17 1 1,17 17-1,1 0 1,17 35 0</inkml:trace>
  <inkml:trace contextRef="#ctx0" brushRef="#br0" timeOffset="27805.318">15928 1270 0,'-18'0'16,"1"0"-1,-36 35 1,0 18 0,18 35-1,17-52-15,18 17 16,35 17 0,53 1-1,1-71 1,-19 0-1,-17-71 1,-35-35 0,-18-17-1,-36 35 1,1 17 15,35 89-15</inkml:trace>
  <inkml:trace contextRef="#ctx0" brushRef="#br0" timeOffset="28172.369">16281 1587 0,'0'0'0,"0"18"0,0 0 15,0-1 1,17-17-1,-17-17 1,0-54 0,18-17-1,17-18 1,36 0 15,35 53-15,17 71-1,1 88 1,-89 0 0,-35 0-1,-35-18 1,-18-18 0,17-17-1,1-53 1</inkml:trace>
  <inkml:trace contextRef="#ctx0" brushRef="#br0" timeOffset="214707.309">6509 4516 0,'0'0'0,"-18"0"16,0-18-16,1 18 15,-1 0 1,18-18 15,0 1-31</inkml:trace>
  <inkml:trace contextRef="#ctx0" brushRef="#br0" timeOffset="-214636.988">6350 4357 0,'0'0'0,"-18"0"0,-17 0 15,0-18 1,17-17 0,18-18-1</inkml:trace>
  <inkml:trace contextRef="#ctx0" brushRef="#br0" timeOffset="-213257.97">4780 776 0,'0'0'0,"0"-18"31,18 18-15,-1 0-1,-17-17 1,0-18 0,0 17-1,-17 0 1,-1-17-1,-17 0 1,17 35-16,-17-36 16,-18 1 15,0 18-15,18-19-1,-18 1 1,18 17-1,-18-17 1,35 0 0,-17 17-1,0-17 1,-1 0 0,-17 17-1,18 0 1,-36-17-1,1 17 1,-18-17 0</inkml:trace>
  <inkml:trace contextRef="#ctx0" brushRef="#br0" timeOffset="-210628.582">3651 71 0,'-35'0'16,"70"0"-1,-88-18-15,0 18 16,-52-18-1,34 18 1,-52-17 0,52-1-1,-17 18 1,0 0 0,17 0-1,0 0 1,-17 0-1,18 0 1,-1 0 0,1 0-1,-36 0 1,-18 0 0,36 0 15,18 0-16,-1 0 1,0 0 0,1 0-1,17 0 1,0 0 0,0 0-1,0 0 1,-17 0-1,17 18 1,0-1 0,0 19-1,18-19 1,-18 18 0,0-17 15,0 35-16,35-35 1,-17 17 0,0 0-1,-1 0 1,36 1 0,-17-19-1,-1 19 1,-17-1-1,0 18 1,17-18 0,0 18-1,18-18 1,-35 1 15,17-1-15,1 0-1,-1-17 1,0 17 0,1-17-1,-18 35 1,35 0 0,-18-1-1,0-16 1,18 17-1,0-18 1,0 0 0,0 18-1,0-18 1,18 18 15,0 0-15,-1 0-1,1-18 1,-1 1 0,36 34-1,-35-34 1,17-1 0,1 18-1,17-18 1,-1 0-1,-16 18 1,17-17 0,0-1-1,-1 0 1,1 0 0,0 1-1,18 17 16,-1-18-15,1 0 0,35 0-1,17 1 1,-70-19 0,71 1-1,-19 17 1,1-17-1,18 17 1,-36-17 0,-17-1-1,34 1 1,-16 0 0,-1-1-1,0-17 1,-17 18 15,17-18-15,0 0-1,35 0 1,-17 0 0,-18 0-1,1-18 1,-19 18-1,18-35 1,-17 17 0,17 1-1,-17-1 1,-1-17 0,-17 17-1,0-17 16,0 0-15,-18 17 0,18-17-1,0 17 1,-18-17 0,1 17-1,17-17 1,-36 17-1,1-17 1,-1 17 0,-17-17-1,36 0 1,-1 0 0,0-1-1,1 1 1,-1 0-1,-18-1 17,1 1-17,0-18 1,17 0 0,-35 0-1,18 18 1,-18 0-1,0 0 1,0-1 0,0 1-1,0 0 1,0-1 0,0-16-1,0 16 1,0 1 15,0-18-15,-18 0-1,18 18 1,0 0 0,0 17-1,0 0 1,-18-17-1,1 17 1,-1-17 0,0 17-1,1-17 1,-18 0 0,17 0-1,0 17 1,1 0-1,-19 18 17,-17-17-17,18 17-15</inkml:trace>
  <inkml:trace contextRef="#ctx0" brushRef="#br0" timeOffset="-208214.465">3069 2293 0,'18'-18'16,"-18"1"0,0 34 62,0 1-63,0 0-15,-18-1 0,1 1 16,17 35-16,-18 53 16,0 17-1,1 18 17,-19-35-17,19 0 1,-1-35-1,18-19 1,0 1 0,0-35-1,0 0 1,0-1 62,-18-17-62,18 18 15,-17 0 0,17 17-15,0-18-1,-18-17-15,18 36 16,0-19 0,-18 19-1,1-1 1,17 0 0,-18 0-1,1 1 1,-1-1-1,18 18 1,-18-35 0,18-1 15,0 19-31,0-19 31,-17 18 0,17-52 32,0-1-63,-18 1 16,18-72-1,0 54-15</inkml:trace>
  <inkml:trace contextRef="#ctx0" brushRef="#br0" timeOffset="-207450.522">2910 2875 0,'-17'0'0,"34"0"0,-70 18 31,36-1-15,52-17 78,-17 0-94,17 0 0,89 0 15,70 0 1,52 0 0,-104 0-1,52 0 1,-141 0 0,70 0-1,-52 0 1,-19 0-1,-69 0 48,-1 0-47,18-17-16,-35-1 15,35 0-15</inkml:trace>
  <inkml:trace contextRef="#ctx0" brushRef="#br0" timeOffset="-206847.932">3828 2628 0,'0'0'0,"-18"0"31,18 18-15,0-1-1,0 19 1,53 17-1,-35-36-15,87 36 16,19-18 0,-18 1-1,-36-19 1,-17 1 0,-35 0-1,-18-1 16,0 1-15,-35 17 0,-36 1-1,-53 34 1,-17 18 0,0-17-1,18-1 1,70-34-1,35-36 1,36 0 15,17-18-15,-17 18-16,17-35 16</inkml:trace>
  <inkml:trace contextRef="#ctx0" brushRef="#br0" timeOffset="-205352.905">4851 2628 0,'0'0'0,"-18"88"93,18-52-93,0-1 16,-18 71 0,18 17-1,0-17 1,0-18-1,0-52 1,-17-19-16,17 1 16,0-53 15,0 17-31</inkml:trace>
  <inkml:trace contextRef="#ctx0" brushRef="#br0" timeOffset="-204521.402">4762 2769 0,'-17'0'16,"17"-17"-16,0-1 15,17-17 1,36-36-1,36 18 17,16 18-17,-16 35 1,-1 18 0,-53 35-1,-17 17 1,-54 18-1,-34-17 1,-36-1 0,36-34-1,70-19 1,17-17 0,36 0-1,18 0 16,-1 36-31,18-1 32,-35 18-17,0-18 1,-53 18 0,0 0-1,-35-18 1,-36 0-1,-87-17 1,34-18 0,1 0-1,17-35 1,53 17 0,18 1-1,35-19 1,123 19 15,-52-1-31</inkml:trace>
  <inkml:trace contextRef="#ctx0" brushRef="#br0" timeOffset="-203905.944">5680 3104 0,'0'-17'0,"0"-1"31,0 1-31,-18 17 16,-17-18 15,-36 53-15,36-17-1,-18 52 1,53-52-16,0 17 15,35 18 1,54-18 0,-54-35-1,18 0 1,0-70 0,-36 35-1,1-18 1,-18 35-1,0 36 17,0 17-1,0 18-15,0-35-16,0 17 15,18 0 1,-1-17-1,18-18 1</inkml:trace>
  <inkml:trace contextRef="#ctx0" brushRef="#br0" timeOffset="-203490.474">5962 2469 0,'18'0'16,"-18"18"0,0 0-1,0 52 1,-18 18-1,18-35-15,-18 18 16,1 52 0,17-17-1,-18 18 1,18-36 0,0-53-1,0 18 1,53-18-1,-18-35 1,53 0 15,-35-35-31,-35 0 16</inkml:trace>
  <inkml:trace contextRef="#ctx0" brushRef="#br0" timeOffset="-203323.034">5962 3034 0,'0'0'0,"0"-18"31,35 18-15,-17 0-16,17 0 15,36 0 1</inkml:trace>
  <inkml:trace contextRef="#ctx0" brushRef="#br0" timeOffset="-202908.181">6403 3016 0,'-18'-17'16,"-17"17"-1,0 0 1,-18 17-1,0 71 1,18-35 0,35-35-1,0 70-15,35-17 32,35-18-17,1-36 1,17-17-1,18-17 1,-88-1-16</inkml:trace>
  <inkml:trace contextRef="#ctx0" brushRef="#br0" timeOffset="-202292.246">6703 2399 0,'0'0'0,"0"-18"16,-18 18-16,0 18 31,1-18-15,17 53-1,-18 35 1,1 35-1,17 36 1,17 0 0,1-18-1,-1-35 1,1-18 0,-18-17-1,18-18 1,-18-36-1,0-70 17,0-17-17,17-54 1,1 18 15,0 89-31,17-18 16,53 17-1,18 36 1,35 70 0,-88 0-1,-53-18 1,0 1 0,0-36-1,0-17 1,0-36 15</inkml:trace>
  <inkml:trace contextRef="#ctx0" brushRef="#br0" timeOffset="-201294.374">7708 2840 0,'0'0'16,"0"17"-16,0 1 15,0 0 1,35-18-1,1-18 1,70-52 0,-71 34-1,-18 1-15,1-18 16,-18 18 0,-70 17 15,17 18-16,-53 35 1,18 36 0,52 0-1,19-19 1,34 19 0,54-18-1,-1-18 1,1 1-1,-89-1 17,-17-18-17,-18 19 1,18-19 0,17 1-16,-70 53 15,53-1 16,17-35-15,18 18 0,35-17-1,36-36 1,35 0 0,35-36-1,18-17 1,-53-17-1,-71 52-15</inkml:trace>
  <inkml:trace contextRef="#ctx0" brushRef="#br0" timeOffset="-201009.329">8520 3104 0,'0'0'0,"-18"18"47,0-18-31,-52 53-1,34-35-15,-34 35 16,-36 17-1,18-17 1,35 0 0</inkml:trace>
  <inkml:trace contextRef="#ctx0" brushRef="#br0" timeOffset="-200761.051">8237 3140 0,'0'0'0,"0"-18"16,0 0 0,18 71 15,0-17-15,17 34-1,-35-52-15,35 35 16,0 0-1,18 0 1,-17-53 0,-19 0-16</inkml:trace>
  <inkml:trace contextRef="#ctx0" brushRef="#br0" timeOffset="-200078.926">8855 3157 0,'0'18'31,"17"-18"-15,1 0-1,17 0 1,-35-18-16,36 1 15,-19-19 1,-17 1 0,-53 35 15,-17 35-15,17 18-1,35-35-15,1 35 16,17 53-1,52-53 17,19-18-17,0-17 1,-19-18 0,1 0-1,18-53-15</inkml:trace>
  <inkml:trace contextRef="#ctx0" brushRef="#br0" timeOffset="-199521.551">9402 3104 0,'0'0'0,"0"-17"16,-18 17 0,0 0-1,1 0 1,-1 17-16,-70 36 15,35 0 17,0 0-17,35 0 1,36 0 0,35 0-1,53-18 1,0-35-1,17-35 1,-88 35-16</inkml:trace>
  <inkml:trace contextRef="#ctx0" brushRef="#br0" timeOffset="-199046.101">9648 3175 0,'0'0'0,"-35"0"47,18 18-31,-1 17 0,18-17-16,0 34 15,0 1 1,35 0-1,18-17 1,35-19 0,0-17-1,1-70 1,-36-1 0,-36 1-1,-17 34 1,0 1-1,0 53 17,0-1-17,-17 36 1,17 18 0,17-18-1,1 0 1,35-36-1,-18-17 1</inkml:trace>
  <inkml:trace contextRef="#ctx0" brushRef="#br0" timeOffset="-198531.68">10319 2628 0,'0'18'16,"0"17"0,0-17-16,0 52 15,0 36 1,-36 18-1,19-19 1,17 1 0,0-18-1,17 1 17,1-54-17,17 0 1,18-35-1,18-35 1,-36 0 0</inkml:trace>
  <inkml:trace contextRef="#ctx0" brushRef="#br0" timeOffset="-198345.417">10319 3069 0,'17'0'32,"1"0"-17,17 0-15,18 0 16,-35 0 0,-1 0-16</inkml:trace>
  <inkml:trace contextRef="#ctx0" brushRef="#br0" timeOffset="-198165.807">10619 3087 0,'0'0'0,"0"70"31,0-52-15,0 0-16,0 35 15,0-18 1,-18-18-1</inkml:trace>
  <inkml:trace contextRef="#ctx0" brushRef="#br0" timeOffset="-197983.1">10654 2840 0,'0'0'0,"0"-53"16,0 35 0,0 36 31</inkml:trace>
  <inkml:trace contextRef="#ctx0" brushRef="#br0" timeOffset="-197599.009">10848 3016 0,'0'0'0,"0"18"16,-35 70-1,17-17 1,0-1 0,54-17-1,17-18 1,17-17 0,-17-53-1,0-18 1,-18-53-1,-35 0 1,-17 36 0,-36 34-1,0 36 1,35 0 0</inkml:trace>
  <inkml:trace contextRef="#ctx0" brushRef="#br0" timeOffset="-197200.424">11201 3334 0,'0'0'0,"17"-36"47,1-34-31,0-1-1,17-17 1,35 18 15,36 52-15,-53 18-16,53 18 15,53 70 1,-89 0 0,-70-17-1,-35 17 1,-53-18 0,35-34-1,0-19 1</inkml:trace>
  <inkml:trace contextRef="#ctx0" brushRef="#br0" timeOffset="-191738.995">2840 3775 0,'-18'0'78,"1"17"-15,-1-17-1,0 0-31,1 0 1,17 18 77,0 0 32,0-1-79,17-17-46,1 18-16,35 0 15,17-1 1,36 1 0,88-18-1,88 35 1,18-17 15,-17-1-15,-72 19-1,-52-36 1,-71 17 0,-35-17-1,-35 0 1,-1 0 0,-34 0 62,17-17-47,0-1-31</inkml:trace>
  <inkml:trace contextRef="#ctx0" brushRef="#br0" timeOffset="-191010.08">4339 3634 0,'0'0'0,"0"17"62,18 36-46,-18-35 0,35 35-1,18 0 1,18-18 0,-19 0-1,-34-17-15,70 17 16,-17-17-1,-18 17 1,-18-17 0,-17-18-1,-18 17 1,-18-17 0,0 0 15,-17 36-16,-18-1 1,-35 18 0,-53 53-1,35-36 1,0-17 0,53-18-1,18-17 1,53-18 15,17-18-15,18 1-1</inkml:trace>
  <inkml:trace contextRef="#ctx0" brushRef="#br0" timeOffset="-189130.089">5292 3845 0,'0'18'109,"0"0"-109,0 17 16,0-18-16,0 89 15,-36 35 1,36-88-16,-35 36 16,17 16-1,1-16 1,17-54-1,-18-18 17,18-52-17,0-18-15</inkml:trace>
  <inkml:trace contextRef="#ctx0" brushRef="#br0" timeOffset="-188714.236">5239 3898 0,'0'0'0,"35"-70"16,0 17-1,18 17 1,71 19 15,-54 52-15,54 18 0,-54 18-1,-34-19 1,-36 19-1,-36-18 1,-34 0 0,-36 0-1,18-18 1,52 0 0</inkml:trace>
  <inkml:trace contextRef="#ctx0" brushRef="#br0" timeOffset="-188131.297">5944 4304 0,'0'-18'0,"-17"1"32,-19 17-17,19 0-15,-36 17 16,18 1-1,-36 35 1,53 0 0,18 17 15,36-34-15,34-19-1,1-34 1,-36-36-1,0-36 1,-17 19 0,-18 35-1,0 70 17,0 18-17,0-36-15,0 19 16,0 17-1,0 0 1,18-18 0,-1-35-1</inkml:trace>
  <inkml:trace contextRef="#ctx0" brushRef="#br0" timeOffset="-187676.168">6174 4286 0,'0'0'0,"17"0"16,19 0-1,-1 18 1,-18 0-16,1 17 15,0 18 1,-18 0 0,0 0 15,0-1-31,-36-16 31,36-19-15,0-34 15,36-54-15,17-17-1,-18-18 1,-17 53 0,-18 18-1,17 35 1,1 0-1</inkml:trace>
  <inkml:trace contextRef="#ctx0" brushRef="#br0" timeOffset="-187100.655">6879 4339 0,'0'-17'31,"0"-1"-15,-35 0-1,0 18 1,17 0-16,-17 0 15,-71 18 1,35 52 0,54 1-1,70 17 17,-18-53-17,53-17 1,-17-18-1,-54-53 1,-17 0 0,0 0-1,0 0 1,0 36 0,0 52 15,0-17-31,36 35 15,-19 0 1,18-1 0,-17-16-1,0-19 17,17-17-32</inkml:trace>
  <inkml:trace contextRef="#ctx0" brushRef="#br0" timeOffset="-186733.064">7232 4022 0,'0'0'0,"0"-18"0,0 0 15,0 1 1,0 34 15,0 1-31,0 35 16,0 53 15,0 17-31,-18-17 16,1 35 15,-1-88-16,0 18 1,1-1 0,34-87 15,1 17-31,0-18 16</inkml:trace>
  <inkml:trace contextRef="#ctx0" brushRef="#br0" timeOffset="-186466.266">7408 4145 0,'0'0'0,"0"-18"0,0-17 0,0 0 15,0 53 32,0-1-31,0 1-16,0 52 15,0 36 1,-17 18 0,17-18-1,-18-18 1,18-35 0,0-36-16</inkml:trace>
  <inkml:trace contextRef="#ctx0" brushRef="#br0" timeOffset="-186017.25">7673 4445 0,'18'0'15,"-1"0"1,18 0 0,-17-35-1,-18-1 1,0 19-16,-18-1 15,-34 1 1,-1 34 0,0 54-1,53-1 1,0 18 0,35-17 15,18-36-16,35 1 1,0-36 0,-35-18-16</inkml:trace>
  <inkml:trace contextRef="#ctx0" brushRef="#br0" timeOffset="-185699.21">8237 4092 0,'0'35'0,"0"-70"0,0 0 0,-17-18 16,17 18 0,0 17-1,-18 18 1,18 88 0,0 18-1,-18 35 16,18 0-15,-17-35 0,-1-18-1,18-17 1,-17-36 0,34-35-1</inkml:trace>
  <inkml:trace contextRef="#ctx0" brushRef="#br0" timeOffset="-184850.336">8961 4198 0,'0'18'0,"17"-18"31,36 0-15,-35 0-16,17-18 16,0-35-1,-17-17 1,-18 34 0,-53 19-1,-35 17 1,-53 53-1,88-1 1,35 1 0,18 18-1,71-36 1,-1 18 0,-34-53 15,-36 18-16,-53 17 17,-36 0-17,1 1 1,18 17 0,34-18-16,36 0 15,0 18 1,71 0-1,0-18 1,52-17 0,-17-18-1,35-53 1,-88 35 0</inkml:trace>
  <inkml:trace contextRef="#ctx0" brushRef="#br0" timeOffset="-184585.462">9525 4304 0,'18'0'0,"-36"0"0,36 18 47,-36 17-32,-35 35 1,-17 1 0,17-18-1,35-18-15,-35 18 16,0-18 0,18-17-1</inkml:trace>
  <inkml:trace contextRef="#ctx0" brushRef="#br0" timeOffset="-184371.067">9260 4463 0,'0'0'0,"18"-18"0,-18 0 16,0 1 0,0 34-1,18 19 1,17 34-1,0 1 1,1-18 0,16-18-1,19-17 1</inkml:trace>
  <inkml:trace contextRef="#ctx0" brushRef="#br0" timeOffset="-183855.585">9825 4463 0,'17'0'0,"1"0"16,0 0-1,-1-18-15,19 0 16,-19-17-1,-17 0 17,-53 35-17,-17 0 1,-1 35 0,18 18-1,36 18 1,17-1-1,70 18 1,-17-70 0,35 17-1,54-35 1,-107-17 0</inkml:trace>
  <inkml:trace contextRef="#ctx0" brushRef="#br0" timeOffset="-183554.791">10336 4392 0,'-17'0'31,"-1"18"-15,-17-1-1,-18 54 1,35-53-16,-17 34 16,17 19-1,36 0 1,17-36 0,71-18-1,-53-34 1,-35-1-1</inkml:trace>
  <inkml:trace contextRef="#ctx0" brushRef="#br0" timeOffset="-182938.076">10548 4427 0,'0'0'0,"-18"0"31,1 18-15,17 0-1,0 17 1,-18-17-16,18 17 16,0 35-1,35-17 1,18-17-1,18-36 1,-1-18 0,-17-35-1,18-70 1,-53 70 0,-1 0-1,-17 35 1,-17 71 15,-1 0-15,18 17-1,0 1 17,35-18-17,0-35 1,-17-18-16</inkml:trace>
  <inkml:trace contextRef="#ctx0" brushRef="#br0" timeOffset="-182506.831">11218 4004 0,'0'0'0,"0"-18"32,0 36-1,0 17-16,-35 53 1,0 1 0,17 34-1,-17-52 1,35-36-16,-18 71 16,18-36-1,0 1 1,35-36-1,36-17 1,35-18 0,-53-35-1</inkml:trace>
  <inkml:trace contextRef="#ctx0" brushRef="#br0" timeOffset="-182123.911">11553 4357 0,'18'53'32,"-18"-18"-17,0-17-15,-18 52 16,18-35-1,0 1 1,0-19 0,0-34-1</inkml:trace>
  <inkml:trace contextRef="#ctx0" brushRef="#br0" timeOffset="-181972.559">11677 4180 0,'0'0'0,"0"-17"0,0-19 16,0 19-1,-18 17 17,18 17-32</inkml:trace>
  <inkml:trace contextRef="#ctx0" brushRef="#br0" timeOffset="-181492.216">12083 4286 0,'-18'0'31,"-17"0"-31,-1 18 16,1 17 15,18-35-31,-19 71 15,19-1 1,17 1 0,70-18-1,18-36 1,-17-17 0,-1-35-1,-34 0-15,-1-53 16,-35-36-1,-35 36 1,-1 53 0,1 35-1,18 17 1</inkml:trace>
  <inkml:trace contextRef="#ctx0" brushRef="#br0" timeOffset="-181175.667">12365 4604 0,'0'17'15,"0"-34"17,0-1-32,0 0 15,17-34 1,19-19-1,17-17 1,-36 70-16,72-35 16,34 53 15,-35 71-31,-17-1 16,-71 1 15,-71-1-16,-35-34-15</inkml:trace>
  <inkml:trace contextRef="#ctx0" brushRef="#br0" timeOffset="-180726.204">11077 4392 0,'18'0'31,"-1"0"-31,54 0 16,53 0-1,-72-18-15,72 1 16,-106 17 0</inkml:trace>
  <inkml:trace contextRef="#ctx0" brushRef="#br0" timeOffset="-179575.21">7673 5345 0,'0'-18'31,"0"36"32,0-1-63,0 1 15,0 35 1,-18 17 0,1 36-1,-1-88-15,0 52 16,1 54-1,-1-1 1,0 1 0,18-18-1,0 17 1,0-52 0,0-36-16,0 35 15,0 1 16,0-18-31,0-18 32,-17-35-17,17-35 17,17-53-17,1 35-15</inkml:trace>
  <inkml:trace contextRef="#ctx0" brushRef="#br0" timeOffset="-179029.059">7638 5609 0,'0'0'0,"35"0"62,-17 0-62,17 0 0,53 0 16,-35 0-1,141 18-15,0-18 32,-35 0-17,-53 0 1,-54 0 0,-34 0-1,-36-35 32,1 17-31</inkml:trace>
  <inkml:trace contextRef="#ctx0" brushRef="#br0" timeOffset="-178676.717">8449 5433 0,'0'17'31,"18"-17"-15,-1 18-1,54 17 1,-18 18 0,-36-35-16,36 0 15,-17 34 1,-19-16-1,-17-1 1,-17 0 0,-19-17-16,-34 17 15,-18 0 1,17-17 0,36-18-1,88 0 1,0 0-1</inkml:trace>
  <inkml:trace contextRef="#ctx0" brushRef="#br0" timeOffset="-178328.562">9260 5521 0,'0'0'0,"0"35"31,0 18-15,0 18-1,0 35 1,0-18 0,-17-53-1,17 36 1,-18-1 0,18-52-1,0-36 1</inkml:trace>
  <inkml:trace contextRef="#ctx0" brushRef="#br0" timeOffset="-177930.477">9260 5503 0,'0'0'0,"0"-35"15,36 17 1,70 1-1,35 34 1,0 19 0,-35 17 15,-54 17-15,-52 1-1,0 17 1,-52-18-1,-19 1 1,-35 17 0,18-53-1,-18 1 1,36-36 0,17 0-1,53-36 16</inkml:trace>
  <inkml:trace contextRef="#ctx0" brushRef="#br0" timeOffset="-177646.002">9931 5786 0,'0'0'0,"17"0"15,-17 17 1,0 1-16,0 35 16,0 17-1,-17-17 1,-1 0 15,0-53-31</inkml:trace>
  <inkml:trace contextRef="#ctx0" brushRef="#br0" timeOffset="-177471.514">10072 5574 0,'0'0'15,"0"-71"1,0 54 0,-18 17-1,18 17 1,0 1 15</inkml:trace>
  <inkml:trace contextRef="#ctx0" brushRef="#br0" timeOffset="-177015.172">10389 5733 0,'0'0'0,"18"0"0,-18-18 31,0 0-15,-18 18-1,-17 0 1,0 0 0,-18 18-1,35 35 1,18 0-1,35 17 1,1 1 0,17 17 15,-53-70-31,0-1 16,-18 36-1,-35-35 1,-35-18-1,0 0 1,35-35 0,53 17-16</inkml:trace>
  <inkml:trace contextRef="#ctx0" brushRef="#br0" timeOffset="-176250.211">10636 5433 0,'0'-18'16,"0"36"-16,18-54 0,-18 19 15,18-1 1,-18 36 15,0 17-15,0 0-1,0 18-15,0 36 16,0-1 0,0 53-1,0-53 17,-18 0-32,18-35 31,0-18-16,18-35 1,34 0 0,19-53-1,-18 1-15</inkml:trace>
  <inkml:trace contextRef="#ctx0" brushRef="#br0" timeOffset="-176050.583">10636 5697 0,'-17'0'0,"34"0"0,-52 0 0,35-17 31,53 17-15,17 0-1,19 0 16,-54-18-31</inkml:trace>
  <inkml:trace contextRef="#ctx0" brushRef="#br0" timeOffset="-175701.21">11042 5680 0,'0'0'0,"70"35"16,-34-17-1,34 17 1,-52-17-16,17 52 16,-35-35-1,-17 18 1,-1-17 0,18-54 15,-18-17 0,18-1-31,0 1 16,36-71-1,17 0 1,-18 71 0,-18 0-1,1 35-15</inkml:trace>
  <inkml:trace contextRef="#ctx0" brushRef="#br0" timeOffset="-175501.207">11571 5627 0,'18'0'0,"-36"0"0,71 17 16,-35 19 0,-1-1-1,-17 0 16,0-17-31,0 17 16,-53 36 0,18-54-1,0-17 1</inkml:trace>
  <inkml:trace contextRef="#ctx0" brushRef="#br0" timeOffset="-175318.152">11642 5468 0,'0'0'0,"0"-71"16,0 36-1,-18 35 1,0 0 15,1 0-31,-1 18 16,0-1-16</inkml:trace>
  <inkml:trace contextRef="#ctx0" brushRef="#br0" timeOffset="-174719.131">12047 5362 0,'0'-17'0,"0"34"0,0-52 0,18 35 32,-18 18-17,0-1 1,0 54-16,0 70 31,0-88-31,0 17 16,0 36-1,0-18 1,0-52 0,0-54 15,18-17-16,17-36 1,18-17 0,0 35-1,17 53 1,1 35 0,-36 36-1,-17-53 1,-18 52-16,-36-17 31,-34-18-15,-18-17-1,17-18 1,36 0 0,35-18-1</inkml:trace>
  <inkml:trace contextRef="#ctx0" brushRef="#br0" timeOffset="-174203.14">12594 5697 0,'0'0'15,"18"0"16,-18 18-15,-35 0 0,17 35-1,18-36-15,-18 54 16,18 17 0,53-35-1,18-18 1,35-35-1,-18-53 1,18-70 0,-54 35-1,-34 17 1,-18 53 0,-18 54 15,1 34 0,17-52-31,0 35 16,17 17-1,1-17 1,17-18 0,1-35-1,-19-35-15</inkml:trace>
  <inkml:trace contextRef="#ctx0" brushRef="#br0" timeOffset="-173870.697">13335 5415 0,'0'0'0,"0"-18"0,0-17 15,18 35 1,-1 18-1,1 35 1,0 35 15,-18 35-15,0 1 0,-18-1-1,0-34 1,18-1-1,0-53 1,36-17 0,-1-36-1,18-35 1</inkml:trace>
  <inkml:trace contextRef="#ctx0" brushRef="#br0" timeOffset="-173715.659">13388 5697 0,'0'-17'16,"53"-1"0,0 18-1,-36-18-15</inkml:trace>
  <inkml:trace contextRef="#ctx0" brushRef="#br0" timeOffset="-173319.627">13758 5733 0,'18'0'32,"-18"-18"-17,18 0 1,-18 1-16,0-1 16,0-17-1,-18 35 1,-35 0-1,18 53 1,-1 0 0,36 0-1,0 17 1,53-17 0,0 0-1,0-53 1</inkml:trace>
  <inkml:trace contextRef="#ctx0" brushRef="#br0" timeOffset="-172736.285">14235 5786 0,'17'-18'16,"-34"36"-16,34-71 15,-17 35-15,0 0 31,-70 18-15,17 18 0,35 0-16,-35 52 15,18 1 1,35-1 0,18 18-1,34-17 1,37-53 15,-36-18-31,17-71 31,-17-35-15,18-17 0,-1-18-1,-52 0 1,-18 70-1,0 36 1,-18 35 0,1 17-1,17 54 1,-18 17 0,-17 53-1,17-35 1,-17-53-1,17 35 1,18-17 0,0-54 15</inkml:trace>
  <inkml:trace contextRef="#ctx0" brushRef="#br0" timeOffset="-172139.75">15452 5503 0,'0'0'0,"-18"-17"0,18-19 16,-18 36 15,18 18-16,0 35 1,0-35 0,18 52-16,-18 36 31,0 0-15,0 0-1,-18-1 1,18-52-1,-17-35 1,17-36 0,0-35-1</inkml:trace>
  <inkml:trace contextRef="#ctx0" brushRef="#br0" timeOffset="-171852.322">15452 5380 0,'53'-88'16,"-106"176"-16,106-194 0,-1 71 16,19 35-1,88 35 17,-53 18-17,-53 17 1,-53 19-1,-71-19 1,-35-34 0,-17-1-1,17 0 1,35-35 0</inkml:trace>
  <inkml:trace contextRef="#ctx0" brushRef="#br0" timeOffset="-171358.008">16122 5697 0,'-18'0'31,"-17"0"-15,-71 18 0,0 53-1,71-19 1,35 19 0,18-36-16,52 18 15,18-18 1,-35-52-1,0-36 1,-17-35 0,16 0-1,-34 17 1,-18 89 31,0 35-32,18 17 1,-1-52-16,1 35 16,17 0-1,1-18 1,-19-35-16</inkml:trace>
  <inkml:trace contextRef="#ctx0" brushRef="#br0" timeOffset="-171025.182">16510 5750 0,'0'0'0,"18"0"0,-1 36 15,19 16 1,-19 37 15,1-19-15,-18-35-1,0-17 1,0-36 0,-18-34-1,18-1 1,18-36 0,17 19-1,0-1 1,-17 36-1,0 35 1</inkml:trace>
  <inkml:trace contextRef="#ctx0" brushRef="#br0" timeOffset="-170559.084">17004 5680 0,'0'-36'31,"-18"36"-31,1 0 16,-36 0 0,35 0-16,-17 36 15,-18 34 1,18 1-1,35-1 1,52 1 0,19-53-1,-18-54 1,-18-17 0,18-17 15,-35 17-16,-18 35 1,0 36 0,-18 17-1,18 36 1,0-1 0,18 1-1,17-18 1,0-53-1</inkml:trace>
  <inkml:trace contextRef="#ctx0" brushRef="#br0" timeOffset="-170192.794">17480 5186 0,'0'0'0,"0"-18"0,0 1 16,0-19-1,18 89 17,-18-35-32,0 35 15,17 123 1,-17-35-1,0 18 1,-17-18 0,17-17-1,-18-36 1,18-53 0,18-70 15</inkml:trace>
  <inkml:trace contextRef="#ctx0" brushRef="#br0" timeOffset="-169860.136">17868 5327 0,'0'0'0,"0"-35"0,0 17 16,0-17-1,0 17 1,0 36 0,0 52-1,0 71 17,0-52-32,-17 52 15,-36-18 1,0 18 15,17-53-15,36-35-1,18-70 17</inkml:trace>
  <inkml:trace contextRef="#ctx0" brushRef="#br0" timeOffset="-169442.578">18027 5803 0,'18'0'15,"-1"0"-15,18 0 16,18-35 15,-17 17-15,-36-35-1,0 18 1,-18 17 0,-53 18-1,1 53 1,17 18-1,35-36-15,18 18 16,18 35 0,53 18-1,-1-53 1,1-53 0,-18-18-1,-18-17 1</inkml:trace>
  <inkml:trace contextRef="#ctx0" brushRef="#br0" timeOffset="-169062.036">18609 5292 0,'0'0'0,"0"-18"0,18 0 16,-18-35-1,0 36 1,0 34 15,-18-17-31,0 53 16,18-17 0,-35 87-16,17-35 15,-34 89 1,16-36-1,19-18 17,-1-35-17,0-35 1,18-17 0,0-54 15,0-17-31</inkml:trace>
  <inkml:trace contextRef="#ctx0" brushRef="#br0" timeOffset="-167730.085">7602 6650 0,'-17'0'15,"-1"0"1,18 17-1,-18-17 1,36 18 31,0-18-47,17 18 16,0-18-16,89 17 15,87 1 1,-52-18-1,70 18 17,18-18-17,-141 0 1,-35 0 0,-54 0-1,-17-18 79,0 0-78</inkml:trace>
  <inkml:trace contextRef="#ctx0" brushRef="#br0" timeOffset="-167314.898">8678 6544 0,'18'0'31,"0"18"-16,35 17 1,-1 0 0,-16 0-1,17 1 1,-18-1 0,-35-17 15,0-1-31,0 1 0,-18 17 15,-17 1 1,-18 16 15,-17-16-31,-1-19 32,0 1-17,54-18-15</inkml:trace>
  <inkml:trace contextRef="#ctx0" brushRef="#br0" timeOffset="-166731.887">10089 6632 0,'0'-17'16,"18"17"-16,-18-36 15,0 1 1,-35 17 15,-53 18-15,-36 18-1,71-18-15,-70 71 16,35-19 0,-1 37 15,54-54-31,0 36 16,35 34-1,17 1 1,72 0-1,-1-53 1,18-53 0,-1 0-1,-16-53 1,-54 35-16</inkml:trace>
  <inkml:trace contextRef="#ctx0" brushRef="#br0" timeOffset="-166349.214">10072 6985 0,'0'0'0,"70"-18"31,-34 18-31,-1 18 31,-17 17-15,-18 36-1,0-54-15,0 36 16,-18 0 0,0-17-1,54-72 32,-19-34-31,18-18-1,1-1 1,-19 72-16,-17-19 16,0 19-1,0-1 17</inkml:trace>
  <inkml:trace contextRef="#ctx0" brushRef="#br0" timeOffset="-165999.871">10583 6932 0,'0'0'15,"-17"0"32,-1 18-47,-35 35 16,18 0-1,17-36-15,1 71 16,34-17 0,54-18-1,-1-53 17,1-35-17,-36-54 1,-17 1-1,-18-35 1,-53 70 0,18 53-1,-36-18 1</inkml:trace>
  <inkml:trace contextRef="#ctx0" brushRef="#br0" timeOffset="-165484.104">11095 6914 0,'0'0'0,"17"-17"16,-17-1 0,0 1-1,-17 17 17,-18 0-17,-1 0-15,1 0 16,-18 35-1,53 35 1,53-17 0,18 0-1,-19 0 17,-34 0-32,-18-18 31,-35 1-16,-36-19 1,-17 1 0,18-18-1,34 0 1</inkml:trace>
  <inkml:trace contextRef="#ctx0" brushRef="#br0" timeOffset="-165101.409">11448 7003 0,'0'0'0,"35"-18"0,35-35 31,-52 35-31,-18 1 16,-18 17 15,1 0-16,-18 0 1,-1 17 0,36 1-1,0 0-15,36 17 16,34 18 0,-17 17-1,-35-17 1,-36 0-1,-70 18 1,-18-54 0,0 1-1,18 0 1,53-36 0</inkml:trace>
  <inkml:trace contextRef="#ctx0" brushRef="#br0" timeOffset="-164451.39">12400 6650 0,'0'-18'0,"0"36"63,0-1-63,0 54 16,18 17-1,-18-52 1,0 34-1,17 18 1,-17-17 0,18-1-1,-18-52 1,0-71 15,0 35-31</inkml:trace>
  <inkml:trace contextRef="#ctx0" brushRef="#br0" timeOffset="-163937.343">12400 6685 0,'0'0'0,"0"-53"16,53 0 0,0 18-1,18 17 1,17 36-1,0 17 17,-35 18-17,-53 18 1,-53-18 0,-18-18-1,-34 0 1,105-17-1,35 0 1,53-1 0,18 1-1,-36 17 1,-17 18 0,-53-35-1,-17 52 16,-19-52-15,-34 17 0,-18 0-1,-1-35 1,37 0 0,34-17-1,18-1 1,18 0-1</inkml:trace>
  <inkml:trace contextRef="#ctx0" brushRef="#br0" timeOffset="-163536.93">13159 6950 0,'0'0'0,"17"0"16,1 17 15,-18 72-15,0-72-16,0 1 16,0 70-1,0-17 1,0-36-1,0-53 17,0-52-17,35-1 1,0-17 0,18 0-1,-17 35 1,-1 18-1</inkml:trace>
  <inkml:trace contextRef="#ctx0" brushRef="#br0" timeOffset="-163168.745">13600 6897 0,'-18'17'0,"-17"19"15,-1-1 1,1 36 0,35 17-1,0-71 1,18 36-16,52-17 15,-17-36 17,18-53-17,-36-53 1,-35 18 0,0-1-1,-35 37 1,-18 52-1,0 0 1</inkml:trace>
  <inkml:trace contextRef="#ctx0" brushRef="#br0" timeOffset="-162536.518">13882 7003 0,'0'17'15,"-18"19"1,18 16-1,0 37 1,0-19 0,53-17-1,-35-35-15,70-1 16,-18-17 0,-17-53-1,0-35 1,-35 18-1,0 34 1,-36 36 15,-17 0-15,35 53 0,17 0-1,36 0 1,35-35-1,54-1 1,-54-69 0,-53-1-1,-17-53 1,-18 35 0,-36 1-1,-69 34 1,-1 19-1,35 17 1</inkml:trace>
  <inkml:trace contextRef="#ctx0" brushRef="#br0" timeOffset="-161622.825">14922 7020 0,'0'0'16,"18"0"-16,17-17 16,18-1-1,-35 0 1,-18-17-1,-53 17 17,35 18-32,-17 0 15,-35 36 1,34-1 0,36 18-1,36 35 1,16-17-1,-16-18 1,-19-1 0,1-16 15,-18-1-15,-53-17-1,-17-18 1,-1 0-1,0 0 1,54-18 0,52-17-1,36-1 1</inkml:trace>
  <inkml:trace contextRef="#ctx0" brushRef="#br0" timeOffset="-161207.251">15258 7108 0,'35'-17'15,"-17"17"1,-1-35-1,18-18 1,-35 17 0,0 1-1,-17 35 1,-36 18 0,18 17-1,17 18 1,18 35-1,18-17 1,17-1 0,18-35-1,0 1 1,0-36 15,0-18-31</inkml:trace>
  <inkml:trace contextRef="#ctx0" brushRef="#br0" timeOffset="-160873.97">15716 7056 0,'36'0'16,"-19"17"0,1 54-1,-18-1 1,0 1-1,-18-36 1,18-17 0,0-36 15,0-17-31,0-53 31,35-1-15,1-16-1,-1 52 1,-17 17 0,17 1-1</inkml:trace>
  <inkml:trace contextRef="#ctx0" brushRef="#br0" timeOffset="-160208.733">16669 6809 0,'0'0'0,"17"-53"31,1 17-16,0 19 1,-18 34 15,-18 36-15,18-35-16,-35 70 16,35 18-1,0 17 1,0 1-1,0-18 1,0-36 0,0-34-1,0-54 17,35-35-17</inkml:trace>
  <inkml:trace contextRef="#ctx0" brushRef="#br0" timeOffset="-159843.367">16757 6597 0,'18'-18'0,"-36"36"0,88-53 16,-17 35 0,18 17-1,0 19 1,-36 16 0,-35-16-1,0-19 1,-18 36-1,-70 18 1,53-53 0,-54-1-1,19 18 1,17-35 0</inkml:trace>
  <inkml:trace contextRef="#ctx0" brushRef="#br0" timeOffset="-159293.594">17233 7056 0,'0'0'0,"18"0"0,-18-18 31,0 0-15,0 1-16,-35 17 15,-36-18 1,-17 36 0,17 17-1,54 18 1,17 17-1,53 1 1,35-18 0,-18-53-1,-17 0 1,0-71 0,-35 1-1,-1-1 16,-17 54-15,0 34 15,0 36-15,18 35 0,-18-70-16,18 35 15,17 0 1,-17-36-1,-1-17 1</inkml:trace>
  <inkml:trace contextRef="#ctx0" brushRef="#br0" timeOffset="-158960.528">17586 7056 0,'53'52'15,"-18"19"17,-35 0-17,0-1 1,-17-52 0,17-1-1,0-34 1,-18-19-1,18 19-15,0-36 16,35-35 0,36-18-1,-18 71 1,0-1 0,-1 36-1</inkml:trace>
  <inkml:trace contextRef="#ctx0" brushRef="#br0" timeOffset="-158461.408">18203 7003 0,'0'-18'16,"-17"18"-1,-36 0 1,17 0-16,-16 18 16,-37 35-1,36 35 1,36 0 0,70-18-1,17-34 1,1-36 15,-18-36-15,0-34-1,-18-18 1,-17 17 0,-18 54-1,0 34 1,0 54-1,0-1 1,17 18 0,-17-17-1,0-18 1,18-53 0</inkml:trace>
  <inkml:trace contextRef="#ctx0" brushRef="#br0" timeOffset="-158078.999">18503 6685 0,'0'0'0,"0"-35"16,0 0-1,0 52 17,0 1-17,0 35-15,0 35 16,-17-17 0,-1 52-1,0 18 1,1-106-1,-1 89-15,0-36 32,18-17-17,0-36 1,0-17 0,18-18-1,17-53 1</inkml:trace>
  <inkml:trace contextRef="#ctx0" brushRef="#br0" timeOffset="-157708.995">18750 6703 0,'0'0'0,"0"-36"16,0 54 31,0 0-32,-18-1-15,1 54 16,-18 35 0,17 17-1,-17 18 1,17 0-1,18-35 1,0-17 0,0-37-1,0-34 1,35-18 0,-17-18-16</inkml:trace>
  <inkml:trace contextRef="#ctx0" brushRef="#br0" timeOffset="-157296.856">18962 7179 0,'0'0'0,"35"0"15,0-18 1,1-17 0,-19 0-1,-17 0 1,-35 17 0,-18 18-1,-35 35 1,53 36-1,17 35 1,18-18 0,35 0 15,1-53-15,52 1-1,-35-36 1,17-53-1,-52 35-15</inkml:trace>
  <inkml:trace contextRef="#ctx0" brushRef="#br0" timeOffset="-156963.743">19650 6667 0,'0'0'0,"0"-17"15,-18-18 1,0 35 15,1 35-15,-1-18-16,1 36 16,-19 71-1,19-1 1,-19 36-1,1 35 1,17-88 0,1-35-1,-1-36 1,0-35 0,1 0-16</inkml:trace>
  <inkml:trace contextRef="#ctx0" brushRef="#br0" timeOffset="-144233.197">12524 3263 0,'-36'0'16,"36"18"-1,-17-18 1,17 17-1,17-17 79,19 0-94,-1 0 16,18 0-16,176-17 15,53-1 1,-35 1 0,-88 17-1,-53-18 1,-36 18 0,-34-18 15,-54 18 16,0 0-32,18-17-15,0-1 16,-17 0-16</inkml:trace>
  <inkml:trace contextRef="#ctx0" brushRef="#br0" timeOffset="-143800.544">13617 2910 0,'0'-17'0,"0"34"0,-17-34 16,-19 17 0,36 17 30,18 1-30,-18 0-16,35 17 16,0 0-1,18 18 1,18 0 0,-18-18-1,-18 1 1,-17-1-1,-36 0 1,-52 18 0,-19 0-1,1 0 1,18-18 0,52-35 15,36 0-31,17-17 15</inkml:trace>
  <inkml:trace contextRef="#ctx0" brushRef="#br0" timeOffset="-142653.625">14552 2946 0,'35'0'47,"-17"-18"-31,17-17 0,-17-1-1,-18 19 1,-18 17-1,-17 0 1,17 17-16,-35 1 16,-35 35-1,71 18 1,17-18 0,53-1-1,-1 1 16,-16-17-15,-19-19 0,-17 1-1,-35 0 1,-71-18 0,-35 0-1,71 0 1,17 0-1,70-18 1,19 0 0</inkml:trace>
  <inkml:trace contextRef="#ctx0" brushRef="#br0" timeOffset="-142254.539">14870 3052 0,'17'0'0,"1"0"31,-1-18-15,19-17 0,-19-1-1,-17 1 1,0 17-1,-35 18 1,17 0-16,-17 0 16,-35 53-1,17 18 1,53-18 0,17 0-1,19 0 1,34-18-1,18-35 1,1 0 15,-1-18-31</inkml:trace>
  <inkml:trace contextRef="#ctx0" brushRef="#br0" timeOffset="-141654.883">15328 2981 0,'0'0'0,"0"-35"16,0 17 0,0 0-16,-17 18 31,-1 36-15,-17 17-1,17 0 1,18-18-16,0 18 15,18 0 17,17-36-17,18-17 1,-18-17 0,0-36-1,1 17 1,-36 1-1,17 35 1,-17 18 15,-17 35-15,-1-18-16,0 0 16,1 89-1,-1-54 1,0 1-1,18-18 1,0-36 15,18-17-15,53-17 0,-36-19-1,35-16 1,1-1-1,-18-18 1,0 1-16</inkml:trace>
  <inkml:trace contextRef="#ctx0" brushRef="#br0" timeOffset="-141155.559">15804 2946 0,'0'0'16,"-17"0"-16,-1 0 31,1 17-15,-19 36-1,19 35 1,17-17-1,0 0 1,53-36 0,17-35-1,-17 0 1,35-53 0,-35-18-1,18-17 1,-71 53-1,-18 35 32,-17 53-31,17 17 0,18 1-1,0-36 1,0-17-16,35 17 15,1-35 1,17-18-16</inkml:trace>
  <inkml:trace contextRef="#ctx0" brushRef="#br0" timeOffset="-140804.615">16334 3034 0,'35'0'32,"18"0"-17,-53-18-15,17 18 16,1-35-1,-18 17 1,-35 18 0,-18 53-1,0 0 1,53 53 0,0-53-1,35 0 1,53 0-1</inkml:trace>
  <inkml:trace contextRef="#ctx0" brushRef="#br0" timeOffset="-140505.735">16633 3334 0,'0'-18'31,"0"0"-31,0 1 16,18-36 0,-18-18-1,18 54-15,-18-36 16,70-18 0,18 71-1,1 53 1,-36 35-1,-53-17 1,-53-1 0,-18-34-1</inkml:trace>
  <inkml:trace contextRef="#ctx0" brushRef="#br0" timeOffset="-138810.635">17127 2663 0,'0'-17'0,"0"-18"15,0 17-15,18 18 31,0 0-15,-1 35 0,19 53-1,-19 18 1,1 18 0,-18-1-1,0-17 1,0 0 15,0-89-31,0 36 16,17 18-1,1-53 1,53-1 0,70-34-1,-35-36 1,-89 35-16</inkml:trace>
  <inkml:trace contextRef="#ctx0" brushRef="#br0" timeOffset="-138444.752">17286 3140 0,'0'0'15,"-18"0"-15,18-18 31,36 18-15,34-18 0,18 1-1,-52 17-15,52-18 16,-17 18 0,-19 0-1,-52 35 32,18 36-31,-18-18-1,0-18 1,0 0 0,18-35-1</inkml:trace>
  <inkml:trace contextRef="#ctx0" brushRef="#br0" timeOffset="-138293.611">17780 2857 0,'0'0'0,"0"-52"16,0 34-16,0 0 15,0 1 1,-18 34-1,18 1 1</inkml:trace>
  <inkml:trace contextRef="#ctx0" brushRef="#br0" timeOffset="-137775.638">18168 3034 0,'-18'0'16,"-35"0"-1,1 18 1,-19 52-1,53-17 1,36 18 0,35-36-1,17-35 1,-17 0 0,0-53-1,-17-35 1,-19 35 15,-17 35-31,0-17 16,0 17-1,0 54 1,0 34 0,0 1-1,18-1 1,0-17-1,-1-35 1,1-18-16</inkml:trace>
  <inkml:trace contextRef="#ctx0" brushRef="#br0" timeOffset="-137428.672">18468 2540 0,'0'0'0,"0"-53"16,-18-17-1,18 34 1,0 72 15,0 34-15,0 71-1,0-88-15,-17 71 16,-1 34 0,0-17-1,18-35 1,0-18 0,0-35 15,18-53-31,0 0 15</inkml:trace>
  <inkml:trace contextRef="#ctx0" brushRef="#br0" timeOffset="-136478.231">19121 2805 0,'-18'0'16,"0"17"0,36-17 15,0 0-31,52 0 15,36-53 1,-18 0 15,-53 0-15,-17 36-16,-18-54 16,-71 54-1,-34 34 1,-19 36-1,36 18 1,88 17 0,18-18-1,70 1 1,-35-53 0,-53-1-1,0 1 16,-18-18-15,-35 18-16,-53 52 31,53-17-15,1 0 0,52 0-1,17 0 1,36-18-1,18-17 1,52-18 0,-17 0-1,0-36 1,-36 1 0</inkml:trace>
  <inkml:trace contextRef="#ctx0" brushRef="#br0" timeOffset="-136213.627">19791 3016 0,'0'0'0,"0"-17"0,17 17 16,-17-18 0,0 36 15,0-1-16,-52 36 1,16 18 0,-17-1-1,36-52 1,-19 17-16,-16 0 16</inkml:trace>
  <inkml:trace contextRef="#ctx0" brushRef="#br0" timeOffset="-135998.611">19650 3052 0,'0'0'0,"17"-36"16,1 19 0,17 87 15,-35-52-31,0-1 15,18 36 1,0 0 0,-1 0-1,36-53 1</inkml:trace>
  <inkml:trace contextRef="#ctx0" brushRef="#br0" timeOffset="-135595.208">20020 3069 0,'18'0'16,"-1"0"-1,1 0-15,0-17 16,35-19 0,-36 1-1,-17 0 1,-17 35 0,-19 35-1,1 18 1,0 17-1,35-17 1,0 18 0,17-36 15,54-35-15,52 0-1</inkml:trace>
  <inkml:trace contextRef="#ctx0" brushRef="#br0" timeOffset="-134316.878">20673 3016 0,'17'0'16,"1"0"0,0 0 46,-18-17-62,-18 17 94,-35 0-78,0 17-1,18 1-15,-53 35 16,0 17-1,17 1 1,71-18 0,53-18-1,35-17 1,36-1 15,17-52-15,-53-18-16</inkml:trace>
  <inkml:trace contextRef="#ctx0" brushRef="#br0" timeOffset="-133847.164">21043 3069 0,'0'-17'15,"-17"17"32,17 17-47,-36 18 16,19 18-1,17 18 1,17-18 0,36-18 15,-35-35-31,35 0 15,17 0 1,-17-53 0,0-35-1,0 35 1,-53 18 0,18 17-1,-18 36 1,0 17-1,0 18 1,0 0 0,0 0-1,35-18 1,0-35 0</inkml:trace>
  <inkml:trace contextRef="#ctx0" brushRef="#br0" timeOffset="-133468.229">21537 2558 0,'0'0'0,"-18"-36"16,18 72 31,0-19-47,0 1 0,0 52 15,0 36 1,0 18 0,0-1 15,-17-17-16,-1-18 1,18 0 0,0-35-1,35-17 1,18-36 0,-35-36-16</inkml:trace>
  <inkml:trace contextRef="#ctx0" brushRef="#br0" timeOffset="-133118.792">21819 2981 0,'0'18'31,"18"-1"-15,-18 1-16,0 35 15,0 0 1,0 0 0,0-36-1,-18-17 1</inkml:trace>
  <inkml:trace contextRef="#ctx0" brushRef="#br0" timeOffset="-132936.503">21855 2752 0,'0'-18'0,"0"36"0,0-54 15,0-17 1,-36 53 0,36 36-1,0-1 1</inkml:trace>
  <inkml:trace contextRef="#ctx0" brushRef="#br0" timeOffset="-132569.562">21978 2963 0,'0'0'16,"0"18"-16,18 35 16,-18 17-1,17 1 1,36-18 0,0 0-1,18-53 1,-1-18-1,-17-35 1,-35-35 0,-18-35-1,-53 70 1,-18 35 0,18 18-1,36 0 1</inkml:trace>
  <inkml:trace contextRef="#ctx0" brushRef="#br0" timeOffset="-132236.716">22507 3263 0,'0'-35'47,"-17"-18"-31,17 35-16,0-52 15,52-18 1,19 35 0,35 53-1,-18 17 1,0 36-1,-17 53 17,-89-35-17,-70-36 1,53-17-16</inkml:trace>
  <inkml:trace contextRef="#ctx0" brushRef="#br0" timeOffset="-131835.554">21290 2893 0,'0'0'0,"18"17"0,-1-17 0,19 0 15,17 0 1,70 0 0,-52 0-1</inkml:trace>
  <inkml:trace contextRef="#ctx0" brushRef="#br0" timeOffset="-126561.274">1958 9102 0,'0'0'0,"0"-18"31,0 0-15,18 1-1,-18-1 1,0 36 125,0-1-126,17-17-15,-17 36 16,35-1-1,-17 0 1,-18 0 0,18-35-16,-18 36 15,17-19 1,-17 36 0,0 0-1,0 0 1,-17 35 15,17 36-15,0-36-1,-18 0 1,18-35 0,-35 35-1,0 18 1,-1-18-1,1 53 1,17-35 0,-17 0-1,17-18 1,-17 53 0,-18 18-1,-17 70 1,17-70 15,0-18-15,35 0-1,-17-52 1,0 52 0,-1 88-1,-17-53 1,18-17-1,0 0 1,17-18 0,1 0-1,-19-53 1,19 142 0,-19-36-1,19 0 1,-18-18-1,17 1 17,0-19-17,1 19 1,-36-1 0,17 18-1,-17-18 1,18-17-1,0-18 1,0-17 0,17-1-1,0 1 1,1 34 0,-1-87-1,18 35 16,-18-53-15,18 0-16,-17-106 63,17-71-48,0 71-15,35-70 16,36-18-16</inkml:trace>
  <inkml:trace contextRef="#ctx0" brushRef="#br0" timeOffset="-123731.059">1870 9260 0,'0'-17'0,"17"17"31,1 0 1,0 0-17,17 0 1,35 0-1,36 0 17,-53 0-32,0 0 15,18 0-15,176 0 16,0 0 0,70 0-1,36 0 1,-36-18-1,-34 0 1,-36 18 0,-36-17-1,-17 17 1,-17-18 0,-36 18-1,-71 0 1,-34 0 15,-19 0-31,-17 18 94,0 17-63,0-17-15,0-1-1,0 19 1,0-19-16,0 1 16,0 105 15,-17-52-31,-19 52 15,-17 19 1,0-1 15,1 0-31,16-53 32,-52 71-17,35-36 1,-17 1-1,-1-1 1,18 36 0,18 0-1,0-18 1,17 0 0,0-18-1,-17 1 1,0-18-1,-1 35 1,1 18 15,0 17-15,17 0 0,1-17-1,-1 17 1,0-34-1,1 16 1,-1 89 0,18-123-1,0 52 1,-18-17 0,18 0-1,0-36 1,-17 18-1,17-17 1,0 17 0,-18 0-1,0-53 17,18 71-17,-17-53 1,17 35-1,0-88 1,0 17 0,0 18-1,0-17 1,17 35 0,-17-18-1,0-17 1,0-1-1,0-17 1,0-35 0,0-1-1,-17 1 32,-1-18-31,1 18-16,-36-18 15,-36 17 1,1-17 0,-70 0-1,-37 0 1,-34 0 0,-18-17-1,88-1 1,-140 0-1,52 1 1,88-1 0,-17 18-1,34-18 17,90 18-17,-19 0 1,-17-17-1,0-1 1,-1 18 0,-16-18-1,16 18 1,-52 0 0,18 0-1,-1 0 1,36 0-1,18 18 1,-36-18 15,53 0-31,0 0 16,0 0 0,35 0 15,1 0-16,17-18 32,0 1-47,70-36 16,54-35 0</inkml:trace>
  <inkml:trace contextRef="#ctx0" brushRef="#br0" timeOffset="-122718.548">2769 9560 0,'0'0'0,"0"-17"15,0-19 1,0 19 0,0-1-1,0 36 16,0-1-31,0 19 16,0-1-16,0 71 16,-17 17-1,17 1 1,-18-18 0,18-18-1,0-35 16,18-18-15,17-17 0,35-36-1,1-17 1,0-71 0</inkml:trace>
  <inkml:trace contextRef="#ctx0" brushRef="#br0" timeOffset="-122536.231">2769 9878 0,'-17'0'0,"34"0"0,-52 0 16,53 0 31,17 0-47,53 0 31,-17-36-31</inkml:trace>
  <inkml:trace contextRef="#ctx0" brushRef="#br0" timeOffset="-122250.904">3316 9754 0,'-18'0'31,"1"0"-15,-1 0-16,-17 36 15,-36 16 1,18 37 0,36-54-1,17 0-15,0 36 31,70-36-15,19-35 0,34-18-1,-17-34 1</inkml:trace>
  <inkml:trace contextRef="#ctx0" brushRef="#br0" timeOffset="-121986.143">3775 9666 0,'0'-18'31,"0"36"1,0 35-17,17-35-15,-17 52 0,18 36 16,-18-18 15,0-17-15,0-36-1,18-35 1</inkml:trace>
  <inkml:trace contextRef="#ctx0" brushRef="#br0" timeOffset="-121204.554">4216 9525 0,'0'-18'0,"0"36"0,-36-36 32,1 36-17,0 35 1,-18 53-1,35-71 1,1 53-16,34 36 31,36-54-15,18-34 0,17-36-1,-17-18 1</inkml:trace>
  <inkml:trace contextRef="#ctx0" brushRef="#br0" timeOffset="-120988.089">4568 9437 0,'0'0'0,"106"88"31,-88-53-31,0 106 32,-36 18-32,-53-35 31,-34-36-31</inkml:trace>
  <inkml:trace contextRef="#ctx0" brushRef="#br0" timeOffset="-119922.587">1464 14358 0,'0'0'16,"0"-18"-16,0-17 15,18 35 17,-1 0-17,-17 18-15,0 17 16,0 89 0,0-54-1,-17 36 1,-19 0-1,19-18 1,17-18 0,0-17-1,35-35 17,18 0-17,17-36 1,19-17-1,-54-18-15</inkml:trace>
  <inkml:trace contextRef="#ctx0" brushRef="#br0" timeOffset="-119273.56">2046 14464 0,'0'0'0,"0"-18"31,-18 18 16,1 0-47,-36 18 16,-35 35-1,17 35 1,18 0 0,53 0-1,71-35 1,70-17-1,18-36 1,-36-53 0</inkml:trace>
  <inkml:trace contextRef="#ctx0" brushRef="#br0" timeOffset="-118908.085">1305 14587 0,'0'0'15,"0"18"-15,18-18 16,52 0 0,1 0 15,0 0-16,17-18 1,-53 1-16</inkml:trace>
  <inkml:trace contextRef="#ctx0" brushRef="#br0" timeOffset="-118124.789">2628 14287 0,'0'0'16,"-17"18"31,-1 0-47,-17 52 16,-36 54-1,18 17 16,53-88-31,0 17 16,53 36 0,53-35-1,35-54 1</inkml:trace>
  <inkml:trace contextRef="#ctx0" brushRef="#br0" timeOffset="-117099.01">2893 14587 0,'0'0'15,"-18"0"-15,0 0 0,1 0 16,-1 0 0,18-35-1,0 17 329</inkml:trace>
  <inkml:trace contextRef="#ctx0" brushRef="#br0" timeOffset="-112918.543">2663 14446 0,'-17'-17'15,"17"-1"1,0 0 15,-18 18-15,18-17-16,-17 17 47,17 17-16,-18 19-16,0-19-15,1 54 16,-19 17 0,19-17-1,-19 17 1,36-53 0,-17 36-1,17-36 1,0-18-1,17-17 95,1 0-95,17 0 1,18 0 0,0 0-1,-35 0-15,35-17 16,17-18 0,-34-1-1,-19-34 1,-17-1-1,-17 54 1,-1-36 0,0 70 31,18 1-32,0 0 1,0 17-16,-17 35 15,17-17 1,0 71 0,-18-89-1,18 18 1,0-18 0,-18-17-1,18-53 16</inkml:trace>
  <inkml:trace contextRef="#ctx0" brushRef="#br0" timeOffset="-112485.158">2981 14570 0,'0'-18'0,"0"36"0,18-36 16,-18 0 0,0 1-1,0 34 1,0 1 0,0 0-16,-36 70 15,19 0 1,17 18-1,0-53 1,35-18 0,36-35-1,17-18 1,-35-34 0,-18-54-1,-53 0 16,-35 35-15,18 54 0,-35 17-1,52 17 1</inkml:trace>
  <inkml:trace contextRef="#ctx0" brushRef="#br0" timeOffset="-112135.248">3492 14570 0,'-17'0'31,"-1"0"-31,18 17 0,-35 19 16,-18 52-1,35 0 16,18-17-15,53-36 0,18-18-1,-1-17 1,-17-35 0,-35-35-1,-36-1 1,-52 1-1,-18 52 1,17 18 0,36 0-1</inkml:trace>
  <inkml:trace contextRef="#ctx0" brushRef="#br0" timeOffset="-111437.276">3775 14605 0,'-18'18'16,"0"-1"-1,1 54 1,17 17 0,0-35-1,17-35-15,1-1 16,88 1 0,-53-18-1,0-35 1,0-54 15,-53-34-15,-18 70-1,-53 18 1,-52 35 0,35 35-1,35 18 1,53-35-16</inkml:trace>
  <inkml:trace contextRef="#ctx0" brushRef="#br0" timeOffset="-108444.556">2981 10936 0,'0'0'0,"0"-18"31,0 36 47,0 0-78,0-1 16</inkml:trace>
  <inkml:trace contextRef="#ctx0" brushRef="#br0" timeOffset="-107925.002">2893 12153 0,'0'18'0,"0"-36"0,0 53 31,0-17-31,0 0 31</inkml:trace>
  <inkml:trace contextRef="#ctx0" brushRef="#br0" timeOffset="-107740.238">2787 12577 0,'0'17'0,"0"1"0,0-53 0,-18 105 15,18-52 1,0-36 31</inkml:trace>
  <inkml:trace contextRef="#ctx0" brushRef="#br0" timeOffset="-107164.069">3157 11518 0,'-17'0'16,"-1"0"0,0 0-16,-17 0 15,18 0 16</inkml:trace>
  <inkml:trace contextRef="#ctx0" brushRef="#br0" timeOffset="-106577.41">2822 13070 0,'0'18'31,"0"0"-15</inkml:trace>
  <inkml:trace contextRef="#ctx0" brushRef="#br0" timeOffset="-106407.677">2699 13353 0,'0'0'16,"0"35"-16,0-17 46,0-1-46,0 1 16</inkml:trace>
  <inkml:trace contextRef="#ctx0" brushRef="#br0" timeOffset="-106287.717">2628 13652 0,'0'0'0,"0"18"16,0-53 15</inkml:trace>
  <inkml:trace contextRef="#ctx0" brushRef="#br0" timeOffset="-100620.555">1446 7585 0,'0'0'0,"0"-18"47,0 36 31,0-1-78,-35 54 16,35-36 0,-18 71-1,-17-18 1,18 0 0,17-35-1,-18-35 1,18-36 31,0 1-32,0-19-15,18 19 16</inkml:trace>
  <inkml:trace contextRef="#ctx0" brushRef="#br0" timeOffset="-100165.959">1711 7708 0,'-18'0'16,"1"0"-1,-1 0 1,-35 53 0,0 35-1,53-35 1,0-35-16,0 35 16,71-18-1,-1-17 1,19-18-1,-19-36 17,-17-34-17,-53-1 1,-35 18 0,-36 18-1,1 35 1,34 0-1,19 18-15</inkml:trace>
  <inkml:trace contextRef="#ctx0" brushRef="#br0" timeOffset="-99754.535">2187 7726 0,'-17'0'32,"-1"0"-17,0 17 1,-17 36 0,17 18-1,18-53-15,0 52 16,53-35-1,-17-17 1,34-18 0,-35-18-1,-17-17 1,-18-35 0,-53-19-1,-17 36 1,17 53-1,-18 0 17,71 18-17,18 0-15</inkml:trace>
  <inkml:trace contextRef="#ctx0" brushRef="#br0" timeOffset="-99355.787">2593 7726 0,'0'0'0,"-18"0"16,1 17-16,-1 1 15,-17 35 1,17 18-1,18-19 1,71-16 15,-1-36-15,-17-18 0,0 0-1,-18-34 1,-35-37-1,-53 19 1,36 52-16,-71 1 16,17 17-1,18 17 1,35 1-16</inkml:trace>
  <inkml:trace contextRef="#ctx0" brushRef="#br0" timeOffset="-98704.401">3246 7532 0,'0'0'0,"0"-18"16,0 1 0,17-1-1,1 18 1,-18 35 15,0-17-31,-35 17 16,-18 71-1,35-18 1,0 0 0,18-35-1,0 53 1,0-53-1,0-18 1,18-17 0,35-18 15,17 0-15,1-35-1,0-18-15</inkml:trace>
  <inkml:trace contextRef="#ctx0" brushRef="#br0" timeOffset="-98508.185">3140 7814 0,'0'0'0,"-18"0"0,-17 0 15,35-18 1,35 18-1,53 0 1,0-17 0,-17 17-1</inkml:trace>
  <inkml:trace contextRef="#ctx0" brushRef="#br0" timeOffset="-98221.563">3792 7708 0,'0'-17'16,"-17"17"15,-19 17-15,19-17-16,-18 35 15,-18 36 1,17-18-1,54 17 1,53-34 0,17-19-1,18-17 1,-54 0 0</inkml:trace>
  <inkml:trace contextRef="#ctx0" brushRef="#br0" timeOffset="-97722.161">4357 7849 0,'-18'0'16,"36"0"15,-1 0-16,19 0 1,52 0 0,35 0-1,-87 0-15,52 0 16,0 0 0,-35 0-1,-18 0 1,-35-17 46,0-1-30,0 0-17</inkml:trace>
  <inkml:trace contextRef="#ctx0" brushRef="#br0" timeOffset="-97342.365">4815 7673 0,'0'0'0,"-17"0"16,-1 0 0,18 18 15,18-18-16,-18 17-15,53 18 16,-18-17 0,0 17-1,-17 1 1,0 17 0,-18-18 15,0 0-16,-36 18 1,-17-18 0,0 1-1,18-36 1,17 0 0</inkml:trace>
  <inkml:trace contextRef="#ctx0" brushRef="#br0" timeOffset="-96609.788">5397 7779 0,'0'0'0,"-17"0"16,17 17-16,17-17 31,19 0-15,-1-35-1,0 0 1,-17-18 0,-18 0-1,-35 0 16,-54 53-15,19 0 0,-1 53-1,54-35-15,17 17 16,53 53 0,17 0-1,18 0 1,-70-17-1,-18-18 1,-35-35 0,-18-18-1,0 0 1,18 0 0,35-36-1,0-17 16,70-17-15,18-36 0,-17 53-1,-36 18 1,-17 17-16</inkml:trace>
  <inkml:trace contextRef="#ctx0" brushRef="#br0" timeOffset="-96011.182">5733 7373 0,'0'-18'0,"0"36"0,0-53 15,0 17 1,0 36 15,-18-1-15,0 72-1,1 16 1,17-16 0,0-36-16,0 52 15,0-16 1,0-19-1,-18-17 1,18-35 0,0-36 31,0 0-32,0 1-15,18-1 16,-1-35-1,19-17 1,-1 17 0,35 35-1,1 36 1,0 70 0,-54-18-1,-17-17 1,0 0-1,0-35 1</inkml:trace>
  <inkml:trace contextRef="#ctx0" brushRef="#br0" timeOffset="-95561.794">6103 7779 0,'18'0'15,"-18"17"1,0 1-16,0 0 15,0 35 1,0-18 0,0-18-16,0 36 15,0-17 1,0-54 46,0 0-46,17-52 0,19 17-1,17-18 1,-36 36 0,-17 0-1,0 17 1,18 18-16</inkml:trace>
  <inkml:trace contextRef="#ctx0" brushRef="#br0" timeOffset="-95212.433">6438 7708 0,'0'0'0,"18"-17"0,17 17 16,0 0-1,-17-18 1,-36 18 31,1 18-32,-36 17 1,18 0 0,35-17-16,0 17 15,0 0 1,35 18-1,18 0 1,-36 0 0,-52-18-1,-53 1 1,-71-36 0,71 17-1</inkml:trace>
  <inkml:trace contextRef="#ctx0" brushRef="#br0" timeOffset="-92052.098">1376 9225 0,'17'0'110,"1"0"-79,0 18 31,-1-1-30,19 19-17,-36-19-15,35 19 16,-17 17-1,-1-36 1,1 1 0,-1-18 15,1 0 0,0-35-15,35-18-1,70-36 1,71-34 0,-53 52-1,-70 36-15,123-53 16,-53 35 0,-70 35-1,-54 1 1,1 17 15,-18-18 32</inkml:trace>
  <inkml:trace contextRef="#ctx0" brushRef="#br0" timeOffset="-59419.032">741 16298 0,'0'0'16,"-18"-17"-1,1 17 1,-1 0-16,18-18 31,0 0-15,0-17-1,53 17 1,17 18 0,54 0-1,-18 0 1,-18 18 15,-88 0-15,-18-1-1,-88 19 1,1-19 0,16-17-1,54 0 1,17 0-16,18 18 15,53 0 1,18 17 0,-18 0-1,-18-17 1,-17 35 0,-18-18-1,-36 0 16,19-17-15,-54-18 0,1 0-1,-18 0 1,-18-18 0,70 1-1,36-1 1,18 18-1,17 0-15</inkml:trace>
  <inkml:trace contextRef="#ctx0" brushRef="#br0" timeOffset="-58803.573">1270 16351 0,'0'0'0,"-18"0"16,18-17-1,18-19 1,35 1 0,-18 17-1,0 18 1,1 0 0,-19 36-1,-17 34 1,-17-17 15,-36 0-15,-18 18-1,18-36 1,0-17 0,71-18 30,0 0-46,35 0 16,0 0 0,-36 0-16,36 0 15,18 0 1,-36 0 0,-17-18-1,-1-17 1,1 35-1</inkml:trace>
  <inkml:trace contextRef="#ctx0" brushRef="#br0" timeOffset="-58120.314">1852 15981 0,'0'0'16,"-18"-18"-16,1 18 16,-1 0-1,-17 88 32,17-35-31,1 53-1,17-53 1,-18 71 0,18-36-1,0-53 1,0 18-1,0-35 1,0-36 15,0-17-15,0-36 0,18 53-16,-1-52 15,36-1 1,18 36-1,-1 53 1,-17 17 15,-18 36-15,-17-1 0,-18 1-1,0-36 1,-18 35-1,18-34 1,0-19 0,36-70 15</inkml:trace>
  <inkml:trace contextRef="#ctx0" brushRef="#br0" timeOffset="-57717.168">2328 16334 0,'36'17'32,"-36"1"-17,17 52 1,-17 1-1,-17-36 1,17-17-16,-36 35 16,19-18-1,-1-35 1,18-35 15,35-18-15,18-53-1,35 36 1,-35-1 0,-17 53 15,-19 18-15,1 0-16</inkml:trace>
  <inkml:trace contextRef="#ctx0" brushRef="#br0" timeOffset="-57271.006">2910 16298 0,'18'0'0,"-18"-17"15,18-1 1,-36 18 46,0 0-46,-17 18 0,0-1-1,35 1 1,0 35-1,17 0 1,19 0 0,-19 0-1,1-36 1,-18 19 0,-35-36-1,17 17-15,-35-17 16,-17 0-1,-19 0 1,37 0 0</inkml:trace>
  <inkml:trace contextRef="#ctx0" brushRef="#br0" timeOffset="-52578.221">229 16863 0,'0'0'0,"0"-18"31,18 18 110,0 0-141,-1 0 15,1 0-15,35 0 31,-36 0-31,36 0 16,18 0 0,35 0-1,0 0 1,35 0 0,-18 0-1,1 0 1,-19 0-1,1 0 1,-53 0 0,35-18-1,1 18 1,34-17 0,-52 17-1,17 0 1,0 0-1,18 0 1,0 0 15,-18 0-15,-18 0 0,1 0-1,17 0 1,-17 0-1,17 0 1,-18 0 0,-17 17-1,0-17 1,18 0 0,-54 0-1,36 0 1,-17 0-1,17 0 17,-18 0-17,-17 18 1,-1-18 0,18 0-1,-17 0 1,0 0 15,-18 18 0,-18-18 110,0 0-141,1-18 16,-1 18-1</inkml:trace>
  <inkml:trace contextRef="#ctx0" brushRef="#br0" timeOffset="-45340.364">8431 9172 0,'0'0'15,"18"0"16,-18 18 48,0 35-64,0-36 1,0 19-16,-18 17 15,18 0 1,-35 17 0,17 71 15,-17-35-15,18 0-1,-1 0 1,18-18-1,0 18 1,0-18 0,0 0-1,0-17 1,18-18 0,-18-1-1,0 1 1,0 18-1,0-36 1,0 1 0,0 34-1,0-17 17,0-18-17,0 1 1,0-1-1,0-18 1,0 19 15,0-19-15,-18 19 0,18-19-1,0 19 1,0-19-1,0 1-15,0 35 16,18 0 0,-18 17-1,0-17 1,0-18 15,0-17-15,17-18-1,-17-18 17,-17-17-17,17-18 1,0-88 0,17 18-16</inkml:trace>
  <inkml:trace contextRef="#ctx0" brushRef="#br0" timeOffset="-43157.205">8396 9207 0,'-18'0'15,"36"0"48,0 0-63,-1 0 16,19 0-1,-1 0-15,71 0 16,17 0-1,18 0 1,0 0 0,1 0-1,-1 0 1,0 0 0,18 0 15,35 0-16,-106 0 1,71-17 0,-1 17-1,-17 0 1,0 0 0,-70-18-1,0 1 1,17 17-1,53 0 1,-53-18 0,53 18-1,-88 0 1,35-18 15,-70 18-15,17 0-1,1 0 1,-19 0 0,1-17-1,-1 17 17,-17 17-1,0 1-16,0 0 1,0 17 0,0 18-1,-17 0 1,17 17 0,-18-52-1,18 17-15,-17 53 31,-1-17-15,0 17 0,1 0-1,-1 36 1,0-36 0,18 0-1,-17 0 1,-1-17-1,18-1 1,0-17 0,0 0-1,18 53 1,-18-18 0,0-17-1,0 17 1,-18-17 15,18-1-15,0 1-1,0-1 1,0-17 0,0 0-1,0-18 1,0-17-1,0 0 1,-18-1 0,1 1-1,-19 0 1,-52-1 0,-35 1 15,-1 0-16,-17-18 1,18 0 0,-36 0-1,0 0 1,-17 0 0,-1 0-1,1 0 1,70 17-1,18-17 1,18 0 0,-1 0-1,18 18 1,0-18 0,-17 0-1,-1 0 1,0 0 15,19 0-15,-1 0-1,0 0 1,17 0-16,-16 0 16,16 0-1,19 17 1,-36-17-1,17 0 1,-52 0 0,18 18-1,-1-18 1,1 0 0,-1 0-1,18 0 1,35 0-1,18-35 17</inkml:trace>
  <inkml:trace contextRef="#ctx0" brushRef="#br0" timeOffset="-42075.496">8220 12171 0,'17'0'15,"1"0"48,-18 17-16,0 1-47,0 0 0,0 52 15,0-17 1,0 53 0,0 18-1,0-19 1,-18 1-1,1 0 1,-1-71 0,0 36-1,-17 52 1,18-34 0,-1 16-1,18-16 1,0-37-1,0 37 1,0-36 0,18 17-1,17 1 1,-35-18 0,17 0-1,1-36 1,-18 1-1,0-36 48,-35-17-47,17-18-1,18 18-15</inkml:trace>
  <inkml:trace contextRef="#ctx0" brushRef="#br0" timeOffset="-39930.762">8026 12259 0,'17'0'32,"-17"-18"-32,53 18 15,35 0 1,-52-17-16,52 17 16,53-18-1,88 18 1,-105 0-1,35 0 1,17 0 0,0 0 15,36 0-15,53-18-1,-89 18 1,-17-17-1,-1-1 1,-52 18 0,53-17-1,-71-1 1,0 0 0,1 1-1,34-1 1,-17 18-1,0-18 17,-18 1-17,0 17 1,-35 0 0,-35 0-1,-18-18 1,0 36 46,0-1-46,0 1 0,0 0-1,0-1-15,0 1 0,0 35 16,-18 17-1,0 19 1,1-1 0,17 0 15,-18 0-15,1-17-1,-1-1 1,-35 18-1,35-17 1,1-18 0,-19 70-1,19-52 1,-19 52 0,19-34-1,17-1 1,0-18-1,0-17 1,0 18 0,0-36 15,0 18-15,0-18-1,0 1 1,17 17-1,-17-18 1,0 0 0,0 18-1,18-18 1,-18-17 0,0 0-1,18-1 1,-36-17 46,0 0-46,-17 0-16,18 0 16,-54 0-1,-52 0 1,-1 0-1,71 0-15,-70 18 16,-18-18 0,17 0-1,36 0 1,-71 0 0,36 0-1,-18 0 1,35 0-1,0 0 1,0 0 0,36 0-1,-1 0 17,0 0-32,1 0 31,-1 0-16,-17-18 1,18 18 0,-19-17-1,19 17 1,17-18 0,-18 18-1,1 0 1,17-18-1,-18 18 1,1-17 0,-18 17-1,17-18 1,18 18 15,35 0-15,1-18-1,-1 18 1,-17 0 0,0-17-1,17 17 1,0 0 0,18-18-1,0 0 16,18 18-31</inkml:trace>
  <inkml:trace contextRef="#ctx0" brushRef="#br0" timeOffset="-38948.7">8202 14781 0,'0'0'15,"0"-17"-15,0-19 16,0 19 0,0-1-16,-18 18 15,18 18 63,-17-1-78,17 19 16,0 34 0,0-34-16,0 16 15,0 54 1,17 18-1,-17-1 1,0 1 0,0 17-1,0-35 1,0 52 15,0-52-15,-17-53-1,17-18 1,0-17 0,-18-18-1,18-53 17,0 36-32,0-36 15,53-88 1</inkml:trace>
  <inkml:trace contextRef="#ctx0" brushRef="#br0" timeOffset="-37018.52">8255 14764 0,'18'0'46,"-1"0"-46,89 0 16,18 0 0,34 17-1,-69-17 1,-19 18 0,36-18-16,35 0 15,53 18 16,-53-18-15,18 0 0,-53 0-1,52 0 1,19 0 0,52 0-1,-88 0 1,-35-18-1,-35 18 1,-1-18 0,1 1-1,52 17 1,1-18 0,52 18-1,-52-18 1,34 18 15,-52-17-15,-53 17-1,-71 0 48,18 17-48,-17-17-15,17 18 16,-35 17 0,17 1-1,-17 17 1,-1-1 0,19-16-1,17-19-15,-36 54 16,19 17-1,-1 0 17,1 18-17,17-18 1,0 71 0,0 18-1,0 34 1,0-87-1,0-71 1,0 17 0,0 1-1,-18-54 1,0 1 0,18 0-1,-17-1 1,-1-17-1,-17 0 17,-1 0-17,-17 0 1,-35 0 0,-35-17-1,35 17 1,-53-36-1,-36 36 1,54-17 0,-1 17-1,36 0 1,-35 0 0,17 17-1,0-17 1,35 18-1,-35-18 17,1 0-17,-19 0 1,1 0 0,-18 0-1,52 0 1,-87 0-1,88 0 1,35 0 0,35 0-1,-35 0 1,18 0 0,-36 0-1,19 0 1,16 0 15,-17 0-31,-17 0 31,-18 0-15,17 0 0,1-18-1,-1 1 1,18-19-1,0 1 1,18-18 0,35 0-1,0-17 1,0-18 0,0 35-1,17 0 1,1 53-1,70 17 1,-17 1 0</inkml:trace>
  <inkml:trace contextRef="#ctx0" brushRef="#br0" timeOffset="-36169.928">8255 17233 0,'0'0'0,"-18"-35"0,18 17 16,0 1-1,0-1 1,-17 18 15,17 18-15,0 52-1,0-52-15,-18 52 16,0 54 0,1-1-1,17-17 1,-18 35 0,1 18-1,-1-53 1,0 70-1,18-70 1,-17-71 0,17 18 15,0-35-15,0-36 15,0 1-31,35-54 15,53-52 1</inkml:trace>
  <inkml:trace contextRef="#ctx0" brushRef="#br0" timeOffset="-35657.006">8290 17092 0,'0'0'0,"18"0"0,70 0 16,-53 0-16,71 0 15,71 0 1,-54 0-1,71 0 1,53 0 15,-123 18-31,52-18 32,18 0-17,0 0 1,-71 0-1,19 0 1,-37 0 0</inkml:trace>
  <inkml:trace contextRef="#ctx0" brushRef="#br0" timeOffset="-34273.235">10742 17127 0,'35'0'32,"1"0"-32,-107 0 0,247 0 15,-52-35 1,-18 17-1,17 18 1,-35-17 0,-52 17 15,-19 0-31,1 0 31,0 0 0,-18 35 48,-18 0-64,-17 18 1,17-17-16,0 16 15,-17 1 1,-35 71 0,52-54-1,0 54 1,18 17 15,0-53-15,18 71-1,0-18 1,-1 0 0,1-35-1,0-35 1,-18-54 0,0 18-1,-18-35 63,0 0-78,-35 0 16,0 0 0,-35-17 15,53 17-31,-71 0 15,36 0 1,-54-18 0,18 18-1,-17 0 1,-1-17 0,54 17-1,-36 0 1,-18-18-1,36 18 1,-35 0 0,17 0-1,0 0 1,0-18 15,18 18-15,18 0-1,-19-17 1,1 17 0,18 0-1,-72 0 1,1 0 0,53 0-1,-35 0 1,17 0-1,53 0 1,-35 0 0,35 0-1,18 0 1,17 0 15,18 17-31,-18-17 31,1 0-15,-1 0 0,-17 0-1,-1 0 1,-16 0 0,16 0-1,1 0 1,17-35-1,18 17 1,18 1-16</inkml:trace>
  <inkml:trace contextRef="#ctx0" brushRef="#br0" timeOffset="-33327.527">10178 17145 0,'0'0'0,"17"18"0,19-18 16,16 17 0,37 1-1,16 0 1,-34-18 15,-36 0-31,36 0 16,-1 0-1,-52-18-15,0 18 16,-1-18 0,-17 1-1,18-1 1</inkml:trace>
  <inkml:trace contextRef="#ctx0" brushRef="#br0" timeOffset="-31540.779">4269 12788 0,'-18'0'16,"18"18"62,18-18-63,-1 0-15,36 0 16,35 0 15,18 17-15,35-17 0,36 0-1,-71 0 1,-54 0-16,72 0 15,-18 0 1,35 0 0,-88 0-1,0 18 1,-18-18 0,-17 0-1,-1 0 1,1-18 140,0 18-156,-1-17 0</inkml:trace>
  <inkml:trace contextRef="#ctx0" brushRef="#br0" timeOffset="-29313.635">5592 12859 0,'0'-18'16,"0"0"-1,0 1 1,35-1 0,0-17-1,18 0 1,18-1-1,-36 19 1,-18-1-16,54-52 16,17-1 15,-35 18-15,0 0-1,18-17 1,-18-1-1,-1 18 1,37-35 0,-36 35-1,35-18 1,-18 1 0,1 17-1,-18 0 1,17 0-1,1 0 1,-1 0 0,1 18-1,-18 0 1,0-1 15,17 1-15,-17 18-1,18-19 1,-18-17 0,-18 36-1,18-36 1,-18 18 0,1 17-1,-19-17 1,18-1-1,18-17 1,-35 18 15,17 17-31,-17-34 16,35 16 0,0-17 15,17 18-16,-17 0 1,18 0 0,-1-1-1,1 19 1,-1-19 0,19 1-1,-54 17 1,53 1-1,-53-1 1,-17 18 0,-18-17 15,-18 17 0,-35 0-15,-17 0-1</inkml:trace>
  <inkml:trace contextRef="#ctx0" brushRef="#br0" timeOffset="-28715.276">7726 10707 0,'0'0'32,"194"17"-32,-141-17 15,0 0-15,88 0 16,-35 0 0,-36 0-1,-35 0 1,-17 0-1,-18 18 17,0 17-17,-18 18 1,-34 18 0,-1 17-1,0 0 16,17-17-15,-16-18 0,34-36-16,-17 19 15,-18-1 1,17 0 0,1-17-16</inkml:trace>
  <inkml:trace contextRef="#ctx0" brushRef="#br0" timeOffset="-27468.601">5556 12788 0,'18'0'62,"35"35"-46,-36-35-16,36 0 15,53 18 1,35 0 0,18 17-1,70-17 1,54-1-1,-72 19 1,-34-36 0,-54 17-1,-88-17-15,18 0 16,35 18 0,-17-1 15,-36-17-31,1 18 31,-19-18-15,1 18-1,0-18 1,-1 0 0,18 17-1,1-17 1,-1 18-1,36 0 1,-1-1 0,-17-17-1,-18 0 1,1 0 15,-36 18-15,17-18-16,1 0 31,-36 0 16,-35-18-31,36 1-16</inkml:trace>
  <inkml:trace contextRef="#ctx0" brushRef="#br0" timeOffset="-27070.816">7585 12841 0,'0'-18'31,"0"36"-15,35 0-1,0 17 17,-35-17-32,36-1 15,34 36 1,-17 0 0,-18-18-1,-17 1 1,-18 17-1,0 0 1,-88 35 0,35-53-1,-53 36 1,18-19 0,35-34-1,35 0 1</inkml:trace>
  <inkml:trace contextRef="#ctx0" brushRef="#br0" timeOffset="-25806.342">5574 12788 0,'0'18'15,"18"-1"1,-18 1-16,35 17 15,35 18 1,1 18 0,-1 17-1,1 18 1,0 17 0,17 1-1,18-18 1,35-18-1,-18 18 1,1-18 15,-1-18-15,-35 1 0,18-18-1,0 35 1,-53-35-1,17 18 1,1 17 0,17 0-1,0 18 1,18 35 0,-53-71-1,-18-17 1,18 18-1,-17-18 1,-1-18 0,-17 0-1,-18 1 17,17-19-17,-17 1 1,0 0-1,0-1 1,0 1 0,0-36 31,0 1-32,0-36 1,-17 35-16</inkml:trace>
  <inkml:trace contextRef="#ctx0" brushRef="#br0" timeOffset="-25306.754">7638 14623 0,'0'17'32,"0"1"-32,0 0 15,0-1-15,17 54 16,1-36-1,-18 53 1,18-17 0,-1-18-1,-17 0 17,0 0-17,0-18 1,-17-18 15,-19-17-15,1 0-1,17 0-15,-35 0 16,-17-17 0,35-1-1,35 1 1</inkml:trace>
  <inkml:trace contextRef="#ctx0" brushRef="#br0" timeOffset="-23326.319">5874 13070 0,'0'-17'0,"0"34"0,-18-52 15,18 17 1,-18-17 15,-17 18-15,0-1-1,17 0 1,1 18 15,17-17 1,-18-1-17,18 0 16,0 1-15,-18 17 0,1-18-1,-1 18 17,0 0-17,1 0 1,-1 0-16,1 0 15,-19 0 1,54 18 31,0-18-31,34 17-1,-16 1 1,-19 0-16,19-1 15,-1 19 1,-17 16 0,17 19-1,0 0 1,18 105 15,-18-88-15,1 36-1,16-19 1,1 19 0,0-36-1,0 18 1,0-18 0,-18 18-1,1 17 1,17 1-1,0-36 1,35 106 0,-35-70-1,17-19 1,1 19 0,-18-1 15,0-34-16,17 105 1,-17-18 0,0 0-1,0-70 1,17 53 0,1-36-1,-18-17 1,0-17-1,-18-19 1,0-17 0,1 18-1,-19-36 1,-17 18 0,18 17-1,0-34 1,-1-1 15,-17 18-15,36 0-1,-19 0 1,18 17 0,-17 1-1,0-18 1,17 0-1,-17-1 1,-1-16 0,1-1-1,-18-17 17,0-36 61,-18 0-77,18 1-16,0-1 16,-17-17-1,17 0 1</inkml:trace>
  <inkml:trace contextRef="#ctx0" brushRef="#br0" timeOffset="-22627.925">7638 16845 0,'0'0'0,"0"-18"15,0 1 1,0-1 15,0 36 16,17-1-47,1 19 16,-18 17-1,35 17 1,-35-34-16,35 52 16,-17-53-1,-18 36 1,18-19 15,-18 1-15,0-17-1,0-1 1,0 0 0,0-17 15,-18-1-16,-17-17 17,17 0-32,-35 0 15,-53-17 1,36-1 0,-54 1-1,36-19 1,71 36 31,17-17-32,17 17-15</inkml:trace>
  <inkml:trace contextRef="#ctx0" brushRef="#br0" timeOffset="-21080.608">9066 9754 0,'0'0'0,"0"-35"15,36 106 48,-36-36-63,17 0 16,1 0-16,17 124 15,-35-53 1,0-18-1,0-17 17,-17-54-32,17 1 31,35-36 0,-18-17-31</inkml:trace>
  <inkml:trace contextRef="#ctx0" brushRef="#br0" timeOffset="-20714.035">9454 9931 0,'0'-18'0,"0"36"0,0-54 16,-17 54 15,17 0-31,-35 35 15,35-18 1,-18 18-16,18 35 31,35-35-15,18-18 0,53-52-1,-53-36 1,-36 0-1,-17-71 1,-70 54 0,17 17-1,0 53 1,53 17 0,18 1-1</inkml:trace>
  <inkml:trace contextRef="#ctx0" brushRef="#br0" timeOffset="-20348.22">10001 9860 0,'-17'35'31,"17"-17"-31,-36 35 15,1 35 1,35-17 0,35 17-1,18-70 1,35-1 0,-35-52-1,-17-36 1,-36-17-1,-53 0 1,-35 17 0,-1 54 15,36 17-15,53 17-16</inkml:trace>
  <inkml:trace contextRef="#ctx0" brushRef="#br0" timeOffset="-19999.538">10425 9860 0,'-18'53'31,"18"-35"-31,-35 70 15,35-53-15,0 53 16,17-35 0,19-35-1,34-18 17,-35-53-17,1-35 1,-36-18-1,-36 18 1,-34 52 0,-18 89-1,17-17-15</inkml:trace>
  <inkml:trace contextRef="#ctx0" brushRef="#br0" timeOffset="-19398.893">9031 12841 0,'-18'0'31,"18"18"0,0-1-15,18 54-1,-18 35 1,0-18 0,0-53-16,-18 89 15,1-54 1,17-34-1,17-36 1,1-18 0,17-17-16</inkml:trace>
  <inkml:trace contextRef="#ctx0" brushRef="#br0" timeOffset="-19050.384">9331 13000 0,'0'0'0,"0"-53"31,-18 53-15,1 0-16,-1 18 16,-17 52-1,17 36 1,18-18 0,18-35-1,70-53 1,-17-18-1,17-52 1,-18-18 0,-70-1-1,-106 19 1,18 52 15,0 18-15,53 18-1,35 0-15</inkml:trace>
  <inkml:trace contextRef="#ctx0" brushRef="#br0" timeOffset="-18667.519">9807 12929 0,'0'0'0,"-17"0"31,-19 36-15,-17 52-1,36 0 1,34 0 0,36-17-1,18-54 16,-1-17-15,1-53 0,-18-52-1,-53 69-15,0-87 16,-18 52 0,-88 1-1,18 70 1,18 35-1,70-17 1</inkml:trace>
  <inkml:trace contextRef="#ctx0" brushRef="#br0" timeOffset="-18351.408">10283 13000 0,'-35'70'32,"35"-17"-17,0-17-15,35 34 16,1-35 0,70-17-1,-18-36 1,-18-70-1,-70 35 1,-35-70 0,-71 88-1,-35 52 1,-18 36 0</inkml:trace>
  <inkml:trace contextRef="#ctx0" brushRef="#br0" timeOffset="-17681.689">8784 15540 0,'0'0'0,"35"0"16,1-35 15,-1 17-31,-35 0 16,0 54 30,-18 69-30,-17 37 0,0-54-16,35-53 15,-18 71 1,18-71 0,18-17-1,35-36 1,35-35-1</inkml:trace>
  <inkml:trace contextRef="#ctx0" brushRef="#br0" timeOffset="-17348.97">9190 15575 0,'0'-35'0,"0"70"0,0-88 0,0 36 16,0-1-1,-35 71 1,17 35 15,18-17-15,0 34-1,53-52 1,17-35 0,1-36-1,-18-35 1,-53-52-1,-35-19 1,-18 71 0,-18 36-1,36 17 1,17 17-16,18 36 16</inkml:trace>
  <inkml:trace contextRef="#ctx0" brushRef="#br0" timeOffset="-16986.97">9648 15487 0,'0'0'0,"36"-18"16,-19 18 0,-34 18-1,-19 70 1,1-17-1,35 52 1,18-52 0,70-36-1,0-35 1,-17-35 0,-1-53-1,-34-36 1,-89-17 15,-36 88-15,1 53-1,35 18 1,36 17-16</inkml:trace>
  <inkml:trace contextRef="#ctx0" brushRef="#br0" timeOffset="-16637.854">10425 15487 0,'-53'70'15,"35"-52"-15,-35 88 16,53-35-1,53-1 17,0-52-17,-18-18-15,53 0 16,-17-71 0,-18-35-1,-53 18 1,-18-18-1,-52 53 1,-54 71 0,-35 70-1</inkml:trace>
  <inkml:trace contextRef="#ctx0" brushRef="#br0" timeOffset="-16022.214">9190 17498 0,'0'-18'31,"0"0"-31,0 36 47,0 53-31,0-54-1,0 89 1,-18 0 0,1 0-1,17-53 1,35-36-1,0-34 1,-17-1 0,35-17-16</inkml:trace>
  <inkml:trace contextRef="#ctx0" brushRef="#br0" timeOffset="-15655.367">9684 17604 0,'0'0'0,"0"-36"15,0 1 1,-36 35 15,36 18-15,-17-1-16,-36 54 16,35-1-1,36 1 1,52-36-1,19-35 1,-36 0 0,17-53 15,-17-17-15,-71-1-1,-17 18 1,-35 36-1,34 17 1,19 17 0</inkml:trace>
  <inkml:trace contextRef="#ctx0" brushRef="#br0" timeOffset="-15290.379">10125 17604 0,'0'0'0,"-36"53"31,1-18-15,18 0-16,17 18 15,17 0 1,71-18-1,1-35 1,-1-35 0,-35-36-1,-53-34 1,-36 69 0,-69-17-1,-19 36 1,36 52-1,70-35 1</inkml:trace>
  <inkml:trace contextRef="#ctx0" brushRef="#br0" timeOffset="-14040.089">10742 17657 0,'0'0'0,"18"0"15,-18-18-15,0 0 16,0 1 15,-18 17-15,-17 0-1,17 17 1,1 1-16,-1 17 16,-17 18-1,35 18 1,0-18 15,53-1-15,-18-34-1,53 0 1,0-54 0,-17-16-1,-71-37 1,-36 19 0,-34 17-1,-18 18 1,17 35-1,36 17 1</inkml:trace>
  <inkml:trace contextRef="#ctx0" brushRef="#br0" timeOffset="-9582.429">12453 8961 0,'0'-18'15,"0"0"1,0 1 0,35-1-1,36 0 1,52 1-1,-87 17 1,34 0-16,18 17 31,-17 19-15,-18 17 0,-18-1-1,18 1 1,-18 0-1,-35 0 1,18 18 0,-18 17-1,0-17 1,-18 34 0,1 19-1,-1-18 1,0 17-1,1 1 1,-1-1 0,-17-17 15,-18-18-15,-18 18-1,-17 53 1,35-18-1,36-18 1,-36 124 0,17-123-1,1 52 1,35-17 0,-35 52-1,0-34 1,-1 35-1,1-89 1,0 53 15,17 1-15,18 34 0,0-52-1,0 53 1,0-89-1,35 54 1,18-19 0,18-16-1,17-54 1,-17-53 0,-1 0-1,-35-35 1,18 0-1,-17-35 1,-19-18 15,-17 0-15,0 18 0,-17 0-1,-1 35 1,18-18-1,-18 18 17,18 18-17,-17 17 1,-1 0 0,0 1-1,1-1 1,17-18-16,-35 1 15,17 35 1,-17 18 0,35-19-1,0 19 17,0 70-17,0-70 1,0 70-1,35 18 1,-17-18 0,17 0-1,0 0 1,0 0 0,1 35-1,-19 36 1,19 17-1,-19-35 1,18 53 15,-17-123-15,0 70 0,-18 17-1,0 19 1,0-36-1,-18-71 1,-17 54 0,-18-1-1,-18 18 1,1 0 0,17-88-1,-53 35 1,-17-35-1,-89-71 1,-53-52 0,1-36-1,140 17 17,54-52-17,140-18-15</inkml:trace>
  <inkml:trace contextRef="#ctx0" brushRef="#br0" timeOffset="-8578.5">13670 12823 0,'0'0'0,"35"-52"15,-17-1 1,-18 70 46,0 54-46,0-54-16,0 36 16,0 194-1,-18 18 1,-17 35 0,35-124-1,-18-17 1,18-106-1,0-18 1,-17-35 15,17-18-15,0-34 0,0-37-1</inkml:trace>
  <inkml:trace contextRef="#ctx0" brushRef="#br0" timeOffset="-8014.832">13564 12771 0,'36'-53'31,"-19"53"-31,1-18 0,105-17 32,1 17-17,-1 18 1,-35 35-1,-70 71 1,-106 0 0,35-71-16</inkml:trace>
  <inkml:trace contextRef="#ctx0" brushRef="#br0" timeOffset="-7801.361">13441 13829 0,'0'0'0,"17"88"16,19-53 0,-1-35-1,0 0 1,18 0 0,-18-17-1,18-36 16,-35 18-31</inkml:trace>
  <inkml:trace contextRef="#ctx0" brushRef="#br0" timeOffset="-7334.66">14146 13741 0,'0'0'0,"-35"53"15,35-18 1,0-17-16,-18-1 31,18-34 0,0-1-15,0-70 0,18-18-1,53 0 1,34 18 0,54 88-1,-35 35 1,-71 53-1,-53-70-15,0 70 16,-53 0 0,17-35-1,-52 0 1,53-35 0</inkml:trace>
  <inkml:trace contextRef="#ctx0" brushRef="#br0" timeOffset="-6702.291">15840 12894 0,'0'0'0,"0"-18"0,17-17 15,-17 17 1,0 36 15,0 53-15,0-36-16,0 124 15,18 105 1,0 54 0,-1-107-1,-17-105 1,0 0 15,0-71-15,-35-17-1,0-36 1,17-35 0,18-35-1,18-53 1</inkml:trace>
  <inkml:trace contextRef="#ctx0" brushRef="#br0" timeOffset="-6402.164">15946 12982 0,'0'-17'16,"0"34"-16,17-52 0,18 0 0,71-1 15,53 54 16,-53 35-31,-71 0 32,0 53-17,-52 17 1,-54-35 0,-70-17-1,18-36 1,52-17-1,89-18 1</inkml:trace>
  <inkml:trace contextRef="#ctx0" brushRef="#br0" timeOffset="-5954.478">16722 13035 0,'-18'0'31,"0"0"-15,-52 35 0,52-17-16,-52 53 15,70 17 1,17-18-1,54-17 1,-1-53 0,-34-35-1,-1-36 1,-17-34 0,-1 34-1,-17 89 16,0 17-15,0 53-16,0-17 31,18 17-15,-1-18 0,1-52-1</inkml:trace>
  <inkml:trace contextRef="#ctx0" brushRef="#br0" timeOffset="-5654.414">17092 13212 0,'0'-18'0,"0"36"0,0-1 0,0 71 15,18 18 1,-18-71-1,0-52 32,0-18-31,0 17-16,0-70 16,0 0-1,88-54 1,-35 89-1,17 1 1,-52 52 0</inkml:trace>
  <inkml:trace contextRef="#ctx0" brushRef="#br0" timeOffset="-5156.312">17727 12929 0,'-18'-17'15,"1"17"1,-1 0-16,-70 0 16,-18 53-1,0 17 1,89 71-1,34-35 1,89-18 0,0-70-1,-18-36 1,-17-52 0,-36-36-1,-17 18 1,-18 17-1,-18 124 17,18-35-17,0 70 1,0 18 0,18-53-1,17 17 1,0-52-1,-17-36 1,-1-35 0</inkml:trace>
  <inkml:trace contextRef="#ctx0" brushRef="#br0" timeOffset="-4805.593">18115 12400 0,'0'0'16,"0"-18"-16,0-17 0,0 18 16,0 34 15,0 89-15,0 18-1,0-19 1,0 54-1,0 17 1,-18-17 0,-17 18-1,35-107 1,0-35 0,35-35-1,-17-17 1,0-54-1</inkml:trace>
  <inkml:trace contextRef="#ctx0" brushRef="#br0" timeOffset="-4490.238">18415 12506 0,'0'-18'0,"0"36"0,-18-71 16,18 35-16,-17-17 15,17 88 17,0 53-17,0 53 1,35 17 0,-35-35-1,0-106-15,0 124 16,-18-35-1,18-54 1,0-35 0,18-70 15</inkml:trace>
  <inkml:trace contextRef="#ctx0" brushRef="#br0" timeOffset="-4107.244">18680 13088 0,'0'0'0,"17"0"0,1-18 15,17-17 1,18 0-1,-35-18 1,-18 35-16,0 1 16,-53-1-1,-18 18 1,-17 53 15,35 53-15,53 17-1,35 1 1,1-54 0,17 1-1,-1-71 1,1-18 0</inkml:trace>
  <inkml:trace contextRef="#ctx0" brushRef="#br0" timeOffset="-3739.921">19438 12506 0,'0'-18'0,"0"36"0,0-71 16,18 35-1,-18 1 1,0 34 0,-18 54-1,0-36-15,-17 89 16,17-18 0,-34 70-1,-1 18 1,-18 0-1,18-35 1,36-89 0,17 1-1,70-36 1</inkml:trace>
  <inkml:trace contextRef="#ctx0" brushRef="#br0" timeOffset="-2276.833">13864 14728 0,'-17'0'0,"-1"0"16,18-17-1,18 17 48,-1-18-63,1 18 0,70 0 15,53 0 1,-70 0 0,140 0-16,177 18 31,-88-18-16,-53 17 1,265 1 0,-195-18-1,36 0 1,-71-18 0,36 1-1,105 17 1,0 0-1,-105 17 1,-124-17 0,53 0-1,88 0 1,-70 0 0,-18 0 15,-195 0-16,1-17 1,-35 17 0,-18-18-1,0 1 1,-18 17 0,18-18-1,0 0 16,0-17-15,0 17-16,0 1 16</inkml:trace>
  <inkml:trace contextRef="#ctx0" brushRef="#br0" timeOffset="3712.933">20990 12859 0,'0'0'0,"18"0"0,17-36 16,0-16-1,-35 34-15,0-35 16,-17 35 0,-54 1-1,-35 17 1,-52 17 0,34 36-1,54 0 1,70-18 15,70 18-15,54 18-1,-36-1 1,-53 1 0,-17 35-1,-53-36 1,-18-34-1,17-36 1,-34 0 0,34-36-1,19-87 1,34 17 0,19 18-1,34 17 16,-17 36-15,-35 17-16</inkml:trace>
  <inkml:trace contextRef="#ctx0" brushRef="#br0" timeOffset="4379.156">21343 12400 0,'0'0'0,"0"-18"0,-18 18 31,1 36-16,17-19-15,-18 72 32,0 16-17,18-16 1,0 34 0,0 1-1,18-1 1,0-17-1,-18-53 1,0-18 0,0-53 15,0-34-15,0 34-16,0-70 15,17-36 1,36 36-1,0 53 1,53 35 15,0 53-15,-18 52 0,-88-34-1,-35 35 1,0-36-1,-36-34 1,71-19 0,0-34-1</inkml:trace>
  <inkml:trace contextRef="#ctx0" brushRef="#br0" timeOffset="4744.471">21837 12859 0,'0'0'0,"18"0"16,34 35 0,19 18-1,-18 53 1,-53-53-1,0 17 1,-18-34 0,1-36-1,-1-36 1,18 1 0,0-36-1,53-70 1,35 53-1,-35 18 1,-18 34 15,-17 1-31</inkml:trace>
  <inkml:trace contextRef="#ctx0" brushRef="#br0" timeOffset="5061.933">22507 12718 0,'18'-18'16,"-71"18"46,18 18-62,-36 17 16,36 18-1,52 0 1,36 0 0,-35-36-1,53 54 1,-71-1 0,-71 1-1,-70-36 1,70-35-16</inkml:trace>
  <inkml:trace contextRef="#ctx0" brushRef="#br0" timeOffset="6143.802">19597 13212 0,'0'0'0,"-18"0"15,36 0 235,-1 0-250,1 0 16,35 0-16,53 0 31,-36 0-31,1 0 0,35 0 32,-71-18-17,-17 18 1,-18-18-1,0 1 1,-18-1 0,0 0-1,18 1 1</inkml:trace>
  <inkml:trace contextRef="#ctx0" brushRef="#br0" timeOffset="6477.803">20073 12929 0,'18'18'47,"-1"-18"-31,19 18-1,-19-1-15,36 1 16,0 35 0,-53-18-1,18 36 1,-18-1 0,-53 1-1,-18-1 1,-35-17-1,18 0 1,35-35 0</inkml:trace>
  <inkml:trace contextRef="#ctx0" brushRef="#br0" timeOffset="16160.976">13652 9560 0,'0'0'0,"0"-35"31,0 53 31,0-1-46,0 1-16,-17 70 16,-18 18-1,17 35 17,0-88-32,1 123 15,17-35 1,0-52-1,0-19 1,0-17 0,-18-53 31,18-35-47,0 17 0,-18-35 15</inkml:trace>
  <inkml:trace contextRef="#ctx0" brushRef="#br0" timeOffset="16742.875">13476 9737 0,'0'0'0,"-18"0"0,18-18 16,0 0-1,0 1-15,0-19 16,71-34-1,0 52 1,52 18 0,1 53-1,-19 35 17,-52 1-17,0 105 1,-53-53-1,0-35 1,-17-18 0,-36 0-1,-53-35 1,18 0 0,-18-36-1,0-17 1,35 0-1,89-35 1,35 0 0,17 0-1</inkml:trace>
  <inkml:trace contextRef="#ctx0" brushRef="#br0" timeOffset="17092.891">14446 10160 0,'0'0'16,"0"18"62,0-1-78,0 1 0,0 52 15,-17-17 17,17-35-32,-18 17 15,0 1 1,18-54 15,0 0-31</inkml:trace>
  <inkml:trace contextRef="#ctx0" brushRef="#br0" timeOffset="17259.027">14358 9860 0,'0'0'16,"0"-18"-16,-35-34 0,-1-1 15,36 35 1,18 36 0,17-1-1,-17 1 1</inkml:trace>
  <inkml:trace contextRef="#ctx0" brushRef="#br0" timeOffset="17640.603">14852 10019 0,'0'0'0,"18"0"15,-1 0 1,-52 35 31,17-35-47,1 18 0,-19 35 15,19-18 1,17 36 0,70-19-1,-17-34 1,0 17 0,-53 1 15,0-1-16,-70-17 1,-54-1 0,18 1-1,53-18 1</inkml:trace>
  <inkml:trace contextRef="#ctx0" brushRef="#br0" timeOffset="18190.34">15011 9472 0,'17'0'15,"1"0"-15,17 0 16,1 35 0,-36 54-1,0 34 1,-18 36 0,0-18 15,18-53-16,-17 0 1,17 0 0,35 1-1,0-72 1,36 1 0,-18-18-1,-18-35 1,-17-1-16</inkml:trace>
  <inkml:trace contextRef="#ctx0" brushRef="#br0" timeOffset="18376.018">15081 10054 0,'18'-17'15,"17"-1"1,36 18 0,-54 0-16,36-18 15,0 1-15</inkml:trace>
  <inkml:trace contextRef="#ctx0" brushRef="#br0" timeOffset="26277.829">15487 9948 0,'18'-17'32,"-1"17"-32,-17 17 47,18 19-32,17 17 1,-17 35-1,-18-71-15,0 54 16,0-36 0,0-17-1,0-1 1,17-17 0,-17-35-1,0-35 1,18-36-1,0 18 1,17-18 0,18 53 15,-35 53-15,17 0-16</inkml:trace>
  <inkml:trace contextRef="#ctx0" brushRef="#br0" timeOffset="26494.034">16034 9966 0,'0'0'0,"0"18"0,17 17 16,1-17-16,-18 17 15,18 53 1,-18-17-1,-36-36 1,19-35 0,-1 0-1</inkml:trace>
  <inkml:trace contextRef="#ctx0" brushRef="#br0" timeOffset="26645.179">16034 9772 0,'0'-53'16,"0"106"-16,-18-141 0,0 52 16,1 19-1</inkml:trace>
  <inkml:trace contextRef="#ctx0" brushRef="#br0" timeOffset="27226.047">16334 9384 0,'0'0'0,"0"-18"31,0 54-15,17-1-1,-17 88 1,18-87-16,-18 105 16,18 70-1,-1-105 1,-17 0-1,0-53 1,0-35 0,0-36 31,18 0-47,17-52 15,0-36 1,1 53-1,17 35 1,17 54 0,-17 34-1,-35 1 1,-36-1 0,-35-17-1,-35-18 1,0-17-1,35-18 17</inkml:trace>
  <inkml:trace contextRef="#ctx0" brushRef="#br0" timeOffset="27658.635">16827 9931 0,'18'-18'15,"-36"36"-15,36-18 32,-18 35-17,0 36 1,0-1 0,0 1-1,53-18 1,-35-36-16,35-17 15,35-17 1,-18-54 15,19-35-31,-54 0 16,-18 89 15,-69 52 0,34 53-15,18-35 0,0 18-1,18-36 1,-18-17-16,52-18 16,-34-18-1</inkml:trace>
  <inkml:trace contextRef="#ctx0" brushRef="#br0" timeOffset="28007.863">17410 9525 0,'0'0'0,"0"-35"0,0-1 15,0 1 1,52 70 15,-34-17-31,17 35 16,1 106-1,-36 17 1,-18-70 0,-17 17-1,35-34 1,0-36-1,17-18 1,36-35 0,18-53-1,-53 35 1</inkml:trace>
  <inkml:trace contextRef="#ctx0" brushRef="#br0" timeOffset="28174.029">17515 9895 0,'-17'0'16,"34"0"-16,-52 0 15,35-17 1,71-1 0,-1 0-1,-34 1-15</inkml:trace>
  <inkml:trace contextRef="#ctx0" brushRef="#br0" timeOffset="28540.288">17921 9966 0,'18'0'15,"-36"0"-15,89 0 16,-36-18 0,-35 1-16,18-19 15,-18-34 1,-53 17 0,-18 53-1,-17 70 1,0 19-1,70 17 1,18-36 0,35 18-1,36-70 1,35 0 0,-53-36-1</inkml:trace>
  <inkml:trace contextRef="#ctx0" brushRef="#br0" timeOffset="29076.778">18450 9948 0,'0'18'0,"0"-53"0,0 52 0,0-52 16,0 0 0,-35 17-1,-18 18 1,0 35-1,0 89 1,36-36 0,17 0-1,35-52 1,0-19 15,18-17-15,18-70-1,-1-54 1,-17-17 0,0-88-1,-35 52 1,-36 89 0,18 53-1,-18 35 1,1 70-1,17 36 1,-18 124 0,0-107-1,-34 53 1,34-105 0,0-18-1,18-18 16,18-35-15</inkml:trace>
  <inkml:trace contextRef="#ctx0" brushRef="#br0" timeOffset="29639.875">19456 9543 0,'0'0'0,"17"-18"0,1-35 16,-18 35-1,0 36 17,0 70-17,0 124 1,0-106 0,0-71-16,0 141 15,-18-52 16,18-36-15,-17-53 0,-1-35 15,18-17-31</inkml:trace>
  <inkml:trace contextRef="#ctx0" brushRef="#br0" timeOffset="29904.907">19456 9437 0,'35'-53'0,"-70"106"15,105-141-15,-52 88 0,70-18 16,18 18 0,-18 35-1,-17 36 1,-54 17-1,-34 35 17,-72 19-17,1-37 1,18-52 0,17 0-1</inkml:trace>
  <inkml:trace contextRef="#ctx0" brushRef="#br0" timeOffset="30404.088">20055 9913 0,'0'-18'16,"-17"18"-16,-19 0 31,19 0-31,-36 0 16,-18 53 0,36 36-1,35-37 1,53 1-1,18-35 1,-1-18 0,-35-35-1,1-36 1,-36 36-16,17-53 16,1 52-1,-18 72 32,0-19-47,0 54 16,0 17-1,18-17 1,-1-36 0,1-35-16</inkml:trace>
  <inkml:trace contextRef="#ctx0" brushRef="#br0" timeOffset="30719.529">20373 10001 0,'0'0'0,"18"0"15,-1 36 1,1 16 0,-18 1-1,0 18 1,0-36-1,17-35 32,1-17-31,17-36 0,1-36-1,-19 72-15,19-36 16,34-53-1,-70 53 1,18 35 0</inkml:trace>
  <inkml:trace contextRef="#ctx0" brushRef="#br0" timeOffset="31186.536">20937 9878 0,'0'0'0,"0"-18"0,18 0 16,-18 1 0,-53 17 15,18 0-31,-36 0 16,-35 70-1,71 1 1,17 35-1,89-36 1,0-52 0,17-18-1,-53-35 1,18-36 0,-18-35 15,-35 53-31,18 36 15,-18 34 1,0 54 0,0 17 15,0-17-15,35-18-1,0-18 1,1-35-1</inkml:trace>
  <inkml:trace contextRef="#ctx0" brushRef="#br0" timeOffset="31569.022">21325 9507 0,'0'0'0,"18"-35"0,-18-71 15,0 89 1,0-19-16,0 72 63,0 52-48,0 88 1,-18-123-16,-17 88 15,0 53 1,0-88 0,17 18-1,18-54 1,0 1 0,0-89 15,0 0-16</inkml:trace>
  <inkml:trace contextRef="#ctx0" brushRef="#br0" timeOffset="31868.911">21590 9525 0,'0'-53'16,"0"106"-16,0-141 0,0 35 15,18 35 1,-18 71 15,-18 88-15,0-35 0,-17 70-1,0-17 1,35-141-16,-18 70 15,18-17 1,18-36 0,35-35-1</inkml:trace>
  <inkml:trace contextRef="#ctx0" brushRef="#br0" timeOffset="32286.113">21731 9984 0,'0'0'0,"18"0"47,-1 17-47,19-17 15,34-35 1,1 0-1,-54-36 1,-17 53 0,0-34-16,-35 34 15,-71 36 17,18 70-17,70-18 1,18 36-1,0-18 1,71-17 0,0-53-1,-1-18 1,18-18 0,-70 0-16</inkml:trace>
  <inkml:trace contextRef="#ctx0" brushRef="#br0" timeOffset="32583.994">22490 9331 0,'0'0'0,"0"-35"0,0 17 0,0-35 31,-36 35-15,19 36 15,17 0-31,-53 70 16,-18 88-1,18 1 1,-35 34 0,18-34-1,34-71 1,1-53-1,17-36 1</inkml:trace>
  <inkml:trace contextRef="#ctx0" brushRef="#br0" timeOffset="33790.683">13723 10971 0,'0'0'0,"-53"0"15,-17 0 1,17 0 0,70 18 15,19 0-15,-19-18-16,124 17 15,106 1 1,159 17-1,-71-17 1,106 17 0,18 0-1,35-17 1,-71 0 0,-17-1 15,70 1-16,-123-18 1,52 0 0,1 0-1,141 0 1,-247 0 0,52 0-1,-34 18 1,-89-18-1,36 0 1,52 0 0,-123 0-1,-35 17 17,-53-17-17,0 0-15,-53 0 31,-36 0 1,-34 0 30,17-17-62,-18 17 0</inkml:trace>
  <inkml:trace contextRef="#ctx0" brushRef="#br0" timeOffset="36582.353">19985 7003 0,'17'17'140,"1"1"-140,0-18 16,-1 18-16,19 34 15,-19-34 1,54 53 0,-1 17-1,-34-35 1,-1 0 0,0-18-1,1-35 16,34-71-15,36-70 0,-71 106-16,124-124 15,35-17 1,141-89 0,-194 107-1,-88 87 16,-35 53-31,-18 1 16,-18 17 47,18 17-48,-17 1 1,17 0-1,35-18 1,-18 17-16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25T12:18:40.7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2469 1182 0,'0'-18'31,"0"1"-15,0-1-1,0 0 1,0 36 78,0 0-94,0-1 15,0 36 16,0-35-31,0-1 0,0 36 16,0 0 15,0 18-15,0-1 0,0 1-1,0-36 1,-17 36-1,17 17 1,0-53 0,0 18-1,0 0 1,0-18 0,0 1-1,0 16 1,0 1-1,0-17 1,0 17 0,0 17 15,0-17-15,-18 35-1,18 0 1,-17 1-1,17-19 1,-18 18 0,18-35-1,0 35 1,0 1 0,0-19-1,0-17 1,0 0-1,0 0 1,-18 0 0,18 35-1,0 0 17,0 36-17,-17-18 1,-19 52-1,19 1 1,17 35 0,0-70-1,0 17 1,0 0 0,0-35-1,0 52 1,-36 72-1,36-54 1,0-52 0,0 34-1,0-17 17,0-52-17,0 16 1,0 54-1,0-53 1,0-35 0,0-1-1,0-17 1,0 0 0,0-35 15,-17-36 0,17-17-15,0 17-1,17-70-15,36-71 16</inkml:trace>
  <inkml:trace contextRef="#ctx0" brushRef="#br0" timeOffset="2911.781">2417 1058 0,'17'0'0,"-34"-17"0,17 34 15,17-34 32,1 17-31,52 17-1,-52-17-15,70 0 16,53 36 0,0-19-1,53-17 1,36 0 0,-36 18-1,53-18 1,53 0-1,-106-18 1,-53 18 0,17-17-1,36-1 1,53 0 0,71 1 15,-159-1-16,17 0 1,-70 1 0,-18-1-1,-17 18 1,-36 0 0,-35-18 15,0 36 109,0 0-140,0 17 32,0-17-17,0-1-15,0 36 16,0 18 0,0-1-1,0 19 1,0 34-1,0 0 1,18 1 0,-1-1-1,1-17 1,-18-18 0,17 54 15,-17-37-16,0 54 1,18 35 0,-18 0-1,0-35 1,18 0 0,-18-53-1,0 88 1,0-36-1,0-17 1,0 53 0,0-35-1,0-35 1,0 52 0,0-52-1,0-36 16,-18 35-15,18 18 0,-18-17-1,1-1 1,17-17 0,0 0-1,-18-18 1,18-17-1,-17 35 1,17-1 0,0 19-1,0-1 1,0 1 0,0-54 15,0-52-31,0 0 31,-18-18 16,0 0-31,1 0-1,-19 0 1,19 0-16,-36 0 15,-53 0 1,-17 0 0,17 17-1,-53-17 1,-53 0 0,-17 0-1,17 0 1,36 0-1,52 0 17,54 0-17,-54 18 1,-17-18 0,-17 0-1,52 18 1,18-18-1,-1 17 1,19-17 0,-89 35-1,0-17 1,1 0 0,87-18-1,-17 17 1,17-17 15,1 0-15,34 0-1,1 0 1,35 18 0,-18-18-1,-17 0 1,0 18-1,0-18 1,17 17 0,-17-17-1,17 18 1,0-18 0,-34 18 15,34-18-16,-17 0-15,-1 0 32,-17-18-17,-17 0 1,17 1 0,53-1-1,70-70 1</inkml:trace>
  <inkml:trace contextRef="#ctx0" brushRef="#br0" timeOffset="5026.081">3228 1782 0,'0'0'0,"0"-18"15,-18 18 1,36 0 78,-36 0 15,1 0-15,-1 0-47,0 0-47,1-18 15</inkml:trace>
  <inkml:trace contextRef="#ctx0" brushRef="#br0" timeOffset="5657.852">2910 2646 0,'18'0'16,"-36"0"-16,18-18 0,0 1 15,0-19 1,0 54 15,-17-18-15,17 18-16,0 34 15,0 90 1,0-54 0,0 53-1,0-71 1,0 1-1,0-36 1,17-52 31,1-1-31,17-35-16,1 0 15</inkml:trace>
  <inkml:trace contextRef="#ctx0" brushRef="#br0" timeOffset="6089.415">3246 2663 0,'0'0'0,"-18"-17"15,0 17 1,1 0-1,-1 17-15,-17 54 16,17 35 0,18-36 15,53 1-31,35 0 16,18-71 15,0-18-16,-36-35 1,-52-35 0,-36-36-1,-87-17 1,-72 53 0,89 88-1,-35 35 1,123 1-1,52 16 1,1-34 0</inkml:trace>
  <inkml:trace contextRef="#ctx0" brushRef="#br0" timeOffset="6489.832">3828 2575 0,'0'0'0,"-18"0"32,-17 0-17,-1 18 1,1 70 0,18 18-1,17-18 1,70-17-1,-35-54-15,36-17 16,17 0 0,-35-35-1,-35-53 1,-18-36 15,-71 19-15,-35 34-1,-17 71 1,70 35 0,71 18-1,-1-53-15</inkml:trace>
  <inkml:trace contextRef="#ctx0" brushRef="#br0" timeOffset="6856.258">4445 2469 0,'0'0'0,"0"-17"0,-18 17 15,-35 17 1,36-17-16,-1 71 16,1 17 15,17 18-16,52-18 1,37-53 0,-19-35-1,-17-35 1,-18-53 0,-35-35-1,-53-19 1,-52 37-1,16 69 1,1 72 0,35-1-1</inkml:trace>
  <inkml:trace contextRef="#ctx0" brushRef="#br0" timeOffset="7572.051">2981 3704 0,'0'0'0,"0"-17"15,0-54 1,0 36-1,0 52 17,0 1-32,0 53 15,-18 34 1,-17-16 0,17 34-1,1-17 1,-1-18-1,18 0 17,18-52-17,35 16 1,17-52 0,36-17-1,0-18 1,-18-54-1,-70 36-15</inkml:trace>
  <inkml:trace contextRef="#ctx0" brushRef="#br0" timeOffset="7754.979">2893 3969 0,'0'0'0,"-18"0"0,-17 17 16,52-17 15,19 0-15,-19 0-16,54 0 15,70-35 1,-106 17-16</inkml:trace>
  <inkml:trace contextRef="#ctx0" brushRef="#br0" timeOffset="8087.455">3810 3722 0,'18'-35'16,"-54"35"15,-17 0-15,-17 17 15,35 1-31,-18 52 16,-18 54-1,71-1 1,53-52 0,106-1-1,-18-52 1,0-36-1,-53-35 1,-17 1 0</inkml:trace>
  <inkml:trace contextRef="#ctx0" brushRef="#br0" timeOffset="15842.059">9349 706 0,'0'17'141,"0"1"-126,-18-18-15,18 35 16,-18 0-1,1-17 1,17 0-16,-18 35 16,0-1 15,1 19-15,-1 0-1,18 17 1,-18 18-1,18-1 1,0 1 0,0-18-1,0 1 1,0 34 0,-35 1-1,35-54 1,-35 1-1,35-18 1,-18 0 0,1-1 15,17-16-15,-18-1-1,18 0 1,-18 1-1,18-1 1,0-17 0,0-1-1,0-34 17,-17-1-17,17 0 1,0-17-1,53-36 1,-53 54 0</inkml:trace>
  <inkml:trace contextRef="#ctx0" brushRef="#br0" timeOffset="18138.114">9207 847 0,'18'0'62,"0"-18"-62,-1 18 0,107 0 16,52 0 0,124-18 15,-123 18-15,52 0-16,-18 18 31,-16-18-16,-19 0 1,106 18 0,18-18-1,-35 0 1,-36 0 0,-53 0-1,36-18 1,-36 18-1,-17 0 1,-71 0 0,-35 0-1,-70 0 95,17 18-95,-18-1 1,18 1-16,-35 35 16,17 0-1,18-18 1,-35 53-1,35-17 1,0 70 0,-18-35-1,0 0 1,18-18 0,-17 18-1,-1-1 16,-17 37-15,17-54 0,1-18-1,-1 18 1,0 1 0,18 17-1,0-1 1,-17 1-1,17-18 1,0-17 0,0 17-1,0-35 1,0 0 0,0-18 15,0 18-16,-18-18 1,18-17 0,-18-18-1,1 0 17,-1 0-17,0 0-15,-34 0 16,-19 0-1,-35 0 1,18 0 0,-53-18-1,-53 18 1,0 0 0,-18-17-1,-17-1 16,70 18-15,18-17 0,0-1-1,70 18 1,-35-18 0,-17 18-1,52 0 1,-34 0-1,16 0 1,19 0 0,-36 0-1,-17 0 1,34 0 0,-16 0-1,34 0 16,18 0-15,0-17 0,0 17-1,18 0 1,-18-18 0,35 18-1,-17 0 1,17 0-1,-17 0 1,18-18 0,17 1-1,0-1 1,-18 0 0,18-17-1,-18 0 1,1-18 15,17-18-15,0 1-1,-18-71 1,18 35 0,0 0-1,-18 0 1,1 53-1,17 36 1,0-1 0,53 36 15,-36-18-15</inkml:trace>
  <inkml:trace contextRef="#ctx0" brushRef="#br0" timeOffset="20036.682">1993 1782 0,'18'0'47,"-1"0"46,-17 17-77,0 1 0,36 35-1,-1 35 1,0-35-1,1-18 1,-1-17 0,-18-18-16,19 0 15,34-53 1,-17-18 0,53-70-1,0-71 1,35-17-1,-53 70 1,-70 71 15,-1 71-15,-17-1 0,18 36-1,0-1 1</inkml:trace>
  <inkml:trace contextRef="#ctx0" brushRef="#br0" timeOffset="23446.188">2099 2311 0,'0'-18'47,"0"0"78,18 18-63,-18 18-46,17 35 0,1 18-1,35 34 16,-18-16-15,36 52 0,-36-71-1,0-17 1,-35-35 0,18-18-1,0 0 16,-18-18-31,35-17 16,35-53 0,54-71-1,-18 18 1,88-36 0,53 36-1,0 35 1,-177 71 15,-35 18-15,-52 17 31,-1 0-32,18-18 16,0 0-31</inkml:trace>
  <inkml:trace contextRef="#ctx0" brushRef="#br0" timeOffset="35876.231">19121 8167 0,'0'17'0,"0"-34"0,-18 34 15,0-17 1,-17 0-16,0-17 16,35-1 15,53 18-31</inkml:trace>
  <inkml:trace contextRef="#ctx0" brushRef="#br0" timeOffset="36043.458">19509 8202 0,'0'0'0,"-53"53"15,-88-35 1,105-18-16,-17 0 16,-17 0-1,35 0 1</inkml:trace>
  <inkml:trace contextRef="#ctx0" brushRef="#br0" timeOffset="37473.406">9137 4322 0,'0'0'16,"0"-18"-16,0 0 0,18 1 16,-1-19 15,1 36 0,-18 18 0,0 0-15,0-1-16,-18 36 16,1 35-1,-19 18 1,1 35 0,0 18-1,-1 35 1,1-18-1,0 18 17,17-123-32,18 17 15,0-52 1,-17-19 0,17-52 30,0-36-30,53-35 0,-18 1-16</inkml:trace>
  <inkml:trace contextRef="#ctx0" brushRef="#br0" timeOffset="39670.224">9102 4304 0,'0'0'0,"17"0"47,36 0-31,-18 0-16,36 0 15,88 0 1,17 0 0,36 0-1,52 0 17,-158 0-32,53 0 31,0-18-16,0 18 1,105 0 0,-35 0-1,1 18 1,-1-18 0,-70 0-1,0 0 1,-107 0-1,-16 0 1,-19 0 0,1 0 15,-18-18 0,18 18-15,-1 0-1,36-17 1,18 17 0,17 0-1,18 0 1,35 0 0,0 0-1,0 0 1,-53 0-1,-70 0-15,17-18 16,-17 18 0,-18 18 124,-18-18-140,18 17 16,-17 19 0,-36 34-1,35-35 1,-17 36-1,35-53-15,-18 52 16,-35 71 0,36-17-1,-1 17 1,18-18 0,0 1-1,-18 17 16,1-35-15,-1 0 0,0-18-1,1 18 1,-1-54 0,18 54-1,0-35 1,-18-18-1,18-18 1,-17-17 0,-1-1-1,-17 1 1,-18-18 0,35 0-16,-35 0 31,-35 0-31,-35 0 31,-36-35-15,-70 17-1,35 0 1,0 1 0,17-19-1,1 19 1,17-1-1,0-17 1,18 17 0,0 1-1,0-1 1,35 18 0,-17 0-1,-1 0 1,-17 0 15,-53 0-15,71 0-1,17 0 1,18 0 0,-18 18-1,-18-18 1,71 17-1,-35-17 1,35 0 0,0 18-1,0 0 1,1-18 0,34 17-1,0-17 1,18-17 62,18-19-47,-18 19-31,18-1 0,17-35 16,18-53-1,0-17 1,0-1 0,-36 36-1,-17 18 1,0 34 0,18 36-1</inkml:trace>
  <inkml:trace contextRef="#ctx0" brushRef="#br0" timeOffset="41486.009">5962 3475 0,'18'0'16,"-1"0"-1,1 0 1,-1 0 0,-17-18-16,18 18 15,35-35 1,18 17 0,-1-17-1,36 0 1,0-1-1,35-16 1,-18 16 15,1-17-15,-1 0 0,1 1-1,-36 16 1,0-17-1,36-17 1,-54 17 0,18 18-1,-17-18 1,88-18 0,-71 36-1,53-18 1,0 0-1,-17 18 1,-19-18 0,37 0 15,-72 18-15,71-1-1,-53 1 1,-17 0-1,0 17 1,-19-17 0,-16 35-1,-19-18 1,1 1 15,-36 17 16,1-18-31,-1 18-16,18-18 15,-18 18-15</inkml:trace>
  <inkml:trace contextRef="#ctx0" brushRef="#br0" timeOffset="41899.254">8484 2081 0,'18'0'0,"0"0"0,17 18 15,35-18 1,1 0-1,17 18 1,-35-1 0,18 1-1,-18 17 17,-18-17-32,-18 17 31,-17-17-31,0 35 15,0 0 1,-35 0 0,-35 35-1,-107 18 1,-87-18 0,87-35-1</inkml:trace>
  <inkml:trace contextRef="#ctx0" brushRef="#br0" timeOffset="43447.393">5856 3528 0,'-18'0'0,"36"0"94,0 17-78,-1 1-1,19 0-15,-1 35 16,53 35-1,-17-35 1,87 53 0,-105-71-1,124 53-15,-1-17 32,-35-19-32,0 1 31,-17 0-16,-36 18 1,18-18 0,35 17-1,-35 1 1,-18-1 0,35-17-1,1 0 1,-1 0-1,-17 0 1,-18-18 0,-35-17-1,-35 0 1,17-1 15,-35 1-31,36 0 31,-1-1-15,0 1 0,-17 0-1,35 17 1,0 0 0,-1 0-1,19-17 1,0 17-1,-1 1 1,-17-1 0,0-18-1,-18 1 1,-17-18 0,17 35 15,-17-17-16,17 0 1,-17-18 0,-36 0 31,-17-36-32,17 19-15,-17-1 16,0-52-1,17 17-15</inkml:trace>
  <inkml:trace contextRef="#ctx0" brushRef="#br0" timeOffset="44003.624">8625 4710 0,'0'0'0,"0"-18"0,0 0 16,0 1-1,0 34 63,0 1-78,0 0 0,18 17 16,0 53 0,-1-70-16,1 52 15,17 1 1,-17-1 0,-18 1-1,0-18 16,0 0-15,-35-18 0,-18-17-1,-36-1 1,-69-17 0,-1 18-1,36-18 1,34 0-1,36 18 1,71-18 31,-18-18-47</inkml:trace>
  <inkml:trace contextRef="#ctx0" brushRef="#br0" timeOffset="45360.22">10072 1499 0,'0'-17'32,"17"17"-1,-17-18-15,0 0-1,-17 1 1,-1 17-1,1 0 1,-1 0-16,0 17 16,-52 36-1,17 18 1,0-1 0,35 19-1,18-36 1,53-18-1,0-18 17,53-17-17</inkml:trace>
  <inkml:trace contextRef="#ctx0" brushRef="#br0" timeOffset="46093.341">10301 1094 0,'0'-18'16,"0"53"62,0-17-78,-18 17 16,18 71-1,0 17 1,0-70-16,0 18 16,-17 35-1,17 35 1,0-106 0,0 0-1,0-17 1,0-36 15,0-17-15,0 18-1,0-72 1,35 1 0,0 53-1,36 17 1,-18 18-1,-18 53 1,0 18 0,-17-18-1,-18 17 1,-18-17 0,1-18-1,17-17 1,35-18 15,-17-18-15</inkml:trace>
  <inkml:trace contextRef="#ctx0" brushRef="#br0" timeOffset="46475.388">10742 1587 0,'0'-17'32,"18"17"-17,-1 17 1,-17 1-16,18 35 16,-18-35-16,0 70 15,0-18 1,0-17-1,0-17 1,0-54 31,0-17-31,18-36-1,-1 36-15,1-36 16,17-17-1,-17 35 1,-1 18 0</inkml:trace>
  <inkml:trace contextRef="#ctx0" brushRef="#br0" timeOffset="46842.551">11307 1535 0,'0'17'16,"-53"1"-1,-18 35 17,0 17-17,54 1 1,17-1-1,70-34 1,36-19 0,-18-17-1,-70-17-15,35-36 16,-53-35 0,-18-18-1,-35 35 1,-35 36-1,35 35 1,36 0 0</inkml:trace>
  <inkml:trace contextRef="#ctx0" brushRef="#br0" timeOffset="47474.346">11571 1711 0,'0'88'32,"0"-70"-17,0-1 1,0-34 15,-18-18-15,18 17-16,-35-53 31,18-17-15,34 35-1,54 53 1,70 71-1,-88-18 1,17 35 0,-70-53-1,0-52 32,0-1-47,0 0 0,0-17 16,18-89-1,17 72 1,1 34 0,34 53-1,-35 36 17,-17 17-17,0-35 1,-18 17-1,-18-34 1</inkml:trace>
  <inkml:trace contextRef="#ctx0" brushRef="#br0" timeOffset="47857.097">12136 1623 0,'17'0'0,"1"0"16,-1 0 0,19-36-1,-1 1 16,-35-18-15,0 36-16,0-36 16,-18 35-1,-52 36 1,17 52 0,53 18-1,0 1 1,53-19-1,70-17 1,-35-35 0,-35-36-1</inkml:trace>
  <inkml:trace contextRef="#ctx0" brushRef="#br0" timeOffset="48655.428">10019 2240 0,'0'0'0,"0"-18"15,0 36 48,0 0-63,0-1 15,0 1-15,0 35 16,0 53 0,0 0-1,0 17 1,0-52-1,0 17 1,0-71 0,18-17-1,17-17 1,18-71 0,-53 70-1</inkml:trace>
  <inkml:trace contextRef="#ctx0" brushRef="#br0" timeOffset="49040.657">10336 2364 0,'0'-18'32,"-17"71"-32,34-88 0,-17-1 0,0 54 31,0 35-16,0 35 1,0 18 0,0-18-1,36-35 1,-1-35 0,18-18 15,-36 0-31,1-36 15,0-34 1,-18-36 0,-36 0-1,-34 36 1,-1 52 0,36 36-1,35-1 1</inkml:trace>
  <inkml:trace contextRef="#ctx0" brushRef="#br0" timeOffset="49421.96">10707 2346 0,'0'0'0,"-18"18"31,1-1-15,-1 36 0,0-18-16,18 18 15,0 18 1,0-1 0,36-17-1,34-35 1,1-53-1,-36-18 1,-17 0 0,-36-53-1,-35 18 1,0 35 0,0 53-1</inkml:trace>
  <inkml:trace contextRef="#ctx0" brushRef="#br0" timeOffset="49805.096">11060 2469 0,'35'-52'0,"-70"104"0,35-34 0,-18 88 16,36-36 0,-1-52-1,18 0-15,54-1 16,-1-34 15,-53-36-15,0-71-1,-70 36 1,-18 18 0,-35 52-1,17 18 1,54 18-16</inkml:trace>
  <inkml:trace contextRef="#ctx0" brushRef="#br0" timeOffset="50387.155">11765 2222 0,'0'0'15,"-18"0"-15,18 18 63,0 0-63,0 17 15,-17 71 1,17 17 0,0 1-1,0-1 1,0-52-1,17-36-15,1-17 16,17 17 0,1-35-1,17-35 1,-18-36 0</inkml:trace>
  <inkml:trace contextRef="#ctx0" brushRef="#br0" timeOffset="50836.36">12136 2399 0,'0'0'0,"17"-18"0,-17 1 15,-17 17 16,-19 53-15,1 35 15,17 0-15,18 0 0,53-35-1,0-35-15,-18-18 16,71 0-1,-35-18 1,-36 0-16</inkml:trace>
  <inkml:trace contextRef="#ctx0" brushRef="#br0" timeOffset="51650.883">11642 2364 0,'0'0'0,"0"17"15,0 1 1,0 0-1,35-1 1,18-17 0,17 0-1,19 0 1,-36-17 0,-36 17-16</inkml:trace>
  <inkml:trace contextRef="#ctx0" brushRef="#br0" timeOffset="52636.377">9719 4286 0,'0'-17'31,"0"34"16,-18 1-31,1 35-1,17-18 1,-18-17 0,18 17-1,0-17 1,-18-1 15,18 1-15,-17-18 31,17-18-32,0 1-15,0-1 16,0 0-16</inkml:trace>
  <inkml:trace contextRef="#ctx0" brushRef="#br0" timeOffset="53065.416">9648 4551 0,'0'0'0,"18"0"0,0 0 0,-1 0 31,19-35-16,17-1 1,-36-17 0,-17 0-1,0 36-15,-17-1 16,-19 18 0,-17 0-1,0 53 1,1 35-1,34 0 1,18 18 0,-18 18-1,1-36 1,-1 18 15,18-53-15,-18-53-1</inkml:trace>
  <inkml:trace contextRef="#ctx0" brushRef="#br0" timeOffset="53282.362">9313 4868 0,'0'0'0,"-17"0"15,52-17 1,18 17 0,88-18-1,-18-17 1,-17 17 0,-70 0-1</inkml:trace>
  <inkml:trace contextRef="#ctx0" brushRef="#br0" timeOffset="53467.944">9984 4762 0,'0'0'15,"0"36"-15,0-19 16,17 19 0,-17-19-16,18 19 15,-18-1 1,0-17-1,0-1 1,-35-34 0</inkml:trace>
  <inkml:trace contextRef="#ctx0" brushRef="#br0" timeOffset="53615.463">9966 4621 0,'0'0'0,"0"-17"0,0-1 15,0-35 1,18 53 15</inkml:trace>
  <inkml:trace contextRef="#ctx0" brushRef="#br0" timeOffset="53950.71">10195 4745 0,'0'0'15,"18"17"-15,0 1 0,17 53 16,-18-54 0,1 54-16,-18-1 31,0-34-16,0-19 1,0-34 15,0-1-31,0-35 16,0-35 0,18 0-1,17 17 1,0 18-1,-17 53-15</inkml:trace>
  <inkml:trace contextRef="#ctx0" brushRef="#br0" timeOffset="54313.419">10601 4798 0,'18'0'16,"-18"-18"-1,17 0 1,-17 1 0,18-18-1,-18 17-15,-18 0 16,-17 18-1,-18 18 1,18 35 0,17 35-1,18 0 1,53-17 0,35-36-1,0-35 1,-35-18-1</inkml:trace>
  <inkml:trace contextRef="#ctx0" brushRef="#br0" timeOffset="54713.387">11042 4568 0,'0'0'15,"18"0"-15,34-17 16,-16-18 0,-19 17-1,-17 0 1,-35 1 15,-18 17-15,0 17-1,0 36 1,18 35 0,17 36-1,18 17 1,-17 0-1,-1-53 1,1-52 0</inkml:trace>
  <inkml:trace contextRef="#ctx0" brushRef="#br0" timeOffset="55212.533">10848 4904 0,'0'0'0,"0"-18"31,35 0-15,89 1 0,-107-1-16,54 0 15,52-17 1,-34 0-1,-37 0 1,-34 35 0,-36 0-1,-17 0 1,-18 70 0,36 18-1,34 18 16,36-53-15,0-35 0,0-18-1,-35-53 1,-18-18 0,-53-17-1,0 17 1,0 19-1,0 52 1,18 0 0</inkml:trace>
  <inkml:trace contextRef="#ctx0" brushRef="#br0" timeOffset="55881.357">11712 4798 0,'18'0'16,"-36"0"-16,71-18 0,-35 18 0,-1 0 31,-17 18 1,0-1-17,0 1 1,0 53-1,0-18 1,0-1 0,0-34-16,-17 0 15,17-1 1,0-34 46,0-1-46,0 0-16,17-34 31,-17 34-31,18-53 16,17-17 0,1 18-1,17-1 1,-18 18-1,-18 35 1,-17 36 15,-17 35-15,-18 0 0,17 35-1,18-17 1,0-1 15,0-52-31,35 17 0,71 0 31,-35-52-15,-36-18-16</inkml:trace>
  <inkml:trace contextRef="#ctx0" brushRef="#br0" timeOffset="56992.45">9472 5503 0,'0'18'62,"0"0"-46,0-1-16,0 1 15,18 17 1,-18 53 0,0-17-1,0 17 1,0-70-1,0-1 1,53-34 15,-36-1-31,1 0 0</inkml:trace>
  <inkml:trace contextRef="#ctx0" brushRef="#br0" timeOffset="57327.98">9878 5556 0,'0'0'0,"0"-17"0,0-1 16,-18 18 0,-17 35-1,0 36 17,35-18-17,17 17 1,71-17-1,1-53 1,-36 0 0,-36-53-1,-17-17 1,-17-1 0,-36 18-1,0 36 1,17 17-1,36 17 1</inkml:trace>
  <inkml:trace contextRef="#ctx0" brushRef="#br0" timeOffset="57707.371">10319 5556 0,'0'0'15,"0"18"32,-18 0-47,-17 34 16,35-34-16,0 53 16,0-18-1,53-18 1,-18-35-1,18 0 1,-18-18 0,-17-70-1,-18 17 17,-18 19-17,-17 34 1,0 18-1</inkml:trace>
  <inkml:trace contextRef="#ctx0" brushRef="#br0" timeOffset="58058.068">10619 5609 0,'0'18'32,"-18"-1"-17,18 19-15,-18 17 16,18 35 15,36-53-15,-19-35-16,36 18 15,-18-18 1,1-36 0,-36-16-1,0-37 1,0 19 0,-53 17-1,0 35 1,18 18-1</inkml:trace>
  <inkml:trace contextRef="#ctx0" brushRef="#br0" timeOffset="58589.441">11236 5380 0,'0'-18'16,"18"18"15,-18 18-15,0-1-16,0 36 31,0-35-31,-18 70 15,0 0 1,18-17 0,18 17-1,35-17 1,17-1 0,-17-52-1,53-18 1,-35-35-1,-18-36 1,-53 53 0</inkml:trace>
  <inkml:trace contextRef="#ctx0" brushRef="#br0" timeOffset="58758.794">11183 5592 0,'0'0'0,"-18"0"0,1 0 15,34 0 1,54 0 0,35 0-1,17-18 1,-87 18-16</inkml:trace>
  <inkml:trace contextRef="#ctx0" brushRef="#br0" timeOffset="59172.093">11889 5539 0,'17'0'16,"-17"-36"0,0 19 31,-17 17-16,-1 0-31,-17 0 31,17 0-15,0 35-1,-17 0 1,17 18 0,1 18-1,17-54-15,0 1 16,53 35-1,0-35 1,0-1 0,17 1-1,-17-18 1,-18 0 0,1-35 15,-19 17-31</inkml:trace>
  <inkml:trace contextRef="#ctx0" brushRef="#br0" timeOffset="60886.319">14058 1041 0,'0'-18'0,"0"36"0,-17-36 15,-1-35 1,0-17 0,18 34-1,0 19-15,18-19 16,35 1-1,53 35 1,70 35 0,-35 36-1,-35-1 1,-53 19 0,-53 17-1,-18 17 1,-35 18-1,-17 0 17,-36 36-17,35-54 1,18 1 0,18-1-1,53 0 1,35 19-1,17-72 1,19 1 0,-19-54-1,-17-17 1,0-35 0,-53 0-1,0 0 16,0 52 1,0 1-17,-35 35 1,-18 35 0,0 35-1,-18 18 1,18-17-1,0 17 1,18 18 0,17 105-1,18-105 1,0-71-16,0 159 16,18 0-1,0 0 1,17 18-1,0 17 17,-17 35-17,-18-105 1,-35-35 0,-18-36-1,-53-53 1,-35-35-1,-53-71 1,17-17 0,36-36-1,71-17 1,52 0 0</inkml:trace>
  <inkml:trace contextRef="#ctx0" brushRef="#br0" timeOffset="61751.464">15505 2240 0,'0'0'15,"0"-18"1,0 36 46,0 0-62,0 17 0,0 18 16,0 88 0,0 35-1,-18-52 1,18-36-1,-18-35 1,18-18 15,-17-52-15,17-36-16</inkml:trace>
  <inkml:trace contextRef="#ctx0" brushRef="#br0" timeOffset="61967.326">15293 2240 0,'0'0'0,"-18"-18"15,18-70 1,36 35 0,16 0-1,19 36 1,0 17-1,17 35 1,-35 18 0</inkml:trace>
  <inkml:trace contextRef="#ctx0" brushRef="#br0" timeOffset="62184.261">15117 2875 0,'0'18'0,"0"-36"0,0 71 16,35-18-1,35 1 1,19-36 0,34 0-1,18-36 1,-106 19-16,1-1 15</inkml:trace>
  <inkml:trace contextRef="#ctx0" brushRef="#br0" timeOffset="62617.026">15840 2910 0,'0'0'0,"35"53"15,0-17 1,-17-1 0,-18-53 15,0 1-15,0-1-16,-35-53 15,-1-34 1,36-1-1,53 35 17,53 54-32,53 17 31,-36 70-15,-52 1-1,-36-1 1,-52 18-1,-19-35 1,19-35 0,17-36-1</inkml:trace>
  <inkml:trace contextRef="#ctx0" brushRef="#br0" timeOffset="63133.544">17110 2469 0,'0'-17'0,"0"34"0,0-69 16,0 34-1,0 0 1,0 36 15,0 0-31,0-1 0,-18 71 16,0 71-1,18 17 1,0 19 0,18-19-1,0-35 17,-1-18-17,-17-52 1,-17-53-1,-19-18 1,1-53 0,0-18-1,17-35 1,18 1-16</inkml:trace>
  <inkml:trace contextRef="#ctx0" brushRef="#br0" timeOffset="63398.159">17110 2540 0,'0'-35'0,"0"70"0,0-106 0,53 1 16,17 52-1,36 18 1,17 36 15,-34 34-15,-36 1-1,-53-1 1,-71 36 0,-35-35-1,0-36 1,36 0 0</inkml:trace>
  <inkml:trace contextRef="#ctx0" brushRef="#br0" timeOffset="63865.154">17815 2611 0,'-17'17'0,"52"-34"0,-35-1 0,-18 36 0,36-54 15,-18 19 1,-35 17-1,-36 0 1,1 53 0,17 17-1,53 18 1,70-17 0,-35-54-16,54 36 15,-19-53 1,-35-17-1,1-36 1,-1-18 0,-35-17-1,0 106 32,18 35-31,17 35-1,18-18 1,-18-17 0,18-53-1</inkml:trace>
  <inkml:trace contextRef="#ctx0" brushRef="#br0" timeOffset="64181.403">18274 2663 0,'0'0'0,"18"0"32,-18 18-32,17 53 15,1 17 1,-18-18 0,17-52-1,-17 17 1,0-17-1,0-36 17,18-52-17,0-36 1,-1 35-16,-17 36 16,0 0-16,18-36 15,53-17 1,-54 70-16</inkml:trace>
  <inkml:trace contextRef="#ctx0" brushRef="#br0" timeOffset="64665.49">18909 2522 0,'-18'-17'16,"-17"-1"0,-36 18-1,-17 35 1,0 18 0,53 35-1,35-52-15,0 34 16,70 1-1,54-18 1,-71-53 0,0-36-1,-36-52 1,1-35 15,-18 88-31,0 87 47,0-34-47,18 70 16,34 0-1,1-35 1,0-17 0,0-36-1,-18-18-15</inkml:trace>
  <inkml:trace contextRef="#ctx0" brushRef="#br0" timeOffset="65029.486">19526 2222 0,'0'0'16,"-17"-70"-16,17 52 15,-18-35-15,-17 0 31,35 71 1,0 35-17,0 18 1,0-36-16,0 124 16,0 35-1,0-18 1,0-17-1,0-36 1,0-52 0,0-18-1,35-89 17,-35 19-17,18-1-15</inkml:trace>
  <inkml:trace contextRef="#ctx0" brushRef="#br0" timeOffset="65312.632">19808 2222 0,'0'0'16,"0"-35"-16,0-18 16,0 0-1,0 89 16,0-19-31,-17 71 16,17 71 0,0 18-1,0-1 1,-18-53 0,-17-17-1,35-53 1,35-53-1</inkml:trace>
  <inkml:trace contextRef="#ctx0" brushRef="#br0" timeOffset="65728.107">20020 2716 0,'18'0'31,"-1"-17"-31,19-1 16,-36 0-16,35-34 16,-35-19-1,-18 18 1,-17 35 15,-18 36-15,18 70-1,17 71 1,18-36 0,18-34-1,35-19 1,0-17-1,0-53 1,0 0 0,-1-17-1</inkml:trace>
  <inkml:trace contextRef="#ctx0" brushRef="#br0" timeOffset="66080.8">20796 2222 0,'0'0'0,"0"-35"0,0 0 15,0 0-15,-17 17 16,17-17 0,-18 35-1,0 17 1,-35 54-1,18 35 1,0 88 0,17 0-1,1 0 1,-1-53 0,0-35-1,1-36 1,-1-70 15,0-17-31</inkml:trace>
  <inkml:trace contextRef="#ctx0" brushRef="#br0" timeOffset="76894.773">14764 3545 0,'17'0'47,"1"0"-47,70 18 15,36 0 1,70 17 15,-88-17-31,-36-1 16,159 19-1,54-1 1,34 0 0,-52-17-1,-36-1 1,89 1-1,-19-18 1,19 18 0,-18-18-1,-53 17 1,-36 1 0,1-18-1,53 0 1,52 18-1,-35-18 1,-52 0 15,-36 0-15,88-36 0,-18 36-1,-34-17 1,-36-1-1,-71 0 1,-17 18 0,-18-17-1,-17-1 1,-54 18 0,1 0-1,-18-18 32,-18 1-16,1-1-15,-18-17 0,-1 17-16</inkml:trace>
  <inkml:trace contextRef="#ctx0" brushRef="#br0" timeOffset="77958.571">15593 4180 0,'0'-17'15,"-18"17"1,0-18 0,-17 0-1,-18 18 1,-17 0 0,34 0-16,-52 36 15,-123 52 1,69 18-1,54-18 1,71 18 0,52 0 15,71-36-15,0-17-1,52-53 1,-69-35-1,16-36 1,-87 54-16</inkml:trace>
  <inkml:trace contextRef="#ctx0" brushRef="#br0" timeOffset="78345.688">15593 4427 0,'35'0'32,"0"0"-32,1 36 15,-19-36 1,1 35 0,0 35-1,-18 1 1,-36 0-1,1-19 1,17-16 0,18-54 15,0 0-31,18-17 16,17-53-1,36 0 1,-18 0-1,-36 70 1,1 0-16,0 1 16</inkml:trace>
  <inkml:trace contextRef="#ctx0" brushRef="#br0" timeOffset="78708.849">16192 4410 0,'-17'17'31,"-1"1"-31,-17 0 16,-36 52 0,18 18-1,36 1 1,87-1-1,1-53 1,-1-53 0,1-17-1,-36-53 1,-35 0 15,-53 0-15,36 70-16,-54-17 15,18 35 1,-35 17 0</inkml:trace>
  <inkml:trace contextRef="#ctx0" brushRef="#br0" timeOffset="79140.94">16581 4480 0,'0'0'0,"17"0"0,-17-17 15,18-1 1,-36 18 31,-17 0-32,17 0-15,-17 18 16,17 35 0,18-1-1,36 1 1,-1 0 0,-17 18-1,-18-18 1,0-18-1,-36-17 1,-34-1 0,-18-17-1,35 0 1,-18-35 0</inkml:trace>
  <inkml:trace contextRef="#ctx0" brushRef="#br0" timeOffset="79558.465">16704 4568 0,'0'0'16,"18"-17"-16,17-1 15,-17 1 1,-18-1-1,-18 18 32,0 0-31,1 0-16,-36 35 16,35 0-1,18 18 16,0-17-31,18-1 16,17 35 0,-17-17-1,-18 0 1,-18-35 0,-17 0-1,-18-18 1,35-36-1</inkml:trace>
  <inkml:trace contextRef="#ctx0" brushRef="#br0" timeOffset="80138.962">17427 4322 0,'0'0'0,"-17"0"15,-1 0 1,0 0 0,18 17-1,-17 18 1,-1 36 0,0 35-1,18-71-15,-17 36 16,17 34-1,0 1 1,-18-53 0,18-35-1</inkml:trace>
  <inkml:trace contextRef="#ctx0" brushRef="#br0" timeOffset="80671.651">17392 4374 0,'0'0'0,"0"-52"15,35-19 1,18 18 0,71 35-1,-19 36 1,1 17-1,-70 18 1,-36 18 0,-71-18-1,-17 0 1,-53 0 0,70-18-1,89-18 16,52 1-15,54 0 0,-18-1-1,-18 19 1,-35 17 0,-53-1-1,-18 19 1,-17-18-1,-71 0 1,0-53 0,0 0-1,18 0 1,53-35 15,35-1-31,35 19 16</inkml:trace>
  <inkml:trace contextRef="#ctx0" brushRef="#br0" timeOffset="81038.158">18115 4621 0,'0'0'15,"35"0"1,-17 36-1,-18 34 1,0 1 0,-35-1-1,17-17 1,0-35 0,18-36 30,0-17-30,36-53 0,-19 70-16,19-88 15,-1 36 1,0-1 0,-17 36-1</inkml:trace>
  <inkml:trace contextRef="#ctx0" brushRef="#br0" timeOffset="81404.085">18486 4621 0,'-18'0'31,"0"0"-16,-17 18 1,-18 35 0,0 17-1,36 19 1,17-19 0,52-17-1,-34-35-15,70-18 16,-70-18-1,35-70 1,-36-18 0,-17 0-1,-17 36 1,-1 52 0,-17 18-1</inkml:trace>
  <inkml:trace contextRef="#ctx0" brushRef="#br0" timeOffset="82254.165">18768 4621 0,'0'0'0,"-18"0"16,0 0 15,18 18-16,-17 17 1,17-17-16,-18 70 16,18 18-1,0 0 1,53-36 0,18-34-1,17-36 1,-18-53 15,-17-18-31,-17-35 31,-36 36-15,0 34 0,0 54-1,-18 17 1,18 54-1,71-36 1,-1-18 0,18-18-1,-17-34 1,-18-18 0,-18-89-1,-35 36 1,-53 17-1,0 18 1,-35 36 15,35 17-15,18 17-16</inkml:trace>
  <inkml:trace contextRef="#ctx0" brushRef="#br0" timeOffset="82651.759">19650 4674 0,'0'0'0,"17"0"0,1-17 16,0-19 0,-18 19-1,0-1 1,-18 0-1,-35 18 1,18 53 15,35 0-15,35 18 0,18 35-1,-18-18 1,-35-35-1,0 0 1,-53-36 0,-35-17-1,-35 0 1,87-17 0,36-19-1</inkml:trace>
  <inkml:trace contextRef="#ctx0" brushRef="#br0" timeOffset="83054.64">19808 4745 0,'0'0'0,"18"0"16,17 0-1,-17 0 1,0-18-16,-1-17 31,1 0-15,-18 17-16,-18-17 16,1 17-1,-19 18 1,1 35-1,0 36 1,17 17 0,18 0-1,18 18 17,17-35-17,0-36 1,18-35-1</inkml:trace>
  <inkml:trace contextRef="#ctx0" brushRef="#br0" timeOffset="83400.24">20179 4833 0,'0'0'16,"18"-35"-16,17 35 15,-18 17 1,1 54-1,-18 0 1,0-1 0,0-17 15,-18-18-15,1-35-1,-1 0 1,18-70-1,0-1 1,18-17 0,35-18-1,17 0 1,-70 71 0,-17 0-1</inkml:trace>
  <inkml:trace contextRef="#ctx0" brushRef="#br0" timeOffset="87261.304">21237 4022 0,'0'0'0,"18"-71"16,-18 18-1,0 36 1,0-1 0,0 36 31,0 17-32,0-18-15,0 19 16,0 87-1,-35-17 1,-18 35 0,0 0-1,-18 0 1,1-17 0,34 17-1,19 0 1,-19-35-1,19 0 1,-36-18 15,18-18-15,-1-17 0,1-17-1,17-36 16,18-18 1,0 0-17,53-35 1,0 1 0</inkml:trace>
  <inkml:trace contextRef="#ctx0" brushRef="#br0" timeOffset="87861.908">21572 4533 0,'0'0'0,"18"0"16,17 0 0,-35-17-16,18 17 15,-18-18 1,-35 18-1,-18 0 1,-18 35 0,1 36-1,17 17 1,35 18 0,36-18-1,52-17 1,18-36-1,54-35 1,52-88 0,-53-1-1</inkml:trace>
  <inkml:trace contextRef="#ctx0" brushRef="#br0" timeOffset="88160.007">22031 4780 0,'35'-53'0,"-17"18"16,-18 17-1,0-17 1,-53 176-16,88-282 15,-52 141-15,-1 0 16,-53 106 0,71-53-1,36 35 1,34-35 0,18-35-1,-17-18 1,0-71 15,-54-53-31,-34 19 31,-54 34-15,-17 36 0,35 35-1,53 35 1</inkml:trace>
  <inkml:trace contextRef="#ctx0" brushRef="#br0" timeOffset="88725.971">22507 4868 0,'0'0'0,"0"36"15,0-19 1,-17-70 31,-19 0-47,1-52 31,35 52-15,0 35-16,35-35 15,53 53 1,1 18-1,17 70 1,-18 18 0,-88-71-1,0 0 1,0-70 15,0-18-15,17-35-1,-17 70 1,18-17-16,35 0 16,35 35 15,-17 53-15,-54 17-1,1 18 1,-36-17-1,-17-18 1,35-18 0</inkml:trace>
  <inkml:trace contextRef="#ctx0" brushRef="#br0" timeOffset="89058.305">23283 4692 0,'0'0'0,"0"-88"15,0 52 1,0 19 0,0 52 31,0 36-32,-17-36-15,-19 88 16,19 36-1,17 53 1,0-142 0,0 19-1,0-37 1,0-34 0,0-71 15,0-17-16</inkml:trace>
  <inkml:trace contextRef="#ctx0" brushRef="#br0" timeOffset="89308.148">23230 4568 0,'0'0'16,"0"-35"-16,0-18 15,53 18 1,-17 53-1,52 17 1,0 35 0,-53 36-1,-70-35 1,0-18 0,-53 0-1,-1-36 1,36-17-1</inkml:trace>
  <inkml:trace contextRef="#ctx0" brushRef="#br0" timeOffset="89839.894">23724 4639 0,'0'0'16,"18"-18"-16,-18 1 15,0-1 1,-18 0 0,-17 18-1,-71 0 1,36 53-1,17 0 1,70 35 0,36 1 15,35-36-31,-17-53 31,-18-18-15,-18-53-1,18-17 1,-35 18 0,-18 52-1,0 53 1,-18 36 0,36 17-1,17 0 1,0-35-1,1-35 1,-36-36 0</inkml:trace>
  <inkml:trace contextRef="#ctx0" brushRef="#br0" timeOffset="90291.049">24253 4163 0,'0'0'0,"0"17"47,0 1-47,0 17 16,0 54-1,0-72 1,0 54-16,-17 52 16,-18 54 15,17-107-16,18 36 1,0-35 0,18-19-1,34-34 1,37-18 0,-36-70-1,-18-1 1</inkml:trace>
  <inkml:trace contextRef="#ctx0" brushRef="#br0" timeOffset="90589.128">24342 4586 0,'0'0'0,"0"-18"16,35 18 31,18 0-32,0 0 1,17 0 0,-17 0-1,-35 0 1,-18 18-16,0 0 16,0 17-1,-18 0 1,1 1-1,17-1 1</inkml:trace>
  <inkml:trace contextRef="#ctx0" brushRef="#br0" timeOffset="90759.861">24571 4339 0,'0'0'0,"-35"-70"16,35 34-16,0 19 15,-18-1 1</inkml:trace>
  <inkml:trace contextRef="#ctx0" brushRef="#br0" timeOffset="91404.387">24853 4092 0,'0'0'0,"-17"0"16,17-17 0,0 34-1,0 18 1,0 36 0,17 35-1,-17 17 1,0-87-16,0 52 15,-17 0 1,-1 0 0,0-35-1,18-71 17,0-52-17,0-1 1,53-17 15,-18 18-15,36 52-1,35 36 1,-71-1-16,36 54 16,-54-18-1,-17 17 1,-53 18-1,-35-17 1,18-53 0,-1-18-1,36 0 1,35-18 0,0-17-1</inkml:trace>
  <inkml:trace contextRef="#ctx0" brushRef="#br0" timeOffset="91604.916">25241 4568 0,'0'0'0,"18"0"16,-18 18 0,0 0-1,0 17 1,0 18-1,0-35 1,0-1 0</inkml:trace>
  <inkml:trace contextRef="#ctx0" brushRef="#br0" timeOffset="91769.849">25347 4392 0,'0'0'0,"0"-35"0,0 17 0,-18-70 32,-34 53-17,16 17 1,19 18 0,17-18-16</inkml:trace>
  <inkml:trace contextRef="#ctx0" brushRef="#br0" timeOffset="92402.963">25647 4039 0,'0'0'0,"0"-17"16,0-19 0,18 36 15,-18 18-15,0 0-16,0 52 15,-18 36 1,0-18-1,-52 36 1,-1-1 0,18-17-1,18-18 1,35 18 0,18-53 15,52-18-31,36-35 15,0-35 17,0-36-17,0-34 1,-54 16 0,-34 36-1,-18 18 1,0 53 15,0 17-15,-18 0-1,1 18 1,-1-35 0</inkml:trace>
  <inkml:trace contextRef="#ctx0" brushRef="#br0" timeOffset="92584.963">25947 4322 0,'0'0'0,"0"-36"0,0 1 16,-18-18 0,1 18-1</inkml:trace>
  <inkml:trace contextRef="#ctx0" brushRef="#br0" timeOffset="92887.27">26141 3986 0,'0'0'16,"0"18"15,0 0-15,0 35 0,0-36-16,-18 89 15,-17 0 1,17 0-1,1 0 1,-1-1 0,18-34-1,35-18 1,18-53 0</inkml:trace>
  <inkml:trace contextRef="#ctx0" brushRef="#br0" timeOffset="93434.838">26352 4568 0,'0'-17'0,"-17"52"0,34-53 16,-17-17-16,-17 35 31,17 18-15,0 17-1,0-17-15,17-1 16,19 19-1,-1-19 1,36-17 0,-18-35-1,17-18 1,-52 18 0,-18 0-1,0 17 1,-36 18-1,-34 53 1,17 35 0,-18 35 15,36 72-15,17-19-1,1 36 1,-1-89-1,-17-52 1,-18-36 0,0-35-1,0-53 1,-17-35 0,52 0-1,36-54 1,-1 90-1</inkml:trace>
  <inkml:trace contextRef="#ctx0" brushRef="#br0" timeOffset="93650.568">26352 4357 0,'0'-18'0,"0"1"16,18-1-1,17 0 1,1 1 0,-1 17-1</inkml:trace>
  <inkml:trace contextRef="#ctx0" brushRef="#br0" timeOffset="94437.893">27517 3969 0,'17'-53'0,"-34"106"0,34-159 15,1 88 17,-18 36-17,0 35 1,0-18-16,0 89 15,0 17 1,-18-18 0,1 1-1,-19-19 1,1-34 0,0-18-1,17-53 1,1-18-1</inkml:trace>
  <inkml:trace contextRef="#ctx0" brushRef="#br0" timeOffset="94616.056">27305 4374 0,'0'0'0,"-18"-17"15,-35-18 1,53 17-1,36 18 1,52-18 0,18 1-1,-71 17-15</inkml:trace>
  <inkml:trace contextRef="#ctx0" brushRef="#br0" timeOffset="94990.322">27728 4357 0,'71'17'16,"-36"-17"-1,-17 0-15,35-17 16,17-18-1,-34-1 1,-36 1 0,-53 17-1,-18 36 1,18 53 0,0-1-1,36 1 1,34 17-1,19-35 1,16-36 0,72-17 15</inkml:trace>
  <inkml:trace contextRef="#ctx0" brushRef="#br0" timeOffset="95298.397">28416 4427 0,'53'-53'15,"-106"106"-15,159-176 16,-106 88 0,-35 17-1,-18 18 1,35 0-16,-17 18 16,0 52-1,35 18 1,35-17-1,-17-1 1,-18 1 0,-36-36-1,-70-35 1,18 0 0,18-17 15,70-1-31</inkml:trace>
  <inkml:trace contextRef="#ctx0" brushRef="#br0" timeOffset="95582.376">28840 3986 0,'0'-17'16,"0"34"-16,0 1 16,0 53-1,-18 17 1,-17 18 15,-1 17-15,1-17-1,-18 0 1,18-89-16</inkml:trace>
  <inkml:trace contextRef="#ctx0" brushRef="#br0" timeOffset="95763.935">28681 4480 0,'0'0'15,"0"-17"-15,17 17 0,1-36 16,0 19 0,35-1-1,17-17 1,18 17 0</inkml:trace>
  <inkml:trace contextRef="#ctx0" brushRef="#br0" timeOffset="96097.282">29157 4092 0,'0'-35'0,"0"70"0,0-105 16,18 17-1,-18 17 1,17 19-16</inkml:trace>
  <inkml:trace contextRef="#ctx0" brushRef="#br0" timeOffset="96479.86">29298 4480 0,'0'18'16,"0"-36"0,0 1-16,0-19 15,0-34 1,0 35-1,35-36 1,18 18 0,18 35-1,17 71 1,-35 18 0,-18 17-1,-35-17 1,-35-18-1,17-18 1,18-18 0,36-17-1</inkml:trace>
  <inkml:trace contextRef="#ctx0" brushRef="#br0" timeOffset="97016.017">30127 4304 0,'-35'35'15,"70"-88"-15,-35 71 0,0-71 16,-17 35-16,-54 18 16,18 18-1,-53 53 1,89-19 0,34 1-1,36-17 1,35-36-1,-35 0 1,35-71 0,-35 1-1,-35-1 17,-18 53-32,-53 36 15,-35 70 1,17 18 15,1 70-15,52 36-1,1 0 1,-19-36 0,1-35-1,-18-70 1,-35-54-1,0-17 1,-18-70 0,18-36-1,52-17 1,125-89 0</inkml:trace>
  <inkml:trace contextRef="#ctx0" brushRef="#br0" timeOffset="97628.582">29228 4322 0,'0'0'0,"0"-18"16,0 0 15,17 18-31,-17 18 31,0 0-15,0-1-16,-17 54 15,-19 17 1,1-18 15,0-17-15,17-17-16</inkml:trace>
  <inkml:trace contextRef="#ctx0" brushRef="#br0" timeOffset="99012.172">25964 4710 0,'-17'-18'16,"17"0"-1,0 1 1,0-1 15,0 0-15,0 1 15,0 34 32,0 1-48,-35 53 1,17-54-1,-17 71 1,17-70-16,0 35 16,1 18-1,17-19 1,35-52 0</inkml:trace>
  <inkml:trace contextRef="#ctx0" brushRef="#br0" timeOffset="158781.855">0 7408 0,'0'18'16,"18"-18"31,17 0-32,0 0 1,-17 0 0,17 0-1,-17 0-15,17 0 16,-17 18-16,52-18 15,54 0 1,-36 0 0,35 0-1,18 0 1,18 0 15,-18 0-15,71 0-1,-71 0 1,0 17 0,0 1-1,18 0 1,0-18 0,17 17-1,54 1 1,-72-1-1,-52-17 1,53 18 0,0 0-1,105-18 1,-35 17 0,1 1-1,17 0 16,-36-1-15,-17 1 0,-17 0-1,34-18 1,19 17 0,70-17-1,-177 18 1,54-18-1,-72 0 1,-34 0 0,-18 0-1,-18 0 1,-17 0 0</inkml:trace>
  <inkml:trace contextRef="#ctx0" brushRef="#br0" timeOffset="159978.943">6015 7743 0,'-18'18'31,"18"0"0,-17-36 16,17 0-31,-18 1 15,0-1-16,36 18 17,17 0-17,71-17 1,88 17 0,18 0-1,52 0 1,36 0 15,0 0-15,18 0-1,52 17 1,0-17 0,-34 0-1,-231 0-15,89 0 16,89 0-1,16 0 1,-34 0 0,53 0-1,-124 0 1,17 0 0,107 18-1,52-1 1,-17 1 15,-71 0-15,71-1-1,-71-17 1,0 0 0,-88 0-1,-70 0 1,-71 0-1,-36-17 1,1-19 0,-18 19-1</inkml:trace>
  <inkml:trace contextRef="#ctx0" brushRef="#br0" timeOffset="160930.802">13159 7761 0,'0'0'0,"17"18"16,19-18 0,-19 17-16,36-17 15,18 0 1,52 0 0,124 0-1,-53 0 1,247-35-1,-106 17 17,0 1-17,0-18 1,54 35 0,-1 0-1,-36 0 1,72 0-1,-54 0 1,36 0 0,-18 35-1,-35-18 1,17-17 0,0 0-1,-34 0 1,-54 0 15,18 0-15,-212 0-1,18 0 1,-18-17 0,-35 17-1,0 0 1,-36-35-16</inkml:trace>
  <inkml:trace contextRef="#ctx0" brushRef="#br0" timeOffset="162046.035">20496 7726 0,'18'17'0,"-36"-34"0,71 34 16,-17-17 0,16 0-1,1-17 1,36 17-1,87 0 17,-17 0-17,-1-18 1,37 18 0,69 0-1,54 0 1,34 0-1,72 0 1,-124 0 0,-18-17-1,18-1 1,0 0 0,17 1-1,18-1 1,36 18-1,52-18 1,-53 1 0,-17-1-1,123-17 17,-141 17-17,-35 1 1,-35-1-1,-18 18 1,-53 0 0,-124 0-1,1 0 1,-36-18 0,-35 1-1,0-1 1</inkml:trace>
  <inkml:trace contextRef="#ctx0" brushRef="#br0" timeOffset="163279.343">27834 7444 0,'0'0'0,"18"0"0,-1 0 15,1 0-15,88 17 16,70 1-1,54 0 1,17-1 0,-1-17-1,-16-17 17,87-36-17,-52 35 1,-36 0-1,-17 1 1,-89-1 0,71 0-1,71 18 1,-53-17 0,-1-19-1,-17 19 1,0-1-1,0 18 1,36 0 0,-19 0-1,-34 0 1,-19 0 0,1 0 15,0 0-16,35 0 1,71 18 0,-71-18-1,-36 17 1,1-17 0,-106 18-1,-53 0 16,0 17 173,0-17-204</inkml:trace>
  <inkml:trace contextRef="#ctx0" brushRef="#br0" timeOffset="165054.785">441 8273 0,'0'-18'47,"35"0"-31,-35 1-1,18 17 1,-18 17 0,-35 19-1,17 34 1,18 36 0,-18-53-1,18 35-15,0 18 16,0 35 15,0-70-15,0-36-1,0 0 1,-17-35 15,17-17-31,0-36 16,17-53-1</inkml:trace>
  <inkml:trace contextRef="#ctx0" brushRef="#br0" timeOffset="165787.99">741 7920 0,'-18'0'31,"1"0"-15,34 17 31,1-17-47,-1 36 15,19 17 1,34 17 0,18 18-1,89 54 16,-142-90-31,0-16 0,89 70 32,-54-71-17,-52-18 1,0-17 0,-36 0 30,-52 36-30,-19 17 0,-16 35-1,-19 0 1,71-53-16,-70 54 16,-1-1-1,18-35 1,36 17-1,17-35 1,0 1 15,18-19-15,17-17 0,36 0-1,35-35-15</inkml:trace>
  <inkml:trace contextRef="#ctx0" brushRef="#br0" timeOffset="167302.137">2593 8431 0,'-18'0'0,"18"-17"16,-17-1 15,-1 0-31,0 18 32,-35 0-17,-17 36 1,-18 34-1,17 36 1,36 18 0,35-19-1,53-16 1,88-36 0,-35-53-1,0-36 1,-36-52-1,-35-35 1,-52-19 0,-71 54-1,-36 53 17,1 35-17,105 35 1,18-17-16</inkml:trace>
  <inkml:trace contextRef="#ctx0" brushRef="#br0" timeOffset="167666.21">2910 8643 0,'0'0'0,"18"-18"46,-18 36-14,-18 0-17,1 35-15,-1 35 32,0 0-17,18-53-15,0 53 16,0 71-1,36-53 1,-36-71-16,17 18 16,-17 0-1,0-18 1,18-35 0,-18-35-1,0-18 1</inkml:trace>
  <inkml:trace contextRef="#ctx0" brushRef="#br0" timeOffset="167966.26">2946 8643 0,'0'0'0,"17"-35"0,-17 17 15,18-35 1,35 36-1,35 17 1,36 88 0,-72 0-1,-52 0 1,-70-17 0,-18-18-1,-18-18 1,35-17 15,142-36-15</inkml:trace>
  <inkml:trace contextRef="#ctx0" brushRef="#br0" timeOffset="168348.876">3510 8784 0,'0'0'31,"-18"35"-31,18-17 16,18-18-1,17 0 1,1 0-16,34-18 16,-17-34-1,0-37 1,-53 19-1,-53-1 1,-17 54 0,-19 34-1,36 54 17,36 52-17,52-17 1,53-18-1,1-17 1,34-54 0,-17-17-16</inkml:trace>
  <inkml:trace contextRef="#ctx0" brushRef="#br0" timeOffset="168815.695">4092 8837 0,'18'18'32,"-18"-1"-32,0 19 15,0-1 16,0-17-15,-18-18 0,1 0-1,-19-36 1,19 19-16,-1-36 16,0-53-1,36 0 1,53 35-1,52 71 1,-17 71 0,-18 35-1,-53 0 1,-35-18 0,-17 0 15,-1-53-16</inkml:trace>
  <inkml:trace contextRef="#ctx0" brushRef="#br0" timeOffset="169546.7">5256 8767 0,'18'0'0,"0"-18"16,35 0-1,-1-17 1,-34 0 0,-18 17-1,0 0 1,-53 1 0,-17 17-1,-1 35 16,53-35-31,1 35 16,17 36 0,53-1-1,35 1 1,-18-18 0,-34 0-1,-36-18 1,-36 0-1,-52-35 1,0 18 0,18-18-1,17 0 1,88 0 0,35-35 15,-17 17-31</inkml:trace>
  <inkml:trace contextRef="#ctx0" brushRef="#br0" timeOffset="169896.436">5680 8837 0,'35'-18'15,"-35"1"-15,18-18 16,-18 17 0,0 0-1,-18 36 1,-17 17-1,-1 36 1,36-1 0,18 1-1,17-18 1,54-36 15,-54-17-31,18-70 31,-36-1-15,-17-35 0,-17 36-1,-36 35 1,18 35 0,17 0-16</inkml:trace>
  <inkml:trace contextRef="#ctx0" brushRef="#br0" timeOffset="170381.582">6156 8784 0,'0'0'0,"-18"-17"15,-17-1 1,17 18-1,1 35 17,17 36-17,0 17 1,17-70-16,19 52 16,34-17-1,18-35 1,1-18-1,-1-36 1,-35-34 0,-18-36-1,-35 0 1,-18 53 0,1 36-1,-1 34 1,0 54-1,36 52 17,35-52-17,0-18 1,0-36 0</inkml:trace>
  <inkml:trace contextRef="#ctx0" brushRef="#br0" timeOffset="170712.736">6897 8890 0,'0'0'0,"17"-18"16,-17 1-16,18 17 15,0 17 1,-1 36 0,-17-17-16,18-1 15,0 53 1,-18-53 15,0-52 0,0-1-15,35-70 0,-17 17-1,-1 54-15,18-54 16,18-17-1,36 35 1,-54 53-16</inkml:trace>
  <inkml:trace contextRef="#ctx0" brushRef="#br0" timeOffset="171011.553">7444 8749 0,'17'0'0,"-34"0"0,52-18 15,-35 1 17,-18 34-17,18 1 1,-35 17 0,-18 36-1,18-1 1,35-34-16,0 16 15,17 19 1,89-18 0,-18-53-1,1 0 1,-19-71 0</inkml:trace>
  <inkml:trace contextRef="#ctx0" brushRef="#br0" timeOffset="171360.666">7814 8872 0,'-18'0'0,"36"0"16,-71 0-1,71-17 17,35-1-17,0 0 1,-1-17-1,-52-18 1,-35 36 0,-53 17-1,17 35 1,36 0-16,0 18 16,17 53-1,54 0 1,52-53-1,123-18 17,-69-35-17,-54-18-15</inkml:trace>
  <inkml:trace contextRef="#ctx0" brushRef="#br0" timeOffset="171959.32">8767 8361 0,'0'0'0,"17"-53"16,1 18-1,-1 17 1,-17 0 0,0 36-1,0 88 1,-35 35-1,35 0 1,0 0 0,18-17 15,35-36-15,0 0-1,35-35 1,-53-53-1,0-53 1,-17 18 0</inkml:trace>
  <inkml:trace contextRef="#ctx0" brushRef="#br0" timeOffset="172443.709">8925 8767 0,'-53'-18'0,"124"36"0,-89-18 0,-70-18 16,88 0 15,35 18-31,54 0 16,16 0-1,1-17 17,-35 17-17,-18-18 1,-53 0-1,-18 36 17,0-18-32,1 35 15,-1 36 1,18 17 0,18-17-1,52-19 1,19-34-1,-37-36 1,-16-34 0,-19-37 15,-17-16-15,-35 34-1,0 18 1,17 35-1</inkml:trace>
  <inkml:trace contextRef="#ctx0" brushRef="#br0" timeOffset="172808.251">9807 8714 0,'0'0'16,"-17"0"-1,-1 0-15,-17 0 16,-18 35 0,17 35-1,36 19 1,0-72 0,53 71-1,36-35 1,-19-35-1,1-18 1,-18-53 0,-36-35-1,-34-71 1,-54 71 0,-17 53-1,35 35 1,35 17-1</inkml:trace>
  <inkml:trace contextRef="#ctx0" brushRef="#br0" timeOffset="173190.889">10248 8396 0,'0'0'0,"53"-88"16,-35 35 0,-18 18-1,-18 17 1,18 71 31,-18 18-47,1 70 15,-1 35 1,1-123 0,17 53-16,-36 53 31,19-89-15,17-17-1,0 0 1,53-53-1,-18 0-15</inkml:trace>
  <inkml:trace contextRef="#ctx0" brushRef="#br0" timeOffset="173906.891">10813 8784 0,'-18'18'16,"0"-18"31,36 0 31,17 0-63,-17 0-15,70 0 16,124 0 0,52 0-1,-87 0 1,-107 0-16,71 0 16,36-18-1,-142 18 1,-17-17-1,-18-1 1,-36 0 15,19 18-15,17-17 0,0-1-1</inkml:trace>
  <inkml:trace contextRef="#ctx0" brushRef="#br0" timeOffset="174339.201">11818 8502 0,'0'0'16,"-18"0"-16,-35-18 15,36 18 1,34 53 31,1-35-47,0-1 0,70 54 15,0-18 17,-17 0-32,-18 0 15,-36-18 16,-17 18-15,-17-18 0,-36 18-1,-35 0 1,-18-18 0,0 1-1,35-1 1,54-17-1,34-18 1,1 17-16</inkml:trace>
  <inkml:trace contextRef="#ctx0" brushRef="#br0" timeOffset="175737.566">12859 8555 0,'0'0'0,"0"-18"16,0-17 0,17 35-1,-17 18 17,0 87-17,0-52 1,0 36-16,0 52 31,0-36-15,36-34-1,-19-53 1,54-18 0,-18-18-1,17-17 1,-52 17-1,0 18 1,17 0 0,53 18-1,0-1 1,0 1 0,-17-18-1,-18-18 1,-18-35-1,-35-35 17,0-53-17,0-18 1,-70 1 0,-36 34-1,-18 54 1,-70 52-1,71 36 1,52 17 0,18 71-1,36 0 1,70 35 0,17-53-1,1-35 1,-1-18 15,1-35-15,-1-18-1,19-34-15</inkml:trace>
  <inkml:trace contextRef="#ctx0" brushRef="#br0" timeOffset="176140.986">13758 8749 0,'-17'18'47,"-19"34"-32,19 19 1,17 17 15,35-35-15,36-18 0,-54-35-16,54 0 15,-1-35 1,-34-53-1,-36-18 1,-36 0 0,-34 53-1,-1 36 1,18 52 0</inkml:trace>
  <inkml:trace contextRef="#ctx0" brushRef="#br0" timeOffset="176685.628">14217 8802 0,'0'0'0,"18"0"31,-36 17-15,0 36-1,1 18 1,52-1 0,53-17-1,-53-53-15,36 36 16,35-36 0,0-36-1,-36-34 1,-52 17-1,-18 35 1,-18 36 31,18 17-31,53 0-1,35 1 1,18-36-1,-88 0-15,52-36 16,-52-34 0,-18-18-1,-35 0 1,-18 35 0,0 35-1,35 36 1</inkml:trace>
  <inkml:trace contextRef="#ctx0" brushRef="#br0" timeOffset="177051.659">15222 9049 0,'0'0'0,"0"17"15,0 19 1,0-54 31,0 0-47,0-17 15,0-35 1,0-36 0,0 0-1,71 53 1,17 71-1,18 52 1,-18 18 0,-70 1-1,-18-54 1,0 18 0,-18 0-1,18-36 1</inkml:trace>
  <inkml:trace contextRef="#ctx0" brushRef="#br0" timeOffset="177650.796">15716 8308 0,'0'0'0,"0"-35"0,0-1 16,0-17-1,-17 18 17,17 53-17,0-1 1,0 89 0,53 71-1,-1 17 1,1-36-1,-17-34 1,-1-36 0,-17-35-1,34-35 1,-16-18 0,-19-18-1</inkml:trace>
  <inkml:trace contextRef="#ctx0" brushRef="#br0" timeOffset="178002.08">16492 8837 0,'0'0'0,"0"-35"15,-17 0 1,-19-1 15,19 36-31,-36 18 16,0 0-1,-35 87 1,88-34 0,53-1-1,35-17 1,-18-53 0,-17-35-1,-35 0 1,-18-106-1,-35 70 1,-36 18 0,18 53-1,18 36 1</inkml:trace>
  <inkml:trace contextRef="#ctx0" brushRef="#br0" timeOffset="178665.093">16986 8819 0,'18'0'15,"-36"0"-15,54-17 16,-19-18-1,-17 17 1,-17-17 0,-36 17-1,-18 36 1,0 35 0,54-36-16,-18 36 15,52 71 1,36-54-1,35-35 1,-17-35 0,-18-17-1,-18-54 1,0-35 0,-17 1 15,-18 69-16,0 72 1,0 52 0,35 0-1,18 0 1,18-35 0,17-18-1,-35-35 1</inkml:trace>
  <inkml:trace contextRef="#ctx0" brushRef="#br0" timeOffset="179314.693">18150 8132 0,'18'-18'0,"-36"36"0,54-89 16,-19 36 0,-17 52 31,0 1-47,0 35 15,0-18-15,0 36 16,0 87-1,-17 19 1,-19-18 0,-17 17 15,18-70-31,18-53 16,-1 0 15,18-71 0,0 0-15,35-52-1,-35-18 1,0-1 0,-53 19-1,-35 35 1,-35 35-1,17 53 1,88-18-16,-17 18 16,35 35-1,35 0 1,71-35 0,17-18 15,19-17-16,-54-36-15</inkml:trace>
  <inkml:trace contextRef="#ctx0" brushRef="#br0" timeOffset="180196.952">19297 8943 0,'0'18'15,"18"-18"16,-36 0 1,0 0-32,-70-36 15,-18-34 1,71 34 0,-53-34-16,17-54 31,18-17-16,71 53 1,35 35 0,35 36-1,-35 17 1,-18 17 0,-35 18-1,0 18 1,-53 18-1,0 17 1,1-17 0,-1 17-1,35 35 1,18-70 0,35 0-1,36-35 1,-1-18 15,19-35-15,16-71-1,1-71 1,-35 36 0,-36 71-1,-17 34 1,17 36-1,-35 18-15</inkml:trace>
  <inkml:trace contextRef="#ctx0" brushRef="#br0" timeOffset="183511.126">20161 8537 0,'0'0'0,"18"-17"0,-18 34 63,0 1-47,0-1-16,0 19 15,0-19-15,0 36 16,0 36-1,0-19 1,0-35 0,18-35-1,-18-17 1,17-36 0</inkml:trace>
  <inkml:trace contextRef="#ctx0" brushRef="#br0" timeOffset="183679.633">20267 8326 0,'-18'-36'0,"36"72"0,-53-89 0,0 0 16,-1 17-1,36 19 17,18 17-1,0 17-16</inkml:trace>
  <inkml:trace contextRef="#ctx0" brushRef="#br0" timeOffset="184107.221">20532 8696 0,'0'18'15,"0"-36"-15,0 71 0,17-35 0,1 52 16,17-35 0,-35-17-1,0 0-15,0-54 32,-35-34-1,17-36-16,18 0 1,0 53-16,71-17 16,52 70-1,18 70 1,-35 36 0,-35 0-1,-71-18 1,0-17-1,-35-36 1,17-35 0</inkml:trace>
  <inkml:trace contextRef="#ctx0" brushRef="#br0" timeOffset="184489.991">21414 8678 0,'0'0'0,"17"0"0,1-53 32,-18 36-32,0-19 15,0 1 1,-53 35 15,35 0-31,-52 35 16,34 1-1,19 34 1,52 19 0,18-19-1,-18-35 1,-17 18 0,-18-17 15,-35-19-16,-18 1 1,-18-18 0,18 0-1,36-35 1</inkml:trace>
  <inkml:trace contextRef="#ctx0" brushRef="#br0" timeOffset="184838.989">21608 8255 0,'0'0'0,"17"-18"0,-17 1 16,18 17-1,17 70 16,-17-17-15,-18 106 0,0-36-1,-18 1 1,18-36 0,18 0-1,17-52 1,0-19-1,1-17 1,17-35 0</inkml:trace>
  <inkml:trace contextRef="#ctx0" brushRef="#br0" timeOffset="185005.555">21819 8643 0,'0'0'0,"-53"-18"0,18 1 31,53 17-15,17 0-1,0 0-15,53-18 16,-35 18 0</inkml:trace>
  <inkml:trace contextRef="#ctx0" brushRef="#br0" timeOffset="185521.242">22472 8625 0,'0'-53'31,"-18"36"-31,-35-1 31,36 18-31,-71 18 16,-1 52-1,36 19 1,53 16 0,53-52-1,36 0 1,-1-53-1,-18-17 1,1-72 0,-36 1-1,18 0 1,-53 35 0,-18 106 15,18-18-16,0 36 1,0 17 0,36-17-1,-1-36 1,18-35 0,-35 0-16</inkml:trace>
  <inkml:trace contextRef="#ctx0" brushRef="#br0" timeOffset="185871.748">22983 8290 0,'0'0'0,"0"-70"16,0 17-1,0 35 1,18 18 15,-18 18-15,0-1-16,0 72 15,-18 52 1,1 17 0,-18 1-1,17-35 1,18 17-1,0-71 1,18-34 0,17-19-1,-18-34 1</inkml:trace>
  <inkml:trace contextRef="#ctx0" brushRef="#br0" timeOffset="186187.784">23301 8414 0,'0'0'15,"18"-106"1,-18 35 0,0 18-1,-36 124 16,19 17-15,-1 89 0,0-107-16,1 36 15,-1 53 1,0-36 0,1-17 15,17-88-31,17-18 15</inkml:trace>
  <inkml:trace contextRef="#ctx0" brushRef="#br0" timeOffset="186936.821">24165 8537 0,'0'0'0,"-17"0"0,-19 53 15,36-35 1,0-1 0,18-17-1,53 18 1,-19-53-1,1-18 17,-17-35-17,-36 17 1,-18 18 0,-35 53-1,-35 53 1,35 35-1,35 0 1,18 18 0,36 0-1,52-18 1,-18-52 0,1-36-1,17 0 1,0-53-1</inkml:trace>
  <inkml:trace contextRef="#ctx0" brushRef="#br0" timeOffset="187434.936">24941 8502 0,'0'0'0,"0"-18"0,18-17 16,-18 0-1,0-1 1,-18 19 0,-35 17-1,-35 53 1,18 35 0,17 0-1,53 18 1,53 0-1,17-71 1,-17-35 0,0-35 15,-18-53-15,1-18-1,-19 53 1,-17 18-1,0 70 1,0 18 0,0 17-1,0 1 1,36-18 0,34 0-1,1-53 1,-18-18-1</inkml:trace>
  <inkml:trace contextRef="#ctx0" brushRef="#br0" timeOffset="187801.067">25523 8643 0,'0'0'16,"18"-18"-16,0-70 16,-18 35-1,0 0 1,-18 36-1,-17 17 1,0 17 0,-1 36-1,19 35 1,34 1 0,19-19-1,-1 1 1,-35-18-1,0-18 1,-35 0 15,-18-17-15,-36-18 0,19 0-1,17-18 1,53-17-1</inkml:trace>
  <inkml:trace contextRef="#ctx0" brushRef="#br0" timeOffset="188017.699">25753 8590 0,'0'0'0,"17"-18"15,-17 36 1,0 35-1,0 18 1,-35-18 0,17-1 15,1-52-15</inkml:trace>
  <inkml:trace contextRef="#ctx0" brushRef="#br0" timeOffset="188188.464">25823 8343 0,'18'-106'32,"-36"212"-32,36-229 0,-18 70 15,18 53 1,-1-18-1</inkml:trace>
  <inkml:trace contextRef="#ctx0" brushRef="#br0" timeOffset="188550.901">26194 7990 0,'0'0'0,"17"-17"15,-17 34 32,0 1-47,0 53 16,-17 52-1,-19 18 1,1 18 0,0-18-1,35-53 1,0-17 15,18-71-31,34 17 16,-16-34-16</inkml:trace>
  <inkml:trace contextRef="#ctx0" brushRef="#br0" timeOffset="189066.726">26388 8555 0,'17'-35'15,"-34"70"-15,34-88 0,-17 18 16,-17 70 15,17 18-15,35 17-1,36-17 1,-1-17 0,1-36-1,-36-18 1,0 0 0,18-52-1,18-1 1,-18-17-1,-36 35 1,-17 35 0,-35 54-1,17-1-15,-35 88 16,36 36 0,17 53-1,17-18 1,-17-35-1,0-1 17,0-105-17,-70-35-15,-36-18 16,-17-53 0,34 0 15,19 0-16</inkml:trace>
  <inkml:trace contextRef="#ctx0" brushRef="#br0" timeOffset="196971.034">212 10125 0,'0'0'0,"0"17"0,-18-17 16,18-17 78,0-1-79,0 0 1,0 1-16,53-1 16,35 1-1,0 17 1,1 35 0,-19 18-1,-52 35 1,-36 18-1,-70-18 17,-89 0-17,125-70-15,16-18 16,-52 35 0,123-70 15,36-1-16,-53 19-15,52 17 16,-35 0 0,1 35-1,-19-17-15,19 17 16,17 18 0,35 18 15,-35-54-31,70-17 15,36-17 17,-124-1-32</inkml:trace>
  <inkml:trace contextRef="#ctx0" brushRef="#br0" timeOffset="197602.966">688 9754 0,'-18'0'0,"36"0"0,-53 0 0,-18 0 16,35 0-1,18 18 17,0 0-32,18 17 15,52 35 1,54 19 0,87 34-1,-52-52 1,-18-1-1,-35-35 1,-35 1 0,-36-1-1,-17-17 1,-18 35 0,-53-1-1,-18 19 1,-35 17-1,-35 0 1,-18 18 0,-17 18 15,88-54-15,35-34-1,35-19 1,36-17 15,0 0-31,34-35 16,37-18-1</inkml:trace>
  <inkml:trace contextRef="#ctx0" brushRef="#br0" timeOffset="199383.804">2593 10248 0,'0'0'0,"-18"-35"15,1 35 1,17-18 15,-18 18 16,18 18-31,-18-18-16,-17 70 15,-18 36 1,36-70 0,-36 69-16,-18 72 15,0 52 17,54-88-17,-1-35 1,1-53-1,17-35 1,0-1 0,17-70-1,54-35 1,-54 35-16</inkml:trace>
  <inkml:trace contextRef="#ctx0" brushRef="#br0" timeOffset="199832.161">2558 10283 0,'-18'0'15,"36"0"-15,-36-17 16,18-1 0,35 1-1,1 17 1,16 0 0,1 17-1,18 36 1,-36 0-1,-17 35 1,-18-17 0,-53-1-1,0-34 1,18-19 0,-18-17-16,18 0 31,17 0-16,36-17 1,-1-1-16</inkml:trace>
  <inkml:trace contextRef="#ctx0" brushRef="#br0" timeOffset="200219.885">3016 10425 0,'53'0'16,"-35"0"-1,-1 17-15,54 36 32,-53 0-32,-18 18 31,0-1-16,0-17 1,0-35 0,0-54 15,0-16-15,35-19-1,18-17 1,-36 70-16,36-17 15,-35 17-15,53-17 16,-36 35-16</inkml:trace>
  <inkml:trace contextRef="#ctx0" brushRef="#br0" timeOffset="200447.172">3792 10425 0,'18'17'15,"0"1"1,-1 35 0,1 0-1,-18 35 1,-35-53 0,35-17-16,-18 35 15,0-36 1,18-34-1,0-1-15</inkml:trace>
  <inkml:trace contextRef="#ctx0" brushRef="#br0" timeOffset="200597.78">3810 10336 0,'0'0'16,"18"-88"-16,-18 18 15,-18 87 32,0 1-47,18 0 16,0-1-16</inkml:trace>
  <inkml:trace contextRef="#ctx0" brushRef="#br0" timeOffset="201048.933">4233 10442 0,'0'-17'15,"-17"17"16,-1 35-15,-35 18 0,18 17-1,17 19 1,36 16 0,52-52-1,-17-35 1,-35-18-16,53-18 15,-36-52 1,-18-36 0,-17-18-1,-35 36 1,-18 53 0,0 35-1,36 0 1</inkml:trace>
  <inkml:trace contextRef="#ctx0" brushRef="#br0" timeOffset="201464.137">4568 10495 0,'0'0'0,"0"18"16,0 17-1,18 18 1,0 35 0,-18 36-1,0-36 1,0-35 15,0-36-15,0-34-1,0-36 1,0-35 0,35-36-1,0 1 1,-17 105-16,35-53 15,0 36 1,-18 35 0</inkml:trace>
  <inkml:trace contextRef="#ctx0" brushRef="#br0" timeOffset="201679.909">5045 10513 0,'0'0'0,"17"35"31,-17 0-15,0 1-1,0-1-15,0 18 16,0 35 0,0-17-1,0-36 1,18-53-1</inkml:trace>
  <inkml:trace contextRef="#ctx0" brushRef="#br0" timeOffset="201846.715">5045 10301 0,'0'0'0,"-18"-88"15,18 53 1,-18 17-1,18 36 17</inkml:trace>
  <inkml:trace contextRef="#ctx0" brushRef="#br0" timeOffset="202228.625">5627 10019 0,'0'0'0,"-18"-35"16,1 35-1,17 17 32,0 54-31,17 35-1,-17-1 1,0-16 0,0 16-1,0-69-15,0 70 16,0-36-1,0-35 1,35-17 0,36-53-1</inkml:trace>
  <inkml:trace contextRef="#ctx0" brushRef="#br0" timeOffset="202794.398">5980 10425 0,'0'-36'0,"0"72"0,0-89 15,-18 53 1,18 17 15,0 19-15,0-19-16,0 54 16,53-18-1,0-18 1,0-17-1,17-36 1,-17-17 0,0-36-1,-53-17 1,0 35 0,0 18-1,0 17 1,-53 53-1,-17 71 17,52-35-17,0 70 1,18 71 0,18-1-1,17-34 1,-35-36-1,0-53 1,-35-53 0,-53-35-1,-18-35 1,0-36 0,36-17-1,52-53 1</inkml:trace>
  <inkml:trace contextRef="#ctx0" brushRef="#br0" timeOffset="203143.057">5486 10266 0,'-18'0'0,"36"0"0,-18 0 31,35-18-31,36 1 16,-1-1 0,-17 0 15,0 1-15,-18-1-16,-17 18 0</inkml:trace>
  <inkml:trace contextRef="#ctx0" brushRef="#br0" timeOffset="210033.062">7073 10513 0,'0'0'0,"-17"0"156,-1 0-156,0 0 16,-17 0 0,0 0-1,17 0-15,-35 17 16,0-17 15,36 0-15,17 18 31,17-18-32,54 0 1,88 18-1,-107-18-15,90 0 16,52 0 0,35 17-1,-88-17 1,-53 0 0,-35 0-1,-35 0 1,-36 0 62,18-17-62,18-1-1,-1 18-15</inkml:trace>
  <inkml:trace contextRef="#ctx0" brushRef="#br0" timeOffset="210731.184">7796 10319 0,'0'0'31,"-35"0"-31,0-18 15,35 36 48,17-1-47,-17 1-16,53 17 15,71 18 1,35 0-1,17 0 1,-35-18 0,-53-17-1,-35 0 17,-35-18-17,-36 17 16,1-17-15,-19 18 0,19 0-16,-107 52 15,54-17 1,-71 53 0,-1-18-1,-16-35 1,52 0-1,53-36 1,71-17 0,17 0-1</inkml:trace>
  <inkml:trace contextRef="#ctx0" brushRef="#br0" timeOffset="-196283.508">10883 10583 0,'0'-35'31,"0"17"-15,-17 18 0,-1-17-1,-17-1 1,-18 18 15,-18 18-31,36-1 31,-36 19-15,54-19-16,17 36 16,0 0-1,53-35 1,17-18 0,-35-18-1,18-35 1,-35 18-1,-18 0 1,-18 35 15,1 0-15,17 17-16,0 19 16,70-1 15,36-17-16,18-18 1,-19-36 0,-16-17-1,-36-35 1,-36-18 0,-17 18-1,-35 0 1,-36 35-1,-17 0 1,-35 35 0,-1 1-1,-17 17 1,35 35 0,18 0-1,-18 54 16,71-37-15,-18 37 0,0-1-1,35 18 1,18 17 0,18 1-1,17-1 1,36-17-1,-1-36 1,54 1 0,-18-53-1,17-18 1,36-18 0,17-35-1,-34-35 1,-37-53-1,-52-18 17,-35 0-17,-53 18 1,-18 35 0,-18 53-1,-52 36 1,34 52-1,72 18 1,34-35-16</inkml:trace>
  <inkml:trace contextRef="#ctx0" brushRef="#br0" timeOffset="-195616.867">12330 10231 0,'0'0'15,"-18"-36"1,0 19-1,18-1 1,-17 36 15,17-1-31,-18 36 16,0 71 0,18-54-1,-17 36 1,-1-18-1,0-35 1,1-35 15,-1-1-31,1-17 16,-1-70 0</inkml:trace>
  <inkml:trace contextRef="#ctx0" brushRef="#br0" timeOffset="-195349.461">11836 10213 0,'-18'-18'0,"36"36"0,-89-53 16,71-18 0,71 17-1,52 1 1,1 18-1,-19-1 1,1 18 15,-53 18-15,0-1 0,-35 1-16</inkml:trace>
  <inkml:trace contextRef="#ctx0" brushRef="#br0" timeOffset="-194883.993">12577 10442 0,'0'0'0,"-18"0"0,36 0 32,34 0-1,19-17-15,-36-36-1,-17 17 1,-18 19-1,-18 17 1,1 0-16,-54 0 16,-17 53-1,17 35 1,54-53 0,34 53-1,54-35 1,17-35-1,18-18 17,0-18-17,-53 1-15</inkml:trace>
  <inkml:trace contextRef="#ctx0" brushRef="#br0" timeOffset="-194537.293">13264 10389 0,'18'-17'0,"-53"52"0,52-53 0,1-35 15,-18 18 1,-18 35 15,1 0-31,-1 0 16,-35 35 0,18 1-1,35-19 1,0 19-16,18 34 15,35 1 1,-36-36 15,-17 0-15,-17 1 0,-54-19-1,0-17 1,-34 0-1,69-17 1,36-1-16</inkml:trace>
  <inkml:trace contextRef="#ctx0" brushRef="#br0" timeOffset="-194154.048">13582 9966 0,'0'0'0,"0"-18"0,0 1 15,0-1 1,0 53 15,-18 18-15,1 53-1,-19 0 1,19-71-16,-1 71 16,0-53-1,1 70 1,17-52 0,17-18-1,19-18 1,-1-35-1,18-17 1,0-19 0</inkml:trace>
  <inkml:trace contextRef="#ctx0" brushRef="#br0" timeOffset="-193988.363">13529 10372 0,'0'0'0,"-18"0"15,-17-18 1,35 0 0,53 18-1,35-35 1,-70 35-16</inkml:trace>
  <inkml:trace contextRef="#ctx0" brushRef="#br0" timeOffset="-193572.047">14323 10054 0,'0'0'0,"17"-17"0,-17-1 15,0 0 1,0 1 0,-17 17-1,-54 17 1,-52 71-1,17 18 1,0 35 0,53 0-1,71-17 17,70-18-17,18-53 1,-18-36-16</inkml:trace>
  <inkml:trace contextRef="#ctx0" brushRef="#br0" timeOffset="-191376.727">14552 10283 0,'0'-17'0,"0"-1"32,-18 18-17,1 0 16,17 18-15,-35 52 0,17 19-1,0 34 1,18 18 0,0 18-1,0-124-15,36 71 16,-36-35-1,0-19 1,0-87 15,17-53-15</inkml:trace>
  <inkml:trace contextRef="#ctx0" brushRef="#br0" timeOffset="-191026.437">14552 10301 0,'0'-18'0,"18"-17"31,-1 35-31,1-17 16,70 17-1,-17 0 1,17 35 0,-35 18-1,-36 0 1,-34 0 0,-36-1-1,-18-16 1,1-1-1,17-35 17,35 0-32</inkml:trace>
  <inkml:trace contextRef="#ctx0" brushRef="#br0" timeOffset="-190660.309">15028 10354 0,'0'0'0,"36"0"16,-19 0-1,19 0 1,-1 35 0,-18 36-1,-17-18 1,0 0-1,0-36 17,0-34-1,0-19-15,0 19-16,36-54 15,-1 1 1,-17-1-1,17 18 1,-17 36 0</inkml:trace>
  <inkml:trace contextRef="#ctx0" brushRef="#br0" timeOffset="-190476.852">15522 10248 0,'0'0'0,"18"35"16,-1-17-1,-17 0 1,18 17 0,-18 18-1,0 17 1,0-34 0</inkml:trace>
  <inkml:trace contextRef="#ctx0" brushRef="#br0" timeOffset="-190310.228">15593 10125 0,'0'-18'0,"0"36"0,-36-89 16,19 54 0,-1 17 15,18 17-31,18 1 0,-1-18 15</inkml:trace>
  <inkml:trace contextRef="#ctx0" brushRef="#br0" timeOffset="-189927.668">15946 10248 0,'-18'0'31,"0"18"-15,-17 17-1,17-17-15,-17 52 16,35-34 0,35 69-1,18-69 1,18-19-1,-18-34 1,-18-36 15,-35-18-15,-18-35 0,-17 53-1,0 36 1,-18 17-1,53 17-15</inkml:trace>
  <inkml:trace contextRef="#ctx0" brushRef="#br0" timeOffset="-189578.422">16175 10407 0,'0'0'0,"17"0"0,1 18 16,0-1-1,17 18 1,0 36 15,-35-18-15,0-18 0,0-17-1,0-36 16,0-17-15,0-36 0,18-17-1,17 18 1,1 17 0,-1 35-1,-18 18 1</inkml:trace>
  <inkml:trace contextRef="#ctx0" brushRef="#br0" timeOffset="-189378.462">16545 10336 0,'0'0'0,"18"18"16,17 53 15,-35-54-15,0 36-1,0 0 1,0 0 0,0-35-1</inkml:trace>
  <inkml:trace contextRef="#ctx0" brushRef="#br0" timeOffset="-189227.303">16616 10019 0,'0'0'0,"-18"-18"0,1 18 15,-1 18 1,18 17 0,0 0-1</inkml:trace>
  <inkml:trace contextRef="#ctx0" brushRef="#br0" timeOffset="-188546.642">16916 10072 0,'0'-18'0,"0"36"0,-18-53 16,0-1-16,18-17 16,0 36 15,0 70 0,0 0-15,0-18-16,0 35 15,-17 54 1,-1-18 0,0 35-1,18-53 1,18-17 0,17-36-1,1-35 1,17-35-1,0-18 1</inkml:trace>
  <inkml:trace contextRef="#ctx0" brushRef="#br0" timeOffset="-188377.849">16916 10336 0,'0'0'15,"-18"0"-15,-35-17 16,35 17-1,36 0 1,70 0 0,18-18-1,-35 0 1</inkml:trace>
  <inkml:trace contextRef="#ctx0" brushRef="#br0" timeOffset="-187731.39">17233 10248 0,'-17'0'15,"17"18"1,0 17 0,0 18-1,17 0 1,36-18 15,35-17-15,0-18-1,18-35 1,-17-18 0,-72 35-16,54-70 15,-54 35 1,-17 18-16,0-1 16,0 19-1,-35 17 1,-18 53-1,18 35 1,0 18 0,-18 70 15,53-17-31,0 17 31,35 1-15,-35-36-1,0-35 1,0-36 0,0-17-1,-53-53 1,0-18 0,-35-17-1,17-53 1,54-36-1,70 1 1,70-1 0,18 36-1,-17 35 1,-54 18 0</inkml:trace>
  <inkml:trace contextRef="#ctx0" brushRef="#br0" timeOffset="-187181.996">18503 10354 0,'0'0'16,"-17"0"-16,-19 0 15,19 0 1,34 0 31,1 0-47,0 0 0,52 0 16,18 0-1,0 0 16,-52 18-31</inkml:trace>
  <inkml:trace contextRef="#ctx0" brushRef="#br0" timeOffset="-187016.783">18503 10460 0,'0'0'0,"-53"17"16,0 19-1,36-19 1,70-17-1,52 0 1,19 0 0,17-17-1</inkml:trace>
  <inkml:trace contextRef="#ctx0" brushRef="#br0" timeOffset="-183305.091">19791 10178 0,'0'-18'235,"0"0"-220,17 1 17,-17-1-17,0 36 32,0-1-31,0 19-16,0 52 15,-17 18 1,-1-36 0,18 1-1,-17-36 1,17-17 0,35-54 30,0-17-46</inkml:trace>
  <inkml:trace contextRef="#ctx0" brushRef="#br0" timeOffset="-182889.314">20108 9648 0,'0'0'0,"36"0"32,-36 18-32,53 35 15,17 70 1,18 54 0,-52 17-1,-72 0 1,-70-18-1,-52-17 1,-1-35 0,106-107-1</inkml:trace>
  <inkml:trace contextRef="#ctx0" brushRef="#br0" timeOffset="-178928.41">21061 10372 0,'-18'17'0,"36"-34"0,-53 34 16,17-17-1,-17 18 17,52-18 30,1 0-62,70 0 16,18 18-1,17-18 1,-52 0 15,17 0-15,-35 0 0,-53-36 15,0 1-16</inkml:trace>
  <inkml:trace contextRef="#ctx0" brushRef="#br0" timeOffset="-178528.132">21378 10195 0,'0'0'15,"-17"0"-15,-1 0 16,36 18 31,-18 0-47,17-18 15,36 52 1,0-16 0,18-1-1,-18-17 1,-18-1-1,-35 1 1,-35 35 0,-1-18-1,1 0 1,-18 18 0,-17 0-1,-1-17 1,53-19-1,36-17 17</inkml:trace>
  <inkml:trace contextRef="#ctx0" brushRef="#br0" timeOffset="-177813.75">22401 10372 0,'0'0'0,"0"-36"31,0 19-31,0-1 16,-35 18-1,-35-18 17,34 18-32,-70 18 15,1 17 1,52 36-1,53-1 1,106 19 0,-36-72-1,71-17 1,-70-53 0,-18-35-1,0-35 1,-18-18-1,-35 35 1,0 35 0,0 36-1,0 17 1,0 54 15,-18 17-15,-17 52-1,-18 19 1,18-18 0,35-18-1,0-35 1,0 0 0,35-53-1,18 0 1,17-36-1</inkml:trace>
  <inkml:trace contextRef="#ctx0" brushRef="#br0" timeOffset="-177431.204">22701 10389 0,'18'0'15,"0"0"-15,34-17 32,-16-19-17,-1 1 1,-17 35-16,-1-35 16,-17 17-1,-53 18 1,-35 0-1,18 71 17,34-18-32,36 17 15,36 1 1,-1-36 15,35-35-15,1-18-1,-18 1-15</inkml:trace>
  <inkml:trace contextRef="#ctx0" brushRef="#br0" timeOffset="-177015.149">23072 10125 0,'0'0'0,"0"-18"15,53-17 1,-18-18 0,0 0-1,-35 0 1,0 35 0,0 1-1,-18 17 1,-52 17-1,17 54 1,18 35 0,-1 17-1,36 18 1,-17-17 0,-1-18-1,1-18 1,-1-18-1,0-34 1,1-19 0,17-52-1</inkml:trace>
  <inkml:trace contextRef="#ctx0" brushRef="#br0" timeOffset="-176846.576">22948 10460 0,'0'-18'16,"-17"-17"0,17 17-1,35 1 1,18-1 0,0 0-1</inkml:trace>
  <inkml:trace contextRef="#ctx0" brushRef="#br0" timeOffset="-176316.599">23424 10248 0,'0'-17'16,"-17"-1"-16,-1 18 31,1 0-31,-19 0 16,-17 35-1,0 18 1,18 35 0,35-17-1,18-18 1,35 0-1,17-53 1,-17-18 0,0-35-1,0-17 1,-18-19 0,-35 36 15,18 53-16,-18 36 17,-18 17-17,18 0 1,0-36-16,0 18 16,36 1-1,-1-36 1,0 0-1</inkml:trace>
  <inkml:trace contextRef="#ctx0" brushRef="#br0" timeOffset="-175830.216">23865 10319 0,'0'0'0,"0"-18"0,0 0 16,-17 18-1,-1 0 16,18 18-31,-18 17 32,18-17-32,0 35 15,0 17 1,36-34 0,17-19-1,0-17 1,17-17-1,1-36 1,-18-18 0,-18 1-1,-35 17 1,18 35 0,-18 36-1,-18 17 16,0 0-15,18 18 0,0 0-1,0-18 1,18 1 0,35-36-1,-18 0 1</inkml:trace>
  <inkml:trace contextRef="#ctx0" brushRef="#br0" timeOffset="-175434.216">24518 9842 0,'0'0'0,"0"-52"0,0-19 15,0 53 17,-18 18-1,1 53-15,-1 35-1,0 36 1,18 17-1,0-88-15,-17 18 16,17 70 0,0-53-1,0-35 1,0-18 0,0-17-1,35-18 16,-17-18-31</inkml:trace>
  <inkml:trace contextRef="#ctx0" brushRef="#br0" timeOffset="-175018.083">24783 9772 0,'0'0'0,"0"-18"0,0-17 16,0 53 31,0-1-47,0 1 0,0 35 15,-18 53 16,0 17-15,-17 1 0,0-19-1,0-34 1,35 17 0,0-35-1,35-18 1,-18-35-1,36 0 1,18-35 0,-18-35-1</inkml:trace>
  <inkml:trace contextRef="#ctx0" brushRef="#br0" timeOffset="-174883.748">24659 10107 0,'-35'-18'15,"70"36"1,-52-36 0,69 1-1,37-1 1</inkml:trace>
  <inkml:trace contextRef="#ctx0" brushRef="#br0" timeOffset="-174101.716">25259 10107 0,'0'0'0,"18"0"16,-1-18-1,1 1 1,-1 17 0,1 0 15,0 53-16,-18 17 1,0-34-16,0 52 16,0 35-1,-18 18 1,18 36 0,0 17-1,0-141 1,0 17 15,-18-52-15,18-36-1,0-35 1,0-53 0,18 71-16</inkml:trace>
  <inkml:trace contextRef="#ctx0" brushRef="#br0" timeOffset="-173767.181">25418 10107 0,'0'0'0,"-18"-35"15,36 35 1,35 0-1,35 35 1,-18 18 0,-34-35-1,-1 35 1,-18 17 0,-17-17-1,-52 0 1,-19-18-1,0-35 1,36 18 0,18-36-1</inkml:trace>
  <inkml:trace contextRef="#ctx0" brushRef="#br0" timeOffset="-173370.263">25876 10248 0,'0'0'0,"36"0"31,-36 18-15,17 35-1,-17-36-15,0 1 16,18 53-1,-18-36 1,-18-18 0,18-34 31,0-36-32,0 35-15,18-35 16,35-17-1,0-1 1,-18 18 0,0 53 15,-17-17-31</inkml:trace>
  <inkml:trace contextRef="#ctx0" brushRef="#br0" timeOffset="-173205.108">26282 10142 0,'0'0'0,"18"36"16,-1 17 0,-17-18-1,0 35 1,-17-34 0,-1-1-1,-17-17 1</inkml:trace>
  <inkml:trace contextRef="#ctx0" brushRef="#br0" timeOffset="-172988.726">26264 10019 0,'0'0'0,"0"-35"0,0-1 16,0 1-16,-17-18 15,-1 53 17,0 18-17,18-1 1</inkml:trace>
  <inkml:trace contextRef="#ctx0" brushRef="#br0" timeOffset="-172572.259">26511 10142 0,'-17'36'31,"-1"-36"-31,0 17 15,-17 19 1,0 34 0,35 1-1,0-1 1,17-17 0,89-18-1,0-35 1,-18-35-1,-35-35 1,-35-19 0,-36-34-1,-17 70 17,-36 35-17,18 36 1,36 0-16</inkml:trace>
  <inkml:trace contextRef="#ctx0" brushRef="#br0" timeOffset="-172171.229">27040 10283 0,'0'18'47,"18"-18"-47,-18 18 0,0 35 15,0 0 1,0 17 15,0-35-15,-18 1-1,36-54 17,0-17-17,17-18 1,18-71 0,0 54-1,-36 52-15,36-52 16,-35 17-1</inkml:trace>
  <inkml:trace contextRef="#ctx0" brushRef="#br0" timeOffset="-171989.521">27393 10178 0,'0'0'0,"18"17"0,-1 19 31,-17 16-16,0 1 1,0-17 0,0-1-1,0-17-15,-35-1 16,18-17-16</inkml:trace>
  <inkml:trace contextRef="#ctx0" brushRef="#br0" timeOffset="-171803.097">27393 9913 0,'0'0'0,"0"-88"16,-17 53 15,17 17-15,-18 18-1</inkml:trace>
  <inkml:trace contextRef="#ctx0" brushRef="#br0" timeOffset="-171418.422">27852 9560 0,'0'0'0,"0"-17"0,-18-19 15,18 19 1,-17 17-16,17 17 31,17 1-15,-17 70-1,0 0 1,18 71 0,-18-18-1,0-17 1,0-18 0,-18-1-1,18-69 1,0-1-1,18-35 1</inkml:trace>
  <inkml:trace contextRef="#ctx0" brushRef="#br0" timeOffset="-170841.585">28116 10195 0,'0'0'0,"18"-17"0,0-19 15,-1 36 16,1 0 1,52 36-17,-52-36-15,53 17 16,-18 1 0,0-18-1,-18-35 1,-18-18-1,-17-18 1,0 36 0,-35 0-1,-18 35 1,0 17 0,-17 36-1,-36 88 16,35-35-15,18 35 0,53 36-1,0 34 1,-17-34 0,-18-19-1,-1-105 1,1-53-1,-53 0 1,0-70 0,17-36-1,36 0 1,52-70 0,1 140-1</inkml:trace>
  <inkml:trace contextRef="#ctx0" brushRef="#br0" timeOffset="-170160.066">28152 10107 0,'0'-18'0,"0"1"31,0-1-15,17 1-1,1-1-15,-18 36 32,-18 17-17,18 18 1,0 35-1,0-18 1,53-34 0</inkml:trace>
  <inkml:trace contextRef="#ctx0" brushRef="#br0" timeOffset="-169642.782">27764 9613 0,'17'0'0,"-52"0"15,53 0-15,-18 18 32,88-1-17,0 1 1,0-18-1,0 18 1,-70-18-16,35 0 16,-18 0-16</inkml:trace>
  <inkml:trace contextRef="#ctx0" brushRef="#br0" timeOffset="-166913.778">29069 10001 0,'-18'0'0,"1"0"15,-1 18 1,0-18-1,36 0 32,0 0-31,17 0-16,18 0 16,17 18-1,1-18 16,-53 0-31</inkml:trace>
  <inkml:trace contextRef="#ctx0" brushRef="#br0" timeOffset="-166714.995">29034 10178 0,'0'0'0,"-36"0"0,1 35 16,17-17-1,36-1 1,53 1 0,-1-18-1,1 0 1,-1-18 0,-34 1-1</inkml:trace>
  <inkml:trace contextRef="#ctx0" brushRef="#br0" timeOffset="-164516.24">28169 9931 0,'0'-18'16,"-17"18"-16,17-18 15,-18 18 16,18-17-31,0-1 32,-18 18 46,18 18-47,0-1-31,-17-17 0,17 18 16,-18 17-1,0-17 1,18 17 0,0-17-1,0 17 1,0 0-1,0-17 17,0 0-17,0-1 1,18 19 15,0-36-31,-1 17 16,19 1-1,17 0 1,-18-18 0,0 17-1,0-17 1,1 0 0,-1 0-1,0-35 1,-17 17-1,0-17 17,-1 0-17,1-1 1,-1 1 0,1 0-1,0 0 1,-18 17-1,0 0 17,-18 18-32,0 0 15</inkml:trace>
  <inkml:trace contextRef="#ctx0" brushRef="#br0" timeOffset="-163318.821">29933 9825 0,'0'0'0,"18"0"16,-18-35-1,0 17 16,-18 18 1,1 0-32,-1 0 15,-35 35 1,-18 18 0,1 71-1,35-36 1,17 18-1,18-18 1,18-18 0,35-17-1,17-17 1,36-36 0,0 0-1,0-36 1,35-52-1,-18-18 1,-52-17 0,-71-36 15,-159 0-15,-35 106-1,18 71 1,140 17-16</inkml:trace>
  <inkml:trace contextRef="#ctx0" brushRef="#br0" timeOffset="-155499.358">3969 12400 0,'-18'0'32,"36"0"61,-1 0-93,1 0 16,35 0 0,17 0-1,-34 0-15,17 0 16,-18 0 0,0 0-1,-17 0 1,0 0 46,-1 0-62,18-18 16</inkml:trace>
  <inkml:trace contextRef="#ctx0" brushRef="#br0" timeOffset="-155033.322">4639 12224 0,'0'0'0,"0"-18"16,-18 18 0,18 18 46,0-1-46,0 1-16,0 17 15,0-17-15,18 70 16,17-17 0,-17-1 15,17-34-31,18-19 31,0-17-15,0-17-1,-18-36 1,-17-53 0,-18-18-1,0 71 1,0 0-1,35 53 17</inkml:trace>
  <inkml:trace contextRef="#ctx0" brushRef="#br0" timeOffset="-154617.062">5309 12330 0,'0'0'0,"0"17"15,18-17 17,0-17-17,34-1 1,-16-35-1,-19-18 1,-17 36 0,-35 35-1,-35 18 1,52-1-16,-53 72 16,71-36-1,0 52 1,36-34-1,34-18 17,36-18-17,53-52 1,-124 17-16</inkml:trace>
  <inkml:trace contextRef="#ctx0" brushRef="#br0" timeOffset="-153934.572">7585 12047 0,'0'-17'0,"0"34"0,0-52 0,-18 17 16,18 1-1,-18 17 17,18 17-17,-17 19 1,-1-1-16,1 0 16,-19 106-1,1-17 1,17-18-1,18 0 1,0-36 0,0-17-1,18-18 1,17-17 0,36-18-1,-1-35 1,-34 17-1</inkml:trace>
  <inkml:trace contextRef="#ctx0" brushRef="#br0" timeOffset="-153734.566">7391 12418 0,'0'0'0,"-71"-18"16,36 18-1,52 0 1,36-18 0,36 18-1,16 0 1,-52 0-16</inkml:trace>
  <inkml:trace contextRef="#ctx0" brushRef="#br0" timeOffset="-153452.63">7832 12365 0,'0'0'15,"-36"0"1,1 53 15,-18 17-15,53 1 0,18-1-1,52-17 1,36-53-1,-18 0 1,-17-35 0,-53-35-1,-18 34-15,-18-52 16,-53 35 0,1 18-1,17 35 1</inkml:trace>
  <inkml:trace contextRef="#ctx0" brushRef="#br0" timeOffset="-152637.126">10336 12400 0,'0'0'0,"0"-18"16,0 1-1,0-1 1,-17 18-1,-1 0 1,-17 18 0,-18 52 15,-18 54-15,71-36-1,36-17 1,34-36-1,1-17 1,-18-36 0,17-35-1,-17-35 1,-18-18 0,-35-18-1,-70 36 1,17 71-1,-35 17 1,17 70 0,54-52-1</inkml:trace>
  <inkml:trace contextRef="#ctx0" brushRef="#br0" timeOffset="-151806.136">13529 12136 0,'0'0'0,"0"-18"0,0 0 15,0 1 1,0 34 15,0 1-15,0 35 0,-18 35-1,1-35-15,-19 17 16,-16 89-1,34-88 1,0 35 0,18-36-1,18-17 17,17-35-17,36-18 1,35-36-1,-89 19-15</inkml:trace>
  <inkml:trace contextRef="#ctx0" brushRef="#br0" timeOffset="-151620.676">13494 12541 0,'-18'0'15,"36"0"-15,-71 0 0,0-17 16,71 17 15,34 0-15,37 0-1,16-18 1,-69 0-16</inkml:trace>
  <inkml:trace contextRef="#ctx0" brushRef="#br0" timeOffset="-151305.809">13917 12435 0,'0'-17'31,"-18"34"-31,36-17 0,-53-17 16,-18 52-1,18 18 1,35 18 0,35-1-1,53-35 1,-53-35-16,36 0 15,17 0 1,0-88 0,-70 0-1,-89 0 17,-17 35-17,-18 53 1,36 35-1,70-17-15</inkml:trace>
  <inkml:trace contextRef="#ctx0" brushRef="#br0" timeOffset="-150673.828">16069 12365 0,'-18'0'15,"1"0"1,34 0 15,36 0-15,71 0-1,17 17 1,-18-17 0,-17 0-1,-88 0 1,35 0-16,0 0 15,-53-35 1</inkml:trace>
  <inkml:trace contextRef="#ctx0" brushRef="#br0" timeOffset="-150407.241">16510 12153 0,'0'0'0,"0"-17"16,-18 17-1,-17 52 17,35-16-17,-18 87 1,18-17 0,0-18-1,36-17 1,-1-36-1,36-17 1,-54-18 0</inkml:trace>
  <inkml:trace contextRef="#ctx0" brushRef="#br0" timeOffset="-150024.972">17022 12224 0,'0'0'15,"-18"-53"1,0 18 0,18 52-1,0 18 1,36 54 0,-1-1-1,0 0 1,0-35-1,36 0 1,-36-35 0,36-36-1,-18-35 1,17-35 0,-17-36-1,-18 18 16,-17 71-15,17 18 0</inkml:trace>
  <inkml:trace contextRef="#ctx0" brushRef="#br0" timeOffset="-149642.058">17833 12259 0,'0'0'0,"18"0"16,17 0-1,-18 0 1,36-18-16,0-17 16,0-18-1,-35-17 1,-18 17 15,-53 35-15,-35 36-1,0 52 1,-18 71 0,88-35-1,36-18 1,52-17-1,36-36 1,0-17 0,-18-18-1</inkml:trace>
  <inkml:trace contextRef="#ctx0" brushRef="#br0" timeOffset="-146712.375">3616 13088 0,'0'0'0,"-35"0"31,17 18-31,36-1 47,17-17-31,36 0-1,52 0 1,-17 0-1,-53 0-15,105 0 16,-34 0 0,35 0-1,35 0 1,17 0 0,19 0-1,-89 18 1,159-18 15,-89 0-15,-17 18-1,-17-1 1,-1 1 0,18-18-1,-53 0 1,71 0-1,17 0 1,-88 0 0,-17 0-1,-36 18 1,18-1 0,0 1-1,17-1 1,1-17 15,34 18-31,36 0 16,-17-18 15,-1 17-15,36 1-1,-124-18 1,53 18-1,-17-1 1,34 1 0,-16 0-1,122-1 1,-158 1 0,53-18-1,-18 17 1,18-17-1,-36 18 1,-17-18 15,0 18-15,-18-18 0,53 17-1,18 1 1,17-18-1,-17 18 1,88-18 0,-106 0-1,35 0 1,1 0 0,-54 17-1,1-17 1,52 0-1,-35 0 1,0 0 15,18 0-15,-18 18 0,-35-18-1,70 0 1,-17 0-1,-88 0 1,17 0 0,0 0-1,18 0 1,17 18 0,36-1-1,0 1 1,0-18-1,52 17 17,-105-17-32,123 18 31,-52 0-15,-18-18-1,-1 17 1,-17-17-1,18 0 1,0 0 0,17 0-1,18 18 1,-17-18 0,-19 0-1,-16 0 1,-19 0-1,53 0 1,-52 0 0,17 0-1,-18 0 17,-52 0-17,70 0 1,-17-18-1,34 18 1,-52 0 0,0 0-1,18 0 1,-19-17 0,-34 17-1,-1 0 1,-34 0-1,-19 0 1,-17-18 15,0 0-15,0-17 15,0 18-31</inkml:trace>
  <inkml:trace contextRef="#ctx0" brushRef="#br0" timeOffset="-145846.722">18433 13247 0,'0'-18'0,"-18"18"32,18 18-17,18 35 1,17 17 0,35 1-1,-52-36-15,53 18 16,17 18-1,35-19 1,-34-16 0,-19-36 15,-52 0-31,-18 17 31,-36 1 0,-52 17-15,-35 1 0,-18 17-1,17-18 1,71 0 0,71-17-16</inkml:trace>
  <inkml:trace contextRef="#ctx0" brushRef="#br0" timeOffset="-142603.67">3704 11730 0,'-17'0'0,"-1"-18"31,18 1 0,0 34 32,0 1-48,0-1 1,18 1 0,17 35-1,-35-35-15,17-18 16,1 35-1,0-17 1,17-18 0,0-18-1,36-17 1,-1-36 0,19-17-1,-19 0 1,-17 17-1,-35 36 17,-18 53-1,17-1-15,1-17-16</inkml:trace>
  <inkml:trace contextRef="#ctx0" brushRef="#br0" timeOffset="-138159.801">3616 12912 0,'0'0'0,"0"-36"31,0 19 0,0 34 1,18-17-17,-1 71 1,-17-53-16,0 52 16,0 36-1,-17-18 1,-1-17-1,18-36 1,18-17-16</inkml:trace>
  <inkml:trace contextRef="#ctx0" brushRef="#br0" timeOffset="-137377.802">2946 13917 0,'-18'18'0,"36"-36"0,-54 36 31,36-1-15,36-17 15,34 0-16,-52 0-15,52 0 16,36 0 0,0-17-1,-35-1 1</inkml:trace>
  <inkml:trace contextRef="#ctx0" brushRef="#br0" timeOffset="-136827.258">3669 13864 0,'0'0'0,"53"0"15,17 0 1,19-17-1,-37 17 1,19 35 0,-71 18-1,-53 0 1,-53-18 0,18 0-1,35-17 1,106-18 15,35 0-15,-52 0-1,16 17 1,19 19 0,-36 34-1,-35 1 1,-35-1-1,-36 1 1,-34-36 0,-1-17-1,18-18 1,52-35 0,54-1-1,17 1-15</inkml:trace>
  <inkml:trace contextRef="#ctx0" brushRef="#br0" timeOffset="-136246.382">5750 13123 0,'0'0'0,"0"-17"0,18-19 15,0 1 1,-18 17-16,0 1 16,0 34 15,0 36-16,-18 36 1,18 34 0,0-17-1,0-53 1</inkml:trace>
  <inkml:trace contextRef="#ctx0" brushRef="#br0" timeOffset="-136012.552">5627 13970 0,'0'18'16,"17"-18"-1,36 0 1,-35 0-16,70 0 16,-70 0-1</inkml:trace>
  <inkml:trace contextRef="#ctx0" brushRef="#br0" timeOffset="-135563.738">5874 14111 0,'17'-18'15,"54"1"1,-36 17-1,-17-18-15,35 18 16,-18 0 0,0 35-1,-35 1 17,-17 34-17,-54 18 1,1-17-1,52-18 1,-17-18 0,35-17-1,35 0 1,53-18 0,-70 0-16,35-18 15,53-53 1,-1-17-1</inkml:trace>
  <inkml:trace contextRef="#ctx0" brushRef="#br0" timeOffset="-134948.789">8326 13264 0,'-18'-17'0,"36"34"0,-54-87 16,36 35-1,0 52 32,0 1-47,0 0 0,0 34 16,-35 107 0,0-53-1,17 0 1</inkml:trace>
  <inkml:trace contextRef="#ctx0" brushRef="#br0" timeOffset="-134682.507">7691 14058 0,'0'0'0,"-18"0"16,124 0 31,-71 0-47,88 0 15,36-17 16,-123 17-31</inkml:trace>
  <inkml:trace contextRef="#ctx0" brushRef="#br0" timeOffset="-134428.003">8537 13988 0,'0'-18'16,"18"18"-1,-18 18 32,0-1-47,-18 19 16,-35 34 0,36-35-16,-19 54 31,19-19-16,34-35 1</inkml:trace>
  <inkml:trace contextRef="#ctx0" brushRef="#br0" timeOffset="-133767.099">10672 13441 0,'0'0'0,"-18"0"0,0 0 31,18 17 0,0 19-15,-17 34-1,-1 18 1,18 18 0,0-53-1</inkml:trace>
  <inkml:trace contextRef="#ctx0" brushRef="#br0" timeOffset="-133267.782">10619 14182 0,'0'-18'47,"-18"18"-47,-17 18 15,-18 17 1,17 35 0,36-17-1,0 36 1,0-72-1,71 54 1,0-36 0,-1-35-1,1-53 1,-36-17 0,-17-1-1,-36-35 1,0 89-16,-35-72 15,-17 54 1,-18 35 0</inkml:trace>
  <inkml:trace contextRef="#ctx0" brushRef="#br0" timeOffset="-132602.717">12823 13441 0,'0'0'0,"-17"0"0,17 17 46,0 1-30,0 35-16,0 0 31,0 35-15,0-53-16,0 36 16,17 17-16</inkml:trace>
  <inkml:trace contextRef="#ctx0" brushRef="#br0" timeOffset="-132319.502">12806 14270 0,'-18'0'15,"18"17"17,-17 19-32,-1-19 15,-17 72 1,-1-1 0,19-35-1,-1-18 1</inkml:trace>
  <inkml:trace contextRef="#ctx0" brushRef="#br0" timeOffset="-131700.833">14799 13388 0,'0'0'16,"0"-18"-1,0 36 1,0 0 0,-35 52-1,-1 36 1,1 17 0,18 1-1,17-36 1</inkml:trace>
  <inkml:trace contextRef="#ctx0" brushRef="#br0" timeOffset="-131402.465">14658 14587 0,'0'0'0,"0"-17"47,0-1-47,18 0 16,-1 1-16,1-1 15,-18-17 1,35 35-1,0 0 1,18 18 0</inkml:trace>
  <inkml:trace contextRef="#ctx0" brushRef="#br0" timeOffset="-130917.981">14534 14499 0,'0'0'0,"-17"-35"15,17 17 1,70-17-1,19 0 1,-1 35 0,-18 35 15,-70 18-15,-17 35-1,-36-17 1,-18-1-1,18-35 1,-17 18 0,52-17-1,89-19 17,-18-17-17,70 0 1,-70-17-16,88-19 15,0-34 1</inkml:trace>
  <inkml:trace contextRef="#ctx0" brushRef="#br0" timeOffset="-130453.067">17127 13600 0,'0'0'0,"0"-36"15,-17 19 1,17 70 15,-18 17-15,-17 54 0,35-89-16,-53 106 15,35-70 1</inkml:trace>
  <inkml:trace contextRef="#ctx0" brushRef="#br0" timeOffset="-129907.627">16898 14605 0,'0'-18'16,"0"1"0,0-19-1,35 1 1,18 18 0,-35 17-16,52 0 15,1 0 1,-53 70-1,-36-17 1,-53 0 0,19-18-1,16-17 1,19-18 0,70 35 15,35-17-16,-53-1 1,-17 19 0,-18-1-1,0-17 1,-71 17 0,-35-35-1,-17-18 1,17 1-1,71-1 1</inkml:trace>
  <inkml:trace contextRef="#ctx0" brushRef="#br0" timeOffset="-76624.967">22437 11977 0,'0'0'0,"17"0"78,-17-18-46,0 1-1,0-1-15,-17 0-1,-19 18 1,-34 0-1,-18 36 1,70-19-16,-35 36 16,-17 18-1,70-1 1,0 1 0,88-36-1,0-17 1,0-18-1,-17-36 1,-36-34 0,-17-1-1,-18 1 1,0 34 0,-18 36 15,18 36 0,0-19-31,18 19 16,17 17-1,71-36 1,-18-17 0,-35-53-1,0-35 1,-36 0-1,-17-71 1,-35 36 0,-18 34-1,-70 19 1,-1 35 0,-52-1 15,70 36-16,-88 18 1,88 17 0,-53 36-1,18-1 1,53 36 0,35 0-1,18 53 1,17 52-1,18-69 1,18-1 0,35-35 15,0-54-31,-18-34 0,53 17 16,159-17 15,-35-18-16,-1-18 1,-34-35 0,-1-70-1,-123 35 1,0-71 0,-35-17-1,-54 17 1,1 71-1,0 35 1,-18 53 0,53 35-1,35 0 1</inkml:trace>
  <inkml:trace contextRef="#ctx0" brushRef="#br0" timeOffset="-76225.327">23372 11571 0,'0'0'0,"0"-18"16,-18 18 0,0 0-1,1 18 1,-19 17 0,19-17-16,-1 35 15,0 53 1,18 35-1,0 0 17,0-35-17,0-53 1,0-36 0,-17-34-1</inkml:trace>
  <inkml:trace contextRef="#ctx0" brushRef="#br0" timeOffset="-76008.912">23001 11677 0,'0'0'0,"-35"-18"0,17 1 0,-52-19 16,52 1-1,36 0 1,17 17-1,88 1 17,89-1-17,-106 18-15</inkml:trace>
  <inkml:trace contextRef="#ctx0" brushRef="#br0" timeOffset="-75571.722">23601 11800 0,'0'0'15,"0"18"-15,53 0 16,17-18-1,-17-18 17,0-35-17,-35 0 1,-18 36-16,0-1 16,-71 0-1,-35 18 1,18 53-1,18 35 1,70 1 0,17 16-1,36-34 1,35-18 0,36-53-1,35-53 1</inkml:trace>
  <inkml:trace contextRef="#ctx0" brushRef="#br0" timeOffset="-75219.88">24236 11800 0,'17'-17'15,"1"-36"1,-18 0 0,-53 212-16,71-195 0,17-105 15,-53 141 1,-17 0-1,0 53 1,35 0 0,0 18-1,18-18 1,-1-36-16,1 71 16,17-17-1,-35 17 1,-18-35-1,-52-18 1,-18-17 15,17-18-15,89-53 15,-1 35-31</inkml:trace>
  <inkml:trace contextRef="#ctx0" brushRef="#br0" timeOffset="-74843.911">24483 11430 0,'0'0'16,"17"0"-16,1-18 15,-18 36 17,0 35-17,-18 0 1,-17 17 0,17 1-1,18 70 1,0-35-1,36 0 1,-19-71 0,36-17-1,0-36 1,0-53 0,-35 36-16</inkml:trace>
  <inkml:trace contextRef="#ctx0" brushRef="#br0" timeOffset="-74727.732">24536 11765 0,'-36'0'0,"-17"-18"16,71 1 15,88 70-31,-106-124 16,-35 124-16,158-106 0</inkml:trace>
  <inkml:trace contextRef="#ctx0" brushRef="#br0" timeOffset="-73708.711">22313 13212 0,'0'0'16,"0"-18"-16,0 0 0,0 1 16,-17-1-1,17 36 17,0 17-17,0 0-15,0 71 16,-18 35-1,0-17 1,-17-36 0,17-35-1,18-36 17,18-17-17,35-70-15</inkml:trace>
  <inkml:trace contextRef="#ctx0" brushRef="#br0" timeOffset="-73429.733">22348 13070 0,'0'0'0,"-17"-35"0,17 0 16,0-36 0,17 54-1,54 17 1,0 17-1,-19 36 1,-16 0 0,-54 35-1,-35-17 17,-53-18-17,36-18 1,52-17-1,71-18-15</inkml:trace>
  <inkml:trace contextRef="#ctx0" brushRef="#br0" timeOffset="-72930.229">23319 12947 0,'0'0'0,"17"0"46,1 18-30,0-18-16,-1 17 16,36 54-1,18 17 1,-36 0 0,35-35-1,-17-53 1,0-35-1,-35-18 1,35-53 0,-36 0-1,1 71-15,0-18 16,-1 18 15,1 35-15,17 17-1,-17-17-15</inkml:trace>
  <inkml:trace contextRef="#ctx0" brushRef="#br0" timeOffset="-70248.203">25065 12929 0,'17'0'15,"-17"-17"1,18 17 109</inkml:trace>
  <inkml:trace contextRef="#ctx0" brushRef="#br0" timeOffset="-69734.912">25241 12841 0,'0'0'15,"18"-18"1,0 1 0,-18-1-1,0 1 1,-18 17-1,-53-18 1,-35 36 0,71-18-16,-35 35 15,-19 35 1,54 1 0,88-1-1,53-17 1,70-53 15,-105 0-15,-1-53-1,-17-52 1,-53 52 0,0 0-1,-35 70 16,17 36-15,18-35-16,36 35 16,17 0-1,17-18 1,1-35 0</inkml:trace>
  <inkml:trace contextRef="#ctx0" brushRef="#br0" timeOffset="-66573.707">25629 12418 0,'-17'-18'16,"34"36"-16,-34-54 0,-1 36 15,18 18 17,0 17-17,0 36 1,0 35-1,18 0 1,-18-36 0,17-35-16,-17 36 15,0 17 1,0-17 15,0-36-15,0-70 15,0-18-15,36-18-1,-19 36-15,71-36 16,1 54 0,-1 34-1,-35 54 1,-36-36-1,-17 18 1,-70 18 0,-36-36-1,0-35 1,36 0 0,87-35 15,1 17-31</inkml:trace>
  <inkml:trace contextRef="#ctx0" brushRef="#br0" timeOffset="-66269.845">26458 12700 0,'0'0'16,"18"-18"-16,-18 1 15,0-1-15,0 0 16,-18 18-1,-52 36 1,-1 17 0,-17 17-1,70 18 1,1-17 0,70-18 15,35-36-16,35-17 1,36-35 0,-106 18-16</inkml:trace>
  <inkml:trace contextRef="#ctx0" brushRef="#br0" timeOffset="-65938.538">27270 12506 0,'0'0'0,"0"-18"0,-18 18 32,-17 0-17,-36 53 1,1 18-1,34-18 17,1 53-17,35-71-15,18 53 16,70-35 0,0-35-1,18-18 1,-88-18-16</inkml:trace>
  <inkml:trace contextRef="#ctx0" brushRef="#br0" timeOffset="-65724.994">27711 12418 0,'0'0'0,"0"17"31,35 36-15,18 71 0,-53-89-16,-18 53 15,-70 53 1,-71 0 0,36-70-16</inkml:trace>
  <inkml:trace contextRef="#ctx0" brushRef="#br0" timeOffset="-64012.108">22613 14940 0,'0'0'0,"18"-18"16,-18-17-1,0 0 1,0 17-1,-18 1 1,-35-1 0,-70 18-1,-1 53 1,36 17 0,70 1-1,89-18 1,52-35-1,-17-36 1,-35-35 0,-18-18-1,-53 19 1,0 16 0,0 54 15,17 17-16,1-35 1,53 18 0,-19-18-1,1-18 1,0-35 0,-35-53-1,-18-35 1,-35-17-1,-36 69 1,-17 36 0,-53 53-1,-18 36 1,-17 34 0,-18 54-1,17 17 1,54 0-1,52 0 1,89 0 15,52-35-15,54-18 0,35-17-1,17-18 1,0-53-1,1-18 1,-18-35 0,-18-53-1,-36-17 1,-34-36 0,-71-17-1,-53 35 1,0 88-1,-35 35 1,53 53 15,52 18-31</inkml:trace>
  <inkml:trace contextRef="#ctx0" brushRef="#br0" timeOffset="-63657.094">23742 14587 0,'0'0'0,"-18"-17"0,1-54 15,17 54 1,-18 17-1,18 35 1,-18 53 0,1 35 15,-19 36-15,1-71-1,18-52 1,-1 17-1,-17-53 1,35-18-16</inkml:trace>
  <inkml:trace contextRef="#ctx0" brushRef="#br0" timeOffset="-63495.619">23354 14570 0,'0'0'0,"-71"-106"16,54 18-1,87 17 1,54 36 0,34 35 15,-34 17-31</inkml:trace>
  <inkml:trace contextRef="#ctx0" brushRef="#br0" timeOffset="-63110.248">24112 14640 0,'0'18'16,"18"-18"-16,0 0 15,17 0 1,-17-18-16,17-17 15,0-18 17,-35 0-32,-18 36 31,-34 17-15,-37 70-1,36 18 1,53-17-1,18-1 1,35-17 0,35-35-1,-35-18 1,71-18 0</inkml:trace>
  <inkml:trace contextRef="#ctx0" brushRef="#br0" timeOffset="-62779.976">24500 14746 0,'53'-123'31,"-35"52"-15,-18 18-16,0 36 16,-71 281-16,142-546 15,-71 264-15,0 54 47,0 34-31,0-35-1,0 1-15,18 34 16,-1-17 0,-17 0-1,0 0 1,0-18 0,-35-17-1,0-18 1,-18 0-1,53-18 17</inkml:trace>
  <inkml:trace contextRef="#ctx0" brushRef="#br0" timeOffset="-62445.265">24924 14199 0,'0'0'0,"0"-53"15,17 36 1,-17-1 0,0 36-1,0 35 1,0 52-1,-17 37 1,-1-54 0,0 53-1,18-53 17,18-35-17,17-53 1,36-18-1</inkml:trace>
  <inkml:trace contextRef="#ctx0" brushRef="#br0" timeOffset="-62297.952">25065 14517 0,'0'0'16,"-18"-18"-16,-35-17 16,36 17-16,17 1 15,70 17 1,36-18-1,-35 18 1</inkml:trace>
  <inkml:trace contextRef="#ctx0" brushRef="#br0" timeOffset="-61679.373">22754 15522 0,'0'0'0,"0"-17"0,-17-1 16,17 0 0,0 1-1,-18 70 1,0 52-1,-17 107 1,17-124 0,-17 36-1,17-36 17,1-53-32,-1-17 31,18-36-16,0-35 1</inkml:trace>
  <inkml:trace contextRef="#ctx0" brushRef="#br0" timeOffset="-61433.213">22737 15540 0,'17'-71'15,"-34"142"-15,52-159 0,-18 52 16,54 36-1,-36 0 1,1 53 0,-36 35-1,-36 36 1,-34-36 15,-1-17-15,36-54-1</inkml:trace>
  <inkml:trace contextRef="#ctx0" brushRef="#br0" timeOffset="-60810.372">24112 15452 0,'0'0'0,"-17"-18"16,17 0 0,-18 1-1,36 52 16,17 0-15,-17 1-16,17 69 16,-17 1 15,-18-53-31,17-18 16,1-17 15,-1-36-16,19-34 1,17-54 0,0-35-1,17 52 1,-52 36 0,17 36-1,0-1 1,-17 18-16</inkml:trace>
  <inkml:trace contextRef="#ctx0" brushRef="#br0" timeOffset="-58803.001">26035 14975 0,'0'-17'0,"-18"34"63,18 1-48,0 0-15,-35 52 16,17-34-1,1 34-15,-1 54 32,18-1-17,-17-17 1,17-36 0,0-52-1,-18-18 1,18-106-1,18 36 1,34-36 0,19 35-1,-18 54 1,70 17 0,-70 35-1,0 53 1,-70-35-1,-54 35 1,-35-17 15,-17-36-15,35-17 0,52-18-1,36-36 1,88-34-1,-52 52-15</inkml:trace>
  <inkml:trace contextRef="#ctx0" brushRef="#br0" timeOffset="-58297.197">27040 15169 0,'0'0'0,"0"-17"16,0-1-16,0 1 16,-17 17-1,-54 0 1,-52 0 0,-36 52-1,88-16 1,19 52-1,140 0 1,53-53 0,-53-35-1,18-17 1,-53-36 0,-36-35-1,-17 17 1,0 36-1,-17 52 1,17 36 15,0 0-15,17 18 0,19-1-1,-1-17 1,36-35-1,-36-18-15</inkml:trace>
  <inkml:trace contextRef="#ctx0" brushRef="#br0" timeOffset="-58020.738">27570 15134 0,'0'-17'0,"0"34"0,0-52 0,0 0 16,-36 35 15,-34 35-15,34 18-1,19-36 1,-36 72 0,53-1-1,35 0 1,18-53-1,106-17 1,-53-36 0,105-52-1</inkml:trace>
  <inkml:trace contextRef="#ctx0" brushRef="#br0" timeOffset="-57635.144">28575 14852 0,'0'0'0,"18"-18"0,-18-17 31,-71 17-15,-35 36 0,-17 53-1,17 34 1,71-69-16,17-1 16,-17 53-1,123 36 1,35-54-1,-34-52 1,34-18 0,-70-18-1</inkml:trace>
  <inkml:trace contextRef="#ctx0" brushRef="#br0" timeOffset="-57404.949">28998 14764 0,'0'0'0,"36"0"15,17 35 1,-18 71 0,-53 35-1,-52 18 1,-107-18-1,-52-18 1,158-87 0</inkml:trace>
  <inkml:trace contextRef="#ctx0" brushRef="#br0" timeOffset="-54358.075">25735 11695 0,'0'0'16,"-18"0"-16,-17 0 16,35-18-1,-17 18 16,34 0 1,36 0-17,-18 0-15,54 0 16,105-18 0,70 1-1,1-1 1,-89 0-1,-105 1 1,-36 17 0,-17 0 15,17 17-15</inkml:trace>
  <inkml:trace contextRef="#ctx0" brushRef="#br0" timeOffset="-53561.977">26194 14235 0,'0'0'0,"-18"17"0,-17-17 16,17 0 15,18 18-31,18-18 31,17 0-15,159 0 0,-106 0-16,89-18 15,105 1 1,-141-1-1,0 0 1,-53 1 0,-70 17-1,-18-18 32,18 18-31,-1 0-1</inkml:trace>
  <inkml:trace contextRef="#ctx0" brushRef="#br0" timeOffset="-46788.737">28840 11218 0,'0'0'0,"-18"0"0,-35-35 31,35 17-15,18 1 0,0-1 15,71 18-16,17 0 1,-53 0-16,1 0 16,34 18-1,-34 17 1,-1 0 0,-18 18-1,-17-17 1,0 34 15,0-35-31,0 18 31,0 0-15,-17 18 0,-1-36-1,-17 18 1,17 0-1,18 0 1,-17 0 0,17 70-1,-18-17 1,18 17 0,0-17-1,0-35 1,0 35-1,18-18 1,35 35 0,17-70-1,1-17 17,70-19-17,-18-17 1,-17-35-1,-71-18 1,-35 18 0,0 17-1,-17 18 48,17 18-48,0-1-15,-36 19 16,19 34 0,-1-17 15,0-18-31,-34 106 16,16 71-1,19 17 1,17-17-1,-18-88 1,18 70 0,18 158-1,17-69 1,0-107 0,18 71-1,18 35 1,-1 18-1,1-106 1,-18 53 0,-71 18-1,-52-160 1,-160 19 15,-17-18-15,-53-53-1,230-53 1,52-18-16</inkml:trace>
  <inkml:trace contextRef="#ctx0" brushRef="#br0" timeOffset="-45437.759">30233 12259 0,'0'0'0,"18"-18"0,-1 1 16,-17-19 0,18 36-1,-18-52 1,0 16-1,-53 19 1,-35 17 0,-18 17-1,0 71 1,53 1 0,53-1-1,53-18 1,53-17-1,-53-53 1,35 0 0,-35-70-1,-35-1 1,-18-17 0,0 53 15,0 52 0,0 36-15,0-35-16,35 52 15,0-17 1,1 0 0,-1-35-1,-18-18 1,19-18-1</inkml:trace>
  <inkml:trace contextRef="#ctx0" brushRef="#br0" timeOffset="-35258.063">27640 12312 0,'18'18'219,"-18"-1"-204,17-17-15,-17 18 16,18-1 0,17 1-1,18-18 1,-35 0 0,0 0 15,-1 0-16,18-18 1,1 1 0,17-36-1,17-53 1,18 18 0,-35 35-16,53-53 15,88-35 1,-17 18-1,-89 70 1,-53 17 0,-17 19 15,-36 17 31,-35 0-30,18 35-17,-18-17-15</inkml:trace>
  <inkml:trace contextRef="#ctx0" brushRef="#br0" timeOffset="-33892.745">28681 14534 0,'0'-17'0,"0"-1"31,0 1-15,-18 17-16,18-18 15,0 0 1,0 1 15,0 34 47,0 1-62,0 0-16,0-1 15,18 1 1,-1 35 0,1-18-1,-18-17 1,18-18 0,-1 0 15,1 0-31,17-53 15,36-35 1,-1-54 15,-34 89-31,17-35 16,17 18 0,-52 17-1,-18 70 16,-18-17-15,18 18-16,-35 0 16,35-1-16</inkml:trace>
  <inkml:trace contextRef="#ctx0" brushRef="#br0" timeOffset="-32923.766">28434 12171 0,'18'0'15,"-1"0"1,-17 17 46,0 36-62,0 36 16,-17 16 15,17-69-31,-18 17 16,-17 0 0,17-18-1,18-70 16,0-1-15</inkml:trace>
  <inkml:trace contextRef="#ctx0" brushRef="#br0" timeOffset="-32728.605">28134 12294 0,'0'-35'0,"0"70"0,18-123 16,35 35-1,88-53 17,-53 89-32,18 17 31,-71 53-15,-53-18-16</inkml:trace>
  <inkml:trace contextRef="#ctx0" brushRef="#br0" timeOffset="-32561.138">28081 12559 0,'-35'35'0,"70"-70"0,-70 105 15,88-34 1,70-36 0,1 0-1,-1 0 1,-17 0-1</inkml:trace>
  <inkml:trace contextRef="#ctx0" brushRef="#br0" timeOffset="-31313.652">28681 13864 0,'0'-17'16,"0"34"-16,0-17 31,-18 18-31,18-1 16,0 1-16,0 35 15,-17 0 1,17-18 0,0 0-1,17-35 1,18 0-1</inkml:trace>
  <inkml:trace contextRef="#ctx0" brushRef="#br0" timeOffset="-31113.793">28892 13864 0,'-17'53'16,"52"-123"-16,-35 52 0,-18 53 0,36-88 0,-18 36 31,18 34 0,-18 1-31,17 35 16,-17-18 0,0 18-1,0-35 1,-17-18-16</inkml:trace>
  <inkml:trace contextRef="#ctx0" brushRef="#br0" timeOffset="-30913.805">28663 13847 0,'0'0'0,"0"-18"15,-17-35-15,34-18 16,54-17 15,17 35-15,-18 53-1,-34 36 1,-36-1-16</inkml:trace>
  <inkml:trace contextRef="#ctx0" brushRef="#br0" timeOffset="-30747.632">28469 14146 0,'0'0'0,"-35"36"16,53-1-1,87-35 1,125 0 0,-72-35-1,-87-1 1</inkml:trace>
  <inkml:trace contextRef="#ctx0" brushRef="#br0" timeOffset="-20264.358">21625 17127 0,'18'-17'0,"-36"34"0,54-70 31,-36 18-16,0 0 1,-53 17 0,17 18-1,19 0-15,-36 36 16,18-1 0,17 18-1,18 0 1,35-18-1,36-35 1,-36-18 0,36-35 15,-54 18-15,-17 0-1,0 17 1,18 36 15,-1-18-15,72 0-1,-19 0 1,-17-18 0,-18-35-1,-17-53 1,-36-35-1,1 71 1,-1 34-16,-52-34 31,-1 35-31,18 17 16,-35 0 15,17 18-15,1 36-1,-1 34 1,-17 36 0,0 17-1,53-34 1,-18 52 0,53-35-1,17-1 1,19-16-1,34-1 1,-17-53 0,18 0-1,17-17 1,18-18 0,17 0 15,1-53-16,-1 0 1,-35 0 0,0-88-1,-35-70 1,-53 87 0,-17-17-1,-19 53 1,-16 52-1,16 36 1,-17 36 0,53-1-1</inkml:trace>
  <inkml:trace contextRef="#ctx0" brushRef="#br0" timeOffset="-19948.427">22701 16598 0,'0'0'15,"0"18"1,0 17-1,0-17-15,0 105 16,0 18 0,0-52-1,-17 16 1,-1-16 15,0-54-15,1-53-16</inkml:trace>
  <inkml:trace contextRef="#ctx0" brushRef="#br0" timeOffset="-19765.015">22507 16686 0,'0'0'0,"-35"-70"15,35 35-15,-18-18 16,36 35-1,52 0 1,-17 18 0,36 18-1</inkml:trace>
  <inkml:trace contextRef="#ctx0" brushRef="#br0" timeOffset="-19049.765">22948 16916 0,'18'0'0,"-36"0"0,53 0 15,1-53 1,-36 17 0,17-16-1,-17 16 1,-35 54 0,17 0 15,-34 52-16,34 54 1,18-54 0,18-17-1,34-18 1,1-35 0,0 0-1,88-70 1,-52-36-1,-36 0 1,-18 0 0,-35 36-1,-18 52 1,1 53 15,17 36-15,0 35-16,17-36 31,18 36-15,-35-35-1,0-18 1,-35-18 0,0-17-1,-18-18 1,53-18-1,0 0-15</inkml:trace>
  <inkml:trace contextRef="#ctx0" brushRef="#br0" timeOffset="-18717.542">23742 16439 0,'0'0'0,"18"0"15,17 18 1,-18-18-16,1 35 16,-18 54-1,-18-1 1,1 53-1,-36 18 1,53-89 0,0 1-1,0-36 1,53-35 0,-36-18-1</inkml:trace>
  <inkml:trace contextRef="#ctx0" brushRef="#br0" timeOffset="-17868.158">22225 17798 0,'0'0'0,"-18"-18"15,1 0 1,17 36 15,0 53-15,0-1-1,-18-17-15,18 88 16,-35-53 0,35 18-1,0-35 1,0-18-1,0-71 32,17-17-31,1-1-16</inkml:trace>
  <inkml:trace contextRef="#ctx0" brushRef="#br0" timeOffset="-17618.482">22225 17798 0,'0'0'0,"35"-36"15,1 19 1,34 17 0,1 0-1,-36 35 1,-17 36-1,-36-1 17,-53 1-17,-34-18 1,69-53 0</inkml:trace>
  <inkml:trace contextRef="#ctx0" brushRef="#br0" timeOffset="-16935.379">23601 16722 0,'-18'17'0,"36"-34"0,-53 34 16,35 1 0,17-18-1,18 0 1,1 0 0,-1 0-16,36 0 15,52 0 1,-52 35-1</inkml:trace>
  <inkml:trace contextRef="#ctx0" brushRef="#br0" timeOffset="-16103.41">23389 17657 0,'35'-18'15,"-17"18"1,-18-18-16,18 18 31,-1 0-15,1 0 0,35 36-1,0 34 1,17 1-1,-17-1 1,-17-17 0,-1 0-1,-18-53 1,19 0 0,17-53-1,-18-35 1,0 17-1,1-34 1,-1 34 0,0 53 15,0 18-15,-17 0-16</inkml:trace>
  <inkml:trace contextRef="#ctx0" brushRef="#br0" timeOffset="-14540.235">25329 17762 0,'0'0'0,"0"18"15,-17 0 16,17-36 16,0 0-31,17 1-16,19-54 16,34-35 15,18-35-16,-52 71 1,17-1 0,-36 53-16,-17 1 15,18 17 17,-18 53-17,0 0 1,0-18-16,0 71 15,0-36 1,0 19 0,0-1-1,0-35 1,0 0 0,-18-36 15,1-17-16,17-17 1</inkml:trace>
  <inkml:trace contextRef="#ctx0" brushRef="#br0" timeOffset="-14372.172">25400 17657 0,'-18'0'0,"36"0"0,-36-18 15,36 18 1,17 0 0,1 0-1,16 0-15,72 0 16</inkml:trace>
  <inkml:trace contextRef="#ctx0" brushRef="#br0" timeOffset="-14041.076">25947 17321 0,'0'0'0,"-18"36"46,18-19-46,0 71 16,-17-17 0,17-36-16,0 18 15,-18 35 17,18-17-32,-18-53 15,18-1 1,0-34 15</inkml:trace>
  <inkml:trace contextRef="#ctx0" brushRef="#br0" timeOffset="-13475.392">26000 17216 0,'0'0'0,"17"0"0,19 0 16,-1 0 0,0 17-16,18 18 15,-35 18 16,-18 18-15,-36-18 0,1-18-1,-18 0 1,18-17 0,35 0-1,53-18 1,-18 17-1,36 19 1,-1-1 0,-34 35-1,-36-34 1,0 34 0,-53 1-1,-36-36 1,37-35 15,-19 0-15,18 0-1,35-18 1,54-34 0,-1 34-16</inkml:trace>
  <inkml:trace contextRef="#ctx0" brushRef="#br0" timeOffset="-13142.159">26670 17339 0,'0'0'16,"18"-18"-16,-18 1 31,-18 17-15,-17 35-1,-1-17-15,-16 35 16,-19 35 0,36-35-1,17 53 1,36-36-1,35 1 1,17-36 0,71-35-1</inkml:trace>
  <inkml:trace contextRef="#ctx0" brushRef="#br0" timeOffset="-12260.553">27534 17233 0,'0'0'0,"0"-17"15,-17 17 1,-19 17-1,19 1-15,-19 17 16,-16 36 0,-1 34-1,53 1 1,0-53 0,35 35-1,18-17 1,-18-36-1,36 1 17,-1-54-17,-17-17-15</inkml:trace>
  <inkml:trace contextRef="#ctx0" brushRef="#br0" timeOffset="-11961.133">28099 17198 0,'35'53'31,"-17"-36"-31,-18 107 16,0-36 15,-53 53-15,-71 0 0,18-52-1,-35-19 1</inkml:trace>
  <inkml:trace contextRef="#ctx0" brushRef="#br0" timeOffset="-3090.953">21131 11659 0,'18'0'31,"-18"-17"16,18 17-16,-18-18 126,0 0-126,-18 18-15,0-17-1,1 17 1,-19 0-1,19 0-15,-54 0 16,18-18 0,0 18-1,18 0 1,18 0 0,-19 0-1,19 0 16,-1 0-15,0 0 0,-17 0-1,17 18-15,1-18 16,-19 17 15,1 19-15,0 17-1,17-1 1,-17 19 0,-18 35-1,18-53 1,35-18-16,-35 53 16,-1-17-1,19-18 1,-1 35-1,0-35 1,1 35 0,17-35-1,-36 0 1,36 0 15,0 0-31,-17 0 31,-1 0-15,1-1 0,-1 1-1,18 0 1,-35 18 0,17-1-1,-17 1 1,17 17-1,18-35 1,-18 0 0,18 0-1,-17 0 1,-1 0 0,0 53 15,18-71-16,-17 53 1,-1 0 0,1-17-1,-1 17 1,-17 35 0,-1-17-1,36 0 1,-35 53-1,17 0 1,1-1 0,-18-17-1,-18 18 1,35-71 0,-35 18-1,18 35 16,17 18-15,-35 53 0,53-124-1,-35 53 1,0-17 0,17-19-1,-17 37 1,17-72-1,-17 36 1,17 35 0,-17 0-1,-18 18 1,35-71 0,-17 106 15,0-70-16,17-54 1,-17 36 0,35 0-1,0-36 1,0-17 0,0-17-1,53-36 16,106 17-15,52-17 0,-70 0-1,-88 0-15,53-35 16,106 0 0,-159 35-1</inkml:trace>
  <inkml:trace contextRef="#ctx0" brushRef="#br0" timeOffset="10685.295">25012 13282 0,'-18'0'172,"1"0"-172,-36 0 31,35 0-15,0 0-1,1 0 1,34 0 109,1 0-109,53 0 15,-36 0-31,0 0 15,36 18 1,17-18 0,-17 0-1,-19 0 1,-16 0 0,17 0-1,17 0 1,1 17-1,-1-17 1,1 0 0,17 0 15,-53 0-15,18 0-1,-35 0 1,0 0-1,17 0 1,18 0 0,-18 0-1,0 0 1,-17 0 0,17 0-1,-17 0 1,-1 0-1,1 0 1,17-17 0,1 17-1,-1 0 17,18 0-17,-18 0 1,36 0-1,-54 0 1,19 0 0,-19 0-1,1 0 1,0 0 0,-1 0-1,1 0 1,-1 0-1,1 0 17,-36 0 171,1 17-203</inkml:trace>
  <inkml:trace contextRef="#ctx0" brushRef="#br0" timeOffset="36305.194">24871 12488 0,'-18'0'297</inkml:trace>
  <inkml:trace contextRef="#ctx0" brushRef="#br0" timeOffset="36877.758">24818 12559 0,'-18'0'62,"18"-18"-30,0 36 15,0 0-47,18-18 15,0 52 1,17-16-1,-18-19 1,19-17 0,-19 0-16,72-17 15,-1-19 1,0-69 0,18-19-1,-18-17 1,-35 35-1,-35 36 1,-1 70 0,18 17-1,-17 1 1</inkml:trace>
  <inkml:trace contextRef="#ctx0" brushRef="#br0" timeOffset="38529.145">25135 16951 0,'0'0'0,"0"-18"0,0-17 15,0-18 1,0 0 0,0 18-1,18 53 17,0-18-32,17 70 15,-17-17 1,35 35-1,-1 0 1,-34-52 0,17-36-1,36-18 1,-1-70 0,-17 0-1,0-71 16,-17 18-15,-19 53 0,-17 52-1,0 19 1,18 17 0</inkml:trace>
  <inkml:trace contextRef="#ctx0" brushRef="#br0" timeOffset="39574.597">25753 14764 0,'0'-18'16,"-18"18"-1,18 18 48,0-1-63,18 1 16,-1 0-16,-17-1 15,36 36-15,-1 0 16,-17-53 15,-1 0-15,19-35-1,-19-53 1,1-18 0,-1 0-1,1 0 1,0 89-1,35-1 1</inkml:trace>
  <inkml:trace contextRef="#ctx0" brushRef="#br0" timeOffset="76031.463">25294 18080 0,'0'-18'31,"-17"18"-15,-1 0 31,18-17-32,-18 17 1,1 0 78,-1-18-79,0 18 1,1 0 0,-19 0-1,19 0 1,34 0 93,1 0-109,0 0 16,-1 0-16,19 0 15,-19 0-15,54 0 16,-18 0 0,0 0-1,0-18 1,-18 18 0,35 0-1,1 0 16,-1 0-15,-17 0 0,0 0-1,-35 0 1,53 0 0,-19 0-1,1 0 1,0 0-1,-17 0 1,16 0 0,1 0-1,18 0 1,-18 0 0,17 0-1,-34 0 1,17 0 15,0 0-15,-18 0-1,53 0 1,-53 0 0,18 18-1,0-18 1,-18 0-1,1 0 1,-19 0 0,1 0-1,0 0 32,-1 0-31,-34 0 203,-1 0-204,0 0-15</inkml:trace>
  <inkml:trace contextRef="#ctx0" brushRef="#br0" timeOffset="84102.89">28734 17604 0,'-18'0'15,"36"0"110,88-36-109,-18 19 0,53-1-1,141-17 1,53-18 0,-141 18-1,-106 35-15,142-53 16,-124 35-1,-1 0 1,-69 18 0,-19 0-1,-17-17 1,-35 17 31,17-18-32,1 18-15,17-18 32,-18 1-32</inkml:trace>
  <inkml:trace contextRef="#ctx0" brushRef="#br0" timeOffset="84590.04">29968 17074 0,'0'-17'0,"0"34"0,-17-34 16,34 17 30,36 17-30,-17 1-16,52 0 16,18 35-1,0 0 1,-36-18 0,-52-18-1,-1 1 1,-34 17-1,-36 36 1,-18-1 0,-35 1-1,36-18 1,17 0 15,35-18-15,36-17-1,52-36 1,-17 1-16</inkml:trace>
  <inkml:trace contextRef="#ctx0" brushRef="#br0" timeOffset="84951.762">30992 17074 0,'0'0'0,"0"-17"0,0-1 16,0 1-16,-18 17 0,0 0 47,-17 70-32,35-52-15,0 52 16,0 1 0,0 70-1,-18-71 1,18 1 0,-17-36-1,17-17 1,-36-18-1,1-18 1</inkml:trace>
  <inkml:trace contextRef="#ctx0" brushRef="#br0" timeOffset="85384.928">30656 17639 0,'0'18'0,"0"-36"0,0 53 0,0-17 31,53-18-16,18 0 1,-18 0 0,0-35-16,-18 17 15,71-35 1,-53-18-16</inkml:trace>
  <inkml:trace contextRef="#ctx0" brushRef="#br0" timeOffset="86665.585">30586 16916 0,'0'0'15,"-18"0"-15,-17 0 16,17 17-1,54-34 32,-1 17-47,35-18 16,-17 18-16,124-35 16,-54 17-1,36 0 1,-71 1-1,-53-1 17,-17 18-17,-36 0 1,1 0 0,52 0 15</inkml:trace>
  <inkml:trace contextRef="#ctx0" brushRef="#br0" timeOffset="93546.392">26211 15628 0,'-17'0'109,"-1"0"63,0-18-156,18 1 0,0-36-1,0 18 1,0 17-16</inkml:trace>
  <inkml:trace contextRef="#ctx0" brushRef="#br0" timeOffset="95152.223">28857 12559 0,'-17'18'16,"-1"-18"-1,-17 17 17,17-17-17,18-17 32,18 17-31,-1-18-16,54-35 15,70-18 1,18-17 0,211-53-1,-105 35-15,-142 53 16,212-88-1,-52 35 1,-54 18 0,-88 35-1,-35 18 1,-71 17 0,-53 18 30,1 0-30,-1 0-16,-17 0 16,17-17-1,1-19 1,17 1 0</inkml:trace>
  <inkml:trace contextRef="#ctx0" brushRef="#br0" timeOffset="95523.523">30709 11501 0,'0'0'0,"18"0"47,52 0-32,19-18 1,52 18 0,-88 0-16,53 0 15,17 35 1,-105-17 0,-18 17-1,-36 0 1,-34 36-1,-18-1 1,-1-17 0,37-17-1,52-19 1,88-34 0</inkml:trace>
  <inkml:trace contextRef="#ctx0" brushRef="#br0" timeOffset="95902.87">31962 11236 0,'0'-18'32,"-18"18"-32,18 18 15,-18 17 1,18-17 0,0 52-1,0 1-15,0 17 31,0 18-15,0-35 0,0-36-1,0-18 1,0-52 15</inkml:trace>
  <inkml:trace contextRef="#ctx0" brushRef="#br0" timeOffset="96166.74">32103 11236 0,'0'0'0,"0"-18"0,0 54 47,0-1-32,0-17-15,0 17 0,0 18 16,0 17 0,17 18-1,-17 1 1,0-36 0,0-18-1,-35-35 1</inkml:trace>
  <inkml:trace contextRef="#ctx0" brushRef="#br0" timeOffset="96616.802">31803 11942 0,'0'0'0,"106"0"15,-71 0 1,36-18-16,87-35 31,-69 18-15,-19-1-1,-70 19-15</inkml:trace>
  <inkml:trace contextRef="#ctx0" brushRef="#br0" timeOffset="97197.533">31556 11289 0,'0'0'0,"18"0"62,-1-18-62,19 1 0,52-19 31,-35 19-31,17-1 16,54-17 0,-54-1-1,18 19 1,-52-1 0</inkml:trace>
  <inkml:trace contextRef="#ctx0" brushRef="#br0" timeOffset="98563.327">29616 15187 0,'0'0'0,"-18"0"0,0 0 15,-35 0 1,1 18 0,-37-18-1,36 0 1,36 0 0,-1 0 15,36 0 0,-1 0-15,19 0-16,70-18 15,141-35 1,52 18 0,-34-18-1,-89 18 1,-52-1-1,-54 19 1,-52 17 0,0-18-1,-54 0 17,36 1-17,0-18 1,0 17-16,0-17 15</inkml:trace>
  <inkml:trace contextRef="#ctx0" brushRef="#br0" timeOffset="99029.927">30445 14693 0,'0'0'0,"17"18"16,36-1 0,35 1-1,-35 0 1,-17-1-16,69 1 15,-52 17 1,-35-17 0,-18 0 15,-53 34-15,0 1-1,-17 0 1,-1 0-1,18-17 1,0-1 0,53-18-1,-17-17 1,70-35 0,-36 18-1</inkml:trace>
  <inkml:trace contextRef="#ctx0" brushRef="#br0" timeOffset="99494.601">31485 14517 0,'0'17'47,"0"19"-31,0-19-16,0 72 15,0 16 1,18-16 15,-18-72-31,0 36 16,18 0-1,-18-35 1,35-36 15,0-35-15</inkml:trace>
  <inkml:trace contextRef="#ctx0" brushRef="#br0" timeOffset="99827.979">31803 14411 0,'0'0'0,"0"18"32,0 17-17,0 0 1,0 0-16,0 36 15,18 35 1,-1 0 0,-17-18-1,0-18 1,0-52 0,35-18-1,1 0 1,-19-35-1,1-1-15</inkml:trace>
  <inkml:trace contextRef="#ctx0" brushRef="#br0" timeOffset="100077.728">32103 14446 0,'0'-17'15,"0"-1"-15,-18 177 16,36-283-16,-36 107 15,18 34 1,0 19-16,0 52 16,0 35-1,18-35 1,-18 18 0,0-35-1,0-36 1,-36-35-1,19-18-15</inkml:trace>
  <inkml:trace contextRef="#ctx0" brushRef="#br0" timeOffset="100328.773">31344 14534 0,'0'0'0,"-88"-52"16,106-19-1,70 0 1,177-34 0,-54 52-1,-123 35 1,18 18-1</inkml:trace>
  <inkml:trace contextRef="#ctx0" brushRef="#br0" timeOffset="100660.445">31344 15275 0,'0'18'0,"0"-36"0,18 71 15,70-53 1,89-17 0,34-19-1,1 1 1,-18-18-1,-71 18 1,-70 17 0,-53 1-1,-17 17 1,-1 0 15,0 0-31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25T12:28:25.1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776 1147 0,'0'0'0,"-18"0"16,1-18-1,17-17 1,17-1 15,54 1-31,17 0 16,18 17 15,-35 36-15,-36 35-1,-53 17 1,-52 18 0,-19-17-1,1-18 1,71-53-1,34 0 1,54 0 0,17 0-1,-17 0 1,-18 70 0,-36 19-1,-17-19 1,-35 1 15,-53-18-15,-36-36-1,-35-17 1,71 0 0,35-17-1,53-19 1,53-17-1,18 1-15</inkml:trace>
  <inkml:trace contextRef="#ctx0" brushRef="#br0" timeOffset="332.412">1076 688 0,'0'0'0,"0"-18"0,-18 18 16,18 36 30,18-36-46,35 52 16,17 19 0,19 17-1,-19 0 1,18-17 0,-52-53-1</inkml:trace>
  <inkml:trace contextRef="#ctx0" brushRef="#br0" timeOffset="584.681">1552 1147 0,'0'17'31,"-17"1"-15,-19 52 0,19-34-16,-19 34 15,-34 71 1,-18 0-1,-1-17 1,1-18 0,0-18-1,70-70 1,36-36 15</inkml:trace>
  <inkml:trace contextRef="#ctx0" brushRef="#br0" timeOffset="1313.907">2417 988 0,'0'0'0,"0"-18"0,-18-17 16,18 0-1,-18 35 1,18 17 15,-17 1-15,17-1-16,0 1 16,0 106-1,0 34 1,0-17-1,-18-17 1,18-36 0,-18-17-1,-17-71 1,17-18 0</inkml:trace>
  <inkml:trace contextRef="#ctx0" brushRef="#br0" timeOffset="1514.774">1852 1058 0,'-18'-53'0,"36"106"0,-36-141 16,54-35 0,70 52-1,35 36 1,-18 35-1,-17 53 1,-88 35 0</inkml:trace>
  <inkml:trace contextRef="#ctx0" brushRef="#br0" timeOffset="1697.121">1870 1676 0,'0'0'0,"-18"53"15,36-18 1,52-35 0,107 0 15,-89-18-15,18-17-16</inkml:trace>
  <inkml:trace contextRef="#ctx0" brushRef="#br0" timeOffset="2162.138">2716 1658 0,'0'0'0,"0"18"16,0-1 0,-17-17-1,17-17 17,0-36-17,-18 35-15,18-70 16,0 17-1,18-34 1,17 52 0,36 53-1,17 53 1,-35 35 0,-18 0-1,-35 18 1,0-18-1,-18-35 17,18-35-32,18-36 15</inkml:trace>
  <inkml:trace contextRef="#ctx0" brushRef="#br0" timeOffset="2595.35">3298 1393 0,'0'0'0,"-35"-17"16,35-1-1,0 36 16,0 52-15,18-52 0,-1 53-16,54 34 31,-18-52-15,-18-17-1,18-36 1,-18-18-1,1-35 1,-1-53 0,18-53-1,-35 71 1,-1 53 0,36 17-1,0 18 1</inkml:trace>
  <inkml:trace contextRef="#ctx0" brushRef="#br0" timeOffset="2964.187">4039 1323 0,'0'-18'31,"-17"18"-16,-36 36 1,35-1-16,-17 18 16,-18 35-1,35 0 1,36-17 0,52-36-1,54-17 1,-54-71-1,-34-18 1,-19-52 0,-17 34-1,-17 19 1,-36 52 15,35 18-31</inkml:trace>
  <inkml:trace contextRef="#ctx0" brushRef="#br0" timeOffset="3343.733">4551 1341 0,'0'0'0,"0"-18"0,-18 18 15,18-18 1,-17 1-16,-19 17 16,1 0 15,-36 17-16,1 36 1,-1 53 0,71-18-1,36-17 1,34-1 0,18-52-1,-35-18 1</inkml:trace>
  <inkml:trace contextRef="#ctx0" brushRef="#br0" timeOffset="3876.872">4974 1358 0,'0'0'16,"0"-17"0,0-1-1,-17 0 1,-1 18-16,-35-17 16,-35 34-1,17 54 1,18 17-1,53 18 1,53-36 0,0-34-1,53-19 17,-35-52-17,-36-36 1,0 19-1,-17-19 1,-18 36 0,0 52-1,-18 36 1,18 18 0,0-1-1,18-17 1,17-35-1,-17-18-15</inkml:trace>
  <inkml:trace contextRef="#ctx0" brushRef="#br0" timeOffset="4325.94">5292 900 0,'0'0'0,"-18"-18"16,0 18 15,18 18 0,-17-1-31,17 18 16,-36 54 0,19-54-16,-1 71 31,18 0-31,-17 70 31,34-53-15,18-17-1,18-53 1,0-17 0,0-19-1,18-17 1,-18-53 0,-36-17-1</inkml:trace>
  <inkml:trace contextRef="#ctx0" brushRef="#br0" timeOffset="4691.764">5627 1288 0,'0'17'0,"0"1"15,0 17 1,0-17-16,0 17 15,-18 53 1,18-35 0,0 0-1,0-35 1,18-18 0</inkml:trace>
  <inkml:trace contextRef="#ctx0" brushRef="#br0" timeOffset="4858.131">5680 1058 0,'0'0'0,"0"-17"16,-18-54 0,0 71 15,18 18-16</inkml:trace>
  <inkml:trace contextRef="#ctx0" brushRef="#br0" timeOffset="5275.074">6015 1288 0,'-35'-18'31,"-1"18"-15,1 35-1,-18 36 1,53 17-1,0-70-15,18 70 16,35-35 0,0-36-1,-18-34 1,-18-36 0,-17-35-1,0-36 1,0 1 15,18 87-15,0 54-16</inkml:trace>
  <inkml:trace contextRef="#ctx0" brushRef="#br0" timeOffset="5590.698">6403 1658 0,'-18'-18'16,"1"1"-1,-1-36 1,0 35-16,1-88 16,17-35-1,35 35 1,53 54 15,36 87-15,-1 53-1,-35 35 1,-52-17 0,-54-18-1,-70-52 1</inkml:trace>
  <inkml:trace contextRef="#ctx0" brushRef="#br0" timeOffset="6006.435">5045 1129 0,'0'0'0,"17"0"31,19 0-31,52-18 16,71 1-1,-89-1 1</inkml:trace>
  <inkml:trace contextRef="#ctx0" brushRef="#br0" timeOffset="6905.14">7691 829 0,'-36'-18'31,"19"18"-15,-1 0-16,-35 0 15,-17 53 1,-36 18-1,-18 17 1,36 36 0,35 17 15,53 35-15,71-70-1,-1-36 1,18-34-1,-17-36 1,17-36 0,-35 1-1</inkml:trace>
  <inkml:trace contextRef="#ctx0" brushRef="#br0" timeOffset="7304.213">7832 1288 0,'0'0'0,"0"-18"31,-18 18-15,-17 0 0,17 0-16,-17 35 15,-18 18 1,18 53-1,52-35 1,54-1 0,35-52-1,-18-18 1,-35-36 0,-18-52-1,-35-18 1,-35 1-1,-1 69 1,1 19 0,35 52-1,0-17 1</inkml:trace>
  <inkml:trace contextRef="#ctx0" brushRef="#br0" timeOffset="7737.76">8378 1305 0,'0'0'0,"0"-17"0,-52 34 47,34 1-47,18 0 0,-35 52 16,35 18-1,35-17 1,35-18 0,1-36-1,17-17 1,-17-53 15,-18-35-15,0-18-1,-53 18 1,0 71 0,0 34-1,-18 36 1,18 18 0,35-1-1,1 1 1,16-54-1</inkml:trace>
  <inkml:trace contextRef="#ctx0" brushRef="#br0" timeOffset="8102.361">8943 1658 0,'0'-18'46,"-18"1"-30,18-19 0,0 1-16,0-18 15,18-53 1,17 18 0,36 53-1,-1 53 1,36 35-1,-35 52 1,-36-16 0,-35 16-1,-18-52 17,-17-17-17,35-54 1</inkml:trace>
  <inkml:trace contextRef="#ctx0" brushRef="#br0" timeOffset="8519.687">9772 864 0,'0'0'16,"18"0"-16,-18 18 15,0 35 1,0 17 15,-36 54-15,1-1-1,17 18 1,1-17 0,-19-18-1,36-18 1,36-35 0,34-18-1,36-35 1,-18-35-1,1-36 1,-72 36-16</inkml:trace>
  <inkml:trace contextRef="#ctx0" brushRef="#br0" timeOffset="8651.804">9807 1341 0,'-35'-18'16,"70"36"-16,-88-54 0,53 19 15,53 17 1,53-18 0,-18 0-16</inkml:trace>
  <inkml:trace contextRef="#ctx0" brushRef="#br0" timeOffset="9167.719">10477 1464 0,'0'0'0,"-35"0"31,53 0 16,-1 0-47,72 0 15,52 0 1,-71 0 0,54-18-16,87 18 15,-69 0 1,-72-17 0,-52-1 15,-18 0 0,0 1-31,-18 17 16,18-35-1</inkml:trace>
  <inkml:trace contextRef="#ctx0" brushRef="#br0" timeOffset="9503.715">11201 1111 0,'0'0'16,"-18"0"-16,0 0 16,36 18 31,0-18-47,-1 18 0,54 52 15,17 1 1,18-1 15,-18 18-15,-88-35-1,-35 18 1,-71-1 0,-35-17-1,17 0 1,19-17-1,34-19 1</inkml:trace>
  <inkml:trace contextRef="#ctx0" brushRef="#br0" timeOffset="30167.638">12365 1199 0,'0'0'0,"0"-17"0,-18-1 31,1 1-31,-1 17 32,18 17-17,0 18 1,-18 1-16,1 34 15,-1 54 1,-17 17 0,17-71-1,18-52 1,0-36 0,0-87-1,35 16 1,1-69-1,-19 87 1,19 53 0,16 71-1,19 18 1,0 35 0,-18-18-1,17-18 16,1-17-15,-1-35 0,18-53-1,-70 17-15</inkml:trace>
  <inkml:trace contextRef="#ctx0" brushRef="#br0" timeOffset="30484.007">13035 952 0,'-18'-35'16,"36"70"-16,-71-123 16,36 88-16,-1 0 15,18 18 32,0 35-47,-18 35 16,1 53 15,-1-88-31,0 53 16,-17 35-1,17 0 1,18-53 0,18-52-1,17-36 1,1-18-16</inkml:trace>
  <inkml:trace contextRef="#ctx0" brushRef="#br0" timeOffset="30816.712">13176 1323 0,'0'0'0,"0"-35"16,-35 105 30,0 1-30,35 17 0,0-53-16,17 18 15,54 18 1,35-71 0,-71 0-1,18-89 1,-53-34-1,-18 17 1,-35 18 0,18 70-1,35 36 17</inkml:trace>
  <inkml:trace contextRef="#ctx0" brushRef="#br0" timeOffset="31012.436">13529 1411 0,'0'-18'125,"0"1"-109</inkml:trace>
  <inkml:trace contextRef="#ctx0" brushRef="#br0" timeOffset="31418.946">13952 1111 0,'0'0'0,"-17"18"46,-1 0-46,0-1 0,1 71 16,17 1 0,17-1-1,54-35 1,0-36 0,-19-34-1,-52-72 1,-35-34 15,-18 17-15,0 53-1,36 0 1</inkml:trace>
  <inkml:trace contextRef="#ctx0" brushRef="#br0" timeOffset="31815.454">14552 1041 0,'71'-36'16,"-142"72"-16,177-125 15,-106 54 1,0-18-1,-35 36 17,17 17-17,-35 35 1,18 35 0,17 54-1,18 35 1,0-106-16,0 158 15,0-175 1,0 122 0,-17-87-1,-19-53 1</inkml:trace>
  <inkml:trace contextRef="#ctx0" brushRef="#br0" timeOffset="31965.47">14587 1499 0,'0'-17'0,"0"34"0,0-52 0,18-18 31,-18 35-31,18 1 16,52-18 0,54 17-1,-19 0-15</inkml:trace>
  <inkml:trace contextRef="#ctx0" brushRef="#br0" timeOffset="32414.52">15452 829 0,'0'0'0,"-18"-35"16,0 17 0,1 0-1,-1 18 1,18 18-1,-18 35 1,18 35 0,18 106-1,0-35 1,-1-18 0,-17-35-1,18-18 1,17-53-1,18-35 1,0-35 15,-35 17-31</inkml:trace>
  <inkml:trace contextRef="#ctx0" brushRef="#br0" timeOffset="32582.646">15416 1217 0,'0'0'0,"-53"0"16,36-18 0,34 18-1,72-17 1,34 17 0,-17-18-1</inkml:trace>
  <inkml:trace contextRef="#ctx0" brushRef="#br0" timeOffset="32754.007">15857 1129 0,'0'0'16,"36"0"-16,-36 18 31,0 17-15,17 18 0,1 17-1,-18-17 1,0 0-1</inkml:trace>
  <inkml:trace contextRef="#ctx0" brushRef="#br0" timeOffset="32886.983">15928 970 0,'0'0'0,"18"-53"16,-18 0-1,17 53 17</inkml:trace>
  <inkml:trace contextRef="#ctx0" brushRef="#br0" timeOffset="33488.854">16245 1393 0,'0'0'16,"0"18"-16,0-36 31,-17 1-15,-1-54-1,0-17 1,18 0 15,0 70-31,36 1 16,52 17 0,0 53-1,0 52 1,-52-34-1,-19-18 1,1-71 15,-18-35-15,18 36-16,-1-54 16,18-35-1,18 71 1,0 53-1,0 70 1,-18 18 0,-35-18-1,0-18 17,-17-17-17,17-35 1,-18-53-1</inkml:trace>
  <inkml:trace contextRef="#ctx0" brushRef="#br0" timeOffset="34194.92">16880 1252 0,'71'0'16,"-53"-17"0,-1-1-16,19 0 15,-1-34 1,-35-19 15,0 53-31,0-17 16,-53 17-1,0 54 1,0 34 0,35 36-1,18-18 1,0 0 0,53-17-1,18-53 1,17-18-1,0-53 1,18-18 0,0-17-1,-18 0 17,-17-18-17,-54 71 1,-17-18-1,-17 53 1,-19 0 0,1 0-1,17 35 1,1 18 0,34 18-1,1 17 1,0 0-1,-36-18 1,-52-17 0,-36-17 15,18-36-31,17-18 16</inkml:trace>
  <inkml:trace contextRef="#ctx0" brushRef="#br0" timeOffset="35143.435">18415 758 0,'0'-17'0,"0"34"78,0 1-78,0 17 16,0 18-1,0-17-15,18 87 16,-18 1 0,17-1-1,-17-17 1,0-53 0,0-36-1,0-34 1,18-54-1,0-52 1,-1 70-16</inkml:trace>
  <inkml:trace contextRef="#ctx0" brushRef="#br0" timeOffset="35360.315">18221 864 0,'0'0'0,"-18"-17"0,1-1 15,17 0 1,35-17 0,36 0-1,-54 17-15,54-17 16,-18 17 0,0 18-1,-18 0 1,18 0-1</inkml:trace>
  <inkml:trace contextRef="#ctx0" brushRef="#br0" timeOffset="35726.4">19173 864 0,'0'0'0,"0"-17"16,-17 17-1,-1 0 1,-35 0 0,-17 17-1,-36 54 1,35 35-1,54 0 1,34-1 0,72-34-1,16-18 1,19-53 15,-89-18-31,18-17 0,35-53 16</inkml:trace>
  <inkml:trace contextRef="#ctx0" brushRef="#br0" timeOffset="38522.095">20285 811 0,'0'0'0,"-18"-35"16,-17 17-1,17 18 16,18 18-15,0 0-16,-17 17 16,17 124-1,17-36 1,1 36 0,17-36-1,0-34 1,18-36-1,18-53 1,-1-36 0</inkml:trace>
  <inkml:trace contextRef="#ctx0" brushRef="#br0" timeOffset="39003.185">20338 1147 0,'-53'0'0,"106"0"0,-159 0 16,0 0 0,88 0-1,89 0 1,52-18 0,54 0-1,17-17 1,-141 17-16,88-17 15,-88 17 1,-89 18 15,-34 36 1,52-19-32,-35 19 15,36 69 1,70-34-1,35-36 1,0-35 0,-35-17-1,-18-54 1,-52-17 0,-54-18-1,18 88 1,53 1-1</inkml:trace>
  <inkml:trace contextRef="#ctx0" brushRef="#br0" timeOffset="39619.373">21731 653 0,'0'0'0,"-18"0"0,1-18 15,-1 18 16,18 18-31,0-1 0,35 71 16,36 36 0,0 17-1,-19 0 17,-16-53-17,-19-35 1,-17-35-1,0-53 1,-17-54 0,17-16-1,53 16 1,53 36 0,17 89-1,-17 52 1,-36-17-1,-52 17 1,-71-18 0,0-34-1,-123-36 17,88 0-17,88-53 1,70-18-1,18 1-15</inkml:trace>
  <inkml:trace contextRef="#ctx0" brushRef="#br0" timeOffset="39969.056">22578 988 0,'17'0'16,"1"0"-16,0 0 15,17 0 1,0 0 0,1-36-1,-19-16 1,-17 16 0,-17 19 15,-54 34-16,-35 71 1,88 1 0,18-1-1,53 0 1,36-35 0,-1-53-1,-35-35-15</inkml:trace>
  <inkml:trace contextRef="#ctx0" brushRef="#br0" timeOffset="40617.852">23495 917 0,'0'0'15,"0"35"-15,18-35 47,-1 0-31,1 0-16,17-17 15,0-36 1,-35 0 0,0 35-1,-17 18 1,-36 18-1,-18 53 1,36-1 0,35 18-1,71-35 1,17 18 0,88-54 15,-35-17-16,-52-35-15</inkml:trace>
  <inkml:trace contextRef="#ctx0" brushRef="#br0" timeOffset="40834.279">24359 829 0,'0'0'0,"18"-18"0,-18-17 16,0 17-1,-35 18 1,-18 53-1,0 18 1,0 17 0,0 18-1,0-35 1,18-36 0,17-35-1</inkml:trace>
  <inkml:trace contextRef="#ctx0" brushRef="#br0" timeOffset="41051.692">24024 900 0,'0'0'15,"0"-18"-15,0-35 16,0 88 15,18-17-31,17 70 16,0-35-1,54 35 1,-37-17 0,19-71-1,-36 0-15</inkml:trace>
  <inkml:trace contextRef="#ctx0" brushRef="#br0" timeOffset="41433.249">24624 864 0,'0'0'0,"-18"0"15,-17 0 1,53 0 31,-1 0-47,19 0 15,-1-17 1,0-36 0,-35 35-1,0 0-15,-35 18 16,-18 0 0,0 71-1,35 0 16,18 17-15,18-18 0,17-17-1,36-35 1,-54 0-16</inkml:trace>
  <inkml:trace contextRef="#ctx0" brushRef="#br0" timeOffset="42052.104">25241 758 0,'0'0'0,"-17"-17"15,-1 17 17,-17 0-17,-18 35 1,-35 36 0,35-1-1,35 18 1,36-17-1,35-18 1,35-18 0,53-17-1,-35-53 1</inkml:trace>
  <inkml:trace contextRef="#ctx0" brushRef="#br0" timeOffset="42531.346">25629 811 0,'0'0'16,"-17"-35"-1,-1 35 1,0 18 0,-35 52-1,36-17 1,17 18-1,0-1 1,53-17 0,35-35-1,-35-18 1,35-35 0,0-54-1,-35 1 1,-18-18 15,-35 71-31,-17 88 47,-1 0-31,18 17-1,0-34-15,18 17 16,17 17-1,-17-52 1,-1-18 0</inkml:trace>
  <inkml:trace contextRef="#ctx0" brushRef="#br0" timeOffset="42964.726">26352 423 0,'0'0'0,"0"-17"0,-17 17 15,-18 0 1,17 0-1,18 17 1,0 1 0,0 0-16,0 70 15,0 18 1,0-1 0,0 1-1,0 0 1,0-18-1,0-17 17,35-18-17,0-36 1,18-17 0,36-17-1,-72-1-15</inkml:trace>
  <inkml:trace contextRef="#ctx0" brushRef="#br0" timeOffset="43163.358">26317 829 0,'0'0'0,"88"-18"46,-70 18-46,70-17 16,18-1 15,-71 18-31,54-18 0</inkml:trace>
  <inkml:trace contextRef="#ctx0" brushRef="#br0" timeOffset="43530.124">26882 847 0,'17'0'0,"54"0"15,-159 0-15,193 0 0,-52-36 31,-35 19-31,0-36 16,-36 18 0,-53 35 15,-17 52-15,18 19-1,34 0 1,36 17-1,36-35 1,34 0 0,1-53-16</inkml:trace>
  <inkml:trace contextRef="#ctx0" brushRef="#br0" timeOffset="44179.838">27464 847 0,'0'0'0,"0"-18"31,0 0-15,0 1-1,-18 17 1,0 0-16,1 0 15,-54 0 1,18 53 0,0 17-1,36 18 1,17 1 0,35-19-1,18-35 1,0-35-1,0-17 1,35-71 15,-17-36-15,17-17 0,-35-35-1,-18 17 1,-35 35-1,-35 54 1,-18 35 0,17 87-1,19 37 1,-1 69 0,1 1-1,-1 0 1,-17-36-1,35-17 1,0-35 0,0-54-1</inkml:trace>
  <inkml:trace contextRef="#ctx0" brushRef="#br0" timeOffset="53530.964">5927 2628 0,'0'18'47,"-36"17"-31,36-17-16,-35 52 16,0 54-1,17-1 1,18-52-1,0-36 1,35-53 15,-17-17-15,0 18 0,-1-1-1,1 18 1,0 0-1,17 18 1,-17-1 0,17-17-1,53 0 1,0 0 0,-17-35-1,-1-18 1,-34-35-1,-19-53 1,-17 0 0,-35 35-1,-18 18 1,-17 52 0,-19 19-1,19 17 1,-18 35-1,-1 71 1,19-36 15,52 18-15,18-35 0,18 0-1,35 0 1,17-35-1,71-36 1,18-35 0,-106 36-16</inkml:trace>
  <inkml:trace contextRef="#ctx0" brushRef="#br0" timeOffset="53964.216">6826 2875 0,'18'0'31,"17"-18"-16,-17 1 1,-1-1-16,-17-17 16,18-36-1,-36 54 1,-17 17 0,-35 35-1,-1 36 1,53 17-1,18-18 1,36-17 0,52-17 15,18-36-15,0-71-1,-71 53-15</inkml:trace>
  <inkml:trace contextRef="#ctx0" brushRef="#br0" timeOffset="54362.94">7302 2522 0,'36'-17'31,"-36"-1"-31,17 18 0,1-35 15,-18-18 17,0 0-32,-35 35 15,17 1 17,0 34-17,-34 72 1,-1 52-1,0 17 1,35 1 0,18-18-1,0-35 1,0-35 0,0-18-1,0-71 16</inkml:trace>
  <inkml:trace contextRef="#ctx0" brushRef="#br0" timeOffset="54545.833">7144 2963 0,'0'0'0,"0"-17"15,0-1 1,0 0-1,53 1 1,0-1 0,-36 18-16,36-18 15,-18 1-15</inkml:trace>
  <inkml:trace contextRef="#ctx0" brushRef="#br0" timeOffset="55028.387">7743 2716 0,'0'0'0,"0"-17"0,-35-1 15,18 18 1,-19 0 15,1 0-15,17 0-16,-35 53 15,18 35 1,18 0 0,34-17-1,54-18 1,-1-35 0,18-18-1,-17-36 1,-36-52-1,-35 17 1,0 36 0,0 18-1,0 34 1,-17 36 15,17 18-15,17-18-1,36-18 1,0-17 0,0-18-16</inkml:trace>
  <inkml:trace contextRef="#ctx0" brushRef="#br0" timeOffset="55478.154">8308 2769 0,'0'-17'0,"0"87"0,0-123 0,0 18 15,0 17-15,-18 18 16,1 0 0,-19 36-1,36 34 17,0 18-17,53-35 1,0 0-1,53-53 1,-35 0 0,-19-53-1,1-35 1,-35 0 0,-18 17-1,0 36 1,-18 88 15,1 18-15,17-54-1,0 36-15,0 18 16,35-18 15,0-36-15,-17-17-16</inkml:trace>
  <inkml:trace contextRef="#ctx0" brushRef="#br0" timeOffset="55843.369">8961 2293 0,'0'0'0,"0"-18"0,-18 1 16,0 17 0,18 17 31,0 19-47,0 70 31,0-71-31,0 53 15,0 71 1,0-36 0,0 18-1,18-70 1,0-18 0,-1-36-1,1-17 1</inkml:trace>
  <inkml:trace contextRef="#ctx0" brushRef="#br0" timeOffset="56344.34">9190 2222 0,'0'-17'0,"0"34"47,0 1-32,0 17 1,0 36-1,-18 17 1,18 0 0,-17 36-1,17-71-15,0 17 16,-18 71 0,18-52-1,0-19 16,0-35-15,0 1 0,18-36-1,34 0 1,19-18 0,0-17-1,-18-36 1</inkml:trace>
  <inkml:trace contextRef="#ctx0" brushRef="#br0" timeOffset="56542.806">9155 2716 0,'0'0'0,"-18"0"0,0 0 0,1-17 31,34-1-15,71 18 0,-35-18-1,-17 1-15</inkml:trace>
  <inkml:trace contextRef="#ctx0" brushRef="#br0" timeOffset="57343.171">10283 2928 0,'0'18'78,"-17"-18"-78,17 17 16,0 19-16,-18 34 31,18-35-31,-17 1 16,17 17-1,0-36 1,-18-52 15,18 17-31,0 1 0</inkml:trace>
  <inkml:trace contextRef="#ctx0" brushRef="#br0" timeOffset="57507.593">10213 2663 0,'0'0'0,"0"-52"15,-18-1 1,18 35 0,0 36 30,0-1-30</inkml:trace>
  <inkml:trace contextRef="#ctx0" brushRef="#br0" timeOffset="57939.409">10495 2999 0,'0'0'0,"18"53"16,-18-36-16,0 18 16,0 1-1,0-19 1,0-34 15,-18-36-15,18-35-1,0-36 1,0 106 0,35-70-1,1 88 1,52 36 0,0 34-1,-35 1 1,-35 35-1,-18-54 1,-18 1 0,0 0-1</inkml:trace>
  <inkml:trace contextRef="#ctx0" brushRef="#br0" timeOffset="58377.952">11342 2893 0,'0'0'16,"-35"-18"0,-18-17-1,35 17 1,0 18-1,18 71 32,0-54-47,18 36 16,0-35-16,17 70 16,0-17-1,18-18 1,-18-36-1,1-17 17,17-35-17,-18-36 1,0-34 0,18-1-1,-18 18 1,-17 70-1,0 18 1</inkml:trace>
  <inkml:trace contextRef="#ctx0" brushRef="#br0" timeOffset="58772.484">12100 2857 0,'-53'-35'16,"36"18"0,-19 17-1,1-18 1,18 18-16,-19 18 16,1 17-1,17 53 1,18 0-1,53-17 1,18-36 0,-1-35-1,-17-18 1,-17-34 0,-36 34-16,0-88 15,0 18 1,-36 17-1,-17 54 1,36 17 0</inkml:trace>
  <inkml:trace contextRef="#ctx0" brushRef="#br0" timeOffset="59205.704">12524 2822 0,'0'0'0,"-18"0"0,0-17 15,1-1 1,-19 0 0,19 18-1,-1 0 1,-35 18 0,0 17-1,0 36 1,36-1-1,17 19 1,53-19 0,35-17-1,18-35 1,35-36 0,-106 18-1</inkml:trace>
  <inkml:trace contextRef="#ctx0" brushRef="#br0" timeOffset="59537.356">12965 2840 0,'0'0'0,"0"-18"16,-36 18 0,19 0-16,-19 0 15,-17 53 1,1 0-1,52 35 1,17-17 0,89-18-1,-18-53 1,-35 0 0,-35-53-1,-36-71 1,0 54-1,-34-1 1,-1 54 0,17 17-1</inkml:trace>
  <inkml:trace contextRef="#ctx0" brushRef="#br0" timeOffset="60570.323">13123 2999 0,'0'17'78,"0"1"-62,0 0-16,0-1 0,36 36 15,-19 18 1,19-36 15,16-17-31,-16-18 16,-19 0 0</inkml:trace>
  <inkml:trace contextRef="#ctx0" brushRef="#br0" timeOffset="60885.728">13441 2417 0,'0'0'0,"-18"-53"15,18 35 1,-17 18-1,17 18 1,0 70 0,17 88-1,1-35 1,-18-17 15,17-18-15,-17-18-1,0-35 1</inkml:trace>
  <inkml:trace contextRef="#ctx0" brushRef="#br0" timeOffset="61202.913">13388 2928 0,'0'0'0,"-18"-18"31,18 1-15,53-1 0,0 0-1,18 1 1,-1 17 0,-52 0-1,17 0 1,-17 0-1,-18 17 1,0 19 0,0 17-1,0-18 1,0 0 0</inkml:trace>
  <inkml:trace contextRef="#ctx0" brushRef="#br0" timeOffset="61384.677">13723 2646 0,'0'0'0,"0"-71"0,0-17 16,0 53 15,-18 35-16,18 35 1,0-17-16</inkml:trace>
  <inkml:trace contextRef="#ctx0" brushRef="#br0" timeOffset="61701.108">13829 2769 0,'0'0'0,"0"18"0,-18 17 15,1-17-15,17 35 16,0 35 0,35-17-1,18-19 1,35-34 0,-17-18 15,-36-35-16,-35-53 1,-18-36 0,-17 36-1,-18 35 1,0 71 0</inkml:trace>
  <inkml:trace contextRef="#ctx0" brushRef="#br0" timeOffset="62000.588">14270 3122 0,'0'-35'31,"0"0"-15,0 17-16,0-17 15,0-54 1,35 19 0,36 17-1,87 88 1,-52 53 0,-53 1-1,-53-1 1,-17-35-1,-19-36 1</inkml:trace>
  <inkml:trace contextRef="#ctx0" brushRef="#br0" timeOffset="62516.668">15099 2469 0,'0'0'15,"18"-35"-15,-18-18 16,0 36 0,-18-1-16,-17 18 15,-18 0 16,-36 88-15,1 36 0,35 34-1,18 54 1,53-71 0,35-53-1,17-17 1,36-53-1,18-36 1,-72 18-16</inkml:trace>
  <inkml:trace contextRef="#ctx0" brushRef="#br0" timeOffset="62935.992">15487 2875 0,'0'0'0,"0"-18"0,-35-17 32,17 35-32,0-17 15,1 17 1,-1 52-1,-17 54 1,35 0 0,35-18-1,18-35 1,18-35 0,-36-36-1,0-70 1,-17-35 15,-18-1-15,-53 18-1,0 53 1,18 53-16</inkml:trace>
  <inkml:trace contextRef="#ctx0" brushRef="#br0" timeOffset="63481.338">15681 2875 0,'0'0'0,"0"-18"16,0 1-1,-18 34 17,-17 19-17,17 34 1,18 1-1,53-18 1,36 0 0,16-18-1,1-17 1,-71-18-16,36-53 16,-36-18-1,-17 1 1,-18 17-1,-18 35 17,-35 36-17,36 35 1,-1 17 0,53 1-1,36-1 1,-36-34-16</inkml:trace>
  <inkml:trace contextRef="#ctx0" brushRef="#br0" timeOffset="64013.574">16616 3069 0,'-35'18'16,"17"-18"0,0 17-1,1 1 1,-1 0-1,0-18 1,18-18 15,-17-17-15,17 17 0,0-17-16,0-18 15,17-18 1,36 18-1,18 18 1,52 53 15,-70 70-15,-35 0 0,-1 0-1,-17 1 1,-35-36-1,18-36 1</inkml:trace>
  <inkml:trace contextRef="#ctx0" brushRef="#br0" timeOffset="64429.087">16916 2452 0,'0'0'15,"0"-18"-15,0 1 16,17 17 15,-17 70-15,0 36-1,0 35 1,0-35 0,0-53-16,0 70 15,0 36 1,18-106-1,17 17 1,18-34 0,18-36 15,-54-18-31</inkml:trace>
  <inkml:trace contextRef="#ctx0" brushRef="#br0" timeOffset="64596.768">17074 3034 0,'0'0'16,"-35"-18"-16,-18 1 15,89 17 1,52-18 0,18-17-1,-18-1 1</inkml:trace>
  <inkml:trace contextRef="#ctx0" brushRef="#br0" timeOffset="66410.758">17921 2646 0,'0'17'16,"18"-17"46,-1 0-62,19-17 16,52-1-1,0 18 1,-53 0 0</inkml:trace>
  <inkml:trace contextRef="#ctx0" brushRef="#br0" timeOffset="66610.834">17921 2787 0,'-18'18'0,"36"-36"0,-71 71 15,36-36 1,17 1 0,52-18 15,-16 0-31,17 0 16,88-53-1,-53 18 1,-53 17-16</inkml:trace>
  <inkml:trace contextRef="#ctx0" brushRef="#br0" timeOffset="66893.024">18680 2399 0,'-36'53'16,"72"-106"-16,-19 18 0,-17-1 15,0 54 48,0 0-63,0-1 15,-17 89 1,-1 18 0,-35 17-1,0-36 1,18-16-1,35-72-15,0 1 16</inkml:trace>
  <inkml:trace contextRef="#ctx0" brushRef="#br0" timeOffset="89391.028">758 4269 0,'0'-18'47,"0"0"-31,0 1-1,-17 17 17,-1 17-17,-17 36 1,0 18-1,-1 35 1,-17-18 0,18 0-1,35-17 1,0-36 0,18-35 46,-1 0-46,1 0-16,0 0 15,35 0 1,17 0 0,-52 0-16,35-18 15,0 18 1,17-35-1,-35 0 1,1-36 0,-36 1-1,-18 34 1,0 36 15,18 18 0,-17 17-31,17-17 16,-18 52 0,-17 36-1,0-18 1,17 1 0,18-36-1,-18-36 1,36-17-1,53-70 1,-1-1 0</inkml:trace>
  <inkml:trace contextRef="#ctx0" brushRef="#br0" timeOffset="89926.013">988 4092 0,'0'0'0,"-18"-17"0,18-1 31,-18 36 1,36 17-17,17 18 1,18 0-1,-17 0-15,-19-36 16,71 54 0,1-36-1,-19 18 1,1 0 0,-54-35-1,-17 17 16,18 0-31,-36 36 16,-17 17 15,35-53-31,-70 89 16,-1-19 0,-17 1-1,17-53 1,1 0-1,17-35 1,17-18 0,36-36-1,36-34 1</inkml:trace>
  <inkml:trace contextRef="#ctx0" brushRef="#br0" timeOffset="90804.794">1993 4639 0,'0'0'0,"0"35"16,0-17 0,35-18 15,18 0-15,18-35-1,-18-1 1,-36 19-16,1-36 15,-18 18 1,0 17 0,-53 18-1,-35 18 1,17 34 0,1 54-1,70-18 1,35 1-1,36-19 1,17-52 15,18-18-15,-18-35-16</inkml:trace>
  <inkml:trace contextRef="#ctx0" brushRef="#br0" timeOffset="91239.007">2593 4692 0,'0'0'0,"0"18"16,0-1-16,0 18 16,0 18-1,0 0 1,0-35-1,-18-53 17,18 17-32,-17-70 31,17-18-15,17 18-1,19 35 1,34 53-1,1 53 1,-36 0 0,0 70-1,-35-70 1,0 0 0,0 0-1,18-53 1</inkml:trace>
  <inkml:trace contextRef="#ctx0" brushRef="#br0" timeOffset="91803.3">3440 4604 0,'0'0'0,"17"-18"16,1 0 0,-18 1-16,0-1 15,-53 1 1,0 17-1,-53 17 1,0 54 0,53-1 15,71 1-15,70-1-1,53-17 1,0-53-1,-52-53 1,-19-17 0,-52-54-1,-18 71 1,-18 71 15,18 53-15,18-1-1,35 18 1,17-35 0,-34-17-1,-19-36 1</inkml:trace>
  <inkml:trace contextRef="#ctx0" brushRef="#br0" timeOffset="92405.945">4092 4110 0,'0'0'15,"0"-18"-15,-17-35 16,-1 53-1,18 36 1,-18 16 0,18 54-1,0 18 1,18 35 15,0-54-15,-18-34-1,0-18 1,17-18 0,-17-70 15,0 17-31,0-52 16,35-36-1,18 18 1,0 35-1,18 53 1,-1 53 0,-17 35-1,-53 0 17,0 0-32,-70 0 31,35-52-16,-71-19 1,70-17 0,36-53-1</inkml:trace>
  <inkml:trace contextRef="#ctx0" brushRef="#br0" timeOffset="92770.01">4533 4180 0,'0'0'0,"0"-53"31,0 18-15,-17 35 15,17 53-15,0-35-16,0 70 15,0 35 1,0 19 0,17-1-1,-17-88 1,0 17-1,35-52 1,-17-18 0</inkml:trace>
  <inkml:trace contextRef="#ctx0" brushRef="#br0" timeOffset="93150.732">4851 4551 0,'-18'0'0,"36"0"0,-18 0 31,17 0-15,36-18 0,18-17-1,-54 17-15,1-17 16,-18-18-1,-18 18 1,-70 35 0,0 53-1,35 17 1,35 36 0,54-18 15,52-17-16,53-1 1,-17-70 0,-72 0-16</inkml:trace>
  <inkml:trace contextRef="#ctx0" brushRef="#br0" timeOffset="93752.181">5680 4568 0,'0'0'0,"0"-35"31,-18 18-31,-17-1 16,35 0-16,-71 1 31,-17-1-16,-18 36 1,18 35 0,53 17-1,52 18 1,54 0 0,70-17-1,-53-71 1,-52-35-1,34-36 1,-35-105 0,-17 35-1,0 17 1,-18 36 15,0 70-31,-18 18 16,18 89 15,-18-1-15,18 35-1,0 36 1,18-36 0,-18-52-1,18 0 1,-18-1-1,17-70 1</inkml:trace>
  <inkml:trace contextRef="#ctx0" brushRef="#br0" timeOffset="94102.514">6138 4586 0,'0'0'15,"-17"-18"-15,-1 18 0,0-17 16,18-1 15,18 18-31,17 0 16,1 0-16,69 0 16,19 35-1,-36 1 1</inkml:trace>
  <inkml:trace contextRef="#ctx0" brushRef="#br0" timeOffset="94267.145">6191 4833 0,'0'0'0,"-17"18"0,-19-1 16,54 1 15,35-18-16,-18 0-15,53 0 16,1-53 0</inkml:trace>
  <inkml:trace contextRef="#ctx0" brushRef="#br0" timeOffset="94915.372">7302 4339 0,'0'0'0,"-35"0"15,35 18 1,18-18 15,17-18-15,-17 18-16,17-35 15,-17-18 1,-18-18 0,-18 18-1,-35 36 1,0 17-1,-17 35 1,52-17-16,-35 52 16,0 89-1,36-18 1,17-35 0,-18 35-1,18 0 1,0-17-1,-18-36 17,18-70-17,18-18 1</inkml:trace>
  <inkml:trace contextRef="#ctx0" brushRef="#br0" timeOffset="95115.011">6967 4762 0,'0'0'0,"-17"-17"0,34-1 16,36 1 0,18 17-1,17-18 1,18 0-1</inkml:trace>
  <inkml:trace contextRef="#ctx0" brushRef="#br0" timeOffset="95679.951">7655 4657 0,'0'0'0,"18"-18"16,-18 0-1,-35 1 1,-18 17-1,0 35 1,-18 18 0,18 17 15,53 19-15,53-1-1,35-53 1,-35-17-1,0-71 1,-35-35 0,0-18-1,-1 35 1,-17 54 0,0 52-1,0 0 1,0 89-1,35-36 1,18 0 0,0-53-1,-17-35 1</inkml:trace>
  <inkml:trace contextRef="#ctx0" brushRef="#br0" timeOffset="96079.782">8132 4251 0,'0'0'15,"-36"-53"-15,1 0 16,0 35-1,17 18 1,0 0 0,1 53-1,-1 36 17,18 34-17,0 18 1,0 18-1,-35 0 1,0-53 0,-1 17-1,36-70 1,36-35 0,-1-18-1</inkml:trace>
  <inkml:trace contextRef="#ctx0" brushRef="#br0" timeOffset="96562.555">8643 4568 0,'0'0'0,"-18"0"15,18-17 1,-35 17 15,35-18-15,-18 18-16,1 0 16,-18 0-1,-18 35 1,17 18-1,1 0 1,53 35 0,52 36 15,-34-71-15,-1 35-1,-35-53 1,-35 1-1,-71-36 1,0 0 0,35 0-1,71-36 1</inkml:trace>
  <inkml:trace contextRef="#ctx0" brushRef="#br0" timeOffset="96911.675">8767 4780 0,'0'0'0,"17"-18"0,36 1 31,18-1-15,-36 1-1,18-54 1,-36 18 0,-34 35-1,-36 18 1,-35 18 0,35 70-1,35 36 1,71 17-1,35-71 1,-17-34 0,-36-36-1</inkml:trace>
  <inkml:trace contextRef="#ctx0" brushRef="#br0" timeOffset="97926.987">3422 4533 0,'18'0'16,"-1"0"-16,1 0 15,35 18 1,0-18 0,0 0-1,0 17 1,-1 1-1,-16 0 1,-19 17 0,1-35-1</inkml:trace>
  <inkml:trace contextRef="#ctx0" brushRef="#br0" timeOffset="99174.921">10178 4780 0,'0'0'16,"-18"0"0,0 0 15,1 0 0,34 0 32,1 0-63,88 0 15,35 0 1,18 0-1,-1 0 17,-16 0-17,-125-18-15,54 18 16,-36 0 0,-35-17 15,0-1-16,-18 18 1,18-17 0,0-1-16,36 0 15,-19 1-15</inkml:trace>
  <inkml:trace contextRef="#ctx0" brushRef="#br0" timeOffset="99591.929">10883 4498 0,'0'0'0,"-35"0"15,0 0 1,70 18 15,-17-1-15,17-17-16,53 53 15,18-18 1,0 1 0,-18-1-1,-18 0 1,-34-35 0,-19 18-1,-34 17 1,-54 18-1,-35 35 17,0-35-17,-52 18 1,52-1 0,53-17-1,53-35-15</inkml:trace>
  <inkml:trace contextRef="#ctx0" brushRef="#br0" timeOffset="118876.973">12294 4780 0,'0'-18'16,"0"1"15,0 34 31,0 19-46,0-19-16,18 36 16,0 53-1,-18-18 1,0-17 0,-18-36-1,18-17-15,-18-18 16,1 0-1,17-71 1</inkml:trace>
  <inkml:trace contextRef="#ctx0" brushRef="#br0" timeOffset="119047.187">12241 4568 0,'0'0'0,"-17"-17"0,-1-1 31,0 18-31,18-17 16,36 17 15</inkml:trace>
  <inkml:trace contextRef="#ctx0" brushRef="#br0" timeOffset="119494.075">12524 4974 0,'0'0'16,"0"18"-16,17 35 0,1 0 31,-18 0-16,0-36 17,-18-34-17,-17-36 1,35 35-16,-18-88 16,18 0-1,53 36 1,53 34-1,18 72 1,-19 52 0,-52 0-1,-35 18 1,-18-35 15,-18-36-15,18-18-1,18-17-15</inkml:trace>
  <inkml:trace contextRef="#ctx0" brushRef="#br0" timeOffset="119925.51">13070 4868 0,'0'18'0,"0"-36"0,18 1 16,-18 34 31,0 19-32,18-1-15,17 53 16,0 0 15,1-35-15,34-18-1,-17-35 1,-35 0-16,17-52 16,0-1-1,0-106 1,-17 71-1,0 35 1,-18 35 0,-36 18-1,1 18 1</inkml:trace>
  <inkml:trace contextRef="#ctx0" brushRef="#br0" timeOffset="120323.52">13617 4886 0,'0'0'0,"0"-18"16,-17 18 15,-1 0-16,0 71 1,18-53-16,0 70 16,18 0-1,17-35 1,18-36 0,-18-17-1,-17-35 1,0-35-1,-36-107 17,-17 124-17,-1 0 1,1 36 0,0 17-16</inkml:trace>
  <inkml:trace contextRef="#ctx0" brushRef="#br0" timeOffset="120707.083">14217 4904 0,'18'-18'0,"-36"36"0,53-36 0,-17-17 32,-18 17-32,0 0 15,-18 1 1,-17 17 0,-89 35-1,19 36 1,34 17-1,71 0 1,88 0 0,53-17-1,18-54 1,70-34 0,-140-19-1</inkml:trace>
  <inkml:trace contextRef="#ctx0" brushRef="#br0" timeOffset="121206.355">14887 4851 0,'0'0'0,"-17"-18"16,17 0-1,0 1 1,-36-1 15,1 36-15,-71 35-1,71-36 1,17 1-16,-17 70 16,35-17-1,53-1 1,17-34 15,-17-36-15,-17-36-1,-1-70 1,-17 18 0,-18 18-1,0 52 1,17 53-1,-17 36 1,35 17 0,1-17-1,-19-18 1,19-18 0</inkml:trace>
  <inkml:trace contextRef="#ctx0" brushRef="#br0" timeOffset="121623.563">15328 4498 0,'0'0'16,"-17"-18"-16,17 1 0,-18-19 16,0 1-1,1 35 32,17 35-31,0 54-1,0-54 1,0 71-16,17 35 31,-17 0-15,18-18 0,0-34-1,-1-37 1,1-34-1</inkml:trace>
  <inkml:trace contextRef="#ctx0" brushRef="#br0" timeOffset="121805.226">15222 4886 0,'0'0'0,"-17"-35"15,17-18 1,35 35-1,36 18 1,17 0 15,18-18-15,-36 18-16</inkml:trace>
  <inkml:trace contextRef="#ctx0" brushRef="#br0" timeOffset="121987.744">15646 4745 0,'17'0'15,"-34"0"1,34 17 15,-17 19-15,0-19-16,0 72 15,0-19 1,0-17 0,-17 0-1</inkml:trace>
  <inkml:trace contextRef="#ctx0" brushRef="#br0" timeOffset="122138.744">15734 4621 0,'18'-53'15,"-36"106"-15,53-158 0,-35 87 31,0 0-15,-17 18-16</inkml:trace>
  <inkml:trace contextRef="#ctx0" brushRef="#br0" timeOffset="122520.368">16034 4710 0,'0'0'0,"-53"0"31,35 17-31,-35 1 32,36-1-32,-36 36 15,53 36 1,35-1-1,53-18 1,-17-34 0,-18-36-1,-18-18 1,-35-53 0,0 36-16,0-88 15,0 17 1,0 53-1,-18 53 1,1 0-16</inkml:trace>
  <inkml:trace contextRef="#ctx0" brushRef="#br0" timeOffset="122854.094">16298 5151 0,'0'0'0,"18"17"16,17-17 0,-17-70-1,-18-19 1,18-34 0,17-1-1,35 54 1,36 88-1,0 87 1,-53 1 15,-35 0-31,-36-18 16,-35-35 15,-18-53-15,54 0-16</inkml:trace>
  <inkml:trace contextRef="#ctx0" brushRef="#br0" timeOffset="123602.003">17462 4445 0,'0'0'0,"18"-53"31,-18 35-16,0 1 1,-18 17 0,-52 0-1,-18 35 1,-18 18 0,71-35-16,-36 52 15,1 18 1,34 18-1,36 18 1,18-36 0,35-18 15,35-34-31,18-54 31,35-35-15,-35 0-16</inkml:trace>
  <inkml:trace contextRef="#ctx0" brushRef="#br0" timeOffset="123952.338">17727 4727 0,'0'-17'0,"0"34"0,0-52 16,0 17 15,-18 18-15,1 18-16,-18 0 15,-1 52 1,19-17 0,17-35-16,17 70 15,36-35 1,18-18 15,-1-35-15,-17-53-1,-18-70 1,-35 17 0,0 35-1,-35 36 1,0 35 0</inkml:trace>
  <inkml:trace contextRef="#ctx0" brushRef="#br0" timeOffset="124404.988">18115 4762 0,'0'-17'0,"0"-1"15,-18 18 16,18 18-15,-17 35 0,17 35-1,17-17 1,36-1 0,-35-70-16,35 18 15,0-18 1,0-36-1,-18-52 1,18-18 0,-35 36-1,-1 35 1,-34 52 0,-1 54 15,18-1-16,0 19 1,18-19 0,17-52-1</inkml:trace>
  <inkml:trace contextRef="#ctx0" brushRef="#br0" timeOffset="124736.236">18521 5080 0,'0'0'0,"0"-18"15,17 1 1,-17-1-16,18-35 16,-18 36-16,18-89 15,17 17 1,0 19 15,18 35-31,18 35 31,35 70-15,-71 36 0,-35 0-1,-18-18 1,1-17 0,-19-36-1,1-17 1,17-18-16</inkml:trace>
  <inkml:trace contextRef="#ctx0" brushRef="#br0" timeOffset="125216.855">19262 4251 0,'0'0'0,"0"-18"15,-18 18 1,18 18 31,0 53-16,18-36-31,-18 18 0,0 70 16,0 1-1,0-1 1,0 1 15,0-89-31,35 35 16,-17-17-1,17-17 1,18-19 0,17-34-1,1-54 1</inkml:trace>
  <inkml:trace contextRef="#ctx0" brushRef="#br0" timeOffset="125386.333">19385 4674 0,'0'0'0,"-18"-17"0,-17-1 16,18 18-1,87-18 16,18 1-15,1-1 0</inkml:trace>
  <inkml:trace contextRef="#ctx0" brushRef="#br0" timeOffset="125698.836">19932 4604 0,'-18'0'0,"1"0"0,52 0 0,-88 0 16,71 0 15,52 0 0,1 0-15,-36 17 0,-35 1-1</inkml:trace>
  <inkml:trace contextRef="#ctx0" brushRef="#br0" timeOffset="125865.598">19879 4798 0,'0'0'0,"-53"35"16,35 18-1,18-35 1,53 17 0,0-35-1,35-18 1,-17 1-1</inkml:trace>
  <inkml:trace contextRef="#ctx0" brushRef="#br0" timeOffset="126431.824">20832 4445 0,'-36'0'15,"19"0"1,-1 0 0,-35 18-1,35-18-15,-35 35 16,-17 35-1,35 19 1,35 16 0,88-16-1,88-19 1,-52-87 0,-18-36-1,-18-53 1,-53-18-1,-70 36 1,-106 35 15,0 89-15,70-1-16</inkml:trace>
  <inkml:trace contextRef="#ctx0" brushRef="#br0" timeOffset="127460.674">19861 4639 0,'0'0'0,"18"0"63,0 0-63,17 0 15,-17 0-15,34 0 16,1 0-1,-17 0 1,-19 0 0,1 0 15,-36 0 0</inkml:trace>
  <inkml:trace contextRef="#ctx0" brushRef="#br0" timeOffset="127746.084">19897 4904 0,'0'0'0,"-18"17"16,18 19-1,0-19 1,35 1 0,1-18 15,-19 0-31,18 0 16,18 0-1,0-35 1,0-1-1,-35 19-15</inkml:trace>
  <inkml:trace contextRef="#ctx0" brushRef="#br0" timeOffset="129559.327">21696 4710 0,'0'17'16,"-18"-17"78,1 18-79,52-18 110,-18 0-109,36 0-16,124 17 15,-124-17-15,105 0 16,36 0 0,-35 0-1,-106 0 1,-18 0 0,-35-17 46,0-1-46,0 1-1,18-1 1,17-17 0</inkml:trace>
  <inkml:trace contextRef="#ctx0" brushRef="#br0" timeOffset="129945.089">22613 4516 0,'0'0'0,"-35"0"47,35 17-31,17 1-1,1-18 1,53 35 0,-18 0-1,17 18 1,-52-35 0,-18 0-16,0 34 15,-18 1 1,-52 0-1,-1 0 1,0 0 0,18-35-1,36-18 1,70 0 0</inkml:trace>
  <inkml:trace contextRef="#ctx0" brushRef="#br0" timeOffset="131506.817">23424 4604 0,'0'0'16,"18"0"-16,0 0 16,-1-36-1,1 19 1,-18-18 0,-53 35 15,-35 0-16,35 17 1,-18 36 0,54-35-16,-1 35 15,18 35 1,71-18 0,-1-52-1,18-18 1,-35-53 15,18-35-15,-1-106-1,-34 70 1,-36 1 0,0 52-1,0 36 1,0 88 15,0-18-31,0 54 16,0 16-1,0-16 1,0-19 0,17 1-1,1-18 1,53-18-1,-1-35 1</inkml:trace>
  <inkml:trace contextRef="#ctx0" brushRef="#br0" timeOffset="131872.67">24112 4516 0,'0'0'0,"-17"0"16,-19 17-1,1 1 1,35 17 0,18-17-1,52-18 1,1 0 0,-1-36-1,-34-16 1,-36-1-1,0 0 1,-53 35 15,18 18-15,-36 18 0,53 17-1,36-17 1,17-1-1,-17-17-15</inkml:trace>
  <inkml:trace contextRef="#ctx0" brushRef="#br0" timeOffset="132372.392">24500 4463 0,'36'0'16,"-19"0"0,36-18-1,-17-35 1,-19 18 0,-17 17-1,-35 1 1,-18 34-1,35-17 1,-17 35-16,17 36 31,18 0-15,18-1 0,53 1-1,34-36 1,1-35-1,-70-18-15</inkml:trace>
  <inkml:trace contextRef="#ctx0" brushRef="#br0" timeOffset="132672.519">25188 4445 0,'18'-53'0,"-36"106"0,36-141 16,-18 70-16,-18-17 15,-17 35 1,0 0-1,-1 18 1,19 17 0,17 18 15,53 17-15,0-17-1,0 0 1,-53 0-1,-71-18 1,-35-35 0,18 0-1,35 0 1</inkml:trace>
  <inkml:trace contextRef="#ctx0" brushRef="#br0" timeOffset="133103.967">25241 4498 0,'0'70'16,"0"-52"0,0 0-1,0-1-15,0 1 16,18-18-16,-18 18 15,18-71 17,-18 0-17,0 35-15,0-35 16,17 36-16,18-72 16,36 54-1,35 53 1,-18 17-1,-17 36 1,-71-18 0,0 17-1,0-17 17,-18-18-17</inkml:trace>
  <inkml:trace contextRef="#ctx0" brushRef="#br0" timeOffset="133454.419">25929 4357 0,'0'0'0,"0"-18"15,-17 1 1,-1 17-1,-17 35 1,-1 35 0,19 19-1,17-72 1,0 36 0,35 0-1,18-35 1,0-18-1,-36-18-15,19-35 16,-36-35 0,0 0-1,-53 35 1,-18 0 0,54 35-16</inkml:trace>
  <inkml:trace contextRef="#ctx0" brushRef="#br0" timeOffset="133841.753">26335 4022 0,'0'0'0,"-35"-36"16,35 19 0,-18 17-1,36 17 1,17 72 0,0 16-1,-17 1 1,-1 0-1,-17 0 1,18 0 15,0-53-31,-1-36 16,36-17 15,53-35-15</inkml:trace>
  <inkml:trace contextRef="#ctx0" brushRef="#br0" timeOffset="134007.002">26547 4322 0,'0'0'16,"-36"-18"-16,1 18 0,-71-35 16,88 35-1,54 0 1,105 0-1,106-36 1</inkml:trace>
  <inkml:trace contextRef="#ctx0" brushRef="#br0" timeOffset="134685.442">27358 4339 0,'0'0'0,"18"0"0,-18-17 15,0-1 1,0 0-1,0 1 17,-18 17-32,-17 0 15,-36 35 1,-17 18 15,35 17-15,53 19-1,71-37 1,-1-34 0,71 0-1,-35-54 1,-18-34-16</inkml:trace>
  <inkml:trace contextRef="#ctx0" brushRef="#br0" timeOffset="134954.224">27658 4410 0,'0'-18'0,"0"-17"16,-36 17-1,54 106 1,0-105-16,-106-54 0,52 106 16,19 18-1,34 18 1,36-1 0,0-70 15,-18 0-16,-35-17 1,18-36 0,-18-71-1,0 54 1,-18 35 0,1 35-1</inkml:trace>
  <inkml:trace contextRef="#ctx0" brushRef="#br0" timeOffset="135317.047">27869 4516 0,'0'0'0,"0"-18"15,-17-17 1,17-36 0,0-52-1,35 87 1,-17 1-16,52 17 16,71 36-1,18 35 1,-71 18-1,-35-1 1,-53 1 0,-17-18-1,-19-36 1,36 1 0</inkml:trace>
  <inkml:trace contextRef="#ctx0" brushRef="#br0" timeOffset="135700.225">28857 4198 0,'0'0'0,"0"-18"16,-17-17 30,-1 35-46,-17 0 16,17 18-16,-17-1 16,17 19-1,18 34 1,53 1 0,-18-18-1,-17 0 1,0 0 15,-36-18-15,-53 0-1,-34-35 1,-1 0 0,70 0-16</inkml:trace>
  <inkml:trace contextRef="#ctx0" brushRef="#br0" timeOffset="135933.288">28928 4233 0,'0'18'16,"0"0"-1,0 17 1,17 18 0,-17-18-1,0 0 1</inkml:trace>
  <inkml:trace contextRef="#ctx0" brushRef="#br0" timeOffset="136115.792">28963 4022 0,'0'0'0,"0"-89"32,-18 72-32,18-1 0,-17 18 15,-1 18 1,18-1-1</inkml:trace>
  <inkml:trace contextRef="#ctx0" brushRef="#br0" timeOffset="137217.448">29333 3634 0,'0'0'0,"0"-18"16,0-35-1,0 88 32,0-17-47,0 88 16,0 17 0,36 18-1,-36-88-15,0 35 16,17 36-1,-17-18 17,0-18-17,0-35 1,0-35 0,0-1-1,0-34 16,0-19-15,0 19-16,18-54 16,-18 1-1,-35 34 1,-18 19 0,-18 17-1,1 17 1,34 36-1,19 0 1,17 0 15,35 0-15,36-35 0,52-18-1,1-36 1</inkml:trace>
  <inkml:trace contextRef="#ctx0" brushRef="#br0" timeOffset="137580.642">29704 4339 0,'53'0'31,"-18"-17"-31,36-1 16,-18-35 15,-18 0-15,-35 0 0,-18 18-1,-35 35 1,0 35-16,18 0 15,17 18 1,18 36 0,36-37-1,17 1 1,0-17 0,-18-36-16</inkml:trace>
  <inkml:trace contextRef="#ctx0" brushRef="#br0" timeOffset="137881.295">30286 4269 0,'0'0'15,"18"17"-15,-18 19 32,0 16-17,0 1 1,-18-17-1,18-54 32,0 0-47,18-35 16,-18 18-16,17 0 16,36-106-1,0 70 1,-18 36-1</inkml:trace>
  <inkml:trace contextRef="#ctx0" brushRef="#br0" timeOffset="138785.287">27852 5292 0,'0'0'0,"-18"0"15,-17 17 1,35 1-1,18 0 1,34-18 0,19 0-1,0-18 1,-19-35 0,-16-18-1,-19 19 1,-34 16-1,-36 36 1,-35 36 0,-36 52-1,71 0 17,53 0-17,18-35 1,52 0-1,19-35 1,87-18 0,-53-53-1</inkml:trace>
  <inkml:trace contextRef="#ctx0" brushRef="#br0" timeOffset="139028.082">28822 5133 0,'0'0'0,"0"-18"0,-35 89 63,17-36-63,0-17 16,-17 35-1,17-18-15,-17 18 16,-71 35-1,36-35 1,17-35 0,35-18-16</inkml:trace>
  <inkml:trace contextRef="#ctx0" brushRef="#br0" timeOffset="139229.09">28452 5292 0,'17'-18'0,"-34"36"0,34-54 15,1 54 1,17 17 0,0 36-1,18 17 1,-17-35 15,-1-18-15,0-35-16</inkml:trace>
  <inkml:trace contextRef="#ctx0" brushRef="#br0" timeOffset="139627.129">29016 5345 0,'18'0'32,"-1"0"-32,36-36 15,-35 1 1,-1-18 0,-17 35-1,0-17 1,-35 0-1,0 53 1,-18 34 0,18 19-1,-1 35 1,36-53 0,0 0-1,53-18 1,0-17-1,-17-18 1</inkml:trace>
  <inkml:trace contextRef="#ctx0" brushRef="#br0" timeOffset="139929.234">29580 5203 0,'0'0'16,"-17"0"-16,-19-17 16,1 17-1,-35 35 1,17 18 0,17 0-1,36 17 1,0 1-1,71 0 1,-18-54 0,88-17-1,-53-35 1</inkml:trace>
  <inkml:trace contextRef="#ctx0" brushRef="#br0" timeOffset="140392.622">29933 5203 0,'-53'0'15,"36"0"1,-19 53 0,19 18-1,17-1 1,17-17-1,19 0 1,34-35 0,1-18-1,-1-18 1,1-35 0,-18-35 15,0-35-16,-36 70 1,-17 35 0,-17 36-1,17 52 1,-18 19 0,18-1-1,0-35 1,35-36-1,-17-17 1,35 0 0</inkml:trace>
  <inkml:trace contextRef="#ctx0" brushRef="#br0" timeOffset="140761.536">30586 4674 0,'0'0'0,"0"-17"16,0 34 30,0 54-30,17 17 0,-17-53-16,0 71 15,18 35 1,0-17 0,-18-18-1,0-36 1,0-17 15</inkml:trace>
  <inkml:trace contextRef="#ctx0" brushRef="#br0" timeOffset="141092.204">30603 5151 0,'0'0'0,"18"-18"16,17 0 0,36 1-1,35-1 1,-18 0 0,-35 18-1,0 0 16,-36 18-15,-17 35 0,0 0-1,0 0 1,0 0 0,0-18-1</inkml:trace>
  <inkml:trace contextRef="#ctx0" brushRef="#br0" timeOffset="141260.568">31062 4780 0,'0'0'0,"0"-18"0,-18-34 16,18 34 15</inkml:trace>
  <inkml:trace contextRef="#ctx0" brushRef="#br0" timeOffset="141642.154">31256 4992 0,'0'0'0,"0"53"16,-18 53 0,18-18-1,18 0 1,53-53 15,-36-35-15,18 0-1,0-53 1,-18-35 0,-35-71-1,0 36 1,-35 35-1,-1 52 1,19 36 0</inkml:trace>
  <inkml:trace contextRef="#ctx0" brushRef="#br0" timeOffset="142023.421">31679 5327 0,'0'0'0,"18"0"16,0-35 0,-18-18-1,0 0 1,17-53-1,36-53 1,18 106 0,17 53-1,-17 71 1,-36 35 0,-18 17-1,-34-35 1,-18-17-1,-36-36 17,18-35-32</inkml:trace>
  <inkml:trace contextRef="#ctx0" brushRef="#br0" timeOffset="143290.361">31380 4886 0,'0'-18'16,"0"1"15,0-1-31,0 0 16,0 1 15,17-1-15,1 0-1,-18 36 79,-53 35-78,35-18-1,1-17-15,-19 35 16,-17 35-1,18-17 1,18-36 15</inkml:trace>
  <inkml:trace contextRef="#ctx0" brushRef="#br0" timeOffset="147206.148">2275 5574 0,'0'0'0,"-35"0"16,0 0-1,-18 0 17,35 0-17,36 0 48,0 0-48,17 0-15,71-18 16,17 18 0,36-17-1,-124 17-15,106-18 32,-35 18-32,53 0 15,35-18 1,53 18 15,0 0-15,-36 0-1,-17 0 1,36 0 0,-71 0-1,17 0 1,53 0-1,53 0 1,-88 0 0,-35 0-1,18 0 1,-1-17 0,18 17-1,35-18 1,18 18-1,-35 0 17,-18 0-17,0-18 1,-18 18 0,1-17-1,-18 17 1,52 0-1,-87 0 1,-36-18 0,0 18-1,-53 0 1,1 0 0,-36-18 109,-18 18-110</inkml:trace>
  <inkml:trace contextRef="#ctx0" brushRef="#br0" timeOffset="148679.428">741 8273 0,'0'0'15,"17"0"-15,-17-18 32,18 18-17,-71 35 95,36-17-95,-1-18-15,-17 53 16,17 17-1,0-17 1,18-35 0,0 0-1,18-36 32,35 0-31,17 1-1,-17 17 1,0 35 0,-35-17-16,17 17 15,-17 35 1,-18 1 0,-18-18-1,-35-18 1,-17 0-1,-18-35 17,35 0-17,53-52 1,35-37-16</inkml:trace>
  <inkml:trace contextRef="#ctx0" brushRef="#br0" timeOffset="148895.802">794 8167 0,'0'0'0,"0"-18"0,17 18 31,1 0-31,0 0 0,70-35 16,0 35-1,-17-35 1,-54 35 0</inkml:trace>
  <inkml:trace contextRef="#ctx0" brushRef="#br0" timeOffset="149528.18">970 7937 0,'0'0'16,"-18"0"-1,36 0 17,0 18-17,17 0-15,0-1 16,36 1 0,35 35-1,0-18 1,-18 1-1,-18-1 1,-34 0 0,-19-17-1,-17 35 1,-17-18 0,-1 18-1,-17 35 1,-1 35-1,-17 1 1,-17-1 0,-18-17-1,17-18 17,18-35-17,36-17 1,34-36 15,54-18-15,-54 0-16</inkml:trace>
  <inkml:trace contextRef="#ctx0" brushRef="#br0" timeOffset="153804.401">2187 8202 0,'-17'0'46,"17"18"-30,-36 35 0,1 35-1,-18 35 1,18 1 0,35-89-1,0 36-15,0-18 16,0-36-1,0-34 17,0-72-17,0-69 1,0-19 0,35-17-1,18 53 1,-18 70-1,1 71 1,34 36 0,1 52-1,-1 18 1,-34 17 0,-1 54-1,-35-107 1,17 36-1,1-53 1,17-35 15,1-54-15</inkml:trace>
  <inkml:trace contextRef="#ctx0" brushRef="#br0" timeOffset="154021.059">2222 8484 0,'0'0'0,"-17"0"15,-54 0 1,54-17 0,52-1-1,71 18 1,-18-18-1,53-17 1,-106 35-16</inkml:trace>
  <inkml:trace contextRef="#ctx0" brushRef="#br0" timeOffset="154902.987">2699 8414 0,'0'0'0,"-18"0"31,18 17-15,-18 19-1,18-19 1,0 19-16,0 34 31,0 1-15,0-54-1,0 19 1,0-19 0,0-52 15,0 17-31,-17-52 16,-1-36-1,18-18 1,18 36-1,52 53 1,19 53 0,-1 52-1,-18 36 17,-52-18-17,-18 0 1,0-35-1,-35-17 1,17-36 0,18-18-16</inkml:trace>
  <inkml:trace contextRef="#ctx0" brushRef="#br0" timeOffset="157122.98">3069 8361 0,'0'-18'16,"0"36"31,0-1-47,-17 36 15,-1 36 1,18-19 0,0-17 15,0-35-31,0-36 47,0-17-32,18-53 1,-1-54 0,1 107-16,-1 18 15,54-19 1,52 54-1,19 52 1,-37 36 0,-52-18-1,-35-35 1,-36 36 0,1-54-1,70-35 16,-36 0-15</inkml:trace>
  <inkml:trace contextRef="#ctx0" brushRef="#br0" timeOffset="157499.045">3969 8361 0,'0'0'0,"0"17"47,0 1-47,-18 0 0,-17 70 15,35 0 1,0 0 0,53-35-1,17-17 16,-17-36-15,-35 0-16,17-36 16,-17-52-1,-36-35 1,-17 17 0,-36 35-1,1 54 1,34 17-1,36 17 1</inkml:trace>
  <inkml:trace contextRef="#ctx0" brushRef="#br0" timeOffset="157917.731">4392 8167 0,'0'0'0,"-18"-18"0,18-17 32,36 35 14,-19 18-46,-17-1 16,18 71 0,-18-70-16,0 70 15,-18 71 1,18-53 0,0 0-1,18-53 1,17-18-1,18-18 17,18-34-17,-36-36-15</inkml:trace>
  <inkml:trace contextRef="#ctx0" brushRef="#br0" timeOffset="158097.685">4586 8467 0,'-18'-18'0,"36"36"0,-53-36 0,17 0 16,-17 1 0,53-1-1,34 0 1,1 18 0,36 0-1,-72 0-15</inkml:trace>
  <inkml:trace contextRef="#ctx0" brushRef="#br0" timeOffset="158597.993">5080 8308 0,'0'0'31,"-18"0"-31,-17 0 16,-35 18-1,34-1-15,-34 36 16,-1 53 0,53 0-1,54-18 1,87-35 15,-70-53-31,35-18 31,-17-70-15,-53-18 0,-1 36-1,-17 17 1,0 88-1,0 0 1,0 53 0,18 1-1,17-19 1,0-34 0,-17-19-1</inkml:trace>
  <inkml:trace contextRef="#ctx0" brushRef="#br0" timeOffset="159047.014">5609 8008 0,'0'0'0,"-35"-35"15,35 17-15,-18 0 16,18 36 31,18 0-47,17 52 15,-17 36 1,-18 35 0,0 0 15,17-17-15,1-18-1,17-36 1,1-17-1,-1-35 1,18-36 0,-18 1-1,-35-19-15,18 19 0</inkml:trace>
  <inkml:trace contextRef="#ctx0" brushRef="#br0" timeOffset="159245.997">5609 8308 0,'0'0'0,"18"0"31,35 0-15,17-18-1,1 18 1,-36 0-16,18-17 15,-18-1 1</inkml:trace>
  <inkml:trace contextRef="#ctx0" brushRef="#br0" timeOffset="159395.57">5962 8255 0,'18'0'0,"-1"18"31,-52-36-31,70 53 0,-35 18 16,0 35-1,0 36 1,-35-54-1,17-34 1</inkml:trace>
  <inkml:trace contextRef="#ctx0" brushRef="#br0" timeOffset="159562.839">5980 8114 0,'0'0'0,"0"-71"16,0 36-1,-18 35 1</inkml:trace>
  <inkml:trace contextRef="#ctx0" brushRef="#br0" timeOffset="159978.302">6368 8220 0,'-18'0'0,"0"0"16,-35 0-1,1 35 1,34-17-16,-17 70 16,17 18-1,18-18 1,35-18 0,18-17-1,18-35 1,-18-18-1,0-88 1,-36-36 0,1 1-1,-18 17 1,0 53 0,17 53 15</inkml:trace>
  <inkml:trace contextRef="#ctx0" brushRef="#br0" timeOffset="160331.068">6615 8661 0,'0'0'0,"17"35"16,18 0-1,-17-35 1,-18-35-1,0-36 1,0-34 0,0-19-1,18 18 1,35 53 15,35 53-15,0 71-1,-17 35 1,-54 0 0,-17-18-1,0-18 1,0-34 0,-17-36-16</inkml:trace>
  <inkml:trace contextRef="#ctx0" brushRef="#br0" timeOffset="160694.24">7267 8361 0,'0'0'0,"35"-35"0,-35-18 31,0 35-15,-17 18 15,-1 18-15,18 17-1,0 35 1,0-52-16,18 53 16,17-1-1,-17 36 1,-1-53-1,-34 0 1,-54-18 0,-17-35-1,17 18 17,36-36-32</inkml:trace>
  <inkml:trace contextRef="#ctx0" brushRef="#br0" timeOffset="161325.502">8396 8608 0,'0'0'15,"-18"0"-15,-17 0 0,0 0 16,-36 0 0,36 0-1,35-18 16,35 18-31,177 0 16,-53 0 0,88 18-1,-53-18 1,-53 0 15,-106 0-15,0 0-1,-35-18 1,0 0 0,-17 1-1,-1-18 1,0-36 0</inkml:trace>
  <inkml:trace contextRef="#ctx0" brushRef="#br0" timeOffset="161625.798">9102 8290 0,'0'0'0,"-18"0"0,0 0 15,18-17 1,0 34 0,53 19-1,18-1 1,-1 35 15,-17 1-15,-35 17-1,-18-53 1,-18 1-16,-52 34 16,-36 1-1,0-18 1,18 0-1,35-36 1</inkml:trace>
  <inkml:trace contextRef="#ctx0" brushRef="#br0" timeOffset="173360.962">2311 9842 0,'0'-17'46,"17"-1"-14,-17 1-17,0-1 1,0 0 0,-17 1-1,-1 17 1,-17 0-16,-36 17 31,1 19-15,52-19-16,-53 54 15,54-18 1,34 0 0,72-18-1,-36-35 1,17-18-1,1-52 1,-54-1 0,-17 18-1,0 18 1,-17 53 15,-1 17-31,18 18 16,18 0 15,17-18-15,36-17-1,-1-36 1,-17-17 0,0-36-1,-35-52 1,-1-71-1,-17 88 1,-17 0 0,-36 71-1,-18 35 1,-35 0 0,0 17-1,18 19 1,-35 34-1,52-17 17,-17 0-17,0 70 1,53-34 0,17 16-1,18 19 1,53-36-1,35 0 1,53 1 0,-17-54-1,-19-18 1,-34 1 0,0-18-1,-1-53 16,18-53-15,-52 36 0,-1-71-1,-35-36 1,-18 71 0,-17 89-1,17 17 1,1 35-1</inkml:trace>
  <inkml:trace contextRef="#ctx0" brushRef="#br0" timeOffset="173755.961">2928 9490 0,'0'0'0,"0"-18"31,0 36 16,0-1-47,0 19 16,0 87-1,0 1 1,0-89-16,0 53 16,0 36-1,0-54 1,0-35-1</inkml:trace>
  <inkml:trace contextRef="#ctx0" brushRef="#br0" timeOffset="174291.423">2963 9525 0,'0'0'0,"0"-106"16,36 71 0,-19 35-16,36 0 15,71 0 1,-19 35 0,-34 0-1,-71 54 1,-88-19-1,-18-17 1,-17 18 15,70-54-15,70 1 0,54 0-1,35 17 1,17 18-1,-52 0 1,-36 35 0,-35-35-1,-35 0 1,-36-18 0,-52 0-1,-1-17 1,54-18-1,52-18 1,18-17 0,53-36-1</inkml:trace>
  <inkml:trace contextRef="#ctx0" brushRef="#br0" timeOffset="174689.175">3704 9984 0,'0'-18'31,"18"18"-16,-1-18-15,36-17 16,-35 17-16,0-17 16,-18 17 15,-71 1-15,18 52-1,0 36 1,36 17-1,17-18 1,88 1 0,0-53-1,35-18 1,-34-18 0</inkml:trace>
  <inkml:trace contextRef="#ctx0" brushRef="#br0" timeOffset="175103.892">4198 9648 0,'0'-35'31,"18"18"-15,-18-1-16,35-17 15,-17-18 1,-18 0 0,0 18-1,-18 35 1,-35 0 0,18 70-1,-1 89 1,19 0-1,17-18 1,0 35 15,0-70-15,0-53 0,-18-18-1,-35-35 1</inkml:trace>
  <inkml:trace contextRef="#ctx0" brushRef="#br0" timeOffset="175288.014">4022 10019 0,'0'0'0,"0"-18"16,0 1-1,70-1 1,1 0-1,-1 18 1,36-17 0,-88-1-1</inkml:trace>
  <inkml:trace contextRef="#ctx0" brushRef="#br0" timeOffset="175619.568">4498 9842 0,'0'0'16,"0"-17"-1,-18 17 1,1 0 0,-36 70-1,17 1 1,36-53-16,-17 35 16,17 52-1,17-52 1,36-35-1,-17-18 1,-19-35 0,1-18-1,0-71 17,-18 54-17,-18 34 1,-17 19-1,17 17-15</inkml:trace>
  <inkml:trace contextRef="#ctx0" brushRef="#br0" timeOffset="176052.85">4621 9913 0,'-17'0'32,"34"18"-17,36 35 1,0 35-1,-53-18 1,0 1 0,0-53-1,0-36 17,0-17-17,0 17-15,18-35 16,52-88-1,1 53 1,0 35 0,-36 18-1,-18 35 1</inkml:trace>
  <inkml:trace contextRef="#ctx0" brushRef="#br0" timeOffset="176402.217">5151 10001 0,'0'18'31,"17"-18"-31,1 0 16,-1-18-1,1 1-15,17-19 16,1-34-1,-36 17 1,-18 0 0,-70 106-1,0 35 1,52 36 0,54-36 15,53-18-16,34-34 1,1-36 0,-35-18-16</inkml:trace>
  <inkml:trace contextRef="#ctx0" brushRef="#br0" timeOffset="177217.47">5803 9596 0,'18'0'16,"-1"0"-16,1 0 15,53-36 16,-54 19-15,1-36 0,0 17-16,-18 1 15,0-35 1,-36 34 0,-34 36-1,-18 36 1,-1 34-1,54 71 1,53-35 0,88 53-1,-36-53 1,-17 17 15,-53-88-15,0 1-1,-35-1 1,-36-17 0,-35-1-1,36-17 1,17 0 0,35 0-1,18-35 1</inkml:trace>
  <inkml:trace contextRef="#ctx0" brushRef="#br0" timeOffset="177767.025">6103 9948 0,'0'0'0,"0"-35"16,-18 35 31,18 18-31,-17-1-16,17 72 15,0-19 1,0-17-1,17-18 1,54 1 0,-18-36-1,17-18 1,1-70 15,-18 0-31,-18-18 16,-35 88 15,0 0-15,-17 54-1,-1 17 1,0 17 0,18 1-1,0-36 1,0 0-1,53-35 1,-35 0-16</inkml:trace>
  <inkml:trace contextRef="#ctx0" brushRef="#br0" timeOffset="177965.678">6667 9984 0,'0'0'15,"0"-36"-15,-17 54 31,-18 35 1,35-35-32,0 17 15,-18 35 1,0-34 0</inkml:trace>
  <inkml:trace contextRef="#ctx0" brushRef="#br0" timeOffset="178149.135">6632 9666 0,'0'0'0,"-17"-35"0,-1-36 16,0 54-1,18-19 1,-17 36-16,17 36 31,0-1-15</inkml:trace>
  <inkml:trace contextRef="#ctx0" brushRef="#br0" timeOffset="178581.226">7020 9454 0,'0'0'0,"18"-17"16,-18-1 0,0 36 46,0-1-62,0 36 16,0 36-1,-35 34 1,17 36 0,0-71-1,18 0 1,0 0-1,18-35 1,0-35 0,17-18-1,18 0 1,35-35 0,-53-18-1</inkml:trace>
  <inkml:trace contextRef="#ctx0" brushRef="#br0" timeOffset="178764.152">7020 9825 0,'0'0'0,"-17"-18"16,-1-17-1,18 0 1,18 35-1,52-36 1,-52 36-16</inkml:trace>
  <inkml:trace contextRef="#ctx0" brushRef="#br0" timeOffset="179147.12">7355 9807 0,'0'0'0,"18"0"0,0 0 15,17 0 1,18-17 0,-18-19-1,-35-17 1,18 18-1,-53 0 1,-54 70 0,36 36-1,0 70 1,53-88 0,0 53-1,36-54 1,17-16-1,17-36 1,-34-18 0</inkml:trace>
  <inkml:trace contextRef="#ctx0" brushRef="#br0" timeOffset="179896.884">6914 9648 0,'0'0'0,"0"18"0,-17-18 16,-1 0-1,1 18 1,34-18 31,1 0-47,17 0 15,36 0 1,52 17 0,-105-17-1,-1 0-15,1 0 31,0-35-15,-18 17 0</inkml:trace>
  <inkml:trace contextRef="#ctx0" brushRef="#br0" timeOffset="181427.48">8784 9948 0,'-17'0'0,"34"0"0,-52 0 16,17 18-1,1-18-15,-1 0 16,0 0 0,1 0-1,-1 0 16,36 0 16,-1 0-47,36 0 16,71 18 0,-71-18-1,141 0 1,123 17-1,-123-17 1,-70 0 0,-54 0-1,-52 0 1,-36 0 15,1-17-15,-54-1-1,18 18 1,18-18 0,35 1-16,0-1 15,0 0 1</inkml:trace>
  <inkml:trace contextRef="#ctx0" brushRef="#br0" timeOffset="181843.047">9684 9737 0,'0'0'0,"-18"0"16,0 0-1,36 0 16,35 17-15,-35-17 0,87 36-16,-16-1 15,-1 0 1,-53 0 0,-17-17 15,-18 17-16,-53 1 1,-18 17 0,-52 35-1,17-53 1,18 0 0,70-17-1</inkml:trace>
  <inkml:trace contextRef="#ctx0" brushRef="#br0" timeOffset="-206323.651">2999 10530 0,'-18'0'31,"18"-17"63,18 17 31,-1 0-110,19 0 1,-1 0-1,53 0-15,18 0 16,-36 0 0,36 0 15,-18 0-15,1 0-1,-1 0 1,0 0-1,0 0 1,0 0 0,-17-18-1,17 18 1,-17 0 0,-1 0-1,-17-18 1,0 18-1,18 0 1,-18 0 0,17 0-1,71 0 17,-35 0-17,0 0 1,17 0-1,18 0 1,-35 0 0,35 0-1,-88 18 1,36-18 0,-19 0-1,18 0 1,-17 0-1,-1 0 1,-17 0 0,-17 0-1,16 0 17,1 0-17,18 0 1,0 0-1,17 0 1,0 0 0,18 18-1,-18-18 1,18 0 0,-18 0-1,-17 0 1,17 0-1,-18 0 1,-17 0 0,0 0-1,0 0 17,-35 0-32,35 0 15,-1 0 1,1 0-1,-17 0 1,17 0 0,-18 0-1,18 0 1,-18 0 0,18 0-1,-18 0 1,18 0-1,0 0 1,-18-18 0,36 18-1,-18 0 1,0-18 0,-18 18 15,-17 0 0,-18-17 125,-18-18-140</inkml:trace>
  <inkml:trace contextRef="#ctx0" brushRef="#br0" timeOffset="-204255.566">11060 9719 0,'17'-18'0,"-34"36"16,52-36-16,-35 1 0,17-19 15,1-16 16,-18 16-15,-18 19 0,-34-1-1,-37 18 1,-16 18 0,16 35-1,1 17 1,35 36-1,18 0 1,35 0 0,18-18-1,52-18 1,71-34 0,0-36-1,36-18 1,-71-35-1</inkml:trace>
  <inkml:trace contextRef="#ctx0" brushRef="#br0" timeOffset="-203907.174">11624 9842 0,'0'0'15,"0"-17"1,-35 34-1,-18 19 1,18 34 0,17 1-1,53-18 1,36 0 0,35-36-1,-1-17 16,-69-35-15,-36-71 0,-18 0-1,-17 36 1,-18 35 0,53 52-1,0 1 1</inkml:trace>
  <inkml:trace contextRef="#ctx0" brushRef="#br0" timeOffset="-203488.26">12136 10019 0,'0'0'0,"0"18"0,17-1 16,-34-17 31,-1 0-47,0-53 31,1 36-31,-36-72 16,53-16-1,0 52 1,70 0-1,18 53 1,18 70 0,-35 18-1,-36 18 1,-35-17 0,-18-37-1,1-16 1,17-19-1,17-52 1</inkml:trace>
  <inkml:trace contextRef="#ctx0" brushRef="#br0" timeOffset="-203008.523">12929 9578 0,'0'0'0,"0"-18"16,0 1-1,0-19 1,18-34-1,0 17 1,-18 18 0,-36 17 15,19 18-31,-36 0 16,0 35-1,0 53 1,53 54-1,0 16 1,18 1 0,-1-18-1,-17-17 1,0-54 0,0-17-1</inkml:trace>
  <inkml:trace contextRef="#ctx0" brushRef="#br0" timeOffset="-202807.462">12682 9984 0,'0'0'0,"-17"-18"15,34 0 1,107 1 0,-1-1-1,-17-17 1,-53 17 0</inkml:trace>
  <inkml:trace contextRef="#ctx0" brushRef="#br0" timeOffset="-202606.763">13229 9842 0,'0'0'0,"0"18"32,0 70-1,0-52-31,0 17 31,0-36-31,0 18 16,0 1-1,0-54 1</inkml:trace>
  <inkml:trace contextRef="#ctx0" brushRef="#br0" timeOffset="-202468.645">13300 9684 0,'0'-88'15,"0"176"-15,0-265 16,-18 142-1,18 70 32</inkml:trace>
  <inkml:trace contextRef="#ctx0" brushRef="#br0" timeOffset="-201676.522">13723 9754 0,'0'0'16,"0"-17"-16,0-19 31,0 19-31,-18 17 32,-52 17-17,17 19 1,0 34-1,53 1 1,53 35 0,17-71-1,1-17 1,-18-54 0,-35-34-1,-18-19 1,0 1-1,0 53 1,-36 35 0,19 71 15,17 17-15,0 35-1,0 71 1,0-70-1,0-18 1,0-18 0,0-18-1,0-34 1,-53-19 0,17-17-1,-16-35 1,16 0-1,36-71 1,36 53 0,34-71-1,1 36 17,-36 71-32</inkml:trace>
  <inkml:trace contextRef="#ctx0" brushRef="#br0" timeOffset="-201111.777">14058 9790 0,'0'0'0,"-17"0"0,-1-18 16,0 18-1,-17 18 1,0 17 15,17 35-15,18-34-16,0 34 15,53-17 1,35 0 0,0-53-1,1 0 1,-19-53 0,1-70-1,-54 17 1,-17 53-1,0 35 1,-17 54 0,-1 16-1,18 37 17,35-1-32,18-18 31,18-34-16,-1-19 1,-34-17-16</inkml:trace>
  <inkml:trace contextRef="#ctx0" brushRef="#br0" timeOffset="-200756.671">14746 9754 0,'18'0'15,"-1"0"1,19 71 15,-36-54-31,17 36 0,1 36 16,-18-1 0,0-18-1,0-52 16,0 0-15,0-36 0,18-53-1,17-17 1,18-53 0,17 35-1,-52 18 1</inkml:trace>
  <inkml:trace contextRef="#ctx0" brushRef="#br0" timeOffset="-200078.985">15205 9719 0,'0'0'0,"17"-18"0,-17 1 16,0-1-16,18 0 16,-18 1-1,-35-1 16,17 18-31,-35 35 16,-17 71 0,52-18-1,53 1 1,53-19 0,-17-34-1,-18-36 1,-18-36-1,-17-34 1,-18-36 0,0 18-1,0 70 1,0 36 0,17 35-1,36 70 16,0-35-15,0-35 0,0-18-1,-35-35-15</inkml:trace>
  <inkml:trace contextRef="#ctx0" brushRef="#br0" timeOffset="-199645.44">15734 9225 0,'0'0'0,"0"-18"15,-18 1 1,18 34 31,-17-17-47,17 36 15,-36 52 1,36 18 0,0 35-1,0 18 1,0-36-1,18 1 1,0-54 0,17-17-1,18-18 1,17-35 0,1-35-1,-18-35 1</inkml:trace>
  <inkml:trace contextRef="#ctx0" brushRef="#br0" timeOffset="-199480.522">15752 9701 0,'0'0'0,"-53"-17"16,35-1-16,18 0 31,18 18-31,52-17 15,18-1 1,-70 18-16</inkml:trace>
  <inkml:trace contextRef="#ctx0" brushRef="#br0" timeOffset="-199314.57">16069 9578 0,'18'0'16,"-36"0"-16,36 18 31,-18 17-31,0 35 31,0 1-15,0-1-1,0-34 1,0-19 0</inkml:trace>
  <inkml:trace contextRef="#ctx0" brushRef="#br0" timeOffset="-199148.032">16140 9419 0,'0'0'0,"0"-35"15,0 17-15,0 1 16,0 34 15</inkml:trace>
  <inkml:trace contextRef="#ctx0" brushRef="#br0" timeOffset="-198797.015">16475 9507 0,'-36'0'16,"-16"36"-1,52-19-15,-36 36 16,36 53 0,18-18-1,35-17 1,17-36 0,-17-35-1,-17-18 1,-36-87 15,17-19-15,-17 1-1,0 52 1,0 106 15</inkml:trace>
  <inkml:trace contextRef="#ctx0" brushRef="#br0" timeOffset="-198462.343">16686 9878 0,'0'17'0,"0"-34"0,18 52 0,-18-17 15,0-1 1,18-17 0,-1-53-1,-17-35 1,36-53 15,-1 0-15,0 53-1,36 70 1,17 53 0,-35 71-1,-36 35 1,-17-35-1,-35-18 1,-35-17 0,34-71-1</inkml:trace>
  <inkml:trace contextRef="#ctx0" brushRef="#br0" timeOffset="-198048.136">16510 9525 0,'18'0'16,"-1"0"-16,1 18 31,0 17-15,-1-17-16,1 17 16,-18 0-16</inkml:trace>
  <inkml:trace contextRef="#ctx0" brushRef="#br0" timeOffset="-196084.339">17657 9596 0,'0'0'0,"0"-18"31,17 18-16,-17-18 1,0 1 15,-17 17 32,-1 0 187,18 17-172,-18-17 219,18 18-266,0 0-15,0-1-16,-17 36 15,17 18 1,0 34 0,0-52-1,0-17 1,35-54 15,-17 18-31,17-35 16,-18-1-1,19-34-15</inkml:trace>
  <inkml:trace contextRef="#ctx0" brushRef="#br0" timeOffset="-195902.966">17762 9260 0,'0'0'0,"0"-17"31,-17 17 32</inkml:trace>
  <inkml:trace contextRef="#ctx0" brushRef="#br0" timeOffset="-195469.153">17992 9719 0,'0'18'0,"0"-36"0,17 71 15,1 0 1,0-18 0,-18-53 15,-18 1-15,0-71-1,1-18 1,17 0-1,53 53 1,-36 53 0,54 0-16,-18 53 15,70 70 1,-70-17 15,-53-35-15,0-18-1,0-36 1,0-34 0,0-1-16</inkml:trace>
  <inkml:trace contextRef="#ctx0" brushRef="#br0" timeOffset="-195036.675">18715 9296 0,'35'0'31,"-17"0"-31,17 0 16,-17 0-1,17-36-15,-17-17 31,-54 18-15,19 18 0,-54 17-1,1 17 1,-1 36 0,18 88-1,53 18 1,0 0-1,-18 35 1,1-106 0,-1-17-1,18-19 1,0-69 0</inkml:trace>
  <inkml:trace contextRef="#ctx0" brushRef="#br0" timeOffset="-194602.132">18556 9772 0,'0'0'15,"-35"-35"-15,70-1 32,71 19-17,17-19 1,1 1-1,-18-18 1,-53 18 0,-71 35 31,-17 35-47,-18 53 15,35-70 1,1 53-1,34 34 1,1-87-16,52 53 16,1-54-1,-18-34 1,-18-54 0,-35 1-1,-35-89 1,-18 88-1,0 54 1,18 17 0</inkml:trace>
  <inkml:trace contextRef="#ctx0" brushRef="#br0" timeOffset="-194254.982">19385 9684 0,'35'35'15,"-17"-17"-15,0 17 16,-18 35 0,0 19-1,0-36 1,0-36-1,-18-34 17,18-1-32,0-35 15,0-88 1,18 17 0,17 19-1,-35 52 1</inkml:trace>
  <inkml:trace contextRef="#ctx0" brushRef="#br0" timeOffset="-193373.832">19685 9737 0,'0'0'0,"0"17"0,0 19 16,0-19 15,0 1-15,-18 17-1,18-17 1,0-1 0,0 1-1,0 0 1,0-36 109,0 0-110,18 1-15,-18-54 32,0 36-32,0-36 15,18-34 1,35 16 0,17 89-1,1 89 1,-36-19-1,35 18 1,-34-17 0,-36-54-1,0-34 1,0-36 0,0-35-1,0-36 1,0 54 15,70 34-15,19 107-1,16 52 1,-34-17 0,-53 0-1,-36-53 1,0-18-1,1-35 1</inkml:trace>
  <inkml:trace contextRef="#ctx0" brushRef="#br0" timeOffset="-192907.469">20814 9578 0,'0'0'0,"0"-18"16,-35 1-1,-54 17 1,-34 53 0,52 17-1,54 1 1,105-18-1,18-18 1,17-18 0,-70-52-1,-18-71 1,-35 1 0,0 34-1,0 177 32,18-71-31,0-17-16,35 70 15,17-35 1,-17-18 0,-18-53-1,-35 1-15</inkml:trace>
  <inkml:trace contextRef="#ctx0" brushRef="#br0" timeOffset="-192440.488">21167 9137 0,'-18'0'0,"18"-18"31,-18 18 0,18 18 16,0 0-31,0-1 0,0 1-16,0-1 0,18 19 15,-18 17 1,0 0-1,0-18 1,0-17 0,18-18 15</inkml:trace>
  <inkml:trace contextRef="#ctx0" brushRef="#br0" timeOffset="-177066.588">17674 9842 0,'-17'0'0,"17"-17"16,-18 17-16,0 0 15,1-18 1,34 18 31,54-17-32,35 17 1,35 0 0,-106-18-1,53 18-15,36 0 16,-1 0 15,18-18-15,18 18-1,35 0 1,18 0 0,-71 0-1,-18 0 1,-17 0-1,53 0 1,-53 0 0,-18 0-1,-18 0 1,-17 0 0,53 0-1,18 0 1,17 0-1,-18 0 1,-17 0 15,-18 0-15,-17 0 0,-36 0-1,0 0 1,36 0-1,-36 0 1,18 0 0,-18 0-1,1 0 1,-1 0 0,-17 0-1,-36 0 63,0 0-78,1 0 16</inkml:trace>
  <inkml:trace contextRef="#ctx0" brushRef="#br0" timeOffset="-176283.44">21890 9507 0,'0'-17'15,"17"17"1,19-18-16,-1 0 16,0-17 15,-35 18-15,0-1-1,-35 18 1,-18-18-1,-17 36 1,17 17 0,53 0-16,0 1 15,53 34 1,88 54 0,-53-54-1,-35-17 1,-36-35-1,-52-1 1,-71-17 0,-35 0 15,53-17-15,88-18-1,35 17-15</inkml:trace>
  <inkml:trace contextRef="#ctx0" brushRef="#br0" timeOffset="-175899.863">22313 9578 0,'0'-18'15,"18"18"1,-1 0-16,36-35 15,18 17 1,-18-17 0,-53 0-1,-18 0 17,-52 35-17,-19 35 1,54 18-1,18-36-15,17 54 16,17-1 0,36 19-1,35-36 1,0-18 0,-17-53-1,-53-17 1</inkml:trace>
  <inkml:trace contextRef="#ctx0" brushRef="#br0" timeOffset="-175567.322">22754 9031 0,'0'0'0,"0"-18"15,0 36 17,0 0-17,0 35 1,0 35 0,18 0-1,-18-53-15,0 36 16,0 35-1,35 0 1,0-1 0,1-69-1,-1-36 1</inkml:trace>
  <inkml:trace contextRef="#ctx0" brushRef="#br0" timeOffset="-175368.408">22825 9384 0,'0'0'15,"-18"-18"-15,0 1 16,18-1 0,36 18-1,52 0 1,-18-35-1,-52 35 1</inkml:trace>
  <inkml:trace contextRef="#ctx0" brushRef="#br0" timeOffset="-175118.731">23160 9084 0,'0'0'0,"-18"0"0,1-18 31,34 89 16,-17-36-32,18 0-15,-1 54 16,1 17 0,-18-1 15,0-69-31,0-19 0,0 19 15</inkml:trace>
  <inkml:trace contextRef="#ctx0" brushRef="#br0" timeOffset="-174969.105">23089 9419 0,'-17'-17'15,"34"34"-15,-34-52 0,-1 17 16,18 1-1,35 17 1,18-18 0,18 0-1</inkml:trace>
  <inkml:trace contextRef="#ctx0" brushRef="#br0" timeOffset="-174803.331">23424 9260 0,'18'0'16,"0"18"-1,-18 0-15,-53-54 0,123 107 16,-123-142-16,124 195 16,-71-71 15,0-36-31</inkml:trace>
  <inkml:trace contextRef="#ctx0" brushRef="#br0" timeOffset="-174628.432">23477 9155 0,'0'0'16,"-17"-36"-16,-1-17 16,18 36-1</inkml:trace>
  <inkml:trace contextRef="#ctx0" brushRef="#br0" timeOffset="-174251.539">23601 9437 0,'17'17'0,"-34"-34"0,52 87 16,-17-70 0,-18-53 15,-18 1-15,18-19-1,0-17 1,35 35-1,54 53 1,34 17 0,1 54-1,-54 0 1,-70-1 0,0-52-1,-18 17 1,1 0-1,-1-17 1</inkml:trace>
  <inkml:trace contextRef="#ctx0" brushRef="#br0" timeOffset="-173588.362">24430 9260 0,'0'0'16,"17"-17"-1,-17-1 1,-35 18 0,-35 18-1,52-18-15,-17 35 16,-1 18 0,36 0-1,18-18 16,35-35-15,-18-17 0,18-36-1,-35 0 1,-18 0 0,0 17-1,-18 72 16,1-19-31,-1 36 16,18 88 0,0 89-1,0-19 1,0-34 0,0-36-1,0-18 1,-35 1 15,-1-89-15,-52-17-1,35-36 1,0-35 0,36-35-1,52-18 1,53-70-1,36-1 1,-36 36 0,-35 71-1</inkml:trace>
  <inkml:trace contextRef="#ctx0" brushRef="#br0" timeOffset="-173221.313">24765 9384 0,'0'18'0,"0"-36"0,0 0 16,0 1-1,0-1 1,-18 0 0,1 1-1,-19 17 1,19 0-1,-1 17 1,1 36 0,17-35-16,17 17 15,36 53 1,0 1 0,-53-1-1,-35 0 1,-71-35 15,-35-36-15,88-17-16</inkml:trace>
  <inkml:trace contextRef="#ctx0" brushRef="#br0" timeOffset="-163869.443">10407 9313 0,'0'0'0,"0"-17"47,0-1-1,0 36 48,0-1-78,0 1-1,0 17 1,0-17 0,0 0-16,0-1 15,0 1 1,18-1 0,-1-17 62,-17-17-78,35-1 15,-35 1 1,53-19-16,53-87 16,35 35 15,-17 17-16,-54 36 1,-34 35 0,-19 0-1,-17-18 17,18 18-17,0 0 1,17-18-1,-18 18-15</inkml:trace>
  <inkml:trace contextRef="#ctx0" brushRef="#br0" timeOffset="-158045.978">2275 11448 0,'0'-18'32,"0"0"-1,0-17 0,-17 17-15,-1 18-1,0-17 1,-34 17 0,-37 17-1,54-17-15,-35 36 16,-54 52 0,106-53-1,18 0 1,53 1-1,36-36 1,-1-18 0,0-35-1,-53 0 1,-35 18 0,0 53 30,0-1-30,0 1 0,0 17-1,35-17 1,18-18 0,18 0-1,0-35 1,-1-71-1,-35 0 1,-17-18 0,-18-17-1,-18 106 1,1-36-16,-36 19 16,-53 16 15,-18 36-16,1 0 1,-53 71 0,87-36-1,-34 36 1,-1 52 0,54-52-1,-18 70 1,35-35-1,0-1 1,18-16 0,35-1-1,0-18 1,53 19 0,-1-19 15,37-17-16,16 0 1,72 0 0,-89-35-1,106-18 1,-70 0 0,-54 0-1,18-36 1,1-17-1,-1-17 1,18-36 0,-36 18-1,-17 17 1,-18-17 0,-35 0-1,0-18 16,-35 18-15,-36 0 0,1 35-1,-1 35 1,1 18 0,52 35-1</inkml:trace>
  <inkml:trace contextRef="#ctx0" brushRef="#br0" timeOffset="-157244.541">3440 11183 0,'0'0'0,"-18"-18"15,-17 18 1,17-17 15,0 17-15,1 0-16,-36 88 31,0 0-15,35 36-1,18-36 1,0 0 0,0-35-1,0-35 1,18-71 15</inkml:trace>
  <inkml:trace contextRef="#ctx0" brushRef="#br0" timeOffset="-156698.249">3334 11183 0,'0'0'0,"0"-18"0,0-35 16,17 36-1,19-18-15,69-1 32,19 36-17,-18 0 1,-53 18 0,-18 17-1,-70 36 1,-53-1-1,-71 1 1,71-36 0,70-17-1,53-1 1,71-17 0,18 18-1,-36 17 1,0 1 15,-53 17-15,-35-1-1,-35 19 1,0-36 0,-54 1-1,-34-19 1,88-17-16,-106 18 15,70-36 1,36 1 0,52-36-1,54 0 1</inkml:trace>
  <inkml:trace contextRef="#ctx0" brushRef="#br0" timeOffset="-156278.746">4092 11465 0,'18'0'31,"-1"-17"-15,1-1-16,0 0 16,-18 1-16,0-19 15,0 19 1,-53 34 15,0 36-15,18-17-1,35-1 1,-18 18 0,18 0-1,53-18 1,35-17 0,18-36-1,-53-17-15</inkml:trace>
  <inkml:trace contextRef="#ctx0" brushRef="#br0" timeOffset="-155849.769">4533 11148 0,'0'-18'15,"0"36"-15,-17-36 0,17 0 16,17-17-1,1 0 1,-18-18 15,0 18-15,0 17-16,0 0 16,-18 1-1,-17 34 1,0 54-1,-1 52 1,19 19 0,-1-1-1,18-35 1,0-1 0,0-34-1,0-18 1,0-36-1,-18-17 1,18-17 0</inkml:trace>
  <inkml:trace contextRef="#ctx0" brushRef="#br0" timeOffset="-155665.829">4410 11430 0,'0'0'31,"-18"-18"-31,18 1 0,0-1 16,35 18-1,1-18 1,-19 18-16,54-17 16,-18-18-1</inkml:trace>
  <inkml:trace contextRef="#ctx0" brushRef="#br0" timeOffset="-155317.157">4727 11254 0,'18'0'0,"-1"0"16,-17-18 0,-35 36-16,53-36 31,-36 36-15,1-1-16,-19 19 15,-17 34 1,53 36-1,18-36 1,17-34 0,18-19-1,-18-17 1,18-35 0,-35-53-1,-18 0 1,0 17-1,-53 36 1,0 17 15,36 36-15,17 0-16</inkml:trace>
  <inkml:trace contextRef="#ctx0" brushRef="#br0" timeOffset="-154950.056">4974 11412 0,'0'0'0,"0"18"16,18 0 0,-18 35-1,0-1 1,0-34-16,0 0 31,-18 17-31,1-35 16,17-18 15,0-52 0,17 52-31,36-123 16,-18 88-1,36-17 1,-36 52 0,-17 0-1</inkml:trace>
  <inkml:trace contextRef="#ctx0" brushRef="#br0" timeOffset="-154598.179">5292 11412 0,'0'0'0,"17"0"0,1 18 15,17-18 17,0-35-17,1-1 1,-36-16-1,0-1 1,-53 35 0,-18 18-1,1 53 1,34 35 0,36-17-1,18-1 1,35-17-1,18-35 1,52-18 0</inkml:trace>
  <inkml:trace contextRef="#ctx0" brushRef="#br0" timeOffset="-153985.581">6068 11077 0,'0'-17'0,"0"34"0,-18-70 15,18 36 17,-18 17-17,1 35 1,-1 0 0,18 0-16,-17 71 15,17 0 1,-18 0-1,18 0 1,0-36 0,-18-17-1,18-17 1,-17-36 31,17-18-32,0-35 1,0 0-16</inkml:trace>
  <inkml:trace contextRef="#ctx0" brushRef="#br0" timeOffset="-153736.225">5627 11007 0,'0'0'0,"-53"-18"15,53 0 1,88 1 0,18-1-1,0 18 1,-36 0 0,-17-18 15,-35 18-16,-1 0 1,1 18-16</inkml:trace>
  <inkml:trace contextRef="#ctx0" brushRef="#br0" timeOffset="-152870.815">6279 11448 0,'-17'0'32,"-1"0"-17,18-18 1,0 0 0,18 1-1,-1-19 1,-17 1-1,-17 35 17,-36 18-32,18-1 15,-36 36 1,53 18 0,36-1-1,35 1 16,-35-53-31,52-1 16,71 1 0,-17-18-1,-1-35 1,-35-36 0,-17 1-1,-53-1 1,-18 18-1,-18 35 1,18 1 0,-18 17-1,-17 17 1,35 36 15,0 0-31,35 18 31,1-18-15,-19-18 0,-34 0-1,-36-17 1,-18 0 0,-17-18-1,53 0 1,17 0-1,18-18-15</inkml:trace>
  <inkml:trace contextRef="#ctx0" brushRef="#br0" timeOffset="-152454.742">7056 10918 0,'0'0'16,"0"-35"-1,0 53 17,0 17-17,0 71 1,0 0-1,-18 17 1,0-17 0,18-71-1,0 54-15,-17-37 16,17 1 0,35 0 15,18-35-16,17-18 1,1-18 0,-36-35-1,0 0-15</inkml:trace>
  <inkml:trace contextRef="#ctx0" brushRef="#br0" timeOffset="-152301.87">7073 11324 0,'-35'-17'0,"70"34"0,-105-34 16,105-1 0,-17 18-16,52 0 15,36-18 1,-88 18-16</inkml:trace>
  <inkml:trace contextRef="#ctx0" brushRef="#br0" timeOffset="-151053.459">7990 11377 0,'0'18'31,"-17"-18"16,17 17-16,17-17 79,19 0-110,-1 0 15,18 0-15,247 18 16,-36-18 15,-52 0-15,-53 0-1,-53 0 1,-18 0 0,-71 0-1,-34 0 63,17-18-62,0-17 0</inkml:trace>
  <inkml:trace contextRef="#ctx0" brushRef="#br0" timeOffset="-150624.078">9084 11218 0,'0'0'0,"-18"0"31,18 18 16,0 0-31,71 35 15,-53-53-31,52 35 16,18-18-1,-52 19 1,-19-19-1,-17 1 1,-17 17 0,-72 18 15,1 0-15,-35-18-1,35 1 1,88-19-1,17-17 1</inkml:trace>
  <inkml:trace contextRef="#ctx0" brushRef="#br0" timeOffset="-125719.824">10107 11218 0,'18'0'15,"-18"-17"470</inkml:trace>
  <inkml:trace contextRef="#ctx0" brushRef="#br0" timeOffset="-123301.675">10125 11183 0,'0'-18'0,"0"1"16,0 34 62,-18 1-78,18 17 16,0 1-16,-18 34 15,-34 71 1,34-35-1,18-35 17,0-36-17,0-17-15,0-36 32,0 0-32</inkml:trace>
  <inkml:trace contextRef="#ctx0" brushRef="#br0" timeOffset="-123081.77">9878 11218 0,'0'0'0,"0"-70"16,53-36-1,17 18 1,1 35-1,-18 35 1,0 53 0,-53 71-1</inkml:trace>
  <inkml:trace contextRef="#ctx0" brushRef="#br0" timeOffset="-122884.441">9842 11518 0,'0'0'15,"-35"35"-15,-18 18 16,-35 18 0,88-53-1,0-1 1,88 1 0,18-18-1,18-35 1,-54 17-1</inkml:trace>
  <inkml:trace contextRef="#ctx0" brushRef="#br0" timeOffset="-122486.673">10266 11624 0,'17'53'16,"-17"-35"-1,0-1 1,18 1-1,-18-1 1,0-34 15,0-18-15,0-54 0,0 72-16,0-54 15,35 18 1,36 53-1,-1 36 1,1-1 0,-36 35-1,-35-17 1,0-17 15,0-1-15,-17-18-1,34-17 1</inkml:trace>
  <inkml:trace contextRef="#ctx0" brushRef="#br0" timeOffset="-122269.929">10848 11536 0,'0'0'0,"18"0"15,-18 17 16,-18 19-15,0-36-16,1 53 16,-1 0-1,0-18 1,1-18 0</inkml:trace>
  <inkml:trace contextRef="#ctx0" brushRef="#br0" timeOffset="-122119.535">10918 11359 0,'0'0'0,"0"-35"0,0-35 16,-35 17 0,18 17-1,-1 36 1,0 18-1,18 0 1</inkml:trace>
  <inkml:trace contextRef="#ctx0" brushRef="#br0" timeOffset="-121686.949">11395 11130 0,'0'0'0,"17"-18"0,-17 1 16,0-18 0,0 17-1,0 36 32,-17 34-31,-1-34-16,-17 88 31,17-18-31,1 18 16,-1-18 15,18-17-16,0-1 1,18-34 0,17-19-1,18-17 1,17-35 0</inkml:trace>
  <inkml:trace contextRef="#ctx0" brushRef="#br0" timeOffset="-121487.882">11359 11465 0,'0'0'15,"-35"-17"-15,18 17 0,-1 0 16,36-18 0,52 0-1,36 1 16,-18-1-15,-70 18-16</inkml:trace>
  <inkml:trace contextRef="#ctx0" brushRef="#br0" timeOffset="-121337.569">11677 11359 0,'35'18'16,"-17"17"0,-18 1-1,17 17 1,-17-18-1,-70-212-15,140 371 16,-70-176 0</inkml:trace>
  <inkml:trace contextRef="#ctx0" brushRef="#br0" timeOffset="-121171.293">11747 11236 0,'0'0'0,"0"-35"0,0-18 32,0 35-17,18 18 17,-18 18-32</inkml:trace>
  <inkml:trace contextRef="#ctx0" brushRef="#br0" timeOffset="-120685.86">12153 11271 0,'0'0'15,"0"-17"16,-17-1-15,-19 18 0,1 18-16,-36 17 15,19 18 1,-1 17 0,53 1-1,70-1 1,1-52-1,-18-18 1,-18-35 0,0-53-1,-17 35 1,-18-18 0,17 36-1,-17 88 16,0-18-31,18 36 32,17-18-17,1 17 1,17-52 0</inkml:trace>
  <inkml:trace contextRef="#ctx0" brushRef="#br0" timeOffset="-120088.126">12541 10866 0,'0'-18'0,"18"36"63,-18 17-63,18 0 15,-18 0-15,0 71 31,0 18-15,0 17 0,0-35-1,0-36 1,0 36 0,17-53-1,36-18 1,35-35-1,53-17 1,-88-1 0,71-88-1</inkml:trace>
  <inkml:trace contextRef="#ctx0" brushRef="#br0" timeOffset="-119923.301">13106 11465 0,'0'-53'31,"0"106"-31,-18-106 16,0 71-1,18 35 17,-17 0-17,17 0 1,0-36 0,-18-17-16</inkml:trace>
  <inkml:trace contextRef="#ctx0" brushRef="#br0" timeOffset="-119753.864">13000 11271 0,'0'0'15,"-35"-106"-15,17 53 16,18 36 0,0 34-1,0 36 1,18-17-1</inkml:trace>
  <inkml:trace contextRef="#ctx0" brushRef="#br0" timeOffset="-119257.779">13159 11342 0,'0'0'0,"-18"0"0,36 0 47,-1 0-47,36 0 16,18 0 0,-18 0-1,-18 0 1,-17 0-1,-18 17 17,-18 1-17,0 0 1,1-18-16,-19 53 16,-17 17-1,18 1 1,0-18-1,17-18 1,18 0 0,18-17-1,35-18 1,17 0 0,19-35-1,-1-36 1,-71 53-1</inkml:trace>
  <inkml:trace contextRef="#ctx0" brushRef="#br0" timeOffset="-118874.881">13635 11448 0,'-18'0'31,"36"0"1,17-18-17,18 0 1,-35-17 0,-18 17-16,0-17 15,-18 18 1,-35 17-1,-17 52 1,17 19 15,53 17-15,17 0 0,36-35-1,0-35 1,18-36-1,-36 1-15</inkml:trace>
  <inkml:trace contextRef="#ctx0" brushRef="#br0" timeOffset="-117859.754">14870 11359 0,'17'-17'16,"1"-1"-1,-1 1 1,-17-1 0,-17 18-1,-1 0 1,-88-18 0,1 18-1,16 36 1,36 16-1,89 1 1,52-17 0,18-19-1,0-17 1,-54-35 0,1-18-1,-35 18 1,-18 17-1,0 1 1,0 52 15,18 18 1,-18-36-32,17 19 15,19 17 1,-1-1-1,18-34 1,-36-36-16</inkml:trace>
  <inkml:trace contextRef="#ctx0" brushRef="#br0" timeOffset="-117543.46">15416 10954 0,'-17'211'0,"34"-422"0,-34 175 0,-1-52 16,0 53 0,18 141 31,0-36-32,0 71 1,18-17-1,-18-71-15,0 53 16,0-18 0,18-35-1,17-18 1,0-35 0,18-18-1</inkml:trace>
  <inkml:trace contextRef="#ctx0" brushRef="#br0" timeOffset="-117258.857">15840 10936 0,'0'-70'0,"0"140"16,-36-229-16,19 124 31,17 53-15,0 17-1,0 71 1,0 53 0,0-1-1,0-17 1,0-17 0,0-54-1,17-52-15,1 35 16,35-53-1</inkml:trace>
  <inkml:trace contextRef="#ctx0" brushRef="#br0" timeOffset="-116279.847">16775 11042 0,'0'-18'16,"0"1"-1,0-1 1,0 0 0,-36 18-1,-34 18 1,-1 17-1,36 18 1,35 0 0,18-35-1,-1 17-15,36-17 16,0-18 0,-18-36 15,-17-17-16,0 1 1,-18 34 0,0 53 15,17 36-15,-17-36-16,0 36 15,18 105 1,-1-70-1,-17 0 1,0-18 0,0-18-1,-17-17 1,-18-35 0,-1-18-1,1-35 16,-18-1-15,18-34 0,35-1-1,35-35 1,18 36 0,18-1-1,-36 36-15</inkml:trace>
  <inkml:trace contextRef="#ctx0" brushRef="#br0" timeOffset="-115929.771">16986 11236 0,'-17'-18'0,"34"1"31,1-1-16,35 0 1,17-35 0,-34 1-1,-36 34-15,0 0 16,0 1-16,-18 17 16,-53 0-1,1 53 1,17 52-1,53-16 1,35-19 0,36 1-1,17-36 1,-53-35-16</inkml:trace>
  <inkml:trace contextRef="#ctx0" brushRef="#br0" timeOffset="-115579.529">17357 11465 0,'0'-17'63,"0"-19"-48,-18-17 1,0-35-1,36 18 1,53 17 0,17 53-1,0 35 1,-17 18 0,-54 0-1,-17 35 1,-17-35 15,-1-18-15,18-17-1</inkml:trace>
  <inkml:trace contextRef="#ctx0" brushRef="#br0" timeOffset="-115214.675">17921 11271 0,'0'0'0,"-35"0"16,52 0 31,19 0-47,17-17 15,-36 17-15,1-36 16,-18-34 15,0 17-15,-35 35-1,-1 36 1,1 52 0,35 19-1,0 16 1,35-34-1,1-18 1,-1-35 0,0-18-1</inkml:trace>
  <inkml:trace contextRef="#ctx0" brushRef="#br0" timeOffset="-114881.099">18327 11236 0,'0'-18'0,"0"36"0,0-18 32,0 53-17,0 0 1,0 17 0,0-17-1,-18-35 1,1 0-1,17-36 17,0-35-17,35-18 1,0-17 0,-35 71-1,35-36 1,-17 35-16,17 0 15</inkml:trace>
  <inkml:trace contextRef="#ctx0" brushRef="#br0" timeOffset="-114664.594">18627 11183 0,'0'0'0,"0"18"0,35 17 31,-35-17-31,0 17 15,0 18 1,0 0 0,0-18-1,0-17 1,-18-18 0,1 0-1</inkml:trace>
  <inkml:trace contextRef="#ctx0" brushRef="#br0" timeOffset="-114482.243">18662 10918 0,'0'-52'0,"0"104"0,-18-122 16,18-1 0,-17 54-1,17 34 1,0 36-1,0-17 1,0-19-16</inkml:trace>
  <inkml:trace contextRef="#ctx0" brushRef="#br0" timeOffset="-114182.244">19068 11042 0,'17'0'0,"-70"0"15,89 0-15,-36 18 47,-36-1-31,19 1-16,-54 17 16,-35 36-1,36 17 1,70-18-1,17 1 1,107-18 0,17-53-1,-70-18 1,-19-35 0</inkml:trace>
  <inkml:trace contextRef="#ctx0" brushRef="#br0" timeOffset="-113317.464">19632 10989 0,'0'0'15,"0"-18"-15,18-52 16,-18 35 0,0 17-1,-53 53 32,35 18-47,1 35 16,17 18 15,0 0-15,0-71-16,17 36 15,18-1 1,36 1-1,17-36 1,0-35 0,1 0-1,-19-53 1,18-53 0,-17-35-1,-36-88 1,-70 106-1,-18 70 1,0 53 0,53 35 15,0 0-31</inkml:trace>
  <inkml:trace contextRef="#ctx0" brushRef="#br0" timeOffset="-112867.806">20549 10636 0,'0'0'0,"0"-35"16,0 17-1,0 36 32,18 0-47,-18 17 0,-18 53 16,1 36 15,-19 17-15,19-18-1,-1 18 1,0-53 0,18-35-1,53 0 1,-17-17 0,34-36-1,1 0 1,-18-36-1,-18-34 1</inkml:trace>
  <inkml:trace contextRef="#ctx0" brushRef="#br0" timeOffset="-112680.983">20585 11201 0,'-18'0'15,"36"0"-15,-54 0 16,54 0-1,17-18 1,36 18 0,-1-35-1,-34 35-15,17-18 16,-1 0 0</inkml:trace>
  <inkml:trace contextRef="#ctx0" brushRef="#br0" timeOffset="-112550.8">20902 11112 0,'88'0'31,"-88"18"-16,-88-36-15,176 89 16,-88-18 0,0-18-1,-17 1 17,-19-36-17</inkml:trace>
  <inkml:trace contextRef="#ctx0" brushRef="#br0" timeOffset="-112351.698">21026 10918 0,'0'-52'0,"0"104"0,0-175 16,0 52 0,0 36-1,17 35 1,-17 35-1,18-35-15,-18 18 16</inkml:trace>
  <inkml:trace contextRef="#ctx0" brushRef="#br0" timeOffset="-112002.707">21343 10583 0,'0'-35'16,"0"70"-16,18-123 16,-18 70-1,0 1 1,0 34 0,0 36-1,-18 53 1,-17 35-1,-1 18 1,1 0 0,18-53-1,17-18 1,0-53 0,35-17 15,18-36-16,-36 1-15</inkml:trace>
  <inkml:trace contextRef="#ctx0" brushRef="#br0" timeOffset="-111802.115">21572 11024 0,'18'-35'16,"-36"70"-16,36-88 0,-18 36 16,-18 34-1,-17 36 1,17 18-1,1-1 1,17-17 0,0-17-1</inkml:trace>
  <inkml:trace contextRef="#ctx0" brushRef="#br0" timeOffset="-111636.652">21608 10777 0,'0'-35'16,"0"70"-16,0-140 15,0 69 1</inkml:trace>
  <inkml:trace contextRef="#ctx0" brushRef="#br0" timeOffset="-111303.315">21943 10513 0,'0'0'0,"17"-18"0,-17 0 31,0 1-15,0 34 15,0 54-15,0 70-1,-35 18 1,-18 0-1,18-36 1,35-88 0,0 18-16,18 0 15,52-35 1,-17-53 0</inkml:trace>
  <inkml:trace contextRef="#ctx0" brushRef="#br0" timeOffset="-110719.685">22225 11060 0,'35'-36'16,"-17"36"0,-71 36-16,106-54 15,-53 71 1,18 0 0,34-18-1,-16-17 1,-1-18-1,36-36 1,-19-34 0,19-18-1,-36-1 1,-35 19 0,0 35 15,-17 70-16,-36 35 1,-18 36 0,18 18-1,0 17 1,18 0 0,17 0-1,1-17 1,17-1-1,-18 1 1,1-19 0,-1-52-1,-17-35 1,-54-18 0,37-35-1,-1-18 1,53-35 15,0-18-15,123-71-1</inkml:trace>
  <inkml:trace contextRef="#ctx0" brushRef="#br0" timeOffset="-110388.287">21996 10813 0,'0'0'0,"0"-18"0,0 0 15,17-17 1,19 17 0,17 1-1,35 17 1,-53 0-16</inkml:trace>
  <inkml:trace contextRef="#ctx0" brushRef="#br0" timeOffset="-109619.669">23530 10530 0,'0'0'0,"-35"0"16,53 0 15,-1 0-15,1 0-16,17-17 15,36-19 1,-54-16 0,-17 16-1,-17 1 1,-19 35 0,1 35-1,-18 71 16,36 0-31,-1 53 32,18 17-17,0-35 1,-18-17 0,-35-18-1,18-54 1,0-52-1,17-17 1</inkml:trace>
  <inkml:trace contextRef="#ctx0" brushRef="#br0" timeOffset="-109440.929">23230 11112 0,'0'-17'0,"0"34"0,18-34 31,0-1-31,52 18 16,18 0 15,1-17-15,-1-19-16</inkml:trace>
  <inkml:trace contextRef="#ctx0" brushRef="#br0" timeOffset="-108173.631">23654 10530 0,'-18'0'94,"0"0"-79,1 0-15,-1 0 0,-35 18 16,0 0 0,-17 17 15,17 18-15,0 35-1,35 0 1,1 0-1,-1 1 1,18-19 0,0 1-1,53 17 1,-35-53 0,17 1-1,18-1 1,0-35-1,53 0 1,-1 0 0,36-35 15,36-71-15,-159 70-16</inkml:trace>
  <inkml:trace contextRef="#ctx0" brushRef="#br0" timeOffset="-107775.583">24201 10513 0,'0'0'0,"0"-18"0,0 0 16,0 1 0,0 34 31,0 36-32,-18 18 1,0 52-1,-17 19 1,17-90-16,1 19 16,-1 35-1,18-36 1,-18-17 0,36-53-1,17-17 1</inkml:trace>
  <inkml:trace contextRef="#ctx0" brushRef="#br0" timeOffset="-107027.134">24518 10954 0,'18'-18'16,"-107"89"-16,160-124 0,-53 17 0,-1 1 0,-17 18 31,0-1-15,-35 18-1,-36 0 1,1 53 0,17 53-1,53-36 1,18-35 0,17-17-1,18-18 1,-18-18-1,18-70 1,-18 0 0,1 18-1,-36 52 1,0 36 15,-36 52-15,36 1-1,18-1 1,0-52 0,35-18-1,-1-18 1,19-35 0,-18-35-1,0-18 1,-18 36-1,-35 34 1,-35 72 15,17-19-15,18 72 0,0-1-1,0 0 1,-17-18-1,-1-17 1,-17 0 0,-1-35-1,-34 0 1,35-18 0,17-18-1,18-17 1</inkml:trace>
  <inkml:trace contextRef="#ctx0" brushRef="#br0" timeOffset="-106642.646">25382 10866 0,'0'0'0,"18"-36"0,0 19 0,-1-54 16,-17 36 15,0 17-16,-17 18 17,-19 18-17,19 17 1,17 36 0,17 34-1,19-52 1,-36-17-16,0 34 15,-18-17 1,-53-18 0,-52-17 15,70-18-31,-35 0 31,88-18-15,0 1-16</inkml:trace>
  <inkml:trace contextRef="#ctx0" brushRef="#br0" timeOffset="-105975.745">25612 10866 0,'0'0'15,"17"0"-15,1 0 0,17 0 16,18-18-1,0-17 1,-18 17 0,18-17-1,-35-18 1,-18 0 0,-53 35-1,-18 36 16,1 52-15,17 36 0,18 35-1,35-70 1,17-18 0,36-18-1,35-17 1,1-18-1,-1-53 1,18-18 0,-1-17-1,-16-18 1,-36 18 0,-53 35 15,0 18-16,-18 35 17,0 35-17,18-17-15,0 35 16,0 53 0,0-18-1,-35 18 1,-53-36-1,-89-35 1,-52-17 0</inkml:trace>
  <inkml:trace contextRef="#ctx0" brushRef="#br0" timeOffset="-102150.912">23671 10583 0,'0'0'0,"36"0"15,-1 0 1,-35-17 0,18 17-16,-1 0 31,1 0 0,-36 0 32,1 0-48,-1 0-15,0 0 16,1 0-16,-19 0 31,-17 35-15,18-17-1,18-1 1,-1 1-16,0-18 16,1 35-1,-19-17 1,19 17-1,-19 0 1,19 1 15,-1-19-31,1 19 32,-1-1-17,-17 0 1,17-17-1,18 17 1,0 0 0,0-17-1,0 35 1,0-18 0,0 0-1,18 1 1,-1-1-1,19-17 1,-19 17 0,18-17 15,1-1-15,-1 18-1,0-35 1,-17 18-1,0 0 1,34-1 0,1 1-1,0-18 1,-17 0 0,-1 18-1,0-18 1,18 0-1,18 0 17,-36 0-32,0 0 15,0 0 1,1 0 15,17 0-15,-18-18-1,-17 0 1,-18 1 0,0-1 15,0 0-15,0-17-1,0 18 1</inkml:trace>
  <inkml:trace contextRef="#ctx0" brushRef="#br0" timeOffset="-98124.582">2364 13035 0,'0'0'15,"-18"0"1,18-18 15,0 1-15,0-1-1,0 1 1,-18 17 0,18-18-16,-35 18 15,-18 0 1,-70 35 0,70-17-1,-18 52 1,54 19-1,52-36 17,18-18-17,35-35 1,-35-35 0,-36-18-1,-17-18 1,0 36-1,0 52 17,0 1-17,36 35 1,-1-18 0,-17-17-16,35-18 15,17 0 1,1-53 15,-36 0-31,0-35 31,-17-18-15,-18 0 0,-18 36-1,-17 17 1,-36 17-1,-17 36 1,-53 36 0,88-19-1,-53 36 1,18 0 0,0 0-1,-18 35 16,71-35-31,-18 35 16,18 18 0,35 0 15,0 35-15,17-70-1,36-1 1,18 1-1,-1-18 1,19-36 0,34 1-1,36-18 1,-36-35 0,-17-1-1,-18-16 1,-17-54-1,-18-53 1,-18 0 15,-35 18-15,-18 35 0,-17 36-1,0 70 1,17 0-1,18 17-15</inkml:trace>
  <inkml:trace contextRef="#ctx0" brushRef="#br0" timeOffset="-97608.323">3440 12894 0,'-18'-18'0,"36"36"0,-36-53 16,0-1-1,18 54 32,0 0-31,0-1-16,0 1 15,0 88 1,-35 0 0,17 0-1,1-18 1,-1-53-1,18-17 1,0-36 0</inkml:trace>
  <inkml:trace contextRef="#ctx0" brushRef="#br0" timeOffset="-97108.283">3351 12947 0,'0'-35'0,"0"70"0,0-141 16,0 71-16,36-18 15,34-35 1,18 70 0,1 18-1,-1 18 17,-71 17-17,-17 18 1,-70 0-1,-18 0 1,17-18 0,71-17-1,53-1 1,53 1 0,35 35-1,-88-18 1,0 36-1,-36-1 1,-34 18 0,-54-17-1,-87-18 17,16-53-17,54 0 1,53 0-1,70-53 1,36 0-16</inkml:trace>
  <inkml:trace contextRef="#ctx0" brushRef="#br0" timeOffset="-96740.611">4127 13070 0,'18'0'0,"-36"0"0,54 0 0,-1-17 16,-17-19 15,-1 1-15,-17 0-1,-35 17 1,0 18 0,-36 53-1,36 35 1,35 1 0,18-19-1,52 1 1,18-36-1,36-35 1</inkml:trace>
  <inkml:trace contextRef="#ctx0" brushRef="#br0" timeOffset="-96194.325">4586 12823 0,'0'0'0,"0"-17"0,0-1 16,0-17 0,0 17-16,0-52 31,0 34-31,0 19 31,0-1-15,0 36-1,-18 52 1,18 36 0,0 18-1,0 34 1,0-16 0,0-1-1,0-36 1,-17-16-1,17-72 1,-18-17 0,18-17-1</inkml:trace>
  <inkml:trace contextRef="#ctx0" brushRef="#br0" timeOffset="-95712.004">4604 13176 0,'0'0'0,"0"-17"16,-18-1-1,18-17 1,53 17 0,18 0-1,17 1 1,-18-1-1,36-17 1,-53 35 0,-53-18-1,0 1 1,-53 52 0,0 18 15,18 53-16,35-18 1,53-18 0,17-34-1,1-36 1,0-18 0,-36-53-1,-18-34 1,-17 16-1,0 1 1,-35 53 0,18 35-1</inkml:trace>
  <inkml:trace contextRef="#ctx0" brushRef="#br0" timeOffset="-95346.554">5486 13053 0,'0'0'0,"17"0"31,-17 35-15,0-17-16,0 35 15,-17 35 1,17-35-1,-18-18 1,18-17 0,0-54 15,0 19-15,18-19-16,17-69 31,18 16-16,17 36 1,-17 18 0,-17 35-1</inkml:trace>
  <inkml:trace contextRef="#ctx0" brushRef="#br0" timeOffset="-94995.65">5768 13088 0,'0'0'0,"18"18"16,17-18 0,18 0-1,-18-36 1,0 1 0,-35-18-1,0 0 1,-35 36 15,-18 34-15,0 54-1,36 35 1,17 0 0,52-36-1,1-17 1,0-35-1,-35-36 1</inkml:trace>
  <inkml:trace contextRef="#ctx0" brushRef="#br0" timeOffset="-93746.229">6597 12700 0,'0'0'0,"18"0"16,17-18 0,0 18-1,-17-17 1,-18-1-1,-36 0 17,19 18-32,-54 0 15,-17 36 1,-35 17 0,52 17-1,36-17 1,17 53-1,53 53 1,18-71 15,18-18-15,-18-34 0,17-19-1,-52-17-15,53-17 16,-1-19-1,54-87 1</inkml:trace>
  <inkml:trace contextRef="#ctx0" brushRef="#br0" timeOffset="-93365.892">7179 12488 0,'0'0'0,"0"-17"15,-18 17 17,18 17-17,-17 1 1,17 0-16,0 35 15,0-18-15,0 18 16,0 53 0,0-1-1,-18 54 1,18-71 0,0-35-1,35 0 1,36-53 15,-53 0-31</inkml:trace>
  <inkml:trace contextRef="#ctx0" brushRef="#br0" timeOffset="-92899.502">7602 12929 0,'0'-17'0,"0"34"0,0-52 0,0 0 31,-17 35-15,-1 0-16,-35 0 15,0 53 1,18 0 0,35-1-1,0 19 1,71 0-1,-36-71 1,18-18 15,-36-17-15,1-54 0,0 37-1,-18-1 1,0 88 15,0 18-15,17 17-1,1-52-15,0 53 16,-18-36 0,35-17-1,0-18 1</inkml:trace>
  <inkml:trace contextRef="#ctx0" brushRef="#br0" timeOffset="-92516.573">7973 12947 0,'17'-18'16,"-34"36"-16,34-89 16,1 36-1,-18 17 1,0 1-1,-18 17 1,1 0-16,-19 17 16,-16 19-1,34 17 1,18 0 0,35 17-1,18 1 1,-35-18-1,-18 0 1,-18-1 0,-52-16-1,-1-19 17,0-17-17,19 0 1</inkml:trace>
  <inkml:trace contextRef="#ctx0" brushRef="#br0" timeOffset="-92166.678">8431 12965 0,'0'0'0,"0"-18"0,18-35 15,-18 18 1,-35 35 15,17 0-15,-17 0-16,-18 35 15,53 0 17,0 1-17,35 34 1,0 1-1,-17-1 1,-18-17 0,-35 0-1,-89-18 1,36-17 0,18-18-1</inkml:trace>
  <inkml:trace contextRef="#ctx0" brushRef="#br0" timeOffset="-91452.335">9102 13035 0,'0'0'0,"-18"0"16,36 0 47,17 0-48,-17 0-15,123 18 16,-18-18-1,106 0 1,-158 17-16,52-17 16,19 0-1,-72-17 1,-52 17 15,-18-18-15,0 0-1,-18 1 1,-17-1 0,17 1-1</inkml:trace>
  <inkml:trace contextRef="#ctx0" brushRef="#br0" timeOffset="-91052.78">9948 12876 0,'-17'-17'0,"34"34"0,-52-34 31,53 34 32,-1 1-63,19-18 15,34 53 1,1-18 0,-18 0-1,-36-17-15,1 17 16,-18-17 0,-18 35-1,-52 35 1,17-53-1,-35 18 1,-18-17 0,53-1-1,35-35 1</inkml:trace>
  <inkml:trace contextRef="#ctx0" brushRef="#br0" timeOffset="-82167.432">4551 12700 0,'0'-18'110,"0"1"-95,0-1 1,0 0 0,0 1-16,17-1 15,-17 1 1,18 17-1,0-18 1,17 18 15,0 18 1,-17-1-17,0 18 1,-1-17-1,-17 0 1,0-1-16,18-17 16,-1 18 31</inkml:trace>
  <inkml:trace contextRef="#ctx0" brushRef="#br0" timeOffset="-81218.083">10971 12612 0,'0'-18'0,"0"36"0,0-89 31,0 18-15,0 18-1,-17 35 17,17 18-17,0-1 1,-18 1-16,18 70 15,0 0 17,0 18-32,0-18 15,0 1 1,0-37 15,0 1-15,35-35-1,36-18 1,35 0 0,-36 0-16</inkml:trace>
  <inkml:trace contextRef="#ctx0" brushRef="#br0" timeOffset="-80686.254">11677 12841 0,'0'0'0,"0"-35"32,-18 35-17,-17-18 1,-36 1-1,54 17-15,-18 0 16,-54 35 0,36 53-1,71-17 1,53-19 0,34-16-1,-16-36 1,-36 0-1,-18-53 1,-18-18 0,-17 18-1,0 18 1,0 17 15,0 36-15,-17 35-1,17 18 1,35-19 0,18-16-1,-18-19 1,1-17 0</inkml:trace>
  <inkml:trace contextRef="#ctx0" brushRef="#br0" timeOffset="-80253.429">12065 12823 0,'0'0'0,"0"-17"0,-18 17 31,1 0-31,17 53 31,0 0-15,0 17-1,35-17 1,18-35 0,0-18-1,0 0 1,0-53 0,-18-18-1,0 1 1,-35 17-1,0 70 17,-17 19-17,17-19-15,0 36 16,0 0 0,17-18-1,1-17 16,-1-18-31</inkml:trace>
  <inkml:trace contextRef="#ctx0" brushRef="#br0" timeOffset="-79886.442">12577 13088 0,'0'0'0,"0"18"15,0-1 1,-18-17 31,18-17-47,0-1 15,0-35 1,0 35 0,0-34-16,35-1 31,18 17-16,18 36 1,17 36 0,-35 52-1,-53-53 1,0 36 0,-36-1-1,19-52 1</inkml:trace>
  <inkml:trace contextRef="#ctx0" brushRef="#br0" timeOffset="-79554.326">13317 13017 0,'0'0'15,"-17"-52"-15,-1 34 16,0 18 0,1 0-16,-18 0 15,-1 0 1,-17 35 0,18 18-1,17 35 1,36 1-1,35-19 1,35-35 0,0-35 15,-52-35-31,-1-18 16</inkml:trace>
  <inkml:trace contextRef="#ctx0" brushRef="#br0" timeOffset="-79037.67">13529 12700 0,'0'0'0,"-18"-35"0,1-1 15,-1 19 1,0 17 0,1 53-1,-1 53 1,18-36-1,0 36 1,0 0 0,0-18-1,0-17 1,0-36 0,0-18-1,0-52 16,35-35 1,-35 34-32,18-34 15,35-1 1,-18 18 0,18 53-1,0 36 1,-18 34-1,-35 36 1,0-18 0,-17 0-1,-19-52 1,19-36 0</inkml:trace>
  <inkml:trace contextRef="#ctx0" brushRef="#br0" timeOffset="-78037.761">14217 12594 0,'0'0'0,"0"-17"31,0 34 16,0 1-47,0 35 15,0 35 1,0 18 0,0 17-1,18-17 1,-18-53-16,0-18 15,0-17-15,0 70 16,0-53 0,0-17-1,-36-71 17,36 18-17,0 0-15,18-89 16,35 36-1,53 53 17,0 17-17,-18 71 1,-35 17 0,-36-17-1,-34 53 1,-36-53-1,-18-18 1,-17-17 0,17-18-1,36 0 1,35-18 0,71-35-1</inkml:trace>
  <inkml:trace contextRef="#ctx0" brushRef="#br0" timeOffset="-77673.575">14887 12982 0,'0'0'0,"35"0"16,1 0-1,-19 35 1,19 18-1,-36 36 1,-18 16 0,-17-69-1,17-19-15,0 19 16,1-19 0,34-52 15,19-36-16,-19 36-15,36-71 16,0 36 15,18 17-15,-36 18 0,-17 17-16</inkml:trace>
  <inkml:trace contextRef="#ctx0" brushRef="#br0" timeOffset="-77291.094">15416 12982 0,'0'-17'15,"-53"52"32,36-18-47,-1 19 0,1-19 16,-19 54-1,19 17 1,34-17 0,19-18-1,16-36 1,1-34-1,0-36 1,-17-53 0,-36 0-1,-18 0 1,-17 71 0,17 17-1</inkml:trace>
  <inkml:trace contextRef="#ctx0" brushRef="#br0" timeOffset="-76442.939">15646 13035 0,'0'0'0,"0"-18"0,0 1 31,-18 17-15,18 17-1,-35 36 1,17 18 0,18 17-1,18-17 1,35-18 0,17-18-1,18-35 1,-17-35-1,-18-54 1,-18 54 0,-17-18-16,-1-17 31,-34 105 0,17 36-15,0-54-16,17 36 15,19 0 1,34-18 0,-17-35-1,0 0 1,18-70 0,-54-1-1,19-35 1,-36 18-1,0 35 1,-18 36 0,0 17-1,18 17 1</inkml:trace>
  <inkml:trace contextRef="#ctx0" brushRef="#br0" timeOffset="-76076.417">16598 13035 0,'35'-18'16,"-70"36"-16,88-36 15,-35 1 1,-18-1 0,-18 18-1,0 0 1,-34 0-1,34 53 1,18-35 0,0 35-16,18 53 31,-1-54-15,-17 19-1,0-36 1,-53 1-1,0-36 1,-17 0 0,17-18-1,53 0-15</inkml:trace>
  <inkml:trace contextRef="#ctx0" brushRef="#br0" timeOffset="-75693.205">16810 13176 0,'0'0'0,"17"0"0,19-17 16,-1-19 15,0 1-15,-17-36-1,-18 36 1,-18 18 0,1 17-1,-36 35 1,17 53 0,19 18-1,17-18 1,0 0-1,17-35 1,19-35 0,17-18-1,-18-35 1</inkml:trace>
  <inkml:trace contextRef="#ctx0" brushRef="#br0" timeOffset="-75376.665">17145 13070 0,'0'0'16,"18"-17"-16,-1 17 16,1 53-1,0 35 1,-18 0 0,0-70-16,0 35 15,0-18 1,0-53 31,0 1-47,17-72 15,1 72 1,17-107-16,18 18 16,0 36 15,-18 35-16,-17 35-15</inkml:trace>
  <inkml:trace contextRef="#ctx0" brushRef="#br0" timeOffset="-75143.471">17992 13123 0,'35'18'31,"-35"0"-15,0 52-1,-35 18 1,-18 1 0,-18-1 15,1-53-31</inkml:trace>
  <inkml:trace contextRef="#ctx0" brushRef="#br0" timeOffset="-74345.745">18979 12947 0,'-17'0'31,"17"-18"-31,-18 18 16,18 18-1,-17-18 1,17 70 0,0-17-16,-18 36 31,18-36-16,-18-53 17,18-18-32,-17-17 15</inkml:trace>
  <inkml:trace contextRef="#ctx0" brushRef="#br0" timeOffset="-74213.056">18874 12700 0,'0'0'15,"0"-18"-15,-18 1 0,0-19 16</inkml:trace>
  <inkml:trace contextRef="#ctx0" brushRef="#br0" timeOffset="-73779.883">19209 13000 0,'0'0'0,"17"35"16,1 0 0,0-17-1,-18-36 16,0 1-15,0-1-16,0-52 16,17-1-1,19 0 1,16 36 0,54 70-1,35 54 16,-88-1-15,-35 0 0,-18-17-1,-18-18 1,18-36 0,0-34-1</inkml:trace>
  <inkml:trace contextRef="#ctx0" brushRef="#br0" timeOffset="-73576.729">19861 12965 0,'18'-18'0,"0"0"15,-54 54-15,89-72 16,-53 72 0,18-1-1,-18 18 1,0-18 15,-18-17-15,18-36-1</inkml:trace>
  <inkml:trace contextRef="#ctx0" brushRef="#br0" timeOffset="-73414.254">19897 12735 0,'0'-35'0,"0"-36"16,0 248-16,0-248 0,0-52 16,0 105-1,17 36 17,-17-1-17,18-17-15</inkml:trace>
  <inkml:trace contextRef="#ctx0" brushRef="#br0" timeOffset="-69420.097">20249 12541 0,'0'18'0,"0"-36"16,0 1-16,-17-1 16,17 36 46,0-1-46,0 1-16,17 52 15,-17 36 1,18-18 0,-18 18 15,0-35-16,0-1 1,18-34 0,-1-19-1,19-17 1,-1-35 0,0 0-16</inkml:trace>
  <inkml:trace contextRef="#ctx0" brushRef="#br0" timeOffset="-69088.449">20320 12823 0,'0'0'0,"-53"-17"15,88 17 17,-17 0-17,53-18 1,34 18-1,1-17 1,-18-1 0,-52 18-1,-36 18 1,0-1 0,-18 36-1,0-18 1,18 18-1,-17-35 1</inkml:trace>
  <inkml:trace contextRef="#ctx0" brushRef="#br0" timeOffset="-68935.367">20761 12612 0,'0'-88'16,"0"176"-16,0-194 16,0 88-1,0 36 17</inkml:trace>
  <inkml:trace contextRef="#ctx0" brushRef="#br0" timeOffset="-68405.205">21114 12682 0,'-18'0'47,"-17"18"-31,0 0-16,-18 17 15,-36 35 1,54-17 0,53 0-1,52-35 1,-17-18-1,-17-18 1,16-17 0,-16-53-1,-19 35 1,-17 0 0,18 71 15,-18 17-16,0 35 1,18-17 0,17 18-1,-17-53 1,-1-18 0,1-18-1,-1 0-15</inkml:trace>
  <inkml:trace contextRef="#ctx0" brushRef="#br0" timeOffset="-67823.435">21449 12277 0,'0'0'15,"0"-36"-15,-18 36 32,18 36-1,0-19-15,0 71-1,0 36 1,0-1-1,-17-17 1,17-70-16,0 16 16,0 19-1,0 17 1,35-70 0,18-18-1,17 0 16,-17-53-15,35-18 0,-35 1-1,-17 35 1,-36 17 0,-36 36 15,36-1-31,-17 18 15,-1 1 1,18-1 0</inkml:trace>
  <inkml:trace contextRef="#ctx0" brushRef="#br0" timeOffset="-67675.179">21784 12594 0,'0'0'32,"-18"-70"-32,1 17 15,-1 35 1</inkml:trace>
  <inkml:trace contextRef="#ctx0" brushRef="#br0" timeOffset="-67106.684">22154 12700 0,'0'0'0,"-17"0"0,-1 0 16,36 0 15,-1 0-15,19 0-16,52 0 15,18 0 1,-36 0-1,-34 0 1,-19 0 0,-17 18-1,0 17 1,-35 18 0,-36 0-1,-17 17 1,18-17-1,-1 0 17,71-18-17,0-17 1,18 0 0,52-18-1,18-18 1,36-17-1,-18-18 1,-53 18-16</inkml:trace>
  <inkml:trace contextRef="#ctx0" brushRef="#br0" timeOffset="-66719.177">22737 12806 0,'17'0'16,"1"0"-16,-1 0 0,19-18 31,-1-17-15,36-18-1,-71 18 1,0-1-1,-53 36 1,-36 36 0,19 34-1,17 18 1,35 1 0,36-19-1,35-17 1,17-18-1,1-35 1,17-35 15</inkml:trace>
  <inkml:trace contextRef="#ctx0" brushRef="#br0" timeOffset="-65576.081">24095 12823 0,'17'-35'16,"1"0"0,-18 17-1,0 1 1,-35 17 15,-18 0-15,-35 0-1,17 53 1,18-1 0,53-16-1,0-19-15,71 36 16,-18-53 0,35 0-1,-18-17 1,-17-36-1,-35-18 1,-18 36 0,0 53 31,0-1-32,0 1-15,0 35 16,18 17-1,17-34 1,0-1 0,18-35-1,-35-18 1</inkml:trace>
  <inkml:trace contextRef="#ctx0" brushRef="#br0" timeOffset="-65243.674">24589 12418 0,'0'0'0,"-18"-53"0,0 0 15,18 35 17,0 36-17,0 35 1,0 53-1,0 17 1,0 36 0,0-71-1,0 18 1,0-53 0,18-18-1,17-35 1,18 0-1,-35-18-15</inkml:trace>
  <inkml:trace contextRef="#ctx0" brushRef="#br0" timeOffset="-64910.659">25100 12330 0,'0'0'15,"-18"-36"-15,-17 1 16,18 35 0,-1 0-1,-17 88 1,17-17 0,18-18-16,-35 88 15,17-18 1,0-17-1,18-35 1,-17-1 0,17-35-1,0-17 17,17-36-17</inkml:trace>
  <inkml:trace contextRef="#ctx0" brushRef="#br0" timeOffset="-63595.865">25806 12559 0,'0'0'16,"0"-35"0,0 17-1,17 0 1,-17 1 0,0 70 15,-17 17-16,17 36 1,-18 35 0,18-17-1,0 17 1,18-35 0,-1-18-1,-17-53 1,0-17-1,0-54 17,0 19-32,0-19 0</inkml:trace>
  <inkml:trace contextRef="#ctx0" brushRef="#br0" timeOffset="-63277.945">25841 12612 0,'0'0'16,"0"-53"-16,18 0 15,35 18 1,-36 35-16,36 0 31,-18 17-15,-17 36-16,0 0 31,-18 53-15,-18-71-1,-17 18 1,-18-18 0,0-35-1</inkml:trace>
  <inkml:trace contextRef="#ctx0" brushRef="#br0" timeOffset="-62928.482">26317 12524 0,'-53'-18'16,"0"71"-1,18 17 17,17-52-32,18 53 15,0-36 1,53 0 0,36-35-1,-37 0 1,1-53-1,-53-17 1,0-18 0,-53-18-1,36 88 1,-1 18 0</inkml:trace>
  <inkml:trace contextRef="#ctx0" brushRef="#br0" timeOffset="-62347.881">26652 12718 0,'0'0'0,"0"17"0,0 1 16,0 0 0,18-18 15,-18-18 0,-18 0-31,1-17 16,-1-36-1,18 1 1,35 17 0,36 18-1,-1 35 1,1 53-1,-53-36 1,17 19 0,-17 16-1,-1-52 1,-17 18 0,18-53-1,17-18 1,-17-35-1,-1 17 1,19 36 0,17 70-1,0 36 1,-36 35 0,-17-36-1,-35 1 1,0-36 15,-1-17-15</inkml:trace>
  <inkml:trace contextRef="#ctx0" brushRef="#br0" timeOffset="-61848.537">27711 12188 0,'0'0'0,"0"-17"0,-18-1 31,0 18-31,18-17 31,0 34-15,0 54 0,0-36-16,0 36 15,18 123 1,0-53-1,-18 0 1,0-35 0,0-18-1,0-18 1,0-34 0,-18-19-1,18-34 1,0-36-1,0-35 1,18 52 0</inkml:trace>
  <inkml:trace contextRef="#ctx0" brushRef="#br0" timeOffset="-61550.302">27693 12206 0,'0'-18'0,"0"36"0,0-88 16,35 34 0,89 54-1,-18 17 1,-53 18 0,-18 53-1,-35-53 1,-71 17-1,-17 1 1,18-36 15,17 1-15,70-36 0</inkml:trace>
  <inkml:trace contextRef="#ctx0" brushRef="#br0" timeOffset="-61050.13">28346 12347 0,'0'0'0,"17"-17"16,-17-1-1,-17 18 16,-19 0-31,-34 35 16,35-17 0,-1 52 15,36-52-31,18 35 16,52-18-1,1-17 1,0-18-1,-36-53 1,18-53 0,-53 53-1,17 0 1,-17 89 15,0-19-31,0 18 16,36 36-1,-1 0 17,0-18-17,-17-36-15,0 1 32,17-36-32</inkml:trace>
  <inkml:trace contextRef="#ctx0" brushRef="#br0" timeOffset="-60451.144">29016 12277 0,'18'-18'15,"-36"36"-15,36-54 0,-18 19 16,-36 17 0,-34 35-1,17 18 1,53 17-1,0-34 1,53-1 0,0-35-1,0-18 17,-18-35-17,-17 36-15,-1-71 16,-17 52-1,0 19 1,-17 87 15,-19 18-15,36 36 0,0-89-16,0 53 15,36 54 1,34 16-1,1-17 1,-36-35 0,-35-35 15,-35-54-15,-54-34-1,-16-36 1,-1-18-1,35-17 1,89-18 0,105-35-1,-34 71 1</inkml:trace>
  <inkml:trace contextRef="#ctx0" brushRef="#br0" timeOffset="-59785.126">29351 12382 0,'35'0'31,"18"-35"-16,0 0 1,-53 17-16,18 1 16,-18-36-1,-18 17 1,-35 54 0,-53 35-1,71 18 1,18-1-1,34 1 1,18-18 0,54 0-1,16-53 17,19 0-17,-36-18 1,0-53-1,-17 1 1,-36-18 0,-35 17-1,0 53 1,-17 18 0,17 36-1,0 34 1,35 1-1,0 17 1,-17 0 0,-18-17-1,-106-18 1,-106-18 15,-17-17-31</inkml:trace>
  <inkml:trace contextRef="#ctx0" brushRef="#br0" timeOffset="-56387.583">30709 12647 0,'0'0'0,"-17"-18"32,17 1 77,0 34-47,17-17-62,-17 36 16,18-19 0,-18 1-16,18 17 15,-1 1 1,-17-19 0,35-17-1,36-17 1,17-54 15,36-17-31,-1-36 31,-17 36-15,-53 35 0,-35 53-1,-36 18 1,-17-1-16</inkml:trace>
  <inkml:trace contextRef="#ctx0" brushRef="#br0" timeOffset="-41863.987">2170 14817 0,'0'35'16,"17"-35"-16,1 0 47,-1-18-16,-17 1-15,0-19-1,0-17 1,0 1 0,0 16-1,-35 36 1,-35 0 0,-19 36-1,19 34 1,52-17-1,36 0 1,35-35 0,0-18-1,17-18 1,-34-17 0,-1-18-1,-35 17 16,0 54 16,0 17-31,35-17 0,-17 0-16,17-1 15,36-17 1,-1-35-1,-35 17 1,36-105 0,-36-1-1,1-17 1,-36 71 0,17-1-1,-17 18 1,-17-17 15,-19 34-15,-34 1-1,-1 18 1,-35 17 0,0 0-1,1 0 1,16 52-1,19 1 1,17 53 0,18 18-1,-18 17 1,0 18 0,0-36-1,18 0 1,35-34 15,17-1-15,54-35-1,-1-18 1,107-17 0,-36-18-1,18-18 1,-18-35-1,-18-35 1,-52-53 0,-18-18-1,-53 0 1,0 54 0,-18 52-1,0 53 1,36 35-1,0-17 1</inkml:trace>
  <inkml:trace contextRef="#ctx0" brushRef="#br0" timeOffset="-41430.571">3334 14323 0,'0'0'0,"0"-18"0,-18 0 31,0 1-15,18-1-1,-17 53 17,17-17-32,0 106 15,-35-1 1,35 1-1,0-19 1,0-69 0,17-1-1,1-35 1,17-35 0</inkml:trace>
  <inkml:trace contextRef="#ctx0" brushRef="#br0" timeOffset="-40930.832">3334 14287 0,'-18'-35'0,"36"212"16,-18-319-16,-18 54 0,18 53 15,35-18 1,54 18 0,16 35-1,1 17 1,-35 36-1,-36 18 1,-88-1 0,-53 1-1,18-18 1,35-35 0,141-18 15,36 35-16,-18 0 1,-36 36 0,-52-54-1,-18 36 1,-18 35 0,-52-35-1,-89 0 1,35-35-1,72-18 1,-1 0 0,88-53-1,18 18 1,0-1-16</inkml:trace>
  <inkml:trace contextRef="#ctx0" brushRef="#br0" timeOffset="-40581.361">4057 14623 0,'0'0'0,"18"0"16,17 0-1,-18-18 1,19-35-1,-19 0 1,1 18 0,-53 17-1,-18 71 1,-18 18 0,54-1-1,-1 36 1,36-71-1,70 1 1,0-36 15,18-36-31</inkml:trace>
  <inkml:trace contextRef="#ctx0" brushRef="#br0" timeOffset="-40151.002">4533 14323 0,'0'0'0,"-17"-18"16,17 0 0,35-17-1,0-18 1,0 0-1,-35 18 1,0 17 0,-17 18 15,-36 18-15,18 53-1,17 52 1,-17 54-1,35-19 1,0-52 0,-18 18-1,0-19 1,1-34 0,-1-53-1,18-36 1</inkml:trace>
  <inkml:trace contextRef="#ctx0" brushRef="#br0" timeOffset="-39664.655">4498 14676 0,'-18'-18'15,"36"36"-15,-36-54 16,18 19-16,36-1 15,16 0 1,54-17 0,-18 0-1,-35 17 1,0 1 0,-53-1-1,-35 53 16,-36 36-15,19 35 0,34-36 15,18 1-15,35-18-1,18-53 1,-35 0-16,35-18 15,0-70 1,-36 17 0,-17-35-1,-17 36 1,-19 35 0,1 17-1</inkml:trace>
  <inkml:trace contextRef="#ctx0" brushRef="#br0" timeOffset="-39301.319">5274 14623 0,'53'17'16,"-53"1"-1,0 0 1,0-1-16,0 54 16,0-1-1,-18 1 1,18-54 0,0-34 15,0-18-16,18-1 1,0 1-16,17-71 16,18-17-1,0 52 1,-18 36 0</inkml:trace>
  <inkml:trace contextRef="#ctx0" brushRef="#br0" timeOffset="-38952.225">5715 14676 0,'53'0'31,"-35"0"-31,-1-18 16,18-35-1,-17 0 1,-18-17 0,0 52-1,0 0-15,-70 71 32,-19 53-17,54 0 1,35-18-1,35-17 1,1-54 0,52-17-1,-35-17-15</inkml:trace>
  <inkml:trace contextRef="#ctx0" brushRef="#br0" timeOffset="-38445.788">6138 14287 0,'0'0'16,"0"-17"-16,-17-1 0,-1-17 15,18 17 1,0 36 15,0 0-15,0-1-16,0 18 0,0 54 31,0 87-15,-18-70-1,18-36 1,0-17 0,0-106 15</inkml:trace>
  <inkml:trace contextRef="#ctx0" brushRef="#br0" timeOffset="-38202.555">6121 14129 0,'0'0'0,"0"-18"15,17 18 1,36 18 15,0 35-15,35 0-1,-17 17 1,17-35 0,0-35-1,-52 0-15</inkml:trace>
  <inkml:trace contextRef="#ctx0" brushRef="#br0" timeOffset="-37770.62">6809 14252 0,'0'-17'16,"-36"17"-1,1 0-15,-18 52 16,177-87 0,-301 106-16,160-36 15,17-17 1,0-54 15,0-17 0,17 36-31,1-54 16,35 1 0,0 34-1,17 36 1,1 36 0,-36 34-1,-35 54 1,0-1-1,-18 18 1,1-35 0,-1 0-1,18-35 1,0-36 0,18-35 15,-1-18-31</inkml:trace>
  <inkml:trace contextRef="#ctx0" brushRef="#br0" timeOffset="-37366.83">7285 14693 0,'-18'0'0,"36"0"0,-53 0 15,35-17 32,17 17-47,18-36 16,1-34 0,-19-1-1,-17 18 1,-35 53 15,-18 53-15,36-35-16,-1 52 15,0 36 1,18-18 0,53-17-1,18-18 1,17-53-1,-35-35 1</inkml:trace>
  <inkml:trace contextRef="#ctx0" brushRef="#br0" timeOffset="-37071.802">7726 14164 0,'0'-18'0,"0"36"0,0-53 16,-18 17 0,1 18-1,17 53 1,0 0 0,0 70-1,0 36 1,0-18-1,0-17 1,-18-54 0,18-34-1</inkml:trace>
  <inkml:trace contextRef="#ctx0" brushRef="#br0" timeOffset="-36888.677">7567 14482 0,'0'0'15,"0"-18"-15,35 0 32,-17 18-32,17-17 15,53-1 1,18-35-1</inkml:trace>
  <inkml:trace contextRef="#ctx0" brushRef="#br0" timeOffset="-36439.007">8008 14093 0,'-18'0'0,"36"0"0,-71-17 16,35 34-1,-34 54 1,52-36-16,0 106 15,0 18 17,-18-35-17,18-19 1,0-52 0,0-17-1,18-54 16,17-53-15,18-34 0,-36 69-16,36-34 15,36 17 1,16 88 0,-34 53-1,-36 18 1,-35-18 15,0-17-31,-17-18 31,-1-36-15,18-34-16</inkml:trace>
  <inkml:trace contextRef="#ctx0" brushRef="#br0" timeOffset="-36056.858">8819 14587 0,'0'0'0,"-17"-35"16,-18 0 0,-1 35-1,-34 17 1,17 36-1,17 0 1,36-35 0,0 52-1,53-17 1,18-17 0,0-36-1,-36-36 1,0-52-1,-35 18 1,0-54 0,0 89-1,-18 17 1</inkml:trace>
  <inkml:trace contextRef="#ctx0" brushRef="#br0" timeOffset="-35474.293">9384 14605 0,'0'0'0,"0"-18"15,-35 1 1,-18-1-1,-18 18 1,1 71 0,-1 17-1,71 0 1,0-17 0,53-36-1,0-35 1,0 0-1,0-106 17,-18-35-17,0 17 1,18-52 0,-35 35-1,-18 70 1,0 54-1,0 34 1,-35 89 0,35 53-1,0-53 1,-36 53 0,1-1-1,0-70 16,35-35-31,0-35 16</inkml:trace>
  <inkml:trace contextRef="#ctx0" brushRef="#br0" timeOffset="-34855.579">10178 14605 0,'0'0'0,"-18"0"0,-53 0 31,36 0-15,53 0 31,17 0-47,18 0 16,88 0-1,35 18 1,-34-18-1,-37 0 1,-87 0 0,17-18-16,-17 18 31,-18-18 0,0 1-31,-18 17 16,-17-18-1,17-17 1</inkml:trace>
  <inkml:trace contextRef="#ctx0" brushRef="#br0" timeOffset="-34475.967">10689 14305 0,'0'0'0,"0"-18"0,-17 1 15,17-1 1,17 18 31,-17 18-31,35 17-1,18 0 1,-17 1-16,-1-1 15,18 36 1,-36-19 0,1-16-1,-53 52 1,-36-18 0,-17-17-1,-18-17 1,18-1-1,70-35 1</inkml:trace>
  <inkml:trace contextRef="#ctx0" brushRef="#br0" timeOffset="-24154.673">11906 14093 0,'-17'-70'32,"-1"70"-32,18-18 31,0 1-31,-18 17 31,18 17-15,0 36-1,0 53 1,0-18 0,-17 53-1,-36 0 1,17-35-1,1-35 1,35-18 0,35-53 31,1-18-47,52-35 15,-53 18-15</inkml:trace>
  <inkml:trace contextRef="#ctx0" brushRef="#br0" timeOffset="-23792.821">12188 14323 0,'0'-18'0,"0"36"0,-17-54 16,-18 54-1,-36 35 1,0 35-1,36 18 1,53 18 15,35-54-15,35-52 0,-35-18-1,0-36 1,-36-34-1,-17-54 1,-35 1 0,0 52-1,-18 54 1,53 34 0,0 19-1</inkml:trace>
  <inkml:trace contextRef="#ctx0" brushRef="#br0" timeOffset="-23127.215">12594 14358 0,'0'0'16,"-17"-18"-1,-36 18 1,35 0-16,-17 36 16,-18 17-1,35 35 1,36 0 0,35-53-1,0-35 1,-36-17-1,1-36 1,-18-18 0,0-17-1,0 70-15,0 1 32,0 34-17,0 72 1,0 16-1,0 19 1,0-1 0,0 1-1,0-18 1,-53-36 0,0-17-1,0-35 1,-17-18-1,-1-36 1,18-16 15,35-19-31,18 18 16,53-18 15,0 1-15,71-1-1,-89 54-15</inkml:trace>
  <inkml:trace contextRef="#ctx0" brushRef="#br0" timeOffset="-22907.346">12806 14640 0,'0'-17'15,"0"-1"1,0 106 31,0-17-32,0-54 1,-35 36-16,35-35 16,-18-18 15</inkml:trace>
  <inkml:trace contextRef="#ctx0" brushRef="#br0" timeOffset="-22744.806">12806 14376 0,'0'-36'16,"0"72"-16,0-107 0,0 18 16,-18 18-1,18 53 1,18-1-1,-18 18-15</inkml:trace>
  <inkml:trace contextRef="#ctx0" brushRef="#br0" timeOffset="-22378.091">12982 14817 0,'0'0'0,"18"0"16,-18 17-1,17-17-15,-17-17 16,0-36 0,0-18-1,0-35 1,0-17 0,36 70-1,70 0 1,52 106-1,-69 35 1,-54 18 0,-35-18-1,-35 0 1,-1-35 0,19-17 15,17-54-16</inkml:trace>
  <inkml:trace contextRef="#ctx0" brushRef="#br0" timeOffset="-20914.749">14164 14728 0,'18'0'15,"-18"18"32,0 0-31,0-1-16,0 1 0,-53 88 15,17-36 1,-52 36 0,18-35-1</inkml:trace>
  <inkml:trace contextRef="#ctx0" brushRef="#br0" timeOffset="-18466.765">13952 14393 0,'0'0'0,"0"-17"16,0-1-1,0-35 1,0 18-1,0 0 1,0 17 15,0 36-15,0-1 0,0 1-16,0 70 15,18 36 1,-18 17-1,0 0 1,0-18 0,0-35-1,0-17 1,35-36 15,36-17-15,-18-18-1,53-18 1,-1-35 0,-69 0-16</inkml:trace>
  <inkml:trace contextRef="#ctx0" brushRef="#br0" timeOffset="-18284.911">14129 14834 0,'-18'0'0,"-52"0"15,34 0 1,266 0-16,-477 0 0,388 0 16,-229 0-1,193-17 17,54-19-17,-18-34-15</inkml:trace>
  <inkml:trace contextRef="#ctx0" brushRef="#br0" timeOffset="-17968.568">14552 14658 0,'53'-53'32,"-71"53"-17,1 0-15,-36 35 16,0 36 0,35-1-1,54 19 1,34-37-1,18-52 1,-176-264-16,247 511 16,-124-282-1,-35-1 1,0-17-16,-18-52 31,-52 34-15,35 53-1,-1 36 1,72 17 0,-19-35-16</inkml:trace>
  <inkml:trace contextRef="#ctx0" brushRef="#br0" timeOffset="-17286.756">15840 14640 0,'0'0'0,"17"-17"0,19-19 16,-36 19-1,0-19 1,-18 19 0,-53 17-1,-34 35 1,16 36 0,1 34 15,106-52-16,52 0 1,36-53 0,-18-17-1,-35-36 1,-35 0 0,-18-18-1,0 54 1,0 52-1,0 18 1,0 17 0,35-17-1,18 0 17,0-53-17,-18-17-15</inkml:trace>
  <inkml:trace contextRef="#ctx0" brushRef="#br0" timeOffset="-16970.35">16298 14587 0,'0'-53'15,"0"18"1,-17 70 15,-1 89-31,18-159 16,35-1-16,-70 107 0,17-1 15,18 54 1,0-89-16,-17 89 16,-1-36-1,18-18 1,-18-52 0,18 17 15,18-70 0,0-35-15,-18 34-16</inkml:trace>
  <inkml:trace contextRef="#ctx0" brushRef="#br0" timeOffset="-16720.741">16245 14464 0,'0'0'0,"18"-35"15,17 35 1,36 35 0,-36 18-1,0 17 1,-35 1 0,-52 17-1,-37-17 16,1-36-15,35-17 0</inkml:trace>
  <inkml:trace contextRef="#ctx0" brushRef="#br0" timeOffset="-16420.545">16492 14640 0,'18'-17'0,"-36"34"0,54-70 15,-19 53-15,-17-17 16,0 87 15,0 18-15,0 18 0,-17 0-1,17-18 1,0 1 15,0-72-31,17 36 16,-17-71 15,0-52 0</inkml:trace>
  <inkml:trace contextRef="#ctx0" brushRef="#br0" timeOffset="-16204.762">16581 14552 0,'0'0'15,"0"-18"-15,17 1 0,18-1 16,1 53 0,-1 36-1,-35 70 1,-53-70 15,0-1-15,0-35-1,36-35-15</inkml:trace>
  <inkml:trace contextRef="#ctx0" brushRef="#br0" timeOffset="-15673.078">16863 14164 0,'0'0'16,"0"-18"-16,0 36 47,0 17-32,0 1-15,0 52 16,0 53 0,0 0-1,0 18 1,0-106-1,35 0 1,0-18 0,54-35-1,-19-35 1,36-71 0,-71 53 15,0 0-31,-35 71 31,-17 34-15,-1-16-1,18 17 1,0-36 0</inkml:trace>
  <inkml:trace contextRef="#ctx0" brushRef="#br0" timeOffset="-15519.581">17286 14393 0,'0'0'0,"0"-35"0,0-18 16,0 35-16,0 1 16,18 34 15</inkml:trace>
  <inkml:trace contextRef="#ctx0" brushRef="#br0" timeOffset="-15173.067">17868 14446 0,'0'0'0,"0"-17"16,-17-1 0,-36 18-1,-18 35 1,1 53 0,17 18-1,35-18 1,18-35-1,71 36 17,17-54-17,18-35 1,-18-35 0,0-54-1</inkml:trace>
  <inkml:trace contextRef="#ctx0" brushRef="#br0" timeOffset="-14790.522">18133 14552 0,'17'-53'16,"-17"36"0,-17 17-16,17 70 0,-36-123 15,-34 106 1,35 35 0,35-52-16,-18 16 15,71 37 16,0-72-31,0-17 16,0-35 15,-18-36-15,-17-17 0,-18 35-1,0 36 1,0 70-1,17 52 1,1-69 0,17 17-1,0 0 1,1-53 0,-19-18-1</inkml:trace>
  <inkml:trace contextRef="#ctx0" brushRef="#br0" timeOffset="-14490.695">18591 14287 0,'0'0'0,"-17"-35"15,-1 0 1,18 53 15,18 87-15,-1 37-1,-17-1 1,18-18 0,-18-17-1,-18-36 1,18-52-1</inkml:trace>
  <inkml:trace contextRef="#ctx0" brushRef="#br0" timeOffset="-14340.785">18591 14728 0,'0'0'15,"0"-17"1,53-1-1,0 1 1,18-1 0,17 0-1</inkml:trace>
  <inkml:trace contextRef="#ctx0" brushRef="#br0" timeOffset="-14158.328">18944 14587 0,'35'-17'31,"-17"17"-15,-71 17-1,106 19 1,-53 34 0,-18 18 15,-17-17-15,18-53-1</inkml:trace>
  <inkml:trace contextRef="#ctx0" brushRef="#br0" timeOffset="-14057.624">19068 14287 0,'0'0'0,"17"-17"0</inkml:trace>
  <inkml:trace contextRef="#ctx0" brushRef="#br0" timeOffset="-13659.854">19526 14464 0,'0'0'16,"0"18"-16,0 17 15,-17 53 1,-36 18 0,35-53-1,18 17 1,18-34 0,35-36-1,35-18 1,-53-53-1,0-52 1,-35-36 0,-35 36 15,0 70-15,17 70-1,18 1-15</inkml:trace>
  <inkml:trace contextRef="#ctx0" brushRef="#br0" timeOffset="-13343.47">19703 14781 0,'0'18'15,"17"35"1,-34-141-16,17 105 0,17 72 16,1-107-1,-18-17 1,0-36-1,35-35 1,-17-17 0,35 17-1,0 88 1,35 89 15,-71-53-31,19 52 16,-19 36-1,-17 0 1,0-53 0,0-36-1</inkml:trace>
  <inkml:trace contextRef="#ctx0" brushRef="#br0" timeOffset="-13126.749">20338 14711 0,'0'0'0,"17"0"0,36 0 16,-35 17 0,-18 54-1,-35-36 1,17 53 15,0-70-31,-52 53 16,17-36-1,18-35-15</inkml:trace>
  <inkml:trace contextRef="#ctx0" brushRef="#br0" timeOffset="-11878.305">21043 14482 0,'0'0'0,"0"-18"0,0 0 16,18 18 140,-18 18-140,0 0-16,17-18 15,-17 17-15,0 18 16,0 36 0,0-18-1,0 0 1,0-18 0,0-53 30,0-34-46</inkml:trace>
  <inkml:trace contextRef="#ctx0" brushRef="#br0" timeOffset="-11695.402">21114 14076 0,'-18'-18'15,"36"36"-15,-36-71 0,0 35 16,-17 1-1,18 34 1,-1 19 0,18-1-1,18-18 1</inkml:trace>
  <inkml:trace contextRef="#ctx0" brushRef="#br0" timeOffset="-11110.977">21308 14534 0,'0'0'0,"17"18"0,1 53 16,0-18 0,-1-18-1,-34-70 32,-1 17-47,0-70 16,-17-18-1,35 0 1,18 71 0,52 70-1,19 53 16,-1 0-15,-35-17 0,-36-36-1,-17-17 1,0-36 0,-35-70-1,35-18 1,0 36-1,53-1 1,35 71 0,36 53-1,17 71 17,-88-54-32,-36 1 15,-17-36 1,-35-17 15</inkml:trace>
  <inkml:trace contextRef="#ctx0" brushRef="#br0" timeOffset="-10795.973">22348 14323 0,'18'-18'16,"-36"36"-16,54-36 0,-36 0 15,17 18 1,-17 71 0,0 53-1,18 17 1,-18-18 0,0 1-1,0-19 1,0-52 15,0-17-15,0-19-1,0-52 17,0 17-32,0 1 0</inkml:trace>
  <inkml:trace contextRef="#ctx0" brushRef="#br0" timeOffset="-10545.104">22419 14376 0,'0'-36'0,"0"107"0,0-106 0,18-54 15,-18 72-15,17 17 16,19 0-16,-1 0 16,35 141-1,-34-18 1,-36-52-1,-36 17 17,-17-35-17,-17-35 1,35-18 0</inkml:trace>
  <inkml:trace contextRef="#ctx0" brushRef="#br0" timeOffset="-10062.719">22719 14023 0,'0'0'0,"18"-18"16,-1 18-1,1 36 17,-1-1-32,-17 53 15,0 53 1,0 0 0,18-35-1,0 0 1,17-18-1,-17-70-15,35 17 16,17-35 0,1-35-1,-1-36 1,1-35 0,-54 36-1,-17 52 1,-17 53 15,17 18 0,0-35-15</inkml:trace>
  <inkml:trace contextRef="#ctx0" brushRef="#br0" timeOffset="-9445.918">23671 14217 0,'0'0'0,"-35"35"46,-35 53-30,34 18 0,19-18-1,17 1 1,53-19 0,35-52-1,35-18 1,-88-18-1,36-17-15,70-89 16,-70 1 15,-54 35-15,-17 52 0,-17 107 15,-1 35-16,0-53 1,18 0 0,0-71 15</inkml:trace>
  <inkml:trace contextRef="#ctx0" brushRef="#br0" timeOffset="-9312.645">24007 14129 0,'0'35'0,"0"-70"0,-18-1 0,18 19 0,-18-18 31,1 17-15,17 36 0</inkml:trace>
  <inkml:trace contextRef="#ctx0" brushRef="#br0" timeOffset="-8314.866">24342 13917 0,'0'-18'31,"0"36"-15,0 35-1,0-35-15,17 35 16,19 52 0,-36 36-1,17 1 1,1-19-1,-1-35 1,-17-52 0,18-36-1,-18-53 1</inkml:trace>
  <inkml:trace contextRef="#ctx0" brushRef="#br0" timeOffset="-8184.157">24465 14358 0,'0'-35'15,"0"-53"1,0 70-16,0-35 16,53 18-1,-106 264-15,141-458 0,-52 211 16,-19 18-16</inkml:trace>
  <inkml:trace contextRef="#ctx0" brushRef="#br0" timeOffset="-7579.691">22913 14217 0,'18'0'0,"-1"0"31,1 0-15,-1 0 0,-17 18-1,18-18 1,0 0 15,-18-18-31,17 0 31</inkml:trace>
  <inkml:trace contextRef="#ctx0" brushRef="#br0" timeOffset="-6370.428">25647 14111 0,'-18'0'0,"36"0"0,-53 0 15,-1 0 17,1 35-17,17 18 16,1 35-15,17-52-16,0 17 16,35 17-1,36-34 1,17-36 0,-18-36-1,-17-34 1,0 17-1,-35 17 1,-18 19 0,0 34-1,0 36 1,35 0 0,36-17-1,-1-19 16,36-17-15,-71-53 0,-35-35-1,0-18 1,-17 53 0,-19 0-1,19 36 1,34 17 15</inkml:trace>
  <inkml:trace contextRef="#ctx0" brushRef="#br0" timeOffset="-5771.714">26476 14111 0,'-53'0'15,"124"0"-15,-54 0 0,-52 0 0,53 0 47,-36 0-47,-35 18 16,-18 35-1,36 0 1,70 17 0,18-52-1,36-1 1,-19-34-1,-17-19 1,-35-34 0,-18 35-1,0 17 1,0 36 0,17 17-1,36 0 1,53 0 15,18 1-15,17-36-1,-53-53 1,-70 18 0,-1-36-1,-17 18 1,-17 35-1,-19 18 1,19 36 0,17 17-1,17 35 1,1-35 0,-18 0-1</inkml:trace>
  <inkml:trace contextRef="#ctx0" brushRef="#br0" timeOffset="-5588.63">27023 13864 0,'0'0'15,"0"-35"-15,0-36 16,0 54-1,-18 17 1,18 17 0,-18-17-16</inkml:trace>
  <inkml:trace contextRef="#ctx0" brushRef="#br0" timeOffset="-5286.941">27376 13758 0,'0'0'0,"35"0"16,-18 0 0,19 36-1,-19 34 1,-17 18-1,0 18 1,0 0 0,-17-18-1,-1 0 1,18-52 0</inkml:trace>
  <inkml:trace contextRef="#ctx0" brushRef="#br0" timeOffset="-4902.66">27446 14199 0,'0'-35'15,"18"17"1,-36 89-16,18-89 16,71-70-16,-54 70 0,36 1 15,71-36 1,-18 18-1,-36-18 1,-35 35 0,-35 0-1,0 1 1,-17 17 15,-1 35-15,36 18-1,35 18 1,17-1 15,-52-17-15,-18-35-16,-88 52 16,-89-17-1,54-35-15</inkml:trace>
  <inkml:trace contextRef="#ctx0" brushRef="#br0" timeOffset="3747.723">2417 15998 0,'0'0'0,"35"-35"31,-35 18-16,17-1 1,-17-17 0,0 17-1,-17 18 1,-1 0-16,1 0 16,-54 35-1,0 36 1,71-18-1,36-18 1,52-17 0,-35-18-1,17-18 17,-34-17-17,-36-1 1,17 54 46,1-18-62,0 0 16,-1 18 0,1-18-16,35 0 15,0-36 1,-36-34-1,1-1 1,0-52 0,-18-1-1,0 71-15,-18-35 16,-35 53 15,18 17-15,-18 1-1,-18 17 1,18 17 0,-52 19-1,34 17 1,18-1 0,-18 19-1,19 35 1,-19-18-1,18 36 1,35-36 0,1-35-1,17 17 1,17 1 0,36-18 15,18 0-16,-1-18 1,-17-17 0,36-1-1,-19-17 1,36 0 0,-35-17-1,-19-19 1,1-34-1,0-36 1,0-35 0,-53-18-1,0 53 1,-17 36 0,-19 52 15,19 18-16,17 35-15</inkml:trace>
  <inkml:trace contextRef="#ctx0" brushRef="#br0" timeOffset="4112.748">3316 15699 0,'0'0'0,"0"-18"0,0 0 0,0 1 16,0 34 31,0 1-32,0 88 1,0 0 0,0-1-1,-18-16 1,18-54 0,-35 0-1,35-17-15,-17-18 16,-19-35-1</inkml:trace>
  <inkml:trace contextRef="#ctx0" brushRef="#br0" timeOffset="4315.48">3104 15663 0,'0'-17'0,"0"34"0,-17-87 15,17 34 16,17 19-15,72 17 0,16 0-1,1 17 1,-88-17-16</inkml:trace>
  <inkml:trace contextRef="#ctx0" brushRef="#br0" timeOffset="5027.464">3669 15910 0,'0'0'0,"0"18"0,35-18 15,36 0 16,-1-18-15,-17 1 0,0-36-1,-53 0 1,0 18 0,-70 52-1,34 36 1,-17 18-1,36-1 1,17 1 0,35-1 15,18-70-31,17 0 16,36 0-1,0-70 16,-18-18-15,-17-1 0,-53 19-1,-18 52 1,0 1 0,-36 34-1,19 36 1,-1 0-1,18 53 1,35-71 0,-35 18-1,0 0 1,0-18 0,-53 0 15,18-35-31,17 0 31,18-17-15</inkml:trace>
  <inkml:trace contextRef="#ctx0" brushRef="#br0" timeOffset="5426.798">4551 15416 0,'0'0'0,"17"-17"16,1 17 0,-18 17-1,0 54 1,0-1-1,-18 89 17,1-35-17,-1-1 1,1-35 0,-1-17-1,18-36 1,18 18-1,17-35 1,18-18 0,0-36-1,-36 1 1</inkml:trace>
  <inkml:trace contextRef="#ctx0" brushRef="#br0" timeOffset="5593.441">4586 15893 0,'0'0'16,"-18"-18"-16,1 18 15,52-18 1,36 18 0,-1-17-1,-35 17-15</inkml:trace>
  <inkml:trace contextRef="#ctx0" brushRef="#br0" timeOffset="6142.933">5697 16034 0,'0'0'16,"-35"0"-1,0 0 1,17 0 0,36 0 15,70 0-15,0 0-1,-53 17 1,159 1-1,18 0 1,-35-18 0,-72 0-1,-69 0 1,-19 0 0,-34-18 15,-19 0-16,19 18-15,-19-17 16,1-1 0</inkml:trace>
  <inkml:trace contextRef="#ctx0" brushRef="#br0" timeOffset="6459.059">6403 15946 0,'-18'-53'31,"18"35"-15,0 0-1,18 107-15,-18-160 32,18 71-32,-1 18 15,36 35 1,35-1 0,-35 1-1,-35 0 1,-18-17-1,-53 16 1,-35-16 0,-36-1-1,71-17 1,18-18 0</inkml:trace>
  <inkml:trace contextRef="#ctx0" brushRef="#br0" timeOffset="7324.257">7479 15840 0,'18'-71'31,"-18"54"-16,0-1 1,-18 18 0,-35 35 15,18 18-15,17-18-16,-17 18 15,-1 53 1,36 18-1,53-54 1,36-17 0,-19-53-1,18 0 1,18-35 0,-35-53-1,-18-89 1,-89 18-1,-17 71 1,-17 0 0,17 70-1,35 71 17,18-17-32</inkml:trace>
  <inkml:trace contextRef="#ctx0" brushRef="#br0" timeOffset="7723.463">8061 16192 0,'0'0'15,"0"18"-15,-18-18 16,1 0-1,17-18 1,-18-17 0,18-35-1,18-19 17,17 37-17,53 34 1,0 71-1,1 35 1,-19-17 0,-70-1-1,0-17 1,-35-35 0,17-1-1</inkml:trace>
  <inkml:trace contextRef="#ctx0" brushRef="#br0" timeOffset="8039.962">8749 15663 0,'0'-35'16,"0"70"-16,0-88 0,0 18 15,0 0 1,0 52 15,0 36-15,-18 71 0,18-71-16,0 35 15,-35 35 1,35-17-1,-18-35 1,18-18 0</inkml:trace>
  <inkml:trace contextRef="#ctx0" brushRef="#br0" timeOffset="8589.085">8925 16016 0,'0'0'0,"0"18"16,0 17-1,-17 0 1,17-17-16,0 17 16,17 0-1,36-35 1,0 0-1,0 0 1,0-52 0,0-19-1,-18 0 1,-35 19 15,-35 69 0,17 1-31,-35 52 16,18-17 0,-18 53-1,53 35 1,-18-17 0,1-18-1,-18-18 1,-1-35-1,-17-53 1,-35 0 0,18-36-1,34 1 1,1-35 15,53 34-31</inkml:trace>
  <inkml:trace contextRef="#ctx0" brushRef="#br0" timeOffset="32974.692">10231 15928 0,'0'-18'15,"-18"18"64,18-17-48</inkml:trace>
  <inkml:trace contextRef="#ctx0" brushRef="#br0" timeOffset="33366.257">10266 15716 0,'0'88'15,"0"-193"-15,0 122 0,0-52 0,0 0 16,0 52 46,0 1-46,0 0-16,0 17 16,0-17-16,0 52 15,-18 18 1,18-17-1,-17 35 1,17-18 0,0 0-1,0-53 1,0 1 0,52-36-1,-16-18 1,17-53-1</inkml:trace>
  <inkml:trace contextRef="#ctx0" brushRef="#br0" timeOffset="33616.106">10054 16034 0,'18'0'32,"-1"0"-32,19-18 15,34-17 1,-52 35-16,35-35 15</inkml:trace>
  <inkml:trace contextRef="#ctx0" brushRef="#br0" timeOffset="34930.31">10248 15910 0,'0'0'0,"18"0"31,-1 0-16,-17-17 1,-17 17 78,-1 0-79,-35 0 1,0 17 0,0 19-1,18 16 1,0 37 0,17-19-1,36 1 1,17-18-1,-17-53-15,-1 17 16,36 1 15,-17-36-31,17-17 16,-18-36 15,0 1-15,-17-18-1,-18 70 1,0 36 15,-18-18-15,18 53 0,0 0-1,0-36-15,18 36 16,-1-18-1,19 1 1,17-36 0,-1 0-1,-34-18 1</inkml:trace>
  <inkml:trace contextRef="#ctx0" brushRef="#br0" timeOffset="35246.857">10795 15946 0,'0'0'0,"0"-18"15,0 0 1,-18 18 0,1 0-1,-19 36 1,1 34-1,18 1 1,17-1 0,0-17-1,35-35 1,-18-1 0,72-17-16,-1 0 31,0-35-16,-53 17-15</inkml:trace>
  <inkml:trace contextRef="#ctx0" brushRef="#br0" timeOffset="35596.1">11254 15505 0,'0'0'0,"0"-36"15,-18 72 32,18 16-47,-18 37 16,18 34 0,0 1-1,0-1 16,18-70-15,0 0-16,-1 0 16,19-18-1,-1 0 1,0-35 0,-17-35-1,-1 17-15</inkml:trace>
  <inkml:trace contextRef="#ctx0" brushRef="#br0" timeOffset="35779.086">11271 15946 0,'-17'0'0,"34"0"0,-52 0 16,53 0-1,17 0 1,0 0-1,71 0 1,0-36 0,-71 36-16</inkml:trace>
  <inkml:trace contextRef="#ctx0" brushRef="#br0" timeOffset="36246.642">11765 15857 0,'0'0'0,"-18"0"31,1 53-15,-1 18 0,18-1-1,0 1 1,18-18-1,17-36 17,-17-17-32,52 0 15,-17-17 1,18-36 0,-18-35-1,-18 0 1,-17 35-1,-18 35 1,0 53 0,0 36 15,0-36-31,0 36 16,0-18-1,0-36 1,17-17 15</inkml:trace>
  <inkml:trace contextRef="#ctx0" brushRef="#br0" timeOffset="36743.995">12488 15893 0,'0'0'0,"0"-18"16,0 0-1,-17 18 1,-54 36 0,1 17-1,34-1 1,36 19-1,36-18 17,16-35-17,-16-18 1,34-18 0,-34-53-1,-19 1 1,-17 35-1,0 70 17,0 18-17,0 17 1,18-34 0,17-1-1,18-35 1,-35 0-16</inkml:trace>
  <inkml:trace contextRef="#ctx0" brushRef="#br0" timeOffset="37043.783">12965 15734 0,'0'0'0,"0"-71"16,0-17-1,0 53 1,-18 35 0,0 35-1,1 71 1,-1 17 0,18-34-1,0 52 16,-18-53-31,18-35 32,0-18-17</inkml:trace>
  <inkml:trace contextRef="#ctx0" brushRef="#br0" timeOffset="37675.169">13758 15540 0,'0'0'0,"-17"-35"31,17 52-15,0 36-1,17 71 1,1 17 15,0 0-15,-1-35 0,19-1-1,-36-87-15,52 53 16,-16-54-1,-1 1 1,0-18 0,36-18-1,-18-52 1</inkml:trace>
  <inkml:trace contextRef="#ctx0" brushRef="#br0" timeOffset="37858.934">13811 15963 0,'0'0'0,"-35"-17"0,0 17 31,88 0 0,17-18-15,1 18-16</inkml:trace>
  <inkml:trace contextRef="#ctx0" brushRef="#br0" timeOffset="38524.919">14305 15963 0,'0'18'31,"53"-18"-31,0 0 31,0-18-15,-35-17 0,-18 0-1,-18 35 1,0 0-16,-52 0 15,-1 53 1,18 17 0,53-17-1,35 0 1,54-18 0,34-17-1,18-18 1,-35-18-1,-18-35 1,-35-53 15,-53 71-15,18 18 0,-36 34 15,1 36-16,17 18 1,0-36-16,17 0 16,18 36-1,-35-18 1,0-18 0,-17-17-1,-36-18 1,0 17-1,0-34 1,53-1 0</inkml:trace>
  <inkml:trace contextRef="#ctx0" brushRef="#br0" timeOffset="38878.975">15169 15663 0,'0'-35'16,"0"70"-16,18-88 0,-18 0 15,0 36 1,18 17 0,-18 70-1,0-34-15,0 87 16,0 18-1,0-70 1,0 35 0,0 17 15,0-88-15,0 1-1,17-19-15,1-17 16,53 18-1,-36-53 1</inkml:trace>
  <inkml:trace contextRef="#ctx0" brushRef="#br0" timeOffset="39040.278">15311 16069 0,'-18'0'0,"36"0"0,-89-18 16,124 18 15,17-35-15,-34 35-1</inkml:trace>
  <inkml:trace contextRef="#ctx0" brushRef="#br0" timeOffset="39874.589">15804 15946 0,'36'0'31,"-1"-18"-31,36 0 16,-19-17 15,-34 17-15,-36 18 15,-17 0-15,18 0-16,-36 18 15,0 35 1,35-18 0,18 18-1,53 18 1,18-1-1,-36-35 1,-35 1 0,-53-19-1,-18 1 1,-34-18 15,34 0-15,18 0-1,35-18 1</inkml:trace>
  <inkml:trace contextRef="#ctx0" brushRef="#br0" timeOffset="40227.059">16457 15981 0,'18'-18'0,"-36"36"16,36-53-16,-1 17 16,-34 18 31,-1 18-47,-17 17 15,17-18 1,-35 36-1,18 18 1,35-18 0,35-18-1,18 0 1,35-17 0,1-18-1,-1-35 1</inkml:trace>
  <inkml:trace contextRef="#ctx0" brushRef="#br0" timeOffset="40554.548">16775 15981 0,'0'-18'16,"0"36"15,0-1-31,0-34 0,0 34 0,17 1 16,1 35-1,-18 35 1,0-35 0,0-18-1,0-17 1,17-36 15,-17-17-15,0 17-16,36-34 15,17-72 1,-18 54 0,0 34-1,-17 19 1</inkml:trace>
  <inkml:trace contextRef="#ctx0" brushRef="#br0" timeOffset="40738.084">17198 15928 0,'18'35'16,"-18"0"0,0 1-16,0-1 15,0 18 1,0 0 0,0-18-1,-18-317-15,0 564 16,-17-282-1</inkml:trace>
  <inkml:trace contextRef="#ctx0" brushRef="#br0" timeOffset="40907.772">17198 15716 0,'0'0'15,"0"-106"-15,0 53 31,-18 71 1,18 0-17,0-1-15</inkml:trace>
  <inkml:trace contextRef="#ctx0" brushRef="#br0" timeOffset="41237.574">17427 15840 0,'0'0'16,"18"17"-16,35 1 15,0 17 1,-36 36 0,-17 17-1,-17 0 16,-19 0-15,1-17 0,17 0-1,1-36 1,17-18 0,35-52 30,-35 18-46</inkml:trace>
  <inkml:trace contextRef="#ctx0" brushRef="#br0" timeOffset="41520.672">17568 15787 0,'0'-18'16,"0"36"-16,0-53 0,36 35 15,34 17 1,18 18 0,-17 36-1,-36 0 1,-52 17 0,-36-35-1,-18 0 1,-17-36-1,17 1 1,54-18 0</inkml:trace>
  <inkml:trace contextRef="#ctx0" brushRef="#br0" timeOffset="41869.632">18062 15540 0,'0'0'0,"18"-18"16,-18 1 0,0 87 15,0-35-31,0 36 15,0 52 1,-18 1 0,18-54-1,0 19 1,0-19 0,0-17-1,35-53 1</inkml:trace>
  <inkml:trace contextRef="#ctx0" brushRef="#br0" timeOffset="42019.15">18133 15963 0,'0'-35'15,"0"123"-15,0-141 0,0 0 16,53 36-1,-36-1-15,19 18 16,17-35 0</inkml:trace>
  <inkml:trace contextRef="#ctx0" brushRef="#br0" timeOffset="45796.309">2681 17515 0,'0'0'0,"0"-17"0,18-1 31,-18 0-15,17 1-1,-17-18 1,0 17 0,-17 18-1,-36 0 1,35 0-16,-17 0 16,-18 53-1,18 0 1,17 0-1,36-36-15,35 19 16,0-36 0,17 0-1,-17-36 1,-18-34 15,-35 17-15,-17 18-1,-19 35 1,1 35 0,35 0-1,18 18 1,35-18 0,0-17-1,17-18 1,-17-18-1,0-35 1,-35-52 0,-18 16-1,0-105 1,-36 53 0,1 88 15,-18 0-16,-35 36 1,35 17 0,-53 17-1,18 36 1,17 18 0,1 17-1,17 0 1,18-17-1,35 88 1,0-71 0,0 18-1,0-36 1,0 36 0,17 0 15,36 0-16,0-18 1,0-35 0,35 0-1,0-36 1,-17-17 0,17 0-1,36-53 1,-54 18-1,18-53 1,18-36 0,-18-34-1,-35 70 1,-53-71 0,-53-18-1,-35 89 16,35 53-15,-17 35 0,35 35-1,35 0-15</inkml:trace>
  <inkml:trace contextRef="#ctx0" brushRef="#br0" timeOffset="46745.076">4233 17357 0,'-35'53'32,"35"-36"-32,0 18 15,0 18 1,0 0-1,0 18 1,0-36 0,0-17 15,0-71-15,0 0-1,0 18 1,-18-54-1,18-87 1,53-53 0,-35 158-1,17 18 1,18 71 0,35 53-1,-17 34 1,-1 19-1,-34-1 1,-36 1 0,0-71-1,0 17 1,0-17 0,0-35-1,0-36 1,0 1-1</inkml:trace>
  <inkml:trace contextRef="#ctx0" brushRef="#br0" timeOffset="46929.753">4374 17480 0,'53'0'15,"-123"0"-15,87 0 0,-69 0 16,34-18-16,18 1 15,53-1 1,0 1 0,53-19-1,17 1 1</inkml:trace>
  <inkml:trace contextRef="#ctx0" brushRef="#br0" timeOffset="47376.647">4868 17216 0,'18'0'32,"0"0"-17,35 0 1,-36 0-16,36-36 15,-18 1 1,-17-36 0,-18 1-1,-18 17 1,-17 53 0,0 18-1,0 70 16,17 0-15,18 88 0,0-105-1,0 52 1,0-34 0,0-19-1,0-52 1,18-18-1,-18-18-15,17 1 16</inkml:trace>
  <inkml:trace contextRef="#ctx0" brushRef="#br0" timeOffset="47528.199">5009 17462 0,'-17'-17'0,"-1"17"15,36 0 1,-1 17-1,1-52-15,106 18 32,-1-1-32</inkml:trace>
  <inkml:trace contextRef="#ctx0" brushRef="#br0" timeOffset="48093.52">5574 16986 0,'0'0'0,"0"-17"15,18 17 17,-18 17-32,0 19 15,0-19-15,0 71 16,0 36 15,0-89-31,0 53 0,0 18 16,-18-35 15,18-54-15,0 1-1</inkml:trace>
  <inkml:trace contextRef="#ctx0" brushRef="#br0" timeOffset="48276.367">5539 17357 0,'-18'-18'16,"36"36"-16,-54-36 0,36-17 16,0 17-1,36 0 1,52 18-1,-18-17 1,-52-1 0,17 18-16</inkml:trace>
  <inkml:trace contextRef="#ctx0" brushRef="#br0" timeOffset="48641.892">5909 17286 0,'18'0'16,"-1"0"-1,1 0 1,0 0 0,-1-18-16,1 1 15,-18-18 1,-18 17-1,-35 18 17,18 35-32,17 0 31,18 54-15,0-36-1,36 17 1,-1-52-1,35 17 1,-34-35 0</inkml:trace>
  <inkml:trace contextRef="#ctx0" brushRef="#br0" timeOffset="48941.029">6262 17392 0,'17'18'16,"-52"-36"-1,53 18-15,-1 35 0,-17 18 16,0-35 0,0 17-16,0 0 31,18-35 0,0-17-15,-18-1-1,17 0-15,1-17 16,53-88 0,-19 17-1,-34 35 1,-18 54-16</inkml:trace>
  <inkml:trace contextRef="#ctx0" brushRef="#br0" timeOffset="49756.545">6738 17304 0,'0'0'0,"-18"17"0,1 19 16,17-19-16,0 1 15,0 52 1,0 19-1,0-72 1,17 1 15,-17-36 1,0-17-17,0 17-15,0-87 16,0-19-1,0 36 1,0 53 0,106 70-1,-35 0 1,17 18 0,-17 0-1,-19-53 1,1 0-1,-17-71 1,-1-34 0,-17 16-1,-18-69 17,0 105-17,17 106 16,1 105-15,-1-16 0,1-54-1,0 35 1,-18-35 0,17-35-1,-17-17 1,53-36-1,-17-18 1</inkml:trace>
  <inkml:trace contextRef="#ctx0" brushRef="#br0" timeOffset="50139.048">7567 17462 0,'0'0'0,"18"0"32,17 0-17,18-35 1,-18 18 0,-17-1-16,-1-35 15,-34 18 1,-1 17-1,-35 36 1,0 52 0,53 1-1,0-1 17,36 19-17,34-54 1,-17-17-1,35-18 1,-70 0-16</inkml:trace>
  <inkml:trace contextRef="#ctx0" brushRef="#br0" timeOffset="50439.531">8026 17110 0,'0'-36'16,"0"72"-16,-18-72 0,18 19 0,0-1 16,0 36-1,0 70 1,0 71 15,0-89-15,18 18-1,-1 18 1,36-17 0,-35-54-1,17-18 1,-17-17-16</inkml:trace>
  <inkml:trace contextRef="#ctx0" brushRef="#br0" timeOffset="50625.597">7973 17462 0,'0'0'0,"17"-17"16,54-1 0,0 18-1,-36 0 1,106-35-1,-88 0 1</inkml:trace>
  <inkml:trace contextRef="#ctx0" brushRef="#br0" timeOffset="51055.243">8449 17145 0,'0'-18'0,"0"-35"31,-18 53-15,36 71-16,-71-53 15,53 87 1,-18 19 0,18-18-1,0-18 1,36-17 0,-19-36-1,1-35 16,17 0-15,18-53 0,-18-18-1,-17 54-15,17-72 16,18 72 0,0 34-1,-17 19 1,-19 17-1,-17 17 1,0-17 0,-17 0-1</inkml:trace>
  <inkml:trace contextRef="#ctx0" brushRef="#br0" timeOffset="51436.913">9207 17462 0,'0'0'0,"-17"0"16,-36 36-1,0 34 1,35-34 0,18 34-1,18-52-15,17 17 16,36 0 0,-18-35-1,-18-35 16,-35-18-15,0-35 0,-35 0-1,-1 17 1,1 36 0</inkml:trace>
  <inkml:trace contextRef="#ctx0" brushRef="#br0" timeOffset="52020.115">9737 17515 0,'-36'-17'31,"-17"17"-15,36 0-16,-89 35 16,53 0-1,0 36 1,71-18 0,17 0-1,71-18 1,35-53-1,-88-17 1,0-35 0,-18-54-1,-35-35 1,0 18 0,0 53-1,0 70 16,0 71-15,0 18 0,18 88-1,17-71 1,-35 18 0,0-18-1,0-18 1,35-34-1,-17-19 1,17-17-16</inkml:trace>
  <inkml:trace contextRef="#ctx0" brushRef="#br0" timeOffset="52486.292">10707 17586 0,'0'0'0,"-18"0"15,71 0 17,0 0-17,35 0 1,124 18 0,0-18-1,-142 0 1,36-18-16,0 18 31,-53 0-15,-36-18-1,-17 1 17,-17 17-32,-1 0 15,0-18 1,18 0-16</inkml:trace>
  <inkml:trace contextRef="#ctx0" brushRef="#br0" timeOffset="52768.649">11606 17480 0,'-17'-35'31,"-1"17"1,53 71-17,-52-71 1,34 36-1,19 17-15,-1 18 32,0-17-17,-35 52 1,-35-35 0,-18-18-1,-35 0 1,17 1-1,36-36 1,17 0 0</inkml:trace>
  <inkml:trace contextRef="#ctx0" brushRef="#br0" timeOffset="53851.258">12400 17233 0,'0'-35'0,"0"70"0,0-88 0,0 0 16,0 36-1,0-1 1,0 36 15,0-1-31,0 54 31,0 17-15,-18-35-16,18-18 16,0 124-1,0-88 1,18 34-1,-18-34 1,18-18 0,-18-35-1,35-18 1,18-18 0,70-17-1,-52-1 1</inkml:trace>
  <inkml:trace contextRef="#ctx0" brushRef="#br0" timeOffset="54183.087">12965 17533 0,'0'18'16,"-36"-36"-1,72 18-15,-125 0 16,72 18-16,-19 17 15,1 18 1,53 17 0,70-34-1,0-19 1,0-17 0,-52-35-1,-36-18 1,0-35-1,-36 35 1,1 18 0,17 35 15</inkml:trace>
  <inkml:trace contextRef="#ctx0" brushRef="#br0" timeOffset="54786.738">13458 17551 0,'0'0'0,"0"-18"0,0 0 15,0 1 1,-17 17 0,-36 35-1,35 0 1,18 18-1,53-17 1,18-36 0,-54 0-1,19-36 17,-36 1-17,0-36 1,0 36-1,-18 35 1,-17 35 0,35 54-1,0 16 1,0 19 0,17 52-1,1 18 1,-18-35-1,0-53 1,0-53 0,-35-36-1,-1-34 17,-16-71-17,16 17 1,36-70-1,53-35 1,18 17 0,17 53-1</inkml:trace>
  <inkml:trace contextRef="#ctx0" brushRef="#br0" timeOffset="55165.057">13847 17568 0,'0'0'16,"0"-17"-16,-18-1 15,0 18 1,1 18 15,-1 35-15,18 0-1,0 17 1,53 1 0,0-54-1,17-17 1,-17-17 0,-35-54-1,-18-35 1,-18 71-1,-17 0 1,-18 17 0,18 18-1</inkml:trace>
  <inkml:trace contextRef="#ctx0" brushRef="#br0" timeOffset="55663.962">14164 17568 0,'18'18'31,"-18"35"-15,17 0-1,19-18 1,-19-17-16,54 17 16,-18-35-1,53 0 1,-36-35 15,1-18-15,-18-18-1,-36 18 1,-17 36 0,-17 34 15,-1 1-31,18 17 16,0 36-1,18-18 1,34 17-1,-16-52 1,34 0 0,-52-18-1</inkml:trace>
  <inkml:trace contextRef="#ctx0" brushRef="#br0" timeOffset="56130.021">15064 17145 0,'0'0'16,"0"-18"-16,0 1 15,17 17 1,-17 35 0,0 36-1,0 17 1,-17 18 15,-1-54-15,0 72-1,18-36 1,0-35 0,36-18-1,-1 1 1,18-19 0,-18-17-1,53-17 1,-70-19-1,0 19-15</inkml:trace>
  <inkml:trace contextRef="#ctx0" brushRef="#br0" timeOffset="56279.811">15187 17462 0,'-18'-17'15,"1"-1"-15,17 1 31,53 87-31,-71-88 0,53-52 16,54 70 0,-37-18-16</inkml:trace>
  <inkml:trace contextRef="#ctx0" brushRef="#br0" timeOffset="58327.075">16581 17233 0,'0'0'0,"17"0"16,1-17-1,-1 17 1,1-18 0,35-35-1,-53 35-15,18-35 16,-18-17-1,0 35 1,-36 17 0,-17 36-1,-17 52 1,35 36 0,17 35-1,18-17 1,0-1-1,0-52 17,0 17-17,-18-53 1,1-35 0,-1 0-16</inkml:trace>
  <inkml:trace contextRef="#ctx0" brushRef="#br0" timeOffset="58510.571">16245 17568 0,'-53'-17'16,"36"-1"-1,-1 18-15,106 35 0,-176-88 16,141 36 0,35 17-1,1-18 1,-54 18-16,88-18 15,-87 18 1</inkml:trace>
  <inkml:trace contextRef="#ctx0" brushRef="#br0" timeOffset="58775.84">16757 17462 0,'53'18'32,"-18"17"-17,-35 1 1,-88-125-16,194 231 15,-106-125-15,0 1 16,0-36 47,0 1-63,0-19 15,35-52 1,36 18-1,-18 17 1,-18 17 0</inkml:trace>
  <inkml:trace contextRef="#ctx0" brushRef="#br0" timeOffset="59124.962">17304 17374 0,'0'0'0,"0"18"15,-53 70 1,18-17 0,35-36-1,17 18 1,18-35-1,18-18 1,-17-36 15,-19-17-15,-17-35 0,0-18-1,0 71 1,0 0-1,18 35-15</inkml:trace>
  <inkml:trace contextRef="#ctx0" brushRef="#br0" timeOffset="59708.095">17639 17639 0,'0'0'15,"0"18"-15,18-18 16,-18 17 0,0-34 31,-18-1-32,18 0 1,0-35-1,18 0 1,34 0 0,1 53-1,-17 0-15,34 53 16,-35-17 0,-17-1-1,0 0 1,-1-35 15,-17-17-15,36-54-1,-1 0 17,18 36-17,-36 18-15,72 17 16,-19 17-1,-17 54 1,-53-1 0,-17 1-1,-36-36 1,0 18 0,35-35-1</inkml:trace>
  <inkml:trace contextRef="#ctx0" brushRef="#br0" timeOffset="60389.653">19420 17515 0,'0'-35'15,"-17"35"1,-54-18 0,-35 18-1,18 18 1,0 17-1,53 36 1,105-18 0,54 0-1,-18-36 1,-36-34 0,-35-18-1,-17-54 1,0 19 15,-18 52-31,0 36 16,0 17-1,17 36 1,1-18 15,17 17-15,18-17-1,0-53 1,-18 0-16</inkml:trace>
  <inkml:trace contextRef="#ctx0" brushRef="#br0" timeOffset="60706.163">19844 17533 0,'17'-35'15,"-17"-1"1,-17 107-1,-19-106 1,1 123 0,18-17-1,-1 34 17,0 72-17,18-89 1,0 0-1,0 0 1,0-70 0,0 0-1,0-36 1,0-70 0,18 52-16</inkml:trace>
  <inkml:trace contextRef="#ctx0" brushRef="#br0" timeOffset="60939.356">19914 17445 0,'18'-35'15,"-18"17"-15,35 18 16,18 35 15,-35 0-15,-18 54-1,-141-160-15,158 36 0,107 176 0,-142-88 16,0 0 0,-70 17-1,35-70 1,36 0-16</inkml:trace>
  <inkml:trace contextRef="#ctx0" brushRef="#br0" timeOffset="61472.12">20320 17462 0,'0'-17'0,"0"34"0,0-52 15,0 18 1,-35 34 15,-1 36-15,36-35-16,-17 52 15,-18 54 1,17 17 0,18 0 15,0-53-16,0 36 1,0-36 0,0-53-1,0-17 1,18-53 0,-18-54-1</inkml:trace>
  <inkml:trace contextRef="#ctx0" brushRef="#br0" timeOffset="61703.95">20285 17427 0,'0'0'0,"35"-17"16,18-1-16,17 18 15,19 53 16,-19 53-15,-70-53 0,-35 52-1,-53-34 1,35-36 0,-18-17-1</inkml:trace>
  <inkml:trace contextRef="#ctx0" brushRef="#br0" timeOffset="62420.255">20884 17004 0,'0'-18'15,"0"36"-15,18-53 0,-18 17 16,18 0 0,-18 54 15,-18 34-15,0-35-16,1 36 15,-18 0 1,-18 70-1,53-18 1,0-70 0,17 35-1,19 0 1,16-35 15,-34-35-31,53 0 16,-1-18 15,1-36-15,17-34-1,-70 35-15</inkml:trace>
  <inkml:trace contextRef="#ctx0" brushRef="#br0" timeOffset="62586.111">21308 17586 0,'0'18'46,"0"-1"-30,-18 19 0,18-1-1,18-141-15,-36 229 16,18-105-16</inkml:trace>
  <inkml:trace contextRef="#ctx0" brushRef="#br0" timeOffset="62751.989">21378 17392 0,'0'-35'15,"0"-1"-15,18-17 16,-18 1 0,0 69 15,-18 142-31,54-283 15,-19 142-15</inkml:trace>
  <inkml:trace contextRef="#ctx0" brushRef="#br0" timeOffset="63085.103">21943 17480 0,'0'0'0,"0"-18"31,-36 18-15,-16 0 0,16 0-16,-34 18 15,34 0-15,-34 35 16,35-18-1,-1 36 1,54-1 0,17-17-1,53-18 1,71-17 0,-124-18-1</inkml:trace>
  <inkml:trace contextRef="#ctx0" brushRef="#br0" timeOffset="63500.645">22472 17551 0,'18'-18'16,"-54"0"0,19 89-16,-36-142 15,141 107-15,-212-72 0,54 54 16,-36 35-1,71-18 1,35 18 0,70 0-1,-34-35 1,52-18 0,-18-36-1,1-34 16,-36 35-31,-17-18 32,-18 88-1,0-17-31,17 35 16,1-18-1,17 18 1,18-18-1,-35-35-15</inkml:trace>
  <inkml:trace contextRef="#ctx0" brushRef="#br0" timeOffset="63970.244">22931 17057 0,'0'-35'31,"0"52"0,0 36-15,0 53-1,-18-36 1,18-17-16,-35 53 16,-1 0-1,36-35 1,-17 17-1,17-35 1,0 17 15,17-34-15,19-19 0,34-34-1,-17-19 1</inkml:trace>
  <inkml:trace contextRef="#ctx0" brushRef="#br0" timeOffset="64137.038">22983 17480 0,'0'0'0,"-17"-35"16,17 17-16,0 1 15,17 17 1,19-18-1,-19 18 1</inkml:trace>
  <inkml:trace contextRef="#ctx0" brushRef="#br0" timeOffset="64333.504">23248 17392 0,'18'0'16,"-36"0"-16,36 18 15,-18 17 1,0 35 0,0-17-1,0-17 1,0-19-16,-18 1 16,0-18-1</inkml:trace>
  <inkml:trace contextRef="#ctx0" brushRef="#br0" timeOffset="64510.994">23230 17216 0,'0'0'16,"0"-71"-1,0 36 1</inkml:trace>
  <inkml:trace contextRef="#ctx0" brushRef="#br0" timeOffset="64999.549">23513 17268 0,'-18'36'31,"0"-19"-15,1-17-16,-19 36 16,-16 34-1,34-17 1,18 0 0,18 18-1,52-18 1,36-18-1,-36-35 1,-34-18 0,-19-52-1,-17-19 17,-17 1-17,-1 35 1,-17 18-1,17 35-15</inkml:trace>
  <inkml:trace contextRef="#ctx0" brushRef="#br0" timeOffset="65448.521">23901 17586 0,'0'18'16,"0"-36"-16,0 53 0,0-17 16,-18-18 15,0-18 0,18-17-15,18 0-1,0 17-15,52-35 16,18-17 0,-35 17-1,36 17 1,-1 36 0,-18 53-1,-70 18 1,-35 52-1,-18-70 1,-35 18 0,17-1-1,18-34 1,18-19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25T12:36:50.8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2469 1111 0,'18'-17'0,"-18"-1"32,18 18-32,-18-18 31,0 1-16,0-1 17,-18 18-32,0 0 0,-52 0 31,-54 35-15,54 18-1,35 35 1,52-35-1,71-17 1,18-19 0,-18-34-1,-17-54 1,-71 1 0,-18 17-1,1 17 1,-19 36-1,19 36 1,17-1 15,53 0-31,17-17 32,1-18-17,-1-35 1,-34-36-1,-19-70 1,-17 17 0,0-17-1,-35 53 1,0 18 0,-36 34-1,-17 36 1,-53 53-1,17 0 1,1 18 0,35 17 15,0 18-31,-1-1 31,54-16-15,0 52-1,35-18 1,35-17 0,36-18-1,17-17 1,18-18 0,70-53-1,-35 0 1,-35-36-1,0-52 1,0-35 0,-36-36-1,-52 0 1,-18 36 15,-53 35-15,-18 35-1,-17 53 1,53 0 0,35 17-16</inkml:trace>
  <inkml:trace contextRef="#ctx0" brushRef="#br0" timeOffset="630.289">3316 1076 0,'0'0'0,"0"18"16,-35 52-1,0 1 1,35-54-16,-18 36 16,0-17-1,18-19-15,0 1 16,0-36-1,18-35 1,-18-35 0,18-53-1,17 0 1,35-36 0,-17 125 15,0 34-16,18 36 1,-1 52 0,-34 18-1,-1 36 1,-17-18 0,-18-1-1,0-16 1,0-19-1,17-17 1,1-53 15</inkml:trace>
  <inkml:trace contextRef="#ctx0" brushRef="#br0" timeOffset="812.331">3422 1147 0,'-35'0'0,"70"0"0,-88 0 16,18-18-1,52 18 1,54-18 0,35 18-1,-71-17-15,36-1 16</inkml:trace>
  <inkml:trace contextRef="#ctx0" brushRef="#br0" timeOffset="1296.11">4057 935 0,'18'0'0,"-36"0"0,53 0 16,0-18-1,-17 1-15,0-1 16,-1-53 0,-17 1-1,-17-1 1,-36 36-1,18 35 1,-1 18 0,-17 70-1,36 18 1,17-1 0,0 1 15,0 18-16,0-18 1,-18-18 0,18-18-1,0-52 1,-35-18 0,35-18-16</inkml:trace>
  <inkml:trace contextRef="#ctx0" brushRef="#br0" timeOffset="1461.884">3863 1182 0,'-18'0'0,"36"0"0,-53-35 15,17 17 1,53 18 0,1 0-1,16 0-15,37-35 31,-54 35-31</inkml:trace>
  <inkml:trace contextRef="#ctx0" brushRef="#br0" timeOffset="1927.864">4498 741 0,'0'0'0,"-18"-18"0,1 1 16,-1 17-1,18 70 48,0-52-48,0 35 1,0-18-16,0 53 16,-18 18-1,18 0 1,-17-18-1,17-17 1,0-1 0,17-35-1,36-35 1,0-17 0,0-36-1</inkml:trace>
  <inkml:trace contextRef="#ctx0" brushRef="#br0" timeOffset="2128.102">4410 1076 0,'0'0'0,"-18"0"0,18-18 16,0 1-1,35-1 16,-17 18-31,35-18 16,17 1 0,-52-1-16</inkml:trace>
  <inkml:trace contextRef="#ctx0" brushRef="#br0" timeOffset="2513.467">4727 1058 0,'0'0'0,"18"0"15,17 18 1,36-18 0,-36-18-1,18-17 1,-53-18-1,0 18 1,-53-18 0,-18 53-1,18 35 1,36 36 0,17 17-1,35 0 1,0 0 15,18 1-15,-17-72-1,-1-17 1</inkml:trace>
  <inkml:trace contextRef="#ctx0" brushRef="#br0" timeOffset="2811.304">5151 1076 0,'0'-18'16,"0"36"-16,17-36 0,-17 36 16,18 35-1,-18 17 1,0 1 0,0-53-1,17 17-15,-17-17 16,18-18 15,0-36-31,-1-17 31,54-88-15,-36 71 0,0-54-1,-35 89 1</inkml:trace>
  <inkml:trace contextRef="#ctx0" brushRef="#br0" timeOffset="3393.028">5909 741 0,'0'0'0,"0"-35"16,0 17 0,-18 18-1,1-18-15,-1 18 16,-70 18-1,0 35 1,0 17 15,35 36-15,17 0 0,36 18-1,36 17 1,34-53-1,1-53 1,-1-35 0,1-18-1,-18-17 1</inkml:trace>
  <inkml:trace contextRef="#ctx0" brushRef="#br0" timeOffset="3741.892">6103 582 0,'0'-53'31,"0"36"-15,0 34 15,0 54-15,0 35-1,0-71-15,0 88 16,18 18 0,-18-17-1,17-1 1,-17-34-1,18-37 1,0-52 0</inkml:trace>
  <inkml:trace contextRef="#ctx0" brushRef="#br0" timeOffset="4290.894">6756 1023 0,'0'0'0,"0"-18"16,-36-17 0,1 17-1,-18 1 1,-17 17-1,-1 0 1,-35 70 0,53 1 15,71 17-15,53-17-1,17-36 1,0-17-1,-35-54 1,0-34 0,-36-36-1,-17 0 1,0 71 0,0 70 15,0 0-16,0 36-15,18 0 16,35-1 0,-35 1 15,-1-54-15</inkml:trace>
  <inkml:trace contextRef="#ctx0" brushRef="#br0" timeOffset="4691.431">7091 1041 0,'0'0'15,"17"-18"-15,-17 0 0,18-17 16,-18 0 0,0 17 15,-18 18 16,1 0-32,-1 18-15,1 17 32,17 36-17,35-1 1,-35-34-16,17 16 15,1 19 1,-18-18 0,0 0-1,-53-36 1,-17-17 0,-19-17-1,54-1 1</inkml:trace>
  <inkml:trace contextRef="#ctx0" brushRef="#br0" timeOffset="5106.921">7232 988 0,'0'0'0,"18"0"16,17-36-1,-18 36-15,1-17 16,17-1 0,-17 18-1,-18-17 17,-35 17-17,-1 17 1,19 54-1,17-18 1,0 35 0,17-18-1,1 1 1,-18 0 15,-35-54-15,17 1-16,-70-18 15,17-18 1,36 18-16</inkml:trace>
  <inkml:trace contextRef="#ctx0" brushRef="#br0" timeOffset="6321.644">8202 1076 0,'0'0'16,"-18"0"-16,-34 0 16,16 0-1,19 0 32,34 0-31,1 18-1,17-18 1,-17 0-16,17 17 16,159-17-1,0 0 1,-17 18 0,-54-18-1,-52 0 1,-36 0-1,-35-18 17,0 1 30,-18-1-46,18 0-16</inkml:trace>
  <inkml:trace contextRef="#ctx0" brushRef="#br0" timeOffset="6737.319">8925 952 0,'0'0'0,"-17"-17"15,17-1 32,17 18-16,1 18-31,0-18 0,17 17 16,35 36 15,-17-35-31,-17 17 31,-19-17-15,1 17 0,-18-17-1,0 35 1,-71 17 0,1-17-1,-1 0 1,18-18-1,18-35 1,0 0 0</inkml:trace>
  <inkml:trace contextRef="#ctx0" brushRef="#br0" timeOffset="11679.49">10301 952 0,'0'18'16,"18"-18"-16,-1 0 47,1 0-32,-18-18 1,0 1-1,0-1 17,-18 18-17,1 0-15,-19 0 16,-52 35 0,18 36-1,17 0 1,35 17-1,36 0 1,17-35 0,36-18-1,52-35 1,-35-53 0,-70 36-1</inkml:trace>
  <inkml:trace contextRef="#ctx0" brushRef="#br0" timeOffset="12111.593">10654 617 0,'0'0'0,"-18"-53"15,18 36 1,0 34 46,0 1-46,0 0-16,0 52 16,0-52-1,0 35-15,0 88 31,-17-53-15,-1 0 0,18 1-1,0-19 1,0-17 0,18 0-1,17-35 1,18-18-1,17-53 1,-52 35-16</inkml:trace>
  <inkml:trace contextRef="#ctx0" brushRef="#br0" timeOffset="12460.969">10971 1005 0,'0'0'15,"0"-35"1,-35 35-1,0 18 17,17-1-32,1 1 15,17 70 1,0 0 0,52-17-1,19-18 1,17-53-1,-35-18 1,-35-35 0,-36-70-1,-17 35 1,-18-1 0,-18 54-1,36 35 1</inkml:trace>
  <inkml:trace contextRef="#ctx0" brushRef="#br0" timeOffset="12827.667">11395 970 0,'0'0'15,"53"-35"1,-71 35 46,0 17-46,1 1-16,-1 0 16,18-1-16,0 36 15,53 18 16,0-18-31,-18 17 32,-35-34-17,0-19 1,-53-17 0,-35 0-1,18-17 1,34-1-1</inkml:trace>
  <inkml:trace contextRef="#ctx0" brushRef="#br0" timeOffset="13243.91">11906 1058 0,'0'-35'31,"0"17"-15,0 1-16,0-1 15,0-17 1,0 17-1,-35 1 1,-18 52 0,-18 18-1,19 35 1,52 18 0,35-36-1,53 19 1,0-54 15,36-35-15,-89-18-16</inkml:trace>
  <inkml:trace contextRef="#ctx0" brushRef="#br0" timeOffset="14692.146">12682 441 0,'0'-35'32,"-17"35"-17,-1 17 17,0 54-17,-17 35 1,18 70-1,-1-88 1,18-35-16,0 71 16,0-18-1,0-36 1,0-35 0,18-35 15,-1-17-31,1-36 15,35-53 1,17 35 0,18 18 15,-17 36-15,0 52-1,-1 53 1,-70-17-1,0-18 1,-53 0 0,-35-18-1,-18-17 1,0-18 0,89-36-1</inkml:trace>
  <inkml:trace contextRef="#ctx0" brushRef="#br0" timeOffset="15040.563">13247 952 0,'-18'0'0,"36"0"0,-1 0 16,-17 18-1,0 0 1,18 52-1,-18 19 1,0-1 0,0-53-1,0-17-15,0-1 16,18-34 15,-18-36-15,0-35-1,17 52-15,19-70 16,-1 36 0,35 17-1,-17 53 17</inkml:trace>
  <inkml:trace contextRef="#ctx0" brushRef="#br0" timeOffset="15356.077">13705 900 0,'-35'35'15,"17"-18"1,1 19 0,-1-1-16,-17 36 15,35-1 1,35 1-1,18-36 1,0-35 0,0-35 15,-35-1-15,-18-87-1,0 52 1,-36 18-1,-17 36 1</inkml:trace>
  <inkml:trace contextRef="#ctx0" brushRef="#br0" timeOffset="15907.25">14041 1058 0,'0'18'31,"-18"17"-31,0 18 16,1 18 0,34-1 15,36-17-16,53-35 1,-18-18 0,-17-18-1,-54 1-15,36-72 16,-53 19 0,0 17-1,-35 71 1,35 17-1,18 35 1,70-34 0,18-1-1,0-35 1,-36-35 15,1-54-15,-71 1-1,-18 0 1,-35 35 0,0 18-1,18 35 1</inkml:trace>
  <inkml:trace contextRef="#ctx0" brushRef="#br0" timeOffset="16289.351">15011 1005 0,'17'0'0,"-34"0"0,52 0 0,0 0 15,-52 0 48,-1 0-48,-17 18 1,17 35 0,18 18-1,18-1 1,-1-52-16,19 35 16,-19 0-1,-17-18 1,0-18-1,-88-17 1,17 0 0,19-17-1,34-1 1,18 1 0</inkml:trace>
  <inkml:trace contextRef="#ctx0" brushRef="#br0" timeOffset="16657.105">15240 1164 0,'0'0'0,"18"0"16,35 0-1,-18-35 1,-18 17-1,1-17 1,-18-36 0,0 54-1,-35-1 1,-18 18 0,18 53 15,35 18-16,0 34 1,35-16 0,0-1-1,36-18 1,-18-70 0</inkml:trace>
  <inkml:trace contextRef="#ctx0" brushRef="#br0" timeOffset="16987.728">15663 1235 0,'0'-36'16,"0"72"-16,0-89 0,18 53 0,0-18 15,-1 53 1,1 36 0,-18 17 15,0-17-16,18-36 1,-18-17 0,17-18-1,-17-36 1,18-52 0,17-18-1,18-17 1,-35 52-1,-1 54 1</inkml:trace>
  <inkml:trace contextRef="#ctx0" brushRef="#br0" timeOffset="17223.51">16422 1358 0,'0'0'16,"17"18"0,1-18-1,-18 35 1,-53 18 0,36-35-16,-36 70 15,0 0 1,0-35-1,35-35 1</inkml:trace>
  <inkml:trace contextRef="#ctx0" brushRef="#br0" timeOffset="18185.757">17321 1111 0,'18'0'0,"0"0"0,-1 0 47,-17-17-32,18-1 1,-18 0-16,0 1 16,-53 17-1,0-18 1,-35 36-1,35 17 1,18 53 0,70-17-1,36 35 1,-1-36 0,-17 1-1,-53-54 1,-18 19 15,-52-36-15,-18 0-1,-1 0 1,37 0 0,34-18-1,53 0 1</inkml:trace>
  <inkml:trace contextRef="#ctx0" brushRef="#br0" timeOffset="18652.541">17745 1270 0,'0'0'0,"0"-18"16,17 1-16,-17-36 15,-17 35 1,-36 18-1,0 0 17,-18 53-17,71 18 1,53 34 0,35-52-1,-17-17 1,-18-36-1,-35-53 1,-18-53 0,0 53-1,0-18 1,0 107 15,0 34-15,17-34-1,18 16-15,1 19 16,34 0 15,-52-71-15</inkml:trace>
  <inkml:trace contextRef="#ctx0" brushRef="#br0" timeOffset="18984.298">18203 1252 0,'0'0'0,"0"-17"16,0-1-16,18 18 15,-18 53 1,18 0 0,35 53 15,-18-53-31,0-18 15,-17-17 1,-1-36 15,1-17-15,0-54 0,-18 1-1,17-18 1,-17 54-1,18 34 1</inkml:trace>
  <inkml:trace contextRef="#ctx0" brushRef="#br0" timeOffset="19334.776">18768 1358 0,'0'0'0,"17"0"0,19 0 16,-1-17 15,18-19-15,-18-34 0,-17-18-1,-18 35 1,-53 35-1,-35 53 1,17 53 0,53 36-1,18-1 1,71-52 0,17-36-1,-17-35 1,-18-17-1</inkml:trace>
  <inkml:trace contextRef="#ctx0" brushRef="#br0" timeOffset="20335.824">19967 1288 0,'18'-18'31,"-18"0"-31,0 1 0,17-19 16,-17 19-1,-35-1 17,-35 18-17,-1 35 1,1 18-1,52 18 1,36-1 0,52-17-1,1-17 1,-18-54 0,-18-35-1,0-88 1,0-35-1,1 34 1,-36 19 0,0 52 15,-18 71-15,18 18-1,0 70 1,0 18-1,18 18 1,-18-19 0,0 1-1,0-18 1,17-35 0,54-35-1,35-18 1,-71 0-1</inkml:trace>
  <inkml:trace contextRef="#ctx0" brushRef="#br0" timeOffset="20764.625">20743 1235 0,'36'-36'0,"-72"72"16,72-124 0,-54 52-1,0 36-15,-17-17 16,-36 17-1,-17 35 1,18 71 0,70-18-1,53-18 1,52-34 0,-34-36-1,0-36 1,-54-69-1,1-1 1,0 0 0,-18 71-1,0 35 17,-18 53-17,18 35 1,18 35-1,34-52 1,-16-1 0,-1-52-1,-17-36 1</inkml:trace>
  <inkml:trace contextRef="#ctx0" brushRef="#br0" timeOffset="21033.086">21149 882 0,'0'0'0,"0"-18"0,0 1 0,0-36 15,0 70 32,-18 19-31,18-1-16,0 35 15,0 54 1,0 17 0,18 35-1,-18-105 1,18-36 0</inkml:trace>
  <inkml:trace contextRef="#ctx0" brushRef="#br0" timeOffset="21220.5">21114 1164 0,'0'0'0,"0"-17"0,53 17 16,17 0 15,-35 0-31,36-18 15,17 0 1</inkml:trace>
  <inkml:trace contextRef="#ctx0" brushRef="#br0" timeOffset="21613.151">21572 1058 0,'0'0'16,"36"-17"-16,-36-1 31,-18 18-15,-53 18-1,19 35 1,34-36-16,0 36 16,18 18-1,0-1 1,71-17 0,-18-53 15,-18-53-16,0-17 1,-17-1 0,-18 18-1,0 53 1,0 53 0,0 35-1,35-17 1,0-1-1,-17-34 1</inkml:trace>
  <inkml:trace contextRef="#ctx0" brushRef="#br0" timeOffset="22379.618">22578 794 0,'0'0'15,"0"-18"-15,0-17 16,0 17 0,0 1-16,0 34 62,0 18-46,0 18-1,0-35-15,0 53 16,-18 34 0,18 1-1,0-70-15,0 69 16,0 19 0,0-89-1,35 18 1,1-35-1,-1-36 1,0-35 0,-17 35-1</inkml:trace>
  <inkml:trace contextRef="#ctx0" brushRef="#br0" timeOffset="22828.248">22454 1076 0,'0'0'0,"-17"-18"16,17 1 0,17 17-1,36 0 1,53-18 0,-35 18-16,17 0 15,18-18 1,-53 1-1,-36 17 1,-52 35 0,0 0-1,17 36 1,36-1 0,35-17 15,17 0-31,1-53 31,-18-17-15,-53-36-1,0-35 1,-36 17 0,-17 18-1,18 18 1</inkml:trace>
  <inkml:trace contextRef="#ctx0" brushRef="#br0" timeOffset="23527.177">24059 829 0,'18'0'31,"17"0"-15,-17 0-16,70-18 15,-53-17 1,36 0 0,-71-18-1,-35 35 1,-53 1 0,52 17-16,-87 17 15,52 36 1,18 18-1,53-18 17,53 0-17,18-18 1,-18-18 0,-36 19 15,-52-36-31,0 17 15,-53 19 1,17 17 0,0 17-1,19 1 1,52 35 0,35-36-1,35-17 1,19-35-1,-1-18 1,35-18 15,-17-53-15,-71 54-16</inkml:trace>
  <inkml:trace contextRef="#ctx0" brushRef="#br0" timeOffset="23813.089">24642 1058 0,'0'0'0,"17"0"31,-34 18 0,-1-18-31,-17 53 16,-1-35 0,1 34-1,-36 19 1,1 0 0,17-19-1,35-34-15</inkml:trace>
  <inkml:trace contextRef="#ctx0" brushRef="#br0" timeOffset="24043.198">24430 1182 0,'17'-35'16,"-105"158"-16,159-211 0,-54 35 0,1 18 16,-18 17-16,0 71 31,0 0-16,0-18 1,18 18-16,17 18 31,0-1-15,-17-52 0,17-18-16</inkml:trace>
  <inkml:trace contextRef="#ctx0" brushRef="#br0" timeOffset="24344.122">25012 1129 0,'0'-18'16,"0"36"-16,0-53 0,0-18 16,0 35-1,-53 18 16,35 18-31,-35 35 32,18 0-17,0 35 1,17 18 0,18-71-1,36 18 1,34-53-1,-17-18 1</inkml:trace>
  <inkml:trace contextRef="#ctx0" brushRef="#br0" timeOffset="24742.104">25188 1094 0,'0'0'0,"18"0"16,0 0-16,-1 0 16,36-18-1,0-17 1,-18-1 0,-17 19-1,-18-19 1,-71 36-1,-17 18 1,0 53 0,35 17-1,53 0 1,18-17 0,17-1-1,36-35 1,-18-17-1,52-36 17,-69 1-32</inkml:trace>
  <inkml:trace contextRef="#ctx0" brushRef="#br0" timeOffset="25162.795">25947 688 0,'0'0'0,"0"-35"0,0-54 16,0 54-1,0 18 1,0 52 15,-18 35-15,1-34-1,-1 34-15,-35 71 16,18 0 0,-1-17 15,1 17-15,17-35-1,1-18 1,17-17-1,0-54 1,0-34 31,0-1-47,0 0 0</inkml:trace>
  <inkml:trace contextRef="#ctx0" brushRef="#br0" timeOffset="31933.418">2575 2716 0,'0'-17'16,"18"-1"-1,-18 0 1,18-17 0,-18 0-1,-18 35 1,0-18-16,-35 18 15,-35 36 1,0 16 0,35 19-1,53-36 17,53-17-17,18 0 1,-19-54-1,1-17 1,-53 0 0,0 18-1,-17 35 1,-19 0 0,36 35-1,0 1 1,53-19-1,18-17 1,-1-17 0,-17-36-1,-17-53 1,-19-88 15,-17 70-15,-35 36-1,-36 35 1,-34 36 0,-19 34-1,18 36 1,36-17 0,-36 52-1,18 18 1,0 17-1,17 18 1,36 18 0,52-53-1,36 0 1,18-36 0,35-17 15,-18 0-16,-35-53-15,70 18 16,1-18 0,-18-18-1,-1-35 1,-16-35 0,-1-71-1,-18-35 1,-34 0-1,-36 53 1,-36 53 0,-34 35-1,-36 53 1,18 35 0,52 36-1</inkml:trace>
  <inkml:trace contextRef="#ctx0" brushRef="#br0" timeOffset="32465.414">3422 2787 0,'0'0'0,"-18"18"0,-17 52 16,35-17 0,0-35-1,0-36 16,0 0-15,0-52 0,35-89-1,1-17 1,16 17 0,-34 124-16,0-18 15,17 0 1,18 53-1,18 53 1,17 88 0,-71-53-1,1 53 1,-18 18 15,0-89-15,0-17-1</inkml:trace>
  <inkml:trace contextRef="#ctx0" brushRef="#br0" timeOffset="32662.375">3563 2699 0,'0'0'0,"-88"-18"16,53 18-1,35-18 1,52 1 0,72-1-1,17-17 1,-35 0 0</inkml:trace>
  <inkml:trace contextRef="#ctx0" brushRef="#br0" timeOffset="33065.262">4180 2381 0,'0'0'15,"18"-17"-15,35-1 16,0-17-1,0-18 1,-53 0 0,0 0-1,-35 53 1,-18 18 0,35-18-1,-17 52-15,-18 90 31,35-1-15,0 0 0,18-18-1,-17-17 1,-1-18 0,1-52-1</inkml:trace>
  <inkml:trace contextRef="#ctx0" brushRef="#br0" timeOffset="33247.87">3969 2769 0,'-18'-17'0,"0"17"16,18-18-1,36 0 16,70 18-15,-1-35 0,-16 0-1</inkml:trace>
  <inkml:trace contextRef="#ctx0" brushRef="#br0" timeOffset="33514.22">4498 2258 0,'0'0'0,"18"-36"16,-1 36 31,-17 18-47,18 17 16,-18 71-1,0 18 1,0-89-1,0 53 1,-35 53 0,35-70-1,-18-54 1</inkml:trace>
  <inkml:trace contextRef="#ctx0" brushRef="#br0" timeOffset="33731.2">4516 2593 0,'0'0'0,"0"-18"16,0 1 0,17-1-1,1 18-15,35-18 16,-18 18-16,53-17 31,-53-1-31</inkml:trace>
  <inkml:trace contextRef="#ctx0" brushRef="#br0" timeOffset="34093.31">4974 2522 0,'0'0'0,"18"18"0,-1-18 16,36 0-1,-17-18 1,-19-35 0,-17 18-1,0 0 1,-70 35-1,-1 35 17,-17 71-17,53 0 1,52-18 0,19 0-1,17-35 1,-18-35-1,-18-18-15</inkml:trace>
  <inkml:trace contextRef="#ctx0" brushRef="#br0" timeOffset="34410.145">5256 2663 0,'36'0'31,"-19"18"-31,-17 17 0,0 36 32,0-1-17,0-17 1,18-17 0,17-36 15,-35-18-31,35-35 15,-17-17 1,35-54 0,-18 18-1,1 18 1,-19 70-16</inkml:trace>
  <inkml:trace contextRef="#ctx0" brushRef="#br0" timeOffset="34776.2">5962 2417 0,'0'-53'31,"0"35"-31,0 0 16,0 36 15,0 0-31,0 70 16,0 53-1,0 0 1,0-106-1,0 36 1,0 17-16,0-35 31,-18-53-15</inkml:trace>
  <inkml:trace contextRef="#ctx0" brushRef="#br0" timeOffset="34979.394">5821 2434 0,'17'71'16,"-34"-142"-16,-1 36 0,-17-36 15,35 54-15,0-19 16,35 19 0,71-19 15,-53 36-31,35 18 15,-35-18 1</inkml:trace>
  <inkml:trace contextRef="#ctx0" brushRef="#br0" timeOffset="35424.369">6350 2681 0,'0'0'0,"35"0"15,-17 0-15,0 0 16,17-35-1,-18-36 1,-17-17 15,-17 35-15,-36 53 0,-18 35-1,18 54 1,18 16-1,53 19 1,52-36 0,1-35-1,35-53 1,-18 0 0,-53-18-16</inkml:trace>
  <inkml:trace contextRef="#ctx0" brushRef="#br0" timeOffset="35724.421">6791 2787 0,'35'-35'0,"18"-71"15,-35 0 1,-195 406-16,354-635 16,-283 617-16,212-600 15,-124 318 17,-17 36-17,35-19-15,0 36 16,0 35-1,35-17 1,-35 0 0,18-1-1,-18-17 1,-18-18 0,-35 1-1,-35-36 1,17 0-1,54 0-15</inkml:trace>
  <inkml:trace contextRef="#ctx0" brushRef="#br0" timeOffset="36126.805">7373 2240 0,'0'-18'0,"0"36"0,0-53 16,0 52 30,0 1-46,0 17 16,0 1-16,0 70 16,0 17-1,-18 0 17,1-17-17,17-18 1,17-35-1,36-17 1,-17-36 0,17-18-1</inkml:trace>
  <inkml:trace contextRef="#ctx0" brushRef="#br0" timeOffset="36293.483">7373 2611 0,'0'0'0,"-18"-18"0,-17 0 16,53 1 15,35 17-15,17-18-1</inkml:trace>
  <inkml:trace contextRef="#ctx0" brushRef="#br0" timeOffset="36822.949">8290 2699 0,'0'0'0,"-17"17"0,-36-17 31,35 0-16,0 0-15,1 0 16,34 0 15,19 0-15,105 0 0,-88 0-16,158 0 15,-17 0 1,-35 18-1,-71-18 1,-35 0 0,-35 0-1,0-18 17,-18 1-17,0-19 1,0 1-16</inkml:trace>
  <inkml:trace contextRef="#ctx0" brushRef="#br0" timeOffset="37142.414">9190 2540 0,'0'0'15,"0"-18"-15,0-17 16,-35-18 0,17 53-1,18-17 1,0 34 15,0 1-31,35 52 16,-35-52-16,35 35 15,18 53 17,-35-53-17,-18 0 1,-35-1-1,-53 19 1,-18-36 0,0 18-1,88-35 1</inkml:trace>
  <inkml:trace contextRef="#ctx0" brushRef="#br0" timeOffset="43994.813">10636 2663 0,'0'-17'47,"0"-1"-31,0 1 15,0-1-15,-53 18-1,-17 0 1,-36 88 0,35 18-1,36-71 1,17 36-16,18 17 16,53-35-1,0-18 1,71-35 15,-36-53-15,-53 18-16</inkml:trace>
  <inkml:trace contextRef="#ctx0" brushRef="#br0" timeOffset="44311.333">10918 2293 0,'0'0'0,"0"-35"16,-17 35 0,17 17 31,0 1-47,0 0 0,0 17 15,-18 88 1,1 1 15,-1-1-15,0 1-1,1-18 1,17-36 0,35 1-1,-17-71-15</inkml:trace>
  <inkml:trace contextRef="#ctx0" brushRef="#br0" timeOffset="44661.044">11307 2752 0,'-18'-18'0,"36"36"0,-107-54 15,36 36 1,18 71 15,17 17-15,18 0-1,53 1 1,36-54 0,-19-18-16,-52-17 15,88-17 1,-89-36-1,-17-35 1,-35-36 0,-18 36-1,0 35 1,18 53 0</inkml:trace>
  <inkml:trace contextRef="#ctx0" brushRef="#br0" timeOffset="45028.008">11924 2787 0,'0'0'0,"18"-18"31,-1 18-15,-34 0-1,-19 0 1,-17 18 0,36-18-16,-1 35 15,18 18 1,18 35 0,17-17-1,-35-18 1,0-18-1,-53 0 17,0-35-17,-53 0 1,89 0-16</inkml:trace>
  <inkml:trace contextRef="#ctx0" brushRef="#br0" timeOffset="45457.966">12224 2981 0,'17'0'32,"19"-18"-32,-19 1 15,36-19 1,-18-17 0,-35 1-1,-17 34 1,-54 18-1,-17 53 1,35 35 0,36 0-1,52 0 1,18-35 0,53 0-1,-1-53 1,-16 0-1</inkml:trace>
  <inkml:trace contextRef="#ctx0" brushRef="#br0" timeOffset="46474.109">13529 2769 0,'-18'0'16,"18"18"-1,-17 0 1,17-1-16,-36 54 15,19-1 1,17 1 0,0-18-1,53-18 1,0-35 0,0-18-1,-18-52 1,-18 17-1,-17 35 1,-17 54 31,17-19-47,0 19 16,35 16-1,36-34 1,17-18-1,-18 0 1,-17-53 0,-35-53-1,-18 18 1,-35 35 0,-1 18-1,19 35 1,17 35-1,53-35 1</inkml:trace>
  <inkml:trace contextRef="#ctx0" brushRef="#br0" timeOffset="46823.751">14358 2857 0,'0'0'15,"18"0"1,-54 0 15,19 0-31,-36 53 16,18 0-1,17 18 1,36-1 0,70-17-1,-18-35 1,1-18-1,-18-53 1,-18-17 0,-35-19-1,-53 1 1,-35 18 15,35 52-15,35 18-16</inkml:trace>
  <inkml:trace contextRef="#ctx0" brushRef="#br0" timeOffset="47172.938">14781 2928 0,'0'0'0,"36"18"15,-1 52 17,-17-17-32,-18 18 15,0-18 17,0-36-17,0 1 1,-18-71 15,18-35-15,18 0-1,17-36 1,0 54 0,-17-1-1</inkml:trace>
  <inkml:trace contextRef="#ctx0" brushRef="#br0" timeOffset="47608.461">15416 2593 0,'0'0'16,"0"-18"-16,-17 1 0,17-1 16,-18-17-1,18 17 1,-18 18-1,18 35 1,-17 106 0,17-105-1,-18 52-15,1 53 32,17-17-17,0-36 1,0-35-1,0-18 1,17-35-16</inkml:trace>
  <inkml:trace contextRef="#ctx0" brushRef="#br0" timeOffset="48021.245">15628 2875 0,'0'-18'16,"0"36"-16,0-53 0,0 17 16,-18 18 46,1 18-62,-54 35 31,36-36-15,17 1-16,-17 35 16,17-18-1,1 18 1,17-18 0,0 1-1,53-1 1,0-17-1,-1-18 1,1 17 0,-17-17-1,-1 0 1</inkml:trace>
  <inkml:trace contextRef="#ctx0" brushRef="#br0" timeOffset="48636.926">16069 2452 0,'0'0'0,"0"-18"0,0-17 16,-18 17-1,1 18 17,-1 18-32,0 52 15,18 54 1,-17 35 0,-1-18-1,1-18 16,-1-35-15,0-17 0,1-53-1,34-36 17,1-35-17,0 35-15,17-34 16,71-54-1,-53 53 1,17 53 0,-17 35-1,-18 53 1,-35 0 0,-35-35-1,-18 0 16,18-35-15,-18-18 0,18-18-1,35 1-15</inkml:trace>
  <inkml:trace contextRef="#ctx0" brushRef="#br0" timeOffset="49070.299">16616 2857 0,'-18'0'15,"1"18"1,-1 0 0,-35 35-1,18 17 1,35 18 0,17-35-1,36-17 1,0-36-1,0 0 1,-53-18-16,18-53 16,-1-17-1,-34-18 1,-19 18 0,-16 35-1,34 36 1</inkml:trace>
  <inkml:trace contextRef="#ctx0" brushRef="#br0" timeOffset="49485.984">16916 2805 0,'-18'0'0,"0"0"0,-17 35 16,-35 53 0,52-17-1,18 17 1,53-35 15,17 0-15,-17-36-1,0-34 1,0-36 0,-53-35-1,0-1 1,-35 19-1,-18 17 1,0 35 0</inkml:trace>
  <inkml:trace contextRef="#ctx0" brushRef="#br0" timeOffset="49919.536">17462 2469 0,'0'0'0,"0"-35"16,0-18-1,-17 18 1,-1 17 0,-17 107 31,35-37-47,-35 107 15,-1 0 1,36-106-1,-35 70 1,17-17 0,1-18-1,17-35 1,0-35 0</inkml:trace>
  <inkml:trace contextRef="#ctx0" brushRef="#br0" timeOffset="50446.724">17604 2875 0,'0'0'0,"0"-35"16,0 17 30,-18 18 1,0 0-47,1 18 16,-54-1 0,18 19-1,0-1 1,18 0-1,0 1 1,35-1 0,0 0-1,0 0 1,53-17 0,17 17-1,1 1 1,52-1-1,-70-17 1,-18-18 15,-35 17-15,18-17 0,-36-17 15</inkml:trace>
  <inkml:trace contextRef="#ctx0" brushRef="#br0" timeOffset="54677.235">2575 4339 0,'18'0'47,"-18"-17"-16,0-1-15,0 0-16,0 1 31,-18 17-31,-17 0 16,17 0-16,-52 0 15,-1 17 1,-52 71 0,123-35-1,35 0 1,53-35 0,-17-18-1,-18-18 16,-36-17-15,-17-18 0,0 18-1,-17 35 1,-19 0 0,36 35-1,36 0 1,17-17-1,35 0 1,-18-18 0,1-36-1,-36-34 1,0-54 0,-35-70-1,-52 53 16,-1 35-15,0 53 0,-35 53-1,-18 36 1,-71 70 0,71-1-1,1 1 1,-1 0-1,18 0 1,35 17 0,35-17-1,18 0 1,53-18 0,35 0-1,18 1 1,35-36 15,106-18-15,-159-35-1,18-53 1,0-53 0,0-35-1,35-88 1,-106 70-1,-52 35 1,-54 19 0,-35 69-1,36 36 1,34 53 0,36-18-1</inkml:trace>
  <inkml:trace contextRef="#ctx0" brushRef="#br0" timeOffset="55492.538">3687 4516 0,'0'0'0,"-18"0"16,-35 17-1,35-17-15,-35 35 16,0 18 0,53-17 15,-17-19-31,34-70 47,1-35-32,0 53-15,17-53 16,53-106 0,-17 88-1,-54 18 1,1 88-1,17 53 1,1 52 0,-19-16-1,1-1 1,-18 18 0,0-1-1,18-34 1,-18-36-1,17-35 17</inkml:trace>
  <inkml:trace contextRef="#ctx0" brushRef="#br0" timeOffset="55676.59">3634 4498 0,'0'0'0,"-18"0"0,0 0 15,1 0-15,-1 0 16,71-18 15,-35 18-31,87 0 16,19-35 0,-89 35-16</inkml:trace>
  <inkml:trace contextRef="#ctx0" brushRef="#br0" timeOffset="56041.324">4198 4286 0,'18'0'16,"-18"-17"-1,53-1 1,-53 0-16,53-17 15,-36-18 1,-17 0 0,-17 18-1,-19 35 1,1 18 0,0 52-1,-18 107 1,35-54-1,0-35 17,1 18-32,17-35 31,0-19-15,-35-69-16</inkml:trace>
  <inkml:trace contextRef="#ctx0" brushRef="#br0" timeOffset="56208.543">4039 4480 0,'0'-17'16,"18"17"0,35-18-1,-36 18-15,54 0 16,17-18-1</inkml:trace>
  <inkml:trace contextRef="#ctx0" brushRef="#br0" timeOffset="56491.394">4586 4075 0,'0'0'0,"0"-18"15,0 36 17,-18 17-17,1 88 1,17 1 0,-18-89-16,1 36 15,-1 34 1,-17 19-1,-1-89 1,19-35 0</inkml:trace>
  <inkml:trace contextRef="#ctx0" brushRef="#br0" timeOffset="56661.041">4463 4480 0,'0'0'0,"0"-17"0,0-1 15,0 0 1,35 18 0,35-17-1,19 17 1,-36-18-16</inkml:trace>
  <inkml:trace contextRef="#ctx0" brushRef="#br0" timeOffset="57007.468">4851 4410 0,'0'0'0,"17"0"32,1 0-32,53 0 15,17 0 1,-18-36-1,-17 1 1,-35-18 0,-53 36-1,-89 52 1,54 18 0,-1 53-1,71-18 1,18-35-1,52-18 1,36-17 15,-53-18-31</inkml:trace>
  <inkml:trace contextRef="#ctx0" brushRef="#br0" timeOffset="57772.824">5274 4410 0,'18'0'16,"-1"0"-1,1 0 1,0 0-16,34 0 16,-34 0-1,17 35 1,1 36-1,-19-19 1,-17 19 0,0-53-1,-17-1 1,-19-34 0,36-19-1,0-17 1,0-17-1,89-71 1,-1 88 0,0 0-1,-70 53 1</inkml:trace>
  <inkml:trace contextRef="#ctx0" brushRef="#br0" timeOffset="58255.037">6191 4163 0,'0'0'0,"0"-18"0,0 0 15,0 1-15,0-18 16,-17-18-1,17 35 1,-18 0 0,-35 18-1,-35 0 1,0 36 15,17 34-15,53 18-1,18 36 1,71-18 0,0 0-1,-19-36 1,-34-17 0,-36-18-1,-34-17 1,-37-18-1,-16 0 1,-1-18 0</inkml:trace>
  <inkml:trace contextRef="#ctx0" brushRef="#br0" timeOffset="58970.608">6209 4480 0,'0'-17'0,"0"34"0,-18-34 47,1 17-31,-1 17-16,-17 36 15,35 18 1,-18-71-16,18 53 31,53-18-15,35-17-1,0-36 1,-35 0 0,18-52-1,-36-18 1,-35 52 0,-35 54 15,0 17-16,35-17-15,0 35 16,17 0 0,36 0-1,18-53 1,17 0 15,-35-18-31,17-35 31,-34-18-15,-36 54 0,-18 34 15,0 1-31,1 17 16,17 18-1,-18-17 1,18-19-1</inkml:trace>
  <inkml:trace contextRef="#ctx0" brushRef="#br0" timeOffset="59146.067">6879 4304 0,'0'0'0,"0"-18"0,0-17 0,-17 0 31,-1 17-15,18 36 15</inkml:trace>
  <inkml:trace contextRef="#ctx0" brushRef="#br0" timeOffset="59536.464">7091 4127 0,'17'0'0,"-34"0"0,52-17 16,-17 17-1,-1 0 16,-17 17 1,0 72-17,0-72-15,-17 72 16,-19 16 0,1 1-1,18-35 1,-1 17-1,18-35 1,0 0 0,35-53-1,18-18 1,-35 0 0</inkml:trace>
  <inkml:trace contextRef="#ctx0" brushRef="#br0" timeOffset="59737.939">7250 4498 0,'0'0'0,"-18"0"16,0-18 0,18 1-1,36 17 1,-19 0-16,36-18 15,0 0 1</inkml:trace>
  <inkml:trace contextRef="#ctx0" brushRef="#br0" timeOffset="60085.725">7602 4445 0,'0'0'0,"36"0"31,-19 0-31,1-18 16,-18-17-1,0 0 1,-18 0-1,-70 35 1,18 52 0,17 37-1,53-19 1,0 1 0,53-1-1,-1-52 1,19-18-1</inkml:trace>
  <inkml:trace contextRef="#ctx0" brushRef="#br0" timeOffset="60736.124">8502 4498 0,'0'0'31,"-124"0"-31,107 0 0,-1 0 0,36 0 32,52 0-17,-34 0-15,87 0 16,71 18 0,0-18-1,-53 0 1,0-18-1,-35 0 17,-88 18-17,0 0 1,-18-17 0,17 17 15,-17-18-16,0 0 1,18 18-16</inkml:trace>
  <inkml:trace contextRef="#ctx0" brushRef="#br0" timeOffset="61016.633">9454 4392 0,'0'-18'0,"0"1"16,0 52-16,0-105 16,0 52-1,-17 18 1,34 18 31,1-1-47,53 54 31,-54-54-31,1 19 16,0-1-1,-18 35 1,-53-34-1,-36-1 1,1-17 0,35-1-1,-17-17 1</inkml:trace>
  <inkml:trace contextRef="#ctx0" brushRef="#br0" timeOffset="61951.666">10354 4516 0,'18'0'0,"-1"0"31,1-18-15,-18 0-1,-18 18 1,1-17 0,-54 17-1,-35 35 1,0 35-1,89-52-15,-36 17 16,35 71 15,71-53-15,35-18 0,1-17-1,16-53 1,-52-36-16</inkml:trace>
  <inkml:trace contextRef="#ctx0" brushRef="#br0" timeOffset="62281.613">10672 4198 0,'0'0'0,"0"-71"16,0 36-1,0 53 32,0-1-47,0 54 16,-36 35-1,19-18 1,-1 18 15,0-18-15,18 0-1,-17 0 1,17-35 0,17-35-1,1-18 1,0 0-16</inkml:trace>
  <inkml:trace contextRef="#ctx0" brushRef="#br0" timeOffset="62615.224">10954 4551 0,'0'0'0,"-18"-35"16,-17 35-1,-53 52 17,52 19-17,19 17 1,34 0-1,54-52 1,-1-19 0,-17-34-1,-17-54 1,-19-17 0,-17-18-1,-53 18 1,-17 53-1,17 35 1</inkml:trace>
  <inkml:trace contextRef="#ctx0" brushRef="#br0" timeOffset="63133.001">11465 4516 0,'18'0'16,"0"0"0,-18-18-1,-18 18 17,-17 0-17,-18 0 1,-18 35-1,18 18 1,53 18 0,0-54-16,18 71 15,-18-52 1,18 52 0,-54-70-1,-34-18 1,-19 0-1,1-18 1,88 0 0</inkml:trace>
  <inkml:trace contextRef="#ctx0" brushRef="#br0" timeOffset="63497.863">11606 4745 0,'36'0'0,"-72"0"0,89 0 15,0 0 1,0-18 0,18-17-1,-36 0 1,-35-18-1,-18 17 1,-35 36 0,-52 18-1,16 35 1,36 53 0,53 35 15,53-70-16,71-19 1,-18-34 0,-36-18-16</inkml:trace>
  <inkml:trace contextRef="#ctx0" brushRef="#br0" timeOffset="65227.536">13229 4727 0,'0'-17'0,"0"34"0,0-87 16,0 34-1,-17 19 1,-36-1-1,-89 36 1,54 17 0,-53 53-1,124 0 1,69 1 0,54-54-1,0-17 1,-18-54 15,-35-52-15,0-35-1,0-19 1,-18 19 0,-35 17-1,0 53 1,-35 53-1,0 36 1,17 52 0,1 0-1,17 18 1,0 0 0,17 17-1,18-52 1,54-36 15,-72-35-31</inkml:trace>
  <inkml:trace contextRef="#ctx0" brushRef="#br0" timeOffset="65677.001">13741 4727 0,'17'-17'0,"-34"34"0,34-70 16,-17 0-1,-35 36 1,-18 17 0,0 35-1,-35 53 1,70 0 0,54 1-1,34-36 1,1-36 15,-18-34-15,-18-54-1,-35-35 1,0 0 0,0 53-1,0 36 1,0 34-1,0 54 1,35 70 0,1-53-1,-1-17 1,0-36 0,0-35-1</inkml:trace>
  <inkml:trace contextRef="#ctx0" brushRef="#br0" timeOffset="66131.545">14146 4233 0,'0'0'0,"-35"0"15,0 0 1,17 71 0,18 35-1,18 17 1,-1 1 0,-17-19-1,0 1 1,0-35-1,0-18 1,0-36 15,0 1-15,0-36 78,0 1-94,0-1 15,0 1-15</inkml:trace>
  <inkml:trace contextRef="#ctx0" brushRef="#br0" timeOffset="66312.297">13970 4621 0,'0'0'0,"0"-53"31,35 36-15,36 17 0,-36 0-16,71 0 15,-88 0-15</inkml:trace>
  <inkml:trace contextRef="#ctx0" brushRef="#br0" timeOffset="66791.562">14623 4604 0,'0'0'0,"-18"0"0,-35 0 31,-35 35-15,53 0 0,-1 71-1,72-35 1,34-18-1,1-18 1,-36-53 0,-17-35-1,-18-70 1,17 52 0,-17 36-1,18 53 16,-18 17-31,18 18 32,34 70-17,1-52 1,-17-18 0,-1-36-16</inkml:trace>
  <inkml:trace contextRef="#ctx0" brushRef="#br0" timeOffset="67423.726">15081 4198 0,'0'0'0,"-17"0"0,-19-18 16,19 18 15,34 106 0,-17-70-15,18-1-16,0 106 15,-18-18 1,17 1 0,1-18-1,0-18 1,-18-35 0,17-53-1,-17-18 1,0-52-1,18-36 1,-1 0 0,19 35-1,17 54 17,0 34-17,17 54 1,-17 17-1,-53 0 1,-18-17 0,-52-18-1,-18-36 1,-1-17 0,54-17-1</inkml:trace>
  <inkml:trace contextRef="#ctx0" brushRef="#br0" timeOffset="68189.561">15787 4604 0,'0'0'0,"0"-18"16,-18 18 0,-35-18-1,0 36 1,-17 35 0,34-18-1,36-17-15,0 35 16,71 17-1,0-34 1,-1-36 0,1-36-1,-18-34 1,-18-54 15,-35 89-15,0 88 15,0 35-15,0-70-16,18 35 15,34 0 1,37-36 0,-19-34-1,-17-36 1,18-35-1,-18-1 1,-36 1 0,-17 53-1,-53 35 1,36 53 15,17 35-15,17 35-1,1-17 1,-18-35 0,0 17-1,-35-53 1,-18-35 0,-35 0-1,35-35 1</inkml:trace>
  <inkml:trace contextRef="#ctx0" brushRef="#br0" timeOffset="68573.528">16651 4762 0,'18'0'16,"-36"0"-16,53 0 0,-35-17 16,36-1-1,17-35 1,-36 36 0,-17-36-1,-35 35 1,-36 18-1,1 71 1,17 52 15,53-35-31,35-17 16,53-1 15,-35-70-15,0-17-1</inkml:trace>
  <inkml:trace contextRef="#ctx0" brushRef="#br0" timeOffset="69237.726">17604 4604 0,'0'0'0,"35"0"15,-17 0-15,-1-18 16,-34 18 31,-1 0-32,-70 18 1,-18 35 0,35 0-1,36 17 1,35-35-16,18 1 16,52 34-1,71-17 1,-17-35-1,-1-53 1,-87 17-16</inkml:trace>
  <inkml:trace contextRef="#ctx0" brushRef="#br0" timeOffset="69537.414">18080 4710 0,'17'-18'0,"-34"36"0,52-89 16,-35 53-1,-18 18 1,-17 18-1,-18 70 1,53 0 0,36 1-1,34-19 1,1-35 0,-36-52-1,0-36 1,-35-35-1,0-71 1,-17 71 0,17 52-1</inkml:trace>
  <inkml:trace contextRef="#ctx0" brushRef="#br0" timeOffset="69887.093">18433 4939 0,'17'18'0,"-34"-36"0,34 71 31,-17-36-31,0-69 31,0-1-15,-17-53-1,17 0 1,0 18 0,0 70-16,35 0 15,53 18 1,53 106 0,-53 0 15,-52-18-16,-36-17 1,0-18 0,0-36-1</inkml:trace>
  <inkml:trace contextRef="#ctx0" brushRef="#br0" timeOffset="70252.969">18927 4904 0,'-36'35'16,"19"0"0,17 0-1,0-52 32,0-1-47,0-52 16,0-19-1,0 54 1,17-35 0,36 17-1,53 35 1,17 71 0,-34 35-1,-36 0 1,-53-17-1,0-1 1,0-52 0</inkml:trace>
  <inkml:trace contextRef="#ctx0" brushRef="#br0" timeOffset="70656.212">19685 4868 0,'18'-17'16,"-1"-1"-1,1 18-15,17-53 16,-17 0 0,-18 36-16,0-19 15,-18-17 1,-17 36 0,-36 70-1,1 70 16,70-52-15,0 35 0,70-1-1,1-52 1,-1-53 0</inkml:trace>
  <inkml:trace contextRef="#ctx0" brushRef="#br0" timeOffset="70951.555">20179 4780 0,'0'0'0,"0"-35"0,0-18 15,-18 18 1,-35 35 0,18 17-1,17 1-15,-52 52 16,17 36 15,35 18-15,18-18-1,36-36 1,34-17 0,-17-53-1,0-53 1,-35 36-16</inkml:trace>
  <inkml:trace contextRef="#ctx0" brushRef="#br0" timeOffset="71218.048">20320 4374 0,'0'0'0,"-18"-17"0,1-1 16,17 36-1,0-1 1,-18 19 0,18 87-1,0-17 1,0 35 0,0-17-1,0-1 1,0-52-1,18-54 1</inkml:trace>
  <inkml:trace contextRef="#ctx0" brushRef="#br0" timeOffset="71583.666">20338 4745 0,'0'0'0,"-18"-18"0,0-35 31,36 53 0,17 0-15,1 0-16,52 0 16,-18 0-1,54 18 1,-54-18-1,-52 18 1,-18 17 0,-18 18-1,-17 0 1,-18 17 0,35-17-1,18-35 1</inkml:trace>
  <inkml:trace contextRef="#ctx0" brushRef="#br0" timeOffset="71733.964">20708 4586 0,'0'0'0,"18"-70"16,-18 52-16,0 0 15,0 1 1</inkml:trace>
  <inkml:trace contextRef="#ctx0" brushRef="#br0" timeOffset="72083.822">21043 4692 0,'-35'35'0,"70"-70"0,-105 105 16,-1 19 0,18-19-1,53 1 1,35-36-1,1-17-15,34-1 16,1-34 0,-18-54-1,0-52 1,-18 17 0,-17 18-1,-18 52 1</inkml:trace>
  <inkml:trace contextRef="#ctx0" brushRef="#br0" timeOffset="72416.679">21220 5098 0,'0'0'15,"0"35"1,35-35-1,-18-18 1,1-35 0,0-17-1,-1-36 1,19 18 0,34 35-1,18 88 1,-70-17-16,35 52 15,-18 36 1,-35-18 0,0 18 15,-35-71-15,0-17-1</inkml:trace>
  <inkml:trace contextRef="#ctx0" brushRef="#br0" timeOffset="73086.551">21237 4639 0,'-17'-18'31,"-19"18"-15,19 0-16,-19 0 15,-17 36 1,18-1-1</inkml:trace>
  <inkml:trace contextRef="#ctx0" brushRef="#br0" timeOffset="73751.71">22119 4886 0,'0'-18'0,"0"36"0,18-53 16,-18 17 0,0-35-1,0 35 1,-18 1-16,-17-1 16,0 18-1,-36 0 1,18 0-1,18 53 1,17 18 0,53 52-1,18-35 1,-17-17 15,-36-36-15,0 0-1,-71-35 1,-35 0 0,36-35-1</inkml:trace>
  <inkml:trace contextRef="#ctx0" brushRef="#br0" timeOffset="103104.028">353 6297 0,'0'0'0,"-18"0"31,18-18 47,18 18-46,-18 18-32,35-18 15,53 0 1,-35 0-16,53 18 15,53-18 1,-1 0 0,-52 0-1,-88 0 1,0 0 0,-54 0 15,36-36-16,0 19 1</inkml:trace>
  <inkml:trace contextRef="#ctx0" brushRef="#br0" timeOffset="103532.93">988 6050 0,'0'0'0,"-18"0"16,0-18-1,18 36 17,0 0-17,36 17 1,-19-17-1,19 17-15,17 18 16,-18 0 0,-17 0 15,-18-18-15,-18 18-1,-35 0 1,-35-18-1,0 18 1,-1 0 0,54-35-1,53-18 1,-1 0-16</inkml:trace>
  <inkml:trace contextRef="#ctx0" brushRef="#br0" timeOffset="104448.649">1958 6068 0,'0'-36'16,"-18"36"-1,1 18 16,17 0-31,-36 70 16,1 35 0,-18 54 15,53-124-31,-35 17 16,35 1-1,0-36 1</inkml:trace>
  <inkml:trace contextRef="#ctx0" brushRef="#br0" timeOffset="104917.228">1870 6015 0,'0'-35'0,"0"70"0,0-123 16,70-1-1,1 72 1,52 17 0,-17 0-1,0 35 17,-71 18-17,-52 18 1,-107 34-1,-17-34 1,18-18 0,34 0-1,54-18 1,35 18 0,18 18-1,35-1 1,17 1-1,-35-18 1,-17-18 0,0 0-1,-18-17 1,35-18 0</inkml:trace>
  <inkml:trace contextRef="#ctx0" brushRef="#br0" timeOffset="105362.926">2487 6385 0,'0'-17'0,"0"34"0,0-52 16,-18 35-1,1 0 1,-1 53-1,1 17 1,17-34-16,0-1 16,70 53-1,1-53 17,-1-35-17,-17-17 1,0-36-1,-18-35 1,-17 35 0,-18 0-1,-35 88 17,17-17-32,0 35 15,18 17 1,18 1-1,17-1 1,-17-52 0</inkml:trace>
  <inkml:trace contextRef="#ctx0" brushRef="#br0" timeOffset="105696.668">2999 6773 0,'0'0'0,"17"0"31,-17-35 1,0 17-32,-17-17 31,17 0-31,0 0 16,0-54-1,70 1 1,54 53-1,17 53 1,-18 52 0,-70 1-1,-35-1 1,-36 1 0,0-36 15,1-17-31</inkml:trace>
  <inkml:trace contextRef="#ctx0" brushRef="#br0" timeOffset="106312.061">4498 6191 0,'0'0'0,"0"-17"0,0-1 15,0-53 1,0 36-1,0 53 32,0 35-47,0 53 16,-35 17 0,-1-35-1,36-35 1,-35 53-1,17 0 1,18-18 0,0-53-1,71-17 1,0-18 0,17-53-1,-71 35-15</inkml:trace>
  <inkml:trace contextRef="#ctx0" brushRef="#br0" timeOffset="106495.42">4498 6456 0,'123'35'16,"-246"-70"-16,70 35 0,0-18 16,106 1 30,-18 17-46,-17 0 16,70-18 0,-53 18-16</inkml:trace>
  <inkml:trace contextRef="#ctx0" brushRef="#br0" timeOffset="106880.647">4815 6438 0,'0'18'16,"18"-18"-16,17 0 15,-17 0-15,35 0 16,0-18 0,-18-35-1,-17 0 16,-36 36-15,-52 17 0,-1 35-1,18 18 1,0 35 0,53 0-1,18-17 1,35-18-1,17-36 1,18-17 0,-70 0-16</inkml:trace>
  <inkml:trace contextRef="#ctx0" brushRef="#br0" timeOffset="107210.7">5397 6509 0,'0'0'0,"36"-53"0,-19 35 16,-17-17-16,0-18 31,-17 35-15,-19 18-1,-16 36 1,16-1 0,19 35-1,17 1 1,0 0-1,17-19 1,-17 19 0,-17-53-1,-36 17 1,17-35 0,-34 0-1,35 0 1,35-18-1</inkml:trace>
  <inkml:trace contextRef="#ctx0" brushRef="#br0" timeOffset="107593.931">5662 6032 0,'0'0'0,"18"-17"15,-1 17 1,-17 17 15,0 1-31,0 70 16,-17 18-1,-19 18 17,19-71-32,-18 17 15,-1 54 1,36-19 0,0-34-1,53-36 1,-18-35-1,1-17-15</inkml:trace>
  <inkml:trace contextRef="#ctx0" brushRef="#br0" timeOffset="107745.405">5768 6491 0,'18'18'15,"-36"-36"-15,-17 0 0,-1 1 16,89 17 15,-35 0-15,35-18-1</inkml:trace>
  <inkml:trace contextRef="#ctx0" brushRef="#br0" timeOffset="108177.473">6279 6473 0,'0'0'0,"18"0"0,0-17 0,17-1 15,0-17 17,-35 17-17,0-17 1,-35 35 0,-18 0-1,-70 53 1,52 17-1,18 19 1,35-19 0,18 1-1,53-18 1,53-18 0,0-35-1</inkml:trace>
  <inkml:trace contextRef="#ctx0" brushRef="#br0" timeOffset="108641.608">6809 6544 0,'0'0'0,"17"-18"0,-17 1 16,0-19-1,0 1 1,-35 18-1,-18 17 1,-53 70 0,36 1-1,17-1 1,53 1 0,35-1-1,18-52 1,35-18-1,0-35 1,-17-18 0,-18-35 15,0 52-15,-53 19-1,-36 52 1,-16 35-1,16-17 1,36 0 0,36-53-1,34 0 1</inkml:trace>
  <inkml:trace contextRef="#ctx0" brushRef="#br0" timeOffset="108941.216">7144 6650 0,'88'-88'16,"-176"176"-16,229-282 15,-141 123 1,0 36 0,-35 35 15,-1 0-15,19 53-1,-1 17 1,18 19-1,0-1 1,0-53-16,0 0 16,0 18-1,-35-17 1,-18-19 0,0-17-1,-18-17 1</inkml:trace>
  <inkml:trace contextRef="#ctx0" brushRef="#br0" timeOffset="109375.998">7532 6597 0,'0'0'0,"-18"0"0,18-18 15,0 1 1,35-1 0,-17 0-16,17-35 31,-35 18-31,0 0 15,0 17 1,-53 18 0,18 53 15,0 18-15,17 17-1,1 0 1,34-35-1,36 0 1,18-35 0,-18-18-16</inkml:trace>
  <inkml:trace contextRef="#ctx0" brushRef="#br0" timeOffset="109673.551">7973 6615 0,'17'-36'0,"-122"142"0,281-300 16,-264 318-1,176-318-15,-88 176 0,0 0 16,-35 18 0,-1 0 15,19 36-15,17 16-1,17 19 1,19 0-1,-19-1 1,-17 1 0,-35-36-1,-36 0 1,-17-35 0,18 0-1</inkml:trace>
  <inkml:trace contextRef="#ctx0" brushRef="#br0" timeOffset="110488.957">9260 6403 0,'36'0'31,"-19"0"-31,19-18 16,-19 1-16,1-1 15,0-17 1,-18-1 0,-36 36-1,-34 0 17,17 36-32,35 17 31,18 35-16,35 0 1,-17-17 0,-18-36-1,-18 0 1,-35-17 0,-17-18-1,-1 0 1,18-18-1,53 0 1,0 1-16</inkml:trace>
  <inkml:trace contextRef="#ctx0" brushRef="#br0" timeOffset="110872.223">9631 6509 0,'17'0'16,"1"0"-1,17-18 1,18-17 0,-17 0-1,-19 17-15,-17-17 16,0-18-1,-53 35 1,-53 36 0,36 52-1,17 1 1,35-1 0,54 1 15,34-1-16,18-34 1,53-19 0,-105-17-16</inkml:trace>
  <inkml:trace contextRef="#ctx0" brushRef="#br0" timeOffset="111490.664">10389 6456 0,'0'0'0,"0"-53"16,-17 18 0,-19 17-1,19 0 1,-19 18 0,-34 71 15,35-1-16,35 1 1,17 0 0,36-36-1,0-18 1,0-17 0,18-52-1,-36-37 1,-18 1-1,-17 71 1,0-1 0,-35 71-1,-18 17 1,36 19 15,-1 34-31,18 1 31,18-1-15,-1-17 0,-17-36-1,0-34 1,0-19 0,18-52-1,17-18 1,18-35-1,35-18 1,36-35 0</inkml:trace>
  <inkml:trace contextRef="#ctx0" brushRef="#br0" timeOffset="111953.14">10777 6438 0,'-17'0'16,"-1"0"-1,0 35 1,-17 36 0,35-36-1,0 1-15,0 16 16,35 1-1,36-17 1,17-36 0,18-18-1,-18-35 1,-17-53 0,-54 53-1,-34 71 32,-19 35-31,36 17-1,0 1 1,36-18 0,17-18-1,0-35 1,-18 0-16</inkml:trace>
  <inkml:trace contextRef="#ctx0" brushRef="#br0" timeOffset="112285.971">11677 6632 0,'0'0'0,"0"-35"32,18 17-17,-1 18-15,-17-35 16,18-18 0,-36 0-1,-17 18 1,-36 70-1,18 36 1,53 35 0,18-18-1,53 18 1,-36-71 0</inkml:trace>
  <inkml:trace contextRef="#ctx0" brushRef="#br0" timeOffset="112618.982">11924 6879 0,'0'-17'31,"18"17"-31,-18-18 16,0 0-1,0 1-15,0-36 16,17 0-1,1-35 1,35 35 0,17 17-1,18 72 1,1 34 0,-54 18-1,-35 1 16,-18-36-31,-17-18 32</inkml:trace>
  <inkml:trace contextRef="#ctx0" brushRef="#br0" timeOffset="113068.225">12453 6191 0,'0'0'0,"0"-17"0,0-36 16,0 17 15,0 89 1,0-35-32,0 53 15,18 87 1,-36-17-1,0-35 1,18 0 0,0-18-1,36-35 1,17-18 0,17-17-1,-35-18 1</inkml:trace>
  <inkml:trace contextRef="#ctx0" brushRef="#br0" timeOffset="113400.055">12488 6562 0,'0'0'0,"-17"-18"0,52 18 31,36 0-15,-54 0-16,54 0 16,52 0-1,-35 0 1,-35 18 0,-35 35-1,-18-18 1,-18 35 15,18-17-15,0-17-16</inkml:trace>
  <inkml:trace contextRef="#ctx0" brushRef="#br0" timeOffset="113560.852">12965 6385 0,'0'0'0,"0"-88"16,0 0-1,17 53 1,-17 52 15</inkml:trace>
  <inkml:trace contextRef="#ctx0" brushRef="#br0" timeOffset="114102.547">13388 6438 0,'-18'0'31,"18"18"-31,-17-18 0,-36 17 16,-18 19 0,1 17-1,34 0 1,36-1-1,53 1 1,35-17 15,-35-36-15,-17-53 0,17-18-1,-18 1 1,-35 17-1,17 35 1,-17 71 0,-17 18-1,17 17 1,17-18 0,19-17-1,-1-17 1,18-19-1,-35-34 1</inkml:trace>
  <inkml:trace contextRef="#ctx0" brushRef="#br0" timeOffset="114465.424">13864 6279 0,'0'-35'0,"0"70"0,0-158 15,0 88-15,-35-18 16,17 0 0,1 35-1,-1 18 1,0 53 0,1 71-1,17 34 1,-36 1-1,1-35 1,17-19 0,18-16-1,0-19 17,0-17-17,18-18 1,17-35-1,1-17-15</inkml:trace>
  <inkml:trace contextRef="#ctx0" brushRef="#br0" timeOffset="114782.019">14129 6244 0,'0'-53'0,"0"106"0,-18-229 31,18 158-31,-18 0 16,18 36-1,-35 70 17,18-17-17,-1-18-15,-17 88 16,17 0-1,-17-18 1,17-34 0,18 17-1,0-54 1,35-52 0</inkml:trace>
  <inkml:trace contextRef="#ctx0" brushRef="#br0" timeOffset="115397.775">14323 6615 0,'0'0'0,"-36"-18"32,1 36-17,35-1-15,0 36 16,0 0-1,35 0 1,18-35 0,18-1-1,17-34 1,-35-36 0,35-36-1,-70 37 1,-18 16-1,0 19 1,-35 34 0,-54 54 15,1 17-31,-18 18 31,36 35-15,17 35-1,18 18 1,-1-17 0,1-36-1,0-53 1,0-53 0,-1-35-1,-34-53 1,-36-88-1,71 0 1,123 0 0,88 53-1,-52 53 1</inkml:trace>
  <inkml:trace contextRef="#ctx0" brushRef="#br0" timeOffset="120672.121">2752 7726 0,'17'0'16,"-17"-18"15,0 36 16,0-1-47,0 1 16,0 35-16,0 18 31,0 17-16,0-18 1,0-52-16,0 0 31,0-1-31,36-52 32,-19 17-32</inkml:trace>
  <inkml:trace contextRef="#ctx0" brushRef="#br0" timeOffset="121155.474">2999 7479 0,'0'0'0,"-18"0"0,0-18 0,-17 1 16,17 17 15,18 17-16,0 36 1,36 18 0,34-1-1,1-17 1,35 0 0,17 0-1,-52-35 1,-54-1-1,-17 19 1,0-1 0,-53 35 15,-52-17-31,-1 36 31,0-19-15,18 1-1,35-36 1,35-17 0,36-18-1,123-36 1,-88 19-16</inkml:trace>
  <inkml:trace contextRef="#ctx0" brushRef="#br0" timeOffset="121621.379">4551 7691 0,'0'0'15,"0"-18"-15,0 0 16,0-17 0</inkml:trace>
  <inkml:trace contextRef="#ctx0" brushRef="#br0" timeOffset="121823.3">4427 7655 0,'-17'0'16,"-1"18"-16,53-36 0,-88 54 15,1 16-15,-19 1 16,0 36-1,36 34 1,35-70 0,53 18-1,53-19 1,-18-52 0,36 0-1,-36-35 1</inkml:trace>
  <inkml:trace contextRef="#ctx0" brushRef="#br0" timeOffset="122187.038">4957 7902 0,'0'0'0,"-36"-17"16,1-1-1,17 18 1,-35 18-1,0 17 1,18 71 0,35-36-1,88-17 17,-17-35-32,35-18 15,-36-53 1,-52-18 15,-53-17-15,-18 18-1,-35 34 1,-1 36 0,36 36-1,53-19-15</inkml:trace>
  <inkml:trace contextRef="#ctx0" brushRef="#br0" timeOffset="123276.869">4233 7814 0,'0'-18'141,"18"18"-141</inkml:trace>
  <inkml:trace contextRef="#ctx0" brushRef="#br0" timeOffset="123901.128">4286 8026 0,'-17'0'0,"34"0"0,-70 17 31,106-17 32,-17 0-48,-1 0-15,124-17 16,35 17 0,-18-18-1,-53 0 1,-52 18-1,-53 0 1,-1-17 47</inkml:trace>
  <inkml:trace contextRef="#ctx0" brushRef="#br0" timeOffset="124932.133">6262 7761 0,'0'0'0,"17"0"0,19 0 15,17-18 1,0-34 15,-18-1-31,-35-18 16,0 36 15,-53 35-15,-18 0-1,-34 17 1,52 54-1,17 17 1,36 0 0,71 18-1,17-18 1,0-17 0,-35 0-1,-70-36 1,-54 0-1,-35-35 1,0 0 15,36 0-15,52 0 0,36-18-1,52-17-15</inkml:trace>
  <inkml:trace contextRef="#ctx0" brushRef="#br0" timeOffset="125298.159">6685 8061 0,'0'0'0,"0"-18"0,18 18 15,17-17 1,18-1-1,-35 18-15,17-35 16,0-18 0,-35 35-1,-35 18 17,-36 0-17,1 35 1,17 36-1,35-18 1,18 18 0,71-19-1,17-34 1,18-18 0,-53 0-16</inkml:trace>
  <inkml:trace contextRef="#ctx0" brushRef="#br0" timeOffset="125631.454">7179 7567 0,'0'0'0,"0"-18"0,0 1 15,0-1 1,0 36-1,0-1 1,0 19 0,0-1-16,0 53 15,0 18 1,0 0 0,-18-18-1,18 0 1,0-35-1,18-18 1,17-35 0,-17-17-1</inkml:trace>
  <inkml:trace contextRef="#ctx0" brushRef="#br0" timeOffset="126031.265">7549 8008 0,'0'-18'47,"18"18"-47,-18-17 16,18-19-1,-1 19-15,-17-18 16,0 17 0,-35 0-1,-18 36 1,18-18 0,17 35-16,-35 53 31,53-17-16,36 0 1,-1-19 0,35-34-1,19-18 1</inkml:trace>
  <inkml:trace contextRef="#ctx0" brushRef="#br0" timeOffset="126330.436">8079 7867 0,'0'0'16,"0"-18"-16,0-17 15,-18 35 1,-17 0 0,-18 53 15,-18 17-16,36 1 1,17 17 0,36-52-1,35 16 1,17-34 0,19-18-1,-1 0 1,0-53-1</inkml:trace>
  <inkml:trace contextRef="#ctx0" brushRef="#br0" timeOffset="126664.624">8520 7514 0,'0'0'0,"0"-35"0,0 17 16,0 1-16,0-36 15,0 70 17,0 54-17,0-36-15,0 36 16,-36 52 0,36 1-1,0-19 1,0 19-1,18-71 1,0-18 0,17 0-1,18-35 1,0-17 0</inkml:trace>
  <inkml:trace contextRef="#ctx0" brushRef="#br0" timeOffset="126845.295">8572 7832 0,'0'0'0,"-88"0"16,35-18 0,89 0-1,52 18 1,0-17-1,-53-1-15</inkml:trace>
  <inkml:trace contextRef="#ctx0" brushRef="#br0" timeOffset="127395.559">9560 7602 0,'-17'-17'0,"34"34"0,-34-70 0,-1 18 16,0 0-16,18 0 16,0 17 15,0 0-16,18 71 1,17 53 0,-17 18-1,-18-1 1,0-17 0,-18 17-1,18-70 1,0 0-1,53-18 1,18-35 0,-1-17-1,-17-36 1</inkml:trace>
  <inkml:trace contextRef="#ctx0" brushRef="#br0" timeOffset="127577.505">9490 7849 0,'0'0'0,"-36"-17"15,19 17-15,34-18 16,72 18 0,34 0-1,-17 0 1,-53 0-16</inkml:trace>
  <inkml:trace contextRef="#ctx0" brushRef="#br0" timeOffset="128030.352">10336 7708 0,'0'0'0,"0"-17"31,0-1-15,0 0-1,-17 18 1,-1 0-1,-88 36 1,18 34 0,18 1-1,52-36 1,0 18-16,18 35 16,53-17 15,35-36-31,18 0 15,-18-35 17,18-17-17,-53-36 1</inkml:trace>
  <inkml:trace contextRef="#ctx0" brushRef="#br0" timeOffset="129824.438">12506 8096 0,'18'18'31,"-36"-18"0,-17-18-15,-1 18-16,-69-53 16,-1 0-1,0-17 1,35 17 0,36 0-1,35 0 1,53 18-1,18 35 1,-19 0 15,-16 0-15,-36 35 0,-36 0-1,-34 18 1,-36 35-1,18-17 1,35 0 0,53-1-1,0-17 1,35-35 0,36-1-1,35-34 1,-36-19-1,1-34 17,-1-1-17,-17 18-15,-18 0 32,-17 36-17,0 17 1,17 0-16</inkml:trace>
  <inkml:trace contextRef="#ctx0" brushRef="#br0" timeOffset="130557.354">13564 7990 0,'0'-17'31,"0"-1"-15,-17 18 31,-19 0-31,19 0-16,-36 35 15,0 18 1,53 0-1,18 18 1,34-18 0,54-18 15,-35-35-31,-1-18 31,-34-35-31</inkml:trace>
  <inkml:trace contextRef="#ctx0" brushRef="#br0" timeOffset="130873.138">13864 8008 0,'18'-35'16,"-53"123"-16,52-141 0,1 0 0,-36 71 31,1-18-31,-19 53 16,36-18-1,0 36 1,36-36-1,87 0 1,-35-35 0,-35-18-1,-35-52 1,-36-1 15,-35 1-15,-35 34-1,0 36 1,88 18 0,0 0-16</inkml:trace>
  <inkml:trace contextRef="#ctx0" brushRef="#br0" timeOffset="131255.932">14393 8167 0,'0'0'0,"18"17"0,0-17 16,-18-17 46,0-1-62,0-17 16,-18-18-1,0-18 1,18 18 0,89 36-1,16 52 1,1 36 0,-53-1-1,-18-17 1,-35 0-1,0-18 1,0-17 0</inkml:trace>
  <inkml:trace contextRef="#ctx0" brushRef="#br0" timeOffset="131590.913">14993 8008 0,'0'-18'16,"0"36"15,0 17-15,18-17-16,17 53 15,0-19 1,1-16-1,16-36 1,-16 0 15,-1-53-15,-35 0-16,35-18 16,1-35 15,-19 54-16,-17 16 1</inkml:trace>
  <inkml:trace contextRef="#ctx0" brushRef="#br0" timeOffset="131923.374">15646 8008 0,'17'0'0,"-34"0"0,52 0 16,-17-18 0,-1-17-1,-17 17-15,0-34 16,-35 16 0,0 36 15,-36 18-16,18 35 1,36 17 0,17 19-1,52-36 1,1-1 0,-17-34-16</inkml:trace>
  <inkml:trace contextRef="#ctx0" brushRef="#br0" timeOffset="132254.28">15946 8184 0,'0'-17'0,"17"-1"16,-17 1 0,0-1-1,0-17-15,18-36 31,17 0-15,36 19 0,34 34-1,54 36 1,-106 17 0,18 53-1,-54-17 1,-34-1-1,-36-17 1,0-18 0,18-35-1</inkml:trace>
  <inkml:trace contextRef="#ctx0" brushRef="#br0" timeOffset="132541.182">16704 7532 0,'-18'0'0,"36"0"0,-53-18 16,17 1-1,18 34 32,0 1-31,0-1-16,0 1 16</inkml:trace>
  <inkml:trace contextRef="#ctx0" brushRef="#br0" timeOffset="133286.185">15910 8008 0,'18'-18'16,"0"18"-1,-1 0-15,18 0 16,1 0-1,34 18 1,-17 0 0,18 35-1,-1 35 1,-34-53 0,-1 18-1,-17-18 16,-18-52 1,0-1-17,-18 18-15,0-71 16,18-17 0,18-18-1,17 18 1,18 18-1,-18 52 1,36 18 0,-18 35-1,-18 1 1</inkml:trace>
  <inkml:trace contextRef="#ctx0" brushRef="#br0" timeOffset="133703.026">16880 7602 0,'0'0'15,"0"-17"-15,0-19 16,0 1 0,0 53 31,0-1-32,-17 54-15,17 35 16,-18 17-1,18-17 17,0-18-17,0-52-15,35 17 16,1-1 0,34-52-1,1-17 1,-54-1-16</inkml:trace>
  <inkml:trace contextRef="#ctx0" brushRef="#br0" timeOffset="133851.728">16986 7902 0,'0'0'0,"-17"0"16,-1-17-16,-17 17 16,70 0 15,0 0-16,18-18-15,35 0 16</inkml:trace>
  <inkml:trace contextRef="#ctx0" brushRef="#br0" timeOffset="134504.224">18380 7426 0,'0'-18'16,"0"1"-16,0 52 0,0-123 16,0 70-1,0 36 1,17 35-1,1 88 17,-18-18-17,18 1 1,-18-18 0,35-1-1,0-34 1,0-36-1,1-17 1,17-18 0,-18-53-1</inkml:trace>
  <inkml:trace contextRef="#ctx0" brushRef="#br0" timeOffset="134684.211">18362 7743 0,'-18'0'0,"107"18"0,-160-36 0,36 18 16,0-17-16,87 17 47,-16 0-47,17 0 16,88 0-1,-53-18-15</inkml:trace>
  <inkml:trace contextRef="#ctx0" brushRef="#br0" timeOffset="134966.745">18891 7638 0,'0'0'0,"18"-18"16,-89 71 15,54-35-31,-1 34 16,18 37-1,71-19 1,34-17-1,-16-35 1,-1-18 0,-18-53-1,-52-35 17,-36-36-17,-35 18 1,-17 18-1,17 53 1</inkml:trace>
  <inkml:trace contextRef="#ctx0" brushRef="#br0" timeOffset="135452.001">20055 7514 0,'0'0'0,"0"-17"0,-17-19 16,17 1-1,-18 17 1,18 1 0,0 70-1,0 35 1,35 18-1,-35 17 1,18 36 15,-18-106-31,-18 17 32,-17-52-17,17-18 1,1-18-16</inkml:trace>
  <inkml:trace contextRef="#ctx0" brushRef="#br0" timeOffset="135632.209">19808 7602 0,'0'0'0,"-52"-141"16,52 88-1,70-17 1,18 70-1,36 0 1,-36 0 0,-35 17-1</inkml:trace>
  <inkml:trace contextRef="#ctx0" brushRef="#br0" timeOffset="136097.361">20408 7867 0,'0'0'0,"0"18"15,18-1 1,17-17 0,0-17-1,1-19 1,-19 36 0,1-53-1,-18 0 1,0 18-1,-53 18 1,-18 69 0,19 19-1,34 17 1,53 18 0,18-53-1,35-18 1,18-35-1,-35-17 1</inkml:trace>
  <inkml:trace contextRef="#ctx0" brushRef="#br0" timeOffset="136434.67">20990 7867 0,'0'-35'15,"0"70"-15,0-88 16,0 35-1,-17 18 32,-1 0-47,-17 18 16,-1 17 0,36 18-1,0-35-15,36 17 16,17 36-1,-18-18 1,-35 0 0,-18-36-1,-35 1 1,-17-18 15,-1-18-31</inkml:trace>
  <inkml:trace contextRef="#ctx0" brushRef="#br0" timeOffset="136813.48">21343 7479 0,'0'0'0,"0"-53"0,0 18 16,0 17-1,18 0 1,-1 36 15,-17 35-15,0 53-1,0 0 1,-17 52 0,17-52-1,0-35 1,0-18 0</inkml:trace>
  <inkml:trace contextRef="#ctx0" brushRef="#br0" timeOffset="136966.528">21308 7796 0,'0'0'0,"0"-17"0,17-19 16,1 19-1,17 17 1,54 0-1,16-18 1</inkml:trace>
  <inkml:trace contextRef="#ctx0" brushRef="#br0" timeOffset="137496.044">21784 7602 0,'0'18'16,"-35"17"-1,17-17 1,-17 17-16,-18 71 16,35-53-1,1 0 16,17-36-15,0-34 15,17-18-15,-17 17-16,36-106 16,-1 36-1,0 18 1,0 52-1,1 53 1,-1 36 0,18 52-1,-18-34 1,0-37 15,1-16-31,-1-1 31,0-35-15,1-18 0,-19 18-16</inkml:trace>
  <inkml:trace contextRef="#ctx0" brushRef="#br0" timeOffset="137828.669">22313 7338 0,'0'0'16,"-35"-53"-16,-18-18 15,53 54 1,0 70 31,0-36-47,0 18 15,0 89 1,-18 17 0,-17 0-1,-18 18 1,0-89 0,18 1-1,35-53 1</inkml:trace>
  <inkml:trace contextRef="#ctx0" brushRef="#br0" timeOffset="138760.937">22895 7302 0,'0'-17'0,"0"34"0,-17-52 16,17 18 31,-18 17-47,0 0 15,-52 17 1,-1 18 0,36 1-1,-18 17-15,-18 70 16,36 71 15,35-88-15,18 0-1,52-18 1,-34-70 0,17-1-1,17-17 1,-35-35-1,1-36 1,-36-17 0,0 0-1,0 53 1,0 0 0,17 35-1,36 17 1,18-17-1,17 18 17,-35-18-17,-35 0 17,-18 35-17,-18 0 1,0 36-1,-17-1 1,0 1 0,-1 0-1,19-18 1,-1-1 0,18-16-1,-17-19 1,-1-17 31,18-17-32,0-1-15</inkml:trace>
  <inkml:trace contextRef="#ctx0" brushRef="#br0" timeOffset="140393.257">23936 7832 0,'-18'0'31,"1"0"-16,-1 0 32,0 0 78,1 0-125,-1 0 16,0 0 15,1 0-15,-1 0 15,36 0 32,-1 0-48,1 0-15,70 0 16,71 0-1,17 0 1,1 0 0,-71-18 15,-71 18-31,0 0 16,-17 0 15,-18-18-16,0 1 17,0-1-17,35-17 1,-35 17-16</inkml:trace>
  <inkml:trace contextRef="#ctx0" brushRef="#br0" timeOffset="140840.953">24571 7514 0,'-18'0'16,"18"18"31,18-1-32,17 1 1,36 17 0,-1 18-1,1-17 1,-18-19 0,-53 18-1,0-17 1,0 17-1,-35 18 17,-36-17-32,-17 16 15,17-16 17,18-1-17,18-35 1,35 18-1</inkml:trace>
  <inkml:trace contextRef="#ctx0" brushRef="#br0" timeOffset="141659.27">25806 7426 0,'0'0'31,"0"-18"-31,0 36 31,-18 17-15,0-17-16,-35 88 15,-17-18 1,35 0 0,-1-35-1,19-18 1,-1-35 0</inkml:trace>
  <inkml:trace contextRef="#ctx0" brushRef="#br0" timeOffset="141889.038">25576 7479 0,'0'-18'0,"0"36"0,0-71 15,0 71 17,18 35-32,35 35 31,0 0-16,17-18 1,-17 1 0,18-53-1,-53-18-15</inkml:trace>
  <inkml:trace contextRef="#ctx0" brushRef="#br0" timeOffset="142488.039">26123 7761 0,'-17'35'47,"17"-17"-31,-18-36 30,18 1-46,-35-36 16,35 18 0,-18-71-1,18 88-15,18-35 16,17 0 0,88 89-1,-17 52 1,-18-18-1,-35-17 1,-35-35 0,-53-71 15,17-18-15,18-17 15,0 18-16,18 52-15,35-35 16,52 88 0,1 71-1,0 18 1,-53-19 0,-35-34-1,-18-18 1,-36-35-1,19-36 1,-1 0-16</inkml:trace>
  <inkml:trace contextRef="#ctx0" brushRef="#br0" timeOffset="142821.593">27023 6985 0,'0'0'0,"0"-18"15,0 1 1,0 34 15,-18 72-15,18 52-1,0 35 1,18 0 0,-1-34-1,-17-19 1,0-35 0,0-53-1,18-17 1</inkml:trace>
  <inkml:trace contextRef="#ctx0" brushRef="#br0" timeOffset="143386.782">27869 7250 0,'71'-53'16,"-71"35"0,35-17-1,-35 17-15,0-35 16,-17-17 0,-19 34-1,-17 36 1,18 18-1,18 53 1,-1 70 0,0 17-1,1 19 1,17-36 0,0 18 15,-18-106-31,0 17 31,18-35-15,36-35 15</inkml:trace>
  <inkml:trace contextRef="#ctx0" brushRef="#br0" timeOffset="143711.702">27693 7779 0,'-18'0'0,"36"0"0,-53-18 16,52 18 15,1 0-31,17-18 16,71 18 0,18-35-1,-1 18 1,-17-1 15,-53 0-15,-18 18 15,-35 36-15,0-1-1,0 18 1,-18-36-1</inkml:trace>
  <inkml:trace contextRef="#ctx0" brushRef="#br0" timeOffset="143885.743">28257 7302 0,'0'-35'0,"0"70"15,0-140-15,0 69 32,18 19-17,0 17-15,-1-18 0</inkml:trace>
  <inkml:trace contextRef="#ctx0" brushRef="#br0" timeOffset="144201.916">28610 6932 0,'0'18'31,"-17"35"-15,-1-36-1,18 54 1,-18 70 0,1 0-1,17 0 1,0-17 0,17-1-1,19-88 1,17-35-1</inkml:trace>
  <inkml:trace contextRef="#ctx0" brushRef="#br0" timeOffset="144584.489">28928 7444 0,'0'0'0,"70"-36"32,-52 19-17,35-1 1,-35 18-16,-1-35 16,18-1-1,-52 1 1,-54 35-1,-17 71 1,35 35 0,35-1-1,18 1 1,53-35 0,0-36-1,18-17 1,-53-18-1</inkml:trace>
  <inkml:trace contextRef="#ctx0" brushRef="#br0" timeOffset="147930.626">2910 9296 0,'0'-18'15,"0"0"1,0 1-1,0-36 1,18 18 0,17-1-1,1 36 17,-1 18-32,18 70 31,-71-17-16,-17 17 1,-36-35 0,18-36-1,18-17 1,35-17 0,0-1-1,0 1 1,35 17-1,-17 17 1,17 18 0,18 18-1,0-17 17,-18-36-32,1 0 15</inkml:trace>
  <inkml:trace contextRef="#ctx0" brushRef="#br0" timeOffset="148399.243">3263 8961 0,'0'0'0,"-17"-18"15,-1 0-15,-17-17 16,17 35-16,0-18 15,18 36 1,53 53 0,0-19-1,71 19 1,-1 0 0,1-1-1,-1-17 16,-70-35-15,-35-18 0,-18 17-1,0 19 1,-53 17 0,-53 52-1,0-16 1,-53-1-1,36-18 1,52-17 0,36-18-1,70-52 1</inkml:trace>
  <inkml:trace contextRef="#ctx0" brushRef="#br0" timeOffset="150259.144">5027 9243 0,'0'0'0,"0"-18"15,0 0 1,-18 18-1,1 0 1,-36 0 15,-18 18-15,1 35 0,17 35-1,53 36 1,88-36-1,71-35 1,-36-53 0,-35-18-1,-35-70 1,-53 0 0,-53-18-1,-17 18 1,-1 52-1,18 36 1,53 36 0,18-36-1</inkml:trace>
  <inkml:trace contextRef="#ctx0" brushRef="#br0" timeOffset="150524.506">5468 9349 0,'0'-18'16,"18"18"15,-18 18-31,0 35 16,17 35 0,1 35-1,0 18 1,-1-17-1,1-18 1,-18-53 0,0-36 15,-18-17-31</inkml:trace>
  <inkml:trace contextRef="#ctx0" brushRef="#br0" timeOffset="150791.396">5503 9384 0,'0'0'0,"0"-53"15,18 0 1,35 35 0,35 54-1,-17 52 1,-71-18-1,-36 1 1,-34 0 0,-18-19-1,35-52 17</inkml:trace>
  <inkml:trace contextRef="#ctx0" brushRef="#br0" timeOffset="151127.102">5838 9454 0,'0'0'0,"53"-17"47,-35-1-47,0 1 15,-18-19 1,0 19-16,0-19 16,-18 19 15,-17 17-15,-1 35-1,19 53 1,17-35-1,17 53 1,54-18 0,-53-53-1</inkml:trace>
  <inkml:trace contextRef="#ctx0" brushRef="#br0" timeOffset="151490.902">6138 9613 0,'18'0'31,"-18"18"0,0-36 1,0-17-1,-18 17-31,18-52 15,0-18 1,0-1 0,89 54-1,52 53 1,0 52 0,-35 18-1,-54 1 1,-52-1-1,-17-35 1,-36-18 0</inkml:trace>
  <inkml:trace contextRef="#ctx0" brushRef="#br0" timeOffset="152089.62">8378 9313 0,'0'0'0,"-17"18"47,-36 53-31,35-54-1,-17 54-15,-18 35 16,-17 35 15,34-71-15,1-70-1,17 0-15</inkml:trace>
  <inkml:trace contextRef="#ctx0" brushRef="#br0" timeOffset="152289.082">7937 9560 0,'0'-35'0,"0"70"0,0-105 16,0 34-16,36 36 31,34 53-16,-34-17-15,34 34 16,54 36 0,-1 0-1,-52-71 1,-36-35 0</inkml:trace>
  <inkml:trace contextRef="#ctx0" brushRef="#br0" timeOffset="152871.468">8802 9790 0,'-18'0'62,"1"-18"-46,-1 18-1,18-18-15,-18 1 0,-17-54 16,0-17 0,17 17-1,18 1 1,71 52 15,34 36-15,-69-1-16,52 72 15,-35-19 1,-36-17 0,-17-18-1,18-35 1,-18-35 0,0-53-1,0 35 1,0-35-1,53 35 1,18 53 0,34 106-1,-52 0 1,-17-1 0,-36-16 15,0-37-16,-18-16 1,-17-54 0</inkml:trace>
  <inkml:trace contextRef="#ctx0" brushRef="#br0" timeOffset="153220.892">9543 9137 0,'0'0'15,"-18"-18"-15,18 1 0,-18-1 16,18 0 0,0 36 30,0 0-46,0 52 16,0 54 0,18 17-1,0 53 1,-18-106 0,0 35-1,0-70 1,0-35-1</inkml:trace>
  <inkml:trace contextRef="#ctx0" brushRef="#br0" timeOffset="153886.701">10336 9384 0,'0'-18'31,"18"18"-31,0 0 16,17-35-1,0 0 1,-17-18 0,-18 0-1,-35 18 1,-1 17-1,1 36 1,0 52 0,17 36-1,0 53 1,1-1 0,-1 54 15,1-88-16,17-36 1,0-53 0,0-17-1,17-36 1</inkml:trace>
  <inkml:trace contextRef="#ctx0" brushRef="#br0" timeOffset="154202.678">10231 9825 0,'0'0'16,"0"-18"-16,0 1 0,0-19 16,17 19-1,54-1 1,-18 0 0,17 1-1,-17-1 16,-35 18-15,-1 0 0,-17 18-1,0 35 1,0 0 0,0-1-1,0-34 1</inkml:trace>
  <inkml:trace contextRef="#ctx0" brushRef="#br0" timeOffset="154374.411">10566 9490 0,'0'0'0,"0"-106"15,0 35 1,0 54-1,17 17 32</inkml:trace>
  <inkml:trace contextRef="#ctx0" brushRef="#br0" timeOffset="154685.449">10742 9190 0,'0'0'0,"18"0"0,-18-18 15,17 18 1,1 18 15,-18 52-15,0-34-1,0 70 1,0-18 0,-18 35-1,18 18 1,18-70 0,17-54-1,-17-17-15</inkml:trace>
  <inkml:trace contextRef="#ctx0" brushRef="#br0" timeOffset="155050.627">11201 9613 0,'-18'-35'32,"36"70"-32,-18-70 31,0 17-31,53 1 15,0-1 1,-36 0 0,54-17-1,-1-18 1,-70 0 0,-35 18-1,-71 35 1,0 71-1,71 52 1,35 0 0,35-17-1,36-35 1,35-54 0,-53-17-1</inkml:trace>
  <inkml:trace contextRef="#ctx0" brushRef="#br0" timeOffset="156001.985">13106 9807 0,'0'0'0,"17"0"0,-17 18 15,-17-18 17,-1-18-32,-35-17 31,-17-18-31,52 18 15,-106-53-15,1-36 16,70 36 0,35 17 15,89 36-15,0 53-1,-19 17 1,-52 18-1,-35 0 1,-18 0 0,0 17-1,0 18 1,36 1 0,-1-19-1,36-17 1,17-18-1,36-35 1,-18-17 15,52-54-15,-34-35 0,-1-17-1,-34 35 1,-19 35-1,1 53 1,-18 17 0,18 1-16</inkml:trace>
  <inkml:trace contextRef="#ctx0" brushRef="#br0" timeOffset="156864.875">13758 9613 0,'0'0'0,"-17"0"16,-1 18-1,36-18 16,-1 0-31,1 0 16,17-53 0,36-18-1,-18-52 1,-53 52 0,-18 36-1,-35 17 1,36 36-1,17 17 1,0 1 0,17 17-1,18-1 1,-17-16 15,0-1-15,-18 18-1,0 35 1,0-35 0,0-18-1,0 18 1,35-18 0,18-35-1,0 0 1,53 0-1,-36-70 1,1 17 0</inkml:trace>
  <inkml:trace contextRef="#ctx0" brushRef="#br0" timeOffset="157297.644">14517 9454 0,'0'-17'16,"0"34"-16,0-52 15,-18 53 17,1 17-17,-1-17-15,18 35 16,-18 52 0,54-52-1,16 0 1,37-35-1,-1-18 1,-18-53 0,1-35-1,-18-36 1,-53 71 15,0 18-15,0 53-1,-18 35 1,18 35 0,18 0-1,17-17 1,18-1 0,-18-52-1</inkml:trace>
  <inkml:trace contextRef="#ctx0" brushRef="#br0" timeOffset="157597.206">15117 9842 0,'-18'0'0,"36"0"16,-1-17-16,1-18 15,-18-36 1,0 53 0,0-87-1,17 16 1,19 1-1,-1 35 1,18 53 0,35 18-1,0 70 1,-17 53 0,-71-35-1,-35-18 1,-18-17-1</inkml:trace>
  <inkml:trace contextRef="#ctx0" brushRef="#br0" timeOffset="162172.614">300 10954 0,'-18'0'15,"36"0"-15,-53 0 0,-1 0 16,19 0 0,-1 0-1,36 0 63,-1 0-78,1 0 16,70 0-16,71 0 16,17 0-1,1-18 1,-54 18 15,-88-18-31,18 18 16,-17 0-1,-36-17 17,0-1-17,-18 1 1,18-1 0,0-17-16</inkml:trace>
  <inkml:trace contextRef="#ctx0" brushRef="#br0" timeOffset="162622.537">935 10619 0,'0'0'16,"-35"-18"-1,35 36 48,17-18-63,-17 17 15,71 19 1,17 16 0,0 1-1,0 18 1,-70-53-16,-18-1 15,0 36 1,-35 0 0,-18-18-1,-71 36 17,1-1-17,70-34 1,0-1-1,35-17 1,36-18 0,0 0-16</inkml:trace>
  <inkml:trace contextRef="#ctx0" brushRef="#br0" timeOffset="171824.675">1834 10636 0,'0'0'0,"0"-17"0,-17-1 32,-18 18-17,17 35 1,0-17-16,-17 52 15,-18 72 1,18-1 15,17-18-15,18-35 0,0-17-1,35-71 1,-17-18-16</inkml:trace>
  <inkml:trace contextRef="#ctx0" brushRef="#br0" timeOffset="172258.432">1693 10601 0,'0'0'0,"-17"-18"0,17-52 16,0 52-16,35 0 15,71-17 1,88 35 0,-88 18 15,-53 35-15,-71 0-1,-17 0 1,-71 17-1,-18 1 1,1 17 0,70-18-1,53-17 1,71 18 0,-1-1-1,18-34 1,-35 17-1,-18-36 1,1 1 0,-1-18-1</inkml:trace>
  <inkml:trace contextRef="#ctx0" brushRef="#br0" timeOffset="172723.337">2399 10936 0,'0'0'0,"0"-18"0,0 1 15,-18 17 1,1 0 0,-1 70-1,0 1 1,36-1-1,17-17 1,36-17 0,17-36-1,-17-18 17,-19-53-17,-16-34 1,-19 16-1,-17 19 1,0 52 0,0 54-1,0 52 1,-17 0 0,17 0-1,17-17 1,1-36-1,17-35 1</inkml:trace>
  <inkml:trace contextRef="#ctx0" brushRef="#br0" timeOffset="173106.362">2999 11183 0,'0'18'0,"0"-1"16,-18 1-1,18 0 1,0-36 31,0 0-31,-18-17-16,18-18 15,0 18-15,0-71 16,0 0-1,53 71 1,18 53 0,17 52-1,-35 18 1,-53 18 0,0-35 15,-35-1-16,17-34 1</inkml:trace>
  <inkml:trace contextRef="#ctx0" brushRef="#br0" timeOffset="174902.377">4216 10601 0,'-18'0'46,"0"18"-46,-35 17 16,1 53 0,34 53-1,-17 18 1,35-124 0,-18 71-16,18 18 15,-18-19 16,36-69-15,35-19 0,17-34-1,-17-19 1,-17-17-16</inkml:trace>
  <inkml:trace contextRef="#ctx0" brushRef="#br0" timeOffset="175085.767">4110 11077 0,'0'0'0,"-106"-17"16,18 17-1,70 0 1,36 0 0,52-18-1,71 0 16,-105 18-31</inkml:trace>
  <inkml:trace contextRef="#ctx0" brushRef="#br0" timeOffset="175470.736">4445 11042 0,'-35'35'15,"70"-70"-15,-123 88 16,88-18-1,88-35 32,-70 0-47,52-35 16,-70 17-16,35-17 16,-35-18-1,-35 35 16,-18 36-15,-17 53 0,34 17-1,36 0 1,0-35 0,53 0-1,0-18 1,53-35-1,-35-35 1</inkml:trace>
  <inkml:trace contextRef="#ctx0" brushRef="#br0" timeOffset="175818.505">5027 11077 0,'18'-35'0,"-36"70"0,53-105 0,-17 17 16,-18 35-1,-35 18 16,17 0-15,0 18-16,-34 35 31,34 17-15,18 36 0,0-35-1,18-18 1,-18-1-1,0-16 1,-53-19 0,-18 1-1,0-18 1,36 0 0,35-18-1,0 1 1</inkml:trace>
  <inkml:trace contextRef="#ctx0" brushRef="#br0" timeOffset="176167.808">5327 10672 0,'18'0'16,"-36"0"-16,36-36 15,-1 36 1,-17 18 0,0 35-1,0-18-15,-17 36 16,-1 52 0,-17 18-1,35 0 1,0-52-1,0-37 1,35-16 15,18-19-15,17-34 0,-52-1-16</inkml:trace>
  <inkml:trace contextRef="#ctx0" brushRef="#br0" timeOffset="176350.954">5450 11077 0,'-88'0'15,"176"0"-15,-246-17 16,122 17 0,72 0-1,69 0 1,-16-18-1,-54 18-15</inkml:trace>
  <inkml:trace contextRef="#ctx0" brushRef="#br0" timeOffset="176916.646">6015 11060 0,'0'0'0,"0"-18"0,0 0 16,-18 18 0,18-17-1,-35 17 1,17 0-16,-35 17 16,-17 19-1,-36 34 1,53 1-1,18 17 1,70-35 0,71 17 15,0-70-15,-36-17-16</inkml:trace>
  <inkml:trace contextRef="#ctx0" brushRef="#br0" timeOffset="177333.453">6385 11112 0,'0'0'0,"0"-35"15,0 18-15,-35 17 16,-36 0 0,1 35-1,17 35 1,35 1-1,54 0 17,52-36-32,-18-35 31,-17-35-15,-17-1-1,-36-52 1,0-18-1,0 71 1,0 53 0,0 34-1,0 19 1,0 17 0,17-35-1,1-35-15,17 17 31,0-35-31</inkml:trace>
  <inkml:trace contextRef="#ctx0" brushRef="#br0" timeOffset="178048.828">6862 11024 0,'17'0'16,"1"-17"-1,-18-1 1,0 0 0,0 1-1,-18 17 1,1 0-16,-54 0 15,0 53 1,18 0 0,53 35-1,53 0 1,18 18 15,-36-53-15,-35-18-1,-35-35 1,-36 18 0,-34-18-1,16 0 1,36 0 0,53-18-1</inkml:trace>
  <inkml:trace contextRef="#ctx0" brushRef="#br0" timeOffset="178430.686">7161 11254 0,'18'-18'16,"-18"0"-1,18 18-15,-18-17 16,35-19 0,-17-34-1,-18 17 1,-18 35 0,-35 36-1,0 17 1,18 89-1,35-36 1,35 0 0,0-53-1,54 1 17,-37-36-17,1 0-15</inkml:trace>
  <inkml:trace contextRef="#ctx0" brushRef="#br0" timeOffset="178781.123">7638 11130 0,'0'0'0,"0"-18"16,0-17 0,0 0-1,-18 35 32,18 18-47,-18 17 16,18 18-1,0 17 1,0-17 0,18-35-1,-18 35 1,0 0-1,-18-18 1,-52 0 0,17-17-1,-18-18 1</inkml:trace>
  <inkml:trace contextRef="#ctx0" brushRef="#br0" timeOffset="179578.857">8961 11130 0,'0'0'0,"0"-35"16,-18 17-1,18 159 48,0-105-48,0 34 1,0 54 0,0-19-1,0-69-15,0 34 16,0 1 0,0-18-1,0-36 1,0-34-1</inkml:trace>
  <inkml:trace contextRef="#ctx0" brushRef="#br0" timeOffset="180178.841">8872 11112 0,'0'0'0,"0"-17"16,36-18-1,17-1 1,17 36 0,18 18-1,-35 17 1,-53-17-16,18 35 15,-36 70 1,1-87 0,-72 34-1,19-35 1,17-35 0,35 0-1</inkml:trace>
  <inkml:trace contextRef="#ctx0" brushRef="#br0" timeOffset="180727.413">9578 11148 0,'0'0'0,"-18"0"15,-17-18 1,-18 18 0,-17 35-1,17 36 1,17 0 15,54-1-15,35-17-1,17-35 1,19-36 0,-54-17-1,0-36 1,-35-17-1,18 35 1,-18 71 15,0-1-31,17 54 16,19-18 0,-19 0-1,1-18 1,0-35 15</inkml:trace>
  <inkml:trace contextRef="#ctx0" brushRef="#br0" timeOffset="181492.59">8114 11201 0,'0'0'0,"-18"0"15,-17-18 1,53 53 31,-1-17-32,-17 0-15,18 52 16,0-35 0,-18 1-1,0-19 1,0-34 15,0-1-31,0 0 16</inkml:trace>
  <inkml:trace contextRef="#ctx0" brushRef="#br0" timeOffset="181658.571">8114 11024 0,'-18'-35'16,"36"70"-16,-53-123 15,17 88 1,36 0 31,-18 18-47,17-18 0</inkml:trace>
  <inkml:trace contextRef="#ctx0" brushRef="#br0" timeOffset="182029.244">8326 11218 0,'0'0'0,"17"36"0,1-1 32,-1-17-17,-17-36 16,0 0-15,0-35 0,-17 0-1,17 0 1,0 36-16,70-18 16,36 35-1,0 52 1,-35 19-1,-36 0 1,-17-18 0,-18-1 15</inkml:trace>
  <inkml:trace contextRef="#ctx0" brushRef="#br0" timeOffset="182642.755">9666 11077 0,'0'0'0,"0"18"47,35 17-47,-17 18 16,17 18-1,-17-18 1,-18-36-16,0 36 16,0-35-1,0-36 32,0-17-31,0 17-16,18-17 15,17-53 1,18-1 0,17 37-1,-17 34 1</inkml:trace>
  <inkml:trace contextRef="#ctx0" brushRef="#br0" timeOffset="183139.904">10301 11060 0,'0'-18'16,"-18"18"15,-34 0-16,-1 35 1,-18 18 0,53 18-1,54 17 1,-1-70 0,0-1-16,18-17 15,0 0 1,-35-53-1,-18-17 1,17 17 0,-17 17-1,36 107 32,-19 0-31,19-1-1,16-17 1,-16-35 0,-19-18-1</inkml:trace>
  <inkml:trace contextRef="#ctx0" brushRef="#br0" timeOffset="183456.378">10566 10707 0,'-18'-71'15,"36"142"-15,-36-159 16,18 70 0,0 0-1,-18 54 1,18 52-1,0 88 1,18-17 0,0-18-1,-1-35 1,1-18 0,17-35-1,-17-35 1,17-18-1</inkml:trace>
  <inkml:trace contextRef="#ctx0" brushRef="#br0" timeOffset="183755.679">10848 10760 0,'0'-18'0,"0"36"0,0-89 31,-18 54-15,1 52-1,-19 35 1,36-17-16,0 71 16,-17 17-1,17-35 1,17-18-1,19-35 1,34-36 0,-35-17-1</inkml:trace>
  <inkml:trace contextRef="#ctx0" brushRef="#br0" timeOffset="184124.983">11324 11218 0,'18'-17'47,"35"-1"-31,0-17-1,-36 17-15,19-35 16,-36-17-1,-36 17 1,-34 35 0,34 71-1,1 35 1,35 18 0,35-18 15,36 0-16,-18-35 1,17-53 0,19-17-1</inkml:trace>
  <inkml:trace contextRef="#ctx0" brushRef="#br0" timeOffset="184437.729">12047 10636 0,'0'-35'0,"0"70"0,-17-88 0,-19 0 15,19 36 1,-1 17 0,1 35 15,-1 53-16,18 89 1,0-124-16,0 70 16,-53 89-1,35-89 1,1-35 0,17-35-1,0-35 1</inkml:trace>
  <inkml:trace contextRef="#ctx0" brushRef="#br0" timeOffset="188364.822">2187 12294 0,'0'0'0,"0"-17"15,0-1-15,18 18 16,-18-18 0,0 36 31,-18 70-32,1-53-15,-19 71 16,36 0-1,0-53 1,18-18 0,0-35-1,17 0 17,18-35-17,-36 17 1,1 18 15,0 18-15,-18 0-16,70 17 15,1-17 1,-18-1 0,35-17-1,-18-35 1,-17-18-1,0-53 1,-17-35 0,-36-71-1,-53 89 17,-36 35-17,-34 88 1,0 17-1,34 36 1,54-17-16,-71 52 16,18 35-1,70-52 1,18-1 0,53-17-1,35-17 1,54-19-1,-19-34 1,-52-1 0</inkml:trace>
  <inkml:trace contextRef="#ctx0" brushRef="#br0" timeOffset="188580.955">2822 12453 0,'18'0'15,"-18"18"1,17-18-16,-17 17 16,0 19-1,0 17 1,0-18 0,0-18-1</inkml:trace>
  <inkml:trace contextRef="#ctx0" brushRef="#br0" timeOffset="188730.843">2910 12312 0,'0'0'0,"18"-71"31,-18 54-15,0 34 15,0 1-15</inkml:trace>
  <inkml:trace contextRef="#ctx0" brushRef="#br0" timeOffset="189114.787">3210 12400 0,'0'0'15,"-17"0"64,-1 18-79,0-1 15,18 1-15,0 0 16,-17 17-1,34 53 1,36-35 0,-35-18-1,-18 1 1,0-19 0,-35 1-1,-54-18 1,37 18-1,16-18 1,36-36 0</inkml:trace>
  <inkml:trace contextRef="#ctx0" brushRef="#br0" timeOffset="189435.904">3704 12153 0,'0'-17'0,"0"34"0,0-52 15,18 0 1,-18 70 15,0 71-15,0 0-1,0-18 1,-18-53-16,18 71 16,0-36-1,0 1 1,0-36 0,35-35 15</inkml:trace>
  <inkml:trace contextRef="#ctx0" brushRef="#br0" timeOffset="189862.821">3634 12506 0,'-18'0'0,"36"0"0,-54 0 15,36-18 1,36 18-1,-1 0-15,53-17 16,18 17 0,-18 17-1,-35 19 1,-18-1 0,-17 35-1,-18-34 16,0-1-15,-18-35 15,1-18-15,17-35 0,0 36-16,17-71 15,19-1 1,-1 36-1,0 1 1</inkml:trace>
  <inkml:trace contextRef="#ctx0" brushRef="#br0" timeOffset="190178.989">4463 12471 0,'0'0'0,"-18"0"16,-17 0-1,35 88 16,0-70-15,0-1-16,0 54 16,0-18-1,0-36 1,0 1-16,-18-18 16,18-18-1</inkml:trace>
  <inkml:trace contextRef="#ctx0" brushRef="#br0" timeOffset="190329.272">4392 12277 0,'0'0'15,"0"-53"-15,0-71 16,0 36 0,0 70-1,18 54 16</inkml:trace>
  <inkml:trace contextRef="#ctx0" brushRef="#br0" timeOffset="190827.834">4727 12083 0,'0'17'31,"0"1"-15,0 70-1,0 0 1,0-52-16,18 105 16,17 0-1,0-71 1,-17-17-1,-18-35 1,0-53 0,0-1-1,0-34 1,35-18 0,54 35-1,52 70 1,-18 54 15,-52 35-15,-71-53-1,-89 17 1,19-52 0,-18-18-1,35 0 1,53-18-16</inkml:trace>
  <inkml:trace contextRef="#ctx0" brushRef="#br0" timeOffset="191260.88">5539 12524 0,'0'0'0,"17"0"15,-34 0 1,-19 53 15,1-1-15,35 1-1,18 0 1,88-17 0,-36-36-1,-17-18 1,0-53-1,-18 1 1,-17-1 0,-1 18-1,-17 53 1,0 53 0,0 18-1,0 17 1,0-35 15,36-18-15,-19-17-1,1-36-15</inkml:trace>
  <inkml:trace contextRef="#ctx0" brushRef="#br0" timeOffset="191543.092">6138 12294 0,'0'36'0,"0"-72"0,0 1 16,0-18-1,-17 53 1,17 53 0,0 53-1,0-71 1,0 89-1,0-1 1,0-35-16,0-35 31,0 0-15,17-53 0</inkml:trace>
  <inkml:trace contextRef="#ctx0" brushRef="#br0" timeOffset="191693.746">6156 12629 0,'0'0'16,"0"-17"-16,0-18 15,0 17 1,88 18 0,-17 0-1,17 0 1</inkml:trace>
  <inkml:trace contextRef="#ctx0" brushRef="#br0" timeOffset="192059.153">6650 12629 0,'0'0'16,"17"18"-1,19-18 1,-1-18 0,18-17-1,-53 18-15,0-19 16,-18 1 0,-35 35-1,-17 35 1,-18 71-1,88-18 17,0-17-17,53-18 1,35-18 0,0-35-1,-70 0-15</inkml:trace>
  <inkml:trace contextRef="#ctx0" brushRef="#br0" timeOffset="192807.382">7373 12665 0,'0'0'0,"0"-18"16,0 0-16,0-17 16,-18 35-1,-87 0 1,34 18-1,-17 35 1,53 0 15,52 0-15,54-18 0,17-18-1,-18-34 1,-17-54-1,-17-52 1,-1-18 0,-17-18-1,-18 53 1,0 53 0,0 71-1,0 70 1,0 35-1,0 1 1,0 17 0,0-35 15,0-36-15,0-34-1</inkml:trace>
  <inkml:trace contextRef="#ctx0" brushRef="#br0" timeOffset="193806.453">8890 12559 0,'0'0'0,"-18"0"15,-70 0 1,35 0-1,18 0 1,176 18 31,-88-18-47,70 0 16,-34 17-16,175-17 15,36 0 1,-71 0-1,-105 0 1,-71-35 0,-53 17-1,-71-35 17,18 18-17,0 17 1,53 1-1,-17-19 1,17 19 0,17 17 15,1 0-15,0 35-1,-1 18 1,1 18-1,-18-1 1,-35 18 0,-1-35 15,-17-17-15,18-19-1</inkml:trace>
  <inkml:trace contextRef="#ctx0" brushRef="#br0" timeOffset="194792.96">12965 11659 0,'17'-17'15,"1"17"1,-18 17 31,0 1-32,-53 17 1,-18 18 0,-52 0-1,70-35 1,-18 35-16,-52 35 16,52-35-1,36 0 16,35 0-15,35-1 0,71-16-1,53 17 1,-71-18 0,0-17-1,-35-1 1,-35-17-1,0 0 32,17-35-31,18 0 0,-18 17-16</inkml:trace>
  <inkml:trace contextRef="#ctx0" brushRef="#br0" timeOffset="195736.919">13529 11836 0,'35'-36'16,"-35"19"-1,0-1 1,-17 18-1,-1 0 1,0 0-16,-17 18 16,-35 17-1,70 36 1,0-1 0,0 18-1,17-52 16,1 34-15,-1-35 0,-17 1-1,0-19 1,-17-17 0,-54 0-1,1 0 1,17-17-1,18-19 1,52 19 0</inkml:trace>
  <inkml:trace contextRef="#ctx0" brushRef="#br0" timeOffset="196328.904">13670 11977 0,'0'0'0,"18"-18"16,-18-17-1,-18 88 32,0-18-31,18 0-16,0 18 16,0 0-1,71 18 1,-18-71-1,-18 0 1,18-36 0,-35-34-1,-1-36 1,-17 18 0,0 70-1,0 54 1,0 34 15,18-17-15,17 18-1,1-36 1,17-18 0,17-17-1,1-35 1,-18-35-1,-18 17 1,-35 88 15,0 36-15,-18-19 0,18-16-1</inkml:trace>
  <inkml:trace contextRef="#ctx0" brushRef="#br0" timeOffset="196471.855">14252 11765 0,'0'-18'15,"0"36"-15,-17-106 16,17 70-1</inkml:trace>
  <inkml:trace contextRef="#ctx0" brushRef="#br0" timeOffset="196768.349">14658 11606 0,'0'0'0,"18"0"47,-1 36-31,-17-1 0,0 0-16,0 71 15,0 18 1,0-19-1,0-16 1,0-37 0,35-34-1</inkml:trace>
  <inkml:trace contextRef="#ctx0" brushRef="#br0" timeOffset="196917.044">14746 11942 0,'-18'-36'16,"36"72"-16,-36-89 16,36 35-1,53 18 1,17-18 0,-53 18-16</inkml:trace>
  <inkml:trace contextRef="#ctx0" brushRef="#br0" timeOffset="197233.425">15099 11836 0,'18'0'0,"17"0"16,18 0 0,-36 0-1,19-18-15,-19 0 16,-17-17-1,-53 17 1,0 18 15,-17 36-15,17 34 0,53 71-1,53-35 1,17-35-1,-17-54 1,18-17 0</inkml:trace>
  <inkml:trace contextRef="#ctx0" brushRef="#br0" timeOffset="197767.61">15557 11553 0,'0'0'0,"-17"0"0,-1 0 16,36 0 31,35 36-32,17-1 1,36 18 0,-71-53-16,54 35 15,16 0 1,-34 1-1,-36-19 1,-35 1 0,0 17 15,-70 18-15,-1 0-1,-88 35 1,54-17-1,16-18 1,54-18 0,0 0-1,17-35 1</inkml:trace>
  <inkml:trace contextRef="#ctx0" brushRef="#br0" timeOffset="198616.084">13423 12735 0,'0'0'16,"35"-17"-16,1 17 15,-19 0 1,-17-18 0,-17 36 15,-54-1-16,1 36 1,34-35 0,-34-1-16,-1 36 31,1-17-15,34-1-1,36 0 1,0-17-1,18-1 1,35 1 0,18 0-1,-19-1 1,37 1 0,-36 0-1,-18-1 1,0-17-1,18-17 1,0-36 0</inkml:trace>
  <inkml:trace contextRef="#ctx0" brushRef="#br0" timeOffset="198949.044">13688 12753 0,'0'0'0,"17"-35"16,1 17-1,0 0 1,-18 36 0,0 0-1,0 52 1,0 36-1,0-35 1,17 17 0,1-18-1,0-17 1,17-35 15,0-18-15,0-18-16</inkml:trace>
  <inkml:trace contextRef="#ctx0" brushRef="#br0" timeOffset="199113.986">13847 12929 0,'-18'-17'0,"0"17"15,54 17-15,-72-52 16,89 35 15,-35-18-15,35 18-16</inkml:trace>
  <inkml:trace contextRef="#ctx0" brushRef="#br0" timeOffset="199746.961">14164 12894 0,'0'0'0,"0"18"32,35-1-17,36-17 1,-1 0 0,-17-17-1,-35-19 1,-53 19-1,-1 17 1,1 0-16,-53 53 16,35-18-1,35 35 1,54-34 0,69-1 15,1-17-16,18-36 1,-18-17 0,-18-18-1,-53-18 1,-35 18 0,0 36-1,-53 17 1,18 17-1,0 36 1,35 18 0,0 17-1,0-17 1,-18-18 15,-17-1-15,-36-34-1,18-18 1,0-18 0</inkml:trace>
  <inkml:trace contextRef="#ctx0" brushRef="#br0" timeOffset="200063.349">15011 12753 0,'0'0'0,"17"-18"0,1-17 16,-18 53 31,-18 17-47,-17 53 15,0-17 16,35 17-15,0 0 0,0-70-16,0 35 15,35-18 1,0-17 0,1-36-1,-19 0-15</inkml:trace>
  <inkml:trace contextRef="#ctx0" brushRef="#br0" timeOffset="200199.169">15081 12929 0,'-17'0'0,"34"0"0,-52-17 0,53 17 32,-1-18-17,19 18-15,16-18 16</inkml:trace>
  <inkml:trace contextRef="#ctx0" brushRef="#br0" timeOffset="200681.389">15610 12700 0,'0'0'0,"18"0"63,0 0-48,17 18 1,-35-1-16,71 1 16,17 17-1,-18-17 1,-17 17 0,-35-17-1,-18-1 1,-71 36-1,1-17 1,-1-1 0,-35 18-1,18 0 1,18 0 0,34-36-1</inkml:trace>
  <inkml:trace contextRef="#ctx0" brushRef="#br0" timeOffset="201930.736">13582 14270 0,'0'-18'31,"0"1"-15,0 34 93,0-34 47</inkml:trace>
  <inkml:trace contextRef="#ctx0" brushRef="#br0" timeOffset="203557.758">16739 12665 0,'0'0'0,"0"-18"16,0 0-1,0 1 1,0 70 47,0-36-63,0 19 0,-35 52 15,17 0 1,18 0-1,-17-35 1,17-35 0,0 52-1,0-34 1,35-36 0,0-18-1,-17-35-15</inkml:trace>
  <inkml:trace contextRef="#ctx0" brushRef="#br0" timeOffset="203707.352">16722 12859 0,'-36'-18'15,"107"71"-15,-106-88 0,-1-1 0,54 36 32,53 0-17,17 0 1,18 0-1</inkml:trace>
  <inkml:trace contextRef="#ctx0" brushRef="#br0" timeOffset="203989.843">17321 12806 0,'0'0'0,"0"-18"0,-17 18 46,-1 0-30,-70 35 0,17 18-1,1 18 1,70-53-16,0 17 16,17 35-1,72-17 1,16-35-1,1-36 1,-18-35 0</inkml:trace>
  <inkml:trace contextRef="#ctx0" brushRef="#br0" timeOffset="204988.654">18115 12753 0,'0'-18'16,"18"18"-16,-18-17 31,0-1-15,0 36 15,0-1-15,0 1-16,0 17 15,-18 53 1,0 1 0,1-19-1,17 1 1,-18-18-1,18-36 1,53-17 0</inkml:trace>
  <inkml:trace contextRef="#ctx0" brushRef="#br0" timeOffset="205677.989">19367 12912 0,'0'0'0,"-17"0"0,-1 0 31,36 0 0,17 0-15,36 17 0,35 1-1,-18-18 1,-18 0 0,18-35-1</inkml:trace>
  <inkml:trace contextRef="#ctx0" brushRef="#br0" timeOffset="206069.564">20426 12594 0,'17'0'0,"-34"0"15,52-17 1,-35 34 15,0 1-15,0 35 0,0-36-16,0 72 15,-35 16 1,17-16-1,18 16 1,0 1 0,18-35-1,35-18 1,0-36 0,17-34-1,1-19 1</inkml:trace>
  <inkml:trace contextRef="#ctx0" brushRef="#br0" timeOffset="206253.016">20655 12947 0,'0'0'0,"-53"-18"15,18 1 1,53-1-1,70 18 1,18 0 0,17 0-1</inkml:trace>
  <inkml:trace contextRef="#ctx0" brushRef="#br0" timeOffset="206736.781">21396 12788 0,'0'0'0,"0"-17"31,-18 17 0,-35 17-15,18 1-16,-71 35 15,0 17 1,54 1 0,52-1-1,52 1 1,37-18-1,-36-53 1,17 0-16</inkml:trace>
  <inkml:trace contextRef="#ctx0" brushRef="#br0" timeOffset="207051.993">21943 12788 0,'0'0'0,"-18"0"15,18 18 17,-18 17-17,-17 36 1,0-1-1,0 36 1,17-35 0,0-1-1,18-52-15,0-1 16,53 1 0,35-36-1</inkml:trace>
  <inkml:trace contextRef="#ctx0" brushRef="#br0" timeOffset="207368.557">22348 12912 0,'0'0'0,"0"-36"16,-35 36 0,-71 18-1,53 35 1,18 0-1,53 17 1,35 1 0,35-36-1,0-52 1,-35-36 0,-35-36-1,-1 1 1,-17 18 15,0 34-31,18 36 16</inkml:trace>
  <inkml:trace contextRef="#ctx0" brushRef="#br0" timeOffset="207701.051">22825 12841 0,'-18'18'32,"0"-1"-17,-52 36 1,52 0 0,18 0-1,18-35-15,52 17 16,1-35-1,0-35 1,-19-18 15,-34 0-15,-18-18 0,-35 18-1,-36 36 1,36 17-16</inkml:trace>
  <inkml:trace contextRef="#ctx0" brushRef="#br0" timeOffset="208566.079">23160 12841 0,'0'0'15,"17"-18"16,-17 36-15,-17 0 0,-1-1-1,1 36 1,17-17 0,17 34-1,36-35 1,35-17-1,-17-18 1,-18-35 0,-36-18-1,-52-35 1,-18 52 0,-17 19-1,34 17 1</inkml:trace>
  <inkml:trace contextRef="#ctx0" brushRef="#br0" timeOffset="209498.011">24447 12330 0,'0'0'0,"36"0"32,-19 0-1,-17 17 0,0 1-15,-35 17-1,-18 18 1,-35 0 0,0 0-1,-18-18 1,35 0 0,54-17-16,-18 0 15,35 35 1,0-36-1,70 19 1,1-1 0,34-18-1,1 19 1,-53-19 0,0-17 15,-35 18-16,-1-18 17,1-18-32</inkml:trace>
  <inkml:trace contextRef="#ctx0" brushRef="#br0" timeOffset="210384.643">24941 12365 0,'0'0'16,"0"-35"-16,18-1 16,0 19-1,-36-1 32,-35 106-31,35-53-16,-34 36 15,-19 35 1,-17 0 0,53-53-1,-1 17 1,19-35-1,-1-17 1,36-36 15</inkml:trace>
  <inkml:trace contextRef="#ctx0" brushRef="#br0" timeOffset="210762.434">25418 12224 0,'0'0'0,"17"-36"16,-17 19-16,0 34 31,0 1-31,0 0 15,-53 105 1,0-17 0,-17 0-1,52-18 1,1-17 0,17-18-1,35-18 16,0-18-15,36 1 0,-18-53-1,-36 35-15</inkml:trace>
  <inkml:trace contextRef="#ctx0" brushRef="#br0" timeOffset="210930.14">25400 12524 0,'0'0'0,"-53"0"16,35 0-1,54 0 1,70 0 0,-36 0-1</inkml:trace>
  <inkml:trace contextRef="#ctx0" brushRef="#br0" timeOffset="211581.158">25788 12506 0,'0'0'0,"35"18"15,-17-18-15,17 17 16,36-17-1,-18 0 1,-18-17 0,-17-19-1,-36 19 1,-53-1 15,19 36-31,-19 35 16,36 17 15,35 18-15,35-35-1,53-17 1,0-19 0,1-17-1,-19-53 1,1 0-1,-18-17 1,-36 17 0,1 18-1,-18 17 1,-18 36 0,-17 35-1,35-1 1,-18 19 15,18 0-15,-17-54-1,-36 36 1,17-35 0,1-18-1,0-18 1,35 0-1</inkml:trace>
  <inkml:trace contextRef="#ctx0" brushRef="#br0" timeOffset="211961.506">26705 12224 0,'0'0'0,"0"-18"31,0 36 1,-17 35-17,-19 17 1,19-35-16,-19 18 15,-34 71 1,70-36 0,0-17-1,18-18 1,17-18 0,18-18-1,17-17 1,-52-17-1</inkml:trace>
  <inkml:trace contextRef="#ctx0" brushRef="#br0" timeOffset="212110.22">26670 12559 0,'-18'-18'0,"36"36"0,-53-53 15,17 17 1,36 18-1,52-18 1,-17 1 0</inkml:trace>
  <inkml:trace contextRef="#ctx0" brushRef="#br0" timeOffset="212627.155">27252 12047 0,'0'0'0,"0"-17"15,0-1-15,0 0 16,0 1-1,-18 52 32,18 0-31,18 54 0,53-1-1,-1 0 1,-52-53-16,52 36 15,-34-1 1,-19-17 15,-34 0-15,-36 0 0,-53-18-1,-53 18 1,-17-35-1,-1 0 1,36-1 0,35-17-1</inkml:trace>
  <inkml:trace contextRef="#ctx0" brushRef="#br0" timeOffset="-214191.627">16810 11659 0,'0'0'0,"0"-17"47,0 34 47,0 1-94,0 0 15,0-1-15,0 1 16,-18 52-1,18 1 1,-17 17 0,17-53-16,0 1 15,-18 34 1,0-70 0,1-35-1</inkml:trace>
  <inkml:trace contextRef="#ctx0" brushRef="#br0" timeOffset="-213908.024">16722 11659 0,'0'-35'0,"0"0"0,17-18 16,-34 176-16,52-299 16,18 158-1,35 18 1,0 53-1,0 0 1,-52 0 0,-54 0-1,-52 0 1,-1-36 0,36-17-1,-1 0-15,19 18 31,-1-18-31</inkml:trace>
  <inkml:trace contextRef="#ctx0" brushRef="#br0" timeOffset="-213492.684">17392 11536 0,'-35'0'31,"-1"0"-31,-34 17 16,17 19-1,35 17 1,54-18 0,34 0-1,1-35 16,-18-17-15,-36 17-16,-17-53 16,0 17-1,18 1 1,-18 70 15,0-17-31,17 17 16,19 18-1,-1 0 1,18-18 0,0-35-1</inkml:trace>
  <inkml:trace contextRef="#ctx0" brushRef="#br0" timeOffset="-213192.686">17709 11677 0,'18'-18'0,"-53"106"31,52-158-31,1 35 0,0 35 16,-18 17-16,0 36 15,0-35-15,0 17 16,0 18 0,0-18-1,0-17 1,0-36-1,17-17 1,1-18 0,17-17-1,18-1 1,-18 18 0,-17 35-1</inkml:trace>
  <inkml:trace contextRef="#ctx0" brushRef="#br0" timeOffset="-212693.649">18292 11589 0,'0'-18'62,"-18"18"-46,0 0-16,-35 18 15,0 17 1,36 18 0,17 0-1,17-18 1,19-17 15,-19-18-31,19 0 16,-1-36-1,0-16 1,-17-1 0,-1 17-1,-17 72 16,18 17-15,-18-36-16,0 54 16,35-18-1,-17-18 1,17-35 0,-17-18-1</inkml:trace>
  <inkml:trace contextRef="#ctx0" brushRef="#br0" timeOffset="-212377.33">18609 11412 0,'0'-53'31,"0"106"-31,0-123 0,0 87 31,0 19-15,0 17 0,0 35-1,0-53-15,0 18 16,-18 35 0,18 18-1,18-53 16,0-53-15,-1 0 0,1-18-16</inkml:trace>
  <inkml:trace contextRef="#ctx0" brushRef="#br0" timeOffset="-212094.475">18927 11359 0,'0'0'0,"0"-35"16,0 0 0,-18 35-1,18 53 1,0 17 0,-35 19-1,17-1 1,18 0-1,0-18 17,35-17-17,36-35 1,-18-18-16</inkml:trace>
  <inkml:trace contextRef="#ctx0" brushRef="#br0" timeOffset="-211744.426">19332 11642 0,'0'0'15,"18"0"17,-1-18-32,1 18 15,0-18-15,35 1 16,-36-19-1,-17 1 17,-53 18-17,-17 17 1,-18 52 0,35 1-1,53 36 1,0-37-1,53 1 1,0-35 0,17-18-1</inkml:trace>
  <inkml:trace contextRef="#ctx0" brushRef="#br0" timeOffset="-211395.587">19773 11324 0,'0'0'0,"0"-35"16,0 0-1,-35 52 32,35 1-47,-18 35 16,1 53-1,-1 17 1,18-35 0,0 36-1,0-89 1,0-17-16,0-1 15,18-17 1</inkml:trace>
  <inkml:trace contextRef="#ctx0" brushRef="#br0" timeOffset="-211179.549">20038 11606 0,'0'0'0,"0"-17"47,17 17-47,19 0 16,-19 0-16,36 0 16,-17 0-1</inkml:trace>
  <inkml:trace contextRef="#ctx0" brushRef="#br0" timeOffset="-211045.281">20002 11659 0,'-52'36'31,"193"-107"-31,-300 159 0,141-70 16,106-89-16,-158 177 15,123-106 1,17 0-1</inkml:trace>
  <inkml:trace contextRef="#ctx0" brushRef="#br0" timeOffset="-210214.125">20602 11183 0,'18'0'32,"-36"0"-32,36 18 31,-18-1-31,-18 1 16,1 0-16,-1 17 15,18 18 1,0-18-1,35-17 1,53-18 0,1-53 15,-36 0-15,-18-18-1,-35 54 1,0 34-1,0 54 1,0-18 0,53 17-1,0-34 1,0-1 0</inkml:trace>
  <inkml:trace contextRef="#ctx0" brushRef="#br0" timeOffset="-209880.393">21361 11183 0,'0'0'0,"0"-18"16,0-17-1,17 35 1,-17 53-1,0 18 1,0 34 0,0-16-1,-17 16 1,17-16 0,0-36-1,17-1 1,19-34-1,-1-18 1,0-18 0</inkml:trace>
  <inkml:trace contextRef="#ctx0" brushRef="#br0" timeOffset="-209747.887">21519 11483 0,'0'0'0,"-17"0"32,34 0-17</inkml:trace>
  <inkml:trace contextRef="#ctx0" brushRef="#br0" timeOffset="-209081.61">21890 11483 0,'0'0'0,"70"0"16,1 0 15,-18-35-16,-35 35-15,-18-36 16,-36 19 0,-34 17-1,-19 17 1,19 36 0,52 0-1,1 0 1,52 0-1,35-18 1,36-35 0,0 0-1,35-35 1,18-36 15,-88 19-15,-54-19-1,-17 36 1,-53 35 0,36 35-1,17 18 1,0 0 0,0 17-1,-18-17 1,18-17-1,-35 16 1,-36-16 0,18-36-1,0 0 1,53-36 0</inkml:trace>
  <inkml:trace contextRef="#ctx0" brushRef="#br0" timeOffset="-208763.165">22860 11236 0,'0'0'0,"18"-35"15,-18-1 1,0 72 31,-18 17-47,0 52 15,1-69 1,-1 34-16,0 18 16,1-17 15,17-18-16,0-35 1</inkml:trace>
  <inkml:trace contextRef="#ctx0" brushRef="#br0" timeOffset="-208384.782">22754 11536 0,'0'0'15,"0"-18"-15,0 1 16,18-1-1,35 0 1,17 1 0,71-19-1,-35 1 1,-18 0 15,-52 0-15,-19 17-1,-17 0 1,-17 1 0,-1 34-1,18 19 1,-18 34 0,18 1-1,-53-1 1,-17-17-1,-71-35 1,70-18-16</inkml:trace>
  <inkml:trace contextRef="#ctx0" brushRef="#br0" timeOffset="-207967.934">21449 11377 0,'0'0'0,"0"18"0,35 17 31,0-35-15,18 18-1,36-18 1,-54 0 0</inkml:trace>
  <inkml:trace contextRef="#ctx0" brushRef="#br0" timeOffset="-207252.568">23548 11060 0,'0'0'0,"0"-18"0,18 18 32,-1 0-1,-34 35-15,-1 0-1,18 1 1,0-1-1,35-17 1,18-18 0,0-18-1,-18 0 1,-17 18-16,0-35 16,-1 17-1,-17 71 16,0-17-15,-17 34 0,-1-17-16</inkml:trace>
  <inkml:trace contextRef="#ctx0" brushRef="#br0" timeOffset="-205221.592">13458 13988 0,'0'0'0,"18"0"0,-18-18 0,18 18 16,17-35-1,-35 17 1,18 18-1,-36 18 17,0-1-17,-35 36 1,-52 18 0,-1-18-1,35-18 1,-17 0-1,70-17 1,18 0 0,89 17-1,-1-18 1,18 19 0,-36-1-1,-17 0 1,0-17-1,-35 0 1,-1-18 0,19 0 15,-1-36-31</inkml:trace>
  <inkml:trace contextRef="#ctx0" brushRef="#br0" timeOffset="-204571.449">13988 13811 0,'0'-35'15,"0"17"17,17 18-32,1 36 15,17 17 1,-17 35 15,-18-71-31,17 54 16,-17 17-1,18 18 1,0-71 0,17 18-1,18-35 1,17-54 0,-34 19-16</inkml:trace>
  <inkml:trace contextRef="#ctx0" brushRef="#br0" timeOffset="-204405.448">14076 14005 0,'-35'-17'0,"70"34"0,-106-34 16,36-1-16,123 18 47,53-18-32,-105 18-15,69-17 16</inkml:trace>
  <inkml:trace contextRef="#ctx0" brushRef="#br0" timeOffset="-203774.381">14570 13988 0,'53'0'16,"-18"0"-16,-17 0 0,52 0 16,71-36-1,-106 19 1,1-19 15,-36 1-15,-53 35-1,-35 53 1,35 0 0,53 18-1,35-19 1,53-16 0,36-36-1,-54 0 1,54-36-1,-71-34 1,-18-1 0,-35 18-1,-18 36 1,-17 17 15,0 35-15,35 18-1,0 35 1,35-17 0,-17-1-1,-1-34 1,-34-1 0,-36-18-1,0-17 1,18-35-1,35 18 1</inkml:trace>
  <inkml:trace contextRef="#ctx0" brushRef="#br0" timeOffset="-203439.516">15575 13688 0,'0'-36'15,"0"72"-15,0-89 0,0 35 16,0 1 0,0 52-1,0 53 1,0 18 0,0-36-1,0 19 1,0-1-1,18-18 1,17 1 0,0-36-1,18-35 1,18-17 0,-18-36-1</inkml:trace>
  <inkml:trace contextRef="#ctx0" brushRef="#br0" timeOffset="-203308.928">15787 13952 0,'-18'-17'15,"36"34"-15,-53-52 16,17 17 0,53 18-1,71-17 1</inkml:trace>
  <inkml:trace contextRef="#ctx0" brushRef="#br0" timeOffset="-202574.283">16281 13776 0,'-18'-18'31,"18"36"32,18-18-63,17 35 15,-17-35-15,52 53 16,1-18-1,17 18 1,-53-17 0,-17-1-1,-18-17 1,-35 17 0,-18 0-1,-53 18 16,18-18-15,-18 1 0,35-19-1,54 1 1,34-18 0,54-18-1</inkml:trace>
  <inkml:trace contextRef="#ctx0" brushRef="#br0" timeOffset="-201909.228">17304 13811 0,'0'0'0,"0"-53"32,0 36-17,0 34 17,-18 19-17,18-19-15,-18 54 16,18 17-1,-17 18 1,17-18 0,0-17-1,17-1 1,36-35 0,36-17-1,-37-36 1,-16-35-1</inkml:trace>
  <inkml:trace contextRef="#ctx0" brushRef="#br0" timeOffset="-201742.429">17268 14058 0,'0'0'0,"-17"0"0,-18-17 16,105 17 15,-35 0-31,36 0 16,105-18-1</inkml:trace>
  <inkml:trace contextRef="#ctx0" brushRef="#br0" timeOffset="-201457.484">17956 13952 0,'0'-17'0,"0"-1"32,-17 18-17,-1 0 1,-35 35 0,18-17-16,-18 17 15,-18 36 1,54-18-1,34 17 1,72 1 0,16-36-1,19-17 1,-1-71 0</inkml:trace>
  <inkml:trace contextRef="#ctx0" brushRef="#br0" timeOffset="-200895.199">18503 14041 0,'0'0'0,"0"-18"15,-17 0 1,17 1 15,0 34-15,-18 19-1,0 16 1,18-16-16,-17 52 16,17 18-1,0-18 1,0-35 0,0 0-1,17-36 1,36-34-1,-35-1 1</inkml:trace>
  <inkml:trace contextRef="#ctx0" brushRef="#br0" timeOffset="-200529.443">18962 14111 0,'0'-18'16,"0"36"-16,0-53 0,-35 17 15,-1 18 1,-34 35 0,17 36-1,17-18 1,36-35-16,-17 70 16,52-18-1,18-34 1,18-36-1,-1-36 1,1-34 0,-54-36 15,-17 18-15,-35 17-1,0 54 1,0 17-1</inkml:trace>
  <inkml:trace contextRef="#ctx0" brushRef="#br0" timeOffset="-200163.5">19350 14129 0,'0'0'15,"-18"17"17,-17 1-17,-18 35 1,18 17 0,35 1-1,53-18 1,-36-53-16,89 35 15,0-70 1,-71 0 0,-17-54-1,-18-16 1,-53 34 0,0 36-1,0 35 1</inkml:trace>
  <inkml:trace contextRef="#ctx0" brushRef="#br0" timeOffset="-199797.489">19914 14058 0,'0'0'0,"0"-35"16,0 0 0,-17-1-1,-1 72 32,0-19-47,18 1 0,0 70 16,-17 18-1,-1 17 1,18-17 0,-18-35 15,18-18-15,0-36-1,0-34 1</inkml:trace>
  <inkml:trace contextRef="#ctx0" brushRef="#br0" timeOffset="-199247.031">20285 14182 0,'0'0'0,"17"17"32,19 1-17,-19-18 1,107 0 0,-1 18-1,-35-18 1,1 0-1,-19 0 1,-52-18 0</inkml:trace>
  <inkml:trace contextRef="#ctx0" brushRef="#br0" timeOffset="-198482.708">21572 13917 0,'0'0'0,"0"-35"15,0 17 1,0 1 0,0 52 30,0-18-46,0 1 0,-17 70 16,-1 0 0,0 1-1,18 16 17,0-34-32,0 0 31,53-18-16,0-53 1,35-18 0,-17-53-1,-36 54-15</inkml:trace>
  <inkml:trace contextRef="#ctx0" brushRef="#br0" timeOffset="-198316.296">21625 14111 0,'0'0'0,"-17"-18"0,34 18 31,1 0-31,17 0 16,-17 0 0,70 0-1,-17 0-15</inkml:trace>
  <inkml:trace contextRef="#ctx0" brushRef="#br0" timeOffset="-198033.224">22278 14023 0,'0'0'0,"0"-18"16,-35 18 31,17 0-47,0 0 0,-87 36 15,34 16 1,18 1 0,53 36-1,53-19 17,70-17-32,1-18 31,-1-52-16,-52-19-15</inkml:trace>
  <inkml:trace contextRef="#ctx0" brushRef="#br0" timeOffset="-196536.623">23036 13952 0,'0'-17'16,"18"17"609,0 0-609,-1-18-16,54 18 31,-18-18-31,0 18 15,-36 0 17,1 36-17,-18-19-15,-35 36 16,-36 18 0,18-1-1,0-17 1,36 0-1,-1-35 1,18 17 0,18-35-1,35 0 1,-1-18 0,37-17-1,52-35 1,-53 34-1</inkml:trace>
  <inkml:trace contextRef="#ctx0" brushRef="#br0" timeOffset="-196186.94">23795 13970 0,'0'-18'31,"-18"1"-15,36 70-16,-18-71 0,-35-17 0,-18 52 15,-18 36 1,18 18 0,36-1-1,69-17 1,19-17 0,35-19-1,-36-34 16,-17-36-31,-17-18 32,-19-35-17,-17 36 1,-17 52 0</inkml:trace>
  <inkml:trace contextRef="#ctx0" brushRef="#br0" timeOffset="-195853.465">24253 13952 0,'0'-17'0,"18"17"16,-53 17-1,0 19 1,17-19-16,-17 19 15,17 69 17,71-52-17,0-17 1,17-36 0,-17 0-1,-35-71 1,-18 53-16,0-87 15,-35 34 1,-1 18 0,1 35-1,17 18 1</inkml:trace>
  <inkml:trace contextRef="#ctx0" brushRef="#br0" timeOffset="-195504.911">24536 13988 0,'0'0'0,"35"0"31,-35 17 1,-18 1-17,1 52 1,17-34-1,0-19-15,35 36 16,0-17 0,18-36-1,0-36 1,-53-34 0,0-18-1,-53-1 1,18 54-1,0 0 1,17 35 0</inkml:trace>
  <inkml:trace contextRef="#ctx0" brushRef="#br0" timeOffset="-194838.066">25612 13794 0,'17'-18'0,"-34"36"0,34-54 16,1 19-1,-18 34 32,0 1-47,-35 17 16,17 1-16,-35-1 16,-53 35-1,-17 19 1,88-54-1,-18 18 1,35-18 0,36-17 15,52 17-15,36 0-1,17 0 1,1-17-1,-36-18 1,-17 0 0,-18-18-1,-18-17 1,-35 18-16</inkml:trace>
  <inkml:trace contextRef="#ctx0" brushRef="#br0" timeOffset="-194554.254">26123 13899 0,'0'36'16,"0"-72"-16,0 1 16,0 18-1,-17 17 16,-1 35-15,-17 18 0,-1 35-1,1 0 1,35-53-16,-18 18 16,1 18-1,17-54 1</inkml:trace>
  <inkml:trace contextRef="#ctx0" brushRef="#br0" timeOffset="-193823.294">26599 13617 0,'0'0'16,"0"-17"0,0 34 46,0 1-46,0 17-16,0 53 15,0 1 1,-17-37 15,17-16-31,0 52 16,35-18-1,0-17 1,18-35 0,0 0-1,0-18 1,0-53 0,-18 17-16</inkml:trace>
  <inkml:trace contextRef="#ctx0" brushRef="#br0" timeOffset="-193670.041">26723 13864 0,'0'0'0,"-18"0"0,1-17 16,34-1 0,36 18 15,35-18-31</inkml:trace>
  <inkml:trace contextRef="#ctx0" brushRef="#br0" timeOffset="-192987.692">27164 13829 0,'0'0'0,"35"18"0,53-18 16,-70 0-1,35 0-15,-18-36 16,-35 1 0,-35 0 15,-53 35-16,17 17 1,18 36 0,53 18-1,18-1 1,52-17 0,19-17-1,-1-19 1,0-17-1,0-17 1,-17-36 0,-36-18-1,0 1 1,-35-1 15,-17 53-15,-1 18-1,0 36 1,18 17 0,0 17-1,18 1 1,-18-1 0,0-17-1,-35-18 1,-18-17-1,0-18 1,18 0 0,17 0-16,18-35 15</inkml:trace>
  <inkml:trace contextRef="#ctx0" brushRef="#br0" timeOffset="-192609.034">27975 13476 0,'0'0'0,"18"-18"15,0 18 1,-1 53-1,-17-17 1,0 52 0,-17 18-1,-1-18 1,0 18 0,18-36 15,18-34-16,35-1 1,0-35 0,35 0-1,-53-18-15</inkml:trace>
  <inkml:trace contextRef="#ctx0" brushRef="#br0" timeOffset="-192468.336">28116 13776 0,'0'0'16,"-35"-18"-16,17-17 16,89 35-1,35 0 1</inkml:trace>
  <inkml:trace contextRef="#ctx0" brushRef="#br0" timeOffset="-191926.077">28381 13353 0,'0'-18'31,"0"0"-31,18 18 47,-1 18-47,1-18 16,17 35-1,71 18 1,17 18 0,1 17-1,-18-35 1,-36 0 0,-34-18-1,-54 0 1,-17-17-1,-54 0 1,1 17 0,-35 0-1,-1 0 1,36 1 0,0-1 15</inkml:trace>
  <inkml:trace contextRef="#ctx0" brushRef="#br0" timeOffset="-190642.9">13705 15099 0,'0'0'0,"-17"-18"16,17 1-1,0-1 1,-18 18 15,-17 18-15,-36 17-1,1 0 1,-36 18 15,71-35-31,-18 17 16,0 0 0,35 1-1,18-19 1,35 18-1,36-17 1,0 17 0,-1 1-1,1-36 1,-36 17 0,-17-17-1,-1 0 1,1-17-1,17-19 1</inkml:trace>
  <inkml:trace contextRef="#ctx0" brushRef="#br0" timeOffset="-190146.702">13988 15187 0,'0'0'0,"17"0"15,36-18 1,-18 18 0,-52 0 62,-1 0-78,1 0 0,-19 36 31,19 17-15,17 0-1,70-1 1,36 19-1,-71-53 1,-17 17 0,-36-17-1,-52-18 1,17 0 0,-53 0-1,71 0 1,52-18-1,1 18 1</inkml:trace>
  <inkml:trace contextRef="#ctx0" brushRef="#br0" timeOffset="-189513.782">14534 15293 0,'0'0'16,"0"-18"-16,0 1 15,0 34 17,0 1-17,0 17 1,36 18 0,-19-35-16,19 17 15,69-17 1,-16-18-1,-19-18 1,-17-35 15,-18-17-15,-17-1 0,-18 36-1,-18 52 16,18 19-15,0-19-16,0 19 16,0 16-1,36 1 1,-1-53 0,18 0-1,0-17 1,0-19-1,-18-16 1,-17 34 15,-18 36 1,0-1-17,0 1-15,0 17 16,0 0-1</inkml:trace>
  <inkml:trace contextRef="#ctx0" brushRef="#br0" timeOffset="-189347.112">15240 15134 0,'0'-35'0,"0"70"0,-18-88 0,1 18 15,-1 17 1,18 36 0,0 0-1,18-1 1</inkml:trace>
  <inkml:trace contextRef="#ctx0" brushRef="#br0" timeOffset="-189047.237">15434 15028 0,'18'0'32,"-1"0"-17,-17 53 1,18 18-1,0 17 1,-1 0 0,-17 0-1,18 1 17,-1-54-17,1-18-15,0-17 16,-1-17-16</inkml:trace>
  <inkml:trace contextRef="#ctx0" brushRef="#br0" timeOffset="-188898.167">15663 15311 0,'0'17'16,"0"-34"-16,-17-1 0,17-35 16,0 35-1,35 18 1,36-17-1,-19-1 1</inkml:trace>
  <inkml:trace contextRef="#ctx0" brushRef="#br0" timeOffset="-188582.215">16104 15187 0,'18'0'15,"-36"0"-15,71 0 0,0 0 16,18-18 0,17 1-1,-88-18 1,-88-1 0,17 36-1,-52 18 1,70 17-1,17 71 1,89-35 0,36-1-1,-1-35 1,-71-35 0</inkml:trace>
  <inkml:trace contextRef="#ctx0" brushRef="#br0" timeOffset="-187649.545">13705 15187 0,'0'0'0,"18"0"16,-18-18-1,18 18 1,-18-17 0,17 17-1,1 0 17,-18 17-1,0 1-16,0 35 1,0-35-16,0 17 16,0 18-1,-18-18 1,1 18 0,17-18-1,17-35 16,1 0-31</inkml:trace>
  <inkml:trace contextRef="#ctx0" brushRef="#br0" timeOffset="-186897.976">16686 14852 0,'0'-18'0,"0"1"16,0 34 15,18 36-15,0-18-16,-1 54 15,1 52 1,-71 35 0,-70 18-1,-71-17 1,-53-72-1,176-69-15</inkml:trace>
  <inkml:trace contextRef="#ctx0" brushRef="#br0" timeOffset="-185886.449">16545 14975 0,'0'0'15,"0"18"142,0 0-142,18-18-15,0 17 16,17 19 0,35 17-1,19-1 1,-54-34-1,0 17 1,-17-35 0,-18 18-1,0 0 1,-36-1 0,1 1 15,-35 17-16,-1 18 1,1 18 0,-19 17-1,36-18 1,-35 1 0,0 0-1,17-19 1,54-34-1</inkml:trace>
  <inkml:trace contextRef="#ctx0" brushRef="#br0" timeOffset="-183740.705">1782 16633 0,'-18'-17'0,"36"34"0,-36-69 15,18 34 1,0 0-1,18 18 1,-1 36 0,1-19-16,-1 124 15,1-35 1,-18 71 0,0-36-1,-18-36 1,1-52-1,-1-35 1,1-36 0,-1-35-1</inkml:trace>
  <inkml:trace contextRef="#ctx0" brushRef="#br0" timeOffset="-183473.277">1711 16616 0,'-18'-159'15,"18"89"1,71-1 0,-106 441-16,211-740 15,-370 670-15,494-600 0,-247 318 16,53 52 0,-54 36-1,-87-18 1,-71 0-1,-52-17 1,52-36 0,71-35-1,35 18 1</inkml:trace>
  <inkml:trace contextRef="#ctx0" brushRef="#br0" timeOffset="-183023.603">2575 16581 0,'0'0'0,"-17"0"0,-72 35 15,-16 35 1,34 1-1,71-18 1,35 17 0,36-52-1,52-36 1,-87-70 15,-36-18-15,0 36-1,0-1 1,0 54 0,0 52-1,17 53 1,19 18 0,16 0-1,-16-18 1,-19-70-1,1-18-15</inkml:trace>
  <inkml:trace contextRef="#ctx0" brushRef="#br0" timeOffset="-182740.981">2875 16704 0,'0'0'15,"18"-18"-15,-1 36 16,19 70-1,-19-17 1,1 35 0,-18-53-1,0-18 1,0-70 15,0-54-15,0-17-1,0 18 1,35-18 0,1 36-1</inkml:trace>
  <inkml:trace contextRef="#ctx0" brushRef="#br0" timeOffset="-182225.157">3722 16616 0,'-53'-35'15,"106"70"-15,-124-70 0,1 35 16,-54 35 0,36 35-1,53 1 1,70-18 0,71 17 15,0-52-16,-18-36 1,-35-70 0,-36-18-1,-17 18 1,0 53 0,0 53-1,18 87 1,35 1-1,0 18 1,-18-54 0,0-17-1,1-53 1</inkml:trace>
  <inkml:trace contextRef="#ctx0" brushRef="#br0" timeOffset="-181908.693">4145 16387 0,'0'0'0,"0"-53"16,0 0 0,-18 53-1,18 35 1,-17 71-1,17 35 1,0 18 0,0-36-1,0-70-15,17 71 16,1-54 0,17-52-1,-17-18 16,0-18-31</inkml:trace>
  <inkml:trace contextRef="#ctx0" brushRef="#br0" timeOffset="-181641.429">4357 16316 0,'0'0'0,"0"-35"0,0-18 16,-18 35-1,1 36 1,17 70 0,17 53-1,1-35 1,-18 70 0,0-17-1,17-53 1,1-53 15</inkml:trace>
  <inkml:trace contextRef="#ctx0" brushRef="#br0" timeOffset="-181260.897">4621 16704 0,'-17'-18'15,"34"36"-15,-17-36 32,18 18-17,17-17-15,18-1 16,-18 0 0,-17 1-16,-18-18 15,0-18 1,-35 17 15,-53 72-15,52 17-1,19 70 1,17 18 0,35-17-1,18-54 1,17-17-1,1-18 1,-18-70 0</inkml:trace>
  <inkml:trace contextRef="#ctx0" brushRef="#br0" timeOffset="-180960.284">5256 16316 0,'0'-35'16,"0"70"-16,-17-88 0,-1 18 16,0 17-1,18 71 17,0-18-32,0 36 15,0 105 1,0 36-1,-17-18 1,17-71 0,0-34-1,0-72 1,17-17 0</inkml:trace>
  <inkml:trace contextRef="#ctx0" brushRef="#br0" timeOffset="-180062.038">6332 16969 0,'0'0'0,"-17"0"0,-19-18 31,54 18 16,0 0-47,52 0 15,124 0 1,36 0 0,-72 0-1,-87 0-15,123 0 16,-53 0-1,-88-18 17,-18 18-17,-35-17 1,0-19 0,-35 1-1,0 0 1,-1 0-1,36-1 1,0-17 0,0 18-1,18 35 17,0 71-17,35 34 1,-18 19-1,-35-53 17,0-36-32,0 35 15,-71 19 1,36-72 0,-36 1-1,54-18-15</inkml:trace>
  <inkml:trace contextRef="#ctx0" brushRef="#br0" timeOffset="-178746.548">8678 16969 0,'18'-36'16,"-18"1"-1,0 17 1,-18 18-16,1 0 15,-89 36 1,35-1 0,1 36-1,52-1 1,89-17 0,34-35-1,-52-18 1,18-18-1,-36-70 17,-35 53-32,0-18 31,-17 53-15,17 17-1,17 36 1,19-18-1,69 18 1,1-53 0,-53 0-1,18-70 1,-36-71 0,-17-36-1,-18 19 1,-53 16-1,-36 54 1,-52 53 0,-17 35-1,52 18 17,-106 70-17,89 18 1,17 35-1,35-18 1,54 124 0,34-123-1,54 34 1,52-52 0,18-18-1,18-35 1,-18-35-1,-53-18 1,54-18 0,-1-52-1,17-71 17,-34-36-17,-89-34 1,-52 34-1,-54 36 1,18 88 0,18 36-1</inkml:trace>
  <inkml:trace contextRef="#ctx0" brushRef="#br0" timeOffset="-178311.28">9807 16581 0,'0'0'0,"-17"-18"0,-1 0 16,-17-17 0,17 35-1,-17 0 1,17 53 0,-17 123-1,17-17 1,1-53-1,-1 17 1,18-17 0,0-71 15,0-17-15,18-36-1,-1-52 1</inkml:trace>
  <inkml:trace contextRef="#ctx0" brushRef="#br0" timeOffset="-178065.249">9631 16528 0,'0'-36'0,"35"-52"16,36 53 0,-1 53-1,-246 299-15,405-634 0,-158 352 16,-371 71-16,653-177 0,-300 124 15,-36 35 1,-34 18 0,-89 0-1,0-36 17,18-17-17,52-35-15</inkml:trace>
  <inkml:trace contextRef="#ctx0" brushRef="#br0" timeOffset="-177592.549">10231 17057 0,'0'0'0,"-18"0"16,-53 0 0,18 0-1,-17 35 1,17 18 0,88 18 15,18-54-16,53 1 1,-35-36 0,-19-35-1,-34-53 1,0 1 0,-18 69-1,17 160 32,-17-89-47,18 0 0,0 18 16,-1-17-16,19-1 15,-1-18 1</inkml:trace>
  <inkml:trace contextRef="#ctx0" brushRef="#br0" timeOffset="-177299.81">10566 17074 0,'17'0'0,"-34"0"0,70 0 15,-53 53 1,0-17-16,0 17 16,0 17-1,0-17 1,0-35-1,0-36 17,17-35-17,19-35 1,-19 53 0,18-54-16,36-34 15,-53 105 1</inkml:trace>
  <inkml:trace contextRef="#ctx0" brushRef="#br0" timeOffset="-176614.143">10883 16969 0,'0'0'0,"0"-18"16,-17 0-16,-1 1 15,-53 17 1,18 0 0,18 53-1,0 17 1,53 1 0,34-1-1,19-34 16,52-36-15,-70-36 0,-17-34-1,-19-1 1,1 1 0,-18 52-1,0 71 1,35 17-1,36 36 1,-18-53 0,53 35-1</inkml:trace>
  <inkml:trace contextRef="#ctx0" brushRef="#br0" timeOffset="-176118.458">11359 17374 0,'0'-17'31,"0"-1"-15,0 53-16,0-88 0,-17 36 16,-1-36-1,18 0 1,-17-35 0,52 35-1,35 18 1,71 70-1,36 53 1,-124-35 0,-36 0-1,-17-18 1,18-35 15,0-18-15,-18 1-1,35-36 1,36-71 0,-54 89-1,54 35 1,-1 71 0,-34 35-1,-19-18 1,-17-35-1,0 0 1,0-18 0</inkml:trace>
  <inkml:trace contextRef="#ctx0" brushRef="#br0" timeOffset="-175751.821">12277 17233 0,'17'0'15,"-17"18"1,36-18 0,-19 0-16,36 0 15,-18-18 1,-17 1-1,-18-54 1,-18 18 0,-17 18-1,-18 70 1,36 53 0,17 18-1,17-53 1,36 18 15,0-19-15,-18-52-16</inkml:trace>
  <inkml:trace contextRef="#ctx0" brushRef="#br0" timeOffset="-175436.12">12700 16827 0,'0'0'0,"18"-35"0,-18 0 16,17 35 0,-17 88-1,0 0 1,-17 89 15,-1-36-15,18-18-1,0-35 1,0-52 0,0-19-1,18-17-15</inkml:trace>
  <inkml:trace contextRef="#ctx0" brushRef="#br0" timeOffset="-175286.246">12753 17268 0,'0'-17'0,"0"34"0,18-34 16,52 17-1,36-18 1,-53 18-1</inkml:trace>
  <inkml:trace contextRef="#ctx0" brushRef="#br0" timeOffset="-174934.442">13229 17233 0,'0'0'0,"53"0"15,18-17 1,-1-19 0,-52 1-1,-18-18 1,-53 0 0,-53 53-1,18 71 1,35-1-1,35 54 1,36-36 15,17-35-15,18-18 0,-18-17-1,-17-18-15</inkml:trace>
  <inkml:trace contextRef="#ctx0" brushRef="#br0" timeOffset="-174566.577">13458 17286 0,'0'0'0,"0"18"31,0-1-31,0 19 16,0-19-16,0 19 15,0-1 1,0 0 15,18-35 1,0-35-17,17-36 1,0 18-1,18-52 1,-35 69-16,35-17 16,0 0-1,-36 71 1,-17 53 0,-35-18-1</inkml:trace>
  <inkml:trace contextRef="#ctx0" brushRef="#br0" timeOffset="-173622.918">14464 16969 0,'0'-18'16,"0"36"-16,0-18 31,0 17-15,-18 19 0,18 34-1,0-35-15,0 1 16,0-19-1,0 1 1,0-36 0,-17-17-16</inkml:trace>
  <inkml:trace contextRef="#ctx0" brushRef="#br0" timeOffset="-173472.139">14411 16775 0,'0'-53'0,"-18"-53"16,18 53-1,-17 53 1,52 212-16,-70-406 31,52 229-31,1 0 16</inkml:trace>
  <inkml:trace contextRef="#ctx0" brushRef="#br0" timeOffset="-173123.021">14693 17110 0,'-35'-53'16,"70"106"0,-17-36-16,-1-17 15,-17-17 1,0-54 0,0-35-1,0 71 1,0-53-16,36-18 15,34 53 1,54 88 0,-1 71-1,-35 18 17,-52-54-17,-36 36 1,0-53-1,-18 0 1,0-53 0</inkml:trace>
  <inkml:trace contextRef="#ctx0" brushRef="#br0" timeOffset="-170227.206">14358 16492 0,'0'-17'0,"0"-1"15,0 0 1,0 1 15,-18 17 32,18 17-48,-17 1 1,17 35-1,0 0 1,0 0 0,0 17-1,0-52-15,0 35 16,0 17 0,0 1-1,0 0 1,0-18 15,0-1-15,0 1-1,0-17 1,0-1 0,0-17-1,17 17 1,1-18-1,-18 1 1,18 0 0,-18-1 15,0-34 63,0-1-79,0-35 1,-18 18 0,18-36-1,0 18 1,0 36-16,0-18 15,35-1 1,18 19 0,0-1-1,18 18 1,-54 0 0,1 18-1,-18 17 1,0 18 15,0 0-15,0-18-1,-35 18 1,17-18 0,-35-17-1,18-1 1,-36-17-1,36 0 1,-18 0 0,18-17-1</inkml:trace>
  <inkml:trace contextRef="#ctx0" brushRef="#br0" timeOffset="-169609.752">14905 16827 0,'0'18'31,"0"0"-15,17-18-16,19 0 16,-1 0-1,-17 0-15,17-36 16,-35 1-1,0 0 17,0-18-17,0 35 1,-53 1 0,18 34-1,-18 19 1,18 17-1,17 35 1,0 18 0,18-53-1,18 35 1,35 0 0,0-35-1,-18-36 1,0 1-1,1-18 1,17-18 15,-18-34-31</inkml:trace>
  <inkml:trace contextRef="#ctx0" brushRef="#br0" timeOffset="-169063.814">15416 16581 0,'-35'0'31,"35"-18"-15,18 0 0,-1 1-16,36-1 15,0-53 1,-35 19-1,-18 16 1,-35 36 0,-18 18-1,0 52 1,17 36 0,36 88-1,-17-17 1,17-19 15,-18-69-31,1 16 31,17-52-15,0-35 0,17-53-1</inkml:trace>
  <inkml:trace contextRef="#ctx0" brushRef="#br0" timeOffset="-168596.568">15275 17127 0,'-17'-35'16,"17"17"-16,17 71 0,-17-141 16,18 88-16,52-17 15,54-36 1,-18 17-1,53-17 1,-54 18 0,-87 17 15,-53 18 0,17 36-31,-35-1 16,0 53-1,53 0 1,36-17 0,52-36-1,18-35 1,-71 0 0,18-70-1,-36-36 1,-52-35-1,-53 35 1,17 53 0,54 53-1,17 18 1</inkml:trace>
  <inkml:trace contextRef="#ctx0" brushRef="#br0" timeOffset="-168278.417">16245 16916 0,'36'17'16,"-89"-34"-16,70 17 0,54 53 15,-36-18 1,-35 53 0,0-17-1,0-36 1,0-17-1,-17-18 17,17-18-17,-18-17 1,18-18 0,0-53-1,53-18 1,17 54-1,-17 17 1</inkml:trace>
  <inkml:trace contextRef="#ctx0" brushRef="#br0" timeOffset="-167913.206">16669 16969 0,'0'0'0,"35"0"15,0 0 1,1-36 0,-1 1-1,-18-18 17,-17-17-17,-17-19 1,-18 89-1,-1 53 1,-17 71 0,36-1-1,17-35 1,53-17 0,0-18-1,17-53 1,1-18-1</inkml:trace>
  <inkml:trace contextRef="#ctx0" brushRef="#br0" timeOffset="-166432.975">18133 16916 0,'17'0'15,"-17"-18"1,18 0-16,0 1 16,-1-1-1,-17-17 1,0 0 0,-17 35 15,-36-18-16,-18 18 1,1 35 0,34 36-1,36-1 1,18-34 0,17-1-1,-17-35 16,0-18-15,-18-17 0,0 17 31,17 18 62,1 0-93,-1 0-1,1 0 1,0 0-1,17-35 1,-17 17-16,-1-17 16,1 0-1,-18 17 1,-18 36 0,-17 35 15,35 0-16,-18 17 1,36 1 0,17-1-1,36-34 1,-1-19 0,-17-17-1,0-35 1</inkml:trace>
  <inkml:trace contextRef="#ctx0" brushRef="#br0" timeOffset="-166117.705">18732 16457 0,'0'-18'0,"0"36"0,0-53 16,0 17-1,0 1 1,-17 34 0,-1 18-1,-17 71 1,17 35 0,1-88-16,-1 53 15,18-18 1,-18 71-1,36-71 1,35-52 0,-18-36-1</inkml:trace>
  <inkml:trace contextRef="#ctx0" brushRef="#br0" timeOffset="-165835.084">19121 16545 0,'-18'-53'15,"36"106"-15,-54-159 16,19 71 0,-1 53-1,18 17 1,0 36-1,0 87 1,0-87-16,-18 52 16,-17 36-1,35-53 1,0-71 0</inkml:trace>
  <inkml:trace contextRef="#ctx0" brushRef="#br0" timeOffset="-165169.235">19826 16810 0,'0'0'0,"0"-35"15,0-18 1,0 35 0,-70 18-1,-36 35 1,18 36-1,52-1 1,72 19 0,69-1-1,1-53 1,-53-53 0,-35-34-1,-1-54 16,-17 0-15,0 71 0,0 35-1,18 70 1,0 1 0,17 17-1,0-18 1,18-52-1</inkml:trace>
  <inkml:trace contextRef="#ctx0" brushRef="#br0" timeOffset="-164786.381">20126 17110 0,'0'0'0,"-18"0"16,18-18 15,0 0-15,-17 1-1,17-36 1,0-18 0,0 18-1,0 18-15,35-53 16,53 53-1,-17 35 1,35 53 0,-54 52-1,-52-16 1,0-1 0,-17-18-1,17-17 1</inkml:trace>
  <inkml:trace contextRef="#ctx0" brushRef="#br0" timeOffset="-164402.74">20549 17145 0,'0'-18'63,"0"-17"-48,-17 17-15,-19-52 16,1-54 0,17 89-16,18-35 15,89-19 1,-1 72-1,88 34 1,-17 54 15,-124-1-15,-17 19 0,-53 34-1,17-88 1,0 1-1,18-19-15</inkml:trace>
  <inkml:trace contextRef="#ctx0" brushRef="#br0" timeOffset="-163853.927">21220 16757 0,'0'0'0,"0"-35"15,0-1 1,-36 54 0,-17 53-1,-17 34 1,70 1-1,35-18 17,53-17-17,-17-53 1,-18-36 0,0-35-1,-36-70 1,1-1-1,-36 36 1,-70 35 0,18 88-1,52-17-15</inkml:trace>
  <inkml:trace contextRef="#ctx0" brushRef="#br0" timeOffset="-163138.636">21555 16351 0,'0'-17'15,"0"-1"1,17 0 0,-17 36 15,0 0-31,0 35 15,0-1 1,0 125 15,18-18-15,17-54 0,18 19-1,-18-54 1,1-34-1,-19-54 1,-17 0-16</inkml:trace>
  <inkml:trace contextRef="#ctx0" brushRef="#br0" timeOffset="-162472.066">21537 16669 0,'0'-18'31,"0"0"-15,0 1-16,18 17 15,17-18 1,18 18 0,35 0-1,-70 0 1,35 0-16</inkml:trace>
  <inkml:trace contextRef="#ctx0" brushRef="#br0" timeOffset="-161924.941">22260 16757 0,'0'0'0,"0"-71"31,-35 36-15,0 17-16,-36 18 15,1 0 17,-19 53-17,54 0 1,53 35-1,70-17 1,-17-36 0,-1-17-1,-17-71 1,-35 18 0,-1-53-1,-17-1 1,18 54-1,-18 70 1,35 36 0,0 35-1,54 0 17,-36-71-17,35 0 1,-53-35-16</inkml:trace>
  <inkml:trace contextRef="#ctx0" brushRef="#br0" timeOffset="-161624.616">22772 16316 0,'0'0'0,"0"-18"0,0-17 15,0 17 1,0 36 0,0 17-1,0 1 1,-18 34-16,1 71 16,-1 89 15,18-142-16,0 35 1,0-70 0,35-35-1</inkml:trace>
  <inkml:trace contextRef="#ctx0" brushRef="#br0" timeOffset="-161441.536">22684 16669 0,'0'0'0,"-18"-88"16,18 52 0,71 19-1,34 17 1,-34 0 0,-36 0-1</inkml:trace>
  <inkml:trace contextRef="#ctx0" brushRef="#br0" timeOffset="-161274.827">23107 16545 0,'35'0'32,"-17"36"-17,-18-1 1,0 35 0,-53-211-16,106 335 15,-53-106 1,-35-35-1,35-35 1</inkml:trace>
  <inkml:trace contextRef="#ctx0" brushRef="#br0" timeOffset="-161126.182">23125 16510 0,'0'-35'16,"0"70"-16,0-176 15,0 70 1,35 54 0,-18 17-16</inkml:trace>
  <inkml:trace contextRef="#ctx0" brushRef="#br0" timeOffset="-160725.779">23583 16581 0,'0'0'15,"-17"35"-15,-1-18 16,-17 36-1,17 53 1,18-18 0,53-35-1,35-17 1,0-36 0,-17-71-1,-36 0 1,-35-123-1,-53 71 1,0 52 0,18 71-1,35 18 1</inkml:trace>
  <inkml:trace contextRef="#ctx0" brushRef="#br0" timeOffset="-160343.022">23936 16986 0,'0'0'16,"0"18"-16,18-18 0,-1 0 16,1 0-1,-18-53 1,0-53-1,0-53 1,18 89 0,17 17-1,35 0 1,54 88 0,-54 18-1,-34 71 1,-36-19 15,-36 1-15,1-35-1,35-36 1</inkml:trace>
  <inkml:trace contextRef="#ctx0" brushRef="#br0" timeOffset="-160041.012">24606 16757 0,'0'0'15,"36"-88"-15,-19 70 16,-17 0-16,0-17 16,-17 53 30,17 17-30,-18 36 0,18-18-1,0 52 1,-18-16 0,-70-1-1,53-88-15,-89 35 31,71-35-31</inkml:trace>
  <inkml:trace contextRef="#ctx0" brushRef="#br0" timeOffset="-157894.084">8625 17815 0,'0'0'0,"-17"0"0,-1 0 15,-35 0 1,36 0 0,34 0 46,1 0-46,35 0-16,70 0 15,36 0 17,-53 0-32,-53 0 15,123 0 1,-52 0 0,87 0-1,1 0 1,-53 0-1,35-17 1,-53 17 0,-35 0-1,52 0 1,-16 0 0,-1 0-1,-18 0 1,36 0-1,-71 0 1,88 0 0,18 0-1,18 0 17,-35 0-17,-89 0 1,18 0-1,17-18 1,18 18 0,53 0-1,-17 0 1,-54 0 0,18 0-1,-17-18 1,-36 18-1,-18-17 1,-17 17 15,18-18-31,-18 18 32,-18 0-17,0 0 1,-17 0-1,17 0 1,-17 0 0,-1 0 15,-17-18 47,-17 18-78</inkml:trace>
  <inkml:trace contextRef="#ctx0" brushRef="#br0" timeOffset="-155250.187">15169 17815 0,'0'-17'15,"18"17"1,-36 17 15,18 1-15,-17 17-16,-1 53 15,-17-17 1,17 35 0,-17 0-1,17-53 16,1-18-15,17-53 15</inkml:trace>
  <inkml:trace contextRef="#ctx0" brushRef="#br0" timeOffset="-155018.719">14993 17956 0,'0'0'0,"-18"-17"15,18-19 1,0 72 15,0-1-31,36 18 16,17 53 0,17-18-1,-17-17 1,18-54 15,-54-17-31</inkml:trace>
  <inkml:trace contextRef="#ctx0" brushRef="#br0" timeOffset="-154420.043">15505 18203 0,'0'36'31,"0"-19"-31,0 1 16,0 0-1,0-36 32,0 0-47,-18-52 16,0-19-1,18-16 1,18 69 15,17 36-31,71 18 16,18 70 0,-54-53-1,-17 36 1,-35-36-1,-1-35 1,-34 0 0,-1-35-1,0-53 1,18 35 0,36 0-1,69 71 1,-16 17 15,16 53-15,-52 18-1,-17-18 1,-36-35 0,0-18-1,0-17 1</inkml:trace>
  <inkml:trace contextRef="#ctx0" brushRef="#br0" timeOffset="-154083.364">16510 17762 0,'0'0'0,"-18"-70"16,18 35-1,-17 35 17,52 88-1,-17 0-15,17 71-1,0-1 1,-35-34-1,0-54 1,0-34-16,0-1 16,18 0-1,-1-17 1,19-36 0</inkml:trace>
  <inkml:trace contextRef="#ctx0" brushRef="#br0" timeOffset="-153568.078">17692 18080 0,'0'0'0,"17"0"63,1 0-63,0 0 15,17 0-15,0 0 0,124 0 32,-71-18-17,71 1 1,-18 17 0,0-18-1,-70 18 1,-36-18-1,-17 18 1,-18-17 15,0-1 1,-18 0-17</inkml:trace>
  <inkml:trace contextRef="#ctx0" brushRef="#br0" timeOffset="-153289.147">18591 17868 0,'-17'-17'16,"17"-19"-1,17 89 1,-34-88 15,52 88-15,-17-36-16,17 36 15,0 0 1,18 35 0,-71-17-1,-17-18 1,-53 0 0,17-18-1,54-17 1,34-18-1</inkml:trace>
  <inkml:trace contextRef="#ctx0" brushRef="#br0" timeOffset="-152589.478">20214 17762 0,'0'0'0,"0"-35"32,0 53 30,-17-1-62,-1 19 16,-17 17-1,-1-18-15,-34 71 16,-1-53 0,-17 35-1,35-35 1,18-18-1,35-17 1,70 35 0,19-36-1,69 1 17,1-1-17,-53 1 1,-71-18-1,-17 0 1,-1 0 0,1 0-1,35-35 1,-35 17-16</inkml:trace>
  <inkml:trace contextRef="#ctx0" brushRef="#br0" timeOffset="-152173.6">20814 17939 0,'0'0'0,"0"-18"15,-18-17 1,18 52 15,0 36-15,0 18 0,0-36-16,0 53 15,0 54 1,36-19-1,-1-52 1,0 17 0,0 0-1,-17-70 17,0-18-17,-18-18 1,0 0-16</inkml:trace>
  <inkml:trace contextRef="#ctx0" brushRef="#br0" timeOffset="-151890.636">20867 17956 0,'0'-17'0,"0"34"0,0-87 16,17 70-16,19-18 15,17 18 1,-18 35 0,18 36-1,-53 0 17,0-54-32,0 54 15,-53-1 1,-18-34-1,36-1 1</inkml:trace>
  <inkml:trace contextRef="#ctx0" brushRef="#br0" timeOffset="-151356.508">21361 17956 0,'0'0'0,"0"-17"31,-18 17-16,0 0 1,-17 35-16,17-17 16,-34 70-1,52-18 1,17 1 0,36-36-1,0-35 1,0-17-1,-53-36 1,18-53 0,-18 18-1,0 35 1,17 106 31,1 17-32,-18-35-15,35 54 16,-17-19 0,17 1-1,0-54 1</inkml:trace>
  <inkml:trace contextRef="#ctx0" brushRef="#br0" timeOffset="-151008.723">21625 18080 0,'36'-18'15,"-19"36"1,1 17 0,-1 18-16,1-35 0,0 35 31,-1 17-16,-17-35 1,18-52 15,-18-18-15,0-36 0,35-35-1,-17-35 1,17 70-1,-35 54-15,0-36 16,18 35 0</inkml:trace>
  <inkml:trace contextRef="#ctx0" brushRef="#br0" timeOffset="-150509.005">22384 17851 0,'0'0'0,"0"-18"0,-18 18 15,18-18-15,-35 18 16,-36 0-1,-17 36 1,35 16 0,18 54-1,53-18 1,34-35 0,90 0 15,-90-53-16,1-70 1,-35-1 0,-18-35-1,0 71 1,0 0 0,0 70-1,35 89 1,1-54-1,-1-17 1,-18-18-16</inkml:trace>
  <inkml:trace contextRef="#ctx0" brushRef="#br0" timeOffset="-149942.912">22684 18239 0,'0'0'31,"0"-18"-31,0-35 16,0 35-1,0-17-15,-36-35 16,19-19 0,-1 19-1,18 17 1,35 18-1,54 88 1,-19-1 0,1 54-1,-18-35 1,-53-36 0,0-17-1,0-71 32,0-35-31,17-1-1,1 19 1,-18 52-16,17 1 16,19 34-1,17 54 1,-53 35-1,0-36 1,0 1 0,0-1-1,0-52 1,-18 0 0</inkml:trace>
  <inkml:trace contextRef="#ctx0" brushRef="#br0" timeOffset="-149577.36">23319 18009 0,'17'-17'31,"1"-1"-31,17 0 15,0-17 1,-17-18 0,-18 36-16,0-19 15,-18 19 1,-34 17 0,-1 53-1,35 35 16,18 0-15,35 35 0,1-70-1,34 0 1,-52-53-16,17 0 16,0 0-16</inkml:trace>
  <inkml:trace contextRef="#ctx0" brushRef="#br0" timeOffset="-149244.487">23742 17639 0,'0'0'16,"0"-35"-16,-18 35 15,18 17 17,18 1-17,17 88 1,-35-36 0,0-17-16,18 35 15,-1 18 1,1-18-1,-18-52 1,18-1 0,-1-35-1</inkml:trace>
  <inkml:trace contextRef="#ctx0" brushRef="#br0" timeOffset="-149077.439">23689 17903 0,'0'-17'0,"0"34"0,18-34 15,35-1 1,-18 18-16,18 0 16,35-17-1</inkml:trace>
  <inkml:trace contextRef="#ctx0" brushRef="#br0" timeOffset="-148693.332">24377 17762 0,'0'-17'0,"0"34"0,-18-52 15,1 35 1,-19 0 0,-34 0-1,17 71 1,53-36-16,-18 35 15,18 1 1,36 17 0,16 0-1,-16-52 1,34-19 0,-52-17-1</inkml:trace>
  <inkml:trace contextRef="#ctx0" brushRef="#br0" timeOffset="-148312.816">24606 17780 0,'0'0'0,"0"-18"15,18 18 1,-18 18-1,35 35 1,-17 53 0,-18 0-1,0-18 1,0-71 0,0-34 30,0-1-46,17-88 16,19 36 0,17-54 15,0 54-15,-53 34-1,0 19-15</inkml:trace>
  <inkml:trace contextRef="#ctx0" brushRef="#br0" timeOffset="-147795.94">25206 17480 0,'0'0'0,"-18"0"32,36 0-17,0 0 1,35 35-1,-18-35-15,35 36 16,54-1 0,-36-17-1,53 35 1,-88-53 0,-18 17-1,-35 1 1,0-1-1,-17 19 1,-54 17 0,-35 35 15,-35-18-15,-18 1-1,71-36 1,18 0-16</inkml:trace>
  <inkml:trace contextRef="#ctx0" brushRef="#br0" timeOffset="-147197.515">24447 17886 0,'0'-18'0,"-17"18"46,17 18-30,-35 17 0,17 0-16,-35 18 15,18-17 1,-1-1 0,36-18-16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25T12:41:52.2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476 1182 0,'0'0'0,"-53"0"16,-17-18-1,-1 18 16,54 0-31,-1 0 32,36 0-17,-1 0 1,124 0 0,89 0-1,17 0 1,-53 0-1,-71 0 1,-52 0 0,-71-17-1,0-1 1,-18 18 0,-17-18-1,-1 1 16,19-1-31,-1 18 0</inkml:trace>
  <inkml:trace contextRef="#ctx0" brushRef="#br0" timeOffset="367.636">1147 988 0,'0'0'31,"-18"-18"-31,88 53 62,-52-17-46,0 0-16,35 17 16,-36 0-1,-17 36 1,0 17 15,-70 0-31,-1-17 31,-52-1-15,34-34 0,54-19-1,70-17 1,18-35-16</inkml:trace>
  <inkml:trace contextRef="#ctx0" brushRef="#br0" timeOffset="1165.437">2558 706 0,'0'0'0,"17"0"0,-17-18 0,0 36 62,0 17-46,0 18-16,18 70 31,-18-88-31,18 71 16,-1 53-1,-17-35 1,-17-1-1,-1-88 1,0-35 0,1-17-16</inkml:trace>
  <inkml:trace contextRef="#ctx0" brushRef="#br0" timeOffset="1615.915">2487 723 0,'0'0'0,"0"-106"16,18 36 0,70 17 15,18 53-15,0 35-1,-71 0 1,-35 18-1,-18 36 1,-70 16 0,17-52-1,19 0 1,16-18 0,36 18-1,53 0 1,0 0-1,0 18 1,-18-18 0,1 17-1,-19-17 17,1-18-17,-1-17 1,36-36-1</inkml:trace>
  <inkml:trace contextRef="#ctx0" brushRef="#br0" timeOffset="2000.631">3087 1129 0,'0'0'0,"17"-18"31,1 18-31,53-35 31,-36-18-15,-17 18 0,-1 17-16,-17-17 15,-35 35 1,-18 17-1,0 36 1,35 18 0,18 17-1,18-17 1,53-18 0,34-36-1,1-17 1,-70-17-16</inkml:trace>
  <inkml:trace contextRef="#ctx0" brushRef="#br0" timeOffset="2313.361">3687 1041 0,'0'-18'16,"0"36"-16,0-54 0,0 19 31,-18 17-15,0 0-1,-17 70 1,35-52-16,0 70 16,53 53-1,0 18 1,-18 0 0,-17-36-1,-1-17 1,-17-53-1,0-18 1,0-70 15,-17 17-15,17-52-16</inkml:trace>
  <inkml:trace contextRef="#ctx0" brushRef="#br0" timeOffset="2596.599">3581 1005 0,'0'0'16,"-18"-35"-16,-17-18 15,35 36 1,17 17-16,72 0 16,16 35-1,-16 0 1,-36 36-1,-53-18 1,0 0 0,-71-1-1,0-16 17,1-36-17,52 0-15</inkml:trace>
  <inkml:trace contextRef="#ctx0" brushRef="#br0" timeOffset="2946.108">4092 1023 0,'0'0'0,"0"-18"16,-17 18-1,-1 36 1,18 70-1,18-18 1,52-18 0,-17-52-1,18 0 17,-36-36-17,-35-70 1,0-18-1,-53 18 1,0 17 0,0 71-1,35 0 1,18 18-16</inkml:trace>
  <inkml:trace contextRef="#ctx0" brushRef="#br0" timeOffset="3282.333">4410 1147 0,'0'0'0,"17"17"15,1-17-15,0 35 16,17 36 15,-35-18-15,0 17-1,0-52 1,0 17 0,0-88 15,0-35-15,0 53-16,0-53 15,0-18 1,0 53-1,0 0 1</inkml:trace>
  <inkml:trace contextRef="#ctx0" brushRef="#br0" timeOffset="3661.659">4692 794 0,'0'0'15,"-18"-18"-15,18-17 16,0 17 0,18 36 30,-18 17-46,18 53 16,-1 18 0,1 0-1,-1-18 1,-17-53 0,36 71-16,17-18 31,17-35-16,1-35 1,-18-36 0,-36-17-16</inkml:trace>
  <inkml:trace contextRef="#ctx0" brushRef="#br0" timeOffset="3827.402">4727 1041 0,'-17'0'0,"34"0"0,-34-18 0,87 18 32,36-18-17,0 1 1,-71 17 0</inkml:trace>
  <inkml:trace contextRef="#ctx0" brushRef="#br0" timeOffset="4127.135">5345 952 0,'0'-17'16,"0"34"-16,0-52 16,-18 35 31,0 0-47,1 0 15,-1 18 1,0 70-1,36-17 1,35-1 0,0 1-1,-53-18 1,0-18 0,-71-17-1,1-18 16,-1 0-31</inkml:trace>
  <inkml:trace contextRef="#ctx0" brushRef="#br0" timeOffset="4576.428">6103 1076 0,'0'0'16,"-18"0"-16,36 0 46,17 0-30,54 0 0,34 0-1,-70 0-15,159 0 16,-18-18 0,-53 1-1,-53 17 1,-35 0-1,-36 0 1,-17-18 0,-17-17 15,-1 35-31</inkml:trace>
  <inkml:trace contextRef="#ctx0" brushRef="#br0" timeOffset="4892.801">7020 935 0,'0'0'16,"-17"-18"-16,-1-17 16,0 35-1,18-18 17,0 36-17,18 17 1,0-17-16,17 17 15,0 18 1,0 0 0,-17-18-1,-18 18 1,-70 35 0,-1-52-1,18-1 1,0-17 15</inkml:trace>
  <inkml:trace contextRef="#ctx0" brushRef="#br0" timeOffset="5658.583">8079 758 0,'0'0'0,"-18"-17"32,0 17-17,18 17 1,0 1-1,0 17 1,0-17-16,0 35 16,0 70-1,-17 1 1,17-18 0,-18-18-1,0-18 1,18-52-1,36-18 1,-19 0 0</inkml:trace>
  <inkml:trace contextRef="#ctx0" brushRef="#br0" timeOffset="5924.288">8449 794 0,'0'0'15,"0"-18"-15,0 0 0,0-17 16,0 53 15,0-1-15,0 36 0,0 53-1,0-71-15,0 36 16,0 88-1,-18-36 17,18-70-17,-35-35-15</inkml:trace>
  <inkml:trace contextRef="#ctx0" brushRef="#br0" timeOffset="6107.394">8096 1111 0,'0'0'0,"-17"0"0,17-17 16,-18-1-1,36 0 1,87 18 0,19-17-1,-54-1 1</inkml:trace>
  <inkml:trace contextRef="#ctx0" brushRef="#br0" timeOffset="6426.235">8872 794 0,'0'0'0,"18"-18"15,-18 0 1,18 36 15,-18 0-15,35 35 0,-35 35-1,0 18 1,0-71-16,0 53 31,0 0-31,-18-35 16,-17-53-1</inkml:trace>
  <inkml:trace contextRef="#ctx0" brushRef="#br0" timeOffset="6638.877">8819 811 0,'0'0'0,"-17"-17"16,-36-19-1,53 1 1,0 18 0,88 17-1,18 0 1,0 0-1,-71 0-15</inkml:trace>
  <inkml:trace contextRef="#ctx0" brushRef="#br0" timeOffset="7325.033">9525 829 0,'0'18'16,"0"17"0,0-17-16,0-1 15,-35 71 1,-1 1 0,19-19-1,17-17 1,0-35-1,-18-36 1,18-52 0,0-36 15,18-18-15,-1 54-1,19 52 1,17 36-1,17 52 1,-35-35-16,36 18 16,-36-17-1,18-19 1,-18-34 0,1-36-1,34-35 1,-34-1-1,-1-16 1,-17 69 0,-1 19-1,1 70 17,17 35-17,0 18 1,-35 17-1,0-52 1,0 17 0,-17-18-1,-19-17 1,19-53 0</inkml:trace>
  <inkml:trace contextRef="#ctx0" brushRef="#br0" timeOffset="7605.102">10707 758 0,'0'0'0,"-18"-35"15,-17-18 1,35 36-1,-35 17 1,35 17 0,-18 36-1,18 35 1,-18 18 0,1 18-1</inkml:trace>
  <inkml:trace contextRef="#ctx0" brushRef="#br0" timeOffset="7771.313">10530 1376 0,'0'17'0,"0"-34"16,0 70-16,0-36 16,18 19 15,35-36-31,18 0 31,34-18-15,-16-17-1,-54-18 1,-35 35-16</inkml:trace>
  <inkml:trace contextRef="#ctx0" brushRef="#br0" timeOffset="9035.526">10654 741 0,'-18'-18'32,"1"1"-17,-1 17 1,0 0-1,1 17 32,17 1-31,0 17-16,-18 18 16,0 35 15,1-17-16,17-54-15,0 36 16,-18 18 0,0 35-1,18-36 1,0 1 0,0-18-1,0-18 1,18-17-1,17 17 1,1-35 0,17 0-1,0 0 1,-1-18 0,19 1 15,-18-1-16,0 0 1,0 18 0,17-35-16</inkml:trace>
  <inkml:trace contextRef="#ctx0" brushRef="#br0" timeOffset="9901.645">11906 935 0,'0'0'0,"18"53"31,-18-36-31,18 36 16,-1-35-16,-17 17 15,0-17 16,0 0-15,0-54 15,-17-17-15,17-17 0,17-36-1,1 71 1,35 17-1,0 18 1,-18 0-16,0 18 16</inkml:trace>
  <inkml:trace contextRef="#ctx0" brushRef="#br0" timeOffset="10420.753">12365 935 0,'-18'0'0,"89"-35"63,-54 17-63,36-35 31,-35 18-15,-18-1-1,-53 36 1,-18 53 0,19 18-1,52-1 1,0 19-1,70-1 1,36-53 0,0-35-1</inkml:trace>
  <inkml:trace contextRef="#ctx0" brushRef="#br0" timeOffset="10754.209">12965 882 0,'0'0'0,"0"-18"0,0-52 15,0 52 1,-18 0 0,0 36 15,18 70-15,0 18-1,0 18 1,0 17-1,0-106-15,0 88 16,0 1 0,0-54-1,0 1 1,-17-53 0,17-36 15,0-35-16,0 18 1</inkml:trace>
  <inkml:trace contextRef="#ctx0" brushRef="#br0" timeOffset="11035.142">12771 723 0,'0'0'0,"0"-35"16,35 17-1,106 18 1,-35 53 0,-18 0-1,-53 35 1,-35-17 0,-70-1-1,-1-17 1,18-17-1,36-36 1</inkml:trace>
  <inkml:trace contextRef="#ctx0" brushRef="#br0" timeOffset="11365.594">13335 794 0,'0'0'15,"0"-18"-15,-18 18 32,18 35-17,0-17-15,0 88 16,36-36 0,17 1-1,-1-18 1,1-53-1,-17-18 1,-19-52 15,-17-19-15,0 1 0,-17 18-1,-36 17 1,17 53-1</inkml:trace>
  <inkml:trace contextRef="#ctx0" brushRef="#br0" timeOffset="11698.214">13564 935 0,'0'0'0,"36"35"0,-1 36 15,0 17 17,-35-53-32,0 0 31,0-17-15,0-36-1,0-34 1,-18-19-1,18-53 1,0 54 0,18-1-1,0 1 1,-18 52 0</inkml:trace>
  <inkml:trace contextRef="#ctx0" brushRef="#br0" timeOffset="12130.658">14023 617 0,'0'0'0,"-18"0"0,-17-17 16,35 34 46,18 19-62,-18 52 16,17 18-1,-17-1 1,18 1 0,17 0-1,0-18 17,-17-35-17,0-53-15,-1 18 16,19-18-1,-19-18-15</inkml:trace>
  <inkml:trace contextRef="#ctx0" brushRef="#br0" timeOffset="12565.118">14058 970 0,'0'0'0,"-35"-18"15,17 18-15,18-17 16,53-1-1,35 1 1,71-1 15,-18 0-15,0 1 0,-70-1-1,-36 0 1,-70 18 31,0 18-32,17 17 1,18 36 0,53-1-1,0-17 1,-36-35-16,1 35 31,-36 0-31,-70-36 16,-18 1-1,18-18 1</inkml:trace>
  <inkml:trace contextRef="#ctx0" brushRef="#br0" timeOffset="13612.728">16192 1023 0,'0'0'0,"18"0"0,-18-35 15,0-1 1,0 1-1,-35 18 1,-36-1 0,-17 18-1,0 35 1,17 18 0,54-18-1,-1 36 1,89 17-1,-1-35 1,18-35 0,-17-18-1,-18-36 1,-36-16 0,19-54-1,-36 53 1,0 35-1,-36 71 17,36-35-32,0 17 15,18 53 1,17-35 15,18-18-15,-17-35-16</inkml:trace>
  <inkml:trace contextRef="#ctx0" brushRef="#br0" timeOffset="14080.015">16510 1005 0,'0'0'0,"0"-17"0,0-1 16,0-17-1,-18 17 1,1 18-1,-1 35 1,18 36 0,0-18-1,18 18 1,17-36 15,0-18-15,1-17-1,34-35 1,-35-35 0,1-19-1,-19 19 1,1 35 0,-18 70 15,-18 18-16,18 0 1,0 53 15,18-89-31,0 18 16,-1-35-16,1 0 16</inkml:trace>
  <inkml:trace contextRef="#ctx0" brushRef="#br0" timeOffset="14447.521">17039 600 0,'0'0'15,"0"-18"-15,0 0 0,-17-17 16,17 53 31,0 35-32,0-18 1,0 36-16,17 34 16,1 1 15,-18 0-16,35 0 1,-17-53 0,17 17-1,0-52 1,1-36 0</inkml:trace>
  <inkml:trace contextRef="#ctx0" brushRef="#br0" timeOffset="14926.751">17074 935 0,'-17'-18'0,"34"36"0,-69-36 16,52 1-16,52-1 31,-34 18-15,88 0-1,0-18 1,-18 1 0,-18-1-1,-52 18 1,-53 18 15,0 17-15,17 53-1,18-17 1,70-18 0,1-18-1,17-35 1,-70 0-16,52-35 16,-52-36-1,-18-17 1,-35 0 15,-71 17-15,35 36-1,18 35-15</inkml:trace>
  <inkml:trace contextRef="#ctx0" brushRef="#br0" timeOffset="15658.916">17956 970 0,'18'35'31,"-18"1"-15,0 17 0,0 0-1,0-1 1,0-69 31,0-1-32,0 1-15,0-54 16,0 36-16,18-54 16,17 37-1,18 16 1,0 72 15,17 34-15,-17-17-1,-17 0 1,-19-53 0,1-35 15,-1-36-16,1 1 1,17 17 0,-35 35-16,36 18 15,52 53 1,-18 70 15,-70-52-15,0-18-16,0 0 15,-35-18 1</inkml:trace>
  <inkml:trace contextRef="#ctx0" brushRef="#br0" timeOffset="16158.229">18909 988 0,'0'0'0,"18"-18"16,-18-17 0,0 0-1,-53 35 1,-18 0-1,-17 35 17,17 35-17,54 1 1,70-18 0,35 0-1,-18-36 1,1-52-1,-53-18 1,-18-17 0,0 17-1,0 35 1,0 53 0,0 54-1,35-19 1,0-17-1,0-18 1,-35-17 0</inkml:trace>
  <inkml:trace contextRef="#ctx0" brushRef="#br0" timeOffset="16609.154">19367 600 0,'0'0'0,"0"-36"16,-17 36-16,17-17 15,0 34 48,0 1-63,0 0 16,0 123-1,-18-35 1,18-1-1,0 1 1,0 0 0,35-18-1,-17-52 1,53-1 0,-36-35-1,18-35 1</inkml:trace>
  <inkml:trace contextRef="#ctx0" brushRef="#br0" timeOffset="16925.353">19367 1005 0,'-17'-35'31,"52"35"-16,53-18 1,-52 18-16,17 0 16,70-17-1,-52 17 1,-36 0 0,-35 17-1,0 19 1,0 34-1,0-34 1,-18 17 0,1-53-1</inkml:trace>
  <inkml:trace contextRef="#ctx0" brushRef="#br0" timeOffset="17105.621">19773 794 0,'0'0'0,"0"-124"15,0 71 1</inkml:trace>
  <inkml:trace contextRef="#ctx0" brushRef="#br0" timeOffset="17472.908">20161 882 0,'18'0'31,"-18"-18"-31,0 1 16,-35 17 15,-36 17-15,0 36-1,54-35-15,-36 52 32,35-17-32,36 71 15,35-54 17,35-34-17,-17-36 1</inkml:trace>
  <inkml:trace contextRef="#ctx0" brushRef="#br0" timeOffset="17921.915">20567 988 0,'0'0'0,"0"-36"16,0 1 0,-18 18-1,-17 17 1,-53 35-1,35 18 17,35 17-32,36 1 15,35-1 1,17-52 15,-17-36-15,0-52-1,-18-1 1,1 1 0,-19 34-1,-17 72 1,18 17 0,0 35-1,-1 0 1,19-35-1,-1-18 1,0-17 0</inkml:trace>
  <inkml:trace contextRef="#ctx0" brushRef="#br0" timeOffset="18237.165">21184 635 0,'0'0'0,"0"-18"15,-35-52 1,17 52 0,18 36 15,0-1-31,0 54 15,0 88 1,0-18 0,0 0-1,-17-18 17,-1-17-17,0-18 1,18-52-16</inkml:trace>
  <inkml:trace contextRef="#ctx0" brushRef="#br0" timeOffset="18607.369">21449 670 0,'0'0'0,"0"-35"0,0-18 16,0 35-16,0 1 15,-18-1 17,18 53-1,0 36-16,0 70 1,0-88-16,0-18 16,-17 18-16,17 18 15,-18 105 1,0-88 0,18-17-1,0-53 1</inkml:trace>
  <inkml:trace contextRef="#ctx0" brushRef="#br0" timeOffset="19253.135">21625 970 0,'0'0'15,"0"18"16,0 17-15,0-17-16,0 52 16,0 1-1,36-54 1,-1 19 0,53-36-1,-53-36 1,36-52-1,-18 18 1,-18-1 0,-17 18-1,-36 53 17,-35 53-17,-17 18 16,-1 52-15,53-70-16,-17 53 16,-35 123-1,70-52 1,0-19 0,0-17-1,0-70 1,-18-18-1,-35-53 1,-18-53 0,-52-35-1,88 0 1,52-1 0,89 1-1,18 18 16,-71 52-31</inkml:trace>
  <inkml:trace contextRef="#ctx0" brushRef="#br0" timeOffset="29553.485">2399 2417 0,'0'-36'31,"18"36"-15,-18-17 0,0 34 77,-18 1-93,-17 35 16,17 17 0,-17 36-1,35-71 1,-18 54-16,0 34 31,18-52-15,18-18-1,35-53 1,53-18 0,-53-35-1</inkml:trace>
  <inkml:trace contextRef="#ctx0" brushRef="#br0" timeOffset="29752.958">2205 2646 0,'0'0'0,"-88"0"15,52 0 1,177-35 31,-105 35-32,-1-18-15,53 0 0</inkml:trace>
  <inkml:trace contextRef="#ctx0" brushRef="#br0" timeOffset="30135.885">2646 2663 0,'0'0'0,"17"0"16,1 0-16,0 0 15,17-17 1,-17-18 15,-1-18-15,-34 17-1,-19 36 1,-34 53 0,17 0-1,18 35 1,35 1 0,17-19-1,71 1 1,-17-54-1,0-17 1</inkml:trace>
  <inkml:trace contextRef="#ctx0" brushRef="#br0" timeOffset="30500.96">3104 2734 0,'0'0'0,"0"-18"0,0-35 15,0 18 16,-17 18-15,-1 17 0,1 17 15,17 36-15,-18 18-1,18-18 1,18-1-1,-1 1 1,-17-17 0,0-1-1,-17-17 1,-19-1 0,19-17-1,-19 0-15,1 0 31,17-35-31</inkml:trace>
  <inkml:trace contextRef="#ctx0" brushRef="#br0" timeOffset="30885.093">3334 2293 0,'0'0'0,"0"-18"16,17 1-1,1 17 1,0 17 0,-1 19-1,1 70 16,-36-1-31,1 19 32,-1-1-17,18-35 1,0-17 0,18 0-1,35-54 1,-1-17-1,1-35 1</inkml:trace>
  <inkml:trace contextRef="#ctx0" brushRef="#br0" timeOffset="31052.865">3404 2699 0,'-17'0'0,"34"0"0,-52 0 0,35-18 31,71 0-15,34-17-1,-69 35-15</inkml:trace>
  <inkml:trace contextRef="#ctx0" brushRef="#br0" timeOffset="31549.473">4092 2628 0,'0'-35'32,"-17"35"-1,-54 53 0,36 0-15,-1 53-1,54-18 1,53-18 0,-54-52-16,89 17 15,-53-35 1,18-53 0,-54-17-1,-17-54 1,-35 18-1,-18 36 17,18 35-17,17 52-15</inkml:trace>
  <inkml:trace contextRef="#ctx0" brushRef="#br0" timeOffset="32084.812">4498 2628 0,'0'18'31,"0"17"-15,0 53 0,0-70-16,0 35 15,53 35 1,0-35-1,35-53 1,-35-18 0,0-17-1,-36-53 1,-17-18 0,0 18-1,0 70 1,-17 53-1,17 54 17,17-1-32,36 0 31,18-35-15,-1-18-1</inkml:trace>
  <inkml:trace contextRef="#ctx0" brushRef="#br0" timeOffset="32400.493">5221 2311 0,'0'0'16,"0"-18"-16,-18 0 0,-17-17 15,18 35 17,-19 0-17,36 124 1,0-19 0,36 54-1,-1-18 1,-18-17-1,19-54 1,-19-34 0</inkml:trace>
  <inkml:trace contextRef="#ctx0" brushRef="#br0" timeOffset="32565.331">5080 2716 0,'0'0'15,"-35"-53"-15,35 18 16,53 18 15,70 17-15,-52 0-16</inkml:trace>
  <inkml:trace contextRef="#ctx0" brushRef="#br0" timeOffset="32848.838">5556 2593 0,'0'0'16,"0"-18"-1,0 36 1,18 17 0,-18 53-1,0 36 1,0-89-16,0 36 15,-18 52 1,1-35 0,17 1 15,0-54-15,-18-53-1</inkml:trace>
  <inkml:trace contextRef="#ctx0" brushRef="#br0" timeOffset="33097.459">5521 2505 0,'18'-18'15,"-36"36"-15,53-54 0,18 19 16,-18 34-16,18 19 15,18 87 1,-36-17 0,-35-18-1,-35-17 1,-18-36 15,0-17-31</inkml:trace>
  <inkml:trace contextRef="#ctx0" brushRef="#br0" timeOffset="33580.662">5980 2681 0,'-53'0'32,"53"18"-17,-18-1-15,18 36 32,0 0-17,53 0 1,0-18-1,17-35 1,-34 0-16,-19-17 16,1-36-1,-18-71 1,0 54 0,0 52-1,-18 53 1,18 36-1,18 17 1,35 0 0,0-35-1,0-35 17</inkml:trace>
  <inkml:trace contextRef="#ctx0" brushRef="#br0" timeOffset="33896.631">6456 2346 0,'0'-35'0,"0"70"0,0-88 0,-18 0 16,1 18-1,17 52 32,0 19-31,17 34-16,18 89 15,1 17 1,-19-123 0,19 88-1,-36-52 1,17-19-1,-17-34 1</inkml:trace>
  <inkml:trace contextRef="#ctx0" brushRef="#br0" timeOffset="34078.739">6438 2681 0,'0'0'0,"-17"-18"0,17 1 16,0-1-16,52 18 31,-34 0-31,53-17 16,-36-19 0</inkml:trace>
  <inkml:trace contextRef="#ctx0" brushRef="#br0" timeOffset="36161.953">7638 2646 0,'0'17'0,"-18"-17"16,0 0 0,1 0-16,-19 0 15,19 0 16,-1 0-15,18 18 31,18-18-31,88 0-1,123 18 1,71-1-1,-141-17 1,-89 0-16,89 0 16,-89 0-1,-34 0 1,-36-17 15,0-1 0,17-17 1,-17-18-17</inkml:trace>
  <inkml:trace contextRef="#ctx0" brushRef="#br0" timeOffset="36543.02">8661 2399 0,'0'0'15,"0"-18"1,-18 18 0,18 18 62,0 0-78,35-1 0,18 54 15,0-1 17,18 18-17,-36-17 1,-35-18 0,0-18-16,-18 18 15,-52 0 1,-54-18-1,18 1 1,36-36 0,52 0-16</inkml:trace>
  <inkml:trace contextRef="#ctx0" brushRef="#br0" timeOffset="41387.465">9701 2663 0,'-17'0'0,"-1"18"15,0-18 1,1 18 15,17-1 0,17-17 16,1 0-47,0-17 16,-1 17-16,19-36 15,-1-16 1,-17-19 0,-18 36-1,0 17 1,0 0 0,-36 36-1,19 0 1,-36 52-1,-18 18-15,1 54 32,70-90-17,0 19 1,35-18 0,53-18-1,0-35 1,0-35-1,-52 17-15</inkml:trace>
  <inkml:trace contextRef="#ctx0" brushRef="#br0" timeOffset="42069.291">10107 2769 0,'-18'0'16,"18"36"0,-17-1-1,17-18-15,0 19 16,0-1-1,0-17 1,-18-18 15,1-36-15,-1-34 0,0-36-1,18 18 1,18 53-1,35 70 17,35 35-17,-70-52-15,52 70 16,-35-53 0,-35 1-1,0-54 16,-35-35-15,18-35 0,17 70-16,0-35 15,0 1 1,105 69 0,-34 54-1,-1 17 1,-34-18-1,-36 1 17,0-36-17,0 1 1,17-36 0</inkml:trace>
  <inkml:trace contextRef="#ctx0" brushRef="#br0" timeOffset="42800.256">10901 2716 0,'17'-53'31,"-17"36"-31,-17-1 16,-18 1-1,-36 17 1,18 35 15,35-18-31,-17 36 16,0 36 0,53-1-1,52-18 1,36-34-1,-18-36 1,-35-53 0,-18-18-1,-17-35 1,-18 53 0,0 36 15,0 52-31,0 36 15,53-1 1,0-17 15,35-18-15,0-35 0,18-17-1,-35-54 1,-36-17-1,-35 0 1,0 52 0,0 19-1,0 34 1,-18 54 0,18 0-1,0-1 1,18 1-1,-1-36 1,-17-17 15</inkml:trace>
  <inkml:trace contextRef="#ctx0" brushRef="#br0" timeOffset="42969.28">11518 2505 0,'-17'-36'16,"34"72"-16,-34-124 0,-1 35 16,18 0-1,-18 35 1,1 18 0,17 18-1,-18-18-15</inkml:trace>
  <inkml:trace contextRef="#ctx0" brushRef="#br0" timeOffset="43696.381">11853 2187 0,'0'0'0,"0"-17"47,0 34 31,0 1-78,0-1 16,0 19-16,0-19 16,18 142-1,0 18 1,-1-19-1,19-17 1,-19-70 0,18-36-1,-17-35 1,0 0-16</inkml:trace>
  <inkml:trace contextRef="#ctx0" brushRef="#br0" timeOffset="44296.344">12524 2699 0,'0'-18'0,"0"0"16,0 54-16,0-89 16,0 35-16,-18 1 15,-17-19 1,-36 19-1,36 17 1,-36 70 0,54 1-1,17-1 17,70 1-17,1-36 1,-1-35-1,-34-18 1,-1-52 0,-17-1-1,-18 18 1,0 36 0,0 34-1,17 54 1,36 35-1,0-36 1,-18-34 0,1-19-1</inkml:trace>
  <inkml:trace contextRef="#ctx0" brushRef="#br0" timeOffset="44897.554">12894 2222 0,'0'0'0,"-18"-35"16,1 0-1,-1 70 16,0 36-15,18-54 0,0 72-16,18 69 15,0-17 17,-1-17-17,19-18 1,-36-36-1,17-34 1,-17-19 0,18-34-1,0-36 1,-1-53 0,18-18-1,1 19 1,-1 69-1,36 107 1,-36 35 0,0-1-1,-35-16 1,-35-19 15,-18-34-15,18-19-16,-36-17 15,18 0 1,53-35-16</inkml:trace>
  <inkml:trace contextRef="#ctx0" brushRef="#br0" timeOffset="45294.659">13423 2258 0,'0'0'0,"0"-71"31,0 54 0,0 34 1,0 36-17,0 53 1,0-53-16,18 123 16,17-17-1,-17-36 1,-1-17-1,19-53 1,-1-53 0</inkml:trace>
  <inkml:trace contextRef="#ctx0" brushRef="#br0" timeOffset="45677.438">13741 2752 0,'0'17'15,"17"-17"1,1 0 0,17 0-1,1-35 1,-1-18-1,-35-17 1,0 17 0,-18 17-1,-35 54 1,0 53 0,53-54-16,-35 71 15,35 53 16,18-52-15,17-36 0,18-36-1,-18-17-15</inkml:trace>
  <inkml:trace contextRef="#ctx0" brushRef="#br0" timeOffset="46011.358">14287 2805 0,'-17'0'0,"34"0"0,-52 0 16,18 0 0,17 17-1,35-17 17,35 0-17,19 0 1,-19-17-1,-52-1-15</inkml:trace>
  <inkml:trace contextRef="#ctx0" brushRef="#br0" timeOffset="46925.818">14587 2716 0,'0'0'0,"0"-17"0,36-19 31,-1 36 0,0 18-15,18 35 0,-35-18-16,17 18 15,-17 53 1,-18-35-1,0-36 1,0-17 0,0-71 15,0 35-31,-18-70 31,18-53-15,18 0-16,35 35 15,-18 53 17,18 35-17,-36 18-15</inkml:trace>
  <inkml:trace contextRef="#ctx0" brushRef="#br0" timeOffset="47275.153">15081 2681 0,'0'18'31,"18"-18"-31,17-18 16,0-35-1,1-17 1,-36 52-1,0-17 1,-18 17 0,-17 36-1,0 52 1,17 36 0,18 35-1,35-88 1,18 35-1,0-52 1,-35-36-16</inkml:trace>
  <inkml:trace contextRef="#ctx0" brushRef="#br0" timeOffset="47592.519">15557 2663 0,'0'-35'0,"0"70"0,0-105 16,0 52-1,-35-17-15,18 35 32,-19 35-17,19 53 1,17 36 0,-18-1-1,0 19 1,18-37-1,0 1 1,0-35 0,0-18-1,18-53 17,-18-18-32,18-53 15</inkml:trace>
  <inkml:trace contextRef="#ctx0" brushRef="#br0" timeOffset="47857.547">15416 2593 0,'0'0'0,"0"-35"0,0-18 32,53 53-17,-17 0-15,16 17 16,54 54-1,0 52 1,-88-34 0,-36-1-1,-35-35 1,-35-36 0,35-17-1,35 0-15</inkml:trace>
  <inkml:trace contextRef="#ctx0" brushRef="#br0" timeOffset="48209.617">16192 2558 0,'0'0'0,"-35"-18"16,-18 18-1,0 18 1,-17 52 0,35 36-1,35-35 1,70-1 0,36 1-1,-53-54 1,-18-52-1,-35-36 1,0-34 15,-18-36-15,1 70 0,17 53-1</inkml:trace>
  <inkml:trace contextRef="#ctx0" brushRef="#br0" timeOffset="48539.784">16404 2699 0,'0'0'0,"18"17"0,35 19 16,-18 34-1,0-17 1,-35 35 15,0-52-31,0-19 31,-17 1-31,-1-36 32,0-52-17,18-19 1,0 54-16,0 0 15,36-141 1,-36 70 0,0 88-16</inkml:trace>
  <inkml:trace contextRef="#ctx0" brushRef="#br0" timeOffset="48956.244">16898 2134 0,'0'0'0,"-18"-17"0,18-1 32,0 36 14,0-1-30,0 89 0,0-71-1,0 18-15,-35 88 16,35-17 0,0-1-1,0-34 1,0-1-1,18-35 1,35 0 15,0-53-15,-18-18 0,0-17-16</inkml:trace>
  <inkml:trace contextRef="#ctx0" brushRef="#br0" timeOffset="49105.623">17022 2522 0,'0'0'0,"-18"-17"0,0-1 16,18 0 0,71 1-1,-54 17-15</inkml:trace>
  <inkml:trace contextRef="#ctx0" brushRef="#br0" timeOffset="49521.691">17427 2540 0,'0'0'16,"-17"0"-16,-19 18 15,36-1 1,0 1-1,-17-18 1,17-18 31,0 1-31,0-19-1,-18 36-15,18-35 16,18 17 15,-1 18-31</inkml:trace>
  <inkml:trace contextRef="#ctx0" brushRef="#br0" timeOffset="50155.237">17815 2046 0,'0'-35'31,"0"52"16,-17 1-47,17 0 0,0 35 15,0-18-15,0 53 16,0 89 0,0 52-1,0-88 1,0-53-1,17-35 1,-17-35 0,18-54 15,-18 1-15,35-71-1,0-17 1,1 17-1,17 71 1,35 70 0,-18 71-1,1 35 1,-53-35 0,-18-36-1,0-17 1,-18-35-1,18-36 17</inkml:trace>
  <inkml:trace contextRef="#ctx0" brushRef="#br0" timeOffset="50456.233">18397 2187 0,'0'-17'0,"0"34"0,0-52 15,0 53 32,0 52-31,0 54-1,18 34 1,-18 1 0,0-35-1,18-36 1,-18-53 0</inkml:trace>
  <inkml:trace contextRef="#ctx0" brushRef="#br0" timeOffset="50636.938">18344 2593 0,'0'0'16,"0"-53"0,36 35-1,34 18 1,1-17-1,-36-1-15</inkml:trace>
  <inkml:trace contextRef="#ctx0" brushRef="#br0" timeOffset="51288.71">18732 2681 0,'0'0'0,"0"35"16,0-17-16,0 35 15,0 0 1,0-18 0,0-53 15,0 1-16,-17-54 1,-1 36-16,18-18 16,35-70 15,1 70-31,52 35 16,0 71-1,-17 88 16,-54-53-15,-17-35 0,0-18-1,0-70 17,0-35-17,0 34-15,53-69 16,0-19-1,18 54 1,-1 70 0,-17 88-1,-35 88 1,-18-52 0,-18-19-1,1-34 16,17-36-15,0-52 15</inkml:trace>
  <inkml:trace contextRef="#ctx0" brushRef="#br0" timeOffset="51618.96">19685 2258 0,'0'0'0,"0"-71"15,0 36 1,0 0-16,-18-1 16,18 19-1,0-1 16,0 36-15,0 52 0,18 89-1,-18 53 1,0-18 0,-18 0-1,-17-124 1,17-52-1</inkml:trace>
  <inkml:trace contextRef="#ctx0" brushRef="#br0" timeOffset="52385.61">16810 2399 0,'-18'18'15,"18"-1"1,18-17 0,-1 0-1,19 0 1,-19 0 0,19 0-1,-19 0-15,19-17 16,-1 17-1,0-18 1</inkml:trace>
  <inkml:trace contextRef="#ctx0" brushRef="#br0" timeOffset="59838.297">0 4339 0,'0'18'78,"0"-1"-31,35-17-16,18 0-31,0 0 0,18 0 16,140 0-1,-140 0-15,123 0 16,-53 0 0,-53 0 15,-35 0-31,-35 0 31,-1 0 47,1 0-62,0-17 0,-1-1-16,-17 1 15</inkml:trace>
  <inkml:trace contextRef="#ctx0" brushRef="#br0" timeOffset="60356.7">970 4163 0,'0'0'0,"-18"-18"31,1 0-15,-1 18 15,18 36 32,18-36-63,-18 17 0,70 36 15,1-17 1,17 17 0,-17-18-1,-18 0 17,-53-17-32,0-1 15,0 36 1,-36-17-1,-52 16 1,0-16 0,-18-1-1,36 0 1,17-17 0,106-18 15</inkml:trace>
  <inkml:trace contextRef="#ctx0" brushRef="#br0" timeOffset="67959.209">2417 4057 0,'-18'0'0,"36"0"0,-54 0 31,19-18-15,-1 18-1,-35 36 1,0 34 0,35-52-16,1 88 15,-18-1 1,35 1-1,-18-18 17,18-35-17,18-35 1,-1-18 0,1-18-1</inkml:trace>
  <inkml:trace contextRef="#ctx0" brushRef="#br0" timeOffset="68440.68">2293 4127 0,'0'18'0,"0"-36"0,18-34 15,35-1 1,17 17-1,18 19 1,1 17 15,-72 17-31,1-17 16,17 53 0,-35 0-1,-35 18 1,-36-1-1,-52-17 1,52-17 0,71-1-1,0 18 1,36-18 0,16 0-1,-16 18 1,-1-18-1,-17 1 1,-1-19 15,1-17-15,35 0-16</inkml:trace>
  <inkml:trace contextRef="#ctx0" brushRef="#br0" timeOffset="68830.187">2875 4480 0,'0'0'0,"18"-17"47,-1 17-47,19-36 15,-19 1 1,-17 17 15,-17 18-15,-1 0 0,-35 36-1,53-19-15,-35 19 16,17 52-1,18-53 1,18 18 0,70 0-1,0-53 1,89 0 0</inkml:trace>
  <inkml:trace contextRef="#ctx0" brushRef="#br0" timeOffset="69373.34">3881 4463 0,'0'0'0,"0"17"31,0 1-15,0 0-16,35 34 31,-35-34-31,17 35 16,-17 35 0,0-53-1,0-17 1,0-36 15,0-34-15,0-19-1,18-17 1,17 17 0,1 36-1,-19 17 1,-17 1-16</inkml:trace>
  <inkml:trace contextRef="#ctx0" brushRef="#br0" timeOffset="69839.17">4286 4445 0,'-17'0'47,"-1"18"-32,0 35 1,18 17 0,0-17-1,71 0 1,-36-35-1,36-18 1,-18 0 0,-18-53-1,0-18 17,-35 53-32,0-70 15,0 53 1,0 17-1,0 54 1,0 17 0,0 17-1,18-17 1,17 0 0,-17-35-1</inkml:trace>
  <inkml:trace contextRef="#ctx0" brushRef="#br0" timeOffset="70239.085">4815 4710 0,'0'17'32,"-17"-34"30,17-1-62,-18-17 16,0-1-1,1-52 1,17 18 0,70 17-1,54 53 1,52 35-1,-140-17-15,69 70 16,-105-18 0,-17-17-1,-19 18 1,36-36 15,0-17-15,18-18-16</inkml:trace>
  <inkml:trace contextRef="#ctx0" brushRef="#br0" timeOffset="71071.07">6597 4039 0,'0'-17'47,"0"-1"-47,0 0 16,18-35 0,-36-52-1,-35 52 1,18 35-1,-18 36 1,-18 70 0,18 35-1,0 36 1,36-18 0,17 36 15,17-89-16,19 18 1,-1-53 0,-17-36-1,-1-17 1</inkml:trace>
  <inkml:trace contextRef="#ctx0" brushRef="#br0" timeOffset="71258.922">6121 4533 0,'70'18'0,"-140"-36"0,34 18 16,-17-17-1,53-1 1,53 0 0,18 1 15,52 17-16,36-36 1,-106 36-16</inkml:trace>
  <inkml:trace contextRef="#ctx0" brushRef="#br0" timeOffset="71903.075">6879 4374 0,'0'0'0,"18"0"15,-18-17 1,-18 17-1,-35 0 1,0 17 0,0 54 15,53-36-31,53 36 31,18-36-15,-1-35-1,-34 0 1,-36-35 0,0-18-1,0 0 1,-18 18 0,0 35-1,18 35 1,18 18-1,17-18 1,18 0 0,35 1 15,-17-36-31,0-36 16,-19-16 15,-34-19-16,-18 18 1,0 35 0,0 54 15,0 17-15,0-36-16,0 1 15,0 35 1,18-36-1,-1-17 1</inkml:trace>
  <inkml:trace contextRef="#ctx0" brushRef="#br0" timeOffset="72071.952">7355 4198 0,'0'0'16,"-17"-35"-16,17-1 0,-36-34 15,19 17 1,-1 53 0,1 0-1,17 53 1</inkml:trace>
  <inkml:trace contextRef="#ctx0" brushRef="#br0" timeOffset="72453.756">7620 3969 0,'18'0'0,"-36"0"0,36-18 15,-18-17 1,0 17 0,17 36 15,-17 35-15,18-36-16,-18 54 15,18 88 1,-18-18-1,17-35 1,-17-1 0,18-16-1,-1-54 1,19-35 0</inkml:trace>
  <inkml:trace contextRef="#ctx0" brushRef="#br0" timeOffset="72852.44">8043 4445 0,'18'18'16,"17"-18"-1,-17 0-15,52 0 16,1-18 0,-18 0-1,-35-17 1,-36 0 0,-35 17-1,-35 18 16,0 35-15,52 18 0,19 18-1,34-18 1,54 0 0,52-18-1,-70-17-15</inkml:trace>
  <inkml:trace contextRef="#ctx0" brushRef="#br0" timeOffset="73433.797">8996 4463 0,'0'0'0,"17"-36"16,-17-17 15,0 36-31,-35 17 15,-18-18 17,-35 36-17,0 70 1,53-17 0,70-1-1,18-17 1,0-35-1,17-18 1,-17-18 0,-18-35-1,1-35 1,-19-53 0,-17 0-1,0 0 1,-53 52-1,18 36 17,18 71-17,-1 88 1,18-18 0,0 53-1,0-17 1,18 17-1,-18-53 1,0-35 0,0-18-1,17-35 1</inkml:trace>
  <inkml:trace contextRef="#ctx0" brushRef="#br0" timeOffset="74199.207">10213 4145 0,'0'0'0,"-18"-18"0,-17-34 31,0 34-31,17 0 15,18 54 17,0 52-17,18 18 1,-1 17 0,-17-17-1,18-36 1,-18 1-1,35 0 1,-17-54 0,17 1-1,0-36 1,1-17-16</inkml:trace>
  <inkml:trace contextRef="#ctx0" brushRef="#br0" timeOffset="74383.038">10089 4427 0,'-52'0'31,"104"0"-31,-122-17 16,70-1-1,35 0 1,36 1-1,52-1 1</inkml:trace>
  <inkml:trace contextRef="#ctx0" brushRef="#br0" timeOffset="75098.136">10442 4410 0,'0'0'0,"18"0"16,35 17 15,-18-17-31,0-17 32,1-19-17,-36 1 1,0 18-16,0-19 15,-36 19 1,-17 52 0,36-17-1,-1 52 1,18 36 0,18-36-1,17-34 1,18-1 15,0-35-31,17 0 16,1-53 15,35-17-15,0-19-1,-71 19 1,-35 35-1,0 17 1,-53 18 0,18 0-1,-1 35 1,36 0 0,18 36-1,35 0 1,0-19-1,-35 19 1,-36-36 15,-53 1-31,-17-36 32,35 0-17,36-18-15</inkml:trace>
  <inkml:trace contextRef="#ctx0" brushRef="#br0" timeOffset="75480.811">11465 4110 0,'0'0'16,"-17"-35"-16,-1-18 31,18 17-31,0 19 16,0 70 31,0-18-47,0 35 15,18 54 1,17-18 0,-17 17-1,-1-52 1,1-1 0,-1-17-1,1-53 1</inkml:trace>
  <inkml:trace contextRef="#ctx0" brushRef="#br0" timeOffset="75646.886">11518 4445 0,'0'0'0,"-53"-18"0,36-17 31,34 17-15,54 1-1,35 17 1,-18-18 0</inkml:trace>
  <inkml:trace contextRef="#ctx0" brushRef="#br0" timeOffset="75948.212">12083 4286 0,'0'0'0,"17"-17"15,-17-1 1,0 0 0,-35 1 15,-53 34 0,35 19-15,35-1-16,-52 35 15,52 19 1,18-19 0,71 1-1,-1-54 1,-52-17-16</inkml:trace>
  <inkml:trace contextRef="#ctx0" brushRef="#br0" timeOffset="76427.837">12506 4322 0,'0'0'15,"18"0"-15,-1-18 16,1-17 0,-18 17-1,0 0 1,-18 18-1,-35 0 1,-35 36 0,18 52-1,34-18 1,36 1 0,36-18-1,-1-18 1,18-35-1,0-18 1,-18-34 15,0-37-31,1 36 16,-36 18 0,0 88 30,0-35-46,0 35 16,0 0 0,0-18-1,0-18-15</inkml:trace>
  <inkml:trace contextRef="#ctx0" brushRef="#br0" timeOffset="76794.86">12965 4322 0,'0'0'0,"0"-71"16,17 36-1,1 17 1,-36 18 31,1 0-32,17 35 1,-18 18 0,18-35-16,18 52 15,17 1 1,-18 0 0,-34-1-1,-18-17 1,-18-35-1,-36-18 1,37 0 0,16-18-1</inkml:trace>
  <inkml:trace contextRef="#ctx0" brushRef="#br0" timeOffset="77211.005">13406 4339 0,'17'0'16,"-34"0"-16,69-35 15,-16 17 1,-19 18-16,19-35 15,17 0 1,-53-18 15,-18 35-31,-35 18 16,-35 35 0,17 36-1,18 52 16,53-52-15,53-18 0,18 0-1,-1-53 1,1 0 0,-36-18-16</inkml:trace>
  <inkml:trace contextRef="#ctx0" brushRef="#br0" timeOffset="77543.975">13899 4286 0,'0'-17'15,"0"34"-15,18-52 0,-18 17 0,18-17 16,-18 17 0,0-17-1,-36 35 16,1 0-15,0 0 0,35 35-1,0 36 1,35 0 0,-17-1-1,-18 1 1,-18-1-1,-17-52 1,-106-1 0,53-17-1</inkml:trace>
  <inkml:trace contextRef="#ctx0" brushRef="#br0" timeOffset="78907.977">3369 4568 0,'-18'0'16,"1"0"0,-1 0 62,36 0-31,52 0-16,-52 0-31,35 0 15,0 0 1,-36 0 0,-34 0 31,-1 0-32,-17 0-15,-18 0 16,-18 0-1,1 0 1,52 0 0</inkml:trace>
  <inkml:trace contextRef="#ctx0" brushRef="#br0" timeOffset="83833.713">2275 5539 0,'0'-18'0,"0"36"94,0-1-94,0 1 0,-17 52 16,-1 19-1,-17 16 1,0 19 0,17-18-1,18-18 16,0-35-31,35-18 32,18-35-17,0-17 1,0-19 0,-18-17-16</inkml:trace>
  <inkml:trace contextRef="#ctx0" brushRef="#br0" timeOffset="84055.095">2046 5891 0,'0'0'0,"-18"0"0,-34-17 15,34 17-15,18-18 16,35 0-1,53 18 1,18-35 15,-53 35-31</inkml:trace>
  <inkml:trace contextRef="#ctx0" brushRef="#br0" timeOffset="84449.153">2505 5944 0,'0'0'16,"17"0"-16,19 0 15,-1-17 1,18-19-1,-53 19-15,17-19 32,-17 1-17,-35 35 1,-18 0 0,0 18-1,18 35 1,17 35-1,18 0 1,53 0 0,18-35-1,-18-53 1,-18 0-16</inkml:trace>
  <inkml:trace contextRef="#ctx0" brushRef="#br0" timeOffset="84831.674">3016 5927 0,'0'0'0,"0"-36"0,0 1 31,0 17 0,-17 18 0,-1 36-15,0 17 0,18 17-1,36 1 1,-19-54-16,-17 54 16,0-36-1,0 1 1,-35-1-1,-18-18 1,88-34 15,-88 34-15,36-34 0</inkml:trace>
  <inkml:trace contextRef="#ctx0" brushRef="#br0" timeOffset="85231.905">3457 5644 0,'0'0'0,"-17"-35"16,-1 35 15,18 18 0,0-1-15,0 54 0,0 17-1,-18 18 1,18-53-16,-35 70 15,35-17 1,0-35 0,35-1-1,1-52 1,-1 0 0,35-54-1,-70 19 1</inkml:trace>
  <inkml:trace contextRef="#ctx0" brushRef="#br0" timeOffset="85397.867">3334 5997 0,'0'0'0,"-18"-17"15,71-1 1,53 0-1,35 1 1,-35 17 0</inkml:trace>
  <inkml:trace contextRef="#ctx0" brushRef="#br0" timeOffset="86163.917">4022 5997 0,'0'-17'16,"-18"17"15,18-18-16,18 18 32,-18-18-15,-18 18 61,-17 53-77,-1 18 0,1 17-1,35 0 1,53-17-1,18-18 1,17-53 0,0 0-1,-70-18-15,17-53 32,-35-34-17,0-19 1,-53 18-1,18 71 1,-1 35 0,1 0-1</inkml:trace>
  <inkml:trace contextRef="#ctx0" brushRef="#br0" timeOffset="86762.221">4427 6050 0,'0'-18'16,"-17"18"15,17 36-15,-18 34-1,18 1 1,18-1-1,-1-34-15,19-1 16,34-17 0,-17-18-1,18-36 1,-36-87 15,-17-1-15,-1 19-1,-17 69 1,-17 36 0,-19 53-1,19 71 1,17-36 0,35 0-1,0-35 1,0-35-1,1-18 1</inkml:trace>
  <inkml:trace contextRef="#ctx0" brushRef="#br0" timeOffset="87079.812">5133 5715 0,'0'0'16,"-18"-35"-16,-17-18 16,17 35-1,1 53 17,17-17-17,0 0-15,17 70 16,1 35-1,0 18 1,-18-105 0,0 87-16,0-52 15,0-1 1,0-34 0</inkml:trace>
  <inkml:trace contextRef="#ctx0" brushRef="#br0" timeOffset="87262.035">5098 6015 0,'0'0'0,"0"-35"16,0 17-16,-18-17 16,36-1-1,52 36 1,1 0-1,-18 0 1</inkml:trace>
  <inkml:trace contextRef="#ctx0" brushRef="#br0" timeOffset="87611.275">5415 5944 0,'0'0'16,"35"0"-1,-17 0 1,-18 36 0,0-19-16,0 54 15,-35 105 1,17-88-1,0 89 1,1-71 0,17-36-1,0-35 1,0-17 15,0-36-31,0 1 16</inkml:trace>
  <inkml:trace contextRef="#ctx0" brushRef="#br0" timeOffset="87877.27">5486 6050 0,'0'0'0,"17"-53"16,-17 18-16,18-53 15,17 70 1,18 18-1,0 71 1,-18 17 0,-17 0-1,-18-17 1,-53-18 0,0-18-1,-17-35 16,17 0-31</inkml:trace>
  <inkml:trace contextRef="#ctx0" brushRef="#br0" timeOffset="88392.375">5997 5944 0,'0'18'0,"0"-36"0,0 1 16,0-1-16,-35 0 15,0 18 1,17 0 0,0 53-1,18 35 16,0 1-15,53-1 0,18-35-1,-1-36 1,1-17 0,0-52-1,-36-90 1,-18 37-1,-17 16 1,0 72 0,-17 34-1,-1 72 1,18 16 0,0 1-1,18-18 1,-1-52 15,1-19-31</inkml:trace>
  <inkml:trace contextRef="#ctx0" brushRef="#br0" timeOffset="88526.093">6862 5715 0,'0'0'0,"-71"-53"16</inkml:trace>
  <inkml:trace contextRef="#ctx0" brushRef="#br0" timeOffset="88759.876">6720 5592 0,'0'0'16,"0"17"15,0 1-31,0 17 16,0 53-1,0 36 1,0-71 0,18 105-1,-18-34 1,18-36 0,-18-17-1,17-54 1,1-17-1,0-35 1</inkml:trace>
  <inkml:trace contextRef="#ctx0" brushRef="#br0" timeOffset="88842.227">6879 6015 0,'0'-18'0,"-35"-35"15,70 124-15</inkml:trace>
  <inkml:trace contextRef="#ctx0" brushRef="#br0" timeOffset="88925.64">6879 5891 0,'0'0'0,"18"0"0,35 0 16,17-17 15,-52 17-31</inkml:trace>
  <inkml:trace contextRef="#ctx0" brushRef="#br0" timeOffset="89578.382">7655 6138 0,'0'0'0,"-17"0"15,-19 0 1,1 0 0,17 0-1,54 0 32,-19 0-47,124 0 16,71 18-1,17-18 1,1 0 15,-160 0-31,36 0 16,0 0 0,-53 0-1,-53-18 1,18 18-1,-18-17 1,0-1 0,-18 0 15,18 1-31,0-1 16</inkml:trace>
  <inkml:trace contextRef="#ctx0" brushRef="#br0" timeOffset="90056.145">8643 5803 0,'-18'0'0,"36"0"0,-53 0 16,-36 0-1,54 0 1,17 35 15,17-17-31,71 35 16,18 18 0,18-19-1,-54 1 16,-34 0-15,-36-17-16,-18-1 31,-53 18-15,-17 17 0,-18-17-1,0 18 1,-35-18-1,88-36 1,18-17 0</inkml:trace>
  <inkml:trace contextRef="#ctx0" brushRef="#br0" timeOffset="91654.469">9631 5786 0,'17'17'16,"1"-17"-1,0 0 1,-1-17-16,19-1 15,-1-17 1,-17-1 15,-18 19-31,-18-1 32,-35 18-17,0 35 1,-35 54-1,53-1 1,-18 53 0,0 18-1,18-36 1,-1-17 0,36-36-1,-17-17 1,-1-35-1,-17-36 1,35 1 0</inkml:trace>
  <inkml:trace contextRef="#ctx0" brushRef="#br0" timeOffset="91839.149">9207 6191 0,'-17'-17'0,"17"-1"32,53 18-17,35 0 1,18 0 0,0 0-1</inkml:trace>
  <inkml:trace contextRef="#ctx0" brushRef="#br0" timeOffset="92603.195">10072 6050 0,'0'-18'16,"-18"1"-1,1 17 1,-36 0 0,35 0-16,-53 35 15,1 18 1,35 18-1,35-1 1,52-17 15,37-18-31,-36-35 16,0-17 0,-18-36-1,-18-35 16,-17 35-15,0 17 0,0 54-1,-17 35 1,-1 0 0,18 17-1,35-17 1,36-35-1,0-18 1,17-35 0,-35-36-1,0 1 1,-53 17 0,0 17-1,0 54 16,-18 0-15,-17 35 0,35 17-1,0-17 1,0 0 0,0-18-1</inkml:trace>
  <inkml:trace contextRef="#ctx0" brushRef="#br0" timeOffset="92773.327">10460 5997 0,'0'0'0,"0"-70"0,0-1 31,0 36-31,-18 35 31</inkml:trace>
  <inkml:trace contextRef="#ctx0" brushRef="#br0" timeOffset="93185.635">10918 5680 0,'0'0'0,"-17"-18"15,17 36 48,17-1-63,-17 1 15,0 70 1,0 36 0,-35 17-1,0-18 1,17-35-1,1-17 1,17-53-16,0-1 16,17-34-1</inkml:trace>
  <inkml:trace contextRef="#ctx0" brushRef="#br0" timeOffset="93551.097">11112 6138 0,'0'0'0,"-17"0"31,34 0-15,1 0 0,53 0-1,-54-17-15,36-1 16,35-53-1,-88 36 1,0-18 0,-52 36-1,-54 34 1,35 54 15,36 17-31,35 0 16,35 0 15,53-35-15,18-35-1</inkml:trace>
  <inkml:trace contextRef="#ctx0" brushRef="#br0" timeOffset="94118.047">11871 6032 0,'0'0'0,"0"-17"0,18-18 16,-36 35 15,-35 0-31,-35 17 16,0 54-1,-1 35 17,37-18-17,52-53-15,17 18 16,36 0 0,18-35-1,17-18 1,-18-36-1,1-70 1,17-123 0,-53 123-1,-35-35 1,0 35 0,0 71-1,-35 35 1,18 53-1,-1 106 17,18-53-17,-18 35 1,1-18 0,-1-52-1,0-1 1</inkml:trace>
  <inkml:trace contextRef="#ctx0" brushRef="#br0" timeOffset="94483.493">12400 6138 0,'0'0'0,"-18"0"15,1 0 1,-1 0 0,18-17 46,0-1-46,0 0-1,0 1-15,0-1 16,18 18 15</inkml:trace>
  <inkml:trace contextRef="#ctx0" brushRef="#br0" timeOffset="94849.336">13123 5927 0,'0'0'0,"0"-36"16,-17 36 15,-1 18-16,-53 53 1,54-36 0,-54 71-1,1 17 1,17-35 0,0-35-1,35-53-15</inkml:trace>
  <inkml:trace contextRef="#ctx0" brushRef="#br0" timeOffset="95048.979">12771 6068 0,'0'0'0,"0"-36"0,0 1 16,0-18 0,35 53-1,18 71 1,35 70-1,-35-35 1,17-18 0,1-53-1</inkml:trace>
  <inkml:trace contextRef="#ctx0" brushRef="#br0" timeOffset="95648.415">13317 6385 0,'0'18'0,"0"0"16,-17-1-1,-1-17 17,18-88 14,0 53-46,0-53 16,0 52 0,0-34-16,71-36 31,17 106-15,-18 70-1,-17 36 1,-35-18-1,-18-35 1,0-17 0,0-54 15,18 0-31,-18-35 16,35-52-1,0-1 1,0 35-1,18 89 1,-35 70 0,-18 36-1,0-1 17,0-35-17,0-17 1,0-18-1</inkml:trace>
  <inkml:trace contextRef="#ctx0" brushRef="#br0" timeOffset="96081.066">14129 5662 0,'0'0'16,"-18"-70"-1,18 52 1,18 18 31,-18 18-47,0 34 16,0 54-1,0 53 1,0 17-1,0-123 1,0 71-16,17 35 16,1-71 15,17-71-15</inkml:trace>
  <inkml:trace contextRef="#ctx0" brushRef="#br0" timeOffset="98429.559">15064 6156 0,'-18'0'62,"0"0"-30,18 18-32,53-18 125,-35 0-125,52 0 15,-34 0-15,140 0 16,18 0-1,0-18 1,-17 18 0,-125 0-1,-16 0 1,-36-18 0,0 1 30,0-1-14,17 18-32,1-18 15,17-35 1</inkml:trace>
  <inkml:trace contextRef="#ctx0" brushRef="#br0" timeOffset="98846.607">16051 5856 0,'-17'0'16,"34"0"-16,-52 0 0,17 0 15,1 0 1,-1 0 0,1 0-1,17 35 1,17-17 15,36 35-15,18 0-1,17 0 1,-18 0 0,-34 35-1,-36-53 1,0 0-16,-53 36 15,-35 0 1,-1-19 0,1 1-1,18-35 1,-1-18 0,71-18-1</inkml:trace>
  <inkml:trace contextRef="#ctx0" brushRef="#br0" timeOffset="102670.689">17057 6015 0,'0'0'0,"35"-18"15,-35-17 1,18 0 0,-18 17 15,-53 0 0,35 18-31,-52 18 16,-1 35-1,-17 53 1,53-18 0,52 0-1,54-17 1,52-36-1,18-35 1,0-18 0,-17-52-1</inkml:trace>
  <inkml:trace contextRef="#ctx0" brushRef="#br0" timeOffset="102986.772">17621 6015 0,'0'-53'16,"0"106"-16,-17-124 0,-1 54 15,-35-19 1,-35 72 0,35 52-1,35 0 1,54 0 0,52-35-1,0-53 1,-17 0-1,-36-53 1,-53-53 0,-35 1-1,-35 34 1,35 36 0,88 35-1,-17 17 1</inkml:trace>
  <inkml:trace contextRef="#ctx0" brushRef="#br0" timeOffset="103320.315">17903 5980 0,'0'0'0,"18"0"16,0 17-1,35 18 1,-18 36-1,-17 0 1,-18-1 0,0 1-1,0-36 1,-18-35 15,18-18-31,-18-35 31,18 36-31,-17-36 16,17-53 0,35 0-1,35 18 1,-52 53 0</inkml:trace>
  <inkml:trace contextRef="#ctx0" brushRef="#br0" timeOffset="103670.554">18239 5962 0,'17'0'0,"-34"0"0,52 35 16,-17 0 0,-18 36-1,0 17 1,0-17 15,0-18-15,0-36-1,0-34 17,0-36-17,0 18-15,0-36 16,0-53-1,52 1 1,-16 70 0,-19 18-1</inkml:trace>
  <inkml:trace contextRef="#ctx0" brushRef="#br0" timeOffset="104052.34">18609 6085 0,'0'0'0,"0"-17"31,18-19-15,-1-34-1,1-1 1,-18 36 0,-53 17-1,-18 36 1,19 53 0,16 34-1,36 1 1,18-70-1,35 17 1,17 17 0,19-52-1,-1-18-15</inkml:trace>
  <inkml:trace contextRef="#ctx0" brushRef="#br0" timeOffset="104450.581">19262 5944 0,'0'-17'0,"0"-1"0,0 0 15,-36 1 17,1 17-17,-35 35 1,-19 36 0,36 17-1,53 18 1,53-18-1,-17-71-15,17 19 16,70-1 0,-17-35-1,-18-35 1,-35-18 0</inkml:trace>
  <inkml:trace contextRef="#ctx0" brushRef="#br0" timeOffset="104702.363">19685 5662 0,'0'0'16,"-18"-53"-1,1 36 1,-1 17 0,18 35-1,0 71 1,0-1-1,18 89 1,-18-158-16,0 52 16,17 18-1,-17-53 1,0-36 0</inkml:trace>
  <inkml:trace contextRef="#ctx0" brushRef="#br0" timeOffset="104866.911">19597 6050 0,'0'0'0,"0"-35"0,0 17 15,0-17 1,35 17 0,36 1-1,34-1 1,-52 0-16</inkml:trace>
  <inkml:trace contextRef="#ctx0" brushRef="#br0" timeOffset="106430.843">20249 5327 0,'0'0'15,"18"-35"-15,17-18 16,-35-53-1,0 71 1,-17 17 0,-1 0-1,0 54 1,-34 69 0,34-16-1,-53 140 1,18-53-1,0 36 1,1 0 0,16-36 15,36-52-15,-17-19-1,17-34 1,-18-18-1,18-88 32,0 17-47,0 0 0</inkml:trace>
  <inkml:trace contextRef="#ctx0" brushRef="#br0" timeOffset="106865.749">20743 5786 0,'0'0'0,"18"-18"0,0 18 16,35-18-1,-1-17 1,1 0 0,-17-1-1,-36-16 1,-36 16 0,1 36-1,-53 18 1,35 52-1,-18 36 1,18 53 0,18 0-1,0-18 17,-18-35-17,18-36 1,17-70-16</inkml:trace>
  <inkml:trace contextRef="#ctx0" brushRef="#br0" timeOffset="107213.327">20391 6191 0,'0'0'0,"-18"0"0,18-17 15,18-19 1,70 19-1,53-1 1,-106 18-16,71-18 16,17-17-1,-17 17 1,-70 18 15,-36 18 0,0 0-15,0 35 0,0-18-1,0-17-15,0-1 16,17-17 0</inkml:trace>
  <inkml:trace contextRef="#ctx0" brushRef="#br0" timeOffset="107346.29">21096 5803 0,'0'-35'0,"0"70"0,0-141 15,0 53 1,18 53 15</inkml:trace>
  <inkml:trace contextRef="#ctx0" brushRef="#br0" timeOffset="107599.364">21519 5733 0,'0'17'46,"0"36"-30,-17-35-16,-18 52 16,-18 36-1,-36 18 17,19-54-32,35-52 15</inkml:trace>
  <inkml:trace contextRef="#ctx0" brushRef="#br0" timeOffset="107782.968">21290 5944 0,'0'0'0,"0"-53"16,0 36-16,0-1 16,18 36-1,-18 35 1,53 35-1,0 0 1,17-17 0</inkml:trace>
  <inkml:trace contextRef="#ctx0" brushRef="#br0" timeOffset="108443.647">22684 5891 0,'53'-17'31,"-53"-1"-31,17-35 16,-34 18-1,-36 17 1,-53 1 0,-35 34-1,17 19 16,54 52-15,70-71-16,17 54 16,71-1-1,71 1 1,-53-89 0,-53-52-1,18-36 1,-36-17-1,18-1 1,-53 18 0,0 36-1,0 52 1,-36 53 0,36 54-1,0-1 16,0 18-15,18 17 0,17-17-1,1-36 1,-1-34 0</inkml:trace>
  <inkml:trace contextRef="#ctx0" brushRef="#br0" timeOffset="108826.4">23054 5838 0,'0'0'0,"18"0"32,-1 0-17,1 0-15,35-17 16,-36 17-1,36-35 1,-17-18 0,-36 17-1,-36 19 1,1 17 0,-18 53-1,53 17 1,0 1-1,35 17 1,36-35 0,53-18-1,-72-70 1,-16 35 0</inkml:trace>
  <inkml:trace contextRef="#ctx0" brushRef="#br0" timeOffset="109210.487">23777 5468 0,'0'0'0,"53"-35"15,-18-1 1,1 1-1,-36 0 1,-18 17 0,0 18-16,-52 0 15,-1 53 1,1 35 0,34 54-1,36-1 16,0 17-15,0 19 0,-17-54-1,-1-35 1,18-35 0,-17-53-16</inkml:trace>
  <inkml:trace contextRef="#ctx0" brushRef="#br0" timeOffset="109376.891">23601 5944 0,'0'0'0,"-18"-17"0,1-1 0,17-35 16,17 18 0,54 17-1,17 1 1,-70-1-1</inkml:trace>
  <inkml:trace contextRef="#ctx0" brushRef="#br0" timeOffset="109759.028">24183 5697 0,'0'0'0,"0"-17"0,18-19 16,-54 19-1,-34 17 1,-18 53 15,17 0-15,36 35-1,35-18 1,35 19 0,18-37-1,35-34 1,36-36-1,-89 1-15</inkml:trace>
  <inkml:trace contextRef="#ctx0" brushRef="#br0" timeOffset="110043.04">24518 5750 0,'0'0'16,"18"-35"-16,-18 0 31,-36 35-31,19 0 15,-36 17 17,-18 36-17,18 35 1,53-17 0,18 35-1,35-53 1,17-36-1,-17-17 1,0-53 0,-35 18-16</inkml:trace>
  <inkml:trace contextRef="#ctx0" brushRef="#br0" timeOffset="110325.136">24783 5362 0,'0'0'0,"-18"-17"0,18-1 31,0 36 1,-18 87-17,18-34 1,-17 35-1,-1 0 1,18-1 0,0-16-1,0-54 1</inkml:trace>
  <inkml:trace contextRef="#ctx0" brushRef="#br0" timeOffset="110474.822">24677 5715 0,'0'0'0,"0"-18"0,0 1 15,0-1 1,70 18 0,1 0-1,-18-18 1</inkml:trace>
  <inkml:trace contextRef="#ctx0" brushRef="#br0" timeOffset="110974.003">24218 5768 0,'0'0'0,"18"0"15,-1 0-15,-34 18 47,17-1-31,-53 1 0,0 17-1,35-17-15,-17-18 16</inkml:trace>
  <inkml:trace contextRef="#ctx0" brushRef="#br0" timeOffset="111822.278">25823 5609 0,'0'18'47,"0"-1"-32,-17 1 1,17 0-16,-18 17 15,0 18 1,18-18 0,-17 0-1,17-52 17</inkml:trace>
  <inkml:trace contextRef="#ctx0" brushRef="#br0" timeOffset="111980.641">25788 5556 0,'0'-35'0,"0"70"0,0-105 0,-18-19 16,1 37 15,-1 34-31,36 18 31,-1 35-15,1-17-16</inkml:trace>
  <inkml:trace contextRef="#ctx0" brushRef="#br0" timeOffset="112341.518">26053 5803 0,'17'18'16,"1"-18"-1,-18-18-15,0-17 16,0-53 15,0-18-31,35 35 32,18 36-17,-18 53 1,71 70-1,-53-35 1,18 53 0,-36-53-1,-17-18 1,-1-35 0,19 0-1</inkml:trace>
  <inkml:trace contextRef="#ctx0" brushRef="#br0" timeOffset="112704.693">27305 5062 0,'0'0'15,"0"-17"-15,0-1 16,0 36 0,0-1-1,0 19 1,0-19-16,-18 107 16,18-1-1,0 1 1,0-18-1,0-1 17,0-52-32,0-17 15,-17-54 1</inkml:trace>
  <inkml:trace contextRef="#ctx0" brushRef="#br0" timeOffset="112970.232">27076 5345 0,'0'0'0,"-18"-18"0,-35 0 16,35-17-1,18 0 1,53 17-1,-17 0 1,34 1-16,36-1 16,0 1-1,-36 17 1,-17-18 0,-53 0-1</inkml:trace>
  <inkml:trace contextRef="#ctx0" brushRef="#br0" timeOffset="113403.549">27905 5292 0,'0'0'0,"0"-36"16,-18 36 15,18-17-16,-35 17 1,-18 17 0,-53 72-1,71-54-15,-1 18 16,1 17 0,35 19-1,71-37 1,52-16-1,18-36 1,-35-36 0</inkml:trace>
  <inkml:trace contextRef="#ctx0" brushRef="#br0" timeOffset="113852.3">27040 5168 0,'0'-17'31,"53"17"-15,18-18 0,35 0-1,-53 1 1,-18 17-16,53-18 16,0 0-1,-70 1-15</inkml:trace>
  <inkml:trace contextRef="#ctx0" brushRef="#br0" timeOffset="114951.524">28593 5574 0,'-18'0'0,"0"0"16,-35 0-1,36-18 1,-1 18 0,106 0 30,-35 0-46,124 0 32,17 18-17,-141-18-15,52 0 16,37 0 0,-72 0-1,-35 0 1,-17 0-1,-18-18 1,0 1 0,-18-1-1,1-17 1,-1 17 0</inkml:trace>
  <inkml:trace contextRef="#ctx0" brushRef="#br0" timeOffset="115216.066">29351 5433 0,'-18'-36'16,"1"19"-1,17-1 17,35 89-32,-70-124 47,52 88-32,36 18 1,0 0-1,-35 0 1,-36 0 0,-52 0-1,34-36-15,-34 1 16,-18 17 0,52-35-1</inkml:trace>
  <inkml:trace contextRef="#ctx0" brushRef="#br0" timeOffset="116149.201">29810 5327 0,'17'0'0,"-52"-18"16,53 36-16,-18-18 47,17 0-47,1 35 15,0-17-15,17 35 16,18 35 0,-36-17-1,-17-19 1,0-34-1,0 0 1,0-36 15,0-17-15,0-36 0,18-35-1,35 1 1,0 34-1,17 18 1,-17 35 0</inkml:trace>
  <inkml:trace contextRef="#ctx0" brushRef="#br0" timeOffset="116648.355">30427 5327 0,'0'-18'32,"0"36"-17,-18 0 1,1 34-1,-1 1 1,18 0 0,53 0-1,0-17 1,-35-36-16,35 0 16,17-18-1,-35-17 1,1-54-1,-19 19 1,-17 17 0,0 71 15,0 17-15,18 0-1,0 36 1,-1-18-1,18 17 1,1-52 0</inkml:trace>
  <inkml:trace contextRef="#ctx0" brushRef="#br0" timeOffset="116980.305">30903 5644 0,'0'-17'0,"18"-1"16,-18 1-1,0-36 1,18-18 0,-18 0 15,35-17-15,53 18-1,18 70 1,-18 70-1,-17 18 1,-36 18 0,-53-35-1,-17-18 1,-18-18 0,18-17-1</inkml:trace>
  <inkml:trace contextRef="#ctx0" brushRef="#br0" timeOffset="118545.14">29298 6262 0,'18'0'32,"17"-18"-17,0-35 1,-35-17 0,0 17 15,0 17-16,-17 54 1,-36 53 0,0 70-1,18 18 1,35-107-16,-18 54 16,0 18-1,18 17 1,-17-71-1,17-34 1,-18-36 0</inkml:trace>
  <inkml:trace contextRef="#ctx0" brushRef="#br0" timeOffset="118730.579">28769 6703 0,'0'0'0,"0"-18"16,18 18-1,105 0 1,-52 0 0,52 0-1,-17 0 1</inkml:trace>
  <inkml:trace contextRef="#ctx0" brushRef="#br0" timeOffset="119347.237">29651 6579 0,'0'-17'31,"-18"17"-16,-17 0 1,17 0-16,-52 17 16,35 19-1,17-19-15,0 36 16,54 0 0,52-18-1,-18-35 1,-17-17-1,-35-19 1,0-52 0,-18 35-1,0 18 1,0 53 0,0 17 15,35 35-31,18-34 31,17-1-15,18-17-1,1-18 1,-36-18 0,17-35-1,-70 35 1,-18 18 15,-17 18-15,0 17-1,35 1 1,0-1 0,-18-35-1</inkml:trace>
  <inkml:trace contextRef="#ctx0" brushRef="#br0" timeOffset="119511.832">30074 6456 0,'0'0'16,"0"-35"-16,0-1 0,0-34 15,-35 52 1,35 36 15</inkml:trace>
  <inkml:trace contextRef="#ctx0" brushRef="#br0" timeOffset="119909.734">30392 6174 0,'0'0'0,"17"-18"0,-17 0 15,0 1 1,18 17-1,-18 53 1,0 35 0,0 18-1,-18 17 1,1-17 0,-1-53-1,1 53 16,-1-53-15,36-53 0,-1 0-16</inkml:trace>
  <inkml:trace contextRef="#ctx0" brushRef="#br0" timeOffset="120292.326">30621 6597 0,'18'0'16,"-1"0"-16,36 0 16,-17-18-1,-1-17 1,-35-18 15,0 35-15,0 1-16,-35-1 15,-1 36 1,1 35 0,0 17-1,35 1 1,0-18-1,53 0 1,0-53 0,-18 0-1</inkml:trace>
  <inkml:trace contextRef="#ctx0" brushRef="#br0" timeOffset="120844.807">31274 6473 0,'0'0'16,"0"-52"0,-53 16-1,18 36 1,-36 36 0,0 52-1,1 35 1,70-52-1,18-18 1,34-18 0,-16-35-1,34-18 1,1-35 0,17-52-1,-17-37 1,-19-16-1,-87-54 17,18 141-17,-36-17 1,35 88 0,18 53-1,0 88 1,0-35-1,0 53 1,0-36 0,0 1-1,0-71 1,35-36 0,1-17-1</inkml:trace>
  <inkml:trace contextRef="#ctx0" brushRef="#br0" timeOffset="121056.016">31768 6509 0,'0'0'0,"17"0"109,-17-18-93</inkml:trace>
  <inkml:trace contextRef="#ctx0" brushRef="#br0" timeOffset="121407.836">32403 6350 0,'0'0'0,"0"-18"0,0 1 15,0-1 1,-18 0 0,0 18-1,1 18-15,-36 35 16,-18 35 0,1-17-1,34-18 1,-17 0-1,1-36 1,34-17 0</inkml:trace>
  <inkml:trace contextRef="#ctx0" brushRef="#br0" timeOffset="121611.272">32067 6403 0,'0'-35'0,"0"70"0,18-88 16,0 35-16,-1 1 15,1 17 1,35 88 0,-35 0-1,17 0 1,-17-17 0,-1-36-1,36 0 1</inkml:trace>
  <inkml:trace contextRef="#ctx0" brushRef="#br0" timeOffset="122256.093">32544 6562 0,'-18'0'0,"-17"17"31,35 1-31,-18 0 16,18 17 0,0-18-1,0-34 17,0-1-32,0-17 15,0-36 1,18-17-1,-1 18 1,54 34 0,0 72-1,34 87 17,-87-70-17,0 0 1,-1-35 15,-17-36-15,0 0-16,36-35 15,-19-17 1,36 17 0,-18 18-1,18 17 1,-17 53-1,-19 89 1,-17 17 15,0-88-31,-17 0 32,-1-18-17,18-17 1,-18-18-1,18-18-15</inkml:trace>
  <inkml:trace contextRef="#ctx0" brushRef="#br0" timeOffset="122622.712">33302 5856 0,'0'0'0,"0"-18"0,0-17 31,0 18-15,0-1-1,0 36 1,0-1-16,18 54 15,-18 158 1,0-88 0,-35 71-1,-18-18 1,17-88 0,-17-53-1,53-36 1,-17-17-16</inkml:trace>
  <inkml:trace contextRef="#ctx0" brushRef="#br0" timeOffset="126515.937">31750 6473 0,'18'0'250,"-1"0"-250,1 0 16,-36 0 93,1 0-93,17-17-16,-18-1 31</inkml:trace>
  <inkml:trace contextRef="#ctx0" brushRef="#br0" timeOffset="143393.136">212 8996 0,'-18'0'31,"0"0"-15,-17 0-1,0 0 1,0 0-1,17 0 17,18 17-17,70-17 1,54 0 15,-71 0-31,70 0 16,36 0-1,-88 0-15,105 0 16,-105-17 0,-19 17-1,-34 0 63,0-35-62</inkml:trace>
  <inkml:trace contextRef="#ctx0" brushRef="#br0" timeOffset="143838.942">917 8767 0,'0'0'15,"-35"-18"1,35 0 0,0 36 46,18 0-62,52 34 16,1-16-1,17 17 1,-18-18 0,-34 0-1,-19 0 1,-17-17 0,0 0-1,-53 35 1,-35 0-1,-18-1 1,-35 1 0,71-17-1,52-19 1,36-17 0,52-35-1</inkml:trace>
  <inkml:trace contextRef="#ctx0" brushRef="#br0" timeOffset="144624.682">2117 9119 0,'0'18'0,"0"-36"0,0 71 15,-36 0 1,19 0 0,-1 0-1,0-35 1,18-1 0,0-34-1,0-19 1,0-105-1,0 35 1,18-158 0,35 70-1,-53 88 1,35 88 15,36 71-15,17 71-1,0 17 1,-17 0 0,-36 35-1,-35-123 1,18 35 0,-1-35-1,19-53 1,-1-35-1</inkml:trace>
  <inkml:trace contextRef="#ctx0" brushRef="#br0" timeOffset="144820.649">2381 9066 0,'0'0'0,"-35"0"0,17 0 16,-52 0-1,70-17 17,35 17-32,53 0 15,36-18 1</inkml:trace>
  <inkml:trace contextRef="#ctx0" brushRef="#br0" timeOffset="145201.828">2893 8978 0,'0'-17'0,"0"-1"16,0 0-1,-18 18 48,0 18-63,1 0 15,-1-1 1,-17 18 0,35 18-1,0-35-15,18 17 16,17 1 0,0-1-1,-35-18 1,0 19-1,-53-19 1,-17 1 0,-1 0-1,53-18 1,36-18 0</inkml:trace>
  <inkml:trace contextRef="#ctx0" brushRef="#br0" timeOffset="145586.226">3140 8996 0,'0'0'0,"17"-18"0,-17-35 31,0 18-15,0 17-1,-17 18 16,17 18-15,0 0-16,-18-1 16,18 36-1,35 35 1,18-35 0,0 0-1,-35-18 16,-18-17-15,-71 0 0,-17-18-1,18 17 1,52-17 0,36-17-1</inkml:trace>
  <inkml:trace contextRef="#ctx0" brushRef="#br0" timeOffset="145984.97">3651 9066 0,'53'0'31,"-35"-17"-31,-1-1 16,1 0-1,-18-17 1,0-18 0,-35 36-1,-71 34 1,35 36-1,18 53 1,53-53 0,36 35-1,34-35 1,19 0 0,-1-53-1,-53 0 1</inkml:trace>
  <inkml:trace contextRef="#ctx0" brushRef="#br0" timeOffset="146284.464">4039 9084 0,'0'-35'16,"0"70"-16,0-53 16,0 54-1,18 17 1,0 17-1,-18 1 1,0-36 0,0-17-1,0-36 17,0 0-32,0-52 15,17-18 1,36-1-1,-18 36 17,1 1-32</inkml:trace>
  <inkml:trace contextRef="#ctx0" brushRef="#br0" timeOffset="146804.007">4463 8661 0,'0'0'0,"0"-18"16,0-17-1,0 17-15,0 0 32,-18 18-17,18 18 1,0 35-1,0-18-15,0 54 16,0 34 0,0 0-1,0-17 1,0-18 0,0 1-1,0-36 1,35-18-1,36-17 17,-36-18-17,36-36 1</inkml:trace>
  <inkml:trace contextRef="#ctx0" brushRef="#br0" timeOffset="146999.917">4604 9066 0,'0'0'0,"-36"0"15,36-17 1,18-1 0,70 18-1,0 0 1,1-18-1</inkml:trace>
  <inkml:trace contextRef="#ctx0" brushRef="#br0" timeOffset="147182.909">4992 9013 0,'35'0'31,"-105"0"-31,105 0 0,0 18 31,-35 17-15,0 36-1,-18-36 1,18-17-16,0-1 16,-17-17-1</inkml:trace>
  <inkml:trace contextRef="#ctx0" brushRef="#br0" timeOffset="147331.762">5045 8890 0,'0'0'16,"0"-106"-16,0 53 16,0 36 15,17 17-15</inkml:trace>
  <inkml:trace contextRef="#ctx0" brushRef="#br0" timeOffset="147733.524">5415 8855 0,'-18'0'16,"1"17"-1,-1 1-15,-35 35 16,36 17 0,17 19 15,35-19-15,35 1-1,19-54 1,-54-17-16,18 0 15,0-53 1,-53-52 0,0 34-1,-18-35 1,1 36 0,-1 52-1,18 36 1</inkml:trace>
  <inkml:trace contextRef="#ctx0" brushRef="#br0" timeOffset="148098.212">5768 9207 0,'0'0'16,"0"18"-16,18 17 15,-1-35 16,-17-17-15,0-19 0,0 19-16,0-36 15,-17-71 1,17 1 0,17 105-1,71 36 1,36 53-1,-36 17 1,-53 18 0,-35-36 15,-17-17-15,-1-18-1,0-17 1</inkml:trace>
  <inkml:trace contextRef="#ctx0" brushRef="#br0" timeOffset="148849.703">7126 9155 0,'-35'0'0,"70"0"0,-176 0 15,123 0 1,-52 0 0,52 0-1,53 0 16,1 0-31,52 0 16,124 17 0,-18-17-1,35 0 1,0 0 0,-123 0-1,-35 0 1,-18 0-1,-53-17 32,0-1-31,-18 18 0,18-18-1,0 1-15</inkml:trace>
  <inkml:trace contextRef="#ctx0" brushRef="#br0" timeOffset="149229.591">8096 9013 0,'-17'-17'16,"52"52"-16,-88-88 0,88 88 0,-88-87 15,36 34-15,-1 18 16,0 0 0,1 0-1,-1 0 1,36 0 15,17 18-15,-17-1-1,17 1-15,53 17 16,0 18 15,-70-18-15,-18 1-1,0 16 1,-53-16 0,-35 17-1,-36 0 1,36-18 0,18-17-1,34-1 1</inkml:trace>
  <inkml:trace contextRef="#ctx0" brushRef="#br0" timeOffset="171993.401">8837 8696 0,'0'-18'15,"0"1"32,-18 17 0,18 17 125,0 1-172,0 35 16,0 35-1,0-53 1,18 36-16,17 35 16,18 0 15,-17-36-31,-19-17 31,1-35-15,-18-1-1,0 1 1,17-36 15,1 18-31,0-35 16,-1 17-16</inkml:trace>
  <inkml:trace contextRef="#ctx0" brushRef="#br0" timeOffset="172409.181">9402 8714 0,'0'0'0,"0"-18"0,0-17 32,0 17-17,0 0 1,-36 71 15,19-35-15,-1 17-16,-35 53 15,0 54 1,18-37 0,0-16-1,17-37 1,-17 1 0,-1-17-1,36-1 16,18-53 1,35 1-32</inkml:trace>
  <inkml:trace contextRef="#ctx0" brushRef="#br0" timeOffset="172941.821">9754 9137 0,'0'0'0,"18"-18"16,-18 1-1,-18 17 16,-35 0-31,-35 17 32,0 36-32,70-35 15,-17 35 1,70 0 0,89-18-1,-18-35 1,-36 0-1,18-53 1,-70 0 0,0-17-1,-18 52 1,-18 18 0,-17 35-1,-1 0 1,36 18-1,36 18 17,17-53-17,17-1 1,-34-34-16</inkml:trace>
  <inkml:trace contextRef="#ctx0" brushRef="#br0" timeOffset="173341.924">10389 8731 0,'0'0'0,"0"-35"0,0 17 0,-17-35 16,-1 18-1,0 17 1,1 71 15,17 0-31,-36 53 31,19 0-15,-1 17 0,-17-17-1,0 0 1,35-53-1,0 18 1,0-36 0,53 0-1,52-35 1,-34-53 0,-36 36-1</inkml:trace>
  <inkml:trace contextRef="#ctx0" brushRef="#br0" timeOffset="173506.976">10548 9243 0,'35'-36'15,"-35"19"1,-35 34 15,35 19-31,-35-36 16,35 35 0,-18-17-16,18-1 15,0 19 1</inkml:trace>
  <inkml:trace contextRef="#ctx0" brushRef="#br0" timeOffset="173657.886">10583 8961 0,'0'-36'16,"0"72"-16,0-107 0,-17 0 15,-19 19 1,19 52-1,17 35 1,0 0 0</inkml:trace>
  <inkml:trace contextRef="#ctx0" brushRef="#br0" timeOffset="174361.304">11307 8537 0,'0'0'0,"0"-53"32,-18 71-1,0 0-15,1 17-16,-1 18 15,-17 53 1,17 70-1,0-88 1,-17 71 0,17-89-1,-17 19 1,0-36 0,35-36-1,0-34 16,18-36 1,17-36-17,-35 19 1,-71-1 0,-35 54-1,-17 17 1,-18 70-1,70-17 1,54 18 0,17-1-1,35-34 1,18 17 0,106-36-1,-1-34 1</inkml:trace>
  <inkml:trace contextRef="#ctx0" brushRef="#br0" timeOffset="174838.924">11571 9172 0,'0'0'0,"0"-17"31,0-1-15,-18 18 0,1 0-16,-71 18 15,-18 17 1,53 18 0,71 0-1,70-18 1,0-17-1,-18-18 1,1-53 0,-36-36 15,-17 19-15,-18 35-1,0 17 1,0 53-1,0 36 1,35-1 0,18 1-1,0-36 1,0-35 0,-18 0-1</inkml:trace>
  <inkml:trace contextRef="#ctx0" brushRef="#br0" timeOffset="175155.272">12047 8784 0,'0'-17'0,"0"34"0,0-52 0,-17 17 15,17-17 1,-18 35-1,0 18 1,1 52 0,-1 36-1,18 17 1,-17 36 0,17-53-1,0-35 1,0-18-1,35-18 1,-18-35 0</inkml:trace>
  <inkml:trace contextRef="#ctx0" brushRef="#br0" timeOffset="175506.726">12083 9190 0,'0'0'15,"-18"0"-15,-35-18 16,53 1 0,0-1-1,35 0 1,18 1 0,18-1-1,-1 0 1,-34 1-1,-19 17 1,1 0 15,-18 53 1,0-36-32,0 19 15,18 16 1,-18-16-1,17-36 1</inkml:trace>
  <inkml:trace contextRef="#ctx0" brushRef="#br0" timeOffset="175687.9">12418 8890 0,'0'0'0,"0"-35"0,-18 17 0,18-52 15,-18 52 1,18 36 31,18-18-47</inkml:trace>
  <inkml:trace contextRef="#ctx0" brushRef="#br0" timeOffset="176022.917">12735 8978 0,'-70'71'31,"34"-1"-15,19-17-1,34 0 1,19-18-1,-1-35-15,18 18 16,35-18 0,-35-53-1,-35-17 1,-36-36 0,-17 35 15,-18 18-16,35 53-15,1 36 16,34 16 0</inkml:trace>
  <inkml:trace contextRef="#ctx0" brushRef="#br0" timeOffset="176385.988">12912 9243 0,'0'17'0,"0"1"16,35 0-1,0-18 1,18-18 0,-35-17-1,17-36 1,-17-70 15,17 71-15,36 34-1,-1 36 1,54 53 0,-36 35-1,-53 18 1,-35 0 0,-35-35-1,-1-36 1,19-17-1</inkml:trace>
  <inkml:trace contextRef="#ctx0" brushRef="#br0" timeOffset="178087.388">14446 9155 0,'-35'-53'31,"35"35"-15,0 0-1,0 36 32,18 53-31,-1-19 0,-17-16-16,18 105 15,0 18 16,-1-18-15,1-35 0,-1-36-1,-17-35 1,18-52 0,-18-54-1</inkml:trace>
  <inkml:trace contextRef="#ctx0" brushRef="#br0" timeOffset="178383.472">14429 9137 0,'0'0'16,"-18"-18"-16,18-52 16,53 52-1,35 18 1,36 0-1,-19 18 1,-34 52 15,-71 1-15,-53-36 0,-35 18-1,17-35 1,36-1-1</inkml:trace>
  <inkml:trace contextRef="#ctx0" brushRef="#br0" timeOffset="178820.933">15117 9102 0,'0'-18'15,"-18"36"17,18 17-17,-18 18 1,36 17 0,0-52-16,34 17 15,37 18 1,-19-53-1,-35-35 1,1-18 0,-19-35-1,-17 17 1,0 36 0,0 70 15,0 18-16,18 0 1,0-35 0,17 17-16,0 18 31,53-35-15</inkml:trace>
  <inkml:trace contextRef="#ctx0" brushRef="#br0" timeOffset="179132.128">15787 9137 0,'0'0'0,"0"-18"16,0 36-1,35 17 1,-35-17-16,18 35 16,-1 0-1,-17 0 1,0-36-1,-35-34 17,35-1-17,-18-35 1,18-18 0,18-17-1,17 35 1,1 36-1</inkml:trace>
  <inkml:trace contextRef="#ctx0" brushRef="#br0" timeOffset="179614.885">16157 9155 0,'0'0'0,"0"-18"16,0 0 0,0 36 31,0 0-32,0-1-15,18 89 16,-18 18-1,0-72 1,17 54-16,1 53 16,-18-53 15,18-53-15,-18-71 15,0-17-31</inkml:trace>
  <inkml:trace contextRef="#ctx0" brushRef="#br0" timeOffset="179880.83">16228 9172 0,'0'0'0,"0"-53"16,53 0-1,17 36 1,36 34-1,-88 1-15,35 17 16,0 36 0,-53-1-1,-71-17 17,-17-17-17,17-19 1,36 1-1,53-18-15</inkml:trace>
  <inkml:trace contextRef="#ctx0" brushRef="#br0" timeOffset="180233.356">16757 9137 0,'0'0'16,"-18"18"15,1-18-31,-1 17 0,0 36 16,1 18-1,34 17 17,54-35-17,-18-36 1,-18-17-1,18-35 1,-53-35 0,0 34-16,0-52 15,0 18 1,-18 34 0,1 36-1</inkml:trace>
  <inkml:trace contextRef="#ctx0" brushRef="#br0" timeOffset="180580.279">17216 9155 0,'0'0'0,"17"-18"0,1 18 31,-18-18-15,0 36 31,0 17-32,0 0 1,0 1-16,17-1 16,19 36-1,-36-36 1,-36 0-1,-16-17 1,16-18 0,-34 0-1,34 0 17,19-35-32</inkml:trace>
  <inkml:trace contextRef="#ctx0" brushRef="#br0" timeOffset="180964.455">17551 9207 0,'0'0'0,"53"-17"15,0-1 1,17-17-1,-35 0 1,-17-18 0,-18 35-1,-53 0 1,-35 36 0,-36 17 15,36 36-16,53 35 1,70 0 0,71-36-1,53-35 1,-36-35 0,-17-17-1</inkml:trace>
  <inkml:trace contextRef="#ctx0" brushRef="#br0" timeOffset="192519.642">2099 9631 0,'0'0'0,"-53"17"16,35-17 15,1 0-31,-1 0 16,1 0 15,34 0 63,1 0-94,-1 0 15,1 0-15,53 0 16,17-17-1,-18 17 1,-34 0 0,17 0-16,17-18 15,1 18 1,-1 0 0,18 0 15,-35 0-16,0 0 1,0-17 0,18 17-1,-1 0 1,54-18 0,-1 18-1,18 0 1,0-18-1,-52 18 1,52 0 0,-18-17-1,36-1 1,-53 18 15,-36 0-15,1 0-1,0 0 1,-36 0 0,71-18-1,-36 18 1,18 0 0,18 0-1,-18 0 1,18 0-1,-35 0 1,88 0 0,-36 0-1,-17 0 1,-18 18 0,0-18-1,-17 0 16,17 0-15,-17 0 0,-1 0-1,1 18 1,-18-18 0,-1 0-1,-16 0 1,-1 0-1,18 0 1,0 0 0,-18 0-1,0 0 1,-17 0 15,0 0-31,-54-18 172</inkml:trace>
  <inkml:trace contextRef="#ctx0" brushRef="#br0" timeOffset="-188013.74">5468 8872 0,'0'0'15,"18"0"-15,17 0 16,-17 0 15,-1 0-15,19 0 31,-19 0-1,-34 0 158,-1 0-189,0 0 1,1 0-1,-1 0 1,0 0-16,1 0 31,34 0 1,1 0-17,17 0 1</inkml:trace>
  <inkml:trace contextRef="#ctx0" brushRef="#br0" timeOffset="-128970.234">7391 9296 0,'0'0'0,"0"-18"16</inkml:trace>
  <inkml:trace contextRef="#ctx0" brushRef="#br0" timeOffset="-128786.342">8537 9207 0</inkml:trace>
  <inkml:trace contextRef="#ctx0" brushRef="#br0" timeOffset="-128745.411">8467 9190 0,'-18'0'15,"106"17"-15,-176-52 0</inkml:trace>
  <inkml:trace contextRef="#ctx0" brushRef="#br0" timeOffset="-109504.613">3369 10389 0,'0'0'0,"0"-17"15,0 34 79,0 1-78,-18 0-16,18-1 15,-17 1-15,-1 17 16,0 18 0,1 35-1,17-17 16,0-1-31,0-17 32,-18-17-17,18-19 1,0 1 0,-17-18-1,17-35 1,35-18-1</inkml:trace>
  <inkml:trace contextRef="#ctx0" brushRef="#br0" timeOffset="-109037.361">2875 10407 0,'-18'0'0,"36"0"0,-53 0 15,17 0-15,1 0 16,-1 0-1,88 0 17,36-18-17,-70 18-15,52-17 16,35-1 0,-17 0-1,-53 18 1,-53-17 31,-18 17-16,1 0-15</inkml:trace>
  <inkml:trace contextRef="#ctx0" brushRef="#br0" timeOffset="-107808.173">3457 10707 0,'0'0'0,"53"0"16,-35 0-1,17-18 1,18-17 0,-53 0-1,0 17 1,-18 0-1,-17 18 1,0 18 0,-1 35-1,36 0 1,0 17 0,18 19-1,53-1 1,-1-53-1,-17-17 1,18-18 0,-1-53-1,-34 35 1</inkml:trace>
  <inkml:trace contextRef="#ctx0" brushRef="#br0" timeOffset="-107325.076">4180 10636 0,'0'0'0,"18"-17"15,-18-1 1,0 0 0,-18 18-16,1 0 15,-36 18 1,0 17-1,18 36 1,35-1 0,17 1 15,54-36-31,-18-35 16,0-17 15,-53-72-16,0 1 1,0 35 0,0 36-1,0 34 1,0 1 0,0 35-1,17 17 1,36 1-1,-17-36 1,16-35 0,-34-17-1</inkml:trace>
  <inkml:trace contextRef="#ctx0" brushRef="#br0" timeOffset="-106260.602">7214 10336 0,'0'-17'0,"0"34"0,0-52 31,0 17-15,-17 18 0,-1 0-16,-35 0 15,-35 36 1,-36 34 0,54 18-1,52-17 1,1 53-1,17-36 1,70 35 0,1-52-1,17-36 1,35-35 15,-34-35-15,-19-18-16</inkml:trace>
  <inkml:trace contextRef="#ctx0" brushRef="#br0" timeOffset="-105927.551">7567 10566 0,'0'0'16,"-18"0"-1,-17 35 1,0 53-1,17 0 1,18-17 0,18-36-1,35-17 1,0-36 0,-36-70-1,1-18 16,-36 0-15,-17 53 0,17 18-1,36 35 1</inkml:trace>
  <inkml:trace contextRef="#ctx0" brushRef="#br0" timeOffset="-105527.164">8237 10389 0,'0'0'0,"0"-17"0,36-19 31,-19 1-15,-17 0 0,-35 35-1,17 0 1,-17 0 0,0 53-1,-18 35 1,0 35-1,35 36 1,1 35 0,-1-70-1,0-36 1,18-35 0</inkml:trace>
  <inkml:trace contextRef="#ctx0" brushRef="#br0" timeOffset="-105346.031">7920 10813 0,'0'0'16,"-35"-18"-16,-1 0 16,36 1-1,53-19 1,-18 36-16,36-17 15,53-1 1,-36 1-16</inkml:trace>
  <inkml:trace contextRef="#ctx0" brushRef="#br0" timeOffset="-104962.258">8696 10477 0,'0'0'0,"18"0"16,52-52 0,-52 16-1,-18 19 1,-35 17-1,-36 0 1,0 53 0,36 17-1,17 36 1,1 35 0,-1 0-1,1-17 1,-19-36-1,19-35 17,-1-53-32</inkml:trace>
  <inkml:trace contextRef="#ctx0" brushRef="#br0" timeOffset="-104779.318">8431 10866 0,'-35'-36'15,"70"72"-15,-88-125 16,71 36 0,53 36-1,52-18 1,1 17 0,-71 18-1</inkml:trace>
  <inkml:trace contextRef="#ctx0" brushRef="#br0" timeOffset="-104447.022">8996 10689 0,'17'0'32,"1"0"-32,0-17 15,17-1 1,0-35-1,-35 35 1,0 1 0,-35 17-1,-36 35 1,-17 36 0,18-1 15,70 18-31,0-17 31,70-36-15,36-17-1,-35-36-15</inkml:trace>
  <inkml:trace contextRef="#ctx0" brushRef="#br0" timeOffset="-103993.891">9402 10654 0,'35'0'31,"0"0"-15,-17-18-16,17 1 16,-17-19-1,-18 19 1,-36-1-1,-34 53 1,-1 18 0,71 53-1,0-18 1,71-17 0,35-36-1,-1-17 1,-87-18-1</inkml:trace>
  <inkml:trace contextRef="#ctx0" brushRef="#br0" timeOffset="-102183.249">2893 11236 0,'0'0'0,"-18"-18"16,0 36 15,1 17-15,17 18-1,-18 18 1,18 17 0,0-35-1,0-36-15,0 54 16,0 0-1,18-19 17,-1-34-32,1 0 31,0-18-15,35 0-1,17-18 1,18 0-1,18 1 1,53-1 0,-36 18-1,107-17 1,70 17 0,-106 0-1,53 0 16,-89 0-31,142 17 16,-70-17 0,122 0-1,-246 0 1,194 0 0,0 0-1,-18 0 1,-17 0-1,-18 0 1,-18 0 0,-53 18-1,1-18 1,-36 17 0,35 1-1,71-18 1,-123 18-1,34-18 1,-17 17 0,-35-17-1,-17 0 1,-19 0 15,-17-35-15,0-18-1,-18 36 1,18-19 0,0 1-1,18-18 1,-54 18 0,18-18-1,-35 0 1,0 35-1,-17 18 17,-1 36-17,1-36 1</inkml:trace>
  <inkml:trace contextRef="#ctx0" brushRef="#br0" timeOffset="-101051.909">5521 11712 0,'0'0'0,"0"18"63,-18 52-48,18-52 1,0 53-16,0 52 16,0 1-1,-17-19 16,-1-52-15,-17-17 0,17-36-1,0-36 1,18 19-16</inkml:trace>
  <inkml:trace contextRef="#ctx0" brushRef="#br0" timeOffset="-100835.463">5168 12136 0,'-17'0'0,"34"0"0,-70 0 15,36 17 1,34 18 0,54 1-1,17 17 1,18-36 15,17 1-15,-87-18-16</inkml:trace>
  <inkml:trace contextRef="#ctx0" brushRef="#br0" timeOffset="-100652.45">5768 12153 0,'0'-17'15,"0"34"-15,0-52 0,0 53 47,0-1-47,-35 36 16,17-18-16,-17 18 15,-53 71 1,52-89 0,36-17-1</inkml:trace>
  <inkml:trace contextRef="#ctx0" brushRef="#br0" timeOffset="-96339.838">12188 10689 0,'0'0'0,"-17"0"0,-1 0 16,-35 0-1,36 0 1,-19 0 0,36 18-1,18-18 1,53 0 15,87 17-15,72 1-1,-1-18 1,-53 0 0,-70 0-1,-53 0 1,-53-18 31,-18-17-47,-17 0 15,0 0 1,17 17 0,18 0-1,0 36 63,18 0-62,-1-1 0,1 19-16,0-1 15,-1 35 1,-17 19 0,-53-1-1,-35-35 1,-18 0-1,18-18 1,106-35 0</inkml:trace>
  <inkml:trace contextRef="#ctx0" brushRef="#br0" timeOffset="-95626.084">14605 10636 0,'0'0'0,"35"-17"0,-17-19 16,-18 54 31,-18 0-32,-17-1-15,17 1 16,-105 105 0,-1-17-1,1 0 1,17-18 0,88-70-16,-52 17 15,52-35 1,1-18-16</inkml:trace>
  <inkml:trace contextRef="#ctx0" brushRef="#br0" timeOffset="-95378.214">14146 10742 0,'0'0'0,"0"-35"0,0-18 31,18 53-31,0 18 31,35 70-15,35 53 0,18-18-1,-1-17 1,-52-18 0,0-52-1,-17-19 1,-1-34-16</inkml:trace>
  <inkml:trace contextRef="#ctx0" brushRef="#br0" timeOffset="-88405.827">14358 10336 0,'0'-17'15,"-18"17"1,1-18-1,-1 18 1,0 0-16,-17 0 16,-18 0-1,-17 18 1,-36 17 0,53 0-1,-35 1 1,17 34 15,18 1-15,18 17-1,0 35 1,-1 18 0,19 1-1,-1-1 1,18-18-1,18-17 1,17-18 0,18 0-1,35-17 1,36-1 0,34-17-1,54-17 1,-88-36-1,52 0 17,0-53-17,1-35 1,34-71 0,-122-18-1,-54-52 1,-70 0-1,-54 70 1,-69 53 0,-89 89-1,-35 34 1,35 54 0,194-36-16</inkml:trace>
  <inkml:trace contextRef="#ctx0" brushRef="#br0" timeOffset="-83663.007">1429 10707 0,'0'-18'16,"0"1"-16,0 34 63,0 18-48,-18-17-15,18 17 0,-18 89 16,1-36-1,17-17 17,-18-54-17,53-87 17,1-1-32</inkml:trace>
  <inkml:trace contextRef="#ctx0" brushRef="#br0" timeOffset="-83495.442">1464 10425 0,'-18'-18'0,"36"36"0,-89-71 15,36 35 1,18-17 0,34 35 15,36 0-16</inkml:trace>
  <inkml:trace contextRef="#ctx0" brushRef="#br0" timeOffset="-83113.96">1923 10477 0,'70'-17'31,"-17"-18"-15,-35-1-1,-18-17 1,0 36-16,0-1 16,-36 18 15,1 18-31,-71 70 15,36 35 1,-1 36 0,36-53 15,-36 53-15,1-36-1,17-17 1,35-88-1</inkml:trace>
  <inkml:trace contextRef="#ctx0" brushRef="#br0" timeOffset="-82964.681">1623 10936 0,'0'-18'16,"0"36"-16,35-71 15,18 36 1,35-19-1,106 19 1,-70-1 0</inkml:trace>
  <inkml:trace contextRef="#ctx0" brushRef="#br0" timeOffset="-81313.123">5221 10619 0,'0'-18'110</inkml:trace>
  <inkml:trace contextRef="#ctx0" brushRef="#br0" timeOffset="-78221.976">14587 10460 0,'89'53'31,"-54"-36"-15,-18 1-16,19 0 15,-1 17 1,0 0 0,-17 1-1,0-19 1,-18 1-1</inkml:trace>
  <inkml:trace contextRef="#ctx0" brushRef="#br0" timeOffset="-77739.155">14358 10372 0,'0'0'15,"88"35"1,0 0 0,1 0-1,-1 18 1,-18-17-1,-52-19-15</inkml:trace>
  <inkml:trace contextRef="#ctx0" brushRef="#br0" timeOffset="-72230.199">3792 10125 0,'0'17'62,"0"1"-15,0 0-31,0-1-1,18 1 1,-18 0-16,18 17 16,-1 0-1,19-17 1,-1-1-1,18-34 1,17-36 0,36-35-1,0-36 1,0 18 0,-36 36-1,-34 52 1,-19 53-1,1-17-15</inkml:trace>
  <inkml:trace contextRef="#ctx0" brushRef="#br0" timeOffset="-71148.443">7779 10195 0,'-18'0'31,"53"-17"-31,-52 34 0,52-34 0,-17-1 15,-1 18 1,1 0 0,-18 18 62,18-18-78,-18 17 15,0 1 1,0 17-16,0-17 16,17 35-1,18-18 1,18-35 0,89 0-1,-1-53 1,0-35-1,53-18 1,-71 18 0,71-36 15,-141 89-15,-53 53-1,0-1-15</inkml:trace>
  <inkml:trace contextRef="#ctx0" brushRef="#br0" timeOffset="-64392.319">1305 11448 0,'18'0'16,"-36"0"62,18-18-62,-17 18-16,-1 0 15,36 0 95,-1 0-110,19 0 0,34-18 15,-17 18 1,53-17-16,35-1 31,-53 18-31,-70 0 31,-106 0 1,-54 35-17,90-17-15,-37 0 16,-16-18 0,69 17-1,160-34 1</inkml:trace>
  <inkml:trace contextRef="#ctx0" brushRef="#br0" timeOffset="-57521.748">17692 10636 0,'0'0'0,"0"-17"16,0 52 46,0-17-62,0 123 31,0-124-31,0 54 16,0-1 0,-18-34-1,18-19 1,-35-70 15,0-70-15,35 70-16,-18-53 15,18-53 1,35 18 0,1 71-1,52 34 1,0 54 0,0 17-1,-17 54 1,-54-37-1,1 54 1,-18 0 15,0-18-15,-18 1 0,18-72-1</inkml:trace>
  <inkml:trace contextRef="#ctx0" brushRef="#br0" timeOffset="-57321.722">17657 10707 0,'0'0'15,"-53"0"-15,0-18 16,53 1-1,35 17 1,106-36 15,-53 36-31</inkml:trace>
  <inkml:trace contextRef="#ctx0" brushRef="#br0" timeOffset="-56773.476">18309 10619 0,'18'-18'16,"-1"0"-16,1 18 16,0-35-1,17 0 1,-35-1 0,18 19-1,-71 17 16,17 17-15,19 1-16,-18 0 16,17 52-1,18-34 1,53 52 0,-18-18-1,0-17 1,-35 0-1,-17-18 1,-19-17 0,-87 0 15,52-1-15,54-34-1,17-1-15</inkml:trace>
  <inkml:trace contextRef="#ctx0" brushRef="#br0" timeOffset="-56406.548">18680 10566 0,'17'-18'0,"-34"36"0,69-89 16,-52 53-1,-17 18 48,-1 0-63,18 18 15,-17 0-15,-1-18 16,0 53 0,18 17-1,36 36 1,-19-53-1,-17 0 1,-35-18 0,-18 0-1,-18-35 1,36 0 0,35-35-1</inkml:trace>
  <inkml:trace contextRef="#ctx0" brushRef="#br0" timeOffset="-56037.214">18944 10672 0,'88'-36'31,"-52"19"-31,34-1 16,18-17 0,-52 17-1,-54 18 1,-53 0 0,-34 53-1,16 0 1,37 17-1,34 1 1,71-18 15,53-18-31,-1-17 32,-52-18-32</inkml:trace>
  <inkml:trace contextRef="#ctx0" brushRef="#br0" timeOffset="-55707.499">19367 10619 0,'18'70'31,"0"-52"-31,-18 17 0,17 53 16,1-17-1,-18-36 1,0-17 15,0-71 1,-18 18-32,1-36 15,17-35 1,0 0-1,17 18 1,36 18 0,-35 52-16</inkml:trace>
  <inkml:trace contextRef="#ctx0" brushRef="#br0" timeOffset="-55341.06">19791 10283 0,'0'0'0,"17"0"0,1 0 31,0 0-15,-1 0-1,1 71 1,-18 35 0,0 0-1,-18 17 1,18 1 0,0-36-1,0-35 1,18-36-1,17-52 17</inkml:trace>
  <inkml:trace contextRef="#ctx0" brushRef="#br0" timeOffset="-55191.757">19950 10636 0,'-18'0'16,"36"0"-16,-36-35 15,18 17 1,35 18 0,36-17-1,-1-1 1</inkml:trace>
  <inkml:trace contextRef="#ctx0" brushRef="#br0" timeOffset="-51410.078">20355 10283 0,'-53'0'32,"36"0"-17,17 18 1,-18-18 62,36 0 141,-1 0-204,36 0 1,0 0-16,88 0 16,142 18-1,157-1 1,-87 1-1,-35-18 1,-89 0 0,-88 0-1,-88 0 1,-35 0-16,-1 0 16,-34 0 93,-1-35-78</inkml:trace>
  <inkml:trace contextRef="#ctx0" brushRef="#br0" timeOffset="-50944.725">22049 10142 0,'-18'0'31,"36"0"32,-18 18-47,35 0-1,35-1 1,19 19-1,-1-1 1,0 0 0,-70-17-16,17 17 15,-17 0 1,-36 18 0,-53-18-1,-70 18 1,-88-17 15,70-1-31,106-17 16,53-1-1</inkml:trace>
  <inkml:trace contextRef="#ctx0" brushRef="#br0" timeOffset="-49450.165">23036 10107 0,'18'0'16,"-18"18"-1,0-1 1,0 1 0,0 35-1,0 35 1,-35-17 0,17-1-1,18-17 1,-18-18-1,18-52 17,0-36-17,36-53 1,-36 71 0,35-89-16,71-105 31,-36 105-16,-17 72 1,-17 52 0,69 70-1,-16 54 1,-36 52 0,-36-53-1,-34-17 1,-19-35-1,1-36 1,17-17 0,1-18-1</inkml:trace>
  <inkml:trace contextRef="#ctx0" brushRef="#br0" timeOffset="-49251.603">23213 10354 0,'0'0'0,"-18"0"16,0-18-1,18 1 1,36 17 0,34-18-1,36 0 1,-35 18-16</inkml:trace>
  <inkml:trace contextRef="#ctx0" brushRef="#br0" timeOffset="-48868.156">24007 10195 0,'0'0'0,"52"-17"15,-16-1 16,-54 18 1,0 18-17,-34 17 1,16 0 0,1 18-1,35-35-15,0 17 16,35 0-1,-35 1 1,18-19 0,-36 1-1,-35-1 1,-35-17 0,0 0 15,53 0-16</inkml:trace>
  <inkml:trace contextRef="#ctx0" brushRef="#br0" timeOffset="-48501.634">24306 10178 0,'18'-18'16,"-36"36"-16,54-54 0,-19 36 31,-17 18 16,0 0-31,0-1-16,-17 1 0,17 17 15,-18 18 16,0 0-15,-17-18 0,0 1-1,0-19 1,-18-17 0,0 0-1,0 0 1,53-17-16</inkml:trace>
  <inkml:trace contextRef="#ctx0" brushRef="#br0" timeOffset="-48150.203">24553 10283 0,'0'0'0,"53"-17"16,-17-1-1,-19 1-15,1-19 16,-18 19 0,0-1-1,-35 18 1,-1 35-1,-17 18 1,18 18 0,17-1-1,18-34 1,53-19 15,-17-17-31</inkml:trace>
  <inkml:trace contextRef="#ctx0" brushRef="#br0" timeOffset="-47769.254">24853 10248 0,'0'0'0,"0"18"0,0 17 16,0 36-1,0-18 1,-17-18 0,-1-18-1,18-34 32,35-18-31,18-36-1,18 0 1,-1 19 0,-17-1-1,-35 35-15</inkml:trace>
  <inkml:trace contextRef="#ctx0" brushRef="#br0" timeOffset="-47304.209">25576 9895 0,'0'0'16,"18"0"-16,0 18 15,-18 35 1,0 35 0,-18 36-1,0-19 1,1-69-1,-1 52-15,0-18 32,18-34-17,18-19 1</inkml:trace>
  <inkml:trace contextRef="#ctx0" brushRef="#br0" timeOffset="-47122.294">25400 10336 0,'18'0'16,"-1"0"-16,54-17 16,17 17-1,0-18 1,-53 18-1</inkml:trace>
  <inkml:trace contextRef="#ctx0" brushRef="#br0" timeOffset="-46952.823">25982 10248 0,'0'0'0,"18"18"31,-18 35-15,-18-18-1,0 0 1,-17 1 0,18-36-16,-19 0 15</inkml:trace>
  <inkml:trace contextRef="#ctx0" brushRef="#br0" timeOffset="-46788.698">25876 10072 0,'0'0'16,"0"-18"-16,18-17 15,-18 17 1,18 18 0,-1-17-1</inkml:trace>
  <inkml:trace contextRef="#ctx0" brushRef="#br0" timeOffset="-46422.156">26194 10283 0,'0'0'15,"0"18"-15,0 35 16,53 0 0,-18-35-1,35-18 1,-34-36-1,-19-52 1,-34 0 0,-19 0-1,-16 52 1,16 19-16</inkml:trace>
  <inkml:trace contextRef="#ctx0" brushRef="#br0" timeOffset="-46001.754">26582 10460 0,'0'-18'62,"17"1"-46,-17-1-16,0 0 0,0-70 16,0 0-1,18 17 1,53 1-1,34 105 17,37 53-17,-54 36 1,-88-18 0,-36-18-1,-52-35 1,-35-53-1</inkml:trace>
  <inkml:trace contextRef="#ctx0" brushRef="#br0" timeOffset="-42844.452">27517 10054 0,'17'0'31,"1"-17"-15,35-19 0,-36 19-16,36-36 15,0-36 1,-35-16 0,-18 34-1,-53 53 16,18 18-15,-89 71 0,54 17-1,17 0 1,35 1 0,18-19-1,35-17 1,18-35-1,-17-1 1,-36 1 31,-36 0-47,-34 17 16,-1 0-1,1 18 1,17 0 15,53-35-31,0 17 16,0 18-1,35 0 1,18-18 0,0-35-1,17 0 1,-17 0-1,18-53 1,-36 18-16</inkml:trace>
  <inkml:trace contextRef="#ctx0" brushRef="#br0" timeOffset="-42378.711">27922 10248 0,'0'18'47,"0"35"-31,-17 0-1,-1-18 1,18-17-16,-18-1 15,-17 36 1,18-18 0,-1-17-1,18-36 32,18 18-47,-18-17 16,0-1-1,0 0 1,35-17 0,0-35-1,18-1 1,0 18 0,-18 18-1,0 17 1,-17 18-1</inkml:trace>
  <inkml:trace contextRef="#ctx0" brushRef="#br0" timeOffset="-41979.209">28310 10231 0,'0'0'16,"71"52"-16,-71-34 15,0 35 1,0-35-16,-35 35 16,-1-1-1,-17-16 1,36-19-1,17-34 32,17-1-47,36-35 16,18-17 0,0-1-1,-54 53 1,36-17-16,-35 18 31,-1-1-31</inkml:trace>
  <inkml:trace contextRef="#ctx0" brushRef="#br0" timeOffset="-41647.239">28716 10231 0,'0'0'0,"-18"17"15,-17 36 1,-18 0 0,18 0-1,70 17 1,18-52 0,18-18-1,-36 0-15,18-18 16,17-52-1,-52-1 17,-36 1-17,-34 17 1,-19 53 0,18 18-1</inkml:trace>
  <inkml:trace contextRef="#ctx0" brushRef="#br0" timeOffset="-41295.088">28981 10319 0,'0'0'0,"17"0"0,36 0 15,-17 35 1,-36 18-1,0 0 1,-18-18 0,0 0 15,18-17-15,0-36-1,0 1 1,0-19-1,18 1-15,0-18 16,17-35 0,35 0-1,-52 53 1</inkml:trace>
  <inkml:trace contextRef="#ctx0" brushRef="#br0" timeOffset="-32243.563">17798 11289 0,'0'18'94,"-18"-18"-94,0 0 15,-17 0 1,17 0-16,-17 0 16,-18 0-1,0 0 1,36 0 0,17 17 15,17-17 0,19 0-15,52 18-1,53-18 1,18 0 0,35 17-1,35-17 16,-141 0-31,141 18 16,160-18 0,-1 35-1,-53-35 1,18 18 0,-36 0-1,-70-1 1,-88-17-1,-106 0 1,-89 0 31,19 0-47,-71 0 16,35 0-1,35-35 1</inkml:trace>
  <inkml:trace contextRef="#ctx0" brushRef="#br0" timeOffset="8016.445">2787 8467 0,'0'-18'0,"0"36"0,18-36 16,-1 18 62,1 18-62,-1-1-1,1 19 1,0-1 0,-1 0 15,-17-17-31,18 17 15,0 0 1,-1-17 0,19-18-1,17-35 1,52-54 0,89-16-1,53-19 1,-17 1-1,-54 52 1,-88 36 0,-53 17-1,-52 18 79</inkml:trace>
  <inkml:trace contextRef="#ctx0" brushRef="#br0" timeOffset="13349.417">1834 13194 0,'-17'0'0,"17"18"46,0-1-46,0 18 16,0 54 0,-18 16-1,1-34 1,-19 70 0,1-70-1,17-36 1,18-17-1,-17-71 17,17-71-17,17-52 17,-17 105-32,36-105 15,-1 88 1,-17-18-1,17 71 1,18 17 0,0 18-1,17 35 1,-17 53 0,0 36-1,-18 88 1,-35-124-1,18 18 1,-18-18 0,0-35-1,0-36 17,0-34-17</inkml:trace>
  <inkml:trace contextRef="#ctx0" brushRef="#br0" timeOffset="13567.879">1799 13494 0,'0'0'0,"-17"0"0,-36 17 16,35-17-16,36 0 31,17 0-31,35-17 31,1-1-31,88-17 16</inkml:trace>
  <inkml:trace contextRef="#ctx0" brushRef="#br0" timeOffset="14796.99">2417 13441 0,'0'-18'15,"0"36"-15,0-53 0,17 35 16,-17-18-1,0 0 1,-17 18 15,-19 0-15,19 18 0,-19-18-16,19 35 15,-1 18 1,53 0 15,36-18-15,-18 18-1,0-18 1,-53 18 0,0-17-1,-36-19 1,-34 1-1,17 0 1,0-18 0,35-36-1</inkml:trace>
  <inkml:trace contextRef="#ctx0" brushRef="#br0" timeOffset="15213.296">2752 13441 0,'0'0'0,"17"-18"15,1-35 1,0 18 0,-1 17-1,-17 1 1,-70 70 31,70-36-47,-53 54 15,53-1 1,35 1 0,-17-1-1,17-34 1,-35-19-1,0 1 1,-18 17 0,1-17-1,-36-18 1,17 0 0,19 0-16</inkml:trace>
  <inkml:trace contextRef="#ctx0" brushRef="#br0" timeOffset="15564.585">2999 13494 0,'0'0'0,"53"-36"31,-18 1-31,-35 0 32,0 17-17,0 1-15,-53 34 32,18 36-17,17 18 1,18 17-1,0-35 1,18 0 0,17-18-1,35-35 1</inkml:trace>
  <inkml:trace contextRef="#ctx0" brushRef="#br0" timeOffset="15895.435">3457 13441 0,'0'0'0,"18"35"31,-1 0-15,-17 36-1,0-53-15,0 17 16,0 35-1,0-34 1,0-54 31,0-17-31,0-1-1,18-16-15,35-107 16,-35 53-1,-18 71 1</inkml:trace>
  <inkml:trace contextRef="#ctx0" brushRef="#br0" timeOffset="16377.021">3986 12982 0,'0'0'15,"18"0"17,-18 18-17,18 35 1,-1 35 0,-17 35-1,0 19 1,18-19-1,-18-88-15,35 71 16,0-35 0,1-18-1,-19-53 1,36 0 0,0 0-1,-17-71 1,-19 36-1</inkml:trace>
  <inkml:trace contextRef="#ctx0" brushRef="#br0" timeOffset="16527.483">4145 13406 0,'-35'-18'16,"70"36"-16,-88-54 0,53 19 15,88-19 1,1 19-1,-19-1 1,-35 0-16</inkml:trace>
  <inkml:trace contextRef="#ctx0" brushRef="#br0" timeOffset="17159.873">4921 12859 0,'0'-18'0,"0"36"15,0-54-15,0 19 16,0-1-1,0 1 1,0 34 47,-17-17-48,17 18 1,-18-18-16,18 17 15,-18 1 1,18 0-16,-17 35 31,-19 35-15,-17 88 0,-17 18-1,17-17 1,0-1-1,18-35 1,-18 18 0,18-89-1,-1 1 1,19-36 0,17-17-1,0-36 16,0-17-15,0-18 0</inkml:trace>
  <inkml:trace contextRef="#ctx0" brushRef="#br0" timeOffset="18019.717">5450 13053 0,'0'0'0,"0"-18"15,-17 18 1,-36 88 47,35-52-63,1 34 15,-19 71 1,36 0-1,0 0 1,0-35 15,-17-17-31,-1-37 16,18-34 15,18-36 0,17-52-15,-17 35-16</inkml:trace>
  <inkml:trace contextRef="#ctx0" brushRef="#br0" timeOffset="18275.294">5680 13123 0,'0'-17'0,"0"34"0,0-52 0,0 0 16,17 35-1,1 70 17,0 54-17,-1 52 1,-17-35 0,0-105-1,0 69 1,0-52-1,-17-53 1,-1 0-16</inkml:trace>
  <inkml:trace contextRef="#ctx0" brushRef="#br0" timeOffset="18458.084">5397 13582 0,'0'0'0,"-35"0"0,-18 0 16,18-18-1,53 1 1,35 17 0,52-18-1,19 0 1,-1 1 0</inkml:trace>
  <inkml:trace contextRef="#ctx0" brushRef="#br0" timeOffset="18923.513">6121 13406 0,'0'0'0,"0"-18"16,0 0-1,-36 18 1,-17 0-1,18 36 1,18-19-16,-1 36 16,18 18-1,18-18 1,34-36 15,-16-17-15,-19 0-1,1-53 1,0-35 0,-18 35-1,0 36 1,17 52 15,19 18-15,-1 0-1,18 0 1,0-36 0,-36-17-16</inkml:trace>
  <inkml:trace contextRef="#ctx0" brushRef="#br0" timeOffset="19223.637">6509 13494 0,'0'0'0,"0"-18"15,35 53 17,-35-17-32,0 0 15,18 35 1,-18-1 0,0-34-16,0 0 15,0-1 1,0-34 15,17-36-15,19-35-1,34-1 1,1 1 0,-1 53-1</inkml:trace>
  <inkml:trace contextRef="#ctx0" brushRef="#br0" timeOffset="19789.5">7338 13406 0,'0'0'0,"0"-36"16,-18 19-1,-35-19 1,0 36 0,-35 36-1,18 17 1,17 35 0,53-18-1,88 1 16,-18-71-15,1-18 0,-36-52-1,0-54 1,-17-52 0,0-1-1,-18 72 1,0 52-1,0 35 1,0 71 0,0 53-1,0 53 1,17-1 0,-17-17 15,0-35-16,0-53 1,0-18 0</inkml:trace>
  <inkml:trace contextRef="#ctx0" brushRef="#br0" timeOffset="20574.476">7937 13264 0,'0'0'0,"0"36"0,0 52 15,-35 18 16,18-18-15,-1-35 0,0-18-1,-35-88 17,36 36-32,-1-36 15,0-106 1,36-35-1,17 35 1,71 53 0,-35 106-1,35 53 1,-1 53 0,-52 35-1,-35 0 1,-18-17 15,0-36-15,-35 0-1,17-70 1</inkml:trace>
  <inkml:trace contextRef="#ctx0" brushRef="#br0" timeOffset="20756.732">8026 13441 0,'0'0'0,"-36"0"16,54 0 15,0 0-15,52 0-16,71-18 15</inkml:trace>
  <inkml:trace contextRef="#ctx0" brushRef="#br0" timeOffset="21105.571">8714 13300 0,'0'0'0,"0"-18"15,0 0 1,-18 18-1,-17 0 17,-1 53-17,-17 0 1,53-35-16,0 52 16,36 1-1,17-18 1,0 0-1,-18-18 1,-35-17 15,-35-1-15,-107 1 0,37-18-1,34-18 1</inkml:trace>
  <inkml:trace contextRef="#ctx0" brushRef="#br0" timeOffset="21485.694">9013 13388 0,'0'0'0,"18"-18"0,0 1 15,17-36 1,-35 17-1,-18 36 32,18 18-31,-17-18-16,-1 35 16,0 36-1,36-1 1,17 36-1,-35-53 1,0-18 0,0 1-1,-17-19 1,-36-17 0,0 0-1,18-17 1</inkml:trace>
  <inkml:trace contextRef="#ctx0" brushRef="#br0" timeOffset="21869.052">9384 13441 0,'0'0'0,"35"-35"31,0 17-15,-17-17 0,0-1-1,-36 19 1,0-1-1,-17 18-15,-18 35 32,18 71-17,35-35 1,0 17 0,35-35-1,36-18 1,-1-35-1</inkml:trace>
  <inkml:trace contextRef="#ctx0" brushRef="#br0" timeOffset="22172.404">9754 13458 0,'0'0'0,"0"18"15,0 35 1,0 18-1,0-1 1,-17-35 0,17-17-1,0 0 17,0-36-17,0 0-15,17-35 16,19-35-1,34-53 1,-17 18 0,-35 52-1</inkml:trace>
  <inkml:trace contextRef="#ctx0" brushRef="#br0" timeOffset="22700.551">10248 13000 0,'0'0'0,"18"-18"15,-18 1-15,0-1 16,0 0 0,0 54 15,0 16-16,0 54 17,0-53-32,0 35 15,0 54 1,-18-1 0,18-53-1,18 18 1,-1-71-1,19-17 1,17-18 0,0-18-1,17-53 1,-52 36-16</inkml:trace>
  <inkml:trace contextRef="#ctx0" brushRef="#br0" timeOffset="23517.297">10319 13264 0,'-88'18'16,"70"0"0,0-18-1,1 0-15,34 0 47,19 0-47,34 0 16,-35 0-1,71-36-15,-18 19 16</inkml:trace>
  <inkml:trace contextRef="#ctx0" brushRef="#br0" timeOffset="24165.814">11747 13476 0,'-17'18'0,"34"-36"0,-52 36 16,0-18 0,-18 17-1,35 1 1,54-18 15,-1 0-31,124 0 16,70 0-1,0 18 1,-52-18 0,-89 0-1,-35 0 1,-36-18 15,-17-17-15,0 17-1,-52-17 1,-1 0 0,35 17-16</inkml:trace>
  <inkml:trace contextRef="#ctx0" brushRef="#br0" timeOffset="24465.332">12453 13317 0,'-18'0'16,"18"-17"-1,18 34 16,-18-34-15,18 17-16,35 17 16,0 19-1,-1 34 17,-16-52-32,-19 35 15,-17 0 16,-53 0-15,-35-18 0,0 0-1,17 0 1,36-35 0,53 0-1</inkml:trace>
  <inkml:trace contextRef="#ctx0" brushRef="#br0" timeOffset="25230.65">13635 13494 0,'17'0'0,"1"-18"16,0 18 0,-1-18-16,-17 1 15,18-18 1,-18-1 0,0 19-1,-53 17 1,-17 0-1,17 53 1,35-18 0,18 18-1,53 0 1,0 17 0,-18-17-1,-17-18 1,-18 18 15,-36-35-15,-34 0-1,17-18 1,35 0 0,18-18-1,18 0 1</inkml:trace>
  <inkml:trace contextRef="#ctx0" brushRef="#br0" timeOffset="25597.385">13952 12965 0,'0'0'0,"18"0"0,0 0 32,-18 17-17,0 36 1,0 53 0,0-71-16,-18 53 15,18 36 1,0-1-1,0-34 1,35-19 0,18 1-1,0-54 1,-35-17 0,-18-17-1</inkml:trace>
  <inkml:trace contextRef="#ctx0" brushRef="#br0" timeOffset="25780.937">13917 13511 0,'0'0'16,"-18"0"-16,54 0 31,52-17-15,35 17-1,1-36 1,-89 36-16</inkml:trace>
  <inkml:trace contextRef="#ctx0" brushRef="#br0" timeOffset="26215.127">14623 13370 0,'0'-17'15,"-18"34"-15,18-34 16,18 34-16,-89-34 15,1 52 1,-19 35 15,36 1-15,71-18 0,70 0-1,18-36 1,0-17-1,-88-17-15,17-1 16,-18-35 0,1-35-1,-18-18 1,0 124 15,0 52-15,0 1-1,35 17 1,18-35 15,18-18-15,-18-35 0,-18-17-1,-17-1-15</inkml:trace>
  <inkml:trace contextRef="#ctx0" brushRef="#br0" timeOffset="26547.392">15152 13000 0,'0'0'0,"-18"-35"31,18 52-16,0 36 17,0 53-32,0 35 31,-17-17-15,17-1-1,0-35 1,0-35-1,17 0 1,18-53 0,1-18-1</inkml:trace>
  <inkml:trace contextRef="#ctx0" brushRef="#br0" timeOffset="26882.163">15222 13458 0,'0'-17'0,"0"34"0,-17-34 16,17-1-1,17 18 1,36-35 0,0 17-1,18 1 1,-36-1-1,0 18 1,-17 18 0,-18 35-1,0 17 1,0-17 0,0 0-1,0-35 1</inkml:trace>
  <inkml:trace contextRef="#ctx0" brushRef="#br0" timeOffset="27043.07">15540 13194 0,'0'-35'0,"0"70"0,0-141 16,0 71-1</inkml:trace>
  <inkml:trace contextRef="#ctx0" brushRef="#br0" timeOffset="27360.244">15998 13212 0,'0'0'0,"-17"0"31,-1 0-15,-52 35-1,-19 35 1,1 19-1,18-1 1,70-53-16,0 18 16,88 17-1,0-52 1,18-18 0,0-35-1,-53-18 1</inkml:trace>
  <inkml:trace contextRef="#ctx0" brushRef="#br0" timeOffset="28258.462">16387 13317 0,'0'18'16,"17"17"-1,-17-17-15,18 17 16,-1 18 0,1-18-1,-18 1 1,0-54 31,0 0-47,-18-52 15,18-54 1,0 89-16,18-35 16,35 17-1,70 88 17,-34 53-17,-19 0 1,-52-35-1,-1-35 1,-17-36 15,-17-52-15,17-89 0,0 88-1,17 54-15,19-1 16,70 71-1,35 88 1,-88-35 0,-36 0-1,-17-53 1,0-18 15,0-17-15,18-54-1,0 19-15</inkml:trace>
  <inkml:trace contextRef="#ctx0" brushRef="#br0" timeOffset="28608.226">17427 13335 0,'18'0'16,"-36"0"-16,18 18 15,35-18 1,1-18 0,-19-35-1,-17 35 1,0-34-16,-17-1 31,-19 53-15,1 53-1,18 70 1,17-17 0,0 0-1,52-36 1,1-35 0,18-17-1,-18-53 1</inkml:trace>
  <inkml:trace contextRef="#ctx0" brushRef="#br0" timeOffset="28893.122">17956 13017 0,'0'0'15,"-17"-52"1,-1 52-1,18 35 17,0 53-17,0 36 1,0 17 0,0-106-16,-18 88 15,18-70 1,0 18-1</inkml:trace>
  <inkml:trace contextRef="#ctx0" brushRef="#br0" timeOffset="29075.315">17798 13406 0,'0'0'16,"0"-18"-16,-18 18 15,36-18 1,35 1 0,17-1-1,1-17 1,17-36 0</inkml:trace>
  <inkml:trace contextRef="#ctx0" brushRef="#br0" timeOffset="29506.831">18203 13053 0,'0'-36'15,"0"19"-15,0 70 0,0-89 47,0 54-47,0 0 0,-17 88 32,-19 17-32,1 1 31,17-36-16,1-18 1,17-34 0,0-54 15,17-35-15,1 35-16,17-52 15,18-54 1,18 36-1,17 106 1,-53 70 0,-35-17-1,-17 34 1,-1-16 0,0-54-1,1-18 16</inkml:trace>
  <inkml:trace contextRef="#ctx0" brushRef="#br0" timeOffset="29856.338">18838 13353 0,'0'0'0,"-35"0"15,-18 0 1,-17 35 0,17 0-1,0 71 1,53-35 0,53-19 15,17-16-16,-17-36 1,0-36 0,-18-16-1,1-72 1,-19 36 0,-17 35-1,0 35 1</inkml:trace>
  <inkml:trace contextRef="#ctx0" brushRef="#br0" timeOffset="30472.07">19473 13370 0,'0'0'0,"0"-17"31,-35-1-15,-36 18-1,54 0-15,-89 35 16,53 1 0,-17 52-1,52-18 1,36 1-1,34-18 1,37-36 0,16-34-1,-16-36 1,-1-53 0,0-53-1,-17-35 16,-18 53-15,-36 18 0,-17 105-1,-17 36 17,-19 70-17,-17 53 1,18 18-1,35-106-15,-35 88 16,17-53 0,18-18-1,0-17 1,35-53 0,-17 0-1</inkml:trace>
  <inkml:trace contextRef="#ctx0" brushRef="#br0" timeOffset="30771.427">19967 13406 0,'53'-106'15,"-141"247"-15,123-176 0,36-142 16,-71 142 0,-36 17-1,1 18 1,18 18-1,-1 70 1,18 0 0,18 0-1,-18 1 1,0-19 0,-36-17-1,-52-18 1,-18-35 15,0 0-31</inkml:trace>
  <inkml:trace contextRef="#ctx0" brushRef="#br0" timeOffset="35349.036">20549 13441 0,'0'17'16,"0"-34"-16,-35 34 0,35 1 15,-18 0 16,89-18 1,52 0-17,36 0 1,0 0 0,-36 17-1,-105-17-15,17 0 16,-17 0-1,0 0 1,-18-35 15,-18 0-15,18 17-16,0-35 31,0 18-15,0 0-1,0 17 1,0 0 0,18 18 15,-1 18-15,1 0-1,-1-1-15,19 36 16,-36 0-1,0 0 1,-36 0 0,-16-18-1,-54 18 17,70-18-32</inkml:trace>
  <inkml:trace contextRef="#ctx0" brushRef="#br0" timeOffset="35930.242">22031 13829 0,'0'0'0,"0"18"0,0-1 15,0-34 16,18 17-15,-18-18-16,17-17 16,-17-54-1,36-69 1,-1-72 0,18 36-1,-18 36 1,-35 122-1,18 54 1,35 35 0,-1 70-1,-16 18 1,-36 71 0,0-71-1,0-35 1,-36-35 15,36-18-15,-17-53-1,17-18-15</inkml:trace>
  <inkml:trace contextRef="#ctx0" brushRef="#br0" timeOffset="36113.056">22049 13688 0,'-36'0'16,"72"0"-16,-89 0 0,35 0 16,36-18-1,52 0 1,36 1 0,18-18-1,-72 17-15</inkml:trace>
  <inkml:trace contextRef="#ctx0" brushRef="#br0" timeOffset="36445.497">22560 13494 0,'88'-36'16,"-88"19"15,-88 70-15,159-89 15,-89 36-16,18 18-15,-18 17 16,18 18 0,18 0-1,17 0 1,-17 0 0,-18-18-1,-18-17 1,-17 0-1,-36-1 17,19-17-17,34 0 1</inkml:trace>
  <inkml:trace contextRef="#ctx0" brushRef="#br0" timeOffset="36861.371">22895 13547 0,'0'0'16,"18"-18"-16,0 0 0,-1-17 15,1-18 1,-1 36 0,-17 34 46,0 1-62,-17-18 16,17 53-1,-18 0 1,36 17 0,-1-17-1,-17-18 1,0 1-1,-17-19 1,-36 19 0,0-36-1,0 0 1,35 0 0</inkml:trace>
  <inkml:trace contextRef="#ctx0" brushRef="#br0" timeOffset="37261.628">23089 13600 0,'36'0'31,"-72"0"-31,89 0 0,-18-18 16,1-17 0,-1-1-1,-35 1 1,0 17-16,0 1 16,-18-1-1,-35 18 1,1 53-1,34 0 1,0 35 15,18-17-15,0-1 0,18-34-1,17-19 1,18-17-1,-35-17-15</inkml:trace>
  <inkml:trace contextRef="#ctx0" brushRef="#br0" timeOffset="37577.113">23460 13529 0,'0'0'0,"17"-18"0,19 18 15,-19 0-15,-17 36 16,0 52 15,-35-18-15,17-17-16,18-35 31,0 0-15,0-54 15,0 19-31,0-54 15,18-17 1,17-36 0,1 36-1,-1 35 1,-18 18 0</inkml:trace>
  <inkml:trace contextRef="#ctx0" brushRef="#br0" timeOffset="38027.65">24130 12894 0,'0'0'15,"-18"0"-15,18 18 47,0-1-47,18 1 16,-18 17-16,0 71 16,0 18-1,0 34 1,0-17-1,-18-35 1,1-53 0,-1 35 15,18-52-15,18-19-1,17-17 1,0-17-1,18-54 1,-53 53-16</inkml:trace>
  <inkml:trace contextRef="#ctx0" brushRef="#br0" timeOffset="38176.494">24042 13458 0,'-18'-17'0,"1"17"15,105 35 1,-141-53-16,35 1 0,89 17 15,17 0 1,0-18 0,-35 1-1</inkml:trace>
  <inkml:trace contextRef="#ctx0" brushRef="#br0" timeOffset="38476.602">24483 13406 0,'0'0'0,"0"17"15,0 1 1,0-1-16,17 19 16,-17-19-1,0-34 32,0-1-31,0 0-1,0 1-15,0-18 16,0 17 15,0 0-15</inkml:trace>
  <inkml:trace contextRef="#ctx0" brushRef="#br0" timeOffset="39490.684">25082 13264 0,'0'0'16,"36"-35"-1,-19 0 1,-17 17-1,0 1-15,-17-1 16,-36 18 0,0 0-1,-35 35 1,35 36 15,53 17-15,17-17-1,72-1 1,34-35 0,-52-35-1,-36-17 1,-17-54 0,-18-17-1,0 35 1,0 18-1,17 88 17,19 17-17,16 1 1,-16-18 0,17-36 15,-18-17-31</inkml:trace>
  <inkml:trace contextRef="#ctx0" brushRef="#br0" timeOffset="39856.266">25753 13300 0,'17'-36'0,"-105"178"0,159-248 0,-36 53 0,-17 0 16,-18-18-1,0 54 1,0-1-1,-36 18 1,1 35 0,17 36-1,18-18 1,18 17 0,0 19 15,-1-37-16,-17 1 1,0-17 0,-53-19-1,18 1 1,-18-18 0,0 0-1,36-18 1</inkml:trace>
  <inkml:trace contextRef="#ctx0" brushRef="#br0" timeOffset="40272.911">26017 13229 0,'0'0'0,"36"-35"0,-1 0 31,-35 17-15,0 0 0,-18 18 15,1 18-31,-1-18 16,0 53-1,1 0 1,17-18-16,0 18 15,35 35 1,0-35 0,-35 0-1,0-18 1,-70-17 0,17-18 15,-18 0-16,54 0 1</inkml:trace>
  <inkml:trace contextRef="#ctx0" brushRef="#br0" timeOffset="40688.402">26211 13353 0,'18'0'16,"0"0"-16,17-18 16,0-17-1,-17-1 1,-18-16 15,0-1-15,-18 35-1,-35 36 1,18 35 0,17 35-1,18 0 1,0-53-16,0 18 15,36 0 1,-1-35 0,0-18-1,0-18 1</inkml:trace>
  <inkml:trace contextRef="#ctx0" brushRef="#br0" timeOffset="41305.844">26529 13123 0,'0'18'31,"0"17"-15,0 53 0,0 1-1,0-1 1,0-53-16,0 0 15,-18 18 1,18-35 0,0-53 15,18-36-15,17-17-1,18-36 1,0 1-1,-18 52 17,1 36-17,-19 0 1</inkml:trace>
  <inkml:trace contextRef="#ctx0" brushRef="#br0" timeOffset="41657.124">26970 12753 0,'17'-18'31,"-17"36"-16,0 0-15,-17 34 16,17-16 0,-35 52-1,17 0 1,-17 36 0,-1 17-1,36-35 1,0-36-1,18-35 1,53-35 0</inkml:trace>
  <inkml:trace contextRef="#ctx0" brushRef="#br0" timeOffset="41820.741">26952 13247 0,'0'0'0,"0"-35"16,0-1 0,53 19-1,35-19 1,-52 36-16</inkml:trace>
  <inkml:trace contextRef="#ctx0" brushRef="#br0" timeOffset="42521.181">27570 12823 0,'17'0'32,"1"0"-17,-1-17-15,1-1 16,17 1-1,-35-19 1,0 19 0,-88 17-1,18 0 1,-1 17 0,1 54-1,34-1 1,54 1-1,17-18 1,0 0 15,-17-36-15,-36 36 0,-34-17-1,16 17 1,-17-1-1,0 37 1,1 34 0,52-88-1,0 18 1,17 0 0,54-18-1,35-35 1,-71-17-1,53-54 1</inkml:trace>
  <inkml:trace contextRef="#ctx0" brushRef="#br0" timeOffset="43235.764">27799 13264 0,'0'0'0,"0"-17"0,0-1 15,0-17 1,0-18 0,-18 35-1,-17 18 1,0 18-1,-1 35 1,19 17 15,34 19-15,36-54 0,0-35-1,-17-18 1,-1-17-1,0-36 1,-17-17 0,-18 53-1,0 53 1,-36 17 0,1 53-1,-18 36 1,18-19-1,0 19 1,17-36 0,0 18 15,18-18-15,0-53-1,0-17 1,0 0-1,18-18 1,35-36 0,0 1-1,35-18 1,0-35 0,36-36-1,-89 72 1</inkml:trace>
  <inkml:trace contextRef="#ctx0" brushRef="#br0" timeOffset="43751.601">28152 13229 0,'0'0'0,"-53"18"47,35-1-47,0 36 16,1 36 0,17-19-1,0-35-15,17 1 16,36-1-1,18-17 1,-18-18 0,17-53-1,-17-36 17,0 1-17,-17 18 1,-19 34-1,-17 72 1,-17 17 0,-1 35-1,18-35 1,0 0 0,18-36-1,17 1 1,-18-36-1</inkml:trace>
  <inkml:trace contextRef="#ctx0" brushRef="#br0" timeOffset="44200.064">28875 13194 0,'0'0'0,"-18"-18"16,-35 1-1,-17 17 1,-1 53 0,1-1-1,52 19 1,36 17 0,17-53-1,35-17 1,-34-36-1,17-17 1,-18-18 0,18-35-1,-53 53 17,0 52-17,0 19 1,0 34-1,17-17 1,1 18 0,17-18-1,-17-53 1,17 0 0</inkml:trace>
  <inkml:trace contextRef="#ctx0" brushRef="#br0" timeOffset="44668.54">29316 12577 0,'0'-18'0,"0"36"0,0-54 15,0-17 1,0 36 0,0 34 31,0 1-47,-18 53 15,1 34 1,17 36-1,0 1 1,-18-90-16,18 54 16,0 53-1,0-35 17,0-54-17,0-17 1,0-18-1,18-52 17,-1-1-32,1-35 15</inkml:trace>
  <inkml:trace contextRef="#ctx0" brushRef="#br0" timeOffset="44998.362">29580 13088 0,'0'0'0,"18"-35"0,0-1 16,-18-16 0,0 34-1,-18 18 1,-17 0 15,-1 18-15,19 34-1,-1 37 1,18-1 0,0 18-1,-17 0 1,-19-71 0,-17 18-1,-17-53 1,17 0-1</inkml:trace>
  <inkml:trace contextRef="#ctx0" brushRef="#br0" timeOffset="45681.214">30515 12718 0,'0'-18'31,"-17"18"-15,-54 18 0,-35 17-1,-17 53 1,52 18 0,18 35-1,53 18 16,18-106-31,17 35 16,53 0 0,18-35-1,-18-35 1</inkml:trace>
  <inkml:trace contextRef="#ctx0" brushRef="#br0" timeOffset="46063.43">31186 12647 0,'17'0'0,"-34"0"0,69 0 15,-16 18 1,17 35 0,-36 35-1,-17 35 1,-35 36-1,-18 0 1,0-36 0,0-52-1,18-54 1</inkml:trace>
  <inkml:trace contextRef="#ctx0" brushRef="#br0" timeOffset="46415.424">32120 12876 0,'18'0'47,"0"0"-31,-18-17-1,0-1-15,0 0 16,-18 18 15,0 0-15,1 0-1</inkml:trace>
  <inkml:trace contextRef="#ctx0" brushRef="#br0" timeOffset="46580.395">32103 13159 0,'0'0'16,"0"35"-16,0 71 16,-18-71-16,-52 71 15,-54-36 1,-52-17 0</inkml:trace>
  <inkml:trace contextRef="#ctx0" brushRef="#br0" timeOffset="48959.346">1658 14940 0,'-18'0'16,"36"0"0,35-53-1,18 0 1,-54 18-16,54-36 16,-18-34-1,-36 16 1,-17 37-1,-70 52 1,-124 52 15,105 1-15,-16 53 0,69 18-1,54-1 1,105-17-1,19-18 1,-19-17 0,-70-18-1,-71 0 1,-52-36 0,-142 18-1,71-17 1,0-18-1,106 0 1,17 0 0,53 0-1,106-35 17,-88 35-32</inkml:trace>
  <inkml:trace contextRef="#ctx0" brushRef="#br0" timeOffset="49325.682">2117 15187 0,'0'0'0,"0"-18"16,0 36 15,-36 17-15,36-17-16,-17 17 15,17 18 1,53 0 0,35-53-1,0 0 17,-35-18-17,-53-52 1,-18-1-1,-35 18 1,-17 18 0,17 35-1,88 0 17</inkml:trace>
  <inkml:trace contextRef="#ctx0" brushRef="#br0" timeOffset="49741.385">2646 14993 0,'17'0'0,"-34"0"0,52-18 31,-17 1-31,17-19 16,-17-16-1,-18-1 1,0 17 0,-18 19-1,-17 34 1,17 19 0,0 34-1,18 36 1,18 18-1,-18-19 1,0-34 0,-18 70-1,1-70 17,17-36-17,0-53 1</inkml:trace>
  <inkml:trace contextRef="#ctx0" brushRef="#br0" timeOffset="49924.535">2716 15258 0,'0'0'0,"0"-18"16,0 0-1,18 1 1,17-1-1,36-17 1,-18 0 0,-36 17-1</inkml:trace>
  <inkml:trace contextRef="#ctx0" brushRef="#br0" timeOffset="50275.405">3052 14676 0,'0'0'15,"0"-18"-15,-18 0 16,18 36 15,0 17-15,0 53-1,0 18 1,0 18 0,0-36-1,0-18 1,0-52 0,0 53-1,0-18 1,0-18-1,0-53 17</inkml:trace>
  <inkml:trace contextRef="#ctx0" brushRef="#br0" timeOffset="50439.469">3052 15134 0,'0'-17'16,"17"-1"-1,54 0 1,52 1 0,18-19-1,-53 19 1</inkml:trace>
  <inkml:trace contextRef="#ctx0" brushRef="#br0" timeOffset="50989.324">3863 15240 0,'0'0'0,"0"35"15,0 1 1,-18-19 0,18 1-1,0-36 1,0-35 0,0-35 15,0-35-16,0-54 1,53 18 0,-18 71-1,1 18 1,-1 105 0,18 106-1,-35-70 1,-1 70-1,1-53 1,-1 18 0,-17 17-1,0-70 1,18-35 0,0-18 15,-1 0-31</inkml:trace>
  <inkml:trace contextRef="#ctx0" brushRef="#br0" timeOffset="51172.755">3969 15169 0,'0'0'0,"-18"0"0,0 0 15,54-17 16,-19-1-31,72 18 16,-19-17 0,1-19-1</inkml:trace>
  <inkml:trace contextRef="#ctx0" brushRef="#br0" timeOffset="51771.672">4498 14922 0,'-18'0'15,"18"-17"48,0-1-48,-17 18-15,-19-35 32,19 35-32,-36 0 15,18 18 1,-1 17 0,36 35-1,36-17 1,16 18-1,19-1 1,-71-34 0,0-1-1,-35-17 1,-18-1 0,0-17-1,35 0 16,54-17-15</inkml:trace>
  <inkml:trace contextRef="#ctx0" brushRef="#br0" timeOffset="52120.921">4674 15011 0,'0'0'0,"0"-36"16,18 19-1,-36 17 32,1 0-47,-1 17 16,0 1 0,18 0-16,0 35 15,0-18 1,53 18 15,-35 0-15,0-18-1,-36 18 1,-17-35 0,-36-1-1,1 1 1,34-18-1</inkml:trace>
  <inkml:trace contextRef="#ctx0" brushRef="#br0" timeOffset="52536.862">4992 15117 0,'0'0'0,"0"-18"16,0 0-1,17 18 1,19-35 0,-19 35-16,-17-35 15,18 17 1,-18 0-1,-53 18 1,0 18 0,0 35-1,36 18 1,34 17 0,36-18 15,35-34-16,-17-19 1,17-17 0,-53-17-16</inkml:trace>
  <inkml:trace contextRef="#ctx0" brushRef="#br0" timeOffset="52822.518">5468 15117 0,'-18'0'0,"36"0"0,-18 17 0,18 1 15,-18 35 1,17-18 0,-17 0-1,0 1 1,0-54 31,0 0-47,0-35 15,18 0 1,-18 18 0,35-53-1,-17 17 1,-18 18 0</inkml:trace>
  <inkml:trace contextRef="#ctx0" brushRef="#br0" timeOffset="53336.33">5874 14799 0,'0'18'62,"0"17"-62,0 18 16,0 53-1,0-36 1,0-34-16,0 69 16,-18-34-1,18-1 1,18-34-1,-1-19 1,19 1 15,52-53-15,-53-18 0,-17 18-16</inkml:trace>
  <inkml:trace contextRef="#ctx0" brushRef="#br0" timeOffset="53486.02">5980 15117 0,'-53'-36'16,"35"36"-1,106 36 1,-176-89-16,159 106 0,-107-106 16,54 35-16,17 18 15,18-18 1</inkml:trace>
  <inkml:trace contextRef="#ctx0" brushRef="#br0" timeOffset="54038.306">6914 15117 0,'0'0'0,"-35"17"15,53-17 64,17 0-79,89 18 15,17-18 1,17 0-1,19 0 1,-89-18 0,-53 18-16,36 0 15,-18 0 1,-53-17 15,-18-1-15,0 0-1,1 1 1,-1 17 0,1-18-16</inkml:trace>
  <inkml:trace contextRef="#ctx0" brushRef="#br0" timeOffset="54367.285">7655 14975 0,'-17'0'15,"17"-17"1,-18 17-1,53 17 1,-52-34 15,34 17-31,1 17 16,17 19 0,18-1-1,-18 0 1,1-17-1,-36 17-15,0 0 16,-53 1 0,-35 17-1,17-18 17,36-17-17,17-18 1</inkml:trace>
  <inkml:trace contextRef="#ctx0" brushRef="#br0" timeOffset="55433.173">8431 15169 0,'0'18'32,"0"0"-32,0 35 31,0-36-31,0 1 15,0 17 1,18-17 0,-18-1-1,0-52 17,0 18-32,0-19 15,0-52 1,18 0-1,17 17 1,71 36 0,-18 70-1,-17 18 1,-36 0 15,-18 0-15,1 18-1,-18-18 1,0-36 0</inkml:trace>
  <inkml:trace contextRef="#ctx0" brushRef="#br0" timeOffset="55815.539">9066 15081 0,'0'0'0,"0"18"47,-17 0-47,17-1 0,-18 18 31,18-17-31,0 35 15,18 0 1,35-18 0,0-35-1,17 0 1,-52-35 0,-1-18-1,-34-35 1,-36 35-1,0 0 17,35 53-32,1 18 15</inkml:trace>
  <inkml:trace contextRef="#ctx0" brushRef="#br0" timeOffset="56181.098">9437 15293 0,'0'0'0,"0"18"16,0-36 31,-35-35-32,17 0 1,18-17 0,18-1-1,52 53 1,54 18 0,-1 53-1,-105-35 1,52 52-1,-70-17 1,0 0 0,0-17-1,18-36-15</inkml:trace>
  <inkml:trace contextRef="#ctx0" brushRef="#br0" timeOffset="56869.072">10566 15240 0,'0'-18'16,"0"1"-16,0-19 15,0 1 1,0 18 0,-18-1-1,0 18 16,-70 0-15,53 18 0,35 34-1,35 19 1,36 17 0,-36-53-1,0 36 1,-35-18-1,-35-35 1,-36-1 0,1-17-1,17 0 1,35-17 0,36-19-1,0 19 1</inkml:trace>
  <inkml:trace contextRef="#ctx0" brushRef="#br0" timeOffset="57212.83">10724 14922 0,'0'0'0,"0"-17"16,18 17-1,0 53 17,-18-36-17,17 1-15,-17 88 16,0-18 0,0-35-1,-17 35 1,17-17 15,35-18-15,53 0-1,-17-53 1,-36-18 0,-17 0-16</inkml:trace>
  <inkml:trace contextRef="#ctx0" brushRef="#br0" timeOffset="57379.481">10901 15169 0,'0'-17'16,"17"17"-16,72 0 31,16 0-31,-69 0 15</inkml:trace>
  <inkml:trace contextRef="#ctx0" brushRef="#br0" timeOffset="57828.847">11571 15081 0,'-18'0'16,"1"0"-1,-71 18 1,52 0-16,-17 17 16,-17 18-1,52 0 1,71 17 0,18-52-1,17-1 1,0-52 15,-53 0-15,-35-36-1,18-17 1,-18 71 0,18 17-1,-18 52 1,17-16-1,19 34 1,16 1 0,-34-54-1,17-17 1,-17 0-16</inkml:trace>
  <inkml:trace contextRef="#ctx0" brushRef="#br0" timeOffset="58127.708">11977 14834 0,'-18'-17'16,"36"34"-16,-36-52 16,1 35-1,17 18 1,-18 87-1,18 1 1,18 0 0,-18 0-1,17-35 1,1-1 0,-18-35-1</inkml:trace>
  <inkml:trace contextRef="#ctx0" brushRef="#br0" timeOffset="58427.446">11959 15187 0,'0'-18'16,"0"36"-16,18-71 15,17 36 1,36-1-1,-1 18 1,-17-18 0,18 18-1,-54 0 1,-17 36 0,0-1-1,0 0 1,0 0-1,-17 1 1</inkml:trace>
  <inkml:trace contextRef="#ctx0" brushRef="#br0" timeOffset="58579.354">12347 14905 0,'0'-18'0,"0"71"0,0-88 0,0-18 16,0 35-1,-17 54 17</inkml:trace>
  <inkml:trace contextRef="#ctx0" brushRef="#br0" timeOffset="58893.546">12647 15011 0,'-18'0'46,"-52"35"-30,-18 18 0,35 17-1,17 1 1,36 0 0,0-54-16,36 18 15,34-17 1,19-18-1,-19-35 1</inkml:trace>
  <inkml:trace contextRef="#ctx0" brushRef="#br0" timeOffset="59809.189">13458 15187 0,'0'18'0,"-17"-1"15,17 19 1,0 17 0,0-18-1,0 0 1,0-53 31,0 1-47,0-18 15,0-1 1,0-17 0,0-17-1,35 17 1,36 71-1,-36 34 1,18 19 0,-36-18-1,-17-18 1,18-35 15,-18-17-15,0-1-16,0-35 15,18-35 1,17 53 0,18-1-1,70 89 17,-52-18-17,0 36 1,-54 0-1,-17-19 1,-17-16 0,17-1-1,52-35 1</inkml:trace>
  <inkml:trace contextRef="#ctx0" brushRef="#br0" timeOffset="60174.876">14287 15258 0,'18'0'15,"35"0"1,-18 0 15,1 0-31,17-18 16,-1 0-1,-34-35 1,-18 18 0,-70 0-1,17 35 1,-18 53 0,71 17-1,0 36 1,71-18-1,34-17 1,19-18 0,-71-53-1</inkml:trace>
  <inkml:trace contextRef="#ctx0" brushRef="#br0" timeOffset="60773.251">14693 14870 0,'0'0'0,"35"-53"16,-35 0 0,18 53-1,-18 17 1,0 19-1,18 69 1,17 1 0,-17-53-16,17 18 15,0 35 17,0-36-32,1-17 31,17-18-16,-18-35 1,-17-17-16</inkml:trace>
  <inkml:trace contextRef="#ctx0" brushRef="#br0" timeOffset="60943.019">14870 15134 0,'-18'-17'0,"-17"-1"16,35 0-1,158 106-15,-299-176 16,177 141-16,-1-123 16,0 52-1,18 0-15,18-35 16</inkml:trace>
  <inkml:trace contextRef="#ctx0" brushRef="#br0" timeOffset="61372.185">15117 14781 0,'0'18'16,"0"-36"0,0 124-1,17 18 1,-17-89-16,18 36 16,-18 34-1,0-34 1,17-53-1,-17-1 1,18-17 0,0-53-1,-1-17 1,19-36 0,17 53 15,-18 53-16,53 35 1,-17 36 0,-19 17-1,-52 0 1,-35-53 0,35-17-1,0 0 1</inkml:trace>
  <inkml:trace contextRef="#ctx0" brushRef="#br0" timeOffset="61688.811">15681 15258 0,'0'0'16,"35"88"-1,-17-71 1,0-17-16,34 18 16,1-18-1,18-53 1,-71-17-1,0-1 1,0-17 0,-18 17 15,18 54-31</inkml:trace>
  <inkml:trace contextRef="#ctx0" brushRef="#br0" timeOffset="62255.426">16369 15134 0,'0'-17'15,"-18"17"1,-17 0-1,-71 0 1,88 17 0,-17 1-16,-53 35 15,35 35 1,53-35 0,35-18-1,36-17 16,35-18-15,-36-53 0,-17-18-1,0-52 1,0-36 0,-53 0-1,-18 53 1,1 54-1,-18 34 1,17 88 0,18 72-1,0-1 1,0 0 0,0-53-1,-18 0 1,18-53-1</inkml:trace>
  <inkml:trace contextRef="#ctx0" brushRef="#br0" timeOffset="62654.315">16757 15117 0,'0'0'0,"35"-18"16,-17 0-1,17 1 1,-35-1 31,-18 18-47,-17 0 15,0 18 17,17-18-32,1 53 15,17-1 1,0 1 0,0 0-1,0-17 1,-53-1-1,-53-35 1,71 0-16</inkml:trace>
  <inkml:trace contextRef="#ctx0" brushRef="#br0" timeOffset="63135.838">15787 15134 0,'-106'71'31,"71"-54"-15,-18 36-1,53-35-15</inkml:trace>
  <inkml:trace contextRef="#ctx0" brushRef="#br0" timeOffset="65084.409">15857 15081 0,'36'0'16,"-19"0"0,19-17-1,16-1 17,-34 18-17,0 0 1,-36 0 62,0 0-62,1 0-1,-36 0 1,35 18-1,-52-1 1,17 1 0,35-18-1,-17 18-15</inkml:trace>
  <inkml:trace contextRef="#ctx0" brushRef="#br0" timeOffset="66468.716">17568 15311 0,'0'0'0,"-17"0"0,-36 0 16,53 17 15,17-17 16,36 0-32,-17 0-15,87 0 16,36 0 0,35 0-1,18 0 1,-89 0 0,18-17-1,-88 17 1,-35 0-1,-18-18 17,0 0-17,0 1 17,-18 17-32,18-18 31,0 0-16,-18-17 1,1 17 0,-1-17-1,0 18 1,-17-1 0,18 18 15,17 18 16,17-18-47,36 35 15,18 0 1,17 0 0,-35 18 15,-53-17-16,0 16 1,-36 1 0,-69 18-1,-19-18 1,36-18 0,35-17-1</inkml:trace>
  <inkml:trace contextRef="#ctx0" brushRef="#br0" timeOffset="75020.009">19385 15028 0,'0'-17'0,"0"-1"31,35 0-16,1-17 1,-19-18 0,1 0-1,0 0 1,-36 36-16,0 17 16,-88-18-1,1 53 1,-19 36-1,36 17 1,88-17 0,53 52 15,70-35-15,-17 1-1,-18-37 1,-52 1-1,-54-17 1,-53 17 0,1-36-1,-124 36 1,70-35 0,19-1-1,87-17 1,71 0-1,70 0 1</inkml:trace>
  <inkml:trace contextRef="#ctx0" brushRef="#br0" timeOffset="75400.095">19597 15452 0,'0'0'0,"0"-36"15,17 19 1,-17-1-16,-17 18 31,-1 18-15,-17 35 0,35 17-1,18-17 1,-1-53-16,36 18 15,0-18 1,0-18 0,-53-52-1,0-1 17,-18 0-17,-35 36 1,36 18-1,34 17 1</inkml:trace>
  <inkml:trace contextRef="#ctx0" brushRef="#br0" timeOffset="75816.9">20038 15134 0,'17'18'16,"-34"-36"-16,17 1 0,-18-1 16,18-17-1,0-1 17,0 19-32,0-54 15,0 36 1,-18 35-1,-17 0 1,-18 35 0,18 71-1,35 0 1,0 0 0,18 35-1,-18-18 1,0-35-1,0 18 1,0-70 0,0-19-1,0-34 1</inkml:trace>
  <inkml:trace contextRef="#ctx0" brushRef="#br0" timeOffset="75982.347">19950 15505 0,'-18'-18'16,"0"-17"0,1 17-1,34-17 1,36 176-16,-70-176 16,34-71-16,71 70 15,-70 36-15,35-35 16</inkml:trace>
  <inkml:trace contextRef="#ctx0" brushRef="#br0" timeOffset="76264.844">20426 14993 0,'-18'-18'0,"36"36"0,-71-71 16,35 53 30,1 18-30,-1 35 0,0 17-1,18 36 1,0-71-16,-17 71 16,-1 0-1,0-53 1,18-18-1,18-35-15</inkml:trace>
  <inkml:trace contextRef="#ctx0" brushRef="#br0" timeOffset="76415.794">20302 15381 0,'-35'-35'16,"35"17"-16,35 71 15,-70-123-15,35 52 16,18-17-1,70 17 1,18 0 0,-71 1-16</inkml:trace>
  <inkml:trace contextRef="#ctx0" brushRef="#br0" timeOffset="76897.491">20796 15346 0,'-17'17'0,"34"-34"0,-34 52 0,17 18 16,0 0-1,0-35 1,0-1 0,0-52-1,0-18 16,0 0-15,17-88 0,19 0-1,-1-18 1,18 18 0,-18 88-1,18 71 1,0 70-1,-18 18 1,-35 17 0,0-52-1,0 70 1,-18-53 0,18-35 15,0-18-16,18-35 1</inkml:trace>
  <inkml:trace contextRef="#ctx0" brushRef="#br0" timeOffset="77065.526">20937 15275 0,'-53'-17'16,"106"34"-16,-123-52 15,158 35 32,-35 0-47,0-18 16</inkml:trace>
  <inkml:trace contextRef="#ctx0" brushRef="#br0" timeOffset="77414.131">21325 15134 0,'18'0'15,"0"-17"-15,-18-1 32,-36 53-32,72-52 47,-54 34-32,18 18 1,0-17-1,18 53 1,17-18 0,-17-1-1,-18 1 1,-36-35 15,-17 17-15,18-17-1,0-18 1,17 0 0</inkml:trace>
  <inkml:trace contextRef="#ctx0" brushRef="#br0" timeOffset="77767.593">21608 15205 0,'0'0'15,"17"-18"-15,1 0 0,0 1 16,-1-1 0,-17 1-1,-17 34 32,17 1-47,0 17 16,0 18-1,0 0 17,0 0-17,-18 0 1,18-36-16,-35 1 16,-18 17-1,0-17 1,18 0-1,35-36 1</inkml:trace>
  <inkml:trace contextRef="#ctx0" brushRef="#br0" timeOffset="78163.206">21925 15258 0,'0'-18'47,"18"18"-31,-1-18-1,19 1 1,-19-19-1,-17 19-15,0-1 16,-17 1 0,-36 17-1,-35 70 1,70-35 0,-17 54-1,35-37 1,35 1-1,18-35 17,35-18-32</inkml:trace>
  <inkml:trace contextRef="#ctx0" brushRef="#br0" timeOffset="78479.864">22260 15205 0,'0'0'0,"-17"0"16,17 35 0,-18 36-1,18-19 1,0 19 0,0-36-1,-18-35 1,1-35 31,17 0-32,0-1-15,35 1 16,18-53 0,0 0-1,17 17 1</inkml:trace>
  <inkml:trace contextRef="#ctx0" brushRef="#br0" timeOffset="78911.763">22578 14781 0,'0'0'0,"0"18"63,0 0-63,0-1 15,0 71 1,-36 18-1,1 0 1,0-53 0,35-18-16,-18 54 15,1-19 1,34 1 0,36-36-1,0-35 1,18 0-1,-18-35 1,-36-1 0</inkml:trace>
  <inkml:trace contextRef="#ctx0" brushRef="#br0" timeOffset="79060.669">22631 15152 0,'-36'-18'16,"19"1"-1,70 52-15,-106-88 16,88 35 0,53 18-1,-35-17 1</inkml:trace>
  <inkml:trace contextRef="#ctx0" brushRef="#br0" timeOffset="79843.264">24306 15222 0,'0'0'0,"18"0"15,-18-35 1,18 0 0,-1 0-1,-17 17 1,-17 0 0,-1 18-16,-17 0 15,-53 18 1,35 17-1,35 0 1,18 18 0,35 18 15,36-18-15,17 35-1,-70-53 1,-18-17-1,-36 0 1,-17-1 0,-17-17-1,52-17 1,18-19 0,36 36-1</inkml:trace>
  <inkml:trace contextRef="#ctx0" brushRef="#br0" timeOffset="80327.849">25471 15222 0,'0'0'0,"-18"0"31,36 0-16,34 0 1,37 0 0,16 18-1,-52 0 1,-35-18-16</inkml:trace>
  <inkml:trace contextRef="#ctx0" brushRef="#br0" timeOffset="80492.013">25435 15363 0,'0'18'16,"18"-36"-16,-36 18 0,18 36 15,18-19 1,70-17 0,36 18-1,-1-18 1,-88-18-16</inkml:trace>
  <inkml:trace contextRef="#ctx0" brushRef="#br0" timeOffset="81193.417">26882 15205 0,'0'0'15,"-18"0"-15,18 17 0,-18 1 16,18 17-1,0 18 1,-17-35 0,17-1-1,-18-17 17,0 0-17,1-35 1,-1-18-1,18-17 1,88-18 0,-17 52-1,-36 36-15,53 18 16,36 35 0,-36 17-1,-53 1 1,-35-18-1,0 0 1,-17-18 0,17-17-1,35-18 1</inkml:trace>
  <inkml:trace contextRef="#ctx0" brushRef="#br0" timeOffset="81957.964">29175 14958 0,'35'0'15,"-17"0"-15,-1-18 16,19-17 0,-19 17-16,1-35 15,-18-17 1,-18 34 15,-70 36-15,0 18-1,17 70 1,18 18 0,53 18-1,53-1 1,18-35 0,-36 0-1,-35-35 1,-18-17-1,-34-19 1,-1-17 0,-36 0-1,54-17 1,35-1 0</inkml:trace>
  <inkml:trace contextRef="#ctx0" brushRef="#br0" timeOffset="82439.714">29386 15452 0,'0'0'0,"18"0"0,0 0 15,-1-36 1,19-34 0,-1-36-1,18-35 1,-53 88-16,35-53 16,0 0 15,-17 53-16,17 36 1,18 52 0,-18 36-1,-17 17 1,0 35 0,-18-52-1,-18 17 1,18-17-1,-18-19 1,18-16 0,18-36-1</inkml:trace>
  <inkml:trace contextRef="#ctx0" brushRef="#br0" timeOffset="82606.398">29580 15205 0,'0'0'0,"0"-18"15,36 18 1,52 0 0,35-18-1,-87 18-15</inkml:trace>
  <inkml:trace contextRef="#ctx0" brushRef="#br0" timeOffset="82921.831">30621 14799 0,'0'-18'0,"0"1"16,-35-1-1,-18 18 17,-18 53-17,-17 53 1,0 0 0,53 17-1,35-17 1,35-18-1,53-35 1,-35-35 0,35-18-1</inkml:trace>
  <inkml:trace contextRef="#ctx0" brushRef="#br0" timeOffset="83188.644">31080 14658 0,'0'0'16,"17"18"-16,19 34 15,-19 54 1,-17-18-1,0-35-15,-53 89 16,-35-37 0,-18-16-1,36-54 1</inkml:trace>
  <inkml:trace contextRef="#ctx0" brushRef="#br0" timeOffset="83488.336">31538 14940 0,'0'-18'15,"0"36"-15,18-36 0,0 1 16,-1 17 15,-17-18 16,18 1-16,-18-1-15</inkml:trace>
  <inkml:trace contextRef="#ctx0" brushRef="#br0" timeOffset="83639.599">31538 15028 0,'-17'18'16,"34"-36"-16,-34 71 0,-1-17 15,-53 34 1,1 1-1,-18-18 1</inkml:trace>
  <inkml:trace contextRef="#ctx0" brushRef="#br0" timeOffset="84935.686">19456 16581 0,'0'-18'31,"17"-17"-16,1 17-15,0 0 16,-1 18 0,-17-17-1,-53 17 1,-70 17 0,35 19-1,17 17 1,71-1-1,71 54 1,52 35 15,-70-88-15,-18 0 0,-35 0-1,-70-35 1,-36-18-1,0 0 1,53 0 0,18 0-1,88 0 1</inkml:trace>
  <inkml:trace contextRef="#ctx0" brushRef="#br0" timeOffset="85219.273">19756 16916 0,'17'-18'31,"-17"0"63,0 1-78,0-1-1,0 0 1,18 1 0,-1 17-16,1 0 0</inkml:trace>
  <inkml:trace contextRef="#ctx0" brushRef="#br0" timeOffset="86117.107">20285 16669 0,'0'0'0,"0"-18"15,0 0-15,0 1 16,0-18-1,0 17 1,-53 0 0,-35 18-1,17 18 1,18 35 0,35 0 15,18-18-31,36 36 15,52-19 1,0-16 0,-35-36-1,-18-53 1,-17-53 0,-18 0-1,18 71 1,-18 0-1,0 52 1,35 36 0,18 35-1,0 1 1,0-19 15,0-52-15,-36-18-16</inkml:trace>
  <inkml:trace contextRef="#ctx0" brushRef="#br0" timeOffset="86915.085">20726 16598 0,'17'0'15,"-34"0"-15,70 0 16,-36 53-1,1-35-15,0 35 16,-1 70 0,-17-88-1,0 1 1,0-19 15,-17-17-15,-1-35-1,18-18 1,0 0 0,0-17-1,0 34 1,0 19 15,18 17 16,-1-18-31,1 0-1,-1 1 1,-17-1 0,0-17-1,0 0 1,-17 17-1,-36 0 1,-35 36 0,52 0-1,1 52 1,35 1 0,71 35-1,17 17 1,18-35-1,-53-35 1,-18 18 0,-53-36-1,-35-17 1,-17-1 0,-18 1 15,17-18-16,36 0 1,52-18 0,19 18-16</inkml:trace>
  <inkml:trace contextRef="#ctx0" brushRef="#br0" timeOffset="87333.257">21290 16775 0,'0'0'0,"18"-53"16,-1 17-1,-17 1 17,0 17-32,-35 1 31,0 17-16,-18 17 1,35 19 0,18 34-1,18 18 1,17 1 0,0-1-1,-35-35 1,-17 0-1,-18-18 1,-18-35 0,-18 18-1,53-18 17,36 0-32</inkml:trace>
  <inkml:trace contextRef="#ctx0" brushRef="#br0" timeOffset="87736.46">21484 16880 0,'18'-17'31,"17"-1"-15,-17-17 0,-18-18-1,0 0 1,-18 18 15,0 35-15,1 0-16,17 53 15,-18 0 1,18 52 0,0 1-1,18-35 1,35-1 0,0-52-1,52-18 1</inkml:trace>
  <inkml:trace contextRef="#ctx0" brushRef="#br0" timeOffset="88032.432">21978 16880 0,'0'53'15,"0"-35"-15,0 17 16,-18 36 15,18-36-15,0-17-16,-17-1 15,17-34 17,17-36-17,1-35 1,35-18-1,-18-18 1,-17 54 0</inkml:trace>
  <inkml:trace contextRef="#ctx0" brushRef="#br0" timeOffset="88680.014">22296 16369 0,'0'-18'32,"-18"18"-17,18 53 1,0-18-1,0 54 1,18-36-16,-18 35 16,35 53-1,0 0 1,0-35 0,18-36-1,-17-17 1,-1-35 15,0-18-15,18-35-1,-18-36 1</inkml:trace>
  <inkml:trace contextRef="#ctx0" brushRef="#br0" timeOffset="88847.269">22542 16792 0,'-17'-17'16,"17"-1"-16,-18 0 16,106 89-16,-141-89 0,36-52 15,52 70 1,0 0 0,18-18-16,-17 18 0</inkml:trace>
  <inkml:trace contextRef="#ctx0" brushRef="#br0" timeOffset="89547.532">23036 16475 0,'0'0'0,"18"0"16,0 0-1,-1-18-15,19 0 16,-36 1 0,0-1-1,0-17 1,-53 35 0,-53 0-1,18 35 1,17 18-1,53 0 1,54 53 0,52-36-1,-53-17 1,-17-17 0,-18-1 15,-35-18-31,-18 36 15,-18 18 17,18 0-17,36-1 1,17-17 0,17 0-1,36-18 1,35 0-1,-35-35 1,18 0 0,17-52-1</inkml:trace>
  <inkml:trace contextRef="#ctx0" brushRef="#br0" timeOffset="90160.863">23407 16880 0,'0'0'0,"0"-17"15,0-19 1,-18 19 0,-52 17-1,-1 35 1,18 36-1,35-36 1,36 36 0,35-36-1,-18-35 1,1 0 0,17-53-1,-18-35 1,-18 35-1,1 35 1,-53 89 31,17-18-31,18 52-1,-17 19 1,-1-36-1,18-53-15,0 18 16,0 0 0,0-18-1,53-35 1,-18 0 0,18 0-1,0-35 1,70-53-1,-17 0 1,-71 53 0</inkml:trace>
  <inkml:trace contextRef="#ctx0" brushRef="#br0" timeOffset="90609.717">23901 16898 0,'0'0'0,"-18"0"16,0-18-1,-35 18 1,18 53 0,0 0-1,17 35 1,18-35-1,36 0 1,-1-35 0,53-18 15,-17-35-15,-1-36-1,-35 18 1,18-17-1,-53 17 1,0 70 0,0 36-1,0 18 1,0-18 0,36-18-1,-1-17 1</inkml:trace>
  <inkml:trace contextRef="#ctx0" brushRef="#br0" timeOffset="91491.385">24589 16880 0,'0'0'0,"17"-17"15,-17-19 1,0 19 0,0-1-1,-35 18 1,0 18 0,-18 35-1,17 35 1,36-53-1,36 1 1,-1-19 0,18-17-1,0-53 17,-18 0-17,-17 18 1,-1 17-1,19 54 17,-19-1-17,1-17-15,0 17 16,35 18 0,-1-36-1,1-17 1,0-17-1,0-36 1,0-35 0,18-53 15,-36 35-15,88-88-1,-70 123 1,-35 1-1,-36 17 1,-17 53 0,0 17-1,-36 36 1,54-17 0,-19 69-1,19-34 1,-19 123-1,19-35 1,17-89 0,0 36-1,0-35 17,17-36-32,1-35 31,17-18-31</inkml:trace>
  <inkml:trace contextRef="#ctx0" brushRef="#br0" timeOffset="91824.612">25523 16810 0,'0'0'0,"18"-53"15,0 0 1,-18 18-1,-53 35 32,53 17-47,-18 1 0,1 17 16,17 36 15,0-1-15,0 1-1,-36 0 1,-17-36 0,0 0-1,1-35 1</inkml:trace>
  <inkml:trace contextRef="#ctx0" brushRef="#br0" timeOffset="92323.768">26335 16387 0,'-18'0'0,"36"0"0,-53-18 15,17 18 1,-53 35 0,1 36-1,35-1 1,35 71-1,17 36 1,54-36 0,-1-53-1,18-35 1,-35-53-16</inkml:trace>
  <inkml:trace contextRef="#ctx0" brushRef="#br0" timeOffset="92606.47">27146 16351 0,'0'0'0,"18"0"16,17 18-1,-17-18-15,17 70 16,-35 19 0,-18 69-1,-52 1 1,-54-18 0,19-70-1,34-36 1</inkml:trace>
  <inkml:trace contextRef="#ctx0" brushRef="#br0" timeOffset="92994.516">27605 16651 0,'17'0'0,"-34"0"0,52 0 16,-17-18-1,-18 1 1,17 17 0,-17-18-1,0 1-15,0-1 32,0 36 14</inkml:trace>
  <inkml:trace contextRef="#ctx0" brushRef="#br0" timeOffset="93174.034">27675 16951 0,'0'0'0,"0"18"0,0 52 15,0-17 1,-70 18-1,-71 34 1,0-52 0,88-35-1</inkml:trace>
  <inkml:trace contextRef="#ctx0" brushRef="#br0" timeOffset="156737.905">6720 16757 0,'-17'0'16,"34"0"-16,-52 0 0,17-18 15,1 1 1,-1 17-16,1 0 31,17-18 47,0 0-62,0 1 15,-18 17-31,0-18 16,1 18 0,-1 0-16,-35-18 15,-17 18 1,-1 18-1,36 17 1,-1 54 0,36-1-1,0-18 1,53 1 0,18-36 15,17-35-16,-17-17 1,-18-36 0,-36 0-1,18-18 1,-35 1 0,0 87 15,0 1-16,0-1-15,0 36 16,0 0 0,36 0-1,-1-17 1,-17-19 0,17-17-16,36-17 15,-36 17-15</inkml:trace>
  <inkml:trace contextRef="#ctx0" brushRef="#br0" timeOffset="157220.916">7232 16704 0,'0'0'15,"0"-35"1,0 17 0,0-17-1,-18 35 17,1 0-17,-1 0-15,-35 0 16,0 53 15,36 17-15,17-17-1,52 35 1,1 1 0,18-36-1,-53-1 1,-18-16-1,-18-19 1,-35 1 0,-18-18-1,36 0 17,35-18-17</inkml:trace>
  <inkml:trace contextRef="#ctx0" brushRef="#br0" timeOffset="157622.856">7549 16739 0,'0'-17'0,"0"34"0,0-52 15,0-18 1,0 35-1,0 1 1,-52 17 15,34 17-31,0 1 16,18 17 0,0 54-1,0-19 1,18 18-1,0-35 17,-18 0-17,-18-18 1,-35-17 0,0-18-1,0 0 1,71-18-1</inkml:trace>
  <inkml:trace contextRef="#ctx0" brushRef="#br0" timeOffset="158039.566">7708 16827 0,'0'0'15,"18"0"-15,-18-35 16,0-18 0,0 18-1,0 17 1,-53 18-1,35 0 1,-17 36 0,0 52-1,35-35 1,0 35 0,53-17-1,0-19 1,-1-34-1,1-18 1,-35 0 0</inkml:trace>
  <inkml:trace contextRef="#ctx0" brushRef="#br0" timeOffset="158318.355">7990 16880 0,'18'36'16,"-36"-72"-16,36 89 0,0 0 16,-18 18-1,0-36 1,17 18 0,-17-71 15,0-17-16,0 0 1,36-18-16,17-71 16,-1 1 15,-16 70-31</inkml:trace>
  <inkml:trace contextRef="#ctx0" brushRef="#br0" timeOffset="158884.362">8484 16404 0,'0'0'0,"0"18"63,0-1-63,0 19 16,0 52-1,0-53-15,0 36 16,-17 105-1,-1-105 1,18 35 0,0-18-1,35-35 17,1-18-17,16-35 1,1-35-1,-17 17-15</inkml:trace>
  <inkml:trace contextRef="#ctx0" brushRef="#br0" timeOffset="159582.428">9102 16722 0,'0'0'15,"-18"17"-15,0 19 16,18-19-16,-35 54 16,17 35-1,1-36 1,-1 1-1,-17-18 17,35-36-32,-18-34 15,-17-36 17,35-71-17,18-70 1,52 35-1,1 36 1,-18 70 0,0 35-1,-1 54 1,-34-1 0,0 53-1,-18 89 1,17-89-1,1 35 1,0-35 0,17-17-1,-35-53 1</inkml:trace>
  <inkml:trace contextRef="#ctx0" brushRef="#br0" timeOffset="159764.989">9102 16951 0,'0'0'0,"-18"0"0,-17-18 16,35 1 0,17-1-1,54 18 1,-1-35-1,-34 35 1</inkml:trace>
  <inkml:trace contextRef="#ctx0" brushRef="#br0" timeOffset="160165.862">9684 16422 0,'0'0'0,"-18"-35"16,0 17 0,1 18-1,-1 0 1,1 18-16,-1 34 15,0 1 1,18 71 0,0 52-1,0-17 1,0-36 15,18-34-15,-18-36-1,35-18 1,-17-35 0,17-18-1</inkml:trace>
  <inkml:trace contextRef="#ctx0" brushRef="#br0" timeOffset="160465.392">10054 16422 0,'0'0'0,"-17"-53"15,-1 35 1,18 1 15,-18 52-31,-17 53 31,0 53-15,-1 36 0,1-19-1,17-34 1,-17-54 0,18-34-1</inkml:trace>
  <inkml:trace contextRef="#ctx0" brushRef="#br0" timeOffset="160904.957">8396 16633 0,'18'0'15,"35"0"16,0 0-15,35 0 0,-35 0-16</inkml:trace>
  <inkml:trace contextRef="#ctx0" brushRef="#br0" timeOffset="161567.449">10336 16475 0,'0'0'0,"0"-18"31,-17 18-15,-19 0-1,19 18-15,-18-1 16,-1 72 0,19 16-1,34 36 1,19-17-1,52-36 1,0-17 0,0-36-1,-17-35 1</inkml:trace>
  <inkml:trace contextRef="#ctx0" brushRef="#br0" timeOffset="161830.813">10901 16475 0,'0'0'0,"0"-18"16,-18 0-1,36 18 1,-1 53-1,19 71 1,-36 35 0,-53 17-1,-18-53 1,-17-52 0</inkml:trace>
  <inkml:trace contextRef="#ctx0" brushRef="#br0" timeOffset="164991.428">11324 16633 0,'0'-17'78,"0"-1"-62,0 1 0,-17 17-1,-1 0 1,-35 0-16,35 0 31,18 17-15,0 1-16</inkml:trace>
  <inkml:trace contextRef="#ctx0" brushRef="#br0" timeOffset="165191.003">11324 16933 0,'0'0'0,"0"36"31,0-19-16,0 54 1,-53 17 0,-35 0-1,53-70-15,-1 17 16</inkml:trace>
  <inkml:trace contextRef="#ctx0" brushRef="#br0" timeOffset="166787.953">5891 17709 0,'0'0'0,"-17"-17"0,-54-1 16,89 18 46,-1 0-62,1 0 16,35 0-1,-35 0-15,70 0 16,71 0 0,88 0-1,52 0 1,-122 0 0,52 0-1,0 18 1,-70-18-1,229 17 1,-88-17 0,-106 0-1,71 0 1,-54 18 0,-70-18-1,106 0 16,-123 0-15,35 0 0,-1 0-1,1 0 1,18 0 0,-72 0-1,19 0 1,-1 0-1,-17 0 1,-53 0 0,53 0-1,17 0 1,18 0 0,18 0-1,0 0 16,-53 0-15,53 0 0,-1 0-1,-52 18 1,0-18 0,-53 0-1,0 0 1,-18 0-1,18 0 1,-35 0 0,-1 0-1,-34 0 79,-1 0-94,0 0 16,1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25T12:52:26.3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3034 935 0,'0'-18'0,"0"1"32,0 34 30,-18-17-62,18 35 16,0 1-16,0 17 15,0 105 1,0-34 0,-17-18-1,17-18 1,0-35 0,0-71 30,17-35-46,19 18 16</inkml:trace>
  <inkml:trace contextRef="#ctx0" brushRef="#br0" timeOffset="249.043">3334 935 0,'0'-18'15,"0"36"-15,0-71 16,0 35-1,0 36 1,0 0 0,0-1-16,0 1 15,17 70 1,1 71 0,0-36-1,-18-17 1,0-53-1,0-35 1</inkml:trace>
  <inkml:trace contextRef="#ctx0" brushRef="#br0" timeOffset="448.861">3140 1270 0,'-106'-35'31,"212"70"-31,-230-70 0,124 17 16,18 0-1,0 18-15,34 0 16,72-17 0,-54-1-1</inkml:trace>
  <inkml:trace contextRef="#ctx0" brushRef="#br0" timeOffset="897.445">3775 1041 0,'17'-18'0,"-34"36"0,52-36 16,-35 0-16,-18 18 31,-35 18-16,-35 35 1,18 18 0,52 17-1,36-53 1,52 18 0,54-35-1,-54-54 1,-34-34-1,-19-18 1,-17 35 0,0 17 15,0 54-15,0 17-1,0 36 1,35-1-1,18-17 1,0-35 0,-35-18-16</inkml:trace>
  <inkml:trace contextRef="#ctx0" brushRef="#br0" timeOffset="1197.304">4198 1164 0,'0'0'0,"0"-17"0,18-19 16,-18 54 15,0 0-15,0 52-1,17 1 1,-17-1 0,0-17-1,0-71 16,18-17-15,0-53 0,-1-35-1,19 52 1,-1 0 0,-18 54-16</inkml:trace>
  <inkml:trace contextRef="#ctx0" brushRef="#br0" timeOffset="1730.072">4851 1041 0,'0'0'0,"0"-18"15,0 0 1,-18 18-1,-17-17 1,-18 17 0,-35 35-1,17 36 1,18 17 0,53 0-1,35-17 1,54-54-1,-1-17 1,0-70 0,-70 34-1,35-69-15,-18-37 32,-35 19-17,-18 35 1,1 52-1,-1 54 1,18 70 0,0 0-1,35 36 1,18 17 0,-18-35-1,1-18 1,-19-70-16</inkml:trace>
  <inkml:trace contextRef="#ctx0" brushRef="#br0" timeOffset="2246.413">5715 1305 0,'0'0'0,"-18"18"0,1 17 16,-1-17 0,0-1-1,18-52 1,0-35-1,-17-36 1,17-53 0,17-17-1,1 35 1,-18 105 0,0-34-1,0 52 1,18 53-1,17 36 1,-17 35 0,17 0-1,-17 17 1,-1 1 0,18-19-1,1-16 1,-19-54-1,1-35 1</inkml:trace>
  <inkml:trace contextRef="#ctx0" brushRef="#br0" timeOffset="2765.69">6032 988 0,'0'0'0,"36"-18"15,-36 0 1,17 1 0,-52 34 46,35 1-46,0 17-1,0 18 1,18 18 0,35-1-1,-36-17 1,-17 0 0,-17-17-1,-19-19 1,-17 1-1,18-18 1,18 0-16</inkml:trace>
  <inkml:trace contextRef="#ctx0" brushRef="#br0" timeOffset="3144.551">6438 1058 0,'0'0'15,"18"-35"1,-18 17 0,17 1-16,-17-1 15,0 0 1,-17 18 31,17 18-32,0 0-15,0 17 16,53 36 0,17-1-1,-17-17 1,-53 0 15,0-35-31,0-1 16,-70 19-1,-1-36 1,53 0 0,18-18-16</inkml:trace>
  <inkml:trace contextRef="#ctx0" brushRef="#br0" timeOffset="3545.66">6967 1005 0,'0'0'0,"-17"0"31,17-17-31,17-1 31,-17 0-31,18 1 16,-18-18 0,0 17-1,-35 18 1,-18 0 0,0 53-1,18 0 1,35 35-1,35-17 1,71 17 0,0-53-1,-18-35 1</inkml:trace>
  <inkml:trace contextRef="#ctx0" brushRef="#br0" timeOffset="3843.199">7320 1058 0,'0'0'0,"18"-17"16,-18-1 0,0 36-1,0 35 1,17 35 0,-17-35-1,0 0 1,0-36-1,0-70 17,0-17-17,0-36 1,0 88-16,18-52 16,17-18-1,-35 52 1</inkml:trace>
  <inkml:trace contextRef="#ctx0" brushRef="#br0" timeOffset="4259.298">7549 635 0,'0'0'15,"0"18"32,0-1-31,18-17-16,-18 18 15,0 52 1,0 19 0,0 34-1,0-35 1,0 1 0,0-19-1,35 1 1,1-36-1,-1-35 1,-17-35 0</inkml:trace>
  <inkml:trace contextRef="#ctx0" brushRef="#br0" timeOffset="4410.042">7655 1041 0,'0'0'0,"-17"-18"16,-1-17-16,71-1 31,53 1-15,-18 0-1,-70 35-15</inkml:trace>
  <inkml:trace contextRef="#ctx0" brushRef="#br0" timeOffset="4975.38">5680 1058 0,'0'0'0,"-18"0"0,0 0 16,-17 0 0,18 0-1,52 0 17,-18 0-32,72 0 15,-54-17 1,-17 17-16</inkml:trace>
  <inkml:trace contextRef="#ctx0" brushRef="#br0" timeOffset="6307.296">17321 864 0,'0'0'0,"18"0"16,-18 18-1,18-18 1,17-18-1,18-17 1,-53 17-16,35-35 16,-35-17-1,-35 17 1,0 35 0,-54 18-1,1 18 1,0 70-1,88 0 1,106 36 0,17-18 15,-17 0-15,-71-36-1,-52 18 1,-71-52-1,-36-1 1,-52-35 0,123 0-1,35 0 1,89-35 0</inkml:trace>
  <inkml:trace contextRef="#ctx0" brushRef="#br0" timeOffset="6639.162">17815 1129 0,'0'0'16,"36"-35"-16,-36 17 15,-18 18 17,0 0-32,-17 35 15,-18 36 1,35 35-1,54-53 1,34-1 0,18-34-1,-35-36 1,-53-52 0,-35-18-1,-18 0 1,18 35-1,17 0 1,54 35 0</inkml:trace>
  <inkml:trace contextRef="#ctx0" brushRef="#br0" timeOffset="7020.13">18327 900 0,'0'-36'31,"17"19"-31,1-1 16,-18 0-16,18-17 16,-18-35-1,-18 70 16,-17 17-15,17 1 0,18 17-16,-17-17 0,-19 88 31,19 88-15,17-89-1,-18 72 1,0-89-1,18-35 1,-17-35 0,-1-36-16</inkml:trace>
  <inkml:trace contextRef="#ctx0" brushRef="#br0" timeOffset="7171.789">18133 1288 0,'-18'-36'15,"36"72"-15,-36-107 16,18 36-1,0 17-15,35 1 16,71-1 15,-35-35-31,-36 35 16</inkml:trace>
  <inkml:trace contextRef="#ctx0" brushRef="#br0" timeOffset="7403.975">18591 776 0,'0'0'0,"0"-18"0,0 1 16,-17-1 0,-1 18-1,0 35 1,1 54 0,17 34-1,0-17 1,35 17-1,-17-34 1,-1-54 0</inkml:trace>
  <inkml:trace contextRef="#ctx0" brushRef="#br0" timeOffset="7537.369">18609 1129 0,'0'0'0,"0"-35"15,0-18 1,53 17 0,35 19-1,36-1 1</inkml:trace>
  <inkml:trace contextRef="#ctx0" brushRef="#br0" timeOffset="7986.853">19456 1288 0,'0'0'0,"-18"17"16,-17 36-1,35-70 16,0-36-15,0-88 0,0 35-1,17 35-15,36-88 16,18 1 0,-1 52-1,-34 88 1,17 53-1,0 124 1,-53-18 0,0 0-1,0-17 1,17-1 15,-17-34-15,0-54-1</inkml:trace>
  <inkml:trace contextRef="#ctx0" brushRef="#br0" timeOffset="8502.815">20091 988 0,'0'0'16,"17"-18"-1,-17 0 1,-17 18 15,-1 0-15,-17 0 0,-1 36-1,36 17 1,18 0-1,35 17 1,-18-17 0,-35-35-16,0 35 15,-17-18 1,-36 0 0,0-35 15,18 0-16,35-17 1,0-1-16</inkml:trace>
  <inkml:trace contextRef="#ctx0" brushRef="#br0" timeOffset="8871.812">20426 1058 0,'0'0'0,"35"-35"16,-17 17-1,-1 1 1,-17-1 0,0 0-1,-17 18 1,-36 0 0,18 36-1,35-1 16,0 36-15,35-1 0,-18 1-1,-17-1 1,-17-17 0,-54-35-1,1-18 1,52-18-1</inkml:trace>
  <inkml:trace contextRef="#ctx0" brushRef="#br0" timeOffset="9235.433">20814 1129 0,'0'0'16,"18"0"0,-1 0-16,18-35 15,18 17 1,-17-35 0,-36 18-1,0-18 1,-36 35-1,-34 36 1,-1 35 0,36 17-1,35 19 1,18-1 0,52-18-1,-17-34 1,0-36-1</inkml:trace>
  <inkml:trace contextRef="#ctx0" brushRef="#br0" timeOffset="9519.097">21184 1111 0,'18'0'16,"-36"0"-16,54 18 15,-36 52 1,0 1-1,0-18 1,0-18 0,0 0-1,0-70 17,0-35-17,17-19 1,18-16-1,-17 16 17,-18 19-17,0 52-15</inkml:trace>
  <inkml:trace contextRef="#ctx0" brushRef="#br0" timeOffset="9950.4">21784 758 0,'0'0'0,"-18"-17"16,1 17 30,17 17-14,0 1-32,0 0 15,0 70 1,-18 0 0,0 18-1,18-71-15,0 36 16,0 35-1,0-1 1,36-52 0,17-17-1,17-36 1,-17-18 0,-18-17-1</inkml:trace>
  <inkml:trace contextRef="#ctx0" brushRef="#br0" timeOffset="10683.001">19562 970 0,'17'0'47,"1"0"-31,35 0-16,35 0 15,-18 0 1,-34 0-16</inkml:trace>
  <inkml:trace contextRef="#ctx0" brushRef="#br0" timeOffset="11331.806">21625 1005 0,'18'0'16,"0"0"-16,17 0 16,0-17 15,-17 17-31,52-18 16,18 18-1,1 0 1</inkml:trace>
  <inkml:trace contextRef="#ctx0" brushRef="#br0" timeOffset="13794.282">1076 1834 0,'0'0'0,"-18"0"16,54 0 93,-19 0-109,1 0 0,35 0 16,-18 0-16,53 0 15,71-17 1,35 17-1,53 0 1,18 0 0,-1-18-1,71 18 17,-158 0-17,193 0 1,-88 0-1,1 18 1,-19-18 0,-17 17-1,-18-17 1,1 0 0,-1 18-1,71-18 1,-88 0-1,-18 0 1,17 0 0,19 0-1,34 0 1,1 0 0,-1 0 15,1 0-16,17 0 1,124 18 0,-124-18-1,-35 0 1,0 0 0,17 0-1,107 17 1,-195-17-1,124 18 1,-88-18 0,-1 0-1,-17 0 1,106 18 15,-159-18-31,177 17 31,-71-17-15,-35 18 0,-18-18-1,0 18 1,-36-18 0,54 0-1,-71 0 1,-35 0-1,-18-18 1,-53 18 0,1-18-1,17-35 1</inkml:trace>
  <inkml:trace contextRef="#ctx0" brushRef="#br0" timeOffset="15490.307">12859 1993 0,'-18'0'16,"36"0"31,-1 0-47,19 0 16,52 0-1,18 18 1,-53-18-16,35 0 15,88 17 1,18-17 0,88 18-1,-35-18 1,18 0 0,-18 18 15,-18-18-16,-17 0 1,70 17 0,-53-17-1,1 0 1,-1 0 0,-17 0-1,-18 0 1,-53 0-1,70 0 1,-34 0 0,35 0-1,52 18 17,-87-18-32,-54 18 15,36-18 1,52 17 15,-69 1-15,-1 0-1,17-18 1,19 0 0,-18 0-1,-1 0 1,1 0-1,0 0 1,35 0 0,-106-18-1,35 18 1,54 0 0,-54-18-1,36 18 1,-18-17 15,18 17-15,17 0-1,-52-18 1,17 18 0,35 0-1,-17 0 1,53 0-1,-54 0 1,36 0 0,18 0-1,-18 0 1,0-18 0,-17 18-1,-19-17 16,1 17-15,0-18-16,-18 18 31,18 0-15,17 0 0,0 0-1,36-18 1,-106 18-1</inkml:trace>
  <inkml:trace contextRef="#ctx0" brushRef="#br0" timeOffset="15840.334">24536 1993 0,'0'0'0,"0"0"0,70-53 156</inkml:trace>
  <inkml:trace contextRef="#ctx0" brushRef="#br0" timeOffset="18254.743">24148 2028 0,'0'0'0,"-18"0"31,0 0-15,18 18 30,36-18-30,-19 0-16,71 18 16,-17-18-1,70 17 1,0-17 0,71 0-1,-53 0 1,-36 0-1,-35 0 1,-17 0 0,-36 0-1,-17 0 32,-18-17-31,17-1-1,-17 0 1,18 1-16</inkml:trace>
  <inkml:trace contextRef="#ctx0" brushRef="#br0" timeOffset="20667.494">12524 212 0,'0'-18'47,"0"0"-16,0 36 48,0 0-79,0-1 15,0 1-15,0 17 16,0 36-1,0-54-15,0 72 16,0-1 0,-18 35-1,0-35 1,18 1 0,-35-1-1,35-18 16,-18 54-15,1-71 0,-1 35-1,18 0 1,-18 0 0,1-17-1,17 35 1,0-36-1,0-17 1,0 18 0,-18 17-1,18 0 1,0-17 0,0 17-1,-35-18 16,17 19-15,18 17 0,-35 17-1,17 36 1,-17-36 0,17-17-1,-17 18 1,18-19-1,-1 1 1,-17 0 0,-1 17-1,19 1 1,-19 17 0,1 35 15,35-105-16,-35 52-15,0 36 32,-1-35-17,1-18 1,0 17 0,-1 0-1,1 1 1,0-1-1,-36 54 1,36-54 0,-18 1-1,18-1 1,0 1 0,-18-1-1,17 54 1,1-19 15,18 19-15,-19-19-1,1-16 1,0-19 0,17 1-1,0-89 1,1-18-1,-19-69 1,19-37 0,17-69-1,0 87-15</inkml:trace>
  <inkml:trace contextRef="#ctx0" brushRef="#br0" timeOffset="22118.823">3475 2205 0,'35'-53'31,"-35"35"-31,18-17 15,-18 0 1,0-18 0,0 35-1,-36 1 1,19 17-16,-54 0 16,54 17-1,-19-17-15,1 18 0,-35 35 16,34 0-1,36 0 1,53-1 15,18 1-15,-18 0 0,-53 0-1,-18-17 1,-17 16-1,-36-34 1,36-18 0,35 18-1,35-18 1,0 35 0,18 0-1,-17 36 1,-36-54-1,0 54-15,-53 17 16,-35 36 15,35-54-15,35-34 0,0-19-1,54-17 1,69-35-1,54-18 1</inkml:trace>
  <inkml:trace contextRef="#ctx0" brushRef="#br0" timeOffset="23395.748">3246 5098 0,'0'0'0,"-18"-18"16,0 0 15,18-35-15,36 18-1,16 0 1,19 17 0,-53 18-16,-1 18 15,-17 17 1,0 53 0,-17-17-1,-1-1 1,18-34-1,53-36 1,-35 0 0,34 0-1,1 0 1,-35 0 15,0 0-15,-1 53-1,1-18 1,-18 35 0,0 36-1,0-35 1,0-1 0,0 1-1,0-18 1,-18-18-1,-17-17 1,-18-1 0,-53 1-1,-17 0 17,-18-1-17,105-17-15,-69 0 16,52 0-1,53-35 1,35 0 0,18-18-16</inkml:trace>
  <inkml:trace contextRef="#ctx0" brushRef="#br0" timeOffset="24447.35">4533 2875 0,'-17'0'15,"34"0"-15,-52 0 0,17 0 32,36 0-1,0 0-16,70 0 1,-53 0-16,71 0 16,53 0-1,70 0 1,-88-18 0,-88 18-1</inkml:trace>
  <inkml:trace contextRef="#ctx0" brushRef="#br0" timeOffset="24826.534">4674 3246 0,'0'0'16,"0"17"-16,18-17 16,0 0-16,34 0 15,54 0 1,53 0-1,17 0 1,-34 0 0,-37 0-1,-69 0 1,-54 0 15</inkml:trace>
  <inkml:trace contextRef="#ctx0" brushRef="#br0" timeOffset="25242.937">4604 3616 0,'0'0'0,"0"18"16,17-1 15,36-17-16,53 0 1,0 0 0,-35 0-16,105 0 15,-35 0 1,-18 0 0,-70-17-1,-17-1 1,-54 0-1,0 18-15</inkml:trace>
  <inkml:trace contextRef="#ctx0" brushRef="#br0" timeOffset="25525.658">4586 4004 0,'0'0'0,"0"18"0,0-1 15,88-17 1,53 0-1,53 0 1,0 0 0,-123 0-1</inkml:trace>
  <inkml:trace contextRef="#ctx0" brushRef="#br0" timeOffset="25591.656">5539 4039 0,'-18'0'16,"36"0"-16,-89 0 15,53 0 1</inkml:trace>
  <inkml:trace contextRef="#ctx0" brushRef="#br0" timeOffset="25941.518">4392 4410 0,'0'0'0,"0"17"0,0 1 15,35-18 1,54 0 0,69 0-1,107 0 16,-159 0-31,-71 0 16,88 0 0,-52 0-1,-36 0 1,-17-18 0,-18 1-16</inkml:trace>
  <inkml:trace contextRef="#ctx0" brushRef="#br0" timeOffset="27704.847">17974 2681 0,'0'0'0,"18"0"0,-1-18 16,1-17-1,0 0 1,-18 17-16,0 1 16,-18-1-1,-17 18 1,-36 18 0,-52 52-1,70 18 1,53-17-1,17 17 1,36-17 0,-53-36 15,-17 18-15,-19-18-1,-34 0 1,35-17-1,17-18 1,18 18 0,53-1-1,0 19 1,-53-1 0,0 35-1,-53 1 1,0 17-1,-18 36 17,54-36-32,34-35 15,54-18 17,35-35-17,-36-18-15</inkml:trace>
  <inkml:trace contextRef="#ctx0" brushRef="#br0" timeOffset="28571.177">17551 5203 0,'35'0'31,"-17"0"-31,17 0 16,-17 0 0,-1 0-16,1 0 0,-1 0 15,-17 36 17,-17 52-17,-54 18 1,1-18-1,34 0 1,54-17 0,88-18-1,0-36 1,-36-17 0,-17 0-1,-53 18 32,-17 0-47,-19 52 16,1 54-1,17 34 1,1-17 0,-1-88-1,0 18 1,1-18-16,-36 17 15,-35-17 1,-18-17 0,0-36-1,18-53 1,53-36 0,35 54-16,52-71 15</inkml:trace>
  <inkml:trace contextRef="#ctx0" brushRef="#br0" timeOffset="29385.981">18521 3563 0,'0'0'16,"-18"0"-16,18-18 15,0 1 1,0-1-1,35-17 1,-17 35-16,70 0 16,71-18-1,-88 18-15,105 0 16,-53 0 0,-70 0-1,-35 0 1,-18 18-1,-35-18 1,-36 17 0</inkml:trace>
  <inkml:trace contextRef="#ctx0" brushRef="#br0" timeOffset="29719.084">18591 3881 0,'0'0'0,"0"17"15,36-17 1,87 0 0,54 0-1,-1-35 1,0 17-1,-70 18 1,-35-17 0,-54 17-1,-17-18 1,-35 18 0,0 0-1,-18 0-15,18 18 16</inkml:trace>
  <inkml:trace contextRef="#ctx0" brushRef="#br0" timeOffset="30001.785">18697 4198 0,'0'0'0,"0"35"16,35-17-1,89-18 1,-89 0-16,89 0 16,87 18-1,-70-18 1,-35 0 0,-53 0-1,-70 0 16,-89 0-15,53 17-16</inkml:trace>
  <inkml:trace contextRef="#ctx0" brushRef="#br0" timeOffset="30271.008">18697 4551 0,'0'0'16,"0"17"-16,18 19 15,105-19 1,18-17 0,36 0-1,17 0 1,-35-17 0,-54-1-1,-87 18 1,17-18-16,-17 18 31,-36 0 0</inkml:trace>
  <inkml:trace contextRef="#ctx0" brushRef="#br0" timeOffset="31299.516">18591 4957 0,'-17'0'0,"34"17"187,1-17-187,70 18 16,89-18 0,34 17-1,19 1 1,-36-18 0,-53 0-1,-71 0 1,-52 0-1,0 0 1,-1 0-16,-17-18 31,-17 1-15,17-1-16</inkml:trace>
  <inkml:trace contextRef="#ctx0" brushRef="#br0" timeOffset="34993.691">5786 3616 0,'0'-18'47,"0"1"-31,-18 17 31,0 0-16,1 0-16,-1 17-15,18 1 16,-18 17 0,1 18-1,17-18 1,17-17 15,1-18-31,0 0 31,-1 0-31,1-18 16,0-17 0,-1 18-16,-17-1 15,0-35 1,0 35-16,0 1 16,0-1-1,-35 18 1,-18 0-1,18 18 1,-1 17 0,19 0-1,17 18 1,0-18 15,17-17-15,19-18-1,17 0 1,-18-18 0,0-34-1,-35-1 1,0 0 0,0 35-1,-35 18 1,0 0-1,-1 53 1,36 0 0,0-18-1,0-17 1,18-1 0,0-17 15,-1-17-16,1-18 1,-18-1 0,0 19-1,-18-1 1,-17 36 0,0-1-1,35 36 1,0-35-1,0-1 1,35-17 0,0-17-1,-35-1 1,0-17 0,-35 17 30,17 18-30,1 18-16,-1 0 16,18-1-1,18 1 1,-1-1 0,19-17-1,-19 0 1,1-17-1,-18-1 1</inkml:trace>
  <inkml:trace contextRef="#ctx0" brushRef="#br0" timeOffset="35758.271">6068 3775 0,'-18'0'47,"0"0"0,1 0-16,-1 0-15,1 0-1,52 0 79,0-18-94,36 18 16,-18 0-16,88 0 15,-71 0-15,195-18 16,-53 18 0,-124 0-1,-35-17 1,-36 17 15,-34-18 78,17 1-93,-18-1-16</inkml:trace>
  <inkml:trace contextRef="#ctx0" brushRef="#br0" timeOffset="36078.799">6897 3616 0,'0'0'0,"-18"0"0,18-18 0,0 1 16,-17 17 15,34 0 32,1 17-48,-1-17-15,19 36 16,17-1-1,-18 0 1,-17 18 0,-18-18-16,-53 54 31,35-54-31,-17-18 0,-53 19 16,35-19-1</inkml:trace>
  <inkml:trace contextRef="#ctx0" brushRef="#br0" timeOffset="36607.447">7479 3581 0,'0'0'0,"0"17"31,18-17 1,-1-17-17,1-19 1,-1 19 0,-17-1-1,-17 18 1,-1 0-16,-17 18 15,17 17 1,1 36 0,17-1-1,0 1 1,70-18 0,1-18-1,-36-35-15,36 0 16,-19-35-1</inkml:trace>
  <inkml:trace contextRef="#ctx0" brushRef="#br0" timeOffset="36907.099">7814 3634 0,'0'-36'16,"0"72"-16,0-89 16,35 88-1,-17 0 1,17 36-1,-17-1 1,-18-17 0,0-35-1,0-36 17,0-35-17,0-52 1,53 16-1,0 19 1,17 34 0,-52 19-1</inkml:trace>
  <inkml:trace contextRef="#ctx0" brushRef="#br0" timeOffset="37226.989">8290 3528 0,'0'0'0,"18"35"15,17 18 1,-35 35 0,0 0-1,0-17 1,-17-36-1,17-52 32,0-36-31,0-18 0,0 36-16,35-71 15,18 35 1,-18 18-1</inkml:trace>
  <inkml:trace contextRef="#ctx0" brushRef="#br0" timeOffset="37605.694">8731 3492 0,'-17'0'0,"-1"18"16,0-18 0,-17 35-1,-18 36 1,18 35 0,52-36-1,54-34 1,0-19-1,-18-34 1,-18-36 0,-18-53-1,-17 71-15,0-36 16,0 0 0,-35 36-1,18 35 1,17 18-1</inkml:trace>
  <inkml:trace contextRef="#ctx0" brushRef="#br0" timeOffset="37955.511">8961 3634 0,'0'0'15,"17"17"-15,1 1 0,-1 17 16,19 36 0,-36-54-16,17 72 15,-17-54 1,0 0 0,-35-53 15,35-34-16,-18-54 1,18-18 0,0 18-1,18 18 17,0 53-17</inkml:trace>
  <inkml:trace contextRef="#ctx0" brushRef="#br0" timeOffset="39321.749">2857 6615 0,'0'-18'62,"0"0"-62,-17-17 16,-18 17-1,-18 1 1,-36 34 0,72 1-1,-54 53 1,71-1-1,0 18 1,53-35 0,-18-17-1,1-1 1,-36-18-16,0 1 16,-71 17-1,18-17 1,36-18-1,70 18 17,17 17-1,-35 18-31,-35 53 31,-35-1-15,-18 19-1,36-89-15,-36 53 16,35-35 0,18 0-1,53-35 1,35-36 0,36-17-1</inkml:trace>
  <inkml:trace contextRef="#ctx0" brushRef="#br0" timeOffset="40169.251">2434 8784 0,'0'0'0,"35"-35"31,18 17-15,-17 18 0,17 36-1,-53 34 1,-36 36 0,-17-18-1,18-35 1,35-35-16,18 17 31,-1-35-31,54 0 16,-53 0-16,17 0 15,-35 18 32,17-1-31,-17 1-16,0 17 15,18 53 1,0-17 0,-18-36-16,17 71 15,-17 0 1,0-36 0,-70 1-1,-1-71 1,36 0-16,-106 0 15,70-53 1,107-35 0,87-36-1,1 1 1</inkml:trace>
  <inkml:trace contextRef="#ctx0" brushRef="#br0" timeOffset="40734.173">3510 7655 0,'0'0'0,"-18"-17"15,1 17 1,34-18-1,1 18-15,35-18 16,0 1-16,123-1 16,36 0-1,-53 18 1,-53 0 0,-53 0-1,-53 36 1,-53-19-1</inkml:trace>
  <inkml:trace contextRef="#ctx0" brushRef="#br0" timeOffset="41000.88">3651 8008 0,'0'0'0,"18"18"15,17-1 1,89-17 0,52 0-1,-17-17 1,0-1 0,-89 0 15,-123 36-16,18-18 1</inkml:trace>
  <inkml:trace contextRef="#ctx0" brushRef="#br0" timeOffset="41186.834">3739 8202 0,'0'0'0,"0"18"16,36-1-1,-1-17-15,53 18 16,89-18 0,-72 18-1,-87 17 1</inkml:trace>
  <inkml:trace contextRef="#ctx0" brushRef="#br0" timeOffset="41366.533">3651 8625 0,'0'0'0,"-53"53"16,71-17-1,105-36 1,19 0 0,-72 0-16,71-18 15,36-35 1,-36-18-1,-106 54-15</inkml:trace>
  <inkml:trace contextRef="#ctx0" brushRef="#br0" timeOffset="42980.613">18027 7003 0,'0'0'16,"-18"-18"-16,1 18 0,-1-35 16,0 17-1,18 0 1,-17 18 15,-1 0 0,-70 0-15,-18 18 0,0 17-1,53 18 1,71 18-1,70-18 1,-17 17 0,-18 1-1,-36-18 1,-52 0 0,-18 0-1,0-36 1,18 1-1,35 0 32,0-1-31,18 1 0,-18 35-1,0 17 1,0 18-1,-18-52-15,0 17 16,-35 52 0,36-87-16,-19 35 15,19-35-15,17 17 16,0-17-16,70 17 16,36-17-1,18-18 1,-89-18-16</inkml:trace>
  <inkml:trace contextRef="#ctx0" brushRef="#br0" timeOffset="43746.868">17568 9119 0,'18'0'0,"53"-17"16,-1-1-1,-17 0 1,0 18 15,-53 18-15,0 0-16,-18 35 15,-52 17 1,-1 1 0,71-1-1,18-34 1,52-1 0,19-35-1,-54 0 1,-18 0 15,-17 17 0,0 1-31,0 35 16,0-18 0,18 71-1,-18-53-15,18 18 16,-1 52-1,1 1 1,-18-36 0,-35-35-1,17-53-15,-52 17 16,-54-17 0,89-17-16,-36-1 15,36 0-15,-18-35 16,18-35-1,35 35-15</inkml:trace>
  <inkml:trace contextRef="#ctx0" brushRef="#br0" timeOffset="44280.006">19279 7814 0,'0'0'0,"-17"0"32,17-18-17,17 18 1,1 0-16,52-35 16,36 17-1,0 18 1,0 0-1,-53 18 1,-71 17 0,-52-17-1</inkml:trace>
  <inkml:trace contextRef="#ctx0" brushRef="#br0" timeOffset="44529.119">19138 8061 0,'0'0'16,"18"18"0,88-1-1,35 1 1,-88-18-16,35 0 16,18 0-1,-36-18 1,-34 18-1,-54 0 1,-70 18 15</inkml:trace>
  <inkml:trace contextRef="#ctx0" brushRef="#br0" timeOffset="44760.433">19262 8396 0,'53'53'32,"-106"-106"-32,211 124 15,-122-71-15,52 0 16,18 0 0,17 0-1,-70 0 1,-88 17 15,0-17-31,-18 18 16</inkml:trace>
  <inkml:trace contextRef="#ctx0" brushRef="#br0" timeOffset="45011.192">19367 8767 0,'0'17'16,"0"-34"-16,0 52 0,36-18 15,34 19 1,89-19 0,-88-17-1,-18 0-15,70 0 16,-35-17 0,-17-1-1,-71-17 1,0 17-1,-18-17 1,0 17-16</inkml:trace>
  <inkml:trace contextRef="#ctx0" brushRef="#br0" timeOffset="52017.383">5168 4057 0,'0'0'16,"-17"0"-1,34 0 48,1 0-63,-1 0 0,19 0 15,34 0 1,18 0 0,-17 0-1,-36 0 1</inkml:trace>
  <inkml:trace contextRef="#ctx0" brushRef="#br0" timeOffset="53016.871">4286 4639 0,'-17'0'0,"34"0"0,-52 0 15,35 18 32,18-18 16,-1 17-48,1-17-15,0 0 16,17 0-16,-18 0 16,36 0-1,53 0 1,53 0 0,-36 0-1,19 0 1,-19 0-1,-35 0 1,-35 0 0,18 0-1,-36 0 1,0 0 0,-17 0-1,-1 0 16,1-17 1,17-1-17</inkml:trace>
  <inkml:trace contextRef="#ctx0" brushRef="#br0" timeOffset="53997.709">5874 4004 0,'0'-35'16,"0"17"-1,17 0 1,1 18-1,0 0 1,-18 18-16,17 53 31,-17-1-15,-17 1 0,-19-1-1,-17-17 1,36 0-1,17-18 1,17 1 0,36-19-1,0-17 1,-17 0 0,-19 0-1,-34 0 32,-1 18-31,-17 17 15,17-17-31,0 17 16,18 36-1,-17 17 1,17 71-1,0-53 1,0-71-16,0 35 16,0 1-1,-36-1 1,1-34 0,-18-36-1,-17 0 1,17-18-1,53-35 1</inkml:trace>
  <inkml:trace contextRef="#ctx0" brushRef="#br0" timeOffset="54580.609">6403 4392 0,'0'-18'16,"0"36"31,0 0-47,-35 17 15,-18 18 1,53-18 0,-53 36-1,18-18-15,-1 0 32,19-36-32,17 18 15,-18-17-15,0-18 16</inkml:trace>
  <inkml:trace contextRef="#ctx0" brushRef="#br0" timeOffset="55022.961">6191 4427 0,'0'0'0,"-17"0"16,34 0-1,1 18 1,52 35 0,19 35 15,-19-17-31,-17-36 15,71 71 1,-19 0 0,1-1-1,-35-69 1,-36-1 0,-17-17-1,-18-36 48,-18 18-48</inkml:trace>
  <inkml:trace contextRef="#ctx0" brushRef="#br0" timeOffset="58358.626">4339 3739 0,'0'-17'31,"0"-1"0,18 18 0,-18-17-15,0-19 15,0 19-15,0-1 15,-18 18-15,18-18-16,-17 18 15,-1-17 1,-17 17 0,-1-18-1,-17 18 1,0 0 0,-17 0-1,17 0 1,-18 0-1,36 0-15,-35 0 16,-19 18 0,19-18-1,-1 17 1,1 1 0,17 0-1,-35 17 16,-36 0-15,36-17 0,17 17-1,1 0 1,-1 1 0,18-1-1,0 0 1,1 0-1,16 18 1,1-17 0,0 17-1,-1-18 1,1 0 0,0 0-1,0 1 1,-1-1 15,19-17-31,-36 35 16,35-53-1,1 17-15,-1 1 16,0-1-16,-17 19 16,17-19-1,-35 19 1,18-1-1,-18 0 1,0 0 0,18 1-1,0-1 1,17 0 0,0 1-1,1-1 1,-18 35 15,-1 1-15,19-53-16,-19 35 15,1 17 1,-18-17 0,36 18-1,-19-1 1,1-17-1,17 18 1,1-19 0,17 1-1,-18 0 1,18 0 0,0 18 15,0-54-31,0 19 15,0-1 17,0 0-17,0 1 1,0-1 0,0 18-1,0-36 1,18 19-1,-1-1 1,-17-17 0,18 17-1,-18-18-15,0 1 16,18 17 0,-18 1-1,17-19 1,1 1-1,0 17 17,-1 1-17,18-1 1,-17 0 0,0-17-16,-1-1 15,19 19 1,-1-1-1,-17-17 1,-1-1-16,1 1 16,35 35-1,-18-18 1,-17-17 0,-1 17-1,19-17 1,-1 17-1,-18 0 1,1-17 15,17-1-15,-17 1 0,0 17-1,-1-35-15,1 18 16,0 0-1,-1-1 1,-17-34 47,0-1-48,0 0-15,0 1 16,18-72-1</inkml:trace>
  <inkml:trace contextRef="#ctx0" brushRef="#br0" timeOffset="59790.588">2417 6509 0,'0'0'0,"-18"0"0,18-18 16,-18 0-1,18 1 1,-17 17 0,-1 0-16,18 17 78,-18-17-78,18 36 15,0-1 1,0 36 0,18-1-1,0-17 1,17 0 0,0 0-1,-17-18 1,-1-17-1,1 17 1,-18-17 0,18-1-1,-36-17 188,0 0-187,-17 0-16,0 0 0,-36 0 16,18 18-1,-52-18-15,34 0 16,-141 18 0,124-18-1,0 17 1,53-17-1,52 0 17,1 0-17,0 0-15,35 0 16</inkml:trace>
  <inkml:trace contextRef="#ctx0" brushRef="#br0" timeOffset="64697.281">19756 4075 0,'0'-18'94,"-18"18"0,0 0-63,1 0-16,17-18 110,0 36-31,17-18-31,1 0-48,-18-18 1,0 1 15,0 34 16,-18-17-47,18 18 16,0 17-1,18-17 1,0-18 0,17 0-1,0-18 16,-35 1-15,0-19 0,-18 36 15,1 0-15,-1 0-1,1 18 1,-1 0-1,18 17 1,0-18 0,0 1-1,18-18 17,-1 0-17,-17-18 1,18 1-1,-18-1 1,0 1 0,-18 17-1,1 0 17,-19 0-17,19 35 1,17 0-1,0-17 1,0-1 0,0 1-1,35-18 1,0 0 0,-17 0-1,-1-35 1,-17-1-1,0 1 1,0 18 0,-35 17-1,18 0 1,-1 17 15,18 1-15,0-1-16,0 1 31,18-18-15,-1 0-1,1-18 1,-18-17 0,0 18-1,0-1-15,-18 0 16,1 18-1,-1 18 1,18 17 0,0-17-1,0-1 17,0 1-17,18-18 1,-1 0-1,-17-18 1,0 1 0,0-1-1,-35 18 1,17 0 0</inkml:trace>
  <inkml:trace contextRef="#ctx0" brushRef="#br0" timeOffset="66546.454">20055 4075 0,'0'17'16,"-17"-17"-1,17 18 48,17-18-63,19 0 16,34 17-16,195 19 31,-106-36-16,-71 0-15,176 17 16,-52-17 0,-89 0-1,-52-17 1,-53 17 0,-1-18-1,-17 0 1,0 1 15,0-1-15,0 1 15,0-1-15,-17 18-16,-19-35 15,19 17 16,17 0-15,-18 18 0,18 18 15,0 0-15,0-1-16,18 1 15,-1 35 1,1 0-1,-18 0 1,-53 0 0,-17-18-1,-1-35 1</inkml:trace>
  <inkml:trace contextRef="#ctx0" brushRef="#br0" timeOffset="67159.428">21731 4127 0,'18'0'16,"17"-17"0,36-1-1,-19 1 1,-34-19-1,-18 19-15,0-1 16,-35 0 0,-36 36-1,18 35 1,36 17 0,34 1-1,36 0 1,18-18 15,35-18-15,-18-35-1,-53 0-15</inkml:trace>
  <inkml:trace contextRef="#ctx0" brushRef="#br0" timeOffset="67475.503">22384 4110 0,'0'0'0,"17"35"16,1-17-16,17 52 15,1-17 1,-36 0 0,0-35-1,-18-18 32,0-35-31,18-18-1,0-18 1,0 36-16,18-18 16,35-18-1,0 36 1,-18 0-1</inkml:trace>
  <inkml:trace contextRef="#ctx0" brushRef="#br0" timeOffset="67810.407">22754 4075 0,'0'0'0,"18"17"0,-1 54 15,1-1 17,-18-34-32,0-1 15,-18 18 1,18-71 31,0 1-32,0-54 1,0 53-16,18-52 16,0 52-16,35-70 15,0 53 1,-18-1 0</inkml:trace>
  <inkml:trace contextRef="#ctx0" brushRef="#br0" timeOffset="68140.524">22966 4216 0,'0'0'0,"0"17"15,35 54 1,18-36 0,0-35-1,0-17 1,-36-36 0,19-36-1,-36 1 1,-18 18-1,-17 34 17,0 36-32</inkml:trace>
  <inkml:trace contextRef="#ctx0" brushRef="#br0" timeOffset="68542.393">23548 4198 0,'0'0'0,"-18"18"16,18-1-16,0 19 16,-17-1-1,17 0 1,0-17-1,-18-18 1,0 0 15,-17-35 1,17-36-17,18 18 1,0 18-1,0 17-15,0 0 16,0 1 0</inkml:trace>
  <inkml:trace contextRef="#ctx0" brushRef="#br0" timeOffset="69205.024">23283 4039 0,'0'0'0,"0"-17"16,18 17 0,0 0 15,-1 17-15,19 19-1,-19-1-15,1 0 16,-1 53-1,1-17 1,-18-1 0,18-52-16,-18 17 15,0-52 32,0-1-31,0-17-16,17-53 15,36-18 1,0 0 0,-18 53 15,-35 35-31,18 1 16</inkml:trace>
  <inkml:trace contextRef="#ctx0" brushRef="#br0" timeOffset="69790.115">23125 4022 0,'-18'17'16,"18"1"-16,-35 17 15,35-17-15,-18-1 16,-35 54 0,53-36-1,-18 1 1</inkml:trace>
  <inkml:trace contextRef="#ctx0" brushRef="#br0" timeOffset="72784.526">18450 5309 0,'0'-17'16,"18"17"-1,-18-18 1,0 0 0,-18 1 31,-17 17-32,17 0 1,-17 17-16,0 1 31,17 35-15,1-18-1,34 0 1,36 1 0,35-36-1,-52 0 1,-1-18-1,0-35 1,-17 18 0,-18 0-1,0 17 1,-36 36 0,36 17-1,-17 18 1,17-18-1,35-17 17,0-1-17,-17-17-15</inkml:trace>
  <inkml:trace contextRef="#ctx0" brushRef="#br0" timeOffset="73199.574">18874 5309 0,'0'0'0,"17"-17"16,1-1-1,-36 18 48,-35 35-32,36 1-15,17-1-1,0-18-15,17 36 16,19-35 0,-1 17-1,-17-17-15,-18 0 16,0 17-1,-36-35 1,-17 18 0,-17-18-1,17 0 1,35 0-16,1 0 16</inkml:trace>
  <inkml:trace contextRef="#ctx0" brushRef="#br0" timeOffset="73599.572">19121 5380 0,'17'0'0,"1"-18"16,-53 36-16,105-53 15,-52 35-15,-18-18 16,17 18-1,-34 0 17,-1 0-32,-17 18 15,17-18-15,1 35 16,-1 0 0,18 18-1,18-18 1,-1 1-1,-17-19 1,18 1-16,-18 0 31,-18-18-15,-35 17 0,0-17-1,-17 0 1,35 0-16</inkml:trace>
  <inkml:trace contextRef="#ctx0" brushRef="#br0" timeOffset="73999.088">19403 5468 0,'0'0'0,"17"-18"0,19 1 31,-36-1-15,0 0-1,-18 1 1,-17 17-1,-18 17 1,18 19 0,17-1-1,18-17-15,0 35 16,53 0 0,17-18-1,-17-18 1,18-17-1,-36-17 1</inkml:trace>
  <inkml:trace contextRef="#ctx0" brushRef="#br0" timeOffset="74280.278">19667 5521 0,'0'18'0,"18"-18"15,0 53 1,-18-18 0,0-18-1,0-34 32,0-1-31,0-17-16,17 0 15,-17 17-15,36-53 16,-1 18 0,-18 18-1</inkml:trace>
  <inkml:trace contextRef="#ctx0" brushRef="#br0" timeOffset="74731.422">20055 5203 0,'-17'0'15,"17"36"17,0 17-17,-36 35 1,19-18-1,17-34-15,-18-1 16,1 53 0,17-35-1,0-18 1,35-17 0,0-18-1,18 0 1,-35-35-1</inkml:trace>
  <inkml:trace contextRef="#ctx0" brushRef="#br0" timeOffset="75362.66">20355 5680 0,'18'-18'31,"-18"-70"1,0 70-32,0-17 0,0-36 15,18-87 1,17 69 0,0 37-1,18 52 1,18 35-1,-19 35 1,1 54 0,-53-36 15,0-17-15,0-18-1,0-1 1,0-16-1</inkml:trace>
  <inkml:trace contextRef="#ctx0" brushRef="#br0" timeOffset="75879.068">20955 5062 0,'0'0'16,"0"18"0,0 17-1,0 18 1,0 53-1,-18 0 1,-17-18 0,35 0-1,-18-17 1,18-18 0,0-36 15,0 1-31,36-18 31,-19-18-31</inkml:trace>
  <inkml:trace contextRef="#ctx0" brushRef="#br0" timeOffset="76163.626">21184 5203 0,'0'0'0,"18"-70"15,-18 17 1,0 35 0,0 36 15,0 17-15,0 18-1,0-18-15,0 36 16,0 88-1,-35-71 1,-1 0 0,1-35-1,-18-53 1</inkml:trace>
  <inkml:trace contextRef="#ctx0" brushRef="#br0" timeOffset="77143.709">19950 5468 0,'0'18'16,"17"-18"31,1 0-47,17 0 15,0 0 1,-17 0-1,17 0 1,18-18 0,-35 0-16</inkml:trace>
  <inkml:trace contextRef="#ctx0" brushRef="#br0" timeOffset="77758.841">20408 5450 0,'-17'0'16,"34"0"31,1-17-47,-1 17 16,36 0-1,-35 0-15,17 0 0,-17 0 16,52 0-1,-17-36 1,-35 36-16</inkml:trace>
  <inkml:trace contextRef="#ctx0" brushRef="#br0" timeOffset="78274.299">21661 5151 0,'0'0'16,"0"-18"-16,-18 18 15,0 0 1,1 0 0,-36 18-1,17 34 1,19-34-16,-18 53 16,17 52-1,18-35 1,18-17-1,34-1 1,19-52 0,-18-18-1</inkml:trace>
  <inkml:trace contextRef="#ctx0" brushRef="#br0" timeOffset="78507.772">21978 5221 0,'0'0'0,"18"0"15,-18 18 1,17 35 0,1 35-1,-36 71 1,-70-54-1,-18-52 1,36-35-16,17 0 0</inkml:trace>
  <inkml:trace contextRef="#ctx0" brushRef="#br0" timeOffset="86311.155">16933 3052 0,'18'-18'0,"-36"36"0,36-54 15,-18 19 1,-18 17 31,18 17-32,0 1-15,-17 0 16,17 17 0,-18 0-1,18 18 1,0-18-1,-18-17 1,18 35-16,0 53 16,0-18-1,0 0 17,0 18-17,0 0 1,-17-18-1,17 0 1,0 18 0,-18-36-1,18 19 1,0-36 0,0 17-1,0-17 1,-18 18-1,18-18 1,-17-1 0,17-16-1,-18 17 17,1 0-17,17-1 1,-18-16-1,0 52 1,18-70 0,-17 17-1,17 0 1,0-17 0,0 17-1,0-17 1,-18-18 31,18-36-32,-18 19 1,18-36-16,0 35 16</inkml:trace>
  <inkml:trace contextRef="#ctx0" brushRef="#br0" timeOffset="86777.395">16581 4745 0,'0'0'16,"0"17"0,17 1-1,-17 17 1,35 18 0,1 18-1,-1-1 1,0-34-1,1-19 1,16-17 0,-34-17-1</inkml:trace>
  <inkml:trace contextRef="#ctx0" brushRef="#br0" timeOffset="87027.589">17180 4657 0,'-17'0'16,"17"17"0,-53 19-1,-35 52 1,-18 18-1,70-53-15,-69 52 16,-1 1 0,70-53-1</inkml:trace>
  <inkml:trace contextRef="#ctx0" brushRef="#br0" timeOffset="89590.185">16827 6438 0,'0'0'0,"0"-17"31,-17-1-16,-1 18 1,1-35 0,-1 35-1,0 0 1,-17-18 0,17 18-16,-17 0 15,-18 0 1,18 0-1,-36 0 1,1 0 0,17 18-1,0-1 1,0 1 0,0 17-1,-17 0 1,-36 18 15,53-35-15,-35 53-1,17-19 1,18 19 0,18-18-1,-18 0 1,35 0-1,-17 0 1,35 0 0,-18 0-1,18-1 1,36 1 0,-1 18-1,36 17 16,-19-17-31,1-18 32,0 0-17,0-1 1,18-16 0,-18-1-1,35 0 1,-35 1-1,17-19 1,1 1 0,-18-18-1,0 17 1,0-17 0,0 0-1,-1 18 1,1-18-1,0 18 1,0-18 15,18 0-15,-36-18 0,0 18-1,-17-18 1,0 18-1,-18-17 17,0-1-1,-18 1-15,0-1-1,18 0 1,-17-17-16</inkml:trace>
  <inkml:trace contextRef="#ctx0" brushRef="#br0" timeOffset="90105.324">16898 7408 0,'0'0'0,"0"18"62,0 0-46,18 35 15,-18-36-31,17 1 16,19 17-16,34 18 31,18 0-15,-35 0-1,-53-36 1,0 19-1,-35-1 1,-53 0 0,-36-17-1,36 17 1,0-35 0,35 18-1,71-18 16</inkml:trace>
  <inkml:trace contextRef="#ctx0" brushRef="#br0" timeOffset="94233.229">11271 6579 0,'-17'-17'16,"-1"17"0,18-18-1,-18 18 1,18 18 62,0-1-62,0 1-16,0 17 15,0-17-15,-17 52 16,17-17 15,0-17-15,0 17-1,0-1 1,0 1 0,0-35-16,-18 35 15,0 0 1,-17 35-1,17 18 1,-17 0 0,0 0-1,-18-1 1,18 1 0,-1-18-1,1 1 1,-18-19-1,18 1 17,0-18-17,-1 17 1,19-17 0,-1 18-1,1-1 1,-1 1-1,0 17 1,-17 0 0,0 18-1,-1-18 1,19 0 0,-19 18-1,1-35 1,18 35-1,-1-71 1,-17 71 0,-18 35-1,0 35 1,18-17 0,-18 0-1,0-18 1,17-53-1,36-70-15,-17-1 16,17 1 0,0 0-1,0-54 17,17-17-17,-17 36-15,36-54 31,-19 18-31</inkml:trace>
  <inkml:trace contextRef="#ctx0" brushRef="#br0" timeOffset="96029.593">0 10460 0,'0'17'16,"0"1"15,0 0-15,0-1 15,35 1 0,18-18-15,141 0-1,36 18-15,-54-1 16,106 1 15,-17 0-15,17-1 0,35-17-1,107 36 1,-124-19-1,-36 1 1,36 17 0,35-17-1,-17-1 1,-124 1 0,-106 0-16,141-1 15,-17 1 1,17 0-1,18-1 1,0-17 0,53 18 15,-159-18-15,35 0-1,1 0 1,-1 0-1,54-18 1,87 1 0,-88-1-1,-17 0 1,-18 1 0,0-1-1,35 0 1,18 1-1,0-1 1,-35 0 15,0 1-15,-36-1 0,0-17-1,-17 17 1,53 1-1,-53-1 1,17 18 0,0-18-1,-52 1 1,87 17 0,-105 0-1,-70 0-15,87 0 16,-35 0-1,18 0 1,-35-18 0,-54 18-1</inkml:trace>
  <inkml:trace contextRef="#ctx0" brushRef="#br0" timeOffset="97178.705">10742 10583 0,'18'0'16,"88"0"-1,-71 0-15,159 0 16,-53 0 0,124 0-1,-1 0 1,-17 0 0,0 0-1,35 18 1,36-18-1,-18 0 1,-53 0 0,-36-18-1,124 18 17,-17-17-17,-1 17 1,-123 0-1,53 0 1,-35 0 0,88 0-1,-53 17 1,53-17 0,-18 0-1,-18 0 1,-17 0-1,0 0 1,0 0 0,18 0-1,-18 0 1,-18 0 0,0 0 15,-17 0-16,17 0 1,-105 0 0,-54 0-1,-34-17 1</inkml:trace>
  <inkml:trace contextRef="#ctx0" brushRef="#br0" timeOffset="98410.699">18662 10601 0,'0'0'0,"18"0"0,34 18 16,37-18-1,105 0 1,-88 0-1,158 0 1,-70-18 0,18 18-1,35-18 1,158 1 15,-87 17-15,-36-18-1,-123 18 1,70-18 0,18-17-1,35 17 1,124-34 0,-124 16-1,-35-17 1,-17 18-1,-1 0 1,18 17 0,176 18-1,-88 0 1,0 0 0,18 18-1,-35-18 16,-124 0-15,70 0 0,-175 0-16,175 17 15,18 1 1,-35-18 0,-17 18-1,-54-18 1,0 0-1,-17 0 1,35 0 0,-88 17-1,-35-17 1,-54 0 0,1 0-1,-18-17 63</inkml:trace>
  <inkml:trace contextRef="#ctx0" brushRef="#br0" timeOffset="102571.491">5203 8643 0,'0'18'93,"18"-18"-93,0 0 0,-18 17 16,35 1-16,18 35 16,35 35-1,0 0 16,1 18-15,-19-18 0,-17-35-1,-18-18 1,-35-17 0,0-36-1</inkml:trace>
  <inkml:trace contextRef="#ctx0" brushRef="#br0" timeOffset="103268.515">5168 8890 0,'0'0'16,"-17"-18"-16,-19-17 15,36-53 1,0 17-1,0 54-15,53-36 16,18 17 0,17 36-1,-18 18 1,1 88 0,-71-18 15,0-17-16,0-36 1,0-17 0,35-36-1,1-17 1,34-1 0,36 19-1,-53 17 1,0 35-1,17 0 1,-52-17-16,0 53 16,-18-1-1,-18-17 1,-17 0 0,-1-18 15,1-17-16,35-71 17,0 35-32,0-17 0</inkml:trace>
  <inkml:trace contextRef="#ctx0" brushRef="#br0" timeOffset="103752.542">5450 8220 0,'-17'0'0,"34"0"0,-52 0 16,17-18 0,36 18 15,0 18-15,35 17-1,35 18 1,0 35-1,18 18 1,-71-71-16,53 53 16,-35-35-1,53 36 1,-71-37 0,1-16-1,-36-72 32</inkml:trace>
  <inkml:trace contextRef="#ctx0" brushRef="#br0" timeOffset="104150.007">5962 8361 0,'0'0'0,"-18"0"16,36 35 15,0 0-31,-1 1 16,36 34 15,35-17-31,18-35 31,-18-36-15,-52-17-1,-36-36 1,-71-17 0,-52 0-1,17 70 1,53 18-1,18 36 1,35-1 0</inkml:trace>
  <inkml:trace contextRef="#ctx0" brushRef="#br0" timeOffset="104466.367">6350 8061 0,'0'0'0,"-18"0"31,18 18 0,0-1-31,0 1 16,18 35-1,-18-36-15,35 36 16,-17-35-16,70 88 16,-17-89-1,17 1 1,-18-53 0,-17-18-1,-35 18 1</inkml:trace>
  <inkml:trace contextRef="#ctx0" brushRef="#br0" timeOffset="104836.47">6138 7691 0,'0'0'16,"-17"-18"-16,-1 18 15,36 18 32,-1-1-47,1 1 0,88 35 16,35 35-1,0 0 1,-53-35 15,18 0-15,-18 0 0,-17-35-1,-54-18 1</inkml:trace>
  <inkml:trace contextRef="#ctx0" brushRef="#br0" timeOffset="105248.361">6632 7708 0,'0'0'31,"-17"0"-31,17 18 31,0-1-15,0 1 0,0 35-1,17 18 1,1-19-1,17-16 1,-17-19-16,17 1 16,36-18-1,-1 18 1,-17-18 0,0 0-1,0-36 1,-35 1-1</inkml:trace>
  <inkml:trace contextRef="#ctx0" brushRef="#br0" timeOffset="105604.349">6967 7673 0,'0'0'0,"0"-18"0,0 1 16,-17-19 0,-19 1-1,-16 35 1,34 0-1,0 0 1,1 35 0,105 71 15,-53-88-15,36 35-1,-1-36 1,-35-17-1</inkml:trace>
  <inkml:trace contextRef="#ctx0" brushRef="#br0" timeOffset="105947.737">7091 7497 0,'53'35'15,"35"18"1,-35 0 0,-18-18-1,-17-17 17,-1-1-32,-17-34 31,-17-1-16,-19-35 1,-16-18 0,34 36-16,-17-18 15,-36-17 1,36 17 0</inkml:trace>
  <inkml:trace contextRef="#ctx0" brushRef="#br0" timeOffset="106729.978">6756 6562 0,'0'0'0,"-18"-18"0,0 0 0,-70 1 16,35-1 15,36 18-15,34 18 30,1-1-46,0 1 16,70 35 0,0 17-1,35 1 1,19 35 0,-19-18-1,0 18 1,19 17-1,-37 18 1,19-17 0,17-18-1,-18-18 1,1 18 15,-53-53-15,-1 0-1,-35-18 1,1 0 0,-54-35 46,-17-35-46,17 17-1</inkml:trace>
  <inkml:trace contextRef="#ctx0" brushRef="#br0" timeOffset="107727.953">7514 6156 0,'-17'-18'16,"34"36"-16,-52-53 0,0 17 15,35 0-15,-18 18 32,0 36-17,1 52 1,17 18 0,0 0 15,53 17-16,35-35 1,53-17 0,35-18-1,-123-53-15,124 17 16,-89-17 0,18-17-1,-36-54 1,-70 36-16</inkml:trace>
  <inkml:trace contextRef="#ctx0" brushRef="#br0" timeOffset="108097.139">8061 6315 0,'0'0'0,"18"0"31,-1 0-31,19 0 16,-19 17-16,54 1 15,35 35 1,-1 17 0,-52-34-1,-35-19 1,-18-34 15,-35-36-15,-18-35-1,-18-36 1,1 36 0,34 17-1,36 18 1</inkml:trace>
  <inkml:trace contextRef="#ctx0" brushRef="#br0" timeOffset="108293.709">8414 6032 0,'17'0'0,"-34"0"0,52 0 0,0 0 15,18 18 1,-35 0-16,17 17 15,36 18 1,-36-18 0</inkml:trace>
  <inkml:trace contextRef="#ctx0" brushRef="#br0" timeOffset="108459.977">8149 5856 0,'-35'-18'16,"70"36"-16,-88-53 0,0 17 15,36 18 1,34 18 0,1-18-1,0 0-15</inkml:trace>
  <inkml:trace contextRef="#ctx0" brushRef="#br0" timeOffset="108843.76">8290 5556 0,'0'0'0,"18"0"47,0 0-31,52 53 0,18 0-1,0 18 1,-17-18-1,-36-36-15,36 54 16,-1-18 0,-17-36-1,-17-17 1,17-17 15,-53-36-31,0 35 16</inkml:trace>
  <inkml:trace contextRef="#ctx0" brushRef="#br0" timeOffset="109026.097">8608 5750 0,'0'0'0,"0"-17"16,17-1-1,1 18-15,0-35 16,17-1 0,-17 19-1</inkml:trace>
  <inkml:trace contextRef="#ctx0" brushRef="#br0" timeOffset="109210.52">8749 5539 0,'35'17'16,"-17"1"0,17-18-1,18 35 1,-18 0 0,-17-35-16</inkml:trace>
  <inkml:trace contextRef="#ctx0" brushRef="#br0" timeOffset="109373.371">8643 5397 0,'0'0'0,"-18"-17"0,-35-1 31,18 18-31</inkml:trace>
  <inkml:trace contextRef="#ctx0" brushRef="#br0" timeOffset="109908.366">9225 5151 0,'0'0'0,"-18"0"0,18-18 15,-35 0 1,0 18-1,0 0 1,35 18-16,-18 52 16,18-34-1,0 70 1,53-36 0,35 1-1,18-36 1,0-35 15,-71 0-31,53-53 16,-52 18-1,-19 17-15</inkml:trace>
  <inkml:trace contextRef="#ctx0" brushRef="#br0" timeOffset="110124.122">9578 4957 0,'0'0'0,"-35"-18"16,-1 18 0,1 0-1,17 53 1,1 35 0,52-17-1,36-19 1,17-16-1,-53-36 1</inkml:trace>
  <inkml:trace contextRef="#ctx0" brushRef="#br0" timeOffset="110340.799">9825 5133 0,'-18'-18'16,"36"36"-16,-36-53 0,-35-36 16,18 18-1,-36 0 1,71 36-1,18 52 1,35 18 0,18-18-1,17 0 1,-18-35 0,-17 0-1,-35-17 1</inkml:trace>
  <inkml:trace contextRef="#ctx0" brushRef="#br0" timeOffset="110689.807">9454 4374 0,'-35'0'0,"70"0"0,-123 0 15,35 0 1,71 18 15,70 35-15,0 0-1,-35-35 1,177 105 0,-142-52-16,18 17 31,-36-18-15,-52-52-16</inkml:trace>
  <inkml:trace contextRef="#ctx0" brushRef="#br0" timeOffset="111738.599">9719 4851 0,'-35'0'16,"17"17"-16,0-17 16,1 18-1,-1 0 1,1 17 0,-1 0-1,18 0 1,0 1-1,0-19-15,0 36 16,35-17 0,-17-1-1,-1-18 1,1 19 0,0-19-1,-1 19 1,19-19-1,-1 19 1,-17-19 0,-1-17-1,1 18 17,-1-18-32,1 0 15,0-18 1,17 1-1,-35-19 1,0-17 0,0 0-1,-35-35 1,17 53-16,-17-18 16,0 35-16,-18-52 15,0 35 1,35 35-1,53 53 17,-17-36-17,35 18-15,-18-17 16,53 35 0,1-18-1,-36-17 1,-1-18-1,-52-18-15</inkml:trace>
  <inkml:trace contextRef="#ctx0" brushRef="#br0" timeOffset="124168.102">6138 9878 0,'18'-18'15,"0"18"1,-1-35-16,54-18 16,-54 18-1,36-36 1,-17 36-16,69-71 15,-52 53 1,36-53 0,-1 18-1,-35-35 1,17 17 0,-52 53-16,52-88 15,1 0 1,-18-18-1,17 18 1,1 17 0,17-17-1,-53 71 1,18-36 0,0-18 15,0 18-16,0-17 1,0 0 0,-35 87-16,52-87 15,1 17 1,17 0 0,-17 53-1,17-35 1,18-18-1,-53 53 1,-18 36-16,35-72 16,1-16-1,-1 16 1,1 1 0,-18 0 15,17-18-16,1 18 1,-18 0 0,0 17-1,-18 18 1,-17 18 0,-1 0-1,19-18 1,-19 35-16,1 1 15,17-19 1,1-17 0,-1 36-1,0-36 17,0 18-17,1 17-15,-19-17 31,19 17-15,-19 0 0,18 1-1,1-1 1,-36 36 46,0-1-46,-18-17-16,0 18 16,1-18-16,-36 18 15,35-18 1</inkml:trace>
  <inkml:trace contextRef="#ctx0" brushRef="#br0" timeOffset="126397.579">10742 4692 0,'0'18'93,"0"-1"-77,0 1 0,0 17-1,0 0 1,0 18-1,18 18 1,-18-53-16,0 34 16,17 19-1,-17 0 1,0-1 0,0-52-16,0 52 15,0-17 1,-17 18-1,17-1 17,-18-34-17,18 34 1,-18-17 0,-17 35-1,0-35 1,17 18-1,1-1 1,-19 1 0,1 17-1,0 0 1,-1 0 0,1 1-1,0-1 1,0-35-1,-1 17 17,1 1-17,0-1 1,-18 1 0,0-18-1,0 0 1,0 17-1,0-34 1,18 17 0,-18-1-1,0 1 1,18 18 0,-18-1-1,18-34 1,17-19-16,-35 36 15,-17 18 17,-1-1-17,-17 1 1,-18 17 0,18 0-1,0 1 1,-18-1-1,18 0 1,17-17 0,53-54-16</inkml:trace>
  <inkml:trace contextRef="#ctx0" brushRef="#br0" timeOffset="131922.869">23548 5556 0,'18'-17'16,"-18"34"15,17-17-31,18 53 15,-17-18 1,0 18-16,17 36 31,-17-19-15,-1-35 0,-17-52 15,-17-19-16,-1 1-15,-17-18 16,-36-70 0,-17-18-1,70 88 1,71 88 15,18 0-15,-54-35-1,36 18 1,-17-18-16,34 0 0,-17-35 31,0-36-15,-35-35 0,-18-17-1,-18 17 1,18 71-1,0 17 1,0 36 0,35 52-1,18 18 1,18 18 0,-1 0-1,-52-71-15,70 54 16,-35-19-1,0-17 1,-18-35 0,-35-36 15</inkml:trace>
  <inkml:trace contextRef="#ctx0" brushRef="#br0" timeOffset="132371.358">24447 5274 0,'0'0'16,"-17"0"-16,-1 18 15,-17 17 1,0 35-1,35-17 1,35 18 15,35-53-15,1-18 0,-18-36-1,-35-34 1,-18 34-1,0 19-15,0-18 16,0 52 31,0 1-47,35-1 16,18 19-1,0-19 1,0-17-1,-36 0 1</inkml:trace>
  <inkml:trace contextRef="#ctx0" brushRef="#br0" timeOffset="132737.957">24800 5168 0,'0'-35'15,"0"70"-15,-17-105 16,-1 70-1,18 53 17,18 17-17,35 18 1,-1 18 0,-34-71-16,53 54 15,17-1 1,-18-18-1,-17 1 1,0-18 0,-53-18-1,-17 0 1,-1-35 0,-35 0-1,-35 0 1,0-35-1,17-18-15</inkml:trace>
  <inkml:trace contextRef="#ctx0" brushRef="#br0" timeOffset="132952.777">24342 4957 0,'0'0'0,"0"-18"0,17 18 78,-17 18-78</inkml:trace>
  <inkml:trace contextRef="#ctx0" brushRef="#br0" timeOffset="133370.413">24924 5151 0,'35'17'0,"-70"-34"0,105 52 16,54 18-1,-1-36 1,-35-34 0,-52-19-1,-36 19-15,-18-54 16,-88-35 0,0 18-1,1 35 1,34 36-1,53 17 1</inkml:trace>
  <inkml:trace contextRef="#ctx0" brushRef="#br0" timeOffset="133702.688">25435 4974 0,'0'0'0,"53"53"16,-35-35-16,52 52 15,-17 1 1,-35-54 0,0 1-1,-36-36 1,-17-17-1,-36-35 1,1-54 0,-1 1-1,53 34 1,18 19 0,0 52-1</inkml:trace>
  <inkml:trace contextRef="#ctx0" brushRef="#br0" timeOffset="135134.814">24994 4904 0,'0'0'0,"-17"0"15,-1 0 17,0 0-32,1 0 15,17 17 1,0 1 15,0 0-31,0 34 16,35-34-1,18 35 1,17 0 0,-17-18-1,-35-17 1,0-18-1</inkml:trace>
  <inkml:trace contextRef="#ctx0" brushRef="#br0" timeOffset="136165.841">25717 3563 0,'-17'0'16,"17"18"15,17-1-15,-17 1-16,18 53 16,17 17-1,1 18 1,-1 17-1,36-17 1,-36-18 0,0-53-16,36 106 15,-1-17 1,-17-1 0,18 18-1,70 71 16,-53-106-31,71 35 32,-124-106-32,88 71 15,-52-35 1,-18-18 0,-35-18-1,-1-17 1,1-18 15,-18-18 0</inkml:trace>
  <inkml:trace contextRef="#ctx0" brushRef="#br0" timeOffset="137662.847">25206 7497 0,'-18'-18'32,"36"36"-32,-36-18 31,18 17-16,0 36-15,0-18 16,18-17-16,0 35 16,-18-35-16,17 34 15,-17-34-15,0 0 16,18-18 0,-71-71 15,18 54-16,-1-19-15,-105-140 16,53 35 0,70 70 15,71 54-15,71 52-1,17 18 1,-35 17-1,-36-34 1,-34-36 0,-36-18-1,-36-35 1,-34-35 0,-36-71-1,88 89 1,71 17-1,71 53 1,17 17 0,-35 36 15,-18 35-15,-53-35-1,0 18 1,-17-1-1,0-34 1,17-36 0,0-36-1,-17 19-15</inkml:trace>
  <inkml:trace contextRef="#ctx0" brushRef="#br0" timeOffset="137846.859">25982 7073 0,'0'-17'0,"0"34"0,0-17 31,0 18-15,0-1-16,18 36 31,-1 0-15,-17-35-1,0 0 1</inkml:trace>
  <inkml:trace contextRef="#ctx0" brushRef="#br0" timeOffset="138396.784">26141 7108 0,'-18'-35'31,"1"18"-31,-19-36 16,-17-18-1,53 53-15,-17-34 16,17 16-1,70 19 1,1 17 0,70 70-1,-71-17 17,-34 0-17,-19 0 1,-17-35-16,0-1 15,36 1 1,-19-36 0,1 1-16</inkml:trace>
  <inkml:trace contextRef="#ctx0" brushRef="#br0" timeOffset="138728.475">26599 6879 0,'0'0'0,"18"35"0,17-17 15,54 17 1,-1-35-1,-71 0-15,19-17 16,-36-36 0,-53-18-1,-53-17 1,18 17 0,0 54-1</inkml:trace>
  <inkml:trace contextRef="#ctx0" brushRef="#br0" timeOffset="139061.148">26987 6632 0,'0'0'0,"36"0"0,52 35 31,-70-17-31,35 17 16,35 36-1,-53-18 1,-35-35 0,18-18-1,-36-18 1,-70-53-1,53 36 1,-36-106 0,71 70-1,-18 18 1,1 53 0</inkml:trace>
  <inkml:trace contextRef="#ctx0" brushRef="#br0" timeOffset="140197.101">25735 6879 0,'18'0'16,"-1"0"-1,1 0 1,-18-17 15,0-1-15,-18 18-1,18 18 17</inkml:trace>
  <inkml:trace contextRef="#ctx0" brushRef="#br0" timeOffset="141111.669">26635 6562 0,'0'0'0,"-18"17"32,18 1-17,-18 0 1,18-1 0,0 1-16,36 17 31,-19 0-16,19-17 1,-1 17 0,-17 1-1,-1-19 1,-17 1-16,18 0 16,17-18-1,18 0 1,-35 0-1</inkml:trace>
  <inkml:trace contextRef="#ctx0" brushRef="#br0" timeOffset="142061.161">26547 6703 0,'-18'0'47,"18"17"0,0 1-32,0 0 1,0-1-16,0 1 16,18-18-1,-1 18-15,1 17 16,17-17-1,-17 17 1,17-18 0,0 1-1,-17-18 1,17 18 0,18-18-1,-35 0-15,17 17 16,18-17-1,-18 0 1,-17-17 15,-1-19-15,-17 1 0,0-18-1,-35-17 1,-35 17-1,-19 17 1,-34 19 0,-18 17-1,53 53 1,35-18 0</inkml:trace>
  <inkml:trace contextRef="#ctx0" brushRef="#br0" timeOffset="-196898.55">18450 5838 0,'0'-17'16,"-17"17"15,-1 0 1,-17 0-17,-1 0 1,19 0-1,-1 0 1,36 0 78,-1 0-79,1 0-15,88-18 32,-71 18-32,71 0 15,-35-17 17,17 17-17,0-18 1,-53 18-16,36 0 15,-18 0-15,17-18 16,36 18 0,18 0-1,-36 0 1,-18 0 0,19-17-1,16-1 1,19 18-1,-36-18 1,0 18 0,18-17-1,-18 17 17,36 0-17,-71-18 1,-36 18-16,71 0 15,-17 0 1,0 0 0,-1-18-1,-52 18-15,35 0 16,17 0 0,-52 0-16,70 0 15,-35-17 1,0 17-1,0 0 1,-18 0 0,18 0-1,0 0 17,-18 0-17,18 0 1,-18 0-1,1 0 1,-1 0 0,-17 0-1,-1 0 1,1 0 0,0 0 46,-36 0 1,0 0-48,1 0 1,-19 0-16</inkml:trace>
  <inkml:trace contextRef="#ctx0" brushRef="#br0" timeOffset="-187948.742">22225 5486 0,'0'-18'47,"18"18"63,-18-18-95,0 1 1,17 17 0,-17-18-1,0 0 1,0 36 46,0 0-62,0-1 16</inkml:trace>
  <inkml:trace contextRef="#ctx0" brushRef="#br0" timeOffset="-187748.2">22296 5644 0,'0'18'0,"0"-36"0,17 36 0,1-18 15,-18 18-15,17-1 16,-17 36 0,-35 18-1,-35 17 1,-1-17-1,53-36 1</inkml:trace>
  <inkml:trace contextRef="#ctx0" brushRef="#br0" timeOffset="-167164.393">10231 11377 0,'0'-18'16,"-18"18"-1,0 0 1,1 0 0,17 18 171,0 0-171,0-1-16,0 1 15,0 0 1,0 17 0,0 18-1,0-18 1,0 18-1,0-18 1,0 18 0,17 18-1,-17-54-15,18 36 16,-18-35-16,18 88 16,-18 0-1,17-1 1,-17 1 15,0-18-15,18 1-1,-18-19 1,0 1 0,0-1-1,0-17 1,0 18-1,0-18 1,0 0 0,0-36-16,0 36 15,0 0 1,0 0 0,0 0-1,0-18 1,0-17-1,0 0 1,0-1 15,-18-34-15,1-36 0,17-36-1,0 36-15</inkml:trace>
  <inkml:trace contextRef="#ctx0" brushRef="#br0" timeOffset="-164236.665">10072 11518 0,'-18'0'31,"18"-17"-15,35-1 15,1 0-16,34 1 1,18 17 0,18-18-1,18 0 1,-71 18-16,105-17 16,-16-1-1,87 18 1,-159-18-16,177 18 15,-17-17 1,-19-1 15,-17 18-15,-17-17 0,-1-1-1,1 0 1,-1 18-1,0-17 1,-17 17 0,-18 0-1,-17-18 1,-89 18-16,53 0 16,0-18-1,0 18 1,1-17-1,17 17 17,17-18-32,18 18 31,0-18-15,0 18-1,-17-17 1,-18 17-1,-1 0 1,1-18 0,35 18-1,-35 0 1,-35-18 0,17 18-1,-17 0 1,-19 0-1,1-17 1,0 17 0,-17-18-1,16 18 17,1-17-17,0 17 1,-35 0-16,35 0 15,17-18 1,-17 18 0,0 0-1,0-18 1,-18 18 0,-35 18 62,0 0-63,0-1 1,0 36 15,0-18-15,0 18-1,0 0 1,-35 18 0,0-1-1,35-34 1,-18 17 0,1-1-1,17 1 1,-18 0-1,18-17 1,-18-19-16,18 18 16,0 1-1,0 17 1,0 17-16,0 18 31,0-17-15,0 0-1,0 17 1,0 0 0,0-18-1,0 1 1,18-18 0,-18 0-1,18-18 1,-18-17-16,0-1 15,0 1-15,0 17 16,0 18 0,17-17-1,-17 16 1,0-16 15,0-1-15,0-17-1,0-1 17,-17-17-32,-19 0 15,-52 0 1,18 0 0,-72 18-1,-16 0 1,-1-1-1,0 1 1,-17-1 0,-36 1-1,-70 0 1,70-1 15,18 1-15,53 0-1,35-1 1,18 1 0,53 0-16,-106-1 15,-18 1 1,-17 17 0,-18-17-1,35-1 1,0 1-1,-70 0 1,70-18 0,53 17-1,-35-17 1,35 0 0,0 0 15,89 0-31,-54 0 15,-70 0 1,-35 0 0,88 0-1,-18 0 1,0 0 0,0 0-1,0 0 1,0 0-1,36 0 1,-1-17 0,18-1-1,0 18 1,-17 0 0,17-18 15,0 1-16,0 17 1,18-18 0,0 18-1,17 0 1,0 0 15,18-17-15,18 17-1,17-36 1</inkml:trace>
  <inkml:trace contextRef="#ctx0" brushRef="#br0" timeOffset="-163370.682">10672 11871 0,'0'0'0,"0"-18"15,0 1 1,0 34 31,0 1-47,0 17 16,0 71-1,35 18 1,-18-36-1,1-18-15,17 1 16,1 17 0,-19-35-1,1-18 1,-18-17 0,18-18 15,-18-18-16,17-35 1,-17 36-16</inkml:trace>
  <inkml:trace contextRef="#ctx0" brushRef="#br0" timeOffset="-162522.53">10654 11906 0,'0'0'0,"-18"0"15,18-17 1,0-19-1,0 19 1,0-19 0,18 19-16,35-19 15,-18 36 1,71 0 0,-18 18-1,-17 17 1,-36 18-1,-88 71 17,-18-54-17,19-17 1,34-35 0,53 0 15,18-18-31,18 0 15,17 17 1,0 18 0,-17 18-1,-36 0 1,-35 53 0,-53-53-1,-35 18 1,-18-36 15,35-17-15,-52-1-1,88-17 1,-1 0 0,19 0-16,17-35 15,17-18 1,1 35-16</inkml:trace>
  <inkml:trace contextRef="#ctx0" brushRef="#br0" timeOffset="-161872.281">11571 12206 0,'0'-18'15,"-18"18"1,1-17-1,-1 17 1,-17 0 0,0 17-1,-1 19 1,19-19-16,-1 19 16,18 17-1,0-36-15,18 36 16,35 0-1,17-53 1,18 0 15,-52-18-15,-1-35 0,-35-17-1,0-1 1,0 18-1,0 71 17,0 17-17,0-17-15,0 17 16,0 36 0,35-36-1,0 0 1,18-35-1,0-35 1</inkml:trace>
  <inkml:trace contextRef="#ctx0" brushRef="#br0" timeOffset="-161489.745">12047 12153 0,'0'-53'31,"0"36"-31,-17 17 47,-1 0-31,18 17-16,-18 19 16,1 16-1,17 1 1,17-35-1,19 35 1,-19-18-16,19 0 31,-36 1-15,17-1 0,-52 0-1,0-17 1,-36 0-1,36-18 1,35-18 0</inkml:trace>
  <inkml:trace contextRef="#ctx0" brushRef="#br0" timeOffset="-161106.376">12259 12188 0,'0'0'16,"18"-17"-16,-1-1 15,1 1 1,-18-19-1,-35 36 17,17 0-32,-35 53 15,18 18 1,17-1 0,18 1-1,18-18 1,35-36-1,0-17 1,-36 0 0,54-35-16</inkml:trace>
  <inkml:trace contextRef="#ctx0" brushRef="#br0" timeOffset="-160540.529">12876 11659 0,'0'-17'16,"-17"17"0,17-18-1,-18 18 1,-17 0-1,-36 35 1,18 1 0,-17 16-1,52-16-15,-52 70 16,34 35 0,19 0-1,17-18 1,17-35-1,36-17 1,18-18 0,-1-53-1,19 0 17,-1-35-17,-18-54-15</inkml:trace>
  <inkml:trace contextRef="#ctx0" brushRef="#br0" timeOffset="-160126.012">13123 11659 0,'-17'-35'16,"-1"35"-1,18 18 32,0-1-31,0 19-1,0 52 1,0 35 0,35 1-1,-17-36-15,0-53 16,-1 71 0,-17-18-1,0-35 1,18-35-1</inkml:trace>
  <inkml:trace contextRef="#ctx0" brushRef="#br0" timeOffset="-159576.917">13547 12047 0,'0'0'0,"0"-17"16,0-19-1,-18 1 1,-17 18 0,-1 17-1,1 0 1,35 17-16,-35 18 15,17 54 1,18 16 0,36-34-1,16-53 17,-16-18-17,-1 0-15,-17-36 31,-1 19-31,1-54 16,-18 54-16,0-72 16,0 54-1,0 70 17,0 18-17,0 18 1,0-1-1,0-34 1,18-19 0,-1-17 15,1-17-31</inkml:trace>
  <inkml:trace contextRef="#ctx0" brushRef="#br0" timeOffset="-159143.425">13776 11994 0,'0'0'0,"0"-35"16,0 0-1,0 17 1,0 1 0,-18 34 30,18 1-46,-17 0 16,17-1-16,-18 18 16,18-17-16,0 35 15,35 0 1,-17-18 15,0 18-15,-1 0-1,1-18 1,-18 18 0,-18-18-1,-17 1 1,0-19 0,17-17-1,0 0 1,18-17-16</inkml:trace>
  <inkml:trace contextRef="#ctx0" brushRef="#br0" timeOffset="-158744.417">14287 12030 0,'0'-18'16,"0"36"-16,0-71 0,18 35 15,-18-35 1,-35 36 15,17 17-31,1 0 16,-19 0 0,-17 53-1,36 17 1,17 1-1,53-1 1,-18 18 0,0-35-1,-35 0 1,0-35 0,-53 17-16,-17-17 31,-54 17-16,1-35 1,52 0-16</inkml:trace>
  <inkml:trace contextRef="#ctx0" brushRef="#br0" timeOffset="-157679.504">16616 11800 0,'0'0'0,"0"-17"15,0-1 1,0 0-1,17 18 1,-17-17 0,-17 17-1,-1 0 1,-35 0 0,-17 17-1,52 1-15,-17 17 16,35 1-1,17 17 1,36 0 0,18-1-1,-18-16 1,-18-1 0,-35-17 15,0 17-16,-35-17 1,-18-1 0,-18-17-1,1 0 1,70-17 0</inkml:trace>
  <inkml:trace contextRef="#ctx0" brushRef="#br0" timeOffset="-157263.893">16792 11800 0,'0'0'0,"18"0"47,-18 18-47,17 35 31,-17-35-31,18 35 16,-18-1 0,0 1-1,18-17 1,-18-54 15,0 0-31,0-35 16,0-17-1,17-18 1,1 17 0,17 18-1,1 36 1</inkml:trace>
  <inkml:trace contextRef="#ctx0" brushRef="#br0" timeOffset="-156827.44">17480 11730 0,'-18'0'15,"1"0"1,-1 0-1,-17 0 1,-36 35 15,54-35-31,-19 35 16,-16 18 0,34 18-1,18-53-15,18 34 16,34-16-1,37-19 1,-1-17 0,18-53-1,-71 36-15</inkml:trace>
  <inkml:trace contextRef="#ctx0" brushRef="#br0" timeOffset="-156278.539">17974 11412 0,'0'0'0,"0"-35"16,0 0-1,-18 52 32,1 1-47,-1 35 16,18-35-1,-18 52 1,18 18 0,0 53-1,0-17 1,0 17-1,0-17 1,-17-19 0,-1-16-1,1-19 1,17-35 0,-18-35-1,18-35 1</inkml:trace>
  <inkml:trace contextRef="#ctx0" brushRef="#br0" timeOffset="-155582.436">18115 11994 0,'0'0'0,"-18"36"16,18 34 0,0-17-1,0-35 1,0-1-1,-17-34 1,-1-36 0,1-35-1,-1-36 17,36 89-17,34 17 1,19 54-1,17 17 1,-52 17 0,-1-17-1,-35-18 1,0-17 0,0-53-1,-18-36 1,18-17-1,0 0 1,18 70 0,35 0 15,-36 18-31,54 53 16,-18 18-1,-36 17 1,-17 0-1,-17-35 1,17-18 0,-18-35-1</inkml:trace>
  <inkml:trace contextRef="#ctx0" brushRef="#br0" timeOffset="-154834.475">18927 11765 0,'0'0'16,"0"-18"-1,-18 18 1,-17-17-1,17 17 1,0 0-16,-17 0 16,-36 35-1,36 18 1,18 18 0,52-1-1,18-17 1,-18-53-16,18 18 15,0-54 1,0-16 0,-18-37-1,-17 19 17,-18 34-17,0 54 16,0 35-15,0 18 0,0-18-1,17-18-15,1 0 16,17 0 0,36-35-1,-1-17 1,-17-36-1,-17-18 1,-19 54-16,1-36 16,-18 35-1,-18 53 32,1 18-31,17-35-16,0 17 15,-18 18 1,0 0 0</inkml:trace>
  <inkml:trace contextRef="#ctx0" brushRef="#br0" timeOffset="-154676.483">19332 11589 0,'0'0'0,"0"-18"0,-17-17 16,-1 17-1,0 18 1,18 18 15</inkml:trace>
  <inkml:trace contextRef="#ctx0" brushRef="#br0" timeOffset="-154318.118">19579 11942 0,'0'0'0,"0"-18"47,0-35-31,0-18-1,0 54-15,18-54 32,17 18-17,18 53 1,18 36-1,-54 16 1,1 19 0,-18-36-16,0 54 15,0-37 1,-18-16-16</inkml:trace>
  <inkml:trace contextRef="#ctx0" brushRef="#br0" timeOffset="-153636.092">20144 11254 0,'0'0'0,"0"-71"15,-36 18 1,36 35 0,-17 1-1,17 87 32,0 1-47,0 17 31,17 18-15,-17-53-16,18 53 16,-18-36-1,0 36 1,0-71-16,0 89 16,-18-18-1,1 0 1,-1-18-1,0-18 1,1 1 0,-1-36-1,18-17 1,0-36 15,18-17-15,-1 17-1</inkml:trace>
  <inkml:trace contextRef="#ctx0" brushRef="#br0" timeOffset="-152836.514">20320 11800 0,'0'0'0,"0"18"62,0 0-46,0-1 0,0 1-16,0 70 15,0 18 1,18 0-1,17-18 1,35 35 15,-52-105-31,0 0 0,17 35 16,-17-18 0,-18 0-1,-36-35 1,-69 0 15,16-17-15,54 17-16,0-36 15,0-34 1</inkml:trace>
  <inkml:trace contextRef="#ctx0" brushRef="#br0" timeOffset="-152586.12">20285 11606 0,'0'0'0,"0"-17"16,0-1 46,17 18-31,1 0-31</inkml:trace>
  <inkml:trace contextRef="#ctx0" brushRef="#br0" timeOffset="-152055.244">20796 11659 0,'-17'0'31,"-1"0"-31,-53 18 15,54 0 1,-36 17 0,35 35-1,36-17 1,70 0 0,18-35-1,-18-18 1,-70-18-16,17-35 15,-35-35 1,0 35 0,-35-17-1,35 87 32,0 1-47,17 0 0,19 34 16,17 19-1,17 0 17,-17-1-17,0-35 1,-18-52 0</inkml:trace>
  <inkml:trace contextRef="#ctx0" brushRef="#br0" timeOffset="-151721.077">21272 11695 0,'0'0'0,"0"-18"15,0 36 1,18-1 0,0 1-16,17 35 15,0 0 1,1 0-1,-1-18 1,-17-35 15,-1 0-15,1-35 0,-1-36-1,1-17 1,-18 17-1,0 36 1,0 17 0,0 1-1</inkml:trace>
  <inkml:trace contextRef="#ctx0" brushRef="#br0" timeOffset="-151236.405">21766 11589 0,'0'0'0,"36"-18"31,-19 18-15,-52 18 31,0-18-47,-18 53 15,18 0 1,35 17 0,70-35-1,1-17 1,-1-18 0,-17-35-1,-35-18 1,-18 0-1,0-18 1,0 54 15,0 70 1,0 0-17,35-1 1,0 1-1,18-35 1,-35 0-16</inkml:trace>
  <inkml:trace contextRef="#ctx0" brushRef="#br0" timeOffset="-150805.554">22542 11624 0,'-17'0'15,"34"0"16,54 0-15,-36 0-16,36 0 16,35 0-1,0-18 1,-36 18 0,-17-17-1,-35 17 1,-18-18 15,17 18-15,-17-18 15,0 1-15</inkml:trace>
  <inkml:trace contextRef="#ctx0" brushRef="#br0" timeOffset="-150507.654">23072 11465 0,'-18'-17'16,"36"34"-16,-54-34 31,36 52 16,18 0-32,17 0 1,-17-35 0,-18 36-16,18 34 15,-36-34 17,-35 16-17,-18 1 1,19-17-1,16-36-15</inkml:trace>
  <inkml:trace contextRef="#ctx0" brushRef="#br0" timeOffset="-149359.404">23883 11412 0,'0'0'0,"0"-17"15,18-1 1,-36 0 15,0 18-31,-17 0 16,-18 0-16,-35 18 15,0 17 1,88 1 0,35-1-1,53-17 1,0-18 15,-35 0-15,0-36-1,-35-17 1,-18 18 0,18 17-1,-18 36 17,17 17-17,36 36 1,18 17-1,-1 18 1,-52-71 0,17 53-16,-17 89 31,-18-107-31,0 71 31,-18-70-15,-17-18-1,0-35 1,17-18 0,-17-18-1,17-35 1,0-18 0,18-70-1,0 0 1,18 35-1,0 1 1,-1 87-16</inkml:trace>
  <inkml:trace contextRef="#ctx0" brushRef="#br0" timeOffset="-148960.517">24183 11501 0,'18'0'0,"-1"-18"15,-17 0 1,18-17-1,-18 17 1,-35-17 0,-1 35-1,1 0 1,0 35 0,35 1 15,17 17-16,-17-36-15,36 18 16,34 18 0,1-17-1,-1-36 1</inkml:trace>
  <inkml:trace contextRef="#ctx0" brushRef="#br0" timeOffset="-148593.457">24465 11642 0,'0'-18'47,"-18"18"-47,1-18 16,-1-17-1,-17-18-15,35-17 31,18 17-15,52 17 0,18 54-1,1 17 1,-37 18 0,1 0-1,-53 0 1,0 0-1,0-18 1</inkml:trace>
  <inkml:trace contextRef="#ctx0" brushRef="#br0" timeOffset="-148228.168">24977 11465 0,'0'0'0,"35"0"15,-35-17-15,18-1 16,-1-17-1,-34-1 1,-36 36 0,17 0-1,19 0-15,-36 18 16,35 70 0,18-35-1,71 35 16,-36-52-15,18-1 0,17-35-16</inkml:trace>
  <inkml:trace contextRef="#ctx0" brushRef="#br0" timeOffset="-147911.935">25329 11501 0,'36'52'31,"-36"-34"-31,0 35 16,17-35 0,-17-1-16,0 1 15,-17-18 16,-1-18-15,0-35 0,18 0-1,18-17 1,17 17 0,1 18-1,-19 17-15</inkml:trace>
  <inkml:trace contextRef="#ctx0" brushRef="#br0" timeOffset="-147645.613">25735 11430 0,'0'0'15,"18"0"-15,-18 35 16,0 1 15,0 16-15,0 1-1,0-35 1,0 0-16,0-1 16,0 1-1,0-36 1</inkml:trace>
  <inkml:trace contextRef="#ctx0" brushRef="#br0" timeOffset="-147478.918">25735 11218 0,'0'-17'0,"0"34"0,0-87 15,-18 52 1,18 36 15,0-1-15</inkml:trace>
  <inkml:trace contextRef="#ctx0" brushRef="#br0" timeOffset="-147094.679">26035 11359 0,'35'0'16,"-52"0"30,-1 0-30,0 0 0,-52 18-1,-1 35 1,54-35-16,-19 52 16,36-17-1,36 0 1,17 0-1,17-35 1,-17-18 0,0-36-1</inkml:trace>
  <inkml:trace contextRef="#ctx0" brushRef="#br0" timeOffset="-146181.117">26264 11024 0,'0'0'0,"0"-17"0,0-1 15,0 36 32,0-1-31,0 1-16,-17 0 0,17 34 15,-18 37 1,36 17 15,35 17-15,-1-35 0,37-17-1,-19-18 1,1-18-1,-1-35 1,-17 0 0,18-35-1,-1-36 1,19-35 0,-19-35-1,-70 0 1,-35 18-1,-18 34 17,35 72-32,-35-1 15,36 36 1,17 17 0,35 0-16</inkml:trace>
  <inkml:trace contextRef="#ctx0" brushRef="#br0" timeOffset="-145695.465">27252 10866 0,'0'0'16,"0"-18"-16,-18 18 31,18 18 1,0-1-17,0 54 1,-17-36-16,17 36 15,-35 87 1,17-87 0,0 17-1,1 0 1,17-70-16,-18 35 16,18 0-1,18-18 1,17-17 15,0-18-31,0 0 16,18 0 15,-35-18-31,35-17 16</inkml:trace>
  <inkml:trace contextRef="#ctx0" brushRef="#br0" timeOffset="-145449.393">27323 11342 0,'0'0'0,"0"-18"16,0 1 15,17-1-15,1-17-1,17 17 1</inkml:trace>
  <inkml:trace contextRef="#ctx0" brushRef="#br0" timeOffset="-145182.515">27534 11307 0,'0'0'0,"18"17"16,-18 1-16,0 17 15,0 18 1,0-18 0,0 1 15</inkml:trace>
  <inkml:trace contextRef="#ctx0" brushRef="#br0" timeOffset="-145006.415">27587 11024 0,'0'0'16,"0"-35"-16,0-36 16,-17 36-1,-19 35 1</inkml:trace>
  <inkml:trace contextRef="#ctx0" brushRef="#br0" timeOffset="-144583.121">27799 10707 0,'0'0'0,"0"-18"0,0 36 47,0 17-31,0 53-1,0-52 1,0 34-16,-18 71 16,1-35-1,-1 0 1,0 0 15,18-53-15,18 0-1,17-36 1,18-17 0,18-17-1,-54-1-15</inkml:trace>
  <inkml:trace contextRef="#ctx0" brushRef="#br0" timeOffset="-144417.048">28152 11307 0,'-18'17'0,"36"-34"15,-36 34 1,18 1-16,-18 17 16,18 18-1,0-18 17,-17-35-17</inkml:trace>
  <inkml:trace contextRef="#ctx0" brushRef="#br0" timeOffset="-144251.117">28134 11148 0,'18'-36'0,"-36"72"0,53-124 0,-35 35 16,0-18-1,0 18 1,-17 53-1</inkml:trace>
  <inkml:trace contextRef="#ctx0" brushRef="#br0" timeOffset="-143851.149">28593 10724 0,'0'0'15,"0"-17"-15,0-1 0,0 1 16,0-1 0,0 0-1,-18 54 16,18-19-31,-18 54 16,-17 70 0,0 18-1,35 35 1,0-89 0,17-34 15,19-36-16,17-35 1,-18 0 0,0-35-16</inkml:trace>
  <inkml:trace contextRef="#ctx0" brushRef="#br0" timeOffset="-143701.469">28522 11183 0,'0'0'0,"18"-18"31,17 18-31,18 0 16</inkml:trace>
  <inkml:trace contextRef="#ctx0" brushRef="#br0" timeOffset="-143054.089">28892 11060 0,'0'17'32,"0"54"-17,0-18 1,0-36-16,53 19 15,0-1 1,0-35 0,0-18 15,-35-17-31,-1-36 31,1 1-15,-18-1-1,0 18 1,-18 53 0,-17 18-1,0 53 1,0 17 0,-36 18-1,36-1 1,17 19-1,18 70 1,18-88 0,-1 35-1,-17-88-15,0 53 16,0-53 0,-53-18 15,-17-18-16,-18-34 1,-18-36 0,71 18-16,-36-36 15,106-17 1,106-36 0,36 19-1</inkml:trace>
  <inkml:trace contextRef="#ctx0" brushRef="#br0" timeOffset="-138343.95">7373 11659 0,'0'-17'15,"0"-1"1,0 0 62,-35 18-15,17 18-48,0-18-15,1 18 0,-18 17 16,35-17-1,-18 17 1,36 0 0,17-35-1,18 0 1,-18-18 15,-17-17-15,-1-18-1,-17 18 1,0 17 0,0 36 15,0 17-15,36 1-1,-19-19 1,36-17-1,-18 0 1,-17 0-16,0-17 16,35-54-1,-36 0 17,-17-17-17,0 35 1,-53-70-1,18 88 1,17 17-16,-52-17 16,-18 35-1,17 17 1,1 19 0,17-1-1,0 53 1,35-17-1,18 17 1,0-35 0,0 17-1,53 36 17,-18-71-32,-17-17 15,35 53 1,17-36-1,-17 0 1,18-35 0,-18-17-1,0-36 1,-18 0 0,0-36-1,-35 19 1,0 17-1,0 18 1,-17 35 0,17-18-1</inkml:trace>
  <inkml:trace contextRef="#ctx0" brushRef="#br0" timeOffset="-137975.07">8061 11377 0,'0'0'0,"-18"0"16,18-18-1,0 36 32,0 0-47,0 35 16,0 17 0,0 18-1,0-17 16,0-18-15,0-36 0,18-17-1</inkml:trace>
  <inkml:trace contextRef="#ctx0" brushRef="#br0" timeOffset="-137445.126">8061 11377 0,'-18'-18'16,"36"36"-16,-36-53 0,18-18 15,36 18 1,-1 35-16,53-18 16,0 0-1,18 54 16,-106-1-15,-18 18 0,-34 0-1,-54 17 1,53-52 0,53 0-1,17-18 1,72 0-1,-1 0 1,0 35 0,-70 0-1,-18 0 1,-18 18 0,-35-17-1,-17-19 16,34-17-31,-17 0 16,-35 0 0,35 0-1,53-35 1,0 17-16</inkml:trace>
  <inkml:trace contextRef="#ctx0" brushRef="#br0" timeOffset="-136979.38">8696 11342 0,'18'0'15,"-36"0"-15,53-18 0,-35 1 31,-17 17 1,-1-18-32,0 18 15,-17 18 1,-18-1 0,35 18-1,18 18 1,36 0-1,17 0 1,-18 0 0,0-18-1,-17-17 1,-18 0 0,-53-1-1,-35 1 1,0 0 15,70-18-31,-17 0 16</inkml:trace>
  <inkml:trace contextRef="#ctx0" brushRef="#br0" timeOffset="-132884.751">8132 11924 0,'0'0'0,"0"-18"0,17 18 62,1 18-62,17 17 16,-17 18 0,-1 0-1,-17-18 1,18 1-16,-18-19 16,0 18-16,18-17 15,-18 17 1,17-17-1</inkml:trace>
  <inkml:trace contextRef="#ctx0" brushRef="#br0" timeOffset="-132337.228">8184 11942 0,'0'0'0,"0"-53"16,36 17 0,52 1-1,0 17 1,18 18 0,-53 36-1,-18-1 16,-53 18-15,-17 17 0,-35-17-1,34-35 1,89-18 15,18 35-15,-18 1-1,0 16 1,-53 1 0,0-17-1,-53-1 1,0 0 0,18-35-1,-36 0 1,0 0-1,54 0 1,17-35 0,35 0-1,0 17-15</inkml:trace>
  <inkml:trace contextRef="#ctx0" brushRef="#br0" timeOffset="-131853.9">8925 11871 0,'0'-18'15,"0"1"17,-17 17-17,-1 0 1,-17 17-1,-18 36 1,0 18 0,53-54-1,-18 36-15,18-17 16,0-1-16,18 35 16,35-34-1,17-19 16,36-17-15,-53-35 0,-18 17-16</inkml:trace>
  <inkml:trace contextRef="#ctx0" brushRef="#br0" timeOffset="-130938.3">8449 12629 0,'-18'0'32,"1"0"-1,-1 0-16,0 0 1,-17 0 0,18 0-16,-19 0 15,-34 36 1,17-1 0,-18 53-1,71-35 1,36-35-1,34 17 1,89-17 0,-53-18-1,-1-36 1,-52 1 0</inkml:trace>
  <inkml:trace contextRef="#ctx0" brushRef="#br0" timeOffset="-130506.284">8396 12700 0,'0'0'0,"-18"0"47,18 18-31,0 35-1,0 17 1,0-17 15,18 0-15,0 0 0,-18-36-1,0 1 1,-18-36-1,0 18 1</inkml:trace>
  <inkml:trace contextRef="#ctx0" brushRef="#br0" timeOffset="-130021.314">8361 12788 0,'0'-35'0,"0"70"0,0-88 0,35 0 15,18 18 1,35 17-1,-17 18 1,-18 0 0,-36 53 15,-17-35-31,0 17 16,-35 18-1,-18-18 1,53 1-1,35-19 17,-17-17-32,17 0 15,18 18 1,-17 17 0,-19 1-1,-17-1 1,0 0-1,-53-17 17,-35 17-17,0-35 1,35 0 0,35-18-1,18-17 1,53 0-1</inkml:trace>
  <inkml:trace contextRef="#ctx0" brushRef="#br0" timeOffset="-129702.05">8996 12647 0,'0'0'0,"0"18"63,0 35-48,0 0 1,17-1-1,-17 1 1,0-17 0,0-19-1,-35-17 1</inkml:trace>
  <inkml:trace contextRef="#ctx0" brushRef="#br0" timeOffset="-129524.497">8855 12647 0,'0'0'0,"17"-53"16,36 0-1,0 18 17,-35 17-32,35 18 15,0-17 1,-36 17-16</inkml:trace>
  <inkml:trace contextRef="#ctx0" brushRef="#br0" timeOffset="-127311.41">5221 11765 0,'-18'0'47,"18"18"-32,0-1-15,0 1 16,0 0-16,0 52 16,0-34-1,0-1 1,18-35 0,-18-35 15,0-18-16,0-36 1,-18-16 0,18-1-1,0 35 1,0 36 0,53 35-1,71 53 1,-18 17-1,-36 1 1,-17-1 0,-53-17-1,-35-17 1,0-19 0</inkml:trace>
  <inkml:trace contextRef="#ctx0" brushRef="#br0" timeOffset="-127128.042">5292 11836 0,'0'-18'0,"-18"18"16,18-18-16,18 1 16,35-19-1,-1 19 1,19-18-1,-18 17-15</inkml:trace>
  <inkml:trace contextRef="#ctx0" brushRef="#br0" timeOffset="-126879.148">5768 11501 0,'18'0'31,"-1"0"-15,1 0 0,17 52-1,0 1 1,-35-35-16,18 35 16,-18 0-1,0 0 1,0-36-1,-18-17 1</inkml:trace>
  <inkml:trace contextRef="#ctx0" brushRef="#br0" timeOffset="-126705.441">5733 11571 0,'0'-35'0,"0"70"0,0-123 16,17 53 15,54-1-15,-18 19-1,17 17 1</inkml:trace>
  <inkml:trace contextRef="#ctx0" brushRef="#br0" timeOffset="-125798.125">5539 12524 0,'0'17'31,"0"1"-31,0 0 16,0-1-16,0 36 15,0 0 1,17-53-16,-17 35 16,18-35-1,-18-17 1,-18-19-1,-17-34 17,-18-54-17,53 89-15,-35-88 16,35 52 0,35 53-1,36 36 1,-36-18-16,18 35 15,17 36 1,19 17 0,-72-17-1,-17-18 1,-17-36 0</inkml:trace>
  <inkml:trace contextRef="#ctx0" brushRef="#br0" timeOffset="-125613.632">5556 12577 0,'0'0'0,"18"-18"31,0 18-31,17-18 15,35-17 1,-34 17-16,-19 1 16</inkml:trace>
  <inkml:trace contextRef="#ctx0" brushRef="#br0" timeOffset="-125265.282">6121 12171 0,'0'0'0,"0"-18"15,0-17 1,-18 17 0,0 18-1,-17 18 1,17 17-1,-52 71 1,70-35 0,-18-1-1,71 1 1,35-71 0,18 0-1,0-18 1,-35-17-1</inkml:trace>
  <inkml:trace contextRef="#ctx0" brushRef="#br0" timeOffset="-124533.593">5944 13106 0,'0'0'0,"0"17"15,0 1-15,0 0 16,0-36 15,0 0-15,0 1-16,-35-89 31,17 18-15,18-1-1,0 54 1,53 70 15,0 18-15,-35-35-16,-1 17 15,19 18 1,-19 0 0,-17 18-1</inkml:trace>
  <inkml:trace contextRef="#ctx0" brushRef="#br0" timeOffset="-124328.668">5874 13088 0,'0'0'0,"0"-18"31,0 1-31,53-1 32,-36 0-32,36 1 15,18-18 1</inkml:trace>
  <inkml:trace contextRef="#ctx0" brushRef="#br0" timeOffset="-123995.324">6421 12788 0,'17'-17'15,"-52"52"-15,53-53 0,17 1 0,-18-1 0,-17-17 16,-17 35 15,-1 0-15,1 0 0,-36 35-1,35 0 1,18 18-1,35 18 1,1-54-16,34 19 16,1 16-1,-18-16 1,-53-19 0,-53 19-1,-36-1 1,-69-35 15,122 0-31</inkml:trace>
  <inkml:trace contextRef="#ctx0" brushRef="#br0" timeOffset="-122785.42">3969 11853 0,'0'36'16,"0"-19"-16,-18 1 15,18 0 1,0-54 15,0-17-15,-35-17-1,35 34 1,0-34-16,-35-36 16,35 18 15,0 70-31,17 36 31,18 17-15,18 18-1,0 18 1,18 17 0,-36-18-1,-17-52-15,-1 35 16,-17 0 0</inkml:trace>
  <inkml:trace contextRef="#ctx0" brushRef="#br0" timeOffset="-122619.224">3951 11871 0,'0'0'0,"-35"0"0,35-18 16,17 1-1,36-19 16,18 1-15,-1-18-16</inkml:trace>
  <inkml:trace contextRef="#ctx0" brushRef="#br0" timeOffset="-122068.878">4286 11695 0,'18'17'0,"0"18"15,-1 1 1,1-36 0,-18 17-1,0-34 17,-18-19-17,1 19 1,-19-54-1,19 1 1,17 34 0,35 19-1,-17 34 1,52 36 0,-35-53-1,-17 0 1,17-17-1,-17-19 1,-18-34 0,0 17-1,0 35-15,0-35 16,0 36 0,0 34-1,0 54 16,35 0-15,18 17 0,-18 0-1,-17-18 1,-18 1 0</inkml:trace>
  <inkml:trace contextRef="#ctx0" brushRef="#br0" timeOffset="-121670.209">4374 12382 0,'0'0'0,"-17"0"0,-1 0 32,18 18-1,0 53-16,0-1 1,0 18 0,0-52-16,0 17 15,0 0 1,0-36 0,0-34-1</inkml:trace>
  <inkml:trace contextRef="#ctx0" brushRef="#br0" timeOffset="-121201.915">4357 12435 0,'0'-35'0,"0"70"0,0-123 16,0 35 0,0 36-16,0-1 15,17 0 1,36 18-1,-17 36 1,-36-1 0,0-17-16,0 34 15,-18 19 1,0-36 0,1 1-1,34-1 16,19-17-15,17 17 0,-36-18-1,-17 19 1,0 17 0,0-18-1,0 0 1,-53 0-1,-17-17 1,17 0 0,35-18-1,18-18 1</inkml:trace>
  <inkml:trace contextRef="#ctx0" brushRef="#br0" timeOffset="-120688.369">4604 12682 0,'17'18'16,"1"0"0,-18-1-1,18-17 1,-1 18-1,-17-36 17,0 1-32,0-19 15,0 19-15,-35-89 16,17-18 0,18 36 15,-17 35-31,17 36 15,17 17 17,1 0-32,53 53 15,-19 17 1,1 1 0,-17-1-1,-1-17 1,0 0-1,-17-18 1,-18 1 0,0-19-1,-18-17 1</inkml:trace>
  <inkml:trace contextRef="#ctx0" brushRef="#br0" timeOffset="-119423.838">4604 12294 0,'-18'0'31,"18"18"16,0 0-31,0-1-16,18 36 15,17 18 1,0-1-1,-35-52 1,18 17-16,0-17 0,-1 35 31,1-18-15,-1 0 0,-17 1-1,18-19 1,-18-34 46,0-1-46,0 0-16,-18-35 16,18 0-1</inkml:trace>
  <inkml:trace contextRef="#ctx0" brushRef="#br0" timeOffset="-119090.98">4604 12312 0,'-18'0'31,"18"35"0,18 0-15,-18-17-16,35 0 15,18 17 1,17 0 0,1-17-1,0-18 1,-36 0-1,-17-18 1,-18-17 0,0 17-1</inkml:trace>
  <inkml:trace contextRef="#ctx0" brushRef="#br0" timeOffset="-118576.264">4957 12330 0,'0'-18'15,"-18"18"1,36 18-16,-36-18 31,18 17-15,0 18-1,-18 36 1,1-53-16,-1 17 16,0-17-16,1 17 15,17-17 1,0-36 15,17 18-15,1-35-16,17-54 31,1 1-15,-1 0-1,-18 53 1,1 70 15,0 18-15,-1-18-16,-17-17 0,36 35 15,-19 0 1,36 35 0,-53-70-16,35 34 15,1 1 1,-36-35-16,17 17 15,-17-17 1</inkml:trace>
  <inkml:trace contextRef="#ctx0" brushRef="#br0" timeOffset="-113350.638">8819 11042 0,'-17'0'46,"-1"0"-30,1 0 0,-54 0-1,36-18 1,-54 18 0,54 0-16,-71 0 15,-35 0 1,53 0-1,0 0 1,0 18 0,-1-18-1,-16 0 1,87 0-16,-88 0 16,18 0-1,0 0 1,0 0 15,-1 0-15,1 0-1,0 0 1,0 0 0,17 0-1,18 0 1,-17 0-1,-36 0 1,0 18 0,18-18-1,-18 0 1,0 0 0,36 0-1,-89 0 16,35 0-31,19 0 32,-1 0-17,35-18 1,-17 18 0,0 0-1,70 0-15,-52 0 16,-19 0-1,19 18 1,-18-18 0,0 0-1,-18 17 1,-18-17 0,36 0-1,0 0 1,0 0-1,35 18 17,-18-18-17,18 17 1,0 1 0,36-18-16,-19 18 15,-34-1 1,-1 1-1,1 0 1,-1-1 0,-17 1-1,0 0 1,17 17 0,18 0-1,-17 18 1,35-18-1,-71 54 17,17-1-17,37-18 1,-1 1 0,0 17-1,-18 0 1,1 18-1,34 0 1,36-18 0,0 18-1,36-18 1,-1 0 0,18 1-1,0-1 1,0-18-1,17-17 17,1 18-17,17 17 1,-17-35 0,-36-36-16,71 54 15,17 0 1,-35-18-1,36-1 1,-18 1 0,-1-17-1,-69-19-15,70 1 16,52 0 0,1-1-1,17 1 1,-70-1-1,-53-17 1,35 18-16,36 0 16,17-1 15,-53-17-15,18 36-1,-18-19 1,36-17-1,-54 18 1,1 0 0,35-18-1,-71 0-15,88 0 16,-17 0 0,35 0-1,0 0 1,1 0-1,-90 0-15,72 0 16,-1 0 0,-34 0 15,16 0-15,-34 0-1,17 0 1,-17 0-1,17-18 1,71 18 0,-71 0-1,18-18 1,17 1 0,54-1-1,-36 0 1,-18 18-1,-35-17 17,1 17-32,-1-18 31,-18 0-15,-17 1-1,0-1 1,0 1-1,0-19 1,17 19 0,19-19-1,-19 1 1,-17 0 0,-18 17-1,-17-17 1,-18-18-1,18 0 17,-1 18-32,1-18 15,0 0 17,-1 18-17,1-36 1,-18 36-1,0 17-15,0-35 16,0 0 0,18-17-1,-18-1 1,0 18 0,-18 0-1,-17 0 1,17-17-1,-17-1 1,-1-17 0,19-18-1,-1 1 17,-17 34-17,17 36 1,1-18-1,-1 0 1,0 0 0,-17 0-1,0 0 1,-1 0 0,1 0-1,-18 0 1,18 0-1,0 1 1,-18-1 0,-18 17-1,-17 1 17,0 17-17,0 1 1,-18 17-1,-35 53 1,141-36 0,35 19-1</inkml:trace>
  <inkml:trace contextRef="#ctx0" brushRef="#br0" timeOffset="-112467.91">9402 12259 0,'0'0'0,"0"18"31,17-18-15,1 0-1,35 0 1,53 0 0,17 0-1,-17 0 17,-71 0-32,36 0 15,-1 0 1,-17 0-1,18 0 1,-36 0 0,-35-18 15,0 0 31,0 1-30,0-1-32,-18 0 15</inkml:trace>
  <inkml:trace contextRef="#ctx0" brushRef="#br0" timeOffset="-112067.842">9948 11994 0,'0'0'0,"0"-17"0,18 34 47,0-17-47,-1 18 16,36 17-1,-53-17-15,53 17 16,0 1 0,0 34-1,-35-35 1,-18 18 0,-36 0 15,1 0-16,0 0 1,-18 0 0,0 0-1,0-35 1,35-1 0</inkml:trace>
  <inkml:trace contextRef="#ctx0" brushRef="#br0" timeOffset="-80186.378">4092 15363 0,'0'0'0,"0"-17"31,0 34 32,0 1-48,0 0-15,0 17 16,0 53 0,-17 36-1,-1-1 1,18-35 0,0-35-1,-18 71 1,1-18-1,17-18 1,0 18 0,0-36-1,0-17 1,0 18 0,0-36-1,0-17 16,0-36 1,-36-17-17,36-36 1,0-17 0</inkml:trace>
  <inkml:trace contextRef="#ctx0" brushRef="#br0" timeOffset="-77806.524">3969 15346 0,'53'0'46,"-18"0"-30,53 0 0,18 0-1,17 0 1,19 0 15,-90 0-31,54 0 0,71 0 16,-1 0 15,0 0-15,-52 0-1,52-18 1,-123 18-16,88 0 16,-35 0-1,0-17 1,-35 17-1,17 0 1,-53 0-16,71 0 16,17-18-1,18 18 1,1 0 0,-54 0-1,53-18 16,-18 18-15,54 0 0,-89-17-1,-35 17 1,17 0 0,-34-18-1,17 18 1,-36 0-1,36 0 1,-35 0 0,-1-18-1,1 18 1,0 0 0,-1 0 15,-17-17 16,18 17-32,-36 17 95,1 1-95,17 0-15,0-1 16,-18 19 0,0-19-1,1 36 1,-1-35-1,18 17 1,-17 53 0,17-70-16,-18 52 15,0 19 1,18 16 0,0 19-1,0-71 1,0 35-1,0-53 1,0 1-16,18-1 16,-18-18-16,0 54 15,0 0 1,0-18 0,0 17-1,0-17 1,0-35-16,0 17 15,0-17 1,0-1 0,0 18-1,-18-17 1,1-18 46,-1 0-46,0 0-16,-70 0 47,70 0-47,-17 0 0,-18 0 16,36 0-16,-54 0 15,-35-18 1,-17 18-1,-1 0 1,1 0 15,52 0-15,-87 0 0,16 0-1,1 0 1,53 0-1,-53 0 1,-18 0 0,53 0-1,36 0 1,-18 0 0,-1 0-1,-52-17 16,53 17-31,-53 0 32,-35 0-17,17 0 1,71 0 0,-18 0-1,18 0 1,52 0-1,19 0-15,-18 0 16,-18 0 0,-18-18-1,18 18 1,-35 0 0,35 0-1,-18-17 1,19 17-1,16-18 1,54 18 31,0 0-47,17-18 16,124 1-16</inkml:trace>
  <inkml:trace contextRef="#ctx0" brushRef="#br0" timeOffset="-76875.048">9172 15275 0,'0'0'0,"-17"-17"16,17 34 31,0 19-32,0 34 1,0-17 0,17 35-16,1 71 31,-18 0-15,0-18-1,-18-18 1,18-17-1,-17-18 1,-1 1 0,0-37-1,18-16 1,0-19 0,0-34 15,0-19-16,18-52 1</inkml:trace>
  <inkml:trace contextRef="#ctx0" brushRef="#br0" timeOffset="-75393.688">9137 15222 0,'0'0'0,"35"0"15,0-17 1,36-1-1,0 0 1,70 18 0,35 0-1,53 0 1,18 0 15,-17-17-15,-36 17-1,-124-18-15,71 18 16,89-17 0,52-1-1,-35 0 1,-36 18 0,-69-17-1,-37 17 1,1-18-1,-53 0 1,0 18 0,0 0-1,-35 0 17,-18-17-17,0 34 48,17-17-63,-17 18 15,0 0 1,0 17 0,0 18-1,0-18 1,0 0-16,-17 18 15,17-17-15,0 87 16,0-70 0,0 35-16,0 18 15,0 53 1,0-36 15,0 54-15,0-72-1,0-52 1,-18 18 0,-17-18-1,-1-18 1,1-17 0,-18-18-1,0 0 1,-17 17-1,-1-17 1,-35 0 0,-52 0-1,87 0 1,-123 0 0,53 0-16,-124 0 31,160 18-16,-1-18 1,0 0 0,0 0-1,-17 0 1,-36 0 0,-35 0-1,88 0 1,-70 0-1,105 0 1,36 0-16,-36 0 16,-35 18-1,-17-18 1,17 17 0,18-17 15,17 0-16,36 0 1,0 0 0,-1 0-1,19 0 1,-1 0 0,1 0-1,34 0 1,18-17-1</inkml:trace>
  <inkml:trace contextRef="#ctx0" brushRef="#br0" timeOffset="-74376.931">14129 15134 0,'0'-17'0,"0"34"0,0-17 94,-18 71-78,18-36-1,0-17-15,35 140 16,1 19 0,-1-36 15,35 53-16,-52-141-15,17 70 16,1 1 0,-19-36-1,-17-70-15,0 17 16,0 0 0,-17-35-1,-36-17 1,35-19-1,18 19-15,0-89 16</inkml:trace>
  <inkml:trace contextRef="#ctx0" brushRef="#br0" timeOffset="-72647.511">14164 15064 0,'0'0'16,"18"-36"0,-1 36-1,1-17-15,0-1 16,52-17 0,-17 17-1,53 0 1,35 1 15,-35-1-15,88 1-1,88 17 1,-53-18 0,71 0-1,18 18 1,-1-17-1,-52-1 1,-89 18 0,-70 0-16,212-35 15,52 17 1,-35 0 0,-141 1-1,35-18 1,18-1 15,-106 1-15,-17 0-1,-53-1 1,-19 19 0,19-18-1,-18 35 1,-35 0-1,-1 0 48,-17 17-47,0 1-16,0 17 15,0-17-15,-35 70 16,0 18-1,-1 0 1,1-18 15,0 35-15,-18 54 0,35-36-1,18-53 1,0 71-1,0-18 1,0-18 0,-17-35-1,17-35 1,0-17 0,-18 17 15,-17-53-31,-18 35 15,-35-35 1,-18 17 15,-18 1-15,-52-18 0,-36 18-1,-52-18 1,87 17-1,-105 1 1,-35 0 0,122-1-1,90-17 1,-72 0 0,-34 0-1,-19-17 1,-140 17 15,211 0-31,-35 0 31,35 0-15,36 0 0,17 17-1,0 1 1,-17 0-1,-1-18 1,1 17 0,17-17-1,18 18 1,-18-18 0,0 18-1,18-18 1,17 0-1,18 0 17,36 0-32,-18 0 31,17 0-15,36 0 15,-1 0-31,36 0 15</inkml:trace>
  <inkml:trace contextRef="#ctx0" brushRef="#br0" timeOffset="-71234.473">5009 15822 0,'18'18'0,"-36"-36"0,1 18 31,17 18-15,-18-1-1,1 89 1,17 0 0,0-53-1,-18 35 1,18-35 0,-18-18-1,1-17 1,-1-18-1,0-18 1,1 1 0,-1-1-16,18-17 0</inkml:trace>
  <inkml:trace contextRef="#ctx0" brushRef="#br0" timeOffset="-71034.402">4568 15963 0,'-17'-17'0,"34"34"0,-52-52 15,35 17 1,0 1 0,35-19-1,71 1 1,-18 35 0,-52 0-16,105-18 15,-88 18 1</inkml:trace>
  <inkml:trace contextRef="#ctx0" brushRef="#br0" timeOffset="-70668.13">5644 15787 0,'0'0'0,"0"-18"16,-17 18 31,-1 0-32,-17 18 1,0-1-16,-1 36 16,-52 53-1,35-18 1,53-17-1,0-18 1,53 0 0,35-53-1,1 0 1,-1-36 15,-53 1-31</inkml:trace>
  <inkml:trace contextRef="#ctx0" brushRef="#br0" timeOffset="-70416.375">5997 15822 0,'0'0'0,"0"-18"15,18-17 1,-18 53 31,0-1-47,0 54 15,-18-18 1,18-18-16,-17 18 16,-1 35-1,0-17 1,18-36 15,18-35-15</inkml:trace>
  <inkml:trace contextRef="#ctx0" brushRef="#br0" timeOffset="-69753.005">9631 16016 0,'0'0'0,"0"-35"31,0 17-31,17 1 16,1-1 0,0 36 30,-18 17-30,0 53 0,0 18-1,0-71-15,-36 18 16,19 0 0,-18 0-1,17-53 1,-17-18-1,35 1-15</inkml:trace>
  <inkml:trace contextRef="#ctx0" brushRef="#br0" timeOffset="-69570.148">9490 16016 0,'0'0'0,"-36"-35"15,54 17 1,35-17 15,53 17-15,0 18-1,17-17 1,-35-1-16</inkml:trace>
  <inkml:trace contextRef="#ctx0" brushRef="#br0" timeOffset="-69186.901">10460 15804 0,'0'0'16,"17"-17"-16,19-1 15,-19 1 16,-34 17 1,-19 0-17,-16 52 1,-37 37 0,36-1-1,53-53-15,0 18 16,36 18-1,34-19 1,36-52 0,0 0-1,-18-70 1,-53 52 0</inkml:trace>
  <inkml:trace contextRef="#ctx0" brushRef="#br0" timeOffset="-68586.191">11183 15840 0,'0'0'0,"-18"-18"31,18-17-15,0 17-16,18-17 15,35 17 1,0 1 0,17 17-1,-17 35 1,-35 0-16,-18 18 15,-35 53 1,-18-18 0,18-35-1,-1-18 1,19-17 0,34-18-1,89 0 1,53 0 15,-53 0-15,52-53-1,-34 0-15</inkml:trace>
  <inkml:trace contextRef="#ctx0" brushRef="#br0" timeOffset="-67938.614">15363 15275 0,'0'0'0,"0"-17"0,0-1 16,0 0-1,18 36 32,0 70-31,-18-35 0,0 71-1,0-1 1,0-35-1,0-17 1,-36-36 0,19-35-16,-18-18 31,35 1-15</inkml:trace>
  <inkml:trace contextRef="#ctx0" brushRef="#br0" timeOffset="-67754.428">15169 15452 0,'-17'-18'16,"34"36"-16,-52-54 0,35 1 15,18-18 1,-1 36-16,72-1 16,-36 0-1,88 18 1,-18-17-1,-88 17-15</inkml:trace>
  <inkml:trace contextRef="#ctx0" brushRef="#br0" timeOffset="-67389.647">16369 15258 0,'0'0'16,"35"-18"-16,-35 0 16,-17 18 15,-1 0-15,-35 0-1,18 0-15,-36 36 16,-35 34-1,18 18 1,70 18 0,54-35-1,34-1 1,36-52 0,-35-18-1,17-53 1,-53 18-1</inkml:trace>
  <inkml:trace contextRef="#ctx0" brushRef="#br0" timeOffset="-66774.32">16898 15311 0,'0'0'0,"0"-18"15,18 0 1,-1-17-1,1 35-15,35-35 32,17 35-17,1 0 1,-53 17 0,-1 19-1,-34 17 1,-36-1-1,-53 1 1,71-35 0,17 0-16,18-1 15,0 1 1,53 0 0,17 34-1,-17 1 1,-53 0-1,-17 0 1,-71 0 0,-18-35-1,-35-18 17,-1 0-17,37-18 1,87 1-16</inkml:trace>
  <inkml:trace contextRef="#ctx0" brushRef="#br0" timeOffset="-63867.587">6685 15205 0,'-18'0'188,"18"17"-188,0 1 62,-17-18-46,17 18 15,-18-18-31,1 17 31,34-17 94,1-17-125,35-1 16,-18 0-1,0 1-15,18-1 16,35-17 0,1-18-1,-1 18 1,-18-18 0,19-18 15,-37 53-16,-34 1-15,53-36 16,-18 18 0,0-18-1,35 0 1,-35 18 0,35-18-1,-53 35-15,89-17 16,-1-36-1,-35 36 1,18-18 0,0 0-1,0 0 1,-18 18 0,-53 35-1,36-35 1,-1-1-1,1 19 1,-36-1 0,18 0-1,0 1 1,18-19 0,-54 36-1,36-17 1,-18-1-1,-17 1 1,17-1 0,1 0-1,-19 1 1,18-1 0,1-17 15,17 17-16,0 0 1,-18 1 0,0-1-1,0 1 1,18-19 0,0 19-1,35-1 1,-70 0-1,35 1 1,0-1 0,-18-17-1,18 17 1,0 0 0,-35 1-1,-1 17 1,19-35-1,-1 17 1,-17-17 0,-1 17-1,18-17 1,-17 17 0,0 0-1,-1 1 1,1 17-1,0-18 1,17-17 0,-17 17-1,-1 1-15,1-1 16,17 0 0,-17 18 30,-18-17 79,0-1-109</inkml:trace>
  <inkml:trace contextRef="#ctx0" brushRef="#br0" timeOffset="-63347.539">10266 13264 0,'-18'0'31,"1"0"16,-1 0-31,18 18-16,-35 0 15,17-18-15,-35 35 16,-17 0-1,-1 1 17,53-36-32,-35 35 15,-17 0 1,-18 0 0,35-17-1,0 0 1,70-18 15,19-18-15,-19 0-16</inkml:trace>
  <inkml:trace contextRef="#ctx0" brushRef="#br0" timeOffset="-62913.193">10213 13264 0,'18'0'16,"-18"18"62,0 0-78,0 17 16,0-17-16,0 70 31,0 18-16,0-1-15,0 1 32,-18-70-17,0 17 1,18-18 0,0-53-1</inkml:trace>
  <inkml:trace contextRef="#ctx0" brushRef="#br0" timeOffset="-60816.482">11642 15064 0,'0'17'16,"0"1"-16,0 0 15,-18-18 1,18 17-16,0 1 31,0-1 0,0-34 47,0-1-62,0 1 0,18-1-16,-1 0 15,1-17 1,-18 17-16,18-17 16,-18 17-16,17-17 15,-17 0-15,0-18 16,18-18-1,-18-17 1,0 0 15,0-18-31,0 18 32,0 0-17,0 17 1,0 1-1,0-1 1,17 1 0,-17 34-1,0 19-15,18-19 16,0 1 0,-18-18-1,17 36 1,1-36-1,0 35 1,-18-17 0,0-1 15,17-17-15,-17 18-1,0 0 1,0 17-1,0 1 1,0-1-16,18 0 16,-18 1-1,0-19 1,18 1 0,-18-18 15,0 36-31,0-1 15,0 0-15,-18 18 125,0 18-125,1-18 16,-1 18 0,18-1-16,-18 1 0,18 0 15,-35 34 1,-18 54 0,0-18-1,18-17 1,0 17-1,-1-35 1,19-18 0,-1 1 15,1-19-15,17 1 15,0-36 0,35 1-15,18-19-1,0 1 1,0-18 0</inkml:trace>
  <inkml:trace contextRef="#ctx0" brushRef="#br0" timeOffset="-60333.369">11977 13370 0,'0'0'0,"0"18"94,17 0-94,-17-1 16,36 36-1,-19-18-15,19 36 16,-1-18-1,18 17 1,0 19 0,0-19-1,0-17 1,17 0 0,-52-35 15,-18-36 16,17 0-32,1 1-15</inkml:trace>
  <inkml:trace contextRef="#ctx0" brushRef="#br0" timeOffset="-58035.037">15593 14870 0,'0'17'31,"-18"-17"63,18-17-78,-18 17-1,18-18-15,-17 0 31,17 1-31,0-1 16,-18-35 0,1-17-1,-1-1 1,-17-17 0,35 35-1,-36-35 1,1 17-1,0 1 1,-18-19 0,53 36-1,-18-17 1,-17-1 0,17 18-1,1 1 1,-1-1 15,0 35-31,1-53 16,-1 18-1,1-17 1,-1 52-16,18-17 16,-18-36-1,1 36 1,17-18-1,-18 36 1,18-1-16,0 0 16,0-17-1,0 0 1,0 0 0,-18-18 15,18 17-16,0 1 1,0 17 0,0 1-1,0-1 63,-17 18 1,-1 18 46,0-1-110,18 1-15,-17 35 16,-1 18-1,0-36-15,1 35 16,-36 142 0,35-141-1,1 17 1,-1 0 0,0-35-1,18-18 1,0-17-1,0-36 48,0 1-47,18-19-1,0 1-15,35-53 16</inkml:trace>
  <inkml:trace contextRef="#ctx0" brushRef="#br0" timeOffset="-57372.616">15081 13194 0,'0'-18'0,"-17"-17"47,-1 17-32,18 1 1,18 17 31,-1 0-32,71 88 1,-70-53-16,17 0 16,54 54-1,69 52 1,-70-88-1,36 17 1,-36-35 0,-53-17-1,-52-18 32,17-18-47,-18 1 16,1-18-1,17 17 1,0 0-16</inkml:trace>
  <inkml:trace contextRef="#ctx0" brushRef="#br0" timeOffset="-55621.139">2469 12100 0,'0'0'0,"53"-35"31,-35 35-31,17-18 16,-17 1 0,0 17 30,-18 17-30,0 1-16,17 0 16,18 35-1,1-1 1,-19 1 0,1-17-1,0-1 1,-18-17-1,17-18 1,1-18 0,17-70 15,18-36-15,0 18-1,35-52 1,0-1-1,-52 124-15,17-71 16,-53 53 0,17 35-1,-34 18 17,-1 0-17,0 0-15,-17 36 16,17-19-1,1-17 1</inkml:trace>
  <inkml:trace contextRef="#ctx0" brushRef="#br0" timeOffset="23499.543">21996 13582 0,'-18'0'16,"18"-18"-1,-18 1 17,1 17 14,-19 53 17,36-36-63,0 18 0,-17 36 31,17 35-15,0-36-1,0-52-15,0 35 16,0-18 0,0-17-1,-18-36 17,18 1-17,0-1-15,0-17 16,35-71-1,-17 88-15</inkml:trace>
  <inkml:trace contextRef="#ctx0" brushRef="#br0" timeOffset="24297.575">21519 13106 0,'0'0'0,"-17"17"0,-1 19 16,-35 52 0,18 0-1,-18 0 1,0 0 15,18 18-15,17 0-1,18 18 1,18-19 0,35 1-1,-18 0 1,36 17 0,17-17-1,18-17 1,-1-37-1,-69-34-15,34 0 16,71-1 0,-17-17-1,-1-17 1,-17-36 0,0-18 15,-35-17-16,34-71 1,-69 18 0,-36-18-1,-36 54 1,-87-142 0,17 123-1,-176-35 1,17 124-1,36 88 1,53 53 0,52 35-1,106-53 1</inkml:trace>
  <inkml:trace contextRef="#ctx0" brushRef="#br0" timeOffset="25448.304">23301 13652 0,'0'0'0,"0"-17"15,0 34 63,0 1-62,0 0-16,-18 17 16,18-17-16,-17 105 15,17-70 1,-18 35 0,18-35-1,-18 35 16,18-52-31,-17-36 32,34-36-1,19-17-15,-36 18-16</inkml:trace>
  <inkml:trace contextRef="#ctx0" brushRef="#br0" timeOffset="25811.549">22931 13635 0,'0'0'0,"-36"-18"31,36 1-15,36-1-1,-19 18-15,107-35 16,52 17 0,18-17-1,-53 35 1,-88 0-1,-18-18 1,-52 18 31</inkml:trace>
  <inkml:trace contextRef="#ctx0" brushRef="#br0" timeOffset="26311.374">24271 13494 0,'0'0'16,"0"-18"-16,18 0 16,-18 1-1,0-1 1,-18 18 0,-17 0-1,-18 18 1,35-1-1,-52 19-15,-1 70 32,1-1-17,17 1 1,53 0 0,35-35-1,53-36 1,-53-17-16,18-18 15,36 0 1,-19-18 0,-35-17-1,1 17 1,-36 0-16,0 1 16</inkml:trace>
  <inkml:trace contextRef="#ctx0" brushRef="#br0" timeOffset="31544.643">29863 11412 0,'-18'0'31,"0"0"16,1 0 31,17 18-46,0 0-17,0-1-15,0 36 16,0-18-1,0 1 17,0-19-32,0 1 15,35-18 17,36-18-17,52-17 1,18-35-1,-88 34-15,18 19 16,105-107 0,-88 54-1,-35 34 1,-35 36 15,-18-17-15,0 34 31,0 1-32,0 0 1</inkml:trace>
  <inkml:trace contextRef="#ctx0" brushRef="#br0" timeOffset="33601.45">27499 13053 0,'-18'0'31,"1"0"47,17-18-78,-18 0 47,0 18 218,18 18-218,0 0-47,-17 35 16,17 17 0,0-17-16,-18 35 15,1 106 1,17-88-1,0-35 1,0-36 0,0-17 15,0-36 0,35-53-15,0-17-1</inkml:trace>
  <inkml:trace contextRef="#ctx0" brushRef="#br0" timeOffset="33931.96">27552 12982 0,'18'0'0,"-1"0"0,-52 0 0,123 0 16,-70 0-1,17 0-15,0 53 32,-35 18-17,-17-1 1,-19-17-1,-34 0 1,17-18 0,35-35-16,1 18 15,52-18 1,-17 0-16</inkml:trace>
  <inkml:trace contextRef="#ctx0" brushRef="#br0" timeOffset="34264.193">27993 13264 0,'0'0'0,"70"36"16,36-36 0,-18 0-1,-70-53 1,-36 0 0,1 18-16,-54-36 15,-17 0 1,106 89 31,-1-18-47</inkml:trace>
  <inkml:trace contextRef="#ctx0" brushRef="#br0" timeOffset="34731.216">28416 13335 0,'-17'0'32,"17"-18"-32,-18 1 15,-17-54 1,17 54-16,-17-36 16,17-36-1,18 19 1,35 52-1,18 36 1,-17-18-16,52 53 16,0 17-1,-53-34 1,-17-19 0,-18-52 30,18 17-46,-1-35 16,18-17 0,-17 35-1,0 17 1,17 36 0,-17-1-16,-1 36 15,-34 53 1,-1-88-16</inkml:trace>
  <inkml:trace contextRef="#ctx0" brushRef="#br0" timeOffset="36211.511">27869 13000 0,'0'0'0,"-17"0"31,-1 0-15,18 17 0,-17 1-1,17 0 1,0-1-16,0 1 16,0 35-1,0-18 1,0-17 15,17-18-15,-17 18-1,18-18 32,-1 0-47</inkml:trace>
  <inkml:trace contextRef="#ctx0" brushRef="#br0" timeOffset="37862.881">27993 13088 0,'0'-18'31,"0"1"16,18 17 63,-1 0-110,-17-18 0,35 18 31,1 0-15,-19 0-1,1 0 1,-18-18-1,-18 18 79,1 0-78,-19 0-16,19 0 15,-1 18-15,-35-18 16,18 18 0,17-1 15,1 19-15,-1-1-1,18 0 1,-18 18-1,18-18 1,0-17 0,0 0-1,0-1 1,0 1 0,0 0 15,18-18-16</inkml:trace>
  <inkml:trace contextRef="#ctx0" brushRef="#br0" timeOffset="39057.594">27905 13758 0,'0'0'0,"70"0"31,36 0-15,53-17-1,123-1 1,-194 18-16,89-35 16</inkml:trace>
  <inkml:trace contextRef="#ctx0" brushRef="#br0" timeOffset="43073.181">27023 14781 0,'0'-17'16,"-18"-1"312,0 18-281,1 0-32,17-18-15,-18 18 16,-17 0 0,17 0-1,-17 0 1,0 0 0,17 0-16,-17 0 15,17 0 16,36 0 32,17 0-47,89 0-1,52 0 1,-53 18-1,71-18 1,-17 0 0,-124 0-16,17 0 15,19 0 1,-54 0 0,-18 0-1</inkml:trace>
  <inkml:trace contextRef="#ctx0" brushRef="#br0" timeOffset="44332.869">27658 14446 0,'-18'-17'16,"0"17"-1,18 17 17,0 19-17,18 16 1,17 19 15,36-18-15,-36-35-16,89 34 15,-18-16 1,-18-1 0,-53-35-1,-35 18 1,-18-1 0,-70 19-1,-18 16 1,1-16-1,16 17 1,19-18 0,52 0-1,53-17 32,-17-18-47</inkml:trace>
  <inkml:trace contextRef="#ctx0" brushRef="#br0" timeOffset="45397.274">28822 14693 0,'0'-35'32,"-18"35"-17,1 0 1,-1 0-16,-53 0 15,1 35 1,17 0 0,53 1-1,53-1 1,0-35 0,17 0-1,-52-18-15,0 1 16,-1-19-1,-17 1 1,0 53 31,18-1-31,17 1 15,0-18-16,1 0 1,17-53 0,-53 36-16,35-54 15,-17-35 1,-18 36 0,0-36-1,-53 18 1,0 35-1,-18 35 1,-17 18 0,0 18-1,-18 35 1,0 35 0,0 35 15,36 18-16,34 0 1,19 36 0,34-107-1,36 36 1,-17-88-16,34 35 16,71 0-1,-52-36 1,87-34-1,-17-54 1,-89 1 0,18-72-1,-35 37 1,-53-89 0,-17 0-1,-54 105 16,36 125 1,35-19-32</inkml:trace>
  <inkml:trace contextRef="#ctx0" brushRef="#br0" timeOffset="45730.188">29510 14270 0,'0'0'0,"-18"-18"31,1 36 0,17-1-31,0 72 16,0 34-1,0-52 1,0 35 0,0-36-1,-18-35 1,-17-35-1</inkml:trace>
  <inkml:trace contextRef="#ctx0" brushRef="#br0" timeOffset="45913.87">29263 14252 0,'0'0'0,"0"-35"0,35 0 31,18 35-15,35 0-1,0 0 1</inkml:trace>
  <inkml:trace contextRef="#ctx0" brushRef="#br0" timeOffset="46614.959">29933 14499 0,'18'0'32,"-18"-17"-32,35-1 15,-35-17 1,18-1 0,-36 1-1,-17 35 1,-36 53-1,36 18 1,17 17 0,36-18-1,35-34 1,35-19 0,0-17-1,0-53 16,-35 0-31,-35 36 16,35-89 0,-35 18-1,-18 35 1,-18 35 0,0 18-1,1 53 1,17 35-1,17 0 1,19 18 0,-36-53-1,0 18 1,-36-18 0,-34-18 15,17-35-31,35-18 15</inkml:trace>
  <inkml:trace contextRef="#ctx0" brushRef="#br0" timeOffset="46978.17">30480 14093 0,'0'0'0,"0"-17"16,0 34 0,0 36-1,0-35 1,0 53-16,0 52 15,0-35 17,0 71-17,0-71 1,18-35 0,17-35-1,0-36 1,-35 0-1</inkml:trace>
  <inkml:trace contextRef="#ctx0" brushRef="#br0" timeOffset="50688.282">30480 14305 0,'-18'0'16,"18"-18"46,18 18-46,17 0-1,18-17 1,-35 17-16,52 0 16,-34 17-1,-1-17 1,-17-17 0</inkml:trace>
  <inkml:trace contextRef="#ctx0" brushRef="#br0" timeOffset="52652.656">20567 13106 0,'0'-18'0,"18"18"32,-18 18-17,17 35-15,-17 0 16,0 105 0,0 19-1,18 70 16,-1-142-31,36 178 32,0-54-17,0 0 1,-17-105 0,34-1-1,-35-35 1,-17-35-1,-18-106 17,0-17-17</inkml:trace>
  <inkml:trace contextRef="#ctx0" brushRef="#br0" timeOffset="55015.386">21078 13106 0,'-158'17'0,"316"-34"0,-105-1 0,88 18 16,142-35-1,52 17 1,141-17 15,-158 0-15,52 35 0,89-18-1,-160 18 1,90 0-1,157 0 1,-105 0 0,-53 0-1,-176 0 1,106 0 0,-19 0-1,-16-18 1,-195 18-16,159 0 15,-36-17 1,-105-1 0,18 0 15,-36 1-15,-70-1-16,34 0 15,-16 18-15,87-17 16,36-1-1,70 18 1,-70 0 0,70 0-1,1 0 1,-160 0-16,124 0 16,36 0-1,-72 0 1,72 0-1,-36-17 1,-36 17 0,19-18 15,-1 0-15,-70 18-1,-53 0 1,35 0-1,0 0 1,0 0 0,-17 18-1,-53-18 1,-1 0-16,19 18 16,-1-1-1,0 1 1,0 35-1,-17-36-15,17 19 16,-17 52 0,0 18 15,-1 52-15,1-105-16,0 53 15,-1 88 1,1-17-1,-1-19 1,19 19 0,-19-107-16,54 142 15,-36-89 1,18 71 0,-18-105-1,-17-36-15,0 52 16,-18-69-1,17 17-15,-17 0 16,0-18 0,0-18-1,-70-17 17,52 18-32,-105-18 15,17 18 1,-106-1-1,-35 1 1,-70 0 0,-36 17-1,-17 0 1,17 0 0,18 18-1,-18 18 1,124-36-1,-124 0 1,35 18 0,230-35-16,-194 35 31,70-18-15,-158 36-1,-36-36 1,-53 18-1,212-35 1,-141-1 0,0 1-1,36 0 1,-107 17 0,212-35-1,-106 17 1,53-17-1,89 0 1,70 0 15,52 0-31,54-17 16,18-18 15,-1-1-15,18 19-16,-35-36 15,-36 0 1,0 18 0,-70-18-1,-123 17 1,-89 1 0,159 17-1,88-17 1,0 0-1,18-18 1,-18-53 0,0 0-1,-17 0 17,17 36-17,-35-1 1,-18 1-1,36 17 1,105 35-16,-17-17 16,17-71-1,54 0 1,-19 18 0,54-71-1,-1 18 1,-17 35-1,18-35 1,-36 88 0</inkml:trace>
  <inkml:trace contextRef="#ctx0" brushRef="#br0" timeOffset="55513.599">20549 13159 0,'88'-18'16,"-35"0"-1,53 1 1,-70-1-16,34 0 15,1 1 1,-36-1-16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09325-9636-4F3D-9D4E-E14A8A7E7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A2AC40-1EE8-401F-82D1-8F7B53226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B4366-00CC-435D-AF32-53526D3E0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648DE-0097-47A1-A467-5751B565F211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ADBCD-434E-4C6E-9F0F-BB565F854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84172-EDA9-47F0-B3A4-C56C0D0B6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59CE-FCE1-4AB9-974D-CA2DAC1BA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31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9559-82A6-4F0A-85DA-044E0CDC4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AB4705-7CF8-4EED-8D87-4BF15F337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A4681-8C19-456B-B276-1F801AE56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648DE-0097-47A1-A467-5751B565F211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21097-31DD-4A8A-8F1E-1D5A4CC4B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69C45-BEED-4E01-9AB1-B17C6E115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59CE-FCE1-4AB9-974D-CA2DAC1BA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41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6F409D-158E-452D-AC9C-F7C1E4C460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DB315-84CC-4A03-8C26-0ED723BD3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BBA52-ADE3-402A-8DB0-92E6AD03F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648DE-0097-47A1-A467-5751B565F211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855CD-AD7C-4E97-B272-EE80A0E4C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C68B7-927B-441C-922A-3D9AE7A30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59CE-FCE1-4AB9-974D-CA2DAC1BA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702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6411-F2D3-4BB2-B08F-4F7F79C55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02ECF-D1B5-4D1F-B46A-398F48C28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CA22F-A194-4312-BF6B-C409665E9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648DE-0097-47A1-A467-5751B565F211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AC120-6576-4D9B-A790-FC083A7C4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BDF23-D931-4012-8157-875D2E525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59CE-FCE1-4AB9-974D-CA2DAC1BA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755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5A759-D915-4D3C-BECF-AC250F071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8954-C3CF-4020-93BC-1A570C8D9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95E3E-F684-4A15-B86D-86C54C00C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648DE-0097-47A1-A467-5751B565F211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C57B0-7C3A-4C89-B87A-AD55072AA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15E3E-4F3F-4D13-9903-217F876E3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59CE-FCE1-4AB9-974D-CA2DAC1BA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933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DE18D-C843-415A-BB5C-23A6EEE8A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8BEFC-A6F4-46F4-98D2-4B745BD153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2AEB58-A7C8-4F41-8147-76EB44137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86802-ED35-454F-9754-53EEB28F4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648DE-0097-47A1-A467-5751B565F211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7511D-B213-4D4C-9F42-E43F07FCC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01FFF-72D3-4C39-B796-0B16B219C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59CE-FCE1-4AB9-974D-CA2DAC1BA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47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AE1D2-F555-40F6-BE2E-77553498C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A7E1B-7B42-47CE-869F-229E66431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701CB-9F98-445F-B124-60BCA3BF8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0433E1-D125-4A62-8029-E6EE5EAF81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52F198-424A-430E-B5C9-13FA3F42CD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81F874-4111-496E-B2CC-185522B2B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648DE-0097-47A1-A467-5751B565F211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53DB8-B222-475B-B9E5-085E7A1E3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44FBD1-1431-46C6-B6D1-2A82DDAB8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59CE-FCE1-4AB9-974D-CA2DAC1BA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99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57F4C-225D-4864-A2E0-691BFD067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2BC612-6299-452E-B56F-4DBFFF7E1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648DE-0097-47A1-A467-5751B565F211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A76368-4B15-4F4A-9075-2B3B02551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617DB2-87D0-4707-B8D9-85F5FAC6F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59CE-FCE1-4AB9-974D-CA2DAC1BA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336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554283-238F-47FD-B3A7-910D14C4D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648DE-0097-47A1-A467-5751B565F211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D7BD24-9237-44BB-BE32-7C9FF1A35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86569-0E7C-4C28-9E3E-3F0970C58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59CE-FCE1-4AB9-974D-CA2DAC1BA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6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FC04D-B9D4-43F2-81D0-D10B38612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533A8-EC37-43EF-991D-3A4C19738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ECA36-1EB3-4741-95B2-2920903F2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28140-D4F2-4AEC-B7C7-F7A2357B5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648DE-0097-47A1-A467-5751B565F211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89DBC-79AE-4801-A6F8-77DA98F4D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3095E-AAE6-4CC2-9A52-E227DA1D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59CE-FCE1-4AB9-974D-CA2DAC1BA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743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04301-A370-4F88-8D01-4827BB71D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41FABE-745E-4C44-93E7-8047E7557F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862E39-3BA9-45F0-ABDA-1DC21AE4E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71A40-0B82-46EC-874E-DF4A7381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648DE-0097-47A1-A467-5751B565F211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FF0C3-D9B0-437E-9AD7-32780C608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9D31E-C1F2-4A58-8A19-2E56F1091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59CE-FCE1-4AB9-974D-CA2DAC1BA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20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A75AD9-6613-47A5-A9A9-F983358BA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EC7DB-97F8-4F20-88A4-56BF7B9A0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99CC2-70F3-4AE6-8FB3-15C993AC4A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648DE-0097-47A1-A467-5751B565F211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35CD7-5BFE-4424-AD9E-88026E0CB9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619EA-3903-4431-9515-5F955AC31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E59CE-FCE1-4AB9-974D-CA2DAC1BA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243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C9FA0-33DC-4934-AEBF-074DA5EA48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7D8C21-43DB-4AB1-B396-C206FC3209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53C206A-11E4-4D22-84CD-A91EC987AED9}"/>
                  </a:ext>
                </a:extLst>
              </p14:cNvPr>
              <p14:cNvContentPartPr/>
              <p14:nvPr/>
            </p14:nvContentPartPr>
            <p14:xfrm>
              <a:off x="82440" y="0"/>
              <a:ext cx="8185680" cy="6674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53C206A-11E4-4D22-84CD-A91EC987AE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080" y="-9360"/>
                <a:ext cx="8204400" cy="669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1352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1FCD7-FA2D-45BF-84B2-18123EBB9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118AB-5919-451C-B249-919EA0A3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9B111E-16B4-46AD-B4D0-B50D218A23B5}"/>
                  </a:ext>
                </a:extLst>
              </p14:cNvPr>
              <p14:cNvContentPartPr/>
              <p14:nvPr/>
            </p14:nvContentPartPr>
            <p14:xfrm>
              <a:off x="0" y="254160"/>
              <a:ext cx="12186000" cy="6382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9B111E-16B4-46AD-B4D0-B50D218A23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44800"/>
                <a:ext cx="12204720" cy="640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9216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C501B-43EB-49D0-983D-20F32037E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9714D-09C8-4680-A3AC-71C9474C1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05F7047-2671-4CD9-954E-F082D7FC915B}"/>
                  </a:ext>
                </a:extLst>
              </p14:cNvPr>
              <p14:cNvContentPartPr/>
              <p14:nvPr/>
            </p14:nvContentPartPr>
            <p14:xfrm>
              <a:off x="190440" y="95400"/>
              <a:ext cx="11354040" cy="6578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05F7047-2671-4CD9-954E-F082D7FC91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86040"/>
                <a:ext cx="11372760" cy="659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7504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584BE-DBD2-4274-A4A3-E93D9A144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2FDC9-1154-4C22-8DD3-71674946A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907BC35-2B9C-4C32-9685-50ED01038A4F}"/>
                  </a:ext>
                </a:extLst>
              </p14:cNvPr>
              <p14:cNvContentPartPr/>
              <p14:nvPr/>
            </p14:nvContentPartPr>
            <p14:xfrm>
              <a:off x="69840" y="146160"/>
              <a:ext cx="10420560" cy="6579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907BC35-2B9C-4C32-9685-50ED01038A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480" y="136800"/>
                <a:ext cx="10439280" cy="659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4542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0D457-7B8A-4A8D-B2C0-AC1977D1A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B5B68-D1E2-4D49-989E-5EBBF6149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2328D56-74F2-485A-9A7A-DDEEB94ECA09}"/>
                  </a:ext>
                </a:extLst>
              </p14:cNvPr>
              <p14:cNvContentPartPr/>
              <p14:nvPr/>
            </p14:nvContentPartPr>
            <p14:xfrm>
              <a:off x="0" y="177840"/>
              <a:ext cx="11995560" cy="6210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2328D56-74F2-485A-9A7A-DDEEB94ECA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68480"/>
                <a:ext cx="12014280" cy="622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2887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30115-4F58-48ED-B1F4-49C350147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3D683-D8DE-4A79-8664-145D85793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DA1D68A-1D1F-4558-963F-A55EEC3D4934}"/>
                  </a:ext>
                </a:extLst>
              </p14:cNvPr>
              <p14:cNvContentPartPr/>
              <p14:nvPr/>
            </p14:nvContentPartPr>
            <p14:xfrm>
              <a:off x="0" y="63360"/>
              <a:ext cx="11354040" cy="5931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DA1D68A-1D1F-4558-963F-A55EEC3D49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54000"/>
                <a:ext cx="11372760" cy="595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6700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QPS-Basavanagudi</dc:creator>
  <cp:lastModifiedBy>QPS-Basavanagudi</cp:lastModifiedBy>
  <cp:revision>2</cp:revision>
  <dcterms:created xsi:type="dcterms:W3CDTF">2022-11-25T13:01:46Z</dcterms:created>
  <dcterms:modified xsi:type="dcterms:W3CDTF">2022-11-25T13:06:40Z</dcterms:modified>
</cp:coreProperties>
</file>