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8:33:50.9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1288 1393 0,'17'0'16,"-17"-17"62,0-1-47,0 1-15,0-1 15,0 0-16,-17 18 1,-1-17-16,-17-1 16,-1 18 15,1 0-15,0 0-1,0 18 1,-1-1-1,19 1-15,-19 0 16,1 52 0,0 1-1,0-1 1,35 1 0,-18-18-1,18 0 1,0 17-1,35-17 1,-17-18 15,17-17-15,0-18 0,1 0-1,-1 0 1,-17 0-16,17-18 15,-35-17 1,0 0 0,0 17-1,-18-17 1,-17 17 0,17 18-1,1-17 1,34 17 46,-17-18-62,18 18 16,17-18 0,1 1-1,16 17 1,-34-18-1,0 18 1,-18 18 31,0-1-47,0 1 16,0 53-1,-18-36 1,18 0-1,0-17 1,0-1-16,-18 1 31,18 0-15,-17-1 0,-1-17-1,1 18 1,17-36-1</inkml:trace>
  <inkml:trace contextRef="#ctx0" brushRef="#br0" timeOffset="499.299">1535 1623 0,'-18'0'46,"0"17"-30,-17 19 0,0 17-1,35 0 1,0 17 0,0-35-1,35-17 1,18-18-1,0-18 1,-18-17 0,-17 0-1,-18-36-15,0 18 32,-53 36-17,0 17 1,18 17-1</inkml:trace>
  <inkml:trace contextRef="#ctx0" brushRef="#br0" timeOffset="951.006">1905 1640 0,'0'0'0,"18"-17"0,-36 17 47,0 0-32,1 0-15,17 17 16,-18-17-16,-35 53 15,18 18 1,17-1 0,36-17-1,17-35 1,36-18 0,17-35-1,-53-1 1,-17-16-1,-18-1 1,-35 17 0,-18 36-1,35 0 1,-35 0 0,35 0-16</inkml:trace>
  <inkml:trace contextRef="#ctx0" brushRef="#br0" timeOffset="1714.12">2469 1640 0,'0'0'0,"18"0"16,-18-17-16,18 17 15,-18-18 1,0 0 0,-36 1 15,19 17-31,-18 0 15,-54 35 1,36 36 0,0-1-1,36 1 1,34-18 0,36-18-1,0-35 1,18-18-1,-1-35 1,1-52 0,17-54-1,-17-53 17,-71 89-32,0 52 31,0 36-16,0 17 1,-18 71 15,-17 53-15,0 17 0,-18 19-1,35-1 1,18-106-16,0 36 15,-18 17 1,18-35 0,0-36-1,-17-17 1,-1-17 0,0-1-1</inkml:trace>
  <inkml:trace contextRef="#ctx0" brushRef="#br0" timeOffset="2861.697">3492 1217 0,'0'0'0,"0"-18"15,0 1 32,0 34-31,0 1-16,0 35 15,-35 53 1,0 35 0,17-71-1,1-34-15,-19 70 31,19-36-15,17-87 15,0-36-15,17-36 0,54-105-1,-53 124-15,17-71 16,18-53-1,-53 141 1,17 35 0,1 18-1,35 35 1,18 54 0,-36 16-1,-18 19 16,19 17-15,-1-18 0,-17-17-1,-1-35 1,-17-36 0,-17-35-1,-36 0 1,35-17-16</inkml:trace>
  <inkml:trace contextRef="#ctx0" brushRef="#br0" timeOffset="3048.677">3475 1570 0,'0'0'0,"-35"0"0,-1-18 15,54 18 32,0 0-31,-1 0-16,71 0 15,-17-35 1</inkml:trace>
  <inkml:trace contextRef="#ctx0" brushRef="#br0" timeOffset="3661.152">4092 1252 0,'0'-17'47,"18"17"-47,-18-18 15,35 0 1,0-52-1,-17-1 1,0 1 0,-18 34-1,0 19 1,-18 17-16,-17 0 16,-1 35-1,1 36 16,18 35-31,17 35 32,-18 35-17,0-53 1,1-17 0,-1-35-1,0-18 1,1-36-1,17 1 1,0-36 0,-18-34-1</inkml:trace>
  <inkml:trace contextRef="#ctx0" brushRef="#br0" timeOffset="3844.006">3951 1552 0,'0'0'0,"18"0"32,-1 0-17,19-17 1,34-1 0,-52 0-16,35 1 15,-18-19-15</inkml:trace>
  <inkml:trace contextRef="#ctx0" brushRef="#br0" timeOffset="4310.921">4480 1005 0,'0'0'16,"0"-17"0,0-1 15,0 36-15,0-1-1,0 1-15,-17 35 16,-19 35-1,1 18 1,0 0 0,35-36-1,-18 54 1,1-36 0,17-35-1,0 0 1,17-18-1,18-35 17,18-17-17,0-36 1,0 0 0</inkml:trace>
  <inkml:trace contextRef="#ctx0" brushRef="#br0" timeOffset="4525.692">4339 1464 0,'0'0'0,"-35"0"16,70-18 30,-17 18-46,-1 0 0,72-35 16,-54 17 0</inkml:trace>
  <inkml:trace contextRef="#ctx0" brushRef="#br0" timeOffset="4975.435">4745 1446 0,'17'0'31,"1"0"-31,0 0 16,17-35-1,-17 0 1,-18 17 0,0 1-1,0-1 1,-18 18 0,-35 18-1,-17 34 1,34 1-1,36 18 1,18 35 0,35-36-1,17-17 1,1-53 0,0-17-1,-19-19 1</inkml:trace>
  <inkml:trace contextRef="#ctx0" brushRef="#br0" timeOffset="5290.917">5186 1446 0,'0'0'15,"17"0"-15,1 0 32,0 36-17,-18 17 1,0 35-1,0-18 1,0-34 0,0-19-1,0-34 1,0-19 0,35-70-1,0-17 1,1 52-1,-19 36 1,-34 18 0</inkml:trace>
  <inkml:trace contextRef="#ctx0" brushRef="#br0" timeOffset="5773.619">5433 1499 0,'0'0'15,"0"18"-15,0 17 16,0 18 0,0-18-1,0 18 1,0-35-1,0-53 32,0-54-31,17 19-16,19-36 31,17 53-15,17 36-1,18 69 1,-17 19 0,-36 17-1,-35 0 1,0-17 0,0-53-16,0 17 15,0 0 1,-17-52 15,17-1-15</inkml:trace>
  <inkml:trace contextRef="#ctx0" brushRef="#br0" timeOffset="6424.107">5997 1570 0,'0'17'250,"-17"1"-234,17 0-1,-18-1-15,0 1 16,1 35 0,17 0-1,0-35-15,0 17 16,53-18-1,17-17 1,-17-52 0,18-1-1,-36-36 1,-17 19 15,-18-1-15,-53 36-1,-18 35 1,18 0 0,18 18-1</inkml:trace>
  <inkml:trace contextRef="#ctx0" brushRef="#br0" timeOffset="6855.351">6385 1517 0,'18'0'16,"-36"0"-16,36-18 0,0 18 16,-36 0 15,-17 18 0,17 0-31,0 34 16,1 19-1,17 0 1,35-18 0,36-18-1,-1-35 1,1-18-1,-1-52 1,-70-19 0,-17 19-1,-36 35 1,-18 35 0,18 0 15</inkml:trace>
  <inkml:trace contextRef="#ctx0" brushRef="#br0" timeOffset="7421.374">6914 1535 0,'0'0'0,"0"17"47,0 1-32,0-1-15,-17 1 0,17 35 16,-18 35 0,18-52 15,0-19-16,-17-17 17,17-17-17,0-1-15,0-17 16,0-18 0,0 0-1,35 0 1,18-18-1,35 18 1,-18 36 0,-34 34-1,-1 54 1,-35 17 0,0 0-1,0-17 16,0-1-15,0-52 0,0-36-1</inkml:trace>
  <inkml:trace contextRef="#ctx0" brushRef="#br0" timeOffset="8802.476">8625 1129 0,'0'18'47,"18"-18"-31,0 0-16,17-18 15,0-17 1,1-1-1,-19-17 17,-17 18-17,-35 35 1,-71 35 0,71-35-16,-89 71 15,54 17 1,70-35-1,17 18 1,54-36 0,52 0-1,-70-35 1,-53 18 15,-17-1-31,-54 19 16,-35 17-1,-35 35 17,106-18-17,35-17 1,18 0 0,52-17-1,18-19 1,36-17-1,-36-35 1,-17-18 0,-36 0-1,-35 35 1</inkml:trace>
  <inkml:trace contextRef="#ctx0" brushRef="#br0" timeOffset="9234.542">8908 1482 0,'0'0'0,"0"-18"15,0 0 1,0 1 0,0 34 15,0 1-16,0 53 1,0-36 0,17 53-1,-17-70-15,18 35 16,-18-18 0,18-17-1,-1-18 1,18-18-1,-17-53 17,35-35-17,-53 54 1,0 16 0,0 19-1,18-1 1,-1 18-16</inkml:trace>
  <inkml:trace contextRef="#ctx0" brushRef="#br0" timeOffset="9640.096">9243 1499 0,'17'0'16,"-17"18"-16,18-18 15,0 0 1,-1-18 0,1-17 15,0 0-15,-18 17-16,0 0 15,-36 1 16,-17 52-15,36 18 0,17 18-1,0-1 1,17 1 0,19-18-1,34-36 1,1-17-1,-1-35 1,-52 17 0</inkml:trace>
  <inkml:trace contextRef="#ctx0" brushRef="#br0" timeOffset="9950.63">9648 1429 0,'0'0'15,"18"0"1,0 0-1,-1 53 1,-17 17 0,0 18-1,-17-35 1,17-35 0,0-53 30,17-18-46,1 35 0,17-88 16,18 18 15,-18 35-15,-35 36 0</inkml:trace>
  <inkml:trace contextRef="#ctx0" brushRef="#br0" timeOffset="10500.58">9913 1358 0,'0'0'0,"0"18"15,18-1 1,-18 19 0,0 34-1,17 1 1,19-36-1,-1 0 1,18-35 0,0-35 15,0-18-15,0-35-1,-18 17 1,-18 36-1,-52 106 17,0 17-17,35 0 1,0 53 0,0 18-1,0-36 1,0 1-1,-18-36 1,-52-35 0,-1-53-1,-35-35 17,36-18-17,70-18 1,70-35-1,1 36-15</inkml:trace>
  <inkml:trace contextRef="#ctx0" brushRef="#br0" timeOffset="10982.237">10530 1464 0,'0'0'0,"0"-18"16,18 18 0,-36 0 15,1 0-16,-36 36 1,35-1-16,1 0 16,-1 53-1,18-17 1,18-18 0,34-35-1,19-36 1,-36-53-1,-35-35 1,0 36 0,0-1-1,-53 54 1,18 34 15,35 19-15,0-19-16</inkml:trace>
  <inkml:trace contextRef="#ctx0" brushRef="#br0" timeOffset="11348.686">10654 1676 0,'0'17'0,"0"-34"0,0 52 16,0-17-1,0-36 1,0 0-1,0 1 1,-18-36-16,36-141 31,17 141-15,36 53 15,-18 53-15,0 35-1,-53 0 1,0 0 0,0-17-1,0-53-15,-18 17 16,18 0 0,0-53-1,35-17 1</inkml:trace>
  <inkml:trace contextRef="#ctx0" brushRef="#br0" timeOffset="11730.698">11060 1570 0,'0'-18'15,"17"18"1,1 0-16,17-17 16,18-19-1,-18 19-15,1-54 16,-19 18 0,-70 53 15,-17 35-16,17 36 1,18 17 0,35-17-1,35-1 1,71-34 0,52-19 15,-105-17-31,106-35 0</inkml:trace>
  <inkml:trace contextRef="#ctx0" brushRef="#br0" timeOffset="14263.716">1058 3122 0,'18'0'31,"-18"-18"-31,0 36 63,-18-18-48,1 18-15,17 17 16,-18-17-16,-17 87 15,-18 19 1,18-1 0,35-52-1,0-53 1,52-54 0,19-34-1,-18 17 1,-35 35-1,-1 18 17,19 35-17,16 18 1,1 0 0,18-35-1,-18-18 1,0-35-1,-18-36 1,0-52 0,-35-1-1,0 18 1,-35 36 0,0 52-1,-18 18 1,18 35-1,35 1 1</inkml:trace>
  <inkml:trace contextRef="#ctx0" brushRef="#br0" timeOffset="14742.762">1782 3351 0,'0'0'0,"0"18"16,0 0 0,17-1-1,1-17 1,-1 0-1,36-53 1,-35 36 0,-18-19-1,0-16 1,0 34 0,-53 18-1,-17 18 1,-1 34-1,53 19 1,18-36 0,36 53-1,17-52 1,35-19 0,18-17-1,-18-35 1,-53 17-1</inkml:trace>
  <inkml:trace contextRef="#ctx0" brushRef="#br0" timeOffset="15409.683">3122 3404 0,'0'0'0,"18"0"0,-1-35 31,1 0-15,-18 17-1,-18 0 1,-17 18 0,-18 0-1,18 18 1,35 17 0,0 18-1,35 0 1,0 0-1,-17-35 1,0 17-16,-18 0 16,0-17 15,-53 0-15,0-18-1,0 0 1,18 0-1,17 0 1,18-53 0,0 35-16</inkml:trace>
  <inkml:trace contextRef="#ctx0" brushRef="#br0" timeOffset="16008.161">3492 3052 0,'0'0'0,"18"-18"0,-18-17 16,0 17 0,-18 18 15,18 35-16,0-17-15,0 0 0,0 17 16,-17 53 0,17 53-1,0-70 1,17 70 0,-17-88-1,0 17 1,0-34-1,0-54 17,0-17-17,0-1-15,36-87 32,17 35-17,0 35 1,17 35-1,1 53 1,-1 18 0,-34 18-1,-19-1 1,-17 1 0,0-36-1,18-17 1,17-36-1,-17 1 1</inkml:trace>
  <inkml:trace contextRef="#ctx0" brushRef="#br0" timeOffset="16490.58">4286 3387 0,'0'0'0,"0"-18"16,18 0-1,-18-17 1,-35 17 0,-1 18-1,-17 0 1,0 36 0,1 34-1,52-52-15,0 35 16,35 0-1,35-36 1,-17-17 0,0-53-1,-35 1 1,-18-1 15,0 17-15,0 54-1,-18 17 1,18 36 0,0-1-1,36 1 1,-1-36 0,18-17-1,0-71 1,-36 35-16</inkml:trace>
  <inkml:trace contextRef="#ctx0" brushRef="#br0" timeOffset="16807.288">4710 3016 0,'0'0'16,"0"-35"-16,0-18 15,0 18 1,-36 35-1,19 17 1,17 54 0,-18 35-1,18 17 1,0 1 0,0-18-1,0-1 16,0-52-31,0-17 16,0-19 0,35-17-1,-17-35 1,0 0-16</inkml:trace>
  <inkml:trace contextRef="#ctx0" brushRef="#br0" timeOffset="17106.193">4992 3069 0,'0'-123'16,"0"246"-1,0-264-15,0 106 16,-18 35 15,18 17-31,0 1 0,-17 70 16,-1-17-1,18 52 1,0 18 0,0-17-1,0-1 1,0-70 15,-18-70-15</inkml:trace>
  <inkml:trace contextRef="#ctx0" brushRef="#br0" timeOffset="17854.278">6279 3351 0,'0'0'0,"18"-17"0,-18-1 16,18 18-16,-18-35 16,0 17-1,0 1 1,-18-1 0,-35 18 15,0 0-16,0 35 1,36 0 0,17 1-1,53 17 1,52 17 0,-52-17-1,-35-35 1,-36-1-1,-17 1 1,-18-18 0,-17 0-1,-1 0 1,36-18 0,17 1-1,18-1 1</inkml:trace>
  <inkml:trace contextRef="#ctx0" brushRef="#br0" timeOffset="18236.764">6615 2946 0,'17'-18'0,"-34"36"0,34-54 0,18 19 16,1-1-1,-19 36 17,1 17-17,0 36 1,-18 17 0,0 0-1,-18 0 16,-17 0-15,35-17 0,0-1-1,17-52 1,1-18-16,17 0 16,-17 0-16,35 0 15,17-53 1,-52 0-1</inkml:trace>
  <inkml:trace contextRef="#ctx0" brushRef="#br0" timeOffset="18421.119">6650 3193 0,'-18'0'15,"36"0"-15,-53 0 0,52 0 31,71-18 1,-52 18-32,34-18 15,18 1-15</inkml:trace>
  <inkml:trace contextRef="#ctx0" brushRef="#br0" timeOffset="18937.173">7267 3140 0,'0'0'0,"0"-18"16,0 0 0,-17 1-1,-36 17 1,-18 0 15,18 35-15,18 36-1,35-1 1,0 18 0,70-52-1,-17-19 1,0-17-1,0-35 1,-35-71 0,-1 71-1,-17 0 1,0 70 15,0 18-15,0 0-1,18 0 1,17-36 15,1 1-15,-19-36-16</inkml:trace>
  <inkml:trace contextRef="#ctx0" brushRef="#br0" timeOffset="19235.382">7514 3228 0,'0'-18'0,"0"36"0,18-53 0,-18 17 32,17 53-17,-17-17 1,0 17-16,18 36 16,-18-36 15,0 0-31,0-52 47,0-19-32,0-34 1,0 52-16,0-17 16,0-18-1,18 0 1,17 0-1</inkml:trace>
  <inkml:trace contextRef="#ctx0" brushRef="#br0" timeOffset="19635.124">7849 2840 0,'0'-18'0,"0"36"0,18-53 16,0 52 47,-18 18-63,17 18 15,-17 71 1,0-18-1,-35-18 1,35 18 0,35-18-1,18-18 1,0-34 0,18-36-1,-18-36 1,-53-34-1,0 35 1</inkml:trace>
  <inkml:trace contextRef="#ctx0" brushRef="#br0" timeOffset="19785.189">7779 3193 0,'0'0'15,"17"0"1,54 0-1,35-18 1,-71 0-16,71 1 16,-71-19-16</inkml:trace>
  <inkml:trace contextRef="#ctx0" brushRef="#br0" timeOffset="20487.203">9296 2928 0,'0'0'0,"-18"0"0,18-18 16,-18 1-1,1-1 1,-1 18 15,18 35-15,0 36 0,0 17-1,0 18 1,0 0-1,18-18 1,-1-17 0,1-36 15,17-35-15,18 0-1,-17 0-15,16-35 16,19-36-1</inkml:trace>
  <inkml:trace contextRef="#ctx0" brushRef="#br0" timeOffset="20683.529">9172 3193 0,'0'0'0,"-53"0"0,-70-18 15,88 18 1,105-18 15,18 1-15,36-19-1,-54 1 1</inkml:trace>
  <inkml:trace contextRef="#ctx0" brushRef="#br0" timeOffset="21116.197">9525 2857 0,'-18'18'32,"18"0"-17,0 52 1,18 36 0,-18-71-16,18 18 15,-1 53 1,-17-53-1,18-18 1,-18-17 0,0-53 15,0-18-15,35-35-1,18 35 1,18 35-1,34 53 1,1 36 0,-53-1-1,-53 1 1,0-18 0,0-35-1,-17-1 1,17-34-1</inkml:trace>
  <inkml:trace contextRef="#ctx0" brushRef="#br0" timeOffset="21498.367">10142 3228 0,'0'0'0,"18"0"0,17 0 16,1-18-1,-36 1 1,0-1-16,0-17 16,0-1-1,-18 36 1,-17 0-1,-1 36 1,19 17 0,17 17-1,35 1 17,18-18-17,35-36 1,-17-17-1,-54-17-15</inkml:trace>
  <inkml:trace contextRef="#ctx0" brushRef="#br0" timeOffset="22251.312">11377 3228 0,'18'0'0,"-36"0"16,53 0-16,1 0 16,-1-18-1,-17 1 1,-18-1 15,-18 18-15,-35 0-1,0 0 1,-17 18 0,34 17-1,36 0 1,36 18 0,16 18-1,19-18 1,-53-18-1,-18 0 1,-53-17 0,-71-1-1,18-17 17,18 0-32,53-17 31,53-1-16,105-35 1</inkml:trace>
  <inkml:trace contextRef="#ctx0" brushRef="#br0" timeOffset="22681.385">11712 3298 0,'0'0'0,"18"0"47,-1-17-32,1 17-15,0-18 16,-1 1 0,1-1-1,0-17 1,-18-1-1,-18 36 1,-35 18 0,0 17-1,0 18 1,36 18 0,17-18-1,35 0 1,0-18-1,36-18 1,-1-17 0,-17-35-1</inkml:trace>
  <inkml:trace contextRef="#ctx0" brushRef="#br0" timeOffset="23079.685">12188 3228 0,'0'-35'16,"0"70"-16,0-88 0,0 35 16,0 1-1,-17 17 32,-1 17-31,-17 19-1,35 17 1,0-18 0,0 18-1,18-18 1,-1 18 0,-17-18-1,0-17 1,-17-1-1,-19 1 1,-17-18 0,0 0-1,36 0 1,17-35 0,35 0-16</inkml:trace>
  <inkml:trace contextRef="#ctx0" brushRef="#br0" timeOffset="23478.814">12418 3228 0,'17'-18'0,"1"1"15,0-19 1,-18 19 0,-36 17 30,19 0-30,-1 0 0,0 17-1,18 1 1,-17 0-16,17 35 16,17-1-1,1 19 1,0-36-1,-18 18 1,-36-18 0,19-35-16,-18 18 15,-18-18 1,17 0 0,1 0-1,35-35 1</inkml:trace>
  <inkml:trace contextRef="#ctx0" brushRef="#br0" timeOffset="23732.29">12612 3228 0,'0'0'0,"17"0"15,1 0-15,-18 18 31,0 17-15,0 18 0,0-18-1,0 18 1,-18-18 0,1-17-1,-1-36 1</inkml:trace>
  <inkml:trace contextRef="#ctx0" brushRef="#br0" timeOffset="23928.816">12682 3052 0,'0'0'16,"0"-36"-16,0-17 15,0 36-15,-17-1 16,-1 0-1,0 18 1,18 36 0,-17-36-1,-1 0-15</inkml:trace>
  <inkml:trace contextRef="#ctx0" brushRef="#br0" timeOffset="24378.358">12859 3087 0,'0'0'0,"0"17"31,-18-17-15,18 18-1,-18 17 1,18-17-16,-17 35 16,-1 0-1,18 17 1,35 1 0,36-36-1,35-35 1,-36-35 15,-34-36-15,-36 1-1,-18-1 1,-17 18 0,-1 36-1,-16 17 1,16 0-1,19 0-15</inkml:trace>
  <inkml:trace contextRef="#ctx0" brushRef="#br0" timeOffset="24760.284">13264 3351 0,'0'0'16,"0"18"-16,0 0 0,-17-36 62,17 0-46,0 1 0,0-36-1,17-53 1,54 35-1,-18 19 1,17 69 0,1 36-1,-18 35 1,-35 0 0,-18-70-1,0 0-15,0 35 0,-18-18 16,-35-17 15,35-18-31</inkml:trace>
  <inkml:trace contextRef="#ctx0" brushRef="#br0" timeOffset="25958.183">14499 3140 0,'18'0'16,"-18"-18"0,17 18-16,-17-18 15,0 1 1,18 17 0,-18-18-1,0 1 1,-53 17-1,0 0 1,-35 0 0,17 52-1,1 19 1,70 0 0,18-19-1,52-16 1,36-36-1,35-36 1,-88-34 15,0-1-15,-53 36 0,0 17-1,0 36 1,0 17-1,0 1-15,0-1 16,0 18 0,35-18-1,0-17 1,18-18 0,-17-36-16</inkml:trace>
  <inkml:trace contextRef="#ctx0" brushRef="#br0" timeOffset="26407.648">14993 2575 0,'0'0'0,"0"-17"0,0 34 62,0 1-46,0 0-16,18 52 16,-18 18-1,0 18 1,0-18-1,0 18 1,0-18 0,0-52-1,0-1 1,-18 53 0,18-53-1,35-35 16,-17-17-31,35-1 16,17-52 0,-34-1-1</inkml:trace>
  <inkml:trace contextRef="#ctx0" brushRef="#br0" timeOffset="26574.85">14922 2981 0,'0'0'0,"-17"0"0,17-18 16,88 1 15,-17-19-15,-18 1 0</inkml:trace>
  <inkml:trace contextRef="#ctx0" brushRef="#br0" timeOffset="32647.618">16281 2840 0,'0'0'15,"0"17"-15,-36-17 16,19 18 15,-1-18-15,18-18 46,18 1-46,-1-1-16,1 1 0,17-1 16,1-17-1,52-1 1,-35 36-1,-36 18 1,1 35 0,-36 53-1,-35-18 1,-17 18 15,17-53-15,18-18-1,17-17 1,36-18 15,17 0-15,-17 0-16,17 0 16,0 0-16,53 0 15,-17 0 1,-36 0-1,-17-53 1,-18 17 0</inkml:trace>
  <inkml:trace contextRef="#ctx0" brushRef="#br0" timeOffset="33247.081">16827 2787 0,'0'18'47,"18"-18"0,0 0-1,-1 0-30,-34 0 47,17-18 15,0 0-63,0 1 1,-18 17 0,0 0-16,1 0 15,-1 35 16,18-17-31</inkml:trace>
  <inkml:trace contextRef="#ctx0" brushRef="#br0" timeOffset="33683.486">16880 3087 0,'0'17'16,"0"1"31,18-18 0,-18-18-32,0 1 1,0-1 0,-18 18 15,18-17 78,0-1-93</inkml:trace>
  <inkml:trace contextRef="#ctx0" brushRef="#br0" timeOffset="34311.967">17392 2734 0,'0'0'0,"-18"0"16,1 0 77,17 18-93,0-1 0,0 36 16,-18 35 0,18 36-1,-18-54 1,18-52 0,0 17-16,-17 1 15,17-1 1,0-53 46,0-17-46,0 17-16,17-17 0</inkml:trace>
  <inkml:trace contextRef="#ctx0" brushRef="#br0" timeOffset="34910.443">17833 2716 0,'0'0'0,"0"18"94,-18 0-94,1-1 15,-19 36 1,19-35-16,-19 35 15,36 0 1,0-36 0,53-17-1,18 0 1,-18 0 0,0 18-1,-36 17 1,1 36 15,-18-18-15,-18-18-1,1-17-15,-19 35 16,1-36 15,18-17-31,-1 0 0,0 0 16,-17-17-1,-18-19 1,18-34 0,35 17-1</inkml:trace>
  <inkml:trace contextRef="#ctx0" brushRef="#br0" timeOffset="35280.159">17851 2699 0,'17'0'15,"1"0"1,-18-18-1,35 18 1,-17 0-16,70-18 16,0 1-1,-35 17 1,-35 0 0,-1 0-1,-34 0 32,-1 0-31,-17 0-1</inkml:trace>
  <inkml:trace contextRef="#ctx0" brushRef="#br0" timeOffset="39887.449">12947 1235 0,'0'-18'16,"-18"18"250,18-18-188,0 1-47,0-1-15,-17 18-1,-1 0 1,0 0-16,-17 18 15,17-1 1</inkml:trace>
  <inkml:trace contextRef="#ctx0" brushRef="#br0" timeOffset="40540.956">13000 1482 0,'-18'0'31,"1"0"-15,-1 0 0,0 0-16,18 17 15,-35-17 1,53 0 46,-36 0-15,0 0-31,1 0-16,-1 18 15,0-18 1,18 18 15,18-18-31,17 0 16,18 0 0,-53-18-1,0 0 16,-17 18-15,-1-17 0,0-1-1,18 0-15</inkml:trace>
  <inkml:trace contextRef="#ctx0" brushRef="#br0" timeOffset="41817.432">13053 829 0,'-18'0'15,"18"-18"1,-18 18 0,36 0 77,0 0-93,-18 18 16,35 0 0,18 17-1,-18-17 1,-17-1-16,0 1 15,17 17 1,-18 0 0,19 1-1,-1-1 1,-17 0 0,-1 1-1,19 16 1,-36-16-1,17-1 1,-17 18 15,0 0-15,0 0 0,0-18-1,-35 36 1,35-19-1,0-16 1,0-19-16,-35 19 16,17-1-1,-17 18 1,-1-35 0,19-1-1,-1 1 1,1-1-1,-19 19 1,19-19 0,-1 1-1,-17-18 17,17 18-17,0-18 1,1 0-1,17-18 17,0 0-17,35-35 1,-17 18-16,-1 18 16</inkml:trace>
  <inkml:trace contextRef="#ctx0" brushRef="#br0" timeOffset="42503.445">12912 1217 0,'-18'0'15,"0"0"63,36 0 16,-18-18-78,0 1-16,-18 17 31,1 0-15,-1 0-1,0 0 1,18 17-1,0 1 1</inkml:trace>
  <inkml:trace contextRef="#ctx0" brushRef="#br0" timeOffset="43032.312">12876 1499 0,'0'18'31,"0"0"-15,18-18 62,-18-18-78,0 0 31,0 1 0</inkml:trace>
  <inkml:trace contextRef="#ctx0" brushRef="#br0" timeOffset="-140602.593">12524 8484 0,'0'0'0,"70"0"0,54-17 32,-89 17-17,0-18 1,-35 0-1,0 1 1,0-19-16</inkml:trace>
  <inkml:trace contextRef="#ctx0" brushRef="#br0" timeOffset="-116807.413">1729 5345 0,'17'0'15,"-17"17"126,-17 1-125,-1-1-16,18 19 15,-53 52 1,18 53-1,-1 0 1,1-17 0,0-1-1,17-35 1,1-35 0,17-35-1,-18-18 1,18-18-1,0-35 1,0 36 0,0-36-1,18-18 1,-1 36-16</inkml:trace>
  <inkml:trace contextRef="#ctx0" brushRef="#br0" timeOffset="-116225.372">1764 5433 0,'0'-18'0,"0"0"31,18 1 0,-18 34 1,17-17-17,-17 18-15,53 53 16,0 35-1,0 17 1,-53-88 0,18 89-1,-1-1 1,-17-35 0,0-35-1,-17 0 1,-1-53-1,18-35 1,0-18-16</inkml:trace>
  <inkml:trace contextRef="#ctx0" brushRef="#br0" timeOffset="-115992.568">1658 5891 0,'0'0'16,"-71"0"-16,36 0 16,53-17 15,-1 17-15,1 0-16,88-18 15,0 18 1,-18-35-1,-35 35-15</inkml:trace>
  <inkml:trace contextRef="#ctx0" brushRef="#br0" timeOffset="-115243.596">2558 5768 0,'17'-18'0,"-17"-17"31,0 17-16,-17 18 1,-1 0-16,-17 0 16,-36 0-1,18 18 1,-17 35 0,17 17-1,35 1 1,18 0-1,53-1 1,18-88 0,-18-34 15,17-37-15,-17-34-1,18-53 1,-54-1-1,-17 71 1,0 53 0,0 36-1,0 52 17,0 0-32,0 18 15,0-18-15,0 71 16,-17 18-1,17-54 1,0 36 0,0-18-1,0 1 17,0-72-17,17-52 16,-17 17-31</inkml:trace>
  <inkml:trace contextRef="#ctx0" brushRef="#br0" timeOffset="-114794.331">2822 5733 0,'0'0'0,"0"-18"15,-17 0 1,17 1 31,0 34-31,0 1-1,0 35 1,0-18-16,17 18 15,1 18 1,-1-1 0,1-52-1,0-18 1,17-53 15,-17 35-31,-1-35 16,1-52-1,17 52 1,-35 17 0,18 36-1,0 0 17</inkml:trace>
  <inkml:trace contextRef="#ctx0" brushRef="#br0" timeOffset="-114178.404">3369 5715 0,'0'0'0,"18"0"15,-1-18-15,1 1 16,-18-1 15,0 0-15,-18 18-1,1 0-15,-19 0 32,-52 0-17,0 18 1,17 35-1,36 18 1,35 34 0,53-16-1,18-54 1,-18-18 0,17-52-1,-17-18 1,18-35-1,-54 70-15,18-70 16,-35 53 0,0 17-1,0 36 1,-17 17 0,17 18 15,0 18-16,0-1 1,17-17 0,1-35-1,17-36 1,-17 18-16</inkml:trace>
  <inkml:trace contextRef="#ctx0" brushRef="#br0" timeOffset="-113757.588">3792 5856 0,'0'18'16,"-17"-1"-1,17 19 1,0-19 0,0-34 30,0-1-46,0 0 16,0-52 0,0-18-1,0 52-15,35-34 16,18 52 0,0 18-1,35 35 1,-17 36-1,-36 0 1,-35 34 0,0-34-1,0-18 1,0-18 15,0-88-15</inkml:trace>
  <inkml:trace contextRef="#ctx0" brushRef="#br0" timeOffset="-113411.309">4480 5715 0,'0'0'0,"0"-18"15,18-17 1,-18 17 0,-18 18-1,1 0 1,-36 36 15,0 17-15,18 35-1,35-35 1,17 35 0,1-53-16,-1-35 15,36 35 1,71-87 0,-1-19-1</inkml:trace>
  <inkml:trace contextRef="#ctx0" brushRef="#br0" timeOffset="-112996.638">4780 5768 0,'0'0'0,"-35"0"15,17 0 1,36 0 31,-18-18-32,35 1 1,18-19 0,-53 19-16,18-36 15,-18 18 1,-18 17 0,-35 18-1,0 18 1,0 34-1,18 19 1,35 17 0,18 0-1,35-17 1,17-36 0,18-35-1,1-35 16,-37 0-31</inkml:trace>
  <inkml:trace contextRef="#ctx0" brushRef="#br0" timeOffset="-112047.44">6103 5503 0,'0'0'0,"0"18"32,18-18-17,-1 0 1,1 0-16,17-35 16,18-18-1,-18-18 1,-35 18-1,-17 0 1,-54 53 0,-35 0-1,18 71 1,35-1 0,53 36-1,36 18 1,34-18-1,18-1 17,-17-16-17,-36 16 1,-52-52 0,-19-17-1,-52-1 1,0-17-1,0-18 1,35-18 0,17-17-1,54-18 1,17 17 0</inkml:trace>
  <inkml:trace contextRef="#ctx0" brushRef="#br0" timeOffset="-111616.123">6509 6015 0,'0'-18'31,"17"18"-31,-17-35 16,18 17-1,0 1-15,-1-19 16,19-17 0,-36 18-1,0 18 1,-18-1 0,-53 36-1,1 52 1,70 18-1,0 0 17,35 1-17,18-19 1,35-34 0,-17-36-1,-1-36 1,1-70-1,-53 53-15</inkml:trace>
  <inkml:trace contextRef="#ctx0" brushRef="#br0" timeOffset="-111299.548">6967 5433 0,'0'0'0,"0"-53"15,0 18 1,0 52 31,-17 1-32,17-1-15,-18 54 16,18 35 0,0 17-1,0 1 1,0 17-1,0-35 1,0-71-16,0 36 16,0-54-1,18-34 1,17-54 0</inkml:trace>
  <inkml:trace contextRef="#ctx0" brushRef="#br0" timeOffset="-110900.252">7144 5803 0,'0'18'32,"17"-18"-17,1 0 1,0 0-1,-1 0-15,19-35 16,-19-1 0,1-17-1,-18 18 1,-35 35 0,-1 18-1,-17 35 1,36 17-1,17 18 1,17 1 15,36-1-15,-35-53 0,70-35-1,-53-18-15</inkml:trace>
  <inkml:trace contextRef="#ctx0" brushRef="#br0" timeOffset="-110534.45">7444 5997 0,'17'18'31,"-17"-36"16,0 1-47,-17-19 16,17-34-1,0 52-15,0-52 16,35-19 15,0 54-15,18 35 0,0 35-1,18 54 1,-36 34-1,-18-35 1,-17-35 0,-17 0-1,34-71 17,1 1-32</inkml:trace>
  <inkml:trace contextRef="#ctx0" brushRef="#br0" timeOffset="-110300.216">8202 5733 0,'0'0'0,"0"-18"0,0 36 47,0-1-47,0 1 16,0 52-1,18 1 1,-18-18 0,0 0-1,-18-88 17</inkml:trace>
  <inkml:trace contextRef="#ctx0" brushRef="#br0" timeOffset="-110134.105">8202 5609 0,'0'0'0,"0"-17"0,0-54 16,-18 53-1,18 1 17,-17 17-17,17 17 1,17 1-1</inkml:trace>
  <inkml:trace contextRef="#ctx0" brushRef="#br0" timeOffset="-109619.219">8555 5644 0,'0'18'47,"0"0"-31,0-1 0,-18 36-1,18 18 1,35-18-1,18-18 1,-35-35-16,35 0 16,18 0-1,-19-53 1,-16-35 0,-19 17-1,1 18 1,-18 71 31,-18 17-32,18-17-15,0 35 16,0 17 0,36-17-1,-19 0 1,1-35-1,0-18-15</inkml:trace>
  <inkml:trace contextRef="#ctx0" brushRef="#br0" timeOffset="-109103.529">9031 5874 0,'-18'0'62,"18"-18"-62,-35 0 16,35 1-16,-17-18 16,17-36-1,17 0 17,18 1-17,36 70 1,17 70-1,-35 19 1,-35-19 0,-18-52-1,17 17 1,-17-88 15,0 36-31,36-72 16,-1-16-1,18 16 1,35 72 0,0 70-1,-17 35 1,-36 53 15,-35-88-15,-35 35-1,-53-35 1,-18-53-16</inkml:trace>
  <inkml:trace contextRef="#ctx0" brushRef="#br0" timeOffset="-108321.308">1782 6685 0,'0'0'0,"-36"0"16,-34 0-1,34 18 1,19-18-16,34 0 31,107 0-15,35 0-1,176-18 1,70 0 0,-246 18-16,176 0 15,177-17 1,-336-1 0,-105 1 15,-36 17-16,-17 0 1,17 0 15,0-18-15</inkml:trace>
  <inkml:trace contextRef="#ctx0" brushRef="#br0" timeOffset="-107701.118">5980 6579 0,'0'0'0,"-18"0"16,0 0-1,-17 0 1,0 0-1,-1 0 1,54 0 31,0 0-31,17 0-16,18 0 0,194 0 15,211 0 16,-87 0-15,317 0 0,17 0-1,-140 0 1,-71-17 0,-318-1-1,-88 18 1,-52-18-1,-19 18 1</inkml:trace>
  <inkml:trace contextRef="#ctx0" brushRef="#br0" timeOffset="-101281.15">1199 7620 0,'-17'0'16,"17"-18"-1,0 36 32,17-18 0,1 0-47,0-18 16,-1 1-1,19-19-15,17-52 16,-18-18 15,-35 1-15,-18 105-1,-17 17 1,-53 54 0,35 35-1,18-18 1,35 0-1,70-35 1,1-35 0,-1-18-1,-35 0 1,-52 0 0</inkml:trace>
  <inkml:trace contextRef="#ctx0" brushRef="#br0" timeOffset="-101065.933">1270 7796 0,'-35'18'16,"-53"35"-1,211-124-15,-335 195 16,106-36 15,71 18-15,35-71-16,18-70 16,52 88-1,-17-53 1,53 0-1,-18-35 1,-17-36 0,17-35-1,-17 18-15</inkml:trace>
  <inkml:trace contextRef="#ctx0" brushRef="#br0" timeOffset="-100548.618">1834 7197 0,'0'0'0,"0"-18"16,0 0 0,0 1-1,0 34 32,0 1-47,0 35 16,0-35-16,-17 87 15,-1 37 1,-17-1 15,0 0-15,17-35 0,-88 52-1,36-69 1,122-107-1,1 0 1,-17-17 0,52 0-1,-35-1 1,-18 19-16</inkml:trace>
  <inkml:trace contextRef="#ctx0" brushRef="#br0" timeOffset="-100334.113">2064 7814 0,'17'0'0,"-34"0"0,52 0 16,-35 18 31,0 17-31,0 0-1,0-17-15,0 17 16,0-17-1,0-1 1,-18-17 0</inkml:trace>
  <inkml:trace contextRef="#ctx0" brushRef="#br0" timeOffset="-100183.219">2046 7620 0,'0'0'16,"0"-35"-16,18-1 0,-18-52 15,0 71 1,0 34 31,0 19-47</inkml:trace>
  <inkml:trace contextRef="#ctx0" brushRef="#br0" timeOffset="-99434.86">2663 7691 0,'0'0'0,"18"-18"16,0 0 0,-18 1-1,0-1 17,-36 18-17,-16 0 1,-1 35-1,0 36 1,53-1 0,17-17-1,36-17 1,-35-36-16,35-18 16,-18-17-1,-17-1 1,-18 1-1,0 17 1,0 36 0,0 35 15,0 35-15,0 36-1,17 52 1,1-35-1,0 0 1,-36 89 0,-17-142-1,-18-71 1,-35-34 0,17-71-1,18-1 1,36-52-1,34 18 1,54-18 0,17 35-1,18 18 1</inkml:trace>
  <inkml:trace contextRef="#ctx0" brushRef="#br0" timeOffset="-99218.278">2893 7867 0,'0'-18'16,"17"18"15,-17 18-15,0 0-1,0 34 1,0-16-1,0-1 1,-17-17 0</inkml:trace>
  <inkml:trace contextRef="#ctx0" brushRef="#br0" timeOffset="-99052.712">2857 7532 0,'0'0'0,"0"-35"16,0 17-1,-17 18 17</inkml:trace>
  <inkml:trace contextRef="#ctx0" brushRef="#br0" timeOffset="-98368.468">3157 7267 0,'0'0'16,"0"-17"-16,0-19 15,0 54 32,18 35-31,17 70 0,-35 18-1,0 53 1,0-105-1,0 16 1,-17-34 0,17-18-1,0-71 32,17-35-31,19 18-1,16-53 1,37 17 0,-1 36-1,0 35 1,-53 0-16,54 53 16,-19 0-1,-35 17 1,-35 1-1,-53-18 1,1-35 0,34-1-16,-70 1 15,-1-18 1,19 0 15,-1-18-15,71-17-1,18 35-15</inkml:trace>
  <inkml:trace contextRef="#ctx0" brushRef="#br0" timeOffset="-98153.437">3863 7885 0,'0'0'0,"18"-18"0,17 0 16,0 18-1,-17 0 1,-18 18-1,0 17 1,0 18 0,-18 0-1,0-18 17,1-17-17,17-36-15</inkml:trace>
  <inkml:trace contextRef="#ctx0" brushRef="#br0" timeOffset="-97972.667">4004 7638 0,'0'0'16,"0"-36"-16,0 19 0,0-19 16,0 19-1,18 17 48</inkml:trace>
  <inkml:trace contextRef="#ctx0" brushRef="#br0" timeOffset="-97487.539">4357 7320 0,'0'0'0,"0"-18"16,0-34-1,0 34 1,0 36 31,0-1-47,0 18 15,0 71 1,0 35 0,-18 1-1,18-19 16,-17-105-31,17 70 16,0-18 0,0-34-1,0 17 1,17-36 0,18-17-1,54-53 1,-36-17-1</inkml:trace>
  <inkml:trace contextRef="#ctx0" brushRef="#br0" timeOffset="-97321.375">4604 7849 0,'0'0'0,"0"18"47,0 0-47,0 34 16,-18-16 15,0 17-15,1-36-1,-1-17 1</inkml:trace>
  <inkml:trace contextRef="#ctx0" brushRef="#br0" timeOffset="-97172.556">4568 7497 0,'0'-36'16,"0"72"-16,0-107 0,0 36 15,0 17 1</inkml:trace>
  <inkml:trace contextRef="#ctx0" brushRef="#br0" timeOffset="-96805.917">4974 7250 0,'0'0'15,"0"-18"-15,18 0 16,-18 1-1,0 52 32,0 0-47,0 71 16,0 35 0,0 0-1,-18-17 16,18-18-15,0-36 0,0-35-1,18-35-15,17 0 16,-17-17-16</inkml:trace>
  <inkml:trace contextRef="#ctx0" brushRef="#br0" timeOffset="-96407.019">5239 7761 0,'0'-18'0,"0"1"16,0 52-16,0-53 31,0 71-15,0 0 0,53 0-1,-18-18 1,18-35-1,17-17 17,-17-36-17,-35 35-15,17-35 16,-17 0 0,0 36-1,-36 52 16,0 0-15,1 106 0,17-17-1,0 52 1,0 1 0,-36-71-1</inkml:trace>
  <inkml:trace contextRef="#ctx0" brushRef="#br0" timeOffset="-96290.468">5433 8819 0,'0'0'0,"-36"0"15,1 0 1,-53-17 0,-35-54-1,-1-17 1,71-53 0,53 17-16</inkml:trace>
  <inkml:trace contextRef="#ctx0" brushRef="#br0" timeOffset="-95857.307">5062 7373 0,'0'0'0,"-17"0"15,-1 0 1,0 0 0,89-18 31,0 18-47,34 0 15,19-17 1,-89 17-1,36-18-15,-36 18 16</inkml:trace>
  <inkml:trace contextRef="#ctx0" brushRef="#br0" timeOffset="-94859.4">5539 8290 0,'0'18'0,"0"0"78,-18-18-62,18 17-1,0 1 1,0-1-16,0 1 16,-18-18-1,1 0 1,17 53 0,176-53-1,-176 18-15,-53 17 16,-17 18-1,52-18 1,0-17 0,54-18 15,-72 35-15,1 0-1,17-17 1,18 0-1,-17 17 1,17-17 0,-18 17-1,0-18 1,-17 1 0,-35-18-1,-1 0 1,18-18-1,36 18 1</inkml:trace>
  <inkml:trace contextRef="#ctx0" brushRef="#br0" timeOffset="-94052.502">6085 7620 0,'0'18'15,"0"-1"17,18-17 15,17 0-32,89 0 1,87 0-1,54 0 1,-36 0 0,-88 0-1,-123 0-15,35 0 16,-35 0 0,-18-17 62,-18-1-47,0 0-31,1 1 16</inkml:trace>
  <inkml:trace contextRef="#ctx0" brushRef="#br0" timeOffset="-93559.858">7020 7426 0,'0'0'0,"0"-18"31,-17 18 0,17 18-15,0 17-1,35-17 1,35 35 15,-34-36-31,52 19 16,-35-19-1,-36 1 1,1-18 0,-18 18-1,-18 17 1,-34 0 0,-37 36-1,1-18 1,0 0-1,17-1 1,19-34 0,34-18-1,18-18 1</inkml:trace>
  <inkml:trace contextRef="#ctx0" brushRef="#br0" timeOffset="-91248.045">8396 7373 0,'0'-18'16,"18"18"-16,-18-17 31,17 17-15,1 0-1,-18 17 1,0 1 0,0 35-1,-18 70 1,18-87-16,-17 87 15,-1-17 1,0-35 0,1-19-1,17-34 1,-18-18 0,18-53 15,35-35-16</inkml:trace>
  <inkml:trace contextRef="#ctx0" brushRef="#br0" timeOffset="-90532.931">8449 7408 0,'0'0'0,"-18"0"0,18-17 16,-17-19-1,17-17 1,35 1-1,0-1 17,36-18-17,17 53 1,36 18 0,-19 53-1,-69 0 1,-36 35-1,-89 1 1,-16-19 0,-1-17-1,53-18 1,123-35 15,54 0-15,-89 18-16,53 17 15,-35 36 1,-35-1 15,-18 1-15,-35-18 0,-54 0-1,-16-36 1,-19-17-1,18-17 1,36-1 0,17 1-1,53-19 1,35 1 0,0 17-16</inkml:trace>
  <inkml:trace contextRef="#ctx0" brushRef="#br0" timeOffset="-89916.565">9366 7726 0,'0'-18'0,"0"1"32,0-1-17,0 0 1,-17 18 0,-1-17-1,-17 17 1,17 0-16,-17 0 15,-18 53 1,18-1 15,35 1-15,0 0 0,52-17-1,19-19 1,0-17-1,-36-53 1,0-17 0,-17-18-1,-1 52 1,-17 19 0,0 52-1,0 18 1,0 0-1,36 17 1,-19-34 0,1-1 15,17-35-15,1 0-16</inkml:trace>
  <inkml:trace contextRef="#ctx0" brushRef="#br0" timeOffset="-89417.281">10089 7620 0,'0'0'16,"18"-18"-16,0 1 15,-18-19 1,-18 19 31,0 17-32,-17 0 1,18 0-16,-1 17 16,-35 19-1,53 17 1,18 35-1,52-35 1,-17 0 0,0-18-1,-35-17 1,-18-1 0,-18 1-1,-53-1 1,-17-17 15,0 18-31,35-18 16,35 0 15,1-18-15,70-17-16</inkml:trace>
  <inkml:trace contextRef="#ctx0" brushRef="#br0" timeOffset="-89167.95">10425 7655 0,'0'0'0,"35"-17"15,-35-1 1,17 18 0,-17 18-1,0-1 1,0 36-1,0 0 1,0-18-16,0-17 16,-17 35 15,-1-53-15,18-18-16</inkml:trace>
  <inkml:trace contextRef="#ctx0" brushRef="#br0" timeOffset="-89002.22">10407 7373 0,'0'0'15,"0"-35"-15,18-36 16,-18 36 0,17 35 15,-17 18-16</inkml:trace>
  <inkml:trace contextRef="#ctx0" brushRef="#br0" timeOffset="-88685.861">11007 7497 0,'0'0'16,"17"-36"-1,1 36 1,-18-17 0,-18 17-1,-52 0 1,52 17-16,-35 36 16,-35 53-1,70-35 1,18 17-1,53-35 1,35-36 0,18-52-1,0-36 1</inkml:trace>
  <inkml:trace contextRef="#ctx0" brushRef="#br0" timeOffset="-87851.308">12506 7197 0,'-18'17'0,"36"-34"62,0-1-62,35-35 16,-18-17-1,-18 17 1,-17 0 15,-17 35-31,-36 0 16,-53 36-1,18 35 1,35 35 0,53 18-1,53 35 1,35-17 0,0-19-1,-17-16 1,-36-36-1,-35-1 1,-18-34 0,-52 0-1,-36-18 1,0 0 15,36 0-15,34 0-1,36-36 1,36 1 0</inkml:trace>
  <inkml:trace contextRef="#ctx0" brushRef="#br0" timeOffset="-87420.504">12947 7585 0,'0'0'16,"18"-18"15,-1 0-31,18 1 16,-17-18 0,0-1 15,-1 1-16,-34 35 17,-19 18-17,1 17 1,18 18 0,17-18-16,0 36 15,17-1 1,18-17-1,1-18 1,-1-17 0,18-18-1,18-53 1,-36-17 0</inkml:trace>
  <inkml:trace contextRef="#ctx0" brushRef="#br0" timeOffset="-87103.087">13441 6985 0,'0'0'0,"-18"-53"31,18 35-31,-17-17 16,17 53 15,0 17-16,0 36 1,0 70 0,0 17-1,0 1 1,0-18 0,0-52-1,0-72 1,0 18-1,0-17-15,0-53 32</inkml:trace>
  <inkml:trace contextRef="#ctx0" brushRef="#br0" timeOffset="-86671.389">13547 7497 0,'0'17'32,"0"1"-17,17-18 17,1 0-17,0-18-15,17-35 31,0 0-15,-35 0 0,0 36-1,-18 17 1,1 0-16,-1 53 16,-17 17-1,35 18 1,0-17-1,35-18 1,18-18 0,35-35-1,-35-17 1,-35-1 0</inkml:trace>
  <inkml:trace contextRef="#ctx0" brushRef="#br0" timeOffset="-86222.635">13988 7585 0,'0'0'0,"-18"0"31,0 17-15,18 19 0,-17-19-1,17 1 16,0-36-15,-18 1 0,0-36-1,18-35 1,0-18 0,18 70-16,17-17 15,89 36 1,17 70 15,-35 17-15,-18 19-1,-70-1 1,-18-18 0,-36-17-1,19-18 1,34-70 15,1 18-31</inkml:trace>
  <inkml:trace contextRef="#ctx0" brushRef="#br0" timeOffset="-86006.784">14623 7461 0,'0'0'0,"35"-35"15,-17 35 1,-18 18-1,0 17 17,0 18-17,0 35 1,0-53 0,-18-17-1,0-36 1,1 1-1</inkml:trace>
  <inkml:trace contextRef="#ctx0" brushRef="#br0" timeOffset="-85839.543">14587 7232 0,'0'-35'0,"0"70"0,0-88 0,0 0 16,0 18-1,0 17 1,18 36 31,0-18-32</inkml:trace>
  <inkml:trace contextRef="#ctx0" brushRef="#br0" timeOffset="-85307.879">15046 7355 0,'0'-17'31,"-18"34"0,1-17-15,-1 53 0,18 36-1,0-1 1,35 0 0,36-53-1,-18-35 1,0-35-1,-18-36 1,-17 18-16,-18-17 16,17-54-1,-17 89 1,0 88 15,0 35-15,18 0-1,17 1 1,-17-72 0,-1 19-1,19-36 1</inkml:trace>
  <inkml:trace contextRef="#ctx0" brushRef="#br0" timeOffset="-84758.208">15434 7602 0,'0'18'47,"-18"-18"-32,1 0 32,-1-18-47,0-35 16,1-17-1,17-18 1,53-1 0,35 72 15,0 52-15,-53 0-16,36 54 15,-18-1 1,-35-35-1,-18-36 1,0-34 15,0-54-15,0 36-16,35-71 16,35-35-1,19 70 1,16 54-1,-16 105 17,-37 35-17,-52-87-15,0 87 16,-35-35 0,-35-17-1,-36-53 1,71-18-16</inkml:trace>
  <inkml:trace contextRef="#ctx0" brushRef="#br0" timeOffset="-83792.644">8696 9049 0,'18'0'16,"-18"-18"-16,17 0 16,1 1 15,0-18-15,-18-1-1,-18 1 1,-35 17-1,-35 18 1,-36 18 0,1 17-1,17 36 1,88-36-16,-17 36 16,35 70-1,53-53 1,53-17-1,-36-54 1,54 1 0,-18-53-1,-18-18 17,35-53-17</inkml:trace>
  <inkml:trace contextRef="#ctx0" brushRef="#br0" timeOffset="-83410.301">8996 8661 0,'0'0'0,"0"-53"15,0 35 1,0 36 31,0-1-47,0 72 15,17 34 17,1 18-17,-18-53 1,0 36-1,18-18 1,-18-89-16,0 36 16,17-53 15,19-35-15,17 0-1</inkml:trace>
  <inkml:trace contextRef="#ctx0" brushRef="#br0" timeOffset="-82861.276">9631 9084 0,'0'0'16,"0"-18"-1,-18-17 16,18 17-31,-35 1 32,0-1-17,-1 18 1,-52 0 0,71 18-16,-54 35 15,53 17 1,1 1-1,70-18 1,35-18 0,-18-35-1,19-18 17,-37-35-17,1-17 1,-35 35-1,-36 52 17,18 19-17,0-1-15,0 18 16,36 0 0,-19-36-1,19 1 1,16-36-1,1-17 1</inkml:trace>
  <inkml:trace contextRef="#ctx0" brushRef="#br0" timeOffset="-82478.948">10072 9137 0,'35'-53'0,"-70"106"16,105-159-16,-70 71 31,0 17-31,0 1 15,-17 17 17,-19 35-17,1 0 1,35 18 0,0 0-1,18-35-15,35 52 16,-18-17-1,-17-35 1,-36 17 0,-35-17-1,0-18 1,-53 0 15,53 0-15,36 0-1,34-18 1,1 0-16</inkml:trace>
  <inkml:trace contextRef="#ctx0" brushRef="#br0" timeOffset="-82046.426">10354 9084 0,'0'0'0,"18"-35"15,17-1 1,-17 1-1,-1 18 1,-34 17 47,17 17-63,-18 1 0,0 17 15,18 18 16,0 0-15,18-35-16,0 34 16,17-16-1,-35-1 1,0-17 0,0-1-1,-53 1 1,0 0-1,0-18 1,18 0 0,17 0-1,18-18 1</inkml:trace>
  <inkml:trace contextRef="#ctx0" brushRef="#br0" timeOffset="-81857.978">10566 9155 0,'53'-18'16,"-106"36"-16,123-36 16,-70 36-1,0-1 1,0 18 0,0 1-1,-17 17 1,-1-36-1,0-17 1</inkml:trace>
  <inkml:trace contextRef="#ctx0" brushRef="#br0" timeOffset="-81694.714">10601 9084 0,'0'0'15,"18"-106"-15,-18 18 31,0 53-15,17 35 31</inkml:trace>
  <inkml:trace contextRef="#ctx0" brushRef="#br0" timeOffset="-81379.427">11183 8978 0,'18'-17'15,"-18"-1"-15,-18 18 47,0 18-47,-52 17 16,52-18-1,-70 54 1,53-18 0,17 17-1,71-17 1,123-17 0,-70-36-1,53-36 1,-71 1-16</inkml:trace>
  <inkml:trace contextRef="#ctx0" brushRef="#br0" timeOffset="-80482.244">12735 8661 0,'0'-18'62,"18"18"-46,0-18-16,17 1 16,0-36-1,-17-18 1,-18 18 0,-36 18-1,19 35-15,-71 0 16,-18 35 15,18 36-15,88 35-1,17 0 1,142 52 0,-53-69-1,-18-19 1,-53-17-1,-35-18 1,-53-17 0,-52 17-1,-89-17 1,70-1 0,53-17-1,54 0 1,87-35 15,-17 18-31</inkml:trace>
  <inkml:trace contextRef="#ctx0" brushRef="#br0" timeOffset="-80049.262">13123 9102 0,'0'0'0,"18"0"47,0 0-31,-1 0-16,19-18 16,-1-17-1,0-18 1,-35 35-16,0-35 15,0 18 1,-53 35 15,0 35-15,18 18 0,17 35-1,36 1 1,17-37-1,18 1 1,-18-35 0,36-18-1,-18 0 1,-18-53 0</inkml:trace>
  <inkml:trace contextRef="#ctx0" brushRef="#br0" timeOffset="-79750.682">13564 8643 0,'0'0'0,"0"-35"15,-17-53 1,17 52 0,0 19-1,0 52 1,0 53-1,0 89 1,0-72 0,17 36-1,-17-35 1,18-18 0,-18-52-1,35-36 1,-17-18-1</inkml:trace>
  <inkml:trace contextRef="#ctx0" brushRef="#br0" timeOffset="-79400.373">13741 8996 0,'17'0'78,"-17"-18"-78,18 18 0,0-17 15,-1-19 1,-17 1 0,0 17-16,-17 18 31,-1 36-16,0 17 1,18 17 0,0-17 15,0-35-31,18 17 16,35 0-1,-35-35-15</inkml:trace>
  <inkml:trace contextRef="#ctx0" brushRef="#br0" timeOffset="-78984.525">13917 9207 0,'0'0'0,"0"18"16,18-18 0,-1-18 15,-17 1-15,0-1-16,0-17 15,0-18 1,0-18-1,18 19 1,17 16 15,18 36-15,-18 18 0,18 17-1,-17 0 1,-19 18-1,-17-17 1,0-1 0,0 0-1,0-17 1,0-1 0,0-34 30,0-1-46,0 1 16</inkml:trace>
  <inkml:trace contextRef="#ctx0" brushRef="#br0" timeOffset="-78744.406">14482 8943 0,'0'0'0,"0"-18"16,0 1-1,0 34 17,0 1-32,0 0 15,0 34 1,0-34-16,0 35 16,0-35-1,-18-36 32</inkml:trace>
  <inkml:trace contextRef="#ctx0" brushRef="#br0" timeOffset="-78601.899">14376 8678 0,'0'0'0,"0"-70"15,0 17 1,0 35-1,53 36 17</inkml:trace>
  <inkml:trace contextRef="#ctx0" brushRef="#br0" timeOffset="-78085.062">14799 8731 0,'0'18'47,"0"0"-31,0 17-1,0 0-15,0 0 16,0 54-1,18-19 1,17 1 0,35-36-1,1-35 1,0-35 0,-54-1-16,36-34 15,-18-18 1,-17-1-1,-18 37 1,-18 87 15,1 53 1,17 0-17,35-35 1,18 0-1,18-35 1,-1-18 0,-52 0-16</inkml:trace>
  <inkml:trace contextRef="#ctx0" brushRef="#br0" timeOffset="-77552.546">15434 9031 0,'-18'0'15,"36"0"-15,-53 18 16,35-1-1,-18 1 1,18-36 15,0-17 1,0-18-17,0-35 1,35 17-1,-35 54-15,53-18 16,18 52 0,-1 71-1,-17-17 1,-35-1 0,0-34-1,-18-54 16,0-35-15,35-35 0,18-18 15,35 53-31,-17 36 31,17 87-15,-53 18-1,-17 18 1,-36-18 0,-35-35-1,0-17 1,36-36-16,-19 0 16</inkml:trace>
  <inkml:trace contextRef="#ctx0" brushRef="#br0" timeOffset="-76372.884">16545 7003 0,'0'0'0,"0"-18"16,-17 18-16,17-18 15,-18 1 1,18-19-1,0 1 1,53 0 0,0 17-1,0 36 1,0 35 0,0 53-1,-18-1 1,-18-34-1,19 70 1,17-88 0,35-35-1,0-18 1,-17-71 0,-18 18 15,-53 18-16,-18 35 1,-17 35 0,-54 71-1,37 35 1,16 53 0,19 0-1,-19 159 1,36-36-1,-17-34 1,-19-36 0,-34-71-1,-71-88 1,-53-52 0,17-54-1,71-53 16,89 54-31</inkml:trace>
  <inkml:trace contextRef="#ctx0" brushRef="#br0" timeOffset="-71262.155">1305 10513 0,'0'0'0,"0"-18"15,0 36 48,0-1-63,-17 1 16,17 0-16,0 35 15,0 70 1,0 1-1,-18-1 1,18-17 0,-18-36-1,18-52-15,0 0 16,0-36 0,0-35-1,18 0 1</inkml:trace>
  <inkml:trace contextRef="#ctx0" brushRef="#br0" timeOffset="-70930.375">917 10672 0,'-35'0'0,"70"0"0,-123-18 15,35 0 1,71 1 0,105-19-1,36 1 1,35 0 0,-106 17-1,0 0 16,-88 36 16,18 0-31,0-1 0</inkml:trace>
  <inkml:trace contextRef="#ctx0" brushRef="#br0" timeOffset="-70580.231">1852 10883 0,'0'18'47,"0"-1"-16,0 1-31,-18 17 16,18 1-16,0 17 16,0 17-1,0-17 1,0-18-1,-17-52 17,-1-1-32,18-17 0</inkml:trace>
  <inkml:trace contextRef="#ctx0" brushRef="#br0" timeOffset="-70448.318">1834 10777 0,'0'-35'0,"0"70"0,0-105 16,-17 17-16,-1 0 31,1 35-15,34 18-1</inkml:trace>
  <inkml:trace contextRef="#ctx0" brushRef="#br0" timeOffset="-69731.144">2222 10971 0,'0'53'31,"0"-106"-31,0 124 0,0-53 0,0 17 16,0 0 15,0-17-15,0-1-1,0-34 32,-17-19-31,-1-16-1,1-37 1,17-16 0,35 52-1,35 17 1,36 36 0,0 36-1,-18 17 1,-52 17-1,-19-17 1,-17-35 15,0-36-15,0-17 0,0-53-1,18-1 1,-1 72-16,19-19 15,34 54 1,18 88 0,-52 0-1,-36-36 1,17 18 0,-17-35-1,-17-35 1,17-36-1,35-35 17</inkml:trace>
  <inkml:trace contextRef="#ctx0" brushRef="#br0" timeOffset="-69532.104">3228 10830 0,'18'-17'0,"-36"34"0,36-52 15,-18 53 16,0 35-15,0-1 0,0 19-1,0-53-15,0 17 16,0 0 0,0-52-1</inkml:trace>
  <inkml:trace contextRef="#ctx0" brushRef="#br0" timeOffset="-69366.59">3175 10742 0,'0'-53'15,"0"106"-15,-18-212 16,18 89 0,-17 52-1,-1 36 1,18-1-1,18-17-15</inkml:trace>
  <inkml:trace contextRef="#ctx0" brushRef="#br0" timeOffset="-68967.223">3616 11007 0,'0'0'0,"18"17"0,-18 19 15,17-19 1,-17-70 31,0 36-47,0-1 16,0-53-1,0-34 1,36 16-1,87 54 1,-17 70 0,-18 36-1,-35 17 1,-53 0 0,0-17-1,-18-36 1,1-17-1,17-36 1,17 18 0</inkml:trace>
  <inkml:trace contextRef="#ctx0" brushRef="#br0" timeOffset="-68383.803">4551 10619 0,'0'-18'0,"0"36"0,-18-71 15,-35 53 1,0 0 0,-17 70-1,52 18 1,18 1 0,35-36-1,18-53 1,0-53-1,-17-36 1,-1-34 0,-35 52 15,0 54-15,0 34-1,-18 72 1,18 69-1,0 54 1,18 17 0,35-17-1,-36-36 1,-34-70 0,-36-35-1,-18-54 1,-17-70-1,53 1 1,0-54 15,35-35-15,52-36 0,54-70-1,0 106 1,-53 88-16</inkml:trace>
  <inkml:trace contextRef="#ctx0" brushRef="#br0" timeOffset="-67985.404">5062 10619 0,'0'0'15,"18"-18"-15,-18-17 16,0 17-1,-18 18 1,1 0 15,-1 0-31,0 0 16,1 18 0,-1 17-1,36 36 1,35 34-1,35 1 1,-53-18 0,-35-35-1,-17 0 1,-89-18 0,0-17-1,18 0 1,52-18-1,36-18 1</inkml:trace>
  <inkml:trace contextRef="#ctx0" brushRef="#br0" timeOffset="-67667.686">5750 10724 0,'0'0'0,"0"-17"16,18 17 62,-18-18-78,18 1 16,-18-1-1,0 0-15,0 1 16,0-1 0,-36 18-1,19 18 1,17 35 15</inkml:trace>
  <inkml:trace contextRef="#ctx0" brushRef="#br0" timeOffset="-67403.044">5874 11024 0,'0'0'0,"0"18"0,0 17 16,17-17 0,-17-1-1,0 1 1,0-36 15,0 1-15,0-1-16,0 1 15,-35 17 1,0 0 15,17 0-31</inkml:trace>
  <inkml:trace contextRef="#ctx0" brushRef="#br0" timeOffset="-66803.529">1570 12047 0,'0'0'0,"-18"0"0,-52 0 15,34 0 1,19 0-1,87-17 17,265-36-17,36 0 1,35 0 0,-36 18 15,-123-1-16,-177 36 1,-52 0-16,17 0 16,1 0-1,-1-17 1,0-1 0</inkml:trace>
  <inkml:trace contextRef="#ctx0" brushRef="#br0" timeOffset="-65772.311">7620 10795 0,'0'0'0,"0"18"16,-18-1-1,1-17 1,-1 0 0,0-17-1,18-19 16,18 1-15,0 17-16,17-17 16,18 0-1,17 35 1,1 18 0,-18 70-1,-53 35 1,-88 1-1,0-19 1,-1-16 0,36-36-1,36-53 1,34-18 31,19 18-32,17 0 1,0 18 0,-18-1-1,0 19 1,-17-36-16,-1 17 16,1-17-1,0 0-15</inkml:trace>
  <inkml:trace contextRef="#ctx0" brushRef="#br0" timeOffset="-64989.243">8167 10760 0,'17'0'47,"-17"17"62,0 19-93,0-19 0,0 19-16,0-1 0,0 88 15,36 54 16,-19-71-31,1 17 32,0-17-17,-18-53 1,0-36 0,-18-17-1,-17 0 1,-1-53-1,36-17-15</inkml:trace>
  <inkml:trace contextRef="#ctx0" brushRef="#br0" timeOffset="-64690.558">8255 10901 0,'0'0'0,"0"-53"16,0 35-1,35 1 17,53 17-17,1 17 1,-19 19 0,-35 16-1,-52 37 1,-71-19-1,17-35 1,1-17 0,52-18-1,18-18 1</inkml:trace>
  <inkml:trace contextRef="#ctx0" brushRef="#br0" timeOffset="-64057.649">8749 10866 0,'0'17'31,"0"1"-15,0 35-1,0 0 1,0-18-1,0-17 1,0-36 15,0 0-31,-18-70 16,18-18 0,0 18-1,18 53 1,52 52-1,1 54 1,-36-36 0,1 18-1,-1 18 1,-18-36 0,-17-88 15,0 35-31,0-70 15,0 0 1,18 35 0,17 53-1,36 35 1,17 89 0,-53-54-1,-35 72 1,-17-72-1,-19-35 1,19-17 15,17-53-15,0 17-16</inkml:trace>
  <inkml:trace contextRef="#ctx0" brushRef="#br0" timeOffset="-63758.822">9772 10866 0,'0'0'15,"-18"0"-15,1 0 32,34 0-1,1 0-16,17 0-15,71 0 16,-18-18 0,-70 0-1,35 1 1,-53-1 0,0 0-1,0 1 1,0-1-16</inkml:trace>
  <inkml:trace contextRef="#ctx0" brushRef="#br0" timeOffset="-63026.595">10372 10530 0,'0'0'0,"0"-17"0,0-36 31,17 35-15,-17 36 31,0-1-47,0 19 15,0-19-15,0 36 16,-17 18-1,17 35 1,-18-18 0,18-35-1,0-36 1,18-17 31,-18-17-47,35-1 15,0-17 1,-17 35 0,17-18-1,0-35 17,1 18-17,-36 0 1,0-36-1,0 1 1,0 34 0,0 19-16,-18 17 31,18 35-15,-18 36-1,18 52 1,0-35-1,0 18 1,0-71-16,18 36 16,-18-53 15,0-36 0,18-17-31</inkml:trace>
  <inkml:trace contextRef="#ctx0" brushRef="#br0" timeOffset="-62693.655">10760 10636 0,'0'0'0,"0"-17"0,17-19 16,-17 19 0,0 34 15,-17 36-16,17 71 1,17 34 0,19 19-1,-19 52 17,1-105-17,-18-54 1,0-35-1,-18-35 1,1-17 0,-19-36-1,19-18 1</inkml:trace>
  <inkml:trace contextRef="#ctx0" brushRef="#br0" timeOffset="-62410.639">10866 10689 0,'0'-35'16,"0"70"-16,17-88 0,36-17 31,0 34-15,18 19-1,-19 34 1,1 54-1,0 17 1,-53 18 0,-17-18-1,-72-17 1,-16-54 0,52-17-16</inkml:trace>
  <inkml:trace contextRef="#ctx0" brushRef="#br0" timeOffset="-61811.456">11359 10742 0,'0'0'0,"18"0"16,0 53 15,-18 18-16,0-36 1,0-18 0,0-34-1,0-1 1,0-35 0,0 18-16,17-53 15,19 0 1,34 70-1,18 36 1,1 70 0,-37 0-1,-34-35 17,-18-35-32,-18-71 46,18-18-30,0-17 0,53 0-1,-35 70-15,53 0 16,17 36 0,-18 70-1,-34-17 1,-36 52-1,0 1 1,-36-89 0,1-17-1,17-54 1</inkml:trace>
  <inkml:trace contextRef="#ctx0" brushRef="#br0" timeOffset="-61046.491">13247 10866 0,'0'0'0,"0"17"0,-35 1 15,17-18 17,0 0-32,36 0 46,17 0-30,18 0 0,0-18-16,88 18 15,-17-17 1,-36 17 0,-35 0-1,-53-18 32,0 0-31,0 1-16,-36-1 15,1-17 1,17 17 0</inkml:trace>
  <inkml:trace contextRef="#ctx0" brushRef="#br0" timeOffset="-60663.914">13635 10583 0,'0'0'16,"-18"-17"-1,36 17 48,-1 0-63,19 17 15,34 36 17,-17-35-32,18 17 15,-36 0 1,-35-17 0,0 35-1,-53 18 16,0-19-15,0 1 0,0 0-1,36-35 1,34-36 15</inkml:trace>
  <inkml:trace contextRef="#ctx0" brushRef="#br0" timeOffset="-59814.528">14534 10742 0,'0'0'0,"0"18"16,0 17 0,-17 36-1,-1-54-15,-17 71 16,35-35-1,0-17 1,0-19 0,0-34-1,0-1 1,18-106 0,17-17-1,0 36 16,18 16-15,-18 89 0,18 36-1,0 34 1,0 1 0,-35-36-1,-1-35 1,19 0-1,16-53 1,1-17 0,0-19-1,0-34 1,-35 70 0,0 35-1,-18 36 1,0 0-1,0 52 17,0 18-17,-18 18 1,18 18 0,-18-19-1,1 1 1,-1-70-1,18-19 1,0-70 15,0 36-31</inkml:trace>
  <inkml:trace contextRef="#ctx0" brushRef="#br0" timeOffset="-59448.094">15346 10689 0,'0'0'0,"0"-17"16,0-1-1,-18 18 1,-17 18 0,-18 87-1,35-52 1,18 53-1,0-35 1,36-18 0,69-53-1,-69-36 1,34-70 0,-70-17-1,-35 35 1,0 17-1,-1 71 17,19 0-17,17 36 1</inkml:trace>
  <inkml:trace contextRef="#ctx0" brushRef="#br0" timeOffset="-59065.814">15557 10971 0,'0'0'0,"18"18"0,35 17 16,-18-17 0,-35 0-1,0-54 1,0-17 0,0 0-1,0-52 1,18 69-16,17-52 15,71 35 1,18 53 15,17 71-15,-53 88 0,-71-107-1,-52 72 1,-35-89-1,-1-17 1,36-18 0,0-35-1,35 17-15</inkml:trace>
  <inkml:trace contextRef="#ctx0" brushRef="#br0" timeOffset="-58749.792">16528 10848 0,'0'0'0,"-18"0"15,0 18 1,18-1-1,18-17 17,17 0-17,18 0 1,-35 0-16,-1 0 16,19 0-1,-1-17 1,-35-19-1</inkml:trace>
  <inkml:trace contextRef="#ctx0" brushRef="#br0" timeOffset="-58117.366">17216 10530 0,'17'0'47,"-17"-17"-32,0-1 17,18 0-17,-1 1 1,1-1-16,0-35 16,-18 18-1,-36 17 1,-69 18-1,-36 0 1,52 36 0,36 34-1,53-52-15,18 88 16,70 35 0,-35-35-1,35 17 1,-52-17-1,-36-36 1,-36-17 15,-52-53-15,-18 0 0,36-17-1,17-1 1,53 0-1,17-17-15</inkml:trace>
  <inkml:trace contextRef="#ctx0" brushRef="#br0" timeOffset="-57601.491">17480 10901 0,'0'0'0,"18"-35"32,-1-1-32,-17 19 15,-35 17 17,-35 17-17,-19 19 1,19 16-1,70 19 1,53-18 0,17-35-1,-34-18-15,52 0 16,-18-71 0,-17-35-1,-35 36 1,-18 34-1,0 72 17,0-1-32,-18 88 31,18-52-15,0-1-1,18-52 1,0-18-1,17-18 1,0-34-16</inkml:trace>
  <inkml:trace contextRef="#ctx0" brushRef="#br0" timeOffset="-57202.602">17992 10319 0,'0'0'0,"0"-18"0,0 36 63,0 17-48,-36 36 1,36 17-1,0-53-15,0 89 16,0-1 0,0 0-1,0-70 1,0 36 0,36-54-1,17-18 1,17-17-1,-17-52 1,-18-37 0,-35 36-1</inkml:trace>
  <inkml:trace contextRef="#ctx0" brushRef="#br0" timeOffset="-57068.165">17992 10672 0,'-53'0'0,"106"0"0,-159-18 15,35 0 1,89 18 0,88-17-1,17-1 1,-88 0-16</inkml:trace>
  <inkml:trace contextRef="#ctx0" brushRef="#br0" timeOffset="-39039.362">17286 7691 0,'0'0'16,"-18"0"-16,-17 17 15,-35-17 1,-1 0 0,18 0-1,18 0 1,17 0 0,36 0 30,35 0-30,35 18 0,53-18-1,53 0 1,-70 0 0,-54 0-1,-35 0 1,-35-18 62,0 1-62,0-1-16</inkml:trace>
  <inkml:trace contextRef="#ctx0" brushRef="#br0" timeOffset="-38532.133">17709 7461 0,'0'0'0,"-17"0"15,-18 0 1,52 0 31,1 18-31,-1 0-16,72 17 15,-54-18-15,53 36 16,0-17 15,-35-19-15,-18 1-1,-17 0 1,-53-1 15,17-17-31,-52 35 16,-19 18-1,1 18 1,-18-1 0,1-17-1,16-17 1,72-19 0</inkml:trace>
  <inkml:trace contextRef="#ctx0" brushRef="#br0" timeOffset="-26233.553">19209 7250 0,'0'0'0,"0"-36"47,0 19-47,0-1 15,0 0 1,-18 18 15,18 18-15,-18 0-16,1 70 15,-1 18 17,18 17-17,0-88-15,-17 89 16,17-54-1,0-17 1,0-17 0,0-54 31,-18 0-47,18 1 15,0-19 1,0 1-1,0 0 1</inkml:trace>
  <inkml:trace contextRef="#ctx0" brushRef="#br0" timeOffset="-25702.126">19473 7250 0,'0'0'0,"18"0"0,-18-18 16,0 0 0,0 36 46,-18-18-62,18 18 0,-35 52 16,0 18 15,35-52-31,0 34 16,0 18-1,17-17 1,36-36-1,36-17 1,-37-53 0,1-36-1,-17-35 1,-36-17 0,-18-1-1,-53 36 1,-17 106 15,53-1-31,0 19 16,35-19-1</inkml:trace>
  <inkml:trace contextRef="#ctx0" brushRef="#br0" timeOffset="-24971.376">19985 7426 0,'-18'0'31,"18"18"-15,0-1-16,-17 19 15,17 34 1,0-17 0,0-35-1,0-1 1,0-34-1,17-36 1,1-53 0,-1-35-1,19-18 1,17 53 15,-18 36-15,0 70-1,18 53 1,0 17 0,-35 36-1,-1 0 1,-17 0 0,0-71-16,18 35 15,-18 1 1,0-53-1</inkml:trace>
  <inkml:trace contextRef="#ctx0" brushRef="#br0" timeOffset="-24771.216">20055 7444 0,'0'0'0,"-17"0"16,-19 0 0,125 0 15,-19-18-15,36 0-1,-35 1-15</inkml:trace>
  <inkml:trace contextRef="#ctx0" brushRef="#br0" timeOffset="-24054.212">20743 7408 0,'0'0'0,"0"18"15,0 0 1,0-1-16,-17 36 15,-1 0 1,18-18 0,0-17-1,0-36 32,0 1-47,0-36 16,0-53-1,18 0 1,17 18 0,0 35-1,18 71 1,-35-1 0,17 36-16,0 18 31,1-18-16,-19-18 1,19-35 0,16-18-1,1-35 1,18-52 0,-36-19-1,0 18 1,-35 89-1,0-1 1,0 53 0,-17 36-1,17 70 1,-18 0 0,18-35 15,0 0-16,-17-36 1,-1-70 15,18-17-15,0-36 0</inkml:trace>
  <inkml:trace contextRef="#ctx0" brushRef="#br0" timeOffset="-23772.377">21590 7426 0,'0'0'0,"-18"0"16,36 18 30,17-18-30,53 0 0,1-18-1,-1 0 1,-53 1 0,-35-19-1,-35 1 1</inkml:trace>
  <inkml:trace contextRef="#ctx0" brushRef="#br0" timeOffset="-23355.222">22260 7020 0,'0'0'0,"18"0"15,0 0 1,-1 0 31,-17 18-47,0 0 15,0 52 1,0-35-16,0 71 16,18 18-1,-18-18 1,0-36 0,0-35-1,0-17 1,0-36 15,0 1-31</inkml:trace>
  <inkml:trace contextRef="#ctx0" brushRef="#br0" timeOffset="-22889.566">22701 7320 0,'0'0'0,"0"-53"16,0 36 0,0-1-16,0-17 15,0-1 1,18 19-16,0-36 16,34 53-1,19 0 1,-18 35-1,-35 36 17,-36 52-17,-35-17 1,-18-35 0,19-1-1,-1-35 1,35 1-1,36-36 17,52 0-17,1-18 1,-1-17 0,1-18-1,-54 0 1</inkml:trace>
  <inkml:trace contextRef="#ctx0" brushRef="#br0" timeOffset="-22540.519">23301 7144 0,'0'0'16,"0"-53"-1,0 35 1,0 36 31,0-1-31,0 19-16,-18-1 0,18 53 15,-35 89 1,35-54 15,-18-35-15,18-35-1,-17-35 1,-1-53 0</inkml:trace>
  <inkml:trace contextRef="#ctx0" brushRef="#br0" timeOffset="-22290.268">23319 7073 0,'35'-88'15,"-70"176"-15,105-194 16,1 89 0,17 52-1,-35 36 1,-53 17-1,-35-18 1,17-34 0,-53 16-1,-17-16 1,18-1 0,34-35-1</inkml:trace>
  <inkml:trace contextRef="#ctx0" brushRef="#br0" timeOffset="-21575.957">23865 7338 0,'0'17'31,"0"1"-31,-17 0 15,17-1-15,-18 19 16,18-1 15,0-53 1,18 1-17,17-107 1,0 1-1,1 17 1,-1 53 0,0 53-1,0 53 1,-17 17 0,0-34-16,17 34 15,-17-17 1,17-18-1,18-35 1,0-35 15,-36 17-31,36-87 16,0-19 0,-18 36-1,-17 35 1,-18 35-1,0 54 1,-18-1 0,-17 124-1,0-18 1,17 0 0,18-18-1,-17-52 1,-1-36-1,0-35 17,1-70-32,17 34 15</inkml:trace>
  <inkml:trace contextRef="#ctx0" brushRef="#br0" timeOffset="-20893.277">24994 7144 0,'0'0'0,"0"17"16,-17-17 0,-1 18-1,0-18 1,18 18-1,18-18 17,0 0-32,140 17 15,72-17 17,-1 0-17,-53 0 1,-87 0-1,-72 0-15,1-17 16,0 17 0,-36-18 31,0 18-47,1-18 15,-19-17 1</inkml:trace>
  <inkml:trace contextRef="#ctx0" brushRef="#br0" timeOffset="-20577.137">25788 6985 0,'-18'-18'0,"36"36"16,-36-53 0,18 52 30,36 1-30,-1 35 0,0 0-1,1 0 1,-36 0 0,0 0-1,-36 17 1,-52 1-1,0-36 1,-18-17 0,53-18-1</inkml:trace>
  <inkml:trace contextRef="#ctx0" brushRef="#br0" timeOffset="-19211.491">26476 7091 0,'0'-18'16,"-18"18"15,18 18-31,-35 70 16,17 35 15,18-87-31,-17 34 15,17 1 1,0-36 0,-18-52-1,18-36 1,0-53 0,0-53-1,35 0 1,1 53-1,-19 89 1,19 52 0,17 18-1,17 18 1,-17-1 0,0-35 15,35-35-16,0-35 1,0-35 0,-17-54-1,-18 18 1,-35 18 0,-18 70-1,0 71 16,-18 36-15,18 34 0,0 18-1,-18 0 1,1-35 0,17-18-1,-18-52 16,18-19-15,18-34 0,-1-19-1,1 19-15</inkml:trace>
  <inkml:trace contextRef="#ctx0" brushRef="#br0" timeOffset="-18862.65">27358 7108 0,'0'0'0,"0"-17"15,0-1 1,-18 36 0,-17 35-1,0 17 1,17 18 0,18-35 15,71 18-16,-18-71 1,17-18 0,-52-70-1,-1-18 1,-52 18 0,-18 18-1,18 70 1,17 17-1,18 1 1</inkml:trace>
  <inkml:trace contextRef="#ctx0" brushRef="#br0" timeOffset="-18496.076">27622 7373 0,'0'35'16,"0"-70"-16,18 106 0,0-71 31,-18-18-15,0-17-1,0 17-15,0-70 16,17-18 0,36 0-1,18 71 1,-1 35-1,72 70 1,-72 36 0,-70 0-1,0 0 1,-53-35 0,0-19-1,0-52 16,53-17-31</inkml:trace>
  <inkml:trace contextRef="#ctx0" brushRef="#br0" timeOffset="-18246.797">28522 7391 0,'0'0'0,"-18"0"16,18-18 31,18 18-31,0 0-16,35 0 15,-36 0-15,54-35 31,-18 17-31</inkml:trace>
  <inkml:trace contextRef="#ctx0" brushRef="#br0" timeOffset="-17681.502">29087 6862 0,'0'0'0,"0"-18"0,17 0 15,-17-17 17,0 17-32,18-17 15,-18 0 1,-18 35 0,-35 0-1,-17 53 1,34 17-1,36-34-15,0 34 16,36 36 0,34 0-1,1 17 1,-36-52 0,-35-1-1,-18-34 16,-52-19-31,-1-17 32,18 0-17,36-17 1,17-1-16</inkml:trace>
  <inkml:trace contextRef="#ctx0" brushRef="#br0" timeOffset="-17199.061">29598 7091 0,'0'0'0,"18"0"0,-1-35 16,-17-1-1,-35 36 1,-36 18-1,-17 17 1,35 36 15,36 17-15,52-35 0,71 0-1,-36-53 1,1-53-1,-36-35 1,-35 70-16,0-35 16,0 18-1,-17 70 1,-1 0 0,0 54-1,18-1 1,36 0 15,-1-70-15,0-18-1,-17-18-15</inkml:trace>
  <inkml:trace contextRef="#ctx0" brushRef="#br0" timeOffset="-16814.883">29951 6667 0,'0'0'0,"17"-17"16,19-1 0,-1 36-1,0-1 1,-35 1-16,0 53 31,-17 17-31,-19 0 31,-17 36-15,36-54 0,17 71-1,0-70 1,35-18-1,18-18 1,35-35 0,18-35-1,-35-54 1</inkml:trace>
  <inkml:trace contextRef="#ctx0" brushRef="#br0" timeOffset="-16649.511">29951 6985 0,'0'0'0,"-18"-18"15,53 18 1,89-17 0,35-1-1,-71-17-15</inkml:trace>
  <inkml:trace contextRef="#ctx0" brushRef="#br0" timeOffset="-14686.926">19614 6085 0,'-17'18'16,"-1"-18"15,18-18-15,0 1-1,18-19 1,35 1 0,17-18-1,1 53 1,-18 18-1,-53 35 1,0-18-16,-18 36 16,-35-1 15,18-34-15,17-36-1,36 0 1,35 0-1,17 17 1,-34 1 0,-19 70-1,-17-35 1,-53-18 0,0-17-1,-17-1 1,-1-34-1,54-1 1,17-17 0,35-18-1,-17 18 1</inkml:trace>
  <inkml:trace contextRef="#ctx0" brushRef="#br0" timeOffset="-14287.522">20355 6085 0,'0'0'0,"0"-35"16,0 17 0,-17 1-1,-36 17 1,0 53-1,18 17 1,-1 19 0,54-1-1,88 0 1,17-70 15,-35-36-15,-35-35-1,-53-35 1,-17-18 0,-54 53-1,-17 35 1,17 36 0,71 17-1</inkml:trace>
  <inkml:trace contextRef="#ctx0" brushRef="#br0" timeOffset="-13805.293">20955 6121 0,'0'0'0,"0"-18"31,-18 36-15,-17 35 0,0 17-1,0 18 1,17-35 0,18-35-1,0-36 1,0 1-16,18-36 15,17-35 1,0-18 0,0 53-1,1 35 1,34 71 15,-17 18-15,-18 17-1,18-18 1,-17-34 0,16-19-1,1-17 1,-17-53 0</inkml:trace>
  <inkml:trace contextRef="#ctx0" brushRef="#br0" timeOffset="-13487.277">21414 5768 0,'0'0'0,"0"-53"15,0 35 1,0 1 0,-18 17 15,18 35-16,0 0 1,0 71 0,0 18-1,0-1 1,0 1 0,-18-36-1,18-35 1,0-36-1</inkml:trace>
  <inkml:trace contextRef="#ctx0" brushRef="#br0" timeOffset="-13138.128">21572 6032 0,'0'0'0,"0"-17"15,18-1 1,-36 18 0,18 18-1,-17 35 1,-1 35 0,36 18-1,35-53 1,17-53-1,-17-18 1,-18-35 0,-52-17-1,-36-54 1,18 54 0,-1 52 15,19 18-31</inkml:trace>
  <inkml:trace contextRef="#ctx0" brushRef="#br0" timeOffset="-12739.577">22102 6032 0,'0'0'0,"0"-17"16,0-1-1,0 1 1,0 34 0,17 36-1,18 35 1,18 1 0,0-19-1,18-17 16,-54-53-31,36 0 16,0-35 0,-17-53-1,-19-36 1,18-17 0,-35 53-1,0 35 1,0 35-1,0 36 1</inkml:trace>
  <inkml:trace contextRef="#ctx0" brushRef="#br0" timeOffset="-10776.672">23530 5944 0,'0'0'0,"-17"0"15,34 0 157,1 0-156,0 0-16,34 0 15,-16 0-15,52 0 16,71-17 0,-36-1-1,-88 18 1,-35-18 62,-17 1-62,17-1-1</inkml:trace>
  <inkml:trace contextRef="#ctx0" brushRef="#br0" timeOffset="-9895.151">24712 5627 0,'-18'0'15,"18"-18"-15,-17 18 16,17-17 0,-18 17 77,18 17-30,-17 1-63,-1 35 15,18 35 1,-18 18 0,1-18-1,-1-18 1,18-34 0,0-54-1</inkml:trace>
  <inkml:trace contextRef="#ctx0" brushRef="#br0" timeOffset="-9277.624">25065 5627 0,'17'0'16,"1"0"0,-18-18-16,0 1 31,-18 17-15,1 0-1,-18 0 1,-36 35-1,18 0 1,35 0 0,18-17-16,18 0 15,53 35 1,34-1 0,-52-16-1,-53-1 1,-35 18-1,-53-35 1,0-18 15,17 17-31,1-34 32,70-19-32,0 19 15</inkml:trace>
  <inkml:trace contextRef="#ctx0" brushRef="#br0" timeOffset="-8910.496">25382 5433 0,'0'0'0,"18"-18"15,0 0 1,-1 18 15,-17 18-31,0 17 16,0 36-1,0 17 1,0-35 0,0 35 15,-17-52-31,17 34 15,0 1 1,0-36 0,53 0-1,17-35 1,36-53 0,-71-35-1</inkml:trace>
  <inkml:trace contextRef="#ctx0" brushRef="#br0" timeOffset="-8745.336">25277 5627 0,'0'0'0,"35"0"16,53-18-1,-17 1 16,-54-1-31</inkml:trace>
  <inkml:trace contextRef="#ctx0" brushRef="#br0" timeOffset="-8030.634">24606 5592 0,'0'0'0,"36"0"31,-19 0-16,1 0 17,-36 0 46,1 0-63,-1 0-15,18 17 16,-18-17-16,1 35 16,-36 18-1,35-17 1,18-19 0</inkml:trace>
  <inkml:trace contextRef="#ctx0" brushRef="#br0" timeOffset="-7432.624">24518 6068 0,'18'0'78,"-1"0"-62,1 0-16,0 0 15,17 0-15,18 0 16,-36-18-1,-17 0 32,-17 1-31</inkml:trace>
  <inkml:trace contextRef="#ctx0" brushRef="#br0" timeOffset="-6498.613">26599 5574 0,'18'0'15,"0"0"1,-1 0 0,1-35-1,-18 17 1,0 0-1,-53 18 1,0 0 15,-17 18-15,34 17 0,36 18-1,53 0 1,-17-35-16,34 17 15,-52 18 1,-18-18 0,-53-17-1,-35-1 1,-1-17 0,19 0-1,17 0 1,53-17-1</inkml:trace>
  <inkml:trace contextRef="#ctx0" brushRef="#br0" timeOffset="-6099.571">26829 5662 0,'17'0'0,"1"0"15,0-18 1,17 1 0,0-1-1,18-17 1,-53 0 0,0-1-1,-18 36 1,-17 18-1,-18 17 1,36-17 0,-19 0-1,36-1-15,0 54 16,0-36 0,53 18-1,18-18 1,-18-35-1,17 0 1,-34-35-16</inkml:trace>
  <inkml:trace contextRef="#ctx0" brushRef="#br0" timeOffset="-5766.321">27393 5503 0,'0'-17'0,"0"34"0,0-52 16,0 17-16,-17 18 62,-1 18-46,0 17 0,18-17-1,0 0-15,0 35 16,36-1-1,-36-16 1,0-1 0,0 0-1,-36 1 1,-52-19 0,18-17-1,17 0 1</inkml:trace>
  <inkml:trace contextRef="#ctx0" brushRef="#br0" timeOffset="-5351.175">27640 5539 0,'0'0'0,"18"-18"15,-18-17 1,17 17-1,-17 0 1,-17 18 15,-1 0-31,0 18 16,1 0 0,17 17-1,0 0 1,0-17-16,17 17 15,1-17-15,17 35 16,-35-18 0,0 0-1,-17 1 17,-19-19-17,-16 1 1,-1-1-1,17-17 1,36-17-16</inkml:trace>
  <inkml:trace contextRef="#ctx0" brushRef="#br0" timeOffset="-5145.681">27905 5609 0,'0'0'0,"70"0"16,-52 0-1,-18 35 17,0 18-1,-18-35-31,1 17 16,-1-17-1,0-18 1</inkml:trace>
  <inkml:trace contextRef="#ctx0" brushRef="#br0" timeOffset="-4967.521">27993 5397 0,'0'0'0,"0"-105"16,-18 52-1,1 17 1,-1 19-1,0 34 1,18 1 0</inkml:trace>
  <inkml:trace contextRef="#ctx0" brushRef="#br0" timeOffset="-4600.928">28169 5397 0,'0'18'16,"0"0"-1,-35 35 1,17 0 0,18 17-1,53 1 1,0-54-1,-18-17-15,36 0 16,-18-35 0,-35-35-1,-18-36 1,-36 17 15,-17 37-15,36 34-1,-1 18 1,18 35-16</inkml:trace>
  <inkml:trace contextRef="#ctx0" brushRef="#br0" timeOffset="-4269.679">28663 5644 0,'0'0'16,"0"18"-16,18 0 15,-18-36 1,0 0 0,-18 1-16,18-18 15,-17-54 17,52-17-17,35 36 1,36 35-1,18 70 1,-18 53 0,-36 0-1,-52-17 1,-36-1 0,-52-17-1,17-35-15</inkml:trace>
  <inkml:trace contextRef="#ctx0" brushRef="#br0" timeOffset="19825.597">1358 13159 0,'0'0'0,"18"0"16,52 0 15,-34-18-31,34-35 16,1 0-1,-54 0 1,1 36-16</inkml:trace>
  <inkml:trace contextRef="#ctx0" brushRef="#br0" timeOffset="20725.631">1535 12806 0,'0'0'0,"0"17"16,0 1-16,-18-18 15,18 18-15,0-1 31,18-17 1,-1 0-32,36-35 31,-18 0-15,-17 0-1,0-1-15,-18-34 16,-18-1-1,-17 36 1,-1 35 0,-87 70-1,70 1 1,18 0 0,35-1-1,0-17 1,35-18-1,36 1 1,-1-36 15,-17 0-15,-71 17 15,1 1-15,-36-1-1,0 36 1,0 18 0,35 0-1,1-19 1,34 1 0,19-17-1,-19-36-15,54 0 16,17 0-1,0-36 17,-52 1-32,-19 35 31,-17-18-15,-35-17-1</inkml:trace>
  <inkml:trace contextRef="#ctx0" brushRef="#br0" timeOffset="21057">2328 13000 0,'0'0'0,"0"-18"0,0-17 16,-17 53 46,-1-1-62,0 36 16,-35 53-1,36-71-15,-36 36 16,0 17 0,18-35-1,-1-53 1</inkml:trace>
  <inkml:trace contextRef="#ctx0" brushRef="#br0" timeOffset="21273.505">2046 13088 0,'0'0'16,"0"-35"-16,0 17 0,0 0 0,0 1 31,18 34 1,35 54-17,17 0 1,-17-1-1,0-17 1,-18-35 0</inkml:trace>
  <inkml:trace contextRef="#ctx0" brushRef="#br0" timeOffset="21588.825">2611 13000 0,'0'-18'15,"0"36"-15,35-53 0,-35-1 16,0 54 15,0 35 1,35 35-17,0 53 1,-17 36-1,0-19 1,-18-34 0,0-36-1,0-70-15,-36-1 16,1-34 0,0-36-1</inkml:trace>
  <inkml:trace contextRef="#ctx0" brushRef="#br0" timeOffset="21889.283">2540 12982 0,'0'-17'0,"0"34"0,35-70 15,1 0 1,34 36-1,1 17 1,-1 17 0,-35 36-1,-35 18 1,-52-1 0,-37 19-1,1-19 1,35-35-1</inkml:trace>
  <inkml:trace contextRef="#ctx0" brushRef="#br0" timeOffset="22321.706">2928 13017 0,'0'-17'94,"18"17"-79,-1-18-15,1 1 16,17-54-1,-35 18 1,0 18 0,-17 35 15,-1 35-31,0 18 31,18-18-15,0 53-1,36-17 1,-19-36-16,36 18 16,18-35-1,-1-18 1,-52-18-16</inkml:trace>
  <inkml:trace contextRef="#ctx0" brushRef="#br0" timeOffset="22620.991">3404 12929 0,'0'0'16,"0"-17"-16,53 34 47,-35 19-47,17 52 16,-17 0 15,-18-70-31,0 35 15,0-18 1,0-88 15,-18-18-15,18-35 0,35 1-1,-17 87-15,17-35 16,1 35-1</inkml:trace>
  <inkml:trace contextRef="#ctx0" brushRef="#br0" timeOffset="23005.037">3881 12965 0,'0'-18'15,"0"36"17,0-1-32,0 54 31,0-36-31,0 36 16,0-18 15,-18-71-16,0 18-15</inkml:trace>
  <inkml:trace contextRef="#ctx0" brushRef="#br0" timeOffset="23152.984">3775 12806 0,'-18'-71'16,"36"142"-16,-71-212 15,35 123 1,1 18-1,17 18 1,0-1 0</inkml:trace>
  <inkml:trace contextRef="#ctx0" brushRef="#br0" timeOffset="23535.62">4145 13070 0,'18'0'15,"-1"0"1,-17-17 0,0-1-1,18-35 1,-18-17-1,-18 34 1,18 19 0,-35 17-1,0 53 1,35 17 0,0 18-1,17-17 16,19 0-15,17-36 0,-36-35-16</inkml:trace>
  <inkml:trace contextRef="#ctx0" brushRef="#br0" timeOffset="23869.354">4392 13229 0,'0'0'0,"18"0"15,-18 18-15,17-18 32,-17-53-17,18-18 1,-18-17 0,0 35-1,0 18-15,35-18 16,36 53 15,-1 53-15,1 17-1,-18 19 1,-36-19 0,-17-17-1,-17-53 1</inkml:trace>
  <inkml:trace contextRef="#ctx0" brushRef="#br0" timeOffset="24201.592">5274 12947 0,'0'0'0,"0"-18"0,0 1 16,-18 17 0,1-18-1,-1 18 1,0 0 0,-17 35-1,35 36 1,0 35-1,0-71-15,0 18 16,88 35 0,-52-70-1,52-54 1,-53 1 0</inkml:trace>
  <inkml:trace contextRef="#ctx0" brushRef="#br0" timeOffset="24567.256">5521 12982 0,'18'0'31,"-1"0"-15,1 0-16,0 0 15,17-17 1,-18-36-1,1 35 1,-18-35 0,-35 35-1,-18 18 1,-18 71 0,54-18-1,17 35 16,17-17-31,36-1 32,18-52-17,17-18 1,-35-18-16</inkml:trace>
  <inkml:trace contextRef="#ctx0" brushRef="#br0" timeOffset="25084.886">6279 12823 0,'0'0'0,"0"-17"16,-35-18-1,-35 35 1,-1 0 0,18 52-1,18 1 1,35 53 15,17-35-15,36-18-1,0-53 1,18-18 0,-36-53-1,0-17 1,1-70-1,-19-36 1,-17 17 0,0 71-1,0 89 1,-17 52 0,17 35-1,17 72 1,19-19-1,-36-35 1,0 18 15,0-18-15,0-35 0,0-35-16</inkml:trace>
  <inkml:trace contextRef="#ctx0" brushRef="#br0" timeOffset="25850.028">7638 12771 0,'0'-36'31,"0"1"-15,-18 35 15,-17 18-15,-1-18-16,1 35 16,18-17-16,-19 17 15,19 35 1,17-17-1,17 18 1,54-36 0,35-35 15,-71 0-31,71-18 16,17-52-1,-88 35-15</inkml:trace>
  <inkml:trace contextRef="#ctx0" brushRef="#br0" timeOffset="26214.592">8184 12718 0,'0'-18'31,"-17"53"-15,34-52-16,-69-1 16,-1 18-1,-18 18 1,0 35-1,54 17 1,17-52-16,17 35 16,54 0 15,35-53-15,-18 0-1,-53-53 1,-17 0-1,-36-35 1,-52 17 0,-1 36-1,1 52 1,34 19 0,36-1-16</inkml:trace>
  <inkml:trace contextRef="#ctx0" brushRef="#br0" timeOffset="26713.847">8308 12806 0,'-18'0'15,"18"17"32,0 1-31,0 0-1,0-1-15,18 1 16,0 35 0,-1-18-1,1 0 1</inkml:trace>
  <inkml:trace contextRef="#ctx0" brushRef="#br0" timeOffset="27183.649">8625 12823 0,'0'18'15,"0"0"1,-17-1 0,17 1-1,0-36 48,0 1-63,-18-54 15,18 36 1,18-36 0,-1 54-16,19-1 15,87 36 1,-35 35 15,-35 35-15,-53-35-1,0 0 1,0-18 0,-17-17-1,-1-18 1</inkml:trace>
  <inkml:trace contextRef="#ctx0" brushRef="#br0" timeOffset="27829.62">9331 12718 0,'0'0'0,"18"0"0,-18-36 31,0 19-15,-36-1-1,-34 0 1,-1 36 0,36 35-1,17 18 1,18-19 0,53 1-1,35-35 1,-17-18-1,0-53 1,-36-35 0,0-36-1,0-34 1,-17-1 0,-18 71 15,0 35-16,-18 35 1,18 53 0,0 36-1,0 70 1,-17-17 0,17-19-1,-18-16 1,18-19-1,18-17 1,35-18 0,-18-35-1,53-17 1,-70-1 0</inkml:trace>
  <inkml:trace contextRef="#ctx0" brushRef="#br0" timeOffset="28012.798">9842 12647 0,'-17'35'16,"52"-70"-16,-35 17 16,-18 36-16,36 0 31,-18 35-15,0 0-1,0-18 1,0-18-1,-35-17 1</inkml:trace>
  <inkml:trace contextRef="#ctx0" brushRef="#br0" timeOffset="28178.71">9790 12488 0,'0'-53'15,"0"106"-15,0-194 16,0 106-16,0-53 15,-18 105 17,18 36-17,0-35-15</inkml:trace>
  <inkml:trace contextRef="#ctx0" brushRef="#br0" timeOffset="28876.649">10336 12594 0,'18'0'16,"0"0"0,-18-17-1,0-1-15,0 0 16,0 1 0,-71 17-1,1 0 1,-19 53-1,19-1 1,52 19 0,53 0-1,36-19 1,35-34 0,-36-36-1,1-52 16,-53-54-15,-1-34 0,-17-54-1,0 36 1,0 105 0,0 36-1,0 70 1,0-17-16,0 88 15,0 52 1,18-17 0,-1 1-1,-17-37 1,0-34 0,0-18-1,18-53 1,0 0-1</inkml:trace>
  <inkml:trace contextRef="#ctx0" brushRef="#br0" timeOffset="29361.338">10883 12594 0,'0'0'0,"0"-17"16,0-19-1,0 1 1,-53 17 0,-35 18-1,35 36 1,0 34 0,53 1-1,0-18 1,71 0 15,-1-53-15,1 0-1,-18-53 1,-18-36 0,-17-16-1,-18 69 1,-18 36-1,0 71 1,18-1 0,0 19-1,18-36 1,0-1 0,-1-52-1,1 0 1</inkml:trace>
  <inkml:trace contextRef="#ctx0" brushRef="#br0" timeOffset="29693.645">11377 12241 0,'0'0'0,"0"-88"15,0 0 1,-18 35-1,18 141 17,0 0-17,0-52-15,0 105 16,0-18 0,36-17-1,-1-18 1,0-17 15,1-36-15,34-17-1,18-18 1,0-53-16</inkml:trace>
  <inkml:trace contextRef="#ctx0" brushRef="#br0" timeOffset="29909.529">11465 12506 0,'0'0'0,"-53"0"0,-70 0 16,70 0 0,106 0 15,-18-18-31,71 1 15,0-36 17,-71 53-32</inkml:trace>
  <inkml:trace contextRef="#ctx0" brushRef="#br0" timeOffset="30590.47">11889 12524 0,'0'17'0,"0"-34"16,17 17 31,1-18-32,0 0 1,-1-17-16,1-18 15,-18 18 1,-18 35 15,1 17-15,-19 36 0,19 18-1,17 0 1,0-1-1,35-35 1,35-17 0,1-18-1,52-71 1,-34-17 0,-36 0-1,-36-18 1,-17 89-16,18-19 15,-18 19 1,-35 52 15,-1 18-15,36 35 0,18 0-1,17-17 1,18-1-1,-53-34 1,-18-1 0,-52-35-1,-18 0 1,17 0 0,54 0-1</inkml:trace>
  <inkml:trace contextRef="#ctx0" brushRef="#br0" timeOffset="31308.477">13476 12541 0,'0'0'0,"0"-17"0,18 17 16,-18-36 0,0 1-1,-18 35 1,-35 18 0,0 35-1,36-36-15,-19 71 16,36-17-1,36-18 1,34 17 0,1-52 15,-36-36-15,0-52-1,-35-18 1,-35-36-1,0 54 1,17 52 0,18 53 15,18-17-31</inkml:trace>
  <inkml:trace contextRef="#ctx0" brushRef="#br0" timeOffset="31673.02">13670 12718 0,'0'0'0,"18"35"16,-1-35 0,-17-18-1,0-17 17,0-18-17,0-17 1,18-19-1,35 19 1,18 70 0,52 53-1,-88-36-15,36 72 16,-36-19 0,-35 1-1,-18-1 1,-17-35-1,18-17 1,69-36 15</inkml:trace>
  <inkml:trace contextRef="#ctx0" brushRef="#br0" timeOffset="32089.781">14499 11942 0,'0'0'0,"18"-18"0,-18-70 15,0 17 1,0 36-1,0 52 17,17 36-17,1 71 1,-18-71 0,0 106-1,0 17 1,-18-35-1,1-17 1,17-36 0,0-35-1,17-36 1,1-34 0</inkml:trace>
  <inkml:trace contextRef="#ctx0" brushRef="#br0" timeOffset="32671.627">14834 12418 0,'0'0'0,"36"-53"15,-36 35 17,0 36-17,0 17 1,0 36-1,35-1 1,-18-17 0,19-35-1,17-18 1,0-35 0,0-18-1,-18-36 1,0-34-1,-35 70 1,0 35 0,-35 71 15,17-17-15,-17 69-1,17 54 1,18 18-1,0 34 1,0 36 0,-17-35-1,-36-89 1,-36-70 0,-16-70-1,16-72 1,72-52-1,87-53 1,71 35 0,-17 18-1</inkml:trace>
  <inkml:trace contextRef="#ctx0" brushRef="#br0" timeOffset="150318.802">1270 14287 0,'18'0'16,"-18"-17"-16,0-1 15,0 1 32,0 34-31,0 1-1,0 105 1,0 54 0,0-1-1,0-17 1,0-53 0,0-71-16,0 18 15,0-35 1,0-36 31,0 0-32,0 1-15,0-54 16,-18 36-16</inkml:trace>
  <inkml:trace contextRef="#ctx0" brushRef="#br0" timeOffset="150652.036">1199 14411 0,'0'0'0,"0"-18"0,0-17 16,0 17-1,18 1 1,53-1 15,17-17-15,35 17 0,-52 1-1,-18-1 1,-36 18-16,-34 0 31,-54 18-15</inkml:trace>
  <inkml:trace contextRef="#ctx0" brushRef="#br0" timeOffset="150917.272">1341 14693 0,'0'0'16,"0"18"-16,0 17 0,-18-17 31,18-1-15,18-17-1,34 0 1,1 0-1,18-17 1,-1-1 0,-34 18-1</inkml:trace>
  <inkml:trace contextRef="#ctx0" brushRef="#br0" timeOffset="151333.741">1764 14922 0,'0'-17'16,"0"-1"-1,35 1 1,-17 17-16,17 0 15,53 35 1,-35 35 0,-53 1-1,0-18 1,-35-18 0,17-17-1,1-18 1,17-18-16,0-17 15,0-53 1,35-1 15,0 19-15,-17 35 0,-18 17-16</inkml:trace>
  <inkml:trace contextRef="#ctx0" brushRef="#br0" timeOffset="151733.531">2258 14905 0,'0'0'0,"17"0"16,1 0-1,17-18 1,-17 1-1,17-36 1,-17 0 0,-18 35-1,0-17-15,-53 17 32,0 36-17,-18 17 1,36 36-1,35 17 1,0-18 0,18 1-1,52-36 1,19-17 0,-19-53-1,-52 17-15</inkml:trace>
  <inkml:trace contextRef="#ctx0" brushRef="#br0" timeOffset="152065.527">2734 14746 0,'18'-35'15,"-18"17"-15,-18 71 16,36-123-16,-18 52 16,0 0-1,0 36 16,-18 0-31,18 17 16,0 35 0,0-34-1,53 34 1,-35-35 0,-18 18-1,0-35 1,-36 17-1,-17 1 1,18-19 0,-18-17-1,36-17 1</inkml:trace>
  <inkml:trace contextRef="#ctx0" brushRef="#br0" timeOffset="152600.156">2875 14129 0,'0'0'0,"0"-36"0,-18 1 16,18 18-1,0 105 32,0-71-47,0 19 0,36 105 16,-1-35-1,0 52 17,1-34-17,-19-36 1,1-17-1,-18-89 17,18-53-17,-1 1 1,18-36 0,-17 88-16,35-35 15,18 53 1,-54 18-16,54 53 15,-1 34 1,-34-34 0,-36 0-1,-18-1 17,-35-52-17,18-18 1</inkml:trace>
  <inkml:trace contextRef="#ctx0" brushRef="#br0" timeOffset="152995.988">3722 14640 0,'0'0'0,"0"18"0,17-36 47,1 1-31,17-36-1,-35 35-15,18-35 32,-18-17-17,0 52 1,-53 36-1,18 17 1,0 71 0,35-18-1,35-18 1,18 1 0,17-36-1,-17-35 1,0-35-1</inkml:trace>
  <inkml:trace contextRef="#ctx0" brushRef="#br0" timeOffset="153312.942">4145 14482 0,'0'0'16,"35"70"15,-17 18-16,0-17 1,-1 17 0,-17-35-1,0-35 1,0-36 0,0 0-1,0-17-15,0-71 16,0-35-1,36 35 1,-1 0 0,0 53-1,-17 36-15</inkml:trace>
  <inkml:trace contextRef="#ctx0" brushRef="#br0" timeOffset="153645.88">4586 14340 0,'-18'0'31,"36"0"-31,-18-17 16,-18 34 15,1 1-15,-18 53-1,35-1 1,0-52-16,17 35 15,54 0 1,17 0 0,-18-18-1,-52 0 1,-36 0 0,-52-17 15,-18 17-16,-36-17 1,107-18-16</inkml:trace>
  <inkml:trace contextRef="#ctx0" brushRef="#br0" timeOffset="154361.183">5944 14534 0,'0'18'31,"0"0"-31,0 17 16,0 18-16,0 35 16,0-17-1,18-36 1,-18-53 15,0 1-15,18-36-1,-18-88 1,35 17 0,0 36-1,-35 70-15,35 18 16,54 89-1,-36 16 1,-18 1 0,-35-18-1,0-17 1,0-18 0,-18-53-1,18-18 1</inkml:trace>
  <inkml:trace contextRef="#ctx0" brushRef="#br0" timeOffset="154777.768">6491 14605 0,'0'0'0,"0"18"31,0-1-15,35-17 0,1-17-1,-19 17-15,19-53 16,-36 0 0,0-18-1,-36 36 16,-17 35-15,18 35 0,-35 71-1,52-18 1,18 0 0,35-17-1,36-18 1,17-35-1,0-36 1,-17-17 0</inkml:trace>
  <inkml:trace contextRef="#ctx0" brushRef="#br0" timeOffset="155160.854">6932 14640 0,'18'0'32,"-1"0"-17,1-35 1,17-18 0,-17-17-1,-18 52-15,0-35 16,-18 35-1,-17 54 1,0 34 0,17 1-1,18 17 1,0 0 0,53-17-1,0-36 1,17-35 15,19-53-15,-54 35-16</inkml:trace>
  <inkml:trace contextRef="#ctx0" brushRef="#br0" timeOffset="155742.225">7514 14411 0,'0'0'0,"0"-18"15,0-35 1,0 36 0,-35 17-1,0 17 1,-18 36 0,17 0-1,19 35 1,17-52-1,0 34 1,0-52-16,17 52 16,19-34-1,17-36 1,-18-36 0,18-52-1,-36 0 1,19-159-1,-36 88 1,0 54 0,0 34-1,0 53 1,-18 36 0,18 53-1,0 17 1,0 53-1,18 0 17,-18 0-17,17-35 1,-17-53 0,18-36-1,-18-34 1</inkml:trace>
  <inkml:trace contextRef="#ctx0" brushRef="#br0" timeOffset="156656.895">8396 14376 0,'0'17'32,"0"36"-17,0-35 1,0 35-16,0 17 15,0 1 1,0-53 0,0-71 31,0-36-32,18-16 1,35-1-1,0 53 1,35 88 0,-53 18-1,0 88 1,-17-53 0,-18-35-1,0-17 1,18-54 15,-18 0-31,17-35 16</inkml:trace>
  <inkml:trace contextRef="#ctx0" brushRef="#br0" timeOffset="156973.945">8872 14270 0,'0'0'0,"0"-18"16,0 36-1,-17 52 1,17-17 0,0 53-1,17-18 1,19-17 0,17-71-1,-1-35 1,-16-89-1,-36 18 1,-53 18 0,-18 53 15,18 35-15,0 35-1</inkml:trace>
  <inkml:trace contextRef="#ctx0" brushRef="#br0" timeOffset="157307.75">9296 13952 0,'0'0'0,"0"-17"0,0-19 16,0 54 31,0 0-47,0-1 15,17 54 1,-17 17 0,18 36-1,-18 17 1,0-35-1,0-54 1,35 19 0,1-89-1,16-52 1</inkml:trace>
  <inkml:trace contextRef="#ctx0" brushRef="#br0" timeOffset="157472.892">9472 14217 0,'0'0'16,"-35"0"-16,17 0 31,53 0-15,36-18-1,35-35-15</inkml:trace>
  <inkml:trace contextRef="#ctx0" brushRef="#br0" timeOffset="158022.244">10566 14076 0,'0'-18'15,"0"36"-15,0-53 32,-36 35-17,-17 0 1,1 35-1,16 0 1,19 36 0,17-36-16,0 53 15,53-35 1,-1-35 0,1-36-1,-17-53 1,-19-17-1,-17 0 1,0 35 0,0 88 15,0 36-15,0 17 15,18-53-31,0 18 15,17 18 1,-17-53-16</inkml:trace>
  <inkml:trace contextRef="#ctx0" brushRef="#br0" timeOffset="158387.249">10901 13794 0,'0'0'0,"0"-53"16,-18 35-1,18 36 17,0-1-17,0 54 1,18 17-1,-1 18 1,1 0 0,0 17-1,-1-17 1,1-53 0,17 18-1,18-71 1,35-53-1,-70 17-15,17 19 16</inkml:trace>
  <inkml:trace contextRef="#ctx0" brushRef="#br0" timeOffset="158571.74">11042 14058 0,'0'0'0,"-106"0"15,71 0 1,88-17 15,53-19-15,-71 19-16</inkml:trace>
  <inkml:trace contextRef="#ctx0" brushRef="#br0" timeOffset="158886.904">11377 13741 0,'0'0'0,"0"-18"0,0 0 31,18 18-15,-18 18-1,17 17 1,19 18-1,-19 35 1,-17 36 0,0-18-1,-17 0 1,17-71-16,0 35 16,17-34-1,36-36 1,18-36-1,17-34 1</inkml:trace>
  <inkml:trace contextRef="#ctx0" brushRef="#br0" timeOffset="159086.996">11430 14058 0,'0'0'0,"-35"0"0,-18-17 31,70 17-15,36-18-1,53 18 1,-35-35 0,-36 35-16</inkml:trace>
  <inkml:trace contextRef="#ctx0" brushRef="#br0" timeOffset="159436.483">11994 13988 0,'0'0'0,"0"17"16,18-34 46,0-1-46,-18 0-1,0 1-15,0-1 16,0 0 0,-18 18-1,0 0-15,-17 36 16,18 34-1,17 18 1,17-17 0,18 0-1,1-54 1</inkml:trace>
  <inkml:trace contextRef="#ctx0" brushRef="#br0" timeOffset="159819.436">12277 14199 0,'0'36'16,"0"-54"31,0 0-32,0 1-15,0-19 16,17-34 0,1 52-16,35-52 15,17 52 1,-17 18 0,0 53 15,-35 17-16,-18 1 1,-18 0 0,-17-19-1,17-52 1,1 0-16</inkml:trace>
  <inkml:trace contextRef="#ctx0" brushRef="#br0" timeOffset="160418.834">12982 14005 0,'0'-17'16,"0"34"-16,18-52 15,-36 35 1,1 0-16,-36 0 31,-18 35-15,18 18-1,36 0 1,17 18 0,35-18-1,18-36 1,35-34-1,-18-19 1,1-52 0,17-88-1,-52 70 1,-1-53 0,-18 36-1,-17 70 1,-17 70 31,17 1-47,-18 70 15,1 36 1,-1 17 0,-35-18-1,35-17 1,1-18-1,17-35 1,0-35 0</inkml:trace>
  <inkml:trace contextRef="#ctx0" brushRef="#br0" timeOffset="161351.303">13705 13935 0,'0'0'0,"18"-18"16,-18 0-16,18 1 15,-18 34 17,-18 72-17,0 16 1,1 19-1,17 17 1,-18-35 15,18-53-15,0-71 0,0 1-1,0-107 1,0 71-16,0-53 15,53-88 1,0 0 0,18 88-1,-36 53 1,0 71 0,53 88-1,-35 17 1,0 1-1,-18 17 1,-17-35 15,0-18-15,-1-35 0,-17-124 15</inkml:trace>
  <inkml:trace contextRef="#ctx0" brushRef="#br0" timeOffset="161533.458">13864 14164 0,'0'0'0,"-17"0"0,-19-18 16,19 18-1,34 0 1,71-17-1,36-1 1,35 0 0</inkml:trace>
  <inkml:trace contextRef="#ctx0" brushRef="#br0" timeOffset="162083.797">14799 14005 0,'0'0'16,"18"-17"0,-18-1-1,-18 18 1,-35 0 0,-35 18-1,70-18-15,-70 53 16,53 17-1,35 1 1,35-18 0,0-36 15,89-34-15,-54-19-1,-17-52 1,0-18-1,0-35 1,-53 18 0,0 52-1,-18 53 1,1 36 0,-1 70-1,18 1 1,0 34-1,0-35 1,0 0 0,0-17 15,18-36-15,-1-35-1</inkml:trace>
  <inkml:trace contextRef="#ctx0" brushRef="#br0" timeOffset="162274.353">15081 14129 0,'18'0'16,"-53"0"15,52 0-31,1-18 78,-18 0-78,0 1 16</inkml:trace>
  <inkml:trace contextRef="#ctx0" brushRef="#br0" timeOffset="162815.765">15716 13882 0,'18'0'31,"0"-18"-31,17 1 16,0-36-1,0 0 1,-17-36 0,-18 54-1,-35 18 17,-1 17-32,-52 17 15,18 36 1,34 35-1,54 18 1,35 0 0,0-35-1,17 34 1,-70-52 0,0-17-1,-52-1 1,-37-18-1,1-17 1,18 0 0,52-35-1,18 18 1</inkml:trace>
  <inkml:trace contextRef="#ctx0" brushRef="#br0" timeOffset="163180.41">15928 14129 0,'18'0'15,"17"-18"1,18 0 0,0 1-1,0-36 1,-36 53-16,18-53 15,-35 18 1,0 17 0,-52 36-1,-1 35 17,17 0-17,19 52 1,17-34-1,35-1 1,0-34 0,18-36-1,0-53 1</inkml:trace>
  <inkml:trace contextRef="#ctx0" brushRef="#br0" timeOffset="163447.364">16439 13741 0,'36'-71'0,"-72"142"0,72-212 16,-36 123-16,0 0 15,0 36 1,-36 52 15,36 36-15,0 18-1,0-1 1,-17-35 0,-1 1-1,18-72 1</inkml:trace>
  <inkml:trace contextRef="#ctx0" brushRef="#br0" timeOffset="163796.064">16616 13988 0,'17'0'16,"1"0"15,0 0-15,-18-18-1,17 0 1,1-35 0,-18 1-1,0 34 1,-18 18 0,-17 35-1,17 0-15,-17 36 16,35 17-1,18-17 1,17-36 0,-17-17-1</inkml:trace>
  <inkml:trace contextRef="#ctx0" brushRef="#br0" timeOffset="164162.341">16810 14182 0,'0'-18'47,"0"0"-31,0 1-16,0-19 16,35-34-1,0-1 1,1 18-1,17 1 1,35 52 0,-53 17-16,18 36 15,-35 35 1,-36-17 0,-17-1 15,-1-34-16,19-19 1,17-34 0</inkml:trace>
  <inkml:trace contextRef="#ctx0" brushRef="#br0" timeOffset="164362.095">17445 13952 0,'0'0'0,"0"18"31,0 0-15,0 35-1,-18-1 1,-17-16 0,35-19-16,-35-17 31</inkml:trace>
  <inkml:trace contextRef="#ctx0" brushRef="#br0" timeOffset="164528.658">17392 13723 0,'0'0'0,"0"-35"16,0-53-1,0 70 1,-35 18-1,17 18 1,18-1 0</inkml:trace>
  <inkml:trace contextRef="#ctx0" brushRef="#br0" timeOffset="164978.473">17780 13899 0,'0'0'0,"0"36"32,0-19-17,-18 36 1,18 0-1,18 0 1,35-35 0,35-18-1,-17-36 1,-1-34 0,-35-1-1,-17 1 1,-18 52-1,0 1 1,0 34 0,-18 36-1,18 18 1,0-18 0,18 17-1,17-52 1</inkml:trace>
  <inkml:trace contextRef="#ctx0" brushRef="#br0" timeOffset="165510.341">18256 14093 0,'0'-17'16,"0"-1"-1,0 1 16,0-19-31,0-17 32,0-17-17,53 17 1,0 53 0,0 18-1,0 52 1,-35-17-1,-18-35-15,0-1 16,0 1 0,17-36-1,1-17 1,-1-18 0,19-53-1,17 0 1,35 36 15,0 87-15,-17 72-1,-54 17 1,-52-18 0,-18 0-1,-35-35 1,0-36-1,70-17-15</inkml:trace>
  <inkml:trace contextRef="#ctx0" brushRef="#br0" timeOffset="204863.856">1252 16157 0,'0'0'0,"0"-17"15,18-1 32,-18 36-16,0-1-31,0 1 16,0 35 0,-18 53-1,-17-1 1,0 19-1,-18-1 1,18-17 0,35-35-1,0-18 1,0-36 0,0 1 15,53-18-16,17 0 1,-52 0-16,70-18 31,-18 18-15,19-35 0,-1 17-1,-53-17 1,-35 17-1</inkml:trace>
  <inkml:trace contextRef="#ctx0" brushRef="#br0" timeOffset="205447.152">2046 16581 0,'0'0'0,"35"-36"15,-17 19 1,0-1 15,-18 0-15,-18 18-1,-35 0 1,-17 36 0,17-1-1,0 53 1,35 0 0,18-70-16,53 35 15,0-36 1,17-34-1,1-54 1,-18-17 0,-53 18-1,0 52-15,0 0 16,0 36 15,-18 17-15,18 36-1,0-18 1,18 17 0,0-35-1,17-52 1,-35-1-16</inkml:trace>
  <inkml:trace contextRef="#ctx0" brushRef="#br0" timeOffset="205795.718">2505 16510 0,'0'-18'0,"17"-17"16,-87 141-16,123-159 15,-36-18 1,-52 89 0,0 17 15,35 1-16,0-19-15,0 19 16,53 16 0,0 1-1,-18-17 1,-35-1 0,0-17-1,-53 17 1,-18 0-1,-17 0 1,18-35 0,52-17-16</inkml:trace>
  <inkml:trace contextRef="#ctx0" brushRef="#br0" timeOffset="206129.721">2716 16157 0,'36'-53'16,"-72"106"-16,72-141 15,-19 70 1,-17 36 0,18 17-1,0 53 1,-18 1-1,17-19 1,-17-34-16,0 16 16,35 72-1,1-54 1,-19-34 15,19-19-15,-19-52-1,1 0-15</inkml:trace>
  <inkml:trace contextRef="#ctx0" brushRef="#br0" timeOffset="206295.587">2840 16404 0,'0'0'0,"-18"0"16,36 0-1,-1 0 1,19 0-16,52-35 16,-53 17-16</inkml:trace>
  <inkml:trace contextRef="#ctx0" brushRef="#br0" timeOffset="207027.135">4286 15910 0,'0'0'0,"0"-35"0,-17 35 15,-1 18 1,18 17 15,-18 88-15,18-52-1,18 105 1,17-70 0,-35 18-1,0-19 1,18-52-1,-18-35 1,0-36 0,18-52-1,17-54 1,18 19 0,17 34-1,1 89 16,-1-1-15,36 89 0,-88-35-1,-36-1 1,-35-35 0,-17 1-1,-18-19 1,70-17-1,18-35 1,0 0-16</inkml:trace>
  <inkml:trace contextRef="#ctx0" brushRef="#br0" timeOffset="207527.385">5309 16316 0,'0'-18'0,"0"36"0,0-53 16,0 17-1,0 0 1,-35 18 0,-18 0-1,-17 18 1,17 35-1,-18 18 1,71-1 0,35 1-1,36-36 1,17-35 0,-17-35-1,-18-54 1,-36 1 15,-17 35-15,0 36-1,0 70 17,35 17-17,-17-17 1,17-18-1,-35-17-15,18 0 16,0-18 0</inkml:trace>
  <inkml:trace contextRef="#ctx0" brushRef="#br0" timeOffset="207926.263">5662 15840 0,'0'0'15,"0"-18"1,0 0 0,0 36-1,0 17 1,0 54-1,0-1 1,0 35 0,-18-35-1,18-17 1,0-36-16,36 36 16,-1-18-1,-17-18 1,17-35-1,-17 0 17,-1-53-17,-17 35-15</inkml:trace>
  <inkml:trace contextRef="#ctx0" brushRef="#br0" timeOffset="208093.455">5609 16281 0,'0'0'0,"18"-18"47,17 18-47,0-18 16,54-17 0,-54 17-1</inkml:trace>
  <inkml:trace contextRef="#ctx0" brushRef="#br0" timeOffset="208391.689">6244 16175 0,'0'0'0,"0"-18"0,-17 1 15,-19 17 1,-17 0-1,36 0 1,-36 17 0,17 18-1,19 36 1,17 0 0,0-36-16,17 0 15,36 36 1,0-54-1,-17-34 1</inkml:trace>
  <inkml:trace contextRef="#ctx0" brushRef="#br0" timeOffset="208940.716">6421 15646 0,'0'0'0,"-36"-36"16,19-17 0,17 71-1,0 35 1,0 88 0,17 18-1,19-18 1,16 0-1,-34-70 1,0 17 15,-18-70-15,0-1 0,0-34-1,0-36 1,0-18-1,35-35 1,36 36 0,17 52-1,0 36 1,0 35 0,-53 17-1,-35 18 1,0-17-1,0-18 1,0-18 0,-35-35 15,18-18-31</inkml:trace>
  <inkml:trace contextRef="#ctx0" brushRef="#br0" timeOffset="212802.178">8096 16034 0,'0'0'0,"-17"-18"15,-1 18-15,0 0 32,18-18-17,0 36 63,0 0-78,0-1 0,18 36 16,-18 18 0,0 35-1,-35 35 1,-1-53 0,36-17-1,36-36 1,17-18-1,52-34 17,-34-36-17,-36 35-15,-17 1 0</inkml:trace>
  <inkml:trace contextRef="#ctx0" brushRef="#br0" timeOffset="213017.385">7867 16422 0,'0'0'0,"-35"0"16,-1 0-16,1 0 15,17 0-15,1 0 16,70 0 0,0 0-1,88-35 1,18-1-1,-71 1 1</inkml:trace>
  <inkml:trace contextRef="#ctx0" brushRef="#br0" timeOffset="213367.571">8537 16210 0,'0'0'0,"-17"0"16,-1 0-1,-17 0 1,-1 53 0,19 35-1,34-17 1,36-1 0,53-52-1,-18-18 1,-35-53 15,-35-35-31,-18-18 31,-53 35-15,18 71 0,-54 18-1,54 35 1,35-18-1</inkml:trace>
  <inkml:trace contextRef="#ctx0" brushRef="#br0" timeOffset="213717.206">8961 16245 0,'0'0'0,"0"-17"15,0-1-15,-18 18 31,0 18-15,18 17-16,-17 36 31,52-1-15,18-17 0,17-35-1,1-36 1,-18-35-1,-53 18 1,-35-89 0,-54 71-1,19 53 1,17 18 0,35 17-1</inkml:trace>
  <inkml:trace contextRef="#ctx0" brushRef="#br0" timeOffset="214115.819">9613 15840 0,'0'0'0,"-35"-53"16,35 35-1,0 36 17,0-1-32,0 1 15,0 17-15,0 71 16,0 35-1,0-53 17,18 36-17,17-36 1,-18-35 0,19-53-1,-19 0 1,1-53-16</inkml:trace>
  <inkml:trace contextRef="#ctx0" brushRef="#br0" timeOffset="214483.198">9842 16157 0,'0'-17'0,"18"-19"16,-53 142-16,88-229 15,-89 193-15,72-123 47,-54 53-31,-17 36-16,-18-1 15,18 18 17,17-18-17,18-17-15,0-1 16,0 19-1,0-1 1,53-17 0,0 17-1,-18-35 1,18 17 0,18-17-1,-54-17 1</inkml:trace>
  <inkml:trace contextRef="#ctx0" brushRef="#br0" timeOffset="-214398.755">11236 15928 0,'-18'0'47,"1"35"-47,-19 0 15,-17 36 17,18 0-17,35-19 1,35-34-1,1-18-15,34 0 16,-34 0-16,52-18 16,18 18-1,-36 0 1,-35 18 0,-17 17-1,-18 18 1,-18 0-1,-17-17 1,0-1 0,0-18-1,-18-17 17,-35-35-17,52 0-15</inkml:trace>
  <inkml:trace contextRef="#ctx0" brushRef="#br0" timeOffset="-214216.006">11342 16051 0,'17'-17'16,"-34"34"-16,52-52 0,0 0 16,-17 17-16,53-17 15,34 0 1,-34 35-1,-18-18 1</inkml:trace>
  <inkml:trace contextRef="#ctx0" brushRef="#br0" timeOffset="-213833.084">12030 15893 0,'0'0'16,"0"17"15,-18 19-15,-17 52 0,35-18-1,-18 18 1,18-52-16,35 17 15,54-18 1,-1-35 0,-35-35-1,0-36 17,-53-52-17,-18-18 1,-70 35-1,17 106 1,36 17 0,0 19-16</inkml:trace>
  <inkml:trace contextRef="#ctx0" brushRef="#br0" timeOffset="-213117.261">12876 15998 0,'0'0'0,"18"0"0,17-17 15,1-1 1,-36 1 15,17-1-15,-17 0-1,-53 18 1,-17 0 0,17 36-1,53-1 1,0 35 0,70 1-1,-34-53-15,17 17 16,-18-18-16,18 36 15,-36-17 1,-17-19 0,-35 1-1,-35 0 1,-1-18 0,0 0 15,54 0-16,52-53 1</inkml:trace>
  <inkml:trace contextRef="#ctx0" brushRef="#br0" timeOffset="-212718.065">13176 16140 0,'18'0'63,"0"0"-63,-1 0 15,-17-18-15,18 18 0,17-53 16,-35 18 0,0-1 15,0 19-16,-35 17 1,-36 53 0,54 17-1,17 1 1,0-18 0,35 17-1,18-17 1,17-53-1,1-35 1</inkml:trace>
  <inkml:trace contextRef="#ctx0" brushRef="#br0" timeOffset="-212385.776">13617 16016 0,'0'-35'15,"0"17"-15,-17 106 0,34-193 16,-17 175-16,0-158 15,0 70 1,-35 18 0,17 18-1,18 35 1,0 0 0,0-36-16,18 54 15,17-1 1,-17-52-1,-1 35 1,-17-35 0,-35 17-1,-35-35 1,34 0 0,-17 0-1,1 0 1</inkml:trace>
  <inkml:trace contextRef="#ctx0" brushRef="#br0" timeOffset="-211935.981">13882 15963 0,'0'0'0,"0"-17"16,0-19-1,-18 36 48,1 18-47,17 0-1,-18-1-15,18 54 16,0-18-1,18 0 17,-1-36-32,18 36 15,1-18 1,-36-17 0,0 0-1,0-1 1,-53 1-1,0-18 1,-18 18 0,36-18-1,17 0 1</inkml:trace>
  <inkml:trace contextRef="#ctx0" brushRef="#br0" timeOffset="-211720.175">14252 16140 0,'0'0'16,"18"0"-16,-1 0 15,1 0 1,0 0-16,-18 35 16,0 0-1,0 18 1,0-18-1,-36-35 17</inkml:trace>
  <inkml:trace contextRef="#ctx0" brushRef="#br0" timeOffset="-211553.357">14287 15875 0,'0'0'0,"0"-53"0,-17-35 31,-18 35-15,17 53-1,0 18 1,36-1-16</inkml:trace>
  <inkml:trace contextRef="#ctx0" brushRef="#br0" timeOffset="-211170.011">14746 15946 0,'-18'0'31,"1"17"-31,-18 1 16,17-1-1,0 19 1,1 52 0,34 0-1,54-35 1,-1-18 0,19-52-1,-89-19 1,0-52-1,-18-35 1,-17 17 0,17 53-1,0 53-15,1 18 32</inkml:trace>
  <inkml:trace contextRef="#ctx0" brushRef="#br0" timeOffset="-210822.093">14905 16281 0,'17'0'15,"-69"-36"-15,122 72 16,-105-36-16,88 0 0,0-18 16,-36-17-1,-17-36 1,0 1-1,0 34-15,0-34 16,36 17 0,34 71-1,-17 52 1,0 1 0,-18-18-1,-17 17 1,-18 1-1,0-54 17,0-34-17</inkml:trace>
  <inkml:trace contextRef="#ctx0" brushRef="#br0" timeOffset="-210455.035">15575 15963 0,'0'0'0,"18"-17"0,-1-19 15,-17 1 1,0 0 0,-17 17-1,-19 18 1,1 18-1,35 35 1,0 35 15,35 0-15,18-17 0,0-1-1,-35-35 1,-53 1-1,-89-1 1,-17-35 0,71 0-1</inkml:trace>
  <inkml:trace contextRef="#ctx0" brushRef="#br0" timeOffset="-209273.96">10989 17145 0,'-18'0'0,"1"0"16,-1 0-16,0 0 15,1 0-15,-18-18 32,17 18-17,36-17 48,-1 17-63,1 0 15,88-18 1,-1 18 0,125 0-1,52 0 1,18 0-1,70-18 1,71 1 0,18-1-1,35-17 17,53 0-17,-230 17 1,-158 0-16,194-17 15,-71-18 1,18 18 0,-89 17-1,36 1 1,-70 17 0,-89-18-1,-70 18 1,-18-18 78,0 1-94,0-1 15,0 0-15</inkml:trace>
  <inkml:trace contextRef="#ctx0" brushRef="#br0" timeOffset="-206809.15">16545 16140 0,'18'0'0,"0"0"15,-1 0 48,1 0-16,-1-18-32,1 18 1,53 0-1,87-18 1,107 1 0,-18-1-1,-106 0 1,-53 18 0,-70 0-1,-18-17 1,-18 17 15,1-18-15,-1 18-16,0-18 15,-52-34 1</inkml:trace>
  <inkml:trace contextRef="#ctx0" brushRef="#br0" timeOffset="-206410.687">17321 15804 0,'-17'0'16,"-1"0"-1,18-17 1,35 17 0,54 17-1,-19 1 1,36 17-1,17 18 1,-52-35 0,-36 17-1,-35 0 1,0 18 0,-35-17-1,-53 34 1,-53 18 15,70-52-15,1-1-1,52-35 1,18-18 0</inkml:trace>
  <inkml:trace contextRef="#ctx0" brushRef="#br0" timeOffset="-205180.47">18503 15857 0,'0'0'0,"-17"0"0,-1 0 31,0 0-31,18-17 31,0-1-31,0 0 16,36 1 0,69-1-1,-34 18 1,-1 18-1,-34 35 1,-36-18 0,-18 0-1,-52 53 1,-1-35 0,53-53-1,54 0 16,52-17-15,-53 17-16,53 0 16,-35 17-1,-53 19 1,0 17 0,-53-18-1,-35 0 1,-35-17-1,52-18 1,36 0 0,17-18 15,36-17-31</inkml:trace>
  <inkml:trace contextRef="#ctx0" brushRef="#br0" timeOffset="-204664.627">19191 15875 0,'0'0'0,"0"-18"16,53-35 0,-35 36-1,-18-1 1,0 53 15,-36 1-15,1 34 15,35-52-31,-18 35 16,18-18-1,36-17 1,17-18-1,35 0 1,18 0 0,-36 17-1,-52 19 1,-18-1 0,0 0-1,-35 18 1,-1-18-1,-34-17 1,-1-18 15,1 0-15,34-35 0,1-1-16</inkml:trace>
  <inkml:trace contextRef="#ctx0" brushRef="#br0" timeOffset="-204497.144">19315 15840 0,'0'0'0,"17"-18"16,1-17-1,-1-18 1,19 18 0,17 17-1,0 18 1,-18 0-16,18 0 15</inkml:trace>
  <inkml:trace contextRef="#ctx0" brushRef="#br0" timeOffset="-204181.386">19932 15981 0,'0'0'0,"0"17"16,-18-17-1,1 18 1,34-18 31,1 0-32,0 0-15,52 0 16,18 0 0,-70 0-16,70-35 15,-53 0 1</inkml:trace>
  <inkml:trace contextRef="#ctx0" brushRef="#br0" timeOffset="-203466.194">20532 15681 0,'0'0'0,"0"-18"0,0 1 0,-18 17 31,-17 17-16,17 54 1,0 35 0,1-18-1,17-18 1,0 1 15,0-53-31,0 17 16,17-35 31,1 0-47,0 0 15,17 0 1,-17 0-16,35 0 16,17 0-1,-17-18 1,18-17-1,-18-18 1,-18-35 0,-35 17 15,0-34-15,0 69-1,0 19 1,0 52-1,0 35 1,0-17 0,-18 88-1,1-52 1,17-1 0,-18-35-1,0-36 1,1-17-1,17-17 1,0-1 0</inkml:trace>
  <inkml:trace contextRef="#ctx0" brushRef="#br0" timeOffset="-203082.381">21184 15716 0,'0'0'0,"0"-35"16,0 17 0,0 1-1,0 34 1,-35 36 0,17-17-16,-35 69 15,53 1 1,0-53-1,36 18 1,34-54 0,18-34-1,-35-36 1,-35 35 0,0-52-1,-18-54 1,-53 36-1,-18 35 1,1 71 0,17 17-1</inkml:trace>
  <inkml:trace contextRef="#ctx0" brushRef="#br0" timeOffset="-202517.052">21925 15893 0,'0'0'0,"35"0"16,-17-36 0,0 19-1,-18-19 1,-18 19-1,-35 17 1,-35 0 0,35 53-1,53 0 1,53 17 0,0-17 15,-18-35-31,36 52 15,-54-17 1,-34-18 0,-54-17-1,-17-18 1,17 0 0,-17 0-1,88-35 1</inkml:trace>
  <inkml:trace contextRef="#ctx0" brushRef="#br0" timeOffset="-202133.737">22172 16034 0,'0'0'0,"0"17"0,18-17 31,-1 18-15,1-18-16,0 0 16,35-35-1,-36-1 1,-17 1 0,0 0-1,-35 17 1,-53 54-1,52 16 1,19 37 0,34-19-1,19-35 1,52 1 0,-18-36-1,36-18 16</inkml:trace>
  <inkml:trace contextRef="#ctx0" brushRef="#br0" timeOffset="-201752.588">22666 15981 0,'0'0'0,"18"-18"16,-18-35-1,0 18 1,0 17-1,-18 18 1,0 0 0,-17 36-1,17 17 1,36 17 0,53 1-1,-18-18 16,-36-18-15,-17 0 0,-53-17-1,-70-1 1,35 1 0,35-18-1,0 0 1,53-18-16</inkml:trace>
  <inkml:trace contextRef="#ctx0" brushRef="#br0" timeOffset="-201303.304">22895 16016 0,'18'-35'15,"-36"70"-15,36-88 0,0 18 16,-18 17 31,-18 18-32,0 0 1,1 0 0,-1 18-1,0 0 1,18-1-16,0 18 15,0 18 1,36 0 0,-1 0-1,-17-18 1,-18 1 0,0-19-1,-36 1 16,1-18-15,0 0 0,17 0-1,0-35 1</inkml:trace>
  <inkml:trace contextRef="#ctx0" brushRef="#br0" timeOffset="-201087.02">23195 16069 0,'18'-18'0,"-36"36"0,71-36 16,-35 18-1,-54 53 17,1 0-17,17-18 1,1 1-1,17-19 1</inkml:trace>
  <inkml:trace contextRef="#ctx0" brushRef="#br0" timeOffset="-200936.171">23301 15946 0,'0'0'16,"0"-36"-16,0-34 15,0-18 1,-35 70 0,17 36-1,0-1 1</inkml:trace>
  <inkml:trace contextRef="#ctx0" brushRef="#br0" timeOffset="-200554.309">23583 15998 0,'-17'0'16,"-1"-17"-1,0 17-15,-17 0 16,-18 17-1,0 36 1,36 18 0,17-1-1,88-17 1,-53-35-16,36 0 16,-1-36-1,-17-17 1,-53-53-1,0-1 17,0 36-17,0 18 1</inkml:trace>
  <inkml:trace contextRef="#ctx0" brushRef="#br0" timeOffset="-200187.85">23971 16228 0,'0'0'16,"0"35"-16,0-17 15,0-54 32,-17 19-47,17-19 0,-18-16 16,36-90-1,35 54 17,35 53-17,-18 53 1,18 70 0,-17 0-1,-36 18 1,-35-36-1,-35-17 1,0 0 0,-1-53-1</inkml:trace>
  <inkml:trace contextRef="#ctx0" brushRef="#br0" timeOffset="-199838.884">24553 16034 0,'0'0'16,"36"-53"-1,-19 0 1,1 35 0,-18 1-1,-18 17 1,-17 35-1,0 0 1,35 18 0,17 0-1,19 0 1,-1 0 0,-35 0-1,-18 0 1,-35-36-1,-53-17 1,-35-17 0</inkml:trace>
  <inkml:trace contextRef="#ctx0" brushRef="#br0" timeOffset="-177750.664">18486 16669 0,'0'0'0,"0"-18"0,-18 18 32,0 0-17,-35-18 1,18 18 0,-18 0-1,36 0 1,-1 0-1,0 18 64,36 0-64,0-18 1,17 17-16,18-17 15,0 0 1,35 0 15,0 18-15,-70-18-16,35 0 16,35 0-1,0 18 1,18-1-1,0-17 1,-1 18 0,1-18-1,0 0 1,18 0 0,-36 0-1,-35 0 1,35 0-1,0 18 1,71-18 15,-71 17-15,53 1 0,18-1-1,0 1 1,-18-18-1,-18 0 1,1 0 0,17 0-1,-71 0 1,36 0 0,-18 0-1,1 0 1,-19 0-1,36 18 1,17-18 0,1 0 15,-18 0-15,17 0-1,-17 0 1,0 0-1,-18 0 1,36 0 0,-1 0-1,-17 0 1,-18 0 0,-17 0-1,34 0 1,19 0-1,-36 0 1,36 0 0,34 0 15,-52 0-15,-18 0-1,18-18 1,18 18-1,-1-18 1,-35 1 0,-17 17-1,-18 0 1,0-18 0,0 18-1,17 0 1,18 0-1,18 0 1,-18 0 15,1 0-15,34 0 0,-52 0-1,17 0 1,-35 0-1,-36-17 1,1 17 0,-18-18 187,-18 18-203,-17-35 15</inkml:trace>
  <inkml:trace contextRef="#ctx0" brushRef="#br0" timeOffset="-171647.502">10372 5503 0,'0'18'16,"-18"-18"46,0 0-31,1 0-15,17 18 0,-36-18-1,19 0 1,-1 17-1,36-17 79,-1 0-94,1 0 16,88 0-1,-71 0-15,106-17 16,36 17 0,-1-18-1,-70 18 1,-18 0 0,-53 0-1,-35-18 79,-17 1-94,-1-1 16,18 0-16,0 1 15</inkml:trace>
  <inkml:trace contextRef="#ctx0" brushRef="#br0" timeOffset="-171200.914">10971 5309 0,'0'0'0,"-35"-17"15,17 17 1,36 0 31,17 17-32,36 1-15,70 17 16,0 0 0,-35-17-1,-35 0 16,-54-1-15,-17 1 0,-53 17-1,-17 1 1,-71 17 0,-18-1-1,18-16 1,70-19-1,54-17 1,34 0 0,1-17-1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10:04:2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529 600 0,'0'-18'32,"0"0"-32,-17 18 31,-1 0 0,18 18-31,-35 0 16,35 35-1,0-36-15,-18 54 16,-17 17 15,-1 0-15,19-17-1,-1-18 1,0-18 0,36-35 31,-18-18-32,35 18 1,-17-17-1,0 17-15,17 0 16,18 0 0,17 0-1,-17-18 1,0 0 0,0-17 15,-35-18-16,-18-35 1,0 53 0,0-1-1,-18 36 1,1 18 0,17 53-1,0-1 1,0 18-1,0-17 1,0 17 0,0-35-1,0-35 1,0-36 0,0-35 15,0 36-31</inkml:trace>
  <inkml:trace contextRef="#ctx0" brushRef="#br0" timeOffset="499.779">864 406 0,'0'0'0,"0"-18"0,0-17 16,-17 35-1,-1 0 1,18 35 0,18 36-1,87 52 1,1-35 0,0 0-1,-18-35 16,-52-35-31,34 0 16,-17-18 0,-35 0-1,-18-18 1,-36 18 0,-16 18-1,-19 70 1,-17 18-1,-36 70 1,1 0 0,17-34-1,18-54 1,70-53 0,18-53-1,18-17 1</inkml:trace>
  <inkml:trace contextRef="#ctx0" brushRef="#br0" timeOffset="8170.659">2222 741 0,'0'0'0,"-70"17"31,35-17-15,35-17 15,17 17-31,1-35 16,52-36 0,-52 53-16,17-52 15,-17 35-15,17-71 16,-35 35-1,0 53 1,-88 36 0,-35 53 15,-1 70-15,71-18-1,71 1 1,70-1-1,0-52 1,-35 17 0,-70-35-1,-72 0 1,-52-36 0,-17-17-1,34 0 1,71-17-1,88-18 1,124-18 0</inkml:trace>
  <inkml:trace contextRef="#ctx0" brushRef="#br0" timeOffset="8487.282">2452 952 0,'0'0'0,"17"0"15,-17-17 1,0-1-16,0 1 16,0-1-1,-17 18 1,-36 18 0,-18 34-1,1 19 1,34 0-1,36 17 1,36-53 0,34 18 15,36-35-15,-18-54-1,-52 19-15</inkml:trace>
  <inkml:trace contextRef="#ctx0" brushRef="#br0" timeOffset="8769.405">2752 952 0,'0'-35'16,"17"35"-1,-34 35-15,52-52 16,-35 34-16,18 54 16,-18 0-1,0-18 1,-18-1-1,-17-34 1,35-36 0,0-34 15,0-19-15,53-35-1,35 36 1,0 34-1,-35 19 1</inkml:trace>
  <inkml:trace contextRef="#ctx0" brushRef="#br0" timeOffset="9087.945">3122 900 0,'0'17'16,"-18"1"-1,-34 17 1,16 18-1,19 18 1,17-18 0,17-1-1,71-52 17,-17-17-17,-18-71 1,-53-1-1,-18 19 1,-35 35 0,-35 35-1,35 17 1,53 18 0</inkml:trace>
  <inkml:trace contextRef="#ctx0" brushRef="#br0" timeOffset="9418.428">3563 723 0,'0'0'0,"0"-17"16,-18-36-1,1 35 1,17 0-1,-18 54 1,0 34 0,1 54-1,-18 52 1,-1-35 0,1-17-1,0-54 1,35-35-1,17-35 1,1-35 0</inkml:trace>
  <inkml:trace contextRef="#ctx0" brushRef="#br0" timeOffset="9701.239">3775 741 0,'0'-35'16,"0"70"-16,0-123 15,0 17 1,0 124 15,-18 53-15,-17 17 0,0 18-1,-1-17 1,1-36-1,17-53-15,1 36 16,17-36 0,17-52 15</inkml:trace>
  <inkml:trace contextRef="#ctx0" brushRef="#br0" timeOffset="9984.56">4233 635 0,'0'0'15,"0"-18"-15,-17-17 16,-1 53 0,-17 52-1,17 54 1,0-1-1,1 1 1,-18-18 0,17-36-1,18-35 1,0-52 15,0-1-31</inkml:trace>
  <inkml:trace contextRef="#ctx0" brushRef="#br0" timeOffset="10451.409">4180 706 0,'0'0'0,"36"-89"15,-1 1 1,0 35 0,18 36-1,35 52 1,-35 18-1,-53 35 1,-17-17 0,-54-1-1,-17-17 1,17-18 15,54 1-31,34-19 31,72 18-15,-19 18 0,-17 18-1,-35 0 1,-18-1 0,-53-35-1,-18-17 1,-17-18-1,-18-18 1,53-17 0,36 0-1,87-53 1</inkml:trace>
  <inkml:trace contextRef="#ctx0" brushRef="#br0" timeOffset="10882.641">4815 900 0,'0'-18'16,"0"0"-16,0 1 16,-17-1-1,-54 18 1,1 53-1,-19 17 1,72 1 0,34-18-1,54-18 1,0-35 0,-1-35 15,-17-36-16,-18 1 1,-35 52 0,-17 71 15,17 18-15,17-1-1,19-17 1,-1-18-1</inkml:trace>
  <inkml:trace contextRef="#ctx0" brushRef="#br0" timeOffset="11198.902">5203 917 0,'0'0'0,"0"-17"0,18-1 15,17 71 16,-17 17-15,0 19 0,-18-36-1,0 17 1,-18-70 0,-17-18-1,-1-34 1,36-37-1,36 1 1,17 0 0,35 17-1</inkml:trace>
  <inkml:trace contextRef="#ctx0" brushRef="#br0" timeOffset="11715.325">5927 1023 0,'0'0'0,"-36"0"0,-17 0 16,36 0-1,34 0 48,1 0-63,0 0 15,88 0 1,52-18 0,-87 18-16,105-17 15,-70 17 1,-53 0-1,-53-18 1,-18 0 15,-35 1-15,36-1 0</inkml:trace>
  <inkml:trace contextRef="#ctx0" brushRef="#br0" timeOffset="12031.873">6456 847 0,'0'0'16,"-18"-18"0,1 0-1,-1 18 1,36 18 15,-1-18-15,36 35-1,0 1 1,-35-36-16,17 35 16,-35 0-1,0 0 1,-53 1 0,-53 17-1,-17 0 1,-18-18-1,123-18 1</inkml:trace>
  <inkml:trace contextRef="#ctx0" brushRef="#br0" timeOffset="13345.355">7514 564 0,'18'0'15,"-18"-17"-15,0-1 32,0 36 124,0-1-156,0 1 15,0 0-15,0 35 16,0 35 0,0 53-1,0-53 1,0-17 0,0-36-1,-35 0 1,-1-35-1,-17 0 1,18-35 15,0-18-15,17-18 0,18 19-16</inkml:trace>
  <inkml:trace contextRef="#ctx0" brushRef="#br0" timeOffset="13561.331">7267 600 0,'0'-18'0,"0"36"0,-17-54 16,17 1 0,35-35-1,71-1 1,0 36-1,-1 35 1,-16 17 0,-72-17-1,1 18-15</inkml:trace>
  <inkml:trace contextRef="#ctx0" brushRef="#br0" timeOffset="14061.792">7973 847 0,'0'0'0,"0"-18"15,-18 0 1,-17 18-1,-53 18 1,17 35 0,18 0-1,53 17 17,35-17-17,36-35 1,0-36-1,-19-35 1,1-52 0,-53 34-1,0 36 1,0 52 0,0 19-1,0 34 1,36 1-1,34-18 1,18 0 0,18-36-1</inkml:trace>
  <inkml:trace contextRef="#ctx0" brushRef="#br0" timeOffset="14393.745">8431 864 0,'0'-17'0,"0"34"0,0-52 16,-17 17 0,17 36-1,0 0 1,0 17-16,53 35 16,0 1-1,-1-36 1,-34-17-1,17-18 1,1-35 0,-36 17-16,35-53 15,-17-34 17,-1 52-17,-17 0 1,18 53-1</inkml:trace>
  <inkml:trace contextRef="#ctx0" brushRef="#br0" timeOffset="14826.562">9137 847 0,'0'-18'0,"-18"0"16,1 1-16,-1-19 15,0 1 1,-35 35 0,-17 18-1,-1 35 17,18 17-17,71 18 1,53-52-1,-1-19 1,1-52 0,-36-18-1,-17-35 1,-18 70 0,0 1-16,0 52 31,0-17-31,0 17 15,35 35 1,18-17 0,35-35-1,-53-18 1</inkml:trace>
  <inkml:trace contextRef="#ctx0" brushRef="#br0" timeOffset="15315.732">9631 582 0,'-18'0'16,"18"-18"15,0 1-15,18 17 15,-18 17 47,-18-17-78,18 18 16</inkml:trace>
  <inkml:trace contextRef="#ctx0" brushRef="#br0" timeOffset="15808.594">9596 776 0,'0'-18'15,"17"1"1,1-18-1,-18-18 1,0 17 0,-18 19-1,-17 17 1,-18 17 0,-35 36-1,53 0 16,35 18-15,52-1 0,1-17-1,0 0 1,-53-18 0,-17-17-1,-54-18 1,-17 0-1,35 0 1,18 0 0,52-18-1</inkml:trace>
  <inkml:trace contextRef="#ctx0" brushRef="#br0" timeOffset="16108.56">9984 776 0,'17'0'0,"-34"0"0,34-18 16,-17-17-1,-17 35 1,17-17-16,-36 17 16,-34 17-1,-1 18 1,18 18-1,18 18 1,53 17 0,52-17-1,1-36 1,-1-17 0,1-36-1</inkml:trace>
  <inkml:trace contextRef="#ctx0" brushRef="#br0" timeOffset="16409.104">10195 847 0,'0'0'16,"0"-36"-16,36 1 15,-1 17 1,-18 54 0,19 34-1,-36 1 1,0-1-1,0-34 1,-18-36 0,0 0-1,18-53 1,0 0 0,36-53-1,52 0 16,-35 53-15,-18 53 0</inkml:trace>
  <inkml:trace contextRef="#ctx0" brushRef="#br0" timeOffset="16595.493">10601 758 0,'0'18'16,"0"-36"-16,0 71 15,0-35-15,0 17 16,0 18-1,0-18 1,0 18 0,-18-35-1,1-18 1,-1-18 0</inkml:trace>
  <inkml:trace contextRef="#ctx0" brushRef="#br0" timeOffset="16723.635">10548 617 0,'0'0'16,"35"-123"0,-35 35-1,0 52 1,0 54 0,0 0-16</inkml:trace>
  <inkml:trace contextRef="#ctx0" brushRef="#br0" timeOffset="17056.961">11007 794 0,'0'17'62,"0"1"-62,0 0 16,0 35 0,0-36-16,-18 107 15,-17 17 1,17 0 0,0-18-1,1-52 1,-1-53-1,-17-18 1,0-89 0,35 1-1</inkml:trace>
  <inkml:trace contextRef="#ctx0" brushRef="#br0" timeOffset="17273.761">10971 670 0,'0'0'16,"18"-17"-16,53-36 0,17 53 31,35 53-15,-35 35-1,-35 18 1,-53-71-16,-35 53 16,-71-35-1,-17-18 1,17-52-1,71 17-15</inkml:trace>
  <inkml:trace contextRef="#ctx0" brushRef="#br0" timeOffset="17522.507">11571 459 0,'0'0'0,"18"-71"31,-18 89-15,0-1 0,0 54-1,0 88 1,17-18 0,-17 0-1,0-35 1,-17-36-1,-1-70-15,18 18 16</inkml:trace>
  <inkml:trace contextRef="#ctx0" brushRef="#br0" timeOffset="17672.939">11501 847 0,'0'-18'0,"0"36"0,35-89 15,35 18 1,-34 36-16,69-1 15,19-17 17,-71 17-32</inkml:trace>
  <inkml:trace contextRef="#ctx0" brushRef="#br0" timeOffset="18370.778">12188 547 0,'0'0'16,"-17"0"-16,34 0 47,-17-18-31,71-17-1,-18-18 1,-18-35-1,-35 0 1,-35 70 0,-71 71-1,-53 53 1,89 0 0,70-18-1,53-18 1,-36-52-16,36 17 15,35-17 17,-70-18-17,-71 17 17,-35 19-17,0 17 1,70-36-16,-35 36 15,36 18 1,52-18 0,35 0-1,36-18 1,0-35 0,0-35-1,-71-1 1</inkml:trace>
  <inkml:trace contextRef="#ctx0" brushRef="#br0" timeOffset="18620.419">12647 776 0,'0'0'16,"0"-18"-1,-18 18 1,1 0-1,-18 36 1,-18 17 0,-18 17-1,53-52-15,-35 52 16,18-17 0,18-35-1</inkml:trace>
  <inkml:trace contextRef="#ctx0" brushRef="#br0" timeOffset="18820.614">12453 847 0,'0'0'15,"0"-53"-15,0 70 32,0 1-17,-18 53 1,36-1-1,17 18 1,18-35 0,0-35-1,-35-18-15</inkml:trace>
  <inkml:trace contextRef="#ctx0" brushRef="#br0" timeOffset="19203.673">12912 829 0,'0'0'0,"-18"-18"16,36 18 15,-1-17-15,1 17-1,17-53 1,-35 18 0,0 17-1,-35 18 1,-53 18 0,52-1-16,-52 54 15,35 17 1,53-18-1,53 1 1,53-18 0,53-35 15,-124-18-31</inkml:trace>
  <inkml:trace contextRef="#ctx0" brushRef="#br0" timeOffset="19885.448">13282 758 0,'0'0'16,"18"-17"-16,17-1 16,-35 1-1,0-1 1,-35 18 15,-18 0-15,-35 18-1,-1 34 1,54 19 0,17-53-16,36 52 15,35 1 1,35-18 0,18-36-1,-18-34 1,-17-19-1</inkml:trace>
  <inkml:trace contextRef="#ctx0" brushRef="#br0" timeOffset="20318.598">13600 706 0,'0'0'0,"0"-18"0,0 0 16,-18 18 15,0 0-16,18 18-15,-17 35 16,17 17 0,0 1-1,0-36 1,35-17 0,18-18-1,0-18 1,35-70-1,-53 0 1,-17 17 0,-18 54-1,0 34 17,-35 71-17,17-17 1,18 17-1,0-17 1,35-36 0,1-35-1,-1-18-15</inkml:trace>
  <inkml:trace contextRef="#ctx0" brushRef="#br0" timeOffset="20600.559">14199 353 0,'0'0'0,"0"-36"0,0 1 0,0-35 15,0 52-15,0 0 16,-17 54 15,-1 52-15,0 35-1,18 18 1,-17 36 0,17-71-1,0-18 1,-18-35 0,18-36-1</inkml:trace>
  <inkml:trace contextRef="#ctx0" brushRef="#br0" timeOffset="21067.42">14076 723 0,'0'-17'16,"0"34"-16,-18-70 0,18 18 16,35 0 15,1 35-31,52-18 15,18 0 1,-18 1 0,-35-1-1,-35 18 1,-54 35 15,19-35-31,-36 71 16,17 17-1,36-17 1,36-1 0,34-34-1,-17-36 1,18-36 0,-36-34-1,-17-36 16,-18 0-15,-36 36 0,-52 34-1,35 36 1</inkml:trace>
  <inkml:trace contextRef="#ctx0" brushRef="#br0" timeOffset="21432.725">14993 688 0,'0'0'0,"35"0"16,-17 0 0,0 35-1,-1 36 16,-17-54-31,0 54 16,-17-18 0,-1-18-1,18-17 1,-18-36 0,18-35-1,0-17 1,71-54-1,-18 18 1,0 36 0,-53 52-16</inkml:trace>
  <inkml:trace contextRef="#ctx0" brushRef="#br0" timeOffset="28404.947">15910 441 0,'0'0'0,"0"-18"31,0 1-15,0 34 46,0 1-62,0 0 16,0 17-16,0 35 16,0 1-1,0 0 1,0-54-16,-17 1 16,17-1-1,0-34 1,35-18-1,-17-18 1</inkml:trace>
  <inkml:trace contextRef="#ctx0" brushRef="#br0" timeOffset="28655.462">15716 335 0,'0'0'0,"-35"-18"15,35-17 1,0-18 0,71 0-1,-19 53 1,1 18-1,-53 0 1</inkml:trace>
  <inkml:trace contextRef="#ctx0" brushRef="#br0" timeOffset="28804.873">15593 811 0,'0'0'0,"17"18"15,72-18 1,16 0 0,1-18-1</inkml:trace>
  <inkml:trace contextRef="#ctx0" brushRef="#br0" timeOffset="29289.203">15822 35 0,'-18'0'0,"36"0"0,-53 0 16,-18 53-1,-35 18 1,-1 35-1,19 35 1,35 53 0,35-36-1,35-16 1,53-37 0,36-34-1,17-36 1,0-35-1,18-88 1,-36-35 0,-17-54 15,-53-105-15,-141 106-1,-89 70 1,-52 70-1,17 107 1,36 105 0</inkml:trace>
  <inkml:trace contextRef="#ctx0" brushRef="#br0" timeOffset="49938.575">564 2293 0,'18'0'16,"0"0"-1,-1 0 1,-34 0 124,-1 0-124,0 0-16,1 0 16,-18 0-16,-36 0 15,-53 18 1,19-18 0,87 17-1,18 1 48,18-18-63,-18 18 15,0 17 1,0-17-16,0 34 16,-18 19-1,0 0 1,18-36-1,0-18 17,53-52-1,35-35-15,-17 34-1,0 19 1,-36 52-1,0 36 1,-35 17 0,0 0-1,-35-35 1,-18 0 0,0-36-1,0-17 1,0 0-1,0-35 1,53-18 15,18 18-31</inkml:trace>
  <inkml:trace contextRef="#ctx0" brushRef="#br0" timeOffset="50489.442">564 2028 0,'0'0'0,"-17"0"15,17 18 16,17 0-15,54 35 0,17 17-1,-53-52 1,54 70 0,-1 0-1,-35-35 1,17 0-1,19-18 1,-37-17 0,-34-18-1,-36 35 1,-34 18 0,-19 53-1,-53 17 1,-70 72-1,36-72 1,34-35 0,36-35-1,53-35 17,88-71-1,-18 35-31</inkml:trace>
  <inkml:trace contextRef="#ctx0" brushRef="#br0" timeOffset="51901.662">2011 2522 0,'0'-17'47,"0"-1"-47,0 0 15,17-34 1,1-37 0,0-17-1,-18 71-15,0-35 16,-36 52-1,-16 18 1,-54 35 0,18 36-1,52 52 1,72 36 15,105 53-15,-53-89-1,-71-17 1,-52-53 0,-35-18-1,-71-17 1,-36-18 0,54 0-1,87-18 1,89-35-1,106 18 1</inkml:trace>
  <inkml:trace contextRef="#ctx0" brushRef="#br0" timeOffset="52267.595">2505 2752 0,'0'0'0,"0"-18"16,0 0-16,0-35 15,0 18 1,-18 0 0,0 35-1,-52 18 1,17 34-1,18-16-15,-1 34 16,1 54 0,35-54-1,35-17 1,54-35 15,16-36-15,1-35-1,-53 0-15</inkml:trace>
  <inkml:trace contextRef="#ctx0" brushRef="#br0" timeOffset="52566.823">2716 2699 0,'0'0'0,"0"-18"16,18 53 15,-18-17-31,18 53 15,-18-1 1,0 1 0,0-54-1,-18 1 1,0-36 0,18-35-1,0-52 16,53-1-15,0 18 0,18 52-1,-36 36-15</inkml:trace>
  <inkml:trace contextRef="#ctx0" brushRef="#br0" timeOffset="52916.405">3016 2822 0,'0'0'0,"-17"0"16,17-17 31,17 17-47,-17-18 0,18-53 31,0 36-31,-18-18 15,0 0 1,-18 53 0,-35 53-1,0 35 1,35 1 0,18-1-1,36 0 1,17-70-1,52-1 1,-34-34 0</inkml:trace>
  <inkml:trace contextRef="#ctx0" brushRef="#br0" timeOffset="53249.785">3404 2822 0,'0'0'0,"0"-17"0,0-1 31,0 0-15,18 1-1,17-19 1,-35 19-16,18-19 16,-18-34-1,-53 52 1,-35 54-1,0 52 1,52-35 0,36 70-1,53-52 1,53-18 0,17-53-1,-34 0 1</inkml:trace>
  <inkml:trace contextRef="#ctx0" brushRef="#br0" timeOffset="53598.534">3863 2963 0,'-18'0'16,"18"18"-16,-35-18 16,17 0-1,-17 0 1,17 0-1,1-53 1,17-18 0,17-34-1,19 16 1,17 72 0,35 52-1,-18 106 16,-52-35-31,-18-35 32,-18-18-17,1-36 1,17-34 0</inkml:trace>
  <inkml:trace contextRef="#ctx0" brushRef="#br0" timeOffset="54049.201">4322 2752 0,'0'-18'16,"0"36"-16,17-54 0,1-17 15,-18 1 17,17-1-17,-34 53 1,-18 0 0,-18 17-1,35 36 1,18 35-1,53-17 1,0 17 0,-36-53-16,36 18 15,-53 0 1,-17-17 0,-54-19-1,1-17 1,17 18 15,0-36-15,70-17-1</inkml:trace>
  <inkml:trace contextRef="#ctx0" brushRef="#br0" timeOffset="54613.339">4586 2170 0,'0'0'0,"0"-18"0,0-17 16,0 17 0,-18 36 15,1 17-31,-1 53 15,1 0 1,17 71 15,-18 35-15,0-35 0,18-106-16,-17 35 15,17-35 1,0-35-1,0-36 1,0-35 0,17-53-1,36-17 1,18 52 0,-1 89-1,-17 52 1,-18 36-1,-17-18 17,-36 1-17,1-54 1,-1-35 15,18-18-31</inkml:trace>
  <inkml:trace contextRef="#ctx0" brushRef="#br0" timeOffset="54978.839">5203 2716 0,'0'0'16,"-17"-35"-16,17 0 15,-53 52 1,18 19-1,-36 52 1,53-18 15,36 1-15,70-18 0,0-35-1,18-54 1,-70-52-1,-54-35 1,-35 17 0,-35 35-1,-18 71 1</inkml:trace>
  <inkml:trace contextRef="#ctx0" brushRef="#br0" timeOffset="55361.453">5768 2222 0,'0'0'0,"18"-35"16,-18 18-1,0-1 1,0 71 15,-18-36-31,0 72 16,-17 52 0,35 35-1,-18-35 1,1-35-1,17-18 1,17-52 15,19-19-15,34-34 0,18-19-1,-35-34-15</inkml:trace>
  <inkml:trace contextRef="#ctx0" brushRef="#br0" timeOffset="55513.745">5856 2575 0,'0'0'0,"-88"-17"16,35 17 0,71-18-1,52 18 1,18-35-1</inkml:trace>
  <inkml:trace contextRef="#ctx0" brushRef="#br0" timeOffset="55995.407">6667 2663 0,'0'0'15,"-35"0"-15,-35 0 16,17 0-1,35 0 1,89 0 31,87 36-31,89-1-1,-88-17 1,35-18-1,-35 0 1,-124 0-16,36-18 16,-54 0-1,-17 1 1,0-1 0,-17-17-1,17 17 1</inkml:trace>
  <inkml:trace contextRef="#ctx0" brushRef="#br0" timeOffset="56311.793">7567 2505 0,'-18'-36'0,"36"72"0,-71-107 15,53 36 17,-17 35-17,17 35 16,0 18-15,35 18 0,-18-18-1,1 17 1,-18-35 0,0-17-16,-18 53 15,-70-1 1,-35-17-1,17 0 1,35-35 0</inkml:trace>
  <inkml:trace contextRef="#ctx0" brushRef="#br0" timeOffset="58490.426">8678 2293 0,'0'-18'0,"0"1"16,0-1-1,0 0 1,-17 36 31,17 0-47,0 70 16,-36 71-1,19-1 1,-19-16 15,19-107-31,-1 53 16,1-35-1,17-71 17,17 1-32,-17-72 15,18 37-15</inkml:trace>
  <inkml:trace contextRef="#ctx0" brushRef="#br0" timeOffset="58689.943">8308 2328 0,'0'0'0,"-88"-35"15,52 17-15,19-17 16,52-18 0,124 18-1,35 17 16,-35 1-15,-18 17 0,-35 17-1,-36 1-15</inkml:trace>
  <inkml:trace contextRef="#ctx0" brushRef="#br0" timeOffset="59190.159">9260 2540 0,'0'-18'16,"0"1"-16,0-19 15,-17 19 1,-19 17 15,-52 35-15,18 36-1,34-1 1,19 18 0,17 1-1,53-37 1,0-52-1,0-35 1,-18-53 0,-18 17-1,-17 19 1,0 104 15,0-34-31,0 53 16,36-18 15,-19-18-15,19 0-1,17-35-15</inkml:trace>
  <inkml:trace contextRef="#ctx0" brushRef="#br0" timeOffset="59589.954">9684 2187 0,'0'0'0,"0"-17"0,0-1 15,0 36 48,0-1-63,0 18 16,-18 71-1,0 53 1,-17 0-1,0-18 1,17-71 0,18-34-16,0-19 15,0-34 1,18-1-16</inkml:trace>
  <inkml:trace contextRef="#ctx0" brushRef="#br0" timeOffset="59905.311">9860 2505 0,'0'0'0,"0"-18"0,0-17 31,-18 35-15,1 0 0,-18 0-1,-1 35 1,19-17-16,-19 35 15,1 17 1,17 1 0,18-36-1,0 18 1,0 0 0,71-18-1,0-35 1,-19-18-1,-16-34 1</inkml:trace>
  <inkml:trace contextRef="#ctx0" brushRef="#br0" timeOffset="60254.177">9966 2593 0,'0'0'0,"18"-18"47,-1 18-47,1-17 16,0-1-1,-1 18-15,18-53 16,-17 0 0,-18 18-1,-18 17 1,-34 54 15,-1 34-31,53 1 16,0 52 15,0-35-15,35-17-1,0-54 1,0-17-16</inkml:trace>
  <inkml:trace contextRef="#ctx0" brushRef="#br0" timeOffset="60555.044">10283 2628 0,'36'-88'16,"-72"176"-16,89-229 16,-53 123-16,0 1 15,0-1 1,0 36-1,0 17 1,0 36 0,0 17 15,0 0-15,18 0-1,-18-35 1,-35-35-1,-1-18 1,1-18 0,0-17-1</inkml:trace>
  <inkml:trace contextRef="#ctx0" brushRef="#br0" timeOffset="61152.666">10742 2275 0,'0'-17'16,"0"-1"-1,0 0 1,35-34 0,1-1-1,-19-18 1,-34 1-1,-1 52 1,0 18-16,-35 18 31,1 52-31,52 18 32,0 53-17,35 18 1,35 53-1,-17-89 1,-35-35 0,-18-52-1,-53-19 1,-18-17 0,1-17-1,35-19 1,35 1-1,17 18-15</inkml:trace>
  <inkml:trace contextRef="#ctx0" brushRef="#br0" timeOffset="61502.504">11236 2540 0,'35'-35'16,"-17"17"-1,-18-17 1,-35 35 0,-36 0-1,0 35 1,-17 53-1,53 18 1,17-18 0,54-17-1,52-18 1,18-53 15,17-18-15,-35-52-16</inkml:trace>
  <inkml:trace contextRef="#ctx0" brushRef="#br0" timeOffset="61803.465">11606 2469 0,'18'0'16,"-36"0"-16,36 18 16,17 35-1,-17-35-15,0 87 16,-18-16-1,-36-19 1,1-35 0,17-17-1,1-36 17,17-52-17,53-18 1,17-36-1,1 36 1,-18 35 0,-36 53-16</inkml:trace>
  <inkml:trace contextRef="#ctx0" brushRef="#br0" timeOffset="62202.739">12083 2558 0,'-36'17'16,"19"1"-1,17 0 1,0-1 15,17-17-15,1-17-1,17-19 1,18-17 0,-35 0-1,-18 1 1,-35 34 0,-18 71-1,0 35 1,35 53-1,18-88 1,18-18-16,35 18 16,17-35-1,1-18 1</inkml:trace>
  <inkml:trace contextRef="#ctx0" brushRef="#br0" timeOffset="62568.625">12435 2593 0,'-17'0'0,"34"0"0,-17 0 47,18 0-32,0 0-15,17-18 16,-17-35-1,-18 0 1,0 1 0,-36 52-1,-17 52 1,18-16-16,0 70 31,35-1-15,0-16-1,35-37 1,36-16 0,-18-36-1,-18-36-15</inkml:trace>
  <inkml:trace contextRef="#ctx0" brushRef="#br0" timeOffset="62983.724">12806 2681 0,'0'0'15,"-18"18"-15,-17 17 16,17 0 0,1 18 15,17-70 0,0-1-15,35-70-1,18 0 1,17-18 0,19 53-1,-1 88 1,-71 0-16,36 71 15,-35 18 1,-36-19 0,-17-34-1,-18-36 1,0-52 0</inkml:trace>
  <inkml:trace contextRef="#ctx0" brushRef="#br0" timeOffset="63417.718">13458 2469 0,'0'0'15,"0"-17"-15,0-1 16,0-17-1,0 0 1,0 17 0,-17 0-1,-1 18-15,-17 18 16,0 35 0,17 17-1,53 36 16,53 35-15,-52-88 0,-19 35-1,-34-52 1,-36-19 0,-35-17-1,17-17 1,18-19-1,53 1 1,18 0 0</inkml:trace>
  <inkml:trace contextRef="#ctx0" brushRef="#br0" timeOffset="63932.592">13670 1958 0,'0'0'0,"0"-35"16,0 17-16,0 0 15,0 54 17,0-1-32,-18 18 15,18 106 1,0-18-1,0 17 1,0-16 0,0-54-1,0-35 1,0-71 15,0-53-15,18-52-1,53 17 17,-54 71-32,54 0 15,-18 88 1,-18 70 0,-35 0-1,0-34 1,-35-19-1,0-52 1,17-36 0,18-17-1</inkml:trace>
  <inkml:trace contextRef="#ctx0" brushRef="#br0" timeOffset="64281.107">14182 2364 0,'0'-18'16,"0"36"-16,0-54 0,0 19 16,-36 17-1,-17 17 1,1 36 0,34 35-1,18-52-15,18 52 16,52-18-1,-17-52 1,0-36 0,-35-34-1,-18-54 1,-53-18 0,-18 36-1,1 53 1,34 17 15</inkml:trace>
  <inkml:trace contextRef="#ctx0" brushRef="#br0" timeOffset="64666.391">14587 2099 0,'0'0'0,"53"-53"16,-17 35-1,-19 1 1,-17 34 15,0 36-15,0-35-16,0 53 31,-35 87-15,-36 1-1,18-18 1,1-35 0,52-35-1,0-19 1,70-52-1,36-17 1,0-71 0</inkml:trace>
  <inkml:trace contextRef="#ctx0" brushRef="#br0" timeOffset="64831.655">14605 2328 0,'0'0'0,"-141"-35"16,106 17-1,70 18 17,88 18-17,18-18 1,-105 0-16</inkml:trace>
  <inkml:trace contextRef="#ctx0" brushRef="#br0" timeOffset="65961.179">15752 2099 0,'17'0'16,"-17"-18"0,0 36 15,0 0-15,0-1-1,0 19 1,0-19-16,0 36 15,0 0 1,0-18 0,0-52 15,0-1-15</inkml:trace>
  <inkml:trace contextRef="#ctx0" brushRef="#br0" timeOffset="66178.607">15663 1958 0,'0'0'16,"18"-35"-1,70-1 1,18-17-1,-71 53 1,-35 36 0,-17-19-16</inkml:trace>
  <inkml:trace contextRef="#ctx0" brushRef="#br0" timeOffset="66328.663">15328 2346 0,'0'0'0,"53"53"16,0-35 0,-18-18-1,71 0-15,-18-18 16</inkml:trace>
  <inkml:trace contextRef="#ctx0" brushRef="#br0" timeOffset="66810.562">15963 1640 0,'0'0'0,"-17"0"0,-19-17 16,-52 17-1,-18 53 1,-53 53-1,54-1 1,16 36 0,19 1-1,52-37 17,18 54-17,106 0 1,18-89-1,17-52 1,35-53 0,0-53-1,-17-71 1,18-106 0,-142 89-1,-159 0 1,-123 70-1,-35 70 1,18 89 0,211-17-1</inkml:trace>
  <inkml:trace contextRef="#ctx0" brushRef="#br0" timeOffset="91860.337">16775 2593 0,'-18'0'47,"0"0"31,1 0-15,17 18 62,-18-18-78,18-18 78,0 0-110,0 1 1</inkml:trace>
  <inkml:trace contextRef="#ctx0" brushRef="#br0" timeOffset="92769.587">16722 2575 0,'0'18'32,"-18"-18"-32,0 0 47,1 0-32,17 18 16,17-18 16,1 0-31,17 0-16,53 0 16,-17-18-16,194 18 15,-1 0 1,-87-18-1,-72 18 1,-69 0 0,-54-17 46,0 17-46,-34-36-1,52 1-15</inkml:trace>
  <inkml:trace contextRef="#ctx0" brushRef="#br0" timeOffset="93284.387">17551 2311 0,'0'0'0,"-18"0"0,0-18 16,1 18-16,17 18 78,17-18-63,1 17 1,17 1 0,-17-18-16,88 35 15,17 1 1,-35-1 0,-35-18-1,-35 1 1,-36 0-1,-35 35 1,-17 17 0,-36 1-1,0-1 17,18-17-17,17 0 1,36-35-1</inkml:trace>
  <inkml:trace contextRef="#ctx0" brushRef="#br0" timeOffset="103718.386">18680 2399 0,'0'-18'62,"0"1"-30,0-1-32,-18 18 15,-35-18 1,18 18-16,-18 0 15,-71 0 1,89 36 0,-18 52-1,53 18 17,71-18-17,-1-35 1,1-36-1,-36-34 1,-17-36 0,-18-18-1,0 1 1,0 17 0,0 70-1,-18 54 1,18 0-1,0-1 1,35 1 0,36-36-1,17-35 17,-70-18-32</inkml:trace>
  <inkml:trace contextRef="#ctx0" brushRef="#br0" timeOffset="104051.721">19103 2452 0,'0'0'0,"18"-53"15,-18 18 1,-18-1 0,18 54 15,-18 35-16,18 70 1,0 54 0,0-1-1,-17-123-15,17 88 16,-36-35 15,36-35-15,-17-54-1,17-70 17,0 36-32,0-19 0</inkml:trace>
  <inkml:trace contextRef="#ctx0" brushRef="#br0" timeOffset="104301.856">19173 2381 0,'0'0'0,"0"-35"0,18-18 15,-18 0 1,53 35 0,0 54-1,17 17 1,-34 53 15,-36-1-15,-36-16-1,-69-1 1,52-71 0,35-17-1</inkml:trace>
  <inkml:trace contextRef="#ctx0" brushRef="#br0" timeOffset="104734.788">19720 2399 0,'0'0'0,"0"-18"0,0-17 16,0 17-1,-17 1 1,-36 17 0,0 17 15,18 19-16,-1 34 1,54 18 0,0-70-16,17 17 15,35-17 1,-17-36 0,-35-70-1,-18 18 1,0 34-1,0 54 1,0 35 0,18 70-1,-1-35 1,36-35 0,-18-35-1</inkml:trace>
  <inkml:trace contextRef="#ctx0" brushRef="#br0" timeOffset="105018.396">20108 2364 0,'0'-36'0,"0"72"0,-17-107 16,-19 53-1,1 18 1,17 18-1,-17 35 1,18 35 0,17 18-1,0 0 1,35-53 0,18-36-1,35-34 16,-35-71-15</inkml:trace>
  <inkml:trace contextRef="#ctx0" brushRef="#br0" timeOffset="105516.562">20338 1993 0,'0'0'0,"-18"-35"0,18 17 16,-35-17-1,-1 17 1,19 18 0,-1 0-16,1 71 15,17-1 1,0 107 0,17-36-1,1 18 16,-18-53-15,0-54 0,0-34-16,0 0 15,0-36 1,0-70 0,35-36-1,53 36 1,36 35-1,-36 89 1,0 87 0,-70 1-1,-18-36 1,-36-18 0,-16-34-1,16-54 16</inkml:trace>
  <inkml:trace contextRef="#ctx0" brushRef="#br0" timeOffset="105865.552">20937 2434 0,'0'0'0,"-17"-17"15,17-1 17,35 0-17,0-17 1,-17 17-16,0-17 16,-18 17-1,-53 54 16,0 52 1,53 18-17,17-18 1,72-18 0,-1-52-1,-53-18-15</inkml:trace>
  <inkml:trace contextRef="#ctx0" brushRef="#br0" timeOffset="106296.838">22207 2240 0,'0'-18'15,"-17"18"1,-1-17-1,-35 17 1,0 17 0,-35 36-1,35 36 1,35-72-16,18 54 16,53 35-1,53-53 1,18-36 15,-1-52-15,-52-18-16</inkml:trace>
  <inkml:trace contextRef="#ctx0" brushRef="#br0" timeOffset="106565.397">22613 2258 0,'-18'-36'15,"36"72"-15,-89-72 16,1 54-1,17 35 1,35 35 0,54 0-1,17-35 1,-1-17 0,1-54-1,-53-70 1,0-18-1,-17 18 1,-19 35 15,36 35-31,0 1 16</inkml:trace>
  <inkml:trace contextRef="#ctx0" brushRef="#br0" timeOffset="107130.366">22878 2452 0,'0'17'0,"-18"-17"16,18 18-16,-18-18 31,1 0-31,-1-18 16,-17-34-1,17-19 17,18 0-17,0 1 1,53 35 0,-18 35-1,54 88 1,-54 0-1,-35-17 1,0-36 0,0-70 15,0-1-31,35-34 16,0-19-1,36 37 1,17 34-1,-35 36 1,18 70 15,-54 18-15,-17-36 0,-17-17-1,17-35 1</inkml:trace>
  <inkml:trace contextRef="#ctx0" brushRef="#br0" timeOffset="107680.666">23566 2417 0,'0'0'15,"-36"17"-15,-17-17 16,53-17 31,0-19-32,0-34 1,0-1 0,18 36-16,0-18 15,52-18 1,1 71-1,17 71 1,0 35 0,-53-18-1,-35-35 1,0-18 0,0-52-1,0-54 1,18 0-1,35-17 17,0 18-32,17 70 31,-17 35-15,0 53-1,-53 18 1,-17-18-1,-19-17 1,1-54 0,17-17-1</inkml:trace>
  <inkml:trace contextRef="#ctx0" brushRef="#br0" timeOffset="108045.884">24342 2152 0,'0'0'0,"0"-18"31,-18 18-15,0 0-1,-35 36 1,36-1-1,-18 35 1,35-52-16,17 53 16,36-18-1,0-36 1,0-34 0,-35-54-1,-18-53 1,-36 54-1,1 35 1</inkml:trace>
  <inkml:trace contextRef="#ctx0" brushRef="#br0" timeOffset="108411.871">24624 2417 0,'-18'0'0,"36"0"0,-53 0 15,-1-18 1,1-35 0,35 18-1,0-36 1,35 1-1,18 17 1,18 17 0,17 54 15,0 53-15,-70 34-1,-36 1 1,-17-18-1,-18-17 1</inkml:trace>
  <inkml:trace contextRef="#ctx0" brushRef="#br0" timeOffset="108761.951">25224 2152 0,'0'0'0,"0"-35"16,0 17 15,-18 18-15,0 0 0,1 0-1,-36 18 1,35-18-16,0 35 15,18 18 1,18 17 0,0 1-1,-1 0 1,-17-36 0,-35 0-1,-18-35 1,-17 0-1</inkml:trace>
  <inkml:trace contextRef="#ctx0" brushRef="#br0" timeOffset="109410.399">26441 2099 0,'0'-18'31,"0"36"-15,-18 0 0,18 52-1,0 1 1,-18 17 0,1-70-1,-1 52 1,-17-52-1,0-36 1,35 1-16</inkml:trace>
  <inkml:trace contextRef="#ctx0" brushRef="#br0" timeOffset="109559.645">26194 2117 0,'0'-53'16,"17"-35"-1,-34 229-15,105-335 16,0 176-1,0 18 1,-17 35 0,-71 18-1</inkml:trace>
  <inkml:trace contextRef="#ctx0" brushRef="#br0" timeOffset="109725.713">26017 2434 0,'0'0'0,"-35"71"16,17 35 0,54-36-1,52-35 1,18-35 0,0-53-1</inkml:trace>
  <inkml:trace contextRef="#ctx0" brushRef="#br0" timeOffset="110142.691">27005 2011 0,'0'0'0,"0"-18"15,0-17 1,-18 17-1,-34 18 1,-19 18 0,0 35-1,1 17 1,52 19 0,36 16-1,52-16 1,36-19-1,18-70 1,-18-53 0,-36-53-1,-35-52 1,-87 52 15,-90 71-31,-34 52 31,70 18-31</inkml:trace>
  <inkml:trace contextRef="#ctx0" brushRef="#br0" timeOffset="135812.494">18433 3087 0,'0'0'0,"-18"17"16,0-17 0,1 0-1,-1 0 17,18 18 14,18-18-46,-1 0 16,19 0 0,52 18-1,35-18 1,-87 0-16,122 17 16,19-17-1,-1 18 1,0-18-1,-17 0 1,18 0 0,-36 18-1,88-18 17,-53 0-17,1 17 1,-18-17-1,-1 0 1,54 18 0,-71-18-1,-17 0 1,-19 0 0,-16 0-1,16 0 1,37 0-1,16 0 1,1 0 0,0 0 15,-18 0-15,18 0-1,52 0 1,-70-18-1,1 18 1,-37-17 0,1-1-1,18 18 1,-1-18 0,54 1-1,-54-1 1,0 18-1,-17-18 1,0 18 0,-71 0-16,36-17 15,35 17 1,35-18 15,-53 1-15,0 17-1,-17 0 1,-1-18 0,1 0-1,17 18 1,-17-17 0,-1 17-1,1-18 1,-18 18-1,0-18 1,-36 18-16,19 0 16,-19 0-16,1 0 0,0 0 15,-1-17-15,1 17 0,-1 0 16,1-18-16,0 18 16,-1 0-16,1 0 15,-18-18-15,18 18 16,-18-17-1,0-1 1,0 0 0</inkml:trace>
  <inkml:trace contextRef="#ctx0" brushRef="#br0" timeOffset="141526.868">476 4127 0,'0'0'0,"18"-17"16,-18-18 15,0 17-15,-18 18 31,1 0-47,-36 0 15,-36 18 1,54-1-16,-53 36 16,0 18-1,35 35 1,53-1 0,53-34 15,35-18-16,35-53 1,-70-18 0,-35-17-1,-18-18 1,-71 35 0,-17 18-1,0 0 1,53 18-1,88-18 1</inkml:trace>
  <inkml:trace contextRef="#ctx0" brushRef="#br0" timeOffset="142107.413">670 3757 0,'-17'0'0,"34"0"0,-52-35 16,17 17-1,18 1 1,-17 17-1,17 17 1,17 54 0,1-36-16,35 36 15,35 70 1,0-18 0,0-35-1,1-35 16,-1-35-15,-18-36 0,-70 1-1,0-1 1,-52 36 0,-54 35-1,-18 35 1,-87 53-1,52-18 1,18-35 0,52-17-1,54-53 1,70-36 0,1-17-1</inkml:trace>
  <inkml:trace contextRef="#ctx0" brushRef="#br0" timeOffset="145385.404">2046 4092 0,'0'0'0,"18"-17"0,-1-1 16,-17-17-1,-35 35 32,0 17-31,-18 54-1,-18 35 1,36 35 0,17-18-1,1 1 1,-1-54 0,18-52-16,-17 17 15,-19-52 1,36-19-1</inkml:trace>
  <inkml:trace contextRef="#ctx0" brushRef="#br0" timeOffset="145668.236">1905 4180 0,'0'0'16,"35"-88"-1,18 0 1,18 0-1,35 53 1,35 52 0,-71 18-1,-70 54 1,-53-19 0,-35 18-1,-18-35 1,18 0-1,70-35 1</inkml:trace>
  <inkml:trace contextRef="#ctx0" brushRef="#br0" timeOffset="146034.84">2593 4251 0,'0'0'0,"-53"-18"31,18 36-15,-36 17 0,36 36-1,35-1 1,53 1-1,17-36 1,1-35 0,-36-53-1,-35 36 1,0-36-16,-53-53 31,0 53-15,18 53-1,35 18 1,18-1-16</inkml:trace>
  <inkml:trace contextRef="#ctx0" brushRef="#br0" timeOffset="146335.134">2946 4269 0,'0'0'0,"0"-18"31,0 0-31,0 36 16,-18 35-1,-17 35 1,17 36 0,0 17 15,1 0-16,17-88-15,-18 17 16,1 18 0,-1-88-1,18-70 1,0-18 0</inkml:trace>
  <inkml:trace contextRef="#ctx0" brushRef="#br0" timeOffset="146567.571">2928 4304 0,'0'0'0,"35"-106"16,1 53 0,34 53-1,18 35 1,-35 36 0,-53 35 15,-70-36-16,-18 1 1,35-36 0,17-35-1</inkml:trace>
  <inkml:trace contextRef="#ctx0" brushRef="#br0" timeOffset="147033.514">3457 4251 0,'0'0'0,"-17"0"0,-1 0 31,-17 35-16,17 36 1,18-1 0,18-17-1,35 0 1,35-35 0,-18-36-1,1-35 1,-1-88-1,-52 53 1,0 53 0,-36 35-1,-35 53 1,36 17 0,17 18 15,17-70-31,18 35 15,89 0 1,-36-53 0</inkml:trace>
  <inkml:trace contextRef="#ctx0" brushRef="#br0" timeOffset="147333.413">4233 4233 0,'0'0'16,"0"-17"-16,0-36 15,0 35 1,-35 36 0,0 70-1,17 18 1,-35 88 0,18-35-1,0-1 16,-18-52-15,17-35 0,1-54-1,35-70 1,18-35 0</inkml:trace>
  <inkml:trace contextRef="#ctx0" brushRef="#br0" timeOffset="147582.737">4180 4163 0,'0'0'0,"18"-36"0,-18 19 0,35-1 15,36 36 1,-1 35 0,-17 0-1,-35 17 1,-53 36 15,-36-53-15,1-18-1,-1-35 1</inkml:trace>
  <inkml:trace contextRef="#ctx0" brushRef="#br0" timeOffset="147932.873">4674 4269 0,'0'0'15,"0"-36"-15,0-17 16,0 36 0,-17 17-1,-1 0 16,-17 35-15,17 36 0,18-1-1,35 1 1,18-1 0,-17 1-1,-54-36 1,-17-17-1,-71-18 1,35 0 0,54-18-1</inkml:trace>
  <inkml:trace contextRef="#ctx0" brushRef="#br0" timeOffset="148564.583">5980 4463 0,'0'0'0,"-36"17"16,-17-17-1,-17 0 1,35 0 0,-1 18-1,54-18 1,0 0-1,87 18 1,36-18 0,71 17-1,-124-17-15,53 0 16,53 0 0,-123-17-1,-71-1 16,0 0-15,-35 1-16,-1-19 31,1 19-31</inkml:trace>
  <inkml:trace contextRef="#ctx0" brushRef="#br0" timeOffset="148914.403">6526 4304 0,'0'0'0,"-17"-18"16,-1 18-16,-17-17 15,35-1 1,0 36 15,53 17-15,35 18-1,18 0 1,-36-18 15,-34 0-15,-36-17 0,-53 17-1,-71 18 1,71-35-16,-123 35 15,35-18 1,70 0 0</inkml:trace>
  <inkml:trace contextRef="#ctx0" brushRef="#br0" timeOffset="154587.886">7638 4516 0,'-18'35'31,"-17"0"-16,17 0-15,-17 36 16,17-1 0,18-34-1,0-54 17,0-52-17,18-19 1,-18 54-16,35-124 15,18-17 1,0 52 15,-35 89-15,34 53 0,54 70-1,-35 18 1,-18 0-1,-36-18 1,1 0 0,-18-53-1,0-17 1,0-36 0</inkml:trace>
  <inkml:trace contextRef="#ctx0" brushRef="#br0" timeOffset="154754.654">7691 4533 0,'-18'-17'16,"36"34"-16,-89-34 0,36-1 31,35 0-15,17 1-1,54-1 1,-53 0-16</inkml:trace>
  <inkml:trace contextRef="#ctx0" brushRef="#br0" timeOffset="155187.334">8096 4075 0,'0'0'0,"0"-18"15,0 0 1,0 36 15,0 0-31,18 17 16,35 35-1,-18 19 1,-35 34 0,0-17-1,0 0 1,0-36-1,0 1 1,71-71 15,-18-18-31</inkml:trace>
  <inkml:trace contextRef="#ctx0" brushRef="#br0" timeOffset="155553.412">8572 4480 0,'0'0'0,"-17"0"0,-18 0 16,52 0 31,1 0-47,17 0 15,36-35 1,-36-18-1,-35 18 1,-35 17 0,-36 36-1,18 35 17,0 35-17,53-18 1,36-17-1,-19-17-15,36-19 16,53 19 0,-53-54-1</inkml:trace>
  <inkml:trace contextRef="#ctx0" brushRef="#br0" timeOffset="155935.06">9066 4374 0,'0'0'0,"-17"0"32,17 18-17,0 17 1,0-17-16,0 53 15,0 17 1,0-35 0,0-18-1,-18-88 17,18 18-17,18-71 1,35 18-1,-18 35 1,18 0 0,-53 35-16</inkml:trace>
  <inkml:trace contextRef="#ctx0" brushRef="#br0" timeOffset="156251.506">9419 4092 0,'0'0'0,"0"-35"16,0 0 0,0 17-1,0 36 1,18 35 0,-18 52-1,0-34 1,-18 52-1,-35 36 1,53-88 0,0-54-16,18 72 15,17-54 1,53-35 15,-70 0-31,53-53 16</inkml:trace>
  <inkml:trace contextRef="#ctx0" brushRef="#br0" timeOffset="156386.399">9525 4392 0,'-35'0'15,"70"0"-15,-141-18 16,89 18-16,17-17 16,141 17-1,0-18 1,-35-17-1</inkml:trace>
  <inkml:trace contextRef="#ctx0" brushRef="#br0" timeOffset="156985.442">7514 5327 0,'0'0'0,"-17"0"31,-1 0-15,18 35 0,0 53-1,-18 36 1,1 17-1,17-18 1,0-17 0,0-35-1,0-54 1,0-34 0,17-1-1,19-88 1</inkml:trace>
  <inkml:trace contextRef="#ctx0" brushRef="#br0" timeOffset="157200.831">7708 5539 0,'71'-106'16,"-142"212"-16,159-265 0,-70 88 15,-18 1 1,-18 123 15,18-18-31,0 88 16,-17 19-1,17-54 1,-36 35 0,-16 1-1,16-107 1,19-17-16</inkml:trace>
  <inkml:trace contextRef="#ctx0" brushRef="#br0" timeOffset="157366.505">7426 5768 0,'0'0'0,"0"-18"16,18 1-1,35 17 1,52-18 0,19 0-1,-71 1-15</inkml:trace>
  <inkml:trace contextRef="#ctx0" brushRef="#br0" timeOffset="157517.373">8114 5644 0,'-18'0'0,"36"0"0,35 0 16,-53 18-1,0 0 1,0 17 0,0 18-1,0-18 16</inkml:trace>
  <inkml:trace contextRef="#ctx0" brushRef="#br0" timeOffset="157683.46">8255 5362 0,'0'0'0,"0"-35"16,18 17-16,-18-17 15,0 17 1,17 18 0,19 18-1</inkml:trace>
  <inkml:trace contextRef="#ctx0" brushRef="#br0" timeOffset="158232.874">9084 5292 0,'0'0'0,"0"-18"16,0 0 0,0 1-1,0 34 1,0 54-1,-18 35 1,-17 88 0,0-53-1,0-35 1,17-18 0,18-53-1,0-105 32,0 17-31,0 17-16,0-69 15,0 34 1,-53 53 0,-53 18-1,18 71 1,35 0-1,35 17 1,71-18 0,18-17-1,17-35 1,18-36 0</inkml:trace>
  <inkml:trace contextRef="#ctx0" brushRef="#br0" timeOffset="158699.171">9578 5327 0,'0'-18'16,"0"36"-16,0-89 16,-18 71-16,18-17 15,0 52 1,-17 36-1,-1 34 1,-35 37 0,18-19-1,0-17 1,17-18 0,0-53-1,18-17 16,0-106-15,0 52 0,0-87-1,-17 70 1,-36 35 0,-36 54-1,19 17 1,17 52-1,53-52 1,35 18 0,53-53-1,18-36 1</inkml:trace>
  <inkml:trace contextRef="#ctx0" brushRef="#br0" timeOffset="159014.758">9754 5715 0,'0'0'0,"-17"0"16,-19 0-1,54 0 17,0-18-17,-1 18-15,19-35 16,-19 0-1,-17 0 1,-35 35 0,-18 17-1,0 36 1,35 35 0,36 0-1,35-17 1,18-36-1</inkml:trace>
  <inkml:trace contextRef="#ctx0" brushRef="#br0" timeOffset="159329.613">10019 5909 0,'0'-18'15,"0"1"1,0-1-1,0 0 1,0 1-16,18-36 16,17 0-1,35-18 1,36 36 0,0 53-1,-53 35 1,-53 17-1,0-34 1,-18 52 0,-35-18-1,0-34 1,36-36-16</inkml:trace>
  <inkml:trace contextRef="#ctx0" brushRef="#br0" timeOffset="160811.185">10971 5503 0,'0'-17'31,"0"-1"-15,-17 18 0,17 18-1,-18 35 1,-35 52 0,53-69-16,-35 70 15,17-1 1,1-52-1,17-35 1,0-71 0,0 35-1</inkml:trace>
  <inkml:trace contextRef="#ctx0" brushRef="#br0" timeOffset="161077.842">10901 5486 0,'0'0'0,"17"-36"0,19 1 16,34-35-1,36 34 1,35 72 0,53 69-1,-106 19 1,-70-1 0,-71-34-1,-88-1 1,-18-35-1,18-18 1,35-35 0,71 0-1,106-18 1</inkml:trace>
  <inkml:trace contextRef="#ctx0" brushRef="#br0" timeOffset="161293.816">11712 5697 0,'53'-17'16,"-35"17"0,-89 17-16,159-34 15,-88 52 1,-35 18 0,0 17-1,0-17 1,-1-17-1,19-54 1</inkml:trace>
  <inkml:trace contextRef="#ctx0" brushRef="#br0" timeOffset="161425.401">11800 5521 0,'18'-71'16,"-36"142"-16,36-177 15</inkml:trace>
  <inkml:trace contextRef="#ctx0" brushRef="#br0" timeOffset="161794.848">12118 5627 0,'0'17'47,"0"1"-32,18 35 1,17 18-1,18-1 1,-36-52-16,1-1 16,35 1-1,-18-71 1,-35-17 0,18-19-1,-18 19 1,0-18-1,17 52 1</inkml:trace>
  <inkml:trace contextRef="#ctx0" brushRef="#br0" timeOffset="161959.858">12559 5539 0,'0'17'15,"0"-34"-15,18 52 16,-18 18-1,0 0 1,0 17 0,0-34-1,-36-19 1,19-17 0</inkml:trace>
  <inkml:trace contextRef="#ctx0" brushRef="#br0" timeOffset="162108.993">12541 5433 0,'0'0'0,"18"-71"16,-18-17-1,0 70 1,18 36 15</inkml:trace>
  <inkml:trace contextRef="#ctx0" brushRef="#br0" timeOffset="162459.213">13070 5539 0,'0'0'0,"-35"17"15,0 1 1,17 0-16,1 34 15,-1 1 1,36 53 0,17-71-1,0-35 1,18-17 0,-35-71-1,-18-18 16,-18-18-15,-17 18 0,-1 106-1,19 36 1,17-19-16</inkml:trace>
  <inkml:trace contextRef="#ctx0" brushRef="#br0" timeOffset="163008.477">13070 5627 0,'0'0'0,"18"-18"32,0 18-17,-1-17-15,1-1 16,17 0 0,-35-17-1,-35 35 1,-53 0-1,0 18 1,17 52 0,71 18-1,53 18 1,17-18 0,-17-17-1,-17-1 16,-36-17-15,-36-35 0,-69-18-1,34 0 1,18 0 0,35-18-1,36-35 1,0 36-16</inkml:trace>
  <inkml:trace contextRef="#ctx0" brushRef="#br0" timeOffset="163190.418">13388 5750 0,'18'0'0,"-36"0"0,53 0 16,-35 18 15,-17 0-31,-1 34 16,0-34-1,-17 35 1,17 0 0,1-35-1,-1-36 1</inkml:trace>
  <inkml:trace contextRef="#ctx0" brushRef="#br0" timeOffset="163341.019">13335 5574 0,'18'-35'0,"17"-18"16,-88 141-16,106-194 0,-53 71 16,18 17-1,-1 36 1</inkml:trace>
  <inkml:trace contextRef="#ctx0" brushRef="#br0" timeOffset="163656.584">13635 5644 0,'0'0'0,"0"18"15,0 17 1,-18 1 0,18 17-1,0-1 1,35 1-1,1-35 1,-1-18 0,-17-53-1,-18 35-15,0-87 16,0-19 0,0 54-1,-18 17 16,18 70-15,0 19-16</inkml:trace>
  <inkml:trace contextRef="#ctx0" brushRef="#br0" timeOffset="163973.777">13847 5821 0,'0'0'0,"0"35"0,0-17 15,0 17 1,0-53-1,17-17 1,-17-35 0,0-1-1,53-17 1,35 17 0,89 89-1,-89 52 1,-35 54 15,-53-18-15,-53-36-1,0 1 1,0-71 0,35 0-16</inkml:trace>
  <inkml:trace contextRef="#ctx0" brushRef="#br0" timeOffset="164771.243">13670 5556 0,'0'-17'32,"-18"17"-17,1 0 17,-1 17-17,1 36 1,-19 35-1,19-52-15</inkml:trace>
  <inkml:trace contextRef="#ctx0" brushRef="#br0" timeOffset="166652.478">6050 5715 0,'-35'18'31,"52"-18"16,1 0-47,35 0 15,-18 0-15,71 0 16,194 0 0,-71 0-1,-88-36 1,-70 1-1,-18 0 1,-53 0 0,0-1-1,-18 36 1,-35-35 0,18 35-1,17-18 1,36 36 15,0 0-15,35 17-1,-36 18 1,-17 0 0,-17 17-1,-54-17 1,18 0-1,53-35-15,0-1 16</inkml:trace>
  <inkml:trace contextRef="#ctx0" brushRef="#br0" timeOffset="167517.41">6103 7056 0,'0'0'0,"-35"0"16,17 0 0,0 0-1,36 0 32,0 0-47,35 0 16,-18 0-16,124-18 15,35 18 17,-36 0-17,-69-18 1,-19 18-1,-70-35 1,0 0 0,-53-18-1,0 18 1,36 35 0,-1 0-1,53 35 16,-17-18-31,17 36 16,1 18 0,-36-1-1,-71 1 1,0-18 0,1-18 15,35-35-16,35-17-15</inkml:trace>
  <inkml:trace contextRef="#ctx0" brushRef="#br0" timeOffset="169349.479">7655 6932 0,'0'-18'0,"0"1"16,0 34 31,-17 1-47,17 0 15,-18-1-15,-17 89 16,-18 0 0,18-18-1,17-53 1,36-105 15,-1 35-31,36-89 16,-35 36-1,35 0 1,-36 70 0,1 36-1,-18-1-15,35 36 16,18 53 15,0 0-31,0-18 31,17-35-15,1-35 0,35-71-1</inkml:trace>
  <inkml:trace contextRef="#ctx0" brushRef="#br0" timeOffset="169614.245">8431 6791 0,'0'0'15,"0"-53"-15,0 0 16,-35 53 15,17 53-15,1 18-1,-1 34 1,-17 1 15,17-70-31,-52 87 16,17-17 0,35-71-1,53-35 1</inkml:trace>
  <inkml:trace contextRef="#ctx0" brushRef="#br0" timeOffset="169930.052">8590 7038 0,'18'-18'0,"-36"36"0,36-53 16,-54 35 0,-34 17-1,17 54 1,18 35-1,52-1 1,36-34 15,0-53-15,0-36 0,0-53-1,-53-34 1,0 69-16,-35-69 15,-18 69 1,0 19 0,35 17-1</inkml:trace>
  <inkml:trace contextRef="#ctx0" brushRef="#br0" timeOffset="170213.622">9137 6879 0,'0'-17'16,"0"34"-16,0-52 0,-18 0 31,1 17-15,-19 71-1,36 0 1,-35 35-1,17 35 1,1 36 0,-18-35-1,-1-36 1</inkml:trace>
  <inkml:trace contextRef="#ctx0" brushRef="#br0" timeOffset="170514.473">8978 7250 0,'18'-53'0,"-18"17"31,17 36-15,54-17 0,0 17-1,34 0 1,-16 0-1,-36 0 1,-36 17 0,-17 36-1,0 0 1,0 0 0,0 0-1,0-35 1,-17-18-1</inkml:trace>
  <inkml:trace contextRef="#ctx0" brushRef="#br0" timeOffset="170645.842">9454 7073 0,'0'-53'0,"0"106"0,0-141 16,18 17-1,-18 54-15,0-1 16,18 18-1,-1 0-15</inkml:trace>
  <inkml:trace contextRef="#ctx0" brushRef="#br0" timeOffset="171011.323">10089 6914 0,'0'0'0,"0"-17"31,18 17-31,0-18 16,-1 1 0,1-1-1,-18 0-15,0-17 32,0 17-17,-53 18 1,-17 53-1,-1 35 1,18 54 0,0 87-1,0-70 1,0-18 0,0-71-1,18-70 1,35-17-1</inkml:trace>
  <inkml:trace contextRef="#ctx0" brushRef="#br0" timeOffset="171145.127">9754 7338 0,'0'-18'16,"0"36"-16,0-54 0,0 1 16,18 18-1,35-1 1,-18 18-16,53-18 15,-52 1-15</inkml:trace>
  <inkml:trace contextRef="#ctx0" brushRef="#br0" timeOffset="171278.607">10213 7179 0,'18'0'0,"17"0"16,-18 18 0,-17 35-1,0-18 1,0 0-1,-88-176-15,159 300 16</inkml:trace>
  <inkml:trace contextRef="#ctx0" brushRef="#br0" timeOffset="171427.803">10336 7091 0,'18'-35'16,"-36"70"-16,54-88 0,-19 18 15,-17 17 1,18 18 0,0 0-16</inkml:trace>
  <inkml:trace contextRef="#ctx0" brushRef="#br0" timeOffset="171726.984">10813 7161 0,'0'0'16,"0"-35"-16,-18 35 0,0-18 16,-35 1-1,1 17 1,16 17 15,-34 54-15,34 17-1,19 36 1,52-36 0,18-35-1,35-36 1,0-52 0,-52 0-16</inkml:trace>
  <inkml:trace contextRef="#ctx0" brushRef="#br0" timeOffset="172159.744">11377 7126 0,'0'0'0,"0"-18"31,-35 18-15,17 0-16,-52 0 15,-36 53 1,35 0 0,36 18-1,53-18 1,70-18 0,35-35-1,-52-71 1,-18-17-1,-36 18 1,-17 52 0,0 0-1,-17 89 1,17 17 15,17 0-15,19-35-1,34-35 1,-52-36-16</inkml:trace>
  <inkml:trace contextRef="#ctx0" brushRef="#br0" timeOffset="172408.999">12012 6862 0,'0'0'0,"18"-89"16,-18 36-1,-36 53 1,1 53 0,18 36-1,-1 34 1,0 36 0,1-18 15,-1-106-31,0 36 15,-35-18 1</inkml:trace>
  <inkml:trace contextRef="#ctx0" brushRef="#br0" timeOffset="172542.824">11747 7197 0,'0'-71'15,"0"142"-15,18-177 16,-18 88-16,71 1 15,35-1 1,17-17 0</inkml:trace>
  <inkml:trace contextRef="#ctx0" brushRef="#br0" timeOffset="172724.936">12312 6967 0,'0'0'15,"18"0"1,-18 18-1,-36 17 1,1 18 0,0 35-1,17-17 1,-17-18 0</inkml:trace>
  <inkml:trace contextRef="#ctx0" brushRef="#br0" timeOffset="172874.675">12206 6950 0,'18'-36'0,"-36"72"0,71-195 15,-35 88 1,-18 54 0,0 34 15</inkml:trace>
  <inkml:trace contextRef="#ctx0" brushRef="#br0" timeOffset="173208.499">12612 6950 0,'0'0'0,"-18"0"15,-17 0 1,-18 35-1,0 36 1,18-1 0,35 18-1,35-17 1,0-54 0,36-87 15,-36-36-16,-35-17 1,0 34 0,0 37-1,-17 52 1,17 17-16</inkml:trace>
  <inkml:trace contextRef="#ctx0" brushRef="#br0" timeOffset="173507.139">12700 7267 0,'0'0'0,"18"35"16,-18-17 0,17-36-1,1-17 1,-18-35 0,35-36 15,36 18-16,35 35 1,17 35 0,-35 89-1,-52 34 1,-36 37 0,-89-1-1,1-88 1,18-36-1</inkml:trace>
  <inkml:trace contextRef="#ctx0" brushRef="#br0" timeOffset="174472.482">5962 8237 0,'0'0'0,"-18"0"0,-35 18 16,53 0 31,18-18-32,17 0-15,1 0 16,87 0 0,36 0-1,52 0 1,-34 0 0,-36-18-1,-35 0 1,-71-17-1,-35 17 1,-35 1 0,0-1-1,17 18 1,18 18 31,18-1-47,17 36 15,-35 18 1,-35-1 15,-1-34-31,1-1 16,-36 0 0</inkml:trace>
  <inkml:trace contextRef="#ctx0" brushRef="#br0" timeOffset="175089.282">7973 8132 0,'53'-36'31,"-53"54"0,0 0-15,-18 34 0,-17 54-1,-1 35 1,-34-17-1,17-18 1,18-36 0,17-52-1,0-36 1,18 1-16,0-19 0</inkml:trace>
  <inkml:trace contextRef="#ctx0" brushRef="#br0" timeOffset="175271.21">7832 8273 0,'35'-53'15,"35"-71"-15,19 1 16,-336 546-16,300-546 16,158-213-16,-105 266 15,-18 52 1,106 54 0,-88-1-1,-53 18 1,-53 0-1,-53-18-15</inkml:trace>
  <inkml:trace contextRef="#ctx0" brushRef="#br0" timeOffset="175421.503">8061 8308 0,'0'0'16,"-18"35"-16,18-17 0,0 35 15,36-18 1,52-35-1,71-18 1,-36-35 15</inkml:trace>
  <inkml:trace contextRef="#ctx0" brushRef="#br0" timeOffset="175604.216">8678 8326 0,'0'0'15,"0"17"-15,-17 18 16,-19 36-1,1 0 1,0-19 0,17 1-1,18-35 1,0-36 0,0 1-16</inkml:trace>
  <inkml:trace contextRef="#ctx0" brushRef="#br0" timeOffset="175724.49">8696 8132 0,'0'0'0,"18"-89"16,-1 54 15,-17 53-15,18-18-1</inkml:trace>
  <inkml:trace contextRef="#ctx0" brushRef="#br0" timeOffset="175986.169">9137 8043 0,'0'0'0,"18"-17"16,-18 34 31,-18 1-47,0 53 15,1-36-15,-19 106 16,1 0 0,0 0 15,17-35-15,18-71-1,35-35 1</inkml:trace>
  <inkml:trace contextRef="#ctx0" brushRef="#br0" timeOffset="176319.961">9278 8502 0,'0'-18'0,"0"36"0,0-53 63,18 35-63,35-18 15,-36-17 1,1-36 0,-18 18-1,-35 18 1,-36 35 15,53 18-31,-35 70 16,36 35-1,34-35 1,19-17 0,52-18-1,18-71 1</inkml:trace>
  <inkml:trace contextRef="#ctx0" brushRef="#br0" timeOffset="177269.899">10178 8167 0,'0'-35'31,"0"17"-16,-18 18 1,0 18 0,-35 34-1,18 72 1,35-1 0,18 18-1,35-35 1,17-53-1,-34-53-15,34-35 16,-17-36 0,0-87-1,-18-1 17,-35 35-17,0 54 1,0 105 15</inkml:trace>
  <inkml:trace contextRef="#ctx0" brushRef="#br0" timeOffset="177551.22">10707 8378 0,'0'0'0,"0"-17"0,0-1 47,-18 53-47,-17 71 15,0 18 1,-1 17 0,19-106-1,-19 89 1,19-36-1,-1-35 1,0-53 0,1-36-1</inkml:trace>
  <inkml:trace contextRef="#ctx0" brushRef="#br0" timeOffset="177785.385">10619 8467 0,'35'-53'0,"-70"106"0,158-230 15,-35 124 1,-17 71 0,-36-18-16,36 88 15,-71 18 1,-36 0 15,-52-36-15,-18-17-1,18-35 1,35-18-16</inkml:trace>
  <inkml:trace contextRef="#ctx0" brushRef="#br0" timeOffset="178566.348">11448 7902 0,'0'0'0,"0"-17"15,-18 17 1,0 0-1,-17 35 1,0 71 0,0-18-1,-1 53 1,1 0 0,-36-17-1,18-36 16,36-18-15,34-52 0,89-36-1,-70 1-15</inkml:trace>
  <inkml:trace contextRef="#ctx0" brushRef="#br0" timeOffset="178866.387">11730 8343 0,'0'0'0,"0"-35"15,-53 17 1,-35 54 0,17 52-1,36 18 1,88 17 0,17-88 15,1-17-16,-18-53 1,-36-54 0,-17-34-1,-35-18 1,18 106 0,-1 17-1</inkml:trace>
  <inkml:trace contextRef="#ctx0" brushRef="#br0" timeOffset="179332.42">12171 8308 0,'-18'0'47,"1"18"-31,-19 34-1,-17 37 1,18-1 0,35-18-1,53-17 1,0-35 0,-35-18-16,34-53 15,-52-35 16,0-36-15,-35 19 0,0 69-1,0 19 1,17 34 0</inkml:trace>
  <inkml:trace contextRef="#ctx0" brushRef="#br0" timeOffset="179781.67">12171 8414 0,'0'17'62,"0"1"-46,0 0-16,0 52 15,0 18 1,0 1 0,0-36-1,35-18 1,-35-18-16,53-17 31,18-52-15</inkml:trace>
  <inkml:trace contextRef="#ctx0" brushRef="#br0" timeOffset="180695.788">12735 8467 0,'0'-18'47,"0"0"-32,-17 1 1,-36-19 0,0 36-1,-53 0 1,88 18-16,-52 17 15,-1 71 1,71-18 0,18-17-1,70-36 1,0-35 0,36-88-1,-54-53 1,1-35-1,-18-18 1,-18 70 15,-35 71-15,-53 124 15,35 70-15,18 18-1,0 17 1,0-35 0,-17-35-1,-1-88-15,18 17 16</inkml:trace>
  <inkml:trace contextRef="#ctx0" brushRef="#br0" timeOffset="181877.533">5838 9454 0,'0'0'0,"0"18"16,0 0-1,18-18 32,17 0-47,18 0 16,106 0-1,141 0 1,-71 0 0,-52 0-1,-124-18 17,17 18-17,-35-35 1,-17 17-1,-18 1-15,0-19 16,0 1 0,-35 0-1,17 17 1,0 0 0,18 36-1,18 35 1,17 0-1,18 35 1,-35-17 0,-36 17 15,-17-35-15,-71-18-1,71-35 1</inkml:trace>
  <inkml:trace contextRef="#ctx0" brushRef="#br0" timeOffset="193294.798">7867 9525 0,'18'0'63,"-1"0"-63,1-18 31,-18 1-15,0-1-1,-18 18 1,-17 0-1,-53 18 1,-18 35 0,53 0-1,35-18-15,-35 53 16,53 18 0,36-18-1,52-35 1,35-53-1,71-71 1,-70-52 0</inkml:trace>
  <inkml:trace contextRef="#ctx0" brushRef="#br0" timeOffset="193842.901">8273 9243 0,'0'-36'16,"17"36"0,-17 18 31,-17 0-32,17 17 1,-18-17-16,0 70 15,-17 53 1,0 0 0,17 0-1,18-17 1,0-89 0,0-17 15,35-54-16,36-70 1,35-35 0,0 36-1,-53 34 1,-1 89 0,-16 52-1,17 36 1,-18-18-1,-17-17 1,-1-36 0,1-35-1,17-18 1,0-35 0</inkml:trace>
  <inkml:trace contextRef="#ctx0" brushRef="#br0" timeOffset="193991.594">8961 9719 0,'17'0'15,"-34"0"1,34 18 0,-34 35-1,-1-1 1,18 1 0,-18-35-1,1-36 1</inkml:trace>
  <inkml:trace contextRef="#ctx0" brushRef="#br0" timeOffset="194142.544">8978 9490 0,'0'0'0,"0"-53"0,0 0 16,0 0 0,-17 53-1,-1 0-15,0 0 16,18 35-1</inkml:trace>
  <inkml:trace contextRef="#ctx0" brushRef="#br0" timeOffset="194440.557">9155 9366 0,'0'0'0,"17"-35"16,-17 0-1,0 52 17,0 1-17,0 0-15,-17 87 16,-1 37 0,0 34-1,-17-17 16,17-53-15,18-54 0,0-34-1</inkml:trace>
  <inkml:trace contextRef="#ctx0" brushRef="#br0" timeOffset="194957.409">9648 9825 0,'0'0'0,"0"-53"15,0 18 1,0-1 0,-35 1-1,0 35-15,-36 0 31,-34 35-15,34 36 0,36 35-1,52 0 1,54-53 0,17-18-1,0-70 1,0-54-1,-17-69 1,-18-36 0,-18 35-1,-35 53 1,0 124 0,-35 87-1,0 54 16,17 0-15,0 0 0,-17-53-1,35-36 1</inkml:trace>
  <inkml:trace contextRef="#ctx0" brushRef="#br0" timeOffset="195274.187">10460 9525 0,'0'0'0,"0"-35"0,0-18 15,0 35 1,-18 18 15,-35 71-15,18 52-1,0 36 1,17 0 0,18-53-1,0-36 1,-18-35-1,18-52-15</inkml:trace>
  <inkml:trace contextRef="#ctx0" brushRef="#br0" timeOffset="195724.044">10407 9578 0,'0'0'15,"0"-53"-15,0-18 0,0-17 16,35 53-1,18 35 17,35 35-17,-17 36 1,-36 35 0,-70-36-1,-36-17 1,18-18-1,0 1 1,36-19 0,52 19-1,71 16 1,-53 1 0,-18 18-1,-35 0 1,-35-19-1,-36 1 17,1-35-17,17-18 1,0-18 0,53-17-1</inkml:trace>
  <inkml:trace contextRef="#ctx0" brushRef="#br0" timeOffset="196055.859">10742 9842 0,'0'0'0,"18"0"16,-1 18 0,-17 0-16,18 17 15,-18-17-15,0 70 16,-18-18-1,1-34 17,-1-1-17,18-53 17,0 1-32,0-19 15,35-87 1,36 17-1,-18 0 1,-18 53 0,-35 36-16</inkml:trace>
  <inkml:trace contextRef="#ctx0" brushRef="#br0" timeOffset="196405.42">11112 9825 0,'-17'0'32,"-1"0"-17,1 17 1,17 1-16,-53 70 16,17 1-1,36-19 1,36-17-1,34-35 1,36-36 0,-53-53-1,-18-52 1,-35 52 0,-35-34-1,-53 69 1,0 36-1,70 0-15</inkml:trace>
  <inkml:trace contextRef="#ctx0" brushRef="#br0" timeOffset="196937.47">11518 9860 0,'0'0'0,"-17"35"47,17-17-47,-18 0 0,-17 70 16,35-18-1,35 1 1,35-36-1,1-17 1,17-53 0,-35-36 15,0-17-15,-53 17-1,-18 71 1,1 53-1,17 0 1,35 0 0,71 0-1,-53-35 1,35-54 0,-35-34-1,-53-1 1,0-35-1,0 18 1,-53 53 0,35 35-1,-17 0 1</inkml:trace>
  <inkml:trace contextRef="#ctx0" brushRef="#br0" timeOffset="197303.022">12435 9878 0,'0'0'0,"0"-71"15,0 54 1,0-1 0,0 0-1,-17 18-15,-19 18 16,1 17-1,18 18 1,17 18 0,35 17-1,-35-18 17,0-17-17,0-17 1,-53-36-1,-18 0 1,-17-36 0,18 1-1</inkml:trace>
  <inkml:trace contextRef="#ctx0" brushRef="#br0" timeOffset="197669.519">12647 9913 0,'18'0'15,"-1"0"1,1 0 0,0-18-1,17-17 1,-17 17-16,-1-17 15,1-18 1,-36 0 0,-35 53-1,-17 53 1,17 35 0,35 18-1,18-17 1,35-19-1,-17-52-15,35 17 16,0-35 0</inkml:trace>
  <inkml:trace contextRef="#ctx0" brushRef="#br0" timeOffset="198001.535">13017 9825 0,'0'0'0,"18"-18"16,0 53 0,-1 54-1,-17 34 1,0-35 0,-17-35-1,-1-17 1,18-54-1,-18-17 1,18-36 0,36-35-1,34-35 1,-52 88 0,53-35-1,-36 17 1</inkml:trace>
  <inkml:trace contextRef="#ctx0" brushRef="#br0" timeOffset="203260.546">10866 4392 0,'0'0'0,"-18"0"31,18 18-15,-18-18 15,36 0 63,0 0-94,17 0 0,88 0 16,-70 0-16,177 0 15,16 0 17,1 0-17,-53 0 1,-70 0-1,-71 0 1,-18-18 0,-35 0 15,-18 1-15,18-1-1,0 1 1,0-1-1</inkml:trace>
  <inkml:trace contextRef="#ctx0" brushRef="#br0" timeOffset="203544.774">12188 4198 0,'-17'0'16,"17"-18"-16,-18 18 0,18-17 31,-17 17-15,69 35 15,19 0-15,-18 1-1,0-1 1,-53-17 0,-18 17-1,-70 18 1,-18 0-1,36-18 1,52 0 0</inkml:trace>
  <inkml:trace contextRef="#ctx0" brushRef="#br0" timeOffset="208318.317">13635 4304 0,'0'-18'46,"0"1"-14,0-1-17,-18 18 1,1 0-16,-36 0 31,0 0-15,-18 0-1,18 53 1,53 0 0,0-36-16,18 36 15,52 0 1,1-35 0,-18-36-1,-18-17 1,0-36-1,-17 1 1,-18-1 0,0 54-1,0 34 17,-18 19-17,1 34 1,17 1-1,0-36 1,17 0 0,1-35-1,0 0-15</inkml:trace>
  <inkml:trace contextRef="#ctx0" brushRef="#br0" timeOffset="210033.651">14058 3757 0,'0'-18'0,"0"1"16,0 52-16,0-88 16,18 53 15,-1 0-31,-17 18 16,18 35-1,-18 35 1,-18 18-1,-34 35 1,16-18 0,36-87-16,-17 69 15,17-34 1,-18-18 0,36-71 30,-1 1-30,-17-1-16</inkml:trace>
  <inkml:trace contextRef="#ctx0" brushRef="#br0" timeOffset="210465.723">14340 4251 0,'18'18'32,"0"-18"-1,-1 0-31,1 0 16,0 0-16,17-18 15,0-17 16,-35-1-15,0 1 0,-17 35-1,-36 0 1,-18 53 0,-17 35-1,70-17 1,18-18-1,53 0 1,35-18 0,-52-35-16,69 0 15,-16-18 1,-72 1-16</inkml:trace>
  <inkml:trace contextRef="#ctx0" brushRef="#br0" timeOffset="210782.548">14870 4269 0,'17'0'31,"1"17"-15,-18 19 0,0 16-1,0 19 1,-18-36-1,18-52 17,0-1-17,18-53 1,35-17 0,0 18-1,-18 34 1,-17 19-1</inkml:trace>
  <inkml:trace contextRef="#ctx0" brushRef="#br0" timeOffset="211314.797">15381 3986 0,'0'0'0,"0"-17"32,0 34-1,0 1-16,-18 35 1,1 53 0,17-89-16,-35 89 15,-1-18 1,1 1 0,35-36-1,-18-1 1,54-34 15,17-18-31,35-35 31,-35 0-31</inkml:trace>
  <inkml:trace contextRef="#ctx0" brushRef="#br0" timeOffset="211498.339">15469 4304 0,'0'0'0,"-53"0"16,36-18-1,17 1 1,53 17 0,0-18-1,-18 18-15</inkml:trace>
  <inkml:trace contextRef="#ctx0" brushRef="#br0" timeOffset="211796.881">15875 4092 0,'0'-35'31,"-18"35"16,18 18-47,-17-18 0,-1 17 0,-35 36 15,-17 35 1,-1 1 0,53 16-1,18-34 1,53-1-1,0-34 1,53-54 15</inkml:trace>
  <inkml:trace contextRef="#ctx0" brushRef="#br0" timeOffset="212079.326">16510 4004 0,'0'0'15,"0"-18"-15,0-35 16,53 124 15,-18 0-15,-35-19-16,18 90 15,-36-1 1,-52-18 15,-54-52-15,36-18-16</inkml:trace>
  <inkml:trace contextRef="#ctx0" brushRef="#br0" timeOffset="-212390.516">17462 4198 0,'-17'0'453,"34"0"-359,1 0-94,0 0 16,70 0-1,71-18 1,-1-17 0,1 17-1,-124 1-15,36 17 16,-53-18-1,-1 18 17,-34 0-17,-1 0 1,0 0 0,1 0-1</inkml:trace>
  <inkml:trace contextRef="#ctx0" brushRef="#br0" timeOffset="-211841.356">17480 4251 0,'0'0'0,"-70"0"16,34 0-1,1 0 1,35 18 0,0-1 15,53 1-15,35 0-1,36 17 1,34 0-1,1 0 1,-106-17-16,35 17 16,-17-35-1,-54 18 1,-17-36 46,-17 1-62,17-1 16</inkml:trace>
  <inkml:trace contextRef="#ctx0" brushRef="#br0" timeOffset="-210960.355">18803 4057 0,'0'0'16,"18"-18"-16,-18 1 16,0-1-1,-18-17 1,-53 35-1,-17 0 1,18 17 0,-18 54-1,52-1 17,36 1-17,71-36 1,35-17-1,-1-18 1,-34-35 0,0-71-1,-36-18 1,0-87 0,-35 123-1,0 35 1,0 70-1,-17 36 1,17 18 0,0 87 15,0-69-15,0-1-1,17-18 1,1-34-1,-1-36 1,1 0-16</inkml:trace>
  <inkml:trace contextRef="#ctx0" brushRef="#br0" timeOffset="-210793.316">19297 4075 0,'0'0'0,"18"0"15,-18 35 16,0 0-15,-18 18 0,0-35-1,-17-18 1</inkml:trace>
  <inkml:trace contextRef="#ctx0" brushRef="#br0" timeOffset="-210644.279">19244 4004 0,'18'-35'16,"-36"70"-16,53-176 16,-35 88-1,0 35 1,18 18 0,0 0-1</inkml:trace>
  <inkml:trace contextRef="#ctx0" brushRef="#br0" timeOffset="-210328.276">19509 3881 0,'17'0'0,"-34"0"16,34 17-16,-17 1 15,0-1 17,0 1-17,0 0 1,0 17-1,0 18 1,0 0 0,36 0-1,-19-18 1,-17 0 0,-53-17-1,-35 17 1,0-35-1,35 0 1,35-17 0</inkml:trace>
  <inkml:trace contextRef="#ctx0" brushRef="#br0" timeOffset="-209645.988">19756 4075 0,'0'0'0,"-18"17"0,18 1 15,-18 17 1,1-17 0,17-1-1,0-34 17,0-1-32,0-52 31,0-1-16,35 0 1,18 36 0,17 70-1,1 54 1,-53-72-16,17 71 16,-18-52-1,-17-54 16,0-17-15,0-53 0,0 52-16,18-17 15,17-17 1,36 123 0,0 53 15,-19-1-16,-34-16 1,-18-19 0,0-52-1,0-36 1,35-35 0,-17 36-16</inkml:trace>
  <inkml:trace contextRef="#ctx0" brushRef="#br0" timeOffset="-209495.565">20496 3986 0,'18'-17'0,"0"-19"16,-18 54 0,0 35-1,-36-71-15,72 107 16,-36-37 0,0-34 15</inkml:trace>
  <inkml:trace contextRef="#ctx0" brushRef="#br0" timeOffset="-209347.221">20532 3757 0,'0'0'0,"-18"-35"15,0 17 1,18 1-1</inkml:trace>
  <inkml:trace contextRef="#ctx0" brushRef="#br0" timeOffset="-208780.22">20814 3916 0,'-18'0'62,"1"0"-46,-1 0-1,0 17 1,-17 19 0,17 17-1,18 0 1,53 17 0,-17-17-1,-19-18 1,-17-17-1,-53-18 1,-53 0 0,18 0-1,35-18 1,36 1 0</inkml:trace>
  <inkml:trace contextRef="#ctx0" brushRef="#br0" timeOffset="-208414.253">21043 3951 0,'0'0'0,"53"-53"16,-35 36 0,-1-1-1,-17 36 32,-17-1-47,-1 18 16,18 18-1,0 0 1,18 18 0,-1-36-1,-17 18 1,-17-35 15,-54-1-15,1-17-1,17-17 1,35-1-16</inkml:trace>
  <inkml:trace contextRef="#ctx0" brushRef="#br0" timeOffset="-208113.978">21467 3845 0,'0'-17'0,"0"34"0,0-52 16,-18 35 15,-17 18 0,-1 52-15,1 18-1,17 1 1,18-1 0,53 0-1,-17-70 1,-19-18-16,54 0 15</inkml:trace>
  <inkml:trace contextRef="#ctx0" brushRef="#br0" timeOffset="-207881.371">21996 3739 0,'0'0'0,"17"-17"0,1-36 16,-18 35 15,35 106-15,-35 54-1,-53-1 1,-88 17 0,0-69-1,53-72-15</inkml:trace>
  <inkml:trace contextRef="#ctx0" brushRef="#br0" timeOffset="-205418.735">18909 4692 0,'0'0'0,"18"0"47,-18-18 94,-18 18-141,0 0 15,-17 0 1,-18-17-1,-18 17 1,1 17 0,-1 19-1,18 34 17,53 1-17,18-54-15,70 36 16,36-35-1,-18-36 1,-18-35 0,-35-35-1,-53 18 1,0 52-16,0 0 16,-18 54-1,18 34 16,0-17-31,53 18 16,0-36 0,35-17-1,-53-36 1</inkml:trace>
  <inkml:trace contextRef="#ctx0" brushRef="#br0" timeOffset="-205102.279">19544 4710 0,'0'-18'15,"0"36"-15,0-54 16,-18 36 31,1 0-47,-36 18 15,17 0-15,-34 34 16,17 19 0,53 17-1,18-17 1,52-18 15,18-36-15,36-52-1</inkml:trace>
  <inkml:trace contextRef="#ctx0" brushRef="#br0" timeOffset="-204854.211">19861 4710 0,'0'-18'0,"0"36"0,0-54 15,-35 19 1,0 17-1,0 17 1,-18 54 0,17-1-1,36 19 1,0-1 15,36-35-15,34-53-1,1-36 1</inkml:trace>
  <inkml:trace contextRef="#ctx0" brushRef="#br0" timeOffset="-204620.268">20055 4798 0,'0'0'0,"-35"0"15,35-18 48,18 18-48,-1-18-15,1 1 16,-18-1-16,0 1 16,-18-1-1,1 18 1</inkml:trace>
  <inkml:trace contextRef="#ctx0" brushRef="#br0" timeOffset="-204505.566">19897 4833 0,'0'18'32,"0"52"-17,0-158-15,35 247 16,35-106 0,1-36-1,-53-17-15</inkml:trace>
  <inkml:trace contextRef="#ctx0" brushRef="#br0" timeOffset="-204238.427">20443 4745 0,'0'-18'0,"0"36"0,-17-53 16,-1 35 0,1 35 15,-19 71-16,19 0 1,-1 17 0,-17 0-1,-1-34 1,19-19 0,-1-70-1,1 0 1,17-70-1</inkml:trace>
  <inkml:trace contextRef="#ctx0" brushRef="#br0" timeOffset="-204005.404">20408 4710 0,'0'0'0,"53"-53"31,-35 53-31,17 0 0,18 35 31,0 35-15,-71 54 0,-52-36-1,-19-35 1,19-35 0,17-18-1,35-18-15</inkml:trace>
  <inkml:trace contextRef="#ctx0" brushRef="#br0" timeOffset="-203754.189">20832 4604 0,'0'-36'31,"0"72"-31,0-54 31,0 53-15,0 71 0,0 18-1,-36-1 1,1-17 0,0-53-1,17-35 1</inkml:trace>
  <inkml:trace contextRef="#ctx0" brushRef="#br0" timeOffset="-203588.31">20761 4957 0,'0'0'0,"0"-53"16,18 35-16,-18 0 16,70-35-1,18 36 1,-17-1 15,-36 0-31</inkml:trace>
  <inkml:trace contextRef="#ctx0" brushRef="#br0" timeOffset="-203322.155">21325 4639 0,'0'0'0,"0"-18"15,-17 18 1,-19 0 0,1 53-1,0 18 1,0 35 0,35 17-1,0-35 16,53-17-15,-18-53 0,18-36-16</inkml:trace>
  <inkml:trace contextRef="#ctx0" brushRef="#br0" timeOffset="-203104.755">21784 4586 0,'0'0'0,"18"-35"16,-1 17 0,19 36-1,-1 70 1,-35 71 0,-106 52-1,-53-69 1,-35-54 15</inkml:trace>
  <inkml:trace contextRef="#ctx0" brushRef="#br0" timeOffset="-200827.662">20038 4727 0,'-18'0'31,"0"0"-15,1 0-1,17 18-15,-35-1 16</inkml:trace>
  <inkml:trace contextRef="#ctx0" brushRef="#br0" timeOffset="-184935.799">15028 5803 0,'0'0'0,"-17"0"0,-19 18 16,-17-18-1,18 0 1,0 17 0,0-17-1,-1 0 17,19 0-32,-1 0 15,18 18 16,53-18-15,70 18 0,36-1-1,0 1 1,0-18 0,-89 18-1,-17-18 1,-53-18-1,-53 0 1,18-17 0,17 17-1</inkml:trace>
  <inkml:trace contextRef="#ctx0" brushRef="#br0" timeOffset="-184735.335">15311 5680 0,'-53'0'16,"17"0"0,54 0 31,0 17-47,17 1 15,35 17 1,-52-17-1</inkml:trace>
  <inkml:trace contextRef="#ctx0" brushRef="#br0" timeOffset="-184569.451">15575 5891 0,'0'18'31,"0"-36"-15,-18 71-16,-52-17 31,-18 16-15,0 1-1,17-17 1,53-36 0</inkml:trace>
  <inkml:trace contextRef="#ctx0" brushRef="#br0" timeOffset="-180057.978">16387 5680 0,'17'0'62,"1"0"-46,-1 0 0,1-18-16,35 0 15,-35-34 17,-18-1-17,0 17 1,-18 36-1,-17 0 1,-18 36 0,0 34-1,0 18 1,0 53 0,-35 18-1,17-18 1,1-52-1,34-19 1,19-70-16,-1 18 16,18-71-1</inkml:trace>
  <inkml:trace contextRef="#ctx0" brushRef="#br0" timeOffset="-179859.327">15963 6015 0,'-35'0'16,"70"0"-16,-123 0 16,88-18-1,35 1 1,71-1 0,18 0-1,17-17 1,-106 35-16</inkml:trace>
  <inkml:trace contextRef="#ctx0" brushRef="#br0" timeOffset="-179692.638">16581 5874 0,'17'0'15,"1"0"1,-18 17 15,-35-34-31,52 87 16,-34-17-1,-1-18 1,0-17 0,1-18-1</inkml:trace>
  <inkml:trace contextRef="#ctx0" brushRef="#br0" timeOffset="-179576.654">16633 5768 0,'-35'88'0,"70"-176"0,-17 70 0,-18-17 15,18 35 1,-1 0 0</inkml:trace>
  <inkml:trace contextRef="#ctx0" brushRef="#br0" timeOffset="-179261.015">16775 6032 0,'0'0'16,"0"18"-16,0 0 15,-18-54 17,18 19-32,-18-18 15,18-71 1,36 35 0,34 36-1,1 53 1,17 34-1,-35 37 1,-53 34 15,-35-70-31,-1-18 32,19-17-17,17-36-15</inkml:trace>
  <inkml:trace contextRef="#ctx0" brushRef="#br0" timeOffset="-178712.045">17480 5856 0,'0'0'0,"0"-35"15,-18 0 1,-17 17-1,-35 18 1,-1 0 0,-17 35-1,35 36 1,53-1 15,106 18-15,0-70-1,-18-53 1,-18-36 0,1-52-1,-18-1 1,-53 1 0,0 52-1,-18 54 1,-17 52-1,17 53 1,18 36 0,0 17-1,-17 17 17,-1-52-17,-17-35 1,35-36-1,0-70 1,17 0-16</inkml:trace>
  <inkml:trace contextRef="#ctx0" brushRef="#br0" timeOffset="-178096.208">18045 5662 0,'17'0'47,"1"0"-47,-1 0 15,1-18 1,0 1-16,-1-36 15,-17 18 1,0 17 0,-35 18-1,-53 18 1,17 17 0,36 35-1,35-17 1,71 0-1,-1-17 1,-35-1 0,-35 0-1,-70-17 1,-1 17 0,-17 0 15,0 18-16,53 0 1,17 18 0,36-18-1,-1-36-15,54 19 16,17-19 0,0-17-1,18-53 1,-18-53-1,-17 18 1</inkml:trace>
  <inkml:trace contextRef="#ctx0" brushRef="#br0" timeOffset="-177795.38">18433 5450 0,'0'0'0,"-18"-17"31,18-1-31,0 53 32,-35 54-17,17-1 1,-17 18 0,17-53-16,1 17 15,-1 71 1,0-17-1,18-54 1,0-52 0,0-36-1,18 1-15</inkml:trace>
  <inkml:trace contextRef="#ctx0" brushRef="#br0" timeOffset="-177462.422">18503 5891 0,'-17'0'15,"34"0"1,1 18 0,-1-18-1,36-18 1,-17-17-1,-36-18 1,-18 18 0,-17 35-1,-18 18 1,35-1-16,-17 36 16,35 35-1,18 0 16,34-17-15,1-36-16</inkml:trace>
  <inkml:trace contextRef="#ctx0" brushRef="#br0" timeOffset="-176965.568">18768 6156 0,'0'-35'16,"0"17"-1,17-17 1,1-36 0,17 1-1,18-19 1,18 54 0,-54 18-1,72 34 1,-19 54-16,-52 17 31,-18 0-15,0-35-1,0-35 1,-18-18 0,18-89-1,53-16 1,0 34-1,0 18 1,0 71 0,-18 52-1,-17-34-15,-18 69 16,0-16 0,-36-19-1,1-52 16,-35-18-15,70-35-16</inkml:trace>
  <inkml:trace contextRef="#ctx0" brushRef="#br0" timeOffset="-176631.416">19562 5962 0,'-18'0'16,"18"18"0,18-18-1,17-36 1,-18 1 0,1-36-1,-18 36 1,0 18-1,-53 17 17,18 52-17,35 37 1,0-1 0,18-71-16,-1 54 15,18-36-15</inkml:trace>
  <inkml:trace contextRef="#ctx0" brushRef="#br0" timeOffset="-176481.241">19720 6191 0,'0'0'0,"18"-35"16,17-36 0,0-17-1,1 0 1,-1 0-1</inkml:trace>
  <inkml:trace contextRef="#ctx0" brushRef="#br0" timeOffset="-176331.864">20020 6244 0,'0'0'0,"-18"18"16,18-1-1,-35 19 1,18-19-1,-1-17 1,18-53 0</inkml:trace>
  <inkml:trace contextRef="#ctx0" brushRef="#br0" timeOffset="-175981.972">20320 5609 0,'0'0'0,"0"-17"16,18-1-1,-18 0 1,0 36 0,0 17-1,-36 0 1,1 71-1,17-70-15,-17 105 16,-18-18 0,36 1-1,17-36 1,17-35 0,54-36-1,35-52 1,-36-18-1</inkml:trace>
  <inkml:trace contextRef="#ctx0" brushRef="#br0" timeOffset="-175815.999">20338 5891 0,'-36'0'0,"72"0"0,-125-17 15,54-1 1,88 18-1,35 0 1,0-18 0,-70 18-16</inkml:trace>
  <inkml:trace contextRef="#ctx0" brushRef="#br0" timeOffset="-175333.483">19897 5856 0,'17'0'0,"1"0"16,0 0-16,-1 18 31,18 17-15,-35 36-1,0 17 1,-35 0-1,0-53 1,17-17-16</inkml:trace>
  <inkml:trace contextRef="#ctx0" brushRef="#br0" timeOffset="-174733.38">20867 5592 0,'17'-18'15,"-34"18"16,-1 0-31,1 18 16,-89 52 0,0 1-1,35 34 1,54 19 0,52-36-1,35-17 1,19-71-1</inkml:trace>
  <inkml:trace contextRef="#ctx0" brushRef="#br0" timeOffset="-174485.32">21272 5574 0,'0'0'0,"18"0"15,0-35 1,-1 35 0,-17 53-1,0 105 1,-53 1 0,-52 0-1,-54-36 1,106-105-16</inkml:trace>
  <inkml:trace contextRef="#ctx0" brushRef="#br0" timeOffset="-172156.206">13899 7197 0,'0'0'0,"-35"17"16,0-17 0,17 18-1,1-18 1,-1 0 0,36 0 30,-1 0-30,107 0 0,105 18-1,18-1 1,-71 1 0,-123-18-16,0 0 15,-18 0 1,-35-18 15,-17 18-15,17-17-1,-18-1 1,18 0-16</inkml:trace>
  <inkml:trace contextRef="#ctx0" brushRef="#br0" timeOffset="-171323.266">14728 6985 0,'0'0'15,"0"-35"-15,-17 17 47,17 36-31,0 17-1,53 18 1,35 17 0,-70-34-16,52 34 15,1-17 1,-18-18-1,0-35 1,-53-17 0,-18 17-1,-35 0 1,-53 35 0,18 53-1,-18 18 1,18-18 15,17-35-15</inkml:trace>
  <inkml:trace contextRef="#ctx0" brushRef="#br0" timeOffset="-170356.354">15769 7003 0,'0'0'0,"0"-18"16,-17 18-1,-1-18 1,-35 36 15,53 17-15,-35 71-1,-1 53 1,36-124-16,-17 53 16,-1 1-1,18-54 1,0-53-1</inkml:trace>
  <inkml:trace contextRef="#ctx0" brushRef="#br0" timeOffset="-169892.091">15646 6967 0,'0'0'0,"-18"-70"15,18-1 1,53 18-1,53 18 1,53 53 0,-54 35-1,-52 35 1,-88-18 0,-71-17-1,-17 0 1,70-18-1,70 18 17,36-35-32,88 70 31,-52 0-15,-36-17-1,-53 0 1,-36-19-1,-87 1 1,-1-53 0,1-17-1,52-19 1,54-34 0,52 17-1</inkml:trace>
  <inkml:trace contextRef="#ctx0" brushRef="#br0" timeOffset="-169541.915">16316 7391 0,'0'0'0,"71"0"31,-54 0-15,1 35-1,-1 18 1,-17 0 0,-17 0-1,-1-18 1,18-53 15,0 1-31,0-54 16,18-35-1,35-17 1,0 52 0,0 18-1,-53 36 1,17 17-16</inkml:trace>
  <inkml:trace contextRef="#ctx0" brushRef="#br0" timeOffset="-169226.102">16810 7214 0,'-18'0'16,"1"18"-1,-36 35 1,17 35 0,36 0-1,0 0 1,0-70-16,71 35 15,-18-53 1,0-35 0,-36-36 15,-17-52-15,0 70-16,0-18 15,-53 1 1,18 70-1,18 17 1</inkml:trace>
  <inkml:trace contextRef="#ctx0" brushRef="#br0" timeOffset="-168727.117">17074 7338 0,'-17'0'31,"17"17"-31,-18 54 16,18 0 15,0-36-31,0 0 16,88 53-1,18-88 1,-35 0-1,-1-70 1,-34-54 0,-19 36-1,-17 53 1,-17 88 0,17 17-1,35 1 1,18-18-1,53-53 1,-36-36 0,-17-34-1,-35-36 17,-18 0-17,-18 36 1,-70 52-1,17 18 1</inkml:trace>
  <inkml:trace contextRef="#ctx0" brushRef="#br0" timeOffset="-168327.97">18062 7267 0,'0'0'0,"0"-17"0,18-19 16,-36 36 31,1 0-32,-1 0-15,0 36 16,18 16-1,0 37 1,36-1 0,-19-18-1,1-17 1,-53 0 0,-36-53-1,-35 0 1,18-17-1,17-19 1</inkml:trace>
  <inkml:trace contextRef="#ctx0" brushRef="#br0" timeOffset="-167878.139">18274 7426 0,'0'0'0,"18"0"31,17 0-15,0 0 0,0-35-1,-17-18 1,-18-18 0,-18 18-1,1 36 1,-54 34-1,18 71 1,36 18 0,17 0-1,53-18 1,35-52 0,35-36-1,-105-18 1</inkml:trace>
  <inkml:trace contextRef="#ctx0" brushRef="#br0" timeOffset="-167612.745">18715 7373 0,'0'-18'15,"17"36"-15,-34-18 0,34 18 0,-17 35 16,0 35 0,0-18 15,-17-17-16,-18-53 17,35-35-17,-18-53 1,36-18 0,34 0-1,19 0 1,0 0-1</inkml:trace>
  <inkml:trace contextRef="#ctx0" brushRef="#br0" timeOffset="-166814.11">19456 7232 0,'17'0'31,"19"0"-31,-1-35 16,0-18 0,-35 17-1,-35 19 1,-53 17 0,-1 17-1,37 19 1,52 34 15,17 18-15,54 1-1,-36-72-15,0 54 16,-17-18 0,-18-36-1,-53 1 1,-35-18-1,-18 0 1,71 0 0,35-18-1</inkml:trace>
  <inkml:trace contextRef="#ctx0" brushRef="#br0" timeOffset="-166479.915">19667 7302 0,'18'-17'0,"-36"34"0,54-34 16,-36-1-16,17 18 16,-17 18 15,0-1-31,-17 19 16,-19 87-1,19-17 1,17 18-1,-36-19 1,19 1 0,-18-53-1,17-18 1,0-35-16,18-53 31,18-70-15,0 88-1</inkml:trace>
  <inkml:trace contextRef="#ctx0" brushRef="#br0" timeOffset="-166248.063">19773 7179 0,'18'-53'0,"-53"141"16,52-123-16,54-71 15,-18 141 1,-36-17-16,36 53 15,-35 17 1,-36 35 0,-52-70-1,-19-17 1,19-36 0,70-18-1,0 0 1</inkml:trace>
  <inkml:trace contextRef="#ctx0" brushRef="#br0" timeOffset="-165898.223">20108 7285 0,'18'0'31,"0"0"-15,17 0-1,-17 0-15,34-18 16,1-17 0,-35-18-1,-18 18 1,-35 17 0,17 18-16,-52 35 15,34 18 1,-34 53-1,70-18 17,17-17-17,54-18 1,17-36 0,-17-17-16</inkml:trace>
  <inkml:trace contextRef="#ctx0" brushRef="#br0" timeOffset="-165432.394">20814 7250 0,'0'-18'0,"0"36"0,-18-71 16,-17 17 0,0 36-1,-18 18 1,-18 53-1,18 17 1,18 35 15,53-52-15,35-18 0,52-18-1,19-35 1,-18-53-1,-71 35-15,53-87 16,-35-1 0,-18 53-1,-35 18 1,-35 35 0,0 35-1,0 53 1,35-17 15,0-18-31,0-36 31,-18-17-31</inkml:trace>
  <inkml:trace contextRef="#ctx0" brushRef="#br0" timeOffset="-165281.725">21096 7091 0,'0'0'0,"18"-71"16,-18 18 0,0 36-1,-18 17 1,18 17 0</inkml:trace>
  <inkml:trace contextRef="#ctx0" brushRef="#br0" timeOffset="-164766.408">21431 7003 0,'-17'0'16,"17"17"0,17-17 15,1 0-16,0-17-15,-1 17 0,18-36 32,-17-17-17,-18 18 1,0 18 0,-35 17-1,-36 70 1,36 54-1,0 34 1,35 19 0,-18-19-1,0-52 1,18-53 0,-17-53-1</inkml:trace>
  <inkml:trace contextRef="#ctx0" brushRef="#br0" timeOffset="-164467.518">21396 7444 0,'0'-18'15,"0"36"-15,0-54 16,0 19-16,0-1 16,18 0-1,52 1 1,18-1-1,1-17 1,-19 17 0,-52 18-1,-36 35 17,0 18-17,18 0 1,-17-17-1,-1-36 1</inkml:trace>
  <inkml:trace contextRef="#ctx0" brushRef="#br0" timeOffset="-164333.144">21749 7126 0,'17'-35'0,"-34"70"0,70-123 15,-36 53 1,36 35 0</inkml:trace>
  <inkml:trace contextRef="#ctx0" brushRef="#br0" timeOffset="-164067.845">22225 7091 0,'0'0'0,"-35"0"15,-18 0 1,-35 0 0,-1 35 15,19 53-15,17 36-1,88-36 1,36-35-1,35-18 1,-1-52 0,-52-19-1</inkml:trace>
  <inkml:trace contextRef="#ctx0" brushRef="#br0" timeOffset="-148658.973">13617 8608 0,'-53'17'31,"36"-17"-15,-1 0-1,0 0 1,1 0-16,-19 0 16,1 0-1,18 0 1,34 18 31,1-18-32,-1 18-15,1-18 0,88 35 16,70-17 0,71 17 15,-53-35-15,-106 0-1,-35 0 1,-53-18 31,0 1-32,-17-19 1,17 1-16</inkml:trace>
  <inkml:trace contextRef="#ctx0" brushRef="#br0" timeOffset="-148293.621">14235 8520 0,'-18'0'16,"36"0"-16,-71-18 0,35 18 15,-17 0 1,17-18 0,89 36 15,17 17-16,18 18 1,-36-18 0,-52-17-16,-18 0 15,0 35 1,-71 0 0,-35-1-1,-17 19 1,17-18-1,36-18 1,34-17 0,72-18 15,17-18-31</inkml:trace>
  <inkml:trace contextRef="#ctx0" brushRef="#br0" timeOffset="-147195.05">15134 8661 0,'0'17'16,"-17"-17"15,17 18-31,-18 17 16,18-17 0,-35 17-1,35-17-15,-36 70 16,19-35-1,17-18 1,0-17 0,0-71 15,0-53-15,0 71-16,35-124 15,36 0 1,-19 71-1,1 70 1,0 71 0,0 88-1,-53-70 1,18 53 15,-18-36-15,0 0-1,0-35 1,0-71 0</inkml:trace>
  <inkml:trace contextRef="#ctx0" brushRef="#br0" timeOffset="-147011.903">15222 8767 0,'0'0'0,"-35"0"0,-71 0 16,89 0 0,34-18-1,54 18 1,17-18 0,-35 18-1</inkml:trace>
  <inkml:trace contextRef="#ctx0" brushRef="#br0" timeOffset="-146545.339">15646 8643 0,'0'-18'0,"-18"1"16,0 17-16,1 0 31,-1 0-31,-17 17 15,17 36 1,1 18 0,17 17-1,35-35 1,18 0 15,17-53-15,36-18-1,-35-52 1,-1-36 0,-17-18-1,-53 54 1,0 35 0,0 87-1,-17 19 1,17 17-1,0-17 1,17-1 0,1-34-1</inkml:trace>
  <inkml:trace contextRef="#ctx0" brushRef="#br0" timeOffset="-146080.911">16457 8396 0,'0'-18'15,"0"36"-15,0-53 16,0 52 15,0 1-15,0 35-1,0 53 1,0-71-16,0 53 16,0-52-16,-35 69 15,17-34 1,1 0-1,17-54 1</inkml:trace>
  <inkml:trace contextRef="#ctx0" brushRef="#br0" timeOffset="-145629.973">16316 8767 0,'-18'0'15,"36"0"-15,-36-18 16,36 0 0,0 18-16,70-17 15,35-19 1,18 19 0,-70-19-1,-36 36 1,-35-17-1,-17 34 1,-19 36 0,36 36-1,0-19 1,71 1 0,-1-54-1,1-17 16,0-53-15,-71-52 0,-53-19-1,0 36 1,0 35 0,17 53-1</inkml:trace>
  <inkml:trace contextRef="#ctx0" brushRef="#br0" timeOffset="-145348.879">17568 8590 0,'0'-18'15,"0"36"-15,0-53 0,0 0 31,0 17-31,-17 36 32,-1 34-17,0-34-15,1 88 16,-1-18 0,0 0-1,18-17 1,-17-53-1</inkml:trace>
  <inkml:trace contextRef="#ctx0" brushRef="#br0" timeOffset="-145179.911">17321 8502 0,'0'0'15,"0"-71"-15,36-17 16,34 53 15,71 35-15,-35 35-1,-71 36 1</inkml:trace>
  <inkml:trace contextRef="#ctx0" brushRef="#br0" timeOffset="-145015.148">17427 8767 0,'-88'88'15,"53"-71"-15,-36 72 16,318-319-16,-511 512 16,475-528-16,-387 528 15,264-282 1,-53 0-16,36 0 16,-18-18-1</inkml:trace>
  <inkml:trace contextRef="#ctx0" brushRef="#br0" timeOffset="-144732.333">18080 8449 0,'0'0'0,"0"-53"16,0 35-16,0 1 15,0 87 16,-18 54-15,1 17 0,-1-18-1,0-17 1,18 0 0,-17-88-1,17-36 16</inkml:trace>
  <inkml:trace contextRef="#ctx0" brushRef="#br0" timeOffset="-144564.966">17868 8555 0,'0'-35'0,"0"70"0,-17-123 15,34 35 1,54 17-1,70 36 1,-53 0 0,-35 0-1</inkml:trace>
  <inkml:trace contextRef="#ctx0" brushRef="#br0" timeOffset="-143517.691">18662 8978 0,'0'0'0,"0"-17"16,18 17-1,-36 17 17,0 1-17,1-1-15,-54 36 16,1 18 0,17-53-1</inkml:trace>
  <inkml:trace contextRef="#ctx0" brushRef="#br0" timeOffset="-136079.042">19597 8714 0,'0'0'0,"17"-18"47,-17 0-47,18 1 0,-18-19 15,0 19 1,-35-1 0,-18 18-1,-18 0 17,-17 53-32,70 0 31,71 18-16,18-1 1,0 1 0,-19-36-1,-52 0 1,-52-17 0,-72-1-1,1-17 1,-1 0-1,106 0 1,89-35 0</inkml:trace>
  <inkml:trace contextRef="#ctx0" brushRef="#br0" timeOffset="-135713.318">19844 8819 0,'-53'0'31,"70"0"16,1 0-47,17-17 16,1-18-1,-19-36 1,-17 36-1,-17 17 1,-36 18 0,-18 53-1,36 18 1,35-1 0,18-35-1,17 18-15,71 0 31,-18-35-15,-53-18-16</inkml:trace>
  <inkml:trace contextRef="#ctx0" brushRef="#br0" timeOffset="-135398.115">20161 8996 0,'0'0'31,"0"-18"-15,-17 1-1,17-1-15,0-17 16,0-18 0,53-35-1,35 17 1,88 53 0,-70 89-1,-36 35 16,-52-18-15,-18 0 0,0-53-1,-18-17 1,18-36 0,0 1-16</inkml:trace>
  <inkml:trace contextRef="#ctx0" brushRef="#br0" timeOffset="-134898.224">21061 8784 0,'0'0'0,"0"-17"0,17 17 15,-17-18-15,0-17 16,-17 35 0,-71 0-1,-1 35 16,-34 35-15,123 19 0,18-36-1,52-1 1,18-52 0,1-35-1,-19-106 1,-52-18-1,-1-17 1,-17 52 0,0 72-1,0 87 1,-17 18 0,17 141-1,0-35 1,17-18 15,-17-36-15,0-34-1,0-36 1,18-35 0,0-35-16</inkml:trace>
  <inkml:trace contextRef="#ctx0" brushRef="#br0" timeOffset="-134597.041">21590 8414 0,'0'-36'0,"0"72"0,0-124 16,-18 70-16,18-35 16,-17 71 15,-1 70-16,0-18 17,1 89-17,17-106-15,0 71 16,0-1 0,0-52-1,0-36 1,0-35-1,35-53 1</inkml:trace>
  <inkml:trace contextRef="#ctx0" brushRef="#br0" timeOffset="-134232.343">21766 8484 0,'18'-17'0,"-36"34"0,54-70 16,-36 36-16,0 34 47,-18-17-32,0 36 1,1-36-16,-54 53 16,1-1-1,-1 1 1,18 18-1,36-18 1,17 17 0,17-17-1,36 0 1,0 0 0,18-35-1,-36-18 1,-18 0-1</inkml:trace>
  <inkml:trace contextRef="#ctx0" brushRef="#br0" timeOffset="-133866.127">21890 8802 0,'0'0'0,"-18"0"0,1 0 31,34 0-16,1 0 1,17 0 0,-17 0-16,-1-35 15,1-1 1,-18-34 0,0 34-1,-53 36 1,-17 36-1,34 52 17,19 18-17,17-18 1,53-35 0,-36-36-16,54 19 15,17-54 1,-70 0-16</inkml:trace>
  <inkml:trace contextRef="#ctx0" brushRef="#br0" timeOffset="-133333.816">22278 8767 0,'0'-36'31,"-18"54"-15,1 35-1,52-88-15,-53 105 16,36-52-1,0-1-15,52 1 16,1-18 15,34-53-15,-52-35 0,-17 0-1,-36 17 1,0 36-1,-53 35 1,0 53 0,-18 70-1,36 1 1,17 34 0,18-16-1,-17-1 1,-1-18-1,0-88-15,1 18 16,-18-35 15,-1-36-15,19-35 0,-1-35-1,36-18 1,70-35-1,88-17 1,-17 52 0</inkml:trace>
  <inkml:trace contextRef="#ctx0" brushRef="#br0" timeOffset="-132984.905">23001 8714 0,'18'-18'0,"-1"-17"16,1-1-1,0 36 1,-124 124-16,212-265 0,-177 247 0,142-230 16,-89 124 46,18 18-62,0-1 16,-18 36-1,36 18 1,17 17 0,-35 0-1,0-52-15,0 16 16,-106 1 0,-52-53-1,-36-35 1,141 17-16</inkml:trace>
  <inkml:trace contextRef="#ctx0" brushRef="#br0" timeOffset="-131503.463">13758 10125 0,'18'0'31,"0"0"125,17-18-156,106 18 16,88 0 0,18-18 15,-88 18-16,-124 0-15,18 0 16,-35-17 0,-53 17 15,-36-18-15,0 1-1,71-1-15,-17 18 16</inkml:trace>
  <inkml:trace contextRef="#ctx0" brushRef="#br0" timeOffset="-131203.97">14534 9931 0,'0'-18'0,"0"0"15,0 1 1,0 87-16,0-87 31,36-36-15,17 70-1,0 1 1,-36 0-16,1 17 16,17 0-1,-17 1 1,-1-19-16,-17 18 16,0 18-1,-17 0 1,-71-17-1,-1-36 1,72 0-16</inkml:trace>
  <inkml:trace contextRef="#ctx0" brushRef="#br0" timeOffset="-128740.133">15628 9966 0,'18'0'0,"-36"0"0,71 0 16,-35-18-16,-1 1 15,1-19 1,-36 19 0,-52-1-1,-36 0 1,0 36 0,35 17-1,54 36 1,52-18 15,71 0-15,0-53-1,-53 0 1,-18-53 0,-35 18-1,0-1 1,0 72-1,0 34 1,0 36 0,18 17-1,-18 19 1,0-1 0,-53 17-1,17-105 1,-17-17-1,1-54 17,-1-35-17,53-35 1,17-53 0,54 35-1,52 18 1,-17 17-16</inkml:trace>
  <inkml:trace contextRef="#ctx0" brushRef="#br0" timeOffset="-128373.961">16210 10089 0,'0'-17'31,"18"-1"-15,-1 1-16,1-1 31,0 0-31,-1-35 16,-17 18 0,-35 35-1,-18 18 1,-17 52-1,34 1 1,19 17 0,34-17-1,19-1 1,-1-35 0,53-35-1,-53-35 1</inkml:trace>
  <inkml:trace contextRef="#ctx0" brushRef="#br0" timeOffset="-128092.051">16616 9631 0,'17'-35'15,"-34"70"-15,34-88 16,-17 71-1,0 52 1,-17 36 0,-18 35-1,-18 18 1,35-53 0,0-36-1,18-17 1,36-53-1,-19-18 1</inkml:trace>
  <inkml:trace contextRef="#ctx0" brushRef="#br0" timeOffset="-127942.069">16616 10054 0,'-35'-17'16,"35"-19"15,35 107-31,-35-89 0,-35-52 15,52 70-15,36 0 16,18-36 0,-18 1-16</inkml:trace>
  <inkml:trace contextRef="#ctx0" brushRef="#br0" timeOffset="-127377.066">17092 9648 0,'0'0'0,"-35"-35"31,17 35-31,-17 35 32,-18 54-17,18 52 1,35-88-16,-36 88 15,36-35 1,53-18 0,0-53-1,35-70 1,-35-18 0,36-53-1,-54 36 1,-35 52-1,0 53 1,0 18 0,35 18 15,71-1-15,0-70-1,0-17 1,-1-54-1,-34-70 1,-53-18 0,-36 0-1,-35 71 1,-35 53 0,17 53-1,54 17 1</inkml:trace>
  <inkml:trace contextRef="#ctx0" brushRef="#br0" timeOffset="-127109.172">18045 10019 0,'0'18'0,"-18"-1"31,18 1-31,-18 17 16,1 18-1,-19 0 1,36 0 0,0-36-1,0-34 1,0-1-1</inkml:trace>
  <inkml:trace contextRef="#ctx0" brushRef="#br0" timeOffset="-126960.406">17992 9737 0,'0'-36'16,"0"72"-16,35-142 15,0 106 1,18 53-1,0 0 1,-35-18-16</inkml:trace>
  <inkml:trace contextRef="#ctx0" brushRef="#br0" timeOffset="-126644.961">18221 10248 0,'0'18'0,"0"17"16,18-35-1,-18-35 1,-18-18-16,53 35 16,-70 71-16,70-194 15,-17 35 17,17 53-17,36 53 1,-1 89-1,-17 16 1,-35-87-16,-1 70 16,-17-17-1,-35-36 1,0-17 0,17-36-1</inkml:trace>
  <inkml:trace contextRef="#ctx0" brushRef="#br0" timeOffset="-126112.012">19138 9560 0,'0'0'0,"0"-17"0,-17-19 16,17 1-1,0 0 1,0 70 0,-18-17-1,-17 140 1,-1 19 0,36-124-16,-35 106 15,0-18 1,17-71-1,18-17 1,0-71 15,18-17-15,-1 0-16,-17-53 31,0 17-15,-70 36-1,-54 35 1,19 18 0,16 70-1,89-18 1,53 1 0,35-18-1,36-53 1,-36 0-1</inkml:trace>
  <inkml:trace contextRef="#ctx0" brushRef="#br0" timeOffset="-125813.122">19438 10037 0,'0'0'0,"-18"0"16,-17-18-16,-35 18 31,17 18-16,0 34 1,53-34-16,0 53 16,53-1-1,0-35 1,-18-35 0,-35-17-1,0-71 1,-18-1-1,1 1 1,-1 35 0</inkml:trace>
  <inkml:trace contextRef="#ctx0" brushRef="#br0" timeOffset="-125347.152">19597 10001 0,'0'36'32,"0"-19"-32,0 1 15,0 17 1,0 0-16,-18 18 16,53 0-1,18-18 1,0-35-1,0-17 1,-18-54 0,-17 1-1,-18-1 1,0 89 15,0 35-15,35 0-1,36 17 1,-1-52 0,-17-36-1,0-17 1,-53-53 0,0-18-1,-35 35 1,-18 18-1,18 18 1</inkml:trace>
  <inkml:trace contextRef="#ctx0" brushRef="#br0" timeOffset="-124945.277">20479 9754 0,'0'0'0,"0"-17"15,0-1 1,-18 36 15,18-1-15,0 19-16,-18 34 15,-34 107 1,34-36 0,18-18-1,0-52 16,0-18-15,18-53 0,52-36-1</inkml:trace>
  <inkml:trace contextRef="#ctx0" brushRef="#br0" timeOffset="-124713.882">20849 9860 0,'-106'177'0,"212"-354"0,-88 124 0,-1-53 15,-17 1 1,0 122 0,-17 71-1,-1 106 17,1-88-32,17 35 15,-36-17 16,-17-54-15,18-70-16</inkml:trace>
  <inkml:trace contextRef="#ctx0" brushRef="#br0" timeOffset="-124564.937">20479 10089 0,'0'0'0,"-18"-17"16,18-1-16,18 1 15,52 17 1,36-18 0,-18 0-1</inkml:trace>
  <inkml:trace contextRef="#ctx0" brushRef="#br0" timeOffset="-124198.404">21202 9931 0,'0'0'0,"0"-18"16,-18 0-1,-35 18 1,-17 53 0,-1 0-1,54 18 1,34-1-1,71-17 1,-17-35 0,0-53-1,-36-54 1,-18-16 0,1 52-1,-36 35 1,18 89 15,0-1-15,0-35-16</inkml:trace>
  <inkml:trace contextRef="#ctx0" brushRef="#br0" timeOffset="-123915.697">21378 10283 0,'0'-17'0,"0"-1"15,18-35 1,0-53 0,35 1-1,-1 34 1,19 36 0,-36 52-16,18 19 15,18 105 1,-71-35 15,0-36-15,-36-35-1,-16-17 1</inkml:trace>
  <inkml:trace contextRef="#ctx0" brushRef="#br0" timeOffset="-123315.112">22348 9525 0,'0'0'16,"0"-35"-16,0-18 15,0 0 1,0 35 15,0 36-15,0 88 0,-17 52-1,-18 54 1,35-159-16,-36 71 15,-17 17 1,0-36 0,36-69-1,-1-36 1,1-18 0,17-35-1,35-35 1,-35-18-1,-35 71 17,-54 35-17,-17 35 1,36 36 0,17-1-1,71-17 1,52 0-1,36-18 1,18-52 0,-36-1-16</inkml:trace>
  <inkml:trace contextRef="#ctx0" brushRef="#br0" timeOffset="-123033.188">22789 9613 0,'0'-17'16,"0"34"-16,0-70 0,0 36 16,0-19-1,0 54 1,-52 88 0,-1 53-1,0-1 1,17-17-1,1-35 1,0-18 0,35-52-1,17-54 1,1 18-16</inkml:trace>
  <inkml:trace contextRef="#ctx0" brushRef="#br0" timeOffset="-122700.333">22842 10054 0,'0'18'16,"0"-36"-16,18 18 47,0 0-47,-1 0 15,19-17 1,-36-1-16,35 0 15,-18-52 1,-69 17 0,-37 53-1,-16 70 1,16 36 0,89 18-1,18-54 1,53-35-1,-1-35 1,-17-35 0</inkml:trace>
  <inkml:trace contextRef="#ctx0" brushRef="#br0" timeOffset="-122418.681">23266 9878 0,'17'-53'16,"-34"106"-16,52-124 0,-35 36 16,18 0-1,-54-1 1,-17 54 0,-35 53-1,18 34 1,17 37-1,35-19 1,18-35 0,35-35 15,18-53-31</inkml:trace>
  <inkml:trace contextRef="#ctx0" brushRef="#br0" timeOffset="-122217.958">23724 9807 0,'0'0'0,"71"-70"15,-36 34 1,0 107 0,-52 70-1,-71 18 1,-89-18-1,36-71 1</inkml:trace>
  <inkml:trace contextRef="#ctx0" brushRef="#br0" timeOffset="-121202.387">16475 11060 0,'0'0'0,"0"-18"32,0-17-17,-18-1 1,0 19-16,-34-19 15,-37 36 1,-52 36 0,35 34-1,71 36 1,88-71 0,106-17-1,-53-36 1,-36-52-1,-52 17 1,-36 18 0,-35 52-1,0 71 1,0 54 15,53-89-31,0 105 16,18 1-1,-18-53 1,-18-36 0,-35-52-1,-17-36 1,-1-52 0,54-18-1,52-53 1,88 35-1,36 0 1,-53 53 0</inkml:trace>
  <inkml:trace contextRef="#ctx0" brushRef="#br0" timeOffset="-120887.244">16722 11201 0,'0'17'16,"35"-17"15,-70-35-31,35 53 0,53-1 16,-36-34-16,18-19 15,-35-34 1,0 17 0,-35 35-1,18 18-15,-19 0 16,-34 106-1,70 0 1,0 0 0,35-18-1,0-17 17,1-54-17,-19-34-15</inkml:trace>
  <inkml:trace contextRef="#ctx0" brushRef="#br0" timeOffset="-120668.065">17039 10936 0,'0'0'0,"0"-106"16,0 71 0,-17 88-1,17 70 1,-36 18-1,36-17 1,-17-1 0,-1-105-16,0 35 15,1-18 1</inkml:trace>
  <inkml:trace contextRef="#ctx0" brushRef="#br0" timeOffset="-120521.027">16916 11289 0,'0'53'16,"0"-106"-16,0 0 16,0 35-1,0 1-15,35 17 16,71-36 0,-53 1-16</inkml:trace>
  <inkml:trace contextRef="#ctx0" brushRef="#br0" timeOffset="-120005.441">17480 10901 0,'-35'-18'15,"70"36"-15,-105-53 16,34 52 0,1 54 15,0 87-16,35-34 1,0-18 0,70-18-1,-17-53 1,18-52 0,-18-36-1,-36 17-15,36-69 16,-35 34-1,-18 53 1,0 54 0,18 34-1,52 18 1,36-17 0,-18-71 15,-35-18-16,0-70 1,-35-35 0,-18-18-1,-18 52 1,-53 54 0,1 53-1,52 17-15</inkml:trace>
  <inkml:trace contextRef="#ctx0" brushRef="#br0" timeOffset="-119786.731">18150 11342 0,'0'0'0,"18"17"16,-18 1-1,0 0 16,0-1-31,-18 19 16,-17-1 0,17-17-1,1-36 17,17 0-32</inkml:trace>
  <inkml:trace contextRef="#ctx0" brushRef="#br0" timeOffset="-119338.73">18292 11448 0,'0'0'0,"0"35"16,0-17-1,0-89 17,17 53-17,-17-17-15,53-53 16,0 0-1,35 70 1,18 71 0,-53 53-1,-53 17 1,-35-35 0,-18-52 15,17-36-16,19-18 1,17 0-16</inkml:trace>
  <inkml:trace contextRef="#ctx0" brushRef="#br0" timeOffset="-118806.063">19385 10830 0,'0'0'0,"0"-35"0,35-36 16,-17 36 0,0 18-1,-18 87 1,-18 36 0,-35 106-1,53-107 1,-53 89 15,18-70-15,-18-54-1,35-34 1,18-19 0,0-52-1,0-35 1,36-19-1,-19 1 1,-34 18 0,-54 52-1,-17 53 1,-18 18 0,36 53-1,70-35 1,35-19-1,53-34 17,18-18-17,17-18-15</inkml:trace>
  <inkml:trace contextRef="#ctx0" brushRef="#br0" timeOffset="-118524.256">19614 11289 0,'0'-18'0,"-52"18"16,16 0 0,124 36-16,-193-54 0,210 18 0,-263 53 15,140 17 1,18 1 0,35-36-1,1-17 16,-1-36-31,-17-17 32,-1-36-17,-17-34 1,-17 16 0,-19 36-1</inkml:trace>
  <inkml:trace contextRef="#ctx0" brushRef="#br0" timeOffset="-118024.992">19791 11254 0,'0'0'0,"0"17"16,0 19-1,-18 16 1,-17 19-1,17-36 17,18 18-17,53-53 1,35 0 0,-17-53-1,-18 0 1,-36 0-1,1 36 1,-18 34 0,0 19-1,18 17 1,52-36 0,1-17-1,-18-17 1,-18-36-1,-17-53 17,-54 18-17,-34 17 1,-18 18 0,52 36-16</inkml:trace>
  <inkml:trace contextRef="#ctx0" brushRef="#br0" timeOffset="-117674.941">20726 11060 0,'0'0'16,"0"-18"-16,0 0 0,17 1 0,-17-19 15,0 19 17,0 34-17,0 36 1,-17-17-16,-1 34 16,-35 124-1,18-70 1,-18-1-1,18-52 1,35-18 0,17-89 15</inkml:trace>
  <inkml:trace contextRef="#ctx0" brushRef="#br0" timeOffset="-117426.561">21026 11148 0,'70'-141'0,"-140"282"0,175-353 16,-105 194-1,0-17 1,-17 53 0,-19 88-1,1 35 1,-18 0-1,18 18 1,17-89 0,1-35-16,-36 1 15,35-19 1</inkml:trace>
  <inkml:trace contextRef="#ctx0" brushRef="#br0" timeOffset="-117241.412">20637 11395 0,'-17'-18'0,"34"36"0,-69-71 31,52 35-15,52 18 0,37-17-1,34-19 1</inkml:trace>
  <inkml:trace contextRef="#ctx0" brushRef="#br0" timeOffset="-116875.084">21202 11183 0,'0'0'16,"0"-18"-1,-53 18 1,0 18-1,0 35 1,0 18 0,36-19-1,52 19 17,0-53-17,-17-1-15,35-17 16,17-35-1,-17-36 1,-18 1 0,-17 35-1,-18 52 1,-18 36 0,18 0-1,0 0 1</inkml:trace>
  <inkml:trace contextRef="#ctx0" brushRef="#br0" timeOffset="-116577.207">21290 11483 0,'0'-18'16,"18"-17"-1,-1-18 1,36-17-1,0-1 1,0 36 0,18 70-1,-54 36 1,-17 17 0,-17 0-1,-19-18 1,19-34-1,17-54 17</inkml:trace>
  <inkml:trace contextRef="#ctx0" brushRef="#br0" timeOffset="-115978.419">22225 10795 0,'0'-35'0,"0"70"0,0-123 16,18 35 0,-18 71 15,0 87-16,-36 36 1,1 36 0,-18-36-1,0-18 1,18-34 15,-18-19-15,35-35-1,18-52 1,0-1 0,0 1-1,18-89 1,0 35 0,-54 1-1,-17 52 1,-35 18-1,71 18-15,-54 35 16,18 35 0,53-18-1,18-17 1,35-18 15,0-17-15,17-18-1,1-53-15</inkml:trace>
  <inkml:trace contextRef="#ctx0" brushRef="#br0" timeOffset="-115661.004">22507 10848 0,'0'-88'16,"0"176"-16,0-247 15,0 106 1,0 71 15,-17 0-31,-19 87 16,1 72 15,0 17-15,-1-53-1,1-35 1,18-36 0,17-52-16,17 0 15,18-36 1,-17 18-16</inkml:trace>
  <inkml:trace contextRef="#ctx0" brushRef="#br0" timeOffset="-115029.368">22613 11254 0,'-18'0'0,"36"0"0,-71 0 15,88 0 17,1 0-17,34-18 16,-52 0-31,35-35 16,-18 0 0,-17 18-1,-54 35 1,-34 18 0,-1 52-1,1 36 1,70-53-1,17-18 1,19 1 0,34-36-1,18-18 1,1-35 0,-1-35 15,-53 17-16,-17 18 1,-54 89 15,19 17-15,-1-18-16,1 53 16,-1 18-1,0-35 1,-17-19-1,0-16 1,-18-19 0,0-17-1,-18-35 1,71-18 0</inkml:trace>
  <inkml:trace contextRef="#ctx0" brushRef="#br0" timeOffset="-114696.331">23407 11095 0,'0'0'0,"0"-18"0,17-35 15,-17 36 1,0-1-1,-70 36 1,-1 17 0,-17 53-1,0 18 1,53 0 0,17 17 15,18-105-31,0 70 15,18-53 1,17-17 0,18-53-1</inkml:trace>
  <inkml:trace contextRef="#ctx0" brushRef="#br0" timeOffset="-114463.995">23742 11007 0,'35'-18'0,"-70"36"0,105-71 16,-34 35-16,-1 18 15,-17 18-15,-18 35 16,-36 158 0,-87-70-1,-36-17 16,-35-54-15,124-52-16</inkml:trace>
  <inkml:trace contextRef="#ctx0" brushRef="#br0" timeOffset="-109771.643">247 11818 0,'0'0'0,"-71"18"32,54-18-17,34 0 63,19 0-78,34 0 16,54-18 0,17 18-1,-71-18 1,-34 18-1,-36 18 17,-18 0-17,-17 17-15,-36 53 16,18 36 0,18-19-1,35-16 16,0-1-15,0-53 0,0-17-1,0-36 1,0-35 0,0 36-16</inkml:trace>
  <inkml:trace contextRef="#ctx0" brushRef="#br0" timeOffset="-109337.926">776 11518 0,'0'0'0,"0"-35"16,0 17 0,18 54 30,52 34-30,18 1 0,1-1-1,17 1 1,-18-1 0,-35-17-1,-18 0 1,-35-35-16,0 17 15,-35 53 1,-18-17 0,-18 35-1,-35-1 1,18 1 0,0-17-1,17-37 16,54-34-15,52-71 0</inkml:trace>
  <inkml:trace contextRef="#ctx0" brushRef="#br0" timeOffset="-108656.998">2152 11730 0,'0'0'0,"0"-18"0,0 1 32,0-1-17,0 36 1,0 17 0,0-18-1,-18 107 1,-17 52-1,35-123-15,-18 53 16,1 70 0,-19-105-1,19-71 1,-1-18 0</inkml:trace>
  <inkml:trace contextRef="#ctx0" brushRef="#br0" timeOffset="-108489.934">2046 11853 0,'71'-123'16,"-36"70"0,35-71-1,-264 495-15,212-442 0,211-299 16,-158 352 0,0 18-1,-36 0-15,53 18 16,-53 17-16</inkml:trace>
  <inkml:trace contextRef="#ctx0" brushRef="#br0" timeOffset="-108307.387">2222 12047 0,'-17'18'0,"34"-36"0,-34 71 15,17-70 16,35-19-31,53 1 32,1-35-17,-37 52-15</inkml:trace>
  <inkml:trace contextRef="#ctx0" brushRef="#br0" timeOffset="-108024.825">2628 11942 0,'18'17'16,"-1"36"-1,1 18 1,-71-212-16,124 317 0,-54-123 16,1 70-1,-18-52 1,0-36 0,0-53-1,0-17 1,0-71-1,0-17 17,53-36-17,-18 71 1,18 35 0,-18 53-1</inkml:trace>
  <inkml:trace contextRef="#ctx0" brushRef="#br0" timeOffset="-107624.831">3263 11959 0,'0'-35'16,"-17"17"0,-36 18-1,-18 18 1,1 52-1,17 19 1,53 16 15,17-34-15,1-53-16,52-1 16,1-52-1,-18-36 1,-18-17-1,-17-18 1,-18 36 0,0 88-1,0-1-15,0 71 16,0 1 0,35-1-1,-17-71 1</inkml:trace>
  <inkml:trace contextRef="#ctx0" brushRef="#br0" timeOffset="-107140.956">3545 12330 0,'0'-36'32,"18"1"-17,-53 106-15,70-177 16,-53 212-16,36-248 0,-18 90 15,71-90 1,17 54 0,18 53-1,-18 70 1,-18 53 0,-34 1-1,-36-19 1,0-35-1,17-87 32,-17 34-47,36-53 16,16-34 0,1 52-1,0 53 1,-35 17-16,0 36 15,-18 53 1,-36 70 0,36-158-1,-70 53 1,52-71 0,0 0-16</inkml:trace>
  <inkml:trace contextRef="#ctx0" brushRef="#br0" timeOffset="-106807.659">4480 12171 0,'0'0'0,"-17"0"0,17-18 31,17 18-15,1-17-1,17-19 1,-17-34 0,-18 52-16,0-70 15,0 53 1,-35 35 0,-1 35-1,-17 71 1,53 17-1,18 18 1,17-70 0,36-54 15</inkml:trace>
  <inkml:trace contextRef="#ctx0" brushRef="#br0" timeOffset="-106442.34">5133 11977 0,'0'0'15,"0"-18"-15,-18-35 16,1 18 0,-1 35-1,0 0-15,-17 35 16,-18 18-1,36 53 1,17 0 0,0 0 15,0-36-15,-18 1-1,0-36 1,-35-17-1,-17-18 1,17-18 0,18 0-16</inkml:trace>
  <inkml:trace contextRef="#ctx0" brushRef="#br0" timeOffset="-105627.783">5891 12294 0,'-17'18'0,"-1"0"46,0-1-46,36-17 94,0 0-78,-1 0-16,54 18 15,88-1 1,35-17 0,0 0-1,-53-17 1,-106 17-16,18-35 16,-18-1-1,-52 1 1,-19 0-1,1-18 1,-18 0 0,18 18-1,17 17 1,18 53 31,0 36-32,0 35 1,0-71-16,-17 18 16,-36 53-1,0-53 1,-18 0 0,1-53-1,17 0 1</inkml:trace>
  <inkml:trace contextRef="#ctx0" brushRef="#br0" timeOffset="-102516.178">7355 12365 0,'18'0'0,"0"-18"15,-18 1 1,0-1 0,0 0-1,-36 18 1,-17 0-1,-35 0 1,-18 36 0,36 16-1,70 37 1,0-72-16,88 54 16,18-53-1,0-18 1,-36-71-1,-34-53 17,-19-52-17,1 0 1,-18 52 0,0 71-1,0 89 1,-18 52-1,18 53 1,0 53 0,0-71-1,18-34 1,-18-54 0,18-35-1</inkml:trace>
  <inkml:trace contextRef="#ctx0" brushRef="#br0" timeOffset="-102017.287">7638 12347 0,'0'0'0,"-18"0"16,18-17 15,18 17-16,-1 0 1,19 17-16,16 54 31,-34 17-15,-18-17 0,0-54-16,-18 18 15,18-52 16,0-36-15,0-53 0,53-17-1,18 34 1,-1 36 0,-17 36-1</inkml:trace>
  <inkml:trace contextRef="#ctx0" brushRef="#br0" timeOffset="-101868.019">8114 12224 0,'18'88'32,"-18"0"-17,0-35 1,-18-282-16,36 493 16,-18-246-16,0 0 15,-36-18 1,19-18-16</inkml:trace>
  <inkml:trace contextRef="#ctx0" brushRef="#br0" timeOffset="-101734.196">8043 12136 0,'0'-177'16,"0"124"0,0 36-1,0 264-15,0-477 16,0 301-1</inkml:trace>
  <inkml:trace contextRef="#ctx0" brushRef="#br0" timeOffset="-101418.029">8184 12259 0,'18'35'16,"17"1"-1,1-1 1,17 18-1,-18 17 1,-229-317-16,405 565 16,-405-618-16,406 653 15,-194-336-15,-18 1 16,17-18 0,19-18-1,-19-34 1,19-37-1,-1-17 1,0 36 0,-17 52-1,-1 1 1,1 17-16</inkml:trace>
  <inkml:trace contextRef="#ctx0" brushRef="#br0" timeOffset="-101116.752">8890 12471 0,'0'17'16,"35"-17"0,-17-17-1,17-19 1,0-17 0,-35-17-1,0 17 1,-17 35 15,-36 54-31,18 34 16,17 18-1,18-52-15,18-72 16,-18 125 0,53-19-1,-18-52-15,0-18 16,-17 0-16</inkml:trace>
  <inkml:trace contextRef="#ctx0" brushRef="#br0" timeOffset="-100852.402">9243 12453 0,'17'-18'16,"19"18"0,-19 36-16,1 34 15,-18 18 1,0-35-1,0-35 1,18-53 15,-18-18 1,53-71-17,-1 18 1,-263 177-16,475-212 15,-211 123-15</inkml:trace>
  <inkml:trace contextRef="#ctx0" brushRef="#br0" timeOffset="-100653.403">9754 12559 0,'0'18'15,"0"17"-15,18 0 16,-18-17-1,-35-212 32,52 282-47,1 0 16,-18-106 0</inkml:trace>
  <inkml:trace contextRef="#ctx0" brushRef="#br0" timeOffset="-100183.924">10336 12506 0,'18'0'16,"-18"-18"0,18 18-16,-18-35 15,0 0 1,0 17 0,0 0-1,0 1-15,-36 17 16,-17 35-1,18 18 1,35 18 0,0-1-1,53 1 1,-18-1 0,-35-34-1,0-19 1,-70 1-1,-36-18 1,0 0 0,36 0-1</inkml:trace>
  <inkml:trace contextRef="#ctx0" brushRef="#br0" timeOffset="-99670.744">10548 12577 0,'18'-18'16,"-36"36"-16,36-18 31,-36 17-15,0 36-1,18-18-15,0 1 16,36 17-1,17-36 1,-18-34 0,0-1-1,0-53 1,1 1 15,-36 52-15,-18 36-1,18 52 1,0-17 0,53 0-1,35-35 1,18-36 0,-35-35-1,-36-17 1,-18-18-1,-34 35 1,-36 17 0,-18 19-1,36 17 1</inkml:trace>
  <inkml:trace contextRef="#ctx0" brushRef="#br0" timeOffset="-99468.015">11342 12577 0,'17'0'0,"1"0"16,0 0-1,-106 0-15,123 0 0,0 35 32,-70 18-17,17-18 1,1-17-16,-1 17 15,-35-35 1</inkml:trace>
  <inkml:trace contextRef="#ctx0" brushRef="#br0" timeOffset="-99305.333">11359 12382 0,'18'-52'16,"-36"104"-16,71-210 0,-35 87 31,-18 54-15,-18 34-1,18 1-15</inkml:trace>
  <inkml:trace contextRef="#ctx0" brushRef="#br0" timeOffset="-99004.949">12065 12083 0,'0'-18'0,"0"36"0,0-71 16,0 35-1,18 18-15,-18 35 31,-18 71-15,0-18 0,-17 53-1,17-88-15,-17 89 16,-18-37 0,-17-34-1,34-53 1</inkml:trace>
  <inkml:trace contextRef="#ctx0" brushRef="#br0" timeOffset="-98855.758">11800 12612 0,'36'-53'16,"-19"35"-16,19-17 16,34 17-1,18 18 16,-352 159-31,564-335 0,-583 317 0,601-282 0</inkml:trace>
  <inkml:trace contextRef="#ctx0" brushRef="#br0" timeOffset="-98620.358">12400 12418 0,'0'-18'31,"-18"18"-15,-17 18-1,-35 35 1,-1 35 0,265-229-16,-423 352 15,246-122 1,-17-72-16,36 19 16,34-19-1,18-34 16</inkml:trace>
  <inkml:trace contextRef="#ctx0" brushRef="#br0" timeOffset="-98190.173">12788 12153 0,'0'-35'0,"0"70"0,0-105 15,-17 34-15,-19-17 16,19 71-1,-36 88 1,35 70 0,-17 1-1,17-54 1,1-35 0,17-35-1,0-70 16,0-1-15,17-17 0,1 17-16,35-70 15,35 17 1,0 71 0,0 53-1,-70 35 1,-18-17-1,-53 0 1,0-36 0</inkml:trace>
  <inkml:trace contextRef="#ctx0" brushRef="#br0" timeOffset="-97641.104">13458 12259 0,'0'0'0,"0"-18"16,0 36 93,0 0-93,0-1-16,-17-17 16,-1 71-1,-35 17 1,18 18-1,-18 0 1,35-71-16,-17 18 16,18 17-1,17-87 17,0-18-17</inkml:trace>
  <inkml:trace contextRef="#ctx0" brushRef="#br0" timeOffset="-97440.999">13247 12224 0,'-18'-36'16,"36"107"-16,-18-106 0,-35-71 16,35 53-1,70 0 1,36 18-1,0 35 1,-36 17 0,-34-17-16</inkml:trace>
  <inkml:trace contextRef="#ctx0" brushRef="#br0" timeOffset="-97109.128">13705 12471 0,'0'0'0,"-17"0"15,-19 53 1,-16 0 0,-1 35-1,17-18 1,54 1-1,35-36 1,-18-35 0,18-18-1,0-70 1,-35-18 0,-18 18-1,-18 18 1,-17 17-1</inkml:trace>
  <inkml:trace contextRef="#ctx0" brushRef="#br0" timeOffset="-96807.993">14058 12382 0,'0'0'0,"18"-17"0,-1-1 16,-17-35 0,-17 71 15,-1 0-31,-52 52 16,-19 36-1,54 0 1,18 0-1,52-36 1,35-17 0,19-35-1</inkml:trace>
  <inkml:trace contextRef="#ctx0" brushRef="#br0" timeOffset="-96558.953">14746 12330 0,'35'-71'16,"-70"142"-16,106-177 15,-54 159 1,-17 52 0,0 54-1,-70-18 1,-36-35-1,-53-35 1,18-36 0,106-35-1</inkml:trace>
  <inkml:trace contextRef="#ctx0" brushRef="#br0" timeOffset="-95844.197">15311 12788 0,'-18'0'16,"18"-17"109,0-1-110,18 18-15,-1-18 0,18-17 16</inkml:trace>
  <inkml:trace contextRef="#ctx0" brushRef="#br0" timeOffset="-95343.908">15981 12453 0,'0'0'16,"-18"0"-16,36 0 47,17-18-47,18-17 15,18-18 1,-36-17 15,-35 52-31,0-53 16,-35 54-1,-36 52 1,0 71 0,36 35-1,18 18 1,-1 0 0,-17-36-1,-36-35 1,1-53-1,34-35 1</inkml:trace>
  <inkml:trace contextRef="#ctx0" brushRef="#br0" timeOffset="-94911.343">15681 12735 0,'-53'-35'16,"35"35"-1,124 53 1,-141-71-16,0-17 16,70 35-16,71-18 15,35 18 1,-18-17 0,1 17-1,-36 17 1,-35 1-1,-53 0-15,0-1 16,0 36 0,0-18-1,-18 1 1,18-54 31,0 0-47,0-34 15,18-19 1,35 0 0,0 19-1,0 16 1,0 36 0</inkml:trace>
  <inkml:trace contextRef="#ctx0" brushRef="#br0" timeOffset="-94579.133">16757 12559 0,'-18'0'31,"36"0"-31,-36 0 0,-17 18 16,0-1 0,-18 1-16,-35 52 31,70 1-16,36-18 1,52-18 0,1-17-1,-18-36 1,0-52 0,-36-1-1,1 36 1,-18 17-1,0 36 1,35 17 0</inkml:trace>
  <inkml:trace contextRef="#ctx0" brushRef="#br0" timeOffset="-94095.195">16986 12841 0,'-17'0'15,"34"0"-15,-17-18 0,0-34 16,18-19 0,17 0-1,18-17 1,18 71 0,17 34-1,-18 71 1,-17 1-1,-53-19 1,0-17 0,0-71 31,36-34-32,-1-1-15,-18 17 16,54-52-1,0 53 1,-1 35 0,-17 88-1,-53 36 1,-18-54 0,-17-17-1,35-18 1,18-52 15</inkml:trace>
  <inkml:trace contextRef="#ctx0" brushRef="#br0" timeOffset="-93746.791">18115 12718 0,'0'-18'16,"18"18"0,-1 0-1,19-35 1,-19-1 0,-17 1-1,-17 18 1,-36 34-1,-53 71 1,53 1 0,53-1-1,35 0 1,1-53 0,34-17-1,-35-18 1</inkml:trace>
  <inkml:trace contextRef="#ctx0" brushRef="#br0" timeOffset="-93464.145">18909 12365 0,'0'0'0,"-18"-35"15,18-18 1,-35 53 0,17 17-16,-35 36 15,-35 71 1,-18 70 0,71-53-1,35 0 16,71-53-15,17-35-16</inkml:trace>
  <inkml:trace contextRef="#ctx0" brushRef="#br0" timeOffset="-89303.849">19156 12682 0,'0'18'94,"0"0"-78,-18-1-16,18 1 15,0 0 16,0-36 16,-17 18-47,17-18 0</inkml:trace>
  <inkml:trace contextRef="#ctx0" brushRef="#br0" timeOffset="-89105.535">19244 12471 0,'0'0'15,"0"-18"-15,0 0 16,0 1 0,18 17 15,-1 0-16</inkml:trace>
  <inkml:trace contextRef="#ctx0" brushRef="#br0" timeOffset="-88688.54">19456 12788 0,'0'0'0,"-18"0"32,0-17-17,18-1 1,-17 0-1,17 1-15,0-36 16,35 0 0,36 35-1,-1 36 1,1 52 0,-36 19-1,-17-19 1,-18-17-1,-18-35 1,0-18 0,18-18-1</inkml:trace>
  <inkml:trace contextRef="#ctx0" brushRef="#br0" timeOffset="-88204.822">20073 12312 0,'0'0'0,"0"-18"0,18-17 15,-18 70 17,0 18-17,-18 53 1,-17 18-1,-1-1 1,1-35 0,18-70-16,-1 35 15,18-36 1,0-70 15,0-17-15,0 17 15,0 18-15,-53 52-1,0 19 1,18 17 0,35-18-1,17 18 1,1-36-16,35 19 15,18-36 1,-36-18-16</inkml:trace>
  <inkml:trace contextRef="#ctx0" brushRef="#br0" timeOffset="-87906.353">20214 12753 0,'0'0'16,"0"-18"-16,18 18 31,-1-17-15,36 17-1,0-36 1,-35 36 0,-18-17-16,-53 17 31,0 35-16,18 18 1,35 17 0,17-34-1,1-19 1,0-17 0</inkml:trace>
  <inkml:trace contextRef="#ctx0" brushRef="#br0" timeOffset="-87683.898">20620 12682 0,'0'-17'15,"-18"52"-15,36-53 0,-18 18 16,-18 0 0,-35 53-1,18 0 1,-18 18-1,0-36 1,53-17-16,-35-18 16,0 0-1</inkml:trace>
  <inkml:trace contextRef="#ctx0" brushRef="#br0" timeOffset="-87522.965">20426 12771 0,'53'-36'16,"0"54"-1,-36 35 17,-140-88-32,264 140 15,-141-87-15,18 17 16,34-17 0,-16-18-16</inkml:trace>
  <inkml:trace contextRef="#ctx0" brushRef="#br0" timeOffset="-87240.805">21220 12206 0,'0'0'0,"0"-18"0,35-34 16,0 16-1,18 54 17,-18 123-17,-35 53 1,-106 88 0,-52-123-1,-54-18 1,89-70-16</inkml:trace>
  <inkml:trace contextRef="#ctx0" brushRef="#br0" timeOffset="-81666.034">476 13705 0,'0'0'0,"18"0"0,0 18 15,-18 0 1,17-1-16,18-17 31,18 0-15,-17-35 0,-19 0-1,-17-1-15,0-34 16,-35-1 15,-18 36-15,-35 53-1,17 35 1,36 17 0,53 1-1,70-1 1,18-17-1,-18 18 1,-35-1 0,-53-17-1,-35 0 1,-54-18 0,19-35-1,17-35 1,18-18-1,52-17 17,36-1-17,35 1 1,1-1 0</inkml:trace>
  <inkml:trace contextRef="#ctx0" brushRef="#br0" timeOffset="-81180.671">864 13300 0,'0'0'0,"0"-53"16,-17 18-1,-1 35 1,71 88 31,-35-71-32,70 54 1,18-18 0,-1 17-1,-16 1 1,-54-53-16,18 17 15,-36 18 1,-17 0 0,-52 0-1,-37 35 1,-16 0 0,-1 0-1,17-17 1,19-1-1,52-34 1,54-89 31,-19 35-47</inkml:trace>
  <inkml:trace contextRef="#ctx0" brushRef="#br0" timeOffset="-80083.881">2222 13741 0,'0'0'0,"0"-18"16,18 0-16,-18 1 16,-18 34 15,1 36-16,-1 53 1,1 18 0,17-89-16,0 18 31,52 35-15,-16-88-1,34-18 1,1-52-1,-18-1 1,-18 36 0,0 35-1,-17 35 1,35 18 0,0 0-1,-18-35 1,0-18-16,1 0 15,34-53 1,-70-35 0,0-36-1,-35-35 17,-18 71-17,-18 53 1,1 70-1,52 18 1,18 0-16</inkml:trace>
  <inkml:trace contextRef="#ctx0" brushRef="#br0" timeOffset="-79886.559">3016 13882 0,'18'0'16,"-18"17"-1,-53-34-15,88 17 0,-17 35 16,-18 18 0,0-18-1,0 1 1,-35-36 15</inkml:trace>
  <inkml:trace contextRef="#ctx0" brushRef="#br0" timeOffset="-79751.934">2981 13723 0,'-18'-88'0,"1"0"15,52 264-15,-70-370 16,35 194 0,35 71-1,0-36 1</inkml:trace>
  <inkml:trace contextRef="#ctx0" brushRef="#br0" timeOffset="-79419.367">3298 14041 0,'0'-18'15,"-17"0"1,-18-52-1,17-18 1,18 52-16,0-52 16,53 53-1,88 52 1,-18 54 0,-34 17-1,-54 18 1,-35-53-1,0-35 1,-18-1 0,18-52-1,0 17 1</inkml:trace>
  <inkml:trace contextRef="#ctx0" brushRef="#br0" timeOffset="-78870.97">4127 13070 0,'0'0'0,"0"-17"0,18-19 16,-18 72 15,0-1-31,0 53 15,0 71 1,0 35 0,0-18-1,0 18 1,-18-88 15,-17-18-15,35-52-1,-17-36 1,17-18 0,0-52-1,0-36 1,-18 0 0,-17 53-1,-36 53 1,1 53-1,-36 35 1,88-35 0,18 35-1,0-35 1,35-18 15,-17-17-31,70-18 16,-35-35-16</inkml:trace>
  <inkml:trace contextRef="#ctx0" brushRef="#br0" timeOffset="-78537.414">4392 13829 0,'-18'0'15,"1"0"1,52 53-16,-35-106 0,-70 71 15,70 34 1,0 37 0,0-36-1,17-36-15,1 18 16,35-35 15,-36-35-15,-17 0-1,0-71 1,-35 18 0,-18 0-1,18 88 1,35 35 0</inkml:trace>
  <inkml:trace contextRef="#ctx0" brushRef="#br0" timeOffset="-78021.953">4568 13935 0,'0'17'47,"0"1"-31,0 35-1,0-18 1,0-17-16,18 17 16,35-35-1,18-35 1,-1-18 0,-35-35-1,-35 17 1,0 124 15,0 0-15,53 0-1,18-18 1,35-35 0,-89-17-16,54-19 15,-18-34 16,-53-36-15,-53 18 0,-35 35-1,0 53 1,-1 17 0,72 1-16</inkml:trace>
  <inkml:trace contextRef="#ctx0" brushRef="#br0" timeOffset="-77671.359">5539 13776 0,'35'-18'0,"-70"36"0,88-71 16,-53 35-1,-18 18 16,0 0-15,-35 36 0,53-19-16,-35 36 15,35 18 1,53-18 0,18 17-1,-36-34 1,-18-1-1,-52 0 1,-35-17 0,-54-1-1,71-17 1</inkml:trace>
  <inkml:trace contextRef="#ctx0" brushRef="#br0" timeOffset="-77040.128">6174 13882 0,'0'0'0,"-36"0"16,19 0-1,17 17 1,53-17 31,-18 0-47,0 0 0,159 18 16,18-18-1,-18 0 1,-18 0 15,-52 0-15,-18-18-1,-106 1 1,-18-1 15,-35-17-15,18 17-1,35 1-15,-18-1 16,0 18 31,18 18-47,0 17 16,36 35-1,-36-17 1,0 0-1,-18 0 17,-52 0-17,-1-35 1,0-18-16</inkml:trace>
  <inkml:trace contextRef="#ctx0" brushRef="#br0" timeOffset="-73744.071">8819 13988 0,'0'0'15,"0"-18"1,0 0-1,-52 54 17,34 17-17,18-1 1,70-52 0,-34 0-16,34-35 15,36-53 1,-53 0-1,-53 53 1,-18 87 15,18 19-15,0-53 0,0 70-1,71-35 1,35-53-1</inkml:trace>
  <inkml:trace contextRef="#ctx0" brushRef="#br0" timeOffset="-73379.374">11836 14041 0,'-53'35'31,"0"0"-15,-18 18-1,36 18 1,53-19 0,52-34-1,18-53 1</inkml:trace>
  <inkml:trace contextRef="#ctx0" brushRef="#br0" timeOffset="-73228.873">12047 14111 0,'36'-53'31,"-89"106"-15,70-53-16,-70 88 16,53-70-1,0 52-15,0-34 16,53 17-1,-17-36-15</inkml:trace>
  <inkml:trace contextRef="#ctx0" brushRef="#br0" timeOffset="-71797.133">15981 14252 0,'0'0'16,"-18"-17"0,1-1-1,-1 18 1,-17 18 0,-18 87-1,35-52 1,18 71-1,18-89 1,52-17 0,1-54-1,-1-52 1,-17 0 0,-35 35-1,-18 106 32,0-35-47,35 35 16,36 0-1,17-36 1,18-17 0,-36-53-1,-34-35 1,-19-35-1,-34 34 1,-36 54 0,0 17-1,35 54 1</inkml:trace>
  <inkml:trace contextRef="#ctx0" brushRef="#br0" timeOffset="-71399.007">16827 14270 0,'0'0'16,"0"-18"-16,18 18 15,-18 35 32,0-17-47,-18 35 16,-17 18-1,18-18 1,-19-36 0</inkml:trace>
  <inkml:trace contextRef="#ctx0" brushRef="#br0" timeOffset="-71264.644">16792 14076 0,'0'-71'15,"0"142"-15,0-177 0,0 71 16,0 52 15,0 1-31</inkml:trace>
  <inkml:trace contextRef="#ctx0" brushRef="#br0" timeOffset="-70931.48">17057 14534 0,'0'0'0,"17"0"15,1-17 1,-18-36-1,0-35 1,-18-18 0,36 18-1,17 70 1,54 71 0,-19 70-1,-35 19 1,-35-19 15,0-52-31,18-124 47</inkml:trace>
  <inkml:trace contextRef="#ctx0" brushRef="#br0" timeOffset="-70367.356">17974 13758 0,'0'0'16,"18"-17"-16,35-19 16,-36 19-1,-17 52 1,0 36-1,0 52 17,-17 18-17,-36 36 1,0-1 0,0-53-1,18-17 1,17-70-1,18-125 17,18 19-17,-1-71 1,-17 105-16,0-52 16,-53 35-1,-70 53 1,17 53-1,71 18 17,-1 35-17,54 35 1,53-53 0,34-53-1,1-52 1,-18-36-1</inkml:trace>
  <inkml:trace contextRef="#ctx0" brushRef="#br0" timeOffset="-70050.941">18256 14270 0,'0'-18'16,"-17"18"-16,-19 0 15,89 71-15,-123-124 16,140 53-16,-158 17 0,70 36 15,1 71 1,34-54 0,36-34 15,-35-36-31,17 0 16,-17-53-1,0-53 1,-18-18-1,-36 54 1,1 52 0,-18 18-1,35 0-15</inkml:trace>
  <inkml:trace contextRef="#ctx0" brushRef="#br0" timeOffset="-69535.668">18538 14358 0,'0'0'0,"0"-18"16,-35 36 15,35 0-31,-17 35 16,-1 35-1,18 18 1,70-18 0,19-88-1,-1-35 1,-18-54 0,-17 1-1,-17 0 1,-36 70-1,-18 54 1,18 34 15,53-17-31,35 0 32,18-53-17,-18-35 1,-17-36-1,-54-52 1,-17 17 0,-53 18-1,-52 70 1,-19 18 0</inkml:trace>
  <inkml:trace contextRef="#ctx0" brushRef="#br0" timeOffset="-68868.027">15311 14235 0,'0'0'0,"-18"0"0,0 0 15,-35 17 1,36 18 0,17-17-1,35 0 1,18-18-1,-18-18 1,-35-35 0,0 18-1,-35 35 1,-18 0 15,71 0-15</inkml:trace>
  <inkml:trace contextRef="#ctx0" brushRef="#br0" timeOffset="-68120.312">20073 13847 0,'0'0'0,"18"0"0,-18-18 15,0 0 1,0 1 0,-18 17-1,-35 17 1,18 1-16,-106 70 15,0 53 1,17 53 0,54 53-1,52-53 1,124-35 0,35-89 15,-88-52-31</inkml:trace>
  <inkml:trace contextRef="#ctx0" brushRef="#br0" timeOffset="-65406.826">21678 13758 0,'0'0'0,"0"-35"16,0 17-1,53 18 1,18 53-1,-18 18 1,-18 158 0,-88 0-1,-71-17 1,-17-71 0</inkml:trace>
  <inkml:trace contextRef="#ctx0" brushRef="#br0" timeOffset="-64708.936">20020 14799 0,'0'0'16,"0"18"-16,18-18 47,-1 0-47,125 0 15,104 0 1,37-18 0,-36-17-1,-36 17 17,-87-17-17,-71 35 1,-36 0-1,-17-18 1,-17 1 0</inkml:trace>
  <inkml:trace contextRef="#ctx0" brushRef="#br0" timeOffset="-63978.267">22525 13899 0,'0'0'0,"-18"0"32,18 18-32,0 0 31,18-18-16,-1 0 1,1 0-16,0 0 16,-1-18 15,-17 0-15,-35 1-1,0 17 1,0 17-1,17-17-15</inkml:trace>
  <inkml:trace contextRef="#ctx0" brushRef="#br0" timeOffset="-63811.249">22631 14235 0,'17'17'0,"1"18"16,-89-105-16,142 176 15,-106-194-15,70 282 16,-70-89 0,-71-34-1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10:11:03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 1094 0,'0'-18'31,"-17"18"-15,17-18-1,0 36 17,0 53-17,0 17 1,-18 18 0,18-71-1,-18 35 1,1-17-1,-1 0 1,18-70 15,0-36-15,0-36 0,0 37-16</inkml:trace>
  <inkml:trace contextRef="#ctx0" brushRef="#br0" timeOffset="516.226">847 864 0,'0'0'0,"0"-17"0,0-1 16,-18-17 0,71 70 30,-35-17-30,87 35 0,-16 17-1,-54-52-15,35 17 16,54 36 0,-54-54-1,-17-17 1,-35-35-1,-18 0 1,-35 35 0,-18 35-1,18 36 1,-18 70 0,0 17-1,-18-17 16,-17-35-15,-18-17 0,53-54-1,36-35 1,17-18 0,52-52-1,1 34-15</inkml:trace>
  <inkml:trace contextRef="#ctx0" brushRef="#br0" timeOffset="914.22">2117 1076 0,'0'0'0,"0"-18"16,-36-52 0,36 52-1,-17 18 1,17 35-1,0 36 1,-36 52 0,1 36-1,-35 18 1,34-107 0,19-35-1,17-52 1,0-1-1</inkml:trace>
  <inkml:trace contextRef="#ctx0" brushRef="#br0" timeOffset="1216.752">1940 1005 0,'0'0'0,"18"-35"0,0-18 15,34-17 1,-34 52-16,53 18 15,105 53 1,-35 35 0,-53 36-1,-52 34 1,-54-69 0,-53 34-1,-70-17 16,18-53-31,35-18 32,17-35-17,71-35 1</inkml:trace>
  <inkml:trace contextRef="#ctx0" brushRef="#br0" timeOffset="1780.694">2946 1235 0,'0'0'0,"17"-18"16,-17 0 0,0-17-1,-35 35 1,0 0 0,-36 18-1,36 35 1,0 35-1,35 0 1,88 18 0,-35-71-1,0-35 1,-18-70 0,0-19-1,-35 37 1,0 16-1,0 54 1,0 35 15,0 35-15,0-17 0,36-19-1,-19-16 1,18-54-1</inkml:trace>
  <inkml:trace contextRef="#ctx0" brushRef="#br0" timeOffset="2163.459">3475 829 0,'-18'-18'0,"36"36"0,-36-53 0,18 17 32,0 36-1,0-1-31,0 36 16,-17 35-1,-1 18 1,-17 18-1,-1 17 1,19-35 0,17 0-1,0-36 1,70-52 0,18-36-1,18-35 1,-70 18-1</inkml:trace>
  <inkml:trace contextRef="#ctx0" brushRef="#br0" timeOffset="2328.742">3440 1217 0,'0'0'0,"-36"0"0,-17-18 15,36 1 1,17-1-1,70 1 1,89-1 0,-106 0-16</inkml:trace>
  <inkml:trace contextRef="#ctx0" brushRef="#br0" timeOffset="2845.192">4145 1076 0,'-35'0'16,"17"0"-1,-35-18 1,-17 18 0,17 53-1,0 18 1,35 17 0,36-17-1,70-1 1,-17-52-1,-54-18 1,19-36-16,-1-34 16,18-71 15,-53 88-15,0 106 15,0 53-16,0-18 1,35-18 0,0-34-1,-17-36-15</inkml:trace>
  <inkml:trace contextRef="#ctx0" brushRef="#br0" timeOffset="3194.533">5115 970 0,'0'0'0,"-35"-53"31,35 18-16,-18 35 1,18 18 0,0 34-1,0 37 1,0 34 0,0 1-1,0-71-15,0 52 16,-17-34-1,-1-71 1</inkml:trace>
  <inkml:trace contextRef="#ctx0" brushRef="#br0" timeOffset="3510.646">5080 900 0,'0'-36'0,"0"72"0,18-142 16,35 35 0,52 54-1,72 69 1,-54 19 0,-17 35-1,-71 17 1,-35 18-1,-88 36 1,0-89 0,-18-35-1,0-53 17,53 0-17,36-35-15</inkml:trace>
  <inkml:trace contextRef="#ctx0" brushRef="#br0" timeOffset="3925.669">5838 1164 0,'0'0'16,"0"-17"-16,0-1 16,18 18-1,-18 35 1,0 71 15,0-18-15,0-17-1,0-36 1,0-17 0,-18-36-1,18-17 1,0-53 0,36-54-1,-1 54 1,0 35-1,-17 36 1</inkml:trace>
  <inkml:trace contextRef="#ctx0" brushRef="#br0" timeOffset="4125.279">6085 1164 0,'0'18'0,"0"-36"0,18 36 16,-18 17-1,0-17-15,0 17 16,0 36 0,0-19-1,-35-69 17</inkml:trace>
  <inkml:trace contextRef="#ctx0" brushRef="#br0" timeOffset="4240.19">6068 917 0,'0'0'0,"17"-70"16,-17 34-1,0 54 17</inkml:trace>
  <inkml:trace contextRef="#ctx0" brushRef="#br0" timeOffset="4692.367">6526 1199 0,'0'0'0,"0"-17"0,-17-1 0,17-17 15,-18 17 1,18 36 31,0 0-47,35 34 31,1 19-15,-1 35-1,0-36 1,0-17 0,-17-53-1,-18-35 1,35-53 0,-17-18-1,17-17 1,18 52-1,-35 36 1,0 17-16</inkml:trace>
  <inkml:trace contextRef="#ctx0" brushRef="#br0" timeOffset="5008.403">7108 1147 0,'0'0'0,"53"0"31,-35 0-15,17-18-1,1-17 1,-19-1 0,-17 19-1,0-1-15,-17 18 16,-36 18-1,0 52 1,17 18 0,36 18-1,36-35 1,17-1 0,-53-52-1</inkml:trace>
  <inkml:trace contextRef="#ctx0" brushRef="#br0" timeOffset="5307.875">7338 1499 0,'0'-17'31,"0"-1"-31,0 0 16,0-17-1,0-35 1,0-36-1,53 18 1,-36 70-16,19-17 16,52 35-1,-18 88 1,-52 35 0,-18-35 15,0 1-16,-18-54 1,1-17-16</inkml:trace>
  <inkml:trace contextRef="#ctx0" brushRef="#br0" timeOffset="5956.644">8184 811 0,'0'0'0,"0"-35"16,0 17-1,0 36 32,36 17-31,17 54-1,-18-37-15,0 72 16,-35 17 0,-17-35-1,-1-36 1,0-52-1,1-18 1,-19-53 0,36 18-1</inkml:trace>
  <inkml:trace contextRef="#ctx0" brushRef="#br0" timeOffset="6139.729">7849 829 0,'0'0'0,"-17"-18"0,-19 18 0,36-17 16,0-19 0,106 1-1,35 18 1,0-1 0,1 18-1,-72 0-15</inkml:trace>
  <inkml:trace contextRef="#ctx0" brushRef="#br0" timeOffset="6804.958">8555 1129 0,'0'0'0,"0"18"0,17-18 31,19 0-15,17-18-1,35-17 1,-35-18 0,-36 0-1,-17 35 1,-35 18-1,-18 35 1,18 1 0,17 34-1,36 1 1,17-36 0,36-17-1,35-18 1,17-71 15,-88 18-15,36-53-1,-53 53 1,-18 36 0,-18 52 15,0-17-16,18-1-15,0 36 16,0 18 0,0 17-1,0-17 1,-35-18 0,0-36-1,17-17-15,-35 0 16,36-17 15,17-1-31</inkml:trace>
  <inkml:trace contextRef="#ctx0" brushRef="#br0" timeOffset="7105.384">9437 688 0,'0'0'0,"0"-35"16,-18 35 0,18-18-1,0 36 1,0-1-16,0 54 16,0 17-1,0 35 1,0-17-1,0 0 17,0-18-17,18-17 1,-18-53-16</inkml:trace>
  <inkml:trace contextRef="#ctx0" brushRef="#br0" timeOffset="7270.897">9419 1023 0,'0'0'0,"0"-18"0,0 1 16,35-1 0,54 18-1,16-18 1</inkml:trace>
  <inkml:trace contextRef="#ctx0" brushRef="#br0" timeOffset="7422.039">9842 935 0,'0'0'0,"18"17"31,-18 36-15,0 18-1,0-36 1,-18 18-1</inkml:trace>
  <inkml:trace contextRef="#ctx0" brushRef="#br0" timeOffset="7571.38">9842 811 0,'0'0'16,"0"-70"-16,0 17 15,0 35 1</inkml:trace>
  <inkml:trace contextRef="#ctx0" brushRef="#br0" timeOffset="7937.172">9860 1147 0,'18'0'15,"-1"0"-15,-17-53 16,0-18 0,0 0-1,36-17 1,-1 53-1,18 17 1,53 107 15,-53-19-15,-36 18 0,-17-17-1,0-18 1,0-36-1,18-17 1,0 0-16</inkml:trace>
  <inkml:trace contextRef="#ctx0" brushRef="#br0" timeOffset="8502.355">10636 864 0,'0'0'0,"-17"-35"16,-1 17-16,-35 18 15,-18 18 1,19 35 15,34 0-15,36 17 0,17-52-1,18-18 1,-18-18-1,0-52 1,-17-1 0,0 18-1,-18 36 1,-18 70 0,-17 35-1,-18 53 1,35 35-1,18 36 1,0 0 0,-18 17 15,-34-141-15,16-35-1,1-35 1,17-36-1,18 0-15,0-34 16,0-107 0,53 0-1,35-17 1,1 17 0,-72 124-16</inkml:trace>
  <inkml:trace contextRef="#ctx0" brushRef="#br0" timeOffset="8834.643">11112 988 0,'18'0'63,"17"0"-48,-17 0-15,123 17 16,-106-17-16,107 0 16,-19 0-1,-35-17 1,-35 17-1,-53-18 1,-35 0 15</inkml:trace>
  <inkml:trace contextRef="#ctx0" brushRef="#br0" timeOffset="91637.358">3828 2681 0,'0'0'0,"17"-18"31,-17-17-15,0 18-1,0 34 32,0 1-47,0 17 16,0 36 0,-35 52-1,0 1 1,35-89-16,-18 53 15,18-35 1,-18-18 15,36-52 1,17-72-17,-17 54-15</inkml:trace>
  <inkml:trace contextRef="#ctx0" brushRef="#br0" timeOffset="92119.409">3969 2469 0,'0'0'16,"0"-17"-16,-18-1 0,-35-52 15,0 34 1,36 36-1,17 18 17,17 17-32,54 53 31,-54-52-31,54 17 16,52 17-1,-17-35 1,-17-17-1,-37-18 1,-34 0 0,-36 53-1,-34 18 1,-19 34 0,-17 37-1,35-72 1,-53 71-1,53-70 1,18-18 0,70-106 15,18-18-15</inkml:trace>
  <inkml:trace contextRef="#ctx0" brushRef="#br0" timeOffset="92451.532">4815 2681 0,'0'0'0,"-17"-35"0,-19-36 16,19 36-1,-1 17 1,1 36 0,-1 70-1,0 53 17,-17 53-17,35-88 1,0-18-1,0-52 1</inkml:trace>
  <inkml:trace contextRef="#ctx0" brushRef="#br0" timeOffset="92718.526">4674 2628 0,'-35'-123'16,"70"246"-16,-70-317 0,17 106 15,18 0 1,106 52 0,53 72-1,-71 17 17,18 53-17,-106 70 1,-53-88-1,18-53-15,-89 36 16,18-1 0,71-52-1</inkml:trace>
  <inkml:trace contextRef="#ctx0" brushRef="#br0" timeOffset="93085.402">5186 2840 0,'17'0'47,"-17"17"-47,18 1 16,0 17-1,-1-17-15,19 70 16,-19-17 0,-17-36-1,0-17 1,-17-89 15,-1-35-15,18 18-1,35-18 1,18 53 0,-18 18-1</inkml:trace>
  <inkml:trace contextRef="#ctx0" brushRef="#br0" timeOffset="93416.686">5556 2752 0,'-17'0'32,"-1"17"-17,-17 36 1,35 35 0,0 1-1,17-72-15,19 36 16,17-18-1,-1-35 1,-52-52 0,-17-19-1,-36-35 1,18 18 15,-1 53-15</inkml:trace>
  <inkml:trace contextRef="#ctx0" brushRef="#br0" timeOffset="93733.236">5856 2822 0,'18'-35'16,"-18"17"-16,0 1 15,0 34 17,0 1-32,-18 70 15,18 36 1,0-71-16,18 105 31,17 19-15,-35-36-1,18-35 1,-18-53 0,0-89-1,-18-52 1,18 53-16</inkml:trace>
  <inkml:trace contextRef="#ctx0" brushRef="#br0" timeOffset="93966.498">5944 2840 0,'0'-35'0,"0"70"0,18-106 16,0 54-1,52 17 1,-17 70 0,-35 1 15,-18 17-16,-18-53-15,-35 18 16,-17-18 0,34-35-1</inkml:trace>
  <inkml:trace contextRef="#ctx0" brushRef="#br0" timeOffset="94298.388">6350 2857 0,'0'-17'47,"18"17"-47,17-35 15,0-36 16,-17 18-15,-18 18 0,-53 35-1,-18 53 1,54-36-16,-1 72 16,36-1-1,52 0 1,18-35-1,-17-35 1</inkml:trace>
  <inkml:trace contextRef="#ctx0" brushRef="#br0" timeOffset="94598.752">6773 2857 0,'0'0'0,"18"-35"15,0 35 16,17 53-15,0 18 0,18 17-1,-53-53 1,0-17 0,-53-89 15,36 18-16,17 18-15,0-71 16,0 0 0,0 36-1,0 17 1</inkml:trace>
  <inkml:trace contextRef="#ctx0" brushRef="#br0" timeOffset="94982.17">7091 2258 0,'0'0'0,"-35"-53"31,35 35-15,0 36 15,0-1-31,0 36 16,0 71-1,17 17 1,-17-88-16,0 53 16,0 35-1,18-18 16,-1-34-15,19-54 0,17-18-1,17-69 1,-52 16-16</inkml:trace>
  <inkml:trace contextRef="#ctx0" brushRef="#br0" timeOffset="95163.995">7161 2769 0,'0'0'16,"-17"0"-16,-19 0 0,1 0 15,70-35 17,54 17-17,-19-17 1,-35 17-1</inkml:trace>
  <inkml:trace contextRef="#ctx0" brushRef="#br0" timeOffset="95314.512">7444 2628 0,'0'0'15,"17"35"1,-17 18 0,0-17-1,0 52 1,0-53-1,0 0 1</inkml:trace>
  <inkml:trace contextRef="#ctx0" brushRef="#br0" timeOffset="95463.623">7461 2487 0,'0'-35'0,"0"70"0,-17-158 16,-1 70-1,0 70 17,18 36-17,0-17-15</inkml:trace>
  <inkml:trace contextRef="#ctx0" brushRef="#br0" timeOffset="95847.112">7673 2699 0,'0'0'0,"0"17"16,0-34 31,18 17-47,-18-36 15,35-34 1,-18-18-1,-17 35 17,0 35-32,-35 36 15,-18 52 1,36 36 0,17 0-1,0-35 1,35-1-1,35-17 1,1-53 0,17-53-1,-35 0 1</inkml:trace>
  <inkml:trace contextRef="#ctx0" brushRef="#br0" timeOffset="96129.747">8220 2540 0,'0'0'0,"17"-35"0,19-36 16,-36 1 15,0 52-15,-18 18-1,0 18 1,1 35 0,17 52-1,17 1 1,19 0-1,-19-18 1,-17-17 0,-53-36-1,-35-35 1,18-18 0,70 1-1</inkml:trace>
  <inkml:trace contextRef="#ctx0" brushRef="#br0" timeOffset="96728.355">9737 2487 0,'0'0'0,"-18"-18"31,18 1-15,18-18 0,-18 17-16,17-35 15,1 0 1,-18-18-1,-18 71 1,-52 0 0,-18 36-1,17 52 1,53 53 0,18 53-1,53 0 1,0-35-1,0-36 1,-53-52 15,-35-71-15</inkml:trace>
  <inkml:trace contextRef="#ctx0" brushRef="#br0" timeOffset="97044.917">9472 3052 0,'-35'-18'16,"70"36"-16,-105-54 0,34 36 16,19-17-1,17-1 1,105-17 0,37-18-1,16-18 1,-34 18-1,-36 36 17,-70 17-17,-18 35 1,-18 18 0,18 0-1,-18 0 1</inkml:trace>
  <inkml:trace contextRef="#ctx0" brushRef="#br0" timeOffset="97178.254">9931 2575 0,'0'0'0,"0"-35"0,0 17 0,-18-52 15,18 87 16,18 19-15</inkml:trace>
  <inkml:trace contextRef="#ctx0" brushRef="#br0" timeOffset="97677.56">10231 2293 0,'0'0'0,"0"-35"16,17 17-1,-17 0 1,0 54 15,0-1-15,-17 106-1,17 0 1,-18 0 0,18-17-1,18-36 1,17-53-1,-18-35-15,19 0 16</inkml:trace>
  <inkml:trace contextRef="#ctx0" brushRef="#br0" timeOffset="98026.302">10530 2646 0,'0'0'0,"-17"0"16,-1-18-1,0 18-15,1 0 16,17-35 15,35 0-15,-17-36 0,-1 36-16,-17 0 15,0 17 1,-53 53-1,-17 71 1,17 17 0,53-17-1,88-18 17,18-70-17,18-18 1,-54-35-16</inkml:trace>
  <inkml:trace contextRef="#ctx0" brushRef="#br0" timeOffset="109657.588">11483 2575 0,'-18'0'47,"1"0"-47,-1 0 15,0 18 1,1-18 0,-1 0-1,36 0 32,-1 0-31,19 0-1,34-18-15,71 1 16,36 17 0,-1 0-1,-70 0 16,-88 0-31,17 0 16,-35-18 0,17 18-1,-17-18 17,0 1-17,0-1 1,0-17-1</inkml:trace>
  <inkml:trace contextRef="#ctx0" brushRef="#br0" timeOffset="110023.506">12118 2364 0,'-18'-18'0,"36"36"0,-53-36 15,52 18 63,1 18-62,0-18-16,17 35 16,0-17-1,18 34 1,-35 1-1,-1 0 1,-17-35-16,-35 35 16,-18 0-1,0 0 1,-17 0 0,34-36-1</inkml:trace>
  <inkml:trace contextRef="#ctx0" brushRef="#br0" timeOffset="168031.395">3687 4427 0,'-18'0'63,"18"-17"-48,0-1 1,0-17 0,35-18-1,18 18 1,18 17 0,-1 18-1,1 35 1,-54 36-1,-34 17 1,-71 0 0,-18 0-1,35-35 1,-17-53 0,88-35-1,0 17 16,35 18-15,36 18 0,17 17-1,-17 18 1,-1-18 0,-17 1-1,-18-36 1,-35-18-16</inkml:trace>
  <inkml:trace contextRef="#ctx0" brushRef="#br0" timeOffset="168548.637">3898 4004 0,'0'0'0,"-17"-53"16,-1 0 0,18 36-1,0 34 1,35 36 0,53 18-1,18 17 1,18 0-1,-18-35 1,17 0 0,-35-18-1,-53-17 1,-17-1 0,-36 19-1,-34 52 1,-37 18 15,-16 52-15,34-69-1,-35 52 1,18-35 0,35-89-1,53-34 1,53-54-1,-35 36-15</inkml:trace>
  <inkml:trace contextRef="#ctx0" brushRef="#br0" timeOffset="169679.298">5327 4251 0,'-18'18'16,"36"-18"31,0 0-47,-1 0 15,36-53 1,0 0-1,-18-18 1,-35 18 0,-53 36-1,-70 34 1,-36 36 0,53 18-1,71-18 1,70 0-1,-17-36-15,123 19 32,-17-19-17,-36 1 1,-88-1 0,-18 36-1,-88 0 1,0 18-1,1 17 1,52-17 0,70 17-1,54-35 1,52-36 0,36-17-1,-88-35 1,17-53 15,18 0-31</inkml:trace>
  <inkml:trace contextRef="#ctx0" brushRef="#br0" timeOffset="169945.703">5874 4374 0,'0'0'0,"0"-17"31,0 34-15,-18 1 0,0 17-1,1 1-15,-1 17 16,-17 17 0,0 1-1,17-36 1,0 0-1,-17-52 1,35-1 0</inkml:trace>
  <inkml:trace contextRef="#ctx0" brushRef="#br0" timeOffset="170162.101">5697 4463 0,'0'-18'15,"0"36"-15,0-71 16,0 70 15,0 1-31,0 35 16,36 0-1,-1 17 1,18-17 0,-18-17-1,18-36 1,-35 0-16</inkml:trace>
  <inkml:trace contextRef="#ctx0" brushRef="#br0" timeOffset="170427.721">6191 4392 0,'0'0'16,"0"-18"-16,0-17 15,-35 18 1,17 17-1,-17 35 1,17 18 0,-17 17-1,35 1 1,0-18 0,35 0-1,36-36 1,52-34-1,54-36 1</inkml:trace>
  <inkml:trace contextRef="#ctx0" brushRef="#br0" timeOffset="170810.648">6773 4374 0,'0'0'0,"-35"0"16,0 0-1,17 0 1,18-17 15,35-1-15,-17-17 0,-18 0-1,-35 17 1,-18 18-1,0 18 1,35-18-16,-35 53 16,36 17 15,52 1-15,71 17-1,-36-53 1,36-17-1,-35-18 1,-54-18-16</inkml:trace>
  <inkml:trace contextRef="#ctx0" brushRef="#br0" timeOffset="171110.592">7320 3986 0,'0'0'16,"-18"-70"-16,-17-36 15,0 53 1,17 53 0,18 18-1,0 52 17,0 107-17,0-19 1,18 1-1,-18-18 1,-18-17 0,18-71-1,0-36-15,0 1 16</inkml:trace>
  <inkml:trace contextRef="#ctx0" brushRef="#br0" timeOffset="171609.28">8184 3969 0,'0'0'0,"-17"0"0,-1-18 31,36 0 1,-18 1-32,35-36 15,-35-18 1,0 18-1,0 36-15,0-1 16,-35 36 0,-36 52-1,-17 54 17,53 87-17,52-34 1,1-18-1,0-36 1,-18-52 0,0-1-1,-36-70 1,1 0-16</inkml:trace>
  <inkml:trace contextRef="#ctx0" brushRef="#br0" timeOffset="171925.137">7814 4498 0,'0'0'0,"-18"-18"16,18-17-1,71 17 1,52-17 15,19 0-15,-1 0-1,-53 17 1,-35 18 0,-53 18-1,0 17 1,0 18 0,0 0-1,0-36 1,-18 1-1,0-18 1</inkml:trace>
  <inkml:trace contextRef="#ctx0" brushRef="#br0" timeOffset="172074.408">8414 4163 0,'0'0'15,"0"-36"-15,0-16 16,0-1-1,-18 35 1</inkml:trace>
  <inkml:trace contextRef="#ctx0" brushRef="#br0" timeOffset="172374.141">8714 3933 0,'0'0'0,"0"-17"0,0-18 16,17 35-1,-17 17 17,0 36-17,0 35 1,0 36-1,-17-1 1,17-17 0,-18-18-1,18-17 1,18-54 0</inkml:trace>
  <inkml:trace contextRef="#ctx0" brushRef="#br0" timeOffset="172724.462">9013 4339 0,'0'0'0,"-35"0"0,0 0 16,53-17 31,-1-1-32,1 18-15,17-53 16,-17 0 0,-18 0-1,-18 35 1,-35 18 0,-35 106-1,53 0 1,35-18-1,35-35 1,36 0 0,17-53-1,-18 0 1</inkml:trace>
  <inkml:trace contextRef="#ctx0" brushRef="#br0" timeOffset="173258.884">10248 4374 0,'0'0'0,"-35"0"15,0 0 1,17 0 0,36 0 62,-1 0-78,19 0 15,34 0 1,124 0 0,-70 0-1,123-17 1,-36 17 0,-105-18-1,-53 18 1,-35 0-16,-36 0 62,0-17-62,1 17 16,-1-18-16,0 0 16,1-17 15</inkml:trace>
  <inkml:trace contextRef="#ctx0" brushRef="#br0" timeOffset="173423.702">11130 4198 0,'0'-35'16,"18"88"-16,-36-71 0,0-53 16,1 71-1,34 0 32,19 18-31,17 17-1,-36-17 1</inkml:trace>
  <inkml:trace contextRef="#ctx0" brushRef="#br0" timeOffset="173590.592">11324 4304 0,'0'0'0,"0"18"15,0-1 1,0 18 0,0-17-16,-35 17 31,-36 18-16,-17-17 1,0-19 0,0-17-1,52 0-15</inkml:trace>
  <inkml:trace contextRef="#ctx0" brushRef="#br0" timeOffset="177667.614">11218 4163 0,'-17'0'15,"-1"0"1,0-18-1,-17 18 1,0 0 0,17 0-1,1-18 1,-1 18 0,0 0-1,1-17 48,-1 17-48,0-18 1,36 36 109,0-1-109,-1-17-16,-17 18 0,18-18 15,35 35 1,35 18-1,-35-17 1,-18-1 0,-17-17-1,0-1 1,-18 1 15,0-36 0,17 1-15</inkml:trace>
  <inkml:trace contextRef="#ctx0" brushRef="#br0" timeOffset="181745.289">12524 4198 0,'0'-18'63,"-18"1"-63,18-1 15,-18 0 1,1 1 0,-36-1-1,0 18 1,-35 0-1,17 0 1,-17 53 0,35 0-1,35 18 17,18-36-32,18 0 15,35 0 1,17-35-1,1-35 1,0-18 0,-19-17-1,-16 17 1,-36 70 31,0 1-47,0 35 15,0-35-15,0 17 16,17 0 0,19 0 15,34-35-15,-17-17-16</inkml:trace>
  <inkml:trace contextRef="#ctx0" brushRef="#br0" timeOffset="182060.304">12912 4127 0,'0'0'0,"0"-35"15,0 18 1,-18 17 15,18 17-15,0 18-16,-35 36 15,17 17 1,-17 18 0,17-18-1,-17 18 17,0 0-17,17-88-15,-17 52 16,-1-35-1,36-52 1,0-19-16</inkml:trace>
  <inkml:trace contextRef="#ctx0" brushRef="#br0" timeOffset="182375.81">12929 3986 0,'0'0'0,"0"-35"16,0 0 0,18 17-1,70 36 17,-17 35-17,-36 17 1,-17 1-1,-54-1 1,-52 1 0,-35-18-1,52-35 1,36-18 0,35-18-16</inkml:trace>
  <inkml:trace contextRef="#ctx0" brushRef="#br0" timeOffset="187019.216">13458 4145 0,'0'-18'140,"18"18"-140,-18-17 32,18 17-17,-18-18 1,-18 1 31,0 17-47,-17 0 15,-35 0 1,17 52 0,-18 1-1,54 0 1,17-35-16,17 17 15,-17-17-15,71 0 16,-1-18 0,1-18-1,-18-53 17,-36 1-17,-17 17 1,0 35-1,-17 71 17,17 0-17,0 0 1,17 0 0,1-53-16,0 18 15,-1-18-15,1 0 0</inkml:trace>
  <inkml:trace contextRef="#ctx0" brushRef="#br0" timeOffset="187318.149">13917 4092 0,'0'0'0,"0"-35"32,0-18-17,-18 35 1,-17 18-1,0 18 1,0 53 0,-18-1-1,17 36 1,36-35 0,36-19-1,17-34 1,52-36-1,37-52 1,-107 35 0</inkml:trace>
  <inkml:trace contextRef="#ctx0" brushRef="#br0" timeOffset="187783.73">14411 3669 0,'0'0'16,"0"-18"-16,-35-35 15,17 36-15,0-19 16,1 36 0,-1 36-1,0 70 1,1 35 0,-18 35-1,17-53 1,18-17-1,-18-53 1,18-35 0,0-36-1,18-52 17,70-54-17,0 54 1,1 87-1,16 71 1,-69-17 0,-36 17-1,-18-17 1,-35-18 0,35-36-1,18-34 1,0-1-16</inkml:trace>
  <inkml:trace contextRef="#ctx0" brushRef="#br0" timeOffset="188150.619">14834 4127 0,'0'0'0,"-17"0"0,-1 0 31,36 0-16,-1 0 1,19 0 0,16-35-1,-16 0 1,-36 0 0,0 17-1,-53 36 1,35-18-16,-35 53 15,18 52 1,35-16 0,18-19-1,17 1 1,35-54 0,1-17 15,-53-17-31,-1-1 0</inkml:trace>
  <inkml:trace contextRef="#ctx0" brushRef="#br0" timeOffset="188549.347">15840 3828 0,'0'0'0,"-18"-18"0,0 0 16,18 1-1,-17-1 1,17 53 15,0 54 0,0 52-15,-18 0 0,-17-18-1,17-87-15,1 52 16,-1-53 0,18-17-1,0-36 1,0-53-1,0-17 1</inkml:trace>
  <inkml:trace contextRef="#ctx0" brushRef="#br0" timeOffset="188816.625">15822 3810 0,'0'0'16,"0"-88"-16,18 53 15,35 17 16,52 53-15,1 36 0,-35 17-1,-89 18 1,-52-18 0,-36-35-1,-35 0 1,70-53-1,89-18 1</inkml:trace>
  <inkml:trace contextRef="#ctx0" brushRef="#br0" timeOffset="189265.697">16492 3845 0,'0'0'0,"18"-17"15,-18-1 1,-53 18 31,35 0-47,-17 18 0,-18 70 15,0 18 1,53-1 0,36 37-1,34-89 1,18-36 0,-17-52-1,-18-18 16,-18-53-15,-35-35 0,-18 35-1,-34 53 1,-19 53 0,36 18-1,35 0-15</inkml:trace>
  <inkml:trace contextRef="#ctx0" brushRef="#br0" timeOffset="189614.376">17039 3845 0,'0'0'0,"0"-17"31,-17 17 0,17 17-31,-18 1 16,-17 52 0,17-34-16,0 87 15,1-17 1,17-18-1,-18-35 1,18-35 0,0-53-1,-18-36 1</inkml:trace>
  <inkml:trace contextRef="#ctx0" brushRef="#br0" timeOffset="189764.831">16863 3863 0,'0'-53'15,"0"106"-15,17-194 16,19 17 0,52 54-1,-18 52 1,19 71 0,-54 35-1,-35-35-15</inkml:trace>
  <inkml:trace contextRef="#ctx0" brushRef="#br0" timeOffset="189930.669">16933 4216 0,'-70'70'0,"140"-140"0,-176 211 15,106-88 1,18-18 0,35-17-1,35-18 16,-17-36-15,-1 1-16</inkml:trace>
  <inkml:trace contextRef="#ctx0" brushRef="#br0" timeOffset="-191392.155">635 6121 0,'-18'0'0,"1"0"16,-1 0-1,0 0 1,1 0 15,17-18-15,0-35 0,35 0-1,-17 18-15,70-36 16,18 36-1,-18 53 1,-35 52 15,-36 89-15,-52 0 0,0-124-16,-71 106 15,-35-53 1,35-35-1,36-53 1,34-35 0,36-18-1,18 0 1,53 53 0,-1 35-1,18 36 1,0-18-1,-35 0 1,-17-18 0,-19-35 15,1-18-31</inkml:trace>
  <inkml:trace contextRef="#ctx0" brushRef="#br0" timeOffset="-190826.299">1023 5627 0,'0'0'0,"0"-53"15,0 18 1,-18 35-1,36 17 17,-18 1-32,53 35 31,0 35-15,-35-70-16,34 35 15,72 52 1,-18-52-1,-18 0 1,-35-35 0,-36-1-1,-17 1 1,-88 88 0,18-18-1,-18 36 1,-18-1-1,0-17 1,18-18 0,-18 0 15,71-52-15,-1-36-1,72-53 16,34-53-31</inkml:trace>
  <inkml:trace contextRef="#ctx0" brushRef="#br0" timeOffset="-189761.96">2452 6068 0,'0'0'15,"0"-36"-15,0 1 16,-18 0-1,1 35 1,-1 123 31,18-70-47,-18 106 16,-17 17 15,0-52-16,-1-18 1,36-53 0,0-36-1,0-34 1,18-1-16,17-88 16</inkml:trace>
  <inkml:trace contextRef="#ctx0" brushRef="#br0" timeOffset="-189460.793">2346 6103 0,'0'0'0,"18"-141"15,35 35 17,35 53-17,35 53 1,-35 18-1,-35 17 1,-35 106 0,-36-17-1,-70-18 1,-18-36 0,0-17-1,89-35 1,52-54-1</inkml:trace>
  <inkml:trace contextRef="#ctx0" brushRef="#br0" timeOffset="-189029.79">3069 6121 0,'0'0'15,"0"-18"-15,0-35 16,0 35 0,-17 18-1,-19 0 1,1 71 0,17-36-16,-17 89 15,17 17 1,36-35-1,35-18 1,18-70 0,-19-54-1,-16-52 1,-36-71 15,-36-35-15,-16 71-1,-1 88 1,0 52 0,35 54-1,18-36-15</inkml:trace>
  <inkml:trace contextRef="#ctx0" brushRef="#br0" timeOffset="-188297.778">3722 6174 0,'0'0'0,"0"-18"31,-18 18-15,1 53-16,-36 35 15,0 18 16,53-71-31,-18 53 16,18-52 0,0-72 15,18-69-15,35-89-1,35 17 1,-71 124-16,19 0 15,-1 18 1,36 106 0,-19 34-1,19 1 1,-36-53 0,-17-35-16,52-1 31,1-87-16,0-54 1,-18-34 0,-18 52-1,-35 35 1,0 54 0,-18 34-1,1 54 1,17 70-1,-18 35 1,18 1 0,-18 34-1,1-105 1,-1-71 0,0 18-1,18-35 16,-17-18-15,17-18 0,0 1-16,0-54 15</inkml:trace>
  <inkml:trace contextRef="#ctx0" brushRef="#br0" timeOffset="-187349">5609 6262 0,'-35'35'16,"17"-35"-1,36 0 32,35-18-31,17 18-1,-17 0-15,88 0 16,-17 0 0,-36 0-1,-53 0 1,-17-17 15,-18-36-15</inkml:trace>
  <inkml:trace contextRef="#ctx0" brushRef="#br0" timeOffset="-186783.203">7144 5838 0,'0'-17'0,"0"34"0,0-52 16,0 18-16,0-1 15,0 0 1,-18 18 0,18 36-1,0 52 1,0 53 0,0 71-1,0-89 1,0-35 15,0-53-15,0-52-1,-18-1-15</inkml:trace>
  <inkml:trace contextRef="#ctx0" brushRef="#br0" timeOffset="-186517.618">7161 5697 0,'0'0'0,"18"-35"0,0 0 0,-1 17 16,36-35 0,71 71-1,-54 17 1,-52-17-16,52 52 16,-52 19-1,-106-1 1,-18-18-1,0 1 17,36-18-17,70-18 1,70-35-16</inkml:trace>
  <inkml:trace contextRef="#ctx0" brushRef="#br0" timeOffset="-186051.955">7885 6032 0,'0'0'0,"0"-17"0,-18-1 16,-53 18-1,-34 53 1,34 35-1,36-17 17,35-1-17,53-34 1,35-36 0,-18-53-1,-34-88 1,-36 52-1,0 19 1,-18 70 0,0 53-1,18 35 1,36 53 0,34-53-1,1-35 1,-18-17-1,35-54 1,-18 0 0</inkml:trace>
  <inkml:trace contextRef="#ctx0" brushRef="#br0" timeOffset="-185568.629">8590 5944 0,'0'0'0,"-18"-53"16,-52 53-1,-36 36 1,18 52 0,70 18-1,89-36 1,35-52 0,-18-36-1,-18-70 1,-52-18-1,-18 0 1,-35 106 0,-18 53 15,0 106-15,53 35-1,0 18 1,35 70-1,-17-106 1,-53-52 0,-36-71-1,-35-89 1,18-34 0,53-54-1,70-34 1,88-19-1,124-87 1</inkml:trace>
  <inkml:trace contextRef="#ctx0" brushRef="#br0" timeOffset="-185219.208">9119 6068 0,'0'0'0,"0"17"15,-17-17 1,17-17 15,17-1-15,1 0-16,0-52 16,-18 35-1,-18 35 1,-35 35-1,0 71 1,35 0 0,36 35-1,53-71 17,34-34-17,1-36 1,-35-36-16</inkml:trace>
  <inkml:trace contextRef="#ctx0" brushRef="#br0" timeOffset="-184537.417">10372 5786 0,'0'0'0,"0"-18"0,-18 0 15,0 1 1,-17 17 0,-53 88 15,35 35-15,35 36-1,54 0 1,52-36-1,0-52 1,0-71 0,18-71-1,-71-87 1,-35-72 0,0 54-1,-53 35 1,0 105-1,-17 72 1,70 17 0,0-36-1</inkml:trace>
  <inkml:trace contextRef="#ctx0" brushRef="#br0" timeOffset="-184021.086">11024 5592 0,'0'0'0,"0"-18"0,-35 0 16,-18 1 0,0 34-1,18 54 1,17 70-1,18 35 1,0 36 0,0-53-1,0-71 1,0-53 0,0-17-1,-17-36 1,17-52-1,35-54 1,35 1 0,54 52-1,-54 106 1,-17 54 0,-35 16-1,-53-34 1,-18-18-1,-35-18 1,-1-35 0,72-35-1,17 17 1</inkml:trace>
  <inkml:trace contextRef="#ctx0" brushRef="#br0" timeOffset="-183688.34">11536 5927 0,'0'0'16,"17"0"-16,-17 17 47,0 71-31,-17 36-1,17 17 1,0 18-1,0 35 1,-35-71 0,-1-70-1,-17 0 1,-35-35 0,18-53 15,-1-18-16,53-71 1,36 1-16</inkml:trace>
  <inkml:trace contextRef="#ctx0" brushRef="#br0" timeOffset="-183537.089">11589 5733 0,'0'0'0,"0"-18"0,0-17 16,0 17-1,0 36 17,17-18-17</inkml:trace>
  <inkml:trace contextRef="#ctx0" brushRef="#br0" timeOffset="-183139.981">12012 6103 0,'0'-18'31,"0"1"-31,18 17 16,17-71-1,-17 1 1,-18 52-16,17-17 16,-34 35-1,-36 35 1,0 18 0,0 53 15,53 0-16,18-1 1,34-34 0,19-18-1,17-53 1,0-18-16</inkml:trace>
  <inkml:trace contextRef="#ctx0" brushRef="#br0" timeOffset="-182872.334">12577 5909 0,'0'0'16,"-18"-18"-16,-35 1 15,18 17 1,-36 70 0,18 54-1,53-18 16,0 17-15,35-35 0,18-35-1,36-35 1,-1-71 0,-53 35-16</inkml:trace>
  <inkml:trace contextRef="#ctx0" brushRef="#br0" timeOffset="-182573.893">13088 5662 0,'0'0'0,"0"-18"0,0-34 15,-18 16 1,1 19 0,-1 70 15,0-18-16,-17 53 1,18 53 0,-1 18-1,0-18 1,18-18 0,36-52-1,34-36 1,18-70-1,-35-18-15</inkml:trace>
  <inkml:trace contextRef="#ctx0" brushRef="#br0" timeOffset="-182423.369">13035 5909 0,'0'0'0,"-35"0"0,-18 0 15,71 0 16,87 0-15,1-35 0,-70 17-16</inkml:trace>
  <inkml:trace contextRef="#ctx0" brushRef="#br0" timeOffset="-181509.023">13758 5856 0,'-17'18'0,"-1"-18"15,0 17-15,-17 19 16,-18 34 0,18 36-1,17-18 1,1-17 0,17-54 15,0-69-31,0-54 15,17-53 17,19-17-17,16 34 1,-16 90 0,17 87-1,0 53 1,17 0-1,1-17 1,-1-54 0,18-34-1,-35-36 1,71-88 0,-36 17-1,-53 36 1,-17 35-1,-53 106 32,17-35-47,18 70 16,0 35 0,0 18-1,-18 18 1,1-18-1,17-105-15,-18 17 16,18-18 0,71-88 15,-36 18-15</inkml:trace>
  <inkml:trace contextRef="#ctx0" brushRef="#br0" timeOffset="-181192.114">14887 5803 0,'0'0'16,"-17"-35"0,-36 17-1,-18 36 1,1 35 0,34 53-1,36-1 1,53-16-1,35-36 1,-17-53 0,-1-71-1,-52-35 1,-18-17 0,-53 17-1,0 88 1,0 18-1,36 18 1</inkml:trace>
  <inkml:trace contextRef="#ctx0" brushRef="#br0" timeOffset="-180693.468">15628 5909 0,'0'0'0,"0"-35"16,-53-1 0,-35 36-1,-36 0 1,54 53 0,35 36-1,52-19 1,54-17-1,17-53 1,0-53 0,0-53 15,-17-35-15,-36-18-1,-35 36 1,0 70-1,-17 35 1,-36 107 0,35-1-1,18 18 1,0 17 0,0 1-1,35-19 1,1-87-1,-19-18 1</inkml:trace>
  <inkml:trace contextRef="#ctx0" brushRef="#br0" timeOffset="-180342.851">15998 5838 0,'0'-17'0,"-17"17"16,34-18 31,1 18-47,17-17 15,-17-19 1,-18 1 0,0 17-1,-71 18 1,1 53-1,17 35 1,53 18 0,18-70-16,35 69 31,17-34-15,18-36-1,-35-35 1,18-35-1</inkml:trace>
  <inkml:trace contextRef="#ctx0" brushRef="#br0" timeOffset="-180011.381">16686 5433 0,'0'0'15,"18"-36"-15,0 1 0,-1-53 16,-17 35-1,0 35-15,-53 36 16,0 35 0,18 53 15,0 17-15,0 36-1,-1 0 1,-17 35-1,18-88 1,35-53 0,0-36-1,0-34 1,0-19 0</inkml:trace>
  <inkml:trace contextRef="#ctx0" brushRef="#br0" timeOffset="-144909.236">2293 7056 0,'-18'0'31,"18"17"79,18-17-110,0 0 15,17 0-15,36 0 16,52 0-1,-17-17 1,70 17 0,89 0-1,140 0 1,-122 17 0,-89 1-1,-71-18 1,-35 0 15,-35 0-31,-35 0 31,0 0-15,-18-18 109</inkml:trace>
  <inkml:trace contextRef="#ctx0" brushRef="#br0" timeOffset="-143485.102">688 8079 0,'0'0'16,"-18"0"-16,-35 17 16,36-17-1,17-17 32,0-1-47,17 18 0,54-18 16,35 18-1,-18 18 1,-35 17 15,-71 36-15,-88 17 0,1-17-1,16-19 1,54-52-1,53-17 1,105-18 0,-17 35-1,-35 52 1,-36 37 0,-88 16-1,-71-16 1,-122-19-1,87-70 1,71-17 15,35-19-15,70-17 0,107-35-1</inkml:trace>
  <inkml:trace contextRef="#ctx0" brushRef="#br0" timeOffset="-142936.953">864 7726 0,'0'0'0,"-17"0"15,17 17 17,0 1-17,35 53-15,18-18 16,-36-18 0,89 53-1,0 0 1,18-17-1,-1-36 1,18-35 0,-106-18-1,-35 1 1,-35 17 0,-18 0-1,-17 70 1,-1 71-1,1 71 1,34-53 0,-34-36-1,-1-52 17,18-18-17,36-53 1,17-53-1,88-53 1</inkml:trace>
  <inkml:trace contextRef="#ctx0" brushRef="#br0" timeOffset="-142571.337">2293 8132 0,'0'0'0,"18"-18"0,-18-35 32,-18 71 14,18-1-46,-18 36 16,1 71 0,-1 34-1,0 1 1,1-35 0,17-54-1,0-35 1,-18-70-1,18 18-15</inkml:trace>
  <inkml:trace contextRef="#ctx0" brushRef="#br0" timeOffset="-142371.469">2011 8061 0,'-18'-18'0,"36"36"0,-71-53 16,0-18-1,35 53-15,1-18 16,52-17 0,88 35-1,36 0 1,-18-18 0,-105 18-16</inkml:trace>
  <inkml:trace contextRef="#ctx0" brushRef="#br0" timeOffset="-141938.52">2716 8378 0,'0'0'0,"-17"0"0,17 18 15,-18 35 1,18-35 0,0-36 15,0 0-31,0-17 16,18-53-1,-18 17 1,0 36-1,0 17 1,-18 18-16,-17 53 16,17 0-1,18 106 1,18-53 15,17-36-15,36-17-1,-18-53 1,35-53-16</inkml:trace>
  <inkml:trace contextRef="#ctx0" brushRef="#br0" timeOffset="-141638.174">3175 8290 0,'0'-17'16,"0"34"-16,0-70 15,0 36 1,-18 17-1,-17 17 1,0 36 0,35 35-1,35 1 1,0-1 0,-35-18 15,-35 1-16,-35-18 1,-19-35 0,19-1-1,17-34 1,53-36-16</inkml:trace>
  <inkml:trace contextRef="#ctx0" brushRef="#br0" timeOffset="-141290.134">3581 7937 0,'0'-17'31,"0"34"16,0 1-47,17 35 16,-17 35-1,18-52-15,-18 52 16,0 35 0,18 1-1,-1-19 1,1-34-1,35-53 1,35-54 0,-53 19-1</inkml:trace>
  <inkml:trace contextRef="#ctx0" brushRef="#br0" timeOffset="-141123.406">3775 8255 0,'0'0'0,"-53"0"0,0 0 16,-53 0 0,71 0-1,105-18 1,54 1 0,-18-19-16</inkml:trace>
  <inkml:trace contextRef="#ctx0" brushRef="#br0" timeOffset="-140606.502">4322 8149 0,'-18'0'31,"18"18"-15,-18-1-16,-17 72 16,0 16-1,-18 1 1,17-18-1,19-52 1,17-54 0,0-17-1,0 0-15,53-107 16,-18 19 0,0 35 15,-17 88-16,-18 35 1,35 71 0,1 0-1,16 0 1,1-36 0,0-17-1,0-53 1</inkml:trace>
  <inkml:trace contextRef="#ctx0" brushRef="#br0" timeOffset="-140291.49">4780 7902 0,'0'0'0,"-18"-17"0,18-1 16,-17 0-16,-1 1 15,1 34 17,-1 36-17,0 35 1,1 18 0,17-53-16,-18 106 15,0-71 1,1 53-1,-1-53 1,0-35 0</inkml:trace>
  <inkml:trace contextRef="#ctx0" brushRef="#br0" timeOffset="-139492.442">5521 7885 0,'0'0'0,"0"-36"16,-18 36-1,1 0 1,-19 0 0,-17 36-1,-17 34 1,35-52-1,-1 52 1,-34 107 0,70-71-1,17 52 1,36-52 0,18-35-1,-18-54 1,-18-34-1,-17-36 1,-18-53 0,-18-18-1,-17 19 1,35 52 0,17 53 30,19 0-46,70 0 32,-36 0-17,-17 0 1,-35 0 0,-1 35-1,-17 36 1,0 17-1,0 0 1,-17 0 0,17-17-1,0-36 1,0-53 15</inkml:trace>
  <inkml:trace contextRef="#ctx0" brushRef="#br0" timeOffset="-139141.307">6297 8273 0,'0'0'0,"-18"0"16,-34-18-1,34 18 1,106 0 31,-53 0-47,159 0 16,-17 0-1,-36 0 1,-106 0-16,18 0 15,-35-18 17</inkml:trace>
  <inkml:trace contextRef="#ctx0" brushRef="#br0" timeOffset="-138427.341">7514 7902 0,'0'0'0,"0"-17"32,-17 34 14,17 1-30,-18-1-16,18 72 16,0 34-1,-18-35 1,18 53 0,-17-105-16,17 70 15,-18-54 1,18-34-1,-35-71 1,17 18-16</inkml:trace>
  <inkml:trace contextRef="#ctx0" brushRef="#br0" timeOffset="-138244.549">7250 8008 0,'-18'-35'16,"36"70"-16,-54-106 15,36 54 1,88-18 0,71 17-1,-53 18 1,-18-18 0,-70 18-1</inkml:trace>
  <inkml:trace contextRef="#ctx0" brushRef="#br0" timeOffset="-137861.099">7832 8237 0,'0'0'0,"0"18"15,0 0 1,17-18-1,19-18 1,16 0 0,-34-35-1,-18 18 1,-18 18 0,-52 17-1,-1 17 1,36 54-1,35-1 1,18 18 0,52-17 15,71-36-15,-70-35-1,70-53-15</inkml:trace>
  <inkml:trace contextRef="#ctx0" brushRef="#br0" timeOffset="-137595.23">8520 8202 0,'70'-70'16,"-140"140"-16,140-176 15,-70 89 1,-18 17 0,1 53-1,17-1 1,17 19-1,1 17 1,-18-53-16,0 1 16,-53 34-1,-17-34 17,-19-19-17,1-17 1,71-35-1</inkml:trace>
  <inkml:trace contextRef="#ctx0" brushRef="#br0" timeOffset="-137245.33">8890 7814 0,'0'0'0,"35"-53"16,-17 53-16,-18-18 15,18 18 1,-18 36 0,0 34-1,0 18 1,-18 1 15,0 52-15,1-18-1,17-17 1,17-35 0,19-36-1,34-53 1,-17-52 0,-18 34-16</inkml:trace>
  <inkml:trace contextRef="#ctx0" brushRef="#br0" timeOffset="-137112.587">8961 8114 0,'0'0'0,"-18"0"0,-35 0 15,88 0 17,53 0-17,54-35 1</inkml:trace>
  <inkml:trace contextRef="#ctx0" brushRef="#br0" timeOffset="-136530.063">10001 8043 0,'0'0'0,"-17"-17"15,-1 17 1,0 0-1,1 0-15,-36 53 16,-18 35 0,36 0-1,0-17 1,17-19 0,18-34-1,0-71 1,0-35-1,53-35 1,-18 52 0,-17 36-1,17 52 1,18 54 0,18 35 15,-1 0-16,1-36 1,-1-17 0,-17-35-1,-35-36-15</inkml:trace>
  <inkml:trace contextRef="#ctx0" brushRef="#br0" timeOffset="-136264.428">10460 7902 0,'0'0'0,"0"-70"16,0 17 0,-18 35-1,-17 53 1,17 54 0,1-1 15,-1 18-16,0-1 1,-17 37 0,17-54-1,18-53 1,18-35 0</inkml:trace>
  <inkml:trace contextRef="#ctx0" brushRef="#br0" timeOffset="-135915.435">10654 8237 0,'0'-17'0,"-35"17"15,35-18 32,0 0-31,17 18-1,1-35 1,-18-18 0,0 18-1,-18 17 1,-35 36 0,36 0-16,-19 70 15,36 0 1,0 18-1,53-36 1,-17-17 0,17-35-1</inkml:trace>
  <inkml:trace contextRef="#ctx0" brushRef="#br0" timeOffset="-135648.878">11218 8096 0,'18'-17'16,"-36"34"-16,36-52 16,-36 17-1,-70 18 1,18 71 0,-1 17-1,0 0 1,1 0-1,17-17 1,18-36 0,17-35-1,18-17 1</inkml:trace>
  <inkml:trace contextRef="#ctx0" brushRef="#br0" timeOffset="-135465.017">10866 8220 0,'70'-71'31,"-140"142"-31,158-177 16,-71 176 15,19 19-15,-1 16 0,0-34-1,18-18 1,0-53-1</inkml:trace>
  <inkml:trace contextRef="#ctx0" brushRef="#br0" timeOffset="-135148.518">11695 7796 0,'0'0'0,"0"-17"15,0-36 1,0 18 0,-18 35-1,0 52 1,1 1 0,-1 88-1,0-17 1,18-1-1,0-17 1,0-35 0,53-36-1,18-70 1</inkml:trace>
  <inkml:trace contextRef="#ctx0" brushRef="#br0" timeOffset="-134982.256">11765 8061 0,'-35'0'16,"70"0"-16,-123-18 15,106 18 1,34 18 0,54-18-1,-70 0-15</inkml:trace>
  <inkml:trace contextRef="#ctx0" brushRef="#br0" timeOffset="-134050.508">12771 7638 0,'0'-18'0,"0"36"0,0-54 15,0 1-15,-36-18 16,-17 18-1,-17 17 1,-54 36 15,18 52-15,54 1 0,-37 52-1,36 36 1,36-18-1,34-17 1,72-18 0,-1-71-1,0-53 1,18-52 0,35-18-1,0-36 1,-88 71-1,-53 35 17,-18 36-1,-35 17-15,18 36-1,-18 17 1,18 36-1,-18 17 1,0 17 0,18-16-1,17-107-15,-17 53 16,35-53 0,-18-17-16,1-36 31,17-35-16,0-52 1,35 16 0</inkml:trace>
  <inkml:trace contextRef="#ctx0" brushRef="#br0" timeOffset="-133651.155">13000 8061 0,'-18'0'15,"36"0"17,17 0-17,18 0 1,0-35-1,-18-1 1,-35-17 15,0 36-15,-35 17 0,-18 35-1,0 18 1,53 18-1,0-36-15,18 53 16,17-17 0,36-18-1,-36-53-15</inkml:trace>
  <inkml:trace contextRef="#ctx0" brushRef="#br0" timeOffset="-133336.077">13317 8273 0,'0'-18'0,"0"0"16,18-17 15,0-18-15,-18 36-16,35-54 16,35 18-1,-17 35 1,18 18-1,-18 71 1,-36 0 0,-17-1-1,0-35 1,0 36 0,0-53-1</inkml:trace>
  <inkml:trace contextRef="#ctx0" brushRef="#br0" timeOffset="-132984.935">14005 8132 0,'0'0'0,"-35"0"16,35-18-1,0 0 1,0 1 0,0-1-1,18-17 1,-18-1 0,0 1-1,-53 35 1,17 35-1,-16 18 1,52 36 0,0-19-1,35 18 17,35-35-17,-34-53-15</inkml:trace>
  <inkml:trace contextRef="#ctx0" brushRef="#br0" timeOffset="-132669.576">14323 8184 0,'0'0'0,"17"0"16,1 0 0,17 53-1,-17 0 1,-18 18-1,0-36 1,-35-17 0,-1-36-1,19-17 17,17-36-17,0 1 1,70-36-1,1 35 1,-18 18 0,0 36-16</inkml:trace>
  <inkml:trace contextRef="#ctx0" brushRef="#br0" timeOffset="-132203.588">15152 8149 0,'0'0'16,"0"-17"-16,0-36 16,-18 35-1,-35 0 17,-17 1-17,-36 34 1,-18 54-1,71-1 1,53 19 0,53-19-1,18-35 1,-18-52 0,0-54-1,17-52 1,-52 52-1,-18 54 1,0 87 15,0 1-15,18 17 15,17-18-15,0-34-1,0-54-15</inkml:trace>
  <inkml:trace contextRef="#ctx0" brushRef="#br0" timeOffset="-131920.111">15593 7673 0,'0'0'0,"-18"-18"0,0-35 16,1 53 0,-1 53-1,1 35 17,-1 36-17,0-1 1,1-17-1,-1 35 1,-17-70 0,35-53-1</inkml:trace>
  <inkml:trace contextRef="#ctx0" brushRef="#br0" timeOffset="-131737.455">15399 8114 0,'0'0'0,"-18"-35"0,18-1 16,18 19 0,52-1-1,36 0 1,18-17 15,-71 35-31</inkml:trace>
  <inkml:trace contextRef="#ctx0" brushRef="#br0" timeOffset="-131587.981">15787 7937 0,'88'-17'31,"-176"34"-15,211-34-16,-123 34 31,0 1-15,0 0-16,-35 35 16,17 17-1,1-34 1,-1-36-1</inkml:trace>
  <inkml:trace contextRef="#ctx0" brushRef="#br0" timeOffset="-131438.94">15981 7832 0,'0'0'0,"35"-71"15,-17-17 1,-18 70-1</inkml:trace>
  <inkml:trace contextRef="#ctx0" brushRef="#br0" timeOffset="-131105.434">16404 7849 0,'-35'18'15,"-18"0"1,35-18-16,-70 52 16,35 19-1,36 0 17,34-1-32,36-17 31,0-71-16,0-34 1,-18-19 0,-17-35-1,-18 36 1,0 34 0,0 54-1</inkml:trace>
  <inkml:trace contextRef="#ctx0" brushRef="#br0" timeOffset="-130806.11">16528 8167 0,'17'0'32,"1"-18"-32,0-35 31,-1-17-16,18-36 1,18 18 0,-17 70-16,17 0 15,88 89 1,-53 35 0,-53 35-1,-35-35 1,-53-36-1,0-34 1,36-36 0</inkml:trace>
  <inkml:trace contextRef="#ctx0" brushRef="#br0" timeOffset="-75476.166">2381 9172 0,'0'0'0,"0"18"0,-35-18 47,53 0 47,-1 0-94,19 0 15,52 0 1,35 0-1,1 0 1,-19 0 0,1 0 15,-70 0-31,69 0 16,72-18-1,70 18 1,17 0-1,-17 0 1,-35 0 0,35 0-1,-35-17 1,35-1 0,-1 18-1,1 0 1,-53-18-1,-52 18 1,-37-17 15,1 17-15,-18 0 0,-17 0-1,-18 0 1,-35 0-1,-18-18 79,-18 0-78,0 18-16,18-17 0</inkml:trace>
  <inkml:trace contextRef="#ctx0" brushRef="#br0" timeOffset="-4139.918">4233 9260 0,'0'-17'0,"18"17"47,-18-18-32,18 18 1,-18-18 15,17 18-31,-17-17 16,18 17 0,0-18-1,-1 18 16,1 18 204,-18-1-235,17 1 15,1-18 1,-18 18 0,0-1-1,0 1 1,0 0 0,18-18-1,-1 53 1,-17-36-16,18 36 15,-18 18 1,0-1 0,0 1-1,0-1 1,0-34 0,0-1-1,0-17 1,18-18 62,-1 0-78,1-18 16</inkml:trace>
  <inkml:trace contextRef="#ctx0" brushRef="#br0" timeOffset="-3641.223">4322 9790 0,'0'-18'0,"17"18"16,-17-18-1,18 18 1,-1 0 0,19 18-1,-19 17 1,19-17-1,-19 17 1,19-17 15,16-18-15,-16-18-16</inkml:trace>
  <inkml:trace contextRef="#ctx0" brushRef="#br0" timeOffset="-3409.148">4780 9525 0,'0'0'15,"-35"0"1,-18 53-1,-18 53 1,-17 17 15,53-35-31</inkml:trace>
  <inkml:trace contextRef="#ctx0" brushRef="#br0" timeOffset="99825.636">7567 8978 0,'0'18'0,"0"-1"63,-18-17 171,1 0-171,34 0 46,1 0-109,17 0 16,89-17-1,52-1 1,36 1 0,-18 17-1,-35 0 1,-106-18-16,70 18 16,1 0-1,17 0 1,17-18-1,1 18 1,-18 0 0,18 0-1,-18 0 1,35-17 15,-17-1-15,-18 18-1,18-18 1,-88 18 0,70-17-1,-35-1 1,17 18 0,18 0-1,36-18 1,70 1-1,-71 17 1,-17-18 0,-1 18-1,-16 0 1,-1 0 15,-18 0-15,36 0-1,70-17 1,-17 17 0,-36 0-1,-17-18 1,-53 18 0,-71 0-16,71-18 15,17 1 1,1 17-1,17 0 1,35 0 0,1 0-1,-36 0 1,-53 0 0,0 0-1,36 0 16,34-18-15,72 18 0,-89 0-1,-18 0 1,-17 0 0,53 0-1,-36 0 1,89 0-1,0 18 1,52-1 0,-105-17-1,-71 0 1,0 0 0,1 0 15,69 18-16,-16 0 1,-1-1 0,0 1-1,-71-18 1,-34 0 0,-19 0 93,-17-18-15,-17 18-79</inkml:trace>
  <inkml:trace contextRef="#ctx0" brushRef="#br0" timeOffset="131642.551">2328 11130 0,'0'0'0,"18"-18"15,-18 36 48,-18-18-63,18 18 15,-35 52 1,0 19 0,17-54-16,-17 53 15,17-17 1,1-19-1,17-69 17,35-71-17,18-71 1,-36 106-16,36-71 16,-35 89-1,-18 70 16,35 36-15,-17 17 0,35 0-1,17-17 1,1-18 0,-18-53-1,0-18-15</inkml:trace>
  <inkml:trace contextRef="#ctx0" brushRef="#br0" timeOffset="131926.536">2769 10777 0,'0'0'0,"-17"-35"0,-19-18 16,19 18-1,-1 105 32,18 54-31,0 17-1,18 18 1,-18-106-16,0 35 16,0 53-1,0-53 1,0-70-16,0-1 15</inkml:trace>
  <inkml:trace contextRef="#ctx0" brushRef="#br0" timeOffset="132243.435">2928 11112 0,'0'-17'0,"0"34"0,0-17 31,-18 18-31,18 35 32,-17 35-17,17-52-15,17 52 16,19-35 0,17-18-1,0-53 1,-18-52-1,-35-36 1,-35 0 0,-18 53-1,17 53 1,19 18 0</inkml:trace>
  <inkml:trace contextRef="#ctx0" brushRef="#br0" timeOffset="132541.544">3545 10883 0,'0'0'16,"18"-53"-1,-18 36 1,0 34-1,0 36 1,-18 53 0,18 35-1,0-17 1,0-19 0,18-16-1,0-36 1,-1-36-16,1-17 15</inkml:trace>
  <inkml:trace contextRef="#ctx0" brushRef="#br0" timeOffset="132740.807">3704 11165 0,'0'0'0,"-53"0"16,-17 0-1,52 0 1,142-17 31,-89-1-47,0 18 0,36-35 16</inkml:trace>
  <inkml:trace contextRef="#ctx0" brushRef="#br0" timeOffset="133090.746">3986 11130 0,'0'0'32,"18"0"-17,17 0 1,18-35-1,-18 0 1,-35 17-16,0-17 16,-17 35-1,-36 17 1,-18 36 0,36 35-1,35 1 1,18 16-1,35-69 1,0-19 15,-1-52-31</inkml:trace>
  <inkml:trace contextRef="#ctx0" brushRef="#br0" timeOffset="133389.777">4480 10936 0,'0'0'0,"0"-53"16,0 18 0,-17 17-1,-19 54 1,19 52 0,17 18-1,0-18 1,53 18-1,-18-36 1,-17-17 15,-18 0-15,-18-35 0,-35-1-1,18-34-15</inkml:trace>
  <inkml:trace contextRef="#ctx0" brushRef="#br0" timeOffset="134139.704">5362 11060 0,'0'0'0,"0"17"15,0 1 17,-17-18-17,34 0 32,18 0-47,18 0 16,106 0-1,53-18 1,35 1 0,0 17-1,-177 0 1,-34 0-16,-1 0 15,-18 0 1,1-36 31,-18 19-31,-35-36-1,0 35 1,17 0-1,0 18 1,18 18 47,18-18-63,17 35 15,18 18 1,-18 35-1,-35 1 1,-17-19 0,-54 18 15,36-70-15,17-18-1,18-18-15</inkml:trace>
  <inkml:trace contextRef="#ctx0" brushRef="#br0" timeOffset="134804.662">7532 10954 0,'17'0'0,"-17"17"46,0 1-46,0 0 16,-17 87 0,17 19-1,-18-1 1,1-34 0,-1-36-1,0-36 1,1-17-1,17-70 1</inkml:trace>
  <inkml:trace contextRef="#ctx0" brushRef="#br0" timeOffset="134987.553">7532 11060 0,'0'-18'16,"0"36"-16,17-54 15,-17 19 1,36 34-1,17 36 1,35 18 0,-18-1-1,36-17 1,-35-53 0</inkml:trace>
  <inkml:trace contextRef="#ctx0" brushRef="#br0" timeOffset="135419.784">8184 11077 0,'0'-17'16,"0"34"-16,-17-17 15,-1 18 1,-17-1-16,-36 54 31,54-36-15,17-52 15,0-54-15,53-52-1,35-18 1,-71 105-16,54-17 16,-18 89-1,17 52 1,-34 35-1,-1 1 1,-35 35 0,-18-89-1,18 1 1,-17-36 15,17-17-15,17-71-1</inkml:trace>
  <inkml:trace contextRef="#ctx0" brushRef="#br0" timeOffset="135786.709">8978 11236 0,'0'0'0,"-17"0"0,-1-35 15,0 17 1,-17 18 0,-18 35-1,0 36 1,36-1 15,34 19-15,54-54-1,-1-17 1,-17-36 0,-35-53-1,-18-34 1,-35 16 0,-18 36-1,0 53 1,17 0-1</inkml:trace>
  <inkml:trace contextRef="#ctx0" brushRef="#br0" timeOffset="136285.833">9384 11271 0,'0'-53'15,"0"106"-15,0-123 0,-35 70 32,17 0-32,-35 17 15,0 36 1,0 18 0,53-18-1,35-18 1,54-17-1,-1-71 1,-35-53 0,-18-53-1,-17-35 1,-18 53 0,0 88 15,0 35-31,-18 1 15,0 87 1,18 36 0,18 35-1,17 0 1,-17-17 0,-18-1-1,0-87 1,18-19-1</inkml:trace>
  <inkml:trace contextRef="#ctx0" brushRef="#br0" timeOffset="137466.921">7320 11412 0,'18'0'31,"-1"0"-15,19 0-1,52 0 1,53-17-1,176-1 1,107 0 0,17-17-1,-71 0 1,-123 0 0,-106 17-1,-70 0 1,-54 18-1,1 0 1,-36 0 15,-17 0-31</inkml:trace>
  <inkml:trace contextRef="#ctx0" brushRef="#br0" timeOffset="138398.756">10089 10654 0,'0'18'32,"0"-1"-32,0 36 15,0 53 1,-17 53-1,-1-106 17,18-36-32,0 18 15,0-87 17,35-72-17,-17 54-15,17-89 16,1 53-1,-19 71 1,1 70 0,0 36-1,17 17 1,0-35 0,0-53-1,1-53 1,-1-35-1,-17-54 17,-1 37-17,-17 34 1,0 106 15,0-17-31,0 70 16,18 36-1,-18 17 1,17 17 0,-17-34-1,0-89-15,0 36 16,18-36 0,0-53-1,17-52 1</inkml:trace>
  <inkml:trace contextRef="#ctx0" brushRef="#br0" timeOffset="138715.129">10795 10724 0,'0'0'0,"-53"0"31,53 18-15,-18 53-1,1 34 1,17-87-16,0 70 16,17-35-1,36-35 1,0-53 0,-17-71-1,-36-35 1,-18 0-1,-17 105 1,-1 54 15,36 35-31</inkml:trace>
  <inkml:trace contextRef="#ctx0" brushRef="#br0" timeOffset="139030.892">11112 11130 0,'0'0'0,"36"0"16,17-53-1,-36-35 1,1-53 0,17 17-1,18 54 1,35 88-1,1 70 1,-37 53 0,-16-35-1,-36-71 1,0 53 0,-36-53-1,19-17 1,-1-36-16</inkml:trace>
  <inkml:trace contextRef="#ctx0" brushRef="#br0" timeOffset="139664.347">12241 10195 0,'0'0'15,"0"-17"1,0 52 15,18 0-15,-18 0-16,0 54 15,0 34 1,-18 36 0,-17 17-1,0-17 1,0-36 0,17-70-1,0-35 1,36-106 15,17-36-15,-35-17-1,0 88 1,0 0 0,-53 18-1,-17 53 1,-18 35-1,17 35 1,36 18 0,35 35-1,35-71 1,18-34 0,17-19-1,1-17 1,17-53-1</inkml:trace>
  <inkml:trace contextRef="#ctx0" brushRef="#br0" timeOffset="140095.891">12524 10813 0,'0'0'0,"-18"-18"15,0 0 1,-35 18-1,18 36 1,0 69 0,17-34-1,36 0 1,17-36 0,18-35-1,18-71 1,-36-35-1,-17-17 1,-18 70 0,-36 141 31,36-70-47,-17 88 31,17-89-31,0 72 15,35-19 1,0-35 0,0-35-1,1-17-15</inkml:trace>
  <inkml:trace contextRef="#ctx0" brushRef="#br0" timeOffset="140662.58">12876 10777 0,'0'0'15,"0"-17"-15,0-1 16,-17 89 0,17-18-1,0-18-15,35 53 32,0-35-17,18-35 1,0-36-1,0-17 1,-18-71 0,18-18-1,-17 36 1,-36 35 0,-18 53-1,-17 53 1,-1 71-1,19 123 1,17-36 0,-36-17-1,19-17 1,-19-1 15,-16-35-15,-37-53-1,19-88 1,-1-70 0,1-36-1,70-53 1,53-17 0,70 17-1,89 18 1,-106 70-1</inkml:trace>
  <inkml:trace contextRef="#ctx0" brushRef="#br0" timeOffset="142726.276">10019 12224 0,'0'0'0,"70"-88"32,-52 52-17,-18-17 1,-18 36-1,-34 17 1,34 0-16,-70 0 16,-1 0-1,-16 35 1,34 0 0,-17 71-1,0 70 16,70-34-15,36-1 0,52-18-1,18-35 1,18-52 0,0-19-1,18-52 1,-54-53-1,-17 0 1,-18 17 0,-35 36-1,0 17 1,0 53 15,-17 18-15,17 36-1,-18-1 17,18 18-17,0 35 1,0 0 0,0-106-16,-18 71 15,18-36 1,-17-34-1,-1-54 17,1-52-17,17 34-15,17-87 16</inkml:trace>
  <inkml:trace contextRef="#ctx0" brushRef="#br0" timeOffset="142991.704">10407 12771 0,'0'0'0,"18"0"0,-1-18 16,-17 0 15,0 36-15,0 17-1,0-17-15,0 17 16,-17 18 0,17-18-1,-18-35 1</inkml:trace>
  <inkml:trace contextRef="#ctx0" brushRef="#br0" timeOffset="143113.779">10442 12559 0,'18'-35'16,"-36"70"-16,36-123 15,-18 70 1,0 0 0</inkml:trace>
  <inkml:trace contextRef="#ctx0" brushRef="#br0" timeOffset="143441.686">10724 12188 0,'0'0'0,"18"-35"15,-18 53 32,0 17-47,0-17 16,0 52-1,0 54 1,0 52 0,0-70-1,18-18 1,-1-53-16,1 1 15,17-19 1,53-52 0</inkml:trace>
  <inkml:trace contextRef="#ctx0" brushRef="#br0" timeOffset="143607.447">10936 12559 0,'-88'-18'16,"176"36"-16,-211-53 15,140 35 17,1 0-17,70 0 1,18-36-16</inkml:trace>
  <inkml:trace contextRef="#ctx0" brushRef="#br0" timeOffset="143890.186">11553 12259 0,'18'0'15,"-18"-18"1,0 36 0,0 0-1,-18 70 1,1 35-1,-1 1 1,18-36 0,-17 0 15,17-70-31,0 17 16,0-53-1</inkml:trace>
  <inkml:trace contextRef="#ctx0" brushRef="#br0" timeOffset="144107.749">11853 12294 0,'0'0'0,"18"-35"0,0-53 16,-18 70 0,0 53-1,0 54 1,0 52-1,0 0 1,-53 18 15,17-89-15,-34-35 0</inkml:trace>
  <inkml:trace contextRef="#ctx0" brushRef="#br0" timeOffset="144274.684">11483 12647 0,'0'0'0,"0"-18"0,0 1 15,35-1 1,36 18 0,-36-17-16,36 17 15,87-36 1</inkml:trace>
  <inkml:trace contextRef="#ctx0" brushRef="#br0" timeOffset="144688.813">12224 12488 0,'0'-17'0,"-18"17"31,0 17-16,1 36 1,-1 35 0,18-17-1,18-18 1,17-35 0,-17-1-16,35-17 15,0-35 1,-1-36-1,-16-17 1,-19 35 0,-17 36 15,0 70-15,-17 17-1,17 1 1,0-18-1,0-1 1</inkml:trace>
  <inkml:trace contextRef="#ctx0" brushRef="#br0" timeOffset="145220.89">12982 12171 0,'0'0'16,"0"-18"-16,0-35 0,-17 18 15,-1 53 17,-17 87-17,17-69-15,0 70 16,1-54-16,17 90 15,-18-37 1,18 1 0,-35-35-1,35-36 1,0-53 15,17-52-15,54-18-1,17 0 1,-17 70 0,-1 71-1,-34 17 17,-19-52-32,-17 70 15,0-17 1,-70-36-1,-19-17 1,1-18 0,-18-36-1,89 1-15</inkml:trace>
  <inkml:trace contextRef="#ctx0" brushRef="#br0" timeOffset="145903.561">13970 12047 0,'-18'0'0,"36"0"0,-53-17 16,17-1 0,0 71 15,18 35-15,0 18-1,-35 17 1,0 1-1,-18-18 1,35-18 0,18-70-16,0 35 15,71-18 1,35-35 15,35 0-15,-53-18-16</inkml:trace>
  <inkml:trace contextRef="#ctx0" brushRef="#br0" timeOffset="146064.635">14446 12647 0,'18'0'0,"0"0"15,-89 35 1,106-70-16,-17 53 31,-18-1-15,0 1-16,0 0 15,-18-18 17</inkml:trace>
  <inkml:trace contextRef="#ctx0" brushRef="#br0" timeOffset="146209.891">14464 12347 0,'0'0'0,"18"-88"15,-18 70 1,35 54 15</inkml:trace>
  <inkml:trace contextRef="#ctx0" brushRef="#br0" timeOffset="146585.487">14852 12700 0,'0'0'0,"0"35"15,0-17 1,0-36 15,0 1-15,-18-36-1,18-18 1,53 1 0,18 17-1,-54 35-15,89 53 16,-35 18 0,-18 18-1,-53-1 1,0 1-1,-18-53 1,0-1 0,18-34-1</inkml:trace>
  <inkml:trace contextRef="#ctx0" brushRef="#br0" timeOffset="146884.576">15663 12100 0,'0'-17'0,"0"34"0,0-70 15,0 18 1,0 70 15,0-17-31,0 70 16,0 53-1,-35 0 1,0-17 0,17-36-1,18-35 1,0-35-16</inkml:trace>
  <inkml:trace contextRef="#ctx0" brushRef="#br0" timeOffset="147234.687">15857 12365 0,'0'0'0,"0"-18"16,0-17 0,-17 35-1,-71 18 32,70-18-47,-53 52 16,54-52-16,-36 53 15,35 0 1,18 0 0,35 18-1,1-36 16,17 0-15,0-17 0,-1 0-1,-52-36 1</inkml:trace>
  <inkml:trace contextRef="#ctx0" brushRef="#br0" timeOffset="151394.796">16739 10213 0,'0'0'0,"0"-18"16,18-17-16,35 0 15,0-1 1,-36 36 0,19 53 15,-36-17-31,0 52 15,-18 0 1,0 18 0,54-36-1,52 1 1,53-18 0,0-35-1,-53-18 1,-70 0-1,-18 17 1,-18 1 0,-35 52-1,36 54 1,17-71-16,0 123 31,53 36-15,17 35-1,1 17 1,-71 36 0,-71-53-1,-282 0 1,-52-141 0,17-53-1,194-53 1</inkml:trace>
  <inkml:trace contextRef="#ctx0" brushRef="#br0" timeOffset="156586.517">3157 14482 0,'-17'17'0,"34"-34"0,-70 52 15,18-35 1,0 0 0,17-53 15,36-35-15,0-36-1,-18 1 1,-18 52-1,-35 54 1,-71 52 0,89 0-16,-18 36 15,0 70 1,89 35 15,52-35-15,35 0-1,-52-35 1,-53-71-16,-36 54 16,-53-36-1,-17-18 1,-35 0 0,-1-35-1,71-17 1,53-54-1,106-35 1,18 36 0,-36 34-1</inkml:trace>
  <inkml:trace contextRef="#ctx0" brushRef="#br0" timeOffset="157052.044">3457 14834 0,'0'0'0,"35"-53"31,-35 36-15,-17-19 0,-1 36-1,1 0-15,-54 18 16,-17 53-1,35 17 1,35 0 0,36-53-1,52 1 1,54-72 15,-71-17-15,0-35-1,-53 35 1,17 36 0,-17 52-1,18 18 1,17 17 0,18 1-1,-17-36 1,34-52-1</inkml:trace>
  <inkml:trace contextRef="#ctx0" brushRef="#br0" timeOffset="157335.435">4039 14376 0,'0'-71'0,"0"142"0,-17-160 16,-1 37-1,0 34 1,1 53 0,17 53-1,0 54 1,-18-1 0,18 17-1,-18 1 1,18-88-1,36-36 1,-1-35 0,-17-35-1</inkml:trace>
  <inkml:trace contextRef="#ctx0" brushRef="#br0" timeOffset="157501.713">3845 14817 0,'-35'0'15,"70"0"-15,-105 0 16,52-18 0,53 0-1,54 1 1,-37-1-16,72-17 16,-36 0-1</inkml:trace>
  <inkml:trace contextRef="#ctx0" brushRef="#br0" timeOffset="157884.601">4339 14605 0,'-17'0'16,"17"18"-1,-36 35 1,1 35 0,35 0-1,0-18 1,35-17 15,18-53-15,18-17-1,-18-71 1,-18-36 0,-17 18-1,-18 53 1,0 71-1,-18 0-15,18 52 16,-18-17 0,18 35-1,0-17 1,36-1 0,-1-52-1</inkml:trace>
  <inkml:trace contextRef="#ctx0" brushRef="#br0" timeOffset="158201.824">4762 14746 0,'0'-18'0,"0"36"0,18-88 16,-18 52 0,35 53-1,-35 71 1,0-18-1,0 0 1,0-35 0,0-70 15,0-72-15,0-16-1,18 34 1,53-17-1,17 35 17,-35 35-32</inkml:trace>
  <inkml:trace contextRef="#ctx0" brushRef="#br0" timeOffset="158766.56">5592 14711 0,'0'0'0,"0"-53"32,0 35-17,0 1-15,-18 17 16,0 0-16,-52 17 31,-19 36-15,37 35-1,16 1 1,54-19 0,52-35-1,19-17 1,-1-53-1,-18-53 1,-17-54 0,-35-52-1,-18-17 1,0 158 0,0 35-16,0 53 31,0 71-16,0 18 1,0 17 15,0-88-31,0 35 16,0 35 0,-18-70-1,18-35 1</inkml:trace>
  <inkml:trace contextRef="#ctx0" brushRef="#br0" timeOffset="159182.441">6032 14676 0,'0'0'0,"0"-18"0,0-35 16,0 18-1,-35 35 1,-18 35-1,0 36 17,18 17-17,35 0 1,18-35 0,35-18-1,0-53 1,-18-34-1,0-54 1,-35 18 0,0 35-1,0 53 1,0 70 0,0-17-1,35 53 1,1-71-1,-1-35 1</inkml:trace>
  <inkml:trace contextRef="#ctx0" brushRef="#br0" timeOffset="159764.679">6438 14587 0,'0'0'0,"-17"-35"16,-1 17-1,0 18-15,18 18 16,0 35 0,36 18-1,16-1 1,-34-52-16,70-1 16,0-17-1,-17-53 1,-18-35-1,-18-88 17,-35 105-17,0 18 1,-17 71 0,-1 53-1,18 70 1,0-88-16,0 70 15,18 71 1,-18 71 0,-18-36-1,-53 0 1,-34-70 0,34-71-1,18-88 1,-53-88-1,53-71 17,36-52-32,70 17 31,52 53-15,37 35-1,16 35-15</inkml:trace>
  <inkml:trace contextRef="#ctx0" brushRef="#br0" timeOffset="160763.538">7832 14834 0,'0'0'0,"-53"18"15,35 0 1,0-18-1,124 0 17,88 0-17,71 0 1,-159 0-16,70 0 16,71 0-1,-176-18 1,-18 0-1,-53 1 64,0-1-79,0 0 15,0 1 1,0-36-1,-18 0 1,18 18 0,0 52 15,0 1-15,0 17-1,18 18 1,-1-35-16,1 17 15,17 53 1,-35-35 0,-35 18 15,-36-18-15,-17-18-1,70-17-15</inkml:trace>
  <inkml:trace contextRef="#ctx0" brushRef="#br0" timeOffset="161562.486">9631 14587 0,'0'0'0,"0"-17"15,-18 34 1,1 36-1,-19 53 1,19 0 0,17-88-16,0 52 15,53 1 17,17-71-17,18-36 1,-17-34-1,-18 17 1,-36 18 0,-17 52-1,0 36 1,36 18 0,17-1-1,35-17 1,0-53-1,35-35 1,-70-53 0,-35-18-1,-18-70 17,0 34-17,-71 90 1,1 87-1,-1 35 1,71-34-16</inkml:trace>
  <inkml:trace contextRef="#ctx0" brushRef="#br0" timeOffset="162060.62">10583 14305 0,'0'-18'16,"0"36"-16,0-71 0,0 0 16,-17 53-1,-1 36 1,0 87 15,18 53-15,0 1-1,-17-18 1,17-54 0,-18-34-1,18-53 1,18-71 0,17-36-1,36-34 1,-1 70-1,18 53 1,-17 53 0,-36-18-16,0 53 15,-35 1 1,0-19 15,-17-17-31,-1-53 31,18-35-15</inkml:trace>
  <inkml:trace contextRef="#ctx0" brushRef="#br0" timeOffset="162511.417">11518 14799 0,'0'0'16,"0"-18"-16,0 1 0,18-1 16,-53-17-1,-36 35 1,0 35 0,1 18-1,17 53 16,71-53-15,70-18 0,0-35-1,0-35 1,-35-36 0,-18 1-1,-35 34 1,0 54-1,-35 53 1,35-1 0,0 1-1,35-18 1,1-53 0,-19 0-1</inkml:trace>
  <inkml:trace contextRef="#ctx0" brushRef="#br0" timeOffset="162844.042">12047 14252 0,'0'0'0,"0"-35"16,0 17-16,0-35 15,0 36 1,0 34-1,0 36 1,0-17-16,-17 87 16,-1 36-1,0-18 1,1-18 0,-1-17-1,18-18 16,0-35-15,35-35 0,18-36-1,-17-52 1</inkml:trace>
  <inkml:trace contextRef="#ctx0" brushRef="#br0" timeOffset="163009.733">12047 14676 0,'-53'-18'15,"-17"18"1,193 18-16,-228-36 47,140 18-47,18-18 16,-36 1-16,1-1 15</inkml:trace>
  <inkml:trace contextRef="#ctx0" brushRef="#br0" timeOffset="163475.708">12471 14623 0,'0'0'0,"-18"17"0,18 1 15,-35 52 1,-18 1-1,0 17 1,53-70-16,-35 17 16,17 18-1,18-71 17,0 1-17,0-1 1,0 0 140,0 1-140,0-1-16,18 1 15,-18-1-15</inkml:trace>
  <inkml:trace contextRef="#ctx0" brushRef="#br0" timeOffset="163925.469">12347 14764 0,'18'0'16,"-18"-18"0,17 0-1,1 1 1,-18-18 0,0-1-1,0 19 1,-18-1-1,1 18 1,-1 18 0,1 17-1,17 35 1,0 1 0,0 0-1,52 17 1,1-18-1,-17-34 17,-54 17-17,-35-53 1,-35 17 0,35-17-1,-35-17 1,53-1-1,35-17-15</inkml:trace>
  <inkml:trace contextRef="#ctx0" brushRef="#br0" timeOffset="164407.38">12665 14817 0,'0'0'0,"-18"17"0,18 1 0,-35 52 32,0-17-17,-1 0 1,36-17 0,0-54-1,0 0 1,18-70-1,52-71 1,-17 18 0,36-70-1,-1 69 1,-71 107-16,19-18 16,-1 89-1,-17 87 1,-18 36-1,17 0 17,-17-18-17,-17-18 1,-1-52 0,18-18-1,0-36 1</inkml:trace>
  <inkml:trace contextRef="#ctx0" brushRef="#br0" timeOffset="164590.734">12718 14852 0,'-18'0'0,"36"0"0,-89-18 15,89 18 16,17 0-31,53-17 16,18-1 15,-18-17-31</inkml:trace>
  <inkml:trace contextRef="#ctx0" brushRef="#br0" timeOffset="164873.581">13282 14658 0,'18'0'15,"-36"0"-15,36 18 32,-54 34-17,1 37 1,0 34 0,35-88-16,0 89 15,-18-36 1,18 18-1,-17-18 1,-1-53 15,0-35-15,18-53 0,0-17-16</inkml:trace>
  <inkml:trace contextRef="#ctx0" brushRef="#br0" timeOffset="165090.51">13317 14764 0,'18'-53'16,"-36"106"-16,89-212 16,-18 106-1,0 88 1,-18 36 0,-35 52-1,-35-17 1,-1-18-1,-34-35 1,52-35 0,-17-18-16,17 0 15</inkml:trace>
  <inkml:trace contextRef="#ctx0" brushRef="#br0" timeOffset="165372.962">13758 14764 0,'18'-18'16,"-36"36"-16,36-71 16,0 53-1,-18 17 1,-18 54 0,0 35-1,1-71-15,-19 106 16,19-35-1,-1-18 1,0-52 0,1-1 15,17-53-15,0 1-16</inkml:trace>
  <inkml:trace contextRef="#ctx0" brushRef="#br0" timeOffset="165571.728">13794 14728 0,'53'-88'16,"-106"176"-16,194-264 15,-35 176 1,-36 71 0,-35 34-1,-70 19 1,-53-18-1,-36-53 1,19-18 0</inkml:trace>
  <inkml:trace contextRef="#ctx0" brushRef="#br0" timeOffset="167419.913">14940 14552 0,'0'0'0,"18"-18"0,-1 1 16,1-1 0,17-35-1,-35 18 1,-17 17 0,-54 36-1,-52 17 1,105-17-16,-53 35 15,54-36 1,87 1 0,36-18-1,0-18 1,-53-34 0,-35-1 15,-36 53-16,-53 70 1,18 1 0,18 87-1,35 19 1,18 17 0,-18-18-1,0 1 1,-18-124-1,-35-36 1,18-52 0,-18-53-1,53-36 1,53-123 15,53 53-15,17 53-1,-17 35-15</inkml:trace>
  <inkml:trace contextRef="#ctx0" brushRef="#br0" timeOffset="167718.784">15363 14570 0,'0'0'0,"0"17"0,0 1 15,0 17 1,0 18-1,0 35 1,-17 1 0,17-54-1,0-70 32,0-18-47,0 0 31,0 17-31,53-69 16,0 34 0,17 36-1,18 35 1</inkml:trace>
  <inkml:trace contextRef="#ctx0" brushRef="#br0" timeOffset="168019.551">15910 14534 0,'0'0'15,"-53"53"17,36-35-32,-71 53 15,35-1 1,35 18 0,36-70-16,52 17 15,18-35 16,-35-53-15,-35-17 0,-18-54-1,0 36 1,-53 35 0,18 53-1,35 35 1</inkml:trace>
  <inkml:trace contextRef="#ctx0" brushRef="#br0" timeOffset="168450.532">16263 14587 0,'0'0'0,"18"0"0,-18 18 46,-18 0-30,0 35 0,18 17-1,18 1 1,35-18 0,35-36-1,-17-17 1,-36-70-1,0-36 1,-17 0 0,-18 88-1,0 36 17,0 0-32,0 52 15,18 1 1,-18-54-16,35 54 31,0-36-15,-17-35-16</inkml:trace>
  <inkml:trace contextRef="#ctx0" brushRef="#br0" timeOffset="168800.658">16986 14552 0,'0'-35'0,"0"70"0,0-105 16,0 17 0,-17 53 15,-1 35-31,-17 88 16,17 18-1,0 36 1,18-1-1,0-17 17,-35-18-17,17-106-15,1 18 16,-1 0 0,-17-53-1,35-53 1,0-53-1,0 54-15</inkml:trace>
  <inkml:trace contextRef="#ctx0" brushRef="#br0" timeOffset="169016.657">16951 14482 0,'0'0'0,"35"-89"16,1 1-1,34 53 1,36 88-1,-18 70 17,-70 1-17,-71-18 1,-71-36 0,-52-17-1,70-35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8:55:11.84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1094 811 0,'0'0'0,"17"0"0,1 0 31,-18-17 1,18 17-32,-1-18 15,-17 0 32,18 18-16,-18-17 1,0-1 46,-18 18-47,1 0-15,-1 0-16,-53 0 15,-17 35 1,-18 18 0,0 0-1,89-17 1,-54 34-16,18 36 31,53 0-15,0 0-1,53-36 1,0-17 0,18-53-1,17-18 1,-35-17-1</inkml:trace>
  <inkml:trace contextRef="#ctx0" brushRef="#br0" timeOffset="615.441">1341 1094 0,'0'0'0,"17"0"15,-17-18 1,0 0 15,-17 18 16,-1 0-47,-17 36 16,-18 34-1,35-52 1,0 70 0,18-17-1,53-19 1,0-16 0,18-36-1,-71-18-15,35 0 16,0-87-1,-35-1 1,0 35 0,-53 36-1,18 35 1,-18 0 0,53 35-1,0-17 1</inkml:trace>
  <inkml:trace contextRef="#ctx0" brushRef="#br0" timeOffset="1081.039">1640 1217 0,'18'53'31,"-18"0"-16,0-18 1,-18 0 0,18-17-16,-17-18 31,17-18-15,0-34-1,0-37 1,0 54-16,0-35 15,53 17 1,0 17 15,17 54-15,-17 17 0,0 18-1,-18 18 1,-35-18-1,0 35 1,-35-35 0,17-18-1,18-53 17</inkml:trace>
  <inkml:trace contextRef="#ctx0" brushRef="#br0" timeOffset="1529.909">2240 811 0,'35'-35'31,"-35"17"-31,0 36 63,0 0-63,0 17 16,0 36-1,-17 17 1,-1 18-1,0-18 1,18-53 0,-17 18-1,17 35 1,0-53 0,17-17-1,36-18 1,0-18-1,18-34 1,-53 34-16</inkml:trace>
  <inkml:trace contextRef="#ctx0" brushRef="#br0" timeOffset="1730.874">2222 1076 0,'0'0'0,"-35"0"0,-35 0 16,34-18 15,54 1-15,70-19 0,18 19-1,-18-19 1</inkml:trace>
  <inkml:trace contextRef="#ctx0" brushRef="#br0" timeOffset="2195.906">2540 1111 0,'0'18'31,"18"-18"-15,-1 0 0,1-18-16,35 1 15,-18-36 1,0 17-1,-35 19 1,-53 34 15,1 19-15,16-1 0,36 36-1,0-1 1,36 18-1,-1-70 1,-18 0 0,54-18-16,-18-18 31,-35 18-31</inkml:trace>
  <inkml:trace contextRef="#ctx0" brushRef="#br0" timeOffset="2561.903">2875 1270 0,'0'53'31,"-18"-53"16,18-18-31,0 1-16,0-1 0,0-17 15,0-53 1,18-18-1,35 53 1,0 53 0,0 53-1,0 35 17,-53 0-17,0-17 1,0-18-1,0-18 1,0-53 15,0 1-31</inkml:trace>
  <inkml:trace contextRef="#ctx0" brushRef="#br0" timeOffset="2995.153">3334 653 0,'0'0'0,"0"-18"15,17 18 16,1 0-15,0 35 0,-18 18-1,0 18 1,0 17 0,-18-18-1,0 19 1,18-1-1,0 0 1,36-53 0,-1 1 15,-17-36-31,17 0 16,0-36-1,36-34 1,-71 35-16</inkml:trace>
  <inkml:trace contextRef="#ctx0" brushRef="#br0" timeOffset="3177.906">3334 935 0,'0'0'0,"-36"0"15,1-18 1,35 1-1,88 17 17,1-18-32,-19 0 15</inkml:trace>
  <inkml:trace contextRef="#ctx0" brushRef="#br0" timeOffset="3543.51">3898 794 0,'18'0'0,"-36"0"0,36-18 47,-36 18-31,1 0-1,-1 0-15,0 18 16,-35 17-1,36 18 1,-1 17 0,71-17-1,18 0 1,-19-17 15,-16-1-15,-72 0-1,-69-17 1,-89-18 0,123 0-16</inkml:trace>
  <inkml:trace contextRef="#ctx0" brushRef="#br0" timeOffset="4915.147">564 1782 0,'0'0'0,"-17"0"16,-18 0-1,-18 0 1,70 0 31,1 0-47,17 0 15,89 17 1,-19-17 0,19 0-1,35 0 1,-18 0 0,0 18 15,-18-18-16,-70 0-15,141 17 16,0-17 0,-35 0-1,17 0 1,1 0 0,17 0-1,-106 0 1,0-17-1,0 17 1,-17 0 0,53-18-1,-36 18 1,0-17 0,18 17 15,0-18-16,-36 18 1,1 0 0,-54-18-16,36 18 15,-17 0 1,-1 0 0,0-17-1,0 17 1,18 0-1,0 0 1,-18 0 0,-35-18-1,18 18 1,0 0 0,-1 0-1,1 0 16,-36-18 126,1 18-157,-1-17 15</inkml:trace>
  <inkml:trace contextRef="#ctx0" brushRef="#br1" timeOffset="16840.094">441 2487 0,'0'-18'16,"-18"18"46,18 18 32,0 0-78,0-1-16,0 36 15,0 35 1,0 18 0,0-70-16,-17 52 15,17-35 1,0 0 0,0-71 46,0 0-46,0 1-1,0-1 1,0-35 0,17-17-16</inkml:trace>
  <inkml:trace contextRef="#ctx0" brushRef="#br1" timeOffset="17837.996">388 2240 0,'-18'0'16,"1"0"-16,34 18 78,-17-1-63,53 1 1,18 35 0,-36-35-16,71 52 15,0 18 1,-36 1-1,19-1 1,-54-53 0,0 0-1,-17-35 17,-18-17-17,0-1 1,0 0 15,0 1-15,0 34 46,-18 1-46,0 0-16,1-1 15,-18 36 1,17-18-16,-53 36 16,-105 70-1,35-35 1,-18 0 0,53-18-1,36-35 1,52-35-1,0-18 1,36-18 0,35-17-1,18-18 17,-54 35-32</inkml:trace>
  <inkml:trace contextRef="#ctx0" brushRef="#br1" timeOffset="18802.65">1482 2311 0,'0'0'0,"0"-71"31,0 53-16,-18 36 48,18 0-63,-18 35 16,1 53-1,-1 52 1,-17-17-1,17 0 1,-17-35 0,17-35-1,1-1 17,17-34-17,-18-36-15,36 0 47,-1 0-47,19 0 16,34 0-1,-35 0-15,54 0 16,16-18 0,-34 18-1,-18 0 1,-53-18-1,0-17 1,0 0 0,0 17-1</inkml:trace>
  <inkml:trace contextRef="#ctx0" brushRef="#br1" timeOffset="19302.117">2117 2752 0,'0'-36'31,"-18"36"1,0 0-32,-17 36 15,-35 34 1,70-35 0,-36 18-1,36 53 1,36-53-1,-1-35 1,18-1 0,17-34-1,1-54 1,-54 18 0,-17-105-1,-17 69 1,-54 72-1,1 17 1,17 35 0,18 0-1</inkml:trace>
  <inkml:trace contextRef="#ctx0" brushRef="#br1" timeOffset="19751.054">2434 2752 0,'0'0'0,"35"-18"15,-17 18-15,0-18 16,-36 18 62,0 18-78,1 0 16,-18 17-1,-18 35 1,35 1 0,0-18-1,36 18 1,35-54 0,-35 1-16,17-18 15,0 0-15,36-18 16,-18-17-1</inkml:trace>
  <inkml:trace contextRef="#ctx0" brushRef="#br1" timeOffset="20368.043">2963 2752 0,'0'0'0,"0"-36"16,0 19 0,0-1-1,-17 18 1,-19-18-1,1 18 1,-18 0 0,0 53-1,0 18 1,53-1 0,0 1 15,36-18-16,17-35 1,-1-18 0,-16-36-1,-1-17 1,-17-17 0,-1 17-1,-17 35 1,0 36-1,0 35 1,0 0 0,0 0-1,0 0 1,0-36 0,36 1 15,-36-36-31</inkml:trace>
  <inkml:trace contextRef="#ctx0" brushRef="#br1" timeOffset="20817.427">3246 2293 0,'0'0'0,"0"-18"47,-18 18-31,18 18 15,-18 17-31,-17 54 15,17 34 17,18-70-32,0 70 15,0 1 1,18-36 0,-18-35-1,18 0 1,17-35-1,0-18 1,18-18 0,18-35-1,-36-18 1</inkml:trace>
  <inkml:trace contextRef="#ctx0" brushRef="#br1" timeOffset="21035.891">3210 2681 0,'0'0'16,"-17"0"-16,-36 0 16,53-18-1,35 1 1,36 17-1,17-35 1,-71 17-16</inkml:trace>
  <inkml:trace contextRef="#ctx0" brushRef="#br1" timeOffset="21498.01">3704 2558 0,'0'0'0,"-17"0"15,-1 0 1,0 0 0,1 0-1,-19 17 1,1 19-1,35-19-15,-35 36 16,17 35 0,18-17-1,35-1 1,54-34 0,-1-36-1,-18-18 1,1-70 15,-53-18-15,-36 0-1,-35 36 1,-35 52 0,0 18-1,35 18 1,53-1-16</inkml:trace>
  <inkml:trace contextRef="#ctx0" brushRef="#br1" timeOffset="21916.263">3933 2646 0,'0'0'0,"18"0"31,17 17-15,-17 19 0,0-1-16,-1 18 15,-17 17 1,0-17-1,0-17 1,0-54 31,0 0-47,18-70 16,17-18-1,-17-17 1,-18 52-1,17 54 1,-34 34 15,-1 1-31</inkml:trace>
  <inkml:trace contextRef="#ctx0" brushRef="#br1" timeOffset="22380.705">4392 2558 0,'0'-18'16,"18"18"-16,-18-35 15,0 17 17,-18 18 15,0 0-47,1 18 15,-1 35 1,18 0-1,18 17 1,17 18 0,36-35-1,-54-35-15,36 35 16,-53-18 0,-53 0-1,-88-35 1,-18 0-1</inkml:trace>
  <inkml:trace contextRef="#ctx0" brushRef="#br1" timeOffset="73348.175">1658 3933 0,'-35'18'31,"17"-18"-15,0 18 15,36-18 47,0 0-62,17 0 0,0 0-16,18 0 15,124 0 1,-124 0 0,-18 0-1,-18 0 1,-17-18 62,0 0-62,0 1-1</inkml:trace>
  <inkml:trace contextRef="#ctx0" brushRef="#br1" timeOffset="74050.014">1958 3651 0,'-18'0'15,"18"-17"1,-17 17 0,17 17 15,17 19-15,36-1-1,-18 18 1,18 0-1,-17 0 1,-1-18 0,-17-18-16,17 1 15,18-18 17,-36 0-32,1 0 15,-36 18 63,1-18-78,-1 17 16,-52 19 0,-19 17-1,-16 35 1,34-53-1,-17 18 1,53-53 0,70-18-1</inkml:trace>
  <inkml:trace contextRef="#ctx0" brushRef="#br1" timeOffset="77992.561">2681 3739 0,'0'0'0,"18"0"16,-18-17-1,17 17-15,-17 17 78,0 1-62,0 0-16,0-1 16,-17 36-1,17-17-15,-18 69 16,0-16-1,1-19 1,-1-17 15,18-35-31,0-36 16,0 0 0,18-105 15</inkml:trace>
  <inkml:trace contextRef="#ctx0" brushRef="#br1" timeOffset="78424.568">2699 3651 0,'0'0'0,"0"-35"15,17 0 1,19-18 0,34 53-1,18 0 1,1 35 0,-1 53 15,-53 18-16,-35 53 1,-18-71 0,1-53-1,-36 36 1,-18-36 0,-70 18-1,53-53 1,17 0-1,36 0 1,70-35 0,-17 35-16</inkml:trace>
  <inkml:trace contextRef="#ctx0" brushRef="#br1" timeOffset="79110.933">3263 3933 0,'0'-35'31,"-17"35"-15,17 18-1,-18 17 1,18-17-16,0 35 16,35 17-1,18-35 1,35-35 15,0-17-15,1-18-1,-36-36 1,-18-17 0,-35 35-1,0 18 1,-53 88 15,53-36-31,-53 89 16,35 17-1,18 19 1,0-19 0,18-35-1,-18-35 1,-35 0 15,-36-53-15,1-35-1,-1-36 1,53 1 0,36-36-1,0 71-15</inkml:trace>
  <inkml:trace contextRef="#ctx0" brushRef="#br1" timeOffset="79605.035">3863 3916 0,'0'17'0,"0"1"16,0 17 0,0-17-16,0 17 15,0 18 1,0 0 0,0-35-1,0-36 16,0-52-15,0-19 0,0 72-16,35-71 15,0 52 1,36 54 0,-36 17-1,18 36 1,-35-1-1,-18 1 1,0-1 15,0-52-15,0 0 0,0-36-1</inkml:trace>
  <inkml:trace contextRef="#ctx0" brushRef="#br1" timeOffset="80155.624">4516 3951 0,'0'-18'16,"17"1"0,1-18-1,-18-1 1,0 19 0,-18 17-16,-17-18 15,0 18 1,-36 0-1,18 53 1,0 17 0,53 36-1,53-18 1,0-35 0,0-53-1,0-35 1,-35-18-1,-1-35 17,-17 53-17,0 17 1,0 53 0,-17 18-1,17 18 1,0-18-1,17-18 1,36-35 0</inkml:trace>
  <inkml:trace contextRef="#ctx0" brushRef="#br1" timeOffset="80854.298">4798 3969 0,'-18'17'15,"18"1"1,-18-18 0,1 53-1,17-35-15,0-1 16,-18 18-1,18-17 1,0-36 15,0-17-15,-17 18-16,17-54 16,0-17-1,17 53 1,18 52-1,36 36 1,-36 18 15,1-18-15,-1-1 0,-35-34-1,18-18 1,-18-53-1,17-17 1,18-19 0,18 19-1,18 70 1,17 53 0,-35 17-1,-35 1 1,-18-1-1,0-17 1,-36 0 15,-17-35-31,18 0 32,35-36-17</inkml:trace>
  <inkml:trace contextRef="#ctx0" brushRef="#br1" timeOffset="81086.966">5521 3969 0,'0'0'0,"35"-18"16,-17 18-1,-18 35 1,0 1-1,0 17 1,0-1 0,-18 1-1,1-35 17,-1-18-32,0 0 0</inkml:trace>
  <inkml:trace contextRef="#ctx0" brushRef="#br1" timeOffset="81253.113">5609 3687 0,'0'0'0,"0"-36"16,0 1 0,0 53 30</inkml:trace>
  <inkml:trace contextRef="#ctx0" brushRef="#br1" timeOffset="81652.813">5944 3845 0,'0'0'0,"18"-17"31,-18-1-15,-18 18 15,1 0-15,-54 18-1,53-1-15,-52 36 16,17 35 0,53 1-1,35-1 17,18-53-17,18-17 1,-18-18-1,0-36 1,-18 1-16</inkml:trace>
  <inkml:trace contextRef="#ctx0" brushRef="#br1" timeOffset="82569.165">7461 3669 0,'36'-18'16,"-19"1"0,1-1-1,-18 0 1,17 1 0,-17-1 15,-52 0-16,-1 18 1,-36 0 0,-16 53-1,34 0 1,36-17-16,-18 69 16,53 19-1,17-18 1,54-18-1,-53-71-15,52 19 16,36-36 0,-18-53-1,0-53 1</inkml:trace>
  <inkml:trace contextRef="#ctx0" brushRef="#br1" timeOffset="83133.148">7814 3316 0,'-18'-18'0,"36"36"0,-36-53 15,1 35-15,-1 0 31,-17 0-15,17 35 0,18 53-1,0 53 1,0-88 0,-17 53-16,-1 35 15,0-17 16,18-36-15,-17-53 0,17-52 15,0-36-15,0 35-16,35-88 15,18-17 1,17 70-1,-17 70 1,18 54 0,-1 35-1,-34-18 1,-19-17 0,-17-19 15,0-34-16</inkml:trace>
  <inkml:trace contextRef="#ctx0" brushRef="#br1" timeOffset="83183.854">8079 4145 0,'0'-35'31,"0"70"-31,17-88 0</inkml:trace>
  <inkml:trace contextRef="#ctx0" brushRef="#br1" timeOffset="83700.426">8520 3792 0,'0'0'16,"17"-17"-16,1-19 16,-18 19-1,-71-1 32,36 18-47,0 0 16,-53 35-1,17 18 1,36 36 0,52 16-1,36-34 1,0-53-1,18-36 1,-36-17 0,18-54-1,-53 19 1,18 52 0,-18 54-1,-18 16 1,18 19 15,0-18-15,18-18-1,34-17 1,-34-18-16</inkml:trace>
  <inkml:trace contextRef="#ctx0" brushRef="#br1" timeOffset="84051.015">8714 4057 0,'-18'0'16,"0"0"15,18-18-15,0 1-16,-17-1 16,17-17-1,17-36 1,-17 36-1,36-18 1,52 0 0,-35 53-1,0 53 1,-18 18 0,-35 17-1,0-18 1,-18 1-1,18-36 1,-17-35 0,17-18-1</inkml:trace>
  <inkml:trace contextRef="#ctx0" brushRef="#br1" timeOffset="84764.251">9278 3792 0,'0'0'0,"0"-17"15,18-1 1,-18 0-1,-18 1 1,-17 17 0,-36 17-1,36 36 1,35 0 0,0 0-1,35-18 1,0-35 15,18-17-15,-17-54-1,-19-35 1,-17 54 0,-17 87 15,-19 18-16,36-18-15,-17 88 16,17-34 0,0 69-1,0-16 1,0-19 0,-36-35-1,-34-17 1,-1-71-1,18-18 17,18-35-17,18-17 1,34-19 0,54-52-1,-1 35 1,18 18-1,-35 35 1</inkml:trace>
  <inkml:trace contextRef="#ctx0" brushRef="#br1" timeOffset="85047.995">9525 3775 0,'0'0'0,"0"17"47,0 1-31,0 35-1,-18 0 1,18 0-1,0-18 1,-17-35 0,17-18-16,0 1 15</inkml:trace>
  <inkml:trace contextRef="#ctx0" brushRef="#br1" timeOffset="85181.876">9525 3528 0,'0'0'0,"0"-88"15,0 105 32</inkml:trace>
  <inkml:trace contextRef="#ctx0" brushRef="#br1" timeOffset="85833.581">9790 3775 0,'0'0'0,"0"17"31,-36 19-16,36 17 1,-17-1 0,-1 1-1,18-17 1,0-54 15,18-17-15,-1-36-1,1 36-15,17-71 32,36 36-17,-1 70 1,1 35 0,-36 53-1,-17 18 1,-18-36-1,-18-34 1,1-1 0,-1-35-1,18-18 1,0-17 0</inkml:trace>
  <inkml:trace contextRef="#ctx0" brushRef="#br1" timeOffset="86579.307">10425 3634 0,'0'-53'31,"0"35"-16,-18 18 1,-17 0 0,-18 18-1,-18 35 1,18 35 0,18 18-1,53-18 1,35-35-1,-1-53 1,-34 0-16,17 0 16,18-53 15,0-53-15,-35 18-1,-18 53 1,-35 87 15,-1 19-15,19-53-16,-19 52 15,-17 107 1,36-72 0,17 54-1,0 18 1,0-36-1,-35 17 1,-18-105 0,-36-53 15,19-53-15,17-17-1,35-36 1,89-53-1,35 1 1,0 52 0,-36 35-1,-17 18 1,-53 36-16</inkml:trace>
  <inkml:trace contextRef="#ctx0" brushRef="#br1" timeOffset="94882.834">11942 3316 0,'0'0'0,"17"0"15,1 0 1,-1 0 0,-34 0 62,-1 0-63,1 0 1,-1 0 0,-17 0-16,-36 0 15,-17 0 1,0 0-1,70 0 1,-35-18 0,35 18 77,1 0-61,-1 18-17,1 17 1,17-17-16,-18 35 16,0 0-1,1-18-15,17 36 16,-18 17 15,0-18-15,1 1-1,-19 0 1,36-36 0,-17 0-1,17-17 1,35-18 15,53 0-15,18 0-1,-71 0-15,54 0 16,-37-18 0,-34-17-1,-36 0 1,1 17-1</inkml:trace>
  <inkml:trace contextRef="#ctx0" brushRef="#br1" timeOffset="95081.748">11448 3616 0,'0'0'15,"-18"0"-15,0-18 16,36 18 31,0 0-47,70 0 15,18 0 1,-71-17-16</inkml:trace>
  <inkml:trace contextRef="#ctx0" brushRef="#br1" timeOffset="95514.907">12241 3193 0,'0'17'78,"0"1"-78,-17 0 16,17-1-16,-36 54 15,19 35 1,-1 17-1,-17 1 17,35-19-17,-18-69-15,18 34 16,-17-17 0,17-18-1,17-52 16,19-36-15</inkml:trace>
  <inkml:trace contextRef="#ctx0" brushRef="#br1" timeOffset="95962.652">12488 3739 0,'0'-17'63,"18"-1"-48,0 1 1,-1-1-16,-17 0 15,18-35 1,-18 36 0,0-1-1,-18 18 1,-35 53 0,0 18-1,36-36-15,-1 53 16,18-17-1,18-1 1,35-35 15,0-35-15,17-35 0,18-35-16</inkml:trace>
  <inkml:trace contextRef="#ctx0" brushRef="#br1" timeOffset="96645.749">12894 3775 0,'0'0'0,"0"17"15,-18-17 1,1 18-1,-1 17 1,18 1 0,0-1 15,-18-35-15,1 0 15,17-18-16,0 1 1,-18-19-16,18-34 16,18-18-1,35-1 1,17 72 0,1 52-1,-1 53 1,-34 18-1,-19-53 1,1-18 0,0-88 31,-1 36-47,1-36 15,17-35 1,18 35-1,0 53 1,0 70 0,-18 1-1,-35 17 1,0-18 0,-35-34-1,17-36 1,18-36-1</inkml:trace>
  <inkml:trace contextRef="#ctx0" brushRef="#br1" timeOffset="97027.802">13511 3757 0,'0'0'0,"18"0"16,0 0 0,17-18-1,0 1 1,0-36 0,-17 0-1,-18 18 1,0 17-1,-53 53 1,18 36 0,0 17 15,35 0-15,0-17-1,17-18 1,36-36-1,0-17 1,-35-17-16</inkml:trace>
  <inkml:trace contextRef="#ctx0" brushRef="#br1" timeOffset="97427.898">13811 3863 0,'-17'0'0,"-1"18"16,0 17-1,18-18 1,0 1 0,0-36 31,0 1-47,0-36 15,18-35 1,0-18-1,17 53 1,18 35 0,17 89-1,1 17 1,-53 0 0,-18 0-1,-18-17 1,0-18-1,1-35 1,-1-36 0,18-35-1</inkml:trace>
  <inkml:trace contextRef="#ctx0" brushRef="#br1" timeOffset="97926.926">14376 3246 0,'0'-18'16,"0"36"46,0-1-62,0 1 16,0 17-1,-36 36 1,1 34 0,0 19-1,17-71-15,1 106 16,17-89 0,0 1-1,52-18 1,1-36-1,18-17 1,17-53 0,-53 0-1</inkml:trace>
  <inkml:trace contextRef="#ctx0" brushRef="#br1" timeOffset="98092.74">14217 3634 0,'0'0'0,"-18"0"0,36 0 47,0 0-47,70 0 16,0-18 0,-53 18-16</inkml:trace>
  <inkml:trace contextRef="#ctx0" brushRef="#br1" timeOffset="99058.222">14799 3616 0,'18'0'16,"-1"-18"15,1 1 0,-18-1-15,0 0 0,-18 18 15,1 0-15,-19 0-1,-17 36 1,1-1-1,52 18 1,0 0 0,35 17-1,18 1 1,-18-18 0,-35-36-16,0 19 15,0-1 16,-71-17-15,-34-18 0,-1-18-1,35 0-15</inkml:trace>
  <inkml:trace contextRef="#ctx0" brushRef="#br1" timeOffset="109216.42">1623 5027 0,'17'0'15,"-17"18"16,-17-18 1,-1 0 30,18 17-62,-18-17 16,1 0-1,-1 0 1,1 18 0,-1-18 15,18 18-31,-18-18 16,36 0 30,35 0-30,53 0 0,35 0-1,-18 0 1,-52 0 0,-54 0-1,-34 0 63,-1-18-46,18 0-17</inkml:trace>
  <inkml:trace contextRef="#ctx0" brushRef="#br1" timeOffset="109824.709">1923 4780 0,'0'-35'31,"-18"35"-15,18 17 15,18 1-15,17 17-1,-17-17-15,17 17 16,35 36 0,1-18-1,-18 0 1,-18-36 0,0 1-1,-17-18 1,-36 18 46,18-1-46,-35 1-16,-18 52 16,-17 1-1,-19-18 1,1 17-1,18-34 17,52-36-32,-17 17 15,52-34 17</inkml:trace>
  <inkml:trace contextRef="#ctx0" brushRef="#br1" timeOffset="116945.778">2910 4780 0,'18'-18'16,"-18"1"0,0-1-1,0 1-15,0 34 63,0 1-63,-18 17 15,1 71 1,17-71-16,-18 89 16,0 17-1,1-35 1,-1-36 0,1 18-1,-1-70 1,18 17-1,0-52 17,18-19-1,-18 1-31,35-35 0</inkml:trace>
  <inkml:trace contextRef="#ctx0" brushRef="#br1" timeOffset="117280.728">3175 4815 0,'35'-53'31,"-70"106"-31,70-88 47,-35 53-47,0 35 15,-17 53 1,-1 17 0,0-88-1,-17 71 1,17-18 0,18-17-1,0-36 1,-17 0-1,17-52 1,0-1-16</inkml:trace>
  <inkml:trace contextRef="#ctx0" brushRef="#br1" timeOffset="117478.898">2946 5239 0,'0'0'0,"-18"0"0,-35 0 15,71 0 48,17-18-47,53 18-1,-52-18-15,34 18 0</inkml:trace>
  <inkml:trace contextRef="#ctx0" brushRef="#br1" timeOffset="117978.963">3722 5151 0,'35'-18'31,"-35"0"-15,-18 18-1,18-17 1,-35 17 0,0-18-16,-53 18 15,-18 0 1,0 53-1,53-18 1,18 53 0,35-70-16,35 53 15,89-1 1,-36-52 0,0-18-1,-35-18 1,-18-52-1,-17-19 1,-18 72-16,0-36 16,-18 70 31,1 36-32,17-35-15</inkml:trace>
  <inkml:trace contextRef="#ctx0" brushRef="#br1" timeOffset="118045.131">3739 5450 0,'18'18'31,"-36"-36"-31,71 36 16,-17-18-16</inkml:trace>
  <inkml:trace contextRef="#ctx0" brushRef="#br1" timeOffset="118332.731">3881 5450 0,'17'-35'46,"-17"17"-46,0-52 16,18-18 0,17 17-1,18 36 1,18 35 15,17 53-15,-18 0-1,-34 17 1,-36-17 0,0 0-1,0-35 1</inkml:trace>
  <inkml:trace contextRef="#ctx0" brushRef="#br1" timeOffset="119027.136">4762 5274 0,'0'0'0,"0"-18"16,18 1-1,0-19 1,-18-16 0,-36 16-1,-16 36 1,-37 0 0,1 18-1,0 70 1,70 18-1,54-18 1,17-17 0,35-36-1,-18-35 1,1-53 15,-18-35-15,0-53-1,0-53 1,0 17 0,-53 71-1,0 54 1,-36 122 15,36-52-15,-17 17-16,-1 89 15,0-1 1,-17 0 0,17 19-1,18-72 1,0 1 15,18-36-15,0-35-1,35-18 1,-18-17-16</inkml:trace>
  <inkml:trace contextRef="#ctx0" brushRef="#br1" timeOffset="119377.159">5362 4868 0,'0'0'0,"0"-35"0,0 17 0,0-17 16,-17 0 0,-1 35-1,0 17 17,18 72-17,0 34 16,0-88-31,0 107 16,-17-19 0,-19-17-1,19-36 1,17-34 0,0-19-1,35-34 1,0-19-1</inkml:trace>
  <inkml:trace contextRef="#ctx0" brushRef="#br1" timeOffset="119542.728">5450 5345 0,'0'0'0,"53"0"15,-53 17 17,0 1-17,18 17 1,-18 18-1,0-35 1,-35-18 0,-1-18-1</inkml:trace>
  <inkml:trace contextRef="#ctx0" brushRef="#br1" timeOffset="119693.789">5503 5115 0,'18'-35'16,"-36"70"-16,36-88 0,0 0 15,-18 18 1,0 18 0,-18 34-1,18 18 1</inkml:trace>
  <inkml:trace contextRef="#ctx0" brushRef="#br1" timeOffset="120074.836">5733 5397 0,'0'0'15,"0"18"-15,0 0 16,-18-36 15,18 0-15,0-34-1,0-54 1,18 18 0,17 52-1,18 54 1,17 52 0,-17 1-1,-35-53 1,0 52-1,-18-35 1,0 1 0,17-36 15,1-53-15</inkml:trace>
  <inkml:trace contextRef="#ctx0" brushRef="#br1" timeOffset="120690.966">6227 5115 0,'0'-35'15,"0"17"-15,0 1 16,-18 17 15,-17 0-31,-18 70 31,35 1-15,18 17 0,18-35-1,35-35 1,17-18 0,-17-53-1,-18-18 1,1 18-1,-36 36-15,0-1 16,-18 18 0,-17 53-1,-1 35 1,19 35 0,17 19 15,35-1-16,0 17 1,-17-16 0,-53-54-1,-36-53 1,1-35 0,-1-53-1,53-88 1,18 70-1,53-52 1,36 17 0,34 0-1,18-17 1</inkml:trace>
  <inkml:trace contextRef="#ctx0" brushRef="#br1" timeOffset="123753.248">7585 5274 0,'0'0'0,"0"18"16,17-18-16,1-18 31,-18 0-16,0 1 1,0-1 0,-18 18-1,1 0 1,-19 0 0,-34 0-1,-1 35 1,1 1-1,34 17 1,36-36-16,0 18 16,53 1-1,0-36 1,18-18 0,-1-35-1,-34-17 1,17-89-1,-18-70 1,-35 123 0,0 53-1,0 35 17,-18 18-17,18 53 1,-17 53-1,17 17 1,-18 19 0,18-37-1,0-16 1,0-37 0,0 1-1,35-35 1,18-36-1</inkml:trace>
  <inkml:trace contextRef="#ctx0" brushRef="#br1" timeOffset="124317.985">7973 5203 0,'17'0'16,"-34"0"-16,34-17 0,-17-18 15,-17 35 1,-1 0-1,0 17 1,18 54 0,0-18-1,71 17 1,0-52 0,17-18-1,-18-35 1,1-54-1,-36 19 1,-35 35-16,18-18 16,-18-18-1,-35 124 17,-18 35-1,35 18-16,18 17 1,0-87-16,0 52 16,0 0-1,0 0 1,-18-35 0,-70-53-1,35 0 1,-17-17-1,34-36 1,54-18 0,70-17-1,-35 53 1</inkml:trace>
  <inkml:trace contextRef="#ctx0" brushRef="#br1" timeOffset="124785">8661 5239 0,'0'0'0,"0"17"31,0 1-15,0 35-1,0-18 1,0 0-1,-18-35 32,0 0-47,18-52 16,0-19 0,36-17 15,17 0-16,0 35 1,17 70 0,-52 1-16,35 53 15,-36-1 1,-17 18 0,18-17-1,-18-36 1,0 0-1,35-17 1,-17-36 0</inkml:trace>
  <inkml:trace contextRef="#ctx0" brushRef="#br1" timeOffset="125317.068">9225 5186 0,'0'0'0,"18"-18"15,-18-17 1,0 17 0,0 1-1,0-19 1,-18 19-1,-35-1 1,-17 53 0,-1 54 15,71-1-31,18 0 16,35-18 15,17-34-16,-35-36 1,1-36 0,-1-34-1,-17-18 1,-18 52 0,0 19-1,0 52 1,-18 18-1,18 18 1,0-19 0,18-16-1,17-36 1</inkml:trace>
  <inkml:trace contextRef="#ctx0" brushRef="#br1" timeOffset="125949.035">9507 5309 0,'-17'0'15,"-1"18"-15,0 0 16,18-1 0,0 1-1,-17-18 1,17 17-1,0-34 1,0-18 0,-18-18-1,18 17 1,0-52 0,18 53-16,35 0 15,0 35 16,17 53-15,-17 35 0,-18-35-1,-17-18 1,0-53 15,-18-17-15,35-53-1,18 0 1,0 52 0,17 54-1,-17 53 1,-35-1 0,-18 18-1,-35-17 1,-1-18-1,1-18 17,17-35-17,36-18 1,17-17-16</inkml:trace>
  <inkml:trace contextRef="#ctx0" brushRef="#br1" timeOffset="126149.523">10178 5221 0,'17'0'15,"-34"0"-15,34 18 32,-17-1-17,0 36 1,0 0 0,0-18-1,-17-17-15,17 0 16,-18-18 15,18-36-31</inkml:trace>
  <inkml:trace contextRef="#ctx0" brushRef="#br1" timeOffset="126314.803">10213 5080 0,'18'-53'15,"-36"106"-15,36-141 16,-18 70-16,0-17 15,-18 35 17,18 18-17,18-1-15</inkml:trace>
  <inkml:trace contextRef="#ctx0" brushRef="#br1" timeOffset="126665.996">10583 5151 0,'0'0'0,"0"-18"31,18 18-15,-18-18-1,0 1 1,-35 17-1,-18 17 1,-18 54 0,18-1-1,36 19 1,17-19 0,17-35-1,36-17 1,18-18-1,-36 0-15,18-35 32,0-18-17</inkml:trace>
  <inkml:trace contextRef="#ctx0" brushRef="#br1" timeOffset="127730.073">11730 5133 0,'0'0'0,"17"-18"16,-17 1 0,-17 17 31,-1 17-47,-17 19 15,17-1-15,1 0 16,17 53-1,17-35 1,54-53 15,-1 0-15,1-35 0,17-53-1,-70 35 1,-18 70 15,0 36-15,0-35-16,0 17 15,35 18 1,36-18 0,-1-35-1,-35-35 1,18-35-1,-35-19 1,-18 1 0,-18 18 15,1 70-15,-1 0-1,36 0 1</inkml:trace>
  <inkml:trace contextRef="#ctx0" brushRef="#br1" timeOffset="128146.307">12506 5151 0,'18'0'62,"-18"-18"-62,17 18 16,1-35-16,0-18 31,-18 0-15,0 35-1,-53 18 1,17 35-1,-17 18 1,36 36 0,-1-1-1,36-18 1,17-17 0,-17-53-16,52 18 15,18-18 1,1-35-1,-54-1 1</inkml:trace>
  <inkml:trace contextRef="#ctx0" brushRef="#br1" timeOffset="128727.839">13106 4533 0,'0'0'0,"-18"0"16,0-17 0,-35 17-1,18 35 1,18 0 0,17 36-1,0 70 1,0 35-1,0 36 1,-18-89 0,18-35-1,-18-52 1,18-19 15,0-34-15,18-36-1,52-88 1,1 35 0,-18 35-1,18 54 1,-19 70 0,-16 35-1,-36 35 1,0-52-1,-53-36 1,0-17 0,-35-18-1,17 0 17,1-71-17</inkml:trace>
  <inkml:trace contextRef="#ctx0" brushRef="#br1" timeOffset="129411.462">13899 4851 0,'0'0'0,"0"-36"0,18 1 16,-18 0 0,0 52 15,0 1-15,0 17-16,0 54 31,-18 34-16,1-17 1,-18-18 0,35 0-1,0-17 1,0-36 0,52-17-1,-34-18-15,35 0 16,35-18-1,-17-52 1,-1-1 0</inkml:trace>
  <inkml:trace contextRef="#ctx0" brushRef="#br1" timeOffset="129577.159">13935 5062 0,'0'0'0,"-36"0"15,19-17 1,-1 17 0,71-18-1,35 0 1,-17 1 0</inkml:trace>
  <inkml:trace contextRef="#ctx0" brushRef="#br1" timeOffset="130092.181">14534 4904 0,'0'-18'31,"-17"18"-31,-1 0 15,1 0-15,-36 0 16,-36 18 0,1 35-1,35 17 1,18 1 0,53-1-1,70-35 1,18-35-1,-36-35 1,1-35 0,-18-1-1,-36 36 1,-17 17 0,-17 53 15,-1 36-16,18 0 1,0 34 0,18-87-1,17 17 1,0-35 0,1-35-16</inkml:trace>
  <inkml:trace contextRef="#ctx0" brushRef="#br1" timeOffset="130675.037">15046 4568 0,'-18'-35'0,"36"70"0,-71-105 15,18 70 16,17 35-15,0-17-16,18 70 16,-17 35-1,17 19 1,-18-1 0,1-18-1,17-35 1,0-35-1,0-17 1,0-54 15,17-53-15,18-17 0,1 71-1,-1-54-15,53 18 31,-35 71-15,-18 52 0,-35 1-1,0-1 1,-17-17 0,-54-17-1,1-36 1,17 0-1,17-18 1,36-35 0</inkml:trace>
  <inkml:trace contextRef="#ctx0" brushRef="#br1" timeOffset="130991.948">15487 4621 0,'0'0'0,"0"-17"16,-18-36-1,18 35 1,-17 18 0,-1 35-1,0 18 1,-17 53-1,17 53 1,1 0 0,-1-36-1,1-35 1,17-52 0,17-19-1,36-52 1</inkml:trace>
  <inkml:trace contextRef="#ctx0" brushRef="#br1" timeOffset="131406.136">15593 4992 0,'0'0'0,"-18"0"15,36 0 32,-1-18-47,1 18 16,35-35-1,0-18 1,-53 35-16,18-17 16,-18-36-1,-36 71 1,-17 18 15,-17 53-15,17 35-1,18-1 1,35 1 0,17-53-1,54-35 1,-18-18-1,35-36 1,35-34 0</inkml:trace>
  <inkml:trace contextRef="#ctx0" brushRef="#br1" timeOffset="131690.712">16140 4886 0,'35'-71'16,"-70"142"-16,87-177 15,-52 88 1,-17 18 15,-1 0-15,1 18-16,-19 17 15,19 18 1,17 18 0,17 17-1,19-17 1,-36-1-1,-36 1 1,-34-36 0,-71-35-1,-18-18 1</inkml:trace>
  <inkml:trace contextRef="#ctx0" brushRef="#br1" timeOffset="145269.823">317 6421 0,'0'0'0,"-17"0"62,-1 0 32,18-18-94,0 0 16,18-17-1,35-18 1,-36 35-16,54 1 16,17 17-1,-35 17 1,-18 72-1,-70 16 1,-35 19 0,-54-18-1,53-71 17,19-35-32,52-18 31,0-17-16,0-18 1,17 36 0,36 52-1,-18 18 1,1 0 0,-1 0-1,0-18 1,-17-17-16,0-18 15,34-18 1</inkml:trace>
  <inkml:trace contextRef="#ctx0" brushRef="#br1" timeOffset="145733.86">600 6015 0,'0'0'16,"-18"-18"15,18 1-31,0 34 47,0 1-47,53 52 31,18 19-15,-1 16 0,-35-69-16,54 52 15,-1-18 1,-35-17 0,0-53-1,-36 0-15</inkml:trace>
  <inkml:trace contextRef="#ctx0" brushRef="#br1" timeOffset="145999.793">1182 6491 0,'0'-18'16,"0"36"-16,17-36 16,-17 36 31,-17-18-47,-18 71 31,-18 34-16,17-87-15,-34 88 16,-36 17 0,0-34-1,-17-1 1,34-35 0,54-18-1,18-35 1,52-18-1</inkml:trace>
  <inkml:trace contextRef="#ctx0" brushRef="#br1" timeOffset="152406.889">2293 6385 0,'0'0'0,"0"18"15,0-36 32,0 1-31,0-1-1,0 0-15,0 1 16,0-19 0,0-34-1,0-1 1,-35 36 0,-36 35-1,-35 35 1,36 36-1,35-1 1,35 1 0,35 17-1,53 0 1,18 1 0,0 16-1,-89-52 1,-34 0 15,-54-35-15,-70 0-1,0-18 1,70 0 0,-17-18-1,88 0 1,35 1-1,71-19 1,-18 1 0</inkml:trace>
  <inkml:trace contextRef="#ctx0" brushRef="#br1" timeOffset="153056.391">2558 6667 0,'0'0'0,"0"18"63,0 0-47,17-1-16,-17 1 15,18 17 1,35 1-1,-36-19-15,36-17 16,0 0 0,0-53-1,-35 18 1,-1-53 0,-17 17-1,0 54 1,-17 52 31,-1 53-32,18 0 1,-35 1 0,35-19-1,0-17-15,0 70 16,0-17-1,-18-35 1,18-36 0,-17-35-1,-19-18 1,-17-52 0,-17-18-1,35 17 1,35 1-1,17-1 17,71 18-17,-35 18-15</inkml:trace>
  <inkml:trace contextRef="#ctx0" brushRef="#br1" timeOffset="153555.624">3052 6756 0,'0'-18'16,"0"36"15,0-1-31,0 1 16,17 0-16,-17 17 15,0 0 17,0-17-1,0-36-15,-17-35-1,17 36-15,0-72 16,17 19-1,54 35 1,35 35 0,-18 35-1,18 18 1,-54 0 0,-52 17-1,-17-17 1,-18-18-1,-1-17 1,89-18 15</inkml:trace>
  <inkml:trace contextRef="#ctx0" brushRef="#br1" timeOffset="153920.817">4004 6720 0,'0'0'0,"0"-17"47,0-1-47,-18 0 15,-17 18 1,0 0 0,17 18-1,-52 17 1,17 18 0,35 18-1,53-18 1,36 0-1,17-53 1,0 0 0,-17-53-1</inkml:trace>
  <inkml:trace contextRef="#ctx0" brushRef="#br1" timeOffset="154486.797">4198 6244 0,'0'0'0,"0"-17"0,-18 17 15,18 17 1,-17 1 0,17-1-1,0 72 1,17 16-1,-17 19 1,18-18 0,0-18-1,-18-35 1,0-35-16,0-1 16,0 1-1,17-18 1,-17-18-1,0-17 1,18-36 0,35-17 15,0 35-15,0 53-1,-18 18 1,18 35-1,-35 0 1,-18 17 0,0-52-16,0 35 15,0-36 1,0 1 0,0-36-1</inkml:trace>
  <inkml:trace contextRef="#ctx0" brushRef="#br1" timeOffset="154854.513">4798 6703 0,'0'0'0,"17"17"62,-17 1-62,0 0 16,18 17-1,-18 18 1,0-18 0,0-17-1,-18-36 16,18-17-15,0-18 0,36-35-1,-1 17 17,-35 54-32,18-1 15,17 18 1</inkml:trace>
  <inkml:trace contextRef="#ctx0" brushRef="#br1" timeOffset="155285.85">5345 6650 0,'-18'-18'15,"0"18"-15,-17 0 16,-18 0 0,-17 35-1,52 1 1,0 34 15,36 1-15,35-1-1,53-34 1,-36-36 0,1-36-1,-36-16 1,-35-37 0,-35 19-1,-18 34 1,-18 36-1,18 0 1</inkml:trace>
  <inkml:trace contextRef="#ctx0" brushRef="#br1" timeOffset="155785.526">5662 6809 0,'18'0'0,"-18"17"16,0 1-16,0 0 15,0 17 1,0-18 15,0-34 0,0-1-31,-18-35 32,18-17-17,18-1 1,35 1-1,17 70 1,1 35 0,-18 18-1,-18 17 1,-35-17 0,0 0-1,0-18 1,-18-17-1,18 0-15,-17-18 16</inkml:trace>
  <inkml:trace contextRef="#ctx0" brushRef="#br1" timeOffset="156034.365">6174 6738 0,'17'0'47,"-17"18"-31,18-1 0,0 36-1,-18-17 1,0-1-1,-18-35 17,18-18-32</inkml:trace>
  <inkml:trace contextRef="#ctx0" brushRef="#br1" timeOffset="156200.924">6174 6579 0,'0'0'0,"0"-17"15,0-54 1,0 53 0,-18 18-1,18 18 1</inkml:trace>
  <inkml:trace contextRef="#ctx0" brushRef="#br1" timeOffset="156849.775">6667 6650 0,'0'0'0,"-17"0"0,-1 0 31,1 0-15,34 0 30,18 0-30,54 0 0,-1-18-1,0 18 1,-53 0 0,-35 18 30,-17-1-30,-36 19 0,35-19-16,-35 1 15,36 0-15,-36 17 16,0 36 0,17-36-1,54-18 16,53-17-15,17 0 0,0 0-1,-17-35 1,-1 0 0,-17 17-1</inkml:trace>
  <inkml:trace contextRef="#ctx0" brushRef="#br1" timeOffset="157415.799">7479 6667 0,'0'-17'16,"0"34"-16,18-34 0,-18-1 31,0 1-31,-36-1 32,-17 18-17,18 0 1,-36 18-1,1 34 1,35 19 0,35-18-1,17 0 1,71-18 0,-17-35-1,-36-17 1,1-36-1,-19-18 1,-17 36 0,0 17-1,0 36 1,0 17 0,0 18-1,0 0 1,0-18 15,18-17-15,0-18-16</inkml:trace>
  <inkml:trace contextRef="#ctx0" brushRef="#br1" timeOffset="157915.097">7902 6227 0,'0'0'0,"0"-36"0,0 1 16,0 53 62,0-1-62,0 1-16,0 35 15,0-18-15,0 36 16,-17 34-1,17 19 1,0-36 0,0 0-1,0-17 1,0-18 0,17-18-1,18-35 1,18-18 15,0-17-15,-17-35-16</inkml:trace>
  <inkml:trace contextRef="#ctx0" brushRef="#br1" timeOffset="158114.72">7832 6632 0,'0'0'0,"-53"0"16,35-17 0,159-1 31,-106 18-47,71-35 15,-70 35-15</inkml:trace>
  <inkml:trace contextRef="#ctx0" brushRef="#br1" timeOffset="158281.243">8273 6509 0,'0'0'0,"17"0"16,-17 17 0,18 19-1,-18-1 1,0 18-1,-35 0 1,17-53 0</inkml:trace>
  <inkml:trace contextRef="#ctx0" brushRef="#br1" timeOffset="158467.454">8361 6350 0,'0'-35'0,"0"17"0,-18-17 31,1 35-15,-19 0 0,36 17-1</inkml:trace>
  <inkml:trace contextRef="#ctx0" brushRef="#br1" timeOffset="158869.119">8696 6473 0,'0'-17'15,"-18"17"1,1 0-1,-54 17 1,18 36 0,36-17-1,-1 34 1,36-17 0,52 0-1,18-35 1,1-18-1,-54-18 1,-18-53 0,-17-34-1,-17 16 1,-36 37 0,0 52-1,35 17 1</inkml:trace>
  <inkml:trace contextRef="#ctx0" brushRef="#br1" timeOffset="159245.791">8961 6703 0,'0'0'0,"17"0"16,-17-18 15,0 0-15,0-34-1,0-37 1,0 54-16,18-18 16,52-35-1,19 106 1,-1 52-1,-35 36 1,-36-35 0,-17 34 15,-17-52-15,-19 0-1,1-53 1,17 0-16</inkml:trace>
  <inkml:trace contextRef="#ctx0" brushRef="#br1" timeOffset="163122.529">2822 7602 0,'0'18'94,"18"0"-32,-1-18-46,36 0 0,36 0-16,34 17 15,-17 1 1,-53-18-1,-36 0 17,1 0-32,-18-18 62,0 1-46,0-1-16,0 0 15</inkml:trace>
  <inkml:trace contextRef="#ctx0" brushRef="#br1" timeOffset="163589.224">3334 7426 0,'0'0'0,"-18"0"0,18-18 16,-18 18-1,18 18 32,53 17-31,18 1 0,35 52-1,-36-71 1,-52 1-16,70 17 15,-53-35 1,-17 0 0,-18 18-1,0 0 1,-53-1 0,-53 36-1,-52 0 1,-1 18-1,53-19 1,35-16 15,107-36 1,34-18-32</inkml:trace>
  <inkml:trace contextRef="#ctx0" brushRef="#br1" timeOffset="164105.592">4480 7532 0,'0'0'0,"0"-18"31,-17 18 16,17 18-47,0 17 16,-18 36 0,0-1-1,18-35-15,0 54 16,-53 105-1,36-124 17,34-87-17,1 17 1,-18-36 0,18-17-1,-18 0-15</inkml:trace>
  <inkml:trace contextRef="#ctx0" brushRef="#br1" timeOffset="164337.675">4427 7479 0,'0'0'0,"0"-18"0,18-17 15,0-18 1,35 0-1,-1 18 1,54 35 0,-18 17 15,-35 19-15,-53-1-16</inkml:trace>
  <inkml:trace contextRef="#ctx0" brushRef="#br1" timeOffset="164537.778">4533 7726 0,'0'0'0,"-35"53"15,35-36 1,53-17 31,0 0-47,-36 0 0,72-17 15,-1-19 1,-35 1 0</inkml:trace>
  <inkml:trace contextRef="#ctx0" brushRef="#br1" timeOffset="164937.872">5098 7302 0,'0'0'0,"0"-17"0,0-1 15,0 1 1,-18 17 0,18 17-1,-18 36 1,18 35-1,0 18 1,18 18 0,-18-36-1,0-53 1,0 53 0,-18-17-1,18-18 1,0-36-1,18-17 17,0 0-32,17-35 15</inkml:trace>
  <inkml:trace contextRef="#ctx0" brushRef="#br1" timeOffset="165485.941">5415 7708 0,'0'0'0,"-18"0"78,18 18-78,0-1 0,-17 1 16,17 53-1,0-18 1,0-1 0,53-16-1,0-19 1,0-34-1,0-19 1,-1-34 0,1-18-1,-35 52-15,0-16 32,-18 16-17,0 54 1,0 35-1,0-18 1,0 36 0,0-1-1,0-17 1,0-35 0,17-18-1,19 0 1</inkml:trace>
  <inkml:trace contextRef="#ctx0" brushRef="#br1" timeOffset="165902.731">5927 7796 0,'0'0'0,"17"0"62,1-17-62,0-1 16,17 0 0,-35-34-1,0 34 1,0-17-1,-18 35 1,-17 17 0,0 54-1,35-18 1,0-18 0,0 0-1,35 36 1,0-54-1,0-17 1,1 0-16</inkml:trace>
  <inkml:trace contextRef="#ctx0" brushRef="#br1" timeOffset="166251.784">6191 7920 0,'0'-18'62,"0"1"-62,0-1 0,0-35 16,0-18 0,36 1 15,34 35-16,1 35 1,34 88 0,-52-18-1,-35-17 1,-18 0 0,-35-18-1,35-17-15,-18-18 16,0 0-1</inkml:trace>
  <inkml:trace contextRef="#ctx0" brushRef="#br1" timeOffset="166733.957">6826 7267 0,'0'0'0,"18"-17"31,-18 34 0,0 1-15,0 17-16,0 53 15,0-52 1,0 34-16,-18 54 16,1-19 15,-1 1-16,18-18 1,18-17 0,17-36-1,35-35 1,1 0 0,0-35-1,-54 17-15</inkml:trace>
  <inkml:trace contextRef="#ctx0" brushRef="#br1" timeOffset="166901.332">6897 7743 0,'-18'0'16,"36"0"-16,-53 0 0,52 0 31,54-17-16,52-36 1,-88 35-16</inkml:trace>
  <inkml:trace contextRef="#ctx0" brushRef="#br1" timeOffset="167882.082">7497 7250 0,'0'-36'16,"0"54"-1,0 0 1,0 17 0,-36 106-1,1-18 1,35 1 0,0-54-1,0 19 1,0-54-1,35-35 1,18-53 0,0-35-1,0 35 1,-35 18 0,-1 35-1,-17 35 1,36 35 15,-1-17-15,18 0-1,17-35 1,18-18 0,-52 0-16,52-18 15,0-52 1,-35-36-1,-18-53 1,-35 18 0,-35 18-1,-35 52 1,-36 89 0,35 35-1,71 17 1,18-17-1</inkml:trace>
  <inkml:trace contextRef="#ctx0" brushRef="#br1" timeOffset="168597.528">8749 7655 0,'0'-17'15,"-18"17"17,1 0-17,-1 0-15,0 0 0,-35 35 16,-52 35-1,87 1 17,18-36-17,88 1 1,-35-36 0,18-18-1,-36-35 1,-17 35-16,17-70 15,-35 53 1,0 17 0,-18 54 15,1 16-15,17 1-1,0 0 1,35-35-1,18 0 1,0-36 15,17-17-15,-52 17-16,17-35 16,0 0-1,-35 36 1,0 34 15,0 18-15,-17-17-16,17 0 15,0 35 1,0-36 0</inkml:trace>
  <inkml:trace contextRef="#ctx0" brushRef="#br1" timeOffset="168782.804">9137 7426 0,'0'0'0,"0"-35"0,0 17 16,-35-35-1,-1 35 1,1 18-1,17 18 1</inkml:trace>
  <inkml:trace contextRef="#ctx0" brushRef="#br1" timeOffset="169230.214">9419 7126 0,'0'0'16,"0"-18"-1,0 36 32,0 0-47,0 52 16,0 1-1,0-36-15,-17 124 16,17-89 0,0 36-1,-18-18 1,18-17-1,0-18 1,18-35 15,52-18-15,-17-18 0,18-35-1,-36 0-15</inkml:trace>
  <inkml:trace contextRef="#ctx0" brushRef="#br1" timeOffset="170644.665">9507 7408 0,'-35'0'15,"17"0"1,1 0-16,-1 0 16,-17 0-1,17 0 1,36 0 62,105 0-47,-105 0-31,53-17 16,-36-1-1,-18 0-15</inkml:trace>
  <inkml:trace contextRef="#ctx0" brushRef="#br1" timeOffset="171725.393">3052 9119 0,'0'0'0,"-18"18"0,0-18 0,1 18 16,17-1 15,0 1 0,17-18 16,19 0-47,34-18 16,89 18 0,17-17-1,-52 17 1,-89 0-1,-17 0 1,-18-18 0,-18 18 15,0-18-31,-17 1 16,-18-19-1</inkml:trace>
  <inkml:trace contextRef="#ctx0" brushRef="#br1" timeOffset="172146.451">3422 8925 0,'0'0'16,"-18"0"-16,1 0 16,17 18 30,17-18-46,36 35 16,35 0 0,18 1-1,-18-19 1,-35-17 0,-17 18-1,-19-18 16,-17 18-15,-35-1 0,-36 19-1,-17 16 1,-18 1 0,71-35-16,-53 53 15,35-18 1,88-53 15</inkml:trace>
  <inkml:trace contextRef="#ctx0" brushRef="#br1" timeOffset="173024.776">5115 8749 0,'0'-35'16,"0"17"-16,0 0 31,0 1-15,-17 17-1,-1 0-15,-17 0 16,-71 17 0,-35 36-1,35 35 1,53 1-1,35 16 1,71 37 0,18-72-1,17-17 1,-17-35 0,34-18-1,19-18 1,-1-17 15,-52-18-31</inkml:trace>
  <inkml:trace contextRef="#ctx0" brushRef="#br1" timeOffset="173491.063">5486 9031 0,'0'0'0,"-18"0"15,0-18 1,-17 36 15,35 17-15,0 36-1,0-18 1,18-36 0,-18 1-16,70 17 15,-17-35 1,0 0 15,-18-53-15,1-17-1,17-18 1,-53 17 0,0 54-1,0 52 16,0 18-15,0 0 0,0 0-1,17-1 1,19-34 0,16-36-1,-16-17 1</inkml:trace>
  <inkml:trace contextRef="#ctx0" brushRef="#br1" timeOffset="173823.942">5997 8961 0,'0'0'15,"0"-36"1,0 19 0,-17 17 15,-1 0-16,18 17-15,0 1 16,-18 52 0,36-34-1,17 17 1,0 0 0,-17-18-1,-18 0 1,-35 0-1,-36-17 17,18-18-17,18 0 1,35-18-16</inkml:trace>
  <inkml:trace contextRef="#ctx0" brushRef="#br1" timeOffset="174239.408">6279 8678 0,'0'0'15,"0"-17"-15,18 17 16,-18 70 31,0-52-47,0 70 31,0-53-31,0 54 16,0-19-1,-18-17 1,18 18-1,0 34 1,36-87 15,-19-18-31,89 0 16,-53-35 0,18-36-1,-36 54-15</inkml:trace>
  <inkml:trace contextRef="#ctx0" brushRef="#br1" timeOffset="174422.027">6350 8978 0,'0'0'0,"-35"0"16,17 0-1,36 0 16,70-17-15,-18-19 0,-34 36-16</inkml:trace>
  <inkml:trace contextRef="#ctx0" brushRef="#br1" timeOffset="174771.713">6720 8872 0,'-17'0'16,"-1"18"0,0-18-1,1 18-15,-1 17 16,1 18 0,34 35-1,18-35 1,18-35-1,18-18 1,-36-18 0,-35-35-1,0-35 1,-53 0 0,18 35-1,-36 53 1,36 0-1,18 0 1</inkml:trace>
  <inkml:trace contextRef="#ctx0" brushRef="#br1" timeOffset="175387.053">6985 9013 0,'0'36'31,"0"-19"-15,18-17 15,-18-17-15,17-1-1,-17 0-15,18-34 16,-18-19 0,35 36 15,18 35-15,18 70-1,-18 1 1,-18-18-1,-35-18 1,0-17 0,0-54 15,0 1-31,0-35 16,17-36-1,36 35 1,18 71-1,-18 18 1,17 52 0,-34 36 15,-36-18-15,0-35-1,-53 0 1,18-35-1,17-18 1</inkml:trace>
  <inkml:trace contextRef="#ctx0" brushRef="#br1" timeOffset="176435.39">7814 8714 0,'0'0'16,"0"-18"0,0 36 46,0-1-62,0 1 0,-35 35 16,17 35-1,0 18 1,18-89-16,0 72 16,0-36-1,53-18 17,0-35-17,18-35 1,-1-18-1,36-36 1,-88 54 0,0 35-1,17 35 1,0 18 0,36 0-1,-36-35 1,53 0-1,-17-18 1,-18-36 0,-18-34-1,0-36 1,-35 0 15,0 53-31,-53-35 16,-17 35-1,-1 35 1,18 54 0,53 17-1,0-36-15</inkml:trace>
  <inkml:trace contextRef="#ctx0" brushRef="#br1" timeOffset="177117.049">8943 8890 0,'0'-18'31,"-18"18"-15,-17 0-1,-36 36 1,1 17 0,35-1-1,35 19 1,53-36 0,35-17-1,-18-18 1,-17-35-1,-18-36 1,-17 53-16,-18-52 16,0 52-1,-18 36 17,18 17-1,0 18-16,0-18 1,53-17 0,0-18-1,0-18 1,-35 1-16,17-19 16,0-52-1,-35 18 1,0 52-1,0 36 1,-17 35 0,-1 0-1,18 17 1,0-17 0,0-35 15</inkml:trace>
  <inkml:trace contextRef="#ctx0" brushRef="#br1" timeOffset="177301.304">9278 8661 0,'0'0'0,"0"-36"0,0 19 15,-35-36 1,-1 53-1,1 0 1,35 17 0</inkml:trace>
  <inkml:trace contextRef="#ctx0" brushRef="#br1" timeOffset="177683.099">9525 8414 0,'0'-18'0,"0"36"0,18-36 16,-18 0 0,35 18-1,-17 36 1,-1-19-16,-17 36 15,0 53 1,0 18 0,-35-1-1,0 1 1,-1-19 0,36-69-1,0-19-15,18 19 31,53-36-15,34-18 0,-16-53-1,-37 1-15</inkml:trace>
  <inkml:trace contextRef="#ctx0" brushRef="#br1" timeOffset="177816.898">9613 8749 0,'88'0'31,"-70"-18"-31,17 18 0</inkml:trace>
  <inkml:trace contextRef="#ctx0" brushRef="#br1" timeOffset="181611.192">353 10107 0,'-18'0'47,"18"-18"-16,0 1-15,0-1 0,18 1-1,17-1 1,0 18-1,-17 0-15,53 0 16,-36 35 0,-18 36-1,-69-1 1,-19-17 0,0-18-1,54-35 1,52-17 15,36 17-15,-18 0-1,-36 0-15,1 17 16,-1 54 15,-34 0-15,-36-36-1,-18 0 1,-17-17 0,18-18-1,-1 0 1,53-18 0,1 0-1,52-17 1</inkml:trace>
  <inkml:trace contextRef="#ctx0" brushRef="#br1" timeOffset="182229.896">670 9790 0,'-53'-36'31,"106"72"-31,-106-54 47,53 36-47,36 34 15,34 37 1,18-1 0,1-18-1,-1 1 1,-53-53 0,36 17-1,-18-35 1,-36 0-1,-17-18 1,-17 1 0,-19 17-1,-17 35 1,0 18 0,0 17-1,-17 36 1,-18-18-1,-18-17 1,0 0 0,53-36-1,36-35 1,17-18 15</inkml:trace>
  <inkml:trace contextRef="#ctx0" brushRef="#br1" timeOffset="195221.866">2187 9966 0,'0'-18'63,"0"36"46,0 0-93,0-1-16,0 36 15,0-35-15,0 70 16,18 0-1,-1-17 17,-17 17-17,0-35 1,0-18 0,0 0-1,-35-17 1,-18-18-1,-53 18 1,36-1 0,-18-17-1,35 0 1,35-35 0,36-18-1</inkml:trace>
  <inkml:trace contextRef="#ctx0" brushRef="#br1" timeOffset="195570.819">1799 10072 0,'0'0'0,"0"-18"16,-17-17 0,87 0-1,71 17 1,0-17 0,0 17-1,-88 18 1,-53-18-1,0 36 1,-17 0 15,-19-1-15,19 1-16</inkml:trace>
  <inkml:trace contextRef="#ctx0" brushRef="#br1" timeOffset="196220.644">2681 10336 0,'0'-17'16,"0"-1"0,0 0-1,-18 18 1,1 0-1,-1 0 1,1 0-16,-54 18 16,0 17-1,19 36 1,52-1 0,35-17-1,35-35 1,-17-18-1,18-18 1,-36-35 0,-17-35 15,-1 35-15,-17 18-1,0 53 16,0-1-31,0 19 16,0 17 0,0-1-1,18 1 1,0-17 0</inkml:trace>
  <inkml:trace contextRef="#ctx0" brushRef="#br1" timeOffset="196637.003">2875 10389 0,'0'0'0,"0"-17"16,0-1 0,0 0-1,0 36 16,0 17-15,18 1 0,17 16-1,-35-34-15,35 17 16,1 1 0,-19-36-1,1 0 1,0-18-1,17-53 1,0 1 15,-35-1-31,18 18 32,-18 36-17,-18 17 1,18 17-1</inkml:trace>
  <inkml:trace contextRef="#ctx0" brushRef="#br1" timeOffset="197153.109">3457 10336 0,'18'-17'16,"-18"-1"-1,-18 18 17,1-18-17,-1 18-15,-17 0 16,-36 36-1,1 17 1,52 0 0,53 17-1,36-17 1,17-35 0,-18-36-1,-17-17 1,-17-36-1,-36 1 1,0 52-16,0-17 16,0 88 15,0 0 0,0-18-15,17 18-1,19-18 1,-1-35 0,-17 0-16</inkml:trace>
  <inkml:trace contextRef="#ctx0" brushRef="#br1" timeOffset="198316.938">4075 10248 0,'17'0'16,"1"-17"15,-18-1-16,0 0 1,0 1 0,-18 17-16,-35 0 15,18 0 1,17 17-16,-35 19 16,36 16 15,52 19-16,36 0 1,-1-19 0,-35-16-1,-17-1 1,-53-17 15,-36-18-15,1 0-1,-1 17 1,54-17-16,-19 0 16,19 0-1,52-17 1</inkml:trace>
  <inkml:trace contextRef="#ctx0" brushRef="#br1" timeOffset="198650.048">4357 10354 0,'0'0'15,"0"-18"-15,17 1 16,-17-19 0,-17 36 15,-1 0-16,1 0-15,-19 36 16,1 17 0,35 17-1,0-17 1,18 18 0,35-36-1,-1-35 16,19-18-15,-18-17-16</inkml:trace>
  <inkml:trace contextRef="#ctx0" brushRef="#br1" timeOffset="198983.194">4586 10354 0,'0'0'0,"-18"0"31,18 18-15,0 35 0,0-1-1,18-16 1,-18-1 0,0-17-1,0-36 32,0 0-31,0-35-1,35-35 1,18 35 0,-17 18-1,-1 35 1</inkml:trace>
  <inkml:trace contextRef="#ctx0" brushRef="#br1" timeOffset="199149.227">4851 10319 0,'0'0'0,"17"17"15,1 19 1,-18-1 0,0 18-1,0-18 1,0-17-1</inkml:trace>
  <inkml:trace contextRef="#ctx0" brushRef="#br1" timeOffset="199315.952">4921 10125 0,'0'0'0,"0"-88"15,-17 70-15,17 0 16,-36 18 0,19 0-1,17 18-15</inkml:trace>
  <inkml:trace contextRef="#ctx0" brushRef="#br1" timeOffset="199714.722">5292 10354 0,'0'-35'31,"0"17"-15,0 36 15,0-1-15,0 54-1,35 17 1,-17 36 0,-1 17-1,-17-18 1,18-35-1,-18-35 17,0-70-17,-18-1 1,1-70 0,-1 35-16</inkml:trace>
  <inkml:trace contextRef="#ctx0" brushRef="#br1" timeOffset="199949.748">5309 10301 0,'18'-35'0,"-36"70"0,54-123 16,-19 53-1,36 35 1,18 17 0,-1 71-1,-70-52 16,0 34-31,-35 1 32,-36-18-17,1-18 1,-18-35 0</inkml:trace>
  <inkml:trace contextRef="#ctx0" brushRef="#br1" timeOffset="200348.185">5680 10037 0,'0'-18'16,"0"36"-16,17-71 0,19 17 15,-19 36 16,-17 18-15,18 17 0,-18 36-1,18-1 1,-18 19 0,17-1-1,-17 0 1,0 0-1,18 0 1,-1-70 0,1 0-1,17-18 1,18-36 0,18-52-1</inkml:trace>
  <inkml:trace contextRef="#ctx0" brushRef="#br1" timeOffset="200514.967">5891 10231 0,'0'0'0,"0"-18"31,18 0-15,35 1-1,-18-19-15</inkml:trace>
  <inkml:trace contextRef="#ctx0" brushRef="#br1" timeOffset="203377.95">6667 9931 0,'18'0'47,"0"0"-31,-18-18 15,17 18-31,-34 0 62,-1 0-46,0 0-16,-70 0 16,53 0-1,-53 0 1,-18 0-1,53 0 1,35 0 0,18 18 62,0-1-78,0 1 0,0 0 15,0 70 1,-17-18 0,-1-34-16,18 34 15,-17-35 1,17 18 15,0-17-15,0-1-1,0 0 1,0-17 0,35-1-1,18-17 1,-18-17 0,36-1-1,17-17 1,-18-36-1</inkml:trace>
  <inkml:trace contextRef="#ctx0" brushRef="#br1" timeOffset="203559.047">6315 10248 0,'0'-17'15,"17"17"1,54 0 0,17-18-1,0 18 1</inkml:trace>
  <inkml:trace contextRef="#ctx0" brushRef="#br1" timeOffset="203857.379">7020 10178 0,'0'0'0,"0"17"47,0 1-32,0 0 1,-53 34 0,-17 1-1,52-17-15,-52-1 16,34 0 0</inkml:trace>
  <inkml:trace contextRef="#ctx0" brushRef="#br1" timeOffset="204074.227">6826 10248 0,'0'-35'0,"0"70"0,0-88 15,18 71 32,0 17-47,-1-17 16,1-1-1,17 36 1,18 18 0,0-36-1,-35-17 1,-1-18-16</inkml:trace>
  <inkml:trace contextRef="#ctx0" brushRef="#br1" timeOffset="204506.992">7267 10266 0,'0'0'16,"18"0"15,-1 0-15,1 0-16,17-18 15,-17 1 17,0-36-17,-18 17 1,0 19 0,-36 17-1,1 17 1,-18 36-1,36 18 1,17-1 0,0-52-16,17 17 15,1-17 1,17 0 0,18-18-1,18-18 1,-54 18-1</inkml:trace>
  <inkml:trace contextRef="#ctx0" brushRef="#br1" timeOffset="204991.097">7814 10178 0,'0'-18'16,"0"0"15,0 1-15,-35 17 0,17 0-16,-17 0 15,-18 35 1,18 36-1,35-1 1,0-35 0,0 18-1,53-17 1,35-36 0,18 0-1,-1-53 1</inkml:trace>
  <inkml:trace contextRef="#ctx0" brushRef="#br1" timeOffset="205505.595">8220 10142 0,'-18'0'0,"36"0"0,-54-17 31,19 17-15,-1 0 0,1 35-1,-19 0 1,36 36 0,18-18-1,0-36-15,17 19 16,53-19 15,-17-17-15,-1-17-1,1-54 1,-18-17 0,-18 0-1,-18 52 1,-34 54 15,17 35-15,-18 18-1,1-1 1,17-52-16,0 52 16,0-34-1,-18-36 1</inkml:trace>
  <inkml:trace contextRef="#ctx0" brushRef="#br1" timeOffset="205888.872">8837 9790 0,'0'0'0,"0"-71"16,0 53 0,0 36 15,0 0-31,0 17 16,0 53-1,0 36 1,0-19-1,0 1 1,0-18 0,0-17 15,35-36-15,1-17-1,-1-18 1,-17 0-16,17-35 15,18-36 1</inkml:trace>
  <inkml:trace contextRef="#ctx0" brushRef="#br1" timeOffset="206071.52">8819 10089 0,'0'0'0,"-52"0"16,52-17-1,17 17 1,54 0 0,-18-18 15,-36 18-31</inkml:trace>
  <inkml:trace contextRef="#ctx0" brushRef="#br1" timeOffset="206437.512">9137 10019 0,'0'18'31,"-18"-1"-15,1 1-16,17 35 15,-18 0 1,18 17-1,35-17 1,-17-53 0,17 18-16,18-18 31,-18-36-15,-35 1-1,0-53 1,0 0-1,-35 0 1,-18 88 0,-17 35-1,52-17 1</inkml:trace>
  <inkml:trace contextRef="#ctx0" brushRef="#br1" timeOffset="206837.414">9331 10072 0,'0'0'16,"18"17"30,-18 1-30,35 53 0,-17-1-1,-1-52-15,-17 17 16,18 0 0,-18-52 15,0-19-16,17-34 1,19-36 0,17 18-1,-18 35 17,-17 53-32,-1-18 0</inkml:trace>
  <inkml:trace contextRef="#ctx0" brushRef="#br1" timeOffset="-190910.557">3281 11218 0,'-18'0'47,"1"0"15,17 18-15,0 0-31,-18 17 0,18 0-16</inkml:trace>
  <inkml:trace contextRef="#ctx0" brushRef="#br1" timeOffset="-190726.994">3210 11518 0,'0'18'31,"0"-36"-31,0 53 16,0 1 0,0-19-1,0-34 48,0-1-63,0 0 15,0 1-15</inkml:trace>
  <inkml:trace contextRef="#ctx0" brushRef="#br1" timeOffset="-189778.958">3210 11218 0,'18'0'15,"0"0"1,-18 18 31,0 0-47,0-1 16,0 19-16,0 34 31,0-52-31,0 52 15,0-17 1,0-18 0,0 18-1,0-35 1,0-36 31,0 1-47,35-54 15,-35 1 1,0-19 0,-18 37-1,1 16 1,17 19 0,-18 17-16,18 17 46,0 1-30,-18 0 0,18 17-1,-17-18 1,-19 1 0</inkml:trace>
  <inkml:trace contextRef="#ctx0" brushRef="#br1" timeOffset="-189045.297">3351 11024 0,'0'0'0,"-17"-17"0,-1-1 16,0 18-1,18 18 48,18-1-63,0 1 16,17 0-16,18 34 15,-18-16 1,106 52-1,0 0 1,-17 0 0,-36-35-1,-17-35 1,-36-18 0,-17 0-1,-18-18 16,-18 18-15,0 0 0,1 18-16,-36 17 15,-18 36 1,-35-1 0,1 18-1,16-35 16,36-35-15,0 17 0,71-52 15,70-19-15</inkml:trace>
  <inkml:trace contextRef="#ctx0" brushRef="#br1" timeOffset="-188280.976">4516 11289 0,'17'0'31,"-17"-18"-15,18 18-16,-18-17 31,-18 17 1,1 17-32,-1-17 15,-17 36 1,35 16-1,0 1 1,35-17 0,-35-19-16,53 36 15,0 0 1,-36-18 0,-17-17-1,-17 0 1,-36-18 15,0 17-15,-18-17-1,36 0 1,53 0 0</inkml:trace>
  <inkml:trace contextRef="#ctx0" brushRef="#br1" timeOffset="-187914.956">4957 11395 0,'0'0'0,"0"-18"0,-18 0 31,0 18-15,-17 0-1,-18 18 1,-18 35 0,54-18-1,-1 18 1,36 0-1,35 0 1,53 0 0,-18-53-1,-18 0 1,-34-18 0</inkml:trace>
  <inkml:trace contextRef="#ctx0" brushRef="#br1" timeOffset="-187582.967">5256 11395 0,'0'0'0,"0"-18"15,18 18 1,17 18 0,1 17-1,-1 18 1,-35 0-1,0-18 1,0-17 0,-18-36 15,18-17-15,0-36-1,0 36-15,0 0 16,0-18-1,18 53 17</inkml:trace>
  <inkml:trace contextRef="#ctx0" brushRef="#br1" timeOffset="-187213.844">5662 11395 0,'0'17'0,"0"-34"0,0-1 16,-18 18 15,1 18-15,-18 35-1,35 0 1,17-1-1,36-16 1,18-19 0,-36-34 15,-17-19-15,-18-52-1,-36 18 1,1 34-1,0 36 1,17 0 0,0 18-16</inkml:trace>
  <inkml:trace contextRef="#ctx0" brushRef="#br1" timeOffset="-186815.552">5980 11112 0,'0'0'0,"0"-35"0,0 0 16,-18 0-1,18 17 1,0 71 15,0 35-15,18 36-1,-18-19 1,17 1 0,-17-70-16,0 16 15,18 19 1,-1-53-1,1-1 1,0-34 15,-1-19-31</inkml:trace>
  <inkml:trace contextRef="#ctx0" brushRef="#br1" timeOffset="-186501.949">6156 10954 0,'0'0'0,"0"-71"16,0 54-16,0-19 15,-18 19 1,36 158 31,-18-88-47,18 70 15,-1 18 1,1-105-16,-18 52 31,18 18-15,-1-36 0,18-17-1,-17-35 1,0-18-16</inkml:trace>
  <inkml:trace contextRef="#ctx0" brushRef="#br1" timeOffset="-185901.715">6597 11007 0,'0'0'0,"-18"-18"0,-17-35 31,0 35-15,17 18-1,36 159 16,-1-124-15,19 107 0,-36-107-16,53 88 15,-36-70 1,1 35 0,-1-52-1,-17-54 16,0-17-15,0-36 0,18 54-1,53-54 1,17 53 0,-18 18-1,-17 53 1,-17 18-1,-36-18 1,0-18 0,-53 0-1,-35-35 1,-1 0 0,54 0-1</inkml:trace>
  <inkml:trace contextRef="#ctx0" brushRef="#br1" timeOffset="-185386.303">7285 11271 0,'0'0'0,"-18"-35"16,-17 35-1,-18 0 1,18 0 0,-18 53-1,53-35-15,-18 70 16,36-18-1,35-34 1,0-19 0,17-17 15,-35-53-15,-35-35-1,18 35 1,-18 18-1,0 88 17,0-36-32,0 36 15,18 0 1,-1-17 0,1-19-1,0-17 1</inkml:trace>
  <inkml:trace contextRef="#ctx0" brushRef="#br1" timeOffset="-185069.268">7479 11218 0,'0'0'16,"0"-17"0,18 17-1,17 70 1,-18 1-1,1 35 1,-18-71 0,0-17-1,0-54 17,-18-34-17,18-18 1,0 17-1,0 36 1,18 17 0,0 18-1</inkml:trace>
  <inkml:trace contextRef="#ctx0" brushRef="#br1" timeOffset="-184716.061">7867 11095 0,'0'0'0,"18"-18"16,17-17 0,-18 17-1,-17 1 1,-35 52 31,18-17-47,17 34 15,0 1 1,52 36 0,-34-72-16,35 54 15,-18-36 1,-17 18 0,-71-35 15,-70 17-16,-19-35 1,107 0-16</inkml:trace>
  <inkml:trace contextRef="#ctx0" brushRef="#br1" timeOffset="-183687.048">3263 12647 0,'-35'0'15,"17"0"1,1 0-16,-19 0 16,36-35-1,0 17 1,18 1-1,35 17 1,0 0 0,-18 52-1,-35 1 1,-18 18 0,-52-18-1,-18 17 1,52-70-1,36-17 17,18-19-17,17 19 1,-17 17-16,0 0 16,35 53-1,-18-18 16,0 0-15,18 1 0,0-36-1,0 0-15</inkml:trace>
  <inkml:trace contextRef="#ctx0" brushRef="#br1" timeOffset="-183221.001">3581 12347 0,'-18'0'0,"36"0"0,-18 18 31,17-1-15,1 1-16,17 35 31,-17-18-31,35 18 16,0 0-1,0-18 1,0-17 0,-18-18-1,-18 0 1,-17 18-1,-17-1 1,-36 36 0,-18 18-1,-17-1 1,0 19 0,35-37-1,0 19 1,88-71 31</inkml:trace>
  <inkml:trace contextRef="#ctx0" brushRef="#br1" timeOffset="-173288.292">4833 12541 0,'0'-17'31,"-18"17"63,1 0-94,-1 0 16,-35 17-1,-17 1 1,-1 35 0,18 17-1,53-34 1,-17-19-16,17 36 15,17-18 1,54-35 0,35 0-1,-1-35 1,-69 18 0</inkml:trace>
  <inkml:trace contextRef="#ctx0" brushRef="#br1" timeOffset="-172886.802">5151 12188 0,'0'-17'0,"0"-18"15,0 87-15,0-140 16,17 71-1,-17 34 17,0 1-32,0 17 15,0 36 1,0 35 0,0 17-1,0-35 1,0 18 15,-17-35-15,-1-1-1,0-35 1,1 1 0,34-36 15,-17-18-31</inkml:trace>
  <inkml:trace contextRef="#ctx0" brushRef="#br1" timeOffset="-172673.729">5450 12594 0,'0'0'0,"0"-17"0,0 34 31,0 18-15,-17 18-1,-1 0 17,0 0-17,1-35 1</inkml:trace>
  <inkml:trace contextRef="#ctx0" brushRef="#br1" timeOffset="-172538.442">5468 12382 0,'0'0'16,"0"-17"-16,0-18 15,0 52 17,0 1-32</inkml:trace>
  <inkml:trace contextRef="#ctx0" brushRef="#br1" timeOffset="-172223.599">5856 12524 0,'-18'0'46,"1"17"-30,-1 1-16,1-18 0,-36 53 16,35-18-1,18 36 1,18-18 0,35-18-1,17-18 1,-17-17-1,-18-35 1</inkml:trace>
  <inkml:trace contextRef="#ctx0" brushRef="#br1" timeOffset="-171940.901">6174 12224 0,'0'0'0,"-18"-18"0,0-17 15,1 35 1,17 17 0,0 36-1,0 53 1,0-71-16,17 71 16,-17 0-1,0-18 1,-17-17-1,-1-53 17,18-1-17</inkml:trace>
  <inkml:trace contextRef="#ctx0" brushRef="#br1" timeOffset="-171591.783">6350 12435 0,'0'0'0,"0"-17"16,-18 17 31,1 17-47,-54 19 15,36-1 1,17 18-1,18 0 1,0-36 0,53 19-1,0 17 1,0-18 0,-18 0-1,1-17 1,-36-1-1</inkml:trace>
  <inkml:trace contextRef="#ctx0" brushRef="#br1" timeOffset="-170125.981">3228 13670 0,'-18'0'15,"18"-18"17,18 1-17,0 17 1,-1 0 0,36 0-1,0 0 1,-18 53-1,-35 0 1,0 0 0,-17-18-1,-36 0 1,0-17 0,18-1-1,52-17 126,1 0-126,-1 0-15,1 0 16,35 0 0,35 0-1,-35 0 1,-35 0-16,17 18 16,-35 17-1,-35 1 1,-36 17-1,-35-18 1,1-18 0,16-17-1,19 0 17,52-35-17,18 0 1,18 35-16</inkml:trace>
  <inkml:trace contextRef="#ctx0" brushRef="#br1" timeOffset="-169576.998">3581 13582 0,'0'0'0,"0"-35"16,0 52 31,0 19-32,53 16 1,17 19-1,36 0 1,-18-18 0,18-1-1,-35-52 1,-1 0 0,-52-17-1,-36 17 16,-17 35-15,-18 18 0,-35 18-1,17 34 1,-17 1 0,17-18 15,54-52-31,-18-1 15,-1-35 1,54-35 0,0 17-16</inkml:trace>
  <inkml:trace contextRef="#ctx0" brushRef="#br1" timeOffset="-168014.468">4833 13723 0,'0'-18'16,"-18"18"-16,18-17 16,-17 17-1,-1 35 32,18-17-47,0 35 0,18 52 31,-1 1-15,-17 18 0,0-36-1,-17-53 1,-1 0 0</inkml:trace>
  <inkml:trace contextRef="#ctx0" brushRef="#br1" timeOffset="-167730.739">4868 13617 0,'0'0'0,"36"-17"0,87-1 31,-52 36-15,-1 52 0,-35 1-1,-52-18 1,-18 0 0,-36-1-1,18-34 1,35-18-1</inkml:trace>
  <inkml:trace contextRef="#ctx0" brushRef="#br1" timeOffset="-167230.675">5592 13670 0,'0'0'16,"0"-18"-1,-18 18 1,-17 0 0,-36 36-1,36-1 1,-1 18-1,36 18 1,18-54-16,17 18 16,36-17-1,0-18 1,-36-53 0,-18 0-1,-17 0 1,0 36-1,0 34 17,0 19-17,0 17 1,0-18 0,36 0-1,-1-17 1,0-18-1</inkml:trace>
  <inkml:trace contextRef="#ctx0" brushRef="#br1" timeOffset="-166898.876">5944 13635 0,'0'0'0,"0"-53"16,0 18-1,-17 17 1,-1 36 31,18-1-32,0 54 1,0-54-16,18 19 16,17 52-1,-17-53 1,-18 1-1,17-19 1,-17 1 0,-53 17-1,-17-17 1,17-18 0,35 0-1</inkml:trace>
  <inkml:trace contextRef="#ctx0" brushRef="#br1" timeOffset="-166565.588">6279 13635 0,'0'0'16,"0"-35"0,0 17-1,-17 18 1,-1 0-1,1 0-15,-1 18 16,18 34 0,0 1-1,35 18 1,0-36 0,-17 1-1,-18-1 1,-70 18 15,-19-36-15,36-17-1,18 0-15</inkml:trace>
  <inkml:trace contextRef="#ctx0" brushRef="#br1" timeOffset="-165799.58">7532 13635 0,'0'0'15,"0"-18"-15,0 1 16,0-1-1,0 0 1,-71 18 0,36 0-1,17 18-15,-52 17 16,34 36 0,36-36-1,0 36 1,53-18-1,-17-36-15,34-17 16,1-17 15,-18-54-15,-18-53 0,0-34-1,-35-19 1,0 54-1,0 52 1,-17 54 0,17 52-1,0 53 1,0-17 0,0-36-16,0 106 15,0-17 1,0-19-1,0-16 17,0-36-32,35-36 31,-17-17-31</inkml:trace>
  <inkml:trace contextRef="#ctx0" brushRef="#br1" timeOffset="-165333.246">8132 13529 0,'0'0'0,"0"-18"16,-36-17 0,1 35-1,-36 0 1,1 53-1,17 18 1,53-1 0,18 1 15,70-36-15,-18-17-1,19-36 1,-37-35-1,-16-53 1,-36 89-16,0-54 16,0 53-1,0 36 1,-18 35 0,0 17-1,18 1 1,0 0-1,18-36 1,17-35 15</inkml:trace>
  <inkml:trace contextRef="#ctx0" brushRef="#br1" timeOffset="-164968.724">8520 13159 0,'0'-18'0,"0"36"0,0-54 16,0 54 15,17 53-15,1-1-1,17 71 1,-35-17 0,0-71-16,0 52 15,0-16 17,18-19-17,-1-35 1,19-17-1,17-36 1,-36 18-16</inkml:trace>
  <inkml:trace contextRef="#ctx0" brushRef="#br1" timeOffset="-164768.872">8678 13529 0,'0'0'0,"-35"-18"0,17 18 16,36 0-1,35 0 17,35 0-17,-70 0-15</inkml:trace>
  <inkml:trace contextRef="#ctx0" brushRef="#br1" timeOffset="-164352.563">9066 13423 0,'0'0'16,"-17"-17"0,-1-1-1,0 18-15,-17 0 16,-18 35-1,0 36 1,36 17 0,34-18-1,72-17 17,-37-53-17,1-35 1,-17-53-1,-19 35 1,1-18 0,-18 36-1,0 106 1,0 17 0,0 0-1,18-17 1,17-54-1,0-17 1</inkml:trace>
  <inkml:trace contextRef="#ctx0" brushRef="#br1" timeOffset="-163636.794">9701 13123 0,'18'0'15,"-18"18"32,0 17-31,0-17-16,0 70 31,0 36-15,0-1-1,18-17 1,17-18 0,0-53-1,-17-17-15,17 17 16,18-35 0,0-35-1,-18-18-15</inkml:trace>
  <inkml:trace contextRef="#ctx0" brushRef="#br1" timeOffset="-163484.39">9648 13476 0,'-35'0'16,"70"0"-16,-87 0 0,34 0 0,18 0 31,123 0-16,1-35 1</inkml:trace>
  <inkml:trace contextRef="#ctx0" brushRef="#br1" timeOffset="-163170.166">10089 13353 0,'-35'0'16,"18"0"-1,-1 17-15,-17 54 16,35-1 0,35 1-1,71-1 1,-36-70 15,-17-17-15,-18-36-1,-35-35 1,-17 0 0,-36 17-1,-18 71 1</inkml:trace>
  <inkml:trace contextRef="#ctx0" brushRef="#br1" timeOffset="-162570.973">10742 13300 0,'-18'35'31,"18"0"-15,0 36 0,0-1-1,0-34-15,18-1 16,0-17-16,17-1 15,36 1 1,-1-36 0,-17-52-1,-18-19 1,1 1 15,-36 124-15,0 16 15,35 1-15,53 0-1,-53-53-15,18 18 16,35-53 0,-35-18-1,-53-35 1,-35-1-1,-35 36 1,34 36 0,-17 17-1</inkml:trace>
  <inkml:trace contextRef="#ctx0" brushRef="#br1" timeOffset="-162222.321">11518 13370 0,'18'0'15,"-1"0"1,1 0-16,-18-17 16,35-19-1,-17-17 1,-18 1-1,0 16 1,-53 19 0,18 70-1,0 35 1,35 0 0,35 18-1,0-53 1,36-18 15,-1-35-31</inkml:trace>
  <inkml:trace contextRef="#ctx0" brushRef="#br1" timeOffset="-161656.944">11818 12859 0,'0'0'0,"-18"0"0,1 17 47,-1 1-47,18 70 16,0 18-1,35 53 17,-35-36-17,18-17 1,-18-35 0,0-36-1,18-35 1,-18-18-1,0-52 1,35-18 0,18-18-1,17 53 1,-17 53 0,0 70-1,-35 19 1,0 16 15,-18-34-15,-53-36-1,0-17 1,0-18 0,0-35-1</inkml:trace>
  <inkml:trace contextRef="#ctx0" brushRef="#br1" timeOffset="-160990.272">12330 13212 0,'0'0'0,"17"0"31,1 0-31,-1 0 16,1-18 0,17-17-1,-35-18 1,0 35 0,-17 0-1,-36 18 1,18 71-1,-1 17 1,19 71 0,34-106-1,19 35 1,34-53 0,1-17-1,35-53 1,-36-54-1</inkml:trace>
  <inkml:trace contextRef="#ctx0" brushRef="#br1" timeOffset="-160656.836">12718 12771 0,'0'0'0,"0"-18"0,-18 0 16,-17 18 0,35 18-1,-18 52 1,18-34 0,0 70-1,0 17 1,0 18-1,18 0 1,-18-53 15,0-17-15,35-53 0,18-36-1</inkml:trace>
  <inkml:trace contextRef="#ctx0" brushRef="#br1" timeOffset="-160291.726">12947 13229 0,'18'0'62,"-18"-17"-62,17 17 16,1-18-16,-18 0 16,35-35-1,-35-17 1,0 52 0,-35 18-1,0 0 1,-1 71-1,36 17 1,0 0 0,36-17-1,16-18 1,-34-53-16</inkml:trace>
  <inkml:trace contextRef="#ctx0" brushRef="#br1" timeOffset="-159775.103">13141 13388 0,'0'-18'47,"0"1"-31,0-1-16,0 0 15,0-52 1,18-18-1,17 17 1,0 36 0,0 35-1,-17 17-15,0 36 16,-18 18 0,0-18-1,0-18 1,0-53 15,0 1-15,17-36-16,19-35 31,17 17-15,-18 36-1,18 52 1,-36 54-1,-17 35 1,-17-18 0,-1-17-1,-17-18 1,17-53 0,18-18-1</inkml:trace>
  <inkml:trace contextRef="#ctx0" brushRef="#br1" timeOffset="-159393.528">13617 13141 0,'18'0'0,"-1"0"15,-17-18 1,36-17 0,-19-18-1,-17 18 1,18 17-16,-18-17 16,-18 17-1,1 36 1,-19 52-1,19 89 17,17-35-1,35-54-15,0-70-1,-17 0-15</inkml:trace>
  <inkml:trace contextRef="#ctx0" brushRef="#br1" timeOffset="-159009.668">13811 13264 0,'0'18'16,"0"0"-16,0-1 16,0 1-1,0-36 16,0 1-31,0-19 16,0 19-16,0-36 16,0-35-1,18-1 17,52 54-17,19 53 1,-19 88-1,-52 0 1,-18-36 0,-18 18-1,-17-35 1,17-18 0,18-52 15</inkml:trace>
  <inkml:trace contextRef="#ctx0" brushRef="#br1" timeOffset="-158611.45">14358 12718 0,'0'-18'0,"18"18"16,-18 18 15,0-1-15,-18 36 0,18 35-1,-35 1 1,17-1-1,-35 35 1,53-87-16,-17 87 16,17-52-1,52-36 17,1-18-32,36-52 31,-1-18-16,-53 18-15</inkml:trace>
  <inkml:trace contextRef="#ctx0" brushRef="#br1" timeOffset="-158461.671">14358 12965 0,'0'0'0,"-18"0"0,1-18 16,87 0-1,19 18 1,16-17 0</inkml:trace>
  <inkml:trace contextRef="#ctx0" brushRef="#br1" timeOffset="-151173.509">3193 15099 0,'0'0'0,"0"-18"0,-18 1 16,0 17 31,18 17 0,0 1-47,-35 17 15,0 53 1,0 18-1,-1-18 1,36-52 0,0-1-1,0-53 17,0 1-17,53-19 1,0 19-1,18 17 17,17 0-17,-71 0-15,36 0 16,0 0 0,0-36-1,-18 1 1,-35-18-1,0 0 1,0 18 0,0 17-1,-17 54 1,-1 34 0,18 1-1,0-18 1,0 35 15,18-53-15,-1-35-1,1-35 1,17-18-16</inkml:trace>
  <inkml:trace contextRef="#ctx0" brushRef="#br1" timeOffset="-150690.623">3422 14905 0,'-18'0'0,"36"0"0,-53 0 32,35 17-1,0 1-31,70 17 15,-17 1 1,71 17 15,-89-36-31,88 19 16,1-1 0,-36-18-1,-17-17 1,-19-17-1,-69 17 17,-1 17-17,1 1-15,-54 53 16,0 34 0,19-16-1,-1 52 1,0-18-1,0-70 1,35-53 15,18-70-15</inkml:trace>
  <inkml:trace contextRef="#ctx0" brushRef="#br1" timeOffset="-145482.466">5027 15187 0,'0'-18'16,"0"1"15,0-1 0,-18 18 32,-17 0-63,18 0 15,-19 18-15,19-18 0,-54 17 16,0 19-1,19 17 17,16-18-17,54 18 1,35 0 0,17-18-1,54-35 1,-1-53-1,-87 35-15</inkml:trace>
  <inkml:trace contextRef="#ctx0" brushRef="#br1" timeOffset="-145065.921">5345 14817 0,'0'0'0,"0"-36"16,0 54 30,0 0-46,0 17 16,0 53 0,0 18-1,0 0 1,0 0 0,0-36-1,-18 1 1,0-54-1,1 1 1,17-53 0,0 17-1,35-17-15</inkml:trace>
  <inkml:trace contextRef="#ctx0" brushRef="#br1" timeOffset="-144633.346">5574 15187 0,'18'0'15,"-1"0"1,1 0-16,-18-18 0,35 1 15,-17-36 1,-18 18 15,0-1-15,-53 54 15,0 35-15,18 17-1,17-17 1,18 0 0,18 0-1,35-18 1,-36-17-16,54 0 16,-18-18-1,17-53 1</inkml:trace>
  <inkml:trace contextRef="#ctx0" brushRef="#br1" timeOffset="-144084.443">5980 15081 0,'0'-17'31,"-18"-1"-15,0 18-1,-35 0 1,18 18 0,0 35-1,17-1 1,18 19-1,18 17 1,17-35 0,18-18-1,-18-35 17,-17-17-17,0-1-15,-1-52 16,1-1-1,-18 0 1,0 36 0,0 53 15,0-1-31,0 19 16,0 34-1,0-17 1,0-18-1,17-35 1,1 0-16</inkml:trace>
  <inkml:trace contextRef="#ctx0" brushRef="#br1" timeOffset="-143769.323">6262 15152 0,'0'0'0,"17"0"15,1 0 1,17 35 0,18 36-1,-17-18 1,-19-1 0,-17-69 30,0-1-30,-17 1-16,17-1 0,0-53 16,0-17 15,17 53-15,18 0-1,18 35-15</inkml:trace>
  <inkml:trace contextRef="#ctx0" brushRef="#br1" timeOffset="-142869.966">7355 15169 0,'0'0'0,"0"-17"16,0-1 15,-17 18-15,-19 0-16,-34 0 31,-1 18-15,1 35-1,52 0 1,18-36-16,18 54 16,52-18-1,19-36 1,-37-17 0,1-35-1,0-71 1,-17-35-1,-36-18 1,0 54 0,0-37-1,0 72 1,0 70 15,0 88-15,0-17-1,0 34 1,0-16 0,0 17-1,0-36 1,0 1 0,0-18-1,0-36 1,17-17-1</inkml:trace>
  <inkml:trace contextRef="#ctx0" brushRef="#br1" timeOffset="-142320.217">7832 15046 0,'0'0'0,"0"-35"32,-36 17-17,-17 0 1,18 18 0,-18 0-1,0 53 1,0 0-1,36-17-15,17 34 16,0-17 0,35 18-1,36-54 1,-18-17 15,17-35-15,-17-36-1,-18 1 1,-17-1 0,-18 54-1,-35 70 17,17-18-17,18-18-15,-18 54 16,18-18-1,36 0 1,-1-53 0,18 0-1</inkml:trace>
  <inkml:trace contextRef="#ctx0" brushRef="#br1" timeOffset="-141887.657">8326 14658 0,'0'0'0,"0"-18"16,0 1-1,0 52 16,0 0-15,0-17-16,0 52 16,0 19-1,0 16 1,0 1 0,-18-18 15,0 1-16,18-19 1,18-17 0,17-18-1,18-35 1,18-35 0,-1-18-1,-52 18-15</inkml:trace>
  <inkml:trace contextRef="#ctx0" brushRef="#br1" timeOffset="-141721.608">8396 15081 0,'0'0'0,"-35"0"0,0 0 16,-1 0 0,36-17-1,71 17 16,-1-36-15,1 19-16</inkml:trace>
  <inkml:trace contextRef="#ctx0" brushRef="#br1" timeOffset="-141206.016">8855 14958 0,'0'0'0,"0"-18"16,0 0-1,0 1 17,-36 17-32,19 0 15,-54 17 1,1 19 15,17 17-15,35-18-16,18 36 15,35-19 1,18-34 0,36 0-1,-19-36 1,-17-17-1,-18-53 1,-35 35 0,0 35-1,0 36 1,-35 35 0,35 0-1,53-1 16,17-34-15,-34-18 0,-1-18-16</inkml:trace>
  <inkml:trace contextRef="#ctx0" brushRef="#br1" timeOffset="-133050.903">247 16581 0,'0'0'0,"18"0"15,-18-18 32,-18 36 47,18-1-94,-18 1 16,1 35-16,-1 35 15,0-53 1,1 53 0,-1-17-1,18-18 1,0-18-1,0-17 1,18-18 31,-1 0-31,36 0-1,0 0 1,18 0-1,-36 0-15,18-35 16,-18 17 0,18-35-1,-18-53 17,-35 18-17,0 17 1,0 36-1,0 53 17,0 35-17,0 35 1,18 18 0,-18-18-1,18-18 1,-18-52-16,0 17 15,0-52 32,0-1-47,0-17 16</inkml:trace>
  <inkml:trace contextRef="#ctx0" brushRef="#br1" timeOffset="-132502.412">706 16387 0,'0'-36'16,"0"72"-16,-18-89 16,0 53-1,18 17 1,0 19-1,36 16 1,34 19 0,-35-53-16,18 35 15,53 35 1,-35 0 15,-18-53-15,-18-17-1,0-36 1,-17-35 0,-18 36-1,0-1 1,-35 53 0,-1 18-1,1 18 1,-53 88-1,-18-1 1,-18-34 0,36-36-1,53-53 1,17-35 15,18-53-15,0 36-16</inkml:trace>
  <inkml:trace contextRef="#ctx0" brushRef="#br1" timeOffset="-126628.71">1958 16757 0,'-18'-35'15,"18"-1"1,0 19 0,0 34 124,0 1-140,0 0 16,-17 35 0,17 17-1,-18-35-15,-17 107 16,-1-37-1,1-34 1,0-1 0,35-52-1,-18-18 1,18-18 0,53-70-1,-18 18 1</inkml:trace>
  <inkml:trace contextRef="#ctx0" brushRef="#br1" timeOffset="-126195.321">1940 16757 0,'0'0'0,"-17"0"0,17-53 15,35 0 1,35 18 0,36 35-1,-53 0 1,35 17 0,1 36 15,-36 36-16,-36 34 1,-17-17 0,-35-18-1,-53-17 1,-36-18 0,-17-18-1,18-35 1,70 17-1,17-17 1,36-17 0,18-1-16</inkml:trace>
  <inkml:trace contextRef="#ctx0" brushRef="#br1" timeOffset="-125664.322">2699 16951 0,'0'0'0,"0"-18"16,17 1-1,-17-1 1,-35 18 15,-18 0-15,36 18-16,-54 52 15,36-17 1,17 18 0,71-1-1,18-52 16,-1-18-15,18-53 0,-35-35-1,-35 17 1,-18 18 0,0 18-1,0 70 1,-18 36-1,18 17 1,0-17 0,18-36-1,-18-17 1,35-18 0</inkml:trace>
  <inkml:trace contextRef="#ctx0" brushRef="#br1" timeOffset="-125281.343">3087 16598 0,'0'0'0,"0"-17"0,-18-19 15,18 54 16,0 17-15,0 36 0,0-18-1,0-18-15,0 71 16,0-36 0,-17 36-1,17 0 1,0-35 15,35-36-15,18-18-1,35-52 1,18-53 0,-89 70-16</inkml:trace>
  <inkml:trace contextRef="#ctx0" brushRef="#br1" timeOffset="-125114.552">3246 16880 0,'0'0'0,"-53"0"15,17-17 1,89 17 31,35-18-47,-17 0 15</inkml:trace>
  <inkml:trace contextRef="#ctx0" brushRef="#br1" timeOffset="-124632.537">3792 16757 0,'0'0'0,"0"-18"16,0 1-1,-35 17 1,-53 0 0,35 35-1,-18 53 1,18 0-1,71 1 1,35-54 15,88 0-15,-53-70 0,-35-53-1,-35 35 1,-18-18-1,0 53 1,-18 54 0,1 34-1,17 1 1,35-1 0,35-34-1,1-36 1</inkml:trace>
  <inkml:trace contextRef="#ctx0" brushRef="#br1" timeOffset="-124265.639">4445 16651 0,'0'0'0,"-18"-18"15,1-34 1,-1 34 0,0 18-1,18 18 1,-17 52 0,17 1-1,-18 52 1,18 18-1,0-53 1,0 18 15,0-35-15,0-54-16,0 19 16,18-89 15</inkml:trace>
  <inkml:trace contextRef="#ctx0" brushRef="#br1" timeOffset="-123933.833">4392 16633 0,'0'0'0,"-18"-88"16,18 53-1,18 17 1,53 36-1,17 35 1,-18 35 15,-17 36-15,-53-1 0,0 1-1,-35-54 1,-36 1-1,-34-18 1,52-36 0,17-17-1,36-35 1</inkml:trace>
  <inkml:trace contextRef="#ctx0" brushRef="#br1" timeOffset="-123550.512">4921 16898 0,'0'0'0,"36"18"31,-19-18-15,1 53-1,-18 0 1,0 17 0,-18 1-1,1-36 1,17-53 15,0-17-15,17-88-1,1 34 1,17-17 0,18 36-1,-35 70 1</inkml:trace>
  <inkml:trace contextRef="#ctx0" brushRef="#br1" timeOffset="-123349.884">5239 16827 0,'0'0'0,"17"0"16,1 36-1,0 17 1,-18 17 0,0-34-1,0 16 1,0-34-1,0-36 1</inkml:trace>
  <inkml:trace contextRef="#ctx0" brushRef="#br1" timeOffset="-123210.282">5292 16563 0,'-36'-71'31,"72"142"-31,-89-142 16,53 89 0</inkml:trace>
  <inkml:trace contextRef="#ctx0" brushRef="#br1" timeOffset="-122818.853">5521 16827 0,'0'0'0,"18"0"16,-1 18 0,-17 0-1,18 35 1,0 17-1,-1 1 1,1-36 0,-18-17-1,17-18-15,1 0 16,0-36 0,-1-52-1,1-35 1,0-1-1,-18 54 1,0 34 0,-18 36-1</inkml:trace>
  <inkml:trace contextRef="#ctx0" brushRef="#br1" timeOffset="-122452.647">5909 16845 0,'18'0'16,"-1"-18"0,-17 1-1,18-1-15,-18-17 16,0 17-16,0-52 15,0 52 1,-18 0 0,-17 18-1,0 71 17,35 17-17,0 18 1,35-18-1,0-52 1,18-19 0,-35-17-16</inkml:trace>
  <inkml:trace contextRef="#ctx0" brushRef="#br1" timeOffset="-122119.458">6138 17022 0,'0'-18'16,"0"0"-16,0 1 16,0-1-16,0-70 15,0 17 1,36-35 15,17 36-15,35 52-1,-18 36 1,18 70 0,-35 71-1,-53-89 1,-35 1 0,0-18-1,0-36 1,35-34-1</inkml:trace>
  <inkml:trace contextRef="#ctx0" brushRef="#br1" timeOffset="-121386.866">6985 16510 0,'0'0'16,"0"-18"-16,18 1 15,-18-1 1,-18 53 15,0 18-15,1 53 0,-1 0 15,18-71-31,0 71 15,0 53 1,-18-89 0,18-17-1,-17-35 1,-1-36 0,1-35-1,-1-52 1</inkml:trace>
  <inkml:trace contextRef="#ctx0" brushRef="#br1" timeOffset="-121171.356">6562 16510 0,'0'0'0,"0"-35"31,17-1-15,54 19-1,35 17 1,-36 0 0,36 0-1,18 0 1,-107 0-16</inkml:trace>
  <inkml:trace contextRef="#ctx0" brushRef="#br1" timeOffset="-120421.773">7250 16704 0,'0'0'0,"17"35"32,18-35-17,-17-35 1,0 0 0,-18-18-1,0 18 1,-18 35-1,0 0 1,18 17-16,-35 36 16,18 0-1,17 53 1,0-18 0,35-17-1,18-36 16,0-17-15,0-54 0,-18-17-1,35-70 1,-17 17 0,-35-17-1,-18 105 1,-35 18 15,35 53-15,-18 0-1,18-36-15,0 89 16,18-53 0,-1 18-1,-17-1 1,0-34 15,-17-1-15,-19-35-1,-16 0 1,-1-18 0</inkml:trace>
  <inkml:trace contextRef="#ctx0" brushRef="#br1" timeOffset="-119956.005">8149 16298 0,'0'18'32,"0"0"-17,0-1-15,0 1 16,0 17 0,0 18-1,-17-18-15,-1 18 16,0 53-1,18 0 1,-17 0 0,17-18-1,0-35 1,17 0 0,19-36-1,16-17 16,19-52-15,0-37 0,-54 54-16</inkml:trace>
  <inkml:trace contextRef="#ctx0" brushRef="#br1" timeOffset="-119755.951">7955 16704 0,'0'0'0,"-18"0"16,18-18 15,18 18-31,53-17 16,-18-1 0,35 0-1,-18 18 1</inkml:trace>
  <inkml:trace contextRef="#ctx0" brushRef="#br1" timeOffset="-119574.209">8431 16616 0,'0'0'0,"0"17"16,0 19-1,0 34 1,0-17-1,0 18 1,-17-54 0</inkml:trace>
  <inkml:trace contextRef="#ctx0" brushRef="#br1" timeOffset="-119424.576">8537 16369 0,'0'0'0,"0"-18"0,0-17 31</inkml:trace>
  <inkml:trace contextRef="#ctx0" brushRef="#br1" timeOffset="-119041.391">8643 16845 0,'18'0'16,"-18"-18"-1,0-52 1,0-1-1,17 18 1,19-17 15,-1 52-31,35-17 16,-17 35 0,0 53-1,-17 17 1,-36 1-1,0-18 1,17 17 0,1-70 15,-18-17-31</inkml:trace>
  <inkml:trace contextRef="#ctx0" brushRef="#br1" timeOffset="-118459.082">9172 16457 0,'0'0'0,"-17"0"32,17 18-32,-18-18 15,18 17-15,-18 36 16,18 0-1,0-35 1,36-1 0,-1-34-1,-18-36 1,1 18 0,-18 17-16,18-17 15,-18 17 1,-36 53 15,36-17-15,-17 53-16,17 70 31,0 35-15,35 18-1,-35-18 1,0-70-1,-18 0 1,-17-53 0,-18-35-1,-17-18 1,34-18 0,19-53-1,17-34 1,53-36-1,70-36 1,71 36 0</inkml:trace>
  <inkml:trace contextRef="#ctx0" brushRef="#br1" timeOffset="-76522.86">9737 16757 0,'-18'0'16,"0"0"-1,1 0 17,-1 0-17,-17 0 1,17 0 0,36 0 46,-1 0-62,89 0 16,53-18 15,-18 1-15,-35-1-1,-18 18 1,-53-18-1,-52 18 48</inkml:trace>
  <inkml:trace contextRef="#ctx0" brushRef="#br1" timeOffset="-76092.639">10195 16581 0,'0'0'0,"-35"-36"31,53 36 16,-1 18-47,36 0 16,0-1 0,53 18-1,-88-17-15,34 17 16,19-17-1,-53 17 1,-18-17 0,-53 17 15,-35 18-15,35-18-1,-53 54 1,53-54-1,35-17 1,36-18-16</inkml:trace>
  <inkml:trace contextRef="#ctx0" brushRef="#br1" timeOffset="-74907.547">11377 16404 0,'0'0'0,"-18"0"15,1-17 1,-1 17 0,18 17 343,0 1-343,0-1-1,0 1 1,18 53-1,-18-36-15,35 71 16,-17-18 0,35 53-1,-53-88 1,0-18 0,-36 1-1,-52-36 1,-71 0-1,36-36 1,52 19 0,54-1-1,87-17 17,-34 17-32</inkml:trace>
  <inkml:trace contextRef="#ctx0" brushRef="#br1" timeOffset="-74395.775">10848 16404 0,'0'0'0,"-35"0"16,-1 0 0,72 0 15,87-17-15,1-1-1,105 0 1,-35 1-1,-88-1 1,-89 18-16,19 0 16,-54 0 31,18 18-47</inkml:trace>
  <inkml:trace contextRef="#ctx0" brushRef="#br1" timeOffset="-73929.442">12047 16387 0,'-17'-18'31,"17"36"16,0-1-47,0 1 15,0 52 1,0 1 0,0 35-1,0-36 1,0 18-1,0-52-15,0-1 16,0 0 0,0-70 15</inkml:trace>
  <inkml:trace contextRef="#ctx0" brushRef="#br1" timeOffset="-73546.711">11994 16439 0,'0'0'0,"-17"-35"15,17-18 1,17 36 0,54 17-1,35 0 1,-18 35-1,-35 0 1,-18 36 0,-17-1-1,-18 18 1,-35-17 0,-36 17-1,18-35 16,-17-35-15,17-1 0,0-17-1,35-17 1,18-1-16</inkml:trace>
  <inkml:trace contextRef="#ctx0" brushRef="#br1" timeOffset="-73180.784">12506 16387 0,'0'0'16,"0"-18"0,0 36 31,18-1-47,-18 18 15,17 18 1,-17 71-1,-17-54 1,17-34-16,0 17 16,0-1-1</inkml:trace>
  <inkml:trace contextRef="#ctx0" brushRef="#br1" timeOffset="-72614.88">12559 16316 0,'0'0'0,"-18"-71"32,36 36-17,0 35-15,70 0 16,35 0-1,-70 0 1,18 35 0,-71 18-1,-18-35-15,-17 17 16,-53 1 0,17-1-1,36-18 1,70-17-1,71 0 17,-36 18-17,1 17 1,-18 18 0,-36 35-1,-17 1 1,-17-36-1,-54 17 1,-52-17 0,-1-53-1,71 0 1,1-35 0,52-18-1,52-35 1,-16 70-1</inkml:trace>
  <inkml:trace contextRef="#ctx0" brushRef="#br1" timeOffset="-72182.219">13317 16334 0,'0'0'0,"0"-18"31,0 0-16,-35 18-15,17 0 32,-17 0-17,-18 53 1,18-35-16,-18 52 16,35-17-1,18 53 1,71-18-1,17-17 1,36-53 0,-54-36-1,1-35 1</inkml:trace>
  <inkml:trace contextRef="#ctx0" brushRef="#br1" timeOffset="-40831.852">18274 617 0,'0'18'47,"-18"-18"-15,1 0-17,-19 0 1,-17 0-1,-17 0 1,52 0 0,1 0-1,-1 0 32,18 18 16,0-1-48,-18 19 1,18-19 0,-17 18-1,-1 18 1,0-17-1,18-19-15,0 19 16,0-1 0,0-18-1,18-34 79,0 17-94,-18-18 16,17 18-1,19 0 1,-19 0-16,36 0 16,-18 0-1,18 0 1,-35 18-1,-18-1 1,0 19 0,0-1-1,-35 0 1,-18-17 0,0 0-1,0-18 1,0 0-1,35 0 17,36-36-32</inkml:trace>
  <inkml:trace contextRef="#ctx0" brushRef="#br1" timeOffset="-40150.938">18344 370 0,'-17'0'0,"34"0"0,-34 18 47,17 0-32,0-1 1,35 36-1,18 0 1,-35-18-16,70 36 16,0 0-1,-17-19 1,-1 1 0,-35-53-1,-17 18 1,-36-18 62,1 18-78,-19-1 16,-16 19-1,34-19-15,-106 54 16,1 35-1,-18 17 1,35-35 0,18-17-1,35-54 1</inkml:trace>
  <inkml:trace contextRef="#ctx0" brushRef="#br1" timeOffset="-37054.671">19614 635 0,'0'-18'16,"-17"18"15,-1 0 0,1 18-15,-1 0-1,-17 35 1,17 17 0,0 18-1,1 0 1,-19 18 0,36-53-1,-17-17 1,17-19-1,0 1 1,0-36 0,0 1-16,0-36 15,17 17 1</inkml:trace>
  <inkml:trace contextRef="#ctx0" brushRef="#br1" timeOffset="-36523.15">19562 600 0,'0'-18'15,"17"18"17,-17-18-32,18 18 15,17-17 16,18 17-31,0 0 32,0 0-17,0 35 1,-36 0 0,-17 18-1,0 18 1,-17-54-16,-19 36 15,-16-17 1,-19-1 0,0-17-1,19-18 1,16 0 0,36-18-1</inkml:trace>
  <inkml:trace contextRef="#ctx0" brushRef="#br1" timeOffset="-35839.748">20126 653 0,'-18'0'15,"1"0"1,-1 0 0,0 0-1,-17 17 1,17 19-1,-34 52 1,34-35 0,18-36-16,0 71 15,0-17 1,35-18 0,36-18-1,17-35 1,0-35 15,0-18-15,-17-35-1,-36 0 1,-52 17 0,-36 18-1,-71 36 1,54 17-1,52 0 1,18 17-16</inkml:trace>
  <inkml:trace contextRef="#ctx0" brushRef="#br1" timeOffset="-35406.751">20902 723 0,'0'0'0,"0"18"78,-18-18-62,1 35-16,-36 36 16,0-1-1,-18 36 1,18-35-1,18-1 17,35-35-17,18-35 1,-1-17 0,1-1-16</inkml:trace>
  <inkml:trace contextRef="#ctx0" brushRef="#br1" timeOffset="-35157.8">20867 706 0,'0'0'0,"-18"-18"16,36 36 31,-1-1-32,1 1-15,17 17 16,1 18 0,-1-18 15,-17-35-31,-1 18 16,1-18-16</inkml:trace>
  <inkml:trace contextRef="#ctx0" brushRef="#br1" timeOffset="-34641.067">21114 776 0,'0'0'0,"-18"18"47,0-1-47,1 1 15,-1 0 1,18-1-1,0-34 32,0-19-31,18-34 0,17-1-1,0 1 1,1 52-1,17 36 1,-1 35 0,-34 0-1,0-1 1,-18 19 0,0 0-1,0-54-15,-18 54 16,0 17-1,1-17 1,-1-1 15,18-17-15,-17-35 0,34-36 15</inkml:trace>
  <inkml:trace contextRef="#ctx0" brushRef="#br1" timeOffset="-26328.942">19720 1834 0,'-17'18'0,"-1"-18"15,0 18 1,-17-1 0,53-17 46,-1 0-46,36 0-1,18 0 1,-1 18 0,1-18-1,-53 0-15,17 0 16,-35-18 78,17 1-79</inkml:trace>
  <inkml:trace contextRef="#ctx0" brushRef="#br1" timeOffset="-24692.792">21026 1870 0,'17'0'0,"-17"-18"94,-17 18-79,-1 0-15,18-18 16,-35 18-16,-18 0 15,0 0 17,-18 18-17,54 0-15,-36 17 16,53 18 0,0 0-1,35-18 1,36-17-1,-54-18-15,54 0 16,-18-36 0,-18-16-1,0 16 1,-35 1 0,0 53 46,0-1-46,0 19-1,18-1 1,-1 0 0,1-35-16,0 0 15,52 0 1,-34-18-1,16-17 1,-16-35 0,-36-19-1,0-16 1,-18 16 0,0 36-1,-17 18 1,-18 18-1,0 17 17,0-18-17,-70 18 1,52 0 0,-17 18-1,0 17 1,17 35-1,1 19 1,35-36 0,17 35-1,18-35 1,0 17 0,0-17-1,35 0 1,1 0-1,34-18 17,-17 0-17,18 1 1,17-36 0,18 17-1,-18-17 1,0 0-1,-17-35 1,-1 0 0,-17-18-1,0-35 1,-35 0 0,-18-36-1,-18 89 1,0 17-1,-17 18 1</inkml:trace>
  <inkml:trace contextRef="#ctx0" brushRef="#br1" timeOffset="-24125.383">21872 1587 0,'-17'0'31,"-1"0"-16,18-17-15,-18 17 32,18 17-1,-17 1-31,-19 35 16,19 18-1,-1 34 1,0-16-1,-17-19 1,18-17 0,17-18 15,0-52 0,0-1-15,0 0-16,0 1 0</inkml:trace>
  <inkml:trace contextRef="#ctx0" brushRef="#br1" timeOffset="-23875.889">21749 1587 0,'0'-17'15,"0"-1"-15,17 1 16,19-1 0,-19 0-1,54 18 1,-1 0 0,19-17-1,-19 17 1,-17 0-1</inkml:trace>
  <inkml:trace contextRef="#ctx0" brushRef="#br1" timeOffset="-23625.927">21907 1799 0,'0'0'0,"-35"53"31,53-53 0,-1 0-15,1 0 0,70 0-1,-35 0 1,-17-18-16,16 18 0</inkml:trace>
  <inkml:trace contextRef="#ctx0" brushRef="#br1" timeOffset="-23417.779">22366 1799 0,'0'18'15,"18"-1"1,-18 1-1,0 0 1,17-1-16,-17 19 16,0-1-1</inkml:trace>
  <inkml:trace contextRef="#ctx0" brushRef="#br1" timeOffset="-23253.444">22419 1658 0,'0'0'15,"0"-71"1,0 54 0,-18 17-1,36 17 16</inkml:trace>
  <inkml:trace contextRef="#ctx0" brushRef="#br1" timeOffset="-22844.508">22560 1940 0,'0'0'0,"0"-17"47,0-1-47,0-17 16,0-18 0,18-18-1,17 36 1,36 35-1,-1 18 1,1 35 0,-36 17 15,-17-35-31,-18 18 31,0-35-31,0 0 16,0-1-1,-18-17 1</inkml:trace>
  <inkml:trace contextRef="#ctx0" brushRef="#br1" timeOffset="-22177.668">23177 1764 0,'0'0'16,"0"-18"-16,0 1 15,-52-1 32,16 0-31,-17 18-1,0 36 1,1 34 0,34 1-1,36-1 1,17-17 0,0-35-1,18-18 1,-18-18-1,-17 1-15,17-72 16,0-16 0,-17-19-1,-18 1 17,0 17-17,0 53 1,0 35-1,0 36 17,-18-1-17,18 72 1,-17 16 0,-1 1-1,18 0 1,0 0-1,0-35 1,0-19 0,0-34-1,0-36 1</inkml:trace>
  <inkml:trace contextRef="#ctx0" brushRef="#br1" timeOffset="-21446.869">23671 1552 0,'-17'0'15,"-1"0"32,18 18-47,-35 52 31,17-52-31,1 70 16,-19 0 0,19-17-1,-1-36 1,0 1 0,18-54 15,0-17-16,0-54 1,36-16 0,34-37-1,1 1 1,-18 53 0,-36 71-16,19-19 15,-1 36 16,0 53-15,-17 35 0,-1 36-1,-17-54 1,0-34-16,-17 52 16,17 0-1,0-17 1,0-18-1,0-36 1,0-34 15</inkml:trace>
  <inkml:trace contextRef="#ctx0" brushRef="#br1" timeOffset="-21229.525">23601 1764 0,'0'0'0,"-35"0"0,17 0 16,-35 0-1,53-18 1,35 18 0,53 0-1,18 0 1,-70 0-16,16-17 15,37-19 1</inkml:trace>
  <inkml:trace contextRef="#ctx0" brushRef="#br1" timeOffset="-20861.998">24077 1393 0,'0'0'0,"-18"-35"32,18 18-17,-17 17 1,17 17 0,0 18-1,0 18 1,0 36-1,0 16 1,0-16 0,0-1-1,0-71-15,0 19 16,0 17 0,0-36-1,0-34 16</inkml:trace>
  <inkml:trace contextRef="#ctx0" brushRef="#br1" timeOffset="-20314.411">24289 1305 0,'0'0'0,"0"-17"31,0 34 32,0 1-63,0 0 15,0 17 1,-18 18-1,0 35 1,18 18 0,-17 0-1,-1-1 1,1-16 0,17-72-16,-18 36 15,18-35 1,-18-1-1,18-34 32,0-1-47</inkml:trace>
  <inkml:trace contextRef="#ctx0" brushRef="#br1" timeOffset="-19331.359">19791 2910 0,'0'0'0,"-35"36"31,17-36-31,18 17 16,-18-17-1,71 0 17,18 0-17,70 0 1,-35 0 0,-53 0-1,-36 0-15,1 0 63,17-17-63</inkml:trace>
  <inkml:trace contextRef="#ctx0" brushRef="#br1" timeOffset="-17968.547">21325 3104 0,'0'-17'16,"0"-1"0,0 1-1,-17-1 1,-19 0-1,1 18 1,-35 0 0,17 0-1,17 18-15,-16 35 16,52 0 0,0-18-1,70-17 1,-17-18-1,0-18 1,-18-35 0,-17-17 15,-18 34-15,0 54 15,0 0-16,0-1 1,35 18 0,18-17-1,0-18 1,-18-18 0,-17 18-16,0-52 15,17-37 1,-35-17-1,0 1 1,0-1 0,-53 18 15,18-1-15,-36 37-1,18 52 1,-17 17-1,34 1 1,-17 35 0,0 0-1,-35 35 1,18 0 0,17-17-1,18-1 1,17 1-1,18 35 1,0-54 0,35 37 15,-17-19-15,17-35-1,0 1 1,1-19-1,-1 1 1,18 0 0,0-18-1,0 0 1,0 0 0,-1 0-1,1 0 1,-17-36-1,34 1 1,-17-35 0,0-1-1,-35-17 17,-18 17-17,-36 36 1,19 35-1,-1 0 1</inkml:trace>
  <inkml:trace contextRef="#ctx0" brushRef="#br1" timeOffset="-17419.006">22172 2699 0,'0'0'0,"0"-18"16,-18 36 78,1-18-94,17 17 0,-35 72 15,-1-1 1,19 18 15,17-1-15,-18-16-1,18-36 1,0-36 0,0-34-1,0-1 1,0-53 0</inkml:trace>
  <inkml:trace contextRef="#ctx0" brushRef="#br1" timeOffset="-17202.913">22049 2646 0,'0'-53'0,"0"106"0,17-159 15,36 53 1,18 0 0,-1 36 15,18 17-16,-17 0 1,-36 35 0,-35-18-16</inkml:trace>
  <inkml:trace contextRef="#ctx0" brushRef="#br1" timeOffset="-17003.875">22049 2893 0,'-18'17'15,"36"-34"-15,-36 52 0,18-17 16,0-1 0,53-17-1,53 0 1,-18 0 0,0-35 15,-53 17-31</inkml:trace>
  <inkml:trace contextRef="#ctx0" brushRef="#br1" timeOffset="-16836.865">22560 2893 0,'0'0'15,"0"17"1,0 1 0,-18 35-1,18-35-15,0-1 16,-17 54-1,17-36 1,-18-35 0</inkml:trace>
  <inkml:trace contextRef="#ctx0" brushRef="#br1" timeOffset="-16670.782">22542 2805 0,'0'0'0,"36"-71"15,-36 0 1,0 36 0,17 53 15,1-18-31</inkml:trace>
  <inkml:trace contextRef="#ctx0" brushRef="#br1" timeOffset="-16304.477">22719 3104 0,'18'18'16,"-18"-36"15,0-17-16,0-18 1,17-17 0,18 17-1,18 35 1,18 53 0,-18 18-1,-18 0 1,-17 18-1,-18-54-15,0 19 16,0-19-16,-18 19 16</inkml:trace>
  <inkml:trace contextRef="#ctx0" brushRef="#br1" timeOffset="-15638.517">23336 2999 0,'18'-53'32,"-18"35"-32,0 0 15,-35 18 1,-1-17-1,-34 17 1,17 53 0,0 0-1,35-18-15,18 18 16,18 35 0,35-53 15,0-35-16,17-17 1,-17-19 0,18-69-1,-18-37 1,0-87 0,-53 88-1,0 35 1,0 53-1,0 36 1,-18 17 0,0 0-1,1 70 1,-1 36 0,18 53-1,0-1 1,0-34 15,0-18-15,-18 0-1,1-71 1,17-17 0,0-36 15</inkml:trace>
  <inkml:trace contextRef="#ctx0" brushRef="#br1" timeOffset="-15256.286">23971 2558 0,'0'0'0,"-35"-36"32,17 54 15,18 0-32,0-1-15,-17 71 16,17-52-16,-18 34 15,-17 54 1,35-18 0,-18-1-1,18-34 1,0-53 0,-18-36 15</inkml:trace>
  <inkml:trace contextRef="#ctx0" brushRef="#br1" timeOffset="-14705.246">23918 2611 0,'0'0'0,"0"-18"15,0-53 1,0 1-1,71 17 1,-1 35 0,-17 36-1,-17 17 1,-19 36 0,-17-1-1,-53 1 1,0-18-1,1-18 17,52-17-17,0-1 1,52-17 0,19 36-1,-36-1 1,-17 35-1,-18 1 1,-18 0 0,-35-1-1,-35-17 1,0-53 0,0 0-1,17 0 1,18-35 15,36-1-31,34-34 16</inkml:trace>
  <inkml:trace contextRef="#ctx0" brushRef="#br1" timeOffset="-13857.758">24377 2840 0,'0'0'0,"-18"0"47,18 17-47,0 1 15,-17 17 1,-1-17-16,18 35 15,0 0 1,35-35 0,1-18-1,16 0 1,-16-36 0,-19-17-1,1-17 1,-18 17-1,0 18 17,0 52-1,-35 18-15,35-17-16,-18 53 15,0 17 1,1 18-1,-1 0 1,18-1 0,-17 1-1,-1-35 1,0-18 0,1-36-1,-1 1 1,-17-18-1,17 0 1,0-53 15,1-18-15,17 1 0,35-36-1,0 18 1,36-18-1,-18 53-15</inkml:trace>
  <inkml:trace contextRef="#ctx0" brushRef="#br1" timeOffset="-13342.083">24888 2787 0,'0'-18'16,"18"18"0,-18-17-1,18-1 1,-1 0-1,-17 1 1,-17 17 15,-1 0 1,0 0-32,1 17 15,-36 19 1,18-1-1,35 18 1,0 0 0,53 0-1,-53-36 1,35 36 0,-35-17-1,-53-19 1,-18-17-1,-52-17 1,88 17-16</inkml:trace>
  <inkml:trace contextRef="#ctx0" brushRef="#br1" timeOffset="-12265.846">19950 4498 0,'0'0'0,"-18"0"16,-17 0 0,17 0-1,36 0 63,-1 0-62,36 0-16,53 0 31,-53 0-31,53 0 16,-18 0-1,-35 0 1,-53-18 62,0 1-62</inkml:trace>
  <inkml:trace contextRef="#ctx0" brushRef="#br1" timeOffset="-10813.434">21343 4198 0,'0'0'0,"0"-18"31,-18 18-15,1 0-1,-1 18-15,-35 70 16,36-35 0,-19 35-1,19 1 1,17-37 0,-18-34 15,18-36-16,0 1 1,18-36 0,-1-53-1,36-53 1,0 1 0,-35 105-16,35-71 15,-18 71 1,0 71-1,1 52 1,-1 19 0,-35 16-1,0 19 1,0-18 15,-18-18-31,1-17 16,17-19 15,-18-34-15,18-36-1</inkml:trace>
  <inkml:trace contextRef="#ctx0" brushRef="#br1" timeOffset="-10628.979">21255 4322 0,'0'0'0,"-18"0"0,1 0 15,34 0 1,54 0 0,17 0-1,35-36 16</inkml:trace>
  <inkml:trace contextRef="#ctx0" brushRef="#br1" timeOffset="-10081.609">21819 4269 0,'-17'0'47,"-1"17"-31,18 1-16,-18 0 15,1-1-15,17 18 16,0 36 0,17-36-1,19 1 16,34-36-15,1-18 0,-1 0-1,-17-52 1,18-1 0,-54 1-1,-17 34 1,0 54 15,-17 0-15,17-1-16,-18 19 15,1 34 1,-1-17 0,18 0-1,18-18 1,17-35 15,35 0-15,-34-35-16</inkml:trace>
  <inkml:trace contextRef="#ctx0" brushRef="#br1" timeOffset="-9681.374">22542 3898 0,'0'0'0,"0"-17"0,0-1 15,0 0 1,0 54 15,0-1-15,0 35 15,-35 19-31,18 16 31,-1 1-15,18-88-16,-18 70 16,18-17-1,0-18 1,0-18-1,18-35 1,17 0 0,36-35-1,-18-1-15</inkml:trace>
  <inkml:trace contextRef="#ctx0" brushRef="#br1" timeOffset="-9498.415">22472 4251 0,'0'0'0,"18"0"31,-1 0-15,54 0-1,-1-18 1,-52 1-16</inkml:trace>
  <inkml:trace contextRef="#ctx0" brushRef="#br1" timeOffset="-8900">22878 4198 0,'-18'0'62,"0"0"-62,1 0 16,17 18-16,-18-18 0,-17 35 15,0 36 1,35-1 15,52 1-15,1-18 0,0-53-1,0-18 1,-18-53-1,-35-17 1,0 35 0,-35-17-1,18 34 1,-1 19 0</inkml:trace>
  <inkml:trace contextRef="#ctx0" brushRef="#br1" timeOffset="-8483.407">23460 4004 0,'0'0'0,"0"-18"0,-18-17 16,0 0-1,1 35 1,-1 17 0,1 36-1,-19 53 1,19 0-1,17 18 1,-18-36 15,18-35-15,-18 35 0,18-71-1,36-52 16,-1 0-15</inkml:trace>
  <inkml:trace contextRef="#ctx0" brushRef="#br1" timeOffset="-8182.636">23760 4004 0,'0'-35'0,"0"70"0,0-123 15,-36 35 1,36 18-1,-17 35 1,-1 0-16,0 53 16,-17 52 15,0 1-15,35 18-1,0-18 1,-18-18-1,1 0 1,17-53 0,0-52-1</inkml:trace>
  <inkml:trace contextRef="#ctx0" brushRef="#br1" timeOffset="-8000.793">23495 4269 0,'0'0'0,"-35"0"0,-18-18 16,70 18 31,19-18-32,-1 18-15,71-17 16,-71-1-16</inkml:trace>
  <inkml:trace contextRef="#ctx0" brushRef="#br1" timeOffset="-7584.499">23954 4251 0,'0'0'0,"0"18"15,17-18 1,1 0 0,0 0-1,-18-18 1,17 0 0,-17-17-1,0 0 1,0 17-1,-17 18-15,-19 0 16,-17 53 0,18 0-1,0 0 1,35 17 0,17-17-1,36-17 1,36-19-1,-19-17 1,-52-17 0</inkml:trace>
  <inkml:trace contextRef="#ctx0" brushRef="#br1" timeOffset="-7103.044">24483 4251 0,'0'0'0,"0"-18"15,0-17 1,0 0 0,-18 17-1,-17 0 1,-36 18 0,18 36-1,-17 34 1,52 1-1,18-1 1,35-17 0,18-17-1,-17-36 17,17-18-17,-36-53 1,1 1-1,-1-1 1,-17 54 0,0 34-1,-35 36 1,35 18 0,-17-18-1,17-18 1,17-17-1,18-18 1</inkml:trace>
  <inkml:trace contextRef="#ctx0" brushRef="#br1" timeOffset="-6469.844">24818 3616 0,'0'0'0,"-18"-18"16,1 18 31,17 18-47,-18 17 15,18-17-15,-35 70 16,17 36 0,-17-1-1,17 0 1,1-34 15,17-54-31,0 53 16,0-17-1,17-18 1,1-36 0,35 1-1,35-36 1,0 1 0,0-36-1,-17-18 1,-18 18-1,-36 0 1,-17 36 0,-17 17-1,-1 17 17,0 36-17,1-17 1,17-1-1,-18-35 1</inkml:trace>
  <inkml:trace contextRef="#ctx0" brushRef="#br1" timeOffset="-6319.541">25135 4004 0,'0'-18'16,"0"36"-16,0-71 0,0 18 15,-17 17 1,17 36 15</inkml:trace>
  <inkml:trace contextRef="#ctx0" brushRef="#br1" timeOffset="-5936.745">25294 4322 0,'-17'-18'47,"17"0"-47,0 1 15,0-19 1,0-34-1,52-18 1,19 35 0,0 53-1,-36 0-15,35 70 16,1 1 0,-53-1-1,-18-17 16,0 0-15,0-18 0,-18-17-1,0-18 1</inkml:trace>
  <inkml:trace contextRef="#ctx0" brushRef="#br1" timeOffset="-5254.992">25876 4075 0,'0'0'15,"0"-18"-15,18 0 16,-36 1 15,-35 17 0,0 53-15,18-1 0,17 1-1,18 0 1,36-35 0,-19 0-16,19-18 15,-19 0-15,54-18 16,-36-17-1,0-36 1,-17 1 0,-18 52-1,0 0 1,-35 54 0,17 16-1,-17 37 16,0 34-15,-1 36 0,19 35-1,-1 0 1,-17-18 0,-1-87-1,1-37 1,-35-69-1,17-18 1,0-71 0,35-53-1,53 18 1,124-18 15,-71 106-31,-35 18 16</inkml:trace>
  <inkml:trace contextRef="#ctx0" brushRef="#br1" timeOffset="-4422.939">26935 3669 0,'0'0'0,"-18"0"0,0 0 16,1 0 15,52-18 0,0-17-15,-17-18 0,-1 18-1,-17-1 1,-17 36-1,-18 18 1,-18 53 0,17 52-1,1 36 1,17-18 0,1 0-1,-1-35 1,18-71-16,-35 36 31,17-36-15,1-35-1,17-18 1,0-17-16</inkml:trace>
  <inkml:trace contextRef="#ctx0" brushRef="#br1" timeOffset="-4255.765">26635 4127 0,'0'-17'16,"-18"17"-16,-17-18 16,141 89-16,-212-159 15,159 140-15,-89-122 16,54 52-16,53 1 16,52-19-1,-35 1 1</inkml:trace>
  <inkml:trace contextRef="#ctx0" brushRef="#br1" timeOffset="-3823.622">27199 3986 0,'18'18'15,"-1"-18"-15,1 0 16,0 0 0,-1-18-16,1 1 15,0-19 1,-18 1 0,0 18-1,-18 17 1,0 0-1,-35 35 17,1 18-17,16 17 1,36 18 0,0-35-1,18 0 1,35-35-1,35-18 1,0-18 0,0-17-1</inkml:trace>
  <inkml:trace contextRef="#ctx0" brushRef="#br1" timeOffset="-3375.623">27622 4004 0,'0'53'0,"0"-106"0,0 18 15,0 17 1,-17 0 15,-18 18-15,17 0-16,0 0 16,-17 71-1,17-18 1,18 17-1,18-17 1,17-17 0,1-36-1,-19-18 1,1-17 0,-1-36-1,1 36 1,-18 17-1,0 36 1,0 35 15,-18 0-15,18 0 0,18-18-1,0-17 1,35-36-1</inkml:trace>
  <inkml:trace contextRef="#ctx0" brushRef="#br1" timeOffset="-2974.829">28240 3475 0,'0'0'0,"0"-18"0,-18 1 0,1-1 32,-1 18-1,18 18-15,-18-1-16,1 36 15,-19 35 1,1 53-1,-18-17 1,18 17 0,0-35-1,35-18 1,0-35 0,53-18-1,17-35 1,18-17-1,0-36 1</inkml:trace>
  <inkml:trace contextRef="#ctx0" brushRef="#br1" timeOffset="-2809.607">28152 3916 0,'0'0'0,"-71"0"16,18 0-1,36-18 1,34 18 0,54-17-1,-18-1 1</inkml:trace>
  <inkml:trace contextRef="#ctx0" brushRef="#br1" timeOffset="-2341.996">28434 3792 0,'-35'0'31,"35"18"-31,-36 0 32,1 52-17,17-52-15,18 17 16,0 53-1,36 0 1,34-52 0,-17-36-1,18 0 1,-18-53 0,-36 35-16,36-35 15,-18-53 1,-35 36-1,0 35 1,-17 88 15,-1-36-15,1 71 0,17 18-1,0-53 1,35 0-1,0-53 1,0 0-16</inkml:trace>
  <inkml:trace contextRef="#ctx0" brushRef="#br1" timeOffset="-2026.928">28998 3881 0,'18'-36'31,"0"72"-15,-71-19-16,70-34 0,36 105 16,-53 18-1,0-36 17,-17-17-17,-1-35 1,18-36 15,0 0-31,0-70 16,18 0-1,52-35 1,36 52 0,0 53-1</inkml:trace>
  <inkml:trace contextRef="#ctx0" brushRef="#br1" timeOffset="-1661.747">29404 3898 0,'0'0'0,"0"18"0,18-18 47,17 0-32,18-53 1,0 18 0,-53-36-1,0 18 1,-36 53 0,-34 53-1,-1 53 1,54-18-1,34 0 1,1-70-16,53 35 16,70-18-1,-71-35-15,89-35 32,-106 17-32</inkml:trace>
  <inkml:trace contextRef="#ctx0" brushRef="#br1" timeOffset="685.182">18203 5256 0,'0'0'0,"-17"0"93,-1 0-77,0 18 0,-35 0-1,1 35 1,16-1 0,-17 37-1,53-19 1,0 1-1,36-36 1,17-17 0,-1-18-1,-16-36 1,-36-16 0,0 34-16,-36-35 15,-16 53 1,-1 0 15,17 0-15,36 18-1,18-18-15</inkml:trace>
  <inkml:trace contextRef="#ctx0" brushRef="#br1" timeOffset="1284.266">18450 4992 0,'0'0'16,"-17"-18"-16,-1 1 15,0 17 32,18 35-31,0 53 0,36 35-1,34-17 1,36 0-1,17-18 1,-34-52 0,-19-19-1,-34-34 1,-36-1 0,0 0-1,-18 18 1,-53 0-1,-17 53 1,-35 18 15,-1 35-15,-17-1 0,0 1-1,35-18 1,71-70-1,52-36 1,19-17 0</inkml:trace>
  <inkml:trace contextRef="#ctx0" brushRef="#br1" timeOffset="19505.686">1587 17851 0,'0'17'15,"0"1"32,-17-18-47,34 0 141,1 0-141,0 0 0,52 0 15,-34 0-15,175-35 32,1 35-17,-106 0 1,-36-18-1,-34 18 1,-54 0 62,18 18-78,-18-18 0,1 0 16,17-18-1</inkml:trace>
  <inkml:trace contextRef="#ctx0" brushRef="#br1" timeOffset="20171.118">2205 17657 0,'17'17'78,"1"-17"-78,35 18 16,0 17 0,-18-35-16,53 35 15,-35-17 1,18 0 0,-18-1-1,-36-17 1,-17 18-1,18 0 1,-18 17 0,-53 35-1,-17 1 1,17-18 0,-35 17 15,-1 1-16,36-36 1,53-52 0,18-1-16</inkml:trace>
  <inkml:trace contextRef="#ctx0" brushRef="#br1" timeOffset="21068.998">3122 17780 0,'0'18'16,"0"-1"-1,0 1-15,18 35 16,-18 0 0,17 70-1,-17-105-15,0-1 16,0 19-1,0-54 17,0-105-17,-17-36 1,17 53 0,0-17-1,35 34 1,36 72 15,17 34-15,18 19-1,-36 17 1,-17 17 0,-35 1-1,-18 35 1,17-71-16,-17 71 15,18-53 1,-18 17 0,0-35-1</inkml:trace>
  <inkml:trace contextRef="#ctx0" brushRef="#br1" timeOffset="21268.325">3334 17903 0,'0'0'15,"-18"0"-15,0-17 16,1-1 0,34 18-1,54 0 1,0-17-1,-19-1 1</inkml:trace>
  <inkml:trace contextRef="#ctx0" brushRef="#br1" timeOffset="21801.472">3969 17780 0,'17'-18'16,"-17"1"-1,0-1 1,-17 18 31,-1 0-47,-17 0 15,17 18 1,1 35 0,17 17 15,35-17-31,18 0 15,0 0 1,-18-18 15,-35-17-15,-18-1 0,-35-17-1,-35 18 1,35-18-1,0 0 1,36 0-16,-1 0 16,18-18-16</inkml:trace>
  <inkml:trace contextRef="#ctx0" brushRef="#br1" timeOffset="22284.239">4269 17851 0,'0'0'16,"0"-18"-16,17-17 16,-17 17-1,0-17 1,-17 17-1,-19 18 1,19 0 0,-1 0-1,0 18 1,18 35 0,18 0-1,35 17 1,-18-17-1,18-18 17,-53 1-17,0-19 1,-17 1 0,-19-1-1,-17 1 1,0 0-1,0-18 1,36 0 0</inkml:trace>
  <inkml:trace contextRef="#ctx0" brushRef="#br1" timeOffset="22517.328">4516 17886 0,'0'0'0,"17"0"16,-17 17 15,0 1-31,0 17 16,0 36-1,0-36 1,0 0-1,-17-17 1</inkml:trace>
  <inkml:trace contextRef="#ctx0" brushRef="#br1" timeOffset="22684.193">4498 17604 0,'0'-18'0,"0"36"0,0-54 15,-18 36 1,18 18-16,0 0 16,0-1-1</inkml:trace>
  <inkml:trace contextRef="#ctx0" brushRef="#br1" timeOffset="23369.056">4851 17745 0,'0'0'0,"-18"0"31,-53 0-15,19 35 0,16 18-1,19 17 17,17-52-32,17 17 15,54 1 1,35-36-1,-18-53 1,-53-18 0,-35 18-1,0-17 1,-17 105 15,-1 53-15,36 36-1,34 34 1,1-34 0,-35-71-16,53 70 15,-36-17 17,-35-71-17,-35-17 1,-54-18-1,-16-35 1,34-36 0,36-17-1,35-35 1,53-19 0,17-16-1,-52 122 1</inkml:trace>
  <inkml:trace contextRef="#ctx0" brushRef="#br1" timeOffset="23833.384">5203 17833 0,'18'18'31,"-18"-1"-16,0 1 1,18 35 0,-1 0-1,-17-36 1,0 1 0,-17-36-1,-1-52 1,0 17-1,18-35 1,18 17 0,53 36 15,-18 35-15,-18 17-16,53 54 15,-17 17 1,-54-35-1,1 18 1,-18-1 0,0-35-1,18-35 1,17-35 0</inkml:trace>
  <inkml:trace contextRef="#ctx0" brushRef="#br1" timeOffset="24048.43">5786 17833 0,'0'18'0,"0"-36"0,0 0 16,17 18 15,-17 36-31,0 34 31,0-35-31,0 18 16,0 0-1,0-35 1,0-36 0</inkml:trace>
  <inkml:trace contextRef="#ctx0" brushRef="#br1" timeOffset="24170.31">5768 17639 0,'0'-35'16,"0"70"-16,0-106 15,-18 71 1,18 18 15</inkml:trace>
  <inkml:trace contextRef="#ctx0" brushRef="#br1" timeOffset="24563.049">5980 17956 0,'35'-17'31,"-35"-19"-15,0-16-1,0-19 1,0 18-1,0-17 1,17 70-16,36-18 16,-17 36-1,34 34 17,1 19-17,-18 0 1,-53-36-1,0 18 1,0-36 0</inkml:trace>
  <inkml:trace contextRef="#ctx0" brushRef="#br1" timeOffset="25179.727">6738 17621 0,'0'0'0,"-18"-35"16,-35 35-1,1 18 1,-1 35 15,35 35-15,36 0-1,35-18 1,-1-34 0,19-54-1,-18-35 1,-18-35 0,-35 0-1,0 35 1,-35 71 15,17 34-15,18 37-1,0-36-15,18 52 16,35 72 15,-18-1-31,-35-52 31,0-54-15,-17-35 0,-54-35-1,-17 0 1,17-17 0,1-18-1,52-54 1,36 1-1,70-71 1,-18 1 0,-34 105-1</inkml:trace>
  <inkml:trace contextRef="#ctx0" brushRef="#br1" timeOffset="26227.578">7937 17798 0,'0'0'16,"0"-18"-16,0 0 15,0-17-15,0 17 31,0 36 16,18 35-31,-18-18-16,0 106 16,0-35-1,0 53 1,0-18-1,-35-17 1,17-89 0,18-18-1,0-34 1,18-54 0,-18 36-1</inkml:trace>
  <inkml:trace contextRef="#ctx0" brushRef="#br1" timeOffset="26561.609">7920 17833 0,'-18'-35'16,"36"70"-16,-53-123 15,35 70 1,52-17-1,72 35 1,-53 0 0,34 0-1,-34 53 1,-71 0 0,-35 35 15,-71-18-16,0-17 1,35-35 0,54-18-1,17-18-15</inkml:trace>
  <inkml:trace contextRef="#ctx0" brushRef="#br1" timeOffset="26893.243">8343 17727 0,'53'18'31,"-18"-1"-31,18 19 16,-35-1-16,17 35 16,-35 19-1,-17-36 16,17-36-15,0-34 0,0-54-1,0 0 1,17-17 0,18 0-1,-17 70 1,17 18-1</inkml:trace>
  <inkml:trace contextRef="#ctx0" brushRef="#br1" timeOffset="27226.196">8819 17762 0,'0'-17'16,"0"34"15,-17 19-15,17 52-1,0 18 1,0-53 0,53 17-1,0-52 1,-18-54-1,-35-52 1,-18-35 0,-70 35-1,35 52 1,-17 19 0,52 17-16</inkml:trace>
  <inkml:trace contextRef="#ctx0" brushRef="#br1" timeOffset="27646.889">9190 17798 0,'0'0'0,"0"-18"16,0 0-1,0 36 17,-18-18-17,18 35-15,-17 53 16,17-17 0,0 52-1,17 1 1,18-1-1,-35-70 1,0 0 15,-17-35-15,-36-18 0,0-18-1,-18-35 1,54-17-1,17 35-15</inkml:trace>
  <inkml:trace contextRef="#ctx0" brushRef="#br1" timeOffset="27854.19">9137 17586 0,'0'0'16,"-18"-18"-1</inkml:trace>
  <inkml:trace contextRef="#ctx0" brushRef="#br1" timeOffset="28325.149">9349 17798 0,'0'0'0,"0"17"16,35-17 15,-17-17-15,17-1-1,-18-35 1,-17 35-1,-17 18 1,-1 18 0,1 0-1,-1 35 1,0 17 0,18 18-1,18-52 1,0-19-16,17 19 15,-18-19-15,72 1 32,-19-36-32,18-35 31,-70 36-31</inkml:trace>
  <inkml:trace contextRef="#ctx0" brushRef="#br1" timeOffset="28656.534">9984 17762 0,'0'0'0,"0"-17"16,0-1-1,0-17 1,-36 35 31,19 0-47,-19 0 0,19 35 15,-19 18 1,36 35 0,0 0 15,18 1-15,17-37-1,36-34 1,-18-18-1,17-53 1,1-35 0</inkml:trace>
  <inkml:trace contextRef="#ctx0" brushRef="#br1" timeOffset="29089.97">10389 17427 0,'18'0'31,"-18"18"0,0-1-15,0 19-1,0-1 1,0-17-16,0 52 16,-18 1-1,1 17 1,-1 0 0,18 18-1,0-53 1,0 17-1,35-52 1,1-18 0,16 0-1,19-35 17,-36-53-32</inkml:trace>
  <inkml:trace contextRef="#ctx0" brushRef="#br1" timeOffset="29255.999">10389 17709 0,'0'0'0,"-17"-17"16,-1-1 0,71 1-1,35-19 1,-70 19-16</inkml:trace>
  <inkml:trace contextRef="#ctx0" brushRef="#br1" timeOffset="39374.152">106 18150 0,'-18'0'15,"1"0"32,-1 0-31,0 0-1,18-17 1,-17 17 0,-1 0-1,18-18 63,18 18-15,17-18-63,-17 18 16,17 0-16,35 0 15,19 0 1,16 0-1,-52-17 1,0 17 0,0 0-1,18-18 1,-18 18 0,35 0-1,-18-17 1,1 17-1,-1-18 1,-34 18 0,-1-18 15,18 18-15,-18 0-1,1 0 1,-1 0-1,0 0 1,-17 0 0,17-17-1,0 17 1,18 0 0,-35-18-1,17 18 1,0-18-1,-17 18 17,0-17-32,-1 17 31,19-18-15,-19 18-1,1 0 1,-1 0 15,1 0-15,0 0-16,-1-18 15,1 18 1,0 0 15,-1 0 16,1 0-31,0 0 15,-36 0 16,0 0-47,-52 0 15</inkml:trace>
  <inkml:trace contextRef="#ctx0" brushRef="#br1" timeOffset="40286.993">18 18186 0,'-18'0'31,"36"0"63,-18 17 0,0 1-63</inkml:trace>
  <inkml:trace contextRef="#ctx0" brushRef="#br1" timeOffset="43816.703">0 17833 0,'18'0'140,"-1"0"-140,1 0 16,0 0-16,17 0 15,18 0 17,0 0-17,0 0 1,17 0 0,-17 0-1,0 0 1,-18 0-1,18 0 1,0-18 0,-35 18-16,17 0 15,18-17 1,-35 17 0,-1 0-1,18 0 1,1 0-1,34 0 1,-17 0 15,-18 0-15,18 0 0,-17 0-1,17-18 1,17 18-1,-52 0 1,52 0 0,-17-18-1,-35 18 1,0 0 0,17 0-1,0 0 1,-17 0-1,-1 0 1,1 0 15,0-17 1,17 17-17,-17 0 1,-1 0-16,18 0 15,1 0 1,-1 0 0,0 0-1,1 0 1,-19 0 0,19 0-1,-1 0 1,0 0-1,18 0 17,-18 0-17,36 0 1,-36 0 0,-17 0-1,17 0 1,0 0-1,1 0 1,-19 0 0,1 0-1,17 0 1,0 0 0,1 0-1,-19 0 1,1 0-1,0 0 1,17 0 15,-17 0-15,-1 0 15,-34 0 32,-1 0-63,-17 0 15,17 0-15,0 0 0</inkml:trace>
  <inkml:trace contextRef="#ctx0" brushRef="#br1" timeOffset="45347.758">1993 17551 0,'-17'0'15,"34"0"79,1 0-31,-1 0-48,1 0-15,17 0 16,1 0-1,17 0 1,-18 17 0,0-17 15,0 18-15,1-18-1,17 0 1,-18 18-1,18-18 1,-18 17 0,0 1-1,-17-18 1,0 0 0,-1 18-1,1-18 1,0 0-1,-1 17 1,-17 1 0,18-18-16,-1 0 62,-17 17-46,0 1 15,18-18-15,-18 18 140,0-1-125,-18-17-31,1 36 16,-1 17-1,-17-1 1,0 1 0,17 0-1,-17-17 1,17-1 0,0 0-1,-17 0 1,0 1-1,17-19 1,1 1 0,-1 0-1,-17 17 17,-1 0-17,1 0 1,-18-17-1,18 0 1,0-1 0,35-34 15,0-1-15,0 0-16</inkml:trace>
  <inkml:trace contextRef="#ctx0" brushRef="#br1" timeOffset="46314.095">1940 17586 0,'0'-18'16,"0"1"15,18 17 47,0 0-62,-18 17-16,17-17 0,1 36 16,17-1-1,-17 35 1,-1 1 15,1 0-31,17-19 31,1 1-15,-19 0 0,18 0-1,-35-18 1,18-17-16,-18 17 16,18 1-1,-1-1 1,1 0-1,-18 1 1,0-1 0,0-18-1,0 1 1,0 0 46,0-36-30,0 0-32,0 1 15,0-18-15</inkml:trace>
  <inkml:trace contextRef="#ctx0" brushRef="#br1" timeOffset="63669.41">19632 5274 0,'0'18'125,"0"-1"-109,-18 1-16,18 35 15,-17-36-15,-1 89 31,1-17-15,-1 16 0,0-52-16</inkml:trace>
  <inkml:trace contextRef="#ctx0" brushRef="#br1" timeOffset="63817.677">19473 5944 0,'0'0'47,"-17"-17"-16,17-1-31,-18-17 16,0-36-1,18 36-15</inkml:trace>
  <inkml:trace contextRef="#ctx0" brushRef="#br1" timeOffset="64240.205">19297 5309 0,'0'0'0,"-18"0"15,-35 0 1,36 0 0,70 0 15,35 0-15,71 0-1,-1 0 1,-105 0-16,18-17 15,17 17 17,-88-18-17,18 18 1</inkml:trace>
  <inkml:trace contextRef="#ctx0" brushRef="#br1" timeOffset="64950.496">19614 5433 0,'0'0'0,"36"0"16,-1-18-1,-17 0 1,-18 1-1,0 34 64,0 1-79,-18 0 15,0 17 1,1 36-1,17-36-15,-36 35 16,1 1 0,0-18-1,0-18 1,17 18 0,0-35-1,18-1 1,0 1-1,-17-18 17,17-18-17,0-17 1</inkml:trace>
  <inkml:trace contextRef="#ctx0" brushRef="#br1" timeOffset="65548.655">19897 5715 0,'0'18'16,"17"-18"46,1 0-46,0-18-16,-1 0 16,1 1-1,-1-19 1,-17 1 0,-17 35-1,-1 0 1,-17 0-1,-18 53 1,53 0 0,0 0-1,0 0 17,18 0-17,35-36 1,-53 1-16,52-18 15,1-18 1,0-17 0,-17 17-16</inkml:trace>
  <inkml:trace contextRef="#ctx0" brushRef="#br1" timeOffset="65931.018">20373 5627 0,'18'0'16,"-1"-35"-1,-52 87-15,35-69 0,35-36 0,-35 35 32,-17 18-1,-1 0-31,-35 0 31,18 36-15,17-1-1,36 18 1,17 17 0,0-34-1,-35-19-15,0 18 16,0 1 0,-35-19-1,-36-17 1,1 18-1,17-18 1,35-35 0,36 17-1</inkml:trace>
  <inkml:trace contextRef="#ctx0" brushRef="#br1" timeOffset="66364.043">20690 5380 0,'0'0'0,"18"-18"16,0 18 0,-1 0-1,1 18 16,-18 17-31,0 0 16,-18 36 0,-17 0-1,0-19 1,17 19 0,18 0 15,0-19-16,0 1 1,18-17 0,35-19-1,17-17 1,-52 0-16,52-53 16,1-17-1,-71 52-15</inkml:trace>
  <inkml:trace contextRef="#ctx0" brushRef="#br1" timeOffset="66514.338">20673 5609 0,'-18'0'16,"36"0"-16,-54 0 0,36 0 31,53 0-15,53-17-1,-18-1 1</inkml:trace>
  <inkml:trace contextRef="#ctx0" brushRef="#br1" timeOffset="67065.238">21290 5503 0,'-18'0'63,"1"18"-63,-1 35 31,-17 0-15,0 35-1,-1-35 1,19-18 0,17-17-1,0-36 1,17-35 0,19-17-1,-1-18 1,18-1-1,-53 72-15,17-19 16,1 36 0,0 36-1,-18 17 1,35 52 0,0-34 15,1 0-16,-19-36 1,19-18 0,-1-17-1,18-52 1</inkml:trace>
  <inkml:trace contextRef="#ctx0" brushRef="#br1" timeOffset="67413.141">21696 5186 0,'0'0'0,"0"-18"0,0 1 0,-18-19 16,1 54 15,-1-18-15,0 53-1,-35 53 1,53-1 0,-17 19-1,17-18 1,-18-18 0,0-17-1,1-36 1,-1-18-1,1-17 1,17-35 0</inkml:trace>
  <inkml:trace contextRef="#ctx0" brushRef="#br1" timeOffset="68427.201">22366 5362 0,'0'0'0,"0"-17"0,18-1 15,-1 0 1,-17 1 0,0-1-1,-17 0 1,-36 18 0,-18 0-1,-17 18 16,0 0-15,17 17 0,1 35-1,17-17 1,0 18 0,35-18-1,18 17 1,0 1-1,18-18 1,0 0 0,34-36-1,-16-17 1,34 0 0,-17-35-1,18-18 16,-36-17-15,-35-1 0,-18 36-1,-17 17 1,0 1 0,53 17 30,34 0-30,-16 0-16,17 0 16,17 0-1,18 0 1,-52 0 0,-19 0-1,-17 17 32,0 1-31,-17 0-16,-1 17 15,-35 53 1,18-17 0,17-19-1,1 19 1,-1-36-1,18-17 1,-18-18 0,1-35-1</inkml:trace>
  <inkml:trace contextRef="#ctx0" brushRef="#br1" timeOffset="77368.851">19897 6597 0,'-18'0'63,"18"18"-16,-18-18-32,1 0 1,-1 0 0,0 0-16,1 0 15,-1 0 16,36 0 32,-1 0-63,1 0 16,35 17-16,35-17 31,0 18-16,-52-18-15,-1 0 16,-17 0 0,-18-18 62,17 1-78</inkml:trace>
  <inkml:trace contextRef="#ctx0" brushRef="#br1" timeOffset="119596.111">21114 6315 0,'0'-18'31,"0"0"-15,0 1 15,-18 17-16,0 0-15,1 0 16,-18 0 0,-18 35-1,-36 0 1,37 1 0,-19 17 15,18-1-16,0 1 1,18 18 0,0 17-1,17-17 1,18-18 0,18 0-1,17-18 1,35 0-1,-52-35-15,35 0 16,70 0 0,-52 0-1,-18-35 1,0 0 15,0-18-15,-18-36-1,-17 36 1,-18 36 0,0-1-1,0 36 32,0-1-47,0 1 16,-18 0-16,0 35 15,1 0 1,-1 17 0,-17 1-1,17 17 1,-17 18 0,17-18 15,18-35-16,0-18 1,-17-17 0,17-36-1,17-35 1,36-53 0,-18 53-1</inkml:trace>
  <inkml:trace contextRef="#ctx0" brushRef="#br1" timeOffset="120078.672">21343 6685 0,'18'0'0,"-36"0"0,36-18 15,-18 1 1,17 17 0,19 0-1,-19 53 1,1 0-1,-18 17 1,-18 1 0,18-18-1,-17-53 1,17-18 15,0 0-31,17-34 16,1-37 15,35 1-15,-18 18-1,-17 52 1,-1 0-16</inkml:trace>
  <inkml:trace contextRef="#ctx0" brushRef="#br1" timeOffset="120511.333">21802 6615 0,'-18'0'31,"0"0"-16,1 17 1,-19 18 0,36-17-16,-17 53 15,17-1 1,17-17 0,54 0-1,0-53 1,-1 0-1,-17-53 1,-18-17 0,-35-1-1,-53 0 1,18 36 0,-18 35-1,53 18 16</inkml:trace>
  <inkml:trace contextRef="#ctx0" brushRef="#br1" timeOffset="121043.257">22313 6685 0,'0'-18'32,"-17"36"15,17 0-47,0-1 15,0 19-15,0 17 16,17 17 15,18-35-15,18-17-1,18-18 1,-1-53 0,1-17-1,-18-19 1,-18 19-1,-17 35 1,-36 52 15,18 36-15,-17 0 0,17 18-1,0-18 1,0-1-1,0-34 17</inkml:trace>
  <inkml:trace contextRef="#ctx0" brushRef="#br1" timeOffset="121443.165">22878 6632 0,'0'-35'16,"0"70"-16,0-88 16,-18 53 31,18 18-47,-18 35 15,1 17 1,-19 19-1,36 16 17,0 1-17,0 18 1,0-1 0,-17-88-16,17 36 15,-18-18 1,18-35-1,-35-18 1,35-53 0,0-18-1,18-52 1</inkml:trace>
  <inkml:trace contextRef="#ctx0" brushRef="#br1" timeOffset="121725.386">22807 6615 0,'0'17'0,"0"-34"0,0-1 16,0-17-1,18 35 1,35 0 0,17 35-1,1 0 1,-36 18-1,-35 0 1,-18 18 0,-17-36-1,-35 0 1,34-17 0,19-36-1</inkml:trace>
  <inkml:trace contextRef="#ctx0" brushRef="#br1" timeOffset="122557.756">23812 6297 0,'-35'18'32,"53"-18"15,-1-18-32,1 18-15,0-18 16,17-34-1,-17-1 1,-18 17 0,-71 36-1,-35 0 1,0 53 0,36 18-1,52-1 1,18-34-16,18-1 15,35 35 1,88-17 15,-53-35-15,-35-18 0,-88 18 15,-71-1-16,71 1-15,-89 0 16,18 34 0,36-16-1,52 17 1,36-18 0,52 18-1,36-35 1,-18-18-1,1 0 1,16-53 0,-16 0-1</inkml:trace>
  <inkml:trace contextRef="#ctx0" brushRef="#br1" timeOffset="122840.429">24253 6544 0,'0'0'0,"18"-18"16,-18-17-1,0 17 1,0 36 15,-35 17-15,-18 36-1,0-1 1,35-52 0,-17 35-16,-18 18 31,36-71-15,-1 0-16</inkml:trace>
  <inkml:trace contextRef="#ctx0" brushRef="#br1" timeOffset="123057.008">24024 6579 0,'18'-35'16,"-18"17"-1,0 1-15,-18 87 16,53-87 0,-17 70-1,17 35 1,1-35-1,-19 0 1,19-18 0,-19-35-1</inkml:trace>
  <inkml:trace contextRef="#ctx0" brushRef="#br1" timeOffset="123473.267">24412 6632 0,'0'-17'31,"18"17"-15,-1 0-1,1-18 1,0 0-1,-1-17 1,1-18 0,-18 35-1,-18 18 1,1 0 0,-19 18-1,-16 53 1,34-1-1,18 18 1,0-35 0,18-17-1,34-19 1,1-17 0,-17-17-1</inkml:trace>
  <inkml:trace contextRef="#ctx0" brushRef="#br1" timeOffset="123872.43">25047 6509 0,'0'0'0,"18"-18"16,-18 0 0,0 1-1,-88 17 17,52 0-17,1 17-15,-35 36 16,-1 0-1,36 18 1,35-1 0,53-17-1,17-17 1,-17-19 15,71-34-15,-89 17-16</inkml:trace>
  <inkml:trace contextRef="#ctx0" brushRef="#br1" timeOffset="124488.701">25418 6526 0,'0'0'0,"0"-17"15,0-1 1,0 0-1,-18 18 1,0 0 0,-35 0-1,18 53 1,0 18 0,35-1-1,0 1 1,53-18-1,17-35 1,-17-18 0,18-36-1,-1-34 1,-17-18 15,0 17-15,-53 18-1,0 35 1,0 89 15,0-36-15,0 1-16,0 34 16,0-17-1</inkml:trace>
  <inkml:trace contextRef="#ctx0" brushRef="#br1" timeOffset="124970.025">25964 5944 0,'0'0'0,"0"-17"16,0-1 15,0 36-16,0 17 1,0 35 0,0 19-1,-17 52 1,-1 0 0,1-18-1,17-70 1,0 18-1,0 35 1,0-53 0,35-36-1,0 1 1,18-36 0,0-35-1</inkml:trace>
  <inkml:trace contextRef="#ctx0" brushRef="#br1" timeOffset="125171.036">25929 6526 0,'0'0'0,"-17"0"0,17-17 31,17 17-16,36 0 1,0-18 0,0-17-1</inkml:trace>
  <inkml:trace contextRef="#ctx0" brushRef="#br1" timeOffset="125353.734">26158 6421 0,'18'0'0,"-18"17"31,-18-34-31,54 69 16,-19-16 0,-17-19-16,0 36 15,0 0 1,0-35 0</inkml:trace>
  <inkml:trace contextRef="#ctx0" brushRef="#br1" timeOffset="125519.388">26247 6191 0,'0'-17'0,"0"34"0,0-70 0,0 36 15,0-19 1</inkml:trace>
  <inkml:trace contextRef="#ctx0" brushRef="#br1" timeOffset="125952.424">26494 6315 0,'0'-18'15,"-18"18"1,0 18 0,1-1-1,-19 36 1,1 18-1,35-1 1,18 1 0,35-36-1,-36-17-15,54-18 16,-18-18 0,-18-35-1,-17-35 16,-36-35-15,0 34 0,-17 54-1,35 53 1</inkml:trace>
  <inkml:trace contextRef="#ctx0" brushRef="#br1" timeOffset="126318.646">26776 6562 0,'0'0'0,"0"17"0,0 1 16,0-36 15,0 1-15,-18-19-16,18-34 31,18-36-15,52 0-1,36 53 1,18 53 0,-36 71-1,-18 35 1,-52-71-16,-18 71 15,-18-18 1,-34-35 0,-37 0-1,36-53 1</inkml:trace>
  <inkml:trace contextRef="#ctx0" brushRef="#br1" timeOffset="127302.392">19861 8184 0,'0'0'0,"-35"18"31,35 0 16,18-18-47,-1 0 16,36 0-1,53 0 1,18 0 0,-19-18-1,-34 18 1,-53 0 31,-18-18-32</inkml:trace>
  <inkml:trace contextRef="#ctx0" brushRef="#br1" timeOffset="132790.281">21184 7832 0,'0'0'0,"0"-18"15,0 0 1,0 1-1,0-1 1,0 36 31,0-1-31,-17 19-1,17 52 1,-18 0-1,-17 0 1,17 0 0,0-17-1,18-18 1,0-35 0,0-1-1,0-34 1,18-36-1,0 17-15,-1-52 16</inkml:trace>
  <inkml:trace contextRef="#ctx0" brushRef="#br1" timeOffset="133156.68">21220 7726 0,'0'0'0,"0"-18"0,0 1 15,0-19 1,35 1 0,18 0-1,17 17 1,1 36-1,-36 35 1,-35 17 0,0-17 15,-35 18-15,17-54-16,-70 36 15,17-35 1,19-1-1,69-17 1</inkml:trace>
  <inkml:trace contextRef="#ctx0" brushRef="#br1" timeOffset="136420.332">21661 8008 0,'17'0'15,"-17"-18"1,0 1-1,0-1 1,-17 0 15,-36 18-15,-18 0 0,53 0-16,-34 0 15,-1 18 16,17 35-15,36 0 0,36 18-1,17-36 1,17-18 0,1-17-1,-36-35 1,0-35-1,-17 34 1,-18 19 0,-18 34 15,18 1-31,0 17 16,0 18-1,18 0 16,35-18-15,0-35 0,-36 0-16</inkml:trace>
  <inkml:trace contextRef="#ctx0" brushRef="#br1" timeOffset="136785.152">22031 8008 0,'0'0'0,"0"-18"31,18 18-15,17 36-1,-17 17 1,-18 0 0,0-18-1,0 18 1,0-36-16,0 1 15,17-18 32,-17-35-31,35-36 0,1 1-1,-19 34-15,19-17 16,-19 18-1,19 35 1,-19 0-16</inkml:trace>
  <inkml:trace contextRef="#ctx0" brushRef="#br1" timeOffset="137317.67">22666 7990 0,'0'-17'32,"0"-1"-17,-18 18 1,-35-18-1,-17 18 1,-1 36 0,1 17-1,70 17 1,35-17 0,36-18-1,-1-17 1,-17-36-1,-35 1 1,35-36 0,-18 0-1,-35 0 1,0 71 15,-18-1-15,1 54-1,-1-53-15,18 34 16,0-16 0,0-19-1</inkml:trace>
  <inkml:trace contextRef="#ctx0" brushRef="#br1" timeOffset="138183.983">22966 7708 0,'0'0'0,"0"-17"15,0-19 1,0 1 0,0 53 15,0-1-16,0 1-15,0 52 16,-18 54 0,1-18-1,-1 0 1,-17 35 0,17-53-1,0-35 1,18-36-1,18-69 17,35-19-17</inkml:trace>
  <inkml:trace contextRef="#ctx0" brushRef="#br1" timeOffset="138483.139">23283 7673 0,'0'0'16,"0"-18"-16,18-17 16,-36 35 15,1 35-15,-1 53-1,-17 18 1,17-70-16,-17 34 15,17 36 1,-17 35 0,35-88 15,0-18-15,35-52-1</inkml:trace>
  <inkml:trace contextRef="#ctx0" brushRef="#br1" timeOffset="138865.118">23319 8079 0,'0'0'16,"-18"0"-16,71 0 46,-18 0-46,18-18 16,0-17 0,-35-1-1,-18 19 17,0-1-32,-18 18 15,-53 18 1,36-1-1,-18 36 1,53 18 0,0 35-1,0-36 1,36-34 0,16-19-1,19-17 1</inkml:trace>
  <inkml:trace contextRef="#ctx0" brushRef="#br1" timeOffset="139180.733">24007 7708 0,'-18'-35'15,"36"70"-15,-36-88 0,0-17 16,18 34-1,-17 19 1,-1 70 0,0 53-1,-17 17 1,0 0 0,17 1-1,-17-1 1,0-34-1,17-19 1,18-52 0,18-36-1</inkml:trace>
  <inkml:trace contextRef="#ctx0" brushRef="#br1" timeOffset="139946.118">24553 7761 0,'0'0'0,"-17"0"0,17 18 15,17-18 32,1 0-31,0-36-1,17-16 1,-35-1 0,0 35-16,-18 0 15,-52 18 1,-1 36 0,1 34-1,52-17 1,18 18-1,0-18 1,35-18 0,18-35-1,-18 0 1,1 0 15,-54 17 0,-17 1-15,-18 0 0,18 17-1,-1 0 1,19 18 0,-1-17-1,18-19-15,18 36 16,17 0-1,0-35 1,0-18 0,18 0-1,-17-53 1</inkml:trace>
  <inkml:trace contextRef="#ctx0" brushRef="#br1" timeOffset="140247.447">24994 7920 0,'0'-18'0,"-17"18"46,-1 18-30,-17 17 0,-1-17-16,-16 52 15,-19 1 1,0-18 15,36-18-31,18-35 16</inkml:trace>
  <inkml:trace contextRef="#ctx0" brushRef="#br1" timeOffset="140480.187">24747 7990 0,'0'0'0,"36"-35"15,-36 17 1,0 36-1,17 35 1,1 18 0,0-1-1,17 1 1,35-36 0,-52-35-1</inkml:trace>
  <inkml:trace contextRef="#ctx0" brushRef="#br1" timeOffset="140895.633">25224 8026 0,'0'0'0,"17"0"63,1 0-63,35-18 15,-18 0 1,0-17 0,-17-18 15,-36 53-16,-35 0 1,36 0-16,-36 35 16,-53 54-1,88-36 1,1 17 0,17-17-1,35-35 1,53-1-1,-52-17 1</inkml:trace>
  <inkml:trace contextRef="#ctx0" brushRef="#br1" timeOffset="141311.17">25841 7920 0,'0'0'0,"0"-18"31,-18 18-15,-17 0 0,-36 18-1,19 17 1,-19 18 0,18 0-1,53 18 16,0-19-15,71-16 0,17-19-1,-71-17-15,36-17 0</inkml:trace>
  <inkml:trace contextRef="#ctx0" brushRef="#br1" timeOffset="141860.648">26053 7920 0,'0'-18'0,"0"1"15,-18 17 16,0 0-15,18 17 0,-35 36-1,17 0 1,18 18 0,36-1-1,-1-35 1,-17-17-16,35 0 15,-1-18 1,1-18 0,0-52-1,18-1 1,-36 0 0,-17 18-1,-54 106 16,1 18 1,35-18-17,0 17 1,0-52-16,0 17 16,18 1-1,-1-36-15</inkml:trace>
  <inkml:trace contextRef="#ctx0" brushRef="#br1" timeOffset="142393.237">26882 7497 0,'0'0'0,"0"-18"16,0 36 46,0-1-62,0 36 16,-18 35 0,-17 18-1,-1-18 1,19-52-16,-36 52 31,18-18-15,17 1-1,18-36 1,35-17 0,36-1-1,17-17 1,0-52-1,-70 34-15</inkml:trace>
  <inkml:trace contextRef="#ctx0" brushRef="#br1" timeOffset="142575.989">26793 7867 0,'0'0'0,"18"0"15,35 0 17,35 0-17,-17-18 1,-1 1-16</inkml:trace>
  <inkml:trace contextRef="#ctx0" brushRef="#br1" timeOffset="142727.152">27164 7814 0,'18'0'31,"-36"0"-15,36 35 0,-18 18-1,-18-18 1,18 1 0,-18-36-1</inkml:trace>
  <inkml:trace contextRef="#ctx0" brushRef="#br1" timeOffset="143307.967">27552 7673 0,'-18'0'31,"1"0"-15,-19 18 0,19-18-16,-19 35 15,19 18 1,17 17-1,17 1 1,19-36 0,17-17-1,-36-18 1,19-36 0,-36-34-1,0-18 1,0 17-1,0 36 1</inkml:trace>
  <inkml:trace contextRef="#ctx0" brushRef="#br1" timeOffset="143624.443">27711 7920 0,'0'17'0,"0"-34"0,17 34 16,1-52 15,-18-18-15,18-17-1,17-18 1,35 17-1,1 53 1,17 71 0,0 35 15,-35 1-15,-53-19-1,0-52-15,-53-1 16,-35-17-16</inkml:trace>
  <inkml:trace contextRef="#ctx0" brushRef="#br1" timeOffset="144090.242">27182 7532 0,'0'0'16,"17"0"-16,18 35 15,1-35 1,-1 0-1,-35-18 1,-35 18 0,-1 0-1,-16 18 17,34-18-32</inkml:trace>
  <inkml:trace contextRef="#ctx0" brushRef="#br1" timeOffset="145271.544">21978 9013 0,'0'18'47,"18"-18"-32,17 0 1,53 0-1,18 0 1,0 0 0,-89 0-16,54 0 15,-53 0 1,-1 0 0,-17-18 15,-17 18-16,17-17-15,0-1 16</inkml:trace>
  <inkml:trace contextRef="#ctx0" brushRef="#br1" timeOffset="145688.497">22454 8802 0,'0'0'0,"0"17"47,0 1-47,0 0 16,0-1-1,18 1-15,35 17 16,35 1-1,-35-19 1,-18-17 0,-52 18 15,-19-1-15,-52 36 15,0-17-16,0 17 1,17-1 0,71-34-1,35-18-15</inkml:trace>
  <inkml:trace contextRef="#ctx0" brushRef="#br1" timeOffset="146204.667">23230 8855 0,'0'-18'0,"-17"18"31,-1 18-15,0 17-16,-17 36 15,0 17 16,35-71-31,-18 36 16,1 0 0,17-18-1,0-70 1</inkml:trace>
  <inkml:trace contextRef="#ctx0" brushRef="#br1" timeOffset="146537.411">23177 8767 0,'0'0'0,"0"-36"0,18-34 15,17 52 1,36 36 0,35 35 15,-18 35-16,-35 0 1,-53 18 0,-71 0-1,18-53 1,-35-1 0,-18-34-1,36 0 1,-18-18-1,17 0 1</inkml:trace>
  <inkml:trace contextRef="#ctx0" brushRef="#br1" timeOffset="146819.013">23742 9013 0,'0'0'0,"18"0"15,-18 18 32,0 0-31,0-1-16,0 19 15,-18 17 1,0-18 0,-17-35-1</inkml:trace>
  <inkml:trace contextRef="#ctx0" brushRef="#br1" timeOffset="146960.314">23830 8890 0,'0'-53'16,"0"106"-16,0-124 0,0 19 15</inkml:trace>
  <inkml:trace contextRef="#ctx0" brushRef="#br1" timeOffset="147353.156">24042 8908 0,'0'0'0,"-18"0"31,1 17-16,-1-17 1,-35 36 0,18-1-1,35 0 1,17 18 0,19 0-1,-19-35-15,36 17 16,-53 0-1,0-17 1,-53-1 0,-35-17-1,-18 18 1,53-18 0,53-18-1</inkml:trace>
  <inkml:trace contextRef="#ctx0" brushRef="#br1" timeOffset="147768.212">24271 8661 0,'0'0'0,"0"17"47,0 1-31,18 17-16,-18 36 15,-18-1 1,-17 19-1,35-72 1,-18 71 0,18-17-1,0-1 1,18-17 0,-1-17-1,36-19 1,0-17-1,0-35 1</inkml:trace>
  <inkml:trace contextRef="#ctx0" brushRef="#br1" timeOffset="147950.121">24289 8978 0,'-36'0'0,"36"-17"31,36 34-31,-72-52 16,72 35-1,34 0 1,-17-18 0</inkml:trace>
  <inkml:trace contextRef="#ctx0" brushRef="#br1" timeOffset="148283.261">24518 8961 0,'18'17'0,"-1"18"16,19 18 0,-36 18-1,0-18 1,0-36-1,0 1 1,-18-18 15,18-88 1,0 70-17,18-52 1,17 17-1,-17 18 1,-18 17-16</inkml:trace>
  <inkml:trace contextRef="#ctx0" brushRef="#br1" timeOffset="148482.351">24853 8978 0,'18'18'16,"-53"-36"-16,70 53 15,-53-70-15,36 88 0,-18-18 16,0 18 15,-18-17-15,18-19 0</inkml:trace>
  <inkml:trace contextRef="#ctx0" brushRef="#br1" timeOffset="148617.246">24906 8784 0,'0'0'16,"0"-70"-16,0 34 0,0 1 16,-18 0-1,1 35 1</inkml:trace>
  <inkml:trace contextRef="#ctx0" brushRef="#br1" timeOffset="149198.7">25365 8625 0,'0'0'0,"0"-17"15,0-1 1,-18 36 0,0 52-1,18 54 1,0-1-1,0 1 1,0-1 0,0-88 15,0-17-15,18-53 15,17-36-16,-17 54-15,35-72 16,17 54 0,19 35-1,-19 53 1,-17 18 0,-53-36-1,0-17-15,-53 34 16,-53-34-1,-17-18 1,52 0 15,71-35-15,18 35-16</inkml:trace>
  <inkml:trace contextRef="#ctx0" brushRef="#br1" timeOffset="149631.358">25894 8978 0,'-18'18'16,"36"-36"-16,-36 18 31,1 18-15,-1 35-1,0 0 1,36 0-1,53-18 1,-19-18 0,-16-17-1,-19 0 1,36-52 0,0-19-1,-35 0 1,-18 19-1,-18 69 17,1 1-32,17 52 15,-18 1 1,36-1 0,17-34-1,0-19 1,-17-17-16</inkml:trace>
  <inkml:trace contextRef="#ctx0" brushRef="#br1" timeOffset="149964.9">26476 8714 0,'0'0'16,"-18"-53"-1,18 35 1,18 124 15,-18-71-15,0 71 0,0-71-16,-35 71 15,-1-18 1,36 0-1,0-35 1,18-17 0,35-36-1,35 0 1,-53-36 0</inkml:trace>
  <inkml:trace contextRef="#ctx0" brushRef="#br1" timeOffset="150131.314">26494 8890 0,'0'0'0,"-18"-18"0,0 18 16,1-17 0,34 17-1,54 0 1,-18-18-1</inkml:trace>
  <inkml:trace contextRef="#ctx0" brushRef="#br1" timeOffset="150497.486">26829 8961 0,'0'0'0,"17"17"32,19-17-17,17 0 1,-18-35 0,-18 35-16,1-35 15,-18-1 1,-53 36-1,0 18 1,0 35 0,18 0-1,35 17 17,71 1-17,17-36 1,-53-35-16</inkml:trace>
  <inkml:trace contextRef="#ctx0" brushRef="#br1" timeOffset="151012.351">27481 8978 0,'0'0'0,"0"-17"0,-17-19 15,-36 19 1,-18 17-1,1 35 1,17 18 0,18 17-1,52 1 1,18-18 15,36-36-15,-18-17-1,0-52 1,-18-37 0,0-69-1,-17-1 1,0 18 0,-18 53-1,0 70 1,-18 53-1,0 53 1,18 36 0,-35-1-1,0 1 1,17-36 0,1 18 15,17-71-16,17-35-15</inkml:trace>
  <inkml:trace contextRef="#ctx0" brushRef="#br1" timeOffset="151679.716">28169 8661 0,'0'0'0,"0"-36"0,0 19 16,-35-19-16,17 1 31,1 35-16,-1 0 1,-17 53 0,0 35-1,-1 36 1,19 17 0,17-35-1,-18 17 1,-17-70-1,-1-35 1,19-18 0,17-36-1</inkml:trace>
  <inkml:trace contextRef="#ctx0" brushRef="#br1" timeOffset="151961.307">28081 8625 0,'18'-53'16,"-54"159"-16,54-159 0,35-88 16,0 53-1,70 53 1,-17 88 0,-35 53-1,-54 17 1,-34-35-1,-54-17 1,-17-36 0,-53-17-1,88-18 1,35 0 0</inkml:trace>
  <inkml:trace contextRef="#ctx0" brushRef="#br1" timeOffset="152426.312">28734 8872 0,'0'0'0,"17"0"0,-17-17 15,-17-1 1,-36 18-1,-53 0 1,18 18 0,17 35-1,36 0 1,70 17 0,1-52-16,52 17 15,-18-35 16,-17-18-31,-18-52 32,1-1-17,-36 18 1,-18 71 15,18 0-31,0 52 16,0 1-1,35-18 1,18-18 0,-17-17-1</inkml:trace>
  <inkml:trace contextRef="#ctx0" brushRef="#br1" timeOffset="152743.005">29034 8943 0,'0'0'16,"17"0"-16,1-18 16,-18 36-1,0 35 1,0 17 0,-18 1-1,1-36 1,-1-35 15,18-35-15,0 0-1,18-36 1,-1 36 0,19-18-16,16-18 15,1 18 1</inkml:trace>
  <inkml:trace contextRef="#ctx0" brushRef="#br1" timeOffset="153193.142">29457 8855 0,'0'-18'16,"-18"18"-1,1 0 1,-1 0-16,-35 0 16,0 35-1,18-17-15,17 17 16,18-17-16,0 35 16,36 17-1,16-34 1,19-36-1,0-18 1,-19-53 15,1-34-15,-53 52 0,-35 88 15,35 53-16,0-70-15,0 35 16,0 17 0,18-34-1,-1-19 1</inkml:trace>
  <inkml:trace contextRef="#ctx0" brushRef="#br1" timeOffset="153592.899">30074 8431 0,'0'0'16,"18"-53"-16,-18-52 15,0 34 1,0 53-1,-35 36 1,17 0-16,-17 52 16,-1 71-1,1 18 1,-18 35 0,-17 0-1,34-88 1,19-35-1,17-36 1,35-35 15,36 0-15,34-88 0</inkml:trace>
  <inkml:trace contextRef="#ctx0" brushRef="#br1" timeOffset="153858.104">30392 8502 0,'0'-71'15,"0"36"-15,0 176 0,0-300 0,0 124 16,0 194-16,-18-318 16,-17 194-1,-18 71 1,0 35-1,0 1 1,18-54 0,-18 53 15,53-71-15,35-17-1,0-53-15</inkml:trace>
  <inkml:trace contextRef="#ctx0" brushRef="#br1" timeOffset="154224.317">30409 8961 0,'0'-18'31,"18"18"-15,0-18-16,-1 18 15,-17-17-15,36-1 16,-19-17 0,1-18 15,-18 18-15,-71 52-1,54 1 1,-54 70-1,71 0 1,0-35 0,18 0-1,35-18 1,0-35 0,-36-17-16</inkml:trace>
  <inkml:trace contextRef="#ctx0" brushRef="#br1" timeOffset="154589.708">30992 8326 0,'0'-36'0,"0"72"0,0-107 15,0 0 1,0 54-1,-36 17 1,1 17 0,0 36-1,-1 53 1,1 53 0,0 17-1,17-17 1,-17-35-1,17-1 1,1-70 0,17-35 15,-18-36-15,0 0-16</inkml:trace>
  <inkml:trace contextRef="#ctx0" brushRef="#br1" timeOffset="155554.825">22225 9860 0,'-18'0'16,"-17"0"15,53 0 16,-1 0-47,36 0 15,71 0 1,-1 0 0,-17 0-1,-53 0 1,-35 0-1,-18-18 17,0 1-17,0-1-15</inkml:trace>
  <inkml:trace contextRef="#ctx0" brushRef="#br1" timeOffset="155922.463">22631 9648 0,'-18'0'16,"18"-17"-1,18 70 32,-18-36-47,53 19 16,17-1-1,-52-17-15,17-1 16,-17 1 0,-54 17 15,-34 0-15,-18 18 15,52-35-31,-52 35 15,18-18 1,70 0 0,17-35-1</inkml:trace>
  <inkml:trace contextRef="#ctx0" brushRef="#br1" timeOffset="156554.797">23530 9701 0,'0'0'0,"0"-17"0,0-1 31,-35-17-16,-18 17 1,-17 36 0,-19 35-1,1 35 1,53 18 0,17 0-1,53 17 1,36-52-1,17-36 1,18-17 0,-35-54-1</inkml:trace>
  <inkml:trace contextRef="#ctx0" brushRef="#br1" timeOffset="156904.419">23689 9931 0,'0'0'0,"18"17"31,-1 19-15,-17-19-16,18 54 16,0-1-1,-18-17 1,17-17-1,-17-54 32,0 0-47,0-35 16,0-17 0,53-1-1,0 1 16,0 34-15,-35 19-16,17-1 16</inkml:trace>
  <inkml:trace contextRef="#ctx0" brushRef="#br1" timeOffset="157253.159">24130 9913 0,'-18'0'0,"1"18"15,-19 35 1,-16 17 0,52 1-1,0-54-15,17 36 31,36-17-15,0-19 0,-18-34-1,1-36 1,-36-18 0,0-35-1,-18 53 1,18 36-1</inkml:trace>
  <inkml:trace contextRef="#ctx0" brushRef="#br1" timeOffset="157802.23">24377 10019 0,'-18'53'15,"18"-36"1,0 19-16,0 17 16,18 0-1,17-18 1,18-35-1,0-53 1,-18-18 0,-17 1-1,-18 17 1,-18 53 15,18 53-15,0 17-1,0-52 1,36 35-16,34-18 31,-17-35-15,18 0 0,-36-53-1,-17-17 1,-18-54-1,-36 71 1,-17 18 0,18 35-1</inkml:trace>
  <inkml:trace contextRef="#ctx0" brushRef="#br1" timeOffset="159488.317">24447 10037 0,'0'-18'16,"0"0"31,0 1 0</inkml:trace>
  <inkml:trace contextRef="#ctx0" brushRef="#br1" timeOffset="186557.116">24447 10037 0,'0'-18'32,"0"0"-1,0 1-16,0-1 1,0 0 0,-17 18 31,-1 0-16,1 0-16,-1 18-15,0 17 16,1 1 0,17-1-1,0 0 17,0-17-32,17 17 15,36 18 1,-18-18-1,-17 0 1,0 1 0,-36-19-1,0 1 1,-34 0 0,-1-18-1,0 0 1,17 0-1,36-18 1,0 0 0,18 1-1</inkml:trace>
  <inkml:trace contextRef="#ctx0" brushRef="#br1" timeOffset="187172.712">24800 10001 0,'0'0'0,"18"0"0,0-35 16,-1 17-1,1-17 1,-1 17 15,-17 1-15,-35 17-1,-18 0 1,-17 0 0,-1 35-1,36 0 1,17 18 0,18 35-1,18-17 1,17 0-1,18-1 1,-18-17 0,-35-18-1,0-17 1,-17 0 15,-54-18-15,18 0-1,18 0 1,17 0 0</inkml:trace>
  <inkml:trace contextRef="#ctx0" brushRef="#br1" timeOffset="187937.531">25594 9772 0,'0'0'0,"18"-35"15,-36 52 48,18 1-63,0 0 0,-18 17 15,1 71 1,-19 0 0,1-1-1,0-34 16,35-18-15,0-36-16,-18-17 31,18-35-31</inkml:trace>
  <inkml:trace contextRef="#ctx0" brushRef="#br1" timeOffset="188453.036">25488 9701 0,'0'0'0,"0"-17"0,18-54 16,35 1-1,17 34 1,36 36 0,35 18 15,-105 17-16,-19 18 1,-34 18 0,-54-1-1,-53-17 1,1 0 0,105-35-1,54-1 1,52 19-1,0-1 1,0 36 0,-52-19-1,-19 19 1,-17-18 0,-53-35-1,-35-1 16,-18-17-15,0 0 0,18-17-1,88-19 1,18 19-16</inkml:trace>
  <inkml:trace contextRef="#ctx0" brushRef="#br1" timeOffset="188837.365">26070 10089 0,'0'0'0,"18"-35"31,0 35-15,-18 18-16,17 17 31,-17 18-15,0 18-1,-35-19 1,35-16 0,-18-36-1,18-18 16,0 0-31,18-34 16,17-19 0,18-17-1,-18 53 1,1 17 0</inkml:trace>
  <inkml:trace contextRef="#ctx0" brushRef="#br1" timeOffset="189218.503">26458 10054 0,'0'-17'0,"-17"17"31,-1 0-16,-35 52 1,0 1 0,53-35-16,0 53 15,18-19 1,35-34 0,17-18-1,-34-18 1,17-52 15,-36-18-15,-34-18-1,-36 53 1,0 53 0,17 18-1</inkml:trace>
  <inkml:trace contextRef="#ctx0" brushRef="#br1" timeOffset="189801.576">26811 10054 0,'0'0'0,"-18"0"31,1 35-15,-18 18-1,17 0 1,18 18 0,53-36-1,17-17 1,1-18-1,-1-36 1,-17-34 0,0-1-1,-35 36-15,-18 0 16,-18 35 0,1 35-1,-1 36 1,36-18-1,17-18 1,18-18 15,35-17-15,-35-35 0,-18-18-1,-17-35 1,-18 18-1,-35 17 1,-1 35 0,-17 18-1</inkml:trace>
  <inkml:trace contextRef="#ctx0" brushRef="#br1" timeOffset="190317.171">27605 9984 0,'0'0'0,"0"-18"16,17 18-1,-17-18 32,-17 18-47,-36 18 16,18 0-1,17 35 1,0-1 0,36 19 15,0-53-31,17 35 16,-17-18-1,-1 0 1,-17-17-1,-53-1 1,0-17 0,-17 0-1,35-17 1</inkml:trace>
  <inkml:trace contextRef="#ctx0" brushRef="#br1" timeOffset="190749.629">27781 10089 0,'0'-17'16,"18"17"0,17 0-1,0-35 1,-35 17-16,0 0 16,0-35-1,-35 53 1,-18 36-1,18 34 1,17 18 0,18-17 15,18-18-15,53 17-1,-1-52 1,-35-18-16</inkml:trace>
  <inkml:trace contextRef="#ctx0" brushRef="#br1" timeOffset="191065.894">28205 10072 0,'17'0'0,"-34"0"0,69 0 15,-34 53 1,0 0-1,-36 17 1,-35-17 15,18-35-15,17-18 0,18-18-1,0-17 1,36-53-1,52-1 1,18 19 0,-36-1-1,-52 54-15</inkml:trace>
  <inkml:trace contextRef="#ctx0" brushRef="#br1" timeOffset="191864.073">29298 9895 0,'0'0'16,"0"-53"-16,0 18 15,0 0 1,0 17-1,-17 18 1,-1 53 0,-17 53-1,-1 18 17,-17 17-17,18-36 1,-18 1-1,18-35 1,17-18 0,18-36-1,0 1 1,36-53 0,-1-71-1</inkml:trace>
  <inkml:trace contextRef="#ctx0" brushRef="#br1" timeOffset="192130.237">29351 9737 0,'18'-36'16,"-36"72"-16,89-107 15,17 71 1,-35 35-1,0 36 1,-36 35 0,-52-36-1,-53 19 1,0-54 0,-1-35-1,54 0 1,35-18-1</inkml:trace>
  <inkml:trace contextRef="#ctx0" brushRef="#br1" timeOffset="192662.977">30004 9860 0,'0'0'0,"17"0"0,-17-18 16,0 1 15,-17 17-15,-19-18-1,19 18-15,-54 0 16,36 35-1,-53 54 1,88-1 0,35-18-1,36-17 1,-18-53 15,-1 0-15,1-70-1,18-18 1,-18 35 0,-53 35-1,-18 71 17,1-35-32,17 35 15,0 17 1,0-17-1,17-35 1</inkml:trace>
  <inkml:trace contextRef="#ctx0" brushRef="#br1" timeOffset="193029.292">30409 9913 0,'0'0'0,"18"0"32,0 0-17,-18 18-15,17 35 16,-17 17 0,-17 1-1,-19-18 1,19-53-1,-1 0 1,18-18 0,0-35-1,35-17 1,1-1 15,17-17-31,0 35 31,-36 53-15</inkml:trace>
  <inkml:trace contextRef="#ctx0" brushRef="#br1" timeOffset="193546.256">30815 9913 0,'18'0'16,"-1"-18"-1,-17 1 1,0-1 0,-17 0-16,-36 18 31,0 0-16,0 36 1,0 34 0,53 1-1,0-1 1,35-17 0,18-53-1,-17 0 1,16-70-1,1-18 1,-35 17 0,-18 53-1,-18 71 1,1 18 0,17-36-1,0 36 16,0-18-15,35-36 0,-17-17-16</inkml:trace>
  <inkml:trace contextRef="#ctx0" brushRef="#br1" timeOffset="193977.398">31485 9402 0,'0'-18'16,"0"36"-16,0-54 0,0 19 16,0-1 15,-35 36 0,0-1-15,0 54-1,-18 35 1,17 35 0,19-88-16,-19 88 15,1 0 1,0-35-1,0-53 1,35-18 0,0-17-1,17-36 1,19-17 0,16-18-1</inkml:trace>
  <inkml:trace contextRef="#ctx0" brushRef="#br1" timeOffset="194294.069">31785 9472 0,'18'-18'16,"-36"36"-16,36-88 16,-18 52-1,0 36 16,-18-1-31,-35 54 16,0 35 0,18 17-1,-18 18 1,0-17 0,18-36-1,0-18 16,35-34-31,0-19 32,0-34-17</inkml:trace>
  <inkml:trace contextRef="#ctx0" brushRef="#br1" timeOffset="194693.141">31732 9948 0,'0'18'15,"18"-18"17,0 0-32,17 0 15,18-18 1,0-35-1,-18 0 17,-35 18-17,-35 18 1,17 17-16,-52 17 16,-1 54-1,18-1 1,53 19-1,18-19 1,17-35 0,36-17-1,-1-18 1</inkml:trace>
  <inkml:trace contextRef="#ctx0" brushRef="#br1" timeOffset="195043.141">32385 9437 0,'18'-35'0,"-36"70"0,53-123 16,-35 35 0,0 35-1,-17 18 1,-19 18-1,1 70 1,0 35 0,-36 54-1,18-1 1,18-123-16,-18 71 16,35-54-1,1-17 1,-1-35-1,18-54 17</inkml:trace>
  <inkml:trace contextRef="#ctx0" brushRef="#br1" timeOffset="197871.058">20073 10636 0,'-18'0'31,"1"0"0,17 18 16,-18-18-15,18 18 46,18-18-78,-1 0 15,19 0 1,-19 0-16,107 17 16,35 1-1,-18-18 1,-71 0-1,-52 17 1,-36-17 31,1 0-47,-1 0 16,36 0 15,-1-17-31</inkml:trace>
  <inkml:trace contextRef="#ctx0" brushRef="#br1" timeOffset="201849.019">21396 10425 0,'0'-18'32,"0"36"61,-18-18-93,18 17 16,-17 18 0,-1-17-16,-17 70 15,-1 18 1,-16 0 0,-1 0-1,17-18 1,1 0-1,35-70 1,0-1 0,18-17 46,17 0-46,0 0-1,-17 0-15,52 0 16,-17 0 0,0 0-1,-17-17 1,-1-18 0,-17-1-1</inkml:trace>
  <inkml:trace contextRef="#ctx0" brushRef="#br1" timeOffset="202097.777">21661 10901 0,'0'-18'16,"-36"53"15,72-52-31,-36 17 16,0 17-1,-18 36 1,18-35-16,-18 17 16,1 36-1,17-54 1,-18-34 15</inkml:trace>
  <inkml:trace contextRef="#ctx0" brushRef="#br1" timeOffset="202249.372">21749 10672 0,'17'-36'15,"-17"19"-15,-70 175 16,140-352 0,-87 283-16,52-160 31,-17 71-16,-18 18-15</inkml:trace>
  <inkml:trace contextRef="#ctx0" brushRef="#br1" timeOffset="202664.11">22119 10813 0,'18'0'0,"-18"17"31,-35-17-15,-1 18-1,1 17 1,0-17 0,35-1-1,-18 36 1,18 18-1,35-18 1,1 0 0,-19 0-1,-17-18 1,-70-35 0,-19 0-1,-16 0 1,16-18-1,54 1 1,70-19 0</inkml:trace>
  <inkml:trace contextRef="#ctx0" brushRef="#br1" timeOffset="203063.061">22490 10636 0,'0'0'0,"0"-17"16,17 17 0,1-18-1,-1 18 1,-17 35-1,-17 18 1,-18 0 0,-18 71 15,17-54-31,-17 18 31,36 36-15,17-54-1,17-34 1,19-19 0,52-17-1,-53-17 1</inkml:trace>
  <inkml:trace contextRef="#ctx0" brushRef="#br1" timeOffset="203247.214">22313 11042 0,'0'0'16,"-35"-18"-16,17-17 15,54 35 1,52-18 15,0 1-15,-35-1-16</inkml:trace>
  <inkml:trace contextRef="#ctx0" brushRef="#br1" timeOffset="203662.289">22719 10989 0,'0'18'0,"18"-18"31,-1 0-31,18-18 16,-35-35 15,0 18-16,0 17 1,-35 18 0,-18 18-1,0 35 1,36 17 0,17 18-1,0-70-15,35 53 16,36-1-1,-19-34 1,-34-36 0</inkml:trace>
  <inkml:trace contextRef="#ctx0" brushRef="#br1" timeOffset="204110.814">23001 11077 0,'0'0'0,"0"18"47,0-1-47,0 19 16,0 17 0,-18 0-1,1-36 1,-1-34 15,18-1-15,0 0-16,0-70 15,35-18 1,36 36 0,0 52-1,17 53 1,-18 54 15,-52-1-15,-18-18-1,-18 1 1,1-36 0,-1-17-1,0-36 1</inkml:trace>
  <inkml:trace contextRef="#ctx0" brushRef="#br1" timeOffset="204527.654">23618 11165 0,'0'-17'0,"18"17"15,0-18 1,17 0 0,0-34-1,-35-1 1,0 17-1,-53 36 1,-17 18 0,17 53-1,53-54-15,-18 71 16,18 1 0,53-36-1,0-1 16,35-34-15,-17-36-16</inkml:trace>
  <inkml:trace contextRef="#ctx0" brushRef="#br1" timeOffset="204860.326">24059 11077 0,'0'0'0,"0"18"16,18 17-16,-18 36 16,0 17-1,0-35 1,-35-18 0,17-17-1,1-18 1,17-36 15,0-16-15,52-37-1,19-17 1,0 1 0,-19 52-1,-34 35-15,-18 0 16</inkml:trace>
  <inkml:trace contextRef="#ctx0" brushRef="#br1" timeOffset="205210.32">24430 10954 0,'0'0'0,"17"0"0,1-18 16,-36 18 46,18 18-46,-52-1-1,52 1-15,-36 17 16,19 36 0,17-1-1,17 1 1,19-18-1,-36 0 1,0-18 0,-18-17-1,-70-18 1,-89-18 0</inkml:trace>
  <inkml:trace contextRef="#ctx0" brushRef="#br1" timeOffset="206308.132">19967 12136 0,'-17'0'31,"34"17"16,1-17-47,-1 0 15,72 18 1,52-1 0,0-17-1,-35 0 1,-89 0-16,19 0 16,-19 0-1,-17-17 32,18 17-47,-18-18 16,18 1-1,-18-1-15</inkml:trace>
  <inkml:trace contextRef="#ctx0" brushRef="#br1" timeOffset="208122.658">21519 12206 0,'0'0'0,"0"-18"16,18-17-1,-18 0 1,0 17-1,0 1 1,-35 17 0,-36 0-1,1 53 1,-1-1 0,53 19-1,36-18 1,53-35-1,-1-36 1,-17-17 0,-18-18-1,-17-18 17,-18 36-17,0 70 16,0 0-15,0 36 0,18-18-1,35-18 1,-18-35-16,18 0 16,0-17-1,0-54 1,17-35-1,1-53 1,-36 18 0,-35 0-1,-71 71 17,-34 52-17,-19 18 1,36 35-1,-18 18 1,53-18 0,-17 36-1,17 17 1,-18 18 0,36-18-1,17 18 1,1 18-1,17-54 1,0-17 0,35 18 15,0-36-15,36 18-1,-18-36 1,-36-17-16,19 18 15,-1-18 1,35 0 0,1 0-1,17 0 1,0-35 0,36-18-1,17-35 1,-35-18-1,-36-18 1,-52 1 0,-36 17-1,-17 36 1,-71 34 15,36 36-15,34 18-1</inkml:trace>
  <inkml:trace contextRef="#ctx0" brushRef="#br1" timeOffset="208554.603">22825 11977 0,'0'0'0,"0"-35"0,17 17 47,-34 36-31,-1-1-1,0 36 1,-17 71 0,18-89-16,-19 53 15,1 53 1,17-70-1,18-36 1,18-53 0</inkml:trace>
  <inkml:trace contextRef="#ctx0" brushRef="#br1" timeOffset="208870.157">22825 11959 0,'17'-53'0,"-70"247"16,89-335-16,17 18 16,-36 105-16,36 18 15,18 18 1,17 70 0,-53 18-1,-35 17 1,-17 1-1,-36-71 1,0 17 0,-53 1-1,18-36 1,17-35 0,18 0 15,36-18-31</inkml:trace>
  <inkml:trace contextRef="#ctx0" brushRef="#br1" timeOffset="209402.958">23477 12294 0,'0'-35'31,"0"17"-31,-17 1 16,-19-19 0,19 36-1,-18 0-15,-36 0 31,0 53-15,54 18 0,52-1-1,18-17 1,18-35 0,-1-18-1,1-53 1,-18-17-1,-18-19 1,-35 72 0,-35 70 15,17-36-31,0 54 16,18-1-1,0-17 16,36-17-15,-19-36-16</inkml:trace>
  <inkml:trace contextRef="#ctx0" brushRef="#br1" timeOffset="209753.217">23971 11906 0,'0'0'0,"0"-35"0,0-18 16,0 35-1,0 36 1,-17 17 0,-19 54-1,1 34 16,17-88-31,-17 89 16,17-18 0,18-18-1,0-18 1,18-17 0,53-35-1,-1-36 1,-34 18-16</inkml:trace>
  <inkml:trace contextRef="#ctx0" brushRef="#br1" timeOffset="209918.974">23954 12188 0,'-18'-17'15,"18"-1"-15,18 18 16,-18 53-16,0-71 15,35-34 1,35 52 0,-34-18-16</inkml:trace>
  <inkml:trace contextRef="#ctx0" brushRef="#br1" timeOffset="210351.014">24465 12118 0,'0'0'0,"0"-18"15,-53 18 1,0 18 0,0 17-1,-17 18 1,35 35 15,70 0-15,18-35-1,17-53 1,-17-35 0,0-35-1,-18-19 1,-17 54-1,-53 88 17,35 18-17,0-1 1,17-35 0,1-35-1</inkml:trace>
  <inkml:trace contextRef="#ctx0" brushRef="#br1" timeOffset="210834.544">24977 11818 0,'0'0'15,"-18"-18"-15,0 1 16,1 17-1,-1 0 17,0 35-17,-17 71 1,0 17 0,-18 18-1,18 1 1,-1-37-1,19-34 1,17-36 0,0-17-1,0-53 1,-18-1 0</inkml:trace>
  <inkml:trace contextRef="#ctx0" brushRef="#br1" timeOffset="211118.141">24906 11818 0,'0'0'0,"18"-53"16,35 18 0,17 17-1,1 53 1,-1 36-1,-34 17 1,-72 18 0,-52-18-1,-18-17 1,18-36 0,-18-35-1,71 0 1</inkml:trace>
  <inkml:trace contextRef="#ctx0" brushRef="#br1" timeOffset="211533.34">25012 12382 0,'35'18'31,"-35"0"-31,18 17 16,-1 18-1,-17 0 1,-17-18-1,-1-35-15,18 18 16,-17-18 15,-1-18-15,18-17 0,18-36-1,52-17 1,18 0-1,1 35 1,-37 35-16</inkml:trace>
  <inkml:trace contextRef="#ctx0" brushRef="#br1" timeOffset="211949.284">25665 12347 0,'0'-35'32,"-36"17"-17,-17 18 1,-17 18-1,-18 52 1,17 1 0,71-36-16,0 18 15,35 18 1,36-54 0,-1-17-1,-17-35 1,-17-53-1,-36 17 1,0 1 0,-36 35-1,19 35 1</inkml:trace>
  <inkml:trace contextRef="#ctx0" brushRef="#br1" timeOffset="212380.917">25876 12400 0,'0'0'0,"0"18"62,0-1-62,0 1 16,18 17 0,0 36-1,-18-53-15,17 17 16,-17-18-1,18-17 1,17-17 0,0-36-1,1-18 1,-19 1 0,-17-1-1,0 36 1,0 17-1</inkml:trace>
  <inkml:trace contextRef="#ctx0" brushRef="#br1" timeOffset="212581.009">26211 12365 0,'-17'0'31,"34"0"-31,-17 17 15,0 36 1,0-35-16,0 17 16,-17 36-1,17-53 1,-18-18 0</inkml:trace>
  <inkml:trace contextRef="#ctx0" brushRef="#br1" timeOffset="212746.46">26211 12188 0,'0'-105'15,"-17"334"1,34-353-16,-17-52 0,0 158 31,0 1-15</inkml:trace>
  <inkml:trace contextRef="#ctx0" brushRef="#br1" timeOffset="213429.792">26846 11783 0,'0'-18'0,"0"36"0,0-54 15,0 54 16,-17 17-15,-1 36 0,0 52-1,-17 19 1,-18 16 0,0-34-1,0-18 1,18-53-1,35-18 1,-17-18 0,17-34 15,17-1-31,18-35 16,-17-35 15,-18 35-16,-18 0 1,-52 36 0,-18 34-1,-1 36 1,54 0 0,0 0-1,35 0 1,35-18-1,-17-17-15,35-1 16,17-17 0,-17-17-1</inkml:trace>
  <inkml:trace contextRef="#ctx0" brushRef="#br1" timeOffset="213779.392">26811 12435 0,'35'36'16,"-70"-72"-16,53 36 15,17 0 1,0 0 0,18-17-1,0-1 1,-35-35-1,-18 18 1,-36 17 0,19 18-16,-18 18 15,-54 52 1,54 1 15,17 0-15,54-18-1,17-18 1,0-35 0</inkml:trace>
  <inkml:trace contextRef="#ctx0" brushRef="#br1" timeOffset="214078.858">27305 12400 0,'-88'53'0,"176"-106"0,-88 71 15,0 35 1,-35 17 0,-1-17-1,19-18 1,-1-17 0,18-36 15,0 1-16,18-1-15,17-35 16,36-35 0,-1 0-1,-17 35 1,-53 35-16</inkml:trace>
  <inkml:trace contextRef="#ctx0" brushRef="#br1" timeOffset="-204983.323">18415 13317 0,'-18'18'15,"1"-18"1,17 18 0,17-18 109,1 0-125,17 0 0,18 0 15,88-18 1,-88 0-16,35 18 16,-52 0 15,-54 0 16,-17 36-32,-1 17 1,-34 17 0,17 36-1,35-88-15,-17 52 16,-18 1-1,36-18 1,17 0 0,0-71 46,0 0-46,35-35-1,0 0-15</inkml:trace>
  <inkml:trace contextRef="#ctx0" brushRef="#br1" timeOffset="-204334.354">18997 12947 0,'0'0'0,"-18"-18"15,1 18-15,-1 0 31,36 0-15,-1 18 0,36 35-1,-17 0 1,-19-18-16,54 53 16,17 18-1,18 0 1,0-36-1,-36-34 1,-34-19 0,-36 1 31,-36-18-32,-70 71 16,36-19-31,-89 37 32,106-54-32,-106 71 15,18-18 1,35-35 0,54-18-1,-1 0 1,35-35-1,18-17 17</inkml:trace>
  <inkml:trace contextRef="#ctx0" brushRef="#br1" timeOffset="-201039.489">20391 13406 0,'0'0'0,"0"-18"31,-18 0-15,18 1-1,-18 17 1,1 0-1,-19 35 1,19 0 0,-19 53-1,-16 18 1,-1 0 15,35-71-31,-17 54 16,-1-37-1,19 1 1,-1-35 0,0-18-1,18-53 1,0 18-16</inkml:trace>
  <inkml:trace contextRef="#ctx0" brushRef="#br1" timeOffset="-200757.451">20320 13282 0,'18'-18'31,"35"18"-15,17 53 0,1 0-1,-18 18 1,-1-1 0,1-17-1,-17-53 1</inkml:trace>
  <inkml:trace contextRef="#ctx0" brushRef="#br1" timeOffset="-200274.448">20920 13476 0,'0'18'31,"0"-36"-31,-53 36 16,18 17-1,17-17-15,-17 17 16,17-17 0,18-36 15,18-35-15,35-35-1,17-18 1,18 35-1,-17 36 1,-36 35 0,-35 71-1,0 17 1,-18-53 0,1 36-1,-36 52 1,18-35-1,-1-17 1,1 0 0,17-19-1,1 1 1</inkml:trace>
  <inkml:trace contextRef="#ctx0" brushRef="#br1" timeOffset="-199692.754">21484 13670 0,'0'0'16,"0"-18"-1,0 1 1,-17-1 0,-1 1-1,0 17-15,1 0 16,-36 0-1,0 52 1,0 19 0,53 0-1,17-1 1,19-35 0,17-17 15,17-53-16,-34-18 1,-1-18 0,-18 18-1,-17 36 1,-17 34 0,-1 36-1,18 0 1,0-17-1,0 16 1,35-16 0,1-36-1</inkml:trace>
  <inkml:trace contextRef="#ctx0" brushRef="#br1" timeOffset="-199309.324">21837 13688 0,'0'-36'32,"0"19"-32,-18 140 0,18-246 15,18 176-15,-36-89 32,18 54-32,36 53 15,-19 17 1,1-35-1,-1 0 1,-17-36 0,36-17-1,-1-17 1,0-19 0,1-16-1,-1-1 1,-17 35-1,-18-17 1,-36 35 15,36-18-31</inkml:trace>
  <inkml:trace contextRef="#ctx0" brushRef="#br1" timeOffset="-198928.167">22207 13776 0,'18'0'0,"0"0"47,-1-18-47,19-17 16,-1 0 15,-35-1-15,0 19-1,-18-1 1,1 18-16,-54 18 16,18 17-1,0 36 1,36-1-1,17 1 1,35-1 0,18-52-1,-18-18 1</inkml:trace>
  <inkml:trace contextRef="#ctx0" brushRef="#br1" timeOffset="-198544.392">22507 13917 0,'0'0'31,"0"18"-31,0-36 63,0 0-63,0-17 15,18-53 1,35 0 0,35 17-1,-17 54 1,17 52 0,-53 18-1,-17-18-15,17 53 31,-35-17-15,0-1 0,-35-17-1,-18-53 1,35 0-16</inkml:trace>
  <inkml:trace contextRef="#ctx0" brushRef="#br1" timeOffset="-197478.535">21837 13547 0,'-18'0'93,"18"17"-77,-17-17 0,17 36 15,0-1-31,-18 18 31,18-18-31,-18 0 31,18 18-15,0-17 0,0-1-1,0 0 1,0-17-1,0-1 1,18-17 47,0 0-63,-1 0 15,1 0-15,0-17 16,17-19-1,-18 19-15,36-36 16,0 0 15,0-18-15,18 1 0,-36 35-1,-17 35 1,-1 17-1</inkml:trace>
  <inkml:trace contextRef="#ctx0" brushRef="#br1" timeOffset="-192919.198">20426 14587 0,'0'0'0,"-53"0"31,35 18-16,36-18 48,0 0-63,-1 0 0,36 0 16,-18 18-16,54-18 15,-1 0 1,-18 17-1,-17-17 17,-17 0-17,-1 0 1,-18 0-16</inkml:trace>
  <inkml:trace contextRef="#ctx0" brushRef="#br1" timeOffset="-192187.655">21343 14517 0,'0'0'0,"-18"0"31,1 0-15,-1 17 0,0 36-1,-17 36 1,18-1 0,17-18-1,0-34-15,35-19 16,0 1-1,18-36 1,0-52 15,0-19-15,-35 37 0,-18 34-1,0 36 1,-18 17-1,18 35 1,35-17 0,36-17-1,17-19 1,-18-34 0,-17-72-1,-35-16 1,-18-19-1,-18 71 1,-52 0 15,52 53-31</inkml:trace>
  <inkml:trace contextRef="#ctx0" brushRef="#br1" timeOffset="-191654.577">22031 14305 0,'0'0'0,"0"-35"16,0 17-1,-18 36 32,18 35-47,0-36 0,0 125 16,0 34 15,-17-88-15,-1 0-1,18-17 1,0-36-1,0-53 17,35-34-17,36-19 1,35-17 0,-89 70-16,36-17 15,0 53 1,-35 52-1,-18 18 1,0-17 0,0-1 15,0-17-15,35-53-1</inkml:trace>
  <inkml:trace contextRef="#ctx0" brushRef="#br1" timeOffset="-191206.243">22807 14693 0,'0'-17'0,"0"34"0,0-52 15,-18 17 1,1 18-1,-18 0-15,-18 18 16,-18 35 0,18 0 15,53 17-15,53-17-1,18-18 1,-1-52-1,-17-36 1,-35 0 0,-18 18-1,0 17 1,0 36 0,0 52-1,0-17 1,0-35-16,0 52 15,0-34 1</inkml:trace>
  <inkml:trace contextRef="#ctx0" brushRef="#br1" timeOffset="-190822.878">23230 14252 0,'0'0'0,"0"-17"0,0-19 16,-17 36-1,-1 36 1,-17 52-1,0 18 1,17-1 0,18-52-16,-18 18 31,1 52-15,17-17-1,0-35 1,53-18-1,-1-36 1,37-17 0,17-53-1</inkml:trace>
  <inkml:trace contextRef="#ctx0" brushRef="#br1" timeOffset="-190674.074">23301 14676 0,'-88'-18'31,"52"0"-31,231 71 16,-266-70-16,18-19 15,141 19 1</inkml:trace>
  <inkml:trace contextRef="#ctx0" brushRef="#br1" timeOffset="-190340.235">23989 14852 0,'-18'0'0,"1"0"31,-1 0-15,-17 53-1,-18 0 1,-18 17-1,18-17 1,18-53-16</inkml:trace>
  <inkml:trace contextRef="#ctx0" brushRef="#br1" timeOffset="-189308.643">24518 14587 0,'-18'18'32,"18"0"-32,-17-1 0,-19 54 31,19 17-16,-1-17 1,18-54-16,0 18 16,-17-17-1,17-36 1,0-34 0,35-72-1,18-52 1,35-54-1,-53 142 1,1 53 0,-1 70-1,35 89 1,-34 17 0,-19 0-1,-17-18 16,0-70-15,-17 18 0,-1-54-1,-17-17-15</inkml:trace>
  <inkml:trace contextRef="#ctx0" brushRef="#br1" timeOffset="-189126.744">24571 14728 0,'-18'-17'16,"18"-1"-1,53 89-15,-70-159 16,-1 140-16,124-104 16,-36 52-1,-52 0 1</inkml:trace>
  <inkml:trace contextRef="#ctx0" brushRef="#br1" timeOffset="-188559.507">25259 14658 0,'18'-18'0,"-1"-17"31,-105 106-31,159-142 15,-89 124-15,18-106 0,-35 53 16,-1 0-16,-34 0 16,-1 35-1,1 18 1,34 35 0,36-17-1,53-18 16,18-36-15,-1-52 0,1-35-1,0-1 1,34-105 0,-52-1-1,-17 1 1,-36 105-1,-18 71 1,18 18 0,-35 53-1,17 17 1,-17 106 0,-1-53-1,36-35 16,0-18-15,36-35 0,17-53-1,-18 0-15</inkml:trace>
  <inkml:trace contextRef="#ctx0" brushRef="#br1" timeOffset="-188195.382">25700 14587 0,'0'-70'16,"-18"35"0,18 17-16,0 53 31,18 53-31,-36-88 16,36 53 15,-1 35-31,19 1 31,-1-54-15,18-35-1,-18-18 1,18-52 0,-18-1-1,18-35 1,-35 36-1,-18 52-15,0 1 16,0-1 0</inkml:trace>
  <inkml:trace contextRef="#ctx0" brushRef="#br1" timeOffset="-185149.339">20443 15610 0,'0'0'0,"-17"18"0,-1-18 0,1 18 16,-19-1-1,19-17 1,-1 0-1,36 0 32,-1 0-31,19 0-16,69 0 31,36 0-15,-35 0-1,-53 0 1,-35 0-16,0 0 16,-18-17 15,0-1-15,0 0-16</inkml:trace>
  <inkml:trace contextRef="#ctx0" brushRef="#br1" timeOffset="-184616.633">21184 15575 0,'0'0'0,"0"-35"31,0 17-31,0 1 16,0 34 15,0 1-16,-17 35 1,-1 0 0,0-18-16,-17 71 15,0-18 1,17-35 0,18-18-1,0-52 1,18-36-1</inkml:trace>
  <inkml:trace contextRef="#ctx0" brushRef="#br1" timeOffset="-184383.619">21202 15469 0,'0'-35'15,"18"35"1,-1 0-1,-70 71-15,141-124 16,-158 70-16,193 19 16,-87 34-1,17 1 1,-18-18 0,-17-36-16,-1 1 15</inkml:trace>
  <inkml:trace contextRef="#ctx0" brushRef="#br1" timeOffset="-183934.344">21678 15557 0,'0'-35'15,"-35"35"17,-18 18-32,18 17 31,158-53-31,-282 71 15,142-35 1,17 0 0,0-54-1,53-34 1,-18-1 0,-17 54-16,70-72 15,-35 54 1,-18 53-1,0 35 1,-35 35 0,-35 35-1,0-17 1,-18 18 0,0-18 15,18-36-16,35-17 1,0-35 0,35-18-1,18-18 1</inkml:trace>
  <inkml:trace contextRef="#ctx0" brushRef="#br1" timeOffset="-183368.292">22243 15787 0,'0'0'0,"17"-18"0,-17 1 16,18-19 0,-18 1-1,-53 17 1,-18 18 0,-17 18-1,18 35 1,34 17-1,36 19 1,53-19 0,18-35-1,-1-35 1,-17-35 0,0-35-1,-35 17 16,-18 17-15,-18 72 15,18 17-15,0 0 0,36-1-1,-19-16 1,1-36-16,-1 0 15</inkml:trace>
  <inkml:trace contextRef="#ctx0" brushRef="#br1" timeOffset="-183002.605">22542 15840 0,'18'-53'31,"-18"35"-15,-18 106-1,18-105-15,18-36 16,0 106 0,-1 17-1,1 1 1,-18-54-16,0 19 16,35 17-1,1-53 1,-19 0-1,19-36 1,-1-34 0,0-1-1,-17-35 1,-1 89 0,-17-18-1,0 17 1</inkml:trace>
  <inkml:trace contextRef="#ctx0" brushRef="#br1" timeOffset="-182603.375">22948 15857 0,'18'0'47,"-1"0"-32,1 0 1,0-17-16,-18-1 16,0 0-1,0 1 1,0-1-1,-18 1 1,0 17 0,-34 35-1,34 18 1,0 17 0,18-34-16,0 16 15,0 19 1,53-18-1,-35-53-15</inkml:trace>
  <inkml:trace contextRef="#ctx0" brushRef="#br1" timeOffset="-182253.495">23089 16104 0,'0'0'15,"0"18"1,0-36 31,18 1-32,0-36 1,17-35 0,-18 52-16,36-70 15,0 71 1,18 35-1,-18 71 1,-18 35 0,-35-1-1,-35-34 1,0-36 0,-1-17-1,36-36 1</inkml:trace>
  <inkml:trace contextRef="#ctx0" brushRef="#br1" timeOffset="-181771.163">24395 15646 0,'0'0'0,"17"-18"0,-17-35 31,0 35-31,-17 36 47,-1 17-31,18 18-1,-18-17-15,-17 87 16,0 1-1,-1-36 1,1 0 0,35-35-1,0-36 1,0-52 0,0 18-1</inkml:trace>
  <inkml:trace contextRef="#ctx0" brushRef="#br1" timeOffset="-181304.238">24342 15699 0,'17'-36'0,"19"-87"31,34 88-15,-35 17-1,-193 230-15,387-424 16,-176 265-1,-53-36-15,0 19 16,-18 34 0,-17-17-1,-18-17 1,0-1 0,35 0-1,54-17 1,17 17-1,17 0 17,-17 18-17,-35 0 1,-36 0 0,-17-18-1,-36-17 1,-17-18-1,-18 0 1,18-18 0,53 1-1,35-19 1</inkml:trace>
  <inkml:trace contextRef="#ctx0" brushRef="#br1" timeOffset="-180722.876">24730 15928 0,'17'0'0,"-17"18"62,0-1-62,-17 1 16,-1 17-16,18 18 16,0 0-1,18 0 1,35-36-1,17-17 1,18-52 0,1-19 15,-19-17-15,-52 17-1,-18 36 1,-36 35-1,-34 53 1,35 17 0,17 1-1,18-18 1,0 0 0,18-18-1,35-17 1,-36-18-16,54-36 15,-36 19 1</inkml:trace>
  <inkml:trace contextRef="#ctx0" brushRef="#br1" timeOffset="-180567.893">25206 16140 0,'106'-106'63,"-159"159"-32,35 0-16,1-18 1,17 18 0,-18-141-16</inkml:trace>
  <inkml:trace contextRef="#ctx0" brushRef="#br1" timeOffset="-180389.704">25382 15857 0,'0'-17'0,"0"34"0,-17-87 16,17 35-1,-18 35 17,0 0-17,1 0-15</inkml:trace>
  <inkml:trace contextRef="#ctx0" brushRef="#br1" timeOffset="-179924.623">25770 15522 0,'0'0'16,"0"-17"-16,0-19 15,0 1 1,0 53 0,-35 17-1,17 35 1,-17 54 0,18-71-16,-19 106 15,1-18 1,0-35-1,-1-36 1,19-35 0</inkml:trace>
  <inkml:trace contextRef="#ctx0" brushRef="#br1" timeOffset="-179358.071">26088 15946 0,'18'0'15,"-36"0"-15,53-36 16,-35 1 0,0 17-1,-53 1 1,-35 17-1,35 17 1,18 1-16,-36 70 16,54 0-1,34-17 1,36-18 15,0-36-15,18-17-1,-54-17-15,54-71 16,17-53 0,0-36-1,-52 36 1,-19 0 0,-17 53-1,0 35 1,-35 70-1,-18 54 1,18 88 0,-18 17-1,18-17 17,-1-18-17,1-35 1,35-53-1,-18-53 1</inkml:trace>
  <inkml:trace contextRef="#ctx0" brushRef="#br1" timeOffset="-178427.082">26917 15434 0,'0'0'0,"0"-18"16,0-35 0,-18 1-1,1 34 1,-1 53 15,18 18-15,-18-18-16,1 54 15,-36 34 1,-18 53 0,36-70 15,17-53-16,1 0 1,-1-18 0,18-17-1,18-18 17,-1 0-17,54 0 1,-18 0-1,-18 0-15,36 0 16,-1-35 0,-17-1-1,-18 19-15</inkml:trace>
  <inkml:trace contextRef="#ctx0" brushRef="#br1" timeOffset="-178226.24">27164 15857 0,'0'-17'15,"0"34"32,0-17-47,-18 36 16,-17 17 0,17-36-16,18 18 15,0-17 1,0-36 15</inkml:trace>
  <inkml:trace contextRef="#ctx0" brushRef="#br1" timeOffset="-178093.868">27287 15610 0,'18'-105'15,"-36"210"1,36-228-16,-18 105 15,0 1 1</inkml:trace>
  <inkml:trace contextRef="#ctx0" brushRef="#br1" timeOffset="-177661.528">27675 15434 0,'0'0'16,"36"0"-16,-1-18 15,-17 18-15,17-17 16,-17-19 0,-18 1-1,-18 18 1,-17 17 15,-36 0-15,18 52-1,18 19 1,0 88 0,17 35-1,0 0 1,-35-35-1,18-54 1,0-34 0,0-53-1,17-18 1,18-53 0</inkml:trace>
  <inkml:trace contextRef="#ctx0" brushRef="#br1" timeOffset="-177510.428">27517 16051 0,'0'-53'31,"17"36"-15,-34 87-16,87-158 16,-35 71-1,-17-1-15,0 18 0</inkml:trace>
  <inkml:trace contextRef="#ctx0" brushRef="#br1" timeOffset="-177162.319">27834 15893 0,'0'0'0,"35"0"16,1 0-1,17-36 17,-36 1-17,1 0 1,-18 0 0,-53 35-1,0 52 1,0 37-1,36-36 1,17 52 0,52-34-1,19-71 1,-53 0 0</inkml:trace>
  <inkml:trace contextRef="#ctx0" brushRef="#br1" timeOffset="-176629.696">28998 15399 0,'0'0'0,"18"-18"0,0-17 15,-18 0 1,0 17-1,-18 0 17,-53 18-17,-17 0 1,-35 36 0,-18 34-1,17 71 1,18 36-1,89-19 1,52-34 0,53-36-1,18-35 1,17-53 0,-17-35-1,-35-1 1</inkml:trace>
  <inkml:trace contextRef="#ctx0" brushRef="#br1" timeOffset="-176063.309">28998 15822 0,'0'-18'16,"0"1"-1,-17 17 1,34 70-16,-52-140 15,70 105-15,-88-53 16,53 89 0,0-18-1,18 0 1,35 0 0,-35-53-16,17 0 15,0 0 1,18-53-1,-18-18 1,-17-17 15,-18 53-15,0 17 0,-35 36-1,-1 52 1,-16 54-1,-1 17 1,17-35 0,1 35-1,-18-18 1,35-87 0,-17-19-1,0-34 1,17-36-1,36 0 1,35-35 0,-18 52-1</inkml:trace>
  <inkml:trace contextRef="#ctx0" brushRef="#br1" timeOffset="-175697.424">29492 15857 0,'0'0'0,"0"-17"0,18-19 16,-18 19-1,0-1 1,-18 18 15,1 0-15,-19 18-16,-52 70 31,70-17-15,18-1-1,0-52-15,0 35 16,53-18-1,36-35 1,16-18 0,-69 1-16</inkml:trace>
  <inkml:trace contextRef="#ctx0" brushRef="#br1" timeOffset="-175313.702">30092 15222 0,'0'-17'15,"0"-1"1,0 53-16,0-88 0,-35 53 31,-1 0-15,1 36-1,17-19-15,1 19 16,-36 69 0,18 37-1,-1 16 1,1 1 0,0-53-1,0 0 1,35-71-1,-18 18 1,53-71 15</inkml:trace>
  <inkml:trace contextRef="#ctx0" brushRef="#br1" timeOffset="-175165.781">30127 15804 0</inkml:trace>
  <inkml:trace contextRef="#ctx0" brushRef="#br1" timeOffset="-174932.292">30233 15787 0,'71'-106'47,"-142"212"-47,159-265 31,-88 124-15,-70 17 0,-54 89-1,71-1 1,18 36-1,70-18 1,71 0 0,53-35-1,-18-70 1</inkml:trace>
  <inkml:trace contextRef="#ctx0" brushRef="#br1" timeOffset="-173431.633">20514 17092 0,'-18'0'16,"36"0"-16,-53 0 0,-1 0 16,19 0-1,-36 0 1,0 0 0,35-18-1,1 18 1,34 0 15,36 0-15,53 18-1,53-18 1,0 0 0,-89 0-1,-35 0 16,-35-18 16</inkml:trace>
  <inkml:trace contextRef="#ctx0" brushRef="#br1" timeOffset="-170770.178">21449 16792 0,'0'-17'0,"0"34"0,0-52 0,-18 0 15,1-1 1,-1 36 0,0 53 15,-17 53-15,0-18-1,17-35-15,0 53 16,-17 70-1,18-123 1,-1 18 0,0-53-1,1-18 1,17-53 15,0 17-31</inkml:trace>
  <inkml:trace contextRef="#ctx0" brushRef="#br1" timeOffset="-170306.45">21378 16757 0,'0'35'0,"0"-70"0,0 17 16,18-17-1,-18 17-15,18-17 16,-1 17-1,36 18 1,18 18 0,-18 35-1,-53 0 1,-18 17 0,-53 1-1,1-18 1,-18-18-1,17 18 1,36-18 15,35 1-15,17 17 0,19 17-1,-1-35 1,18 36-1,-35-36 1,17 1 0,-17-36-1,-1 0-15</inkml:trace>
  <inkml:trace contextRef="#ctx0" brushRef="#br1" timeOffset="-169822.67">21713 17145 0,'0'0'0,"0"-18"0,-17 18 47,17 18-31,-18 17-1,18 18 1,0 0 0,18 0-1,35-18 1,-36-35 0,1 0-16,53-17 15,-1-19 1,-35 1-1,18-35 1,-53 17 0,0 17 15,-17 54-15,-1 35-1,0 17 1,18 1-1,0-36 1,18 36 0,17-71-1</inkml:trace>
  <inkml:trace contextRef="#ctx0" brushRef="#br1" timeOffset="-169422.907">22225 17410 0,'0'17'31,"0"-34"16,0-1-31,0 0-16,0-17 15,18-36 1,17 1 0,35-1-1,1 71 1,0 53 0,-54-35-16,18 52 15,-35 19 1,0-19-1,-35-17 1,18-35 0,-1-18-1</inkml:trace>
  <inkml:trace contextRef="#ctx0" brushRef="#br1" timeOffset="-168558.27">23160 16951 0,'17'-35'31,"-34"70"-31,34-88 0,1 53 32,-18 18-1,0 17-16,-35 36 1,17 17 0,1-18-1,17-34-15,-18 52 16,18-18 15,0-17-15,0 0-1,18-18 1,52-17 0,36-36-1,0-35 1</inkml:trace>
  <inkml:trace contextRef="#ctx0" brushRef="#br1" timeOffset="-168375.311">23301 17233 0,'-71'-17'16,"230"52"-16,-335-88 15,264 88-15,-159-105 16,107 52 0,-19 18-1,54-35 1,-36 17-16</inkml:trace>
  <inkml:trace contextRef="#ctx0" brushRef="#br1" timeOffset="-167942.655">23671 17180 0,'18'0'31,"17"-17"-15,-17 17-16,35-53 16,-18 17-1,-35 1 16,0 0-15,-53 35 0,18 18-1,-71 87 1,88-16 0,18-19-1,18-17 1,35 0-1,70-18 1,-52-35 0,17-35-1</inkml:trace>
  <inkml:trace contextRef="#ctx0" brushRef="#br1" timeOffset="-167610.556">24236 17127 0,'17'-53'31,"-17"36"-15,-17 87-16,17-140 15,-18 70 1,-35 0 0,36 17-16,-19 19 15,36 17 1,0 35-1,36-18 1,-36-17 0,0-17-1,-36-1 1,-52-35 0,35 0-1,0 0 1,36-18-1</inkml:trace>
  <inkml:trace contextRef="#ctx0" brushRef="#br1" timeOffset="-167210.814">24500 16863 0,'0'0'15,"0"-18"-15,0 0 16,0 36 31,0 17-47,0 36 15,-35 35 1,35-71 0,0 36-1,-18 34 1,18-16 0,0-19-1,18-52 1,35-1-1,35-34 1,-35-18 0</inkml:trace>
  <inkml:trace contextRef="#ctx0" brushRef="#br1" timeOffset="-166528.517">25012 17092 0,'0'0'0,"0"-18"0,35 1 31,-35-1-31,0 1 16,0-19-1,-35 19 16,-36 17-15,1 17 0,35 54-1,35-18 1,0 35 0,35 0-1,0-35 1,0 0-1,-52-53 32,-1 0-31,-17-18 0,35 1-16</inkml:trace>
  <inkml:trace contextRef="#ctx0" brushRef="#br1" timeOffset="-166294.514">24606 17039 0,'0'0'0,"-17"-17"0,17-1 15,-18 0 1,36 18 15,70-17-15,-18-1 0</inkml:trace>
  <inkml:trace contextRef="#ctx0" brushRef="#br1" timeOffset="-165430.899">25241 17127 0,'0'0'0,"0"-17"31,18-1-31,-18 0 15,-18 1 1,-17 17-16,-18 0 31,0 17-15,0 54 0,36 0-1,17-19 1,17 1-1,54-17 1,52-19 0,-70-17-1,35-35 1</inkml:trace>
  <inkml:trace contextRef="#ctx0" brushRef="#br1" timeOffset="-165081.029">25541 17127 0,'0'-35'16,"0"70"-16,18-70 31,-1 70-15,1 1-1,-18 34 1,0-35-16,-18 18 15,-17-17 1,35-19 0,-18-17-1,18-17 1,18-19 0,53-69-1,-1 16 1,1 36-1,-36 18 1,0 35 0</inkml:trace>
  <inkml:trace contextRef="#ctx0" brushRef="#br1" timeOffset="-164864.484">25982 17092 0,'0'18'31,"0"-36"-15,0 71 0,0 0-1,0 0 1,0-18 0,-18 0-1,1-35 16</inkml:trace>
  <inkml:trace contextRef="#ctx0" brushRef="#br1" timeOffset="-164714.385">26017 16880 0,'18'-35'0,"-18"-18"31,-18 247-31,36-405 0,-18 193 16,-18 141-16</inkml:trace>
  <inkml:trace contextRef="#ctx0" brushRef="#br1" timeOffset="-164265.928">26352 17074 0,'0'-17'15,"-17"17"16,17 17 1,0 1-32,-18 17 15,18-17-15,-17 88 16,-19-36 0,1 36-1,17 0 1,1-35-1,-1-36 1,18-17 0,0-36 15,35-35 0,-35 35-31</inkml:trace>
  <inkml:trace contextRef="#ctx0" brushRef="#br1" timeOffset="-164010.578">26441 17022 0,'53'-18'16,"-124"53"-16,212-35 15,-264-17-15,281 87 16,-158-52-16,0 35 15,-35 35 1,-35-35 0,-1-18-1,18-17 1,0-18 15,36 0-31</inkml:trace>
  <inkml:trace contextRef="#ctx0" brushRef="#br1" timeOffset="-163633.388">26758 16686 0,'0'0'0,"0"-17"0,18-1 16,-18 36 0,0 52-1,0 18 1,0 18 15,-18 18-15,1-54-1,-1 36 1,0-18 0,18-17-1,0-36 1,0-17 0,36-18-1,-19-18-15</inkml:trace>
  <inkml:trace contextRef="#ctx0" brushRef="#br1" timeOffset="-163466.897">26793 17145 0,'0'-18'16,"0"1"-16,0-19 31,36 142-31,-72-141 0,54-53 15,17 88 1,54-18-16</inkml:trace>
  <inkml:trace contextRef="#ctx0" brushRef="#br1" timeOffset="-163151.261">27146 17022 0,'18'0'15,"-18"-18"16,-18 36-15,18-36 15,-17 36-31,-1-1 16,0 36 0,1-18 15,17-17-31,0 35 15,0 0 1,0-18 0,-18 0-1,-70 1 1,35-36 0,18 0-16</inkml:trace>
  <inkml:trace contextRef="#ctx0" brushRef="#br1" timeOffset="-162217.98">27834 17145 0,'0'-18'15,"0"1"1,-17 17-16,-1 0 31,0 0-15,-17 17-1,17-17-15,-52 53 16,52-17 0,0 34-1,54 1 1,-1-36-1,18-35 1,35 0 0,-17-88-1,-54 17 1,-17-35 0,-17 18-1,-36 71 16,35 17-15,36 52 0</inkml:trace>
  <inkml:trace contextRef="#ctx0" brushRef="#br1" timeOffset="-161836.503">28222 17304 0,'0'17'0,"0"1"16,-35-89-16,70 160 16,-35-142-16,0 88 31,0-53-31,0 1 16,0-19-16,18-34 15,70-18 1,-17 35 15,52 18-15,-35 70-1,-35 53 1,-53 0 0,0 0-1,-35-17 1,17-36-1,-17 0 1,17-35 0</inkml:trace>
  <inkml:trace contextRef="#ctx0" brushRef="#br1" timeOffset="-161220.377">29563 17092 0,'0'0'0,"0"-18"16,0 1 0,-18 17-1,0-18 1,-34 36-1,-1 17 1,-18 36 0,36-18-1,35-36-15,0 71 16,17-52 0,36 17-1,18-36 1,-1-34-1,-34-1 1</inkml:trace>
  <inkml:trace contextRef="#ctx0" brushRef="#br1" timeOffset="-160635.864">29739 17286 0,'-17'18'16,"-1"-18"-1,18 35 1,35-88-16,-88 106 16,36-71 31,17 1-47,0-19 15,17-34 1,1 52-16,35-35 15,35 0 17,0 71-17,-35 35 1,-35 18 0,-18 17-1,0-35 1,0-71 31,0 0-47,17-52 15,36 17 1,35-35 0,-52 70-16,52 0 15,-35 36 1,-35 53-1,-18 17 1,-18 0 15,-17-17-15,17-19 0</inkml:trace>
  <inkml:trace contextRef="#ctx0" brushRef="#br1" timeOffset="-159872.7">30762 17198 0,'0'0'0,"0"-18"16,18-17-1,-18 0 1,-35-18 0,-18 35-1,0 18 1,0 18 0,0 70-1,18 18 1,52-18-1,1-35 1,35-18 0,0-35 15,0-17-15,0-72-1,17-52 1,-17 35-1,35-88 1,-17 36 0,-18 52-1,-36 35 1,-52 89 15,17 35-15,-34 88-1,-1 35 1,35-52 0,0-71-1,-17 70 1,-18-17 0,35-53-1,18-18 1</inkml:trace>
  <inkml:trace contextRef="#ctx0" brushRef="#br1" timeOffset="-158692.192">31644 16457 0,'0'0'0,"0"-18"31,0 36 16,0 0-47,-17-1 16,-19 89-1,1 18 1,17-36 0,1-53-16,-19 106 15,19-35 1,17-35-1,0 17 1,35-35 0,0-18-1,36-35 17,-1 0-17,1-18 1,35-52-1,0-36 1,-36 18 0,-52 35-1,-18 35 1,-18 54 15,1 16-15,-1 1-1,0-35 1,1 0 0</inkml:trace>
  <inkml:trace contextRef="#ctx0" brushRef="#br1" timeOffset="-158558.411">32085 16722 0,'0'-36'16,"0"72"-16,0-89 0,18 53 15</inkml:trace>
  <inkml:trace contextRef="#ctx0" brushRef="#br1" timeOffset="-158192.72">32209 17127 0,'0'0'0,"0"18"15,0-36 17,17 1-32,1-36 31,-18 18-31,35-71 15,0 35 1,36 36 0,0 52-1,-19 72 1,-34 34 0,-18-35-1,-18 1 1,1-54-1,-18 0 1,52-53 15</inkml:trace>
  <inkml:trace contextRef="#ctx0" brushRef="#br1" timeOffset="-157808.877">32738 17039 0,'17'0'0,"-34"0"0,52 0 16,0 0-1,36-53 1,-53 0-1,17-17 1,-53 17 0,-52 53-1,34 17 1,-34 89 0,34 18 15,36-36-16,36 0 1,52-53 0,18-17-1,-36-36-15</inkml:trace>
  <inkml:trace contextRef="#ctx0" brushRef="#br1" timeOffset="5551.54">8484 5944 0,'-17'0'16,"34"0"-16,-87-35 16</inkml:trace>
  <inkml:trace contextRef="#ctx0" brushRef="#br1" timeOffset="5627.532">8290 5927 0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9:07:16.3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811 1023 0,'0'0'0,"0"18"47,18-36-16,-18 0-16,35 1-15,-17-36 16,0-35 15,-18 17-15,0 36-16,-36-18 16,-17 35-1,-17 18 1,-1 18-1,36 35 1,35 0 0,53 53-1,17-36 1,-17 1 0,0-1-1,-53-17 1,0 18-1,-53-36 1,-35 18 15,18-53-15,17-18 0,35-35-1,18-35 1,71-35-1,-36 87 1,18-17 0,-18 36-1</inkml:trace>
  <inkml:trace contextRef="#ctx0" brushRef="#br0" timeOffset="698.741">1129 547 0,'0'0'0,"-18"0"15,1 0-15,-1 0 16,18 17 62,18 1-78,-1 0 0,36 35 16,18 0 15,-1 17-15,1-17-1,-1-18 1,-17-17-1,-35-18 1,0 0-16,-18 18 31,-18-18-15,-17 17 0,-18 36-1,35-35-15,-88 70 31,36 0-31,-89 71 16,71-53 0,17-18 15,18-53-15,53-70 15,18 17-31,0 18 0</inkml:trace>
  <inkml:trace contextRef="#ctx0" brushRef="#br0" timeOffset="4958.374">2046 494 0,'0'0'0,"0"-18"31,0 36 31,0 0-46,0 52 0,-18 36-1,1 0 1,17-18-1,0 0 1,0-17 0,-18-18-1,18-18 1,-17-35 0,-1 0-1,0-18 1,18-35-1</inkml:trace>
  <inkml:trace contextRef="#ctx0" brushRef="#br0" timeOffset="5291.156">2117 441 0,'0'0'0,"53"-35"31,-36 17-31,1 18 0,35-18 16,17 1-1,-17 17 1,18 0 15,-18 17-15,-53 1 0,0 17-16</inkml:trace>
  <inkml:trace contextRef="#ctx0" brushRef="#br0" timeOffset="5489.567">2117 811 0,'0'0'0,"0"18"16,17 0 0,36-18-1,35 0 1,1 0-1,-36 0 1,-18 0 0</inkml:trace>
  <inkml:trace contextRef="#ctx0" brushRef="#br0" timeOffset="5905.065">2487 935 0,'0'-18'15,"18"18"-15,-1 0 16,1 0 0,17 0-1,18 18 1,-35 17-1,-18-17-15,0 35 16,0-18 0,0 0 15,0-17-15,0-36 15,0-35-16,17-35 1,1 0 0,0 35-1,-1 35 1</inkml:trace>
  <inkml:trace contextRef="#ctx0" brushRef="#br0" timeOffset="6455.002">3052 829 0,'0'0'0,"0"-18"16,0 1 0,0-1-1,-18 18 1,-17 0 0,-18 0-1,17 53 1,19-35-16,17 35 15,0 35 1,35-35 0,36 0-1,-1-53 17,-35 0-17,1-53 1,-1-36-1,-35 19 1,0 35 0,0 88 15,0-36-31,0 18 16,18 54-1,35-36 1,-36-36-1</inkml:trace>
  <inkml:trace contextRef="#ctx0" brushRef="#br0" timeOffset="6987.642">3475 1111 0,'0'-17'47,"0"-1"-31,0 0-1,0 1-15,0-19 16,0-34 0,35-1-1,36 36 1,-36 35-16,36 18 15,52 35 1,-35 35 0,-70-53-1,-18-17 17,0-36-1,0-17-16,0 17-15,17-52 16,1 17 0,53 35-1,-1 53 1,1 18 0,-54 35 15,-17-35-31,-35 0 15,17-35 1,1-18 0</inkml:trace>
  <inkml:trace contextRef="#ctx0" brushRef="#br0" timeOffset="7419.945">4339 952 0,'0'-17'16,"18"17"-1,-1-18 1,1-17 0,-18 17-16,0-17 15,0 17 1,-18 18 15,1 18-15,-36 35-1,35 17 1,18 19 0,53-36-1,18-18 1,-1-17 0,-17-18-1</inkml:trace>
  <inkml:trace contextRef="#ctx0" brushRef="#br0" timeOffset="8253.553">4674 900 0,'0'-18'32,"-17"18"-32,-1 35 31,18 18-16,-18 18 1,18-18 0,0 0-1,36-18 1,-19-35-16,19 0 16,16-35-1,1-18 1,18-36-1,-18 36 1,-53 36-16,18 17 16,-18 17 15,0 36-15,17-17-1,18 17 16,-17-36-31,35 1 16,35-18 0,-17-18-1,-18-17 1,-18-18 0,-35-18-1,0 1 1,-53-1-1,0 71 1,0 0 0,36 18-1</inkml:trace>
  <inkml:trace contextRef="#ctx0" brushRef="#br0" timeOffset="8700.759">5715 847 0,'-18'0'0,"1"-18"15,-1 18 1,0 0-16,1 0 15,-18 18 1,17-1 0,0 1-16,-17 17 15,17 53 1,36-17 0,53-36-1,17-17 1,-18-36 15,-17-35-15,-35-17-1,-18-18 1,-53 35 0,-18 35-1,18 18 1,53 18-1</inkml:trace>
  <inkml:trace contextRef="#ctx0" brushRef="#br0" timeOffset="9135.735">5962 794 0,'0'17'32,"18"1"-17,17 35 1,18 17-1,-36-17 1,1-17 0,-18-19-1,0-34 17,0-1-32,-18-53 15,18 1 16,0-1-15,0 18-16,18 18 31,-18 18-31,35-1 16</inkml:trace>
  <inkml:trace contextRef="#ctx0" brushRef="#br0" timeOffset="9499.247">6491 459 0,'0'0'16,"35"-36"-16,-35 1 15,0 53 32,0-1-31,0 36-1,0 71 1,0 17 0,0-18-1,-17-35 1,-1-17-1,0-36 1,1-35 0</inkml:trace>
  <inkml:trace contextRef="#ctx0" brushRef="#br0" timeOffset="9949.763">6720 741 0,'0'0'0,"18"-18"15,0 18 1,-36 0 46,0 0-62,1 18 16,-19-18 0,-16 35-1,16-17 1,1-1 0,35 19-1,0-1 1,53 0-1,-35-17 1,34 17 0,1-17-1,0-1 1,-17 1 0,-19-18-1</inkml:trace>
  <inkml:trace contextRef="#ctx0" brushRef="#br0" timeOffset="15624.005">2752 1834 0,'0'0'0,"-18"0"47,0 0-16,1 0-15,17 18 31,35-18 0,-17 0-47,17 0 0,18 0 15,53 18 1,-18-18 15,-35 0-15,-36 0 0,-34 0 30,-1 0-46,1-18 16,17 0 0</inkml:trace>
  <inkml:trace contextRef="#ctx0" brushRef="#br0" timeOffset="16107.008">3016 1676 0,'0'0'0,"-17"0"15,-1 0 1,18 17 15,18 1-15,17 17-1,53 1 1,18-1 0,0 0-1,-53-35 1,-36 18-1,-17-1 1,-17 1 0,-1 0-1,-53 17 1,1 18 0,-18 0-1,35-36 1,0 19-1,35-36 1,18-18 0</inkml:trace>
  <inkml:trace contextRef="#ctx0" brushRef="#br0" timeOffset="20416.241">4374 1446 0,'0'0'0,"-17"-17"16,17-19 0,-18 36-1,1 0 16,17 18-31,0 17 16,-18-17-16,0 53 16,-35 105-1,36-70 1,-19 0 0,19-18-1,-1-53 1,0 18-1,1-35 1,17-36 31,0-17-31,0 17-16</inkml:trace>
  <inkml:trace contextRef="#ctx0" brushRef="#br0" timeOffset="20749.631">4480 1570 0,'0'-35'16,"0"70"-16,0-88 0,0 18 16,18 35-1,-18 17 16,0 19-31,-18 16 16,-17 37 15,17 17-15,1-1 0,17-69-16,-18 34 15,0 1 1,1-36-1,17-53 17</inkml:trace>
  <inkml:trace contextRef="#ctx0" brushRef="#br0" timeOffset="20948.799">4269 1852 0,'0'0'0,"-18"0"0,0 0 16,1 0 15,34 0-15,36 0 0,18 0-1,-1 0 1,-34 0-16</inkml:trace>
  <inkml:trace contextRef="#ctx0" brushRef="#br0" timeOffset="21499.016">4674 1782 0,'0'0'0,"-17"0"16,-1 0-1,18 17 16,-18-17-31,18 18 0,0 35 16,0-18 0,53 0 15,0-17-15,-18-18-1,71-35 1,-35-1-1,-18-34 1,-36 17 0,-17 35-1,-52 54 17,34-1-32,-17 18 15,-1 53 1,1 17-1,17 36 1,-17-18 15,0-18-15,-18-34 0,18-89-1,-1-36 1,-17-52-1,18 0 1,35-36 0,71-17-1</inkml:trace>
  <inkml:trace contextRef="#ctx0" brushRef="#br0" timeOffset="22147.093">5327 1535 0,'0'0'0,"0"-18"15,0-17 1,0 52 46,0 1-62,-18 17 16,18-17-16,-17 35 16,-1 70-1,18-87-15,0 87 16,-18-17-1,1-18 1,17-35 0,0-35-1,0-36 32,0 0-47,17-52 16,19-18-1,34 17 1,1 18 0,35 71-1,-36 17 1,-17 36 0,-35-1-1,-18-52 1,-53 35-1,-53-36 17,18-17-32,35 0 31,18-17-15</inkml:trace>
  <inkml:trace contextRef="#ctx0" brushRef="#br0" timeOffset="22528.718">5680 1887 0,'0'0'0,"35"0"16,-17 0 0,17 0-1,-17 71 1,-1-18-1,-17 0 1,0 0 0,0-36-1,0 1 17,-17-106-1,17 52-16,35-52 1,0 18 0,-17 34-1,-1 19 1</inkml:trace>
  <inkml:trace contextRef="#ctx0" brushRef="#br0" timeOffset="22745.747">5997 1870 0,'18'0'16,"-18"17"-16,17-17 15,-17 18-15,18 17 32,-18 18-17,0-18 1,0 1-1,-18-1 1,-17-35 0</inkml:trace>
  <inkml:trace contextRef="#ctx0" brushRef="#br0" timeOffset="22898.018">6050 1764 0,'0'-35'16,"0"70"-16,0-106 0,0 36 15,0-36 1,0 89 15</inkml:trace>
  <inkml:trace contextRef="#ctx0" brushRef="#br0" timeOffset="23477.864">6491 1834 0,'0'0'0,"18"-17"16,-18-1 15,-53 18-16,-18 0 1,-17 35 0,0 54 15,70-36-31,18-36 0,36 54 31,52-36-15,-35-35-1,35 0 1,-18-71 0,19-87-1,-37-1 1,-34-17 0,-18 70-1,0 70 1,-35 54-1,17 70 1,18 53 0,0-17-1,0 17 1,0-53 15,0-17-15,-35-36-1,17-17 1,18-36-16</inkml:trace>
  <inkml:trace contextRef="#ctx0" brushRef="#br0" timeOffset="23866.905">7426 1640 0,'0'0'0,"18"-35"0,-18 0 16,-18 35-1,0-18 16,1 18-15,-1 35 0,-17 54-1,17 17 1,0 52 0,18-70-1,0-52 1,0-1-1,0-106 32</inkml:trace>
  <inkml:trace contextRef="#ctx0" brushRef="#br0" timeOffset="24060.902">7338 1552 0,'17'-17'0,"-34"34"0,34-70 0,19-17 31,-36 34-31,35 1 16,0 35-16,18-17 15,53 34 1,-53 18 0,-35 18-1,-18 18 1</inkml:trace>
  <inkml:trace contextRef="#ctx0" brushRef="#br0" timeOffset="24226.818">7355 1834 0,'0'18'0,"0"-36"0,-35 71 16,35-35 0,35-18-1,18 0 1,-17 0-1,52-18 1,-53 1-16</inkml:trace>
  <inkml:trace contextRef="#ctx0" brushRef="#br0" timeOffset="24592.754">7743 1834 0,'18'0'16,"-18"18"-16,18 0 15,-18-1 1,0 1-16,0 35 16,17 0-1,-17 0 16,0-18-15,0-53 15,0 1-15,36-36 0,17-18-1,17 1 1,-35 17-1,-35 18 1</inkml:trace>
  <inkml:trace contextRef="#ctx0" brushRef="#br0" timeOffset="25108.624">8343 1764 0,'0'0'0,"0"-18"16,-17 18-1,-19 0 1,19 0-16,-19 0 15,-52 36 1,0-1 0,35 35-1,53 1 1,71-18 0,34-18-1,-16-35 1,-19-35 15,-17-18-15,-35-18-1,-18 36 1,-18 70 15,18 18-15,18 0-1,17-18 1,0-17-16</inkml:trace>
  <inkml:trace contextRef="#ctx0" brushRef="#br0" timeOffset="25624.262">8572 2046 0,'0'-18'31,"0"1"0,0-1-15,0-17-1,0-18 1,53-35 0,0 35-1,36 53 1,-1 35-1,-35 18 1,-18 0 0,-35-18-1,0-17 1,0-36 15,0 1-31,0-19 16,0 19-16,35-54 15,18 18 17,0 53-17,0 53 1,-18 35 0,-35-17-1,0-18 1,-35-18-1,0-17 1,17-36 0</inkml:trace>
  <inkml:trace contextRef="#ctx0" brushRef="#br0" timeOffset="26008.164">9384 1852 0,'0'-18'16,"18"18"-1,-1-17-15,1 17 16,17-35-1,-17-18 1,-18 17 0,-18 36-1,-35 36 1,0 34 0,36 1-1,17-1 1,17-17-1,36-18 1,18-35 15,-18 0-31</inkml:trace>
  <inkml:trace contextRef="#ctx0" brushRef="#br0" timeOffset="26689.321">9684 1764 0,'0'0'0,"0"-18"0,-36 18 31,-16 106 0,34-88-15,18 52-1,18-17 1,34 0 0,-34-53-16,17 18 15,71-36 1,-35-52 0,-18-1-1,-18 18 1,-35 35-1,-18 18 1,1 53 15,17 0-15,53 18 0,0-36-1,-1-17 1,19-18-1,-18-71 1,-18 1 0,-35-19-1,-17 19 1,-19 35 0,-17 17-1,18 18 1</inkml:trace>
  <inkml:trace contextRef="#ctx0" brushRef="#br0" timeOffset="27056.682">10495 1746 0,'0'0'15,"0"-17"1,0-1-1,-18 18 1,-34 18 0,-1 35-1,17 17 1,36-52-16,18 52 16,53 1-1,-1-36 1,-17-35-1,0-35 1,-53-71 0,0 35 15,-35 1-15,-18 52-1,17 18 1</inkml:trace>
  <inkml:trace contextRef="#ctx0" brushRef="#br0" timeOffset="27422.301">10777 1817 0,'0'0'15,"53"53"16,-35-53-31,-18 17 0,0 54 16,0-18 0,-18 0 15,18-36-15,0-34 15,0-19-16,0-16 1,36-54 0,16 35-1,-16 1 1,-19 34 0,-17 19-16</inkml:trace>
  <inkml:trace contextRef="#ctx0" brushRef="#br0" timeOffset="27773.188">11377 1199 0,'0'0'0,"0"-35"15,0 88 17,0-18-17,0 1-15,0 87 16,-18 36 0,1-18-1,-18-35 1,17-36-1,0-17 1,36-70 31,17-1-31</inkml:trace>
  <inkml:trace contextRef="#ctx0" brushRef="#br0" timeOffset="28138.971">11642 1711 0,'0'-18'16,"0"36"-16,35-71 16,-17 53-1,-36 0 32,0 0-31,-17 0-16,-36 18 15,-17 17 1,18-17 0,34 35-1,19-18 1,17 0 15,35 0-15,18 1-1,18-1 1,-1-17 0,-17-1-1</inkml:trace>
  <inkml:trace contextRef="#ctx0" brushRef="#br0" timeOffset="29901.883">4568 2928 0,'-17'-18'32,"17"36"14,-18-18-46,18 35 16,-35 36 0,17 35-1,1-36 1,-1 18 0,0 1-1,1-36 1,17-36-1,0 1 1,0-53 15,0-54-15,0 19-16</inkml:trace>
  <inkml:trace contextRef="#ctx0" brushRef="#br0" timeOffset="30101.119">4533 2893 0,'0'0'0,"0"-18"0,18 0 15,-1 18-15,36-35 16,18 18 0,-1 17-1,1 0 1,-18 0 15,-53 17-31</inkml:trace>
  <inkml:trace contextRef="#ctx0" brushRef="#br0" timeOffset="30334.623">4498 3140 0,'0'0'0,"-18"17"0,18 1 31,18-18-15,0 0 0,17 0-16,18 0 15,35 0 1,-70 0-1,-1 0-15</inkml:trace>
  <inkml:trace contextRef="#ctx0" brushRef="#br0" timeOffset="30684.114">4851 3210 0,'17'0'0,"1"0"15,-18 18-15,18 0 16,17 17 0,-17 18-1,-18 0 1,0-36 0,0 1-16,0 0 15,0-54 16,0 1 1,52-36-17,19-17 1,-18 35 0,-18 36-1,-17-1 1</inkml:trace>
  <inkml:trace contextRef="#ctx0" brushRef="#br0" timeOffset="31166.121">5450 3175 0,'0'0'0,"0"-18"32,-17 18-17,-19 0 1,-16 0 0,-1 53-1,35-17 1,0-19-16,18 18 15,36 36 1,34-18 0,-17-53-1,0-18 1,-18-35 0,-17-17-1,0 17 1,-18 18-1,0 52 1,0 19 0,0 16 15,35 1-15,-17-35-16</inkml:trace>
  <inkml:trace contextRef="#ctx0" brushRef="#br0" timeOffset="31666.188">5715 3422 0,'0'-18'31,"0"1"-15,-18-19-1,18-17 1,18-17-1,17 17 1,36 53 0,-54 0-1,36 53 1,-17 0 0,-36 0-1,0-36 1,0-34 15,17-1-15,1-35-1,35-17 1,-18 34 0,18 36-1,-18 53 1,-35 18-1,0-1 1,0 1 0,-17-36-1,-1 0 17,18-52-17</inkml:trace>
  <inkml:trace contextRef="#ctx0" brushRef="#br0" timeOffset="32048.401">6332 3316 0,'71'-35'32,"-53"17"-32,17-35 15,-18 18 17,-34 17-17,-36 18 1,0 53-1,0 18 1,35-1 0,18-34-16,18 34 15,35-35 1,18-17 0,17-18-1</inkml:trace>
  <inkml:trace contextRef="#ctx0" brushRef="#br0" timeOffset="32696.641">6914 3193 0,'-17'17'47,"-1"-17"-47,1 18 15,-19 35 1,36-36-16,-17 36 15,34 0 1,36-17 0,18-19-1,-18-34 17,52-36-17,-69-18 1,-19 36-1,-17 70 17,-17 0-17,34 18 1,-17-35-16,36 0 16,-1-1-1,18 1 1,0-53-1,-18-18 1,-35 0 0,0-18-1,-35 18 17,-1 53-17,-16 0 1</inkml:trace>
  <inkml:trace contextRef="#ctx0" brushRef="#br0" timeOffset="33096.011">7620 3210 0,'0'-17'15,"0"-1"1,0 0-16,-18 18 31,1 0-15,-19 0-16,-16 36 15,16 17 17,19-18-32,17-18 15,35 72 1,18-36-1,17-36 1,-34-17 0,-1-53-1,-35 18 1,0-53 0,-18 0-1,-17 52 1,0 36-1,17 0 1</inkml:trace>
  <inkml:trace contextRef="#ctx0" brushRef="#br0" timeOffset="33462.338">7902 3246 0,'0'0'0,"18"0"0,-18 17 16,17 18-1,-17 1 1,0 17 0,-17 0-1,-1-18 1,18-18-1,35-52 17,-17 0-17,35-36 1,0 1 0,0-1 15,-53 18-16,-18 18-15</inkml:trace>
  <inkml:trace contextRef="#ctx0" brushRef="#br0" timeOffset="33848.623">8414 2910 0,'0'0'16,"0"-17"-16,0 34 62,0 1-62,0 17 16,0 54 0,0-19-1,0 36 1,0-71-16,0 53 16,-18-17-1,0-36 1,18-52 15</inkml:trace>
  <inkml:trace contextRef="#ctx0" brushRef="#br0" timeOffset="34178.121">8625 3157 0,'0'0'0,"18"-17"16,0-19-1,-36 36 32,0 18-47,-17 0 16,-35-1 0,34 19-1,-17-1 1,36 0-1,17-17-15,0 17 16,35 0 0,0 1-1,18-1 1,0-35 0,-18 0-1</inkml:trace>
  <inkml:trace contextRef="#ctx0" brushRef="#br0" timeOffset="35158.83">9349 3246 0,'0'0'0,"0"-18"16,0 0 15,0 36-15,0 0 0,-18 34-1,18-16-15,-35 34 16,35-17-1,-18-18 1,18-52 15,0-36-15,35-53 0,1 18-1,-19 53 1,54-124-1,17 18 1,-35 53 0,-18 70-1,36 71 1,-18 35 0,-36 18-1,-17 0 1,18-36-1,0 18 1,-1 18 0,1-53-1</inkml:trace>
  <inkml:trace contextRef="#ctx0" brushRef="#br0" timeOffset="35343.675">9543 3263 0,'0'0'0,"-53"-17"16,17-1 0,125 0 15,-54 18-16,0-17-15,71-1 16</inkml:trace>
  <inkml:trace contextRef="#ctx0" brushRef="#br0" timeOffset="35675.536">9966 3157 0,'0'0'0,"18"18"15,-1 0 1,19 35-16,-1-1 31,-35-34-31,0 17 16,0 18 0,0-70 15,-18-1-16,18-35 1,0-17 0,18 34-16,35-52 15,-18 53 1,0 0 0,-17 35-1</inkml:trace>
  <inkml:trace contextRef="#ctx0" brushRef="#br0" timeOffset="36025.304">10548 3104 0,'0'0'0,"0"-17"16,-18 17 15,-17 0-15,0 17-1,-36 19 1,18 17 0,36 0-1,17-36-15,0 18 16,53 36-1,17-36 17,1-35-17,-1-35 1,-34-18-16</inkml:trace>
  <inkml:trace contextRef="#ctx0" brushRef="#br0" timeOffset="36607.18">10724 2663 0,'0'0'0,"-17"-17"0,17-1 16,-18 1 0,1 34-1,-1 18 1,0 54-1,18-1 1,0 18 15,0 52-15,0-122-16,0 17 16,0 35-1,0-35 1,0-36-1,0-34 32,0-1-47,36-52 16,16-1 0,19 0-1,0 36 1,-1 35-1,-52 18-15,35 52 16,-18 1 15,-35-1-15,0-17 0,0 0-1,18-70 32,-1 17-47,18-36 16</inkml:trace>
  <inkml:trace contextRef="#ctx0" brushRef="#br0" timeOffset="36786.543">11271 3175 0,'0'0'16,"0"-18"-16,0 36 31,0 35-16,0 0 1,0-18 0,0-17 15,0-36-15</inkml:trace>
  <inkml:trace contextRef="#ctx0" brushRef="#br0" timeOffset="36941.039">11254 2893 0,'0'-18'0,"0"36"0,0-54 15,0 19-15,-36-18 16,1 35 0</inkml:trace>
  <inkml:trace contextRef="#ctx0" brushRef="#br0" timeOffset="37323.972">11624 2663 0,'18'0'32,"-18"18"-17,17 0-15,-17 70 16,0 0 0,0 18-1,-35 0 1,17-53-1,18-36-15,-17 72 16,17-37 0,0-16 15,53-19-15,17-17-1,36-17 1,-88-1-16,35-35 15</inkml:trace>
  <inkml:trace contextRef="#ctx0" brushRef="#br0" timeOffset="37490.701">11712 3034 0,'0'0'0,"-70"-18"16,-1 1-1,71-1 1,71 18-1,17-18 1,-71 1-16</inkml:trace>
  <inkml:trace contextRef="#ctx0" brushRef="#br0" timeOffset="37855.791">11977 2981 0,'0'0'0,"17"18"15,1-18 1,17 0 0,1-36-1,-19 19 1,-17-1-16,0 0 15,-35 18 1,-36 18 0,19 35-1,-1 18 17,53-1-17,0 1 1,70-18-1,1-36 1,-18-17 0</inkml:trace>
  <inkml:trace contextRef="#ctx0" brushRef="#br0" timeOffset="38155.068">12400 2981 0,'0'0'0,"0"-35"15,-18 35 1,1-18 0,-1 18-1,-35 35 17,53-17-32,-53 53 15,53-1 1,0 1-1,18-18 1,0-36-16,17 1 16,0-18-1,18-18 1,-35-17-16</inkml:trace>
  <inkml:trace contextRef="#ctx0" brushRef="#br0" timeOffset="38520.703">12559 2505 0,'0'0'16,"0"-18"-16,-18 0 31,18 89 0,0-36-15,0 1-16,0 87 16,0 18-1,0-17 1,0-19 0,0-16-1,-17-36 1,17-18-1,35-35 17,35-35-17,-34 17-15</inkml:trace>
  <inkml:trace contextRef="#ctx0" brushRef="#br0" timeOffset="38704.621">12541 2946 0,'0'0'15,"-17"0"-15,-19-18 16,36 0 0,53 18-1,18-17 1,-18-1-1</inkml:trace>
  <inkml:trace contextRef="#ctx0" brushRef="#br0" timeOffset="39186.146">12859 2840 0,'-18'0'16,"18"17"15,-18-17-31,1 53 16,-1 0 0,18 18-1,35-18 1,18-18-1,36-17 1,-19-36 0,1-17-1,-18-36 17,-36 36-32,1-18 15,-18 0 1,-18 71 15,-17 35-15,35 17-1,-18 1 1,18-1 0,0-52-16,0 17 15</inkml:trace>
  <inkml:trace contextRef="#ctx0" brushRef="#br0" timeOffset="39535.737">13441 2910 0,'0'0'0,"17"-17"15,1 17 1,0 0-1,17 53 1,-35 17 0,0 18-1,0-70-15,-35 35 16,17-18 0,0-52 15,18-1-16,0 0-15,18-52 16,17-18 0,1 17-1,-19-17 1,1 70 0</inkml:trace>
  <inkml:trace contextRef="#ctx0" brushRef="#br0" timeOffset="39920.079">13741 2875 0,'0'18'0,"0"-36"31,17 0-16,1 1-15,17-18 16,1-18 0,-36-18-1,0 36 1,-36 52 0,1 36-1,17-35 1,-35 105-16,53-34 31,0-1-15,71-35-1,17-18 1,71-53 0,-53-34-1</inkml:trace>
  <inkml:trace contextRef="#ctx0" brushRef="#br0" timeOffset="42082.874">2769 4551 0,'-17'0'31,"-1"0"-16,0 0 1,1 0 15,34 0 94,19 0-109,34 0 0,18 17-1,-17-17 1,0 0-1,-54 18-15,1-18 16,-1 0 0,-34 0 46,-1-18-46,1 18-16,17-17 15</inkml:trace>
  <inkml:trace contextRef="#ctx0" brushRef="#br0" timeOffset="42581.168">3052 4322 0,'0'0'0,"-18"0"16,0 0-1,18 17 17,0 1-17,36 17 1,16 18-1,37-18 1,16-17 0,1 0 15,-18-1-15,-52-17-1,-36 18 1,-36-18-1,19 17-15,-36 1 16,-35 17 0,-36 18-1,36 18 1,0-1 0,17-34-1,54-19 1</inkml:trace>
  <inkml:trace contextRef="#ctx0" brushRef="#br0" timeOffset="46449.728">12277 11024 0,'0'0'0,"-18"-17"0,-53-36 16,1 17 0,35 19-1</inkml:trace>
  <inkml:trace contextRef="#ctx0" brushRef="#br0" timeOffset="46607.781">12912 10866 0,'0'0'0,"35"17"15,-35-34-15,0-54 16,0 0 0</inkml:trace>
  <inkml:trace contextRef="#ctx0" brushRef="#br0" timeOffset="47922.971">3933 4304 0,'0'0'0,"18"0"62,-18 18-46,0-1 15,0 1-15,0-1-1,0 1-15,0 53 16,0-1 0,0 18-1,0 1 1,-18-19 0,1-52-1</inkml:trace>
  <inkml:trace contextRef="#ctx0" brushRef="#br0" timeOffset="48006.29">3898 4868 0,'0'0'15,"0"-17"1,18-19 0,-18 19-16,35-36 15</inkml:trace>
  <inkml:trace contextRef="#ctx0" brushRef="#br0" timeOffset="48671.439">4039 4374 0,'0'-17'0,"0"-1"15,0 1 1,0-19 0,36 1-1,16 17 17,37 18-17,-19 0 1,-34 36-1,-36-19-15,0 19 16,-71 16 0,18 1-1,0-17 1,35-19 0,36-17 15,0 0-31,52 36 15,1-1 1,-18 18 0,-18 17-1,-35-17 1,0-18 0,-35 1-1,-18-1 1,-35-35-1,-18 0 1,35-35 0,1-1-1,70 19 1,35-18 0,-17 35-16</inkml:trace>
  <inkml:trace contextRef="#ctx0" brushRef="#br0" timeOffset="49052.941">4621 4480 0,'0'0'0,"18"-17"15,-18-19 1,0 54 47,0 0-63,0-1 15,0 1-15,-35 52 16,17-17-1,18-35-15,-18 70 16,1-17 0,17-18-1,-18 0 17</inkml:trace>
  <inkml:trace contextRef="#ctx0" brushRef="#br0" timeOffset="49436.718">4674 4410 0,'0'0'0,"0"-18"0,0-35 16,36 36-1,-1 17 1,18 0 0,35 52-1,35 1 17,-34 36-17,-54-19 1,-53 18-1,-35-17 1,-70-1 0,17-34-1,35-36 1,1 0 0,52 0-1,36 0-15</inkml:trace>
  <inkml:trace contextRef="#ctx0" brushRef="#br0" timeOffset="49804.004">5450 4463 0,'0'0'0,"18"0"16,-18 17 31,0 1-31,0 0-16,-18 34 15,-17 37 1,17-1-1,1 0 1,17-17 0,0-18-1,0-36 1,-18-34 0,18-1-16</inkml:trace>
  <inkml:trace contextRef="#ctx0" brushRef="#br0" timeOffset="50153.63">5433 4410 0,'0'0'0,"0"-18"16,35-35 0,18 36-1,35 17 1,-17 35-1,-1 35 1,-17 19 0,-35 16-1,-18 1 1,-18 0 0,-35-18-1,-35-35 16,-35-18-15,34-35 0,36 0-1,18-35 1,35 0 0</inkml:trace>
  <inkml:trace contextRef="#ctx0" brushRef="#br0" timeOffset="51101.635">6967 4374 0,'0'0'0,"36"0"0,17-52 31,-53 34-15,-53 0 15,-18 36-15,36-18-16,-89 53 15,54-18 1,-18 53-1,17 0 1,53 18 0,18 18-1,89-1 1,-1-70 15,-53-35-31,36-18 0,70 0 16,-18-71 15,-35 18-31</inkml:trace>
  <inkml:trace contextRef="#ctx0" brushRef="#br0" timeOffset="51567.371">7302 4657 0,'0'0'15,"-17"-36"1,-1 19-1,1 34 17,-1 19-17,0 17 1,18 17 0,18 1-1,35-18 1,0-36-1,0-17 17,17-70-17,-34-19 1,-1 1 0,-35 35-1,0 36 1,-18 17-1,1 35 1,17 36 0,0-1-1,0 1 1,0-18 0,17-36-1,1-17-15,-1-17 16</inkml:trace>
  <inkml:trace contextRef="#ctx0" brushRef="#br0" timeOffset="51950.122">7814 4621 0,'0'0'0,"0"-17"31,0-1-15,-18 18 0,1 0-1,-36 18 1,-18 35-1,36 35 1,35-71-16,0 54 31,18 0-15,52-18 0,18-53-1,-17 0 1,-36-18-16</inkml:trace>
  <inkml:trace contextRef="#ctx0" brushRef="#br0" timeOffset="52398.792">8079 4604 0,'0'0'0,"0"-18"0,-18 18 15,0 18 16,18-1-31,0 36 16,0 0 15,0 18-15,18-18 0,17-18-1,18-35 1,0-35-1,18-18 1,-1-18 0,-17-17-1,-35 35 1,-18 35-16,-18 18 31,18 18-31,-35 17 16,35 36-1,0-1 17,0 1-17,35-36 1,-17-35-16</inkml:trace>
  <inkml:trace contextRef="#ctx0" brushRef="#br0" timeOffset="52982.28">8661 4780 0,'0'0'0,"-18"-18"16,-17 36-1,17 0 1,18-1 0,0 1-1,0-89 32,0 1-31,18 35-16,17-36 31,36 53-15,-1 18-1,1 71 1,-36-36-1,-35 1-15,18 16 16,-18-16 0,0-54 15,0-35-15,0 18-16,35-36 31,18 1-31,0 70 15,-18 17 1,18 36 0,-35 36 15,-18-1-15,-36 18-1,1-53 1,17-53-1,18-18 1,0-17-16</inkml:trace>
  <inkml:trace contextRef="#ctx0" brushRef="#br0" timeOffset="53564.632">9331 4198 0,'0'0'0,"0"-35"16,0-1-1,-18 36 1,-17 18-1,35 0-15,-18 17 16,18 89 0,18-1-1,-18 18 1,0-17 0,0-54-1,0 18 1,0-52-1,18-54 1,-1-53 0,36-17-1,18 18 17,17 17-17,-17 70 1,-36 36-1,-35 53 1,-35-18 0,-36-35-1,-17 0 1,-18-53 0,53-17-1,53-54 1</inkml:trace>
  <inkml:trace contextRef="#ctx0" brushRef="#br0" timeOffset="53946.678">9772 4639 0,'0'-18'31,"0"1"-15,18 17-16,-1-18 15,18-17 1,-17 0 0,-18-1-1,-18 36 1,-52 36-1,35 34 1,17 1 0,18 17-1,53-18 1,0-34 15,-36-19-31,36-17 16,0-17-16</inkml:trace>
  <inkml:trace contextRef="#ctx0" brushRef="#br0" timeOffset="54246.048">10231 4639 0,'17'0'16,"-34"0"-16,34 18 16,-17 17-1,0-17-15,0 52 16,0-17-1,0-18 1,0-52 15,0-19-15,0 19 0,0-54-1,18 1 1,35-1-1,-18 18 1,-17 18 0,-18 17-1</inkml:trace>
  <inkml:trace contextRef="#ctx0" brushRef="#br0" timeOffset="54827.323">10936 4251 0,'0'0'0,"18"-53"16,-1 18 0,-17 52-1,-35 19 1,0 70 15,35-36-15,0-17-16,0 70 15,0 1 1,-18-18 0,1-18-1,-1-35 1,0-53 0,18-18-1,-17-70 1,17-35-1</inkml:trace>
  <inkml:trace contextRef="#ctx0" brushRef="#br0" timeOffset="55028.762">10883 4163 0,'0'0'0,"0"-53"16,35 0 15,54 35-16,16 18 1,37 18 0,-72 17-1,-52 0 1,-18-17-16</inkml:trace>
  <inkml:trace contextRef="#ctx0" brushRef="#br0" timeOffset="55195.648">10918 4463 0,'0'0'0,"-17"17"0,-18 1 16,35 0-1,17-18 1,71 0 0,36 0-1,-71 0 1,70-18-1</inkml:trace>
  <inkml:trace contextRef="#ctx0" brushRef="#br0" timeOffset="55559.793">11412 4551 0,'18'17'31,"0"1"-31,17 17 16,-17 18 0,-18-35-16,0 35 15,-18 35 1,0-53 0,-17-17 15,35-36-16,0-17 1,0-53 0,53 0-1,35-18 1,-17 35 0,-36 18-1,-35 36-15</inkml:trace>
  <inkml:trace contextRef="#ctx0" brushRef="#br0" timeOffset="56026.338">12047 4445 0,'0'0'0,"-17"0"31,-36-18-15,-18 36-1,-17 35 1,0 0 0,53 0-1,52 0 1,71 0-1,1-53 1,-19-18 0,-17-35-1,0-35 1,-53 35 0,18 35-1,-18 36 16,0 52-15,17 1 0,19 0-1,16-19 1</inkml:trace>
  <inkml:trace contextRef="#ctx0" brushRef="#br0" timeOffset="56541.987">12241 4780 0,'0'-35'31,"0"17"-31,0-17 16,0-18 0,0-18-1,18 19 16,0 34-31,-1-17 16,71 52 0,-35 19-1,0 34 1,-53-35 0,0 1-1,0-54 32,0-35-31,36-17-1,34 17 1,-52 53-16,35 0 16,17 35-1,-52-17-15,17 52 16,-35 18-1,-35-17 17,0-18-17,17-36 1,0-34 0,18-1-16</inkml:trace>
  <inkml:trace contextRef="#ctx0" brushRef="#br0" timeOffset="56925.117">12894 4568 0,'18'0'16,"-1"-17"-16,19-1 31,-1-17-15,0 0-1,-35-1 1,0 19-16,-18 17 16,-34 17-1,-37 36 1,36 18-1,36 35 1,52-18 0,18-35-1,35-18 1,-17-35 0,-54 0-16</inkml:trace>
  <inkml:trace contextRef="#ctx0" brushRef="#br0" timeOffset="57541.076">13335 4480 0,'0'0'16,"-35"0"15,17 0-31,-35 0 16,18 53 0,0 0-1,35 18 1,53-18-1,35-18 1,-18-35 15,1-35-15,-36-36 0,-17 53-16,-1-52 15,1 35 1,-18 70 15,0 0-15,18 18-1,35 0 1,-1-35 0,-16-36-1,-1-17 1,-35-36-1,0 1 1,0 52 0,0-35-1,-35 18 1,-18 17 0,18 18-16</inkml:trace>
  <inkml:trace contextRef="#ctx0" brushRef="#br0" timeOffset="57990.751">13847 4392 0,'0'0'0,"-18"0"63,18 18-63,-18-18 0,-17 35 31,17 0-31,1 1 16,17 52-1,35-18 1,18-34-1,17-36 1,-17-18 0,0-35-1,-17-35 1,-36 17 0,-53 1-1,-18 52 1,1 18-1,52 18 1,18-1-16</inkml:trace>
  <inkml:trace contextRef="#ctx0" brushRef="#br0" timeOffset="58339.454">14252 4498 0,'0'0'0,"18"18"16,-18-1 0,0 36-1,0 0 1,0 18 0,0-36-1,0-18 1,0-69 31,17 16-47,1-52 15,35 18 17,0-19-17,18 36 1,-71 36-16,35-36 15,-18 53-15</inkml:trace>
  <inkml:trace contextRef="#ctx0" brushRef="#br0" timeOffset="58688.865">14852 4075 0,'0'0'0,"-18"-36"16,1 36 31,-1 18-31,0 0-1,1 52 1,-19 36-1,19 35 1,-18-35 0,35-71-16,-36 36 15,1-18 1,35-18 0,0-70 15</inkml:trace>
  <inkml:trace contextRef="#ctx0" brushRef="#br0" timeOffset="59070.777">14887 4374 0,'0'0'0,"18"-17"16,-1-1-1,1 1 1,-36 34 31,1 1-32,-1-18-15,1 17 16,-1 1 0,-17 0-1,17-1-15,18 1 16,0 35-1,18-18 1,35 18 0,17-18 15,-17 1-15,0-36-1,-18 0 1,-17 0-16</inkml:trace>
  <inkml:trace contextRef="#ctx0" brushRef="#br0" timeOffset="73548.904">741 5838 0,'17'0'0,"-17"-17"16,0-1 15,0 1 0,0-1-15,0 0 0,0 1-1,-17 17 1,-1-18-16,-35 0 15,36 18-15,-54 0 16,-35 0 15,0 0-15,-17 71 0,70-18-1,53 17 1,35-17-1,53-17 1,36-36 0,17-36-1,-88-17 1,18-17 0,-54 17-1,-17 35 1,0 36 15,-17 0-15,-19-1-1,-17 71 1,36 18 0,-1 0-1,18 18 1,-18-36-1,1-53 1,17-17 0,0-54 15,0-34-15,0 35-16</inkml:trace>
  <inkml:trace contextRef="#ctx0" brushRef="#br0" timeOffset="74147.162">864 5450 0,'0'0'16,"0"-17"-1,-17 17 1,34 17 15,1 1-31,35 53 16,17 34 0,19 1-1,-54-35 1,0-36-16,0 36 15,36-36 1,-18-53 0,0-35-1,-18-17 17,-17 17-17,-18 35 1,-18 18-1,-35 53 1,18 0 0,-36 71-1,-17 17 1,-35 53 0,-1-71-1,1-17 1,17-35-1,71-71 1,35-36 15,17 19-15,1-1-16</inkml:trace>
  <inkml:trace contextRef="#ctx0" brushRef="#br0" timeOffset="78856.708">2522 5609 0,'18'0'0,"0"0"15,-1 0 17,-17-17-17,18-1 1,-18 0 0,0-17-1,0 17 1,-18 1-1,1-1 1,-36 18 0,0 0-1,-35 0 1,17 18 0,36-18-16,-71 35 15,18 0 1,0 18-1,-1 0 1,19-18 15,-1 36-15,36-1 0,35 36-1,18 0 1,17-18-1,18-17 1,0-18 0,0-18-1,17-17 1,18-18 0,-17-36-1,17-34 1,-35-36-1,-35 18 1,-18 17 0,-18 54 15,-35-1-15,35 18-1,36-18 16,0 18-31,52 0 16,1 0 0,-36 0-1,18 0 1,-35 18 0,-18 0-1,-18 52 1,18-52-16,-35 52 15,17 19 1,1-1 0,-1-35 15,18 0-15,18-53 15,17-18-16,18-53 1,-18 54-16</inkml:trace>
  <inkml:trace contextRef="#ctx0" brushRef="#br0" timeOffset="79072.707">2769 6085 0,'18'0'0,"-36"0"0,54-17 16,-19-1-1,-17 53 16,0 1-15,-17 17 0,-1-36-1,0 54 1,1-36 0,-1-35-1,18-18 1,0-17-16</inkml:trace>
  <inkml:trace contextRef="#ctx0" brushRef="#br0" timeOffset="79207.822">2822 5909 0,'18'-35'15,"-36"70"-15,53-158 16,-35 87 0,0 19-1</inkml:trace>
  <inkml:trace contextRef="#ctx0" brushRef="#br0" timeOffset="79638.63">3334 5680 0,'0'0'0,"0"-18"16,17 0-1,-17 36 32,-17-18-47,-19 53 16,-34 0-1,35 0 1,-54 17 0,37 19-1,16 34 17,36-70-17,0-18-15,0 36 16,53-36-1,-18-35 1,54 0 0,-1-35-1,0-36-15</inkml:trace>
  <inkml:trace contextRef="#ctx0" brushRef="#br0" timeOffset="79804.774">3263 5997 0,'-35'-17'0,"70"34"0,-88-34 0,18-1 16,35 0 0,71 1 15,52-1-15,0 0-1,-70 18-15</inkml:trace>
  <inkml:trace contextRef="#ctx0" brushRef="#br0" timeOffset="80270.826">3986 5644 0,'0'0'0,"0"-17"0,0-1 32,0 36 30,0-1-62,0 19 16,-35 52-1,17-53-15,-17 89 16,18 17 0,-1-35-1,0-53 1,18-1-1,0-69 17,0-18-17,0 17-15,18-17 16</inkml:trace>
  <inkml:trace contextRef="#ctx0" brushRef="#br0" timeOffset="80538.369">4216 5715 0,'0'0'0,"0"-18"0,0 1 16,17-1-1,1 18 1,-18 18 0,-18 35-1,-17 0 1,0 88-1,35-36 1,0-16 0,0-19-1,0-34 1</inkml:trace>
  <inkml:trace contextRef="#ctx0" brushRef="#br0" timeOffset="80703.635">4004 5980 0,'0'0'0,"-35"-18"15,-1 18 1,36-18 0,53 18-1,36 0 1,-1 0-1</inkml:trace>
  <inkml:trace contextRef="#ctx0" brushRef="#br0" timeOffset="81219.346">4533 5909 0,'-17'-18'15,"-1"18"1,0 0 0,1 0-1,-19 36 1,36 34 0,0 18-1,0-52 1,36 34-1,34-52 1,-52-18-16,35-18 16,17-52-1,18-36 1,-35 0 15,-53 35-15,0 54-1,-35 34 1,-18 36 0,53 71-1,0-54 1,0 19 0,0-19-1,0-17 1,0-35-1,18-18-15</inkml:trace>
  <inkml:trace contextRef="#ctx0" brushRef="#br0" timeOffset="81852.676">5327 5486 0,'0'0'0,"0"-18"16,0 36 15,-18-1-16,-17 54 1,35-53-16,-18 52 16,1 71-1,-19 36 17,19-89-32,17 0 31,0-35-16,0-35 1,0-54 0,0-34-1,53-36 1,0 18 0,17 52-1,1 36 1,-1 71-1,-17-1 1,-35 19 0,-18-1-1,-35-18 1,-36-34 0,-52-36 15,34 0-16,1 0 1,0-36 0</inkml:trace>
  <inkml:trace contextRef="#ctx0" brushRef="#br0" timeOffset="82883.713">3122 5997 0,'0'0'0,"-18"0"16,1 18 15,17-1 32,17-17-32,1 0-16,17 0-15,-17 0 0,0 0 16,87 0 0,-34-17-1,-36 17-15</inkml:trace>
  <inkml:trace contextRef="#ctx0" brushRef="#br0" timeOffset="85063.65">3210 6932 0,'0'0'0,"0"-18"32,0 1-17,-17 17 1,-1 0 31,0 0-32,1 0-15,-1 0 16,-17 0 0,-36 17-1,36 1 1,17 0-16,-52 35 16,34 35-1,19 35 1,17 1-1,35-18 17,18-36-32,0-17 15,18-53 17,-19-18-17,19-34 1,-53-37-1,-18-17 1,-53 36 0,35 52-1,-17 1 1,17 17 0,89-18 15,-54 0-31,54 18 15,-1 0 1,-17 0 0,-17 0 15,-36 18-15,0 17-1,0 71 1,-18-35-1,0 17 1,18-18 0,0-17-1,0-35 1,36-36 15,-19 1-31,19-19 16</inkml:trace>
  <inkml:trace contextRef="#ctx0" brushRef="#br0" timeOffset="85279.711">3722 7267 0,'0'0'0,"17"0"0,-17-17 32,0 52-1,0 0-16,0 0-15,0 1 16,0 52 0,0-53-1</inkml:trace>
  <inkml:trace contextRef="#ctx0" brushRef="#br0" timeOffset="85415.816">3757 7161 0,'0'-123'16,"0"246"-16,0-264 15,-18 141 1</inkml:trace>
  <inkml:trace contextRef="#ctx0" brushRef="#br0" timeOffset="85845.811">4110 6897 0,'0'-18'15,"17"18"-15,-17 18 47,0-1-31,0 1 0,0 17-1,0 36 1,0 17-1,-17 36 1,-1-19 0,18 1-1,18-35 1,17-36 0,18-35-1,18-35 1,-18 0-1,-18-18 1</inkml:trace>
  <inkml:trace contextRef="#ctx0" brushRef="#br0" timeOffset="85995.461">4286 7161 0,'0'-17'0,"0"34"0,-17-34 16,17-1-1,0 0 1,53 1 0,-36 17-16</inkml:trace>
  <inkml:trace contextRef="#ctx0" brushRef="#br0" timeOffset="86611.596">5256 7073 0,'-17'0'0,"-1"18"16,0-1 0,18 1-1,-17 70 1,-1-52-16,18 69 16,0-16-1,-17-36 1,17-36-1,0-70 17,17-70-17,54-18 1,-1-18 0,18 35-1,-52 54 16,17 70-15,-18 18 0,-17-1-16,35 71 15,-36 18 1,-17-35 0,0 52-1,0-17 1,18-18-1,-1-52 1</inkml:trace>
  <inkml:trace contextRef="#ctx0" brushRef="#br0" timeOffset="86793.742">5380 7232 0,'0'0'0,"-18"0"0,1-18 16,-1 18 0,18-17-1,53 17 1,35-18 0,-35 18-16</inkml:trace>
  <inkml:trace contextRef="#ctx0" brushRef="#br0" timeOffset="87127.41">5768 7179 0,'0'0'0,"53"71"31,-53-36-31,17 53 31,-17-17-15,0-18 0,0-18-1,-17-35 1,17-35 0,0-36-1,17-35 1,19-17-1,-1 34 1,-17 37 0,-1 52-16</inkml:trace>
  <inkml:trace contextRef="#ctx0" brushRef="#br0" timeOffset="87492.782">6191 7197 0,'0'0'0,"0"-18"15,0 0 1,0 1-1,-35 17 1,0 17 0,-1 19-1,1 17 1,35 35 0,0 0-1,35 18 16,18-71-15,18-17 0,-18-36-16</inkml:trace>
  <inkml:trace contextRef="#ctx0" brushRef="#br0" timeOffset="88058.356">6509 6826 0,'0'0'0,"-36"-53"16,19 36-1,-1-1 1,18 53 0,-17 54-1,17-37 1,0 72 15,0-89-31,0 89 16,0-36-1,-18 35 1,18-70 0,0-17-1,0-72 16,18-17-15,17-53 0,35 1-1,1 34 1,-1 71 0,1 35-1,-53 1-15,-1 17 16,1 88 15,-18-53-15,-35-35-1,17 0 1,0-36 0,18-34 15</inkml:trace>
  <inkml:trace contextRef="#ctx0" brushRef="#br0" timeOffset="88243.408">6950 7302 0,'0'0'0,"0"18"32,0 17-17,0 36 1,0-18-1,0-18 17</inkml:trace>
  <inkml:trace contextRef="#ctx0" brushRef="#br0" timeOffset="88423.122">7073 7091 0,'0'0'0,"0"-35"16,0-36 0,-17 71-16,-19-35 15,1 35 1</inkml:trace>
  <inkml:trace contextRef="#ctx0" brushRef="#br0" timeOffset="88890.943">7373 6862 0,'0'0'0,"0"-18"15,0 36 32,0-1-31,0 1-16,0-1 0,-18 54 15,1 35 1,-1 17 15,0-52-15,18 35 0,-17 17-1,17-70 1,17-18-1,19-35 1,17-17 0,0-36-1,-36 35-15</inkml:trace>
  <inkml:trace contextRef="#ctx0" brushRef="#br0" timeOffset="89039.531">7373 7197 0,'0'0'0,"-35"-36"31,35 19-15,53 17 0,-18-18-1</inkml:trace>
  <inkml:trace contextRef="#ctx0" brushRef="#br0" timeOffset="89439.624">7638 7179 0,'0'18'0,"17"-18"32,1-18-32,-18 0 0,35 1 31,0-36-15,-35 35-16,0 1 15,-35 17 16,0 52-15,17 37 0,18-36-1,0 52 1,18-34 0,0-36-16,34 1 15,-16-36 1</inkml:trace>
  <inkml:trace contextRef="#ctx0" brushRef="#br0" timeOffset="89755.878">8237 7144 0,'0'0'0,"0"-18"16,-17-17-1,-1 35 1,-17 0 0,17 17-16,-35 36 15,-17 18 1,34 17 0,36-35-1,0 18 1,36-18-1,-19-36-15,72-17 16,-1 0 0,-35-35-1</inkml:trace>
  <inkml:trace contextRef="#ctx0" brushRef="#br0" timeOffset="90124.71">8590 6809 0,'0'-18'16,"0"36"30,0-1-46,0 36 16,0 18 0,0-54-1,0 72-15,-35 69 32,17-52-17,18-18 1,35-17-1,18-36 1,0-35 0,18-53-1</inkml:trace>
  <inkml:trace contextRef="#ctx0" brushRef="#br0" timeOffset="90305.239">8467 7179 0,'-18'0'15,"36"0"-15,-36-18 0,36 1 32,52-1-17,-17-17-15</inkml:trace>
  <inkml:trace contextRef="#ctx0" brushRef="#br0" timeOffset="90820.89">8819 7038 0,'0'-18'31,"0"36"0,-17 0-31,-1 52 16,1 1 15,17-36-31,0 35 16,35-17-1,35-17 1,-17-36 0,18-36-1,-18-52 1,0-18 0,-36 18-1,1 53 1,-18 17-1,-18 36 1,1 52 0,17 36-1,0 18 17,0-71-17,0-36 1,17-17-16</inkml:trace>
  <inkml:trace contextRef="#ctx0" brushRef="#br0" timeOffset="91137.068">9313 7179 0,'0'-18'0,"0"36"0,18-53 16,0 35 15,-18 17-31,0 19 15,17 52 1,-17-35 0,0 0-1,0-71 32,0 0-31,0-35-1,0 36-15,18-71 16,0-1 0,52 19-1,18 52 1</inkml:trace>
  <inkml:trace contextRef="#ctx0" brushRef="#br0" timeOffset="91469.168">9596 7126 0,'0'0'0,"17"0"31,18-18 0,-17 1-15,17-18-1,-17 17-15,-18 0 16,0 1 0,-18 17-1,-70 53 1,35 35 0,36 0-1,70 18 1,52-53-1,1-53 1</inkml:trace>
  <inkml:trace contextRef="#ctx0" brushRef="#br0" timeOffset="92301.565">2293 7302 0,'0'0'0,"-35"0"16,17 0 0,0 18-1,1-18 1,17 18-1,17-18 1,1 0-16,53-18 16,52 0-1,1 1 1,-54-18 0</inkml:trace>
  <inkml:trace contextRef="#ctx0" brushRef="#br0" timeOffset="93484.637">2275 8802 0,'-35'53'31,"0"-53"-15,0 17-1,52-17 17,18 0-17,18 0 1,71 0-1,-89 0-15,0 0 16,1-35 0</inkml:trace>
  <inkml:trace contextRef="#ctx0" brushRef="#br0" timeOffset="96130.312">3404 8202 0,'0'0'0,"0"-18"31,0 36 32,18 0-48,-18-1-15,0 19 16,0-1-16,0 88 16,0 1-1,-18-1 1,-17-70 0,0 18-1,-18-36 1,53-70 15,17-53-15,1 52-16</inkml:trace>
  <inkml:trace contextRef="#ctx0" brushRef="#br0" timeOffset="96427.703">3475 8167 0,'17'-18'0,"-34"36"0,52-53 16,36 17-1,35 18 1,-1 0 0,-16 35-1,-54 36 1,-53-1-1,-52 18 1,-54 1 0,18-54-1,18-35 1</inkml:trace>
  <inkml:trace contextRef="#ctx0" brushRef="#br0" timeOffset="96927.507">3986 8449 0,'18'0'0,"-36"0"0,36 18 47,-53 35-31,35 17-1,0 1 1,53-18 0,17-36 15,1-17-16,-1-53 1,-17-35 0,-35-18-1,-18 18 1,0 53 0,-18 52-1,1 54 1,17 17-1,0 18 1,0-18 0,35-35-1,-17-18 1,-1-35 0,1-17-1</inkml:trace>
  <inkml:trace contextRef="#ctx0" brushRef="#br0" timeOffset="97243.97">4639 8202 0,'0'0'16,"0"-18"-16,0-17 15,-18 35 1,18 18-1,-17-1 1,17 1 0,-18 17-16,18 71 15,-35-18 1,17 36 0,18 17 15,0-70-16,0-36 1,0 0 0,18-35-16</inkml:trace>
  <inkml:trace contextRef="#ctx0" brushRef="#br0" timeOffset="97559.602">4921 8220 0,'0'0'0,"0"-18"16,0 0-16,-17-34 15,-1 34 1,18 36 15,-18 52 0,-17 36-15,0 35 0,17 18-1,18-53 1,0-18 0,0-53-1</inkml:trace>
  <inkml:trace contextRef="#ctx0" brushRef="#br0" timeOffset="98375.723">6032 8661 0,'-17'0'32,"-1"0"-17,1 0 1,-1 0-16,18-18 0,-71-17 16,1-18-1,17 0 1,35 18-1,-35-54 1,36-16 0,34 16-1,19 37 1,-1 34 0,0 18-1,-35 18 1,0 34-1,0 1 1,-35 0 0,-18 53-1,18-18 1,-1-17 0,19-1-1,17 1 1,0-36 15,17-35-15,19 18-1,17-53 1,0-36 0,17-17-1,-17-36 1,-35 71-1,-18 18 1,0 53 15</inkml:trace>
  <inkml:trace contextRef="#ctx0" brushRef="#br0" timeOffset="98875.044">6650 8255 0,'0'0'0,"-18"-35"16,18 17-1,-17 18 32,17 18-31,-18-1-16,0 19 15,-17 69 1,0 72 0,17-36-1,0-35 1,18-36-1,0-34 1,18-36 0,-18-36-1</inkml:trace>
  <inkml:trace contextRef="#ctx0" brushRef="#br0" timeOffset="99157.07">6615 8255 0,'0'0'0,"35"-88"16,0 53 15,36 17-15,35 36 0,-18 17-1,-53 35 1,-35-52-16,0 53 15,-106 17 1,0-18 0,36-34-1,17-19 1</inkml:trace>
  <inkml:trace contextRef="#ctx0" brushRef="#br0" timeOffset="99706.46">7056 8467 0,'0'0'0,"0"17"47,-18 1-31,0 17-1,18 0-15,0 36 16,0 0 0,36-18-1,16-18 1,19-35-1,0-35 1,-19-36 15,1-70-15,-35 88 0,-18 0-1,0 35 1,-18 36-1,18 53 1,-17 17 0,17 0-1,0-35 1,0 0 0,17-36-1,19-17 1,-36-17-1</inkml:trace>
  <inkml:trace contextRef="#ctx0" brushRef="#br0" timeOffset="100039.657">7620 8590 0,'0'-18'16,"0"36"-16,18-71 16,-18 36-16,17-19 15,-17 19 1,0 34 15,-17 1-15,17 17-1,-18 36 1,18-54-16,0 54 16,18-18-1,-18 0 1,0-18-1,-18 0 1,-17-35 0,-36 0 15,36 0-15,17-17-16</inkml:trace>
  <inkml:trace contextRef="#ctx0" brushRef="#br0" timeOffset="100588.95">8096 8096 0,'0'0'16,"0"-53"-16,0 0 15,0 36 1,0 52 31,0-17-47,-17 52 15,17 36 17,0 18-17,-18 17 1,0-18-1,18-88-15,-17 36 16,17-36 0,-18-35-1,18-53 17,53-35-17,-35 53-15,87-89 16,19 54-1,-18 52 1,-18 71 0,-53 53 15,-35 17-15,-17-34-1,-36-19 1,0-52-1,-18-18-15</inkml:trace>
  <inkml:trace contextRef="#ctx0" brushRef="#br0" timeOffset="101687.724">2346 9842 0,'0'0'0,"-18"0"0,18 18 31,0 0-15,18-18 62,-18-18-63,18 18-15,52 0 16,1-18 0,17 18-1,-53 0 1,-17 0 15,-36 0-15,1 0-1,-54 0 1,-52 0 0,52-17-1,-35 17 1,36 0 0,34 0-1,54 0 1</inkml:trace>
  <inkml:trace contextRef="#ctx0" brushRef="#br0" timeOffset="103901.217">3528 9596 0,'0'-36'15,"0"1"1,0 53 31,-18-18-32,18 35-15,0 53 16,0 36 0,-18 17-1,18-35 1,-17-1-1,-1-52 17,18-35-32,0 0 15,0-36 1,0-53 0</inkml:trace>
  <inkml:trace contextRef="#ctx0" brushRef="#br0" timeOffset="104449.101">3581 9596 0,'0'0'0,"17"-36"16,19-34 0,34 17-1,1 35 1,35 18-1,-18 35 1,-53 36 15,-53 17-15,-70 0 0,-71 18-1,71-71 1,159-35 15,52 0-15,-35 0-1,18 36 1,-88-19-16,35 72 16,-36-19-1,-69 1 1,-19-36 15,-35 0-31,-17-17 31,17-18-15,71-35 0,35-1-1,35 1 1,0 17-16</inkml:trace>
  <inkml:trace contextRef="#ctx0" brushRef="#br0" timeOffset="104832.635">4163 9948 0,'0'-17'0,"0"34"0,17-34 15,1 17 1,0 0 0,17 53 15,-17 17-15,-18 1-1,0-54-15,0 36 16,-18-17-1,18-54 17,0-35-17,0-35 1,35-18 0,1 35-1,-1 18 1,0 53-1</inkml:trace>
  <inkml:trace contextRef="#ctx0" brushRef="#br0" timeOffset="105363.828">4657 9895 0,'0'0'0,"17"-17"16,1-1-1,-18-17 1,-35 17 0,-1 18-1,-17 0 1,1 35-1,16 54 17,36-1-32,18 0 31,17-35-15,0-35-1,18-18 1,-17-53-1,-19-35 1,19-1 0,-36 36-1,0 36 1,0 52 0,0 53-1,0-17 1,35-1-1,-18-52 1,1 0 0</inkml:trace>
  <inkml:trace contextRef="#ctx0" brushRef="#br0" timeOffset="105729.59">4974 10142 0,'0'0'0,"0"-17"32,-17-1-17,17 0-15,-18 1 16,18-36 0,18-35-1,52-1 1,36 37-1,-18 52 1,-17 52 0,-36 37-1,-35-1 17,0 0-17,-18-53 1,18 1-1,-17-36 1,17-18-16</inkml:trace>
  <inkml:trace contextRef="#ctx0" brushRef="#br0" timeOffset="106112.928">5662 9948 0,'0'0'0,"0"-17"16,0-19-1,0 19 1,-18-1-1,-17 18 1,-35 18 0,-1 52-1,36 1 1,35 17 0,0 0-1,70-35 1,1-53-1,-18 0 1,0-35 0</inkml:trace>
  <inkml:trace contextRef="#ctx0" brushRef="#br0" timeOffset="106728.014">5803 9384 0,'-17'-53'15,"34"106"-15,-34-124 16,-1 71 15,18 36-15,-18 34-1,18 1 1,0-18-16,18 123 16,0-17 15,-1-18-31,-17-35 31,0-36-15,-17-34-1,17-19 1,0-52 15,0-18-15,35-35 0,18 0-1,-36 52-15,19 1 16,17 17-1,-18 71 1,0 18 0,-35 17-1,18-17 17,-18-36-17,0 0 1,-18-52 15</inkml:trace>
  <inkml:trace contextRef="#ctx0" brushRef="#br0" timeOffset="106978.201">6368 9948 0,'0'-17'0,"0"34"0,0-52 15,0 53 17,0-1-17,0 1-15,0 53 16,0-19 15,-18 1-15,-17-17-1</inkml:trace>
  <inkml:trace contextRef="#ctx0" brushRef="#br0" timeOffset="107144.806">6368 9772 0,'0'0'0,"17"-124"16,-17 72-1,0-1 1,-17 53 0,-1 17-1,18 1 1</inkml:trace>
  <inkml:trace contextRef="#ctx0" brushRef="#br0" timeOffset="107560.784">6685 10072 0,'0'0'0,"0"17"16,-18 1-1,1-18 1,-1-18-1,18-34 1,-17-37 0,34 1-1,54-18 1,35 71 15,17 35-15,-17 88-1,-36 0 1,-52 18 0,-36 0-1,-17-53 1,35-35 0,0-1-1,0-34 1</inkml:trace>
  <inkml:trace contextRef="#ctx0" brushRef="#br0" timeOffset="108192.573">7444 9754 0,'0'0'0,"0"-53"31,0 36-31,0-1 0,-53 18 31,-18 88-15,36 0 0,17 1-1,36-19 1,35-52 0,0-18-1,0-18 1,17-88-1,-35 1 1,-35 34 0,0 53-1,0 54 1,-35 17 0,35 52-1,0 19 16,0 35-15,0-1 0,18 1-1,-18 0 1,-18 0 0,-17-124-1,0-17 1,-18-36-1,0-53 1,35-17 0,18-53-1,53-18 1,18 18 0,-18 35-1,-18 71 1</inkml:trace>
  <inkml:trace contextRef="#ctx0" brushRef="#br0" timeOffset="109076.465">2222 11324 0,'-17'18'31,"34"-18"1,1 0-17,35 0 1,18 0 0,17 0-1,-53-18-15,53 1 16,-52-1-16</inkml:trace>
  <inkml:trace contextRef="#ctx0" brushRef="#br0" timeOffset="110224.696">3545 11007 0,'0'0'0,"0"-18"16,-17-35-1,-19 71 32,19 35-47,-18 52 16,-1 1 0,36-70-16,-17 34 15,-19 1 1,36-36-1,0-17 17,0-36-17,0-53 1,53-34 0,35-107-1,-17 53 1,-18 71-1,-18 70 1,18 71 0,-18 0-1,1 35 1,34 1 0,-17-54-1,18-35 1,-1-53-1,-17-35 1,0-36 15,-18 36-15,-35 35 0,0 36-1,-17 52 1,-19 35-1,19 71 1,17 71 0,0-71-1,0-35 1,0-18 0,0-52-1,17-36 1,1-18-1,0-35 1</inkml:trace>
  <inkml:trace contextRef="#ctx0" brushRef="#br0" timeOffset="110673.497">4516 11271 0,'-18'0'16,"18"-17"31,0-1-32,0 0-15,18 1 16,-1-36 0,-17 0 15,0 35-31,0 1 16,-17 17-1,-19 35 1,19 35-1,17 19 1,0-36 0,17 17-1,36-35 1,-18-35 0,-17 0-16</inkml:trace>
  <inkml:trace contextRef="#ctx0" brushRef="#br0" timeOffset="110988.516">4780 11165 0,'0'0'0,"18"36"32,-18-1-17,17 36 1,-17-54-16,0 18 15,0-17 1,0-36 15,0-17-15,0-53 0,36-18-1,-36 71-15,35-53 16,18 35-1,0 53 1,-36 0 0</inkml:trace>
  <inkml:trace contextRef="#ctx0" brushRef="#br0" timeOffset="111754.066">5592 11130 0,'17'-18'31,"-17"1"-31,0-1 16,0 1 0,-17 17-1,-54 17 1,-17 18 15,17 36-15,54 0-1,34-18 1,1-36-16,52 1 16,1-36-1,-18-35 1,0-35 0,-36 0-1,-17 53 1,0 17-1,-17 88 1,-1 36 0,18 53 15,0-53-15,0 17-1,-17 54 1,-19-107-1,19-17 1,-19-17 0,1-36-1,-18-36 1,-35-52 0,53 0-1,35 17 1,17-17-1,54 18 1,17-19 0,-17 36-1</inkml:trace>
  <inkml:trace contextRef="#ctx0" brushRef="#br0" timeOffset="111987.603">5909 11095 0,'0'0'0,"0"-18"16,0 18 31,0 18-47,0 17 15,0 36 1,0-18-1,-18-18 1,1-35 0</inkml:trace>
  <inkml:trace contextRef="#ctx0" brushRef="#br0" timeOffset="112142.556">5856 10918 0,'0'0'15,"0"-35"-15,0 0 16,0-18 0</inkml:trace>
  <inkml:trace contextRef="#ctx0" brushRef="#br0" timeOffset="112536.454">6015 11324 0,'0'0'0,"0"-17"46,0-19-30,-35-17 0,35-17-1,17-18 1,1 52-16,35 1 16,-18 35-1,53 53 1,-17 35-1,-18 18 1,-53-18 0,-18 0-1,0-52 1,1-36 0</inkml:trace>
  <inkml:trace contextRef="#ctx0" brushRef="#br0" timeOffset="113202.39">6897 11042 0,'0'0'0,"0"-18"16,-18-35-1,-17 36 1,17 17-16,-70 17 15,17 54 1,19 17 0,52-17-1,17-18 1,71-18 0,1-35-1,-1-88 16,-53-1-15,-17 1 0,-18 35-1,-36 106 17,19-35-32,17 52 15,0 36 1,0 35-1,0 18 1,0-35 0,0 17-1,0 0 1,-35-71 0,-1-34 15,-34-36-16,-19-36 1,37-16 0,16-1-1,36-71 1,53 1 0,53-1-1,-18 18 1,-17 53-1</inkml:trace>
  <inkml:trace contextRef="#ctx0" brushRef="#br0" timeOffset="118095.001">317 12418 0,'18'0'31,"0"0"-31,-18-18 94,0 0-78,0 1 31,17 17-32,-17-18-15,18 18 16,-18-17 0,0-1 46,0 36-15,0-1-31,-18 36-16,18-35 0,-17 70 31,-19 0-16,36 0 1,0-17 0,0-36-1,0-17 1,0-36 15,-17 1-15,17-36-1,17 17 1</inkml:trace>
  <inkml:trace contextRef="#ctx0" brushRef="#br0" timeOffset="118577.958">900 12312 0,'0'0'0,"0"18"47,-36-1-32,1 54 1,0 17 0,17 0-1,18-17 1,71-18 0,-1-18-1,1-53 1,-1-35 15,-17-17-15,-35-54-1,-53 18 1,17 89-16,-53-54 16,-17 71-1,18 18 1,52 17-1</inkml:trace>
  <inkml:trace contextRef="#ctx0" brushRef="#br0" timeOffset="119176.5">1252 12118 0,'0'0'0,"-17"-71"32,-1 36-17,0 17 1,1 18 0,17 53 15,17-35-31,1 35 15,53 88 1,-36-53 0,18 0-1,-18-52 1,36 17 0,-1-18-1,-17-17 16,-35-18-15,-18 17 15,-36 1-15,-52 35 0,-35 17-1,88-34-15,-71 34 16,0 18-1,35-35 1,18-35 0,53-1-1,0-34 1,36-18 0,-19 17-1</inkml:trace>
  <inkml:trace contextRef="#ctx0" brushRef="#br0" timeOffset="120125.397">2805 12418 0,'0'0'0,"17"-18"15,-17 0 1,0 1-1,0 34 48,0 1-47,0 0-16,0 17 0,0 18 15,18 35 1,-1 0-1,-17-52 1,0 34 0,0-17-1,-17 0 1,-18-53 0,-18 18-1,0-18 1,-18-18-1,18 0 1,18 1 0,35-19-1</inkml:trace>
  <inkml:trace contextRef="#ctx0" brushRef="#br0" timeOffset="120424.175">2505 12330 0,'-18'0'0,"36"0"0,-18 0 47,17-18-47,107 18 15,-1-18 1,18 1 0,-70-1-1,-36 0 1,-35 1-16,0-1 16</inkml:trace>
  <inkml:trace contextRef="#ctx0" brushRef="#br0" timeOffset="120906.924">3193 12647 0,'0'0'0,"0"18"16,17-18 15,1 0-31,17 0 16,0-18-1,-35 0-15,18-34 16,-18-1 15,0 35-15,-53 18 0,18 18-1,-36 17 1,36 53-1,53-35 1,35 18 0,17-36-1,18-35 1,-35 0 0</inkml:trace>
  <inkml:trace contextRef="#ctx0" brushRef="#br0" timeOffset="121272.769">3651 12771 0,'0'-18'47,"0"0"-31,0 1-16,0-1 15,18-53 1,17 19 0,-17 34-16,35-17 15,17 35 1,1 35 0,-18 35-1,-18-17 1,-35 18-1,0-36 1,0 0 0,-18-17 15</inkml:trace>
  <inkml:trace contextRef="#ctx0" brushRef="#br0" timeOffset="121689.789">4233 12259 0,'0'0'0,"0"-35"15,0 17 17,0 71-1,0 0-16,0 53 1,0 35 0,0-71-1,0-34-15,0 70 16,0-36 0,0-35-1,18-35 1</inkml:trace>
  <inkml:trace contextRef="#ctx0" brushRef="#br0" timeOffset="122088.279">4463 12471 0,'0'0'0,"-18"0"32,0 0-17,1 17 1,-19 1 0,1 0-1,18 17 1,-1-35-16,0 35 15,18 0 1,0 18 0,36-17-1,-1-1 17,0-17-17,0-1 1,1-17-1,-19-17-15</inkml:trace>
  <inkml:trace contextRef="#ctx0" brushRef="#br0" timeOffset="122274.928">4604 12594 0,'0'0'0,"0"18"31,0-1-31,0 1 15,0 17 1,0 1 0,0-1-1</inkml:trace>
  <inkml:trace contextRef="#ctx0" brushRef="#br0" timeOffset="122437.416">4639 12435 0,'0'0'0,"0"-105"15,0 52 1,-18 35 0,18 36-1,0 35 1</inkml:trace>
  <inkml:trace contextRef="#ctx0" brushRef="#br0" timeOffset="122821.24">4798 12753 0,'17'0'0,"-34"0"0,52 0 16,-17 0-1,-18-18-15,0-17 16,0-18 0,0-35-1,17 17 1,36 36 0,0 35-1,88 53 1,-35 0-1,-53 17 1,-35 1 0,-36-18-1,-17 0 1,-1-36 15,19 1-15</inkml:trace>
  <inkml:trace contextRef="#ctx0" brushRef="#br0" timeOffset="123203.046">5715 12559 0,'0'0'15,"0"-18"-15,0-17 16,0 17-1,0 1 1,-35 17 0,17 0-1,0 0-15,-17 17 16,18 19 0,17 17 15,35-1-16,0 19 1,0-18 0,-17-18-1,-18 0 1,-53 1 0,-70-1-1,-1-35 1,36 0-1</inkml:trace>
  <inkml:trace contextRef="#ctx0" brushRef="#br0" timeOffset="126113.969">2928 13582 0,'0'0'0,"-18"0"0,1 18 16,-1-18 31,18 17-47,18-17 78,-1 0-78,19 0 16,70 0-1,-18 0 1,-35 0-16,52 0 16,-52 0-1,-53-17 16,0-1 1</inkml:trace>
  <inkml:trace contextRef="#ctx0" brushRef="#br0" timeOffset="128461.125">3598 13458 0,'0'0'0,"0"-17"15,18-1 1,-18 36 31,0 35-31,-18 0-1,1-18-15,-1 53 16,18-17-1,0-18 1,18-18 0,52-53-1,18-17 1,1-36 0,-36 18 15,-36 18-16,-17 53 17,0-1-32,0 19 15,18-1 1,17 18 0,36-35-1,-1-18 1,1-36-1,-36-17 1,-17-35 0,-18-18-1,-36 53 1,-17 36 15,1 17-15,16 17-1,36 1-15</inkml:trace>
  <inkml:trace contextRef="#ctx0" brushRef="#br0" timeOffset="128960.071">4339 13353 0,'0'0'0,"18"-18"0,-18-17 15,0 17 1,0 36 15,-18 70-15,18 18 0,0 17-1,0-35 16,0-17-15,0-53 0,18-18-1,-18-18 1,17-53 0,-17 54-16,36-54 15,17 1 1,17 52-1,1 18 1,-18 71 0,-36-1-1,1 1 1,-18-36 0,0 0-1,18-52 16</inkml:trace>
  <inkml:trace contextRef="#ctx0" brushRef="#br0" timeOffset="129425.876">5115 13547 0,'0'0'0,"-53"-18"47,36 18-47,-19 0 0,-34 18 16,-1 35 0,54-1-1,-1 1 16,36 0-15,70-35 0,18-18-1,-36-71 1,-34 1 0,-19 17-1,-17 35 1,-17 36-1,-1 52 1,18 1 0,18-18-1,-1 0 1,18-35 0,-17-18-1</inkml:trace>
  <inkml:trace contextRef="#ctx0" brushRef="#br0" timeOffset="129825.817">5609 13247 0,'0'0'0,"0"-18"0,0 1 15,0-1 1,0 36 15,-17 34-15,-1 19 0,0 35-1,-17 17 1,17-17-1,18 0 17,0-88-32,0 35 15,18 17 1,0-52 0,17-1-1,18-34 1,-18-19-16</inkml:trace>
  <inkml:trace contextRef="#ctx0" brushRef="#br0" timeOffset="129993.115">5715 13582 0,'-35'-18'31,"52"18"-15,1 0-16,0 0 16,17-17-1</inkml:trace>
  <inkml:trace contextRef="#ctx0" brushRef="#br0" timeOffset="130591.266">6403 13705 0,'-18'0'32,"1"18"-17,-1 0 1,0 35 0,-35 17-1,18 1 1,0-36-1</inkml:trace>
  <inkml:trace contextRef="#ctx0" brushRef="#br0" timeOffset="131306.6">7232 13388 0,'0'0'0,"0"18"0,-35 17 15,-1 53 17,19-17-17,-1 17 1,18-71 0,0-70 15,0-17-16,35-71 1,18 0 0,-35 70-16,70-123 15,-35 88 1,-18 89 0,1 52-1,-19 53 1,19 53-1,-36 0 1,17-17 0,1-18 15,-18-36-15,0-87-1</inkml:trace>
  <inkml:trace contextRef="#ctx0" brushRef="#br0" timeOffset="131488.913">7373 13388 0,'-18'0'16,"36"0"-16,-53-18 0,17 1 16,36-1 15,52 18-16,19-18 1,-1 18 0</inkml:trace>
  <inkml:trace contextRef="#ctx0" brushRef="#br0" timeOffset="132088.72">8114 13282 0,'0'0'0,"0"-18"15,0 1 1,0-1-16,-35 1 16,-36 17-1,0 0 1,-17 35-1,35 18 1,0 53 0,53-18-1,71-18 17,0-34-17,34-36 1,-16-36-1,16-122 1,-34-19 0,-18 1-1,-53 88 1,-18-18 0,1 53-1,-19 53 1,1 53-1,35 35 1,18 35 0,17 36 15,0-35-15,-17-36-1,-18-53-15,0 18 16,18-18-1</inkml:trace>
  <inkml:trace contextRef="#ctx0" brushRef="#br0" timeOffset="132488.277">8625 13212 0,'0'-18'16,"0"36"-16,0-54 0,0 1 15,0 17 1,0 36 0,0 35 15,36 35-15,-19 0-1,1-17 1,0-18-1,17-18 1,0-35 0,36-88-1,-18-18 1,-18 18 0,18-53-1,-36 70 1,1 36-1,0 35 1</inkml:trace>
  <inkml:trace contextRef="#ctx0" brushRef="#br0" timeOffset="134036.535">2928 14746 0,'0'0'15,"-18"0"-15,1 0 63,-1 0-48,36 0 48,-1 0-63,19 0 16,17 0-1,-18 0-15,106-18 16,-53 1-1,-35 17 1,-71 0 31,18-18-31</inkml:trace>
  <inkml:trace contextRef="#ctx0" brushRef="#br0" timeOffset="136799.177">3898 14429 0,'0'0'0,"0"-18"0,18 0 16,-1-17 0,-17 17-1,0 36 32,0 0-31,0-1-1,0 36 1,0-35-16,-17 105 16,-1-17-1,18-35 1,-35 35-1,35-54 1,-18-16 0,1-36-1,17-53 17,0 18-32</inkml:trace>
  <inkml:trace contextRef="#ctx0" brushRef="#br0" timeOffset="137064.132">3687 14446 0,'0'0'0,"-18"0"15,-35-35 1,53 17-1,18 1 1,87-1 0,37 0-1,-1-17 1,-53 17 0,-18 18-1</inkml:trace>
  <inkml:trace contextRef="#ctx0" brushRef="#br0" timeOffset="137779.739">4251 14640 0,'0'0'0,"-18"18"63,18 0-63,0 17 15,0 53 17,0-35-32,0-35 0,53 17 31,-17-35-15,16-18-1,19-35 1,-18-88-1,-53 53 1,0 53 0,0 17-1,-18 53 1,1 36 0,17 52-1,0 1 1,0-1-1,0 18 1,0-52 0,-36-19-1,1-35 17,-35-35-17,-36-17 1,0-18-1,35-1 1,54-17 0,52-17-1,71-18 1,-71 70-16</inkml:trace>
  <inkml:trace contextRef="#ctx0" brushRef="#br0" timeOffset="138113.63">4745 14693 0,'0'0'0,"-18"-53"16,1 18 0,-1 17 15,18 36-16,0 0 1,0 17 0,0 53-1,0 36 1,0-19 0,0-16-1,-18-19 1,18-52-1,-17-18 1,17-18 0</inkml:trace>
  <inkml:trace contextRef="#ctx0" brushRef="#br0" timeOffset="138412.754">4815 14623 0,'0'0'0,"0"-71"16,0 36 0,18 0-1,0 35-15,35 17 16,35 36 0,-35 35-1,-18-17 1,-35-18-1,-53 0 1,-17-18 0,-36 0-1,88-35 1</inkml:trace>
  <inkml:trace contextRef="#ctx0" brushRef="#br0" timeOffset="138795.056">5256 14728 0,'36'0'15,"-19"-17"1,19-1-1,-36 1-15,35-19 16,-35-17 0,0 18-1,-18 17 1,-35 54 15,-17 17-15,34 0-1,19 52 1,17-34 0,53-18-1,17-36 1,36-17 0,-53-17-1</inkml:trace>
  <inkml:trace contextRef="#ctx0" brushRef="#br0" timeOffset="139110.76">5680 14676 0,'0'-18'15,"0"36"-15,0-54 0,0 19 16,-18-19 0,0 54 30,1 53-30,17-36 0,0 0-16,-18 18 15,18 18 1,0-1 0,0-17-1,0-35 1,-35-18-1,-18 0 1,0 0 0</inkml:trace>
  <inkml:trace contextRef="#ctx0" brushRef="#br0" timeOffset="139592.704">6385 14640 0,'-17'-17'32,"-1"17"-32,-17 17 15,-18 36 1,35-35-16,18 35 16,0 35-1,35-35 16,71 0-15,0-53 0,-35-18-1,-18-35 1,-53-88 0,-53 53-1,-18 53 1,-17 17-1,70 18 1</inkml:trace>
  <inkml:trace contextRef="#ctx0" brushRef="#br0" timeOffset="140059.124">7073 14446 0,'0'0'0,"0"-17"16,35-19-1,-17 1 1,17 0 0,-17-36-1,-18 1 1,0-1-1,-53 36 1,0 35 0,0 35-1,18 36 1,17 52 0,18 54-1,0-1 16,0-123-31,0 53 16,-17 17 0,-1-35-1,0-52 1,-17-19 0,0-34-1,35-1-15</inkml:trace>
  <inkml:trace contextRef="#ctx0" brushRef="#br0" timeOffset="140209.493">6879 14834 0,'35'-35'47,"54"17"-47,-36 1 15,35-19 1,-35 19-1</inkml:trace>
  <inkml:trace contextRef="#ctx0" brushRef="#br0" timeOffset="141109.109">8079 14164 0,'-36'18'31,"54"-18"1,0 0-32,35 0 15,-36 0-15,54-36 16,-18-17 15,-53 1-15,-18 16-1,-53 36 1,-140 53 0,70 18-1,70-1 1,71 18-1,53-35 1,88-17 0,-17-36-1,-71 0 1,-142 53 15,-17 0-15,36-1-1,-18 19 1,35 0 0,35-54-1,1 71 1,34-35 0,54-17-1,35-19 1,-18-17-1,35-35 1,36-71 0</inkml:trace>
  <inkml:trace contextRef="#ctx0" brushRef="#br0" timeOffset="141423.973">8661 14534 0,'0'0'0,"0"-17"0,0-18 31,17 17-15,-17 0 0,-53 71 15,18-18-16,-18 54 1,-17-19 0,17 18-1,35-70-15,-17 17 16,-18-17 0</inkml:trace>
  <inkml:trace contextRef="#ctx0" brushRef="#br0" timeOffset="141641.135">8396 14570 0,'0'0'0,"18"-36"0,-18 1 31,0 106 0,35-1-15,18 18-1,0-17 1,-18-18 0,-17-53-16,17 18 15,-17-18 1</inkml:trace>
  <inkml:trace contextRef="#ctx0" brushRef="#br0" timeOffset="142072.575">8943 14587 0,'0'-17'62,"18"-1"-46,-1 0-16,1-17 15,-18-35 1,0 34 0,0 19-16,0-1 15,-35 53 1,-18 54-1,35-1 1,18 0 15,18-18-15,17-34 0,71-19-1,-36-34 1,-34 17-16</inkml:trace>
  <inkml:trace contextRef="#ctx0" brushRef="#br0" timeOffset="142455.652">9472 14393 0,'0'0'0,"0"-17"16,-35-1 0,-18 18-1,0 0 1,18 18-1,-18 35 1,17 52 0,36-16-1,36-1 1,17-35 0,0-36-1,70-34 1,-70-1-1</inkml:trace>
  <inkml:trace contextRef="#ctx0" brushRef="#br0" timeOffset="142921.666">9701 14358 0,'0'0'0,"0"-18"16,-17 18-1,-1 0 1,0 18 0,1 53-1,17-1 1,0 18 0,35-35-1,18-35 1,18-18-1,-1-35 1,-35-18 0,36-88-1,-36 52 17,-35 36-17,-35 89 16,17 34-15,1-17 0,17-17-16,0 34 15,0 1 1,17-36 0,19-35-1</inkml:trace>
  <inkml:trace contextRef="#ctx0" brushRef="#br0" timeOffset="143370.723">10266 13917 0,'0'-18'0,"0"36"0,0-53 16,0 0 0,0 52 31,0 1-47,0 17 15,0-17-15,-18 70 16,-17 0-1,17 18 1,1 0 0,17 17-1,0-35 17,17-17-17,36-36 1,-18-35-1,18-35 1,0-36 0,-35 36-16</inkml:trace>
  <inkml:trace contextRef="#ctx0" brushRef="#br0" timeOffset="143536.951">10283 14270 0,'0'0'0,"-52"-18"15,52 1 1,0-1 0,17 18-16,36-18 15,0 1 1,-18 17 0</inkml:trace>
  <inkml:trace contextRef="#ctx0" brushRef="#br0" timeOffset="143704.079">10513 14182 0,'0'0'0,"0"17"16,0 1-1,0 17 1,0 36 0,0-36-1,0-17-15,0-1 16</inkml:trace>
  <inkml:trace contextRef="#ctx0" brushRef="#br0" timeOffset="143852.805">10530 14005 0,'0'-35'0,"0"70"0,0-105 16,0 34-1</inkml:trace>
  <inkml:trace contextRef="#ctx0" brushRef="#br0" timeOffset="144368.675">10672 14129 0,'0'17'47,"0"1"-31,0 0-16,0 52 16,-18 18-1,18-35 1,18 18-1,-18-53-15,52 17 16,1-53 0,0-35-1,-17-53 1,-19 36 0,-34-54 15,-36 71-16,0 53 1,17 18 0,36 0-16</inkml:trace>
  <inkml:trace contextRef="#ctx0" brushRef="#br0" timeOffset="144719.439">10954 14482 0,'0'0'0,"17"0"16,-17 17 0,-35-70 31,35 0-47,0-17 31,18-36-16,17 53 1,71 0 0,-53 35-16,70 36 15,-35 53 1,-52 34 0,-54 1-1,-17-17 1,0-54-1,-18-18 1</inkml:trace>
  <inkml:trace contextRef="#ctx0" brushRef="#br0" timeOffset="145367.631">11853 14429 0,'0'0'0,"18"-18"16,0 0-1,-18 36 32,0 0-47,-18 35 16,18 17 0,-18-17-1,18-18 1,-17-17-1,17-36 17,0 1-32,0-19 0</inkml:trace>
  <inkml:trace contextRef="#ctx0" brushRef="#br0" timeOffset="145484.041">11924 14182 0,'18'-36'0,"-36"72"0,36-89 16,-18 17-1,17 54 1,18 0 0</inkml:trace>
  <inkml:trace contextRef="#ctx0" brushRef="#br0" timeOffset="145800.889">12100 14534 0,'0'0'0,"0"36"16,18-89 15,-18-18 0,18-35-15,17 1 0,0 52-1,-17 35-15,52 0 16,18 71-1,-35 53 1,-53 18 0,0-36-1,0-18 1,-35-70 0</inkml:trace>
  <inkml:trace contextRef="#ctx0" brushRef="#br0" timeOffset="146498.828">13300 14005 0,'0'0'0,"17"-17"31,-17-1-16,-17 18 17,-1 0-17,-17 35 1,17 53 0,18-35-1,0-17-15,0 105 16,18 0-1,-18-35 17,0-18-17,0-53 1,-18-17 0,-17-1-1,0-17 1,-18-35-1,0 0 1,35-18 0,18 18-16</inkml:trace>
  <inkml:trace contextRef="#ctx0" brushRef="#br0" timeOffset="146682.77">13070 14146 0,'0'0'15,"0"-35"-15,0 17 0,0 1 0,0-54 32,53 36-17,18 17 1,17 1 0,-17 17-1,-54 0-15</inkml:trace>
  <inkml:trace contextRef="#ctx0" brushRef="#br0" timeOffset="147065.134">13529 14393 0,'0'0'0,"0"18"32,0-36-1,18 1-15,-18-1-1,17-35 1,1 0-1,-18 36 1,-35 34 0,-1 18-1,36 18 1,0 53 0,36-18-1,17-17 1</inkml:trace>
  <inkml:trace contextRef="#ctx0" brushRef="#br0" timeOffset="147380.809">13705 14676 0,'18'-36'32,"-18"1"-17,0-18 1,18-17-1,-1 34-15,1-34 16,35-19 0,17 54-1,19 35 1,-36 53 0,-18 53-1,-35-18 1,-18-17-1,-17-1 1</inkml:trace>
  <inkml:trace contextRef="#ctx0" brushRef="#br0" timeOffset="147696.108">14340 13952 0,'0'0'0,"0"-17"0,0-1 16,0 0-16,0 36 31,0 35-16,-35 35 1,17 18 0,18 35-1,0 18 17,0-89-17,0-34 1</inkml:trace>
  <inkml:trace contextRef="#ctx0" brushRef="#br0" timeOffset="148047.07">14552 14252 0,'0'0'0,"18"-53"31,-36 53 0,0 0-15,1 0-16,-1 0 0,-70 18 31,35 0-15,-18 17-1,71 35 1,0 1-1,36 17 1,17-35 0,0-35-1,0-18 1,17-18 0,-52 0-16</inkml:trace>
  <inkml:trace contextRef="#ctx0" brushRef="#br0" timeOffset="148246.896">14870 14305 0,'0'-18'0,"0"36"0,-18-36 15,-17 36 1,17 35 15,0-35-31,1 35 16,-1 0-1,18-36 1,0-34 0</inkml:trace>
  <inkml:trace contextRef="#ctx0" brushRef="#br0" timeOffset="148395.297">14852 14093 0,'0'0'0,"18"-17"0,-18-36 15,0 35 1,-18 18 15</inkml:trace>
  <inkml:trace contextRef="#ctx0" brushRef="#br0" timeOffset="148745.08">14958 14411 0,'0'0'0,"0"-18"16,0-35-1,0-17 1,35-1-1,0 18 1,1 36 0,17 17 15,-18 53-31,-18 70 31,-17-70-15,0 0-1,0 0 1</inkml:trace>
  <inkml:trace contextRef="#ctx0" brushRef="#br0" timeOffset="149077.749">15593 14146 0,'17'-17'16,"-34"34"-16,52-70 0,-35 18 16,0 18 15,-35 34-15,-1 1 15,1 35-16,35 0 1,0 35 0,0-18-1,0-17 1,0-35-16,0 35 16,-53 0-1,-17-53 1,-54 0-1</inkml:trace>
  <inkml:trace contextRef="#ctx0" brushRef="#br0" timeOffset="150092.944">2716 16016 0,'18'0'141,"0"0"-141,-1 0 0,54 0 31,52 0-15,36 0-1,-71 0 1,-52 0 0,-54 0 15,0-18-16,18 1 1</inkml:trace>
  <inkml:trace contextRef="#ctx0" brushRef="#br0" timeOffset="152474.518">4198 15822 0,'0'0'0,"18"-18"0,-18-17 0,17-35 16,-17-1 15,0 53-15,0-17 0,0 70 15,-17 54-16,-1 34 1,-17 1 0,17-19-1,0-34 1,1-1 0,17-34-1,-18-19 1,1-34 15,17-1-31</inkml:trace>
  <inkml:trace contextRef="#ctx0" brushRef="#br0" timeOffset="153072.602">4233 15804 0,'-17'-17'0,"34"34"0,-34-52 16,17-18-1,17-17 1,36-1 0,18 53-1,17 18 1,-35 36-1,-35 17 1,-18 17 0,-18-34-16,-35 34 31,-18-17-15,19-18-1,16-17 1,54-18-1,70 0 1,-53 18 0,54 52-1,-72-35 1,1 18 0,-18 0-1,-18-18 1,-52 1-1,-19-36 1,1 17 0,18-34-1,17-19 17,35 1-17,18-18 1,18 36-16</inkml:trace>
  <inkml:trace contextRef="#ctx0" brushRef="#br0" timeOffset="153703.945">4798 15963 0,'0'-17'15,"-18"17"1,0 17-1,18 1 1,-17 17 0,17-17-16,-18 17 15,18 18 1,35 0 0,1-36-1,34-17 1,1 0-1,-1-52 1,1-1 0,-36-18-1,-17 18 17,-18 36-17,-18 34 16,1 18-15,17-17-16,0 53 16,0-18-1,17-18 1,19 0 0,34-35-1,1-35 1,-54 17-16</inkml:trace>
  <inkml:trace contextRef="#ctx0" brushRef="#br0" timeOffset="153872.46">5468 15998 0,'18'-17'15,"-36"34"1,18-17 15,-18 53-15,1 0-1,-1-17 1,18-1 0,-18-35-1</inkml:trace>
  <inkml:trace contextRef="#ctx0" brushRef="#br0" timeOffset="154037.902">5503 15716 0,'0'0'16,"0"-53"-16,0 0 16,-35 53-1,17 18 1,18 0 0</inkml:trace>
  <inkml:trace contextRef="#ctx0" brushRef="#br0" timeOffset="154552.905">5927 15469 0,'0'0'0,"0"-17"15,0-19 1,0 54 15,0 17-15,-18 18-1,-17 71 1,17-36 0,0-35-16,1 88 15,17-18 1,-18-34-1,18-54 1,-17 0 0,-1-17-1,18-36 17,18 0-17</inkml:trace>
  <inkml:trace contextRef="#ctx0" brushRef="#br0" timeOffset="155235.989">6315 15963 0,'0'0'0,"35"-35"15,-35 0 1,0 17 0,-35-17 15,-71 35-16,35 17 1,36 36 0,0 35-1,35 1 1,17-19 0,36-35-1,36-35 1,-1-52-1,0-19 1,-18-88 0,19-52-1,-54 34 1,-35 54 0,-18 70-1,-35 35 16,36 36-15,17 52 0,0 36-1,0 71 1,-36-19 0,1-17-1,18-35 1,17-70-1,0-19 1,35-17-16</inkml:trace>
  <inkml:trace contextRef="#ctx0" brushRef="#br0" timeOffset="155967.516">7479 15540 0,'0'0'0,"0"-35"16,0-18 0,0 35-1,0 36 17,-18 70-17,1 18 1,-1 35 15,18-88-31,-18 70 16,1-17-1,17-53 1,-18 0 0,18-36-1,-18-17 1,18-35-1,0-53 1</inkml:trace>
  <inkml:trace contextRef="#ctx0" brushRef="#br0" timeOffset="156249.783">7426 15469 0,'18'-70'15,"-36"140"-15,53-176 0,-17 71 16,17 0-1,18 35 17,0 35-17,0 18 1,-35 18 0,-36-1-1,0-52-15,-35 70 16,-35 0-1,35-35 1,18-35 0</inkml:trace>
  <inkml:trace contextRef="#ctx0" brushRef="#br0" timeOffset="156566.003">7885 15822 0,'17'-18'16,"-17"36"30,-17-18-46,17 35 16,-18-17-16,18 17 16,-18 36-1,1-18 1,-19-18 0,19-35-1,17-18 1</inkml:trace>
  <inkml:trace contextRef="#ctx0" brushRef="#br0" timeOffset="156703.774">7902 15699 0,'18'-53'0,"-36"106"0,53-142 16,-17 1 0,0 53-1,-1 53 16,-17-1-31</inkml:trace>
  <inkml:trace contextRef="#ctx0" brushRef="#br0" timeOffset="157116.717">8290 15752 0,'0'0'0,"0"17"47,0 1-47,0-1 15,-35 72 1,0 16 0,17-34-1,0-36-15,-17 71 16,18-18 0,-1-17-1,0-36 1,1 0-1,-1-52 32,18-1-47</inkml:trace>
  <inkml:trace contextRef="#ctx0" brushRef="#br0" timeOffset="157381.589">8273 15716 0,'0'0'0,"35"-35"16,35 35-1,36 18 1,-53 52 0,-35 1-1,-71 35 1,-35-36-1,-18-35 17,18-17-32,70-18 15</inkml:trace>
  <inkml:trace contextRef="#ctx0" brushRef="#br0" timeOffset="157781.998">8714 15893 0,'0'-18'16,"17"18"-1,1 0 1,-18-18-16,18 1 15,17-36 17,-18 35-32,-17-17 31,-17 35-15,-36 53-1,35 17 1,1 1-1,17 35 1,0-89-16,17 19 16,36 17-1,18-53 1,-36-18 0</inkml:trace>
  <inkml:trace contextRef="#ctx0" brushRef="#br0" timeOffset="158231.652">9102 15346 0,'0'0'0,"0"-18"0,0 1 16,0-1-1,0 36 1,-18 17 0,18-18-16,0 36 15,-18 88 1,1 1-1,-19-1 1,19-18 0,17-35 15,0-17-15,0-36-1,35-17 1,0-18-1,18-18 1,-17-17-16</inkml:trace>
  <inkml:trace contextRef="#ctx0" brushRef="#br0" timeOffset="158430.104">9331 15928 0,'0'0'0,"0"-18"16,0 36 15,0 0-15,0-1-16,-18 36 31,-17-18-15,17-17-1</inkml:trace>
  <inkml:trace contextRef="#ctx0" brushRef="#br0" timeOffset="158581.929">9419 15681 0,'0'0'0,"18"-71"16,-18 18-1,0 36 1,0 52-1</inkml:trace>
  <inkml:trace contextRef="#ctx0" brushRef="#br0" timeOffset="158996.332">9490 16051 0,'0'0'16,"0"18"-16,0-36 31,-18 1-15,18-1 0,-18-52-1,18-1 1,36-17-1,-1 35 1,36 35 0,17 54-1,-71-1-15,36 71 16,-35-18 15,-18-35-15,-18 17-1,18-34 1,-17-36 0</inkml:trace>
  <inkml:trace contextRef="#ctx0" brushRef="#br0" timeOffset="159395.62">9966 15893 0,'0'0'0,"71"-36"31,-54 19-15,-17-1-16,53-52 15,-35 17 1,-18 0 0,0 17-1,-88 54 1,-36 106 0,89-54-1,35 36 1,0-18-1,70-35 1,36-35 0,-18-18-1,-35-53 1</inkml:trace>
  <inkml:trace contextRef="#ctx0" brushRef="#br0" timeOffset="161081.621">2822 16986 0,'-17'0'110,"17"18"-63,-18-18-32,0 0 17,1 0 61,-1 0-77,0 0 0,1 0-1,-1 18 1,0-18 15,36 0 16,0 0-47,-1 0 16,19 0-1,34 17 1,1-17-1,-36 18 1,-17-18-16,52 0 16,-34 17-1,-1-17 1,-18 0 0,1 0 15,0 18-16,17-18 17,-17 18-17,-1-18 1,-17-18 31,-17 18-47,-1-18 15</inkml:trace>
  <inkml:trace contextRef="#ctx0" brushRef="#br0" timeOffset="170843.74">3739 16933 0,'0'-17'0,"18"17"31,-18 17 32,0 1-48,0 0-15,0-1 0,0 36 16,0-18-16,0 54 16,0-36 15,0 35-16,-18-18 1,18 1 0,-35-18-1,35-18 1,0-17 0,-17-1-1,17-52 16,0 17-31,17 1 16</inkml:trace>
  <inkml:trace contextRef="#ctx0" brushRef="#br0" timeOffset="171158.963">4092 17110 0,'0'0'0,"0"-18"15,18-17 1,-1 17 0,1 36 15,-18-1-15,0 54-1,0-36-15,0 71 16,-18-53-1,1 53 1,-1-36 0,1-17-1,-1-53 1</inkml:trace>
  <inkml:trace contextRef="#ctx0" brushRef="#br0" timeOffset="171343.443">3933 17392 0,'0'0'0,"-17"0"16,-18-18-1,17 18 1,53 0 15,53-17-15,36-1-1,-89 0-15</inkml:trace>
  <inkml:trace contextRef="#ctx0" brushRef="#br0" timeOffset="171613.984">4498 17163 0,'0'-18'16,"0"0"-16,18 18 47,-18 18-32,0 17 1,0 53 0,0 1-1,-36-36 1,36-18-16,-17 18 15,-1-36 1,0-17 0</inkml:trace>
  <inkml:trace contextRef="#ctx0" brushRef="#br0" timeOffset="171776.74">4392 17180 0,'0'0'0,"-35"-35"15,35 17 1,17 1 15,36 17-15,53-18 0</inkml:trace>
  <inkml:trace contextRef="#ctx0" brushRef="#br0" timeOffset="172507.059">5045 17180 0,'0'0'0,"-18"0"0,0 18 16,18 0-1,0 17-15,-17 35 32,-18 1-17,-1-18 1,36-18 0,-17-35-1,17-18 1,0-34-1,0-72 1,53-17 0,-18 70-1,0 71 1,18 53 0,0 18-1,17 17 1,-17-53-1,0-35 17,18-35-17,-1-35 1,-17-19 0,36-122-1,-89 175 1,0 1-1,0 53 1,-18 35 0,18 53-1,0-36 1,0 89 0,0-53-1,0-36 1,0-17-1,-18-18 17,18-52-17</inkml:trace>
  <inkml:trace contextRef="#ctx0" brushRef="#br0" timeOffset="172939.678">5874 17057 0,'0'0'0,"0"-71"15,17 36 1,-17 17 0,0 1-1,0 34 1,0 1-16,0 35 15,0 0 1,0 53 15,-17-18-15,-19 18 0,19-53-1,-1 35 1,18-53-1,0 0 1,35-35 0,54 0-1,-36-17 1,17-19 0,-17-17-1,-35 36 1</inkml:trace>
  <inkml:trace contextRef="#ctx0" brushRef="#br0" timeOffset="174221.9">7214 16810 0,'0'0'0,"0"-18"16,0 1 15,0 34 0,0 1-15,0-1-16,0 107 15,0 35 1,0-71 0,-35 53-1,0-53 1,35-35 0,-18-35-1,18-54 16,18-69-15</inkml:trace>
  <inkml:trace contextRef="#ctx0" brushRef="#br0" timeOffset="174489.03">7179 16775 0,'0'-18'16,"0"36"-16,18-89 15,35 36 1,17 35 0,-17 53-1,0 35 1,-53 0 0,-35 18-1,-1-53 1,-34 0-1,17 0 1</inkml:trace>
  <inkml:trace contextRef="#ctx0" brushRef="#br0" timeOffset="175004.275">7620 17145 0,'0'-18'31,"0"36"-15,0 0-16,-18 35 15,18-1 1,0 19 0,36-36-1,17-17 1,-18-18 0,53-35-1,-17-1 1,34-69-1,-34-19 1,-36 54 0,-35 52-1,-17 53 1,-19 53 0,36-35-1,0 35 1,0 1-1,36-36 1,34-36 0,-17-17-1</inkml:trace>
  <inkml:trace contextRef="#ctx0" brushRef="#br0" timeOffset="175586.203">8555 16616 0,'0'-18'0,"0"36"0,-35-71 16,-1 18-1,1 35 1,35 17-1,0 36 1,0 35 0,0 71-1,0 18 1,0-19 0,0-52 15,-18-18-16,18-52 1,0-54 15,0 0-31,0-35 16,53-52 0,18-1-1,-18 53 1,0 88-1,0 53 1,-36 0 0,-17-17-1,-53-18 1,-17-35 0,-1-18 15,18 0-16,36-18-15</inkml:trace>
  <inkml:trace contextRef="#ctx0" brushRef="#br0" timeOffset="176201.883">8961 16669 0,'0'0'0,"0"-36"0,0 1 31,0 88 1,0 18-17,-18 52 1,18 18 0,-35-17-1,17-36 1,0-53-16,18 71 15,18-35 1,17-54 0,18 1-1,18-18 1,17-35 0,-18-36-1,-17 0 16,-35 36-15,-18 53 15,-18 17-15,18-17-16,0-1 16,0 19-1,-17-19 1</inkml:trace>
  <inkml:trace contextRef="#ctx0" brushRef="#br0" timeOffset="176335.648">9366 16898 0,'0'-18'15,"0"36"-15,0-53 0,-17 35 16,-1 0-1</inkml:trace>
  <inkml:trace contextRef="#ctx0" brushRef="#br0" timeOffset="176770.982">9701 17057 0,'0'0'0,"0"-18"15,-17 18 1,-1-17 0,0 17-1,-34 17 16,34 36-15,0-18 0,18 36-1,18-1 1,17 1 0,-17-36-1,-18 1 1,-35-36-1,-36 17 1,18 1 0,0-18-1,36-18 1</inkml:trace>
  <inkml:trace contextRef="#ctx0" brushRef="#br0" timeOffset="177349.444">9842 16739 0,'0'0'16,"0"-17"-16,0-36 15,0 17 1,0 54 15,0 0-31,0 35 16,0 52-1,18 37 1,-18-19 0,0-35-1,0-52-15,0 34 16,0 1 15,0-54-15,0-52 15,18-18-15,35-53-1,-18 36 1,-17 34-16,52-34 15,-17 88 1,-18 34 0,1 54-1,-36-18 1,0-17 0,-36-18-1,19-35 1,-1-18 15,18-18-31</inkml:trace>
  <inkml:trace contextRef="#ctx0" brushRef="#br0" timeOffset="177733.416">10319 17145 0,'17'0'16,"1"0"15,0-18-31,-1 1 16,1-1 0,0-35-1,-18 0 1,-18 18-1,-17 35 1,35 18 0,-53 35-1,35 52 1,0-34 0,18 17-1,36-17 1,-1-36-1,18-35 1,0-18 0</inkml:trace>
  <inkml:trace contextRef="#ctx0" brushRef="#br0" timeOffset="178065.543">10601 17004 0,'18'-18'15,"-36"36"-15,71 0 32,-53 34-32,0 37 31,0-1-15,0-53-16,-18 0 15,18 1 1,-17-36-1,17-18 1,-18-35 0,18-17-1,53-89 1,-18 106 0,18 0-1,-35 35 1</inkml:trace>
  <inkml:trace contextRef="#ctx0" brushRef="#br0" timeOffset="213228.995">18486 688 0,'0'-18'32,"-18"18"-17,0 0 32,18 18-16,0 0-31,0-1 16,0 54 0,0-54-16,-17 36 15,17 53 1,-18-18-1,18-17 1,0-18 0,-18-18-1,18-17 1,0-36 31,-17 0-47,-1-17 15,18 0 1</inkml:trace>
  <inkml:trace contextRef="#ctx0" brushRef="#br0" timeOffset="213724.93">18680 706 0,'17'0'16,"-17"-18"-1,-17 18 64,17 18-79,-18 17 15,18-18-15,-18 19 16,1 87-1,-1-17 1,18-35 0,0-1-1,0-17 1,-18-18 0,1-35 15,17-53-16,0 1 1</inkml:trace>
  <inkml:trace contextRef="#ctx0" brushRef="#br0" timeOffset="214290.886">18785 423 0,'0'0'0,"-17"-17"0,-1 17 15,0 0-15,1-18 16,17 36 15,70 17-15,36 18-1,18 53 17,-36-36-17,0 1 1,-53-36-16,36 0 16,-1 1-1,-34-36 1,-19 0-1,-17 17 17,0 1-17,-70 35 1,-36 17 0,-53 36-1,106-70-15,-105 87 16,-1-17-1,53-36 17,18-17-17,53-35 1,87-71 15</inkml:trace>
  <inkml:trace contextRef="#ctx0" brushRef="#br0" timeOffset="-214422.901">20302 529 0,'0'0'0,"-17"0"32,17-17-1,0-1-16,17 0-15,1-17 16,-18 17 0,0-35-1,0 36 1,-35-1 0,-36 18-1,-35 35 1,0 71-1,71-18 1,18 18 0,34 0-1,54 0 1,17-18 0,-17-17-1,-54-1 1,-17-34-1,-70-1 1,-1-18 15,-35-17-15,18 0 0,35 0-1,53-17 1,18-36-1</inkml:trace>
  <inkml:trace contextRef="#ctx0" brushRef="#br0" timeOffset="-213957.118">20567 1041 0,'0'-18'0,"-18"18"16,18-18 0,0 1 15,36-1-15,-1-35-1,-18 18 1,-17 0-1,0 17 1,-17 18 0,-54 18-1,1 35 1,34-1 0,19 37-1,-1-72-15,18 54 16,18-1-1,35-17 1,-18-35 0,18-18 15,0-18-15,-18-35-16</inkml:trace>
  <inkml:trace contextRef="#ctx0" brushRef="#br0" timeOffset="-213590.09">21008 459 0,'0'0'0,"0"-18"16,0-17-16,-18-18 16,1 17-1,-1 36 1,0 36-1,-17 52 1,17 18 0,1 0-1,-1-71-15,1 88 32,-1 18-17,0-35 1,1 0-1,-1-35 1,0-36 0,36-35 15,17-53-15</inkml:trace>
  <inkml:trace contextRef="#ctx0" brushRef="#br0" timeOffset="-213192.003">21131 970 0,'0'0'0,"-17"0"32,34 0 14,1-18-30,35-17 0,-18-18-1,-17 0 1,-18 18 0,-18 35-1,-17 0 1,0 53-1,17 18 1,18-1 0,0 18-1,35 1 17,-17-72-17,0 1-15,-1-18 0</inkml:trace>
  <inkml:trace contextRef="#ctx0" brushRef="#br0" timeOffset="-212792.679">21431 1147 0,'-17'0'16,"17"-18"46,0 0-62,0-17 16,0 17-16,0-52 15,17-18 1,19 17 15,34 36-15,18 35-1,-17 53 1,-18 52 0,-53-16-1,0-19 1,0-17 0,-18-18-1,0-35 1</inkml:trace>
  <inkml:trace contextRef="#ctx0" brushRef="#br0" timeOffset="-212526.626">22102 970 0,'0'0'0,"-18"-18"15,18 36 32,0 0-31,0-1-16,0 19 16,-18-19-16,18 19 15,-17-1 1</inkml:trace>
  <inkml:trace contextRef="#ctx0" brushRef="#br0" timeOffset="-212360.64">22119 670 0,'0'0'0,"0"-17"0,0-1 15,0 0 1,0 36 15</inkml:trace>
  <inkml:trace contextRef="#ctx0" brushRef="#br0" timeOffset="-211811.268">22419 829 0,'-18'0'15,"18"18"17,-17-18-17,-1 35 1,0 18 0,18 17-1,0 1 1,18-53-16,35 35 15,0-18 1,0-35 0,0-35-1,0-18 1,-18-36 0,18-34 15,-53 70-16,0 71 17,0 35-17,0 17 1,0-52-16,0 52 16,18-34-1,-18-19-15</inkml:trace>
  <inkml:trace contextRef="#ctx0" brushRef="#br0" timeOffset="-211194.907">22931 1058 0,'0'0'15,"-18"0"-15,0 0 78,18-17-31,0-1-31,0 0-16,0 1 15,0-19-15,0-16 16,53-19 0,0 18-1,18 71 1,-18 35 0,-1 70-1,-52-52 16,0-36-15,0-17 0,0-71 15,18-18-15,-18 53-16,71-70 15,-1 35 1,18 36-1,-17 52 1,-53 53 0,-18 0-1,-36 36 1,-17-71 0,18-53-1</inkml:trace>
  <inkml:trace contextRef="#ctx0" brushRef="#br0" timeOffset="-210146.282">24589 406 0,'0'-18'0,"0"36"0,0-54 0,0 19 32,0-19-17,0 19 1,-36 17 0,-34 0-1,-18 35 1,-36 53-1,36-17 17,17 35-17,36 0 1,35-71-16,0 71 16,53-18-1,18-18 1,-1-17-1,1-53 1,-1 0 0,-17-53-1,18-52 1,-18 16 0,-53 19-1,0 35 1,0 17-1,0 36 32,0 17-31,-36 35 0,19 19-1,-1 16 1,18 19-1,-18-18 1,1 0 0,-1-18-1,18-35 1,0-36 0,0-34 15,0-1-31,0-53 15,35-17 1</inkml:trace>
  <inkml:trace contextRef="#ctx0" brushRef="#br0" timeOffset="-209664.124">24712 758 0,'0'-35'15,"18"35"1,-1 18 15,-17-1-31,36 1 16,-36 17-1,17 36 1,1-1 0,-18 1-1,-35-36 1,35-52 15,0-1-15,0-53-1,35 1 1,18-18 0,0 35-1,-18 18 1,-17 35-16,17-36 15</inkml:trace>
  <inkml:trace contextRef="#ctx0" brushRef="#br0" timeOffset="-209430.819">25241 723 0,'0'0'0,"18"0"15,-18 18-15,0-1 16,18 19-1,-18 17 1,0 0 0,0-1-1,-18-16 1,-17-19 0,-1-34-1,19-1 1</inkml:trace>
  <inkml:trace contextRef="#ctx0" brushRef="#br0" timeOffset="-209282.893">25312 635 0,'0'0'0,"35"-53"16,-35 18-16,18-18 16,-18 35-1,0 36 16</inkml:trace>
  <inkml:trace contextRef="#ctx0" brushRef="#br0" timeOffset="-208667.376">25823 741 0,'18'0'32,"0"-18"-32,-1 1 31,-17-1-15,-17 0-1,-36 18 1,35 0-16,-70 0 15,0 53 1,17 18 0,36 17-1,88 18 1,0-71 0,52-17-1,-16-36 1,-19-53-1,1-52 1,-18-36 0,-18-35 15,-35 18-15,0 123-1,0 88 16,-18 89-15,18-89-16,0 88 16,-17 89-1,-19-71 1,19-53 0,-18-17-1,35-36 1</inkml:trace>
  <inkml:trace contextRef="#ctx0" brushRef="#br0" timeOffset="-186118.804">17357 2117 0,'-18'0'16,"-17"0"0,-1 17-1,-16-17 1,34 18 0,0-18-1,36 0 48,70 18-48,-53-18-15,1 0 16,69 0 0,125 0-1,-107 17 1,89-17-1,-71 18 1,0-18 0,18 17-1,17-17 1,36 18 0,17 0-1,-17-1 1,0 1-1,-124-18 1,53 18 0,35-1-1,36 1 1,88 0 15,-106-1-15,-53-17-1,-18 0 1,19 0 0,16 0-1,54 18 1,-18 0 0,18-18-1,-36 0 1,-17 0-1,35 0 1,0-18 0,0 18-1,-35 0 1,-18-18 0,-18 18 15,18-17-16,53 17 1,71-18 0,-53 18-1,-1-18 1,-34 18 0,-54 0-1,-35-17 1,-52 17-1,-36-18 1,17-17 0,-17 17-1</inkml:trace>
  <inkml:trace contextRef="#ctx0" brushRef="#br0" timeOffset="-184372.55">24589 2258 0,'0'0'0,"-18"17"31,36-17 16,17 0-47,71 0 16,52 0-1,36-17 17,-123 17-32,53-18 0,70 18 15,0-18 1,17 1 15,1-1-15,35 1-1,35-1 1,-106 0 0,-17 1-1,35 17 1,0-18-1,-53 18 1,159 0 0,-70 0-1,-1 0 1,0 0 0,-35-18-1,0 18 1,0 0 15,18 0-15,35 0-1,0 0 1,-18 0 0,-17 0-1,-18 0 1,17-17-1,-87-1 1,-36 18 0,-17-18-1,-1 18 1,-34 0 0,69 0-1,72 0 16,-54 0-15,-17 0 0,-18-17-1,36 17 1,87-18 0,-105 18-1,53-17 1,-53 17-1,-36 0 1,1-18 0,17 0-1,71 18 1,-53 0 0,-36 0-1,-17 0 1,18 0-1,17 0 17,53 0-17,-70 0 1,-36 0 0,-18 0-1,1 0 48,-18-17-48</inkml:trace>
  <inkml:trace contextRef="#ctx0" brushRef="#br0" timeOffset="-182839.992">22031 2893 0,'18'0'16,"-36"0"31,0 17-32,1 1-15,-1 0 16,0 17-16,-17-17 16,-18 70-1,-35 0 1,35 0 0,0-35-1,36-18 1,-1-35 15,18-17-15,0-1-16,35-35 15,36-53 1,17-17 0,88-71-1,-105 123 1,17 1-1,-35 70 1,0 0 0,0 53 15,0 0-15,-36 35-1,-17 18 1,-17 17-1,-1 18 1,-17-53 0,17-35-1,1-35 1,-1-36 0</inkml:trace>
  <inkml:trace contextRef="#ctx0" brushRef="#br0" timeOffset="-182624.144">22031 3104 0,'0'0'16,"-106"0"0,53 0-1,88 18 16,71-18-15,88 0 0,-105-18-16</inkml:trace>
  <inkml:trace contextRef="#ctx0" brushRef="#br0" timeOffset="-182341.637">22789 2946 0,'0'0'16,"0"17"46,0 1-46,0 35-1,0-35-15,-35 70 16,0 18 0,-18-36-1,18-17 1</inkml:trace>
  <inkml:trace contextRef="#ctx0" brushRef="#br0" timeOffset="-182041.575">22772 2893 0,'0'0'0,"35"-71"16,-17 18-1,35 36 1,17 17-1,-17 53 1,-18-1 0,-35 19-1,-17-53-15,-19 35 16,-16 0 0,-19-18-1,36-35 1</inkml:trace>
  <inkml:trace contextRef="#ctx0" brushRef="#br0" timeOffset="-181724.942">23319 2840 0,'0'0'0,"0"-18"16,0 36 31,0-1-47,0 19 15,0 34 1,-36 36-1,1-18 1,0-17 0,-1-18-1,19-53 1</inkml:trace>
  <inkml:trace contextRef="#ctx0" brushRef="#br0" timeOffset="-181541.765">23266 2646 0,'0'0'0,"17"-18"16,72-35 0,-54 53-16,53-17 15,-17 34 1,-54-17-16</inkml:trace>
  <inkml:trace contextRef="#ctx0" brushRef="#br0" timeOffset="-181359.616">23125 3122 0,'-36'35'0,"72"-70"0,-89 106 0,0-1 31,53-52-31,0-1 15,17 19 1,54-19 0,70-17-1,-53-35 1</inkml:trace>
  <inkml:trace contextRef="#ctx0" brushRef="#br0" timeOffset="-180709.844">24430 2840 0,'0'0'0,"0"-18"15,17 18 1,-17 18 31,0 17-31,0-17-16,-17 35 15,17-18-15,-35 36 16,-1 34-1,1-34 1,0-18 0,35-71 15,0 1-15</inkml:trace>
  <inkml:trace contextRef="#ctx0" brushRef="#br0" timeOffset="-180527.438">24306 2893 0,'-35'-36'16,"70"72"-16,-70-89 0,17 35 15,18-17 1,36 0 0,34-1-1,18 1 1,-17 17-1,0 18 1</inkml:trace>
  <inkml:trace contextRef="#ctx0" brushRef="#br0" timeOffset="-180110.916">24765 3104 0,'0'0'0,"0"18"0,0-36 47,53 1-31,-18-36-1,-17 18 1,-1-18 0,-17 35-1,-52 18 1,-1 35 0,0 18-1,53 18 1,0-1 15,35-17-15,-17-53-16,70 18 15,-71-18-15</inkml:trace>
  <inkml:trace contextRef="#ctx0" brushRef="#br0" timeOffset="-179711.998">25453 2999 0,'0'0'0,"0"-18"0,-18 0 15,18 1 1,-17-1 0,-19 18-1,-17 18 1,1-1 15,-1 19-15,53 17-1,0-1 1,53 19 0,-18-18-1,-35-18 1,-18 0-1,-52-35 1,-1 18 0,18-18-1,53-18 1,0 1-16</inkml:trace>
  <inkml:trace contextRef="#ctx0" brushRef="#br0" timeOffset="-179329.604">25823 2540 0,'0'0'0,"18"-18"16,-18-17-1,0 53 32,0-1-47,0 36 16,0-17-16,0 87 15,-35 18 1,-18-17 0,17-36-1,-16 18 16,52-53-31,17-18 32,18-35-17,36 0 1,17-53 0,-35 18-16</inkml:trace>
  <inkml:trace contextRef="#ctx0" brushRef="#br0" timeOffset="-179162.041">25912 2999 0,'-36'0'0,"72"0"0,-107 0 15,18 0 1,88 0 15,36 0-15,-1-36-1</inkml:trace>
  <inkml:trace contextRef="#ctx0" brushRef="#br0" timeOffset="-178980.056">26088 2928 0,'-18'0'16,"36"0"-16,0 0 16,-18 18-1,0 17 1,0 0-1,0 18 1,0-35-16,-18 17 16</inkml:trace>
  <inkml:trace contextRef="#ctx0" brushRef="#br0" timeOffset="-178830.192">26211 2769 0,'0'-53'0,"0"106"0,0-141 0,0 53 16,0-36-1,0 54 1</inkml:trace>
  <inkml:trace contextRef="#ctx0" brushRef="#br0" timeOffset="-178697.54">26352 3087 0,'0'0'0,"0"17"0,0 1 16</inkml:trace>
  <inkml:trace contextRef="#ctx0" brushRef="#br0" timeOffset="-178447.662">26300 3104 0,'0'-17'15,"-18"-36"1,36 123-16,-36-211 31,71 53-15,0 18 0,-18 70-16,53 17 15,18 36 1,-35 35-1,-36-17 1,-35-1 0,0-34-1,0-1 1,-18-35 0</inkml:trace>
  <inkml:trace contextRef="#ctx0" brushRef="#br0" timeOffset="-177815.834">27146 2857 0,'18'-35'16,"-36"70"-16,36-105 16,-18 35-1,-35 35 1,-36 17-1,0 36 1,1 53 0,70-53-1,35-18 1,18-17 0,18-36-1,-1-35 1,1-17-1,-36-18 17,-35 17-17,0 53 1,-35 71 15,17-17-31,-17 69 16,17 37-1,-17 16 1,17 36 0,-17 18-1,0-18 1,-18-53 0,-35-53-1,-1-88 1,37-17-1,-1-72 1,35-34 15,177-106-15,35 70 0,-18 53-1,-123 53-15</inkml:trace>
  <inkml:trace contextRef="#ctx0" brushRef="#br0" timeOffset="-177150.008">22102 3739 0,'-36'18'16,"72"-36"-16,-89 36 15,53 0 1,17-18 15,1 17-31,52-17 16,-17 0-16,159 18 16,53 0-1,17-18 1,-18-18-1,-34-17 1</inkml:trace>
  <inkml:trace contextRef="#ctx0" brushRef="#br0" timeOffset="-176583.619">25259 3810 0,'0'0'0,"-35"0"15,-36 0 1,53 0-16,-35 0 15,18 0 1,88 0 15,-18 0-15,124 0 0,-88 0-16,193 0 15,-17 0 1,-35 0-1,-106 0 1,-71 0 0,-17 0-1,-1-18 1</inkml:trace>
  <inkml:trace contextRef="#ctx0" brushRef="#br0" timeOffset="-175235.077">18874 4339 0,'0'-17'31,"-18"17"-15,0 0 15,1 0-16,17 17 1,-18 1-16,0 35 16,-17 17-1,0 18 1,35-70-16,-18 53 16,18-1 15,0-52-16,-17-1 1,17-34 0,0-36-1,52-53 1</inkml:trace>
  <inkml:trace contextRef="#ctx0" brushRef="#br0" timeOffset="-174719.228">19191 4039 0,'0'0'0,"0"-17"16,0 34 31,0 1-47,35 35 31,-17-18-31,53 36 16,17 17-1,0-18 1,-17-17 0,-1-35-1,-35-18 1,-17-18-1,-71 18 17,-17 18-17,-54 53 1,18 17 0,-17 0-1,-1 18 16,-34 0-15,87-53 0,53-36-1,54-52 1,-19 17-16</inkml:trace>
  <inkml:trace contextRef="#ctx0" brushRef="#br0" timeOffset="-168295.567">20373 4463 0,'-18'0'15,"18"-18"63,0 0 204,0 1-79,0-1-141</inkml:trace>
  <inkml:trace contextRef="#ctx0" brushRef="#br0" timeOffset="-167564.728">20373 4410 0,'0'0'31,"0"-18"1,0 0 77,-18 18-31,18 18-62,-17 0-16,-1 17 15,-35 53 1,18-17 0,35 17-1,0-35 1,17-36-1,19-17 1,70-35 15,-71 18-31,71-54 16,-36 18 0,-35 35-1,-35 1 1,0 52 15,0 0-15,0-17-16,18 17 15,35 1 1,0-19 0,35-17-1,-17-35 1,-1-71-1,-52 18 1,-18 17 0,-35 18 15,-1 36-15,19 17-1,34 0 1</inkml:trace>
  <inkml:trace contextRef="#ctx0" brushRef="#br0" timeOffset="-167045.828">21308 4304 0,'0'0'0,"0"-18"16,0 1-16,0-19 15,0 19 1,0-1-1,-18 36 1,18 35 0,-18 52 15,18 1-15,0-18-1,0 1 1,0-54-1,-17-17 1,17-54 15,0 19-31,35-72 16,18 19 0,18 17-1,-1 53 1,1 53-1,-36 0 1,-17 53 0,-36-53 15,0-18-15,1-18-1,34-17 1</inkml:trace>
  <inkml:trace contextRef="#ctx0" brushRef="#br0" timeOffset="-166549.926">22172 4568 0,'0'0'0,"0"-35"16,18 0-1,-18 17 1,-18 1 0,-17 17-1,-36 17 17,1 19-17,-1 34 1,53 1-1,71-1 1,18-17 0,17-35-1,18-71 1,-53-35 0,0 35-1,-53 17 1,-35 72 15,17-1-15,18-17-1,-18 52 1,18 1 0,0-1-1,18-52 1,0-36-1</inkml:trace>
  <inkml:trace contextRef="#ctx0" brushRef="#br0" timeOffset="-166199.773">22719 4322 0,'0'0'15,"18"-36"-15,-1-17 16,1 0-1,-1 71 17,-17 53-17,0-1 1,-35 36 15,18-71-31,-1 18 16,-17 88-1,35-35 1,0-18 0,35-17-1,18-53 1,17-54 0,1-34-1</inkml:trace>
  <inkml:trace contextRef="#ctx0" brushRef="#br0" timeOffset="-166049.979">22754 4516 0,'-17'0'0,"34"0"0,-105-18 15,70 18 1,1 0 0,52 0-1,53-18 1,-70 18-16</inkml:trace>
  <inkml:trace contextRef="#ctx0" brushRef="#br0" timeOffset="-165734.216">24059 4568 0,'0'-17'16,"0"34"-16,0-17 47,0 18-47,-17 17 31,-1 36-16,18-53-15,-17 34 16,-1-16 0,18-72 15</inkml:trace>
  <inkml:trace contextRef="#ctx0" brushRef="#br0" timeOffset="-165617.712">24112 4445 0,'-17'18'0,"34"-36"0,19-35 0,-19 0 16,1 36 0,17 17-1</inkml:trace>
  <inkml:trace contextRef="#ctx0" brushRef="#br0" timeOffset="-165285.178">24518 4445 0,'0'18'15,"-35"-54"-15,70 54 16,-53 0 15,1-18-15,-1 17-16,-17 1 16,17 17-1,18 18 1,18 18-1,35 17 1,-36-35 0,-17-18-1,-35-17 1,-35-18 0,-1 0 15,18-18-16,35 0-15</inkml:trace>
  <inkml:trace contextRef="#ctx0" brushRef="#br0" timeOffset="-164370.093">26088 4516 0,'-18'17'79,"1"1"-64,-1-1-15,0 36 16,1-17-16,-19 69 15,19-52 1,-1 18 0,18-106 15,0 17-15,18-53-16,17-34 31,53-36-16,36-36 1,-71 124 0,-18 36-1,18 52 1,0 35 0,17 72-1,-70-54 1,0 0-1,-35 0 1,0-53 0,-1-35-1</inkml:trace>
  <inkml:trace contextRef="#ctx0" brushRef="#br0" timeOffset="-164202.743">26194 4621 0,'0'0'0,"-53"0"16,18-17 0,87-1 15,37 18-15,-54-18-16,88-17 15</inkml:trace>
  <inkml:trace contextRef="#ctx0" brushRef="#br0" timeOffset="-163970.171">26793 4374 0,'0'0'0,"18"0"16,-18 18-16,18 17 16,-18 18-1,0 18 1,-36 17 15,19 0-15,-1-35-1,1-35 1,17-54-16</inkml:trace>
  <inkml:trace contextRef="#ctx0" brushRef="#br0" timeOffset="-163703.486">26793 4374 0,'0'0'0,"36"-35"16,17-18-1,35 36 1,18 52 0,17 35 15,-105 1-31,-53-18 31,-54 0-15,-17-36-1,18 1 1,53-36 0</inkml:trace>
  <inkml:trace contextRef="#ctx0" brushRef="#br0" timeOffset="-163437.872">27587 4304 0,'0'0'16,"0"-18"-16,0 36 31,0 17-16,0 0-15,0 71 32,-17-88-32,17 52 15,-18 1 1,0-18 0,1-35-1</inkml:trace>
  <inkml:trace contextRef="#ctx0" brushRef="#br0" timeOffset="-163287.575">27481 4322 0,'0'-36'16,"36"-34"-16,-89 246 0,70-246 16,54-125-16,-1 160 15,1 53 1,-36-18-16,18 35 31</inkml:trace>
  <inkml:trace contextRef="#ctx0" brushRef="#br0" timeOffset="-163105.234">27393 4533 0,'0'0'0,"-70"53"15,17 0 1,70 0-1,54-35 1,52 17 0,1-53-1,-71 18-15</inkml:trace>
  <inkml:trace contextRef="#ctx0" brushRef="#br0" timeOffset="-162489.604">28981 4251 0,'0'0'0,"0"-18"16,0 36 46,0 0-62,0-1 16,-18 36-16,18-35 16,-18 52-16,1-17 15,-19 35 1,19-35-1,17-70 17,0-1-17</inkml:trace>
  <inkml:trace contextRef="#ctx0" brushRef="#br0" timeOffset="-162173.618">28822 4392 0,'0'18'16,"18"-18"31,-1 0-32,1 0-15,-1 0 16,36 0 0,18-18-1,0 0 1,-1 1-16</inkml:trace>
  <inkml:trace contextRef="#ctx0" brushRef="#br0" timeOffset="-161757.555">29404 4339 0,'0'0'0,"-18"0"15,36 0 32,0 0-47,35 0 16,-1-35-1,-16 0 17,-19-1-17,-34 36 1,-36 0-1,-18 18 1,18 17 0,18 36-1,35-1 1,0-52-16,35 35 16,18 0-1,18-36 1,-36-17-1,53-17 1,1-54 0</inkml:trace>
  <inkml:trace contextRef="#ctx0" brushRef="#br0" timeOffset="-161457.443">29845 4374 0,'88'-88'16,"-88"71"-1,0-1 1,-88 141-1,159-246 1,-89 141 0,18 17-1,18 35 1,-1-17 0,1 18-1,-1-1 1,-34-34-1,-18-19 1,17-17-16,-70 0 16,17-17 15,36-1-15,35-35-16</inkml:trace>
  <inkml:trace contextRef="#ctx0" brushRef="#br0" timeOffset="-161124.743">30339 3916 0,'0'0'0,"0"-18"0,0 1 16,0-1-1,0 36 1,0 34-1,0 54 1,0 0 0,-18 0-1,1-53 17,-1-18-32,18 53 15,0-17 1,0-36-1,18-17 1,35-18 0,17-35-1</inkml:trace>
  <inkml:trace contextRef="#ctx0" brushRef="#br0" timeOffset="-160958.869">30427 4357 0,'-18'-18'0,"36"36"0,-71-36 15,18 18-15,0-17 16,52 17 0,36-18-1,18 0 17,-18 1-32</inkml:trace>
  <inkml:trace contextRef="#ctx0" brushRef="#br0" timeOffset="-160770.149">30639 4216 0,'17'0'0,"-17"17"16,0 1-1,0 35 1,0 0 0,-17-194-16,34 335 15,-17-177 1,-17-17-1,-1 0-15</inkml:trace>
  <inkml:trace contextRef="#ctx0" brushRef="#br0" timeOffset="-160642.718">30621 4145 0,'18'-35'0,"-18"0"15,17-107 1,-17 107-1,18 53 1,-89 282-16,177-547 16</inkml:trace>
  <inkml:trace contextRef="#ctx0" brushRef="#br0" timeOffset="-160293.096">30815 4392 0,'0'0'0,"0"18"15,0-54 32,0 1-47,0 0 0,0-71 32,53 18-17,53 35 1,0 71-1,-18 34 1,-53 1 0,-17 53-1,-36-35 1,1-36 0,-1 0-1,36-35 1,52 0-1</inkml:trace>
  <inkml:trace contextRef="#ctx0" brushRef="#br0" timeOffset="-159726.471">31768 4127 0,'0'0'16,"0"-52"-1,-36 34 1,-69 18-1,16 53 1,36 17 0,53 1-1,36-36 1,17-17 0,0-36-1,17-52 1,-35 34-1,1-34 1,-36 35 0,-36 123 31,1-35-47,17-18 15,-17 106 1,35 53-1,0 35 1,-17 1 0,-1-72-1,-35-52 1,0-70 0,-18-54-1,1-53 1,52-52-1,18-36 1,159-88 0,17 88-1,-70 54 1</inkml:trace>
  <inkml:trace contextRef="#ctx0" brushRef="#br0" timeOffset="-159278.205">32173 3969 0,'0'0'0,"-17"0"16,-1-36-16,-17 19 15,17-54 16,18 36-15,18 0 0,17 17-1,18 36 1,-18 52 0,-35-52-16,0 52 15,0 1 1,-53 17-1,-17-17 1</inkml:trace>
  <inkml:trace contextRef="#ctx0" brushRef="#br0" timeOffset="-159129.109">31979 4304 0,'-17'53'16,"-1"-18"0,18 0-16,0 1 15,35-195-15,-52 318 31,17-177 1</inkml:trace>
  <inkml:trace contextRef="#ctx0" brushRef="#br0" timeOffset="-157646">18838 5750 0,'-17'0'0,"34"0"0,-52 0 15,17 0 1,18-17-1,0-19 1,36-17 0,34 18-1,-17 35 1,18 18 0,-36 17-1,-35 18 1,-18 0-1,-17-18 1,0 0 0,35-17-1,-18-18 1,1 0 46,-1 0-46,0 0 0,-17 18-1,17-18 1,1 0 0,34 0 46,1 0-46,0 17-16,35-17 15,17 36 1,1 17 0,-18-1-1,-36-34-15,18 0 16,1-18-1,-1-18 17</inkml:trace>
  <inkml:trace contextRef="#ctx0" brushRef="#br0" timeOffset="-157181.653">19509 5415 0,'-18'-18'0,"36"36"0,-54-71 16,1 18 0,35 17-1,18 54 1,52 34 0,-17 18-1,0 1 1,0-19 15,0-35-15,0 1-1,-36-36 1,-17 17 0,-17 1-1,-18 17 1,-36 18-1,0 18 1,-34 34 0,34-34-1,18-18 1,18-18 0,52-52 15</inkml:trace>
  <inkml:trace contextRef="#ctx0" brushRef="#br0" timeOffset="-156514.135">20937 5715 0,'0'-18'31,"0"1"-15,0-1-1,0 0 1,-17 1-1,-36-1 1,-18 18 0,-17 18-1,70-1-15,-35 36 16,53 0 0,36 35-1,34 18 1,1-18-1,-36 1 1,-35-54 0,-35-17 15,-53-18-15,-1 0-1,19 0 1,35 0-1,52 0 1,54-53 0</inkml:trace>
  <inkml:trace contextRef="#ctx0" brushRef="#br0" timeOffset="-156066.636">21325 5874 0,'0'0'0,"0"-18"0,0 0 0,0-17 16,0 18-1,-17 17 17,-1 0-17,-35 35 1,18 18-1,17 53 1,18-1 0,53 1-1,0-35 1,0-54 0,0-52-1,0-35 1,0-36-1,-53-18 1,0 1 0,0 105-16,-53-35 31,-18 36-15,36 34-1,35 1-15</inkml:trace>
  <inkml:trace contextRef="#ctx0" brushRef="#br0" timeOffset="-155567.068">22031 5997 0,'-35'0'15,"17"0"1,0 35-1,1-17-15,-19 70 16,1-17 0,18-18-1,17-36 17,-18-52-1,18 0-31,0-71 15,35-35 1,53 0 0,18 35-1,18 53 1,-18 53 0,-18 53-1,-53 18 1,-17 34-1,-36 19 1,0-18 0,1 0-1,-1-54 17,18-16-17,0-54-15</inkml:trace>
  <inkml:trace contextRef="#ctx0" brushRef="#br0" timeOffset="-155400.703">22119 6068 0,'0'0'16,"-53"0"-16,18 0 16,53 0-1,87 0 1,37-18-1,-72-17 1</inkml:trace>
  <inkml:trace contextRef="#ctx0" brushRef="#br0" timeOffset="-150708.941">18944 7144 0,'18'0'78,"-1"0"-63,-17-18-15,71 0 16,0 1 0,34-1-1,-16 18 1,-72 0-16,1 18 15,-36 70 1,-52-17 15,-19-19-15,37-16 0,34-36-1,53 0 1,36 0-1,17 17 1,-35 36 0,-53-17-1,0 17 1,-53-1 0,-53 1-1,0-53 1,0 0-1,36 0 1,35-35 0,35 17 15,35-34-15,0 16-16</inkml:trace>
  <inkml:trace contextRef="#ctx0" brushRef="#br0" timeOffset="-150173.809">19491 6826 0,'0'0'0,"0"-17"15,0-1-15,-18 18 16,36 18 31,17 17-47,18 35 15,18 36 1,-1-18 15,-17 1-15,0-36-1,0-36 1,0-17 0,-35 0-16,-18-17 15,-18 34 17,-53 18-17,-17 54 1,-35 34-1,17-17 1,0 0 0,0-18-1,18-35 1,53-18 15,35-52-15,17 17-16</inkml:trace>
  <inkml:trace contextRef="#ctx0" brushRef="#br0" timeOffset="-145832.881">20779 7126 0,'17'0'31,"-34"0"63,17-18 15,0 1-93,0 34 140,0 1-140,0 0-16,-18-1 15,18 36 1,0-35-16,0 52 15,-18 36 1,-17 35 0,17-52-1,-17-19 1,0-17 0,0-35-1,-18-18 1,-36 0-1,37-18 1,16-35 0,36 18 15,36-36-15,-19 36-16</inkml:trace>
  <inkml:trace contextRef="#ctx0" brushRef="#br0" timeOffset="-145582.303">20585 7056 0,'0'0'0,"0"-36"16,70 19-1,36-1 1,35 18 0,-17 0 15,-89 0-31,-18 0 31</inkml:trace>
  <inkml:trace contextRef="#ctx0" brushRef="#br0" timeOffset="-144984.755">21431 7250 0,'0'0'0,"0"-18"0,18 18 16,0-18 15,-18 1-31,17-1 31,-34 18-15,-36 0 0,-18 0-1,0 18 1,19 35 0,34-18-16,18 18 15,18 88 1,34-35-1,1-18 1,-17-35 0,-36-18-1,-18 0 1,-53-35 15,1 0-15,-1 0-1,18 0 1,18-17 0,35-1-1,18-17-15</inkml:trace>
  <inkml:trace contextRef="#ctx0" brushRef="#br0" timeOffset="-144551.589">21978 7426 0,'0'0'0,"0"-35"0,-18-18 16,1 35 15,-19 0-15,-16 36-1,-37 53 1,19 35 0,52-1-1,18 1 1,71-35 0,-1-36-1,36-53 1,-35-52-1,-18-36 1,-53-35 0,-36 0-1,-52 70 1,-18 71 15,89 53-15,34-18-16</inkml:trace>
  <inkml:trace contextRef="#ctx0" brushRef="#br0" timeOffset="-144035.631">22560 7391 0,'0'0'0,"0"-18"0,0-17 15,-18 52 32,-17 19-47,-18 52 16,-17 18 0,34-18 15,19-35-16,17-36 1,0-34 0,53-36-1,17-53 1,1-17 0,-1 17-1,-17 35 1,-35 89-1,0-1-15,17 72 16,0 17 0,-17-1-1,-1-34 1,19-18 0,-1-36 15,36-52-16,-54 0-15</inkml:trace>
  <inkml:trace contextRef="#ctx0" brushRef="#br0" timeOffset="-143735.615">23142 7108 0,'0'-70'15,"0"140"-15,0-211 16,0 106-1,-17 35 17,17 18-32,-18 17 15,-17 53 1,17-53-16,-17 89 16,-1-36 15,-34 89-16,35-54 1,17-52 0,18-36-1,-18-35-15</inkml:trace>
  <inkml:trace contextRef="#ctx0" brushRef="#br0" timeOffset="-140073.975">19015 8590 0,'0'0'0,"0"-18"0,0-17 31,0 18-15,17 17 0,-17 17 15,0 1-31,-35 52 16,-18 19-1,-17-1 1,17 0-1,35-35 1,0-35-16,18-1 16,18-17 31,35 0-32,-35 0-15,17 0 16,35 0-1,1 0 1,0 0 0,-1 0-1,-17-35 1,18-36 0,-36-17-1,-35 0 1,0 35 15,-18 53 0,18 18-31,-35 35 32,35-18-32,-18 53 15,1 0 1,-1 0-1,0-35 1,1 0 0,17-35-1,35-71 17,-17 35-17</inkml:trace>
  <inkml:trace contextRef="#ctx0" brushRef="#br0" timeOffset="-139542.013">19509 8255 0,'-18'-18'16,"36"36"-16,-36-53 0,18 17 15,0 36 16,18-1-15,35 89 0,-36 0-1,36 0 1,0 0 0,18-18-1,-1-35 1,-35-36-16,1-17 15,-19 0 1,1 0 0,-36 18 15,-35 17-15,-17 18 15,-18 18-16,-1 17 1,-16 0 0,-1-35-1,53 0 1,18-35 0,52-18-1,54-36 1,-1 1-1</inkml:trace>
  <inkml:trace contextRef="#ctx0" brushRef="#br0" timeOffset="-138693.087">20532 8590 0,'0'-18'16,"0"1"-1,0-1-15,0-17 31,0 17 1,0 36 15,0 0-32,0-1 1,0 1-16,0 52 15,-36 36 1,19 18 0,-1-1-1,-17-35 1,17-17 0,18-53-1,-17 17 1,34-53 15,1-17-15,35-36-1,35-17 1,0 0 0,0 70-1,-35 36 1,-35 0-16,17 52 15,-17 18 1,-18-17 0,0-36-1,0-17 1,-18-18 0,1-18-1</inkml:trace>
  <inkml:trace contextRef="#ctx0" brushRef="#br0" timeOffset="-138277.835">21184 8555 0,'0'0'0,"0"-18"16,0 1-1,0 69 32,0-34-47,0 0 0,0 52 16,-17 19 0,-1 34 15,18-35-16,-18 0 1,18-35 0,0 0-1,0-18 1,0-17 0,71-18-1,-1-18 1,1-17-1,-36-18 1</inkml:trace>
  <inkml:trace contextRef="#ctx0" brushRef="#br0" timeOffset="-138110.722">21149 8925 0,'0'0'0,"-18"0"0,-17 0 31,35-17-15,35-1 0,54 0-1,-19-17 1</inkml:trace>
  <inkml:trace contextRef="#ctx0" brushRef="#br0" timeOffset="-137728.752">21502 8537 0,'0'0'0,"0"-35"16,0 53 46,0-1-62,0 1 0,0-1 16,0 72 0,0 17-1,-18-1 1,1 1 0,-1-18-1,18 1 1,0-37-1,35-34 1,18-18 0,0-35-1,-18-18 1</inkml:trace>
  <inkml:trace contextRef="#ctx0" brushRef="#br0" timeOffset="-137577.993">21519 8855 0,'0'0'16,"-70"-18"-16,88 18 15,-1 0 1,36-18 0,18 1-1</inkml:trace>
  <inkml:trace contextRef="#ctx0" brushRef="#br0" timeOffset="-137195.181">22013 8890 0,'-17'0'16,"-1"0"-1,18 18 32,-18 17-31,1 53 0,-19 18-1,1 17 1,-18-17-1,53-70-15,-35 69 16,17-52 0,18-17-1,0-54 1,0-70 0,18 52-1</inkml:trace>
  <inkml:trace contextRef="#ctx0" brushRef="#br0" timeOffset="-136962.979">22066 8714 0,'0'0'0,"18"-18"0,35-35 16,35 71-1,0 35 1,-35 52-1,-71-16 1,-87 16 0,16-69-1,-87-36 1,158 0 0</inkml:trace>
  <inkml:trace contextRef="#ctx0" brushRef="#br0" timeOffset="-134683.972">22807 8837 0,'0'0'16,"18"0"-16,-1-18 16,1 1-1,0 17 1,17 17-1,-17 1-15,17 53 16,-18 17 0,-17-18-1,-35 1 17,18-53-17,17-1 1,0-34-1,0-36 1,52-53 0,1 0-1,0 18 1,0 53 0,-18-1-1</inkml:trace>
  <inkml:trace contextRef="#ctx0" brushRef="#br0" timeOffset="-134300.782">23266 8872 0,'0'0'15,"0"18"1,35-18-1,18 0 1,0-18 0,-18-17-1,-35 17-15,0-17 16,-35 18 0,-18 34-1,-18 36 1,36 18-1,35-1 1,0-17 0,18 18-1,52-36 1,36-17 15,18-18-15,-89-18-16</inkml:trace>
  <inkml:trace contextRef="#ctx0" brushRef="#br0" timeOffset="-133734.839">24059 8855 0,'0'0'16,"0"-18"-16,0-35 15,0 36 1,-35 17-1,-35 17 1,-1 18 0,18 18-1,18 18 17,70-18-17,36-53 1,17 0-1,-35-35 1,-18-18 0,-17 0-1,-18 17 1,-36 54 0,-16 35-1,-1 35 1,17 18-1,-17 17 1,18-17 0,-18 18-1,18-54 1,35-34 15,35-54 0,53-35-15,18-17 0,-53 34-16,71-52 15,-89 53-15</inkml:trace>
  <inkml:trace contextRef="#ctx0" brushRef="#br0" timeOffset="-133251.041">24412 8837 0,'0'0'0,"-17"-18"15,-1 36 17,18 17-1,-18-17-31,1 17 15,17-17-15,0 52 16,0 1 0,17-18-1,19-35 1,16-18 0,1-18-1,0-53 1,-17 1-1,-19 17 1,-17 35 0,-17 54 15,-1 34-15,18-17-1,0 0 16,0-18-15,35-17 0,18-36-1,-18 1-15</inkml:trace>
  <inkml:trace contextRef="#ctx0" brushRef="#br0" timeOffset="-132837.475">24906 8978 0,'0'0'0,"-35"0"16,35-17 15,53 17-15,0-36 0,0 1-1,-53 17 1,17-17-1,-17 17 1,0 1-16,-17 17 16,-36 0-1,17 35 1,-17 36 0,18-1-1,35 18 1,18-35-1,17-17 1,18-19 0,18-17-1,-1-53 1,-35 36-16</inkml:trace>
  <inkml:trace contextRef="#ctx0" brushRef="#br0" timeOffset="-132503.34">25400 8908 0,'0'-36'15,"0"19"1,0-1 0,0 0-1,-18 18 1,36 89-16,-71-178 16,35 107-1,1 0 1,-1 35-1,18 0 1,0-36-16,18 18 16,-18 54-1,-18-36 1,-17-18 0,-53-18-1,17 1 1,-17-18 15,17-35-15</inkml:trace>
  <inkml:trace contextRef="#ctx0" brushRef="#br0" timeOffset="-132104.967">25876 8361 0,'0'0'0,"18"-18"0,0-35 15,-18 36 1,0 70 31,0-18-47,-18-18 15,-17 107 1,-1 17 0,-17-17-1,0-1 1,18-17 0,18 0-1,17-53 1,52-36-1,19 1 1,17-36 0,0-35-1,-52 36-15</inkml:trace>
  <inkml:trace contextRef="#ctx0" brushRef="#br0" timeOffset="-131954.801">25894 8819 0,'35'18'0,"-70"-36"0,0 1 16,-36-1 0,71 1-1,71 17 1,34-18 0,-87 0-16</inkml:trace>
  <inkml:trace contextRef="#ctx0" brushRef="#br0" timeOffset="-131207.325">27005 9049 0,'-18'0'15,"1"0"-15,-1 0 16,1 0-16,-72-18 15,-16-35 1,-1 0 0,0-35-1,35 0 1,18-36 0,53-17-1,71 88 1,17 53 15,0 36-15,-70 17-1,-53 17 1,-36-35 0,-17 36-1,0 0 1,17 17-1,36 0 1,17-35 0,18 17-1,53-34 1,18-36 0,-1-36-1,19-17 1,-1-52-1,0-19 1,-18 1 15,-70 87-15,0 72 15</inkml:trace>
  <inkml:trace contextRef="#ctx0" brushRef="#br0" timeOffset="-130223.757">27446 8237 0,'0'-35'0,"0"70"0,0-123 16,0 53-1,-18 53 17,1 17-17,17 71 1,-18-53-16,18 88 15,0 17 1,0-16 15,0-54-15,0-35 0,0-36-1,0-34 1,35-72-1,1-16 1,-1-1 0,0 53-1,36 35 1,-1 71 0,1 71-1,-36-36 1,-35 0-1,-35-35 1,17-18 15,1-35-31,-1 0 0,18-17 16</inkml:trace>
  <inkml:trace contextRef="#ctx0" brushRef="#br0" timeOffset="-129841.694">28116 8255 0,'0'0'0,"0"-71"16,0 54-1,18 17-15,-18-18 16,0 53 15,0-17-31,-18 70 16,1 18-1,-36 35 17,35 0-17,18-35 1,0-18-1,0-35 1,53-35 0,18-18-1,-1-35 1,-17-18-16</inkml:trace>
  <inkml:trace contextRef="#ctx0" brushRef="#br0" timeOffset="-129690.692">28028 8555 0,'35'0'0,"-105"-18"0,105 36 0,-141-36 16,124 18-1,0 0 1,35 0 0,70 0-1,-17-53-15</inkml:trace>
  <inkml:trace contextRef="#ctx0" brushRef="#br0" timeOffset="-129341.937">28575 8114 0,'0'0'0,"18"-18"16,-18 36 15,0 17-16,-18 18 1,18 35 0,-18 18-1,1 18 1,-1-1 15,0-17-15,1-18-1,17-17 1,53-36 0,-36-35-16,54 0 15,-1-53 1,-34 0-16</inkml:trace>
  <inkml:trace contextRef="#ctx0" brushRef="#br0" timeOffset="-129192.692">28557 8537 0,'0'0'0,"-35"0"0,0-17 16,105 17 15,19-18 0,16-17-31</inkml:trace>
  <inkml:trace contextRef="#ctx0" brushRef="#br0" timeOffset="-128876.94">28998 8431 0,'0'0'0,"18"0"16,0 18 0,-18 17-1,0 53 1,-36 36-1,19-1 1,-19 1 0,1-1-1,0-34 1,17-72-16,-17 36 16,35-71 30,18 18-30,-1-70 0,18-1-16</inkml:trace>
  <inkml:trace contextRef="#ctx0" brushRef="#br0" timeOffset="-128659.749">29104 8467 0,'-17'35'0,"34"-70"0,18-71 15,-17 88-15,35-17 16,0 35 0,-18 70-1,-35 19 1,-35 16 0,-53-16 15,0-36-16,70-36-15</inkml:trace>
  <inkml:trace contextRef="#ctx0" brushRef="#br0" timeOffset="-128044.774">29774 8537 0,'0'-35'31,"18"17"-31,0 18 16,-1 0-16,19 53 16,-1 35 15,-17 1-31,-18-1 16,-18-35 15,0-36-16,1-17 1,17-35 0,35-53-1,18-18 1,35-17 0,-17 52-1,-1 36 1,1 35-1</inkml:trace>
  <inkml:trace contextRef="#ctx0" brushRef="#br0" timeOffset="-127661.835">30374 8590 0,'0'0'0,"0"18"31,18-18-16,-1 0 1,19-18 0,-19-17-1,19 0 1,-36-1 0,-18 19-1,-35 17 1,0 53-1,-17-1 1,52 19 0,18 17-1,18-17 1,17-18 0,35-18-1,1-35 16,0-35-31</inkml:trace>
  <inkml:trace contextRef="#ctx0" brushRef="#br0" timeOffset="-127362.27">30762 8643 0,'35'-106'16,"-35"71"0,-35 176-16,70-335 15,-70 176 1,18 18-1,-1 36 1,18-19-16,0 36 16,0 35-1,18 1 1,-1-19 0,1 1-1,-53-36 16,-1-17-15,-17-18 0,18-18-1,17 0-15</inkml:trace>
  <inkml:trace contextRef="#ctx0" brushRef="#br0" timeOffset="-127011.677">31150 8537 0,'0'0'0,"0"-53"15,0 106 32,0-35-47,0 88 16,-17 17 15,-1 1-31,-17-19 31,-1 1-15,36-70-16,-17 16 16,-1-16-1,18-19 1,-17-17-1,17-35 1,0 17-16</inkml:trace>
  <inkml:trace contextRef="#ctx0" brushRef="#br0" timeOffset="-126726.944">31274 8431 0,'17'-17'0,"-34"34"0,52-52 0,-17 17 16,70 1 0,18 34-1,-53 54 1,-36 35 0,-70-18-1,-35-17 1,-35-36-1,17-17 1,53-18 0,35-18-1,36 18-15</inkml:trace>
  <inkml:trace contextRef="#ctx0" brushRef="#br0" timeOffset="-126397.139">31821 8414 0,'0'0'0,"17"-36"16,-17 1-1,-17 53 1,-36 52 0,-18 36-1,36-18 1,35 1-1,35-36 1,18-36 0,0-17-1,-18-70 1,-17-54 0,-18 36-1,-18 53 1,1 17-1</inkml:trace>
  <inkml:trace contextRef="#ctx0" brushRef="#br0" timeOffset="-125980.855">32050 8696 0,'0'0'0,"0"53"16,-18-53 15,18-18-15,0-17 0,0-53-1,0-18 1,18 71-16,17-18 15,18-18 1,18 54 15,-1 69-15,-35 54 0,-35 0-1,-35 18 1,-18-54-1,18-17 1,35-35 0,0-36-1</inkml:trace>
  <inkml:trace contextRef="#ctx0" brushRef="#br0" timeOffset="-125613.41">32597 8467 0,'0'0'16,"17"-18"-16,-17 0 15,18-35 1,0 18 0,-36 35-1,-17 18 1,-18-1-1,0 36 1,35 0 0,36 53-1,17-18 1,-17-17 0,-18-1-1,0-34 1,-36-19-1,-34 1 1,-1-36 0,36-17 15</inkml:trace>
  <inkml:trace contextRef="#ctx0" brushRef="#br0" timeOffset="-125182.547">33055 8467 0,'18'0'16,"0"0"-16,17-18 15,0-17 1,0-1 0,1 1 15,-19 0-15,-34 0-1,-54 35 1,-35 17-1,18 71 1,35 18 0,53 0-1,18-71-15,17 18 16,124 18 0,-36-71-1,-35-18 1</inkml:trace>
  <inkml:trace contextRef="#ctx0" brushRef="#br0" timeOffset="-123501.671">19050 10195 0,'0'18'63,"-18"-18"-48,-17 18 1,0 17-1,-18 18 1,35-36 0,18 19-1,36-36 1,34 0 0,18 0-1,-52 0-15,-1 0 16,18 17-1,-53 1 1,0 17 0,-36 18-1,-16-18 1,16 1 15,-17-36-15,18 0-1,-18-18 1,36-17 0,17-18-16</inkml:trace>
  <inkml:trace contextRef="#ctx0" brushRef="#br0" timeOffset="-123301.499">19138 10160 0,'35'-18'47,"-17"18"-47,17 0 16,-17 0-16,53 0 31,-1 0-15,-35 0-16</inkml:trace>
  <inkml:trace contextRef="#ctx0" brushRef="#br0" timeOffset="-122632.826">19509 9931 0,'0'0'0,"-18"0"0,0 0 15,1 0 1,17 17 15,17 1-15,36 35 0,0-18-1,-18-17-15,54 35 16,-1 0-1,-18-36 1,-17 1 0,-35-18-1,-18-18 32,-18 36-31,-17 17 15,-36 36-15,1 35-1,-18-1 1,-18 19 0,0-18-1,0 0 1,71-89-1,35 1-15,18-36 32,-1 18-32</inkml:trace>
  <inkml:trace contextRef="#ctx0" brushRef="#br0" timeOffset="-118992.194">20743 10283 0,'0'-35'15,"-17"18"1,-1 17-16,0-18 31,1 18-15,-1 18-1,0 17 1,-17 18 0,18 35-1,-19 0 1,19 36 0,-36-1-1,17-35 1,19-35-1,17-35 1,0-53 0,17-54-1</inkml:trace>
  <inkml:trace contextRef="#ctx0" brushRef="#br0" timeOffset="-118625.088">20743 10178 0,'0'0'0,"0"-18"16,18 0 0,35-17-1,35 17 1,-17 1-1,34 17 1,-52 35 0,-35 18-1,-18 18 1,-35-19 15,-89 19-15,54-36-1,34-35-15,-69 18 16,69 0 0</inkml:trace>
  <inkml:trace contextRef="#ctx0" brushRef="#br0" timeOffset="-118175.759">21272 10442 0,'-17'18'31,"-1"-18"-16,-17 17 1,-18 36 0,35-17-16,-35 34 15,71 18 1,35-17 0,18-36-1,-1-35 1,-17-53-1,-35-35 1,-18-18 0,-36 36-1,-17 34 1,1 36 0,34 18 15,18 0-31</inkml:trace>
  <inkml:trace contextRef="#ctx0" brushRef="#br0" timeOffset="-117824.72">21661 10548 0,'17'0'0,"-17"-18"16,0 1-1,0-1 1,0 0-1,-35 18 1,0 18 0,17 17-1,36 18 1,17 18 0,0 17 15,-17-17-16,-36-18 1,-70-18 0,35-35-1,-35 0 1,35-18 0,53-35-1</inkml:trace>
  <inkml:trace contextRef="#ctx0" brushRef="#br0" timeOffset="-117394.837">22137 10248 0,'0'0'0,"0"-17"31,0-1-15,17 18 0,-17 18-1,0 17 1,-35 18 0,0 17-1,0 1 1,-1 35-1,36-71-15,-53 53 16,18 0 0,35-17-1,0-18 1,35-36 0,54-17-1,-1-17 16,0-54-15,-17-17-16</inkml:trace>
  <inkml:trace contextRef="#ctx0" brushRef="#br0" timeOffset="-117245.043">22031 10548 0,'0'0'16,"-18"-18"-1,36 1 1,53 17 0,34-18-1</inkml:trace>
  <inkml:trace contextRef="#ctx0" brushRef="#br0" timeOffset="-116443.076">22772 10425 0,'0'-18'15,"-18"18"16,1 0-31,-19 35 16,19-17-16,-36 35 16,0 0-1,35-18 1,18-17 0,18-54 15,17 1-16,-17 0 1,35-53 0,17 17-1,-17 18 1,-18 53 0,18 53-1,-17 18 1,-1-19-1,0-34 1,0-18 0,-17-18-1,35-34 1,0-37 0,53-34 15,-71 88-16,-17-1 1,-36 54 15,-17 35-15,-1 35 0,1 0-1,0 18 1,0-18-1,17 18 1,0-53 0,1-35-16,17 35 15,0-36 1,17-34 0,1-1-16</inkml:trace>
  <inkml:trace contextRef="#ctx0" brushRef="#br0" timeOffset="-115913.856">23830 10442 0,'0'0'0,"35"-17"31,-17 17-15,-18-18 0,-18 0-1,-35 1 1,-35-1 0,0 36-1,18 17 1,17 35-1,70 1 1,54 0 15,35-36-15,-18-17 0,-53-18-16,18-53 15,0-18 1,-35 0-1,-1 36 1,-17 53 0,-35 17-1,35 0 1,0 36 0,35-36-1,-17 1 1,-18-19-1</inkml:trace>
  <inkml:trace contextRef="#ctx0" brushRef="#br0" timeOffset="-115564.143">24183 10654 0,'0'0'0,"0"-18"15,18 1 1,-1-36-1,1 0 1,-18 35-16,35-70 16,18 17-1,0 18 1,35 53 0,0 36-1,-35 34 1,-35 18-1,-18-17 17,-18 0-17,-17-18 1,-18-1 0,0-52-1,35 0-15</inkml:trace>
  <inkml:trace contextRef="#ctx0" brushRef="#br0" timeOffset="-113984.166">19050 11659 0,'18'0'93,"-36"0"142,0 0-220,1 0-15,-19 18 0,1 0 16,-35 34 0,-19 37-1,36 17 1,53-18-1,18 0 1,70-35 0,-17-53-1,-1-35 17,-70-36-17,0 18 1,-70 18-1,-18 17 1,17 18 0,36 18-1,35-1-15</inkml:trace>
  <inkml:trace contextRef="#ctx0" brushRef="#br0" timeOffset="-113466.7">19350 11536 0,'-18'-35'31,"1"35"-16,17 17 1,17 1 0,54 52-1,-1 1 1,19-1 0,-19 1-1,-52-53-15,17-1 16,-17 1-1,-1-18 1,-34 0 0,-19 18-1,-34 35 17,-18 17-17,-89 89 1,54-36-1,-1-35 1,54-35 0,34-35-1,89-53 17</inkml:trace>
  <inkml:trace contextRef="#ctx0" brushRef="#br0" timeOffset="-112452.087">20832 11765 0,'0'0'15,"17"-18"1,-17 1-1,-17 17 1,-1 0 0,0 0-16,-52 0 15,-36 17 1,0 36 0,18 36 15,35 16-16,53 37 1,70-37 0,19-52-1,16-17 1,-16-72 0,17-34-1</inkml:trace>
  <inkml:trace contextRef="#ctx0" brushRef="#br0" timeOffset="-112069.923">21272 11800 0,'0'-17'16,"0"34"31,-17 1-47,-1 0 15,-17 52 1,-18 36-1,18 0 1,-1-18 0,36-53-16,0 18 15,0-35 1,0-53 0,0 17-1</inkml:trace>
  <inkml:trace contextRef="#ctx0" brushRef="#br0" timeOffset="-111687.141">21255 11800 0,'0'0'15,"35"-70"1,18 35 0,-18 35-1,18 0 1,-17 0-1,-19 52 1,-52-16 0,-18-1-1,-18 0 1,1-17 0,35 17-1,35 1 16,17 16-15,18 19 0,1-18-1,-1 0 1,-17-18 0,17-17-1,-17-18 1</inkml:trace>
  <inkml:trace contextRef="#ctx0" brushRef="#br0" timeOffset="-111171.059">21696 11818 0,'0'0'0,"0"-18"15,-18 18 17,1 0-17,-1 0 1,-17 36-1,-1 34 1,36-52-16,-17 52 16,17 19-1,35-1 1,18-18 0,17-34-1,19-36 1,-1-71 15,-35-35-15,0-17-1,-53 35 1,-18 17 0,-35 36-1,0 35 1</inkml:trace>
  <inkml:trace contextRef="#ctx0" brushRef="#br0" timeOffset="-110872.107">22401 11906 0,'0'0'0,"18"-35"0,-18 0 15,18 35 17,-18 17-1,-36 72-15,-17 52-1,36-53 1,-18 35-1,17-35 1,0-35 0,18-70-1</inkml:trace>
  <inkml:trace contextRef="#ctx0" brushRef="#br0" timeOffset="-110555.06">22490 11853 0,'0'0'0,"17"-35"16,1-18-1,17 18 1,18 17 0,18 53-1,34 18 1,-87-17-16,35 70 15,-71 17 1,-35 0 0,-35-17-1,-18-35 1,-17-18 0,-53-36-1,105-34 1</inkml:trace>
  <inkml:trace contextRef="#ctx0" brushRef="#br0" timeOffset="-109841.15">23954 11977 0,'0'0'0,"0"-18"0,0 1 16,0-19 0,-36 36-1,-52 53 1,0 53-1,35 0 1,71-18 15,52-17-15,18-36 0,18-35-1,-18-106 1,-52 18-1,-19-36 1,-52 19 0,-18 87-1,0 18 1,36 18 0</inkml:trace>
  <inkml:trace contextRef="#ctx0" brushRef="#br0" timeOffset="-109490.038">24359 11924 0,'18'-18'0,"-36"36"0,36-71 16,-18 18-1,-18 52 16,18 36-15,-17 53 0,-36 53-1,17-18 1,1 0 0,18-35-1,-1-36 1,18-17-1,-18-53 1,18-53 0,0 18-1</inkml:trace>
  <inkml:trace contextRef="#ctx0" brushRef="#br0" timeOffset="-109223.917">24377 11818 0,'0'0'0,"35"-35"16,18-1-1,0 36 1,-18 36 0,-17-36-16,-18 70 15,0 19 1,-35-19-1,-18 1 1,-18-36 15,18-35-15</inkml:trace>
  <inkml:trace contextRef="#ctx0" brushRef="#br0" timeOffset="-108824.968">24677 11977 0,'0'0'0,"17"0"16,1 0-1,35-18 1,-18-17-1,1 0 1,-36-1 0,0 19-1,-36 17 17,-17 0-17,-17 17 1,35 54-1,17 17 1,18-53-16,18 71 16,34-35-1,19-1 1,17-70 0,-70 0-16</inkml:trace>
  <inkml:trace contextRef="#ctx0" brushRef="#br0" timeOffset="-108508.92">25100 11942 0,'0'0'16,"18"0"0,-1 35-1,19 71 1,-19-18-1,-17-18 1,0-34 0,-17-72 15,17-17-15,0 36-16,0-71 15,35-1 1,18 37-1,53-1 1,-53 35 0</inkml:trace>
  <inkml:trace contextRef="#ctx0" brushRef="#br0" timeOffset="-105912.519">25806 11959 0,'17'0'0,"-17"-17"16,0-1 31,0 0-32,0 1 1,-17-1 0,-1 18-16,-53-18 15,1 18 1,-54 18 0,36 53 15,71-36-31,-19 35 15,36 19 1,18-19 0,70-35-1,-53-35-15,18 0 16,36-53 0,-19-35-1,1 0 1,-54 18-1,-17 34 1,-17 54 0,-19 35-1,36-36-15,-35 72 16,35-1 0,18-18-1,17-52 1,-17-18-1</inkml:trace>
  <inkml:trace contextRef="#ctx0" brushRef="#br0" timeOffset="-105362.924">26300 11553 0,'0'-17'16,"0"-1"31,0 36-31,-18-18-1,0 53 1,1 0-1,-19 35 1,19 18 0,-19 17-1,1 1 1,18-71-16,17 35 16,0-18-1,0-34 1,17-19-1,54-34 1,-36-19 15,18 1-31</inkml:trace>
  <inkml:trace contextRef="#ctx0" brushRef="#br0" timeOffset="-105197.531">26158 11942 0,'-17'0'0,"34"0"0,-69-18 16,52 0-1,52 18 1,37-17 0,-1 17-1</inkml:trace>
  <inkml:trace contextRef="#ctx0" brushRef="#br0" timeOffset="-104981.681">26599 11889 0,'0'17'32,"0"19"-17,0 16 1,-35 37-1,18-19 1,17-52 0,0-36-1,-18 18-15</inkml:trace>
  <inkml:trace contextRef="#ctx0" brushRef="#br0" timeOffset="-104831.441">26617 11747 0,'18'-52'16,"-18"-1"0,-36 211-16,72-352 15,-54 335-15,53-282 0,-17 141 32,0 0-32,-18 18 0</inkml:trace>
  <inkml:trace contextRef="#ctx0" brushRef="#br0" timeOffset="-104465.606">26935 11783 0,'0'0'16,"0"17"-16,0 1 16,0 17-1,-36 18 1,1 35-1,17 1 1,18-19 0,18-17 15,17-35-15,18-36-1,0-52 1,0-54-1,-18-17 1,-70 53 0,-36 52-1,36 36 1</inkml:trace>
  <inkml:trace contextRef="#ctx0" brushRef="#br0" timeOffset="-104097.955">27323 12118 0,'0'18'15,"0"-36"-15,0 71 16,0-36 0,0-34 15,0-54-16,0-17 1,35-18 0,35 0-1,36 53 1,0 53 0,-88 0-16,52 89 15,-70 34 1,0-35-1,0 36 1,-53-18 15,0-71-15,36-17-16</inkml:trace>
  <inkml:trace contextRef="#ctx0" brushRef="#br0" timeOffset="-102951.096">28028 11818 0,'18'0'15,"-1"0"1,1 0 0,0 0-16,-1-18 15,1 1 1,-53 17 15,-18 0-15,0 0-1,0 35 1,53 0 15,0 36-15,53-1-1,-18 1 1,-17 0 0,-18-54-16,0 1 15,-71-1 1,-70-17 0,106 0-16</inkml:trace>
  <inkml:trace contextRef="#ctx0" brushRef="#br0" timeOffset="-73464.015">19015 13406 0,'-18'0'31,"0"0"-15,1 0-1,-1 0-15,-17 0 16,0 0-1,52 0 48,1 0-47,17 0-16,18 0 15,53 0 1,35 0-1,-88 0 1,-18 0-16,-17 0 16,17 0-1,-35 17 32,-18 18-31,1-17-16,-1 17 15,-17 54 17,0-19-17,-1 1 1,1-18 0,17-18-1,1-17 1,17-1-1,0-34 17,0-1-17,17-35 1,1 35-16</inkml:trace>
  <inkml:trace contextRef="#ctx0" brushRef="#br0" timeOffset="-72814.905">19491 13000 0,'0'-18'0,"-18"1"16,1-1 0,17 36 30,0-1-46,17 54 16,72 52 15,-19 1-15,1-1 0,-1-52-1,-17-18 1,-18-36-1,-17-17-15,0 0 16,-36 0 31,0 18-31,-52 35-1,-36 35 1,71-53-16,-142 71 15,1 18 1,17-36 15,53-35-15,53-18 0,36-35-1,34 0 1</inkml:trace>
  <inkml:trace contextRef="#ctx0" brushRef="#br0" timeOffset="-71268.205">20637 13511 0,'0'0'0,"-17"0"16,-18 0-1,-18 53 1,17 0 0,-17 35-1,18 1 17,0-19-17,35-17 1,-18-53-1,1-18 1,17-52 0,53-54-1,105-158 1,-17 88 0,-70 106-1,-18 35 1,-18 35-1,18 89 1,-18 52 0,-35 19-1,0 52 1,0-71 15,0-17-15,0-53-1,18-36 1,0-17-16</inkml:trace>
  <inkml:trace contextRef="#ctx0" brushRef="#br0" timeOffset="-71067.469">20637 13670 0,'-88'-35'15,"176"70"-15,-246-88 16,140 36 0,53 17-1,71 0 1,18 17 15,-36-17-31</inkml:trace>
  <inkml:trace contextRef="#ctx0" brushRef="#br0" timeOffset="-70601.09">21131 13582 0,'0'18'78,"0"-1"-78,0 36 16,0 0-1,0-35-15,0 17 16,53 0 0,0-35 15,0-17-16,0-36 1,0-36 0,0 1-1,-53 53 1,0 17 0,0 36-1,-18 35 1,1 17-1,-1 19 1,0-1 0,18-53-1,0-17 1</inkml:trace>
  <inkml:trace contextRef="#ctx0" brushRef="#br0" timeOffset="-70170.022">21802 13247 0,'0'0'0,"0"-18"16,0-52-1,0 52 1,0 36 0,0 35-1,0 17 1,-18 18 0,-17 36-1,-1-18 16,19-1-15,-1-16 0,18-19-1,0-17 1,18-53 0,70 0-1,0-35 1,-53 17-16</inkml:trace>
  <inkml:trace contextRef="#ctx0" brushRef="#br0" timeOffset="-69985.757">21766 13564 0,'-35'-17'15,"70"34"-15,-105-52 0,52 35 31,36 0-15,35-18 0,17-17-1,-34 17-15</inkml:trace>
  <inkml:trace contextRef="#ctx0" brushRef="#br0" timeOffset="-69502.842">22137 13212 0,'0'0'0,"0"-18"0,-18 0 16,1 36 15,17 17-31,0 18 16,0 71-1,-18-89-15,0 88 31,1-17-15,-19-18 0,19-35-1,17-35 1,-18-18 0,36-71 15,35-17-16,35 18 1,0 52 0,-17 36-1,-1 70 1,-52-18 0,-18 1-1,0-18 1,-18-18 15,0-17-15,1-36-1</inkml:trace>
  <inkml:trace contextRef="#ctx0" brushRef="#br0" timeOffset="-69069.926">22666 13600 0,'0'0'0,"-18"0"31,1 0-31,-1 17 15,0 18 1,-17 54 0,35-1-1,18-53 1,17 18 0,36-35-1,-18-54 1,-18-16-1,0-37 1,-35 1 0,-35 18-1,-18 34 1,-18 36 0</inkml:trace>
  <inkml:trace contextRef="#ctx0" brushRef="#br0" timeOffset="-68637.457">23036 13670 0,'18'0'31,"-18"18"-15,0-1-16,18 36 16,-18 18-1,0-1 1,0-17 15,0-35-31,-18-18 31,18-35-15,0-18 0,18-35-1,35-18 1,-18 53-1,-18 35-15,19 18 16,-1-17 0</inkml:trace>
  <inkml:trace contextRef="#ctx0" brushRef="#br0" timeOffset="-68421.679">23442 13688 0,'-18'-18'0,"54"36"15,-54-18-15,36 17 16,-18 1 15,0 35-15,-18 0 0,0-18-1,1-17-15,-1 17 16,1-35-1</inkml:trace>
  <inkml:trace contextRef="#ctx0" brushRef="#br0" timeOffset="-68255.754">23460 13547 0,'0'-36'0,"-36"248"0,72-388 0,-36 35 15,0 105 1,-18 36 15,18 18-31,-18 0 16</inkml:trace>
  <inkml:trace contextRef="#ctx0" brushRef="#br0" timeOffset="-65108.833">22684 13794 0,'0'17'62,"17"-17"-46,1 0 47,0 0-48,-1 0 16,1-17-15,17-19 0,-17 1-1,17-18 1,-35 0 0,0 36-1,-18 17 16,1 0-31,-36 0 16,18 35 0,-36 18-1,36 17 1,17 19 0,18-1 15,35-18-16,1-34 1,17 16 0,-18-52-1,-18 0-15,1-17 16</inkml:trace>
  <inkml:trace contextRef="#ctx0" brushRef="#br0" timeOffset="-64078.566">23125 13741 0,'0'17'47,"0"1"-31,0 0-16,-18-1 15,0 1 1,18 35 0,-17 0-1,-1-36-15,18 19 16,-18-1 0,18-53 30,18 1-30,0-36 0,-1 35-16,19-17 15,34-53 1,-17 35 0,-18 17-1,-17 19 1,17 17 15,1-18-15,-1 18-1,0-18 1,-17 18 0,17 0-1,-17 0 1,17 0-1,-35 36 1,18-19 0,-1 19-1,-17-1 1,0 0 0,-17 1-1,-36 34 1,17-17 15,19-18-15,-1 1-1,36-54 17,-1 0-17</inkml:trace>
  <inkml:trace contextRef="#ctx0" brushRef="#br0" timeOffset="-63513.622">24306 13212 0,'0'-18'0,"0"36"0,0-54 16,18 19-1,-18 34 32,0 1-47,-18 17 16,-17 71 0,0 0-1,-18 17 1,35-87-16,-17 69 31,0-16-15,35-19-1,0-17 1,17 0 0,19-53-1,17 18 1,35-18-1,-35-36 1,-18 1 0</inkml:trace>
  <inkml:trace contextRef="#ctx0" brushRef="#br0" timeOffset="-63344.979">24236 13723 0,'-18'0'0,"1"-18"16,17 1-1,35 70-15,-35-71 16,0-17-16,70 35 31,1 0-15,17-18 0</inkml:trace>
  <inkml:trace contextRef="#ctx0" brushRef="#br0" timeOffset="-63181.07">24642 13652 0,'35'0'15,"-35"18"1,0 0 0,0 17-1,-35-106-15,52 195 16,-34-89 0,-1-17-1,0-18-15</inkml:trace>
  <inkml:trace contextRef="#ctx0" brushRef="#br0" timeOffset="-63034.188">24783 13494 0,'0'-36'0,"0"72"0,0-89 16,0-35-1,0 52 1,0 54 15</inkml:trace>
  <inkml:trace contextRef="#ctx0" brushRef="#br0" timeOffset="-62647.732">25188 13564 0,'18'0'0,"0"0"15,-18-17 1,-18 17 31,0 0-32,1 0-15,-36 0 16,-18 53 0,-17-1-1,70-34-15,-17 35 16,17 35 0,36-35-1,35-18 1,35-52-1,-35-1 1</inkml:trace>
  <inkml:trace contextRef="#ctx0" brushRef="#br0" timeOffset="-62165.302">25700 13600 0,'17'-36'16,"-17"19"-1,-17 70-15,34-124 0,-17 53 16,0 1 0,-35-1-1,-18 18 1,-35 18 0,0 35-1,17 17 1,54 18-1,34-35 1,54 0 0,17-53 15,0-35-15,-17-36-1,17-52 1,-70 88-1,-54 70 17,36 35-17,0 19 1,0-19 0,0-34-1,0-19-15,18-17 16</inkml:trace>
  <inkml:trace contextRef="#ctx0" brushRef="#br0" timeOffset="-61748.972">26264 13035 0,'0'0'16,"0"-53"-1,0 71 32,-17-1-31,17 36-16,-36 53 15,19-35 1,17-18-16,-53 70 16,35 18 15,1-17-15,17-18-1,0-36 1,35-17-1,18-35 1,17-18 0,18-53-1</inkml:trace>
  <inkml:trace contextRef="#ctx0" brushRef="#br0" timeOffset="-61583.713">26282 13529 0,'-35'-18'16,"70"36"-16,-106-53 0,54 35 16,17-18-1,53 18 1,35-18 0</inkml:trace>
  <inkml:trace contextRef="#ctx0" brushRef="#br0" timeOffset="-61382.834">26652 13423 0,'0'18'32,"-17"35"-17,-1 17 1,0 1-1,1-18 1,-1-36 0</inkml:trace>
  <inkml:trace contextRef="#ctx0" brushRef="#br0" timeOffset="-61201.399">26652 13247 0,'0'-88'16,"0"176"-16,0-212 16,0 89-16,0 17 15,-17 18 17</inkml:trace>
  <inkml:trace contextRef="#ctx0" brushRef="#br0" timeOffset="-60817.22">27146 13370 0,'0'-17'16,"-17"17"-1,-19 17 1,-34 54 0,17 17-1,18 0 1,52 0 0,1-52-16,35-1 15,17-35 1,-17-35-1,-17-54 1,-19-34 0,-34 0-1,-54 52 1,18 53 15,35 36-15</inkml:trace>
  <inkml:trace contextRef="#ctx0" brushRef="#br0" timeOffset="-60452.135">27446 13758 0,'18'0'16,"-36"0"-16,36 18 0,-18-36 31,0 1-16,0-1-15,0-53 16,35-34 0,-17 16-1,52-34 1,18 52 15,18 89-15,18 123-1,-71-17 1,-53-19 0,-53-16-1,0-54 1,18-17-16,-36 17 16,36-17-1</inkml:trace>
  <inkml:trace contextRef="#ctx0" brushRef="#br0" timeOffset="-57888.534">22084 14922 0,'-53'0'32,"35"0"-32,1 0 15,-1 0 1,0 0 0,36 0 15,0 0-31,52 0 15,-17 0-15,106 18 32,-53-18-17,0 18 1,-54-18 0,-34 0-1,-18-18 48</inkml:trace>
  <inkml:trace contextRef="#ctx0" brushRef="#br0" timeOffset="-56158.271">22507 14764 0,'0'0'0,"0"-18"15,18 18 1,-1 0 0,36 53-1,0-18 17,18 36-17,-18-18 1,-36-36-1,1-17-15</inkml:trace>
  <inkml:trace contextRef="#ctx0" brushRef="#br0" timeOffset="-55960.117">22878 14958 0,'0'-18'32,"-36"18"-17,72 18-15,-107-18 16,-35 70-1,71-17 1,-36 0 0,18 0-1,18-35 1</inkml:trace>
  <inkml:trace contextRef="#ctx0" brushRef="#br0" timeOffset="-10574.879">17727 15046 0,'0'0'0,"-70"0"31,-19 0-15,54 0-1,17 0 1,1 0-1,34 18 1,19-18 0,34 0-1,36 0 1,53 17 0,0-17-1,-107 0 1,125 18-1,-1-18 1,-52 0 0,105 18-1,18-18 1,0 0 0,-35 17-1,35-17 1,-71 18-1,18-1 1,18 1 0,17 0-1,-35-18 1,0 17 0,-35 1-1,-1-18 1,-16 0 15,-1 18-15,-53-18-1,124 0 1,-18 17 0,17 1-1,-34 0 1,-1-1-1,-35 1 1,-17-18 0,-1 0-1,1 0 1,-1 0 0,1 0-1,-36 0 1,88 0 15,-35 0-15,-17 0-1,-1 0 1,1 0 0,-1 0-1,-52 0 1,87 0-1,-16 0 1,-19 17 0,-17-17-1,53 0 1,52 18 0,-52-18-1,-18 0 1,-35 0-1,53 0 17,-18 0-17,-18 0 1,71 0 0,-70 0-1,70 0 1,0 0-1,17 0 1,54 0 0,-124 0-1,53 0 1,36 0 0,34 0-1,36 0 1,0 0 15,-36 0-31,-34 0 31,17 0-15,17 0 0,18 0-1,-88-18 1,71 18-1,53-17 1,-71 17 0,-71 0-1,88 0 1,-17-18 0,36 18-1,-160-17 1,54-1-1,-1 18 17,18 0-17,71 0 1,-71 0 0,0 0-1,-53 0 1,17 0-1,36 0 1,-123 0 0,-71-18 15,0 1 110,0-1-126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10:22:2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13406 16545 0,'0'0'15,"52"-17"17,-52-1-17,-17 18 1,17-18-16,-18 18 15</inkml:trace>
  <inkml:trace contextRef="#ctx0" brushRef="#br0" timeOffset="6240.208">15134 16016 0,'0'0'0,"35"35"0,-17-17 16,-18-36 93,-18 18-109,18-35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9:32:13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829 600 0,'0'-18'16,"0"0"15,-18 18-16,18 18 32,0 0-31,0-1-16,-35 36 16,17 35-1,36 36 1,0 52-1,-18-52 1,0-18 0,0-36-1,0-17 1,0-35 0,-36-54 15,36-16-16,0-19 1</inkml:trace>
  <inkml:trace contextRef="#ctx0" brushRef="#br0" timeOffset="847.079">758 670 0,'0'0'0,"0"-17"15,-17 17 1,17-18 0,17 0-16,19 1 15,-19 17-15,36-18 16,53 18-1,-35 0 17,-1 35-17,-52 36 1,-36 17 0,-52 18-1,-54 0 1,54-53-1,17-36 1,70-17 47,1 0-63,0 18 15,-1 0 1,1-1-16,35 71 31,-18-52-31,0 34 31,18 1-15,-17-54 0,-1-17-1,0-52 1,-35 34-16</inkml:trace>
  <inkml:trace contextRef="#ctx0" brushRef="#br0" timeOffset="1329.879">1341 1023 0,'0'-18'47,"0"1"-31,17 17-16,-17-18 15,0 0-15,0 1 16,0-1 0,-17 36 15,-36 35-15,35 0-1,18 17 1,0 18-1,0-35 1,35 0 0,1-35-1,-19-18 1,18 0 0,36-53-1</inkml:trace>
  <inkml:trace contextRef="#ctx0" brushRef="#br0" timeOffset="1795.156">1623 1023 0,'0'-18'15,"-18"18"1,18 18 47,0 0-63,18-1 15,-1 54 1,19-1-1,-19 19 1,1-72-16,17 54 16,-17-54-1,0-17 17,17-52-17,18-19 1,-36 36-16,19-53 15,-19 35 1,1 17 0,0 19 15,-18-1-31</inkml:trace>
  <inkml:trace contextRef="#ctx0" brushRef="#br0" timeOffset="2062.167">2187 1005 0,'0'0'0,"18"0"0,-1 0 47,-17 18-47,0 0 0,0-1 16,0 54-1,0-1 1,0-17 0,-17-17-1,-36-36 17,53-18-32</inkml:trace>
  <inkml:trace contextRef="#ctx0" brushRef="#br0" timeOffset="2221.757">2170 829 0,'0'0'0,"0"-18"15,0-17 1</inkml:trace>
  <inkml:trace contextRef="#ctx0" brushRef="#br0" timeOffset="2780.331">2575 917 0,'0'-17'0,"0"34"0,18-34 31,-18-1-15,-18 18 15,1 0-15,-36 35-1,35-17-15,-17-1 16,17 54 15,18 0-15,35-1-1,18 1 1,-35-36 0,0 18-1,-1-18 1,-34-17 0,-36-18-1,-18 0 1,1 17-1,52-17 1,0-35 0,18 18-1</inkml:trace>
  <inkml:trace contextRef="#ctx0" brushRef="#br0" timeOffset="3026.441">2769 1058 0,'0'0'0,"0"-17"16,18-1-1,-18 53 17,0-17-17,0 35 1,0 17-1,-18-17 1,18-35 0,-17-18-1</inkml:trace>
  <inkml:trace contextRef="#ctx0" brushRef="#br0" timeOffset="3200.158">2822 811 0,'0'0'16,"0"-70"0</inkml:trace>
  <inkml:trace contextRef="#ctx0" brushRef="#br0" timeOffset="3591.295">3140 917 0,'-18'0'31,"0"0"-31,1 18 16,-1-1 0,18 1-16,-35 17 15,35 71 1,35-35 0,18-1-1,0-34 1,0-36-1,-18-53 1,-17-35 0,-36-18-1,-17 35 1,-18 18 0,0 53 15</inkml:trace>
  <inkml:trace contextRef="#ctx0" brushRef="#br0" timeOffset="3991.639">3581 1182 0,'0'0'0,"0"17"0,0 1 15,0-36 32,0 1-47,-18-54 16,18 1 0,18-19-1,35 37 16,35 34-15,-53 18-16,71 35 16,-36 36-1,-34-1 1,-36 19 0,-18-19-1,-17-17 1,0-35-1</inkml:trace>
  <inkml:trace contextRef="#ctx0" brushRef="#br0" timeOffset="4939.563">5151 847 0,'0'0'0,"0"-18"15,-18 18 1,18-18-16,-18 1 16,-17 17-1,-18 0 1,0 35-1,18 53 1,35 0 0,18-17-1,34-18 1,19-53 0,0-18-1,-54-52 16,-17-1-31,-35 18 32,0 0-17,17 36 1,36-1 0,-1 18-16</inkml:trace>
  <inkml:trace contextRef="#ctx0" brushRef="#br0" timeOffset="5389.124">5662 653 0,'0'0'0,"0"-18"0,18 0 15,-1-17 1,1-18-1,-18-17 17,0-1-17,-18 36 1,-17 17 0,0 36-1,0 35 1,17 17-1,0 54 1,18 17 0,18 53-1,-18-53 1,0-35 0,-18-36-1,1-17 1,-1-53-1,-35-53 17,35 36-32</inkml:trace>
  <inkml:trace contextRef="#ctx0" brushRef="#br0" timeOffset="5538.573">5292 1023 0,'0'0'0,"35"-18"15,53-17 1,-17 35 0,17-35-1,-35 17 1</inkml:trace>
  <inkml:trace contextRef="#ctx0" brushRef="#br0" timeOffset="6288.47">6544 811 0,'0'-17'0,"0"-1"31,0 0-15,-18 18-1,-17 0 1,-18 0 0,0 36-1,-17 34 17,34 1-17,-34-18 1,105 17-1,18-17 1,18-35 0,-54-18-16,54 0 15,52-71 1</inkml:trace>
  <inkml:trace contextRef="#ctx0" brushRef="#br0" timeOffset="6621.398">6844 794 0,'0'0'0,"-18"0"32,-17 0-32,-18 17 31,35 1-31,-17 53 16,35-1-1,53-17 1,-18-35-1,18-18 1,0-36 0,-18-52-1,-35-18 1,0 53 0,-52 36-1,-1 17 1,17 35-1,36-17 1</inkml:trace>
  <inkml:trace contextRef="#ctx0" brushRef="#br0" timeOffset="7002.684">7144 988 0,'0'-18'63,"0"0"-63,-18 1 16,18-1-16,0-70 15,18 17 1,17 19-1,36 52 1,-1 35 15,-17 35-31,-18 1 32,-35-1-17,0-17 1,-17-35-1,-1 17 1</inkml:trace>
  <inkml:trace contextRef="#ctx0" brushRef="#br0" timeOffset="7336.955">7761 794 0,'0'0'0,"-18"-36"0,1 36 15,-18-17 17,-1 17-17,1 17 1,0 19-1,-1 34 1,36 36 0,18-53-1,17-35 1,18 17 0,35-53-1,-35-17 1</inkml:trace>
  <inkml:trace contextRef="#ctx0" brushRef="#br0" timeOffset="7702.324">7955 829 0,'0'0'0,"0"18"16,35-18 15,-17 0-31,17-18 16,18-17-1,-53 17-15,36-35 16,-36 18 0,-36 35-1,-34 35 1,17 18-1,17 18 1,36-1 0,36 1-1,34-1 17,-17-34-17,-35-36-15</inkml:trace>
  <inkml:trace contextRef="#ctx0" brushRef="#br0" timeOffset="8035.282">8590 706 0,'0'0'0,"0"-18"15,0 0 1,-18 36-1,1 35 1,-18 0 0,-1 35-1,19 18 1,17 17 15,-18 54-15,18-19-1,-18-52 1,1-53 0,-1-35-1,-52-54 1</inkml:trace>
  <inkml:trace contextRef="#ctx0" brushRef="#br0" timeOffset="8085.138">8414 1499 0,'0'-53'31,"0"106"-31,0-141 0,17 53 16</inkml:trace>
  <inkml:trace contextRef="#ctx0" brushRef="#br0" timeOffset="8384.463">8749 706 0,'0'0'0,"0"-53"31,18 53-15,-1 0-1,36 17 1,0 36 0,-53 18-1,-18-1 1,-17 1 0,17-54-16,-17 19 15,-53 17 1,17-36-1,18-17 1,18-17 0</inkml:trace>
  <inkml:trace contextRef="#ctx0" brushRef="#br0" timeOffset="8800.097">8996 512 0,'0'0'0,"17"-18"16,-17 36 46,18-18-62,-18 17 0,0 18 16,0 1-16,0 17 15,-18 35 1,1 0 0,-1 35 15,18-52-16,0-18 1,0-18 0,18-17-1,35-36 1,17-17-16</inkml:trace>
  <inkml:trace contextRef="#ctx0" brushRef="#br0" timeOffset="8983.724">8978 776 0,'0'0'0,"-35"0"0,53-18 31,-1 18-31,18 0 31,18-35-31</inkml:trace>
  <inkml:trace contextRef="#ctx0" brushRef="#br0" timeOffset="9350.213">9313 688 0,'0'-18'16,"-17"18"31,-1 0-32,18 18-15,0 17 16,0 0 15,0-17-31,0 35 0,18 0 31,17 0-15,-35-18 0,0 0-1,-18 1 1,-35-19 0,-35-17-1,35 0 1,18-17-1</inkml:trace>
  <inkml:trace contextRef="#ctx0" brushRef="#br0" timeOffset="10481.684">10283 794 0,'0'0'0,"0"17"78,0 1-78,0 17 16,-35 124-1,35-141 1,0 17 0,-17-35-1,-1-18 1,18 1-16,-18-1 15</inkml:trace>
  <inkml:trace contextRef="#ctx0" brushRef="#br0" timeOffset="10564.371">10266 600 0,'0'-36'0,"0"72"0,-35-107 16</inkml:trace>
  <inkml:trace contextRef="#ctx0" brushRef="#br0" timeOffset="11068.843">10477 988 0,'0'0'0,"0"17"31,0-34-15,0-1 0,0-35-1,0-17 1,18-19-1,53 1 1,-1 88 0,-17 18-1,18 70 1,-71-53 0,1146-193 124</inkml:trace>
  <inkml:trace contextRef="#ctx0" brushRef="#br0" timeOffset="13253.167">10742 758 0,'0'18'46,"0"0"-30,0-1 0,0 1-1,0 0-15,0 17 16,0 0 15,0 0-15,0 1-1,0-1 1,0-17 0,0-1-1,18-17 17,-18-17 14,0-1-30,0 0 0</inkml:trace>
  <inkml:trace contextRef="#ctx0" brushRef="#br0" timeOffset="14124.659">11747 529 0,'0'18'93,"0"-1"-93,-17 1 16,17 17 0,0 36-1,0 52 1,0-34-1,-18-1 1,18-18 0,0-52-16,0 17 15,0 1 1,0-54 31,0 0-32,0 1-15,0-54 16,-17 18-16</inkml:trace>
  <inkml:trace contextRef="#ctx0" brushRef="#br0" timeOffset="14807.431">11747 512 0,'0'-53'31,"18"35"-31,17-35 31,-35 35-31,36 1 16,34-1-1,18 36 1,-52 35 0,-19 35-1,-70-18 1,1 1-1,-37 0 1,36-36 0,18-18-1,70-17 17,18 0-17,0 18 1,0 17 15,-35-17-31,-1 35 16,1 0-1,-18 17 1,-18-17 0,-34-17-1,-1-19 1,-53-17-1,35-17 1,54-1 0,-1-17-1,36-1 1,-1 19 0</inkml:trace>
  <inkml:trace contextRef="#ctx0" brushRef="#br0" timeOffset="15406.765">12382 847 0,'0'0'16,"0"-18"-16,0 0 16,0 1 15,-17 17-15,-1 0-1,1 0-15,-19 0 0,-34 0 31,17 53-15,18 0 0,35 35-1,35-35 1,18-18 0,17-35-1,-17-18 1,0-52-1,-35-1 1,-18 54 0,0 34 15,0 1-15,0 35-1,0 0 1,0-36-1,17 19-15,19-19 32,-1-17-17,-17 0-15</inkml:trace>
  <inkml:trace contextRef="#ctx0" brushRef="#br0" timeOffset="15805.895">12806 882 0,'0'0'0,"17"-18"16,-17-17 0,18 17-1,-18 1 1,-18 17 0,1 0-1,-36 17 1,0 19 15,35 17-31,18-1 31,18 1-15,17-17 0,1 34-1,-36-52 1,0 17-1,-18-17 1,-17-1 0,-1-17-1,-17 0 1,18-17 0</inkml:trace>
  <inkml:trace contextRef="#ctx0" brushRef="#br0" timeOffset="16022.599">13000 970 0,'0'0'0,"17"0"16,1 0 0,-18 18-1,0-1 1,0 19-1,0-19-15,0 36 16,-35-35 0,17-18-1</inkml:trace>
  <inkml:trace contextRef="#ctx0" brushRef="#br0" timeOffset="16188.245">13035 758 0,'0'0'16,"18"-70"-16,-18 35 31,0 52 1,0 1-32</inkml:trace>
  <inkml:trace contextRef="#ctx0" brushRef="#br0" timeOffset="16521.367">13458 811 0,'0'0'0,"18"0"0,-18-17 15,-18 17 32,-17 17-31,18-17-16,-1 18 15,-53 53 1,18-1 0,53 1-1,18-1 1,35-34-1,53-19 1,-36-34 0,-17-19-16</inkml:trace>
  <inkml:trace contextRef="#ctx0" brushRef="#br0" timeOffset="17352.943">14482 582 0,'17'-18'31,"1"1"-15,-18-1 0,17 1-16,1-54 15,-18 18 1,-35 35 0,-36 18-1,-35 18 1,18 35-1,18 35 1,52 18 0,71-18-1,35 0 17,0 1-17,-35-37 1,-35 1-1,-36-35 1,-52 0 0,-19-1-1,-16-17 1,34 0 0,53 0-16,18-17 15,36-19 1,-1 19-1</inkml:trace>
  <inkml:trace contextRef="#ctx0" brushRef="#br0" timeOffset="17736.484">14764 917 0,'17'0'0,"1"0"15,0-17 1,-1 17 0,1-36-1,0 1 1,-18 17-16,0-17 16,-18 0-1,-35 35 1,0 35-1,18 18 1,17 35 0,36-35 15,35 18-31,17-36 31,36-17-15,-53-18-1,0-53 1</inkml:trace>
  <inkml:trace contextRef="#ctx0" brushRef="#br0" timeOffset="18068.6">15205 370 0,'0'0'0,"0"-17"0,0-36 15,-18 35 1,0 18 0,18 35-1,0 36 17,0 53-17,0 52 1,0-53-1,-17-34 1,17-1 0,0-18-1,0-52 1</inkml:trace>
  <inkml:trace contextRef="#ctx0" brushRef="#br0" timeOffset="18418.284">15399 811 0,'-53'0'32,"70"0"14,1-17-30,0-1 0,-1 18-16,-17-35 15,0 0 1,-17 17 0,-19 18-1,1 35 1,18 36-1,17-1 1,0-52-16,35 35 16,35-18-1,1 0 1</inkml:trace>
  <inkml:trace contextRef="#ctx0" brushRef="#br0" timeOffset="18767.911">15663 1023 0,'-17'0'31,"17"-18"-15,0 1-16,-18-1 16,18-52-1,0-1 1,18 0-1,35 1 1,70 52 0,-35 54-1,-35 16 1,-18 54 15,-35-35-15,-17-1-1,-18-17 1,17-35 0</inkml:trace>
  <inkml:trace contextRef="#ctx0" brushRef="#br0" timeOffset="18976.501">16263 829 0,'0'0'0,"0"18"47,0-1-47,0 36 16,-18 18 15,1-36-31</inkml:trace>
  <inkml:trace contextRef="#ctx0" brushRef="#br0" timeOffset="19136.112">16245 582 0,'0'0'0,"0"-18"0,0-17 16,0 18-1,0 52 17</inkml:trace>
  <inkml:trace contextRef="#ctx0" brushRef="#br0" timeOffset="19617.721">16616 758 0,'-18'0'0,"1"0"15,-19 36 1,19 17-1,-1 17 1,18 1 0,35-18-1,-17-36-15,52 1 16,-17-18 0,0-53 15,-17-18-16,-1-17 1,-35 0 0,0 70-1,0 36 1,0 17 0,0 36-1,0-1 1,35-34-1,-17-1-15</inkml:trace>
  <inkml:trace contextRef="#ctx0" brushRef="#br0" timeOffset="20149.92">17092 970 0,'0'0'0,"-18"0"31,1 0-31,17-18 16,-18 1-1,1-18 1,-1-36 0,18 53-16,0-17 15,53-35 1,17 70-1,1 35 1,-18 18 0,-18 35-1,-35-53 1,0-17 0,0-71 15,0 0 0,18-35-15,-1 70-16,19-52 15,34 34 1,18 72 0,1 17-1,-72 35 1,-17-18-1,-35 1 1,-53-1 0,35-52-1</inkml:trace>
  <inkml:trace contextRef="#ctx0" brushRef="#br0" timeOffset="21784.523">829 1834 0,'18'0'31,"-18"-17"-31,35 17 15,-17 0-15,17 0 32,0 0-1,36-18-15,70 1-1,106 17 1,-124-18-16,318 0 15,-123 18 1,123 0 0,-36 0-1,-70 0 1,-70 0 0,-177-17-1,-35-1 1,-35 18 15,-1 0 16</inkml:trace>
  <inkml:trace contextRef="#ctx0" brushRef="#br0" timeOffset="22379.359">5856 1517 0,'0'0'0,"-70"0"16,-36 18-1,18-1 1,35-17 0,35 0-1,18 18 1,71-18-1,34 17 1,54-17 0,53 0 15,-36 0-15,-88 18-1,-52-18 1,-54 0 15,0-18-15</inkml:trace>
  <inkml:trace contextRef="#ctx0" brushRef="#br0" timeOffset="22865.909">7426 1552 0,'0'0'0,"-35"18"15,-1-18 1,1 0 0,70 17 15,18-17-16,-17 0-15,175 0 16,89 0 0,18 0-1,-124 0 17,-106 0-17,-106 0 16,1 0-31,-19-35 16</inkml:trace>
  <inkml:trace contextRef="#ctx0" brushRef="#br0" timeOffset="23527.035">10442 1499 0,'0'0'0,"-17"0"15,-1 0 1,36 0 15,-1 0-15,1 0-16,52 0 16,72 0-1,52 0 1,-71 0-1,-52-35 1,-36 17 0,-18 1-16</inkml:trace>
  <inkml:trace contextRef="#ctx0" brushRef="#br0" timeOffset="24126.953">12488 1482 0,'0'0'16,"-17"17"-16,-36-17 15,-18 0 1,1 0-1,17 0 1,35 0 0,18-17 15,53 17-15,-18 0-16,142 0 15,87-18 1,-52 18-1,-106 0-15,141 0 16,-106 0 0,-88 0-1,-18 0 1,-35-18 15,-18 1 0,1-1-15,-1 0-16</inkml:trace>
  <inkml:trace contextRef="#ctx0" brushRef="#br0" timeOffset="24840.529">14799 1535 0,'0'0'0,"-18"0"16,-35 0-1,-35 0 1,71 0 0,-19 0-1,19 0 1,34 0 31,19 0-32,105 0 1,-88 0-16,123 0 16,194 0-1,195 0 1,88 0 0,17 0-1,-476 0-15,141 0 16,53 0-1,-282-36 1,-53 19 0,-36-1-1,-17 0 32,0 1-31</inkml:trace>
  <inkml:trace contextRef="#ctx0" brushRef="#br0" timeOffset="32441.11">3792 5944 0,'0'0'0,"36"18"16,-54-18-1,-17 0 1,-18 0 0,35 0-16,1 0 31</inkml:trace>
  <inkml:trace contextRef="#ctx0" brushRef="#br0" timeOffset="78858.011">564 2469 0,'0'-17'31,"-17"17"-15,17 17 31,-18 1-16,18 0-31,0 35 16,0 35-1,0-53-15,0 36 16,0 52-1,0-52 17,0-36-17,0-17 1,0-36 15,0 0-31,0-52 16,0-71-1,0 70 1,0-17 0,0 35-1</inkml:trace>
  <inkml:trace contextRef="#ctx0" brushRef="#br0" timeOffset="79576.494">512 2222 0,'0'0'0,"-18"0"0,-17 0 16,35-17 15,-18 17-31,18 17 47,53 19-32,35 17 1,18 35 0,-18 0-1,0 0 1,0-17 0,-17-36-1,-18-17 1,0-18-1,-35 0 1,-36 0 31,0 0-31,18 17-16,-53 36 15,-17 35 1,-18 18-1,-1 18 1,-16-18 0,-19 17-1,36-70 1,53-18 0,17-52-1</inkml:trace>
  <inkml:trace contextRef="#ctx0" brushRef="#br0" timeOffset="87159.618">2081 2522 0,'0'18'16,"0"-36"62,0 1-78,0-1 16,0 0-16,18-52 31,-18 35-31,-18 17 31,-17 0-15,-35 18-1,-19 18 1,1 17 0,71 1-16,-36 16 15,53 19 1,53 17 0,17-17-1,36 17 1,-18 0-1,-35-17 1,-35-18 0,-71-18-1,-18-17 1,-35-18 0,-17 0 15,35 0-16,17-18 1,71-17 0,35 17-1,18-17-15</inkml:trace>
  <inkml:trace contextRef="#ctx0" brushRef="#br0" timeOffset="87627.725">2275 2893 0,'0'-18'46,"18"18"-30,-18-18-16,18 18 16,-1-35-1,1 0 1,-18 0 0,-18 35-1,1 0 1,-36 17-1,0 19 1,35-19-16,1 18 16,17 36-1,17-18 17,1-18-17,35 1 1,35-19-1,-17-17 1,-54 0-16,54-35 16</inkml:trace>
  <inkml:trace contextRef="#ctx0" brushRef="#br0" timeOffset="87990.897">2716 2364 0,'0'0'0,"0"-36"16,0 19-16,-17-19 15,-1 36 1,18 18 15,0 0-15,-18 35-16,18-18 15,0 88 1,0 18 0,0-52-1,18 34 1,-18-35 0,0 1-1,0-72 1,0-34 15</inkml:trace>
  <inkml:trace contextRef="#ctx0" brushRef="#br0" timeOffset="88375.465">2946 2822 0,'-18'0'31,"18"18"-15,18-36 15,-1 1-15,-17-1-1,18-53 1,-18 54-16,0-19 15,0 1 1,-18 35 0,1 53-1,-1 0 1,18 0 0,0 35-1,35-35 1,36 0 15,17-53-15</inkml:trace>
  <inkml:trace contextRef="#ctx0" brushRef="#br0" timeOffset="88740.109">3351 2981 0,'-17'0'15,"-1"0"1,18-18 0,-35-35-1,17-52 1,1 69 0,17 1-16,35-88 31,0 123-16,89 70 1,-54-17 0,18 35-1,-35 0 1,-53-17 0,0-36-1,0-17 1,18-36-1</inkml:trace>
  <inkml:trace contextRef="#ctx0" brushRef="#br0" timeOffset="88955.379">3881 2752 0,'0'0'0,"0"-18"0,0 36 46,0-1-30,0 54 0,0-36-1,0-17-15,0 52 16,0-34 0,0-19-1,0-34 1</inkml:trace>
  <inkml:trace contextRef="#ctx0" brushRef="#br0" timeOffset="89106.181">3898 2611 0,'0'-36'0,"0"72"0,0-178 16,0 90 0,0 87 15,0-18-31</inkml:trace>
  <inkml:trace contextRef="#ctx0" brushRef="#br0" timeOffset="89573.821">4163 2734 0,'0'18'47,"-18"17"-31,18 35 0,0 1-1,0 0 16,18-71-31,17 35 0,18-35 16,0-18 15,-18-52-15,18-19 0,-35-16-1,-18 52 1,0 35-1,0 36 1,0 88 0,17-54-1,1 19 1,0 0 0,-1-54-1</inkml:trace>
  <inkml:trace contextRef="#ctx0" brushRef="#br0" timeOffset="90087.68">4533 3016 0,'0'-17'16,"0"-1"15,0 0-31,0 1 16,0-54-1,0-35 1,35 53 0,-17 0-1,17 71 1,18 70 0,-53-52-16,36 52 15,-36-18 1,17-34-1,1-54 17,-1-53-1,19-52-15,17 17-1,-36 71-15,1 0 16,35 52-1,0 71 1,-18 18 0,-35 35-1,-18-70 1,1-18 0,-18-53-1</inkml:trace>
  <inkml:trace contextRef="#ctx0" brushRef="#br0" timeOffset="91103.264">5874 2434 0,'0'-17'0,"0"-1"15,-18 18 17,0 0-32,1 18 31,-1 34-15,-17 54-1,17 35 1,18-52-1,0-54-15,0 35 16,36 1 0,16-71-1,1-35 1,-17-71 0,17 18-1,-36 17 1,1 71-1,-18 35 1,17 36 15,19-1-15,-1 1 0,36-36-1,-18-35 1,17-35-1,-17-53 1,-18-36 0,-35-34-1,-35 34 1,-36 71 0,1 53-1,35 36 1,35-1-1</inkml:trace>
  <inkml:trace contextRef="#ctx0" brushRef="#br0" timeOffset="91519.226">6615 2769 0,'0'0'0,"0"18"16,-18 0-1,36-36 17,-1-17-17,18-18 1,-35-18-1,0 36 1,0 17-16,0 1 16,-35 52-1,-18 35 17,53 19-17,36-19 1,16 1-1,54-36 1,-35-35 0,-18-18-16</inkml:trace>
  <inkml:trace contextRef="#ctx0" brushRef="#br0" timeOffset="92068.326">7091 2187 0,'-18'-17'16,"18"-1"-16,18 53 0,-53-70 31,35 53-15,-18-1-1,0 36 1,18 53-1,0 53 1,-35-18 0,35-18-1,18-87-15,-18 52 16,0-53 0,17-35 15,-17-53-16,36-35 1,34-18 0,-52 71-16,35-18 15,0 35 1,-18 54 15,-18 52-15,1 18-1,-18-54 1,-53 37 0,0-72-1,-17-17 1,17-17 0,35-19-16</inkml:trace>
  <inkml:trace contextRef="#ctx0" brushRef="#br0" timeOffset="92383.892">7620 2399 0,'0'0'0,"0"-18"0,0-17 31,0 17-16,0 1 1,0 34 0,0 36-1,0 53 1,0 70 0,0-87-1,0 52 1,0-88-1,-18-36 1,1-17 0</inkml:trace>
  <inkml:trace contextRef="#ctx0" brushRef="#br0" timeOffset="92716.387">7602 2399 0,'0'0'0,"36"-106"31,-1 71-15,-17 35-16,52 17 15,1 72 1,-1 16 0,-35 37-1,-17-19 1,-36-35-1,-52 0 1,-89-17 15,89-53-15,-1-18 0,18-36-1,36 36 1,-1-17-16</inkml:trace>
  <inkml:trace contextRef="#ctx0" brushRef="#br0" timeOffset="93134.027">8220 2752 0,'0'0'0,"0"-18"0,17 0 16,1 18 0,0 0-1,-1 0 1,19 36 0,-36-19-16,17 54 31,-17-1-16,0-17 1,0 0 0,-17-53-1,-1 0 1,18-53 0,18-17-1,34-36 1,1 0-1,0 53 1,-17 0 0</inkml:trace>
  <inkml:trace contextRef="#ctx0" brushRef="#br0" timeOffset="93299.895">8590 2628 0,'0'0'0,"18"0"0,-18 18 0,17 35 31,1 17-15,0-17 0,-18 0-1,0-18 1,-36-35-16</inkml:trace>
  <inkml:trace contextRef="#ctx0" brushRef="#br0" timeOffset="93467.204">8590 2487 0,'18'-35'0,"-36"70"0,36-105 0,-18-1 15,0 53 1,-18 1 0,18 34 15,0 1-31</inkml:trace>
  <inkml:trace contextRef="#ctx0" brushRef="#br0" timeOffset="93848.064">8837 2663 0,'18'18'31,"-18"0"-31,17-1 16,1 19 0,17 34-1,-17 1 1,17-18 0,-17-18-1,-18-17 1,17-18 15,1-53-15,0 35-16,-1-70 15,1 0 1,-18-1 0,18 37-1,-1 16 1,1 36-16</inkml:trace>
  <inkml:trace contextRef="#ctx0" brushRef="#br0" timeOffset="94181.384">9349 2716 0,'0'0'0,"17"18"16,19-18 30,-1-35-30,-18-1 0,1-16-1,-18-1 1,-18 17 0,1 36-16,-1 0 15,-35 53 1,36 18-1,17 17 1,0 0 0,53-17-1,-18-36 1,18-35 0</inkml:trace>
  <inkml:trace contextRef="#ctx0" brushRef="#br0" timeOffset="94498.017">9754 2681 0,'0'0'0,"18"0"15,-18 18 1,0-1-16,0 54 16,0-18-1,0 17 1,0-52-1,0 0 1,0-54 15,0 19-31,18-71 16,-1-36 0,36 36-1,-18 17 1,-17 18-1,-18 36 1</inkml:trace>
  <inkml:trace contextRef="#ctx0" brushRef="#br0" timeOffset="95495.612">10654 2311 0,'0'17'47,"0"1"-32,0 88 1,-18 17-1,-17 1 1,35-1 0,0-17-1,0-53 1,0-35 0,0-36-1,0-35 1,0 35-16,18-105 15,17-71 1,0 0 15,18 35-15,-18 71 0,18 70-1,-17 36 1,34 17-1,-17 53 1,-18 36 0,-35-1-1,0 54 1,0-71 0,0-54-1,0-34 1,0-36-1</inkml:trace>
  <inkml:trace contextRef="#ctx0" brushRef="#br0" timeOffset="95699.827">10813 2646 0,'0'0'16,"-71"0"-1,36 0 1,35-18 0,17 1-1,72-1 1,16 0 0,-69 1-16</inkml:trace>
  <inkml:trace contextRef="#ctx0" brushRef="#br0" timeOffset="96027.917">11254 2575 0,'0'18'15,"0"0"1,35-1 0,-17 54-1,-1-54-15,-17 1 16,0 70-1,0-53 1,0-17 0,0-36 15,0-34-15,0 34-16,0-88 15,18 0 1,17 18-1,0 53 1,-17 17 15</inkml:trace>
  <inkml:trace contextRef="#ctx0" brushRef="#br0" timeOffset="96377.467">11871 2558 0,'0'0'0,"0"-18"16,0 0 0,-18 18-1,1 0 1,-36 36-1,0 17 1,18 17 0,17 18-1,53 18 17,18-53-17,35-35 1,-17-36-1,-1-35 1,-52 18-16</inkml:trace>
  <inkml:trace contextRef="#ctx0" brushRef="#br0" timeOffset="96909.929">12118 2170 0,'0'0'16,"-18"-18"-16,18 0 15,-17 18 1,-1 53 15,0 18-15,18 52 15,0-70-31,0 106 16,0-36-1,-17-34 1,17-37 0,0-34-1,0 0 1,0-54 0,0-34-1,35-36 1,18 0-1,0 18 1,0 70 0,0 89-1,-18 17 1,-17 18 15,-18-35-15,0-1-1,0-52 1,17-54 15,1 1-15</inkml:trace>
  <inkml:trace contextRef="#ctx0" brushRef="#br0" timeOffset="97109.368">12559 2611 0,'0'0'0,"0"-18"15,0 36 17,0 34-17,0 19 1,0-18 0,-18 0-1,1-53 16</inkml:trace>
  <inkml:trace contextRef="#ctx0" brushRef="#br0" timeOffset="97260.287">12541 2434 0,'0'0'0,"0"-35"0,0-36 15,0 18 1,-17 71 15,17 0-15</inkml:trace>
  <inkml:trace contextRef="#ctx0" brushRef="#br0" timeOffset="97743.118">12965 2170 0,'0'0'0,"0"-18"0,0 36 63,17-18-63,-17 17 15,18 18 1,-18 1-16,0 52 15,0 35 1,0 19 0,-18-19-1,18-35 1,0-35 0,18-18-1,17-35 1,53-35-1,-52-53 1</inkml:trace>
  <inkml:trace contextRef="#ctx0" brushRef="#br0" timeOffset="97924.464">13035 2505 0,'0'0'0,"-18"-18"0,-17 18 0,35-18 31,0 1-15,18-1 0,52 1-1,1-19 1,-53 36-16</inkml:trace>
  <inkml:trace contextRef="#ctx0" brushRef="#br0" timeOffset="98292.198">13370 2487 0,'0'0'0,"0"18"16,18-36 31,0 0-32,-1-34 1,1-1 0,-18 17-1,-18 36 1,-17 18 0,0 35-1,-1 35 1,36 18-1,0-88-15,36 70 16,52-35 0,-53-53-1,18-18 1</inkml:trace>
  <inkml:trace contextRef="#ctx0" brushRef="#br0" timeOffset="98740.747">13794 2399 0,'-18'-18'31,"0"18"-31,18 18 78,-17 0-78,-1-1 16,0 36 0,1-35-16,-1 88 15,0-36 1,18 1 0,36-18-1,17-36 1,17-34-1,1-36 1</inkml:trace>
  <inkml:trace contextRef="#ctx0" brushRef="#br0" timeOffset="99073.289">14023 2134 0,'0'0'16,"0"-17"0,-18 17-1,1 17 1,-19 19 0,36 34-1,0 54 1,0-89-16,0 88 15,0-17 1,18-18 0,17-35-1,1-35 1,34-18 0,-52-35-1</inkml:trace>
  <inkml:trace contextRef="#ctx0" brushRef="#br0" timeOffset="99241.286">14005 2434 0,'0'0'16,"-70"-17"0,70-1-16,35 0 31,18 1-16,-18-1-15</inkml:trace>
  <inkml:trace contextRef="#ctx0" brushRef="#br0" timeOffset="99706.594">14340 2275 0,'-17'0'31,"-1"0"-15,18 18 0,0 0-16,0 52 15,0 1 1,0-1 0,35 1-1,1-36 1,-1-35-1,18-17 1,17-36 0,-17-36-1,0 1 1,-17 35 0,-36 18-1,-36 70 16,1 36-15,35 17 15,0-53-31,0 18 16,18 0 0,35-18-1,-1-52 1</inkml:trace>
  <inkml:trace contextRef="#ctx0" brushRef="#br0" timeOffset="100038.398">14870 2346 0,'17'0'16,"1"53"-1,-1 17 1,-17 36-1,0-18 1,-17-35 15,-1-35-31,18 0 16,0-54 15,0-17-15,18-35-1,-1-18 1,19 18 0,34 35-1,1 36 1</inkml:trace>
  <inkml:trace contextRef="#ctx0" brushRef="#br0" timeOffset="100421.847">15222 2328 0,'18'0'63,"0"0"-48,-1 0-15,-17-17 16,18-1-16,0 0 15,-18-17 1,-18 35 15,-35 35-15,-18 18 0,19 36-1,52-1 1,52 0-1,37-35 1,16-36 0,-16-34-1,-54 17 1</inkml:trace>
  <inkml:trace contextRef="#ctx0" brushRef="#br0" timeOffset="110456.374">5838 4445 0,'0'-18'63,"0"1"-16,-17-1-32,17 0 17,-18 18-17,1 18 95,17 0-110,0-1 15,-18 1-15,18 35 16,-18 0-1,18 0 1,-17 17 15,17 1-15,0-18 0,0-36-16,-53 72 15,53 34 1,0-17-1,-36-18 1,36 0 0,-17-17-1,17-36 1,-18 36 0,18-18-1,0-18 1,-17-35-1,17-18 32,0 1-31,0-1-16,35-53 16,18-52-1,-36 88-15</inkml:trace>
  <inkml:trace contextRef="#ctx0" brushRef="#br0" timeOffset="113035.681">5733 4374 0,'17'0'78,"1"0"-62,0 0-16,17 0 15,-18 18-15,107-18 16,-106 0 0,140 0-1,-17 0 1,36 0-1,17 0 1,18 0 0,-36 0-1,-17 0 1,-18 0 0,0 0-1,88 0 1,-17 0 15,-18 0-31,-18 0 31,-17 0-15,0-18 0,-18 18-1,18 0 1,-18-17-1,0 17 1,18-18 0,-18 18-1,35 0 1,-17-17 0,-18-1-1,18 0 1,-53 1-1,-18-1 1,-18 0 0,1 18-1,-1-17 17,36 17-17,-35 0 1,-1-18-1,-17 18 1,-17-18 0,16 18-1,19 0 1,17-17 0,-70 17-1,-1 0 1,1 0-1,17 0 1,-17 0 15,-18-18 1,0 36 61,-18-1-61,18 1-32,0 0 15,0-1 1,-17 19-1,-1-19-15,0 36 32,1-35-32,-1 35 31,1 17-15,17 18-1,-18 36 1,0-18-1,18 0 1,0 17 0,0 1-1,0-54 1,0 1 0,-17-1-1,17-17 1,0 0 15,-18-18-15,0-35 46,1 0-46,-1 0-16,0 0 15,-34 0 1,-1 0 0,17 0-16,-69 0 15,-37-17 1,-34 17 0,0 0-1,-1 0 1,18 0-1,1 0 1,-1 0 0,-17 0-1,-1-18 17,-17 0-17,0 18 1,-70 0-1,105-17 1,-176 17 0,88 0-1,17 0 1,54 0 0,35 0-1,106 0-15,-36 17 16,-88-17-1,1 0 1,-1 0 0,53 0-1,18 0 1,17 0 15,-123 0-15,71 0-1,35 0 1,35 0 0,0 0-1,-18 0 1,18 0 0,18 0-1,0 0 1,17 18-1,-17-18 1,0 0 0,-18 0-1,17 0 1,19 0 15,17-18 32,17 1-63,19-1 15,-1 0 1</inkml:trace>
  <inkml:trace contextRef="#ctx0" brushRef="#br0" timeOffset="117528.337">6050 4780 0,'18'0'62,"-1"0"-46,-17-18-16,18 18 15,0-35 1,17-18 0,-35 18-1,0-18 1,-18 53-1,-35 0 1,0 18 15,18-1-31,35 1 0,0 0 32,0 35-17,18 17 1,35 18-1,-18 1 1,-17 16 0,-36-52-1,-17 0 1,-18-35 0,0-18-1,18 0 1,17-35-1,18-1 1,0 1 0,18 17-1</inkml:trace>
  <inkml:trace contextRef="#ctx0" brushRef="#br0" timeOffset="117961.3">6209 5080 0,'18'0'16,"-18"-18"-1,17 1-15,1-1 16,17-17-1,-17 0 1,-18 17 0,-18 18 15,0 18-15,-17-1-1,18 36 1,17 0-1,0 18 1,0-1 0,17-70-16,18 35 15,36-17 1,0-18 0,17-35-1,-71 17-15</inkml:trace>
  <inkml:trace contextRef="#ctx0" brushRef="#br0" timeOffset="118443.331">6773 5027 0,'0'0'16,"0"-35"-1,18 17 1,-18-17-1,0 17 1,-53 1 0,18 17-1,-36 35 1,18 18 0,36 17-1,17 36 1,53-53-1,-1-35 1,-16-18 0,17-36-1,0-52 17,-53 18-32,0 34 31,0 89 0,0-17-15,0-1-16,0 0 15,35 36 1,0-54 0,-17-17-1</inkml:trace>
  <inkml:trace contextRef="#ctx0" brushRef="#br0" timeOffset="118742.289">7038 5027 0,'0'-18'15,"0"36"-15,18-36 32,-18 36-32,0 35 15,17 0 16,-17-18-15,0-17-16,0-36 31,0 1-15,0-36 0,18-18-1,17 1 1,-35 52-16,35-17 15,-17 17 1</inkml:trace>
  <inkml:trace contextRef="#ctx0" brushRef="#br0" timeOffset="119058.675">7355 4939 0,'0'0'0,"0"-18"16,-17 18 15,17 18-15,-36 0 0,19-1-16,-18 54 15,17-1 1,18-17-1,18 0 1,34-18 0,1-35-1,18-53 1,-53 18 0</inkml:trace>
  <inkml:trace contextRef="#ctx0" brushRef="#br0" timeOffset="119557.224">7514 4604 0,'0'0'0,"0"-36"16,0 54 31,0 0-47,0 17 15,-17 18 1,17-18-16,0 89 16,0-1-1,0-17 1,0-18 0,0-53-1,0-17 1,0-71 31,35-35-32,18 0 1,-36 70-16,1-17 16,35 53-1,-18 34 1,-17 37-1,-1-1 1,-17-18 0,-17-34-1,-1-72 17</inkml:trace>
  <inkml:trace contextRef="#ctx0" brushRef="#br0" timeOffset="120058.306">8255 4639 0,'0'0'0,"-18"-18"16,18 1 0,-17 17-1,-1-18 1,-17 18 15,17 0-31,-35 0 16,-35 35-1,17 36 1,19 52 0,34 19-1,36-19 1,17-35-1,35-35 1,1-35 0,17-18-1,0-36 1,1-34 0</inkml:trace>
  <inkml:trace contextRef="#ctx0" brushRef="#br0" timeOffset="120423.358">8484 4868 0,'0'0'0,"0"-17"16,-17 17 0,-1 0-1,0 35 1,1 18-1,17 35 1,17-35 0,19 0-1,17-35 1,-18-36 0,-18-35-1,-17-18 1,0-17-1,-35 35 17,18 36-32,-19 17 15,1 0 1</inkml:trace>
  <inkml:trace contextRef="#ctx0" brushRef="#br0" timeOffset="120838.296">8731 5115 0,'0'0'0,"0"18"0,0 0 15,0-36 16,0 0-31,0-35 32,0-17-17,0-18 1,36 17 0,16 53-1,54 89 1,-70-18-1,-19 53 1,-17-36 0,0 1-1,-17-18 1,-1-53 0,0 0-1,18-18 1</inkml:trace>
  <inkml:trace contextRef="#ctx0" brushRef="#br0" timeOffset="121238.809">9172 4621 0,'0'0'0,"0"-17"16,0-1 0,-17 18-1,17 35 17,0 1-17,-18 69 1,0 19-1,18-1 1,0-17 0,0-35 15,18-36-15,17-17-1,0-18 1,-17 0-16,35-53 15,-35 18-15</inkml:trace>
  <inkml:trace contextRef="#ctx0" brushRef="#br0" timeOffset="121387.562">9207 4957 0,'-17'-18'0,"34"36"0,-69-36 15,34 0 1,18 1-1,18-19 1,17 1 0</inkml:trace>
  <inkml:trace contextRef="#ctx0" brushRef="#br0" timeOffset="121787.051">9437 4868 0,'17'-17'47,"-17"-1"-31,18 18-16,0-35 15,-18-1 1,-18 54 31,0 17-31,-17 54-1,35-19 1,0-35-1,35 54 1,18-54 0,18-35-1,-53-18-15</inkml:trace>
  <inkml:trace contextRef="#ctx0" brushRef="#br0" timeOffset="122037.34">9984 4798 0,'0'0'0,"0"-18"0,0-17 16,-18 35 15,-17 17-15,-18 54-1,-18 35 1,18-18-1,18-17 1,17-18 0,1-71 15</inkml:trace>
  <inkml:trace contextRef="#ctx0" brushRef="#br0" timeOffset="122253.102">9719 4904 0,'-18'35'0,"36"-70"0,-18-1 15,0 19-15,0 34 47,18 36-47,-1-35 16,19 88 0,16-18-1,1-18 1,0-34-1,-17-36 1</inkml:trace>
  <inkml:trace contextRef="#ctx0" brushRef="#br0" timeOffset="122636.555">10301 4533 0,'0'-17'0,"0"34"0,0-52 15,0 53 48,0-1-63,0 1 15,-18 70 1,1 35 0,-1 19-1,18-37 1,0 1 0,0-35-1,0-36 1,53-35-1,0 0 1,0-70 0</inkml:trace>
  <inkml:trace contextRef="#ctx0" brushRef="#br0" timeOffset="122801.725">10231 4833 0,'0'0'0,"-18"0"15,18-18 1,0 1 0,53-1-1,0 0 1,0-17 0</inkml:trace>
  <inkml:trace contextRef="#ctx0" brushRef="#br0" timeOffset="123734.464">11448 3704 0,'0'0'0,"17"0"16,-17 18 62,0-1-78,0 1 0,0 0 15,0 52 1,0-34-16,0 34 16,0-17-1,0-18 1,0-17 0,0-36 15,18-52-16,0 34-15</inkml:trace>
  <inkml:trace contextRef="#ctx0" brushRef="#br0" timeOffset="123984.504">11501 3581 0,'0'-36'31,"0"19"-31,35-19 16,0 19 0,-17 17-16,35 0 15,0 0 16</inkml:trace>
  <inkml:trace contextRef="#ctx0" brushRef="#br0" timeOffset="124184.721">11201 3951 0,'0'0'0,"0"53"15,17-35 1,72-18 0,-1 0-1,0-18 1,-18-17 0</inkml:trace>
  <inkml:trace contextRef="#ctx0" brushRef="#br0" timeOffset="124799.151">11201 3475 0,'0'0'0,"0"17"0,17-17 47,1 0-47,35 0 16,0 0 15,-36 0-31,54 0 16,0 0-1,-19-17 1,-34-1-16</inkml:trace>
  <inkml:trace contextRef="#ctx0" brushRef="#br0" timeOffset="125880.166">11677 3246 0,'0'0'16,"-35"0"-16,-18 0 15,-18 0 1,1 0 0,-19 35-1,1-18 1,-18 19 0,18 17-1,0-18 16,17 0-31,19 18 32,34 35-17,-17 36 1,17-36 0,18 0-1,0-35 1,35 0-1,1 0 1,16 17 0,19-17-1,0-17 1,17-1 0,18 0-1,-36-17 1,36 0-1,-53-18 17,17 0-17,1 0 1,17-18 0,-17 0-1,17-17 1,-35 17-1,0-35 1,0 0 0,-18 1-1,-35-19 1,18-17 0,-1-89-1,-17 54 1,-35-1-1,-18 19 17,0 16-17,-53-16 1,0 52 0,-17 35-1,-18 18 1,-35 18-1,-1 17 1,18 36 0</inkml:trace>
  <inkml:trace contextRef="#ctx0" brushRef="#br0" timeOffset="142071.932">5680 6703 0,'-18'0'328,"18"17"172,0 1-484,0 0-1,-18 17 1,18-17-16,0 17 16,0 18-1,0 0 1,-35 53-1,18 17 1,17 0 15,0 1-15,0-18 0,0-36-1,0-34 1,0-19 15,0-34-15,0-1-1,0-17 1,17-1 0,18-52-1</inkml:trace>
  <inkml:trace contextRef="#ctx0" brushRef="#br0" timeOffset="145233.45">5609 6685 0,'-17'18'16,"34"-18"15,-17 17-16,71-17 1,-1 0 0,-34 0-16,52 0 15,0 0 1,106 0 0,0 0-1,-71 0 1,71 0-1,18 0 1,53 0 15,-89 0-15,-35 0 0,18-17-1,17 17 1,18-18-1,53 18 1,-70-18 0,-36 18-1,-18 0 1,18-17 0,-17 17-1,-18-18 1,0 18-1,-1-17 1,19-1 15,17 18-15,18-18 0,-36 1-1,18-1 1,-70 0-1,-1 18 1,19-17 0,-1 17-1,0-18 1,-35 18 0,-35 0-1,17-18 1,0 18-1,36 0 1,-18-17 0,17 17 15,-35 0-15,-17-18-1,17 18 1,-17 0 15,-18-17-15,18 17-1,-1 0 126,1 0 0,0 0-95,-1 0-30,1 0-16,-1 0 16,1 0-1,0 0 1,-1 0 15,1-18-15,0 18-1,-1 0 1,19 0 0,-1-18-1,-18 18 1,1 0 0,0 0-1,-18 18 79,0 0-94,0-1 16,-18 1-1,18 17 1,-18 0-1,1 18 1,-1-35-16,1 17 16,-1 36-1,0-36 1,18 36 0,-17-18-1,-1 17 1,18 18-1,-18-17 1,1-1 0,-1 19-1,0-37 17,18 19-17,-17-18 1,17-18-1,0 1 1,-18-19 0,18 1-1,0-1 1,-35-17 0,17 0-1,-35 0 1,0 0-1,-35 0 1,-53 0 0,-18 0-1,-88 18 1,71-18 15,0 18-15,-18-1-1,-18-17 1,18 18 0,-35 0-1,17-1 1,-35-17 0,35 18-1,-17 0 1,-36-1-1,89 1 1,0-1 0,17-17-1,35 0 1,19 18 15,-1-18-15,0 0-1,-106 18 1,54-18 0,34 0-1,36 0 1,17 0 0,36 0-1,-18 0 1,-17 0-1,17-18 1,-18 18 0,18-18-1,18 1 1,0-1 0,17 18 15,0-17-16,1-1 1,-1 18 0,0-18 15,18 1 0,0-1 0,-17 18-15,17-18-16,0 1 31,-18-1-15,18 0 0,-17-17-1,34 0 16,1 17-31,17-17 0</inkml:trace>
  <inkml:trace contextRef="#ctx0" brushRef="#br0" timeOffset="146165.761">5838 7020 0,'0'0'0,"18"-17"16,-18-1-1,0 36 48,0-1-48,0 19 1,0-1-16,18 53 16,-1 35-1,1-17 1,0-35 0,-1-36-1,1-35 1,35-35-1,0-89 1,-36 54 0,-17 35-1,0 17 1,0 71 15,18 0-15,0-18-1,35 18 1,0-18 0,17-35-1,1-17 1,-18-89 0,-53 18-1,0 52-15,0-70 16,-53 1-1,-18 52 1,1 53 0,17 17-1,17 1 1</inkml:trace>
  <inkml:trace contextRef="#ctx0" brushRef="#br0" timeOffset="146597.792">6579 7232 0,'0'0'0,"18"0"0,-18 18 15,18-18 1,-1-18 15,-17 0-31,35-35 16,-17 18-1,-18 0 1,0 17 0,-53 36-1,36-18-15,-19 35 16,1 18 15,53 53-15,17-18-1,18-35 1,35 0 0,-17-35-1,-1-36 1,-35 0-16</inkml:trace>
  <inkml:trace contextRef="#ctx0" brushRef="#br0" timeOffset="147080.845">7073 6914 0,'0'0'0,"0"-17"0,-35-1 15,35 124 32,0-71-47,0 71 31,0 18-15,0-36 0,0-53-16,0 0 15,0-17 1,0-36-1,18-52 1,17-36 0,0 18-1,18 70 1,18 36 0,-1 52-1,-52 18 1,-18-17-1,-18 0 1,-70-36 15,17-35-15,36 0 0,17-35-1,36 17-15</inkml:trace>
  <inkml:trace contextRef="#ctx0" brushRef="#br0" timeOffset="147396.937">7549 7056 0,'0'0'0,"0"-36"15,0 19 1,0 34 31,0 1-32,0 0 1,0 87 0,0-69-16,0 34 15,0 89 1,0-88-1,0-36 1,0-18 0</inkml:trace>
  <inkml:trace contextRef="#ctx0" brushRef="#br0" timeOffset="147729.162">7549 6914 0,'0'0'16,"18"-17"-16,0 17 15,-1 0 1,1 0-16,35 17 16,35 36-1,-35 18 1,0 35-1,-35 0 1,-18-1 0,-18-69-16,-35 52 15,-18-53 1,-17 18 0,0-35-1,35-18 1,53-36-1</inkml:trace>
  <inkml:trace contextRef="#ctx0" brushRef="#br0" timeOffset="148161.853">8202 7197 0,'0'0'0,"0"-18"15,18 18 1,17 0 0,18 18-1,-18 17 1,-17 0-16,-18 36 15,0-1 1,-18-34 0,1-19 15,-1-17-15,18-53-1,18-35 1,17-18-1,18 18 1,17 35 0,-17 36-1,-35 17-15</inkml:trace>
  <inkml:trace contextRef="#ctx0" brushRef="#br0" timeOffset="148345.286">8714 7073 0,'0'0'0,"17"0"0,1 18 31,-18-1-31,0 1 16,0 53 15,0-18-15,0-18-1,-18-35 1</inkml:trace>
  <inkml:trace contextRef="#ctx0" brushRef="#br0" timeOffset="148500.974">8696 6932 0,'0'-18'0,"0"36"0,0-53 16,-18 17-16,1-17 15,-1 35 1</inkml:trace>
  <inkml:trace contextRef="#ctx0" brushRef="#br0" timeOffset="148862.13">8925 7056 0,'18'0'32,"-18"17"-17,18 1 1,-18-1-16,17 54 16,1 0-1,17-1 1,0-35-1,1-35 1,-19-35 0,1-35-1,0-19 17,-1 19-17,-17 17 1,0 18-1,35 17 1</inkml:trace>
  <inkml:trace contextRef="#ctx0" brushRef="#br0" timeOffset="149210.659">9366 7091 0,'0'0'15,"0"17"-15,0 1 16,18-18 31,0-35-47,-1 0 15,-17-18 1,0 17 15,-17 36-15,-1 0-16,-17 36 15,17 17 1,18 35 0,18-18-1,35 1 1,35-18 0,-53-53-1,-17 0-15</inkml:trace>
  <inkml:trace contextRef="#ctx0" brushRef="#br0" timeOffset="149477.329">9701 7144 0,'18'-18'0,"-36"36"0,54-36 15,-19 53 17,1 36-32,-18-1 31,0 1-16,0-36 1,0-52 0,-18-1-1,18-88 1,0 0 0,53 18-1,0 0 1,-35 53-1</inkml:trace>
  <inkml:trace contextRef="#ctx0" brushRef="#br0" timeOffset="150658.565">11483 6279 0,'0'18'94,"0"0"-94,0-1 0,0 19 15,0-1-15,0 35 16,0 1 0,0-36 15,0-17-16,0-36 17,18 1-32,-1-54 15,-17 53-15</inkml:trace>
  <inkml:trace contextRef="#ctx0" brushRef="#br0" timeOffset="150858.512">11465 6156 0,'0'0'0,"0"-18"0,36-17 16,16 0 0,1 17-1,0 18 1,-35 18-1</inkml:trace>
  <inkml:trace contextRef="#ctx0" brushRef="#br0" timeOffset="151058.529">11236 6526 0,'0'0'0,"-18"18"16,18 17-16,0 1 15,36-19 1,52 1 0,18-18-1,-1 0 1,-16-53 0</inkml:trace>
  <inkml:trace contextRef="#ctx0" brushRef="#br0" timeOffset="151722.771">11553 5944 0,'0'0'0,"-35"0"16,-18 0 0,-35 0-1,0 36 1,0 34 0,-1 18-1,37 18 1,16 18-1,19 34 17,52-52-17,35-18 1,36-17 0,-35-36-1,52 1 1,-17-19-1,53-17 1,-53-17 0,-18-19-1,0 1 1,-35-18 0,18-88-1,-18-18 1,-53-17 15,-18-1-15,-88 19-1,-35 87 1,-53 36 0,0 52-1,18 54 1,123-36-16</inkml:trace>
  <inkml:trace contextRef="#ctx0" brushRef="#br0" timeOffset="156731.564">5415 9190 0,'0'17'172,"0"1"-157,0 0 1,18 17 0,-1 36-1,1-1 1,0 54 0,-18-71-16,17 35 15,-17 106 1,0-53-1,-17-35 1,17-53 0,0-18-1,0-53 32,0 1-31,0-36-16,0-18 15</inkml:trace>
  <inkml:trace contextRef="#ctx0" brushRef="#br0" timeOffset="159113.757">5380 9296 0,'-18'0'15,"18"-18"16,18 18 1,-1 0-17,54 0 1,53 0 0,-36 0-1,-35 0-15,35-18 16,53 18-1,124-17 1,-19 17 0,19 0-1,0 0 1,-54 0 0,-34 0-1,-36-18 1,35 0-1,36 18 17,17 0-17,0-17 1,54-1 0,-89 18-1,-36 0 1,-16-17-1,16-1 1,19 18 0,-1 0-1,-17-18 1,-36 1 0,1 17-1,-1-18 1,18 0-1,0 1 1,-17-1 15,-36 18-15,0-18 0,53 1-1,53 17 1,-70 0-1,-36 0 1,-53-18 0,1 18-1,-1-17 1,0 17 0,1 0-1,-1-18 1,-18 18-1,1 0 17,0 0-32,-18 18 109,0-1-93,-18 1-1,18-1 1,0 1-16,-18 0 16,18-1-16,-17 36 15,-1 0 1,1 18-1,-1-1 1,0 36 15,1 0-15,-1 17 0,0 1-1,1-1 1,-19-17-1,19-53 1,-1 0 0,18-35 15,-17-18-15,-19 0-1,-17 0 1,36 0-16,-72 0 15,-52 0 1,0 0 15,-17 0-15,-1 0 0,-18 0-1,-17 0 1,-35 0-1,0 0 1,17 17 0,0-17-1,18 18 1,-17-18 0,34 18-1,-17-18 1,-17 0-1,17 0 1,35 0 0,0 0 15,-17 0-15,35 0-1,35 0 1,18 0-1,-1 0 1,19 0 0,-18 0-1,-36 0 1,18 0 0,-17-18-1,-1 0 1,1 18-1,35 0 1,-18-17 0,35 17 15,18 0-15,-17 0-1,-1 0 1,18 0-1,18 0 1,0 0 0,-18 0-1,18 17 1,-18-17 0,0 0-1,18 0 1,17 0-1,0 0 1,1 0 0,-1 0 62,0-17-63,18-1-15,-17 0 16</inkml:trace>
  <inkml:trace contextRef="#ctx0" brushRef="#br0" timeOffset="159711.18">5838 9631 0,'0'0'0,"0"-71"15,-17 18 1,-18 18 0,17 17-1,36 54 32,-1 17-31,-17-18-16,18 88 15,-1 1 1,-17-36 0,0-17-1,0-36 1,-17-53 15,17-35-15</inkml:trace>
  <inkml:trace contextRef="#ctx0" brushRef="#br0" timeOffset="160109.412">5786 9437 0,'0'-18'16,"0"36"-16,17-124 16,36 71-1,-18 17 1,36 18-1,-36 18 1,0 17 0,-35 0-1,-35 36 1,-35-1 0,34-17-1,19 0 1,34-18-1,36 18 1,-35-35-16,17 17 16,0 1-1,1 16 1,-19-16 15,-17-1-15</inkml:trace>
  <inkml:trace contextRef="#ctx0" brushRef="#br0" timeOffset="160459.657">6262 9754 0,'0'0'0,"0"-17"47,0-1-31,17 0-16,19 1 15,-1-54 1,-35 18 0,0 18-1,-35 35 16,-18 53-15,35 17 0,18 1-1,18-36-15,-1 1 16,72 34 0,16-35-1,-16-35 1</inkml:trace>
  <inkml:trace contextRef="#ctx0" brushRef="#br0" timeOffset="160925.306">6615 9913 0,'0'0'0,"0"-18"15,0 1 1,-18-54 0,18 1 15,35-19-16,18 19 1,35 70 0,-52 0-16,34 53 15,-17 17 1,-35 1 0,-18-36-1,0-52 16,0-19-15,0-34 0,35-18-1,0 35 1,18 70 0,0 54-1,-35-54 1,17 72-1,-35-1 1,0-35 0,0-36-1,0-52 1</inkml:trace>
  <inkml:trace contextRef="#ctx0" brushRef="#br0" timeOffset="161241.765">7285 9560 0,'0'0'16,"-18"36"15,18-19-31,-17 1 0,17 70 16,0 0-1,35-17 16,0-36-15,0-35 0,-35-35-1,18 17-15,-18-52 16,-18-36 0,-17 35-1,0 54 1,17-1-1</inkml:trace>
  <inkml:trace contextRef="#ctx0" brushRef="#br0" timeOffset="161523.613">7514 9507 0,'0'0'0,"0"-35"0,0 17 15,0 1 1,0-1 0,0 36 15,-17 52-15,17 36-1,0 35 1,0-105-16,0 69 15,0-16 1,-18-72 0</inkml:trace>
  <inkml:trace contextRef="#ctx0" brushRef="#br0" timeOffset="161690.789">7461 9666 0,'0'0'0,"0"-18"16,18-17 0,0 18-1,34 17 1,19-36 0</inkml:trace>
  <inkml:trace contextRef="#ctx0" brushRef="#br0" timeOffset="162040.31">7743 9684 0,'0'0'0,"18"0"31,0-18-16,-1 0-15,1-34 32,0-1-17,-36 17 1,-35 54 0,18 35-1,0 53 1,35-71-16,0 18 15,17 70 1,36-70 0,18-35-1,-18-18 1</inkml:trace>
  <inkml:trace contextRef="#ctx0" brushRef="#br0" timeOffset="162705.339">8184 9437 0,'0'-18'0,"-17"18"47,-1 0-47,1 18 16,-1-1-16,0 1 15,-17 70 1,35-52-16,-35 69 16,35 1-1,0-35 1,35-1-1,18-52 17,0-36-17,53-52 1,-36-36 0,-17 35-1,-35 36 1,-18 70 15,0-17-31,0 53 16,0-19-1,35 1 1,0-35 0,1-36-1,16-17 1,1-88-1,-53-1 17,0 18-17,0 18 1,-53 53 0,36 35-1,52 18 1</inkml:trace>
  <inkml:trace contextRef="#ctx0" brushRef="#br0" timeOffset="163088.869">8819 9648 0,'0'0'0,"0"18"15,0 0 1,18-36 31,0 18-32,-1-18-15,1-17 16,17-35 0,-35 34-1,-17 36 1,-36 53-1,35 18 1,0-18 0,36 53-1,17-54 1,18-34 0,0-18-1,-18-18 1</inkml:trace>
  <inkml:trace contextRef="#ctx0" brushRef="#br0" timeOffset="163572.368">9155 9296 0,'0'0'0,"-18"-18"15,-17 0 1,17 18-1,0 71 1,18 17 0,0 36-1,0-36 1,0 0 0,0 18-1,0-89 1,0-52 31,0-53-47,36-18 31,-36 89-31,35-19 16,0 19-1,18 52 1,-35 53-1,-18 0 1,0-17 0,-36-18-1,-34-18 1,17-35 0,53-18-1</inkml:trace>
  <inkml:trace contextRef="#ctx0" brushRef="#br0" timeOffset="163887.507">9507 9366 0,'0'0'0,"-35"-17"31,17 17 0,18 17-31,-17-17 16,17 18-16,-18 35 15,18 17 1,0 54 0,0-18-1,0-18 1,18-18-1,-1-52 17,-17-36-32</inkml:trace>
  <inkml:trace contextRef="#ctx0" brushRef="#br0" timeOffset="164219.766">9507 9349 0,'0'-18'0,"0"36"0,0-71 16,0 17 0,0 19-16,18 17 15,105 35 1,-34 18 0,-19 35-1,-52 18 1,-18 17-1,-35-34 1,-18-1 0,-18-18-1,-17-34 17,-18-19-17,36-17 1,52 0-16</inkml:trace>
  <inkml:trace contextRef="#ctx0" brushRef="#br0" timeOffset="164619.292">9825 9631 0,'0'0'0,"17"0"0,1 0 16,0 0 0,-1 0-1,1 35 1,-18 18 15,0 18-15,0-19-1,0 1 1,-18-53 0,18-17-1,0-19 1,0-52 0,53-53-1,-17 71 1,-1 17-1,-17 53 1</inkml:trace>
  <inkml:trace contextRef="#ctx0" brushRef="#br0" timeOffset="164785.384">10089 9525 0,'18'18'0,"-36"-54"0,36 107 31,-36-124-31,36 141 16,0-17-1,-18-18 1,0 0 0,0-36-1,-18-17-15</inkml:trace>
  <inkml:trace contextRef="#ctx0" brushRef="#br0" timeOffset="164936.758">10142 9437 0,'0'0'0,"0"-35"0,0-18 16,0 35-1,-17 18 17</inkml:trace>
  <inkml:trace contextRef="#ctx0" brushRef="#br0" timeOffset="165267.824">10248 9560 0,'0'0'0,"18"0"16,-18 18-1,0 17 1,17-17-16,-17 52 15,0 1 1,18-36 0,0 0-1,-1-35 17,19-35-17,-19-35 1,36-54-1,-35 36 1,-18 53 0,0-18-16</inkml:trace>
  <inkml:trace contextRef="#ctx0" brushRef="#br0" timeOffset="165601.182">10583 9578 0,'0'0'0,"0"18"0,18-18 32,0-18-17,-1-17 1,-17 17-16,18-35 31,-18 0-15,0 36-1,-35 17 1,-1 35 0,1 35-1,35 19 1,0-1 0,35-18-1,1-87 1</inkml:trace>
  <inkml:trace contextRef="#ctx0" brushRef="#br0" timeOffset="169762.559">10813 9437 0,'0'17'31,"-18"-17"0,18-17-15,-18 17-1,36 0 79,0 0-94,-18 17 16,17 19-16,1 17 15,0 17 17,-18 1-17,-18-18 1,0-18-1,1-17 1,17-36 0,0 0-1,17-35 1,-17 36-16,36-71 16,-1-18-1,-18 35 1,1 36-1,0 35 17,-1 0-32</inkml:trace>
  <inkml:trace contextRef="#ctx0" brushRef="#br0" timeOffset="170492.965">12118 8855 0,'-18'0'16,"1"0"15,-1 0-15,-17 17-1,-18 36 1,18 0 0,17-35-16,0 17 15,1 36 1,34-18 0,36-53-1,18 0 1,-18-53-1,-36 35-15</inkml:trace>
  <inkml:trace contextRef="#ctx0" brushRef="#br0" timeOffset="170926.827">12030 8625 0,'0'0'0,"-18"0"15,-17-17 1,0 17 0,-18 0-1,0 17 1,-53 54-1,35 35 1,1 0 0,52-1-1,18 19 1,53-1 0,18-34 15,52-36-16,1-36 1,-19-17 0,1-17-1,18-36 1,-19-53 0</inkml:trace>
  <inkml:trace contextRef="#ctx0" brushRef="#br0" timeOffset="171059.916">11624 8625 0,'0'0'0,"-18"0"0,-17 36 16</inkml:trace>
  <inkml:trace contextRef="#ctx0" brushRef="#br0" timeOffset="172606.919">11942 8608 0,'0'0'0,"0"-18"47,17 18-31,-17-18-1,18 18-15,-1 0 16,1 0 0,0 0-16,-1 0 15,19 0 16,-1 0-15,-17 18 0,17 0-1,18 17 1,-36-17 0,1-1-1,0 19 1,-1-19-1,19 1 1,-36 0 0,17 17-1,-17 0 1,0 0 0,18-17-1,-18 0 1,0 17 15,0-17-15,17-1-1,-17 1 1,0 17 0,0-17-1,0-1 1,0 1-1,0 0 1,0 17 0,-17-17-1,-1-1 1,1 1 0,-19-1-1,19-17 1,17-17-1</inkml:trace>
  <inkml:trace contextRef="#ctx0" brushRef="#br0" timeOffset="176683.021">7849 6685 0,'0'18'16,"18"-18"-1,-18 17 32,18-17 0,-1 0-16,-17-17-31,0-1 16,18 18-1,-18-35 1,17 17 0,1-17-1,-18 17-15,0 1 16,18-54 0,-18 36-1,0-18 1,17 0-1,1-35 1,0 17 0,-1-17-1,1 35 17,0 0-17,-18 18 1,17-18-1,1 18 1,0-1 0,-18 1-1,0 0 1,0 0 0,17-18-1,-17 35 1,18-17-1,-18 17 1,0 1 0,17-19-1,-17 19 1,18-19 15,-18 19-15,18-36-1,-18 35 17,0 36 61,-18-18-93,18 17 16,-18-17-16,18 18 16,0 0 31,-17-18-47,-1 0 15,1 0 16,-19 17-15,1 19 0,-18-19-1,18 19 1,-53-1 0,35 0-1,17-17 1,36-36 62,18 0-62,0 18-1,-18-17-15,17 17 0,19-18 31,34 1-15,-17-19 0,18 19-1,-18 17 1,-18-18 0,35 0-1,-52 18-15,35-17 16,-18-1-1,-17 18 1,-1 0 15,1 0 16,-18 18-47,35 17 31,1 0-15,-1 18 0,0-18-1,0 18 1,-35-17 0,0-1-1,0-17 1,18-18-1,0-18 32,35 0-31,-36 1 0</inkml:trace>
  <inkml:trace contextRef="#ctx0" brushRef="#br0" timeOffset="178246.862">7779 7761 0,'0'18'62,"0"-1"-46,-18-17-1,18 18 1,0 0-16,-18 17 16,18 0-1,-17 0 1,17 18 0,0-17-1,0-19 1</inkml:trace>
  <inkml:trace contextRef="#ctx0" brushRef="#br0" timeOffset="178696.545">7796 8184 0,'0'0'0,"18"0"47,-18 18 16,0 0-48,0-1-15,-18 1 16,18 17 0,0 18-1,0-35 1,0-1 0</inkml:trace>
  <inkml:trace contextRef="#ctx0" brushRef="#br0" timeOffset="179159.005">7814 8608 0,'18'0'0,"-18"17"47,0 1-16,0 0-15,0-1-1,0 1 1,0 17-1,0 1 1,0-1 0</inkml:trace>
  <inkml:trace contextRef="#ctx0" brushRef="#br0" timeOffset="179744.648">7814 8978 0,'18'0'31,"-1"0"-15,-17 18 46,0-1-46,0 1 15,0 0-31,0-1 16,-17 36 0,-1-17-1,18-19 1,-18-17-1</inkml:trace>
  <inkml:trace contextRef="#ctx0" brushRef="#br0" timeOffset="180594.656">7655 7814 0,'18'0'15,"-18"18"63,-18-1-62,1 1 0,-1 0-16,0 17 15,-17 0 1,-18 18-1,53-35-15,-35 35 16,17-18 0,1-17-1,17-1 17,17-34-17,19-19 1,-1-17-16</inkml:trace>
  <inkml:trace contextRef="#ctx0" brushRef="#br0" timeOffset="181027.556">7867 7743 0,'18'0'31,"-18"18"0,17 0-15,-17-1 0,18 1-16,-1 17 15,36 53 1,0 1 0,0-19-1,-17 1 1,-1-18-1,-35-36 1,0-34 15</inkml:trace>
  <inkml:trace contextRef="#ctx0" brushRef="#br0" timeOffset="182507.56">8431 6068 0,'0'-18'16,"-17"18"-16,17-18 62,17 18-46,1-17-16,0-1 16,-1 1-16,19-19 15,-36-17 1,0 36 0,-36 17-1,-17 0 16,0 53-15,53 17 0,0 1-1,36-1 1,17 1 0,17-36-1,1-17 1,-18-18-1,0-53 1,-36 35-16</inkml:trace>
  <inkml:trace contextRef="#ctx0" brushRef="#br0" timeOffset="182726.638">8908 5927 0,'0'17'47,"-18"19"-47,0-19 15,1 18 1,-19 36 0,19-53-16,-18 35 15,17-53 1,0-18-1</inkml:trace>
  <inkml:trace contextRef="#ctx0" brushRef="#br0" timeOffset="182891.082">8731 5962 0,'0'-18'0,"0"54"32,18 34-17,35 1 1,35-1-1,-17-17 17,-36-18-32</inkml:trace>
  <inkml:trace contextRef="#ctx0" brushRef="#br0" timeOffset="183756.343">8273 8361 0,'17'0'0,"1"0"31,-18 17 0,0 1-15,0 0-1,0 17 1,0 0 0,0 18-1,0-18 1,-18-35-1,18-17 1,-17-36 0</inkml:trace>
  <inkml:trace contextRef="#ctx0" brushRef="#br0" timeOffset="183918.244">8255 8167 0,'0'0'0,"0"-18"16,18 18-1,-1 0 32</inkml:trace>
  <inkml:trace contextRef="#ctx0" brushRef="#br0" timeOffset="184521.012">8484 8414 0,'0'0'0,"0"17"16,18 1-16,-18 0 15,18-1 1,-18 1-1,-18-36 32,18-17-31,-18-36 0,18 1-1,53 35 1,0 17-1,0 36 1,-18 35 0,1-1-1,-36-16 1,0-54 15,0 0-15,0 1-16,0-54 15,17 18 17,19 18-17,16 35 1,-34 18-16,17 17 16,1 36-1,-36 17 1,-18-18-1,0-34 1,-17-36 0</inkml:trace>
  <inkml:trace contextRef="#ctx0" brushRef="#br0" timeOffset="185520.381">9049 8237 0,'-18'-17'32,"18"34"46,0 1-63,0 0-15,0 70 16,0 18 0,0 17-1,0-17 17,0-18-17,0-53 1,0-17-1,0-36 1,-18-17 0,18 18-16,0-19 0</inkml:trace>
  <inkml:trace contextRef="#ctx0" brushRef="#br0" timeOffset="185801.743">9066 8202 0,'0'0'0,"0"-35"0,18 0 15,0 17 1,17 0 15,-17 36-15,-1-18-16,18 53 15,-35 17 1,-17 1 0,-54-18-1,-35-36 1,89-17 0</inkml:trace>
  <inkml:trace contextRef="#ctx0" brushRef="#br0" timeOffset="194871.164">2222 11836 0,'0'0'0,"18"0"15,-18-18 1,0 36 187,0-1-187,0 1-1,0 0-15,0 35 16,0-36 0,0 54-1,0 52 1,18 18 0,-1-17-1,1-18 1,-18-18-1,18-18 1,-18-34 0,0-19-1,0 1 1,0-36 15,-18 1-15,18-54-1,0-35 1</inkml:trace>
  <inkml:trace contextRef="#ctx0" brushRef="#br0" timeOffset="197467.291">2240 11783 0,'-18'0'0,"18"-18"62,18 18-46,0 0-16,-1 0 16,19 0-1,52 0 1,18 0 0,-71 0-16,71 0 15,35-18 1,18 18-1,88-17 1,-71 17 15,0 0-31,-52-18 32,52 18-17,1 0 1,-1-17-1,-52-1 1,-19 0 0,19 1-1,17 17 1,0-18 0,18 18-1,17-18 1,1 1-1,-19-1 1,-52 0 0,0 18-1,0-17 17,-89 17-32,107-18 15,-36 1 1,0 17-1,-35 0 1,18 0 0,35-18-1,52 18 1,-17 0 0,-52 0-1,-19-18 1,1 18-1,35-17 1,35 17 0,-71 0-1,-34 0 1,-1-18 15,0 18-15,0 0-1,36 0 1,0-18 0,-54 18-1,1 0 1,-1 0 15,-17 18 79,0 0-95,0-1-15,0 1 16,-17 0-1,17 17 1,0 18 0,0 0-1,0 0 1,0-36-16,0 36 16,0 35-1,0-17 1,0 35-1,0-18 1,17 35 0,-17-70-1,18 53 17,0-35-17,-1-1 1,-17-17-1,0-18 1,18-17 0,-36-18 15,-17 0-15,0 0-1,-18 0 1,18 18-16,-18-18 15,-106 17 1,-35 1 0,-18 17-1,1-17 17,-1 17-17,18-17 1,17-1-1,-17 1 1,0-18 0,36 18-1,17-18 1,-36 0 0,-70 17-1,71-17 1,17 18-1,18-18 1,53 0 0,-53 18-1,35-18 1,-18 0 15,1 17-15,-53-17-1,-1 0 1,36 0 0,0 0-1,53 0 1,0 0 0,17 0-1,0 0 1,-34 0-1,52 0 1,-18 0 0,36 0-1,-18 0 1,0 0 15,18 0-15,-18 0-1,18 0 1,-36 0 0,0 0-1,18-17 1,36 17 0,-1-18 15,1 18-16,-19-18 1,19 1 0,-1-1-1,18 0 1,-18 18 0,18-17-1,0-1-15,0 1 16</inkml:trace>
  <inkml:trace contextRef="#ctx0" brushRef="#br0" timeOffset="198665.237">9031 11448 0,'0'0'0,"0"-18"31,0 0-15,0 1-1,0 34 79,0 1-94,0 0 16,0 17-16,0 18 15,35 17 1,-35-34-1,36 52 1,-19 18 0,1 0-1,17-18 1,-35 0 0,18-35-1,-1-36 1,-34-34 15,17-36-15,0 18-16,-18-54 15,18 37-15</inkml:trace>
  <inkml:trace contextRef="#ctx0" brushRef="#br0" timeOffset="200811.377">9049 11359 0,'0'-17'47,"17"17"-32,1 0-15,35 0 16,70-18 0,36 18-1,35-35 1,-141 35-1,71-18-15,123-17 32,-71 17-17,-17-17 1,-18 17 0,0 1-1,53-1 1,18 0-1,-1 1 1,-17 17 0,-17-35-1,-19 17 1,19-17 0,-1 17-1,71 0 1,-88 1-1,-36-1 17,1-17-17,17 17 1,18 1 0,35-1-1,-53 0 1,-18 1-1,-35-1 1,18 0 0,35 1-1,89-1 1,-72 0 0,-16 18-1,-37-17 1,-34 17-1,-18-18 17,-35 18-17,17 0 1,-18 0 0,1 0-1,0 0 16,-18 18 16,0-1-47,0 1 16,0 17 0,0 36-1,-18-1 1,-17 19-1,17-54-15,-17 71 16,17 0 15,1-1-15,17-16 0,-18-1-1,18-18 1,0 54-1,0-54 1,-18 19 0,18-19-1,-17 18 1,-1-35 0,0-17-1,-34-36 1,-1 17-1,-36-17 1,-69 0 15,-36 0-15,-89 0 0,72 35-1,-19-17 1,-17 17-1,-17 1 1,17-19 0,35 1-1,1 0 1,34-1 0,-34 1-1,-54-1 1,124-17-1,-106 18 1,53-18 0,35 18 15,36-18-15,17 17-1,18-17 1,-1 0-1,1 0 1,-18-17 0,18-1-1,0 0 1,0 1 0,17-1-1,1 1 1,-1 17-1,18 0 1,0 0 0,36 0 15,-19-36-15,1 19-1,-35-19 1,17 19-1,35 17 1,0 0 0,1 0-1,-19-18 1,-16 18 0,-1-18-1,35 18 1,18-17 46,0-1-46,0 1 0,0-1-16</inkml:trace>
  <inkml:trace contextRef="#ctx0" brushRef="#br0" timeOffset="202725.45">2646 12330 0,'0'-18'15,"0"0"1,0 1-1,0-1 360,-18 18-312,1 0-16,17-18-47,0 1 15,0-1 1,0 0 15,17 18-31,-17-17 16,0-1 0,18 1-1,-18-1 1,0 0-16</inkml:trace>
  <inkml:trace contextRef="#ctx0" brushRef="#br0" timeOffset="203024.909">2646 12083 0,'17'0'16,"-34"0"-1,34 17 32,-34-17-31,-1 36-1,1-19-15,-36 36 16,17 35 0,-17 0-1,53-17 1,0 17 0,36-35-1,70-18 1,-1-35-1,1-35 1,-53 0 0,0-18-1</inkml:trace>
  <inkml:trace contextRef="#ctx0" brushRef="#br0" timeOffset="203508.742">2910 11977 0,'0'0'16,"-17"-18"-1,-1 36 17,18-1-32,0 54 15,0 52 1,18-17-1,-1 18 1,-17-36 0,0-35-1,18-35 1,-18-36 15,0-17-31,0-71 16,35 0 15,-35 71-31,53-18 16,18 70-1,17 72 1,0-1 0,-17-18-1,-54-34 1,1-1-1,-18-70 17</inkml:trace>
  <inkml:trace contextRef="#ctx0" brushRef="#br0" timeOffset="203840.079">3492 12330 0,'0'0'0,"18"17"32,0 36-17,-18-18 1,0 18 0,0-17-1,0-54 16,0 0-15,0-35 0,0 18-16,0-35 15,17-1 1,1 36 0,17 17-1,1 18 1</inkml:trace>
  <inkml:trace contextRef="#ctx0" brushRef="#br0" timeOffset="204156.054">3775 12224 0,'0'17'16,"0"1"0,-18 17-1,18 1 1,-18 52-1,18-53 1,18-17-16,35 17 16,18-17-1,-19-36 1,-34-35 0,-18-35-1,-70-36 1,17 89 15,0 35-15,53 18-1,0-1-15</inkml:trace>
  <inkml:trace contextRef="#ctx0" brushRef="#br0" timeOffset="204672.383">4022 12471 0,'0'0'0,"17"17"16,-17 1-1,-17-53 32,-1-1-47,-17-17 16,17 1-1,18 34 17,35 18-17,-17 18-15,53 34 16,-19-16 0,-34-19-1,-18-34 16,0-1-15,0-35 0,0 18-16,18-36 15,-1 36 1,54 35 0,-18 71-1,-35-54-15,-1 36 16,-17 18-1,18-1 17,-18-34-17,-18-54 1</inkml:trace>
  <inkml:trace contextRef="#ctx0" brushRef="#br0" timeOffset="205006.277">4463 12330 0,'0'17'31,"17"-17"16,-17-17-47,18-19 16,-18 19-16,0-19 31,0 1-31,-35 53 47,-1 52-31,36-52-16,0 70 15,18-17 1,35-36-1,-18-35 1,-17 0-16</inkml:trace>
  <inkml:trace contextRef="#ctx0" brushRef="#br0" timeOffset="205403.958">4762 12065 0,'0'-18'0,"0"36"0,-17-36 15,-36-17 1,18 35 0,17 18-1,18 52 1,0 36 0,35-35-1,18 105 16,-53-123-31,18 0 32</inkml:trace>
  <inkml:trace contextRef="#ctx0" brushRef="#br0" timeOffset="205721.495">4657 12083 0,'0'0'0,"-18"-89"16,18 1 0,35 35-1,18 53 1,-18 18-16,36 53 16,17 34-1,-35 19 1,-18-18-1,-17-1 1,-18-16 15,-53-19-15,-17-34 0,-19-36-1,19 0 1,52-18-1</inkml:trace>
  <inkml:trace contextRef="#ctx0" brushRef="#br0" timeOffset="206087.679">5168 12382 0,'18'-17'15,"-1"17"1,36 17 0,-17 36-1,-1-17 17,-35-1-17,0-17 1,0-1-1,-18-34 1,18-19 0,-17-34-1,17-36 1,17 0 0,1 71-16,0 0 15,-1-18 1</inkml:trace>
  <inkml:trace contextRef="#ctx0" brushRef="#br0" timeOffset="206253.641">5450 12171 0,'18'17'0,"-36"-34"0,36 52 0,-18 0 16,0 1 0,18 52-1,-18-53 1,0 0-1</inkml:trace>
  <inkml:trace contextRef="#ctx0" brushRef="#br0" timeOffset="206387.975">5415 12065 0,'0'-35'0,"0"70"0,0-123 16,0 70-16,-18-17 15,18 53 17</inkml:trace>
  <inkml:trace contextRef="#ctx0" brushRef="#br0" timeOffset="206718.604">5680 12277 0,'0'17'0,"0"-34"0,17 70 16,19-1-1,-19-34 1,19 35 0,-19-18-1,1-17 1,-1-36-1,1-17 1,0-53 0,-1-18-1,-17 18 1,0 17 15,0 54-15</inkml:trace>
  <inkml:trace contextRef="#ctx0" brushRef="#br0" timeOffset="207035.394">6050 12241 0,'0'18'16,"18"-18"15,-1-18-15,-17-17-1,18-18 1,-18 0 0,-18 36-1,-17 17 1,0 53 15,17 17-15,18 1-1,35-1 1,-35-52-16,53 17 16,36-17-1,-54-18-15</inkml:trace>
  <inkml:trace contextRef="#ctx0" brushRef="#br0" timeOffset="207336.267">6368 12277 0,'0'0'15,"17"0"-15,1 0 16,0 35 0,17 18-1,-35 0 1,0-18 15,0-53 0,0 1-15,-18-36 0,1-53-1,17-17 1,0 17 0,35 35-1,-35 54-15</inkml:trace>
  <inkml:trace contextRef="#ctx0" brushRef="#br0" timeOffset="208267.054">9842 11695 0,'0'0'16,"-35"-18"-16,18 18 16,-1-18-1,0 18 1,18 18 15,0 0-31,18 52 16,17 36-1,-17 17 1,17 1 0,-17-54-1,-18-34 1,0-19 15,-36-70-15,19 18-16,17 18 0</inkml:trace>
  <inkml:trace contextRef="#ctx0" brushRef="#br0" timeOffset="208433.65">9737 11659 0,'0'-17'0,"0"34"0,0-52 16,35-53-1,35 53 1,19 17 0,-36 18-1,-18 0 1</inkml:trace>
  <inkml:trace contextRef="#ctx0" brushRef="#br0" timeOffset="208584.652">9790 11836 0,'0'0'0,"0"17"15,35 1 1,18-18 0,-36 0-16,72-18 15,-19-17 1</inkml:trace>
  <inkml:trace contextRef="#ctx0" brushRef="#br0" timeOffset="208766.387">10248 11765 0,'0'0'0,"0"35"16,0 1 0,0 17-1,0 52 16,0-87-31,0 0 32,0-36-32</inkml:trace>
  <inkml:trace contextRef="#ctx0" brushRef="#br0" timeOffset="208865.406">10248 11606 0</inkml:trace>
  <inkml:trace contextRef="#ctx0" brushRef="#br0" timeOffset="209199.408">10336 11818 0,'0'0'0,"18"35"16,17 1 0,1 17-1,-19 17 1,-17-17 0,18 0-1,-18-71 16,-18-52-15,-17-36 0,35 0-1,0 35 1,0 19 0,35 34-1</inkml:trace>
  <inkml:trace contextRef="#ctx0" brushRef="#br0" timeOffset="209531.487">10548 11818 0,'0'18'16,"0"-36"-16,0 71 16,18-53-1,17 0 1,-17-18-1,-18-35 1,0 0 0,-18 53 15,18 18-15,-18 35-1,18 18 1,36-18-1,-1-36 17,-17-17-32,52-17 15,-17-1-15</inkml:trace>
  <inkml:trace contextRef="#ctx0" brushRef="#br0" timeOffset="209914.469">10954 11589 0,'0'0'0,"-18"0"0,0 0 16,18-18-1,0 0 17,0 1-17,0-1-15,0 1 16,-35-1-1,0 18 1,-18 18 15,35 34-15,18 37 0,18 34-1,0-88-15,-1 107 16,1-19-1,0-35 1,-18-35 0,-36-71-1</inkml:trace>
  <inkml:trace contextRef="#ctx0" brushRef="#br0" timeOffset="210062.888">10866 11853 0,'0'0'0,"17"-17"31,18-1-15,-17 18-16,70-35 16,-35 17-16</inkml:trace>
  <inkml:trace contextRef="#ctx0" brushRef="#br0" timeOffset="210348.167">11183 11712 0,'35'-17'15,"-70"34"1,53-34 0,-36 17-16,-35 17 15,0 36 1,18 18 0,35-1-1,70-17 1,-17-53-1,-17 0 1,52-17 0,-53-36-16,-35-36 31,-53 19-15,-17 35-1,-19 17 1,72 18-1</inkml:trace>
  <inkml:trace contextRef="#ctx0" brushRef="#br0" timeOffset="210596.519">11695 11642 0,'0'0'0,"17"-18"16,-34 36 31,-1-1-47,0 1 0,-52 35 31,52-36-31,-52 54 16,-1 0-1,36-18 1,17-53-16</inkml:trace>
  <inkml:trace contextRef="#ctx0" brushRef="#br0" timeOffset="210797.112">11501 11747 0,'17'-17'0,"-34"34"0,34-52 16,-17 53-1,18 35 1,17 17-1,18 19 1,-35-72-16,35 18 31,-1-52-15,-34 17-16</inkml:trace>
  <inkml:trace contextRef="#ctx0" brushRef="#br0" timeOffset="211045.518">11994 11448 0,'0'0'0,"-17"-36"15,-1 19 1,1 34 0,17 54-1,0 52 1,0-34-1,0-1 1,0-18 0,0-34-1</inkml:trace>
  <inkml:trace contextRef="#ctx0" brushRef="#br0" timeOffset="211378.479">11889 11518 0,'0'-35'0,"0"70"0,0-158 15,17 52 1,36 71 0,18 18-1,17 70 1,-18 0-1,-34 18 1,-36 0 0,-36-18 15,1-17-15,-35-18-1,-1-36 1,36 1-1,0-18 1,17-18-16</inkml:trace>
  <inkml:trace contextRef="#ctx0" brushRef="#br0" timeOffset="211961.131">12453 11659 0,'0'0'15,"0"-17"-15,18 17 16,-18 17 15,0 1-15,0 0-16,0 34 31,0-16-15,0-19-16,0 1 15,0-36 17,0 1-17,17 17 1,-17-18 0,0 0-1,-17 18 1,-1 0 46,18-17 1,0-1-48,0 1-15,0-1 16,0-17 0,0 17-16,18-35 15,-1 18 1,1 35 0,0 0-1,17 0 1</inkml:trace>
  <inkml:trace contextRef="#ctx0" brushRef="#br0" timeOffset="212208.497">12771 11571 0,'0'18'15,"0"-1"1,0 1-16,0 0 16,0-1-1,0 36 1,0-18 0,-18-17-1</inkml:trace>
  <inkml:trace contextRef="#ctx0" brushRef="#br0" timeOffset="212366.358">12735 11483 0,'0'-35'0,"0"70"16,0-88-16,0-18 15,-17 54 1,17 34 15</inkml:trace>
  <inkml:trace contextRef="#ctx0" brushRef="#br0" timeOffset="212727.856">13000 11571 0,'17'35'31,"1"-17"-31,-18 17 16,0-17-16,35 17 16,-17 18 15,0-35-16,-1-18 1,19-18 0,-19-35-1,1-17 1,-18-1 0,18 1-1,-18 34 1,0 1-1</inkml:trace>
  <inkml:trace contextRef="#ctx0" brushRef="#br0" timeOffset="213059.362">13370 11536 0,'18'0'15,"-36"0"-15,54 0 31,-19 0-15,-17-18 0,18-17-1,-18-18 1,0 18 0,-18 35-16,-17 0 15,-18 53 1,35 17-1,18 1 1,18-1 0,35-17-1,0-35 1,-36-18-16</inkml:trace>
  <inkml:trace contextRef="#ctx0" brushRef="#br0" timeOffset="213458.265">13670 11501 0,'0'0'0,"0"-18"16,0 36 0,-18 17-1,18 0 1,0-17-1,-17 17 1,17-17 0,-18 17-1,1 0 1,17-17 0,0-36 30,0 1-30,17-19 0,1-34-1,17-36 1,-35 35 0,18 36-1</inkml:trace>
  <inkml:trace contextRef="#ctx0" brushRef="#br0" timeOffset="214557.504">16034 10777 0,'0'0'0,"0"-35"31,0 17-15,0 1 0,0 34 30,0 1-46,0 35 16,0 35 0,0 36-1,0-1 1,17 18 0,1-17-1,-18-1 1,18 1-1,-18-19 1,0 19 15,0-89-31,17 71 16,1-18 0,-18-17-1,0-54 1,0-34 15,0-18-15,0 17-16,0-70 15,18-36 1,-1 71-16</inkml:trace>
  <inkml:trace contextRef="#ctx0" brushRef="#br0" timeOffset="-213276.799">16051 10724 0,'0'0'0,"0"-17"15,18 17 32,0 0-47,70-18 31,35 18-15,-70 0-16,106 0 16,17 0-1,54 0 1,52 0-1,35 0 1,54-17 0,-195-1-1,18 0 1,0 1 0,-17 17-1,34-36 1,19 36-1,-1-17 1,18 17 15,-88-18-15,17 0 0,0 1-1,36 17 1,-36 0-1,36-36 1,-88 19 0,-54-1-1,1 1 1,-18 17 0,-36 0-1,-17 17 63,0 1-62,0-1 0,-17 19-1,-1 34 1,-17 1-1,-1 52 1,1 1 0,0 17-1,0 0 1,-1-17 0,19-19-1,-1 1 1,-17-35-1,-1-36 1,1-17 0,18-18-1,-54 17 1,-35-17 0,-17 0-1,-36 0 1,-17 0-1,-18 18 1,-89 0 0,36-1-1,0 1 1,-17-18 0,35 0-1,17 17 1,0 1-1,18 0 1,18-1 15,-18-17-15,-18 18 0,36-18-1,-1 18 1,107-18-16,-89 0 15,0 17 1,1 1 0,-1 0-1,35-18 1,1 17 0,17-17-1,0 0 1,0 18-1,36-18 1,-1 0 0,54 0 15,-1 0-15,88-53 15,-17 18-31</inkml:trace>
  <inkml:trace contextRef="#ctx0" brushRef="#br0" timeOffset="-212376.896">16845 11024 0,'-18'0'94,"1"0"-78,17-17-16,-18 17 15,-35 0 1,18 0 0,0 0-1,17 0 1,0 17 0,1 19-1,17 16 1,-18 1-1,18 18 1,-17-18 0,17-35-16,0 52 31,0-17-15,0 0-1,0-18 1,17 18-1,18-35 1,1-1 0,-1 1-1,18-18 1,0-18 0,0-17-1,0-35 1,-53 17-1</inkml:trace>
  <inkml:trace contextRef="#ctx0" brushRef="#br0" timeOffset="-212210.175">16563 11307 0,'0'0'0,"0"17"16,18-17 15,52 0-15,1-35-1,-1 17-15</inkml:trace>
  <inkml:trace contextRef="#ctx0" brushRef="#br0" timeOffset="-211578.49">17304 11289 0,'0'0'16,"-18"-18"15,-17 1-16,-36 17 1,1 0 0,-1 17-1,18 36 1,36 18 0,17-18-1,53-18 1,-36-17-16,54-18 15,35 0 1,-54-53 0,-16-18-1,-1-52 1,-17-19 15,-18 1-15,0 53-1,0 71 1,-18 34 0,0 54-1,18 17 1,18 18 0,0 0-1,-1-36 1,-17 1-1,0-18 1,18-36 0,17-17-1,0-17 1</inkml:trace>
  <inkml:trace contextRef="#ctx0" brushRef="#br0" timeOffset="-211028.62">17851 11183 0,'0'-35'16,"-18"17"-1,-35 18 1,-18 0 0,19 35-1,-1 18 1,35 0-1,53-17 1,36-19 0,-18-34-1,-18-19 1,-17-17 0,-18 18 15,0 17-16,0 36 1,-18 17 0,18 1-16,-18 52 15,18 35 1,0-17 0,18 0-1,-18-18 1,0-35-1,-53-53 17,0-35-17,0-18 1,36-18 0,52-17-1,0 53 1</inkml:trace>
  <inkml:trace contextRef="#ctx0" brushRef="#br0" timeOffset="-210680.157">18009 11289 0,'18'0'47,"0"0"-47,-18-18 15,35-17 1,-18 17 0,1-35-1,-18 36-15,0-19 16,-18 36 0,-34 36 15,16 34-16,36 1 1,0-18 0,53 0-1,18-36 1,-18-34 0,-18-1-16</inkml:trace>
  <inkml:trace contextRef="#ctx0" brushRef="#br0" timeOffset="-210396.399">18362 10936 0,'0'-18'16,"0"36"-16,-18-71 0,18 36 16,-17 17-1,-1 88 16,1 0-15,17 35 0,0-17-1,17-18 1,1-17 0,-18-53-1,17-18 1,-17-18-16</inkml:trace>
  <inkml:trace contextRef="#ctx0" brushRef="#br0" timeOffset="-210047.53">18362 10901 0,'0'0'0,"0"-88"15,0 17 1,18 53-1,35 36 17,17 35-17,-35-18-15,1 36 16,34 88 0,-52-36-1,-18-17 1,-35-36-1,-36 19 1,18-72 0,-17-17-1,17 0 1,35-17 0,0-36-1</inkml:trace>
  <inkml:trace contextRef="#ctx0" brushRef="#br0" timeOffset="-209680.488">18838 11254 0,'0'0'0,"18"-18"31,0 18-16,-1 35 1,1 18 0,0 0-1,-18 0 1,-18-35 0,18-1-16,-18-17 15,-17 0 1,17-35 15,18 0-15,18-53-1,17-1 1,-17 72-16,17-54 16,0 18-16</inkml:trace>
  <inkml:trace contextRef="#ctx0" brushRef="#br0" timeOffset="-209515.171">19121 11077 0,'17'35'16,"1"36"0,-53-177-16,70 283 15,-35-107 1,0-35 0,0 1-1,-18-36 1,18-18-1</inkml:trace>
  <inkml:trace contextRef="#ctx0" brushRef="#br0" timeOffset="-209382.116">19121 11024 0,'0'-35'16,"0"70"-16,0-158 15,0 88 1,0 17-1</inkml:trace>
  <inkml:trace contextRef="#ctx0" brushRef="#br0" timeOffset="-209049.564">19367 11148 0,'18'70'32,"-18"-52"-32,18 17 15,-1 36 1,19-36 0,-36 0-1,35-35 1,0-17-1,-17-19 1,17-34 0,-17-1-1,-18 1 1,0 34 0,17 19-16,1-18 15</inkml:trace>
  <inkml:trace contextRef="#ctx0" brushRef="#br0" timeOffset="-208700.196">19844 11130 0,'0'18'0,"17"-18"32,1 0-17,0 0 1,-1-36-1,1 36-15,-18-35 16,0 0 0,0-18-1,-35 35 1,17 54 0,-17 52-1,17 0 1,18 0-1,18-17 1,17-18 15,0-36-15,18-17-16</inkml:trace>
  <inkml:trace contextRef="#ctx0" brushRef="#br0" timeOffset="-208400.095">20179 11112 0,'0'0'0,"0"53"16,0 0 0,-18 18-1,1-18 1,-1-18-1,0-35 17,18-18-17,0-17 1,0 0-16,36-71 16,17-35-1,35 0 1,-18 70-16</inkml:trace>
  <inkml:trace contextRef="#ctx0" brushRef="#br0" timeOffset="-205488.809">4798 11624 0,'-18'0'15,"0"0"1,18 18 31,-17-18-31,17 17-16,-18-17 31,36 0 31,-18-17-62,17-1 16,36-17 0,0-1-1,-35 19 1,53-36-1,-1 18 1,1-18 0,-1 0-1,18-18 1,1 1 0,-19-1-1,1 1 1,-36 34-1,36-52 1,-1 0 0,1 0-1,-18 0 1,-18 35 0,0 17 15,0-17-16,1 18 1,-1 0 0,0 17-1,0-35 1,1 18 0,17-18-1,17 18 1,-34 17-1,-1 1 1,-18-1 0,1 0-1,0 1 1,-1 17 93,-17-18-109,-17 18 94,17-18-94,-18 18 0</inkml:trace>
  <inkml:trace contextRef="#ctx0" brushRef="#br0" timeOffset="-205139.044">6297 10142 0,'18'0'16,"-36"0"46,0 0-62,1 0 16,-36 18 0,35-18-16,-52 35 15,-1 1 1,1-1-1,-1 18 1,18-18 0,18-17-1,17-1 1,1 1 0,17-36 30,0 1-46,17-1 0</inkml:trace>
  <inkml:trace contextRef="#ctx0" brushRef="#br0" timeOffset="-204606.424">6315 10142 0,'17'0'31,"-17"-17"-31,0 34 78,0 1-62,0 0-16,0-1 15,0 36 1,18 0-1,0 35 1,17-17 0,-17-1-1,17 1 1,-35-36 0,0-17-1,0-36 16,0 1-15,0-19 0,0 19-16</inkml:trace>
  <inkml:trace contextRef="#ctx0" brushRef="#br0" timeOffset="-202825.136">10654 11165 0,'0'18'16,"0"0"30,0-36 33,0 0-64,0 1-15,0-1 16,0-52-1,-18 34-15,18-34 16,0-71 0,-35-18-1,0 35 1,17 19 0,-17 34-1,17 0 1,0 19-1,18-1 17,-17 17-17,17 19 1,0-1 0,-18 0-1,18 36 204,0 0-219,0-1 16,-35 36-1,17 18 1,-17 17-1,0 0 1,17-17 0,18-36-1,0-17 1,0-36 15,0-17-15,0 17-16,18-17 15,17-71 1,-17 35 15,-1 19-15,-17-1 0,0 17-1,0 19 1,18 17 15,-18 17-15,35 36-1,0 18 1,18-1 0,0-17-1,-35-35-15,35 35 16,0-18-1,-36-17 1,1-18 0,-18-18 15,0-52-15</inkml:trace>
  <inkml:trace contextRef="#ctx0" brushRef="#br0" timeOffset="-200311.439">16616 10707 0,'-18'0'31,"1"0"16,-1 0-32,0-18 1,1 18 0,-1 0-1,18-17-15,-18 17 16,1 0-16,-19-36 15,19 19 1,-36-1 0,0-17-1,0 17 1,-18-17 15,-34-1-15,16 1-1,1 18 1,0-19 0,-18 19-1,0-19 1,1 19 0,16-1-1,-16-17 1,-1 17-1,-18 1 1,18-1 0,36 18-1,-36-18 17,0 1-17,-17-1 1,-18 0-1,17 18 1,1-17 0,-36-1-1,35 0 1,19 1 0,-1-1-1,0 1 1,18-1-1,0 0 1,-18 18 0,35-17-1,-17 17 1,-18-18 15,18 0-15,-18 1-1,53 17 1,-17-18 0,-19 0-1,1 18 1,-18-17 0,-35-1-1,35 0 1,54 18-1,-1-17 1,0 17 0,0 0-1,-18 0 1,1-18 0,-1 1 15,18 17-16,0 0 1,0-18 0,0 18-1,18 0 1,18 0 15,-1 0-15,0-18-1,1 18 1,-1 0 0,0 0-1,-17-17 1,17 17 0,1 0-1,17-18 79,17 18 0,1 0-94,0 18 0,-1-1 15,36 19 1,18 34 0,-1 1-1,-17-18 16,-17 0-15,-1 17 0,0-17-1,-17-18 1,-1 1 0,-17-19-16,18-17 15,-18 18 1,0-36 46,-18 18-62,1-88 16,17 53 0</inkml:trace>
  <inkml:trace contextRef="#ctx0" brushRef="#br0" timeOffset="-199664.705">11571 9719 0,'0'0'0,"-18"18"16,1-1 0,-1-17 15,18 18-31,18-18 78,-1 0-78,1-18 16,17 18-16,-17-17 0,105-19 15,1 1 16,17 0-15,-35 17 0,-53 1-1,-53-1 32,0 0-31</inkml:trace>
  <inkml:trace contextRef="#ctx0" brushRef="#br0" timeOffset="-194505.282">212 7073 0,'17'0'0,"-17"-17"31,18 17 1,-18 17 61,0 1-93,0-1 16,0 1-16,0 17 16,0 1-16,0 69 15,35 19 1,-17 17 0,17 18-1,-35-53 1,18-36 15,-1-17-15,-17-18-1,0-52 32,0-1-31,0-35-1,0 18-15,0-71 16</inkml:trace>
  <inkml:trace contextRef="#ctx0" brushRef="#br0" timeOffset="-192625.013">265 7091 0,'0'0'0,"-18"0"16,36 0 31,-1 0-32,1 0-15,35 0 16,106-18 0,-36 1-1,-70 17-15,141-18 16,18 0 15,-36 1-15,-53-1-1,177-17 1,-53 17 0,0 18-1,-35-18 1,-18 18-1,-18-17 1,36 17 0,-124-18-1,71 18 1,0-17 0,-18 17-1,-18-18 1,-17 18 15,-53-18-15,18 18-1,-1 0 1,1-17 0,-18 17-1,-18 0 1,-18-18-1,36 18 1,-35 0 0,0 0-1,-18 18 110,0-1-109,0 1 0,0 17-1,0 18 1,0 18-1,0-1 1,17 36 0,1 0-1,-18-89-15,18 89 16,-18-17 0,0-1-1,0-18 1,0-17 15,0-18-15,0-17-1,0 0 17,-18-18-1,0 0-31,1 0 15,-19 0-15,-34 17 16,-36 1 0,-17 0-1,-36-1 1,-35 1 0,-18 0-1,-17-18 1,105 0-1,1 0 1,-1 0 15,-17 17-15,-17 1 0,52-1-1,-71 1 1,19 17-1,-1-35 1,0 18 0,36-18-1,-1 18 1,54-1 0,-1-17-1,-17 18 1,0 0-1,-1-18 1,36 17 15,1-17-15,-37 0 0,19 18-1,-1-18 1,18 0-1,0 0 1,18 0 0,0 0-1,0 0 1,-18 0 0,0 0-1,35 0 1,18-18-1</inkml:trace>
  <inkml:trace contextRef="#ctx0" brushRef="#br0" timeOffset="-190461.331">459 7391 0,'17'0'0,"-17"-18"15,18 18 1,-18-18 0,0 36 109,0 0-125,0-1 15,0 1 1,18 0 0,-1-1-16,1 36 15,17 18 1,-17-18-1,-1 0 1,1-1 0,0-16-1,-18-19 63,-18-17-78,0 0 16,-52 0 0,17-17-1,0-36 1</inkml:trace>
  <inkml:trace contextRef="#ctx0" brushRef="#br0" timeOffset="-190228.258">300 7373 0,'0'-18'16,"0"36"-16,0-53 15,0 17 1,35 0-1,18 1 1,0-18 0,0-1-1</inkml:trace>
  <inkml:trace contextRef="#ctx0" brushRef="#br0" timeOffset="-189580.528">935 7567 0,'0'0'0,"0"-18"16,-35 1 15,17 17-16,-35 0 1,18 35 0,35-17-16,0-1 15,0 54 1,35-18 0,18-36-1,0-17 16,-18-17-15,-17-18 0,-18-54-1,0 19 1,-18 52 0,18 36 15,0 17-16,35 18 1,-35-35-16,36 17 16,-19-17-1</inkml:trace>
  <inkml:trace contextRef="#ctx0" brushRef="#br0" timeOffset="-189213.011">1111 7514 0,'0'0'0,"0"-17"15,18 17 17,0 17-17,-1 18 1,18 18-1,-17-17 1,0-1 0,-18-17-1,17-18 1,-17-36 0,0-17-1,0-35 1,0 18-1,0 34 17,0 19-17</inkml:trace>
  <inkml:trace contextRef="#ctx0" brushRef="#br0" timeOffset="-188780.442">1358 7391 0,'0'-18'15,"18"18"-15,-18 18 47,-18-18-47,18 17 0,-17 36 16,17-17-1,0-19 1,0 18 0,35-35-1,-18 0 1,1-17 0,-18-36-1,0 18 1,0 17-1,0 36 17,18 17-17,-1 0 1,19 18 0,-19-35-1,1-18-15,0 0 16</inkml:trace>
  <inkml:trace contextRef="#ctx0" brushRef="#br0" timeOffset="-188348.341">1729 7320 0,'-18'-35'31,"18"17"-31,-18 18 16,1-17 0,-1 17-1,0 17 1,-17 18 0,35 18-1,0 18 1,18-18-1,35 0 17,-36-36-32,1 19 15,17-19 1,-17-17 0,-18 18-1,-18-18 1,-35 18-1,0-18 1,18 0 0</inkml:trace>
  <inkml:trace contextRef="#ctx0" brushRef="#br0" timeOffset="-187966.927">1905 7391 0,'0'0'0,"0"-18"15,18 0 1,-18 1 0,-18 17 30,0 0-46,1 17 16,-19 19 0,1 17-1,35 0 1,0-18-16,0 18 16,35-18-1,18 0 1,18-17-1,-1-18 1,-17-35 15,-35-1-31</inkml:trace>
  <inkml:trace contextRef="#ctx0" brushRef="#br0" timeOffset="-187649.403">2117 7391 0,'0'0'15,"17"0"17,-17 17-32,18 19 15,0 34 1,-18-17 0,0-18-1,0-17 1,-18 0-1,18-36 1,0-35 15,0-17-15,35-19 0,0 19-1,-17 34 1,0 19-16</inkml:trace>
  <inkml:trace contextRef="#ctx0" brushRef="#br0" timeOffset="-187484.386">2328 7320 0,'18'18'0,"-18"17"16,18 0 0,-71-141-16,123 265 15,-123-300-15,106 300 0,-53-141 16,0-1-16,0 1 15,-17-18 17</inkml:trace>
  <inkml:trace contextRef="#ctx0" brushRef="#br0" timeOffset="-187033.231">2522 7338 0,'36'0'31,"-1"35"-15,-17 36-1,-1-1 1,1-17-1,-1 53 1,1-71-16,0 53 16,-18 1-1,0-37 1,0-34 0,-18-53 15,0 0-31</inkml:trace>
  <inkml:trace contextRef="#ctx0" brushRef="#br0" timeOffset="-186784.328">2575 7250 0,'0'0'0,"0"-18"0,18 0 31,0 18-31,17 18 15,-18 0 1,1 52 0,-18 18-1,-18-35 1,-34 18 0,16-54-1</inkml:trace>
  <inkml:trace contextRef="#ctx0" brushRef="#br0" timeOffset="-186484.55">2734 7038 0,'0'0'0,"0"-18"16,0 1-1,18 52 17,-1 0-17,-17-17-15,36 88 16,-19-1 0,1-16-1,-1-1 1,1 0-1,-18-70 1</inkml:trace>
  <inkml:trace contextRef="#ctx0" brushRef="#br0" timeOffset="-186335.091">2840 7302 0,'0'18'0,"0"-71"16,0 88-16,0-87 0,0 16 15,0 19 1,35-1 0,0 0-1,-17 1-15</inkml:trace>
  <inkml:trace contextRef="#ctx0" brushRef="#br0" timeOffset="-185753.777">3087 7056 0,'0'17'31,"17"-17"-31,1 0 31,17-35-15,-35 17-16,18 1 15,-36-19 1,-17 36 0,-18 0-1,0 53 1,36 0-1,17 0 1,17 0 0,54-18 15,-1-17-15,-17-18-1,-53 18 1,-35 17-1,0 35 1,17 1 0,18-36-1,0 18 1,18-18 0,35-17-1,17-18 1,18-35-1,-52-18 1</inkml:trace>
  <inkml:trace contextRef="#ctx0" brushRef="#br0" timeOffset="-185519.359">3528 7144 0,'0'0'16,"-18"0"-16,0 0 15,1 17 1,-1 19 0,1 34-1,-19 1 1,1 17 0,17-53-1,1 1-15,-1-1 16,-17-35-1</inkml:trace>
  <inkml:trace contextRef="#ctx0" brushRef="#br0" timeOffset="-185336.277">3298 7338 0,'18'-18'0,"0"0"16,-54 71-1,89-70 1,-106 17-16,142 53 15,-54-18 1,-35-17-16,53 17 16,-18-17-1,0-18 1</inkml:trace>
  <inkml:trace contextRef="#ctx0" brushRef="#br0" timeOffset="-184954.385">3739 7267 0,'0'0'0,"-17"0"0,34 0 32,-17-17-17,18 17-15,0-18 31,-18 0-31,0 1 16,0-1 0,-18 0-1,-17 36 1,17 53 0,18-1-1,18-17 1,-1 0-1,36-18 1,0-35 0,-17-17-1,-19-1 1</inkml:trace>
  <inkml:trace contextRef="#ctx0" brushRef="#br0" timeOffset="-184655.039">4004 7161 0,'-18'-17'31,"1"17"-15,17 17-1,-36 36 1,19 18-1,17-18 1,0-36-16,0 19 16,53 17-1,0-36 1,0-17 0,-18-35 15,-35 0-31</inkml:trace>
  <inkml:trace contextRef="#ctx0" brushRef="#br0" timeOffset="-184220.035">4127 7108 0,'0'0'0,"-17"0"16,-1 0-1,18 36 16,0-19-31,0 54 16,18-18 0,17-18-1,18-17 1,-18-18 0,1-36-1,-19-34 16,-17-18-15,0 35 0,0 35-1,0 36 1,0 35 0,0 17-1,18-17 1,0-18-1,-1 1 1,1-36 0,17-36-1</inkml:trace>
  <inkml:trace contextRef="#ctx0" brushRef="#br0" timeOffset="-183956.124">4374 6897 0,'0'-35'16,"0"70"-16,-17-70 0,-1 17 15,18 36 17,0 34-17,18-16 1,17 34-1,-17-34-15,-1-1 16,1 53 0,0-53-1</inkml:trace>
  <inkml:trace contextRef="#ctx0" brushRef="#br0" timeOffset="-183308.353">4410 7056 0,'0'-18'15,"0"36"-15,17-54 16,19 1 0,-1 0-1,0 35 1,-35-18-1,18 18 1,-18 18 0,0 17-1,0 36 1,0-19 0,35 1-1,-17-35 16,17-18-15,0-18 0,-35-17-1,0-35 1,-35 17 0,35 0-1,0 35 1,35 18 15,18 18-15,-18 17-1,18 18 1,-17-18 0,-19 0-1,-17-52 32,-17-1-31,17-35-1,0-17 1,17-18 0,-17 17-1</inkml:trace>
  <inkml:trace contextRef="#ctx0" brushRef="#br0" timeOffset="-182629.187">2646 6597 0,'17'0'31,"1"0"0,-18 18-15,0-1-1,18 18 1,-18 1 0,17-1-1,-17-17 1</inkml:trace>
  <inkml:trace contextRef="#ctx0" brushRef="#br0" timeOffset="-182341.945">2505 6526 0,'0'0'16,"-18"-53"15,18 18-31,35 0 15,1 17 1,17 1 0,-36 17-1</inkml:trace>
  <inkml:trace contextRef="#ctx0" brushRef="#br0" timeOffset="-182175.195">2558 6791 0,'0'0'16,"17"0"-16,1 0 0</inkml:trace>
  <inkml:trace contextRef="#ctx0" brushRef="#br0" timeOffset="-181509.412">2469 6191 0,'0'0'0,"-17"0"0,-1 18 15,-17 17 1,0 18 0,35-35-1,-53 52 1,53 1 0,0 70-1,35-35 1,36-18-1,34 0 1,-16-17 0,16-36-1,1-35 1,-18-18 0,-17-17-1,-18-35 1,17-89-1,-70 53 1,-35-123 0,-53 88 15,-18 35-15,36 88-1,-54 53 1,-35 71-1,106-18-15</inkml:trace>
  <inkml:trace contextRef="#ctx0" brushRef="#br0" timeOffset="-180095.15">5838 9278 0,'-17'0'203,"17"-18"-187,-18 18 62,18-17-78,-17 17 31,17-18-31,-18-17 16,0 17-1</inkml:trace>
  <inkml:trace contextRef="#ctx0" brushRef="#br0" timeOffset="-179363.119">3687 7902 0,'17'0'16,"1"0"15,-1 0-15,-17 18-16,18-18 15,0 17 1,17 19 0,-17-19-1,-18 1 1,0 0-16,35 17 15,-17-35 1,-18 18-16</inkml:trace>
  <inkml:trace contextRef="#ctx0" brushRef="#br0" timeOffset="-179130.765">4075 8167 0,'0'0'0,"17"0"16,18 17-1,-17-17 17,-18 18-17,18 0 1,-1-1-1,-17 1 1</inkml:trace>
  <inkml:trace contextRef="#ctx0" brushRef="#br0" timeOffset="-178931.523">4339 8431 0,'0'0'0,"53"18"15,-35-18 1,-1 35 0,1-35-1,0 36 1,-18-19 15</inkml:trace>
  <inkml:trace contextRef="#ctx0" brushRef="#br0" timeOffset="-178748.339">4639 8661 0,'0'0'0,"0"17"0,35 1 16,-17 0 0,0-18-1,-1 17 1</inkml:trace>
  <inkml:trace contextRef="#ctx0" brushRef="#br0" timeOffset="-178601.468">4939 8837 0,'18'0'16,"-36"0"-16,53 0 0,-17 18 15,-1-18 17</inkml:trace>
  <inkml:trace contextRef="#ctx0" brushRef="#br0" timeOffset="-178432.28">5151 8961 0,'0'0'0,"17"17"16,1-17-1,-1 18 1</inkml:trace>
  <inkml:trace contextRef="#ctx0" brushRef="#br0" timeOffset="-178263.329">5327 9102 0,'35'17'15,"-70"-34"-15,88 52 0,-36-17 16,1-1 0,-18 1-1</inkml:trace>
  <inkml:trace contextRef="#ctx0" brushRef="#br0" timeOffset="-177367.146">3634 7955 0,'0'0'0,"17"0"94,-17 18-79,18-18-15,-18 17 0,35 36 16,0 18-1,1-1 17,34 36-17,-34-35 1,34 52 0,-35-52-1,-17-54 1,-36-34 15,-17-54-15</inkml:trace>
  <inkml:trace contextRef="#ctx0" brushRef="#br0" timeOffset="-177042.222">3669 7955 0,'0'0'16,"18"0"15,17-18-15,18 18-1,53-17 1,52 17-1,-105 0-15,88 0 16,-52 0 0,-19 0-1,-52 17 1</inkml:trace>
  <inkml:trace contextRef="#ctx0" brushRef="#br0" timeOffset="-175917.678">13494 6509 0,'0'0'0,"-18"-18"0,18 0 15,-18 1 17,1-1-17,17 1 1,-18 69 15,18 1-15,0-35-16,0 88 15,0-36 1,0 54 0,0 17-1,35 18 1,1-1-1,-36-87 1,0-53 0,0-36 15,0-35-15,0-53-1,-18 18-15</inkml:trace>
  <inkml:trace contextRef="#ctx0" brushRef="#br0" timeOffset="-174220.553">13458 6509 0,'0'0'15,"18"0"-15,0 0 16,35-18 0,0 0 15,35 18-31,106-17 31,17-1-15,54 1-1,0-1 1,-36 18 0,0-18-1,124 1 1,-35 17 0,-1-18-1,-70-17 1,-35-1-1,-18 19 1,17-18 0,160 35-1,-71 0 1,-18 0 15,-35-18-15,-36 0-1,1 1 1,17 17 0,-17-18-1,0-17 1,-36 17 0,-17 0-1,0 18 1,17 0-1,-105 0 1,-54 0 0,1 0-1,-18 18 79,0 0-78,0-1-16,-18 1 15,18 17 1,-35 18 0,35-18-16,-18 54 15,1 16 1,-1 19-1,-17 17 1,-1-17 0,-16-1-1,-1 71 1,17-71 0,1-34 15,0-36-16,17-18 1,-70-35 0,0 0-1,-124 0 1,0-18 0,-17 18-1,-53 0 1,-124 18-1,89-18 1,17 18 0,53-1-1,0 1 1,-18-18 0,-34 0 15,16 17-16,36 1 1,36 0 0,-1-18-1,-17 0 1,-36 0 0,18 0-1,124 0 1,-18 0-1,-18 0 1,-88 0 0,53-18-1,141 0-15,-35 18 16,0-17 15,35-1-31,35 18 31,-17-17-15,17-1 0,0-17-1,1-1 1,17 19 0,0-1 15,0 0-16,0 1 1,0-1 0,35-17-1</inkml:trace>
  <inkml:trace contextRef="#ctx0" brushRef="#br0" timeOffset="-173156.555">13899 6791 0,'18'0'15,"0"-18"-15,-1 1 16,-17-1 15,18 18-31,-18 18 47,0 17-31,-18 18-1,18-18-15,0 53 16,-17-17-1,17 17 1,0-53 0,-18-17-1,0-53 17,-17-53-17,18 52 1</inkml:trace>
  <inkml:trace contextRef="#ctx0" brushRef="#br0" timeOffset="-172974.182">13688 6773 0,'-53'-17'15,"106"34"1,-124-70 0,71 36-1,53-19 1,88-16-1,-35 52 1,0-18 0,-88 18-1</inkml:trace>
  <inkml:trace contextRef="#ctx0" brushRef="#br0" timeOffset="-172455.866">14340 6932 0,'0'0'0,"18"0"16,17-18 0,-35 1-16,0-1 15,0 1 1,-70 17-1,-18 17 1,17 18 0,36 18-1,52 0 1,54 0 0,70-35-1,-70-36 1,-36-35-1,-17-17 17,-18-1-17,0 36 1,-18 35 0,18 35-1,0 18 1,18 0-1,17 0 1,0 0 0,0-53-1,1-18 1</inkml:trace>
  <inkml:trace contextRef="#ctx0" brushRef="#br0" timeOffset="-172141.388">14905 6579 0,'0'0'0,"0"-17"15,0-36 1,0 88 15,0 0-15,-18 36-1,18 35 1,0-71-16,-17 53 16,-1 0-1,0-17 1,18-36 0,-17-35-1,17-17 1,0-1-1</inkml:trace>
  <inkml:trace contextRef="#ctx0" brushRef="#br0" timeOffset="-171823.809">14975 6809 0,'0'-18'0,"-17"53"31,34-52-31,-34-1 31,-19 18-15,1 35 0,18-17-1,-1 17 1,18 0 0,18 1-1,17-1 1,0 0-1,-17-35 1,-1 18-16,19-18 31,-19-18-15,1-17 0</inkml:trace>
  <inkml:trace contextRef="#ctx0" brushRef="#br0" timeOffset="-171359.542">15134 6862 0,'0'0'0,"18"-18"62,-18 0-46,17 1 0,-17-1-1,0-35 1,0 35-1,-35 18 1,0 18 0,-18 35-1,53 18 1,0-1 0,0-17-1,0-35-15,53 17 16,0-17-1,-18-36 1</inkml:trace>
  <inkml:trace contextRef="#ctx0" brushRef="#br0" timeOffset="-168929.267">15381 6914 0,'0'-17'62,"18"17"-62,-18-18 16,17 1-1,-17-1 1,0 0 0,-17 18 15,-1 0-31,0 0 15,1 0-15,-18 36 16,17-1 0,18 18-1,35-18 1,18 18 0,-18 0-1,-35-18 16,-17-35 1,-36 0-17,-18 0 1,18 0 0,36 0-16</inkml:trace>
  <inkml:trace contextRef="#ctx0" brushRef="#br0" timeOffset="-168348.12">15893 6756 0,'0'0'0,"17"0"15,1 0 1,0-36 0,17 1-1,-18 0 1,-17 0-1,0-36 1,-17 53-16,-36-17 16,-35 35-1,0 18 1,-1 52 0,72 18-1,34 36 16,19-71-15,87 88 0,-70-53-1,-35-17 1,-18-18 0,-71-36-1,1 1 1,-36-18-1,35 0 1,53-35 0,18 17-16</inkml:trace>
  <inkml:trace contextRef="#ctx0" brushRef="#br0" timeOffset="-167998.553">16245 6967 0,'18'-17'0,"-36"34"0,54-34 15,-36-1-15,17 0 16,-17 1 0,-53 17 15,0 17-16,-17 19 1,52-19-16,-17 19 16,35 34-1,18 18 1,35-35 0,35-35-1,-18-18 16,-17-53-15,-17 18-16</inkml:trace>
  <inkml:trace contextRef="#ctx0" brushRef="#br0" timeOffset="-167731.422">16457 6985 0,'18'-18'16,"-1"18"0,1 0-1,0 36 1,-89-54-16,142 53 0,-54 1 15,-17 34 1,0-35 0,0-52 31,0-1-47,0-17 15,0 17-15,18-52 16,35-1-1,0 18 17,-18 18-17</inkml:trace>
  <inkml:trace contextRef="#ctx0" brushRef="#br0" timeOffset="-167548.45">16845 6862 0,'18'35'0,"-18"-18"16,0 19-1,-18-124-15,36 229 16,-18-106 0,0 18-1,0-36 1,-18 1-16,0-18 16,1-35-1</inkml:trace>
  <inkml:trace contextRef="#ctx0" brushRef="#br0" timeOffset="-167416.123">16810 6862 0,'0'-18'16,"17"-53"-16,1 54 15,-18-36 1,-35 212-16,70-301 31</inkml:trace>
  <inkml:trace contextRef="#ctx0" brushRef="#br0" timeOffset="-166865.176">16880 6950 0,'0'17'15,"-17"1"1,17 0 0,0-1-1,0 1 1,17-36 15,1 1-15,17-19-1,-17-17 1,-18 1 0,0 34-16,-18 0 15,-52 36 1,34 17-1,36 36 1,0-1 15,18 1-15,0-1 0,35-34-1,0-19 1,17-17-1,1-53 1,-36 36-16</inkml:trace>
  <inkml:trace contextRef="#ctx0" brushRef="#br0" timeOffset="-166499.7">17268 6897 0,'0'0'0,"-17"0"15,34 0 17,1 0-17,17 0 1,18-18 0,-35-17-1,-18 17 1,0 1-16,-35-1 15,-18 18 1,-18 35 0,18 36-1,53-1 1,0-17 0,88 18-1,-17-36 1,17-35-1,-53 0 1</inkml:trace>
  <inkml:trace contextRef="#ctx0" brushRef="#br0" timeOffset="-166135.462">17639 7020 0,'-18'0'15,"-17"18"1,106-36-16,-142 54 15,124-72-15,-106 54 47,53-36-31,0 1-16,0-1 0,0-35 16,0 0-1,53 0 1,17 36-1,1 52 1,0 18 0,-54 35 15,-17-35-15,-17 17-1,-1-52 1</inkml:trace>
  <inkml:trace contextRef="#ctx0" brushRef="#br0" timeOffset="-165750.525">18150 6844 0,'0'-35'16,"0"17"15,-17 18 0,-1 0-15,-35 0 0,18 18-1,17-1-15,1 1 16,34 35-1,19 0 1,16 0 0,-16 0-1,-36-18 1,-36 0 0,1-35-1,-35 0 1,34 0-1,36-35 1</inkml:trace>
  <inkml:trace contextRef="#ctx0" brushRef="#br0" timeOffset="-165218.438">18397 6438 0,'0'0'0,"0"-17"16,0-19 0,0 19-16,-17 34 31,-1 54-15,0 35-1,1 17 1,17-35-1,0 1 1,0-54-16,0 18 16,0-18-1,0-53 32,0 1-31,0-19-1,17 19-15,19-36 16,17 18 0,0 35-1,-1 17 1,-34 36 0,-18 0-1,0 18 1,0-36-1,-18-17 1,1-18 0,17-18-1</inkml:trace>
  <inkml:trace contextRef="#ctx0" brushRef="#br0" timeOffset="-164886.074">18768 6773 0,'0'-17'16,"0"34"-16,-18-34 31,0 52-15,1-17-16,-1 52 16,1 1-1,34-18 1,18-36-1,18-17 1,-17-35 0,-36 0-1,0-36 17,-36 18-17,-17 18 1,-17 0-1,52 17-15</inkml:trace>
  <inkml:trace contextRef="#ctx0" brushRef="#br0" timeOffset="-164487.332">19156 6421 0,'0'0'0,"0"-18"0,0-17 16,17 35 0,-17 35 31,0-17-32,0 17-15,0 53 16,0 18-1,-17 0 1,-18-18 0,17 0-1,0-35 1,18-18 0,18-17-1,52-18 1,1-18-1,0-35 1,-54 18-16</inkml:trace>
  <inkml:trace contextRef="#ctx0" brushRef="#br0" timeOffset="-164337.273">19191 6738 0,'-35'-18'0,"17"18"31,89 18-31,-89-71 16,18 106-16,106-124 16,-53 36-1,-36 18-15</inkml:trace>
  <inkml:trace contextRef="#ctx0" brushRef="#br0" timeOffset="-163288.286">17057 5592 0,'0'0'0,"17"-18"16,-17 0 15,0 36 16,0 0-31,0-1-16,0 18 15,-17 18 1,17 0 15,0 0-15,0-18-1,0-52 17,-18-1-17,18 1-15,-17-19 0</inkml:trace>
  <inkml:trace contextRef="#ctx0" brushRef="#br0" timeOffset="-163056.192">16898 5468 0,'18'-18'16,"17"-17"-16,0-18 31,1 18-15,-19 35-16,1-18 15,35 18 1,-53 36 0,0-1-16</inkml:trace>
  <inkml:trace contextRef="#ctx0" brushRef="#br0" timeOffset="-162872.371">16863 5786 0,'0'35'0,"0"0"15,17 0 1,19-17 0,-72-177-16,89 318 0,0-159 15,-176-123-15,282 246 0,-107-123 16,37-18 15,-72-35-15</inkml:trace>
  <inkml:trace contextRef="#ctx0" brushRef="#br0" timeOffset="-162288.699">17022 5027 0,'0'0'0,"-36"0"0,-34 0 15,-1 35 1,18 18 0,0 18-1,0 17 1,18 18 15,17 17-15,18-17-1,36 71 1,34-72 0,18 1-1,18-35 1,18-18-1,-18-53 1,52-36 0,-34-52-1,-1-35 1,1-18 0,-54-53-1,-52 0 1,-106-36 15,-89 89-15,-105 53-1,35 88 1,36 53 0,34 53-1,124-71-15</inkml:trace>
  <inkml:trace contextRef="#ctx0" brushRef="#br0" timeOffset="-160743.565">10636 9049 0,'18'0'172,"-18"-18"-141,0 0 141,0 1-141,0-1 63,18 1-79,-1-1 1,1 0 0,-1 1-1,36-19 1,18-17-1,-36 1 1,-17 34-16,-18 0 0</inkml:trace>
  <inkml:trace contextRef="#ctx0" brushRef="#br0" timeOffset="-160443.657">11271 8572 0,'18'0'15,"0"0"1,-1 0-1,1 0 1,-1-17 0,1 17-16,17-18 15,-17-17 1,-18 17-16</inkml:trace>
  <inkml:trace contextRef="#ctx0" brushRef="#br0" timeOffset="-160243.363">11747 8361 0,'0'0'0,"53"-35"31,-17 35-15,-19 0-16,19-36 15,-1 19 1,18-19 0</inkml:trace>
  <inkml:trace contextRef="#ctx0" brushRef="#br0" timeOffset="-160060.594">12294 8132 0,'18'0'0,"17"-18"16,18 0 15,-18 1-31,36-1 32,-53 0-32</inkml:trace>
  <inkml:trace contextRef="#ctx0" brushRef="#br0" timeOffset="-159910.371">12665 7990 0,'0'0'0,"17"0"15,36-17 1,-17-1 0,-1-17-1,0 0 1</inkml:trace>
  <inkml:trace contextRef="#ctx0" brushRef="#br0" timeOffset="-159710.363">13088 7796 0,'0'0'16,"18"-17"-1,17-1 1,-17 0 0,17-17-1,-35 18 1</inkml:trace>
  <inkml:trace contextRef="#ctx0" brushRef="#br0" timeOffset="-158780.064">12929 7479 0,'0'0'0,"-88"18"31,70-1-15,18 1 15,18-18-15,17 0 0,54 17-1,34-17 1,-70 0-16,70 0 15,-34 0 1,-36 0 0,-1 0-1,-16-17 1,-1-1 0,0 18 15,-35 18 31,0-1-46,0 1 0,-17 0-16,-1-1 15,-17 54 1,-1 17-1,-16 0 1,-1 0 0,0-17-1,0 0 1,53-89 15</inkml:trace>
  <inkml:trace contextRef="#ctx0" brushRef="#br0" timeOffset="-158079.469">13353 7743 0,'-18'0'31,"18"-17"-15,-18 17-1,18-18 48,18 18-63,0-17 15,-1 17-15,36-36 16,-18 19 0,18-54-1,-35 53-15</inkml:trace>
  <inkml:trace contextRef="#ctx0" brushRef="#br0" timeOffset="-156866.747">5045 8361 0,'0'17'47,"0"1"-32,17 0-15,1 17 16,0 36 0,-1-19-1,-17-16 1,0-54 15,-17 18-31,-1-18 0</inkml:trace>
  <inkml:trace contextRef="#ctx0" brushRef="#br0" timeOffset="-156734.331">4939 8220 0,'0'-18'15,"-18"-17"-15,54 123 0,-54-123 0,0-36 16</inkml:trace>
  <inkml:trace contextRef="#ctx0" brushRef="#br0" timeOffset="-156218.253">5292 8467 0,'35'35'31,"-70"-70"-31,70 52 32,-53-34-32,-17-36 15,-18-18 1,53 18-1,0 18 1,53 35 15,-35 18-31,35 17 16,35 53 0,-53-53-1,-17-35 1,-36-53 15,18-17-15,0 17-1,18 35 1,35 18 0,17 36-1,-17 34 1,-35-35-16,-1 1 15,1 17 1</inkml:trace>
  <inkml:trace contextRef="#ctx0" brushRef="#br0" timeOffset="-155983.339">5786 8237 0,'17'0'16,"1"0"0,-18 53-1,35 35 1,-17 1 0,-18-1-1,17-71-15,1 72 16,-18-19-1,0-87 17</inkml:trace>
  <inkml:trace contextRef="#ctx0" brushRef="#br0" timeOffset="-155767.508">5803 8149 0,'0'-17'0,"0"34"0,18-70 16,17 53 0,0 36-1,-35-19-15,18 1 16,-18 52 0,0-17-1,-53 0 1,18-35-1</inkml:trace>
  <inkml:trace contextRef="#ctx0" brushRef="#br0" timeOffset="-154918.361">13070 8396 0,'0'0'0,"0"-18"15,0 36 32,0 0-31,0-1-16,0 1 0,-17 35 15,17-18 1,-36-17 15,1-36-31</inkml:trace>
  <inkml:trace contextRef="#ctx0" brushRef="#br0" timeOffset="-154793.619">12912 8202 0,'0'0'0,"0"-18"0</inkml:trace>
  <inkml:trace contextRef="#ctx0" brushRef="#br0" timeOffset="-154254.541">13212 8555 0,'0'0'0,"17"0"15,-17-18 1,0 1 0,0-36-1,-17-36 1,17 37 0,17-1-1,18 70 1,18 36-1,0 35 1,-35-17 0,0-53-16,-18 17 15,0-53 1,0-35 15,-18-17-15,18-18-1,0 52-15,0 1 16,53 17 0,17 71-1,-17 18 1,-17 35 0,-36-36-1,0-17 1</inkml:trace>
  <inkml:trace contextRef="#ctx0" brushRef="#br0" timeOffset="-153987.092">13723 8255 0,'0'-18'16,"0"36"15,0 35-15,18 17-1,-18 54 1,0 17 0,17-106-16,-17 71 15,0-18 1,0-52-1,-17-89 17</inkml:trace>
  <inkml:trace contextRef="#ctx0" brushRef="#br0" timeOffset="-153769.998">13723 8184 0,'0'0'0,"0"-35"16,18-18 0,17 53-1,-17 0-15,17 18 16,0 35 0,-52 17-1,-36 19 1,-18-1-1</inkml:trace>
  <inkml:trace contextRef="#ctx0" brushRef="#br0" timeOffset="-152855.72">14429 9984 0,'0'0'0,"17"0"47,1 0-47,0 0 15,-1 0-15,36-18 16,0-17 0,-35-18-1,-18 0 1,-36 35-1,-34 18 1,17 18 0,18 17-1,17 18 1,18 0 0,53 35 15,17-53-16,1-35 1,17 0 0,-35-17-16</inkml:trace>
  <inkml:trace contextRef="#ctx0" brushRef="#br0" timeOffset="-152656.992">15011 9772 0,'0'0'0,"0"18"31,0-1-15,-18 36-1,18-35-15,-18 35 16,1-36-16,-19 36 16,1-53-1,0 0 1</inkml:trace>
  <inkml:trace contextRef="#ctx0" brushRef="#br0" timeOffset="-152488.266">14852 9825 0,'18'0'0,"-1"-18"16,1 36 0,-1 35-1,-105-71-15,194 53 0,-71 18 16,-158-176-16,264 264 0,-88-88 15,35 0 1,-70-36-16</inkml:trace>
  <inkml:trace contextRef="#ctx0" brushRef="#br0" timeOffset="-151724.382">10813 10583 0,'0'0'0,"0"18"16,0 0 0,17-18-1,36-18 1,0 0 0,-35 1-1,-18-36 16,0 35-31,-18 0 16,-17 18 0,-18 0-1,18 53 1,17 0 0,18 0-1,35 0 1,36-18-1,52-35 1,-17-17 0,-88-1-16</inkml:trace>
  <inkml:trace contextRef="#ctx0" brushRef="#br0" timeOffset="-151540.485">11412 10477 0,'-17'0'31,"-19"18"-31,89-36 16,-123 71-16,17 0 31,0 18-15,35-53-16,-17 17 16,-53 0-1</inkml:trace>
  <inkml:trace contextRef="#ctx0" brushRef="#br0" timeOffset="-151390.535">11112 10548 0,'18'0'15,"0"0"-15,-71 18 0,123-36 0,-123 18 0,124 18 16,-53-18-16,17 53 16,53-18-1,0 18 1,-35-36-1</inkml:trace>
  <inkml:trace contextRef="#ctx0" brushRef="#br0" timeOffset="-150476.558">5944 10971 0,'0'18'16,"0"0"0,18-18 15,17-18-15,18-35-1,-35 0 1,-18 0-1,-18 36 1,0 17 0,1 0-1,-18 35 1,17 0 0,0 18-1,36 18 1,0-36-1,70-17 1,-18-18 0,1-18-1</inkml:trace>
  <inkml:trace contextRef="#ctx0" brushRef="#br0" timeOffset="-150244.087">6615 10724 0,'-18'18'16,"18"0"-1,-18 17-15,-17 36 16,-18-1 15,18 1-15,-18-36-1,0-35 1</inkml:trace>
  <inkml:trace contextRef="#ctx0" brushRef="#br0" timeOffset="-150076.546">6350 10795 0,'18'-18'15,"-1"36"1,-52-18-16,88 18 0,0 52 15,-36-52-15,36 35 16,53 0 15,-18-36-31</inkml:trace>
  <inkml:trace contextRef="#ctx0" brushRef="#br0" timeOffset="-143684.18">11395 4674 0,'0'18'0,"0"0"16,-18-18 109,0 0-94,18-18-15,0 0 15,-17 18-16,-1 0 423,1 0-344,-1 0-16,0 0 16,18-17-1,-17 17-61,-1 0 139,0 0-124,1 0-15,-1 0-1,0 0 0,18-18-15,-17 18 31,17-18 312,17 1-343,1 17-16,0-18 15</inkml:trace>
  <inkml:trace contextRef="#ctx0" brushRef="#br0" timeOffset="-142072.395">11148 4674 0,'-18'0'63,"36"0"46,-18-17-93,17 17-1,-17-18-15,18 18 16,-18-18 0,35 1-1,18-1 1,0 0 0,18 18-1,-18 18 16,-36 17-15,-17-17-16,18 70 16,-36 18-1,-35-18 1,-17 0 0,17-35-1,0-35 1,18-18-1,35-35 1,0-1 0,17 1-1,19 18 1,17 17 0,17 35-1,1 18 16,-1-18-15,1 0 0,-36-17-1,18-18 1,0-35 0</inkml:trace>
  <inkml:trace contextRef="#ctx0" brushRef="#br0" timeOffset="-141423.927">11836 4639 0,'0'18'15,"0"-1"1,0 54 0,0-1-1,0 1 1,0-53-16,0 17 15,0-17 1,0-36 0,0-17-1,0-54 1,0 1 0,17-35-1,1 35 1,17 35 15,1 17-15,-19 19-1,1 17 1,17 17 0,0 72-1,-17-19 1,17 18-1,-17 0 1,0-17 0,-1-18-1,1-35 1,-1-36 0,-17 0-1</inkml:trace>
  <inkml:trace contextRef="#ctx0" brushRef="#br0" timeOffset="-141223.136">11994 4710 0,'-17'0'0,"34"0"0,-69 0 16,34-18-1,53 18 16,18-18-15,18-17 0,-36 17-1</inkml:trace>
  <inkml:trace contextRef="#ctx0" brushRef="#br0" timeOffset="-140441.254">12294 4604 0,'0'-18'0,"0"36"0,18 17 16,0 18 15,-1-18-15,1-17-16,-18-1 16,17 19-1,-34-72 16,-36-16-15,18-19 0,17 0-1,18 36-15,0 0 16,35-18 0,-17 53-1,35 35 1,17 18 15,-52-18-31,35 1 31,-35-36-15,-1 0 0,19-36-1,-19-34 1,18-18-1,-17 0 1,-18 70-16,0-35 16,18 35-16,-18 1 15,0 34 17,17 54-17,19-1 1,-19 19-1,-17-19 1,18 18 0,0-35-1,-18 0 17,0 0-17,17-35 1,-17-36 46,-17 0-62,-19 1 16,19 17-16,-1-18 16</inkml:trace>
  <inkml:trace contextRef="#ctx0" brushRef="#br0" timeOffset="-125816.142">11130 7056 0,'0'0'0,"0"-18"31,0 36 79,-18-1-110,18 1 15,-17 17-15,-18 53 16,35-52 0,-18 16-1,18-16-15,-18 34 16,-17-34 0,35-1-1,0-17 1,-18-18 15,18-18-15,-17 0-1,17-35 1,0 18 0</inkml:trace>
  <inkml:trace contextRef="#ctx0" brushRef="#br0" timeOffset="-125480.4">11183 7091 0,'18'0'15,"-36"0"-15,36-18 16,-18 1 0,0 34 15,0 1-16,0 17 1,0 36 0,0 17-1,-18-18 1,18-52-16,0 35 16,-18 0-1,1-18 1,-19-35 15,19-17-31,17-1 16</inkml:trace>
  <inkml:trace contextRef="#ctx0" brushRef="#br0" timeOffset="-124967.139">11412 7302 0,'0'53'32,"0"-17"-32,0-1 15,0 0 1,18-52 31,-18-1-32,18-35 1,17-53 0,18-17-1,17 35 1,-34 17-1,-1 53 1,0 18 0,18 53-1,-18 18 1,-17 17 0,0-53-16,-18 53 15,0-17 1,0-18-1,-18-18 1,0-35 15,-17 0-31</inkml:trace>
  <inkml:trace contextRef="#ctx0" brushRef="#br0" timeOffset="-124766.779">11571 7320 0,'0'0'0,"-35"0"16,0 0-1,35-18 1,70 18 0,18 0-1,0-35 1,-70 18-1</inkml:trace>
  <inkml:trace contextRef="#ctx0" brushRef="#br0" timeOffset="-124084.863">11977 7144 0,'0'17'0,"-18"1"15,18 0 1,-17-18-16,-1 35 15,18 53 1,0-53 0,0 1-1,0-54 17,0-17-17,0-36 1,0 54-16,0-54 15,18-35 1,-1 71 0,1 35 15,17 35-15,-17 0-1,17 18 1,-17-17-1,-1-36 1,19-18 0,-1-17-1,0-36 1,-17 54-16,17-54 16,-35 18-1,18 53 1,-18 18-1,0 17 1,0 36 0,0 17 15,0 0-15,0 0-1,0-17 1,0-36-1,0-17 1,-18-36 15,0-17-31</inkml:trace>
  <inkml:trace contextRef="#ctx0" brushRef="#br0" timeOffset="-113950.528">10231 6738 0,'0'0'0,"17"0"47,-17 18 46,0-1-77,0 1-16,0 0 16,-17 35-1,17-36-15,-18 36 16,18-35-1,-18-18 17,18-18-1,0-17-31</inkml:trace>
  <inkml:trace contextRef="#ctx0" brushRef="#br0" timeOffset="-113366.932">10319 6720 0,'17'0'15,"-17"-17"1,18 17 0,0-18-16,17 0 15,-17 1 1,17 17 0,-18 0-1,1 0 1,-18 35-1,0 0 1,0 1 0,0-19-1,18-17 48,-18 18-63,35 0 15,-35 17 1,0 0 0,0 0-1,-18-17 17,-17-18-17,17 0 1,-17-18-1,18 1-15,-19-18 16,36 17-16</inkml:trace>
  <inkml:trace contextRef="#ctx0" brushRef="#br0" timeOffset="-112535.441">10195 6421 0,'-35'17'31,"35"1"-31,-18-1 16,-17 19 0,17 17-1,1 17 1,-1 1 0,18-1-1,0 1 1,35 17-1,1-17 1,-19-54-16,1 36 16,0-18-1,17 1 1,-17-36 15,17 17-15,0-17-1,18 0 1,0 0 0,-18 0-1,0-17 1,1-1 0,-1-17-1,18-18 1,-53 18-16,35-1 15,18-87 1,-35 52 0,-18 1-1,0-1 1,0 1 15,0-71-15,-35 35-1,17 0 1,-53 35 0,-35 54-1,-35 52 1,0 71 0,0 0-1,88-18 1</inkml:trace>
  <inkml:trace contextRef="#ctx0" brushRef="#br0" timeOffset="-53479.999">600 6579 0,'0'18'0,"0"-36"0,-18 36 16,0 0-1,1-18 17,34-36 14,107-87 1,-106 123-31,-1 35 0,1-17-16,-18 70 15,-53 0 1,0 18-1,53-35 1,0-54 0,35-17 15,18-17-15,18-36-1,-18 17 16,-18 1-15,-17 0 0,-1-1-16</inkml:trace>
  <inkml:trace contextRef="#ctx0" brushRef="#br0" timeOffset="-52948.364">1094 6562 0,'0'88'16,"0"-71"-1,0 1 1,0 17-1,0-17 1,0-53 15,-36-18-15,19-71 0,-36-123-1,53 124 1,0 70-16,0-70 15,0 70 1,17 53 0,36 53-1,0 17 1,35 89 0,-35-53-1,0 0 1,-17-36 15,-19-17-15,1-35-1,-18-36 1</inkml:trace>
  <inkml:trace contextRef="#ctx0" brushRef="#br0" timeOffset="-52781.64">1129 6421 0,'18'-18'0,"-36"36"0,0-18 16,18-18 15,53-17-15,-35 17-16,17-17 15,18-18 1</inkml:trace>
  <inkml:trace contextRef="#ctx0" brushRef="#br0" timeOffset="-52150.342">1482 6244 0,'0'0'16,"0"88"-1,0-70-15,17 17 16,1 1-1,-18-19 1,0-34 0,0-36-1,-35-53 1,-1-53 0,-17 18-1,53 88 1,0 71-1,53 52 17,0 18-17,0-52 1,18-1 0,-18-70-1,-18-36 1,-17-35-1,-18 0 1,-18 36 0,0 17-1,18 71 17,36 70-17,34 35 1,18 18-1,-52-88 1,17 36 0,17 16-1,-17-16 1,-35-72 0,-36-52 15,0 0-31</inkml:trace>
  <inkml:trace contextRef="#ctx0" brushRef="#br0" timeOffset="-37338.458">18450 5486 0,'-17'0'16,"17"-18"-1,17 18 32,1 18-31,0-1-1,-1 1-15,1 53 16,17-1 0,-17 18-1,-1-35 1,-17 0 0,0-35-1,0-36 32,-17 18-31,17-18-16,-18-34 15,18 16-15</inkml:trace>
  <inkml:trace contextRef="#ctx0" brushRef="#br0" timeOffset="-36839.296">18979 5697 0,'0'18'0,"0"-36"0,0 54 32,0-54-1,0 0-15,0 1-16,-17-71 15,-1-18 1,18 0-1,0 18 1,0 35 0,18 88 15,-1-17-31,36 52 16,0 18-1,0 1 1,-18-1-1,1-35 17,-19 0-17</inkml:trace>
  <inkml:trace contextRef="#ctx0" brushRef="#br0" timeOffset="-36640.325">19121 5556 0,'0'0'0,"-18"0"0,-35 0 15,53-17 1,18 17 0,35-18-1,35-17 1,-53 35-16</inkml:trace>
  <inkml:trace contextRef="#ctx0" brushRef="#br0" timeOffset="-36008.576">19509 5345 0,'0'0'0,"0"17"15,0 1-15,0 35 16,0 0-1,0-18 1,17 0 0,1-17-1,-18-36 17,0-17-17,-18 0-15,-17-54 16,35 1-1,0 0 17,0 70-17,53 36 1,0 35 0,0 0-1,-18-35 1,-17-18-1,17-36 1,-17-34 0,-1-36-1,-17 0 1,0 18 0,0 53-1,0 52 1,18 54-1,17 35 1,-35-71 0,35 88-1,-17-17 1,0-35 0,-1-1-1,-17-52-15,0 0 16,-53-36-1,36 18-15</inkml:trace>
  <inkml:trace contextRef="#ctx0" brushRef="#br0" timeOffset="-5056.557">176 14270 0,'-17'0'16,"17"17"-1,-18-17-15,0 0 16,1 0-16,-1 0 16,1 0-1,34-17 1,54-18 15,35-18-15,-1 35-1,-16 18 1,-19 35 0,-70 71-1,-35 53 1,-53-18-1,-18 0 1,71-106 0,17-35-1,18-17 1,0-36 0,35 35-1,18 18 1,35 53-1,-17 0 17,-1 0-17,-17-35 1,-35-18 0,-18-36-16</inkml:trace>
  <inkml:trace contextRef="#ctx0" brushRef="#br0" timeOffset="-4575.204">353 13952 0,'0'0'0,"-18"-35"16,18 17-16,-18 1 15,1 17 1,34 17-1,72 19 17,52 17-17,53 35 1,0-18 0,-35 19-1,-18-1 1,-71-35-1,-52-36 1,-18 19 0,-35 17-1,-54 35 1,1 18 0,0 17-1,0 18 1,35-35-1,18-18 17,17-53-17,18-70 1</inkml:trace>
  <inkml:trace contextRef="#ctx0" brushRef="#br0" timeOffset="-3776.594">1993 14446 0,'0'0'0,"0"18"15,0 0-15,0 34 16,0 19-1,0 0 1,35 70 15,-17-71-15,0 1 0,-71-124 15,0-53-16,35-106 1,18-35 0,53 71-1,18 105 1,17 54 0,18 52-1,-36 36 1,-34-18-16,-1 35 15,18 71 1,-18-18 15,0 0-31,1-53 32,-19-35-17</inkml:trace>
  <inkml:trace contextRef="#ctx0" brushRef="#br0" timeOffset="-2162.132">2522 13935 0,'0'0'16,"0"-18"-1,0-17 1,0 17-1,0 1 17,18 34 30,-18 1-62,0-1 16,0 1-16,0 17 15,18 36 1,-1 17 0,1 18-1,17 35 1,-35 0 0,18-106-1,-18 89 1,17-18-1,-17-53 1,0 17 0,0-35-1,0-17 1,0-53 15,0 0-15</inkml:trace>
  <inkml:trace contextRef="#ctx0" brushRef="#br0" timeOffset="-1496.433">3175 14411 0,'0'0'0,"0"-18"0,-35-17 16,17 0 0,0 17-1,-17 18 1,18 0-16,-19 0 16,-52 71 15,53-1-16,-18 36 1,53 0 0,53-36-1,53-34 1,-53-54 0,35-88-1,-71 18 1,-17-35-1,-17 52 1,-1 36 0,0 88-1,18 17 1,36 18 0,17-17-1,17-18 16,1-18-15,-18-35-16</inkml:trace>
  <inkml:trace contextRef="#ctx0" brushRef="#br0" timeOffset="-1178.167">3475 14393 0,'0'-53'15,"0"36"-15,0-19 16,0 178-16,0-178 15,17-34 1,54 158 0,17-17-1,0-1 1,-35-35 0,-35-35-1,0-17 1,-18-36-1,0 0 1,0-53 0,0 0-1,0 53 1,-18 18 0,36 17-1</inkml:trace>
  <inkml:trace contextRef="#ctx0" brushRef="#br0" timeOffset="-996.932">3969 14164 0,'0'18'16,"35"-1"-1,-17 1-15,-1 0 16,-87-89-16,140 159 0,-52-17 16,-18-1-1,0-17 16,-18-35-15</inkml:trace>
  <inkml:trace contextRef="#ctx0" brushRef="#br0" timeOffset="-848.688">3951 14093 0,'-18'-52'0,"18"34"16,-17 0-1,17 36 17,17 0-17</inkml:trace>
  <inkml:trace contextRef="#ctx0" brushRef="#br0" timeOffset="-215.155">4445 14235 0,'0'-18'0,"18"18"15,-18-35 1,0-1 0,-36 36-1,-17 0 1,1 18-1,-1 35 1,35 35 0,36 0-1,35-17 1,17-53 0,-17-54-1,-35-34 1,-18-36 15,0 53-15,0 18-1,-18 70 1,18 71 0,18 53-1,35 52 1,35-17-1,-18-17 1,-34-72 0,-54-34-1,-53-71 1,18-18 0,-17-70-1,-1-35 1,36-54 15,35 36-15,35-35-1,18 123-15</inkml:trace>
  <inkml:trace contextRef="#ctx0" brushRef="#br0" timeOffset="266.998">4921 14305 0,'0'-18'0,"0"36"0,-17-71 16,-1 0 0,-35 18-1,0 17 1,35 18-16,-52 0 31,-1 36-15,18 34-1,36-17 1,34 53 0,89 0-1,-18-71 1,-17-70-1,-36-36 1,-35-35 0,0 53-1,-35-17 1,35 88 0,0 34-1,35 37 1,18-1-1,0 0 17,0-70-32</inkml:trace>
  <inkml:trace contextRef="#ctx0" brushRef="#br0" timeOffset="633.609">5133 13847 0,'0'0'0,"-18"-36"0,18 19 16,36 70 31,-19-36-47,1 71 15,-18-52-15,17 52 32,19 35-17,-1 1 1,18-1 0,-18-35-1,0-35 1,18-53-1,-17-70 1,-19 35-16</inkml:trace>
  <inkml:trace contextRef="#ctx0" brushRef="#br0" timeOffset="800.365">5362 14129 0,'-53'0'16,"36"0"-16,-19 0 15,213 0-15,-248 0 16,-17 0 0,123 0-1,89-18 1,-107 18-16</inkml:trace>
  <inkml:trace contextRef="#ctx0" brushRef="#br0" timeOffset="949.148">5592 14076 0,'17'17'31,"-17"36"-15,0-17-1,0-1-15,0 18 16,0-18 0,-17-264-16</inkml:trace>
  <inkml:trace contextRef="#ctx0" brushRef="#br0" timeOffset="1116.693">5574 13935 0,'0'0'0,"0"-36"16,-35-16 0,17 52-1,18 17 1,18 1-1,-1-18-15</inkml:trace>
  <inkml:trace contextRef="#ctx0" brushRef="#br0" timeOffset="1449.461">5962 14093 0,'-18'18'47,"1"0"-47,-1 17 16,18 53-1,18-17 17,-1-54-32,19 36 15,-1-53 1,-18-17-1,-17-54 1,0-17 0,-35 0-1,0 17 1,17 54 0,18 34-1</inkml:trace>
  <inkml:trace contextRef="#ctx0" brushRef="#br0" timeOffset="1749.443">6121 14376 0,'17'17'15,"19"19"1,-19-36 0,-87-71-16,158 106 15,-176-52-15,176-36 16,-106 35-16,1-52 15,-19-36 1,54-18 0,53 107-1,70 52 1,-53 18 0,18 35-1,-71 0 1,-35 0-1,-35-52 1</inkml:trace>
  <inkml:trace contextRef="#ctx0" brushRef="#br0" timeOffset="2196.511">7638 14235 0,'0'0'0,"0"17"0,-36 54 16,36-18 0,-17-18-1,17-53 1,0-35-1,-18-52 1,18-37 0,18-16-1,17 52 1,0 53 15,36 71-15,17 70-1,0 18 1,-17-1 0,-36 37-1,-35-72 1,0-52 0</inkml:trace>
  <inkml:trace contextRef="#ctx0" brushRef="#br0" timeOffset="2350.522">7691 14164 0,'0'0'0,"-36"0"32,36-18-17,53 1 1,53-19-1,-71 19-15</inkml:trace>
  <inkml:trace contextRef="#ctx0" brushRef="#br0" timeOffset="2581.476">8308 13935 0,'0'0'0,"0"17"15,0 36 1,0 18-1,0 17 1,0-17 0,0-1-1,0-35 17,-18-52-17</inkml:trace>
  <inkml:trace contextRef="#ctx0" brushRef="#br0" timeOffset="2813.177">8132 13935 0,'0'-53'15,"52"-71"1,-104 301-16,122-371 0,1 158 16,-36 36-16,88 18 15,-17 53 1,-53 17-1,-35 0 1,-89-17 0,-35-19-1,-17-16 1,88-36 0</inkml:trace>
  <inkml:trace contextRef="#ctx0" brushRef="#br0" timeOffset="3096.141">9225 13935 0,'0'0'0,"0"-18"0,0 0 16,0 36 15,-18 0-15,18 52-1,0 1 1,-17 35 15,-1-71-31,18-17 16,-17-1-16</inkml:trace>
  <inkml:trace contextRef="#ctx0" brushRef="#br0" timeOffset="3264.646">8925 13811 0,'53'-88'15,"-106"176"-15,159-229 16,-71 123-16,54 18 15,-72 0-15,36 18 16,-18 35 0</inkml:trace>
  <inkml:trace contextRef="#ctx0" brushRef="#br0" timeOffset="3430.2">8961 14323 0,'0'17'15,"17"-70"-15,-34 89 0,17 52 16,52-53 0,19-35-1,0-17 1,-19-1-16</inkml:trace>
  <inkml:trace contextRef="#ctx0" brushRef="#br0" timeOffset="3912.485">9790 13952 0,'0'0'15,"17"-17"-15,1-1 16,-18 0-1,-18 18 1,-35 0 0,-17 18-1,17 17 1,53 1 0,17-19-16,54 54 31,0-36-16,-36 0 1,-18-17-16,1 17 16,-53 1-1,-106-19 1</inkml:trace>
  <inkml:trace contextRef="#ctx0" brushRef="#br0" timeOffset="6424.798">1746 15857 0,'0'0'0,"-17"18"15,-1 0 1,36-18 46,17 0-46,-17 0-16,52-18 16,71-17-1,-88 35-15,88-36 16,-70 36 0,-18-17-1,-36 17 1,-17-18 31,-17 1-32,-1-1-15,-35-17 16</inkml:trace>
  <inkml:trace contextRef="#ctx0" brushRef="#br0" timeOffset="6824.094">2205 15540 0,'-18'0'15,"36"0"-15,-53 0 16,35 17 15,17 1-15,1-18-16,17 35 15,36 18 1,-54-35-16,54 17 16,-18-35 15,0 0-15,-36 18-1,-34 17 16,-1-17-31,-17 52 16,-36 19 0,18-1-1,0 0 1,18-35 0,17-53-1</inkml:trace>
  <inkml:trace contextRef="#ctx0" brushRef="#br0" timeOffset="9669.435">3581 15311 0,'0'-53'31,"0"35"-16,0 36 17,0-1-17,0 36 1,17 35 0,-17-35-16,18 88 15,0-52 1,-1 87-1,-17-88 1,0-35 0,0-35-1,0-71 17,0 18-32,36-89 15,16-35 16,19 71-15,-18 70 0,35 54-1,-17 52 1,-1 35 0,-70-34-1,-53-19 1,0-52-1,-35-1 1,18-17 0,52-35-1,36 0 1</inkml:trace>
  <inkml:trace contextRef="#ctx0" brushRef="#br0" timeOffset="10134.691">4392 15681 0,'0'-18'16,"0"1"-1,-18-19 1,1 36-16,-18 0 15,-54 53 1,54 0 0,17 18-1,36-1 1,35-34 0,53-54-1,-71-17 1,0-36 15,-17 1-15,-18 34-1,0 36 1,0 18 0,0 35-1,18 17 1,17 1-1,-17-36 1,17-35 0</inkml:trace>
  <inkml:trace contextRef="#ctx0" brushRef="#br0" timeOffset="10418.679">4868 15505 0,'-17'-18'0,"34"36"0,-52-36 0,-18 18 31,35 0-31,-52 35 16,52 18 0,1 53-1,17 0 1,17-18-1,54-53 1,70-17 0,-88-53-1,17-1 1</inkml:trace>
  <inkml:trace contextRef="#ctx0" brushRef="#br0" timeOffset="10751.545">5256 15169 0,'-17'-17'0,"17"-1"15,-18 18 1,18 18-1,0 17 1,0 53 0,35 18-1,-17-18 1,0-35-16,-1 88 16,1-35-1,-18-35 1,0-36-1,18-70 1</inkml:trace>
  <inkml:trace contextRef="#ctx0" brushRef="#br0" timeOffset="11066.465">5521 15434 0,'0'-35'31,"0"123"-31,0-141 0,-18 18 16,1 35 0,-1 0-16,-17 17 15,17 19 1,0-1 0,1 35-1,34 1 1,54 35 15,-18-53-31,-18-18 31,-17-35-15,0 0 0,-1-18-16</inkml:trace>
  <inkml:trace contextRef="#ctx0" brushRef="#br0" timeOffset="11382.894">5927 15363 0,'0'0'0,"0"-17"0,0-1 0,-18 1 16,0 17-1,1 0 1,-19 35 15,1 35-15,35 71 0,0-52-1,35 17 1,18-36-1,-17-52 1,-1-18-16</inkml:trace>
  <inkml:trace contextRef="#ctx0" brushRef="#br0" timeOffset="11632.874">6191 15258 0,'0'-53'15,"0"106"-15,0-124 16,0 53-16,36 36 31,16 53-15,1 34 0,-17 37-1,-54-1 1,-88 0-1,53-88 1,18-36-16</inkml:trace>
  <inkml:trace contextRef="#ctx0" brushRef="#br0" timeOffset="12913.785">7620 15381 0,'0'0'0,"0"-18"0,-18 18 16,1 0 0,-1-17-1,36 17 32,17 0-47,88 0 16,-70 0-16,194 0 15,-106 0 17,36-18-17,-71 1 1,-71 17-1,-17-18 1,-71 0 15,35 1-15</inkml:trace>
  <inkml:trace contextRef="#ctx0" brushRef="#br0" timeOffset="13180.338">8396 15117 0,'0'-18'16,"18"18"31,-1 18-31,19-1-1,-1 1-15,18 52 16,-18 1-1,-35-18 1,0 17 0,-35-17-1,-18 18 1,-18-36 0</inkml:trace>
  <inkml:trace contextRef="#ctx0" brushRef="#br0" timeOffset="14228.628">9842 15240 0,'18'-18'15,"-18"1"1,18-1-16,-18 0 31,-18 18-15,-17 0-1,-36 0 1,-17 36 0,18 17-1,52 0 1,18-36-16,18 36 16,52-18-1,18-35 1,0-17-1,-35-36 1,0-35 0,-35-36-1,-18 1 1,0 17 0,0 53 15,0 88 0,0-17-31,0 52 16,35 19-1,18-1 1,-35-35 0,17 0-1,0-18 1,-17-35-16</inkml:trace>
  <inkml:trace contextRef="#ctx0" brushRef="#br0" timeOffset="14530.628">10266 15134 0,'35'-17'32,"0"34"-17,-105 1-15,70-36 16,88 71-1,-70 0 1,-1-18 0,-17 1-1,0-54 17,-17-17-17,17-36 1,0 1-1,53-19 1,-18 54 0,-18 17-16,36 1 15</inkml:trace>
  <inkml:trace contextRef="#ctx0" brushRef="#br0" timeOffset="14694.437">10601 14993 0,'35'71'16,"-17"-18"-1,-18-36 1,18 1 0,-89-177-16,142 335 0,-54-140 15,-17-19 1</inkml:trace>
  <inkml:trace contextRef="#ctx0" brushRef="#br0" timeOffset="14827.702">10636 14922 0,'0'-35'16,"-35"-35"-1,35 34-15,-35 19 16,35 34 0,0 19-1</inkml:trace>
  <inkml:trace contextRef="#ctx0" brushRef="#br0" timeOffset="15160.862">10866 15064 0,'52'35'16,"-34"-17"-1,0-18-15,52 35 16,-17 0-1,0 18 1,-18-35 0,-370-248-16,688 460 0,-318-230 15,-387-194-15,722 388 0,-317-194 16,-18-53 0,-17 0-1,-18-35 1,-18-1 15,18 72-31,-17-1 16,34-17-1,1 35-15</inkml:trace>
  <inkml:trace contextRef="#ctx0" brushRef="#br0" timeOffset="15476.438">11659 15064 0,'0'17'16,"18"-17"0,0 0-16,17 0 15,0-17 1,-17-36 0,-1 0-1,-17 35 1,-17-17-16,-107 158 0,248-264 15,-177 141 1,-18 177-16,71-336 16,-35 212-1,35 17 1,18 1 0,35-1-1,17-34 1,-17-36-16</inkml:trace>
  <inkml:trace contextRef="#ctx0" brushRef="#br0" timeOffset="15776.818">12047 15046 0,'36'-18'16,"-1"18"0,-17 18-1,-1 35 1,1 0 15,-1 0-15,-17-36-1,-17-17 1,-1-17 0,1-19-1,17-34 1,0-18-1,17-18 1,18 18 0,1 70-1</inkml:trace>
  <inkml:trace contextRef="#ctx0" brushRef="#br0" timeOffset="16324.845">12629 15028 0,'0'0'0,"0"18"47,0 0-31,-17-18-1,17 17-15,0 1 16,0-36 46,0 1-62,0-1 16,0 0 0,0 1-16</inkml:trace>
  <inkml:trace contextRef="#ctx0" brushRef="#br0" timeOffset="17706.723">13159 15028 0,'-18'0'16,"18"18"46,0 0-46,0-1-1,0 1 1,0 0-16,0-1 16,0 1-1,0-36 48,0 1-48,-18 17 1,18-18-16,0 0 16,0 1-1,0-1 1,0-17-1,36-1 1,17-17 0,-18 18-1,-18 18 1,19 17 0,17 35-1,-18 0 1,-35 0-1,18-17 1,-18-36 15,0-35-15,35-17 0,18 17-1,0 35 1,17 54-1,-35 34 1,-17-52-16,-18 70 31,0-35-31,0-18 32,18-35-17,-1 0-15</inkml:trace>
  <inkml:trace contextRef="#ctx0" brushRef="#br0" timeOffset="18106.46">14129 14817 0,'0'-18'32,"-18"0"-32,-35 18 15,124 53-15,-177-106 0,212 89 0,-265-36 16,124 17-16,-18 19 15,0 34 1,35-17 0,71 0-1,53-35 17,53-54-17,-106 1 1,17-71-1,-70 53 1,0 36 0,0 34-1,0 19 1,18 16 0,-1 1-1,19-17 1,-19-19-1</inkml:trace>
  <inkml:trace contextRef="#ctx0" brushRef="#br0" timeOffset="20519.301">13353 15011 0,'0'-18'15,"0"0"16,0 36 1,-18 0-17,18-1 1,0 19-16,-18 17 16,18 17-1,0-35 1,0-52 31,0-1-32,0-52 1,18-19 0,0 54-16,-1-36 15,19 1 1,-1 17-1,0 71 1,18 35 0,-18 17-1,-35-17 1,18 18 0,-18-18-1,0-1 1,0-34 15,0 0-15,18-54-16</inkml:trace>
  <inkml:trace contextRef="#ctx0" brushRef="#br0" timeOffset="21184.273">14517 14799 0,'17'0'47,"1"18"-31,-18-1-1,18 19-15,17 34 32,18-17-17,0 0 1,-18-35 0,-17-18-16,17 0 15,18-36 1,-35-34-1,-1-1 1,1-17 0,-18 35-1,17 0 1,1 53 0</inkml:trace>
  <inkml:trace contextRef="#ctx0" brushRef="#br0" timeOffset="21350.645">15064 14711 0,'17'17'16,"1"19"0,-18-19-1,0 19 1,-35-142-16,70 282 16,-35-123-1,0-35-15,-18-18 16,1 0-16</inkml:trace>
  <inkml:trace contextRef="#ctx0" brushRef="#br0" timeOffset="21499.957">15081 14534 0,'0'-35'0,"0"70"0,0-140 15,0 69 1,18 54-1</inkml:trace>
  <inkml:trace contextRef="#ctx0" brushRef="#br0" timeOffset="22050.717">15540 14711 0,'-18'0'47,"1"17"-32,-1-17-15,-70 53 16,35 0 0,53 0-1,35-18 1,71-35-1,-18-17 1,-17-36 0,-36-18 15,-35 36-15,-18 53-1,-35 52 1,18 1-1,35 70 1,53 18 0,0 17-1,-35-123-15,-1 88 16,-17-53 0,-53-70-1,0-36 1,-17-70-1,17-35 1,53 70 0,35-106-1,53 0 1,1 53-16</inkml:trace>
  <inkml:trace contextRef="#ctx0" brushRef="#br0" timeOffset="22465.944">16157 14728 0,'18'0'16,"17"-17"-1,-88 34 1,88-17 15,-52 0-31,-54 53 16,54-35-16,-36 17 15,35 18 1,53-18 15,36-35-15,-1-17 0,-17-18-1,-35-36 1,0 0-1,-18 54 1,0 34 0,-18 36-1,18 18 1,18 17 0,-1-70-16,19 17 15,-19-17 1</inkml:trace>
  <inkml:trace contextRef="#ctx0" brushRef="#br0" timeOffset="22732.473">16616 14429 0,'0'-36'15,"0"72"-15,-18-160 16,1 89-1,17 52 1,0 72 0,17 105-1,-17-36 1,18-16 0,-18-37-1,0-52 1,0-35-1</inkml:trace>
  <inkml:trace contextRef="#ctx0" brushRef="#br0" timeOffset="22897.879">16651 14799 0,'-18'-53'31,"1"18"-15,52 123-16,-53-176 15,71 70 1,18 1 0,-36 17-1</inkml:trace>
  <inkml:trace contextRef="#ctx0" brushRef="#br0" timeOffset="23231.585">16916 14764 0,'0'17'0,"0"-70"0,0 124 16,0-106-16,35 70 16,-17-35-1,17-18-15,18-17 32,-18-35-17,-35 17 1,-35 35-1,-36 53 1,18 18 0,18 53-1,35-18 1,53 0 0,18-52-1,34-36 1,-34 0-1</inkml:trace>
  <inkml:trace contextRef="#ctx0" brushRef="#br0" timeOffset="24245.485">17621 14975 0,'18'0'62,"0"0"-46,-18-17-1,17-1-15,-17 0 16,18 18 0,-18-17-16,0-1 15,-18 18 32,18-17 16,0-1-32,-17 18 63,17-18-32,17 1-46,1-1-16,-18 0 15,0 1-15,0-19 16</inkml:trace>
  <inkml:trace contextRef="#ctx0" brushRef="#br0" timeOffset="24630.543">17780 14182 0,'0'0'0,"18"0"31,-18 35-15,0 35-1,-36 19 1,1 34-1,-18 18 1,36-53 0,17-35-16,0 53 15,52 0 1,37-53 0,16-18-1,1-35 16,0-17-15,-71-36-16</inkml:trace>
  <inkml:trace contextRef="#ctx0" brushRef="#br0" timeOffset="24895.071">18256 14270 0,'0'-18'0,"0"36"0,18-71 16,17 71 0,-17 17-1,17 88 1,0 54 0,-35-124-1,0 105-15,-35-17 31,0-35-15,-18-53 0,35-35-16</inkml:trace>
  <inkml:trace contextRef="#ctx0" brushRef="#br0" timeOffset="25213.037">18944 14676 0,'18'0'31,"-18"17"-15,0 1-16,0 17 15,0-17 1,0-36 31,0 0-32,-18-17 1,1 18 0,17-1-1</inkml:trace>
  <inkml:trace contextRef="#ctx0" brushRef="#br0" timeOffset="26242.772">19544 14041 0,'0'0'0,"-18"-36"16,1 36 15,-1 18 0,18 70-15,0 36 0,0 52-1,0-123-15,18 53 16,-18-53-16,17 70 15,1-70 1,-18 0 0,18-106 15,-18 35-31,35-87 16,0-19-1,18 36 1,18 88-1,-1 53 17,1 35-17,-71-17 1,0-1 0,-89 1-1,1-54 1,35-17-1,36-17 1</inkml:trace>
  <inkml:trace contextRef="#ctx0" brushRef="#br0" timeOffset="26658.833">20338 14464 0,'0'-18'15,"0"36"-15,0-71 0,-18 35 16,-53 18 15,1 53-15,-18 0 0,70 18-1,36-18 1,70-36-1,-53-17-15,71 0 16,-35-53 0,-36-17-1,-18 17 1,-17 35 0,-17 54-1,17 34 1,0 18-1,35-35 17,36 0-17,17-53-15</inkml:trace>
  <inkml:trace contextRef="#ctx0" brushRef="#br0" timeOffset="26909.501">20937 14429 0,'18'-71'16,"-18"53"-16,-35-17 16,35 194-16,-18-318 0,-35 177 15,141 88-15,-211-195 0,35 160 16,52 35 0,36 17-1,53-35 1,18-17-1,17-53 1,-17-54 0,-36 19-1</inkml:trace>
  <inkml:trace contextRef="#ctx0" brushRef="#br0" timeOffset="27174.178">21272 14041 0,'-35'-71'16,"18"36"-1,87 193 1,-140-299-16,70 177 16,52 17-16,-104-71 0,52 141 15,0-17 1,17 71-1,1-1 1,-18-88 15,0-53-15,17-52-16</inkml:trace>
  <inkml:trace contextRef="#ctx0" brushRef="#br0" timeOffset="27491.037">21519 14270 0,'0'-35'0,"0"17"15,0 0 1,-35 18 0,-18 36-1,0 34 1,0 1-1,36-18 1,211-177-16,-388 336 16,405-459-16,-422 511 15,211-211 1,53 36 0,0-54-1,17-18 1,-17-34-1,0-1-15</inkml:trace>
  <inkml:trace contextRef="#ctx0" brushRef="#br0" timeOffset="27790.556">21960 14217 0,'0'0'0,"0"-18"0,-17-17 16,-19 17 0,-16 18 15,16 18-15,-34 53-1,17 52 1,35 1-1,53 34 1,36-87 0,17-54-1,-53-17-15</inkml:trace>
  <inkml:trace contextRef="#ctx0" brushRef="#br0" timeOffset="27991.135">22331 14235 0,'17'-36'16,"36"-17"0,0 106-1,-176-17 1,264-1 0,-141 18-16,0 70 15,-106 107 1,-106-107-1,124-88-15</inkml:trace>
  <inkml:trace contextRef="#ctx0" brushRef="#br0" timeOffset="28822.274">23336 14376 0,'0'0'16,"-53"0"-1,0 0 1,18 0 15,35 17-31,18-34 47,-18-1-31,0 0-16,0 1 15,-18 17 17,0 35-17</inkml:trace>
  <inkml:trace contextRef="#ctx0" brushRef="#br0" timeOffset="28971.608">23283 14605 0,'18'35'0,"17"53"15,-88-211-15,71 370 32,-36-212-32,1 0 15,-107 71 1,-70-35-16</inkml:trace>
  <inkml:trace contextRef="#ctx0" brushRef="#br0" timeOffset="30486.323">2081 16792 0,'0'0'16,"-35"0"-16,-35 0 15,17 0 16,17 0-15,-17 0 0,1 18-1,69-18 63,18 0-78,18 0 16,0 0-16,141 0 16,-35-18-1,17 1 1,-87-1 0,-36 0 15,-53 1-16,-36-1 1,19-17 0,-19-1-1,36 1 1,0 18 15,36 17-15,-19 0-16,19 0 15,-1 17 1,18 1 0,-53 35-1,0 0 1,-36 17 0,1 18-1,0-35 1</inkml:trace>
  <inkml:trace contextRef="#ctx0" brushRef="#br0" timeOffset="31051.979">3986 16528 0,'0'0'0,"0"17"31,18-17 1,0-17-32,-1 17 15,36-53 1,-18 17-1,-35 19-15,-17-36 16,-1 35 0,-52 18-1,17 53 1,17 18 0,36 35-1,18 35 1,0 35 15,-18-35-15,0-35-1,-36-35 1,-34-54 0</inkml:trace>
  <inkml:trace contextRef="#ctx0" brushRef="#br0" timeOffset="31251.226">3739 16933 0,'-17'0'15,"70"18"1,-89-36-16,54 18 16,88-17-1,35-1 1,0-35-1,-106 35 1</inkml:trace>
  <inkml:trace contextRef="#ctx0" brushRef="#br0" timeOffset="31567.073">4374 16651 0,'0'-18'31,"-17"36"-15,-18 17-1,87-70-15,-104 106 0,52-1 16,0 36 0,17 0-1,36-53 1,18-53 0,-36-53-1,-35-35 1,-18-1-1,-52 1 17,34 71-17,19 17 1,34 17 0</inkml:trace>
  <inkml:trace contextRef="#ctx0" brushRef="#br0" timeOffset="31850.848">4692 16775 0,'35'0'16,"0"0"-1,-17 35 1,17 18 0,-35 17-1,0-17 1,0-17-1,-123-283-15,246 476 32,-123-247-17,0 1 1,0-19-16,0-70 16,18 1-1,0 52 1,17 0-1</inkml:trace>
  <inkml:trace contextRef="#ctx0" brushRef="#br0" timeOffset="32450.606">5468 16775 0,'-18'0'16,"18"17"15,0 1-31,0 17 16,0 53-1,0 1 1,36-37 0,-1-34-1,18-36 1,-18-52 0,0 17-1,-35 18-15,0-54 16,0 72-1,0 34 1,0 19 0,36 34 15,17 19-15,0-72-1,-1-17 1,-16-53-1,-19-35 1,-17-35 0,0 34-1,-35 1 1,17 53 0</inkml:trace>
  <inkml:trace contextRef="#ctx0" brushRef="#br0" timeOffset="32884.047">6191 16616 0,'0'-18'0,"0"36"0,0-71 15,-17 35 1,-1 18-1,-35 0 1,35 18-16,-35 35 16,36 0-1,17 35 1,17 0 0,36-53-1,36-35 1,-36-53-1,-36-52 1,-17 34 0,0 18 15,0 36-15,0 52-1,0 0 1,88 36-1,-35-54 1,18-17 0</inkml:trace>
  <inkml:trace contextRef="#ctx0" brushRef="#br0" timeOffset="33166.945">6579 16633 0,'53'-17'15,"0"17"16,-35 35-31,-1 36 16,1-1 0,-18-17 15,-159-265-31,318 442 16,-159-248-1,0-35 1,0 0-1,0 18-15,0-36 16,0-17 0,88 0-1,-17 70 1</inkml:trace>
  <inkml:trace contextRef="#ctx0" brushRef="#br0" timeOffset="33682.07">7267 16545 0,'0'-17'16,"0"-1"-1,-17 53 17,34-35-32,-70-17 15,36 17-15,-36 35 16,0 35-1,18 36 1,35-18 0,52-35-1,37-35 1,-1-53 0,-35-53-1,-18-18 1,-35-35-1,18-18 1,-18 71 0,0-1-1,-36 72 17,19 52-17,17 36 1,0 17-1,17 18 1,1 0 0,-18 17-1,0-35 1,0-70 0</inkml:trace>
  <inkml:trace contextRef="#ctx0" brushRef="#br0" timeOffset="34013.92">8008 16316 0,'0'0'0,"-35"-18"15,17 18 1,-35 0 0,-17 36-1,17 17 1,17-1 0,36 54-1,53 0 1,-17-71-16,69 36 15,-34-36 1,0-35 0</inkml:trace>
  <inkml:trace contextRef="#ctx0" brushRef="#br0" timeOffset="34247.614">8537 16298 0,'0'0'0,"18"-35"16,-1 35 0,19 35-1,17 36 1,-18 70 0,-88-18-1,0-52 1,-35 17-1,0-70 1</inkml:trace>
  <inkml:trace contextRef="#ctx0" brushRef="#br0" timeOffset="34862.875">9437 16528 0,'-35'0'0,"70"0"0,-88 0 15,35 0-15,-17 0 16,0 0 0,88 17 15,-18-17-31,53 0 15,88-17 1,18-19 0,-17 19-1,-71-19 1,-36 19 0,-52 17 15,-36 0 0,-35-18-15,0 1-1,36-1 1,-1-17 0,1 17-1,17 36 16,35 17-15,0 18 0,0 17-1,-35-52-15,0 35 16,-53 17 15,-17-17-15,-18-17-1,70-36-15</inkml:trace>
  <inkml:trace contextRef="#ctx0" brushRef="#br0" timeOffset="36525.895">12294 16351 0,'0'0'0,"-17"-17"32,-1 17-17,18 17 1,0 1-16,-18 35 15,18-18 1,36-35 0</inkml:trace>
  <inkml:trace contextRef="#ctx0" brushRef="#br0" timeOffset="36675.746">12418 16298 0,'17'-35'31,"-17"53"-16,0-1 1,-17-17-16,52 53 16,-17-35-16,-1 17 15,36-17 1,0-18-16</inkml:trace>
  <inkml:trace contextRef="#ctx0" brushRef="#br0" timeOffset="36992.224">15646 16245 0,'0'18'31,"0"0"-15,0-1 0,-36 36-1,36-17 1,0-19-1,18-17-15,0 0 0</inkml:trace>
  <inkml:trace contextRef="#ctx0" brushRef="#br0" timeOffset="37125.331">15787 16316 0,'17'0'32,"-17"53"-17,0-35-15,0 34 16,-17-175-16,87 282 15,-34-159 1</inkml:trace>
  <inkml:trace contextRef="#ctx0" brushRef="#br0" timeOffset="38141.319">19473 16316 0,'0'0'15,"-17"0"1,-1 0-16,0 0 16,1 18-1,17-1 1,35-17-1,18 0 1,-35-35 0,-18 0-1,-36 17 1,1 18 0,-18 0-1,53 18 1,53-18 15,-35 0-31,-1 0 16</inkml:trace>
  <inkml:trace contextRef="#ctx0" brushRef="#br0" timeOffset="38639.496">20197 15998 0,'0'0'0,"-36"0"16,19 0-16,-1 0 15,18-17 1,18-1 0,17-17-1,-17-36 17,-18-17-17,-36 35 1,-17 53-1,0 0 1,0 71 0,53 52-1,0-35 1,71 124 0,-36-71-1,-17-35 1,-53-35-1,-1-54 1,1-17 0</inkml:trace>
  <inkml:trace contextRef="#ctx0" brushRef="#br0" timeOffset="38806.464">19967 16351 0,'0'-17'31,"0"34"-15,18-34 0,17 17-16,71-18 15,17-17 1,-52 17 0</inkml:trace>
  <inkml:trace contextRef="#ctx0" brushRef="#br0" timeOffset="39121.871">20620 16140 0,'17'-18'16,"-34"18"0,-54 18-1,1 34 17,17 1-17,247-158-15,-406 263 16,265-105-1,53-17 1,17-36 0,-52-18-1,-36-53 1,-35 54-16,-17-54 16,-72 1-1,54 70 1,0 0-1</inkml:trace>
  <inkml:trace contextRef="#ctx0" brushRef="#br0" timeOffset="39421.532">20937 16157 0,'53'0'16,"-53"18"-16,18-1 15,-106-69-15,105 69 0,89 54 16,-106-18 0,0 0-1,0-18 1,-17-35 15,17-18-31,0-17 16,0-18-1,17-35 1,18 35 0,-35 18-16,36-18 15,-19 35 1</inkml:trace>
  <inkml:trace contextRef="#ctx0" brushRef="#br0" timeOffset="39904.638">21272 16069 0,'0'18'16,"-17"35"15,-1-1-15,1 1 0,34 18-1,1-71 1,35 0-1,0-18 1,-142-211-16,213 405 16,-106-193-16,-1-19 15,-17 1 1,0 53 31,0 17-32,36 18 1,-19-35-16,18-1 16,36-17-1,0-17 1,-36-19 0,-18-34-1,-17-1 1,0 1-1,-52 17 1,16 35 0</inkml:trace>
  <inkml:trace contextRef="#ctx0" brushRef="#br0" timeOffset="40303.91">22119 16087 0,'0'-18'0,"-17"0"31,-36 18-15,35 0-16,-70 18 16,264 0-16,-405-1 15,176 36 1,35 0-1,54-18 1,87 1 0,-17-36-1,-53-53 1,-18-18 0,-17 18-1,-18 18 16,0 53-15,0 17 0,35 18-1,18-18 1,0 0 0</inkml:trace>
  <inkml:trace contextRef="#ctx0" brushRef="#br0" timeOffset="40835.66">22807 16034 0,'0'-18'0,"0"36"0,-35-71 16,-36 53 0,-17 17 15,35 54-16,18 17 1,35-35 0,70 18-1,1-54 1,0-34 0,-19-36-1,-16-53 1,-19 0-1,1-141 1,-18 88 0,0 71-1,-35 53 1,17 53 0,18 52-1,-18 107 16,18-19-15,18-34 0,-18-36-1,18 0 1,-1-35 0,19-35-1,-19-36 1</inkml:trace>
  <inkml:trace contextRef="#ctx0" brushRef="#br0" timeOffset="41568.627">22313 15998 0,'18'0'16,"-1"0"0,-17 18-1,18 0 1,-18-1-16,18 19 15,-18 17 1,0-18 0,0 0-1,0-17 1,-18-36 15,18 0-15,0 1-1,0-18 1,18-18 0,-1-36-1,19 19 1,-19 52-16,1-17 16,0 17-16</inkml:trace>
  <inkml:trace contextRef="#ctx0" brushRef="#br0" timeOffset="41934.622">23213 15734 0,'0'0'0,"-18"-18"16,-17 18-1,17 0 1,-17 18 0,-18 35-1,18 53 1,17-71-16,18 35 15,0 36 1,18-18 0,35-35-1,52-53 1,-16-17 0</inkml:trace>
  <inkml:trace contextRef="#ctx0" brushRef="#br0" timeOffset="42184.807">23707 15699 0,'17'-53'16,"-17"35"0,36 53-1,-1 89 1,-18 17-1,-52 0 1,-35-35 0,-36-36-1,53-34 1,0-36 0</inkml:trace>
  <inkml:trace contextRef="#ctx0" brushRef="#br0" timeOffset="42468.574">24165 15910 0,'18'0'0,"-36"0"0,36-17 16,0 17-1,-1 0 1,-17-18 31,0 0-32,0 1-15,0-1 16,-17 0 0,-1 18 15</inkml:trace>
  <inkml:trace contextRef="#ctx0" brushRef="#br0" timeOffset="42616.639">24236 16034 0,'17'70'16,"-17"36"-1,-17-282-15,17 405 16,-71-141-1,-52-17 1</inkml:trace>
  <inkml:trace contextRef="#ctx0" brushRef="#br0" timeOffset="43998.626">1729 17798 0,'-18'0'62,"0"0"-62,1 0 16,34 0 46,1 0-62,0-18 16,52 18-1,107-35 1,17 17 0,-36 0-1,-52 1 1,-71 17 0,1 0-1,-36-18 16,-18 18-15,0 0-16</inkml:trace>
  <inkml:trace contextRef="#ctx0" brushRef="#br0" timeOffset="44298.092">2452 17621 0,'17'-35'31,"-52"70"-31,53-35 0,17-35 15,-17 35 1,-1 0 0,1 0-16,17 0 15,18 0 1,0 35 0,-35 1-1,-1-1 1,-17 18-1,-35 0 1,-18 35 0,-35-18-1,70-70 1</inkml:trace>
  <inkml:trace contextRef="#ctx0" brushRef="#br0" timeOffset="45961.739">4163 17921 0,'0'0'0,"0"53"16,0-35 0,0 17-16,0-17 31,17-54 0,19-34-15,-19-36-1,-17 18 1,0 52-16,-35-87 16,-18 52-1,18 71 1,-18 18-1,53 17 1,35 18 0,36-35-1,-1 17 1,-17-35 0,-17 18 15,-19-1-16,1 36 1,-1-17 0,-17 17-1,18-1 1,17-16 0,-17-19-1,35-17 1,-35 0-1,17-35 1,-18-18 0,1-35-1,-18 17 1,0 19 0,-18 16-1,-17 54 16,35 0-15,0 52 0,18 1-1,35-18 1,17-18 0,71-35-1,-105-18-15</inkml:trace>
  <inkml:trace contextRef="#ctx0" brushRef="#br0" timeOffset="46344.539">5151 17586 0,'-18'0'0,"53"18"0,-52-36 15,17 18 1,17 0-1,1-18 1,17-17 0,-17 17-16,-18-17 15,0 17 1,0 1 0,-36 34-1,1 36 1,18 36-1,17-19 1,0 89 0,17-18-1,-17-70 1,0 17 0,0-35-1,-35-71 1</inkml:trace>
  <inkml:trace contextRef="#ctx0" brushRef="#br0" timeOffset="46511.863">5098 17868 0,'0'-17'16,"0"-1"15,17 71-31,36-124 15,-123 124-15,246-141 16,-88 35 0</inkml:trace>
  <inkml:trace contextRef="#ctx0" brushRef="#br0" timeOffset="46827.743">5539 17692 0,'35'17'31,"0"19"-15,-35-19-16,-88-87 0,194 158 0,-89-35 15,-122-194-15,210 335 16,-87-141 0,-18-36-1,0-70 16,0 1-15,0 16-16,0-34 16,0-54-1,18 89 1,-1 17 0,19 18-1</inkml:trace>
  <inkml:trace contextRef="#ctx0" brushRef="#br0" timeOffset="47158.989">5909 17780 0,'18'0'32,"-1"0"-17,1-18-15,-18 1 16,0-1-16,18 0 15,-107 71-15,107-35 0,53-141 16,-89 70 0,-17 53-1,-1 35 1,19 35 0,17-17-1,0 53 1,53-18 15,0-17-15,-1-71-1,-16 0-15</inkml:trace>
  <inkml:trace contextRef="#ctx0" brushRef="#br0" timeOffset="47475.487">6456 17692 0,'0'-35'15,"-35"-1"1,-18 36 0,17 0-1,1 18 1,35 0-16,0 17 16,35 35-1,18 1 1,0-1-1,-35-17 17,-1 0-17,-34-370-15,17 670 16,-88-318 0,-36-18-1,54-17 1,52-17-16,18-18 15</inkml:trace>
  <inkml:trace contextRef="#ctx0" brushRef="#br0" timeOffset="47975.472">6562 17357 0,'0'0'0,"0"-18"0,0-35 15,0 124 32,0-18-31,0 52 0,35 1-1,-17-35 1,-1-36-16,18 89 15,-17-54 1,-18-35 0,0-70 15,0 17-31,18-34 16,17-54-1,18 0 1,53 88-1,-18 18 1,18 53 15,-18 71-15,-88-71 0,-18-1-1,-17-34 1,17-18-16</inkml:trace>
  <inkml:trace contextRef="#ctx0" brushRef="#br0" timeOffset="48324.217">7708 17480 0,'0'0'16,"-35"-18"-1,17 1 1,1-1 0,-1 36-1,-17 52 1,35 19-1,0 16 1,17 19 0,54-54-1,-18-34 1,53-54 0,-71 18-16,-17-18 15</inkml:trace>
  <inkml:trace contextRef="#ctx0" brushRef="#br0" timeOffset="48540.686">8290 17445 0,'0'-53'0,"18"35"32,0 18-32,-89 124 0,177-230 15,-177 159-15,195-18 16,-107 89-1,-52-1 1,-71 18 0,36-70-1,17-36-15,0 0 16</inkml:trace>
  <inkml:trace contextRef="#ctx0" brushRef="#br0" timeOffset="49256.031">9560 17692 0,'-17'0'16,"-1"0"-16,-17 0 16,-18 0-1,18 0 1,17 0-16,36 0 47,17 0-32,53 0-15,106 0 32,35 0-17,-88-18 1,-105 18-16,87-17 15,-88 17 1,-17-18 0,-18 0 15,-18 1-15,-17-19-1,35 1 1,-17 35-1,34 18 17,1-1-17,-18 1-15,0 17 32,0 36-17,-35-18 1,-36 17-1,18-34 1,35-36-16,-17 0 0</inkml:trace>
  <inkml:trace contextRef="#ctx0" brushRef="#br0" timeOffset="49972.134">11959 17533 0,'0'0'0,"18"0"0,-1-18 16,19 18-1,-36 36 17,0-19-32,0 19 15,-36 17 1,36-18 0,18-35-1,0-18 1,35-52-1,-18 17 1,-35 35 0,18 71 15,17-18-15,18 1 15,35-19-31</inkml:trace>
  <inkml:trace contextRef="#ctx0" brushRef="#br0" timeOffset="50537.954">15875 17515 0,'0'0'0,"18"0"0,-18-17 15,17 17 1,-17 17 0,0 19-1,0-1 1,-17 18-1,105-53 17,0-35-17,0-36 1,-53 36 15,-52 35-15,-1 17-1,18 54 1,18-36 0,-1-17-16,54 35 15,-18-53 1</inkml:trace>
  <inkml:trace contextRef="#ctx0" brushRef="#br0" timeOffset="51385.632">19950 17692 0,'0'0'0,"-18"17"0,-17 1 16,-1 0 15,54-36 0,0 18-15,-18-35-1,0 0 1,0 17 0,-36 18-1,19 0 1,17 18-16,0-1 15,35-17 1,0 0 0</inkml:trace>
  <inkml:trace contextRef="#ctx0" brushRef="#br0" timeOffset="52301.793">20567 17657 0,'0'0'15,"-35"17"-15,-18 1 16,35 17 0,0-35-1,36 0 1,17 0 15,18-35-15,0-18-1,-18-35 1,-17-18 0,-53 35-1,-18 36 1,0 53-1,53 17 1,53 18 0,35-18-1,-17-17 1,-18 17 0,-18 0-1,-35-17 1,0 17 15,0 1-15,0-1-1,0-18 1,35-17 0,36 0-1,-1-35 1,18-18-1,-35-35 1,-17 17 0,-36 1-1,-18 70 1,-35 35 0,35 18-1,18 0 1,36 18-1,17-36 17,17-35-17,1 0 1,-1-18-16</inkml:trace>
  <inkml:trace contextRef="#ctx0" brushRef="#br0" timeOffset="52916.502">21590 17357 0,'0'0'0,"-35"17"16,52-17 15,1 0-31,17-17 16,36-36 0,-1-53-1,-70 35 1,-17 18-1,-36 36 1,0 34 15,18 72-15,35-1 0,0-53-16,0 106 15,0 0 1,0-70-1,-18 17 1,-17-35 0,17-53-1,18-18-15</inkml:trace>
  <inkml:trace contextRef="#ctx0" brushRef="#br0" timeOffset="53050.702">21519 17586 0,'0'-18'15,"0"1"1,53-1 15,-106 71-31,142-124 16,-1 36-16</inkml:trace>
  <inkml:trace contextRef="#ctx0" brushRef="#br0" timeOffset="53333.534">21925 17427 0,'88'0'31,"-52"18"-15,-36-1-16,0 36 15,0 18 1,-18-36 0,-88-229-16,194 406 0,-88-194 15,-17-1 1,17-34-1,35-19 1,0-34 15,36-19-15,-1-16 0,19 52-1,-72 35-15</inkml:trace>
  <inkml:trace contextRef="#ctx0" brushRef="#br0" timeOffset="53865.86">22472 17410 0,'0'0'0,"0"17"0,0 1 16,0-1-1,18-17 1,-1 0-16,18 0 16,18-17-1,0-18 1,-17-18 0,-36 17-1,0 19 1,-53 17-1,0 88 1,35-35 15,18 35-15,35-35 0,36 0-1,0-53 1,-1-18-1,-52 1-15</inkml:trace>
  <inkml:trace contextRef="#ctx0" brushRef="#br0" timeOffset="54148.859">23001 17410 0,'18'-124'32,"-54"124"-1,19 35-16,52 54-15,-70-125 16,35 89 0,0 0-1,0-35 1,17 52 0,-17-34-1,0-1 1,-17-17-1,-54-18 1,36-18 0,35 0-16</inkml:trace>
  <inkml:trace contextRef="#ctx0" brushRef="#br0" timeOffset="54615.586">23372 16951 0,'-18'-18'0,"36"36"0,-54-71 16,1 53-1,17 53 17,18 70-17,0 19 1,0-54-1,0-35-15,0 52 16,0-34 0,0-53-1,36-36 17,-1-53-17,35-34 1,-17 34-1,36 53 1,16 71 0,-69 0-1,-1 35 1,-35-52 0,-18 17-1,1 0 1,-19-53-1,19-18 1</inkml:trace>
  <inkml:trace contextRef="#ctx0" brushRef="#br0" timeOffset="54930.965">24148 17039 0,'0'0'0,"0"-17"0,0-1 16,-36 36-1,1 34 17,-35 54-17,17 0 1,53 0-1,17-18 1,54-35 0,-1-35-1,1-36 1,-53 0-16</inkml:trace>
  <inkml:trace contextRef="#ctx0" brushRef="#br0" timeOffset="55184.946">24483 16898 0,'17'-35'16,"1"17"0,17 71-1,-123 35-15,106-176 0,88 229 16,-89 18-1,-52 0 1,-36-36 0,-17-52-1,35-36 1,18-17 0,35-36-16</inkml:trace>
  <inkml:trace contextRef="#ctx0" brushRef="#br0" timeOffset="55512.145">24959 17198 0,'0'0'0,"18"0"0,-18-18 31,17 18-16,-17-17 32,0-1-31,0 0 0,0 1-1,-17 17 1,-1 0-16,0 0 15,1-18 1</inkml:trace>
  <inkml:trace contextRef="#ctx0" brushRef="#br0" timeOffset="55713.095">25100 17357 0,'0'17'0,"35"36"31,-70-123-31,70 211 16,-52-71-1,-54 1 1,18-18 0,-88-18-1,106-17-15</inkml:trace>
  <inkml:trace contextRef="#ctx0" brushRef="#br0" timeOffset="60304.818">25435 13882 0,'0'0'0,"-17"0"16,-1 0 31,0 0-47,18-18 0</inkml:trace>
  <inkml:trace contextRef="#ctx0" brushRef="#br0" timeOffset="61968.835">25471 14287 0,'0'0'0,"-18"0"15,0 0 16,18 18 1,-17-18-32,17 18 0,-18 52 15,18 1 1,0-53 15,0-1-31,0 1 16,0-36 15,-18 1-31,18-54 16,0-35-1,18 18 1,17 17 0,18 54-1,0 17 1,53 88-1,-53 0 1,-36-17 0,-17-1-1,0-17 1,0-35 0,18-18-1,-18-18 1</inkml:trace>
  <inkml:trace contextRef="#ctx0" brushRef="#br0" timeOffset="62434.709">26035 14235 0,'18'-36'31,"-18"19"-31,-18 70 0,36-142 15,-54 72 1,19 17 0,-1 0-16,-17 17 15,-36 54 1,54-1 0,34 19-1,36-36 16,18-53-15,-18 0 0,-18-89-1,-17 1 1,-1 35 0,-17 36-1,0 34 1,0 1-1,18 52 1,35 36 0,-18-53-1,18-35 1,-35-18 0</inkml:trace>
  <inkml:trace contextRef="#ctx0" brushRef="#br0" timeOffset="62751.984">26494 14252 0,'0'-35'16,"0"17"-1,35 71 17,-70-53-32,105 88 15,-52-52-15,35 34 16,-18-34-1,0-36 1,1-18 0,16-35-1,-16-35 1,17 0 0,17-1-1,-17 54 1,0 17 15,-35 18-31</inkml:trace>
  <inkml:trace contextRef="#ctx0" brushRef="#br0" timeOffset="63100.983">27111 14146 0,'0'18'46,"0"0"-30,-18-1-16,18 54 16,-17-1 15,-1 1-15,18-53-1,-18-18 1,18-36-1</inkml:trace>
  <inkml:trace contextRef="#ctx0" brushRef="#br0" timeOffset="63234.123">27111 14041 0,'0'-71'16,"0"36"-1,0 141 1,18-212-1</inkml:trace>
  <inkml:trace contextRef="#ctx0" brushRef="#br0" timeOffset="63783.898">27499 14146 0,'0'0'0,"0"-17"0,0-1 32,-18 18-32,-52 0 15,35 18 1,-18 17 0,35 0-1,53 1 1,53-36-1,-17 0 1,-18-36 0,-35-17 15,-18 36-15,0 52-1,0-17 1,-18 123-1,0 0 1,18-71-16,18 142 16,0-18-1,-18-53 1,0-88 0,-53-35-1,-18-53 1,36-54-1,35-34 17,70-36-17,19 18-15</inkml:trace>
  <inkml:trace contextRef="#ctx0" brushRef="#br0" timeOffset="64215.75">28187 14111 0,'0'-35'31,"-18"35"-31,-52 0 16,158 35-16,-229-53 16,123 36-16,-70 35 15,53-18 1,35 18-1,70 0 1,36-18 15,18-70-15,-89-35 0,-35 17-1,0-18 1,0 53-1,-18 36 1,1 53 0,34 52-1,18-35 1,18-52 0,18-36-1,-53 0-15</inkml:trace>
  <inkml:trace contextRef="#ctx0" brushRef="#br0" timeOffset="64497.776">28593 13970 0,'0'-106'16,"0"89"-1,0 34 1,0 36-1,0 18 1,0 34 0,0-193-16,0 53 0,0 194 0,0-89 15,0 54 1,0-18 0,0-36-1,53-52 1,35-53-1,0-36 1</inkml:trace>
  <inkml:trace contextRef="#ctx0" brushRef="#br0" timeOffset="64665.255">28751 14146 0,'-88'-17'16,"53"-1"15,88 0-15,0 1-1,-18 17-15,0 0 0</inkml:trace>
  <inkml:trace contextRef="#ctx0" brushRef="#br0" timeOffset="64964.467">28963 14111 0,'-18'0'16,"18"18"0,18-18-1,-230 17 1,442-34-16,-195-1 16,0-17-1,-35-18 1,0 35-1,-35 18 1,-18 36 0,0 34-1,53 1 1,0 17 0,53-247-16,-53 388 15,53-193 1</inkml:trace>
  <inkml:trace contextRef="#ctx0" brushRef="#br0" timeOffset="65380.906">29439 13952 0,'0'0'16,"0"-17"-16,-35-1 15,0 0 1,17 18-1,-52 53 1,17 18 0,17 35-1,36 17 17,18 1-17,35-18 1,53-71-1,17-35 1,-88-18-16</inkml:trace>
  <inkml:trace contextRef="#ctx0" brushRef="#br0" timeOffset="65613.892">29933 13917 0,'0'-35'16,"35"0"15,18 140-15,-141-140-16,194 194 15,-124-18 1,-35-53 0,36-53-1,-89 71 1,0-53-1,53-53 1</inkml:trace>
  <inkml:trace contextRef="#ctx0" brushRef="#br0" timeOffset="65913.855">30374 14146 0,'0'0'0,"0"18"63,0 0-32,0-36 0,-17 0-15,17 1 0,-18-19-1,18 1-15</inkml:trace>
  <inkml:trace contextRef="#ctx0" brushRef="#br0" timeOffset="66329.123">30833 13794 0,'-18'0'16,"18"17"-16,0 1 47,0 0-47,0-1 15,-18 18 1,-17 54 0,18-1-1,17-53-15,0 53 16,0-35-1,0 18 1,0-54 0,17-52 15,18 0-15,-17 17-1</inkml:trace>
  <inkml:trace contextRef="#ctx0" brushRef="#br0" timeOffset="66811.994">30850 13847 0,'0'0'0,"0"-18"15,0 0 1,0 36 31,0 17-32,0 0 1,0-17-16,0 35 16,0-35-16,-17 87 15,-19-16 1,1-1 0,35-35-1,-17 17 1,17-52-16,17 17 15,18-17 1,36-18 0,-18 0-1,18-53 1,-19 18 0</inkml:trace>
  <inkml:trace contextRef="#ctx0" brushRef="#br0" timeOffset="66993.792">30833 14146 0,'-106'-17'15,"71"-1"1,52 18 15,107 35-31,-195-70 16,195-18-1,-89 53-15</inkml:trace>
  <inkml:trace contextRef="#ctx0" brushRef="#br0" timeOffset="67279.656">31203 13970 0,'-53'0'47,"18"0"-47,17 18 15,-35 35 1,212-124-16,-335 194 16,193-52-1,54-18 1,0-35 0,-1-36-1,-52-35 1,-18-18-1,-18 1 1,-35 17 0,36 35-16</inkml:trace>
  <inkml:trace contextRef="#ctx0" brushRef="#br0" timeOffset="67676.914">31909 13794 0,'0'0'0,"0"-18"0,0 0 16,-18 18 0,-17 18-1,0 35 1,-36 70 0,53-17-1,18-18 1,0-52-16,53 87 31,-17-70-15,52 0-1,-53-71 1,-17 18-16</inkml:trace>
  <inkml:trace contextRef="#ctx0" brushRef="#br0" timeOffset="67993.581">32561 13723 0,'0'0'0,"18"0"0,35-18 15,0 18 17,35 36-17,-17 52 1,-36 35 0,-70 18-1,-54-35 1,54-88-16,-35 17 15,34-17-15</inkml:trace>
  <inkml:trace contextRef="#ctx0" brushRef="#br0" timeOffset="68658.665">32015 14005 0,'-18'0'15,"0"0"17,18 18-17,-17 0 1,17 52 0,35-35-1,18-35 1,-18 0-1,0 0 1,-17-17-16,0-36 16,-1 0-1,-17 18 1,0 52 15,-17-17-31,-1 36 16,36 16-1,17 1 1,0-53 15,-17 0-31</inkml:trace>
  <inkml:trace contextRef="#ctx0" brushRef="#br0" timeOffset="68958.614">32279 13988 0,'0'0'31,"0"17"-31,0 1 16,0 17 0,0-17-16,0 17 15,0 0 1,-17-35 15,17-17 0,0-1-15,0 0-16,0-17 16,35-18-1,0 18-15</inkml:trace>
  <inkml:trace contextRef="#ctx0" brushRef="#br0" timeOffset="69274.008">32614 13723 0,'0'-18'16,"-17"1"-1,-1 17 1,0 17 0,1 72-1,-1-72-15,18 54 16,0 88-1,-18-107 1,18 19 0,0-53-16</inkml:trace>
  <inkml:trace contextRef="#ctx0" brushRef="#br0" timeOffset="70122.487">33302 13847 0,'0'0'0,"0"17"0,0 1 31,0-1-16,18-17 1,-1 0 0,1-17-1,-18-1 1,0 1 0,0-1-1,-18 18 1,1 0-1</inkml:trace>
  <inkml:trace contextRef="#ctx0" brushRef="#br0" timeOffset="70306.212">33514 14041 0,'18'17'0,"-18"71"31,-18-193-31,36 246 16,-71-71 0,-53 36-1,-35 0 1,88-88-16</inkml:trace>
  <inkml:trace contextRef="#ctx0" brushRef="#br0" timeOffset="71620.558">25559 15240 0,'0'0'0,"0"-18"47,17 18-47,36 0 16,18 0-1,52 0 1,-70 0-16,124 0 15,70 0 1,88-17 0,35 17-1,-123 0 1,282-18 15,-141 18-15,0-35-1,-35 17 1,-88 18 0,211-17-1,-35-1 1,70 0 0,-122-17-1,-107 17 1,141-17-1,-70 17 1,-89 1 0,-70-1-1,18-17 1,-71 17 0,-35 1 15,-53 17-16,0-18 1,-35 18 0,-1 0 15,-34 0 16,-1-18-47,-35 1 15,18-1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9:40:45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776 882 0,'0'18'234,"0"-1"-218,0 1-16,-18 52 15,1-17 1,-1-17 0,18-19-1,-17-34 17,17-1-32,0-35 15,0 35 1,0-87-1,35 16 1,0 19 0,71 87-1,-18 36 1,-17 0 0,-18 0-1,-36-35 1,-52-53 15,17-18-15,18-53-1,18 71 1,35 52 0,17 54-1,-17 17 1,-35 0 15,-18-70-31,0 35 16,0-18-1,0-17 1,-18-54 0</inkml:trace>
  <inkml:trace contextRef="#ctx0" brushRef="#br0" timeOffset="482.778">1605 847 0,'0'-18'31,"0"0"-31,-18 1 31,-17 17-15,-18 17-1,-17 19 1,17-1 0,35-17-16,18 34 15,53-16 1,53-19-1,-18-17 1,-17-53 0,-36 1-1,-35-1 1,0 35 0,0 71 15,-18 0-16,54 0 17,-19-36-32,19 19 15,-1-19-15</inkml:trace>
  <inkml:trace contextRef="#ctx0" brushRef="#br0" timeOffset="715.196">2364 811 0,'0'-17'0,"0"34"0,0-70 16,-18 36-1,-35 52 1,0 18 0,-17 18-1,17 17 1,17-71-16,1 36 31,-18-35-15</inkml:trace>
  <inkml:trace contextRef="#ctx0" brushRef="#br0" timeOffset="898.366">2046 882 0,'18'-53'15,"-36"106"-15,36-141 16,-1 88-1,1 35 1,17 36 0,18-1-1,-18 18 1,18-17 0,-17-53-1</inkml:trace>
  <inkml:trace contextRef="#ctx0" brushRef="#br0" timeOffset="1099.453">2628 882 0,'0'0'0,"18"-18"0,-18 1 16,0-1 0,0 53 15,-18 36-16,18-18 1,-17 0 0,-1-53-1</inkml:trace>
  <inkml:trace contextRef="#ctx0" brushRef="#br0" timeOffset="1247.669">2575 741 0,'0'0'0,"18"-71"0,-18 36 16,0-53 0,0 70-1,-18 18 1,18 18-16</inkml:trace>
  <inkml:trace contextRef="#ctx0" brushRef="#br0" timeOffset="1829.576">2875 1076 0,'0'-18'47,"0"1"-32,-18-1-15,18-17 16,0-18 0,0-35 15,18 35-15,0 35-16,17 18 15,53 53 1,-17 35-1,-36-17 1,-17-18 0,-18-71 15,0-35-15,17-17-1,19-1 1,34 18-1,18 71 1,18 35 0,-53 17 15,-35-17-15,-18 0-1,0 0 1,-18-53-1,18-18 1,0 1-16</inkml:trace>
  <inkml:trace contextRef="#ctx0" brushRef="#br0" timeOffset="1996.925">3739 829 0,'18'-18'16,"-18"36"15,0 0-31,0 17 15,0 18 1,0 0 15,-18-18-15,-17-35-16</inkml:trace>
  <inkml:trace contextRef="#ctx0" brushRef="#br0" timeOffset="2146.534">3704 688 0,'0'-35'0,"0"70"0,0-141 16,0 53-1,-17 36 1,-19 17 0,36 17-1</inkml:trace>
  <inkml:trace contextRef="#ctx0" brushRef="#br0" timeOffset="2679.093">4198 864 0,'-18'0'0,"1"0"16,-1 0-1,36 0 32,-1 0-47,54 0 16,0 0-1,-36 0-15,18 0 16,-36 0 15,1 0-15,-36 36 0,-52 16-1,-1 54 1,36-70-1,17-1-15,1 35 16,17-34 0,0-1-1,17-35 1,19 0 0,34-18-1,36-87 1,-35 52-1</inkml:trace>
  <inkml:trace contextRef="#ctx0" brushRef="#br0" timeOffset="3027.72">4798 952 0,'0'0'0,"-36"0"15,1-17 1,18 17-1,52 0 17,18-35-17,-36 35-15,19-53 16,-19 0 0,-17 17-1,-53 54 1,-35 35-1,35 18 1,36-1 0,34 18-1,71-52 1,18-36 15,18-18-31</inkml:trace>
  <inkml:trace contextRef="#ctx0" brushRef="#br0" timeOffset="3959.292">6279 1058 0,'0'0'0,"-35"0"16,-18-17 0,36 17-1,34 0 48,1 0-63,0 0 15,87 17 1,54-17 0,88 0-1,71-35 1,-19 0 0,-69-1-1,-160 36 1,-34-17-1,-36-1 17,-18 18-17,0 0-15,-17-35 16,-18 35 0,35-18 15,18 1-16,0 34 17,0 1-17,18 0 1,0 34 0,-1 19-1,-17-18 1,-53 18-1,-52-54 1,87 1 0</inkml:trace>
  <inkml:trace contextRef="#ctx0" brushRef="#br0" timeOffset="5158.36">8678 952 0,'0'0'0,"0"-17"16,0-1-16,0 1 16,0-19-1,0 1 16,-17 35-15,-36 0 0,17 0-16,-52 0 15,0 35 1,18 18 0,52 0-1,53 0 1,53-35-1,36-18 1,-36-36 0,-35-52-1,0-18 1,-18-35 0,-17 53-1,-18 35 16,-18 71-15,-17 52 0,35 19-1,0-1 1,18 18 0,34-18-1,-16-53-15</inkml:trace>
  <inkml:trace contextRef="#ctx0" brushRef="#br0" timeOffset="5475.168">9013 811 0,'0'0'16,"0"-17"-16,18 17 16,0 17-1,-1 36 16,1 18-31,-18-1 32,0-17-17,0-35 1,0-36 0,0 1-1,0-36 1,18-18-1,35-17 1,-36 70-16,36-52 16,0 35-1</inkml:trace>
  <inkml:trace contextRef="#ctx0" brushRef="#br0" timeOffset="5640.693">9402 758 0,'0'0'0,"0"18"0,17 17 16,1 18 15,-1 0-15,-17 0-1,0-18 1,0-17 0</inkml:trace>
  <inkml:trace contextRef="#ctx0" brushRef="#br0" timeOffset="5789.945">9419 635 0,'0'-35'0,"0"70"0,-17-158 15,17 87 1,-18 36 0,18 53-1</inkml:trace>
  <inkml:trace contextRef="#ctx0" brushRef="#br0" timeOffset="6123.544">9737 847 0,'0'0'0,"0"17"15,17 1 1,-17 17-1,18 36 1,17-18 0,0 17-1,1-52 1,-1-18 0,0-53-1,-17-18 1,17-34 15,-17 16-15,-18 19-1,0 52 1</inkml:trace>
  <inkml:trace contextRef="#ctx0" brushRef="#br0" timeOffset="6407.357">10142 847 0,'0'0'0,"0"17"16,36-17 0,-19 0-1,19-17 1,-1-19 0,0 1-1,-35-18 1,0 36-1,-53 34 17,-17 54-17,52-1 1,18 1 0,53-18-1,35-18 1</inkml:trace>
  <inkml:trace contextRef="#ctx0" brushRef="#br0" timeOffset="6688.952">10548 900 0,'18'-18'15,"-36"36"-15,53-54 0,-17 19 16,0 17 0,-1 35-1,-17 35 1,0-17-1,0-17 1,0-19 15,-17-34-15,-1-19 0,18-34-1,0-18 1,35 17-1,1 18-15</inkml:trace>
  <inkml:trace contextRef="#ctx0" brushRef="#br0" timeOffset="6922.635">11095 794 0,'0'0'0,"0"17"0,0 19 16,0-19-1,0 1 1,0-36 62,0 1-78,0-1 16,0 0-16</inkml:trace>
  <inkml:trace contextRef="#ctx0" brushRef="#br0" timeOffset="7787.377">11377 900 0,'18'0'16,"-1"0"-1,-17 35 1,18 18 15,0-18-31,-18 0 32,-18-35-1,0-35-16,1-18 1,17-53 0,0 36-1,35 52 1,36 53 0,17 18-1,0 35 1,-53-52-1,-17-36 1,-1 0 0,-17-53 15,18 0-15,0 18-16,-1-18 15,54-18 1,0 89-1,-1 52 1,-17 19 0,-35-19-1,-18 1 1,0-54 0,17-34-1</inkml:trace>
  <inkml:trace contextRef="#ctx0" brushRef="#br0" timeOffset="8138.884">12418 758 0,'0'0'16,"0"-35"0,-36 35-1,1 0 1,-35 35-1,-1 18 1,36 18 0,52-36-1,54 0 1,0-35 0,-1-52-1,-35-19 1,-17 18-1,-18 35 1,0 54 0,0 17-1,0 0 17,88 17-17</inkml:trace>
  <inkml:trace contextRef="#ctx0" brushRef="#br0" timeOffset="8452.621">12753 1023 0,'0'0'0,"0"-18"0,0-17 16,18-35-1,-1-36 1,36 18-1,0 52 1,35 36 0,0 53-1,-17 53 17,-71-18-17,-18-35 1,1 0-1,-1-53 1</inkml:trace>
  <inkml:trace contextRef="#ctx0" brushRef="#br0" timeOffset="8836.472">13617 723 0,'0'0'16,"0"-17"-16,0-19 15,-53 36 1,-17 36 0,-18 52-1,52-18 1,54-17 15,35 0-15,35-53-1,-17-18 1,-71 1-16,52-36 16,-34 0-1,-18 18 1,0 70 15,0-17-31,0 35 16,35-1-1,18-16 1,53-36 0</inkml:trace>
  <inkml:trace contextRef="#ctx0" brushRef="#br0" timeOffset="9301.536">14252 723 0,'0'-17'16,"0"34"-16,0-105 15,-88 88 1,-35 35 0,34 36-1,72-18 1,17-36-16,70 19 16,18-36-1,1-18 1,-36-35-1,-36 0 1,-17 36 0,-35 52-1,-18 71 1,35 52 15,18 54-15,0 0-1,0-54 1,-53-69 0,-52-72-1,16-87 1,54-36 0,53-53-1,105-35 1,-52 124-16</inkml:trace>
  <inkml:trace contextRef="#ctx0" brushRef="#br0" timeOffset="9617.379">14640 723 0,'18'0'15,"0"0"1,17 0-1,18 0 1,0-17 0,-18-19-1,-35 19 1,-71 17 0,-34 35-1,69-17-15,-34 52 16,52 18-1,53-35 1,36 0 0,35-35-1,-36-18 1</inkml:trace>
  <inkml:trace contextRef="#ctx0" brushRef="#br0" timeOffset="10350.417">15240 900 0,'0'0'0,"-18"0"16,18-18 187,0 0-172,0 1 0,0-1-31,18 0 16,-18 1 0,18 17-1,17-53 1,-17 0-1,17 0 1,-18 18 0,-17 17-1,0 0 1,-17 36 31,-1 0-32,-17 35 1,-18 35 0,-18-18-1,36 19 1,18-54-16,-1 35 16,18 1-1,18-18 1,34-18-1,19-35 1,-18-35 0</inkml:trace>
  <inkml:trace contextRef="#ctx0" brushRef="#br0" timeOffset="10582.727">15804 617 0,'0'0'0,"0"-17"0,0-19 32,0 19-32,18 17 15,0 53 1,17 70 0,-35-17-1,-35 0 1,-18 0-1,-35-36 1,70-70 0</inkml:trace>
  <inkml:trace contextRef="#ctx0" brushRef="#br0" timeOffset="10866.66">16298 900 0,'18'0'0,"-36"0"0,54-18 16,-1-17 0,-17 35-1,-1 0 1,-17-18 46,-17 18-30,-1 0-32,0 0 15,1 0-15</inkml:trace>
  <inkml:trace contextRef="#ctx0" brushRef="#br0" timeOffset="11831.879">17127 723 0,'0'0'0,"-17"-17"0,-1-1 31,-17 18-15,-18 18-1,0 34 1,35 54 0,36-53-1,17 0 1,36-53-1,17-18 1,0-34 0,0-19-1,-70 36 1,-18 70 31,0 18-47,35-18 15,53 0 1,54-35 15,-54-17-15,-35-36 0,-53-18-1,0 1 1,-53 17-1,35 53-15,-35-18 16,36 18 0</inkml:trace>
  <inkml:trace contextRef="#ctx0" brushRef="#br0" timeOffset="12013.379">17921 706 0,'0'0'0,"35"17"16,-35 1-1,0-1 17,0 36-17,0-17 1,-17 17 0,-19-53-16</inkml:trace>
  <inkml:trace contextRef="#ctx0" brushRef="#br0" timeOffset="12163.128">17921 529 0,'0'0'0,"18"-35"0,-1-71 16,-17 71 0,0 52-1,18-17-15</inkml:trace>
  <inkml:trace contextRef="#ctx0" brushRef="#br0" timeOffset="12496.442">18221 882 0,'0'0'15,"0"18"-15,18-36 31,-18-53-15,17 36 0,-17 0-16,36-36 15,-1 18 1,18 53 0,0 71-1,0 17 1,-36 36 15,-17-54-31,0-35 16,-17-35 15,17-17-31</inkml:trace>
  <inkml:trace contextRef="#ctx0" brushRef="#br0" timeOffset="13010.867">19209 176 0,'0'0'0,"0"-35"15,0-53 1,0 70 0,0 54-1,-18 69 1,-17 36-1,0 18 1,-1 0 0,1-36 15,35-87-31,-35 52 16,35-35-1,-18-36 1,18-52 15,18-71-15,-18 1-1,0 16 1,-71 72 0,1 52-1,-19 18 1,72-35-16,-1 34 15,18 19 1,18 0 15,52-19-15,1-52 0,17 0-16</inkml:trace>
  <inkml:trace contextRef="#ctx0" brushRef="#br0" timeOffset="13311.361">19509 706 0,'0'0'0,"-18"0"15,-17 0 1,-18 0 0,0 35-1,35-18-15,1 54 16,17-18-1,52-18 1,1-35 0,-17 0 15,-1-35-15,-17-36-1,-18 1 1,-18-1-1,-35 36 1</inkml:trace>
  <inkml:trace contextRef="#ctx0" brushRef="#br0" timeOffset="13812.232">19756 758 0,'-18'18'32,"18"0"-32,-18 17 15,18-17-15,0 35 32,18-1-17,52-34 1,-17-18-1,18-18 1,-36-52 0,-17-1-1,-18 18 1,0 36 0,0 34-1,0 19 1,0-19-16,53 19 15,0-19 1,17-17 0,-17-17-1,-18-36 1,-35 0 15,-52 0-15,-1 0-1,-18 18 1</inkml:trace>
  <inkml:trace contextRef="#ctx0" brushRef="#br0" timeOffset="14127.513">20708 547 0,'0'0'0,"0"-18"0,0-17 16,-18 35 0,1 0-1,-1 0 1,-52 35-16,-19 53 31,19 1-15,17-1-1,53 0 1,53-18 0,88 1-1,-18-71 1,-52-35-16</inkml:trace>
  <inkml:trace contextRef="#ctx0" brushRef="#br0" timeOffset="14377.229">21184 494 0,'0'35'0,"0"-70"0,18 0 0,-18-1 15,18 36 1,17 89 0,-18 16 15,-17-52-31,0 35 15,-35 36 1,-18-54 0,-17-17-1,17-53 1</inkml:trace>
  <inkml:trace contextRef="#ctx0" brushRef="#br0" timeOffset="14609.742">21555 811 0,'0'0'0,"35"0"16,-35-17-1,18 17 17,-18 17-17,0-34 48,0-1-48,0 0-15,-18 18 16</inkml:trace>
  <inkml:trace contextRef="#ctx0" brushRef="#br0" timeOffset="15524.376">22243 847 0,'0'17'31,"-18"1"-15,0 17 0,1-17-1,-1-18 1,0-18 0,1 1-1,-1-36 1,18-18-1,0-35 1,18 71 0,52 53-1,-52-1-15,35 36 16,-35-35-16,52 52 31,-17-17-31,-35-35 31,-1-18-15,1-53 0,0-18-1,34-52 1,1 52 0,36 71-1,-1 53 1,18 71-1,-71-54 1,-35 36 0,0-53-1,0-35 1,-18-36 0,18 0-1</inkml:trace>
  <inkml:trace contextRef="#ctx0" brushRef="#br0" timeOffset="15940.309">23266 600 0,'0'0'0,"17"-18"32,-34 18-1,-1 0-31,-35 35 15,-17 1 1,17-1 0,35 18-1,36 0 1,-1-53-16,71 17 16,1-17-1,-19-35 16,-34-18-15,-19 36 0,-17-1-1,0 53 1,0 18 0,0 18-1,35-18 1,36-18-1,35-35 1</inkml:trace>
  <inkml:trace contextRef="#ctx0" brushRef="#br0" timeOffset="16174.513">24059 670 0,'0'0'0,"0"-70"15,0 34 1,-35 36 15,-35 53-15,-36 36-1,18-1 1,35-18 0,17-17-1,1-35 1,35-36-16</inkml:trace>
  <inkml:trace contextRef="#ctx0" brushRef="#br0" timeOffset="16340.383">23707 794 0,'17'-18'0,"-34"36"0,52-54 0,0-34 15,-17 35 1,-1 35 0,-17 35-1,0 71 1,18-36 15,17 1-15,1-54-1</inkml:trace>
  <inkml:trace contextRef="#ctx0" brushRef="#br0" timeOffset="16540.884">24236 741 0,'0'0'15,"17"-35"-15,1 35 16,-18 17 0,-35 36-1,17-18 1,18-17-16,0 17 16,-17-35-1</inkml:trace>
  <inkml:trace contextRef="#ctx0" brushRef="#br0" timeOffset="16656.304">24236 406 0,'0'0'0,"0"-71"16,0 18-1,0 36-15</inkml:trace>
  <inkml:trace contextRef="#ctx0" brushRef="#br0" timeOffset="17205.182">24483 829 0,'0'0'0,"-18"18"0,18-1 15,0-34 32,0-1-47,0-35 31,0-17-15,0-19 0,18 36-1,17 53 1,-17 0-16,35 89 15,-18-19 1,-17 1 0,-1-36-1,-17-53 17,0-17-17,35-53 1,36 0-1,-18 35 1,0 70 15,17 72-15,-52-72-16,0 89 16,-18-35-1,-18-18 1,0-36-1</inkml:trace>
  <inkml:trace contextRef="#ctx0" brushRef="#br0" timeOffset="17371.96">25188 688 0,'0'0'0,"36"-18"15,-36 36 1,-36 35-1,19-18 1,17 18 15,0-35-15,0-36-16</inkml:trace>
  <inkml:trace contextRef="#ctx0" brushRef="#br0" timeOffset="17521.964">25312 423 0,'0'0'16,"0"-70"-16,-18-1 15,1 54 1,-19 17 0</inkml:trace>
  <inkml:trace contextRef="#ctx0" brushRef="#br0" timeOffset="17970.735">25629 529 0,'0'0'15,"-17"0"-15,17 18 47,17-18-31,1 0-16,17 17 15,-17-17-15,35 18 16,0-18 0,-53 35 15,-18 1-16,-53 17 1,-17 17 0,35-17-1,18 0 17,17-18-17,18-17 1,36-18-1,70 0 1,-1-35 0,1-36-1</inkml:trace>
  <inkml:trace contextRef="#ctx0" brushRef="#br0" timeOffset="18303.414">26053 670 0,'0'0'0,"0"-17"32,17-1-17,1 0 1,0 1 0,34-19-1,-52 1 1,-17 53-1,-36-1 1,-18 36 0,18 18-1,36 17 1,17-70-16,0 35 16,35 0-1,18-36 1,-18-17-1</inkml:trace>
  <inkml:trace contextRef="#ctx0" brushRef="#br0" timeOffset="18619.655">26723 547 0,'0'0'0,"0"-18"16,-35-17 0,-1 17-1,-17 18 1,-52 53 0,34 35-1,0 1 1,71-1-1,0 0 1,71-18 0,0-52 15,17-18-31</inkml:trace>
  <inkml:trace contextRef="#ctx0" brushRef="#br0" timeOffset="18887.022">27199 512 0,'0'0'0,"18"-53"15,-1 0 1,1 35 0,0 71-1,-18-18-15,0 89 16,-36-18-1,-16-36 1,-1-17 0,0-35 15,53-36-15</inkml:trace>
  <inkml:trace contextRef="#ctx0" brushRef="#br0" timeOffset="19062.328">27428 617 0,'53'-35'16,"-106"70"-16,142-88 15,-89 36 32,17 17-47</inkml:trace>
  <inkml:trace contextRef="#ctx0" brushRef="#br0" timeOffset="19235.314">27570 635 0,'0'0'0,"0"18"15,0 35 1,-36 17-1,-52 54 1,-18-36 0,-52-35-1,87-36-15</inkml:trace>
  <inkml:trace contextRef="#ctx0" brushRef="#br0" timeOffset="22796.801">688 2275 0,'-18'0'15,"18"18"1,0 0 0,0 35-1,0 0 1,0-36-16,0 18 16,0-17-1,0-36 16,0 1-31,-17-36 32,17-18-17,0 1 1,53 17 0,17 53-1,18 53 1,-35 0-1,-18 0 1,-35-18 0,0-70 15,0 17-31,0-53 16,36 1-1,-19 35 1,36 35-1,0 35 1,0 35 15,-35 1-15,-1-18 0,-17-18-1,0-17 1,0-53-1</inkml:trace>
  <inkml:trace contextRef="#ctx0" brushRef="#br0" timeOffset="22981.455">1358 2275 0,'18'0'0,"-36"0"0,36-17 16,-18 52 15,0-17-31,0 35 16,0 17 15,-18-17-15,1-35-16,-1-36 31</inkml:trace>
  <inkml:trace contextRef="#ctx0" brushRef="#br0" timeOffset="23113.31">1341 2152 0,'0'0'0,"17"-71"16,-17 18 0,18 89 15</inkml:trace>
  <inkml:trace contextRef="#ctx0" brushRef="#br0" timeOffset="23511.594">1658 2417 0,'0'35'16,"-18"-53"31,1 1-32,17-1-15,-18 0 16,0-35 0,18 18-16,0-36 15,53 19 1,36 34 0,16 71-1,-16 17 1,-54 19-1,-35-19 1,0-17 0,-18-18 15,1-35-15,-1-17-16</inkml:trace>
  <inkml:trace contextRef="#ctx0" brushRef="#br0" timeOffset="23727.179">2275 2293 0,'0'0'0,"36"-18"15,-36 36 17,0 0-32,0-1 15,0 54 1,0-36-1,0-17 1,-36-18 0</inkml:trace>
  <inkml:trace contextRef="#ctx0" brushRef="#br0" timeOffset="23876.83">2258 2134 0,'0'0'0,"17"-35"0,-17 0 15,0-36 1,0 54 0,18 52 15</inkml:trace>
  <inkml:trace contextRef="#ctx0" brushRef="#br0" timeOffset="24528.083">2734 2364 0,'0'0'0,"-18"17"16,18 36 0,0 0-1,0-18 1,0-17 0,-17-18-1,-1-35 1,-17-53-1,17 17 1,18 0 0,18 36-1,52 53 17,1 35-17,-1 17 1,-34 1-1,-19-54 1,-17-69 15,18-1-15,0-36 0,-18 54-16,35-35 15,0 52 1,53 71-1,1 17 1,-36 19 0,-53-1-1,0-35 17,-36-36-17,36-34-15</inkml:trace>
  <inkml:trace contextRef="#ctx0" brushRef="#br0" timeOffset="24710.42">3351 2293 0,'18'-18'15,"-18"36"1,0 35 0,0 18-1,0-1 1,0-17-1,-35-35 1,17-36 0</inkml:trace>
  <inkml:trace contextRef="#ctx0" brushRef="#br0" timeOffset="24859.705">3246 2117 0,'0'0'0,"-18"-53"15,0-35 1,1 70 0,34 36 15</inkml:trace>
  <inkml:trace contextRef="#ctx0" brushRef="#br0" timeOffset="25376.893">3933 2240 0,'18'0'78,"0"0"-62,-1 0-16,36 0 15,53 0 1,-18 18 0,-52-18-1,-19 17 1,-17 19-1,-17-19-15,-19 36 16,-34 18 0,-18 35-1,35-36 1,17-17 15,36-18-15,53-17 15,-35-18-31,35-18 16,35-17-1,0-53 1,-35 70-16</inkml:trace>
  <inkml:trace contextRef="#ctx0" brushRef="#br0" timeOffset="25741.412">4710 2417 0,'0'0'0,"-36"0"16,19 0-1,17-36 32,17 36-47,1-17 16,17-19-1,0 1 1,-35-18 0,-35 35-1,-35 36 1,-1 35 0,53 35-1,18 0 1,36 1-1,34-54 1,18-17 0,1-18-1,-1-53 1</inkml:trace>
  <inkml:trace contextRef="#ctx0" brushRef="#br0" timeOffset="26690.882">5980 2417 0,'0'0'0,"-18"0"15,-53 0 1,18 0 0,36 0-1,34 0 16,36 0-15,36 0 0,87-18-1,106 0 1,89-17 0,-230 17-16,194-17 15,-71 17 1,-140 1 15,-54 17-15,-52 0-1,0 0 17,-18-18 14,-18 18-46,0 0 16,1-18 0,-1 1-1,18-1-15,-17 1 16,-1-19 0,0 36-1,18 18 48,18 0-48,0-1-15,34 36 16,-34 35 0,-36 18-1,-34-18 1,-54-17-1,18-53 1</inkml:trace>
  <inkml:trace contextRef="#ctx0" brushRef="#br0" timeOffset="27471.899">9790 2328 0,'0'0'0,"-36"0"16,19 0 15,-1 18-15,18 17 0,0-17-1,0 0-15,35-18 16,1-18-1,-1-35 17,0 18-17,-17-1 1,-36 36 15,18 18-31,-35 53 16,35-1-1,0-17 1,17-35 0,1-18-16</inkml:trace>
  <inkml:trace contextRef="#ctx0" brushRef="#br0" timeOffset="28121.096">14340 2646 0,'0'0'0,"0"-18"0,-17 18 32,17 18-17,-53 17 1,35 0-16,-35 18 15,36 0 1,70-70 15,17-19-15,-35 19-16,36-54 16,-53 36-1,-1 17-15,1-17 16,-18 88 15,18 17 0,17-17-15,0-35-16</inkml:trace>
  <inkml:trace contextRef="#ctx0" brushRef="#br0" timeOffset="28719.714">18927 2487 0,'0'0'0,"17"0"16,-17 18 0,0 17-1,-17 36 1,-19-1-1,19-17 1,17-35 0,0-36-1</inkml:trace>
  <inkml:trace contextRef="#ctx0" brushRef="#br0" timeOffset="28870.331">19015 2593 0,'35'-71'15,"-70"142"-15,88-159 16,-53 105-1,-18 36 1,18 18 0,35-18-1,-17-36 1,0 1-16</inkml:trace>
  <inkml:trace contextRef="#ctx0" brushRef="#br0" timeOffset="29787.322">22066 2417 0,'0'17'31,"0"1"-15,0-36 46,0 1-31,-17 17-15,-1 0 0,18 17 15,0 1-15,18-18-1,-1 0 1,1 0-1,17-35 1,-17 17 0,-1 18 62,-17-18-78</inkml:trace>
  <inkml:trace contextRef="#ctx0" brushRef="#br0" timeOffset="39504.398">22754 2293 0,'-17'0'78,"17"18"-78,0-1 16,-18 72 0,18-37-1,-18-16 1,18-19-1,0-34 17,0-1-32,0-35 15,0-17 17,18-19-17,17 36 1,0 53-1,18 36 1,-35 17 0,0 0-1,-18 0 1,17-36 0,1-34 15,-18-1-31,18-17 15,34-54 1,-16 36 0,-19 36-1,36 17 1,-17 53 15,-19 0-15,-17 17-1,0-17 1,0-18 0,0-17-1,0-36 1,18 1 0</inkml:trace>
  <inkml:trace contextRef="#ctx0" brushRef="#br0" timeOffset="39752.477">23477 2275 0,'0'0'0,"18"-17"31,-18 34-15,0 1-1,0 0 1,0 52-1,-18-52-15,1 52 16,17-17 0,-18-53-1,18-17 1</inkml:trace>
  <inkml:trace contextRef="#ctx0" brushRef="#br0" timeOffset="39903.076">23530 2117 0,'0'0'0,"18"-53"16,-18 0 0,0 18-1,-18 35 17,18 17-17,0 1-15</inkml:trace>
  <inkml:trace contextRef="#ctx0" brushRef="#br0" timeOffset="40302.55">23707 2381 0,'0'0'16,"0"18"-16,17 17 15,-17-52 32,0-1-47,0-17 16,0 17-16,0-53 15,0 1 17,36 17-17,34 53 1,18 0-1,18 70 1,-53 1 0,-35 17-1,-18-35 1,-36 0 0,19-18-1,-1-17 1,18-53-1</inkml:trace>
  <inkml:trace contextRef="#ctx0" brushRef="#br0" timeOffset="40485.413">24183 2311 0,'0'0'0,"35"-18"16,-35 53 31,0 18-32,0 18 1,0-36 0,-17 0-1,17-52-15</inkml:trace>
  <inkml:trace contextRef="#ctx0" brushRef="#br0" timeOffset="40635.289">24271 2134 0,'0'0'16,"0"-53"-16,0 18 16,0 17-1,-18 18 1,18 18 0</inkml:trace>
  <inkml:trace contextRef="#ctx0" brushRef="#br0" timeOffset="41250.194">24518 2505 0,'0'0'0,"0"35"16,0-17-1,0-1 1,-18-17 0,18-35-1,-17-36 1,17 1 0,0-18 15,17 35-16,19 35 1,-1 18 0,36 71-1,-36-1 1,-35 1 0,0-54-1,0-34 16,0-54-15,17 36-16,1-18 16,35-18-1,0 54 1,70 52 0,-52 53 15,-36 1-16,-35-1 1,0-18 0,-35-34-1,17-36 1,18-36-16</inkml:trace>
  <inkml:trace contextRef="#ctx0" brushRef="#br0" timeOffset="41450.757">25294 2328 0,'0'0'0,"35"-17"16,-17 17 0,-18 17-1,0 36 1,0 18 0,-18 17 15,-17-35-16,-35-35 1,52-18-16</inkml:trace>
  <inkml:trace contextRef="#ctx0" brushRef="#br0" timeOffset="41601.962">25347 2205 0,'18'-18'0,"-36"36"0,36-71 0,-18 0 16,0 18-1,-18 35 32,18 17-47</inkml:trace>
  <inkml:trace contextRef="#ctx0" brushRef="#br0" timeOffset="42065.244">25717 2222 0,'0'0'0,"18"0"16,0 0 0,-1 0-1,1 0 1,35 0-1,18 0 1,-19 0 0,-34 0-1,-18 18 1,0 17 0,-53 18-1,0 18 1,0 17 15,18-35-15,35-35-16,-18 35 15,18-36 1,18 1 0,35-18-1,0-18 1,35-52-1,-17-19 1</inkml:trace>
  <inkml:trace contextRef="#ctx0" brushRef="#br0" timeOffset="42415.457">26247 2311 0,'0'0'0,"-18"0"0,18-18 16,-18 18 15,36-18-15,17 1-1,1-19 1,-19 1 0,-17 18-1,-70 34 1,-1 36-1,36 18 1,17 17 0,18 0-1,18-35 1,52 0 0,1-53-1,17-35 1</inkml:trace>
  <inkml:trace contextRef="#ctx0" brushRef="#br0" timeOffset="42716.459">26935 2134 0,'0'0'16,"-18"-17"-16,-17-1 15,17 18 1,-35 0 0,-17 53-1,-1 35 1,36 0 0,35 36-1,35-18 1,18-36-1,-18-52 1,53-18 0,-35-18-16</inkml:trace>
  <inkml:trace contextRef="#ctx0" brushRef="#br0" timeOffset="42980.817">27376 2081 0,'0'0'0,"0"-17"0,17-19 16,1 36-1,-1 36 1,1 70 0,-18-1-1,-53 19 16,-17-36-31,-1-35 32,18-35-17,18-18-15</inkml:trace>
  <inkml:trace contextRef="#ctx0" brushRef="#br0" timeOffset="43283.39">27658 2205 0,'0'0'15,"0"-18"17,0 1 30,17 17-62,-17-18 16,0 0-1,-17 18 1,-1 0 0,0 0-1</inkml:trace>
  <inkml:trace contextRef="#ctx0" brushRef="#br0" timeOffset="43447.703">27640 2381 0,'0'0'0,"0"71"16,0-1 0,0 19-1,-35-19 1,-36 1-1,1-54 1</inkml:trace>
  <inkml:trace contextRef="#ctx0" brushRef="#br0" timeOffset="68590.3">28222 582 0,'0'0'0,"0"18"0,-17-18 32,-1 0-17,-35 17 17,35-17-32,-35 36 62,36-36-46,34 0 15,72 0-15,-54 0-16,124 0 15,52 0 1,1 0-1,-89 0 1,-70 0 0,-35 0-1,-36 0 48,1-18-48,-1 0 1,0 18-16,18-35 16,-17 35-16</inkml:trace>
  <inkml:trace contextRef="#ctx0" brushRef="#br0" timeOffset="69089.414">28698 423 0,'0'0'0,"-17"-17"16,-1 17 31,18 17-31,0 1-1,18-18-15,17 35 16,0 1-1,1-36 1,34 52 0,18-16-1,-17-19 1,-36 1 0,-35 0 15,0-1-31,-35 19 15,-36 16 1,1 1 0,-18 18-1,17-18 1,1 0 0,52-36-1,0-17 1,36-17 31,0-1-47</inkml:trace>
  <inkml:trace contextRef="#ctx0" brushRef="#br0" timeOffset="73485.057">970 3669 0,'-18'0'0,"18"-18"62,18 18-62,0-35 16,17 0 0,0-36-1,-35-17 1,-17 17-1,-19 54 1,-17 17 0,1 53-1,34-36-15,0 107 16,18 35 0,0-1 15,18 1-16,-18-53 1,-18-18 0,-17-35-1,-18-53 1</inkml:trace>
  <inkml:trace contextRef="#ctx0" brushRef="#br0" timeOffset="73683.404">547 4127 0,'0'0'16,"-18"0"-16,1 0 0,34 0 47,18-17-47,71-1 16,18 1-1,-89-1 1,36-17-1,-36 17-15</inkml:trace>
  <inkml:trace contextRef="#ctx0" brushRef="#br0" timeOffset="74098.913">1147 3881 0,'0'0'0,"17"0"16,-17 17 15,0 18-16,0 54 1,0-19 0,35-17-1,18-35 1,18-36 0,-36-17-1,-17 17-15,17-70 16,-17-18-1,-18 36 17,0 34-17,-18 54 1,18 70 0,0-17-1,0-1 1,18 1-1,-1-54 1,19 1 0,-19-18-1</inkml:trace>
  <inkml:trace contextRef="#ctx0" brushRef="#br0" timeOffset="74365.488">1711 3634 0,'0'-36'0,"0"72"0,0-107 0,0 36 16,-18-18 0,1 53-1,-1 35 1,18 18 0,0 71-1,18 70 1,-1-71-1,1-35 1,0-35 0,17-53-1,-17 0 1</inkml:trace>
  <inkml:trace contextRef="#ctx0" brushRef="#br0" timeOffset="74613.704">2099 3616 0,'18'-88'0,"-36"176"16,36-247-16,-54 106 31,19 53-15,-1 53 0,18-35-16,18 105 15,-1 18 1,-17 1-1,0-19 1,-17-52 0,17-19-1</inkml:trace>
  <inkml:trace contextRef="#ctx0" brushRef="#br0" timeOffset="75047.293">2628 3810 0,'0'-18'0,"0"36"0,0-53 16,0 17-16,0-17 16,-17 0-1,-1-1 1,0 36-1,-35 0 1,-17 36 0,17-1-1,35 18 1,36 17 0,52 1-1,19-18 1,-36 0-1,-36-18 17,-34 0-17,-36 0 1,-36-17 0,19-18-1,-1 0 1</inkml:trace>
  <inkml:trace contextRef="#ctx0" brushRef="#br0" timeOffset="75379.374">2840 3792 0,'0'0'0,"17"-35"16,1 0-1,-36 35 32,1 17-31,17 1 0,-18 17-16,-35 36 15,36 17 1,17 0-1,0-17 1,35-36 0,35-35-1,1-53 1,-53 18 0</inkml:trace>
  <inkml:trace contextRef="#ctx0" brushRef="#br0" timeOffset="75696.311">3069 3757 0,'0'0'16,"18"18"15,-1 35-15,19 35 0,-1 0-1,-35-17 1,0-36-1,-18-35 17,1-18-32,17 1 15,-18-72 1,36-34 0,35 17-1,-36 71-15,36-18 16,0 35-1,-18 18 1</inkml:trace>
  <inkml:trace contextRef="#ctx0" brushRef="#br0" timeOffset="76062.361">3634 3933 0,'0'0'16,"0"18"-1,0-36 17,17 18-17,-17-17-15,36-18 16,-1-54 0,-35 36-1,0 18 1,-53 35-1,0 53 1,0 18 15,53 17-15,0 0 0,18-35-1,52 0 1,1-36-1,-18-34-15</inkml:trace>
  <inkml:trace contextRef="#ctx0" brushRef="#br0" timeOffset="76411.445">4075 3863 0,'-18'-18'31,"0"18"-31,18-17 31,18-1-15,0-17-1,-1-18 17,-17 18-17,-35 35 1,-36 35-1,36 35 1,17 19 0,18-1-1,53-35 1,0-18 0,18-17-1,-1-36 1</inkml:trace>
  <inkml:trace contextRef="#ctx0" brushRef="#br0" timeOffset="76928.104">4357 3775 0,'0'0'0,"-18"35"32,18-17-32,0 17 15,0 35 1,-17 1-1,17-53 1,-18-18 15,18-71-15,0-35 15,35-35-15,18 53-1,0 70 1,-35 18-16,87 71 16,-34 52-1,-18 1 1,-53-36 0,-18-17-1,-17-71 1,17-18-1</inkml:trace>
  <inkml:trace contextRef="#ctx0" brushRef="#br0" timeOffset="77659.492">5891 3828 0,'0'0'15,"-35"17"-15,0-17 16,0 0-1,52 0 32,1 0-31,35 0-16,105 0 16,89 0 15,89-17-16,-1-1 1,-247 0-16,106 18 16,-124-17-1,-17 17 1,-35 0 0,-18-18-1,-35 0 1,-1-17-1,1 0 1,0 0 0,17-18-1,1 17 1,17 19 0,0 34 15,0 19-16,17 52 1,19 18 0,-1-18-1,-35 18 1,-71-53 0,1-36-1,-1-17 1</inkml:trace>
  <inkml:trace contextRef="#ctx0" brushRef="#br0" timeOffset="78507.575">9666 3916 0,'-18'0'15,"18"-18"-15,-17 18 16,17 18 15,0-1-31,0 1 16,0 17-1,0 36 1,0-36 0,17-35-1,1 0-15,53-53 16,-18-17 0,-36-1-1,-17 18 1,18 106 15,17 18-15,36-1-1,-1-17 1,-34-35 0</inkml:trace>
  <inkml:trace contextRef="#ctx0" brushRef="#br0" timeOffset="79257.359">14164 3881 0,'0'0'0,"18"0"0,-18 17 32,0 1-17,-18 17-15,-17 18 16,17 0 15,18-18-15,0-17-1,88-71 1,-35-18 0,0-17-1,-35 53 1,-18 53-1,0-1 1,0 1-16,-18 35 16,18 17-1,18-17 1,-1-53 0</inkml:trace>
  <inkml:trace contextRef="#ctx0" brushRef="#br0" timeOffset="79905.312">19015 4004 0,'0'0'0,"0"-18"0,17 18 16,-17 18-1,-17 17 1,-1 18 0,18-35-16,-18 35 15,18-18 1,18-35 0,35-18-1,18-52 1,-19-18 15,-34 70-15,-18 36-1,0 35 1,0 17 0,53-17-1,0-35 1</inkml:trace>
  <inkml:trace contextRef="#ctx0" brushRef="#br0" timeOffset="80572.409">22437 3933 0,'-18'0'31,"0"18"-31,1 0 16,-19 17-1,19-17 1,34-18-1,1 0 1,17-36 0,-35 1-1,0 17 1,-35 18 0,-18 0-1,18 18 1,35 0-1,53-18 1</inkml:trace>
  <inkml:trace contextRef="#ctx0" brushRef="#br0" timeOffset="81205.019">23248 3616 0,'-18'0'0,"1"0"16,34-18 15,-17 1-15,53-19-1,0-34 1,-35 17 0,-18 18-1,-18 35 1,1 0-16,-36 35 15,17 18 1,19 0-16,-1 88 31,18 35-15,0-17 0,0-36-1,0-105-15,0 53 16,-18-18-1,-17-71 1,18 0 0</inkml:trace>
  <inkml:trace contextRef="#ctx0" brushRef="#br0" timeOffset="81387.581">23054 4039 0,'-35'0'0,"70"0"0,-88 0 16,53-17-1,53 17 17,-18 0-17,36-18-15,88-35 32,-106 35-32</inkml:trace>
  <inkml:trace contextRef="#ctx0" brushRef="#br0" timeOffset="81769.561">23566 3810 0,'17'-18'15,"-17"1"1,-17 52-16,17-70 16,0 52-1,-18 1-15,0 35 16,1 17 0,17-17-1,53-17 1,17-36-1,1-18 1,17-70 0,-35 0 15,-36 35-15,-17 0-1,-17 88 16,-1-17-31,18 52 16,0 18 0,0-17-1,0-18 1,18-35 0,17-36-1</inkml:trace>
  <inkml:trace contextRef="#ctx0" brushRef="#br0" timeOffset="82086.428">24148 3457 0,'0'-88'31,"0"176"-31,0-194 0,0 89 16,-18 34 15,0 36-15,1 53-1,17-71-15,0 89 16,0 17 0,0-35-1,0-18 1,17-53-1,1-35 1,-18-35 0</inkml:trace>
  <inkml:trace contextRef="#ctx0" brushRef="#br0" timeOffset="82385.317">24395 3422 0,'0'0'0,"0"-35"15,0-36 1,0 18 0,0 71 15,0 17-15,0 53-1,0-52-15,0 52 16,0 106-1,0-88 1,0-18 0,0-53-1,0-17 1,17-54 0</inkml:trace>
  <inkml:trace contextRef="#ctx0" brushRef="#br0" timeOffset="83299.828">24730 3528 0,'17'0'15,"-17"-18"1,36 0 0,-19 1-1,19-18 1,-19-18 0,-17 0-1,-17 35 1,-1 18-16,-53 0 15,1 35 1,-1 36 0,54 17-1,34 36 1,36-19 0,53 37 15,-71-90-16,-17 1 1,-18-17 0,-35-19-1,-36-17 1,-17 0 0,53 0-1,17-35 1,18 17-16</inkml:trace>
  <inkml:trace contextRef="#ctx0" brushRef="#br0" timeOffset="83617.019">25153 3722 0,'0'0'0,"0"-53"31,0 35-31,0 1 31,-35 17-15,-36 35-1,18 35 1,18 1 0,17 0-1,36-1 1,35-35-1,35-17 1,0-18 0,1-53-1,-54 35-15</inkml:trace>
  <inkml:trace contextRef="#ctx0" brushRef="#br0" timeOffset="83884.672">25453 3722 0,'18'-18'16,"-36"36"-16,53-53 0,-17 35 31,-1 70-15,-17 18-1,0-35 1,0 0 0,0-35-1,-17-18 1,17-18-16,0-17 15,0-18 1,35-53 0,18 0-1,0 36 1,-18 34 0</inkml:trace>
  <inkml:trace contextRef="#ctx0" brushRef="#br0" timeOffset="84316.967">25788 3687 0,'0'0'0,"0"17"16,0 18 0,0 1-1,0-19 1,18-17-1,-18-17 1,17-1 0,1 0-16,0-34 15,-1-19 1,-17 0 0,0 54-1,-35 17 16,-18 53-15,-18 17 0,54 18-1,17 1 1,17-19 0,36-17-1,18-18 1,35-35-1,-71-17-15</inkml:trace>
  <inkml:trace contextRef="#ctx0" brushRef="#br0" timeOffset="84648.289">26194 3775 0,'-18'-18'0,"0"0"15,1 1 1,17-1 15,0 1-15,17-1-1,1-17 1,-18 17-16,18-17 16,-18-1-1,-36 36 1,1 53-1,0 18 1,35 35 0,0-18-1,35-18 1,0-34 0,18-36-1</inkml:trace>
  <inkml:trace contextRef="#ctx0" brushRef="#br0" timeOffset="85030.397">26370 3898 0,'0'18'32,"0"-1"-32,-18-17 46,18-17-30,-17-1-16,17-17 16,0-53-1,0-18 1,17 35 0,54 1-1,-53 52-15,70 36 16,18 52-1,-53 36 17,-36 0-17,-17-35 1,-17-1 0,-19-52-1,19-36 1</inkml:trace>
  <inkml:trace contextRef="#ctx0" brushRef="#br0" timeOffset="85397.468">27287 3387 0,'0'0'0,"0"-18"0,0-17 31,0 17-15,-35 18 0,-18 18-1,-17 35 1,-1 52-1,53 19 1,36 52 0,35-52-1,18-71 1,-1-36 0,-35-34-1</inkml:trace>
  <inkml:trace contextRef="#ctx0" brushRef="#br0" timeOffset="85664.888">27693 3316 0,'0'0'0,"0"-18"16,18-34-1,35 52 1,0 52-1,-1 72 1,-34 35 0,-71-1-1,-17-34 1,34-89-16,-52 18 16,18-18-1,52-70 1</inkml:trace>
  <inkml:trace contextRef="#ctx0" brushRef="#br0" timeOffset="85979.332">28240 3457 0,'0'0'0,"0"-17"15,17 17 17,-17-18 30,-17 18-62,-1-18 16,1 1-16,-1-1 15,0 18 1,1 0 0</inkml:trace>
  <inkml:trace contextRef="#ctx0" brushRef="#br0" timeOffset="86130.64">28310 3669 0,'0'0'0,"18"18"0,0 17 15,-18 35 1,-18 1 0,-35 17-1,-70-17 1,34-36-16</inkml:trace>
  <inkml:trace contextRef="#ctx0" brushRef="#br0" timeOffset="90423.258">653 5539 0,'0'0'16,"0"-18"-1,0-17 1,0 17 0,-18 18 15,0 18 0,18-1-31,-35 54 16,0 17 15,17-53-31,1 54 16,-19 34-1,1 18 1,17-53 0,18-52-1,0-54 16,0 0-15,0 1-16,0-19 16,0 19-1,53 17 1,18 0 0,52 17-1,1 1 1,34-18-1,-105-18 17,-35-17-17,0 0 1,-18 0 0,0-1-1,-18 19 1,18-1-16</inkml:trace>
  <inkml:trace contextRef="#ctx0" brushRef="#br0" timeOffset="90822.533">1323 5803 0,'0'0'0,"0"-17"0,0-1 15,0 0 1,0 1 15,-53 34-15,18 19 0,-1 34-1,36 18 1,18-17-1,53-18 1,-18-53 0,-1-36-1,-34-52 1,-36 0 0,-17 35-1,0 18 1,0 35-1</inkml:trace>
  <inkml:trace contextRef="#ctx0" brushRef="#br0" timeOffset="91121.721">1834 5786 0,'0'-18'0,"0"0"16,0 54-16,-17-89 15,-36 53 1,18 0 0,-36 17-1,18 36 1,53-35-16,0 52 15,35 1 1,54-18 15,16-18-15,-16-53-16</inkml:trace>
  <inkml:trace contextRef="#ctx0" brushRef="#br0" timeOffset="91620.983">2487 5715 0,'0'0'16,"0"-18"-16,0 1 15,0-1 1,-53 18-1,-17 0 1,-1 18 15,-17 17-15,70-17-16,-17 52 16,53 18-1,52-35 1,54-53-1,-36-17 1,-53-19 0,-17-52-1,-18 35 1,-18 18 0,0 35-1,-17 53 1,35 0-1,35 17 1,18 1 15,0-53-15,0-18-16</inkml:trace>
  <inkml:trace contextRef="#ctx0" brushRef="#br0" timeOffset="91969.426">2893 5397 0,'0'0'0,"-18"-52"16,0-1 0,18 88 30,0 0-46,0 53 16,0 18 0,0 0-1,0 0 1,0-36 15,0-34-31,36 34 16,-19 1-1,19-71 1,17-35 0,0-1-16</inkml:trace>
  <inkml:trace contextRef="#ctx0" brushRef="#br0" timeOffset="92152.706">2910 5662 0,'-17'0'0,"-36"0"16,123 0-16,-158 0 0,71 0 16,34 0 15,36 0-15,18-18-1,-36 1-15</inkml:trace>
  <inkml:trace contextRef="#ctx0" brushRef="#br0" timeOffset="92470.236">3351 5539 0,'0'0'0,"-17"0"15,-1 0 1,0 0 0,-52 53-1,35-1 1,17 19-1,18-36-15,35 1 16,36 16 0,35-52-1,-36-17 1,-52-54 15,-18-17-15,-53 18-1,0 17 1,-18 53 0,19 0-1</inkml:trace>
  <inkml:trace contextRef="#ctx0" brushRef="#br0" timeOffset="92818.882">3810 5609 0,'0'0'16,"35"0"-16,-17 0 15,0 35 1,-18 18 15,0 18-15,17-18-1,-17-36 1,18-17 0,-18-17-1,0-18 1,0-36 0,0-17-1,35-18 1,-35 88-16,18-17 15,-18 17 1</inkml:trace>
  <inkml:trace contextRef="#ctx0" brushRef="#br0" timeOffset="93200.865">4533 5521 0,'0'-18'0,"0"1"16,0-36 0,0 35-1,-35 18 1,17 0-16,-17 0 16,-18 0-1,35 18-15,1 17 16,17 36-1,70-1 1,19 1 0,-37-18-1,1-18 1,-53-17 15,-35-1-15,-71-17-1,-52 18 1,105-18-16</inkml:trace>
  <inkml:trace contextRef="#ctx0" brushRef="#br0" timeOffset="93950.716">970 6615 0,'0'0'0,"-53"-18"16,-17 0-1,-1 18 1,-17-17 0,35 17-1,35 0 1,1 0 15,17 17 0,35 1-15,124-18 0,141 0-1,158 0 1,-70 0 0,-194 0-16,335 0 15,-123-35 1,-141 17-1,-54-17 1,19-1 0,-107 19-1,-52 17 1,-54 0 0,-17-18 15,-35 18-16,0-35 1,35-18-16</inkml:trace>
  <inkml:trace contextRef="#ctx0" brushRef="#br0" timeOffset="94483.04">5239 5433 0,'0'0'0,"-18"0"0,-17 35 15,-18-17 1,35-1 0,18 1-1,18-18 32,-18-18-31,0 1-16,-35-1 31,-18 0-15,17 18-1,19 36 1</inkml:trace>
  <inkml:trace contextRef="#ctx0" brushRef="#br0" timeOffset="94765.382">5133 5803 0,'0'18'16,"0"-1"-16,0 1 15,0 17 1,0-17 15,18-18 0,-1-18-31,-17-17 32,-17 17-17,-36-17 1,17 35 0,1 0-1</inkml:trace>
  <inkml:trace contextRef="#ctx0" brushRef="#br0" timeOffset="99691.683">1676 7426 0,'0'-18'16,"-18"18"-1,-17 0 1,-1 53 15,36-17-31,-17 16 16,17-16-16,0 52 15,0-35 1,0 0 0,-18-36-1,1-17 1,-1-88-1,18 53-15</inkml:trace>
  <inkml:trace contextRef="#ctx0" brushRef="#br0" timeOffset="99841.345">1446 7197 0,'0'0'0,"0"-18"0,-17-53 16,-1 54-1,36 17 16,17 0 1,0 17-17</inkml:trace>
  <inkml:trace contextRef="#ctx0" brushRef="#br0" timeOffset="100440.478">2170 7497 0,'17'-36'31,"-17"19"-31,-17-1 16,-19 0 15,1 18-31,-53 0 16,35 36-1,-35 17 1,35 17 0,70 1-1,54-1 1,-53-52-16,52-1 15,18-17 1,1-52 0,-54-37-1,-35-69 1,0-1 0,0 18-1,0 88 1,-18 53 15,-17 53-15,17 35-1,18 18 1,18 17 0,0 1-1,-1-18 1,-17-71-1,18-35 1</inkml:trace>
  <inkml:trace contextRef="#ctx0" brushRef="#br0" timeOffset="102352.726">2611 7691 0,'0'0'0,"0"17"0,0-34 16,17-1-1,-17 36 1,0-1 0,0 18-1,-17-17-15,-1 53 16,-17-1-1,17-17 1,36-53 0,-1 0-1</inkml:trace>
  <inkml:trace contextRef="#ctx0" brushRef="#br0" timeOffset="102769.501">2928 7655 0,'0'0'0,"0"88"47,0-70-47,0 0 15,0-36 16,0 0-31,0-34 16,-18-37 0,18-34 15,36 35-31,34 52 31,36 107-15,0 17-1,-53 18 1,-36-71-16,1 36 16,-18-18-1,0-36 1,0-34 0,0-1-16</inkml:trace>
  <inkml:trace contextRef="#ctx0" brushRef="#br0" timeOffset="103169.492">3828 7514 0,'0'0'0,"0"-53"32,0 18-17,-53 17 1,-18 18-1,-17 36 1,17 34 0,54 18-1,70-52 1,88-1 0,-53-35-1,-35-53 1,-35-18-1,-18 19 1,0 34 0,-18 18-1,18 88 17,18-17-17,52-18 1,-35-18-16</inkml:trace>
  <inkml:trace contextRef="#ctx0" brushRef="#br0" timeOffset="103619.992">4127 7726 0,'0'0'0,"0"-18"0,0 1 16,0-54-1,0-17 1,0 0-1,18 17 1,53 71 0,-1 53-1,1 35 1,-36-17 15,-17-18-15,-18-36-1,0-34 1,0-54 0,17-17-1,1 35 1,35 0 0,0 106-1,-18 35 1,-17 18-1,-18-35 1,0-19 0,0-34-1,17-36 1</inkml:trace>
  <inkml:trace contextRef="#ctx0" brushRef="#br0" timeOffset="104036.924">4974 7461 0,'0'-17'47,"0"-1"-32,0 0-15,35-35 16,-17 0 0,-18-17-1,0 35 16,-35 52-15,17 1-16,-35 35 16,18 53-1,35 0 1,53-1 0,70-52-1,-34-53 1</inkml:trace>
  <inkml:trace contextRef="#ctx0" brushRef="#br0" timeOffset="106114.388">5733 7620 0,'0'0'0,"17"-18"15,1-17 1,-18 17 0,-35 89 15,35-36-16,-36 71 1,36 0 0,0-53-1,0-36-15</inkml:trace>
  <inkml:trace contextRef="#ctx0" brushRef="#br0" timeOffset="106813.51">6826 7302 0,'0'0'0,"36"-35"15,-19 0 1,-17 0 0,-17 17-1,-36 18 1,-18 35-1,-17 36 1,35 17 0,35 0 15,18-52-31,53 16 16,53-16-1,35-36 1,-35-53-1,-35-18 1</inkml:trace>
  <inkml:trace contextRef="#ctx0" brushRef="#br0" timeOffset="107112.592">7267 6809 0,'0'0'15,"0"-36"-15,-17 1 16,-1 35-1,0 18 1,18 17 15,0 36-15,0 17 0,0 35-1,0 1 1,-17-1-1,17-17 1,17-53 0,19-53-1,-1-35 1</inkml:trace>
  <inkml:trace contextRef="#ctx0" brushRef="#br0" timeOffset="107511.581">7514 7126 0,'0'0'0,"18"-53"15,-18 18 1,-18 17 15,-35 36-15,0 35 0,18 70-1,35-52 1,53-1-1,18-52 1,-19-18 0,1-53-1,-35-35 1,-18-18 0,0 71-1,-18 52 1,18 54-1,-17 0 1,34 17 0,1-35-1,35-36 17,-35-17-32</inkml:trace>
  <inkml:trace contextRef="#ctx0" brushRef="#br0" timeOffset="107828.404">7920 7179 0,'17'-35'0,"1"-1"16,0-52 0,-124 318-16,212-477 15,-159 423-15,70-352 16,-69 193 0,16 19-1,19 34 1,52 1-1,0-18 1,0-36-16,36 36 16,-18 0 15,-53-35-15,-18 17-1,-88 0 1,54-35-1,-19 18 1,53-36-16</inkml:trace>
  <inkml:trace contextRef="#ctx0" brushRef="#br0" timeOffset="108127.337">8290 7161 0,'0'0'0,"53"-53"15,-53-17 1,0 52-1,-17 1 1,-19 17 15,19 70-15,17-35-16,35 71 31,35-18-15,-34-17-1,-19-18 1,-34-18 0,-36-17-1,-35-18 1,52-18 0</inkml:trace>
  <inkml:trace contextRef="#ctx0" brushRef="#br0" timeOffset="108493.285">8696 7408 0,'0'0'0,"0"18"0,0 0 15,0-36 32,0 0-31,-18-17-1,18-53 1,0 53-16,0-54 16,0 1-1,53 35 1,35 89 0,1 52-1,-19 70 1,-52-69-1,-18-19 1,0-34 0,0-54 15</inkml:trace>
  <inkml:trace contextRef="#ctx0" brushRef="#br0" timeOffset="108860.089">9155 7161 0,'0'-17'0,"0"34"0,0-52 16,0 17-1,-36 18 1,-17 53 0,18 0-1,17 18 1,18-18-1,71-18 1,0-35 0,-54 0-16,18-53 15,-17-17 1,0 34 15,-18 19-15,0 52-1,0 35 1,0-17 0,53 53-1</inkml:trace>
  <inkml:trace contextRef="#ctx0" brushRef="#br0" timeOffset="109293.227">9366 7567 0,'18'-18'16,"-18"-17"-1,0-53 1,0-18 0,0 0-1,35 53 1,36 53 0,-1 71 15,1 17-16,-54-17 1,1-36 0,-18-17-1,0-54 1,18-52 0,-1 18-1,54-36 1,-18 88-1,35 71 1,-53 70 0,-17-87-16,-18 34 15,-18 36 1,-17-71 15,17-35-15,18-17-16</inkml:trace>
  <inkml:trace contextRef="#ctx0" brushRef="#br0" timeOffset="109608.687">10107 7285 0,'0'0'0,"18"0"31,-1 0-31,19-18 15,-1-17 1,0-18 0,-17 0-1,-1 0 1,-34 36 0,-36 34-1,0 71 1,35-52-1,18 52 1,18 53 0,0-70-1,17-36-15</inkml:trace>
  <inkml:trace contextRef="#ctx0" brushRef="#br0" timeOffset="109692.529">10636 7497 0,'0'-53'15</inkml:trace>
  <inkml:trace contextRef="#ctx0" brushRef="#br0" timeOffset="109792.252">10636 7532 0,'-17'35'15,"34"-105"-15,-34 193 16,-19-70-16,36-35 0,53-177 0,-123 370 16,17-158 15,17-53-16</inkml:trace>
  <inkml:trace contextRef="#ctx0" brushRef="#br0" timeOffset="110608.042">11130 6897 0,'0'0'0,"0"-18"16,0 1-1,0-1 1,-18 18-1,18 18 1,18 52 0,17 36-1,-17 17 1,-18 1 0,0-1-1,0-34 16,18-37-15,35-52 0,52-17-1,19-89 1</inkml:trace>
  <inkml:trace contextRef="#ctx0" brushRef="#br0" timeOffset="110790.364">11112 7108 0,'-17'0'0,"34"0"0,-69 0 16,34 0-1,88 0 1,72 0 0,16-17-1,-17-1 1</inkml:trace>
  <inkml:trace contextRef="#ctx0" brushRef="#br0" timeOffset="111190.28">11836 7020 0,'0'0'0,"0"-17"16,-18 17 0,-35 0-1,-17 17 1,-19 36-1,36 18 1,71-1 0,53-17-1,17-18 1,18-52 0,-71-36-1,-35-18 1,0 18-1,0 36 17,0 34-17,18 72 1,-1-36 0,1-18-16,35 18 15,17 0 1,-17-53-1,-35 0-15</inkml:trace>
  <inkml:trace contextRef="#ctx0" brushRef="#br0" timeOffset="111705.815">12347 7108 0,'0'-35'0,"0"70"0,0-140 16,-17 69-1,-1 36-15,-35 18 16,-18 53 15,89-1-15,35-17-1,18-35 1,-1-18 0,-35-53-1,-35-18 1,18 18-1,-18 36 1,-35 34 0,-1 54-1,36 88 1,18 35 0,0-124-16,35 142 15,0-36 1,-36-52-1,-34-71 1,-54-36 15,0-34-15,-17-54 0,35-17-1,36-18 1,70-53-1,70-17 1,1-18 0</inkml:trace>
  <inkml:trace contextRef="#ctx0" brushRef="#br0" timeOffset="112271.61">12894 7003 0,'0'17'32,"0"1"-32,-18 0 15,1 52 1,-1 1 0,0-18-1,18-36 1,0-34-1,0-1 1,0-53 0,0-17-1,0 0 1,36 35 0,-1 35-1,18 71 1,-35-35-16,34 70 15,1 0 1,18-17 15,-18-53-15,17-18 0,-34-71-1,-19-17 1,-17 35-16,0-71 15,-17 36 1,-19 18 0,19 52-1,-1 18 1,18 35 0</inkml:trace>
  <inkml:trace contextRef="#ctx0" brushRef="#br0" timeOffset="112653.827">13476 7003 0,'18'0'32,"-18"-18"-17,-53 18 1,-18 18-1,18 17 1,36 18 0,17-36-16,35 19 15,36-1 1,-19-35 0,1-35-1,-35-36 1,-18 18-1,0 18 1,0 88 15,18 35 1,-1-35-17,1-18-15,-18-17 0</inkml:trace>
  <inkml:trace contextRef="#ctx0" brushRef="#br0" timeOffset="113103.021">13652 7302 0,'0'-17'16,"0"34"-16,0-87 15,0 52-15,0-70 16,0 70-16,0-17 16,0-53-1,36 17 1,-1 54-1,0 52 1,18 53 0,-17-17 15,-36-18-15,17-53-1,-17-18 1,0-17-1,18-36 1,17 1 0,18 34-1,-18 19-15,71 34 16,-35 36 0,-36 36-1,-35-1 1,-18-35-1,-35 0 1,53-71 0,18 18-1</inkml:trace>
  <inkml:trace contextRef="#ctx0" brushRef="#br0" timeOffset="113419.744">14499 7073 0,'0'0'0,"0"-17"32,0-1-1,35-17-15,1-1-1,-19 1 1,-17 17-16,0-34 15,-35 52 1,-18 17 0,0 54-1,71 70 17,17-71-17,71 36 1,-71-88-16</inkml:trace>
  <inkml:trace contextRef="#ctx0" brushRef="#br0" timeOffset="113586.375">15205 7320 0,'0'0'0,"70"-53"16,-34 36 0,-54 69-1,-35 37 1,-35-1-1,-36-35 1,71-36-16</inkml:trace>
  <inkml:trace contextRef="#ctx0" brushRef="#br0" timeOffset="115700.838">1023 8678 0,'0'-17'0,"0"34"0,18-70 16,-18 18 0,0 17-16,0 1 15,17 34 17,1 54-17,-18 17 1,-35 36-1,-1-1 1,-17-17 0,53-18-1,0-17 1,18-18 0,17-36-1,-17-17 1,35 0-16,88-53 31,-70-17-15</inkml:trace>
  <inkml:trace contextRef="#ctx0" brushRef="#br0" timeOffset="115866.724">1376 9013 0,'0'53'16,"0"-106"-16,-18 53 15,18 18 1,-17 17-1,17 18 1,0-17 0,0-19-1</inkml:trace>
  <inkml:trace contextRef="#ctx0" brushRef="#br0" timeOffset="116015.443">1341 8872 0,'0'0'0,"0"-35"16,0-18-1,0 36 1,0 34 0,35 1-16</inkml:trace>
  <inkml:trace contextRef="#ctx0" brushRef="#br0" timeOffset="116332.372">1517 9190 0,'0'0'16,"0"-35"15,0-1-31,0-52 16,18 0-1,17 17 1,18 36 15,35 88-15,0 35 0,-35 0-1,-53-17 1,0-36-1,0-17-15,0-36 32</inkml:trace>
  <inkml:trace contextRef="#ctx0" brushRef="#br0" timeOffset="116597.931">2152 8608 0,'0'0'15,"0"-53"-15,-35 106 47,35 35-31,0 35 0,0 19-1,0-72 1,0-35-16,0 71 15,0-53 1,0-35 0</inkml:trace>
  <inkml:trace contextRef="#ctx0" brushRef="#br0" timeOffset="116896.681">2275 8925 0,'18'-35'0,"-36"70"0,36-105 31,-36 70-31,-17 0 31,0 17-15,17 1-16,-17 53 16,17-19-1,18 1 1,0-17-1,0 17 1,53-18 0,18 0-1,-1-35 1,1 0 0,-36 0-16</inkml:trace>
  <inkml:trace contextRef="#ctx0" brushRef="#br0" timeOffset="117347.935">2734 8537 0,'0'0'15,"0"-35"-15,-18 0 16,1 35 0,17 88 30,0-71-46,0 89 16,0 18 0,0-1 15,0-17-15,0-88-16,-18 70 15,18-18 1,0-52-1,0-36 17,-18-34-17</inkml:trace>
  <inkml:trace contextRef="#ctx0" brushRef="#br0" timeOffset="117529.358">2522 8572 0,'0'0'0,"-17"-35"0,-1-18 15,18 18-15,0-18 16,35 18 15,36 35-15,-18 0 0,17 35-1,-17 0 1</inkml:trace>
  <inkml:trace contextRef="#ctx0" brushRef="#br0" timeOffset="117895.564">2910 8943 0,'0'0'0,"0"35"15,36 0 1,-1-35-1,0 0 1,18-17 0,-18-54 15,-35 1-15,0 52-16,-35-17 15,0 35 1,0 35-1,17 53 1,18-17 0,18-1-1,35 1 1,17-36 0,18-35-1</inkml:trace>
  <inkml:trace contextRef="#ctx0" brushRef="#br0" timeOffset="118111.714">3651 8890 0,'0'-35'16,"0"70"-16,-17-70 16,-19 52-1,-34 54 1,-1 17-1,54-53-15,-19 18 16,-34 35 0,70-70-1</inkml:trace>
  <inkml:trace contextRef="#ctx0" brushRef="#br0" timeOffset="118311.018">3422 8996 0,'0'-53'15,"0"35"-15,-18 159 0,36-317 16,-18 282-16,0-194 16,18 158-1,34 18 17,1-17-17,0-18 1,-53-36-16,36-17 15,-19-17-15</inkml:trace>
  <inkml:trace contextRef="#ctx0" brushRef="#br0" timeOffset="118595.39">3951 8643 0,'0'0'15,"18"-88"-15,-18 17 16,0 54-1,0 52 1,17 71 0,1 17-1,-18 36 17,-18-36-17,18-17 1,0-53-1,18-18 1,35-35 0,17-52-16</inkml:trace>
  <inkml:trace contextRef="#ctx0" brushRef="#br0" timeOffset="118760.41">4039 8837 0,'0'0'0,"-17"0"0,-19 0 16,54 0 0,0 0-16,70 0 15,0-18 17,-53 1-32</inkml:trace>
  <inkml:trace contextRef="#ctx0" brushRef="#br0" timeOffset="118994.028">5203 9031 0,'0'18'16,"-17"-1"-1,17 36 1,-18 18-1,1 17 1,-19 0 0,-17-35-1,36-35 1</inkml:trace>
  <inkml:trace contextRef="#ctx0" brushRef="#br0" timeOffset="119609.433">5891 8872 0,'0'0'0,"-17"-17"15,-1-1 1,18 53 15,0 54-15,18 16 15,-18-69-31,17 34 16,-17-35-16,0 71 15,0-17 1,0-54 0,0-18-1,-35-34-15</inkml:trace>
  <inkml:trace contextRef="#ctx0" brushRef="#br0" timeOffset="119859.324">5856 8978 0,'0'0'0,"18"-53"0,35-88 16,0 53 0,17 88-1,1 53 1,-36 35 0,-35 0-1,-35-17 16,-1-36-15,-52 18 0</inkml:trace>
  <inkml:trace contextRef="#ctx0" brushRef="#br0" timeOffset="120259.538">6421 8819 0,'-18'18'31,"-35"0"-15,-18 35 0,19 17 15,52-52-31,0-1 15,88 19 1,-18-36 0,36-18-1,-35-35 1,-18-17 0,-36-19-1,-17 72 1,0 34-1,0 36 1,18 18 0,35-1-1,0-34 1,0-36 0</inkml:trace>
  <inkml:trace contextRef="#ctx0" brushRef="#br0" timeOffset="120542.038">6950 8925 0,'17'-17'0,"-34"34"0,70-34 16,-18 34-1,-35 36 1,0 18 0,0-18-1,0-36 1,0-70 15,0 0-15,0-17-1,0 35-15,35-71 16,18 0 0,-18 35-1,-17 54 1</inkml:trace>
  <inkml:trace contextRef="#ctx0" brushRef="#br0" timeOffset="120857.006">7479 8414 0,'0'0'0,"0"-18"0,0-35 16,0 18-1,0 53 17,18 70-17,-18 53 1,0 18 0,0-18-1,-18-88-15,18 52 31,0-34-15,0-36 0,35-35-1,0-17-15</inkml:trace>
  <inkml:trace contextRef="#ctx0" brushRef="#br0" timeOffset="121141.566">7602 8855 0,'0'0'15,"-17"-18"-15,-1 0 16,71 18 31,-35 0-47,-1 0 0,71-17 16,18-18-1,-35 17 16,-54 36-15,-17 17 0,0 0-1,-17 18 1,-1-18 0,-17-35-16</inkml:trace>
  <inkml:trace contextRef="#ctx0" brushRef="#br0" timeOffset="121922.252">8414 8661 0,'0'-18'16,"-18"18"-1,0-18-15,-52 36 16,-18 17-1,17 36 1,36-1 0,53 1-1,70-36 1,18-35 0,-71-35-1,-18-36 1,1-17 15,-18 35-15,0 89 15,0-19-31,53 54 16,0-18-1,35-18 1,18-35-1,-18-35 1,-17-71 0,-36-106-1,-35 36 1,0 52 0,0 54-1,-35 87 1,17 54 15,18 70-31,0 35 31,18-17-15,-18-35 0,0-36-1,0-70 1,-18-18-16</inkml:trace>
  <inkml:trace contextRef="#ctx0" brushRef="#br0" timeOffset="122373.675">9260 8114 0,'0'0'0,"0"-18"15,-17 1 1,17-1 0,-18 53 15,18 1-16,-18 69 1,1 36 0,17 18-1,-18-18 1,18-105-16,0 87 16,0-52-1,35-18 1,18-53-1,0 0 1,18-36 15,35-52-15,-71 35-16</inkml:trace>
  <inkml:trace contextRef="#ctx0" brushRef="#br0" timeOffset="122426.366">9648 8555 0</inkml:trace>
  <inkml:trace contextRef="#ctx0" brushRef="#br0" timeOffset="122555.486">9596 8572 0,'-18'18'31,"88"-53"-31,-140 105 0,52 19 16,1-19 0,70-282-16,-106 459 15,53-229-15,0-36 31</inkml:trace>
  <inkml:trace contextRef="#ctx0" brushRef="#br0" timeOffset="122689.595">9578 8431 0,'0'0'16,"18"-123"-1,-1 70 1,-17 35-1,18 36 1</inkml:trace>
  <inkml:trace contextRef="#ctx0" brushRef="#br0" timeOffset="123021.287">9737 8802 0,'0'0'16,"0"17"-16,0 1 0,0 0 15,0-36 1,0-35 0,17-17 15,1 34-31,35-70 16,17 36-1,19 88 1,-19 52-1,-35 54 1,-35-19 0,0-16-1,-35-54 1,18-35 0,17-18-1</inkml:trace>
  <inkml:trace contextRef="#ctx0" brushRef="#br0" timeOffset="123319.365">10231 8308 0,'0'0'0,"17"-18"16,18-52-1,-17 34 1,-18 72 15,0 34-15,-18 54-1,18 17 1,-17 0 0,-1-35-1,1-53 1,-1-36-1</inkml:trace>
  <inkml:trace contextRef="#ctx0" brushRef="#br0" timeOffset="123588.179">10336 8555 0,'0'0'15,"18"-53"1,-18 35-1,-18 36 17,-17 17-17,17-17-15,-17 52 16,18 1 0,17-18-1,17 17 1,18-34-1,1-19 1,17-17 0</inkml:trace>
  <inkml:trace contextRef="#ctx0" brushRef="#br0" timeOffset="123918.704">10689 8414 0,'0'0'0,"0"-88"16,0 70 0,-17 18-1,17 18 1,0 34-1,0-16-15,0 87 16,0 1 0,0-18-1,-18-18 1,0-35 15,-17-53-15</inkml:trace>
  <inkml:trace contextRef="#ctx0" brushRef="#br0" timeOffset="124068.479">10530 8431 0,'18'-35'0,"-36"70"0,89-176 16,0 88-1,-1 36 1,1 17-1,-1 0 1</inkml:trace>
  <inkml:trace contextRef="#ctx0" brushRef="#br0" timeOffset="124419.273">11007 8696 0,'0'0'16,"-18"35"0,36-35 15,17-53-15,0-17-1,-17-1 1,-18 36-1,-53 35 1,0 35 0,35-17-16,-35 70 15,53 18 17,18-36-17,35-17 1,53-35-1</inkml:trace>
  <inkml:trace contextRef="#ctx0" brushRef="#br0" timeOffset="124634.669">11642 8572 0,'35'-52'16,"-70"104"-16,70-122 0,-35 52 15,-35 18 1,-71 71-1,0 17 1,18 18 0,0-18-1,17-17 1,18-36 0</inkml:trace>
  <inkml:trace contextRef="#ctx0" brushRef="#br0" timeOffset="124852.932">11324 8731 0,'18'-35'0,"-36"70"0,71-123 15,-18 17 1,-35 89 0,0 70-1,18 18 1,0-18-1,17-17 1,0-36 0,0-52-1</inkml:trace>
  <inkml:trace contextRef="#ctx0" brushRef="#br0" timeOffset="125133.227">12012 8414 0,'0'0'0,"18"-53"0,-1 18 16,1-89-1,-18 89 1,-18 52 0,1 89-1,-19 35 1,19 18-1,-1-18 1,-17-35 0,0-35-1,-1-36 1</inkml:trace>
  <inkml:trace contextRef="#ctx0" brushRef="#br0" timeOffset="125217.236">11800 8731 0,'18'71'16,"-36"-142"-16,18 54 0,0-1 16</inkml:trace>
  <inkml:trace contextRef="#ctx0" brushRef="#br0" timeOffset="125282.949">12136 8625 0,'17'0'16,"1"-17"-1,-53 34-15,87-34 0</inkml:trace>
  <inkml:trace contextRef="#ctx0" brushRef="#br0" timeOffset="126598.668">1358 10178 0,'0'0'0,"18"-36"32,-18 19-32,0-1 15,0 0-15,-18 1 16,-52 17 15,-1 35-15,-35 18-1,18 35 1,35 0 0,53 18-1,53-35 1,35-36-1,18-35 1,0-18 0,-36-17-1</inkml:trace>
  <inkml:trace contextRef="#ctx0" brushRef="#br0" timeOffset="127047.754">1799 10178 0,'0'0'0,"18"-18"15,17 0 1,-17-17 0,-18 17-1,0 1 1,-71-1-1,1 18 1,-36 35 0,53 18-1,53 18 1,35-1 0,71 1-1,17 0 1,-52-36-1,-53 0 17,-18-17-17,-53-1 1,-18 1 0,-52 0-1,52-18 1,18-18-1</inkml:trace>
  <inkml:trace contextRef="#ctx0" brushRef="#br0" timeOffset="127430.323">2222 10248 0,'0'0'0,"18"0"0,-18-17 0,18-19 16,-18 1-1,0 17 17,0 1-17,-18 17 1,-52 17 0,34 36-1,36 0 1,36 18-1,-19-36-15,36 18 16,-18-18 0,-35 0-1,-35-17 1,-71 0 0,-17-18-1,52 0 1,54 0-16</inkml:trace>
  <inkml:trace contextRef="#ctx0" brushRef="#br0" timeOffset="127929.615">2822 10301 0,'0'-35'16,"0"17"-16,0 1 15,0-19 1,0 19 0,18-54-1,-18 36 1,0 17 15,-53 36-15,18 35 15,-1 0-15,36-36-16,0 54 15,36-1 1,34 1-1,-17-18 1,-18-18 0,-35 0-1,-35-35 1,-35 18 0,-19-18-1,36 0 1,18 0-1</inkml:trace>
  <inkml:trace contextRef="#ctx0" brushRef="#br0" timeOffset="128345.424">3069 10425 0,'0'0'0,"0"-18"16,0 0-1,18 18 1,-1-17 0,19-1-1,-19-17 1,-17 17-16,0-17 15,0 17 1,-53 18 15,1 18-15,34 35 0,0 17-1,36 1 1,17-18-1,36 0 1,17-53 0,-70 0-16</inkml:trace>
  <inkml:trace contextRef="#ctx0" brushRef="#br0" timeOffset="128678.537">3634 10001 0,'0'-53'31,"0"106"-31,0-123 16,-18 70-1,0 0 1,1 35-1,-1 53 1,0 0 0,18-52-16,-17 69 15,-1 1 1,-17-18 0,35-35-1,-18-35 1</inkml:trace>
  <inkml:trace contextRef="#ctx0" brushRef="#br0" timeOffset="129028.313">3828 10389 0,'0'0'15,"0"-17"16,17 17-15,19 0 0,-1-36-1,-18 1 1,-17-18 0,0 36-1,-52 17 1,-37 35-1,19 18 1,52 35 0,18-18-1,18-52 1,52 35 0,1-53-1,-36 0-15</inkml:trace>
  <inkml:trace contextRef="#ctx0" brushRef="#br0" timeOffset="129277.776">4286 10354 0,'0'0'15,"0"-18"-15,0 1 16,-17 17 0,-19 17-1,1 19 1,0 34-1,35-17 1,17-18 0,1-17-16,35 0 15,18-18 17,-19-53-17,-16 17-15</inkml:trace>
  <inkml:trace contextRef="#ctx0" brushRef="#br0" timeOffset="129494.781">4586 10142 0,'18'-88'16,"-18"53"-1,-18 158-15,36-264 16,-54 159 0,36 17-16,0 18 15,-17 106 1,17-53-1,-18-18 1,1-18 0,-1-52-1,0 0 1</inkml:trace>
  <inkml:trace contextRef="#ctx0" brushRef="#br0" timeOffset="129927.506">4445 10407 0,'0'-18'16,"0"36"-16,0-53 0,35 17 15,18-17 1,-18 17-16,89-17 16,-1 17-1,-34 18 1,-72 0-1,1 0 1,-53 18 0,-18 35-1,35-36-15,-53 54 16,54-1 15,17-34-15,35 17-1,36-53 1,17-18 0,-18-70-1,-52 0 1,-53-36 0,0 89-1,-36 17 1,36 18-1</inkml:trace>
  <inkml:trace contextRef="#ctx0" brushRef="#br0" timeOffset="130242.907">5345 10354 0,'0'0'15,"17"0"-15,18 0 16,-35 18-16,18-1 15,0 36 1,-18 0 0,0 0-1,0-18 1,0-52 31,0-1-47,17-35 15,36-35 1,18-18 0,-36 71-16,18-36 15,0 1 1</inkml:trace>
  <inkml:trace contextRef="#ctx0" brushRef="#br0" timeOffset="131057.804">1058 11130 0,'0'0'0,"18"-18"16,0 1-1,-71 70 32,35-36-47,-53 89 16,54-53-16,-54 18 15,-17 70 1,35-53 0,53-53-1,0-52 16</inkml:trace>
  <inkml:trace contextRef="#ctx0" brushRef="#br0" timeOffset="131240.449">794 11412 0,'17'-70'15,"-34"140"1,52-158-16,-35 53 16,18 53-1,17 34 1,18 19-1,35 35 1,-17-36 0,-1-34-1,-52-36 1</inkml:trace>
  <inkml:trace contextRef="#ctx0" brushRef="#br0" timeOffset="131492.068">1411 11448 0,'18'-36'16,"-36"72"-16,36-125 16,-18 107 15,0 53-15,0 17-1,0-18 1,0-34-16,-18 87 15,0-17 1,1 0 0,17-71-1,-18-35-15</inkml:trace>
  <inkml:trace contextRef="#ctx0" brushRef="#br0" timeOffset="131740.105">1499 11465 0,'0'0'0,"0"-53"0,18-17 31,-18 17-15,35 71 0,0 34-1,-17 1 1,-18 18-1,-35-18 1,-36 0 0,1-18-1,52-17-15</inkml:trace>
  <inkml:trace contextRef="#ctx0" brushRef="#br0" timeOffset="132156.291">2117 11483 0,'0'-18'0,"0"36"0,17-71 16,-17 18 0,-35 17-1,-36 18 1,-17 53-1,18 0 1,34 0 0,72-18-1,70-17 1,-18-18 0,0-53-1,-70-18 1,-18 18 15,0 71 0,0 35-15,17 0 0,36 0-1,-18-36 1</inkml:trace>
  <inkml:trace contextRef="#ctx0" brushRef="#br0" timeOffset="132421.883">2646 11148 0,'0'0'0,"0"-53"0,0 0 0,0-18 15,0 18 1,0 106-1,0 53 1,-18-53 0,18 106-1,-17-36 1,17 1 0,-36-54-1,19-52 1</inkml:trace>
  <inkml:trace contextRef="#ctx0" brushRef="#br0" timeOffset="132588.606">2540 11395 0,'0'0'0,"0"-36"0,0 19 16,0-1-1,71 18 1,17 0 15,-18-35-31,-17 0 16</inkml:trace>
  <inkml:trace contextRef="#ctx0" brushRef="#br0" timeOffset="132989.23">2910 11077 0,'0'18'16,"0"-36"-16,0 71 15,0 35 1,-17 18 0,-1-18-1,18-35 1,0-17-16,-18-1 16,18-53 15,0-17-16,0-53 1,36 0 0,-19 52-1,36 1 1,0 53 0,0 70-1,-18 18 1,-17-1-1,-18-34 1,-35-36 0,17-52 15</inkml:trace>
  <inkml:trace contextRef="#ctx0" brushRef="#br0" timeOffset="135335.095">15311 6950 0,'0'-18'109,"17"18"-78,1 0-15,17 0-16,18 0 0,194 0 16,-141 0-1,141 0 1,123 0-1,124-18 1,-247 1 0,-106-1-1,-70 18 1,-54 0 0,1 0-1,-18-17 48,-18 17-63,-17-18 15,17-17 1,1 17 15,17 0-31,-18-17 16,0 0-1,18 52 32,18-17-47,35 36 16,18 17 0,-36 17-1,-70 18 1,-124 18-1,-53-35 1,89-18 0</inkml:trace>
  <inkml:trace contextRef="#ctx0" brushRef="#br0" timeOffset="136648.736">1640 6914 0,'0'0'0,"18"0"15,17 0 1,-35 18 62,0 0-62,18-18-16,0 17 15,-18 1-15,17 0 16,19-1 0,16-17-1,37-35 1,-36 0-1,17-36 1,18-35 0,36-35-1,-54 88 1,1 53 0,-1 18-1</inkml:trace>
  <inkml:trace contextRef="#ctx0" brushRef="#br0" timeOffset="138371.715">4198 6932 0,'18'0'125,"-1"0"-109,1 18-1,0-1-15,-1 1 16,1 17 0,0-17-1,-1-18 16,1-18 173,-1 1-204,1-1 15,0-17-15,17 17 0,124-105 16,17 17-1,106-35 1,-105 70 15,-107 53-15,-52 18 0,0 0-1,-18-17 1,0-1 62,0 1-62</inkml:trace>
  <inkml:trace contextRef="#ctx0" brushRef="#br0" timeOffset="149902.997">11889 8608 0,'-18'0'15,"18"-18"1,18 0 46,-1 18-62,19-17 16,16 17 0,1-18-1,-17 18 1</inkml:trace>
  <inkml:trace contextRef="#ctx0" brushRef="#br0" timeOffset="150460.797">13053 8555 0,'-18'0'15,"0"-18"1,-17 18-16,0-17 15,0 17 1,35-18 31,17 18-31,1-18-1,17 18-15,0 0 16,142-17-1,35-19 1,34 19 0,-122-1-1,-53 0 1,-36 18 0,-53 0 30,1 0-46,-1-17 16,0 17-16,1-18 16</inkml:trace>
  <inkml:trace contextRef="#ctx0" brushRef="#br0" timeOffset="150726.505">13794 8237 0,'-18'-17'0,"0"-1"31,54 89-31,-36-107 15,-18 19 17,89 52-17,17 36 1,0-19 0,-70-16-1,-18-19-15,-36 54 16,-34-18-1,-18 17 1,17-34 0,53-19-1</inkml:trace>
  <inkml:trace contextRef="#ctx0" brushRef="#br0" timeOffset="151691.84">14993 7973 0,'0'0'0,"0"-18"0,0-35 16,0 36 15,0 69 0,0-34-15,-35 70-1,35-52-15,-36 17 16,1 105 0,0-17-1,17-35 1,18 0-1,36-35 1,52-36 0,0-35-1,35-53 1,-17-18 0,-35-34-1,-36 16 16,-35 72-15,0-1-16,0 0 16,-18 54 15,18 34-15,-17-17-1,17-18 1,0-17-16,-18-18 15</inkml:trace>
  <inkml:trace contextRef="#ctx0" brushRef="#br0" timeOffset="152159.356">15540 8537 0,'0'0'0,"0"18"15,0-53 16,0 17-15,0-70 0,0 0-1,0 52-15,35-34 16,36 34 0,52 72-1,-35 52 16,-35 18-15,-35 17 0,-36-52-1,1-18 1,-1-53 0,18-71 15</inkml:trace>
  <inkml:trace contextRef="#ctx0" brushRef="#br0" timeOffset="152456.616">16140 8008 0,'0'-18'0,"0"36"0,0-71 16,0 18-1,0 52 16,0 1-15,0 35 0,0 0-16,0 53 15,-18 35 1,0-18 0,18-17-1,0-53 1,0-18-1,0-70 17</inkml:trace>
  <inkml:trace contextRef="#ctx0" brushRef="#br0" timeOffset="152790.504">16351 8220 0,'0'0'0,"0"-36"0,18 1 31,-18 18 0,-18 17-31,-17 0 16,-18 35 0,0 18-1,0 0 1,36 0-1,17-1 1,52 19 0,1-36-1,0 1 1,-17-36 0,17-18-1,-36 18-15</inkml:trace>
  <inkml:trace contextRef="#ctx0" brushRef="#br0" timeOffset="153072.871">16686 8237 0,'18'-17'15,"-53"70"-15,52-89 0,19-52 16,-36 53 0,0 17-1,-36 18 16,1 36-15,17-1 0,18 35-1,18 1 1,0 17 0,-18-70-16,0 35 15,0-36-15,-88 36 16,-106-35 15,88-18-31</inkml:trace>
  <inkml:trace contextRef="#ctx0" brushRef="#br0" timeOffset="153644.447">15169 8149 0,'0'0'0,"18"0"16,0 0-1,-1 0 1,1 0-16,0 0 16,17 0-1,-35-17 1,0-1 15,-18 18-15,-17 0-1,17 0 1,18 18 15,0-1-15,0 1 0</inkml:trace>
  <inkml:trace contextRef="#ctx0" brushRef="#br0" timeOffset="155686.672">6350 10319 0,'-18'0'31,"1"0"-15,-1 0 15,18 17-15,-18-17-1,36 0 32,17 0-47,71-17 16,141-1 0,35 0-1,-193 1-15,105-1 16,-106 18-1,-35-17 1,-36 17 0,1-18-1,-36 18 32,-17 0-31,0-18-1,-1-17 1</inkml:trace>
  <inkml:trace contextRef="#ctx0" brushRef="#br0" timeOffset="155951.343">7320 10072 0,'-18'0'0,"36"0"0,-18-35 16,18 35 46,-18 17-62,17 1 0,19-1 16,-19 1-16,54 53 15,-36-1 1,-52-17 15,-19 18-15,-17-18-1,36-53 1</inkml:trace>
  <inkml:trace contextRef="#ctx0" brushRef="#br0" timeOffset="162774.367">8184 9807 0,'0'0'0,"0"-17"16,0-1 15,0 36 47,0-1-62,0 1-16,0-1 16,0 1-1,0-36 360,-17 18-359,-1-17-16,1 17 16,-19-18-16,1-17 15</inkml:trace>
  <inkml:trace contextRef="#ctx0" brushRef="#br0" timeOffset="176286.238">8132 9825 0,'-18'0'188,"0"0"-95,18 17-77,0 1 0,18 0-16,-18-1 0,18 19 15,-1 17 1,1-18-1,-18 0 1,0 0 0,17 1-1,-17 34 17,18-17-17,-18-18 1,-35 18-1,70-17 1,0-36 0,36 17-1,-1-17 1,-17-35 0,-17-18-1,-36 18 1</inkml:trace>
  <inkml:trace contextRef="#ctx0" brushRef="#br0" timeOffset="176518.568">8167 10142 0,'0'0'16,"-18"0"-16,1-17 15,-1 17 1,18-18 0,18 18-1,34-18 1,19 1 0,-53 17-16</inkml:trace>
  <inkml:trace contextRef="#ctx0" brushRef="#br0" timeOffset="177118.407">8872 10019 0,'0'-18'16,"0"1"-1,-17 17 1,-1-18 0,0 18-16,-52 0 15,17 0 1,-18 35-1,36 36 1,17 17 0,54-35-1,34-18 1,1-17 15,-18-18-15,0-71-1,-53 18 1,0-17 0,0 17-1,0 71 17,17 34-17,19 1 1,-1 0-1,-17-17 1,17-36 0,0 0-1,0-36 1</inkml:trace>
  <inkml:trace contextRef="#ctx0" brushRef="#br0" timeOffset="177700.422">9331 9878 0,'0'0'0,"-35"-18"16,-1 18-1,-17 0 1,1 53 0,16 0-1,36 18 1,18-36-1,52-18 1,-17-17 0,0-35-1,-35-53 1,-18 17 0,0 54 15,-18 34-16,1 36 1,17 18 0,53 88-1,17-36 1,1 18 0,-36 0-1,-17-35 1,-18-18-1,-36-52 1,1-36 0,-35-53-1,-1-18 1,18-35 0,35 0 15,36-52-16,53 52 1,-18 53-16</inkml:trace>
  <inkml:trace contextRef="#ctx0" brushRef="#br0" timeOffset="178199.378">9560 10037 0,'0'17'16,"0"1"0,0-1-16,0 1 0,0 17 15,0 1 16,0-19-15,-17-34 15,-1-19-15,0 19-16,-17-71 16,35-18-1,18 17 1,52 54-1,36 70 1,-18 54 0,0-1-1,-52-18 1,-1-17 0,-35-17-1,0-19 16,53-17-15,-53-17-16</inkml:trace>
  <inkml:trace contextRef="#ctx0" brushRef="#br0" timeOffset="178648.59">10248 9931 0,'-17'-53'15,"-1"35"1,-35 0 0,0 18-1,0 36 1,0 17 15,53 35-15,36 0-1,34-35 1,-17-35 0,-18-18-16,1-18 15,-19-53 1,-17 1-1,0-1 1,0 54 0,0 70 15,53 0-15,-18-18-1</inkml:trace>
  <inkml:trace contextRef="#ctx0" brushRef="#br0" timeOffset="179165.421">10513 10125 0,'0'0'0,"-36"-71"31,36 54-31,0-1 15,0 0-15,-17-35 16,17-35 0,35 53-1,18 52 1,0 19 0,-18 17-1,-17 0 16,-18-18-31,0-17 32,0-36-17,0-35 1,0-18 0,0-17-1,35 53 1,36 70-1,-1 53 1,-34-35 0,-1 36-1,-53-1 1,1-71 0,17 1-1,0-36 1</inkml:trace>
  <inkml:trace contextRef="#ctx0" brushRef="#br0" timeOffset="179531.586">11254 9895 0,'35'0'31,"18"-17"-15,-36-1-16,19-35 15,-1-17 1,-35 17 0,-35 35-1,-36 53 1,1 36-1,52 52 1,18-17 15,53-35-15,17-18 0,36-53-1,-35-18-15</inkml:trace>
  <inkml:trace contextRef="#ctx0" brushRef="#br0" timeOffset="180181.453">12259 9313 0,'-18'0'62,"1"0"-62,-1 0 16,-35 0-1,18 0-15,-36 18 16,36 0 0,-35-18-1,52 35 1,0-17-1,18 17 1,0 18 15,0 35-15,0 18 0,0 35-1,-17 18 1,-19-18-1,36-53 1,0 71 0,18-71-1,17-53 1,18-17 0,35-36-1,18-17 1,0-71-1</inkml:trace>
  <inkml:trace contextRef="#ctx0" brushRef="#br0" timeOffset="180678.331">12435 9931 0,'0'0'0,"-17"0"16,-1 35-1,0 18 1,1-18 0,17-17-1,-18-53 32,1-18-47,17-71 16,0-52-1,0 52 17,35 54-17,0 70 1,0 17-16,1 36 15,17 53 1,0 35 0,-36-35-1,1-18 1,-1-17 0,1-36-1</inkml:trace>
  <inkml:trace contextRef="#ctx0" brushRef="#br0" timeOffset="180845.545">12471 9966 0,'-18'0'0,"36"0"0,-89-18 16,53 18-1,36-17 1,53-1 0,-36-17-1</inkml:trace>
  <inkml:trace contextRef="#ctx0" brushRef="#br0" timeOffset="181245.329">12894 9842 0,'-18'0'16,"36"0"-16,-36 18 0,1 17 31,-1 18-15,18-35-1,0 0 1,-35-36-1,17-53 1,1 18 0,17-35-1,0 18 1,35 87 0,35 36-1,1 35 1,-18-17-1,35 0 1,-35-36 0,0-35-1,-18-35 17</inkml:trace>
  <inkml:trace contextRef="#ctx0" brushRef="#br0" timeOffset="181527.22">13264 9490 0,'0'0'0,"-17"-53"15,-1 18 1,1 17 0,-1 36-1,18 17 1,0 71-1,18 35 1,-1 0 0,-17-18-1,0-34 1,0-54 15,-17-35-31</inkml:trace>
  <inkml:trace contextRef="#ctx0" brushRef="#br0" timeOffset="181961.928">13864 9684 0,'0'0'0,"-17"0"0,-1 17 31,36-17 16,-1 0-32,18-17-15,-17 17 0,88-18 16,-53 18 0</inkml:trace>
  <inkml:trace contextRef="#ctx0" brushRef="#br0" timeOffset="182127.363">13882 9842 0,'-18'18'15,"1"0"1,52-54-16,-53 72 16,36-36-1,88 0 1,17-36 0</inkml:trace>
  <inkml:trace contextRef="#ctx0" brushRef="#br0" timeOffset="182493.466">14693 9243 0,'0'0'0,"-17"0"16,17-18-16,-18 18 15,18 18 16,0 17-15,0 0 0,0-17-16,0 17 15,0-17 1</inkml:trace>
  <inkml:trace contextRef="#ctx0" brushRef="#br0" timeOffset="183075.485">15117 9437 0,'0'17'31,"0"1"-31,-18 17 16,0 54-1,1-19 1,-1 1 0,18-54-1,-18 19 1,18-19-1,0-34 1,-35-36 0,35-71-1,0 1 1,18-1 0,35 36-1,-18 53 1,18 35-1,-18 70 1,0 1 0,-35-36-16,0 18 15,18 53 1,-18-18 0,18-17 15,-1-1-16,-17-52 1,0-36-16</inkml:trace>
  <inkml:trace contextRef="#ctx0" brushRef="#br0" timeOffset="183258.309">15099 9631 0,'0'0'0,"-18"0"0,-17-18 15,0 1 1,35-1 0,53 18-1,17-18 1,-35 1 0</inkml:trace>
  <inkml:trace contextRef="#ctx0" brushRef="#br0" timeOffset="183557.217">15452 9331 0,'-18'0'31,"0"0"0,18 18-15,18-1-16,17 36 16,1 18-1,16 17 1,1-18 0,-17-34-1,-1-36 1,0-36-1</inkml:trace>
  <inkml:trace contextRef="#ctx0" brushRef="#br0" timeOffset="183824.588">15840 9331 0,'0'-35'16,"-18"176"-16,36-335 15,-18 282-15,0-212 16,-18 142-1,18 0 1,-18-1-16,-17 54 16,0 17-1,17 18 1,18-35 0,-35 17-1,35-53 1,18-17 15,-1-36-31</inkml:trace>
  <inkml:trace contextRef="#ctx0" brushRef="#br0" timeOffset="184123.511">16334 9066 0,'-18'0'47,"18"18"-32,-18 0-15,-17 35 32,35-18-17,0-18 1</inkml:trace>
  <inkml:trace contextRef="#ctx0" brushRef="#br0" timeOffset="184772.329">16616 8978 0,'-18'0'15,"36"0"32,-1 0-31,1 0-16,53 0 15,17 0 1,-53-17 0,-17 17-1,-18 17 16,0 1-15,0-1-16,-18 54 31,0 0-15,1 34 0,-1 37-1,18-90-15,0 142 16,0 0-1,0-35 1,-35-53 0,-106-35-1,-106-54 1,-53-17 0,159-17-1</inkml:trace>
  <inkml:trace contextRef="#ctx0" brushRef="#br0" timeOffset="204225.267">3634 11553 0,'-18'0'47,"0"0"-16,1 0-15,-1 18-1,0-18-15,1 0 16,-1 0 0,0 18-1,1-18 1,-18 0 0,52 0 109,1 0-125,17 0 0,89-18 15,52-17 16,36-18-15,35 0 0,-18-18-1,-53 19 1,-88 34 0,-52 18-1,-19 0 1,-34 0 31,-1 0-47,-17 0 15</inkml:trace>
  <inkml:trace contextRef="#ctx0" brushRef="#br0" timeOffset="205039.281">3440 11606 0,'0'18'47,"17"-18"31,1 0-63,17 18 1,0-1-16,54 1 16,69 35-1,36 17 1,0 19 0,-52 16-1,-37 1 1,1 35-1,-71-105 1,18 17 0,-35-36-1,0-34 17,-1-1-32,36-53 15,-35 36-15</inkml:trace>
  <inkml:trace contextRef="#ctx0" brushRef="#br0" timeOffset="205873.528">5168 11324 0,'0'0'0,"0"18"0,18 35 31,-18-18-31,0-17 16,0 35-1,0-1 1,0-16 0,-35-54 15,35 0-31,-53-70 15,17-70 1,54-19 0,35 54-1,53 87 1,17 89 0,1 35-1,-36 36 1,-35-36-1,-53 0 17,0-35-17,0-17 1,-18-36 0</inkml:trace>
  <inkml:trace contextRef="#ctx0" brushRef="#br0" timeOffset="206056.439">5362 11430 0,'-35'0'0,"70"0"0,-123 0 15,70-18 1,71 18 15,71-35-15,-18 0-1,-89 17-15</inkml:trace>
  <inkml:trace contextRef="#ctx0" brushRef="#br0" timeOffset="206521.608">5733 10971 0,'0'0'0,"0"18"31,17 17-15,1 53 0,17 36-1,0-1 1,-17-70 0,0-17-16,-18 17 15,0-36 1,0-34-1,0-54 1,0-17 15,17 0-15,36 70 0,18 53-1,-1 36 1,-17-1-1,-35-17 1,-36 0 0,-52-35-1,-1-1 1,18-17 0,53-35-1</inkml:trace>
  <inkml:trace contextRef="#ctx0" brushRef="#br0" timeOffset="206988.426">6456 11165 0,'0'0'0,"-18"-17"15,1-1 1,-19 0 0,-17 18-1,36 18-15,-19 17 16,36 36-1,18-36 1,35 53 0,35-35 15,-53 0-15,-17-35-1,-36 0 1,-70-1-1,-18 1 1,18-1 0,71-17-1,34 0 1</inkml:trace>
  <inkml:trace contextRef="#ctx0" brushRef="#br0" timeOffset="207336.981">6738 11271 0,'0'0'0,"0"-17"15,-18 17 17,1 35-17,-1 18 1,18 0-1,71 0 1,-54-36-16,36 1 16,53-18-1,-71-35 1,-35-18 0,-17-18-1,-36-17 1,-35 53-1,35 52 1,17-17 0</inkml:trace>
  <inkml:trace contextRef="#ctx0" brushRef="#br0" timeOffset="207669.5">7144 10866 0,'0'0'0,"-18"-36"0,-17 1 16,17 17-1,1 36 1,17 35-1,35 35 1,0 36 0,0 17-1,-17 0 17,0-53-17,-1-35 1,1-53-16</inkml:trace>
  <inkml:trace contextRef="#ctx0" brushRef="#br0" timeOffset="208069.612">7408 11236 0,'0'-18'16,"0"36"-16,0-53 0,-17 52 31,17 19-16,0 34 1,0-52-16,35 35 16,18-53-1,-18 0 17,0-36-17,1-52 1,-36 18-1,17-36 1,-17 71 0,0 87-1,0 19 1,0 17 0,18-17-1,17-1 1,1-52-1,-19-18 1</inkml:trace>
  <inkml:trace contextRef="#ctx0" brushRef="#br0" timeOffset="208335.151">7902 10901 0,'0'0'16,"-35"-106"-1,17 35 1,18 54 0,0 70-1,18 53 1,52 88 0,-52-53-1,-18-53 1,0-35-1,-18-18 1</inkml:trace>
  <inkml:trace contextRef="#ctx0" brushRef="#br0" timeOffset="208485.077">7867 11201 0,'-18'-18'0,"89"106"16,-124-158-16,18 17 15,35 35-15,0 0 16,70-17 0,36 0-1,-71 17-15</inkml:trace>
  <inkml:trace contextRef="#ctx0" brushRef="#br0" timeOffset="208817.789">8449 11024 0,'0'0'0,"53"-17"16,-35-1 0,17 0-16,18-52 31,-53 35-16,-53 17 1,-18 53 0,1 53-1,34 18 1,36 0 0,53-35-1,18-36 1,17-17-1,18-54 1</inkml:trace>
  <inkml:trace contextRef="#ctx0" brushRef="#br0" timeOffset="209783.534">5362 12100 0,'-17'-35'31,"-1"35"-31,18 18 32,0-1-32,0 71 15,0 36 16,0-71-31,0 17 16,0 36 0,0-35-1,0-124 17,0-35-17,18-89 1</inkml:trace>
  <inkml:trace contextRef="#ctx0" brushRef="#br0" timeOffset="210133.738">5362 12241 0,'53'-352'47,"18"299"-32,-54 53-15,-158 405 0,318-810 0,-124 405 16,17 17 0,-35 54-1,-52 35 16,-36-18-15,-35-18 0,17 1-1,18-36 1,53 1 0,53 16-1,18-16 1,-18 17-1,-18-18 1,18 0 0,0 1-1,-18-36 1,0-36 0</inkml:trace>
  <inkml:trace contextRef="#ctx0" brushRef="#br0" timeOffset="210481.788">5909 12365 0,'0'-18'31,"0"1"-15,18 17-1,-18-18 1,17-35-1,1 35-15,-18-35 16,-18 18 0,1 35-1,-19 35 1,19 36 0,17 17-1,0 0 1,53 18 15,17-53-15,-17-35-1,0-36 1</inkml:trace>
  <inkml:trace contextRef="#ctx0" brushRef="#br0" timeOffset="210797.71">6350 11871 0,'0'0'0,"-35"-53"15,35 35 1,-18 18 0,18 53-1,0 36 1,0 52-1,0 0 17,18-18-17,-18-35 1,35 1 0,0-72-1,1-17 1,-19 0-16</inkml:trace>
  <inkml:trace contextRef="#ctx0" brushRef="#br0" timeOffset="211197.285">6738 12206 0,'0'-18'0,"0"36"0,-35-53 15,-1 35 1,-52 17-1,71 1 1,-19 35 0,1 18-1,53-19 1,52-16 0,18-19-1,-35-52 1,-17-35-1,-19-36 1,-17 53 0,-17 53-1,17 35 1,0 18 0,0 35-1,35-17 1,18-1-1,-18-87 1</inkml:trace>
  <inkml:trace contextRef="#ctx0" brushRef="#br0" timeOffset="211463.462">7108 11783 0,'0'0'0,"-17"-36"15,-18 1 1,52 123 31,-17-52-47,35 105 16,-17 18-1,-18-18 1,0-36-1,-35-52 1,17-35 0</inkml:trace>
  <inkml:trace contextRef="#ctx0" brushRef="#br0" timeOffset="211747.295">7020 12259 0,'0'0'0,"0"-18"15,18-17 1,52 17 0,1 1-1,0-1 1,-19 1 0,-16-1-1,-19 18 1,1 18-1,-18 34 1,0 1 15,0 0-15,0-17-16</inkml:trace>
  <inkml:trace contextRef="#ctx0" brushRef="#br0" timeOffset="211895.622">7320 11871 0,'0'-53'16,"0"106"-16,0-124 16</inkml:trace>
  <inkml:trace contextRef="#ctx0" brushRef="#br0" timeOffset="212261.825">7567 12065 0,'18'0'31,"-1"35"-16,1 36 1,17 17 0,-17-53-16,0 18 15,-1 18 1,1-54 0,-1-70 15,-17 36-31,0-54 15,18-52 1,35-1 0,-18 71 15,1 36-15,-19 17-16</inkml:trace>
  <inkml:trace contextRef="#ctx0" brushRef="#br0" timeOffset="212578.347">8114 12136 0,'18'0'15,"-36"0"-15,53 0 0,0 0 16,18-53 0,0 0-1,-35-53 1,-53 71-1,-18 17 1,0 89 0,0 34 15,53 19-15,35-36-1,36-17 1,52-54-1,36-52 1,-36 17-16</inkml:trace>
  <inkml:trace contextRef="#ctx0" brushRef="#br0" timeOffset="-209646.606">9454 11112 0,'0'0'0,"-17"0"0,-1 0 16,1 0 0,-19 0-1,1 18 1,0-18-1,17 0 1,18 18 0,18-18 15,-1 0-15,36-18-16,35 18 15,106-18 16,-105 18-31,122-17 16,-52-1 0,-71 18-1,-52 0 1,-36-17 31,-18-1-32,0 0 1,-17-17 0,35 17-16</inkml:trace>
  <inkml:trace contextRef="#ctx0" brushRef="#br0" timeOffset="-209346.786">10125 10901 0,'0'-18'31,"0"36"-31,-18-36 15,36 36 17,-1-18-17,19 35 1,17 0 0,17 1-1,-35-1 1,-35 0-1,-17 0 1,-19 1 0,1-19-16,-53 54 15,-18-18 1,53-35 0,71-18-1</inkml:trace>
  <inkml:trace contextRef="#ctx0" brushRef="#br0" timeOffset="-208166.453">9207 12118 0,'0'0'0,"-17"0"15,-36 0 1,18 0-1,-1-18 1,19 18 0,87 0 31,18 0-47,89 0 15,35 0 1,-1-17-1,-52-1 1,-71 0 0,-53 18 15,-35-17-15,0-1 15,0 0-16,-17-17 1,-18-18 0</inkml:trace>
  <inkml:trace contextRef="#ctx0" brushRef="#br0" timeOffset="-207916.199">10019 11889 0,'-71'-53'31,"54"53"-15,-1-18-1,124 89-15,-212-124 31,124 53-31,17 53 16,-17-36 0,35 19-1,-1 34 1,-34 1 0,-18-1-1,-53-17 1,-35 18-1,-36-18 1,107-53 0</inkml:trace>
  <inkml:trace contextRef="#ctx0" brushRef="#br0" timeOffset="-203023.714">10830 10971 0,'18'-17'0,"-18"-1"15,0 0 1,0 1 0,18 17-1,-1 0 17,-17 17-32,18-17 0,17 71 15,-17 17 1,-1-17-1,-17-18 17,0-18-17,0-53 17,0-35-17,0-17 1,53-54-1,-35 107-15,17-36 16,36 0 0,-18 53-1</inkml:trace>
  <inkml:trace contextRef="#ctx0" brushRef="#br0" timeOffset="-202675.244">11359 10954 0,'-35'0'16,"70"0"-16,-35-18 16,-17 18-1,-18 18 1,-18 52 0,0 18-1,53 1 1,17-72-16,54 54 15,35-36 1,-18-35 0,-18-35-1,-70-53 1,-17-1 0,-89 1-1,35 88 1,36 0-1</inkml:trace>
  <inkml:trace contextRef="#ctx0" brushRef="#br0" timeOffset="-202375.206">11659 11060 0,'0'0'15,"-17"0"16,-19 35-15,36 35 0,0-52-16,36 53 15,17-18 1,17-53 0,-17-18-1,-35-53 1,-36-17-1,-88-35 1,0 87 0,53 36 15,36 0-31</inkml:trace>
  <inkml:trace contextRef="#ctx0" brushRef="#br0" timeOffset="-202058.167">11942 10795 0,'0'0'0,"0"-18"0,17-35 16,1 36 0,-18 70 30,0 0-46,0 52 16,-18 19 15,18-18-15,0 0 0,18-71-16,17 18 15,36-18 1,-1-53-1,-17-17-15</inkml:trace>
  <inkml:trace contextRef="#ctx0" brushRef="#br0" timeOffset="-201892.229">12118 11024 0,'0'0'15,"-35"0"-15,-18-17 0,35 17 16,53 0 15,1 0-15,34-18-1</inkml:trace>
  <inkml:trace contextRef="#ctx0" brushRef="#br0" timeOffset="-201475.883">12947 10707 0,'0'-35'16,"0"70"-1,0-53 17,0 53-17,-18 54 1,18 16-1,0 37 1,0-37 0,0-16-1,18-36 1,0-53-16,52 0 16,-52 0-16</inkml:trace>
  <inkml:trace contextRef="#ctx0" brushRef="#br0" timeOffset="-201044.387">12929 11042 0,'0'0'0,"-35"0"16,-18 0 0,35 0-16,-17-18 15,123 1 16,-52 17-31,69-18 16,19-17 0,-18-1-1,-89 19 1,-34 17 0,-36 17-1,0 54 1,53 17-1,35-17 1,-17-54-16,70 19 16,-17-36 15,-36-36-15,-17-34-1,-36-18 1,-53 17-1,1 53 1,-1 18 0</inkml:trace>
  <inkml:trace contextRef="#ctx0" brushRef="#br0" timeOffset="-200727.219">14217 10724 0,'0'0'0,"0"-17"0,-18-36 31,1 53-15,17 18-1,0 70 1,0 35 0,0 1-1,35-36 1,-35-53-16,53 36 16,-18-36-1</inkml:trace>
  <inkml:trace contextRef="#ctx0" brushRef="#br0" timeOffset="-200543.68">14058 11060 0,'-53'0'0,"106"0"0,-212-36 16,107 19 15,52-1-15,70 0-1,177-35 1,-106 1 0,-88 16-16</inkml:trace>
  <inkml:trace contextRef="#ctx0" brushRef="#br0" timeOffset="-200178.335">14587 10654 0,'36'-35'16,"-54"35"15,0 35-31,-35 71 15,106-212-15,-123 335 16,70-105 0,0-54-1,35-17 1,0-53 15,-17-18-31,35-52 16,17-36-1,1 18 1,0 53 0,-1 105-1,-17 36 1,-18-35 0,-35 52-1,0-88 1,0-17-1,0-36 1</inkml:trace>
  <inkml:trace contextRef="#ctx0" brushRef="#br0" timeOffset="-199845.872">15152 10954 0,'-18'0'0,"1"0"16,-1 0-1,88 17-15,-87-34 0,-18 17 32,52 0-32,18-18 15,1-17 1,-36 17 0,0-35-1,-18 36 1,-35 34-1,0 107 1,36-36 0,52 0-1,53-35 1,0-53 15,36-18-31</inkml:trace>
  <inkml:trace contextRef="#ctx0" brushRef="#br0" timeOffset="-199395.003">15998 10866 0,'0'0'0,"-17"0"0,17 17 16,17-17 31,1-17-47,17-36 15,-35 0 16,0 0-15,-17 35 0,-54 36-1,1 88 1,70-36 0,0-35-16,53 54 15,35-19 1,18-17-1,-1-53 1,-16-18 0,-54-34-1</inkml:trace>
  <inkml:trace contextRef="#ctx0" brushRef="#br0" timeOffset="-199129.674">16475 10460 0,'0'17'0,"0"-34"0,-36-36 16,36 35-16,-35 1 16,18-1-1,-1 53 1,18 18 0,0 53-1,18 88 1,-1-53-1,-17-35 1,0-35 0,18-71-1,-1 0 1</inkml:trace>
  <inkml:trace contextRef="#ctx0" brushRef="#br0" timeOffset="-198814.078">16633 10777 0,'0'0'0,"-17"0"31,34 0 1,1 0-32,0 0 15,-1-35 1,-17 0-1,0-18 1,0 0 0,-35 53-1,17 0-15,-34 53 16,52 35 0,17 18-1,18-18 16,1-70-31</inkml:trace>
  <inkml:trace contextRef="#ctx0" brushRef="#br0" timeOffset="-198331.376">16775 11077 0,'0'0'32,"0"-17"-17,0-36 1,-18-18-1,18 36-15,0-71 16,35 18 0,18 35-1,18 53 1,-1 70 0,-34-17-1,-19 53 16,-17-53-15,0-35 0,0-36-1,0-17 1,35-71 0,18 18-1,18 17 1,-18 71-1,-18 53 1,0 53 0,-35 0-1,-35-18 1,0-35 0,0-53-1</inkml:trace>
  <inkml:trace contextRef="#ctx0" brushRef="#br0" timeOffset="-197981.434">17604 10777 0,'0'0'15,"-18"0"-15,18-17 16,0-1 15,0 0-15,18 18-16,-1-35 15,-17-18 1,0 18 0,-17 35-1,-36 18 1,0 52 15,35 18-15,53 1-1,36-1 1,17-53 0,-35-17-1</inkml:trace>
  <inkml:trace contextRef="#ctx0" brushRef="#br0" timeOffset="-197599.367">17851 10971 0,'0'-17'63,"-18"-1"-63,18-35 15,0-17 1,0-19 15,70 19-15,-17 52 0,-17 1-16,34 34 15,-17 54 1,-18 52-1,-35-17 1,0-18 0,0-35-1,-17-35 1,-1-18 0,18-35-1</inkml:trace>
  <inkml:trace contextRef="#ctx0" brushRef="#br0" timeOffset="-197282.232">18327 10407 0,'0'-18'0,"0"36"0,0-71 15,17 35 1,-17 36-1,0 0 1,-17 35 0,17 52-1,-18 1 1,1 35 0,17-35-1,0-71-15,17 36 16,18-36-1,18-35 1,18-35 0</inkml:trace>
  <inkml:trace contextRef="#ctx0" brushRef="#br0" timeOffset="-197133.785">18327 10672 0,'0'0'0,"-53"-36"16,71 36 0,70 0-1,-35 0 1</inkml:trace>
  <inkml:trace contextRef="#ctx0" brushRef="#br0" timeOffset="-191609">19350 10301 0,'0'0'0,"0"-18"31,0 1-16,-18 17 17,1 17-17,-36 19 1,-36 17 0,19 35-1,52-53-15,-35 71 16,53 35-1,36 0 1,52-53 0,18-35 15,17-53-15,-105-17-16</inkml:trace>
  <inkml:trace contextRef="#ctx0" brushRef="#br0" timeOffset="-190644.132">20002 10248 0,'18'0'31,"-36"0"63,1 18-78,-1-1-16,-17 19 15,0 17 1,-36 35-1,1 0 1,17 0 0,17-17-1,36-54-15,-17 19 16,17-54 46,17 0-46,1 1 0,0-1-16,17-17 15</inkml:trace>
  <inkml:trace contextRef="#ctx0" brushRef="#br0" timeOffset="-190110.573">20373 10019 0,'0'0'16,"0"-18"-16,0 36 47,0 0-32,18-1-15,17 36 16,53 53-1,-35 35 1,-53 0 0,-18-88-16,-88 88 15,-70-17 17,35-71-32</inkml:trace>
  <inkml:trace contextRef="#ctx0" brushRef="#br0" timeOffset="-183139.144">10936 12083 0,'0'0'0,"18"0"0,-18-36 15,17 1 1,1-18 0,-18 36-1,-18-1 1,-17 0 15,-53 18-15,-18 71-1,53-1 1,36 36 0,17-35-1,70-36 1,18-35-1,-35 0 1,18-88 0,-54 0-1,-17 35 1,0 35 0,-17 36-1,17 35 16,17 17-15,36 1 0,35-18-1,-52-36-15</inkml:trace>
  <inkml:trace contextRef="#ctx0" brushRef="#br0" timeOffset="-182822.153">11307 12347 0,'0'0'15,"-36"-17"1,1-19 0,0 1-1,35-18 1,0 18-16,17-53 16,36 35-1,-35 35-15,70 0 31,36 18-15,-19 71 0,-34 0-1,-53-1 1,-18 1 0,0-54-1,-18-17 1</inkml:trace>
  <inkml:trace contextRef="#ctx0" brushRef="#br0" timeOffset="-182324.08">11783 12100 0,'0'18'0,"0"-36"16,-18 18-16,0 36 15,18-1 1,0-18-1,0 19 1,71 17 0,0-36-1,17-52 1,-18-18 0,-34-35-1,-19 0 1,-17 35-1,0 35 1,-35 71 0,17 53-1,18 53 1,0 17 0,18-17-1,-18-18 1,-18-53-1,-52-35 17,-18-35-17,-18-36 1,0-35 0,88 18-16,-17-53 15,70-36 1,1 71-16</inkml:trace>
  <inkml:trace contextRef="#ctx0" brushRef="#br0" timeOffset="-181888.922">12524 12065 0,'0'0'16,"0"-18"-16,-18 1 15,18-1 1,-18 18 0,18 35-1,0 54 1,0 52 0,0-18-1,0-70-15,0 35 16,0 0 15,0-70-31,0-53 47</inkml:trace>
  <inkml:trace contextRef="#ctx0" brushRef="#br0" timeOffset="-181624.623">12488 12065 0,'18'-35'16,"-18"-1"-16,-18 266 0,71-512 16,-106 405-16,124-264 0,-18 141 15,35 18 1,0 87 0,-53-16-1,-52-19 1,-18-17-1,-54-18 1,1-17 15,71-18-15</inkml:trace>
  <inkml:trace contextRef="#ctx0" brushRef="#br0" timeOffset="-181191.054">13000 12030 0,'0'-18'0,"0"36"0,0-54 16,-18 36 15,-17 0-15,0 36-1,17 17 1,18 0 0,53-18 15,0-18-15,-18-17-1,-17-17-15,-1-36 16,-17 35-1,0 1 1,0 70 15,18 17-15,0-52 0,-18-1-16,35 36 15,18-35 1</inkml:trace>
  <inkml:trace contextRef="#ctx0" brushRef="#br0" timeOffset="-180875.153">13282 12083 0,'35'17'31,"-17"36"-15,0 18 0,-18-1-1,0-52-15,0 17 16,0-17 0,0-36-1,-18-35 1,0-35-1,18-18 1,18 18 15,0 35-15,-18 36-16</inkml:trace>
  <inkml:trace contextRef="#ctx0" brushRef="#br0" timeOffset="-180543.299">13529 12118 0,'18'0'15,"-1"0"17,-17-35-17,0-1 1,0 1-16,0-18 15,0 0 1,-17 53 15,-19 71 1,36 17-17,0 18 1,0-71-16,53 36 15,0-18 1,-35-36-16</inkml:trace>
  <inkml:trace contextRef="#ctx0" brushRef="#br0" timeOffset="-180225.568">13758 12312 0,'0'-18'16,"0"-17"-1,0 88-15,0-159 16,0 36 0,0 34-1,0-17 1,53-52 0,0 69-1,35 72 1,-35 69-1,-35-16 1,-18 52 0,-35-71-1,17 1 1,-17-71 0,35-18-1</inkml:trace>
  <inkml:trace contextRef="#ctx0" brushRef="#br0" timeOffset="-179910.075">14287 11695 0,'0'0'16,"-17"-18"-1,-1 18 1,18 18 0,0 34-1,0 72 1,0 35 0,0-18-1,0-106-15,35 71 16,-17-53-1,17-36 1,36-52 0</inkml:trace>
  <inkml:trace contextRef="#ctx0" brushRef="#br0" timeOffset="-179761.301">14393 12012 0,'0'0'0,"-35"-18"15,-36 1 1,89 17 0,88 0-1,-53 0-15</inkml:trace>
  <inkml:trace contextRef="#ctx0" brushRef="#br0" timeOffset="-178928.198">15363 11783 0,'0'0'0,"0"-18"0,0-17 16,18 52 31,-18 36-32,0 53 1,-18-18 0,1-35-16,-1 36 15,1 69 1,17-70 0,17-35-1,54-53 1,35-53-1,-54 1 1</inkml:trace>
  <inkml:trace contextRef="#ctx0" brushRef="#br0" timeOffset="-178762.116">15363 12118 0,'-88'0'0,"-18"0"31,336 0-31,-495 0 15,494 0-15,-458-18 16,353 18 0,17-35-1,-35 17-15</inkml:trace>
  <inkml:trace contextRef="#ctx0" brushRef="#br0" timeOffset="-178479.235">15699 11959 0,'-18'-17'16,"-53"17"-1,18 52 1,195-87-16,-284 159 16,160-36-1,17-53-15,36 18 16,35-18 0,-18-70 15,-70-18-16,-54-53 1,-52 0 0,-18 36-1,36 70 1,52 0 0,36 18-16</inkml:trace>
  <inkml:trace contextRef="#ctx0" brushRef="#br0" timeOffset="-178196.373">16528 11730 0,'0'0'0,"0"-35"0,17-1 31,-17 54 0,0 17-15,0 71-1,0 18 1,0-1 0,0-35-1,0-53-15,0-17 16</inkml:trace>
  <inkml:trace contextRef="#ctx0" brushRef="#br0" timeOffset="-178029.81">16316 11977 0,'-53'-18'0,"-18"-17"16,19 0-16,228 123 0,-370-176 0,176 70 15,89 18 16,88 0-15,-54-18 0,37-17-16</inkml:trace>
  <inkml:trace contextRef="#ctx0" brushRef="#br0" timeOffset="-177647.826">16757 11659 0,'0'-17'16,"0"34"-1,-18 36 1,1 35 0,52-229-16,-70 406 15,35-230-15,0 36 16,0-1 0,0-52-1,17-36 16,-17-35-15,36-52 0,16-1-1,1 88 1,18 71 0,0 53-1,-36 0 1,-18-36-1,-17-17 1,0-35 0</inkml:trace>
  <inkml:trace contextRef="#ctx0" brushRef="#br0" timeOffset="-177330.378">17233 11959 0,'0'0'0,"-17"-17"16,52 17 15,-18 0-15,36-18 0,-35 18-16,17-35 15,-17-18 1,-36 17-1,-35 36 1,-17 36 0,17 52-1,71 53 1,34-70 0,107-1-1,0-52 1</inkml:trace>
  <inkml:trace contextRef="#ctx0" brushRef="#br0" timeOffset="-176549.325">18239 11924 0,'0'-18'0,"0"36"0,0-53 16,0 17 0,0 0-1,-36 1 1,-17 17-1,18 17 1,-35 54 0,34 17-1,36-53-15,0 36 16,71 17 0,17-70-1,-17-36 1,-18-17-1,17-89 1</inkml:trace>
  <inkml:trace contextRef="#ctx0" brushRef="#br0" timeOffset="-176081.346">18468 11518 0,'-18'-17'0,"1"-1"16,-1 0-1,0 106 32,18-17-47,0 17 16,18 18 0,-18-18-1,0-35 1,0-35-1,0-1-15,0-34 16,0-36 15,18-18-15,17 1 0,18 17-1,17 35 1,36 89-1,-53-18 1,18 53 0,-54-36-1,-17 1 1,18-54 0,17-70 15</inkml:trace>
  <inkml:trace contextRef="#ctx0" brushRef="#br0" timeOffset="-175116.829">18221 11906 0,'18'0'0,"-18"18"62,0 0-62,0 34 16,-36-34 0,19 0-16,-36 35 15,17-36 1,19-17 0</inkml:trace>
  <inkml:trace contextRef="#ctx0" brushRef="#br0" timeOffset="-174418.689">18433 11483 0,'0'0'0,"-18"-18"32,0 1-32,1 34 47,17 19-32,0 34 1,0-35-16,0 18 15,0 18 1,-18 17 0,18 0-1,-18-17 1,18-1 15,0-34-15,18-19-1,35-52 1,-18 0-16</inkml:trace>
  <inkml:trace contextRef="#ctx0" brushRef="#br0" timeOffset="-173953.892">18662 11800 0,'-53'18'32,"71"-18"-1,17 0-16,0-35 1,0-1 0,-17 1-1,-18-18 1,-35 36 0,-36 17-1,18 35 1,0 35-1,53-52-15,0 35 16,36 35 0,-19-70-16,36 52 15,53-34 1,0-19 15,0-34-15,-53-19-16</inkml:trace>
  <inkml:trace contextRef="#ctx0" brushRef="#br0" timeOffset="-173437.898">19103 11942 0,'-18'17'16,"1"18"0,52-105-16,-35 88 0,-35 52 0,35-88 46,-18-17-30,0-35 0,18-19-1,18 36 1,35 18 0,17 53-1,1 35 16,-36 17-15,-17-17 0,-18-35-1,0-36 1,0-17 0,0-36-1,18 1 1,34 35-1,19 35 1,0 35 0,-36 35-1,-17 19 1,-18-1 0,-18-53-1,0-17 16,18-36-31</inkml:trace>
  <inkml:trace contextRef="#ctx0" brushRef="#br0" timeOffset="-173105.466">19667 11836 0,'18'-18'62,"-18"0"-46,18 18-1,-18-35-15,0 0 16,-36 0 0,19 35-1,-19 0 1,36 17-1,-17 54 1,17-1 0,53 1-1,0 17 1,-18-53 0,-17-35-16</inkml:trace>
  <inkml:trace contextRef="#ctx0" brushRef="#br0" timeOffset="-172787.784">19879 11994 0,'0'-52'16,"0"16"-1,0-17-15,0-35 16,0 317-16,0-476 0,18 177 16,-1 17 15,19 53-16,16 53 1,1 17 0,-17 19-1,-36 34 1,0-52 0,0-18-1,-18-36 1,18-70 15,0 36-15</inkml:trace>
  <inkml:trace contextRef="#ctx0" brushRef="#br0" timeOffset="-172556.512">20285 11571 0,'0'-70'16,"0"52"-16,0 0 31,0 124-31,-18-194 0,0 106 16,18 70-1,-17 18 1,17 35 0,0-18-1,0 1 1,0-107-1,17-17 1</inkml:trace>
  <inkml:trace contextRef="#ctx0" brushRef="#br0" timeOffset="-172423.408">20249 11853 0,'-17'-17'0,"34"-1"16,-17 71-1,0-71-15,18-17 0,35 17 16,0 1-16</inkml:trace>
  <inkml:trace contextRef="#ctx0" brushRef="#br0" timeOffset="-171956.642">21220 11289 0,'0'0'0,"-18"0"16,-17-18 0,-18 36-1,-53 52 1,-18 19-1,36 52 1,53 0 0,53 18-1,52-1 1,54-34 0,34-89-1,-105-35 1</inkml:trace>
  <inkml:trace contextRef="#ctx0" brushRef="#br0" timeOffset="-171407.232">21608 11324 0,'0'0'0,"-18"0"16,0 0-1,1 0 1,-1 18 0,-17 17-1,-18 36 1,18-1-1,-1 18 1,-17 18 0,53-71-16,-35 71 15,17-17 1,1-37 0,17-34-1,-18-18 1,36-35-1,17-36 17,18 18-32</inkml:trace>
  <inkml:trace contextRef="#ctx0" brushRef="#br0" timeOffset="-171041.435">21802 11412 0,'0'0'16,"0"-17"-16,-18 17 47,0 17-32,1 1-15,-19 35 16,-16 35 15,16 0-15,-17 18-1,18 0 1,17-35 0,18-19-1,0-34 1,0-36 15,18-34-31</inkml:trace>
  <inkml:trace contextRef="#ctx0" brushRef="#br0" timeOffset="-170707.447">22031 11271 0,'0'-17'0,"0"34"0,18-70 16,-1 0-1,1 53-15,0 0 16,17 53-1,18 106 1,-36-35 0,-17 52-1,-70 18 1,-36 18 0,-53-54-1,0-87 1</inkml:trace>
  <inkml:trace contextRef="#ctx0" brushRef="#br0" timeOffset="-137527.088">5221 13053 0,'0'0'0,"-18"0"31,18-18-31,-17 18 31,34 0 47,1 0-62,17 0-16,71-18 31,0 18-15,18 0-1,-19-17 1,-34 17 0,-53 0-16,87 0 15,19 0 1,52-18 0,36 18-1,35-17 1,-18 17-1,-70 0 1,-36 0 0,-17-18-1,0 18 1,88-18 15,-35 1-15,176 17-1,-123-18 1,-36 18 0,-70-18-1,53 18 1,-18-17 0,17 17-1,-105 0 1,-35 0-1,0 0 1,-18-18 109,0 0-109,0 1-16,0-1 15,-18 1-15</inkml:trace>
  <inkml:trace contextRef="#ctx0" brushRef="#br0" timeOffset="-134299.012">2011 13600 0,'0'0'16,"0"17"62,0 1-78,0-1 15,0 54 1,-18 17 0,18-52-16,-17 34 15,-1-17 1,18-18 0,0-52 15,-18-36-16,18 35-15</inkml:trace>
  <inkml:trace contextRef="#ctx0" brushRef="#br0" timeOffset="-134049.45">1993 13423 0,'0'0'0,"0"-35"16,-17 17 0,69 71 15,-34-35-15,17-1-16,36 36 15,35 0 1,0-17-1,-71-36 1</inkml:trace>
  <inkml:trace contextRef="#ctx0" brushRef="#br0" timeOffset="-133833.367">2558 13600 0,'17'0'32,"-17"35"-17,-53 18 1,-17 35-1,176-264-15,-230 387 0,54-140 16,-1 17 0,0 0-1,1-35 1,-1-18 0,54-35-1</inkml:trace>
  <inkml:trace contextRef="#ctx0" brushRef="#br0" timeOffset="-132869.418">3122 13600 0,'0'-18'31,"-18"18"-15,1 0-1,-18 35 1,17 0-16,-17 54 15,-1-1 1,1 0 0,17-53-1</inkml:trace>
  <inkml:trace contextRef="#ctx0" brushRef="#br0" timeOffset="-132685.348">2928 13741 0,'0'-71'15,"0"53"17,0 107-32,0-195 0,0 141 15,0 18 1,0-35 0,35 70-1,18-18 1,18-34-1,-36-19-15</inkml:trace>
  <inkml:trace contextRef="#ctx0" brushRef="#br0" timeOffset="-132386.067">3404 13705 0,'0'0'0,"0"-35"16,-17 17-1,17 36 17,0 0-32,0-1 0,35 54 15,-17 17 17,-1 0-17,1 1 1,-18 16-1,0-52 1,0-35-16,-18 35 16,-17-36-1,17-17-15</inkml:trace>
  <inkml:trace contextRef="#ctx0" brushRef="#br0" timeOffset="-132119.278">3387 13688 0,'-18'-53'16,"36"106"-16,-18-177 15,53 124 1,35 18 15,-18 52-31,-17 1 31,-70 0-15,-54-18 0,-17 17-1,17-35 1,54-35-16</inkml:trace>
  <inkml:trace contextRef="#ctx0" brushRef="#br0" timeOffset="-131653.992">4057 13670 0,'0'0'0,"0"-18"15,0 1 1,-35-1-1,-1 18 1,-17 18 0,1 35-1,16 17 1,36 1 0,53-18-1,18-18 1,17-53-1,-70-34 1,-18-37 0,0 36-1,0 18 1,0 123 31,0-52-32,0-19-15,35 54 16,18-1 0,-18-52-1</inkml:trace>
  <inkml:trace contextRef="#ctx0" brushRef="#br0" timeOffset="-131287.778">4374 13282 0,'0'0'15,"0"-70"-15,-35-1 16,35 53 0,0 54 15,0 34-16,0 54 1,0-1 0,-17 71-1,17-123 1,0 35 0,35-36-1,0-35 1,0-17-1,36-53 1,-36-1 0</inkml:trace>
  <inkml:trace contextRef="#ctx0" brushRef="#br0" timeOffset="-131087.815">4427 13582 0,'-35'-18'15,"70"36"-15,-88-36 0,1 1 16,69 34 15,18 19-15,-17-19 0,17-17-1,-17 0-15,17-35 16</inkml:trace>
  <inkml:trace contextRef="#ctx0" brushRef="#br0" timeOffset="-130672.145">4621 13229 0,'-17'-53'16,"34"106"-16,-52-88 16,35 53-1,0 52 1,0 71-1,0 0 1,0-17 0,18-36-1,-1-35 1,-17-18 0,0-70 15,18-36-16,35-17 1,17 18 0,54 70-1,-1 70 1,-17 18 0,-53 1-1,-53-19 1,-17-17 15,-1-35-31</inkml:trace>
  <inkml:trace contextRef="#ctx0" brushRef="#br0" timeOffset="-129756.318">5592 13264 0,'0'0'0,"0"-17"15,0-1 1,-18 1 0,0 17-1,18 17 1,0 71 0,0 36-1,18 17 1,17 0-1,0-17 1,-35-36 0,0-35-1,0-36 1,0-52 15,0 17-31,0-35 16,36-70 15,17 70-15,-18 71-1,35 35 1,-34 17 0,-19 1-1,-17-18 1,-53 0-1,-17-53 1,-1 0 0,36 0-1,35-36 1</inkml:trace>
  <inkml:trace contextRef="#ctx0" brushRef="#br0" timeOffset="-129140.301">6121 13794 0,'0'-18'15,"-18"0"1,0 18 0,18 18 15,0 0-31,0 17 15,18 18 1,35-36 0,18 1-1,-1-36 1,-17-34 0,-18-19-1,-35 0 1,0 36-1,0 17 17,-17 71-17,-1 36 1,18 16 0,0 37-1,18 16 1,-1-105-16,-17 53 15,-17 35 1,-36-35 0,-53-35-1,18-71 1,-1-36 0,37-52-1,52 53-15,17-124 16,18 53-1,71-35 1,35 18 15,-35 70-31</inkml:trace>
  <inkml:trace contextRef="#ctx0" brushRef="#br0" timeOffset="-127343.444">7338 13794 0,'17'-18'15,"-17"-17"16,0 17-31,-35 0 16,-18 18 0,36 0-1,-72 0-15,19 36 32,-1 52-17,71-18 1,0-17-1,71 18 1,17-53 0,-35-36-1,-18-35 1,-35-35 0,0 17-1,0 36 1,18 70 15,-18 36-15,17-18-1,19 0 1,-1-36 15,18-17-31</inkml:trace>
  <inkml:trace contextRef="#ctx0" brushRef="#br0" timeOffset="-126994.341">7638 13511 0,'0'-17'0,"0"34"0,-18-87 15,18 35 1,0 52 15,0 36-15,0 35-1,-18-52-15,18 52 32,-17 18-17,17-53 1,0 35-1,0-18 1,0-34 0,53-19-1,17-52 1,-35 17-16</inkml:trace>
  <inkml:trace contextRef="#ctx0" brushRef="#br0" timeOffset="-126826.084">7673 13723 0,'-53'0'0,"106"0"0,-159 0 15,88 0 1,36 0 15,0 0-31,17-18 16,106-17-1</inkml:trace>
  <inkml:trace contextRef="#ctx0" brushRef="#br0" timeOffset="-126494">8096 13370 0,'0'-17'0,"0"34"0,-17-52 15,17 17 1,0 36 15,0 0-31,0 52 16,0 1-1,0 35 1,-18-36 0,18-35-1,-18 71 1,18-35-1,0-1 1,36-34 0,69-36-1,-34-36 1,35-34 0</inkml:trace>
  <inkml:trace contextRef="#ctx0" brushRef="#br0" timeOffset="-126328.752">8255 13670 0,'-53'0'16,"-17"0"-16,34 0 15,301 18-15,-547-36 0,264 18 16,212 0-16,-353 0 16,230 0-1,35-18 1</inkml:trace>
  <inkml:trace contextRef="#ctx0" brushRef="#br0" timeOffset="-125880.379">8661 13776 0,'0'0'0,"0"-18"0,-18 18 16,18-17 0,18 34 30,-1 1-46,1 35 16,0 0 0,-18 0-1,0-36 1,-18-34 15,18-19-15,18-34-1,35-18 1,-1 17 0,19 36-1,-53 17-15,17 18 16</inkml:trace>
  <inkml:trace contextRef="#ctx0" brushRef="#br0" timeOffset="-125713.407">9031 13652 0,'0'18'15,"0"0"1,0 17 0,0 18-1,0-177-15,0 266 0,0-125 16,0 36 0,0-35-1</inkml:trace>
  <inkml:trace contextRef="#ctx0" brushRef="#br0" timeOffset="-125562.21">9013 13458 0,'-17'-35'16,"-1"-18"-16,1 18 15,17 53 16,0-1-15</inkml:trace>
  <inkml:trace contextRef="#ctx0" brushRef="#br0" timeOffset="-123749.346">9313 13282 0,'0'-18'0,"0"36"0,-17-53 16,17 17-1,0 36 17,-18-18-32,18 35 0,0 18 15,0 53 1,0 35-1,18-18 17,-18 19-17,0-90 1,0-16 0,0-72 15,-18-16-16,36-37 1,52 19 0,-17 52-1,-35 18-15,52 35 16,1 36 0,-36 0-1,-35-1 1,-35-35-1,-53-17 17,17-18-17,18-18 1,53 1-16</inkml:trace>
  <inkml:trace contextRef="#ctx0" brushRef="#br0" timeOffset="-123299.671">9807 13670 0,'0'0'0,"0"-18"16,-17 36 15,17 35-15,0 0-1,17 0 1,54-18 15,-1-35-31,1 0 32,-53-17-32,17-36 15,0-36 1,-17 19-1,-18 35 1,0 52 0,-18 36-1,18-18-15,0 36 16,0-18 0,35 17-1,-17-34 1,0-36-1,-1-18 1</inkml:trace>
  <inkml:trace contextRef="#ctx0" brushRef="#br0" timeOffset="-123000.379">10442 13247 0,'-17'-71'15,"34"142"-15,-52-195 16,17 107-16,1-19 16,17 54-1,-18 70 1,18 53 0,18 18-1,-1 0 1,1-36-1,0-34 1,17-37 0,0-34 15,18-36-31</inkml:trace>
  <inkml:trace contextRef="#ctx0" brushRef="#br0" timeOffset="-122835.067">10495 13564 0,'-35'0'0,"0"-17"15,-1 17 1,54 0 0,35-18-1,88 124-15,-212-230 16</inkml:trace>
  <inkml:trace contextRef="#ctx0" brushRef="#br0" timeOffset="-122469.028">10724 13564 0,'0'0'0,"0"18"16,-17 0-1,34-18 17,1-18-17,0 0-15,17-52 16,-35 34 0,0 1-1,-18 35 1,-35 71-1,36 17 1,17-18 0,35 1-1,18-18 17,35-35-17,-35-18-15</inkml:trace>
  <inkml:trace contextRef="#ctx0" brushRef="#br0" timeOffset="-122186.097">11236 13547 0,'18'-36'15,"17"-34"1,-17 17 0,-124 282-16,212-476 0,-177 424 15,106-336 1,-35 177-16,0 34 15,0 37 1,53 16 0,0-34-1,-53 0 17,-70-36-17,-72-17 1,1-18-1,106 0-15</inkml:trace>
  <inkml:trace contextRef="#ctx0" brushRef="#br0" timeOffset="-119088.535">12153 13741 0,'0'0'0,"-17"0"16,-1 0 0,0 0-16,-17 0 15,53 0 79,-1 0-94,1 0 16,70 0-1,0 0 1,0 0 0,-70 0-16,17 0 15,-52 0 110,-1 0-125,0 0 16,1 0-16,-36 17 31,-18-17-31,-34 18 31,16-18-15,36 0 0,36 0-1,17-18 1</inkml:trace>
  <inkml:trace contextRef="#ctx0" brushRef="#br0" timeOffset="-109120.899">13106 13458 0,'0'0'0,"0"-17"15,17-18 1,-17-1-1,0 19 1,0 34 15,-17-17-31,-1 53 16,0 18 0,1-18-1,-1 0 1,0-18-1,18-18 17,-17-17-17,17-17 1,0-18 0</inkml:trace>
  <inkml:trace contextRef="#ctx0" brushRef="#br0" timeOffset="-108524.203">12929 13247 0,'18'-18'16,"-36"36"31,1-1-47,-19 19 15,1-1-15,-35 71 16,-1 17 15,36-35-15,-36 18-1,36-17 1,0-19 0,17-35-1,18-17 1,18-36 15,17-17-15,-17 17-16</inkml:trace>
  <inkml:trace contextRef="#ctx0" brushRef="#br0" timeOffset="-108125.47">13106 13441 0,'17'-53'16,"-17"35"15,0 36-15,-17-18-1,-1 35 1,0 0-16,-17 54 16,-18 16-1,-17 1 1,17 0 0,17-18-1,1-35 1,35-35-16,-17 17 15,34-52 32,1-1-31,35-35-16</inkml:trace>
  <inkml:trace contextRef="#ctx0" brushRef="#br0" timeOffset="-107675.719">13476 13229 0,'0'0'16,"-18"-17"-16,18-1 31,0 53 1,0-17-17,-17 88 1,-1 17-1,1-88-15,17 54 16,-36 52 0,36-71-1,0 1 1,18-36 0,17-35-1,-17 0 1,35-53-1</inkml:trace>
  <inkml:trace contextRef="#ctx0" brushRef="#br0" timeOffset="-107509.358">13388 13617 0,'-35'0'0,"88"0"16,-71 0-16,0 0 31,71-17-15,18-1-1,-54 0-15</inkml:trace>
  <inkml:trace contextRef="#ctx0" brushRef="#br0" timeOffset="-107093.57">13741 13494 0,'0'0'16,"-36"-18"15,1 36-15,0 17-1,17-17-15,-17 35 16,17 35-1,18-35 1,36 0 0,-1-53-1,18-18 1,-36-53 0,-17 18-1,18 18 1,-18 18-1,0 52 1,18 18 0,-1 0-1,1 0 17,0-18-17,17-35 1</inkml:trace>
  <inkml:trace contextRef="#ctx0" brushRef="#br0" timeOffset="-106543.991">14270 13564 0,'0'-35'16,"0"70"-16,0-123 15,-53 70 1,0 18-1,35 0-15,-70 36 16,35 34 0,36-17 15,70 0-15,17-35-1,-35-18-15,36-18 16,-18-35-1,-53 0 1,0 18 0,-35 53-1,-1 35 1,-17 88 0,53 17-1,0-16 1,-17 16-1,-19-34 1,-34-54 0,-1-70-1,1-53 17,35-52-17,35-19 1,70-17-1,71-18 1,18 36 0</inkml:trace>
  <inkml:trace contextRef="#ctx0" brushRef="#br0" timeOffset="-106126.919">14587 13564 0,'0'36'15,"0"-19"-15,0 18 16,0-158-16,-17 264 0,-1-88 16,53-212-16,-70 353 15,35-176 1,0-36 15,0 1-15,0-19-1,0-52 1,53-18 0,35 36-1,0 70 1,-52 17-16,34 54 16,-52 0-1,-1 52 1,-17-52-1,-17-36 1,-1 0 0,1-35-1,17-17 1</inkml:trace>
  <inkml:trace contextRef="#ctx0" brushRef="#br0" timeOffset="-105746.029">15258 13564 0,'0'0'15,"-36"-17"1,19 17-16,-36-18 16,-18 53-1,1 18 1,52 0-1,18 18 1,71-36 0,-1-17-1,-17-36 1,0-35 15,-35-35-15,-18 70-1,0 36 1,0 35 0,0 17-1,53-17 1,-36-53-16</inkml:trace>
  <inkml:trace contextRef="#ctx0" brushRef="#br0" timeOffset="-105293.9">15434 13864 0,'0'-17'16,"-18"-36"0,18 35-16,0-53 15,18 230-15,-36-423 16,54 193 0,-19 53-1,71 1 1,-35 52-1,36 36 1,-36 17 0,-36-18-1,-17-34 1,0-54 15,35-35-15,1-35-1,-19 70-15,36-35 16,35 36 0,-17 52-1,-36 53 1,-35 0 0,-35-17 15,-18-1-16,0-34 1,36-36 0</inkml:trace>
  <inkml:trace contextRef="#ctx0" brushRef="#br0" timeOffset="-104930.17">16334 13741 0,'0'0'0,"0"-18"31,17 18-31,19-18 16,-1-17 0,0-18-1,-35 36 1,0-36-1,-35 53 1,-36 35 0,-17 35-1,35 36 1,53-17 0,18-1-1,52-53 1,1-35-1,-53 0-15</inkml:trace>
  <inkml:trace contextRef="#ctx0" brushRef="#br0" timeOffset="-104279.34">17092 13123 0,'18'0'31,"-18"-17"-31,-18 17 47,0-18-47,-17 18 16,-53 0-1,70 0 1,-35 0-1,-17 0 1,52 0 0,1 35-1,17 1 1,0 52 0,0-35-1,-18 0-15,0 17 16,-17 107-1,-18-54 1,-17-17 0,17 0-1,0 0 1,35-18 0,18-53-1,53 0 1,35-35 15,0-17-15,-17-36-16</inkml:trace>
  <inkml:trace contextRef="#ctx0" brushRef="#br0" timeOffset="-101984.12">17268 13529 0,'18'0'46,"-18"-18"-46,0 1 16,0-1 15,-18 18-31,-17 0 16,-53 0 0,0 35-1,17 18 1,54-35-16,-1 17 15,18 36 17,53-36-17,17-35 1,19-18 0,-36-35-1,-36 1 1,-17 69 46,18-17-62,17 18 16,18-18 0,0 0-1,17-53 1,-34-35-1,-1-53 1,-35 35 0,-35 18 15,-18 52-15,-71 19-1,54 17 1,52 17-16,-70 1 15,17 35 1,-17 17 0,35 19-1,0-1 1,36-53-16,-1 53 16,0-17-1,18 35 1,18-36-1,0-17 1,17 0 0,18 18 15,0-36-15,0-17-1,17 17 1,1-35-1,-1 0 1,1 0 0,17-53-1,-17 18 1,17-54 0,-35-16-1,-18-37 1,-52-34-1,-36 70 1,-18 71 0,0 35 15,54 18-15,17-1-16</inkml:trace>
  <inkml:trace contextRef="#ctx0" brushRef="#br0" timeOffset="-101502.333">18097 13564 0,'0'18'0,"0"0"15,-17 34 1,-18 1-1,35 0 1,-18-17 0,18-1-1,0-53 17,0 1-17,0-54 1,-18-52-1,54-19 1,16 37 0,-52 69-16,53 1 15,-17 53 1,-1 52 0,-17 18-1,-18 18 1,0-18-1,0 18 1,0-70 0,0-19-1,17-17 1</inkml:trace>
  <inkml:trace contextRef="#ctx0" brushRef="#br0" timeOffset="-101334.767">18133 13670 0,'-18'0'0,"36"0"0,-71-18 15,35 18 1,36 0 0,35 0-1,35-35 1</inkml:trace>
  <inkml:trace contextRef="#ctx0" brushRef="#br0" timeOffset="-100902.771">18521 13511 0,'0'0'0,"-18"0"16,1 18-1,17 0-15,-18 17 16,0 18-1,1 0 1,-1-18 0,18-17-1,-18-36 1,1-35 0,17-35-1,0 17 1,17-17-1,19 88 1,17 35 0,17 71-1,-35-18 17,18-17-17,-17-18 1,-1-35-1,35-18 1,-34-53 0,-19 0-1</inkml:trace>
  <inkml:trace contextRef="#ctx0" brushRef="#br0" timeOffset="-100670.664">18927 13317 0,'0'-70'16,"-18"-1"-1,0 54-15,1 34 16,70 124-16,-124-211 16,53 176-1,18 17 1,0 1 0,-17-89-1,-1 35 1,0-17-1</inkml:trace>
  <inkml:trace contextRef="#ctx0" brushRef="#br0" timeOffset="-100404.502">19491 13476 0,'0'0'0,"-18"0"16,36 0 31,17 0-32,18 0 1,0 0 0</inkml:trace>
  <inkml:trace contextRef="#ctx0" brushRef="#br0" timeOffset="-100270.752">19420 13635 0,'-17'17'16,"-1"19"-1,53-89-15,-17 106 16,0-53-16,70-36 16,-70 36-1</inkml:trace>
  <inkml:trace contextRef="#ctx0" brushRef="#br0" timeOffset="-100003.846">20055 13123 0,'0'-17'0,"0"34"0,-17-52 15,17 17-15,-18 1 16,0 17-1,1 70 1,-1 19 0,18 16-1,18-52 1</inkml:trace>
  <inkml:trace contextRef="#ctx0" brushRef="#br0" timeOffset="-99487.48">20549 13652 0,'-17'0'16,"34"0"-16,-87 36 15,34-19 1,19-17-16,17 18 31,0-36 1,0 1-17,0-19-15,17-69 16,54-72 15,-18 71-15,-35 71-16,52-53 15,-17 88 1,0 53 0,-18 70-1,-35 1 1,0-18-1,-17-18 1,17-18 0,0-34-1,17-19 1,1-17 0</inkml:trace>
  <inkml:trace contextRef="#ctx0" brushRef="#br0" timeOffset="-99321.211">20602 13564 0,'-17'0'0,"34"0"0,-52 0 16,17-17-16,1 17 16,70-18 15,70-17-16</inkml:trace>
  <inkml:trace contextRef="#ctx0" brushRef="#br0" timeOffset="-99038.808">21043 13317 0,'0'0'0,"0"-17"31,-17 17-15,17 17 0,17 72-1,18-1 1,1 0 0,-36-18-1,17-17 1,19-35-1,17-36 1,-36 1 0</inkml:trace>
  <inkml:trace contextRef="#ctx0" brushRef="#br0" timeOffset="-98822.107">21396 13388 0,'18'-124'15,"-18"72"1,-18 228 15,18-335-31,-18 177 0,-17 35 16,0 53-1,-18-1 1,35 1 0,18 0-1,0-88 1</inkml:trace>
  <inkml:trace contextRef="#ctx0" brushRef="#br0" timeOffset="-98506.477">21749 13070 0,'0'0'0,"-18"0"31,0 18-15,1 17-1,-1 1 1,18-19-16,0 54 16,0-36-1,0-17-15</inkml:trace>
  <inkml:trace contextRef="#ctx0" brushRef="#br0" timeOffset="-97741.06">21996 12859 0,'0'0'0,"-36"0"16,-34 0-1,87 0 32,1 0-31,17 0-16,1-18 15,-19 18-15,36-18 16,-17 18 0,-36 18 15,0 17-16,0 18 1,0 35 15,0-52-31,-53 105 16,17 18 0,19-1-1,17 1 1,0-18-1,0-35 1,-36-18 0,-87-52-1,-71-36 1,-53-36 0</inkml:trace>
  <inkml:trace contextRef="#ctx0" brushRef="#br0" timeOffset="-95260.388">1834 14958 0,'-17'17'0,"34"-34"0,-52 34 31,35-34-15,18-19-1,35 1 1,-18 18 0,18 34-1,-35-17-15,-1 53 16,-17 71 0,-35-71-1,-36 35 1,-17-53-1,18-17 1,-1-71 0,71 17-1,35 1 1,18 35 0,35 18 15,1 35-16,-19-18 1,1 0 0,-36-35-1,0-17 1</inkml:trace>
  <inkml:trace contextRef="#ctx0" brushRef="#br0" timeOffset="-94812.123">2205 14640 0,'0'0'0,"-53"-35"15,35 17 1,54 89 31,-1-18-32,53 35 1,0 0 0,18-35-1,-18-35 1,-35-1 0,-35-17-1,-18 36 1,-18-1-1,-35 36 1,-35-1 0,18 18-1,-19 0 1,19-17 0,17-18 15,35-35-16,53-54-15</inkml:trace>
  <inkml:trace contextRef="#ctx0" brushRef="#br0" timeOffset="-94362.972">3422 14975 0,'-18'0'16,"1"18"15,-1 0-31,18-1 0,-35 36 15,-18 35 1,0 1 0,0-36-1,0-53 1</inkml:trace>
  <inkml:trace contextRef="#ctx0" brushRef="#br0" timeOffset="-94198.004">3087 15046 0,'0'-35'16,"35"105"31,-70-105-47,123 141 16,0-36-1,-35-34 1,35-19-1</inkml:trace>
  <inkml:trace contextRef="#ctx0" brushRef="#br0" timeOffset="-93915.172">3757 15081 0,'0'0'0,"0"-35"15,-18 35 16,18 18-15,0-1-16,0 19 16,0 34-1,36 36 1,-19 0 0,-17 35-1,0-18 1,0-52-1,-35-53 1,17-18-16</inkml:trace>
  <inkml:trace contextRef="#ctx0" brushRef="#br0" timeOffset="-93681.343">3775 15117 0,'0'-36'0,"0"19"15,17-36 1,-34 247-16,70-388 16,-106 300-16,159-195 15,-89 107-15,18 35 16,-17 0 0,-18 17-1,-53-17 1,-35-35-1,35-18-15</inkml:trace>
  <inkml:trace contextRef="#ctx0" brushRef="#br0" timeOffset="-93198.338">4304 15064 0,'0'0'0,"-18"0"16,1 0-1,-36 0 1,0 35-1,35-17-15,0 34 16,36 1 0,17-35-1,36 0 1,-18-18 0,-35-71-1,-18 36 1,0 0-1,0 17 17,0 36-17,17 34 1,1 19 0,35-18-1,-18-18 1,0-35-1</inkml:trace>
  <inkml:trace contextRef="#ctx0" brushRef="#br0" timeOffset="-92964.785">4568 14958 0,'0'-71'0,"-17"1"15,-1 52 1,36 300-16,-36-546 15,53 405-15,-70-229 16,35 193 15,0-69-31,35 87 16,-17-17 0,0-35-1,-18-19 1</inkml:trace>
  <inkml:trace contextRef="#ctx0" brushRef="#br0" timeOffset="-92765.481">4516 15134 0,'0'0'0,"-36"-35"16,19 0-1,-1 17 1,71 0-1,-35 18 1,52-17 0,-17 17-1,0-36-15</inkml:trace>
  <inkml:trace contextRef="#ctx0" brushRef="#br0" timeOffset="-92383.411">4780 14834 0,'0'-17'15,"0"52"1,0 53 0,18 18-1,-36-318-15,71 495 16,-53-248-16,35 18 16,-35 17-1,0-34 1,18-89 15,0 0 0,-1 17-31,36-52 16,18 18 0,17 70-1,-18 70 1,-17 18-1,-35-17 1,-36 0 0,-17-54-1,17-17-15</inkml:trace>
  <inkml:trace contextRef="#ctx0" brushRef="#br0" timeOffset="-91767.338">5856 14728 0,'0'0'0,"0"-52"15,0 69 17,0 1-32,0 35 15,18 53 1,-1-54-16,1 90 15,0-1 1,-18-35 15,17-54-15,-17-16 0,0-54-1,0-35 1,18-35-1,17 0 1,0 53 0,36 17-1,0 53 1,-18 71 0,-53-35-1,-36-19 1,-34-16-1,34-36 1,-17 0 0,53-53-1</inkml:trace>
  <inkml:trace contextRef="#ctx0" brushRef="#br0" timeOffset="-91218.803">6315 15064 0,'0'17'16,"0"19"-1,0-19-15,0 18 16,17 36 0,19-36-1,17-17 1,35-36-1,-35-17 1,0-36 15,-36-17-15,1 35 0,-18 36-1,-18 34 1,-17 36-1,35 53 1,0 53 0,35 52-1,0 19 1,-35-54 0,0-70-1,-70-71 1,-36-52-1,0-36 1,18-53 0,53-35 15,70 0-15,71 0-1,-53 105-15</inkml:trace>
  <inkml:trace contextRef="#ctx0" brushRef="#br0" timeOffset="-89504.709">7514 14852 0,'0'-18'31,"0"1"-31,0 34 31,0 19-15,0-19-16,0 54 16,-17 17-1,17 0 1,0-35 0,-18 35-1,18-17 1,18-54-1,34-17 1,1-35 0,0 0-1,-35 0-15</inkml:trace>
  <inkml:trace contextRef="#ctx0" brushRef="#br0" timeOffset="-89338.51">7532 15099 0,'-53'0'16,"35"0"0,89 0-16,-159 0 0,105 0 31,1 0-31,35-18 16,53-17-1,-71 35-15</inkml:trace>
  <inkml:trace contextRef="#ctx0" brushRef="#br0" timeOffset="-88988.313">7902 15028 0,'0'18'0,"0"17"16,53-35-1,0 0 16,18-17-15,-18-19 0,-36 1-1,-17 17-15,-17 1 16,-54 17 0,-35 17-1,36 36 1,52 36-1,53-19 1,36 1 0,17-18-1,18-36 1,-18-34 0</inkml:trace>
  <inkml:trace contextRef="#ctx0" brushRef="#br0" timeOffset="-88756.399">8784 14993 0,'0'-18'15,"-35"1"1,-18 34 0,124 36-16,-195-70 15,265-1-15,-335 106 16,124-17-1,17-1 1,17-17 0,36-35-16,-17-18 15,-1 0-15</inkml:trace>
  <inkml:trace contextRef="#ctx0" brushRef="#br0" timeOffset="-88556.716">8449 15117 0,'0'-36'15,"0"1"1,0 53 15,0 35-31,18-71 16,-18 36-16,53 52 16,-1 1-1,-16-1 1,-1-35-1,0-35 1</inkml:trace>
  <inkml:trace contextRef="#ctx0" brushRef="#br0" timeOffset="-88205.243">9013 14640 0,'0'0'0,"18"-17"0,0-1 31,-18 36-15,0 17 0,0 35-1,-18 19 1,18-54-16,-35 71 15,35 0 1,0-36 0,0 18-1,17-17 1,36-18 0,0-53-1,18-53 1</inkml:trace>
  <inkml:trace contextRef="#ctx0" brushRef="#br0" timeOffset="-88023.468">9155 14940 0,'0'0'0,"-71"0"15,18 0 1,35 18-1,36-18 1,35 0 0,35 0-1</inkml:trace>
  <inkml:trace contextRef="#ctx0" brushRef="#br0" timeOffset="-87458.331">10142 15081 0,'0'0'0,"-35"0"0,-35 18 32,34-18-17,54 18 17,52-18-17,-34 0-15,87 0 16,18 0-1,-17-18 1,-54 18 0,-17 0-1,-53-18 32</inkml:trace>
  <inkml:trace contextRef="#ctx0" brushRef="#br0" timeOffset="-85444.449">11518 14676 0,'0'0'0,"0"-36"16,0 19-1,0-1-15,-17 18 47,17 35-31,0-17-16,-36 52 15,1 36 1,0-35 15,-36 52-15,18 1-1,-17-18 1,17-1 0,53-52-1,-18-53 1,36 0 15,17-53-15,0 36-16,18-54 15</inkml:trace>
  <inkml:trace contextRef="#ctx0" brushRef="#br0" timeOffset="-85111.3">11800 14781 0,'18'-35'16,"0"17"-1,-18-34 1,-89 210-16,142-211 0,-17-35 31,-72 159-15,1 35-1,17-36 1,1-35-16,-1 36 16,-17 35-1,-18 17 1,35-52-1,1-18 1,17-36 0,-18 1-1,36-53 1,17-1 0</inkml:trace>
  <inkml:trace contextRef="#ctx0" brushRef="#br0" timeOffset="-84628.315">12312 14605 0,'0'0'0,"-18"-18"15,1 18 1,17 36 15,17 17-15,-17 88-1,-35-36 1,0 1 0,17 0-1,18-88-15,-18 35 16,18-18-1,18-17 1,35-18 0,18-18-1,34-53 1</inkml:trace>
  <inkml:trace contextRef="#ctx0" brushRef="#br0" timeOffset="-84446.586">12312 14922 0,'0'0'0,"-18"-17"16,71-1 15,0 1-15,-18 17-16</inkml:trace>
  <inkml:trace contextRef="#ctx0" brushRef="#br0" timeOffset="-83996.449">12841 14817 0,'0'0'16,"-35"0"-1,-18 0 1,-18 17 0,-17 36-1,35 18 1,53-1 0,53-17-1,0-17 1,18-36-1,-1-18 1,-35-53 0,-35 1-1,18 34 1,-18 72 31,0 17-32,0-36-15,0 19 16,53 17 0,0-36-1,35-17 1,-53-17-16</inkml:trace>
  <inkml:trace contextRef="#ctx0" brushRef="#br0" timeOffset="-83513.586">13282 14817 0,'-35'-89'32,"-36"89"-17,18 36-15,36 17 16,193-53-16,-352 53 16,229-1-1,17-34 1,-52-18-1,17 0 1,0-53 0,-35-17-1,-17 87 17,-19 36-17,19 53 1,17-18-1,0 53 1,17-88-16,1 71 16,-18 105-1,-18-141 1,-52-52 0,-1-54-1,-17-70 16,35-36-15,53-17 0,71-18-1,35 1 1</inkml:trace>
  <inkml:trace contextRef="#ctx0" brushRef="#br0" timeOffset="-83064.748">13494 14817 0,'0'53'16,"0"-36"-16,0 36 15,-18 0 16,18-18-15,0-17 0,0-36 15,0-35-15,0 36-16,35-89 15,1 18 1,-1 17-1,18 89 1,0 70 0,-18-35-1,0 70 1,-35-52 0,0-18-1,18-53 16</inkml:trace>
  <inkml:trace contextRef="#ctx0" brushRef="#br0" timeOffset="-82698.461">14058 14870 0,'-17'-36'31,"-1"19"-31,53 87 0,-35-87 0,-53-36 15,0 53 1,-17 53 0,35-1-1,35 1 1,35 0 0,35-35-1,1-18 1,-36-35 15,0-18-15,-17 17-1,-18 54 17,0 0-32,18 35 15,17 0 1,0-18-1</inkml:trace>
  <inkml:trace contextRef="#ctx0" brushRef="#br0" timeOffset="-82231.193">14446 15169 0,'-17'-52'15,"-1"-1"1,53 176-16,-35-141 15,-35-176-15,53 124 16,-1 52 0,36-17-1,71 35 1,-36 70 0,-71 1-1,-17 0 1,0-18-1,0-36 1,0-52 15,18 17-31,17-52 16,18-19 0,0 54-1,18 35 1,-54 35-1,1-17 1,-18 53 0,-18 17-1,-17-35 1,0-18 0</inkml:trace>
  <inkml:trace contextRef="#ctx0" brushRef="#br0" timeOffset="-81849.39">15240 14975 0,'0'0'0,"0"18"16,53-53 31,-35 17-32,-18 0 1,17-17 0,-17 18-16,0-19 15,-17 19 1,-54 70-1,18 17 1,35 18 0,18 1-1,36-19 1,17-35 0,17-35-1</inkml:trace>
  <inkml:trace contextRef="#ctx0" brushRef="#br0" timeOffset="-81167.251">16228 14552 0,'0'-18'78,"-18"18"-78,0 0 0,-52-17 32,-36-1-17,18 18 1,17 0-1,18 18 1,18 17 0,0 36-1,0-1 1,35-35-16,-36 54 16,1-1-1,0 18 1,-18 17-1,18-52 1,-18 35 15,35-54-31,-17 54 16,35-35 0,17-18-1,54-36 1,35-17-1,0-53 1,-53 36-16</inkml:trace>
  <inkml:trace contextRef="#ctx0" brushRef="#br0" timeOffset="-80168.407">16140 14887 0,'0'-17'16,"0"-1"0,0 36 46,0-1-62,0 1 16,0 17-16,-53 36 15,0 17 1,17 0 0,19-17-1,17-36 17,0 0-17,35-17 1,36-36-1,34-35 1,-52 18-16</inkml:trace>
  <inkml:trace contextRef="#ctx0" brushRef="#br0" timeOffset="-79985.317">15928 15064 0,'-53'17'15,"106"-34"-15,-124 34 16,89-17 0,88-17-1,-18-1 1,-17 0 0</inkml:trace>
  <inkml:trace contextRef="#ctx0" brushRef="#br0" timeOffset="-79586.358">16387 15064 0,'0'0'16,"17"35"15,1-35-31,35 0 15,-18-18 1,-17 18-16,17-35 16,-17 0-1,-18-1 1,-18 36 15,-35 0-15,0 53-1,35-17 1,18 17 0,18-1-1,35 1 1,35-17 0,-35-36-1,-35 0-15,17 0 0</inkml:trace>
  <inkml:trace contextRef="#ctx0" brushRef="#br0" timeOffset="-79338.014">17127 14975 0,'-17'0'16,"-1"-17"-1,-17 17 1,0 35-1,140-17-15,-263 17 16,316-106-16,-369 195 16,158-54-1,17-34 1,19-1 0,-1-35-1</inkml:trace>
  <inkml:trace contextRef="#ctx0" brushRef="#br0" timeOffset="-79154.37">16845 15064 0,'0'17'31,"0"-34"-31,0 52 0,0 0 16,35 18-1,1 0 16,17-18-15,-18-35 0,-17 0-16</inkml:trace>
  <inkml:trace contextRef="#ctx0" brushRef="#br0" timeOffset="-78804.513">17357 14728 0,'0'0'0,"0"-17"0,0 34 47,0 1-47,17 35 15,-17 35 16,-17-17-15,-19 17 0,-17 0-1,18-17 1,35-36-16,-17 18 16,34-18-1,36-35 1,18 0-1,17-53 1</inkml:trace>
  <inkml:trace contextRef="#ctx0" brushRef="#br0" timeOffset="-78637.804">17410 15046 0,'-18'0'16,"-17"0"-1,17 0 1,36 0 0,87-18-1,1 1 1</inkml:trace>
  <inkml:trace contextRef="#ctx0" brushRef="#br0" timeOffset="-78339.52">18062 14887 0,'0'-17'16,"-17"17"-1,-19-18 1,1 18 0,0 35-1,-18 18 1,35-35-1,-17 70 1,17-17 0,18 17-1,18-35 1,35-18 0,0-35-1,-18 0-15</inkml:trace>
  <inkml:trace contextRef="#ctx0" brushRef="#br0" timeOffset="-78089.226">18450 14728 0,'0'-17'0,"0"-18"15,-35 193-15,106-264 16,-107 106-16,89 89 31,-53-36-31,0 35 16,0 35-1,-88 1 1,17-54 0,1-34-1,35-36 1</inkml:trace>
  <inkml:trace contextRef="#ctx0" brushRef="#br0" timeOffset="-77025.443">19050 14852 0,'0'0'0,"-18"0"16,18 18-16,-17-18 47,34 0-31,1 0-1,53 0 1,-1 0-1,-17 0 1,-18-18 0</inkml:trace>
  <inkml:trace contextRef="#ctx0" brushRef="#br0" timeOffset="-76873.759">19050 14940 0,'-88'53'16,"35"-18"-1,194-123-15,-247 194 16,124-106 0,88 18-1,-1-18 1,-52-18-16</inkml:trace>
  <inkml:trace contextRef="#ctx0" brushRef="#br0" timeOffset="-76175.934">19914 14482 0,'0'0'0,"0"-36"15,0-17 1,0 36 0,0 70 15,0-18-15,-17 53-1,-1 0 1,18-52-1,0-19-15</inkml:trace>
  <inkml:trace contextRef="#ctx0" brushRef="#br0" timeOffset="-75576.909">20796 14711 0,'0'-35'16,"0"17"-1,0 0 1,0 1 0,-17 34-1,17 19 1,-18 52-1,0-71-15,1 54 16,-1-1 0,-17 19 15,35-54-15,-18-17-1,0-18 1,-17-36-16</inkml:trace>
  <inkml:trace contextRef="#ctx0" brushRef="#br0" timeOffset="-75377.448">20461 14693 0,'-18'-88'47,"283"53"-16,-141 17-15,-1-17 15,-617 211-31,1023-352 0,-493 158 0</inkml:trace>
  <inkml:trace contextRef="#ctx0" brushRef="#br0" timeOffset="-75076.744">21167 14623 0,'0'0'0,"0"-18"16,0 0 15,0 36 0,17 0-31,19 52 16,-1 18-1,-18-70 1,36 53 0,-17-19-1,17-34 1,-36-18-16</inkml:trace>
  <inkml:trace contextRef="#ctx0" brushRef="#br0" timeOffset="-74827.422">21572 14711 0,'0'-177'47,"0"142"-31,-17 35-16,-1 35 15,53 142-15,-88-301 16,36 142-16,-1 88 16,-17 0-1,17-18 17,-17-18-17,35-34 1</inkml:trace>
  <inkml:trace contextRef="#ctx0" brushRef="#br0" timeOffset="-74429.065">21925 14305 0,'0'0'0,"0"-18"16,0 1 0,-35 87 31,17-52-47,-17 53 15,17-18 1,18-18-1</inkml:trace>
  <inkml:trace contextRef="#ctx0" brushRef="#br0" timeOffset="-73762.157">22102 14146 0,'0'0'0,"-18"0"0,0 0 15,1 0 1,34 0 31,19 0-32,34 0 1,1 0 0,-18 0-1,-36 0-15,-17 18 47,-17 35-31,-1 17-1,-35 72 1,18-1 0,17 17-1,0 1 1,18-106-16,0 35 16,-35 36 15,-18-18-16,-17-36 1,17-52-16,-106-18 16,-35-18-1,123 1-15</inkml:trace>
  <inkml:trace contextRef="#ctx0" brushRef="#br0" timeOffset="-70118.323">11324 15981 0,'0'17'47,"-17"-17"-32,17 18-15,-53 53 16,17 17 0,-34 0-1,52-53 1,-52 54 0,17-37-1,0 1 1,17-17-1,54-54 17,0 0-17,52-35 1,-34 18-16</inkml:trace>
  <inkml:trace contextRef="#ctx0" brushRef="#br0" timeOffset="-69819.001">11571 16051 0,'53'-35'32,"-53"17"-17,-53 71-15,88-70 32,-52 52-17,-36 53 1,18-70-16,-1 52 15,1 19 1,-18 16 0,18-52-1,17 0 1,1-35 0,34-36 15,1 1-31</inkml:trace>
  <inkml:trace contextRef="#ctx0" brushRef="#br0" timeOffset="-69402.947">12153 15946 0,'0'0'15,"0"-18"17,0 0-32,0 36 31,0 0-16,-17 52 1,-19 18 0,-17 53-1,36-88 1,17-17 0,0-1-1,0 35 1,35-34-1,36-36 1,-1-18 0,1-35-1</inkml:trace>
  <inkml:trace contextRef="#ctx0" brushRef="#br0" timeOffset="-69236.846">12153 16157 0,'-35'0'0,"17"0"16,1 0 0,158 18-16,-247-36 15,141 18-15,0-17 16,54-1 0</inkml:trace>
  <inkml:trace contextRef="#ctx0" brushRef="#br0" timeOffset="-68770.757">12629 16104 0,'-17'0'31,"-1"-17"-31,-17 17 15,-18 0 1,0 35 0,0 18-1,35 17 17,18-34-32,18-19 15,35 36 1,18-53-1,-18-17 1,-36-1 0,1-35-1,-18 0 1,0 71 15,35 35-15,0-18-1,18 0 1,-17-35 0,-19 0-16,18 0 15</inkml:trace>
  <inkml:trace contextRef="#ctx0" brushRef="#br0" timeOffset="-68271.328">13070 16087 0,'0'-53'31,"-35"53"-15,-18 17-1,141 36-15,-88-70 0,-141 34 16,141 36 0,0-35-16,18-1 15,52 1 1,1-18-1,-53-35 1,-18 0 0,0-1-1,-18 54 32,18 0-47,0 34 16,0 72-1,35 17 1,-35-35 0,0 70-1,-17-35 1,-54-70 0,1-106-1,17-18 1,0-53-1,17-53 1,54 18 0,53 0-1</inkml:trace>
  <inkml:trace contextRef="#ctx0" brushRef="#br0" timeOffset="-67803.727">13370 16104 0,'0'0'0,"0"53"15,0 0 1,0-18-1,0 1 1,0-54 31,0 0-47,0-35 16,0-52-1,18 16 1,52 54 15,1 70-15,0 54-1,-19-1 1,-34-18 0,-18-34-1,0-19-15,0 19 16,18-54 15</inkml:trace>
  <inkml:trace contextRef="#ctx0" brushRef="#br0" timeOffset="-67405.979">14111 16051 0,'0'0'0,"-18"0"16,-34 0-1,-54 18 1,35 35 0,18 0-1,36-18 1,34 0-1,71-17 1,-52-18-16,52-18 16,-18-35-1,-17 1 1,-53 34 0,0 53 15,0 0-16,0 36 1,18-18 0,17-35-16</inkml:trace>
  <inkml:trace contextRef="#ctx0" brushRef="#br0" timeOffset="-66923.037">14411 16334 0,'0'-36'16,"18"19"-16,-1-54 16,-70 230-16,71-194 0,17-107 0,-17 90 15,35-19 1,17 53 0,36 18-1,-35 53 16,-18 18-15,-53-18 0,0-18-1,0-53 17,0-17-17,35-35 1,35-19-1,1 54 1,0 53 0,-36 52-1,-35 18 1,-18-17 0,-35 0-1,0-36 1,18-17-1,35-36 1</inkml:trace>
  <inkml:trace contextRef="#ctx0" brushRef="#br0" timeOffset="-66572.87">15222 16228 0,'0'0'16,"-17"17"0,34-17 15,1-17-31,0-1 16,-18 0-16,35-17 15,-35 0 1,0-18-1,-35 106 32,-1 17-31,19 36 0,17-88-16,0 35 15,53 0 1,0-53-1</inkml:trace>
  <inkml:trace contextRef="#ctx0" brushRef="#br0" timeOffset="-66339.159">16122 15893 0,'18'0'16,"-1"0"-1</inkml:trace>
  <inkml:trace contextRef="#ctx0" brushRef="#br0" timeOffset="-65925.229">16140 15893 0,'-177'-18'63,"36"0"-32,459 54-31,-654-72 0,319 36 0,-18 0 16,17 18-1,18 35 17,-18 0-17,1 17 1,-1 1 0,0 35-1,-35 35 1,0-35-1,1 17 1,16 1 0,36-1-1,0-70 1,71-35 0,35-18-1,0-36 16,-71 19-31,71-54 0,-71 36 16</inkml:trace>
  <inkml:trace contextRef="#ctx0" brushRef="#br0" timeOffset="-63429.192">16457 16263 0,'0'-18'234,"0"1"-187,-18 17-16,1 0-15,-1 0 0,1 0-1,17 17-15,-18 1 16,18 0-1,-18-1 1,18 19 0,0-19 15,18-17-15,17-17-1,-17-1 1,-18 0-1,17-17 1,-17 0 0,-17 35 46,-1 0-46,1 17-16,-1-17 15,18 18 1,0 0-16,0-1 16,0 1-1,18-18 32,-1-18-31,-17 1-1,18-1-15,-18 0 32,-18 18-1,1 0-31,17 18 16,-18-18-1,18 18 1,0 17-1,18-35 17,17 0-17,-18 0 1,-17-18 0,-17 1-1,-1 17 1,1-18-1,-1 18 1</inkml:trace>
  <inkml:trace contextRef="#ctx0" brushRef="#br0" timeOffset="-62498.348">17586 16140 0,'0'0'0,"-35"0"15,17 0-15,-35 0 16,53 17 31,18-17-47,52 0 31,1 0-15,-36 0-16,36 0 15,-18 0 1</inkml:trace>
  <inkml:trace contextRef="#ctx0" brushRef="#br0" timeOffset="-62330.448">17621 16245 0,'-53'18'16,"18"17"0,35-17-1,88-89-15,-158 142 0,105-71 16,71 0 0,-53 0-1,17-35 1</inkml:trace>
  <inkml:trace contextRef="#ctx0" brushRef="#br0" timeOffset="-61815.39">18644 15822 0,'0'0'0,"0"-18"15,0 1 1,-17 17 0,-19 88 31,36-70-47,-17 52 15,17-17 1,0-35-1</inkml:trace>
  <inkml:trace contextRef="#ctx0" brushRef="#br0" timeOffset="-61416.196">19103 15963 0,'0'0'16,"18"-17"-16,-18-1 15,0 0 1,0 36 31,0 17-47,-18 36 15,-17 17 1,17 0 15,-17-17-15,17-1 0,0-34-1,18-19 1,0-34-1,0-1 1,0-35 0</inkml:trace>
  <inkml:trace contextRef="#ctx0" brushRef="#br0" timeOffset="-61200.127">18909 15963 0,'0'0'15,"-53"-17"-15,0 17 16,53-18 15,71 18-15,34-18 0,19 18-1,-1 0 1,-52-35-1</inkml:trace>
  <inkml:trace contextRef="#ctx0" brushRef="#br0" timeOffset="-60849.122">19509 15946 0,'0'-18'16,"-18"18"0,18 18 15,0 52-16,0-17 1,35 53 0,-17-89-16,0 54 15,34 0 1,-16-54 0,-1-17-1</inkml:trace>
  <inkml:trace contextRef="#ctx0" brushRef="#br0" timeOffset="-60530.752">19950 16016 0,'17'-88'16,"-17"35"0,-17 18-1,-1 229-15,36-212 0,-36-176 16,-17 229 15,17-17-31,-17 53 16,-1 34-1,1 1 1,18-53 0,-19 35-1,1-17 1,17-36-1,18-52 17</inkml:trace>
  <inkml:trace contextRef="#ctx0" brushRef="#br0" timeOffset="-60218.476">20302 15734 0,'0'0'16,"-17"-18"-16,-19 18 47,36 18-47,-17 0 0,-1 52 31,-35 18-15,53-52-1</inkml:trace>
  <inkml:trace contextRef="#ctx0" brushRef="#br0" timeOffset="-59567.63">20620 15505 0,'0'0'0,"-18"0"16,-35 0 0,36 0-1,17-18 1,17 18 0,36-18-1,35 18 1,-17-17-1,-36-1 1,-35 36 31,0 17-31,0-17-16,-35 87 15,0-16 1,17 52-1,-17 17 1,17 1 0,18-18-1,-35 18 1,0-106 0,-107 0-1,-104-53 1,51-18-1</inkml:trace>
  <inkml:trace contextRef="#ctx0" brushRef="#br0" timeOffset="-30481.811">1764 17445 0,'0'0'0,"-35"17"31,17-17-15,18 18-1,-18-18 1,18-18 62,0 1-62,0-1-16,18 1 15,0-1-15,17-17 16,35 17 0,-52 18-16,35 0 15,-18 18 16,-17 35-15,-36-1 0,-17-16-1,17-19 1,1 1 0,34-18 15,1 0-16,53 18 1,-36 17 0,0 18-1,-35 0 1,-35-36 0,17 1-16,-35 17 15,-53-35 16,18 0-15,35-17 0,18-1-1,35 0 1,18-17 0,-1 18-16</inkml:trace>
  <inkml:trace contextRef="#ctx0" brushRef="#br0" timeOffset="-29916.269">1976 17074 0,'0'0'0,"-18"-17"16,-17 17 0,35 17 15,17-17-31,1 18 16,70 35-1,18 35 1,0-17-1,0-18 1,17-36 0,-17-17-1,-71 0 1,0 0 0,-35-17-1,0 34 1,-35 1-1,-18 52 1,-17 36 15,-18 53-15,-36 0 0,1 0-1,17-54 1,35-52-1,54-70 1,34-54 0</inkml:trace>
  <inkml:trace contextRef="#ctx0" brushRef="#br0" timeOffset="-29100.085">3687 17304 0,'17'0'15,"-34"0"17,-1 0-32,0 0 15,-17 17 1,-18 54-1,-35-1 1,70-34-16,-35 34 16,0 1-1,36-18 1,17-71 0,0 1-1</inkml:trace>
  <inkml:trace contextRef="#ctx0" brushRef="#br0" timeOffset="-28916.278">3351 17480 0,'18'-70'47,"0"105"-31,-1-18 0,71 54-1,-229-124-15,318 124 0,-107-36 16,36 36-1,-35-54 1,-18-17 0</inkml:trace>
  <inkml:trace contextRef="#ctx0" brushRef="#br0" timeOffset="-28651.237">3951 17445 0,'0'-35'31,"-18"35"-16,18 35 1,0 18 0,0-18-1,36 18 1,-54-194-16,71 353 16,-35-177-16,17 106 15,-35 0 1,0-53-1,0-53 1,0-17 0,0-36-16</inkml:trace>
  <inkml:trace contextRef="#ctx0" brushRef="#br0" timeOffset="-28401.463">4039 17515 0,'0'-70'15,"18"17"1,0 53-16,17 0 16,0 53-1,18 17 17,-35-17-17,-18 18 1,-53-18-1,-18-18 1,18-247-16,71 424 16</inkml:trace>
  <inkml:trace contextRef="#ctx0" brushRef="#br0" timeOffset="-27819.397">4533 17427 0,'0'-17'31,"-17"-1"-15,-19 18 0,1 0-1,0 53 1,17 0-1,18-18 1,18 18 0,-1-35-16,19-18 15,17 0 17,-18-71-17,-35 0 1,0 19-1,0 69 17,-18 1-32,18 52 15,0-34 1,35 34 0,-17 1-1,17-71 1,-17 0-1</inkml:trace>
  <inkml:trace contextRef="#ctx0" brushRef="#br0" timeOffset="-27503.024">4833 17074 0,'-18'-17'16,"36"34"-16,-53-17 31,35 71-15,0 0 0,0 52-1,0-70-15,17 70 16,-17-52-1,0 17 1,0-17 0,0-54-1</inkml:trace>
  <inkml:trace contextRef="#ctx0" brushRef="#br0" timeOffset="-27320.002">4745 17445 0,'0'-18'0,"-53"-17"31,106 88-15,-36-124 0,89 71-1,-35-17 1,17-36-1</inkml:trace>
  <inkml:trace contextRef="#ctx0" brushRef="#br0" timeOffset="-26904.249">5133 17092 0,'18'18'31,"-36"-36"-31,36 53 0,-1 54 31,1 34-15,-1-17 0,-17 0-1,0-53 1,0-18 0,0-53 15,0 1-31,18-36 15,35-53 1,18 35 0,52 71-1,-35 53 1,-35 0 0,-53-18-16,18 54 31,-18-36-16,-35 17 1,17-52 0,0-18-1</inkml:trace>
  <inkml:trace contextRef="#ctx0" brushRef="#br0" timeOffset="-26188.155">6209 16951 0,'0'0'0,"0"-18"16,-18 18-1,18 36 1,0 34 0,0 71-1,0 18 1,18-18 0,0-70-1,-18-36 1,0 36-1,0-54 1,17 1 0,-17-71-1,35-53 1,36 0 0,-18 53-1,35 71 1,-17 52-1,-36-17 1,0 18 0,-70 0-1,-36-36 1,-34-18 0,16-17-1,89-35 16,18 0-31</inkml:trace>
  <inkml:trace contextRef="#ctx0" brushRef="#br0" timeOffset="-25639.404">6738 17374 0,'18'0'0,"-18"18"31,-18-18-31,36 35 16,-36-88-16,53 124 0,1-18 16,-19-36-1,36 1 1,18-18 0,17-53-1,-35-35 16,-36 35-31,-17 18 16,0-1 0,-35 54-1,0 0 1,0 70 0,35 53-1,0 18 1,35 52-1,-17 1 1,-18-53 0,-18-89-1,-70-34 1,-71-89 0,71-71-1,88 18 16,35-88-15,89 36 0,-1 34-1,-70 89-15</inkml:trace>
  <inkml:trace contextRef="#ctx0" brushRef="#br0" timeOffset="-24940.205">7973 17462 0,'0'-17'32,"0"-1"-17,-18 1 1,0-1 0,-34 18-1,34 0-15,-17 18 16,-36 34-1,36 19 1,35 0 0,35-18-1,36 17 1,34-52 0,37-18-1,-19-71 1,-88 36-1</inkml:trace>
  <inkml:trace contextRef="#ctx0" brushRef="#br0" timeOffset="-24658.438">8361 17480 0,'-71'-18'31,"18"71"0,53-35-31,0 17 16,124-123-16,-195 247 15,89-159-15,52 35 16,19-35 0,-36-35-1,-18-36 1,-35 54-16,-35-54 16,-18 18-1,-18 0 1,18 71-1,88 17 17,18 18-32</inkml:trace>
  <inkml:trace contextRef="#ctx0" brushRef="#br0" timeOffset="-24308.001">8696 17657 0,'53'35'0,"-18"-35"31,-35-18-15,0-17 0,0-18-1,0-53 1,0 53 0,35 0-1,54 53 1,-301 283-16,512-513 15,-212 301 1,-70-18 0,-1 17 15,-17-52-31,0 35 16,18-53 15,0-35-16,-18 17-15</inkml:trace>
  <inkml:trace contextRef="#ctx0" brushRef="#br0" timeOffset="-24042.068">9260 17127 0,'0'-35'16,"0"17"-16,18 124 15,-36-159-15,18 18 16,0 53 0,18 70-1,-18 0 1,35 36 0,-35-1-1,0-17 1,0-53-1,-17 0 1</inkml:trace>
  <inkml:trace contextRef="#ctx0" brushRef="#br0" timeOffset="-23892.218">9331 17515 0,'0'-17'16,"0"-1"15,35 0-31,53 18 31,-17-17-31</inkml:trace>
  <inkml:trace contextRef="#ctx0" brushRef="#br0" timeOffset="-23242.152">9825 17357 0,'-494'158'0,"988"-334"16,-512 176-1,1 0 1,-54 18 0,159 17-16,-70-70 0,-142 52 0,89 19 15,-18 34 1,36-17-1,17 18 1,52-18 0,19-53 15,0-18-15,-19-35-1,-16-35 1,-19 35-1,-17 18 1,0 52 15,0 54-15,18-1 0,17-17-1,36-35 1,-36-18-1,-17 0-15,52-35 16,1-36 0,-53 0 15,-1 1-15,-17 35-1,-35 88 16,35 17-15,0-17 0,0 0-1,0-35 1,0-36 0</inkml:trace>
  <inkml:trace contextRef="#ctx0" brushRef="#br0" timeOffset="-23093.987">10195 17180 0,'-17'-17'0,"-1"-54"15,71 230-15,-106-336 32,88 283-32,-70-194 15</inkml:trace>
  <inkml:trace contextRef="#ctx0" brushRef="#br0" timeOffset="-22708.76">10477 17604 0,'0'0'0,"18"0"47,0-18-47,-18-35 16,0-18-1,0-17 1,0 18 15,35 70-15,36 17-1,-54 19-15,36 52 16,-18-18 0,-35 1-1,0 0 1,0-36 0,-17-35-1,34-18 1</inkml:trace>
  <inkml:trace contextRef="#ctx0" brushRef="#br0" timeOffset="-22378.002">10971 17374 0,'0'-35'16,"0"17"15,0 89-31,0-89 0,-17-35 31,-19 71-15,19 35-1,17 0 1,0-36-16,0 54 16,0 0-1,0-36 1,0 0-1,-53 0 1,18-35 0,-36 0-1,71-17 1</inkml:trace>
  <inkml:trace contextRef="#ctx0" brushRef="#br0" timeOffset="-21511.84">11236 17304 0,'0'-36'15,"0"72"-15,-18-72 31,1 36 1,-1 18-32,-35 53 15,-17 34 1,-1-16 0,71-19-1,18 18 16,-1-70-31,89 35 16,-18-53 0,71-18-1,-53-17-15</inkml:trace>
  <inkml:trace contextRef="#ctx0" brushRef="#br0" timeOffset="-21279.62">11800 17233 0,'18'-53'16,"17"71"-1,-105 52-15,176-52 16,-195-71-16,195 177 16,-106-71-16,0 88 31,-88 0-16,17-71 1,-34 19 0,34-72-1</inkml:trace>
  <inkml:trace contextRef="#ctx0" brushRef="#br0" timeOffset="-20530.494">12700 17604 0,'0'0'16,"-18"0"-1,1 0 1,-36 0 0,18 0-1,17 0 1,0 0 0,36 0 15,0 0-31,52 17 15,106-17 1,36 0 0,-53 0-1,-89 0 1,-52 0-16,17 0 16,-52 0 30,-1 0-30,18-17 0,0-1-16</inkml:trace>
  <inkml:trace contextRef="#ctx0" brushRef="#br0" timeOffset="-13176.419">14499 17251 0,'0'0'0,"0"-18"16,18 1-1,-36 17 79,1 0-78,-1 0-16,0 0 15,1 0 1,-1 0-16</inkml:trace>
  <inkml:trace contextRef="#ctx0" brushRef="#br0" timeOffset="-12693.468">14111 17163 0,'0'0'0,"0"-18"0,0 0 31,-18 18-31,-17 0 16,0 53 15,0 0-15,-18 88-1,17-70 1,1 52-1,18 1 1,-1-36 0,18-17-1,0-36 1,0-70 15,18 17-31,52-88 16,-35 71-1</inkml:trace>
  <inkml:trace contextRef="#ctx0" brushRef="#br0" timeOffset="-12343.657">14534 17251 0,'0'-18'16,"0"36"-16,-17-36 31,17 36-15,-18-1-1,1-17-15,-36 53 16,17 18 0,-17 17-1,-17 18 1,35 0-1,-1-36 1,1 19 0,35-54-1,18-70 32,35-36-47</inkml:trace>
  <inkml:trace contextRef="#ctx0" brushRef="#br0" timeOffset="-11894.08">14975 17233 0,'18'-17'0,"-36"34"0,36-52 16,-18 17-1,0 36 1,0 0-1,0-1 1,0 71 0,0 1-1,0-54-15,-18 71 16,1-36 0,17 18-1,0-17 1,35-18-1,0-53 1,36-35 0,-36-18-1</inkml:trace>
  <inkml:trace contextRef="#ctx0" brushRef="#br0" timeOffset="-11728.776">15046 17568 0,'-18'0'0,"-17"-17"16,35-1 0,18 18-1,17 35-15,0-88 16,53 18 0,-17 0-1</inkml:trace>
  <inkml:trace contextRef="#ctx0" brushRef="#br0" timeOffset="-11312.255">15469 17392 0,'-17'0'31,"-1"0"-31,-35 0 16,141 0-1,-194 18-15,71-1 16,-18 54-1,53 17 1,18-17 0,52-36-1,-34-35 1,17 0 0,-18-88-1,-17-1 1,-18 54-1,0 17 1,0 36 0,-18 35-1,18 0 1,53-18 15,0 1-15,17-36-1,-17-18-15</inkml:trace>
  <inkml:trace contextRef="#ctx0" brushRef="#br0" timeOffset="-10796.92">15981 17392 0,'-35'-35'15,"-18"35"1,35 0-16,-17 0 15,-1 70 1,54-35 0,141-105-16,-265 193 15,177-105 1,-1-18 0,-52-18-1,-18-35 16,0 18-15,-18 18 0,-35 52-1,18 35 1,35 19 0,35 69-1,-35-105-15,53 141 16,-18-88-1,-35 18 1,-17-71 0,-54-36-1,1-87 1,-19-36 0,72 0-1,34-106 16,54 124-15,35-53-16</inkml:trace>
  <inkml:trace contextRef="#ctx0" brushRef="#br0" timeOffset="-10380.24">16387 17427 0,'-18'18'15,"18"-1"-15,18-69 0,-36 140 16,36-159-16,-36 177 16,0-88-16,18-1 15,0 1 1,0-53 15,-17-18 0,17-35-15,35 35 0,-17 35-16,34-17 15,37 70 1,-1 53 0,-53-17-1,-17 17 1,-18-35-1,-18 0 1,0-53 0,18-18-1</inkml:trace>
  <inkml:trace contextRef="#ctx0" brushRef="#br0" timeOffset="-10013.592">16863 17392 0,'-18'0'15,"36"0"-15,-54 0 16,1 35 0,18-35-16,-19 53 15,36-35 1,0 35-1,71-36 1,-1-17 0,-34-17-1,-1-72 1,-17 37 0,-18 69 30,0 36-30,35 18 0,35-18-1,-17-18-15</inkml:trace>
  <inkml:trace contextRef="#ctx0" brushRef="#br0" timeOffset="-9515.628">17268 17674 0,'-17'-35'32,"34"70"-32,-52-88 0,18 0 15,17-17 1,0-18 0,52 35-1,37 70 1,-19 19-1,-35-19 1,54 71 0,-36-17-1,-53-36 1,0 1 0,-18-36-1,18-36 1,18-52-1,17-18 1,18 53 0,17 53-1,1 71 1,-36-18 0,-17 53-1,-53-36 1,-1-52-1,-17-1 17,36-34-17,17-1-15</inkml:trace>
  <inkml:trace contextRef="#ctx0" brushRef="#br0" timeOffset="-9166.178">17974 17480 0,'35'0'0,"-17"-18"15,35 1 1,0-18 0,-18-18-1,-35 17 1,0 1-1,-53 35 17,0 71-17,18-1 1,17 18 0,18 1-1,53-19 1,35-52-1,-17-18 1,0-35 0</inkml:trace>
  <inkml:trace contextRef="#ctx0" brushRef="#br0" timeOffset="-8499.369">18838 16933 0,'0'0'0,"0"-17"16,-17 17 62,-1 0-78,0 0 16,1 0-16,-71 0 15,-1 0 1,1 0 15,53 35-15,17 0 0,18 1-1,0 34 1,0 1-1,0 17 1,0-53-16,-35 71 16,17-18-1,1 18 1,-1 0 0,18-18-1,18 0 1,35-35-1,35-35 17,-35-36-17,53-35 1,-89 36-16</inkml:trace>
  <inkml:trace contextRef="#ctx0" brushRef="#br0" timeOffset="-7136.032">19015 17286 0,'0'-35'31,"-18"35"-16,0 0 1,1 0 0,-18 17-16,-36 19 15,18-1 17,-18 18-17,36 0 1,35-36-16,0 19 15,53-1 1,53 0 0,53-35-1,-18-35 1</inkml:trace>
  <inkml:trace contextRef="#ctx0" brushRef="#br0" timeOffset="-6801.821">19438 17339 0,'-18'-18'16,"-17"18"0,88 36-16,-53-54 0,-71 18 15,19 71 17,52-19-17,17-16 1,36 17-1,18-53 1,-18-18 0,-36-17-1,-17-53 1,-35-1 0,0 54-1,17 17 1,18 36-1,18 0 1</inkml:trace>
  <inkml:trace contextRef="#ctx0" brushRef="#br0" timeOffset="-6469.296">19738 17533 0,'0'0'31,"0"-35"-15,0-18 0,0 0-1,0-35 1,0 70-16,35-17 16,53 17-1,1 89 1,-19-1-1,-35 18 1,-35-35 0,-17 0-1,-1-53 1,0 0 15,18-17-31</inkml:trace>
  <inkml:trace contextRef="#ctx0" brushRef="#br0" timeOffset="-6220.044">20408 17074 0,'-17'-35'16,"-1"18"-1,71 105 1,-71-124-16,-17 36 15,35 18-15,0 53 16,0 52 0,0 1-1,0-36 17,-18-18-17,1-34-15</inkml:trace>
  <inkml:trace contextRef="#ctx0" brushRef="#br0" timeOffset="-6055.638">20302 17445 0,'18'-71'32,"0"71"-17,-1-17-15,71-1 16,-17 0-1,17 1 1</inkml:trace>
  <inkml:trace contextRef="#ctx0" brushRef="#br0" timeOffset="-5388.694">20955 17233 0,'0'0'16,"-18"0"0,-35-17-1,-17 34 1,52-17-16,-52 53 16,34 0-1,19 35 1,34-17-1,72-36 1,-1-17 0,-18-54-1,-17-17 1,-17-17 0,-36 17 15,-18 71 0,0 17-15,18-17-16,0 17 15,0 18 1,36 0 0,34-53-1,1 0 1,-18-36-1,17-34 1,-35-1 0,-35 36-1,18 17 1,-36 71 15,18 0-15,0 0 15,0-18-15,0-17-1</inkml:trace>
  <inkml:trace contextRef="#ctx0" brushRef="#br0" timeOffset="-5238.135">21378 17127 0,'0'-88'32,"0"176"-32,0-193 0,0 87 15,0 36 17,18-1-32</inkml:trace>
  <inkml:trace contextRef="#ctx0" brushRef="#br0" timeOffset="-4873.124">21555 17498 0,'0'17'0,"17"-87"16,-34 123-16,17-53 31,0-36-15,0-34-1,17-1 1,-17 36-16,53-35 16,35 52-1,18 71 1,-53 0 0,0 35-1,-35 0 16,-36-17-15,0-36 0,1-35-1</inkml:trace>
  <inkml:trace contextRef="#ctx0" brushRef="#br0" timeOffset="-4507.116">22137 17198 0,'17'-18'16,"36"-35"-1,-123 124-15,158-142 16,-88 54-16,-18 17 31,1 0-31,-1 0 16,0 17-16,1 19 31,17-1-15,0 35-1,35 1 1,0 17 0,-17-35-1,-36-18 1,-52 1-1,-36-36 1,35 0 0,-17-18-1</inkml:trace>
  <inkml:trace contextRef="#ctx0" brushRef="#br0" timeOffset="-4123.63">22913 16775 0,'0'0'0,"0"-18"0,0-35 16,0 35-16,0-17 16,-18 17-1,-52 36 1,-18 88 0,-18 53-1,35-18 1,18 106-1,71-106 17,52-35-17,1-71 1,17-17 0</inkml:trace>
  <inkml:trace contextRef="#ctx0" brushRef="#br0" timeOffset="-1793.166">23230 17110 0,'0'0'0,"0"-18"0,0 0 15,-17-17 1,-19 18 0,-34 17-1,52 0 1,-35 35 0,18 18-1,17 0 1,36 0-1,35-18 1,0-35 0,35-35-1,-70-18 1,-18 0 0,0 35-1,-18 18 1,18 35-1,35 1 1,1-19 0,52 1-1,0-18 17,-35-35-17,-18-54 1,-35-34-1,0-36 1,-35 36 0,-18 35-1,-17 35 1,17 53 0,-71 0-1,54 35 1,-1 35-1,36-17 1,-1 36 0,1 16-1,18 1 1,17 0 15,0-18-15,0-17-1,0 17 1,35-35 0,0 17-1,18-34 1,35 17 0,-35-36-1,35-17 1,-35 0-1,18-17 1,17-19 0,18-17-1,-18-35 17,0-18-17,-53 1 1,-35 69-1,-52-17 1,16 36 0</inkml:trace>
  <inkml:trace contextRef="#ctx0" brushRef="#br0" timeOffset="-428.568">24130 16933 0,'0'18'78,"-18"-18"-78,18 18 15,-35 17 1,17 35 0,1-17-1,17 0 1,0-35 0,0-36 15,0 1-31,0-54 15,0 1 1,0 34-16,35-123 16,0 36-1,18 35 1,-17 70 0,52 1-1,-18 17 16,-17 17-15,-35 36 0,-18 53-1,0 0 1,0 0 0,-18-36-1,18-17 1,0-18-1</inkml:trace>
  <inkml:trace contextRef="#ctx0" brushRef="#br0" timeOffset="102.986">24077 16898 0,'0'18'31,"18"-18"0,-1 0-15,1 0 0,53 0-1,-1 0 1,1 0-1,-54 0-15,19-18 16,-1-17 0,-35 17-16</inkml:trace>
  <inkml:trace contextRef="#ctx0" brushRef="#br0" timeOffset="852.158">24783 16704 0,'0'0'0,"-18"0"16,-35 18 15,35 17-16,-34 53 1,-1 18 0,35-35-1,18-36 1,0-53 15,18 1-31,-1-36 16,1 17-16,35-70 31,-18 36-15,0 52-1,1 54 1,-1 69 0,35 1-1,-17 18 1,0-54-1,0-34 1,0-36 0,-53-18-16</inkml:trace>
  <inkml:trace contextRef="#ctx0" brushRef="#br0" timeOffset="1135.081">25329 16598 0,'0'-35'0,"-52"-18"32,34 35-17,0 18 1,106 106-16,-176-194 0,71 176 16,17 36-1,0-19 1,0 37-1,-36-19 1,1-35 0,35-52-16,0-19 15,-18 1 1,36-18 0</inkml:trace>
  <inkml:trace contextRef="#ctx0" brushRef="#br0" timeOffset="1616.75">25929 16951 0,'0'-18'15,"0"36"32,0 0-31,-17-1-16,-1 19 15,-17 34 1,-1 1 0,19-54-1</inkml:trace>
  <inkml:trace contextRef="#ctx0" brushRef="#br0" timeOffset="2032.802">26247 16369 0,'0'0'0,"-36"0"31,36 18-15,0-1-1,0 1 1,0 52 0,-17 1-1,17-53-15</inkml:trace>
  <inkml:trace contextRef="#ctx0" brushRef="#br0" timeOffset="2582.789">26494 16492 0,'0'0'0,"0"18"32,0 0-32,0 52 31,0-35-31,-18 89 16,0-36-1,1 18 1,-1-53-1,18-35 1,0-36 0,-18-70-1,18-36 1,53-35 0,18 18-1,-18 71 1,17 35-1,19 35 1,-1 88 0,-53-35 15,-35 52-15,0 19-1,0-1 1,-18-52-1,18-18 1</inkml:trace>
  <inkml:trace contextRef="#ctx0" brushRef="#br0" timeOffset="2782.006">26688 16810 0,'-36'-35'31,"72"70"-31,-54-70 16,36 35-1,35-18-15,-1 18 32,-16-18-32,34-17 15</inkml:trace>
  <inkml:trace contextRef="#ctx0" brushRef="#br0" timeOffset="3181.834">27129 16422 0,'17'0'16,"-34"17"-1,17-34-15,17 34 78,-17 1-62,0 0-16,0 17 31,-35 53-15,17 18-1,18 17 1,-17-87-16,17 17 16,0-18-1,0-17 1,0-36 0,0-35-1,0 0 1,0-53-1</inkml:trace>
  <inkml:trace contextRef="#ctx0" brushRef="#br0" timeOffset="4034.493">27481 16422 0,'0'-18'16,"0"1"-16,0-1 47,-17 18 0,17 18-47,-18-1 15,-17 1 17,0 17-17,-1 18 1,19-35-16,-19 17 15,1 53 1,-18-17 0,18 17-1,0-35 1,17-18 0,-17 18-1,-1-18 1,19 1-1,-1-19 1,0-17 0,1 18-1,34-36 32,-17 1-31</inkml:trace>
  <inkml:trace contextRef="#ctx0" brushRef="#br0" timeOffset="4412.922">27552 16316 0,'0'-18'31,"0"36"0,-18 0-15,1 35 0,-1-1-1,0-16 1</inkml:trace>
  <inkml:trace contextRef="#ctx0" brushRef="#br0" timeOffset="7908.037">27570 16263 0,'17'0'0,"18"-18"31,-17 18-15,0 0 0,-18 18 77,0 0-93,-18-18 16,18 35-16,-18 0 16,18 1-1,0-19 1,0 1 0,-17-1-1,17-34 1</inkml:trace>
  <inkml:trace contextRef="#ctx0" brushRef="#br0" timeOffset="8523.187">27922 15804 0,'0'0'0,"-17"0"16,-1 0 0,18 18 30,0 0-46,0 17 16,18 18 0,52 35-1,1 36 17,-36-19-17,-35-52-15,18 106 16,-18 17-1,-36-52 1,-69 35 0,-19-71-1,-35-70 1,106-18 0,36-18-16</inkml:trace>
  <inkml:trace contextRef="#ctx0" brushRef="#br0" timeOffset="9355.359">28310 15981 0,'0'0'0,"-35"0"31,17 0-15,36 0 15,0 0-31,-1 0 16,72 0-1,-19 0 1,1-18-1,-36 18 1,-35 18 47,0-1-48,0 1-15,-18 0 16,1 88-1,-36-1 1,18 37 0,17-54-1,0-35-15,1 123 16,-19 18 0,1-88-1,-36 70 1,19-123-1,-160-18 1,53-52 0,-88-54-1</inkml:trace>
  <inkml:trace contextRef="#ctx0" brushRef="#br0" timeOffset="13548.417">13952 18327 0,'0'-18'15,"0"1"1,0-1 15,18 18-15,-18-18 109,0 1-110,18 17 1,-18-18 0,17 18-1,-17-18 1,0 36 31,-17 0-32,-1-1-15,-17 36 16,-18 53 0,0 0-1,0-18 1,35-35-1,1-35 1,17-1-16,-18 1 16,18-36 31,0 1-32,0-19 1,18 1-16</inkml:trace>
  <inkml:trace contextRef="#ctx0" brushRef="#br0" timeOffset="13914.044">14305 18239 0,'0'-18'15,"0"-17"1,-53 123-16,106-194 15,-53 177-15,18-142 16,-18 89 15,-18 17-31,0 18 16,-52 70 15,-18 1-15,70-89-16,-35 36 15,0-1 1,36-35 0,-1-17-1,36-36 17,70-34-17,-18-1 1</inkml:trace>
  <inkml:trace contextRef="#ctx0" brushRef="#br0" timeOffset="14414.487">14975 18203 0,'0'0'0,"0"-17"16,0-19-1,0 19 1,0 34 31,0 1-32,0 53-15,-53 17 32,18 18-32,18-36 31,-1-35-31,0 18 15,1 18 1,17-36 0,17-17-1,36-18 1,35-35 0,1-36-1,-72 0 1</inkml:trace>
  <inkml:trace contextRef="#ctx0" brushRef="#br0" timeOffset="14580.617">14870 18397 0,'-18'-17'32,"36"34"-32,-18-52 31,88 17-16,-35 1 1,0-18-16</inkml:trace>
  <inkml:trace contextRef="#ctx0" brushRef="#br0" timeOffset="15046.704">15240 18256 0,'18'0'15,"-36"0"-15,18 0 47,-18 0-47,-35 53 16,18-18 0,18 54 15,-1-19-16,71-17 1,-18-53 0,-17 0-16,17 0 15,0-53 1,-17 0 0,0-17-1,-18 52 1,0 53 15,0-17-31,17 53 16,1-19-1,17-16 1,18-19 15,35-17-31,0-17 16</inkml:trace>
  <inkml:trace contextRef="#ctx0" brushRef="#br0" timeOffset="15563.424">15787 18380 0,'0'-71'47,"-71"89"-32,-35 35 1,89 0-1,211-106-15,-388 141 16,229-53 0,-17-35-16,17 0 15,18 0 1,-18-53 0,-35 0 15,-35 53 0,0 71-15,17-36-16,0 18 15,18 0-15,18 70 16,0-34 0,17 52-1,-35-71 1,-53-70 15,18 0-31,-36 0 16,18-53-1,18-52 1,53-19 0,52 18-1,36 18 16,-53 53-31</inkml:trace>
  <inkml:trace contextRef="#ctx0" brushRef="#br0" timeOffset="15978.164">16104 18450 0,'0'18'31,"0"0"-31,0 17 16,0-18 0,0-105-16,0 194 15,0-124 17,0 1-17,0-18-15,0-36 16,53 0 15,18 54-15,-1 34-1,19 54 1,-72-36-16,18 18 16,-35 35-1,0-35 1,0-35-1,0-36 17,36 1-17</inkml:trace>
  <inkml:trace contextRef="#ctx0" brushRef="#br0" timeOffset="16377.207">16616 18450 0,'0'-35'32,"0"70"-17,-18-52 1,1 34 0,-1 19-1,18-19 1,0 18-1,18-17-15,34 0 16,-16-18 0,17-18-1,-36-35 1,-17 36 0,0 34 15,0 18 0,0 1-15,36 17-1,-1-18 1,0-35-16</inkml:trace>
  <inkml:trace contextRef="#ctx0" brushRef="#br0" timeOffset="16860.892">16969 18680 0,'0'-18'47,"0"36"-47,0-54 0,0 1 16,0-18-1,17 0 1,19 0-1,34 53 1,-35 18 15,1 0-31,17 52 16,-18-17 0,-35-18-1,17-52 16,1-36-15,17-18 0,36 1-1,17 34 1,18 89 0,-71 0-1,-17-18-15,-18 36 16,0 0 15,-35-54-15,17 1-1,0-36-15</inkml:trace>
  <inkml:trace contextRef="#ctx0" brushRef="#br0" timeOffset="17242.69">17868 18538 0,'0'-17'31,"18"17"-31,-1 0 0,1-18 16,-71 53-16,124-87 15,-54 52-15,19-53 16,-19 17-1,-17 1 17,-35 35-17,-18 18 1,0 70 0,36 0-1,17-17 1,52-1-1,1-52 1,71-1 0,-36-52-1,-70 18 1</inkml:trace>
  <inkml:trace contextRef="#ctx0" brushRef="#br0" timeOffset="17858.904">18927 18080 0,'0'-18'32,"0"1"-1,-18 17-16,-17-18-15,-54 18 16,36 0 15,18 0-31,-35 0 16,52 18 0,-17 34-1,17 1 1,0 18-1,18-18 1,-35 70 0,0-17-1,17-71-15,1 36 16,-1 17 0,0-17-1,36-18 1,35-18-1,0-17 1,53-36 15,-36-17-15</inkml:trace>
  <inkml:trace contextRef="#ctx0" brushRef="#br0" timeOffset="18441.695">19032 18397 0,'53'-35'31,"-53"17"-31,0 1 16,-17 17 15,-1 0-31,-70 17 16,17 19-1,-17 34 1,35 1 0,71 17-1,35-35 17,53-35-17,-18-18 1,-18-53-1,-34 35-15</inkml:trace>
  <inkml:trace contextRef="#ctx0" brushRef="#br0" timeOffset="18790.446">19367 18415 0,'0'-18'15,"-17"18"16,-1 0-31,53 18 0,-140 0 16,69-1 0,19 1-16,-1 35 15,89 0 17,-18-18-17,52-17 1,-87-18-16,17-18 15,-17-35 1,-18-17 0,-53-1-1,18 36 1,-1 35 0,54 0-1</inkml:trace>
  <inkml:trace contextRef="#ctx0" brushRef="#br0" timeOffset="19172.993">19808 18556 0,'0'35'32,"0"-17"-17,0-71 1,-17 106-1,-1-71 1,18 1 0,-17-36-1,17-18 1,52 1 0,19 52-1,17 36 1,-53 17-1,18 53 1,-53-17 0,0-36-16,-17 0 15,-1 1 17,0-36-17,1 0 1,17-18-16</inkml:trace>
  <inkml:trace contextRef="#ctx0" brushRef="#br0" timeOffset="19471.298">20320 18221 0,'18'-35'16,"-18"17"-16,17 0 15,-52 124-15,35-141 16,35-18 15,-35 106-31,18 70 16,-18-52 15,0-18-31,-18 35 16,18-35-1,-17 0 1,17-35 0</inkml:trace>
  <inkml:trace contextRef="#ctx0" brushRef="#br0" timeOffset="19639.344">20320 18521 0,'0'-18'16,"0"-17"15,0 88-31,18-106 0,35 53 16,105-35-1,-70 17 1,-52 18 0</inkml:trace>
  <inkml:trace contextRef="#ctx0" brushRef="#br0" timeOffset="20337.93">21008 18397 0,'0'-17'16,"0"-19"15,-18 19-15,-35-1-1,36 18-15,105 88 0,-212-176 16,72 106-1,16-1-15,-34 36 16,52 0 0,36 0-1,52 0 1,18-18 15,-35-35-15,18-70-1,-18-1 1,-36 18 0,1 0-1,-18 36 1,0 34 0,-18 54-1,18 0 1,0-19-1,36 1 1,-1-17 0,36-36-1,-36-18 1,53-35 15,-53 0-15,1-35-1,-19 35 1,-17 35 0,-17 36-1,-19 17 1,19 36 0,17-36-1,0 0 1,0 1-1,-18-36 1,18-18-16</inkml:trace>
  <inkml:trace contextRef="#ctx0" brushRef="#br0" timeOffset="20836.096">21572 18468 0,'0'18'0,"0"-36"0,0 53 15,0-17-15,18-1 16,-18-34 15,18-36-15,-18 0 0,17 18-1,19-53 1,-1 35-1,35 35 1,1 89 0,-1 17-1,-52-18 1,-18-52-16,0 52 16,-18-17-1,1-35 1,-1-18-1,18-18 1</inkml:trace>
  <inkml:trace contextRef="#ctx0" brushRef="#br0" timeOffset="21152.911">22154 18344 0,'71'-52'16,"-36"-1"-1,-17 53 1,-18-18 0,-124 141-16,266-246 0,-160 123 31,-17 35-15,17-17-1,0 52 1,18 19-1,18-72-15,-18 36 16,0 18 0,-71-36-1,-34-35 1,-37-18 0,125 1-1</inkml:trace>
  <inkml:trace contextRef="#ctx0" brushRef="#br0" timeOffset="21768.604">23072 17956 0,'0'0'0,"0"-35"16,0-18-1,0 36 1,-36 34 0,-34 54-1,-18 87 16,-18 1-15,18 0 0,88-18-1,70-53 1,18-52 0,36-36-16</inkml:trace>
  <inkml:trace contextRef="#ctx0" brushRef="#br0" timeOffset="22868.148">23372 18115 0,'0'0'0,"0"-18"16,0 1-1,0-18 1,17 35 0,-17-18-16,0 36 46,18 17-46,-18 53 16,-18-17 15,18-36-31,-35 18 16,35-18-16,-53 53 16,35-52-1,18 16 1,18-34-1,53-18 1,-1-18 0,18-34-1,-70 34-15</inkml:trace>
  <inkml:trace contextRef="#ctx0" brushRef="#br0" timeOffset="23049.91">23354 18362 0,'-88'-18'31,"176"36"-15,-141-53 0,124 17-1,-19 1-15,19-1 16,17-17-16</inkml:trace>
  <inkml:trace contextRef="#ctx0" brushRef="#br0" timeOffset="23415.717">23830 18256 0,'18'36'15,"17"-36"1,-88-36-16,141 72 15,-35-36 1,0-36 0,-18 1 15,-35 0-15,0 17-16,-35 0 15,-18 36 1,18 17-1,-18 36 1,53 35 0,0-36-1,53 1 1,18-54 0,-1-17-1,-52-17 1</inkml:trace>
  <inkml:trace contextRef="#ctx0" brushRef="#br0" timeOffset="23649.724">24483 18203 0,'0'-35'16,"-36"53"15,19 17-15,-18 18-1,123-124-15,-194 177 0,53-35 16,0-1 0,35-34-1,-17-19 1,0-17 0,17-17-16</inkml:trace>
  <inkml:trace contextRef="#ctx0" brushRef="#br0" timeOffset="23831.465">24218 18344 0,'88'-52'47,"-52"157"-15,-1-69-17,0 34 1,18-52-1,-18-18 1,-17-18-16</inkml:trace>
  <inkml:trace contextRef="#ctx0" brushRef="#br0" timeOffset="24181.594">24783 17903 0,'0'-17'16,"0"-1"-16,0 53 0,0-87 0,0 34 16,0 36 15,0 87 0,-36 19-15,19-36-1,17-35-15,-18 18 16,0 34 0,18-34-1,36-18 1,-1-36 0,36-17-1,-19-35 1,-34 18-16</inkml:trace>
  <inkml:trace contextRef="#ctx0" brushRef="#br0" timeOffset="24333.756">24836 18221 0,'-71'-18'31,"124"1"0,35-1-15,18-17 0,-282 123-16</inkml:trace>
  <inkml:trace contextRef="#ctx0" brushRef="#br0" timeOffset="24646.929">25471 18009 0,'0'-17'0,"-36"17"16,19-18-16,-1 18 15,89 53-15,-71-71 0,-106 1 32,53 87-17,0 36 1,35-35-1,18 34 1,18-16 0,35-36-1,35-36 1,-17-17 0,-19-35-1</inkml:trace>
  <inkml:trace contextRef="#ctx0" brushRef="#br0" timeOffset="24896.772">25859 17956 0,'53'-35'31,"-18"53"-15,-18 88-1,-17-1 1,0-52-16,-52 88 16,-19-35-1,0-70 1,1-1 0,229-582-16,-353 1094 0</inkml:trace>
  <inkml:trace contextRef="#ctx0" brushRef="#br0" timeOffset="25195.801">26317 18362 0,'0'18'31,"0"-1"-15,0 1-16,0 35 15,-17-18 1,-19 18-1,-17-53 1</inkml:trace>
  <inkml:trace contextRef="#ctx0" brushRef="#br0" timeOffset="26178.794">26987 17886 0,'-17'-18'15,"34"36"-15,-34-53 0,-1 17 16,18-17 15,-17 52 0,-1 19-15,0-1-16,1 18 16,-1 0-1,-17 35 1,35-71-1</inkml:trace>
  <inkml:trace contextRef="#ctx0" brushRef="#br0" timeOffset="27092.701">27499 17956 0,'0'-17'16,"0"-1"15,0 0 32,18 18-32,-18 18 219,0 17-250,-18-17 15,-17 88 1,-1 17 0,1 1-1,35-71 1,0-36-16,-17 36 16,17-35-1,-18-18 1,0-18-1,18-52 17</inkml:trace>
  <inkml:trace contextRef="#ctx0" brushRef="#br0" timeOffset="27343.098">27393 17974 0,'0'-18'16,"18"89"-16,-53-159 0,17 52 15,53 107-15,-70-159 16,35 70 0,53 1-1,-18-1-15,36 18 16,34-18-1,19 1 17,-53-1-32</inkml:trace>
  <inkml:trace contextRef="#ctx0" brushRef="#br0" timeOffset="27709.51">27905 17868 0,'0'0'0,"-18"0"16,18 18 30,0-1-46,35 72 16,1-19 15,-1 54-15,-35-89-16,18 36 16,17-1-1,-18-17 1,19-53-1,34-35 1,-52 17-16</inkml:trace>
  <inkml:trace contextRef="#ctx0" brushRef="#br0" timeOffset="28009.375">28469 17939 0,'35'-124'31,"-35"107"-15,-52 52 15,69 71-31,-70-142 16,18 160 0,-36 17-1,1-35 1,17-36-1,35-52-15,-35 35 16,36-35 0,34-36 15,1 0-31</inkml:trace>
  <inkml:trace contextRef="#ctx0" brushRef="#br0" timeOffset="28292.758">28751 17709 0,'0'0'0,"0"-17"31,0 34 0,0 1-31,-17 0 16,-1-1-16,0 19 16,-17 17-1,35-36 1</inkml:trace>
  <inkml:trace contextRef="#ctx0" brushRef="#br0" timeOffset="28823.047">29016 17568 0,'0'0'0,"0"-17"16,0-1 15,18 18-15,-1 18-1,19 17 1,16 71 0,-34 53-1,-18 52 1,-35-70 0,0-70-16,-54 70 15,-34-35 1,35-89-1,35 1 1</inkml:trace>
  <inkml:trace contextRef="#ctx0" brushRef="#br0" timeOffset="29990.023">29281 17445 0,'-18'0'15,"36"0"64,-1 0-64,18 0 1,18 0-1,-17-18-15,52 18 16,-35 0 0,-53 18 31,0-1-47,0 19 15,0-1 1,-18-17-16,0 35 15,1-18-15,-18 35 16,-18 72 0,0 52-1,17-71 17,1 36-17,0-18 1,35-106-16,-18 36 15,-35-1 1,-35-52 0,-53-36-1,-18-52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9:49:0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582 0,'0'18'94,"0"-1"-79,-17 1-15,17 0 0,-36 35 16,1 52 0,0 1 15,-1 0-15,1-18-1,35-17 1,0-36-1,0-53 17,18 1-17,17-1 1,0 1 0,1 17-1,-19 0-15,54 0 16,17 0-1,-17 0 1,-1 0 0,-17-36-1,-18-34 17,-17-1-17,-18 18 1,0 36-1,-18 17 1,-17 0 0,17 52-1,18 37 1,-17-1 0,-1 0-1,1-17 1,17-36-1,-18-35 1,18-35 0</inkml:trace>
  <inkml:trace contextRef="#ctx0" brushRef="#br0" timeOffset="530.798">2275 494 0,'0'0'0,"-17"0"0,-1-18 16,0 18 0,18 36 15,18 16-16,35 19 1,35 17 0,0-35-1,-52-18 1,17-17 0,35 17-1,-18-35 1,-52-17-1,-18-1 1,-71 53 15,54-17-31,-36 52 16,-71 107 0,19-18-1,16-1 1,1-52-1,35-35 1,18-54 0,0-34-1,35-19 1</inkml:trace>
  <inkml:trace contextRef="#ctx0" brushRef="#br0" timeOffset="16638.462">3651 776 0,'18'0'16,"-36"18"109,1-1-125,-19 19 15,19-19-15,-54 54 16,1 35 0,-1-36-1,36 1 1,-1-36-1,19-53 17,17-34-17</inkml:trace>
  <inkml:trace contextRef="#ctx0" brushRef="#br0" timeOffset="16872.445">3246 970 0,'0'-18'15,"0"1"1,17-1 0,18 18-1,36 35 1,0 18 0,-19 0-1,-16 18 1,-19-36-1,1-17 1,0-18 0</inkml:trace>
  <inkml:trace contextRef="#ctx0" brushRef="#br0" timeOffset="17138.424">3881 935 0,'0'0'0,"0"-35"15,0-1 1,0 19 0,0 34 15,0 54-15,17-54-16,-17 89 15,0 0 1,0-18-1,-17 1 1,17-54 0,0-53-1</inkml:trace>
  <inkml:trace contextRef="#ctx0" brushRef="#br0" timeOffset="17271.37">4004 864 0,'0'0'0,"18"-70"16,-1 17 0,1 18-1,-36 17-15</inkml:trace>
  <inkml:trace contextRef="#ctx0" brushRef="#br0" timeOffset="17421.27">4145 829 0,'0'71'31,"0"-142"-31,0 159 0,0-35 16,0 18-1,-88-1 1,0-34 0,35-36-1,53-18 1</inkml:trace>
  <inkml:trace contextRef="#ctx0" brushRef="#br0" timeOffset="17870.139">4533 811 0,'0'-35'16,"0"17"0,-17-17-1,-54 35 1,18 35-1,-17 18 1,52 18 0,18-1-1,35-34 1,18-1 0,-35-35-16,35 0 15,-18-53 16,-35-17-15,0-1 0,0 36-1,-18 52 1,18 36 0,0 35-1,36-17 1,-19 0-1,1-54 1</inkml:trace>
  <inkml:trace contextRef="#ctx0" brushRef="#br0" timeOffset="18154.187">4833 459 0,'-18'-89'16,"36"178"-16,-36-195 16,1 123-1,-1 19 1,18 70 0,-18 35-1,18-106-15,0 106 16,0-35-1,0-18 1,0-35 0,0-35-1,0-36 1</inkml:trace>
  <inkml:trace contextRef="#ctx0" brushRef="#br0" timeOffset="18335.351">4727 706 0,'-17'0'0,"34"0"0,-52-18 16,0 0-1,52 18 1,1 0 0,70 0-1,36-17 1,-19-19-1</inkml:trace>
  <inkml:trace contextRef="#ctx0" brushRef="#br0" timeOffset="18735.026">5151 494 0,'0'0'0,"0"18"16,0 52 0,0 18-1,0 0 16,0 1-15,0-36 0,0-18-1,0-53 17,17-52-17,36-19 1,0 37-1,-35 34-15,52 36 16,1 52 0,-36 18-1,-17 0 1,-18-17 0,-18-18-1,-35-35 1,18-36-1,35 0 1</inkml:trace>
  <inkml:trace contextRef="#ctx0" brushRef="#br0" timeOffset="19268.097">6050 353 0,'0'0'0,"0"-36"16,-18 19-1,1 52 1,17 0 0,-18 124-1,18-18 1,0-17-1,-53-36 17,53-35-32,0 17 31,18-70-15,0-17-1,17-71 1,53-18-1,0 53 1,-17 70 0,-18 36-1,-53 53 1,-36-53 0,-34 0-1,-1-18 1,1-17-1,34-18 17,36-35-17,0 17-15</inkml:trace>
  <inkml:trace contextRef="#ctx0" brushRef="#br0" timeOffset="19816.429">6579 653 0,'0'0'0,"0"17"32,0 19-17,0 16 1,18 19 0,17-36-1,-35-17-15,71 0 16,-1-18-1,1-18 1,-1-35 15,-17-35-15,-35 0 0,-18 70-1,0 36 1,-71 87-1,36 54 1,35 53 0,0 35-1,0-18 1,-53-52 0,-17-72-1,-19-69 1,-34-36-1,35-71 1,53 36-16,35-89 31,70-70-15,71 18 0,0 35-1,-17 0 1</inkml:trace>
  <inkml:trace contextRef="#ctx0" brushRef="#br0" timeOffset="21730.397">7920 494 0,'0'0'0,"0"-18"16,-18 18 31,18 18-31,-17-18-1,-19 70 1,1 54-1,0-18 1,17 0 0,-17-71-16,17 71 15,18-18 1,18-18 0,35-52-1,17-18 1,36-53-1,-18-35 1</inkml:trace>
  <inkml:trace contextRef="#ctx0" brushRef="#br0" timeOffset="21930.08">7655 864 0,'0'0'0,"-35"0"0,0 0 15,-18 0 1,35 0 0,53 0-1,71 0 1,35-35 0,-88 17-16</inkml:trace>
  <inkml:trace contextRef="#ctx0" brushRef="#br0" timeOffset="22246.408">8237 776 0,'0'18'0,"-17"-71"15,17 70-15,17 19 16,36 52 0,0-18 15,-53 19-16,-17-19 1,-1-17 0,0-53-1,18-35 1,0-36 0,36-17-1,52-35 1,18 34-1,-18 37 1,-35 34 0</inkml:trace>
  <inkml:trace contextRef="#ctx0" brushRef="#br0" timeOffset="22713.315">8943 794 0,'0'-18'32,"0"0"-32,0 1 15,-18 17 1,-52 0 0,-1 17-1,1 36 1,17 0-1,35-17-15,18 34 16,71 1 0,17-36-1,0-35 1,-17-53 0,-54-18-1,-17 19 16,0 16-15,-17 36 0,-1 36-1,18 16 1,18 37 0,17-54-1,18-17 1,-36-18-16</inkml:trace>
  <inkml:trace contextRef="#ctx0" brushRef="#br0" timeOffset="23045.44">9296 847 0,'0'0'16,"-18"-36"-16,18 54 31,0 0-31,0 35 31,18 17-15,-1-35-16,19 36 15,-1-36 1,-17-17 0,-1-18-1,18-35 1,1-54-1,-19-16 1,1 34 0,0 18-1,-18 35 1,0 1 0</inkml:trace>
  <inkml:trace contextRef="#ctx0" brushRef="#br0" timeOffset="23396.325">9719 864 0,'18'0'32,"-18"-17"-32,17 17 15,1 0-15,17-18 16,0-17-1,1-1 1,-19-16 0,-17 16-1,-35 36 1,-18 36 0,0 16-1,53 19 1,0 17 15,36 0-15,34-35-1,-17-17 1</inkml:trace>
  <inkml:trace contextRef="#ctx0" brushRef="#br0" timeOffset="23728.328">10195 847 0,'0'0'0,"18"0"0,0-18 16,-1 18-1,1 53 1,-18 0 0,0 17-1,0-34 1,0-19 15,17-52 0,1-36-15,17-17 0,1-18-1,17 1 1,-53 87-16,0-53 15,0 54-15</inkml:trace>
  <inkml:trace contextRef="#ctx0" brushRef="#br0" timeOffset="24127.193">10795 688 0,'0'-18'31,"0"1"-15,-18 17 0,1 0-1,-1 0 1,0 0-16,-17 0 16,18 35-1,17 18 1,0 17-1,52 1 1,19 17 0,-53-35-1,-18-18 1,-53 1 0,0-19-1,-18-17 1,54 0-1,17-35 17</inkml:trace>
  <inkml:trace contextRef="#ctx0" brushRef="#br0" timeOffset="24309.635">11148 758 0,'0'0'0,"0"18"31,0 0-31,-18-1 16,0 36 0,1 0-1,-18 18 1,-1-54 0,1-34-1</inkml:trace>
  <inkml:trace contextRef="#ctx0" brushRef="#br0" timeOffset="24476.818">11042 459 0,'0'0'0,"0"-36"16,18-52 0,-18 35-1,17 88 16,-17 1-15</inkml:trace>
  <inkml:trace contextRef="#ctx0" brushRef="#br0" timeOffset="24842.312">11412 952 0,'0'0'0,"18"18"31,-18-36-15,0 1-16,0-54 31,0-17-15,18 0-1,35 17 1,35 71-1,18 53 1,-71-17-16,18 16 16,17 72-1,-70-54 1,0-34 0,0-19-1</inkml:trace>
  <inkml:trace contextRef="#ctx0" brushRef="#br0" timeOffset="25426.114">12312 635 0,'-71'-53'31,"54"53"-31,-1 0 16,-17 18-1,17-1-15,-35 36 16,53 35 0,0-17-1,36-18 1,34-35 0,-17-36-1,-18-35 1,-17-18-1,0-17 1,-18 18 0,0 52 15,0 71-15,-18 88-1,18 0 1,0 53-1,0 18 1,0 17 0,-53-70-1,0-36 1,-17-70 0,-19-53-1,19-35 1,52-53-1,53-89 1,71-34 0,53 17 15,-36 70-15,-70 54-16</inkml:trace>
  <inkml:trace contextRef="#ctx0" brushRef="#br0" timeOffset="28404.343">5468 2222 0,'0'0'0,"0"-17"31,0-1-15,-18 18 0,18 18 15,0-1-31,0 19 16,-17 34-1,-1 36 1,-17-18-1,0-17 1,35-53 0,0-54-1,17-34 1</inkml:trace>
  <inkml:trace contextRef="#ctx0" brushRef="#br0" timeOffset="28819.12">5503 2064 0,'0'0'0,"0"-18"16,0-17 0,0 35 15,18 17-15,17 36-1,36 0 1,35-17-1,-18 16 1,0-34 0,-53 0-1,-35-1 1,-35 1 0,-18 35-1,18-35-15,-53 70 16,-1 18 15,-16-18-15,34 0-1,18-35 1,35-35 0,54-18-1,-1-53-15</inkml:trace>
  <inkml:trace contextRef="#ctx0" brushRef="#br0" timeOffset="29119.292">6491 2240 0,'0'0'0,"-18"-35"16,1 17-1,-18 53 32,17 18-31,-17 53 0,-18 18-1,17-1 1,1-35-1,0-52 1</inkml:trace>
  <inkml:trace contextRef="#ctx0" brushRef="#br0" timeOffset="29286.017">6403 2293 0,'0'0'0,"18"-35"0,34-71 16,-34 71-1,35-1-15,35 19 32,36 17-17,-36 35 1,-53-17-16</inkml:trace>
  <inkml:trace contextRef="#ctx0" brushRef="#br0" timeOffset="29468.429">6526 2417 0,'0'0'0,"-35"17"0,0 18 16,17-17-1,36-18 1,-1 0-16,54 0 16,105-35-1,-70 0 1,-70 17-1</inkml:trace>
  <inkml:trace contextRef="#ctx0" brushRef="#br0" timeOffset="29768.128">7056 2293 0,'0'0'16,"-18"0"-16,-17 0 15,-1 35 1,1 54-1,35 34 1,0-52 0,88-1-1,0-52 1,-35-54 0,-35-34-1,-18-1 1,0-34-1,-71 16 1,19 72 15,34 34-15</inkml:trace>
  <inkml:trace contextRef="#ctx0" brushRef="#br0" timeOffset="30085.348">7373 2434 0,'0'0'0,"53"0"16,-35 0-16,17 35 31,-35 18-15,18-35-16,-18 35 15,0 0 1,0-71 31,0-17-47,0-53 31,0-18-15,35 18-1,-18 35 1,-17 35-16</inkml:trace>
  <inkml:trace contextRef="#ctx0" brushRef="#br0" timeOffset="30650.013">7973 2381 0,'0'0'16,"-18"-17"-16,0-1 31,-17 36-15,-18 52-1,18 36 1,17-18-1,71 18 1,53-88 0,0-36-1,-35-53 1,-1-34 0,-52 34-1,-18 36 1,0 52-1,0 54 1,53 0 0,35-19 15,18-34-15,-18-36-1,-53-87 1,-35-19-1,-18 36 1,-34 17 0,-1 54-1,35 17 1</inkml:trace>
  <inkml:trace contextRef="#ctx0" brushRef="#br0" timeOffset="31065.52">8996 2311 0,'0'0'0,"0"-18"0,0 0 15,-35 18 17,-1 0-32,-34 36 15,-18 17 1,70 17-1,36 1 1,-1-54-16,54 1 16,35 0-1,-71-54 1,0-52 0,-35 18-1,0 17 1,-18 88 15,18-17-31,0 70 16,36 0 15,17-35-15,0-35-1,-36-18-15</inkml:trace>
  <inkml:trace contextRef="#ctx0" brushRef="#br0" timeOffset="31631.314">9613 1870 0,'0'0'0,"0"-18"0,0 0 0,0 1 15,-17 17 1,17 53 15,35 17 1,-18 36-17,-17 35 1,-17-17-1,-1 17 1,18-35 0,-17-53-1,17-36 1,0-52 0,0-36-1,0-34 1,-18 16-1,-17 36 1,17 36-16,-35 17 16,-17 35 15,17 18-15,35 18-1,36 17 1,52-18-1,18-52 1,18-36 0,-88 1-16</inkml:trace>
  <inkml:trace contextRef="#ctx0" brushRef="#br0" timeOffset="32164.938">9225 2222 0,'-18'0'16,"18"18"30,0 0-46,0-1 0,0 19 16,0 34 0,0 1-1,0-18 1,0-36 15,0 1-15,18-53-1,0-18 1,17-53 0,18 53-1,-18 0 1,-35 18 0</inkml:trace>
  <inkml:trace contextRef="#ctx0" brushRef="#br0" timeOffset="33477.817">11624 2505 0,'0'0'0,"-18"0"0,-35 0 31,18 0-31,-35 0 16,-89-36 0,-35-16-1,-18-19 1,71-17 0,106 17-1,52 18 1,72 18-1,-1 35 1,-35 18 0,-71 17-1,-52 35 1,-1 36 0,18 0-1,35 18 16,54-36-15,34-35 0,71-53-1,-17-53 1,-36-53 0,0-35-1,-35 35 1,0 35-1,-35 36 1</inkml:trace>
  <inkml:trace contextRef="#ctx0" brushRef="#br0" timeOffset="33995.101">12665 2311 0,'-36'-18'31,"36"0"-15,18-17 0,17 0-1,18 35 1,-17 0 0,-36 53-1,-36 0 1,-17 35-1,-17 0 17,35-35-17,17-35-15,18 17 16,35-35 15,18-18-15,53-35-1,0-17 1,-71 35-16</inkml:trace>
  <inkml:trace contextRef="#ctx0" brushRef="#br0" timeOffset="34412.41">13053 1958 0,'-18'-18'16,"0"18"-16,18 18 47,0 0-31,71 34-1,-53-16-15,88 17 16,-18 17-1,-18-35 1,-17-17 0,-53 0-1,18-18 1,-36 0 0,1 17-16,-36 19 15,-53 17 1,-18 52-1,18-16 1,36-1 15,70-53-15,70-35 0</inkml:trace>
  <inkml:trace contextRef="#ctx0" brushRef="#br0" timeOffset="34894.039">13811 1940 0,'-17'0'32,"17"18"-1,0 0-31,0 52 16,0 36-1,0 0 1,-18 0-1,0-36 1,18-52 15,0-36-31</inkml:trace>
  <inkml:trace contextRef="#ctx0" brushRef="#br0" timeOffset="35392.59">13794 1976 0,'0'0'0,"17"-89"16,36 36 0,35 18-1,18 35 1,-35 0 0,-18 35-1,-53 18 1,-36 0-1,-34 0 1,-18-18 15,-1 18-15,72-17 0,158-36 15,-106 0-16,71 17 1,-53 36 0,-53 0-1,-18 0 1,-52 0 0,-54-18-1,1-35 1,17 0-1,88 0-15,1-17 16,34-19 0,36 19-1</inkml:trace>
  <inkml:trace contextRef="#ctx0" brushRef="#br0" timeOffset="35858.629">14817 2099 0,'0'0'15,"0"-18"-15,0 1 16,-36 17 0,-17 0-1,-35 17 1,-18 36-1,36 0 1,52 0 0,71 0 15,71-18-15,-54-35-1,1-53 1,-36 0-1,-35 1 1,0 34 0,-18 18-1,18 53 1,0 0 0,0 0-1,53 0 1,0-53-1,-18 0 1</inkml:trace>
  <inkml:trace contextRef="#ctx0" brushRef="#br0" timeOffset="36124.979">15187 2081 0,'0'0'0,"0"-17"16,-35 17-1,-36 0 1,18 53 0,18 0-1,35 35 1,18 0 0,35-35-1,-18-35-15,0-18 16,53-18-1,-17-53 1,-53 36 0</inkml:trace>
  <inkml:trace contextRef="#ctx0" brushRef="#br0" timeOffset="36390.294">15593 1852 0,'0'-35'0,"0"70"0,0-105 16,0 34-1,-18 19 1,-17 52 0,0 35-1,-1 54 1,19-18 0,-1 0-1,18-18 1,0-35-1,0-36 1,18-17 0,-1-17-1</inkml:trace>
  <inkml:trace contextRef="#ctx0" brushRef="#br0" timeOffset="36707.919">15787 2028 0,'17'-17'15,"-34"34"-15,52-69 16,-53 52 15,-52 0-15,-1 35 0,1-18-1,-1 36 1,36-17-1,35-1 1,0-17-16,18 34 16,17 1-1,0-35 1,18 0 15,0-18-15,-18-18-16</inkml:trace>
  <inkml:trace contextRef="#ctx0" brushRef="#br0" timeOffset="37293.229">16157 2046 0,'0'0'0,"0"-18"15,-17 18 1,-1 0 0,-17 0-1,-36 53 17,36 18-17,35-18 1,53 0-1,35-18 1,0-35 0,18-53-1,-53-17 1,-18-19 0,-17 54-1,-71 70 32,53 1-47,0-1 0,35 18 16,36-18-1,-1-35 1,-17 0 15,0-53-15,-35 0-1,-18-17 1,0 17 0,-71 0-1,18 35 1,18 1 0</inkml:trace>
  <inkml:trace contextRef="#ctx0" brushRef="#br0" timeOffset="37772.158">16898 1993 0,'18'-17'16,"-18"-1"15,0 0-15,-18 18-1,-35 0 1,0 36 0,-17 16-1,52-34-15,0 35 16,18-18 0,53 53-1,18-52 1,-18-36-1,0-36 1,-36-34 0,1-1-1,-18 36 1,0 53 15,-18 17 0,18 18-15,0-35-16,36 17 16,17 18-1,-36-53-15</inkml:trace>
  <inkml:trace contextRef="#ctx0" brushRef="#br0" timeOffset="38020.448">17339 2081 0,'0'0'0,"18"0"0,-1 18 16,-17 35-1,0 0 1,-70 35 15,52-70-15,-17-1-1,35-87 17,0 52-17</inkml:trace>
  <inkml:trace contextRef="#ctx0" brushRef="#br0" timeOffset="38087.456">17427 2011 0,'18'-18'16,"-36"36"-16,53-53 15,-17 35-15,17-36 16</inkml:trace>
  <inkml:trace contextRef="#ctx0" brushRef="#br0" timeOffset="38587.495">18221 2046 0,'0'0'15,"0"-18"-15,0-17 31,-18 18-15,-70-1 0,-71 18-1,36 53 1,52 17 0,54 1-1,87 17 1,36-35-1,0-53 1,0-18 0,-36-52-1,1-54 1,-18-34 0,-36-19-1,-17 36 16,-17 71-15,-18 105 0,17 88-1,0 36 1,18 0 0,-35-18-1,-18-71 1,18-52-16</inkml:trace>
  <inkml:trace contextRef="#ctx0" brushRef="#br0" timeOffset="39119.633">17286 2011 0,'-18'-18'31,"36"18"32,-18 18-63,18-18 15,17 70 1,-17 1-1,-18-53-15,0 34 16,0-34-16</inkml:trace>
  <inkml:trace contextRef="#ctx0" brushRef="#br0" timeOffset="41906.929">5292 3739 0,'-18'0'15,"0"0"657,18 18-516,0-36 79,-17 18-220,17-17-15,-18 17 0,-17-35 32,-18 17-17,0 0 1,35 18-1,18-17-15,0-1 32,0 36 124,0-1-125,0 1-15,0-36 46,0 1-46</inkml:trace>
  <inkml:trace contextRef="#ctx0" brushRef="#br0" timeOffset="43729.119">4022 2275 0,'0'-17'15,"0"-1"17,0 36-1,0-1-16,0 36 1,0 36 0,0 16-1,0 19 1,0-18 0,17-71-16,-17 18 15,0-71 16,-17-52-15</inkml:trace>
  <inkml:trace contextRef="#ctx0" brushRef="#br0" timeOffset="43946.13">3722 2328 0,'0'0'0,"0"-17"15,0-1 1,53-17 0,123-18-1,-35 0 1,-53 35 0,1 18-1,-54 18 1</inkml:trace>
  <inkml:trace contextRef="#ctx0" brushRef="#br0" timeOffset="44161.281">3775 2999 0,'0'0'0,"0"17"0,17 36 15,72-18 1,52-35 15,-36-17-15,-16-18-1,-54-54 1,-35 54-16</inkml:trace>
  <inkml:trace contextRef="#ctx0" brushRef="#br0" timeOffset="44827.14">4057 3845 0,'0'0'0,"-18"-17"16,1 17 15,17 17-15,0 1-1,0 17 1,0 0-16,0 71 15,0 0 1,0-18 0,0-17-1,0-53 1,17-18 0,36-71-1,-35 53 1</inkml:trace>
  <inkml:trace contextRef="#ctx0" brushRef="#br0" timeOffset="45077.369">4322 3792 0,'35'-70'15,"-70"140"-15,70-211 16,-35 106 0,0 53-1,-18 35 1,18 70-1,0 18 1,0-17 0,0-72-16,-17 37 15,17-36 1,-36-18 0,1-35-1,0-35 1</inkml:trace>
  <inkml:trace contextRef="#ctx0" brushRef="#br0" timeOffset="45293.896">3881 3651 0,'0'0'0,"-18"-35"16,-17-53-1,70 17 1,71 18-1,52 18 1,1 53 0,-71 52-1,-70 36 1,-18-53 0</inkml:trace>
  <inkml:trace contextRef="#ctx0" brushRef="#br0" timeOffset="45493.3">3828 4286 0,'0'0'0,"-53"71"16,53-1-1,35-52 1,53 17 0,36-35-1,52-17 1,-70-19-1,0-34 1,-89 52-16</inkml:trace>
  <inkml:trace contextRef="#ctx0" brushRef="#br0" timeOffset="47015.404">5274 3757 0,'0'-18'16,"18"18"31,-18-17 15</inkml:trace>
  <inkml:trace contextRef="#ctx0" brushRef="#br0" timeOffset="47307.945">5256 3704 0,'18'0'16,"0"0"0,-18-17 109</inkml:trace>
  <inkml:trace contextRef="#ctx0" brushRef="#br0" timeOffset="49086.787">5203 3669 0,'18'18'93,"-18"-1"-77,0 18-16,18 36 16,-18 35-1,0-18 16,0-53-31,0 18 16,-18 18 0,18-54-1,0-52 17,0 17-32,0-17 15,35-71 1</inkml:trace>
  <inkml:trace contextRef="#ctx0" brushRef="#br0" timeOffset="49519.894">5450 3475 0,'0'-18'16,"0"36"-16,0-53 0,0-1 15,0 54 32,18 0-31,17 17-1,18 18 1,53 17 0,-71-34-16,71 34 15,0 1 1,-53-18-1,-18-36 1,-52 19 0,-72 34-1,1 1 1,18-18 0,-36 35-1,18-18 1,17-17 15,36-17-15,35-19-1,35-34-15</inkml:trace>
  <inkml:trace contextRef="#ctx0" brushRef="#br0" timeOffset="49919.926">6897 3651 0,'0'-17'15,"0"34"-15,0-52 16,-18 53 15,1-1-31,-54 71 16,-17 36-1,0-18 1,35-36 0,0 1-1,35-54 1,0-34 0</inkml:trace>
  <inkml:trace contextRef="#ctx0" brushRef="#br0" timeOffset="50102.298">6597 3828 0,'18'-71'0,"-36"142"0,53-195 16,-35 142 15,0 35-15,18-36-16,17 89 16,53 0-1,18-18 1,-18-17-1,-17-71 1</inkml:trace>
  <inkml:trace contextRef="#ctx0" brushRef="#br0" timeOffset="50369.554">7320 3881 0,'0'0'0,"0"-71"15,0 18 16,-18 106 1,1 0-17,17 88 1,-35-18 0,17 19-1,-17-54 1,35-53-16,-18 18 15,0-53 1,1-18 0</inkml:trace>
  <inkml:trace contextRef="#ctx0" brushRef="#br0" timeOffset="50636.06">7355 3898 0,'18'-53'0,"-36"106"0,54-159 0,-1 18 15,-17 53 1,35 35 15,35 53-15,-71-18-16,36 71 16,-53 0-1,-53-18 1,-35-35-1,18-36 1,17-17 0</inkml:trace>
  <inkml:trace contextRef="#ctx0" brushRef="#br0" timeOffset="51016.967">7832 3792 0,'0'0'15,"0"-35"-15,0 17 16,-36 36 15,-34 53-15,35-1 0,17 18-1,71-35 1,53-35-1,-89-18-15,71-18 16,-35-52 0,-17-18-1,-36 35 1,0 35 0,-53 71-1,17 35 1,36 0-1,36-17 17,17-36-17,-18-35-15</inkml:trace>
  <inkml:trace contextRef="#ctx0" brushRef="#br0" timeOffset="51300.107">8643 3440 0,'-18'-89'15,"36"178"-15,-36-195 16,-17 106 0,0 88-1,17 53 1,1 18-1,-19 0 17,36-36-32,0-35 31,-17-70-15</inkml:trace>
  <inkml:trace contextRef="#ctx0" brushRef="#br0" timeOffset="51400.161">8414 3669 0,'0'0'0,"-18"-53"15</inkml:trace>
  <inkml:trace contextRef="#ctx0" brushRef="#br0" timeOffset="51483.994">8414 3528 0,'17'0'16,"-34"0"-16,70 17 15,-18-17-15,35 18 16,89-18-1,-123-18 1</inkml:trace>
  <inkml:trace contextRef="#ctx0" brushRef="#br0" timeOffset="51867.695">8961 3422 0,'0'0'0,"0"35"31,-36 53-16,1 36 1,35 17 0,-18-35-1,18-53 1,0-18 0,0-53-1,36-35 1,-1-35-1,18 0 1,0 53 0,17 88-1,-52-36 1,35 107 0,-36-36-1,-52 0 1,-18-53-1,0-17 1,-17-36 0</inkml:trace>
  <inkml:trace contextRef="#ctx0" brushRef="#br0" timeOffset="52449.106">10354 3404 0,'0'0'0,"0"-17"16,-18-19-1,-17 72 17,17 87-17,-17 54 1,35 17 0,-17-36-1,17-122-15,-18 52 16,18-53-1,18-88 17,17-35-17,18 0 1,-18 35 15,-17 35-31,35 36 16,-1 52-1,-16 36 1,-36-35 0,-36-1-1,-69-52 1,-54-18 0,53 0-1,106-35 1</inkml:trace>
  <inkml:trace contextRef="#ctx0" brushRef="#br0" timeOffset="52980.751">10601 3792 0,'0'0'0,"0"18"15,0 0 1,0 17-16,0 18 15,0 35 1,35 18 0,36-71-1,-1-17 1,1-54 0,-1-34-1,-17-18 1,-53 17-1,0 36 1,-53 70 0,-35 53-1,35 53 17,36 36-17,-19 87 1,19-70-1,-54-52 1,1-89 0,-36-53-1,35-71 1,18-35 0,71-17-1,70-1 1,18 1-1,35-1 1</inkml:trace>
  <inkml:trace contextRef="#ctx0" brushRef="#br0" timeOffset="53713.343">12100 3898 0,'0'0'16,"0"-17"-16,0-36 16,-35 17-1,-36 19 1,-17 17 0,-18 53-1,71-36-15,-35 71 16,70 1-1,88-1 1,35-18 0,-35-52-1,-17-53 1,-18-36 0,-35-17 15,-18 17-16,-36 107 17,19 34-17,17-52-15,0 52 16,53 1 0,-1-36-1,1-35 1,-17-17-1</inkml:trace>
  <inkml:trace contextRef="#ctx0" brushRef="#br0" timeOffset="53929.296">12577 3881 0,'0'-18'0,"0"36"0,0-89 16,0 53-1,-18 18 1,-17 36-1,-18 34 1,0 18 0,0 18-1,0-35 1,18-36 0,-1-53-1</inkml:trace>
  <inkml:trace contextRef="#ctx0" brushRef="#br0" timeOffset="54129.35">12294 3916 0,'0'0'0,"18"-88"16,-18 52-1,18 125 17,-1-54-17,18 35-15,36 71 31,-18-88-15,0-17 0,-18-54-16</inkml:trace>
  <inkml:trace contextRef="#ctx0" brushRef="#br0" timeOffset="54528.999">12982 3863 0,'0'0'15,"-35"-18"1,17 18 0,18 18-1,18 0 1,0-18-16,17 17 16,18-17 15,0-35-31,-36-36 31,-17 18-15,-35 36-1,17 17-15,-52 35 16,17 53 0,18 18-1,35 0 1,53-36-1,17-17 1,1-35 0,-1-36-1,-34 1-15</inkml:trace>
  <inkml:trace contextRef="#ctx0" brushRef="#br0" timeOffset="54846.411">13458 3828 0,'18'-36'16,"-36"72"-16,36-125 16,-18 54-1,0 18 1,-18 17-16,1 0 16,-18 0-1,-1 52 1,19 19-1,52 17 1,0 18 0,-35 0-1,-17-36 1,-72-17 0,-16-53-1,-1-17 1,53-1-1</inkml:trace>
  <inkml:trace contextRef="#ctx0" brushRef="#br0" timeOffset="61984.245">3986 5768 0,'18'0'16,"0"-18"-16,-1 18 15,1-17 1,35-19 0,-53 19-16,35-19 15,-35 19 1,-18-1-1,-34 18 1,16 18 0,-34 17 15,52 18-15,18 18-1,53-1 1,35-17-1,-53 18 1,-35-36 0,-35-18-1,-35-17 1,-36 0 0,35-17-1,54-1 1,17-35-1,53-17 1</inkml:trace>
  <inkml:trace contextRef="#ctx0" brushRef="#br0" timeOffset="62332.933">4339 5503 0,'0'0'0,"18"0"15,-1-17 1,1 34 15,-18 19-15,0 34 0,0 1-1,-18-1 1,18 18-1,-17-17 1,17 17 0,0-35-1,0-35 1,35-1 0,18-34-1,0-54 1,-35 54-16</inkml:trace>
  <inkml:trace contextRef="#ctx0" brushRef="#br0" timeOffset="62498.886">4374 5768 0,'-17'-18'31,"52"18"-16,-17 0-15,70-17 16,-70 17-16,34 0 16</inkml:trace>
  <inkml:trace contextRef="#ctx0" brushRef="#br0" timeOffset="62850.243">4745 5768 0,'17'0'15,"1"0"-15,17 0 16,1-18 0,-19-17-1,-17 0 1,-35 17-1,-18 18 1,-17 35 0,17 18-1,53 18 1,17-1 15,-17-52-31,71 35 16,17-35-1,18-36 1</inkml:trace>
  <inkml:trace contextRef="#ctx0" brushRef="#br0" timeOffset="63181.125">5362 5627 0,'0'0'15,"0"-18"-15,0 1 0,0-19 16,-17 19-1,-19 34 1,1 36 0,-18 71-1,18-1 17,17 18-17,1-17 1,17-18-1,0-36 1,0-17 0,-18-71 15,0-35-15,18 36-16</inkml:trace>
  <inkml:trace contextRef="#ctx0" brushRef="#br0" timeOffset="63448.359">5292 5627 0,'0'-35'0,"0"70"0,17-88 0,19 18 16,34 35 15,18 35-15,-70 0-16,0 36 15,-18 17 1,-36-18 0,-52-17-1,-18-17 1,18-1 0,0-53-1</inkml:trace>
  <inkml:trace contextRef="#ctx0" brushRef="#br0" timeOffset="63946.262">5909 5750 0,'-18'0'15,"18"-17"1,0-1 0,18 0-1,0 1 1,35-36-1,-18 0 1,-18 35-16,1-17 16,-18 53 31,0-1-47,-35 36 31,35 18-16,-35 52 1,35-35 0,0 18-1,-18-18 1,0-35 0,18-35-1</inkml:trace>
  <inkml:trace contextRef="#ctx0" brushRef="#br0" timeOffset="64145.911">5786 6103 0,'0'0'0,"17"0"47,1 0-31,-1 0-16,54 18 15,-18-1 16,17 1-15,-17-18 0,-35-53-1,0 35-15</inkml:trace>
  <inkml:trace contextRef="#ctx0" brushRef="#br0" timeOffset="64530.355">6703 5715 0,'0'0'16,"-18"0"-1,0 0 1,36 18 15,17-18-15,1-18 0,-36 0-1,0-17 1,-36 17-1,19 18-15,-19 0 16,1 0 0,35 36-1,0-1 1</inkml:trace>
  <inkml:trace contextRef="#ctx0" brushRef="#br0" timeOffset="64779.968">6756 6015 0,'0'0'0,"-18"0"16,0 17-1,18 1 1,18 0 0,17-18-1,-17-18 1,-18-17-1,0 0 1,-35 35 0,-54 0-1,37 17 1</inkml:trace>
  <inkml:trace contextRef="#ctx0" brushRef="#br0" timeOffset="66145.008">8255 5486 0,'0'0'0,"0"-18"0,0-17 16,0-1 0,-18 36-1,18 53 32,0 18-47,0 35 16,-35 0-1,0-18 1,-36-35 15,1-36-15,52-17-16</inkml:trace>
  <inkml:trace contextRef="#ctx0" brushRef="#br0" timeOffset="66327.31">7743 5380 0,'0'0'0,"0"-53"0,53-88 16,53 70-1,35 54 1,0 52 0,-35 35-1,-106 1 1</inkml:trace>
  <inkml:trace contextRef="#ctx0" brushRef="#br0" timeOffset="66493.043">7708 5803 0,'-35'18'16,"70"-36"-16,-88 106 16,53-52-1,53-19 1,-18-17-16,107 18 15,16-36 1,-105 18-16</inkml:trace>
  <inkml:trace contextRef="#ctx0" brushRef="#br0" timeOffset="67008.198">9013 5680 0,'0'0'0,"18"-36"31,-18 1-15,-35 18 0,-36 17-1,-52 17 1,17 36-1,35 18 1,89-1 0,35-35-1,106-17 1,-53-36 0,-36-52-1,-17-89 1,-53 53-1,0-52 17,0 122-32,-35 54 31,17 35-15,0 53-1,18 0 1,18-1-1,17 1 1,18-88 0,-17-18-1</inkml:trace>
  <inkml:trace contextRef="#ctx0" brushRef="#br0" timeOffset="67292.241">9349 5662 0,'-18'0'16,"36"0"-16,-54 0 15,54 0 17,17-18-17,1-17 17,-19-18-17,-17 0 1,-35 36-1,-18 34 1,0 36 0,35-35-16,18 35 15,53 53 1,18-53 0</inkml:trace>
  <inkml:trace contextRef="#ctx0" brushRef="#br0" timeOffset="67574.774">9631 5786 0,'0'0'0,"17"-18"0,19-70 31,-19-18-15,19 18-1,17 35 1,17 53-1,54 106 1,-71-53 0,-36 35-1,-17 0 1,-35-35 0,0-36-1,-1-17 1</inkml:trace>
  <inkml:trace contextRef="#ctx0" brushRef="#br0" timeOffset="67824.443">10231 5345 0,'0'0'0,"17"-36"16,1-70-1,-18 71 1,0 53-1,-18 70 1,18 18 0,0 35-1,0-18 1,0-34 0,0-19-1,0-52 1</inkml:trace>
  <inkml:trace contextRef="#ctx0" brushRef="#br0" timeOffset="68124.521">10231 5609 0,'0'0'0,"-18"0"16,18-17-1,35-1 16,36 0-15,-54 18-16,36-17 16,0-1-1,-35 18 1,-18 35 15,0 18-15,0-35-16,0 17 15,0 18 1,-18-53 0</inkml:trace>
  <inkml:trace contextRef="#ctx0" brushRef="#br0" timeOffset="68289.796">10460 5309 0,'0'0'0,"0"-35"16,0-18 0,-18 53-1</inkml:trace>
  <inkml:trace contextRef="#ctx0" brushRef="#br0" timeOffset="68655.644">10936 5397 0,'0'0'0,"0"-17"32,18 17-17,-18-18-15,35-17 16,-17-18-1,-1 0 1,-34 0 0,-54 36-1,1 52 1,17 71 0,17 17-1,19 36 1,-1-18-1,-17 18 1,-18-53 0,18-36-1,-18-70 1</inkml:trace>
  <inkml:trace contextRef="#ctx0" brushRef="#br0" timeOffset="68823.214">10672 5733 0,'0'0'0,"0"-18"16,0 0-1,35 18 1,35-17 0,19 17-1,-37 0-15</inkml:trace>
  <inkml:trace contextRef="#ctx0" brushRef="#br0" timeOffset="69355.452">11359 5539 0,'0'0'0,"-35"0"15,0 17 1,17 19 0,18-1 15,0-18-31,53 36 15,35 0 1,1-53 0,-1 0-1,-18-35 1,1-53 0,-36 17-1,-35 36 1,-70 88 15,52-18-31,-70 89 16,52-19-1,-34 195 17,35-70-32,-18-19 31,-35-70-16,-36-70 1,-17-71 0,17-53-1,54-18 1,88-70 0,123 0-1,70 0 1,1 18-1,-53 17 1</inkml:trace>
  <inkml:trace contextRef="#ctx0" brushRef="#br0" timeOffset="74464.305">12876 5539 0,'0'0'0,"18"0"16,-18-18-1,0 0 1,-18 18 31,-17 0-47,-18 0 16,-17 18 15,-19 17-16,1 36 1,53-18 0,35 0-1,35 0 1,53-36 0,18-17-1,-70 0-15,52-53 16,-35 18-1</inkml:trace>
  <inkml:trace contextRef="#ctx0" brushRef="#br0" timeOffset="74945.551">13212 5521 0,'-18'-18'31,"-17"18"-15,-18 18-1,35 0-15,-35 17 16,18 35 0,35 19-1,53-36 1,17-18 15,1-35-15,-18-53-1,-18-18 1,-35-17 0,-53 0-1,-35 53 1,0 35 0,70 35-1</inkml:trace>
  <inkml:trace contextRef="#ctx0" brushRef="#br0" timeOffset="75660.266">13564 5627 0,'0'17'16,"-17"-17"-16,17 18 15,0 0-15,-18 35 16,-17 0 0,35-36-1,-18-17 1,0 0-1,18-53 1,-17-53 0,34 36-1,36-1 1,36 71 0,-19 53-1,1 35 16,-54 1-15,-17-36 0,0-18-1</inkml:trace>
  <inkml:trace contextRef="#ctx0" brushRef="#br0" timeOffset="76012.605">13864 5768 0,'-53'18'15,"36"-36"32,17 0-31,0-17-16,-18-36 15,18 1 17,35-1-17,36 54 1,-36 17-16,53 53 16,-17 17-1,-18 1 1,-53-1-1,0-17 1,0-35 0</inkml:trace>
  <inkml:trace contextRef="#ctx0" brushRef="#br0" timeOffset="76428.011">14552 5644 0,'0'-17'16,"-18"17"15,1 0-15,-1 0-1,1 0-15,-36 0 16,0 35 0,17 18-1,36 0 1,71 0 0,35-18-1,17-35 1,-52-53-1,-54 0 17,-17-35-17,-17 0 1,-1 70-16,-17 1 16,17-1-1</inkml:trace>
  <inkml:trace contextRef="#ctx0" brushRef="#br0" timeOffset="76760.112">14799 5838 0,'0'0'16,"18"0"-16,-1 0 16,1 0-16,0-17 15,-1-36 1,-17-18-1,35-17 1,1 0 15,-19 70-31,54 1 16,17 52 0,-17 53-1,-54 18 1,-17-18-1,-17-17 1,-19-36 0,1-35-1</inkml:trace>
  <inkml:trace contextRef="#ctx0" brushRef="#br0" timeOffset="77757.944">14076 5574 0,'35'0'32,"-35"18"-1,0-1-15,0 18-1,0 1 1,-18-1-1,1 0 1,-1-35 31,18-17-31,0-36-1,35-18 1,1-17-1,17 53 1,0 17 0,17 71-1,-35 0 1,-17 0 0,0-18-1,-1-35 1,1-18-1,0 1-15,-1-36 16,19-18 15,16 36-15,-16 35 0,17 53-1,-36 53 1,-17-36-1,0-17 1,0-35 0</inkml:trace>
  <inkml:trace contextRef="#ctx0" brushRef="#br0" timeOffset="78473.985">15875 5362 0,'0'0'15,"0"18"17,0-1-32,0 1 0,-18 53 15,-17 52 1,-18 36-1,-17 35 1,17 0 0,-18-35-1,36-71 17,35-53-17,0-52 1,17-72-1,36-52-15</inkml:trace>
  <inkml:trace contextRef="#ctx0" brushRef="#br0" timeOffset="78708.815">15928 5433 0,'0'0'0,"18"-18"0,34-17 15,37 17 1,-1 53-1,-18 18 1,-52-17-16,0 52 16,-71-18-1,-35-17 17,-1-17-17,19-19 1,70-34-1</inkml:trace>
  <inkml:trace contextRef="#ctx0" brushRef="#br0" timeOffset="79122.657">16633 5503 0,'0'0'0,"0"-17"16,-52 17-1,-37 35 1,1 18 0,71 0-1,52 0 17,71-18-17,-18-35 1,-35-35-1,-18-53 1,-35 17 0,0 18-1,0 71 1,-18 17 0,18 36-1,18 17 1,35-35-1,0-36 1</inkml:trace>
  <inkml:trace contextRef="#ctx0" brushRef="#br0" timeOffset="79688.099">17057 5468 0,'0'18'15,"0"-1"-15,0 1 16,0 17 0,0 36-1,0-1 1,0 1 0,-18-53-1,18-36 16,0 0-31,0-52 16,35-36 0,18 18-1,36 35 1,-72 35-16,71 0 31,-35 18-31</inkml:trace>
  <inkml:trace contextRef="#ctx0" brushRef="#br0" timeOffset="80137.263">17533 5450 0,'0'0'0,"-18"0"0,-35 0 15,18 36 1,18-19 0,17 1-1,35 0 1,35-18 0,-17-36-1,-17 1 16,-19-18-15,-34 18 0,-72 52-1,19 54 1,52 17 0,18 0-1,35-17 1,54-18-1,17-35 1,-1-36 0,-69 18-16</inkml:trace>
  <inkml:trace contextRef="#ctx0" brushRef="#br0" timeOffset="80470.158">18009 5680 0,'-17'0'0,"-19"0"31,19 0-15,-1-18 15,18-17-15,-18-18 0,54 0-1,34-18 1,18 54-1,1 52 1,-36 36 0,-53-36-16,0 53 15,-18-17 1,-17-1 0,17-52-1,0-36 16</inkml:trace>
  <inkml:trace contextRef="#ctx0" brushRef="#br0" timeOffset="80737.417">18503 5203 0,'0'0'15,"18"-35"-15,-18-53 16,0 53-1,-18 141 17,-17 17-17,0 36 1,17-36 0,18-70-16,0 18 15,0-54 1,0 54-1,0-53 1,0-36 0</inkml:trace>
  <inkml:trace contextRef="#ctx0" brushRef="#br0" timeOffset="80870.679">18450 5592 0,'0'0'0,"-17"-36"15,17 1 1,17 17-1,71 18 1,89-35 0</inkml:trace>
  <inkml:trace contextRef="#ctx0" brushRef="#br0" timeOffset="81569.019">19456 5627 0,'0'0'16,"-18"0"-16,0 0 0,-17 0 15,-18-18-15,-53-35 31,18 0-15,18-35 0,70 0-1,35-18 1,35 36 0,1 34-1,0 89 1,-71 35-1,-71 18 1,-17 0 0,53-88-16,-36 35 15,0 17 1,36 1 0,106-36-1,17-35 1,35-35-1,1-36 17,-1-35-17,1 0 1,-54 18 0,-52 53-1</inkml:trace>
  <inkml:trace contextRef="#ctx0" brushRef="#br0" timeOffset="82602.137">20549 5080 0,'0'-35'16,"-17"35"-1,-19 35 1,-17 53 0,-17 18 15,-1 0-15,1-18-1,17-35 1,18-35-1,17-36 1</inkml:trace>
  <inkml:trace contextRef="#ctx0" brushRef="#br0" timeOffset="82865.98">20214 5186 0,'0'-35'0,"0"70"0,0-88 16,0 35-1,0 36 17,18-18-17,-18-18 48,0 1-48,0-1 1</inkml:trace>
  <inkml:trace contextRef="#ctx0" brushRef="#br0" timeOffset="86861.083">20408 5115 0,'0'-17'16,"-17"17"46,17 17-46,-18 1-16,0 52 15,-17 1 1,0 17 0,35-70-16,-18 52 15,36-52 1,52-18 0,18 0-1,1-35 1,-1-18 15,-35 18-15,-53 52 15,0 1-15,0 17-1,35 0 1,53-35-1,-70 18-15,70-18 16,-17-35 0,-18-36-1,-36-17 1,-17-35 0,-17 34-1,-54 19 16,36 70-15,-1 17-16</inkml:trace>
  <inkml:trace contextRef="#ctx0" brushRef="#br0" timeOffset="87210.374">21078 5168 0,'0'0'15,"18"0"1,17 0 0,1 35-1,-1 36 1,-17-53-16,-1 52 16,-17-17-1,0-35 1,0-54 31,0-16-32,0 16-15,0-52 16,18 0 0,17 17-1,0 36 1,-17 35-1</inkml:trace>
  <inkml:trace contextRef="#ctx0" brushRef="#br0" timeOffset="87376.284">21431 5098 0,'18'53'16,"-36"-106"-16,54 158 16,-36-34-1,0-18 1,0-35-16,0 17 15,-18-18 1</inkml:trace>
  <inkml:trace contextRef="#ctx0" brushRef="#br0" timeOffset="87526.348">21431 4851 0,'0'0'0,"0"-53"0,0 17 15,-17 1-15,17-18 16,-18 36 0,18 34-1,0 1 1</inkml:trace>
  <inkml:trace contextRef="#ctx0" brushRef="#br0" timeOffset="87893.631">21837 4710 0,'0'0'15,"35"-36"1,-17 1 0,-18 53 15,17 35-16,1 35 1,-18 35 0,0 1-1,-18-71-15,1 70 16,-1-17 0,1-36-1,17-17 1,17-35-1,1-18-15,35 0 16,70-35 15,-35-53-15</inkml:trace>
  <inkml:trace contextRef="#ctx0" brushRef="#br0" timeOffset="88075.24">21960 4974 0,'0'0'0,"-123"-17"16,88-1-1,17 0 1,106 18 0,0 0-1,106 0 1</inkml:trace>
  <inkml:trace contextRef="#ctx0" brushRef="#br0" timeOffset="88424.955">22278 5062 0,'0'0'0,"35"18"15,53 0 1,-17-1-1,-1-34 1,-34-19 0,-19-17-1,-17 1 1,-70 16 0,-36 54-1,0 70 1,36 18-1,52-18 1,53 0 0,89-17 15,-18-54-15,-54-34-16</inkml:trace>
  <inkml:trace contextRef="#ctx0" brushRef="#br0" timeOffset="92885.891">23971 4921 0,'0'-17'16,"0"-1"15,-17 18 0,-19 35-15,-34 53 0,-36 18-1,0-18 1,0 1-1,36-54 1,52-35 0,18-18-16</inkml:trace>
  <inkml:trace contextRef="#ctx0" brushRef="#br0" timeOffset="93069.133">23548 5098 0,'53'-89'15,"-177"266"-15,265-406 16,-211 370-16,140-265 15,-52 195 1,17 35 0,1-1 15,34 1-15,1-53-1,-36-35-15,18-1 16</inkml:trace>
  <inkml:trace contextRef="#ctx0" brushRef="#br0" timeOffset="93333.092">24236 5133 0,'0'0'0,"35"-88"16,-35 52 0,0 54-1,0 17 1,0 71-1,-18 35 1,1-105 0,-1 52-1,-17 53 1,0-71 0,17-34-1</inkml:trace>
  <inkml:trace contextRef="#ctx0" brushRef="#br0" timeOffset="93583.101">24306 5045 0,'0'0'0,"0"-36"0,18-34 15,17 52 1,1 36-1,34 105 1,-70-34 0,-18-1 15,-52-18-15,-18-34-1,17-36 1</inkml:trace>
  <inkml:trace contextRef="#ctx0" brushRef="#br0" timeOffset="94000.091">24677 5027 0,'0'0'0,"0"-53"31,-18 53-31,-35 0 16,0 53 0,0 18-1,36-18 17,17-18-32,17 18 15,54-18 1,-18-35-1,0-35 1,-36-18 0,1-18-1,-18 18 1,-18 124 15,18 17-15,0 0-1,36-17 1,-19-71-16,1 0 16</inkml:trace>
  <inkml:trace contextRef="#ctx0" brushRef="#br0" timeOffset="94316.928">25224 4604 0,'0'-53'15,"0"106"-15,0-124 0,0 89 32,-18 35-17,-17 35 1,-1 53-1,-17 0 1,18 0 0,35-35-1,0-35 17,0-54-32,35 1 15,54 0 1</inkml:trace>
  <inkml:trace contextRef="#ctx0" brushRef="#br0" timeOffset="94515.374">25241 4992 0,'0'0'0,"-70"-53"16,17 18-1,123 35 16,54 0-15,-1 0 0,-52-36-1</inkml:trace>
  <inkml:trace contextRef="#ctx0" brushRef="#br0" timeOffset="94915.051">25647 4621 0,'0'-35'0,"0"70"0,-18-70 31,-17 70-15,35 1-16,-35 87 15,17 36 1,18 0 0,-18-54-1,18-52 1,0-35-1,18-36 1,17-52 0,36-36-1,35-17 1,-18 87 15,0 72-15,-53 87-1,-52 36 1,-36-71 0,0-18-1,-35-52 1,0-36 0</inkml:trace>
  <inkml:trace contextRef="#ctx0" brushRef="#br0" timeOffset="96562.567">3986 6826 0,'0'0'0,"18"-17"15,-18-1 1,18 0 0,-18-17-1,0 0 1,-36 35 0,1 0-16,-35 17 15,-19 19 16,54-1-15,35 36 0,35-36-1,71 53 1,-35-53 0,-18 1-1,-53-1 1,-18-18-1,-35 1 1,-53 0 0,0-18-1,54 0 1,52-36 0,0 19-1</inkml:trace>
  <inkml:trace contextRef="#ctx0" brushRef="#br0" timeOffset="96895.325">4216 6579 0,'0'0'16,"0"18"-1,0 0 1,0-1-1,0 1-15,0 35 16,0 17 0,-18 19-1,18-19 1,18 1 0,-1-1-1,1 1 16,-18-36-15,35-70 15,-35 17-31,18 0 0</inkml:trace>
  <inkml:trace contextRef="#ctx0" brushRef="#br0" timeOffset="97077.69">4198 6879 0,'-18'0'15,"36"0"-15,-53 0 0,52 0 32,1 0-32,53-17 15,-1-1 1</inkml:trace>
  <inkml:trace contextRef="#ctx0" brushRef="#br0" timeOffset="97445.352">4498 6932 0,'0'0'0,"18"0"31,-1 0-15,1 0-16,17-18 16,0-17-1,-35-18 1,0 18 0,-53 17-1,-17 36 1,35 35-1,17 17 17,36 19-17,52-19 1,18 1 0,18-71-1,-71 0-15</inkml:trace>
  <inkml:trace contextRef="#ctx0" brushRef="#br0" timeOffset="97693.538">5080 6844 0,'0'0'15,"0"-35"-15,-18 17 16,-35 36 0,18 35-1,0 35 1,35 18-1,0 35 1,0 17 15,-18-16-15,1-19 0,-1-105-1,18-54 1</inkml:trace>
  <inkml:trace contextRef="#ctx0" brushRef="#br0" timeOffset="97942.225">5133 6844 0,'0'0'0,"18"-53"16,34 35-1,1 18 1,-17 71-1,-36-1 1,-71 1 15,-17-18-15,0 0 0,70-36-1</inkml:trace>
  <inkml:trace contextRef="#ctx0" brushRef="#br0" timeOffset="98409.685">5750 6862 0,'0'0'0,"0"-18"0,0-17 16,18-1 15,0 1-15,34 0 0,1 35-1,0 53 1,-53 17-1,0 18 1,-53 1 0,-17-1-1,35-35 1,-18 0 0,35-18-1,18 0 1,18-17-1,35-18 1,52-18 15,-16-35-15,16-17 0</inkml:trace>
  <inkml:trace contextRef="#ctx0" brushRef="#br0" timeOffset="98791.061">6685 6826 0,'0'0'0,"-18"0"32,1 0-17,17-17 17,0-1-17,0 0 1,0 1-1,-18 17 1,-17 0 0,17 0-1,1 35 1</inkml:trace>
  <inkml:trace contextRef="#ctx0" brushRef="#br0" timeOffset="99057.239">6685 7126 0,'0'0'0,"0"18"0,0 17 31,0 0-15,18-17-1,17-18 1,-17-18-1,-18-17 1,-18 0 0,0 17-16,-35 18 15,-17 0 1,35 18 0</inkml:trace>
  <inkml:trace contextRef="#ctx0" brushRef="#br0" timeOffset="143354.197">7691 6879 0,'0'0'0,"-18"-35"0,0 0 16,1-18-1,52 0 1,71 0 0,70 35-1,-35 18 1,-70 18-1,-71 35 1</inkml:trace>
  <inkml:trace contextRef="#ctx0" brushRef="#br0" timeOffset="143919.929">7885 6826 0,'0'0'0,"0"-17"16,0-19 0,0 19-1,0 52 17,0 0-17,0 53 1,-36 36-1,-17-18 1,0 0 0,18-36-1,18-52 1,-1-18-16</inkml:trace>
  <inkml:trace contextRef="#ctx0" brushRef="#br0" timeOffset="144152.964">7408 7302 0,'0'0'0,"-35"0"16,35 18 15,71-18-16,17 0 1,-53 0-16,36 0 16,105-18-1,-53 1 1</inkml:trace>
  <inkml:trace contextRef="#ctx0" brushRef="#br0" timeOffset="144751.104">8643 7250 0,'0'0'0,"0"-18"0,0 0 16,0 1-16,0-19 16,-53 1-1,-17 17 1,-19 18 0,54 0-16,-35 36 15,-36 52 1,88-18-1,89 1 17,34-53-17,-16-36 1,52-88 0,-88-53-1,0 1 1,-36 34-1,-17 54 1,0 52 0,-35 53-1,0 54 1,35 16 0,0 1-1,0 0 1,35-18-1,-17-35 17,-1-53-32</inkml:trace>
  <inkml:trace contextRef="#ctx0" brushRef="#br0" timeOffset="145085.113">8961 7197 0,'0'0'0,"0"-18"16,0-17 0,35 17-1,0-17 1,0-18 0,-17 18-1,-36 35 1,-35 0-1,-35 53 17,35 17-17,53 1 1,53 17 0,18-18-1,70 1 1</inkml:trace>
  <inkml:trace contextRef="#ctx0" brushRef="#br0" timeOffset="145384.411">9366 7461 0,'0'-17'32,"0"-1"-17,-17 0-15,17-52 16,0-36-1,17 35 1,71-17 15,-52 71-31,70 17 16,-18 52 0,-35 37-1,-53 16 1,0 1-1,-53-53 1,17 0 0,19-70-1</inkml:trace>
  <inkml:trace contextRef="#ctx0" brushRef="#br0" timeOffset="145799.56">9966 6809 0,'0'-18'15,"0"0"1,0 36 15,0 17-15,0-17-16,-18 52 16,1 36-1,-1 18 1,18-1-1,0-17 1,18-35 0,35-36 15,17-53-15,-35-17-16</inkml:trace>
  <inkml:trace contextRef="#ctx0" brushRef="#br0" timeOffset="146100.744">10037 7126 0,'0'0'0,"-36"-18"15,36 1 1,18 17 0,52 0-1,36-18 1,-35 18-1,17 0 1,-53 0 0,-35 35 15,-17 18-15,17 18-1,-18-36 1,0 18-1,1-71 1</inkml:trace>
  <inkml:trace contextRef="#ctx0" brushRef="#br0" timeOffset="146236.839">10389 6879 0,'0'0'15,"0"-53"-15,0 36 16,18-1 15</inkml:trace>
  <inkml:trace contextRef="#ctx0" brushRef="#br0" timeOffset="146615.33">10795 6932 0,'18'-18'47,"-1"1"-31,1-1-16,0 1 16,-18-36-1,0 35 1,-18 18-1,-35 18 1,0 35 0,35-36-16,-17 89 31,18 35-15,-19 0-1,1-17 1,-18-18-1,18-71 1,17-35-16</inkml:trace>
  <inkml:trace contextRef="#ctx0" brushRef="#br0" timeOffset="146766.072">10495 7267 0,'0'0'0,"35"-35"16,-17 17-1,0 18-15,17 0 16,53 0 0,18-35-1</inkml:trace>
  <inkml:trace contextRef="#ctx0" brushRef="#br0" timeOffset="147330.906">11060 7038 0,'0'0'0,"-18"0"16,0 0 0,18 18-1,0 52 1,36 1 0,16-18-1,19-18 1,0-35-1,-1-53 1,-35-18 0,-17-17-1,-18 53 1,0 0 0,-18 17-16,-34 53 31,-1 53-16,17 54 1,19 34 0,17 36-1,-18-36 1,0-17 0,-35-36-1,-35-70 1,-35-53-1,17-17 1,53-54 0,88-53-1,124-17 17,17 18-17,-17 17 1,-123 71-16</inkml:trace>
  <inkml:trace contextRef="#ctx0" brushRef="#br0" timeOffset="149924.614">12559 5662 0,'-18'0'31,"18"18"-15,18-18 15,70 0-15,106 17-1,88-17 1,36 18 0,-212-18-16,317 18 15,0-18 1,-70 0 0,-141 0-1,-106 0 1,-53 0 15,-53-18 32,-18 0-48</inkml:trace>
  <inkml:trace contextRef="#ctx0" brushRef="#br0" timeOffset="151125.65">13070 5115 0,'0'-17'16,"0"-1"0,0-17-1,18-18 1,-18 0-1,-18 0 1,-17 35 0,17 18-1,-34 0 1,16 36 0,19-1-1,34 35 1,54 1-1,-18 0 1,17 17 0,-70-53-1,-35 0 1,-36-17 0,-17-18-1,0 0 1,70-35-1,36-1 1,0 19 0</inkml:trace>
  <inkml:trace contextRef="#ctx0" brushRef="#br0" timeOffset="151425.801">13423 4762 0,'0'0'0,"18"-17"16,-18-1 0,0 36-1,0 17 1,0 36 0,0 35-1,-18-1 1,-17-16-1,17-1 1,18-35 0,0-36 15,18-17-31,17-17 16,-17-1-16</inkml:trace>
  <inkml:trace contextRef="#ctx0" brushRef="#br0" timeOffset="151607.855">13458 5080 0,'0'0'16,"0"-18"-16,18 18 47,53 0-32,17-35 1,0 0-1,-70 35-15</inkml:trace>
  <inkml:trace contextRef="#ctx0" brushRef="#br0" timeOffset="151958.154">13811 4939 0,'0'-18'15,"-35"18"1,70 18-16,-123-36 31,35 89-15,18 17-1,35 0 1,70-35 0,1-35-1,0-18 1,-19-53 0,-52 18-16,0-18 15,0-53 1,-17 88-1,-1 53 1,18 36 0,18 17-1,35-17 17,53-18-17,-54-71 1,-34 18-16</inkml:trace>
  <inkml:trace contextRef="#ctx0" brushRef="#br0" timeOffset="152222.964">14376 4674 0,'0'0'0,"0"-35"0,0 0 15,0 17 1,-18 53-1,0 36 1,1 52 0,-1 71-1,0-70 17,18-36-17,0-35 1,18-53-1</inkml:trace>
  <inkml:trace contextRef="#ctx0" brushRef="#br0" timeOffset="152507.163">14252 5080 0,'-17'-18'0,"34"36"0,-52-36 16,35 1-1,18-1 1,17 18-16,71-18 15,35-17 1,-18 35 0,-35-17-1,-52 17 1,-36 17 31,0 54-32,0-18 1,-18 17 0,-17-35-1</inkml:trace>
  <inkml:trace contextRef="#ctx0" brushRef="#br0" timeOffset="152633.012">14817 4745 0,'0'-35'16,"0"70"-16</inkml:trace>
  <inkml:trace contextRef="#ctx0" brushRef="#br0" timeOffset="152923.325">15205 4851 0,'-18'-18'31,"0"18"-15,-34 53 0,-19 18-1,0 17 1,54 18-1,17-18 1,70-35 0,19-36-1,-1-34 1,-18-36 0</inkml:trace>
  <inkml:trace contextRef="#ctx0" brushRef="#br0" timeOffset="153570.677">16034 4851 0,'0'0'0,"-53"0"15,0 0 1,18 17 0,35 1 15,70-18-16,-52 0-15,35-18 16,0-35 0,-36 18-1,-34 17 1,-54 36 0,-17 17 15,35 36-16,35 17 1,18-70-16,36 35 16,87 17-1,-17-52 1,0-36 0,0-52-1,-89 34-15</inkml:trace>
  <inkml:trace contextRef="#ctx0" brushRef="#br0" timeOffset="153804.68">16563 4445 0,'0'-35'0,"0"70"0,0-123 15,-18 70 1,1 36 0,-1 70-1,0 71 16,1-18-15,-1-18 0,18-17-1,0-35 1,18-54 0,52-34-1</inkml:trace>
  <inkml:trace contextRef="#ctx0" brushRef="#br0" timeOffset="154104.248">16722 4780 0,'0'0'0,"-18"0"15,0 0 1,36-18 31,0 1-32,17-18 1,-35 17 0,0-35-1,-35 53 1,-18 18 0,35 52-1,36 18 1,52 1-1,-17-36-15</inkml:trace>
  <inkml:trace contextRef="#ctx0" brushRef="#br0" timeOffset="154536.11">16933 5080 0,'0'-18'32,"0"1"-32,0-36 15,0 18 1,-17-18-16,17-89 31,35 72-15,18 52-1,17 89 1,1 35 0,-18-18-1,-53-18 1,0-52-1,0-53 17,0-53-17,35-18 1,-17 88-16,52-52 16,19 70-1,-37 70 1,-16 18 15,-36 1-15,-36-19-1,1-35 1</inkml:trace>
  <inkml:trace contextRef="#ctx0" brushRef="#br0" timeOffset="154836.049">17692 4815 0,'0'0'15,"-18"0"-15,36-17 47,-1-1-31,19 0-16,-1-17 15,-35-18 17,-18 36-17,-35 17 1,18 35 0,35 35-1,53 19 1,18-19-16</inkml:trace>
  <inkml:trace contextRef="#ctx0" brushRef="#br0" timeOffset="155136.644">17974 5045 0,'0'-36'16,"0"19"-1,0-36-15,0-53 16,18 18 15,17 17-15,18 54-1,17 52 1,19 71 0,-89 0-1,0-36 1,0-17-1,-18-18 1,0-35 0,18-53-1</inkml:trace>
  <inkml:trace contextRef="#ctx0" brushRef="#br0" timeOffset="155435.1">18433 4357 0,'0'0'0,"0"-18"16,-18 36 15,0 17-15,1 71-1,17 0 1,0 35 0,0-18-1,35-34 1,-17-19 0,17-70-1</inkml:trace>
  <inkml:trace contextRef="#ctx0" brushRef="#br0" timeOffset="155584.377">18450 4710 0,'0'0'15,"-17"-71"1,34 36 0,89 35-1,88 0 1,-159 0-16</inkml:trace>
  <inkml:trace contextRef="#ctx0" brushRef="#br0" timeOffset="156384.007">15505 5644 0,'0'18'0,"17"-18"15,1 0 1,17 0 0,53 18-1,-35-18-15,71 0 16,211 0-1,-18 0 1,124 0 0,88 0-1,-105-18 1,-142-17 0,-53-18-1,-140 35 1,34 1-1,-70 17 1,-35 0 0,-36 0 93,0 0-109,1-18 16,17 0-16</inkml:trace>
  <inkml:trace contextRef="#ctx0" brushRef="#br0" timeOffset="157566.22">12647 7038 0,'0'0'0,"-18"-18"31,18 1-15,-17 17-1,-1-18 1,-17 18 0,0 18-1,-1-18-15,-17 35 16,-17 35-1,17 36 1,53-18 0,70-17-1,36-53 1,71-36 15,-19-70-15</inkml:trace>
  <inkml:trace contextRef="#ctx0" brushRef="#br0" timeOffset="157848.105">13017 7056 0,'-35'-18'16,"0"18"-1,-71 18 1,282-1-16,-176-34 0,-211 87 16,211 36-1,53-18 1,17-35-1,-17-53 1,18-35 0,-54-71-1,-17 0 17,-35 18-17,0 35 1,35 71-1</inkml:trace>
  <inkml:trace contextRef="#ctx0" brushRef="#br0" timeOffset="158330.739">13300 7355 0,'0'0'0,"0"18"15,0-36 16,0 1-31,-18-36 16,0-35 0,18-1-1,18 19 1,70 52 0,-17 71 15,-18 53-16,-18 0 1,-35-36 0,0-52-1,0-36 1,0-70 0,0-18-1,35 1 1,18 69-1,0 54 1,-18 70 0,-17 18-1,-18 0 1,0-36 0,0-52-1,0-36 1</inkml:trace>
  <inkml:trace contextRef="#ctx0" brushRef="#br0" timeOffset="158862.933">13970 7320 0,'0'0'0,"-18"18"16,-17 17-1,0 18 1,35-35-1,0-107 32,0 54-47,17-71 16,19-17 0,-1 70-1,0 53 1,18 0-1,53 106 1,-53 0 0,-53-36-1,18-35 1,-1-35 0,1-35-1,52-88 1,19 17-1,-19 35 1,1 54 0,-1 105-1,-52-18 1,-36 89 0,-17-88 15,17-18-16,71-89 17</inkml:trace>
  <inkml:trace contextRef="#ctx0" brushRef="#br0" timeOffset="159162.076">14993 7020 0,'0'0'0,"-18"0"0,-35 0 15,18 53 1,35 53 0,0-18-1,53 0 1,0-52 0,-18-36-1,-17 0 1,0-53-1,-18-88 1,-18 52 0,-17 19-1,-1 52 1</inkml:trace>
  <inkml:trace contextRef="#ctx0" brushRef="#br0" timeOffset="159477.573">15152 7373 0,'0'0'0,"0"18"0,17 17 16,-17-17-1,18-18 1,-18-53 0,35-53-1,1-18 1,-1 19 15,35 52-15,36 53-1,-18 105 1,-35 72 0,-53-54-1,-17-34 1,-19-72-1,19-17 1</inkml:trace>
  <inkml:trace contextRef="#ctx0" brushRef="#br0" timeOffset="159993.846">16545 6879 0,'0'0'0,"0"-17"16,0-1-16,0 0 16,0 1-1,0 34-15,-17 1 16,-54 105 15,53 36-15,1 35-1,-36 18 1,0-18 0,18-159-16,-36 89 15,18-72 1,36-52-1,17-52 1,17-72 0</inkml:trace>
  <inkml:trace contextRef="#ctx0" brushRef="#br0" timeOffset="160244.36">16457 6879 0,'0'0'16,"18"-17"-16,35-36 0,52 53 15,1 35 17,-35 35-17,-71 36 1,-53-35 0,-35-1-1,0-34 1,35-19-1,53-34 1,17 17-16</inkml:trace>
  <inkml:trace contextRef="#ctx0" brushRef="#br0" timeOffset="160644.494">17074 6932 0,'0'0'0,"-52"-18"31,34 18-31,-53 36 31,18 17-15,18 35 0,53-18-1,35-17 1,-36-35-16,54-18 15,-1-53 1,-17-18 0,-35 1-1,-18 52 1,-18 18 0,-17 53-1,35 18 1,18-1-1,35-17 17,17-35-17,-52-36-15</inkml:trace>
  <inkml:trace contextRef="#ctx0" brushRef="#br0" timeOffset="160911.277">17515 6985 0,'0'0'0,"36"18"31,-19 35-15,1-18-16,-18 18 15,18 35 1,-18-53 0,-18-17-1,0-71 1,18-35 15,0 0-15,53 17-1,35 18 1,36 18 0</inkml:trace>
  <inkml:trace contextRef="#ctx0" brushRef="#br0" timeOffset="161209.391">18009 7108 0,'0'0'0,"18"0"47,17-17-47,-17-1 0,17-35 15,-17 0 1,-18 18-1,-36 35 1,-16 18 15,16 52-15,36 1 0,18 17-1,35-17 1,0-19-16</inkml:trace>
  <inkml:trace contextRef="#ctx0" brushRef="#br0" timeOffset="161542.15">18327 7285 0,'0'0'16,"0"-18"-16,0 1 15,0-36 1,0 0-1,0-18 1,17 1 0,1 52-1,35-35 1,-35 53-16,87-18 16,-16 54-1,-36 52 1,-36 18-1,-52 0 1,-18 17 0,18-70-1,17-53 1,18-18 0</inkml:trace>
  <inkml:trace contextRef="#ctx0" brushRef="#br0" timeOffset="161890.984">19068 6615 0,'17'-18'0,"-34"36"0,34-54 16,-17 19-1,-35 70 16,17 17-15,-17 18 0,-18 18-1,18 18 1,0-1 0,35-88-16,-18 89 15,36-54 1,35-52-1,35-18 1,-18-71 15,-17 1-31</inkml:trace>
  <inkml:trace contextRef="#ctx0" brushRef="#br0" timeOffset="162025.104">18979 6932 0,'-17'-18'15,"34"36"-15,-34-71 16,52 53-16,36 0 16,87 0-1,-69-17-15</inkml:trace>
  <inkml:trace contextRef="#ctx0" brushRef="#br0" timeOffset="165836.55">4004 8520 0,'0'0'0,"18"-36"16,-1-34 0,-17-1-1,0 36 1,-17 17-1,-36 18 1,-35 36 0,17 69-1,71-16 1,18-1 0,52-18-1,-17 1 1,-18-18-1,-35-18 17,-53 0-17,-35-17 1,-18-18 0,36 0-1,52-35 1,36-36-16</inkml:trace>
  <inkml:trace contextRef="#ctx0" brushRef="#br0" timeOffset="166134.862">4180 8220 0,'0'0'0,"18"-18"0,0 36 47,-1-1-47,-17 1 0,0 53 31,0 17-15,0 35 0,0 1-1,0 17 1,18-71-1,17-34 1,18-54 0,-35 0-16</inkml:trace>
  <inkml:trace contextRef="#ctx0" brushRef="#br0" timeOffset="166318.172">4339 8520 0,'0'0'0,"-17"0"16,-19 0 0,54 0 15,35-18-15,53-17-1,-71 17-15</inkml:trace>
  <inkml:trace contextRef="#ctx0" brushRef="#br0" timeOffset="166634.037">4621 8520 0,'0'0'15,"18"0"-15,35-18 16,17-53-1,-70 36 17,-17 0-32,-54 17 31,1 53-15,17 36-1,35 35 1,18 0-1,88 0 1,18-71 0,-53-35-16</inkml:trace>
  <inkml:trace contextRef="#ctx0" brushRef="#br0" timeOffset="166884.013">5203 8361 0,'0'0'0,"0"-35"15,-35 70 32,18 0-47,-1 53 16,0-52-16,18 69 16,-17 107-1,-1-71 1,-17-35-1,17-53 1,0-35 0,1-36-1</inkml:trace>
  <inkml:trace contextRef="#ctx0" brushRef="#br0" timeOffset="167116.477">5203 8255 0,'0'0'16,"18"-18"-16,17 18 0,-17-17 0,70 34 31,-35 54-31,-53 35 32,-53 0-17,-53-18 1,1-18-1,52-52 1,35-53 0</inkml:trace>
  <inkml:trace contextRef="#ctx0" brushRef="#br0" timeOffset="167615.274">5768 8326 0,'18'-18'15,"-36"36"-15,36-54 0,17 1 32,-35 17-32,35 1 15,53-1 1,-52 18-1,-19 35 1,-17 18 0,-17 0-1,-54 18 1,36-36 0,17 0-1,53-17 1,1 52-1,17 1 1,-36 17 0,-17-17-1,-35-18 17,-53-18-17,0-35 1,-1-18-1,72-17 1,34-53 0</inkml:trace>
  <inkml:trace contextRef="#ctx0" brushRef="#br0" timeOffset="167981.013">6667 8396 0,'0'0'0,"-17"0"31,34-18 31,-17 1-62,18 17 0,-18-35 16,0-18 0,-18 35-1,-17 18 1,18 18-1,-1 17 1</inkml:trace>
  <inkml:trace contextRef="#ctx0" brushRef="#br0" timeOffset="168247.262">6720 8714 0,'0'0'0,"0"17"15,-17 1 1,34-18 31,-17-18-47,0 1 16,-17 17 15,-1 0-31,-35 17 15,18 1 1,17 0 0</inkml:trace>
  <inkml:trace contextRef="#ctx0" brushRef="#br0" timeOffset="170428.364">7620 8308 0,'0'0'0,"0"-18"0,0 1 16,-18 17-1,18 17 1,-17-17-16,-1 106 16,-17 35-1,35 0 1,17-70 15,19-18-15,52-71-1,0-52 1,-17-54 0,-36 36-1,-35 70 1,0 71-1,0 35 1,53-17 0,53-18-1,35-18 1,-35-52 0,-18-54-1,-71 36-15,1-71 16,-53-88 15,-53 88-15,-18 71-1,53 52 1,53 36 0,18-35-16</inkml:trace>
  <inkml:trace contextRef="#ctx0" brushRef="#br0" timeOffset="170744.566">8555 8608 0,'17'0'0,"-34"0"0,70 0 15,-36 17 1,19 19 0,-36-19-16,35 54 15,-35-18 1,0 0-1,0-18 17,0-53-1,0 1-31,18-54 16,35-35-1,-1-17 1,19 35-1,-18 70 1</inkml:trace>
  <inkml:trace contextRef="#ctx0" brushRef="#br0" timeOffset="170888.254">9013 8590 0,'0'0'0,"18"18"0,0 35 15,-18-18 1,0 18-1,17-35 17,-17-36-17</inkml:trace>
  <inkml:trace contextRef="#ctx0" brushRef="#br0" timeOffset="171026.282">9049 8255 0,'0'-35'0,"0"70"0,-18-106 0,18 54 16,0-1 0,0 36 15</inkml:trace>
  <inkml:trace contextRef="#ctx0" brushRef="#br0" timeOffset="171325.879">9366 8273 0,'0'0'16,"18"-18"-1,0 0 1,-18 89 15,0-36-15,0 89-1,-18 17 1,0 0 0,1-88-16,17 17 15,0 19 1,17-54 0,36-70-1,-35 17 1</inkml:trace>
  <inkml:trace contextRef="#ctx0" brushRef="#br0" timeOffset="171477.585">9560 8572 0,'0'0'0,"-17"-17"0,-19 17 16,1-18 0,-18 18-1,53-17 1,53 17-1,71-36 1</inkml:trace>
  <inkml:trace contextRef="#ctx0" brushRef="#br0" timeOffset="171808.924">9931 8572 0,'17'18'16,"19"-18"-16,17-18 16,-1-17 15,-34 18-31,0-19 16,-36-52-1,-35 70 1,-35 54-1,17 70 1,54 35 0,52-35-1,53-18 1,71-53 0,-71-35-1</inkml:trace>
  <inkml:trace contextRef="#ctx0" brushRef="#br0" timeOffset="172558.691">11465 8396 0,'0'0'0,"18"-35"0,0-18 16,-1 18 15,-17 88 1,-17-1-17,-1-16-15,-17 87 16,-18 1-1,35-1 1,18-17 0,35-18-1,36-53 1,-1-35 0,-17-52-1</inkml:trace>
  <inkml:trace contextRef="#ctx0" brushRef="#br0" timeOffset="172740.011">11324 8661 0,'0'0'15,"-123"-18"-15,52 18 32,53-18-17,107 18 1,69 0-1,36 0 1,-88-17-16</inkml:trace>
  <inkml:trace contextRef="#ctx0" brushRef="#br0" timeOffset="173107.171">12083 8520 0,'-18'-18'16,"0"18"-16,-17 0 15,-35 35 1,-1 18 0,53 18-1,36-18 17,70 0-17,-35-53 1,0-36-1,-35-34 1,-1 17 0,-17 17-1,0 54 17,0 0-32,0 52 15,53-17 1,18 0-1,-36-53 1</inkml:trace>
  <inkml:trace contextRef="#ctx0" brushRef="#br0" timeOffset="173588.706">12612 8555 0,'17'-35'15,"-34"-36"1,17 177-16,-53-230 15,-35 160 1,17 17 0,53 17-1,54 1 1,52-36 0,-17-35-1,-19-35 1,-34 17-16,-18 0 15,0 18 1,-53 53 0,0 71-1,0 35 1,18 17 15,0-17-15,-1-36-1,1-35 1,-18-70 0,18-71-1,17-35 1,18-36 0,71-105-1,52 70 1,-87 106-16</inkml:trace>
  <inkml:trace contextRef="#ctx0" brushRef="#br0" timeOffset="173955.942">12859 8661 0,'0'0'0,"0"35"15,-18 36 1,0-19-1,18-16 1,-17-72 15,17 1-15,0 0-16,35-89 16,0 36-1,18 0 1,35 88-1,1 71 1,-36 52 0,-36-88-16,-17 89 15,0-54 1,-17-17 15,17-35-15,17-36-16</inkml:trace>
  <inkml:trace contextRef="#ctx0" brushRef="#br0" timeOffset="174288.341">13529 8572 0,'0'0'0,"-18"-17"0,1 17 0,-36 17 16,0 1-1,18 17-15,-1 36 16,36 17 0,53-35-1,18-18 1,-36-52 0,18-89-1,-18 18 16,-35 17-15,0 89 0,0 70-1,36 18 1,-1 0 0</inkml:trace>
  <inkml:trace contextRef="#ctx0" brushRef="#br0" timeOffset="174720.413">13688 8996 0,'0'0'15,"17"-35"1,-17 17-16,18-35 16,-18 18-16,35-71 15,1-18 1,-1 54 0,35 70 15,19 88-16,-36 18 1,-36-18 0,1-35-1,-1-53 1,19-35 0,-1-36-1,18-35 1,17 36-1,19 52 1,-19 71 0,-34 53-1,-54 0 1,-17-18 0,-18-35-1,17-36 16</inkml:trace>
  <inkml:trace contextRef="#ctx0" brushRef="#br0" timeOffset="175053.519">14658 8784 0,'0'0'0,"18"-17"47,-1 17-47,18-18 16,18-17-1,-17-18 1,-19 35-16,-17-17 16,-53 17-1,-35 71 16,0 35-15,53 36 0,52-36-1,72-18 1,34-52 0,-88-18-16</inkml:trace>
  <inkml:trace contextRef="#ctx0" brushRef="#br0" timeOffset="175619.097">15998 8908 0,'-17'0'0,"-1"0"15,1 0 1,-1 0-16,-35 17 15,-53-34 17,-17-36-17,-1-35 1,36-18 0,70-35-1,36 35 1,0 70-16,35-16 15,17 69 1,-52 36 0,-18 35-1,-71 0 1,1 36 0,-19-18-1,54 17 1,35-52 15,35-18-15,54-36-1,34-34 1,18-54 0,18-70-1,-88 53 1,-71 35-1,0 35 1</inkml:trace>
  <inkml:trace contextRef="#ctx0" brushRef="#br0" timeOffset="176168.921">16439 8802 0,'0'17'47,"0"1"-31,0 0-16,0 17 15,0 18 1,0-18 0,-17-17-1,-1-18 1,1-18-16,-1-17 16</inkml:trace>
  <inkml:trace contextRef="#ctx0" brushRef="#br0" timeOffset="176286.372">16404 8502 0,'0'0'16,"18"-53"-16,17-35 16,0 70-1,1 53 1,34 36 0</inkml:trace>
  <inkml:trace contextRef="#ctx0" brushRef="#br0" timeOffset="176600.368">16757 8925 0,'0'18'16,"0"-53"15,0-36-15,0-17-1,18 0 1,-1 52-16,18 1 15,54 53 1,-1 70 0,-35 35 15,-36-17-15,1-53-1,-18-18 1,18-35-1,17-35-15</inkml:trace>
  <inkml:trace contextRef="#ctx0" brushRef="#br0" timeOffset="177102.384">17798 8079 0,'0'0'0,"17"-18"0,19-35 15,-1 53 1,-18 35 0,-17 54 15,-35 34-15,18-70-16,-36 123 15,17 1 1,1-36-1,0-35 1,17-36 0,18-52-1,-17-53 1,17-36 0,0-35-1,0-17 1,-53 52-1,-36 36 1,-16 88 0,-1 35 15,70 18-15,72-18-1,34 0 1,54-53-1,52-35 1</inkml:trace>
  <inkml:trace contextRef="#ctx0" brushRef="#br0" timeOffset="177432.916">18150 8802 0,'-17'0'0,"-1"0"16,18-18 15,18 18-15,17 0-16,18-35 15,-18 0 17,-35 17-32,0-17 15,0-1 1,-53 54-1,0 53 1,18 17 0,35 0-1,18 0 1,70-53 0,-17-35-1</inkml:trace>
  <inkml:trace contextRef="#ctx0" brushRef="#br0" timeOffset="177666.345">18874 8625 0,'17'-35'15,"-34"70"-15,34-140 0,-52 69 32,-18 36-17,-18 88 1,1 36-1,17-1 1,-18 1 0,36-71-1,18-36 1,-1-34 0</inkml:trace>
  <inkml:trace contextRef="#ctx0" brushRef="#br0" timeOffset="177832.94">18521 8749 0,'17'-35'0,"-52"105"0,53-105 0,-1-18 0,1 0 16,0 53 0,-1 53-1,19 35 17,-1 18-17,18-18 1,-18-70-16</inkml:trace>
  <inkml:trace contextRef="#ctx0" brushRef="#br0" timeOffset="179480.072">19932 8290 0,'0'0'0,"0"-17"16,-18 17 15,-17 0-15,17 0-16,-70 70 15,18 54 1,52-19 0,36 1-1,52-53 1,36-53-1,-35-53 1,-19-53 0,-52-35-1,-52 36 1,-1 34 0,0 53 15,123 18 0,36-35-15,0 0-1,0-36 1,-18 1 0,-53 34-1,-35 19-15,-35 52 31,-36 53-15,19 18 0,16 88-1,36 53 1,0 18 0,0-71-1,-17-53 16,-36-53-15,-18-88 0,18-35-1,36-1-15,-1-69 16,18-37 0,35-16-1,53 17 1,36 35-1,-18 0 1</inkml:trace>
  <inkml:trace contextRef="#ctx0" brushRef="#br0" timeOffset="180212.259">21431 8343 0,'18'0'0,"-18"-53"16,0 18 0,0 0-1,-53 17 16,-53 18-15,0 18 0,18 52-1,70 18 1,18-52-16,53 52 16,36-18-1,-1-70 1,-35-52-1,0-54 1,0-53 0,-36 0-1,-17 18 1,0 71 0,-17 87 15,17 71 0,-18 18-15,18-70-16,-18 87 15,18 0 1,18-17 0,35-53-1,0-53 1,-36-17-16</inkml:trace>
  <inkml:trace contextRef="#ctx0" brushRef="#br0" timeOffset="180710.848">21731 8326 0,'0'-36'0,"0"19"15,0-1-15,0 89 16,0-124 0,0 70-16,18 36 15,35-18 1,35 1 15,18-19-15,-18-52-1,0-53 1,-17 0 0,-54 0-1,-17 70 1,-35 36-1,-36 70 1,19 53 0,-1 53-1,35 35 1,0-158-16,-17 105 16,0-17-1,-53-71 1,17-53 15,-17-52-15,17-54-1,54-70 1,70-18 0,88-17-1,17-1 1,-34 72-1</inkml:trace>
  <inkml:trace contextRef="#ctx0" brushRef="#br0" timeOffset="181143.024">22401 8273 0,'0'0'0,"0"17"15,0 1-15,0 17 16,0-17-16,0 52 31,0 1-15,0-36-1,-17-35 1,17-17 0,0-36-1,0-53 1,53-18-1,0 54 1,35 35 0,-35 35-1,53 105 1,-71-34 0,-35 70-1,-35-35 1,-1-53-1,19 0 17</inkml:trace>
  <inkml:trace contextRef="#ctx0" brushRef="#br0" timeOffset="181526.395">23107 8343 0,'18'-17'0,"-36"34"0,36-52 16,-18 0 0,-36-1-1,-34 36 1,17 53 0,-18 18-1,71 35 1,53-18 15,0-53-15,0-53-1,-35-17 1,17-71 0,-35 36-1,0 35 1,0 70-1,0 35 1,0 19 0,35-19-1,-17-35-15</inkml:trace>
  <inkml:trace contextRef="#ctx0" brushRef="#br0" timeOffset="182026.286">23248 8714 0,'0'-18'16,"0"-17"-16,0-36 31,0-17-15,35 0 0,-35 52-16,53-34 15,0 52 1,35 36-1,-52 35 1,-36 53 0,0-18-1,0-35 1,0-36 0,0-34-1,35-54 1,18-17-1,17-18 1,19 18 15,-1 88-15,-35 71 0,-53 34-1,-36 1 1,1-18-1,0-17 1,35-36 0,35-35-1,18-35 1</inkml:trace>
  <inkml:trace contextRef="#ctx0" brushRef="#br0" timeOffset="182207.915">24130 8484 0,'35'-53'0,"-141"194"0,177-229 0,-36 0 15,-35 106 1,-35 35 0,17 35 15,1-71-31,17 36 16,0 0-1,-18-35-15</inkml:trace>
  <inkml:trace contextRef="#ctx0" brushRef="#br0" timeOffset="182358.373">24253 8202 0,'0'0'16,"36"-53"-16,-36 0 15,0 36 1,17 34 15</inkml:trace>
  <inkml:trace contextRef="#ctx0" brushRef="#br0" timeOffset="182625.801">24677 8290 0,'0'0'15,"0"-17"1,-124 52 15,89-17-15,-18 34-1,18-16-15,-36 52 16,54 0 0,34 0-1,54-35 1,35-35-1,0-36 1,-54-35 0</inkml:trace>
  <inkml:trace contextRef="#ctx0" brushRef="#br0" timeOffset="183290.781">25647 8449 0,'-35'-18'15,"17"18"1,18-17 31,18-19-31,35 1-1,-53-35 1,0 34-1,0 19-15,-53 17 16,0 0 0,-35 106-1,70-1 17,18 1-17,53-18 1,35-35-1,18-35 1,0-53 0,-36-36-1,18-88 1,-70 106-16</inkml:trace>
  <inkml:trace contextRef="#ctx0" brushRef="#br0" timeOffset="183523.639">26088 8096 0,'18'-247'31,"-18"212"-15,0 70 0,-18 212-16,0-406 15,-17 265 1,17 35 15,1-88-31,17 53 16,-18 35-1,18-53 1,0-35 0,53-35-1,-18-36-15</inkml:trace>
  <inkml:trace contextRef="#ctx0" brushRef="#br0" timeOffset="183806.834">26264 8378 0,'0'0'15,"0"-17"-15,-17-1 0,-19 1 16,19-1 0,17 0-1,35 1 17,0-1-17,1-17 1,-19-18-1,-17 35 1,-17 18 0,-36 35-1,53 36 1,0 17 0,35-35-16</inkml:trace>
  <inkml:trace contextRef="#ctx0" brushRef="#br0" timeOffset="184288.141">26476 8590 0,'0'-18'0,"0"-17"15,0-53 17,35 0-17,18-36 1,-18 71-1,54 18 1,-1 70 0,-35 54-1,-18-19 1,-35 1 0,0-18-1,-18-36 1,18-34-1,0-54 1,53-17 0,18-18-1,17 36 1,0 34 15,-35 107-15,-53 35-1,0 17 1,-35-35 0,17-35-1,18-35 1,36-36 0</inkml:trace>
  <inkml:trace contextRef="#ctx0" brushRef="#br0" timeOffset="184638.432">27428 8255 0,'0'0'0,"-17"-18"15,-1 18 1,18-17 31,35 17-32,18-36 1,-35 36-16,0-52 16,-18 16-1,0 19 1,-36 34 0,1 36-1,17 35 1,36 18-1,35 18 1,0-54 0,0-35-1</inkml:trace>
  <inkml:trace contextRef="#ctx0" brushRef="#br0" timeOffset="184955.255">27658 8555 0,'0'-18'16,"0"53"-16,0-87 15,0 87-15,0-123 16,17 35 0,1-18-1,17-17 1,-17 70-16,17-17 16,36 0-1,35 35 1,-36 70-1,-35 36 1,-52 18 0,-18-36-1,-1 0 1,19-70 0,17-54 15</inkml:trace>
  <inkml:trace contextRef="#ctx0" brushRef="#br0" timeOffset="185222.125">28469 7867 0,'0'0'0,"0"-18"0,0 1 0,0-1 16,0 36-1,0 17 1,-17 71 0,-1 17-1,-17 18 1,17-17 0,18-18-1,0-89 1,0 19-16,0-36 31</inkml:trace>
  <inkml:trace contextRef="#ctx0" brushRef="#br0" timeOffset="185371.017">28363 8308 0,'0'0'0,"0"-18"0,0-17 15,89 17 1,52 18-1,0-17 1,-88 17 0</inkml:trace>
  <inkml:trace contextRef="#ctx0" brushRef="#br0" timeOffset="186386.005">26106 8308 0,'0'0'0,"17"0"0,-17 18 15,18-18-15,-1 0 16,19 0-1,-1 0 17,0-18-17,1-17 1,-19 35-16,18-36 16,-17-17-1,0 18 1,-18 18-1,0-1 1,-18 18 15,-17 0-15,-18 0 0,18 18-1,-1 34 1,1-16-1,17 34 17,1-52-32,-1 35 15,1 17 1,17-17 0,0-17-1,17-19 1,18 1-1,71-18 1,-18 0 0,18-35-1</inkml:trace>
  <inkml:trace contextRef="#ctx0" brushRef="#br0" timeOffset="190512.274">2222 10266 0,'0'0'0,"18"0"15,0 0 1,-1 0-1,-34 0 32,-1 0-47,-52-18 16,-19 18 0,-16 0-1,52 0 16,17 0-15,19 0 0,17 18 15,0-1-15,17 36-1,-17-35-15,-35 35 16,0 17-1,-18-17 1,18-17 0,35-19-1,17-17 1,54-53 0,35 18 15,-18 35-16,0 0 1,-53 53 0,-35 18-1,-35 17 1,-18 0 0,35-53-16,-70 18 15,18-35 1,34-18-1,-16-35 1,52-36 0,17 18-16</inkml:trace>
  <inkml:trace contextRef="#ctx0" brushRef="#br0" timeOffset="191062.178">2505 9984 0,'0'0'0,"0"-18"16,0-17-1,-36 17 1,36 36-1,53 52 1,18 18 0,17 36-1,0-36 1,-17 0 0,-1-52-1,-34-19 16,-19-17-15,-17-17 0,-35 34-1,-36 18 1,-34 71 0,-19 35-1,-17 36 1,-18-1-1,18-52 1,35-36 0,36-70-1,35-18 1,52-71 0,36 18-1</inkml:trace>
  <inkml:trace contextRef="#ctx0" brushRef="#br0" timeOffset="192143.244">4092 10425 0,'18'-18'32,"-36"18"-1,1 18-31,-36 34 16,-18 37-1,36-54-15,-53 71 16,17-18-1,53-35 17,18-88-17,18-36-15</inkml:trace>
  <inkml:trace contextRef="#ctx0" brushRef="#br0" timeOffset="192325.751">3792 10530 0,'0'-35'0,"0"17"16,0-17-1,0 159-15,0-160 0,0-17 32,36 124-17,-19-53-15,54 70 16,-1 0 0,-17-17-1,-17-36 1</inkml:trace>
  <inkml:trace contextRef="#ctx0" brushRef="#br0" timeOffset="192608.248">4339 10548 0,'0'0'0,"18"-35"15,-1-1 1,-17 72 15,0-1-31,0 18 16,0 88-1,0 18 1,0 0 0,-17-36-1,-1-35 1,18-52-1,-17-54 1</inkml:trace>
  <inkml:trace contextRef="#ctx0" brushRef="#br0" timeOffset="192858.68">4586 10389 0,'0'0'0,"18"0"0,52 18 16,-17 35-1,-18 35 1,-52-35 0,-54 35-1,54-53-15,-72 18 16,54-17-1,18-36 1</inkml:trace>
  <inkml:trace contextRef="#ctx0" brushRef="#br0" timeOffset="193292.09">5098 10477 0,'-18'0'16,"-17"18"-1,-1-18-15,-34 71 16,-1-18 0,54 35-1,17-53 1,70-17-1,36-36 1,-18-70 0,-52 17 15,-19 1-15,-17 52-1,0 53 16,0 36-15,0 17 0,0 0-1,18-17 1,17-71 0</inkml:trace>
  <inkml:trace contextRef="#ctx0" brushRef="#br0" timeOffset="193607.29">5644 10248 0,'0'0'16,"18"-53"0,-18 36-1,0 87 16,0-52-31,-18 52 16,-17 36 0,-18 18-1,-17 52 1,34-70 0,36-36-1,0-52 1,18-36-1,0 1-15</inkml:trace>
  <inkml:trace contextRef="#ctx0" brushRef="#br0" timeOffset="193774.049">5539 10495 0,'0'0'0,"-36"-18"0,19 1 15,-54-1 1,53 1-1,54 17 1,105 0 0,-18 0-1,-87-18-15</inkml:trace>
  <inkml:trace contextRef="#ctx0" brushRef="#br0" timeOffset="194173.248">5891 10231 0,'0'17'16,"0"1"-16,-35 88 16,0 17-1,17 1 1,18-36 15,0-35-15,0-36-16,0-34 15,0-36 1,53-35 0,0-18-1,0 53 1,17 53 0,-17 106-1,-35 17 1,-18-35-1,0 1 1,-18-19 0,-17-52-1,53-36 1</inkml:trace>
  <inkml:trace contextRef="#ctx0" brushRef="#br0" timeOffset="194739.054">7285 10213 0,'0'0'32,"0"-18"-32,0 36 15,0 35-15,-35 53 16,-1-18 15,1 53-15,0 35-1,17-140-15,-17 87 16,35-70 0,0-35-1,0-71 1,53-53 0,35-18-1,18 54 1,-36 70-1,-17 70 1,-53 54 0,-17-36-1,-54-17 1,-17-36 15,0-17-15,52-36-1,36-53 1,18 18-16</inkml:trace>
  <inkml:trace contextRef="#ctx0" brushRef="#br0" timeOffset="195254.016">7567 10619 0,'0'35'16,"0"-17"-16,0 34 15,0 37 1,0-19 0,18-52-16,-1 17 15,72-53 1,-1-52 0,0-36 15,0 0-16,-53 18 1,-52 35 0,-36 124-1,0 105 1,18-17 0,-1 105-1,1 1 1,-18-36-1,-35 36 1,17-177 0,1-106-1,17-52 1,53-54 15,18-34-15,52-1-1,36 0 1,53 18 0,-1 0-1</inkml:trace>
  <inkml:trace contextRef="#ctx0" brushRef="#br0" timeOffset="196202.888">9366 10566 0,'0'0'0,"18"-36"15,0 1 1,-18-18 0,-18 36-1,-70 17 1,17 0 0,-70 35-1,88 18 1,88 0-1,71-36 1,0-17 0,-35-35-1,-18-18 1,-53 35 0,-71 160 30,53-89-30,-17 141 0,0 35-1,-1-35 1,19-124-16,-18 19 16,17 16-1,-17-87 1,-18-36-1,0-105 1,35 0 0,53-160-1,36 89 1,35 53 0,17 53-1,-87 70 1</inkml:trace>
  <inkml:trace contextRef="#ctx0" brushRef="#br0" timeOffset="196536.037">9613 10548 0,'0'0'0,"18"0"0,-1 0 16,1 18-1,0-1 1,-1 19-1,-17-1-15,0 35 16,-17 1 0,-1-36-1,0-35 1,18-17 0,-17-54-1,34-17 1,54-18 15,-18 53-15,17 35-1,19 18 1,-36 0-16</inkml:trace>
  <inkml:trace contextRef="#ctx0" brushRef="#br0" timeOffset="196835.695">10107 10495 0,'0'0'15,"-35"18"1,-36 17 0,18 0-1,18 54 1,70-1 0,54 0-1,-1-53 1,-18-52-1,-17-54 17,-35 36-32,-18-53 15,0 52-15,0-52 16,-53 17 0,-18 71-1,54 0 1,17 18-16</inkml:trace>
  <inkml:trace contextRef="#ctx0" brushRef="#br0" timeOffset="197219.025">10425 10566 0,'0'0'0,"17"0"0,-34 35 46,17-17-46,0-1 0,0 71 32,17-35-17,36 0 1,0-35 0,18-53-1,-36-54 1,-17 1-1,-1 18 1,-17 52 0,-17 36-1,-1 35 1,18 17 0,35 1-1,18-36 1,18-35-1</inkml:trace>
  <inkml:trace contextRef="#ctx0" brushRef="#br0" timeOffset="197518.247">11112 10583 0,'0'-53'16,"0"36"-16,-35 176 0,70-354 15,-35 301-15,-17-212 16,-18 142-1,-1 52 1,-17 35 0,0 54-1,-17 17 1,-1-35 0,18-18-1,1-71 1,16-34-1,36-54 17,18-35-32,35-88 31</inkml:trace>
  <inkml:trace contextRef="#ctx0" brushRef="#br0" timeOffset="197751.059">11095 10636 0,'-71'141'0,"142"-282"0,-54 88 0,36-35 15,0 18 1,18 52 0,17 53-1,-53 71 1,-70-18 0,-53 18-1,-53-18 1,35-52-1,35-19 1,54-17 0</inkml:trace>
  <inkml:trace contextRef="#ctx0" brushRef="#br0" timeOffset="198116.656">12047 10425 0,'0'0'16,"0"17"15,0 1-15,-17 17-16,17-17 15,-53 70 1,18 18 0,17-36-1,-35 19 1,0-37-1,-18-69 1,54-1-16</inkml:trace>
  <inkml:trace contextRef="#ctx0" brushRef="#br0" timeOffset="198266.045">11800 10372 0,'0'0'0,"106"-106"15,-18 53 1,36 18-1,-54 70 1,-34 35 0,-89 19-1</inkml:trace>
  <inkml:trace contextRef="#ctx0" brushRef="#br0" timeOffset="198433.416">11518 10901 0,'0'53'16,"0"-106"-16,0 176 16,71-87-1,17-19 1,71-17 0</inkml:trace>
  <inkml:trace contextRef="#ctx0" brushRef="#br0" timeOffset="198764.814">12047 11112 0,'0'0'0,"-17"0"0,17 18 32,0-36-17,0-17 1,35-53-1,18-35 1,0 34 0,88 1-1,-53 88 1,-17 88 0,-54 18-1,-17 18 1,-35-54-1,-18-17 1</inkml:trace>
  <inkml:trace contextRef="#ctx0" brushRef="#br0" timeOffset="199382.17">13000 10795 0,'0'0'0,"0"-18"16,17 1-1,-17-1-15,0-17 16,-17 0 0,-36-1-1,-53 36 1,71 0 0,-36 18-1,-17 52 1,53 19-1,52-1 1,89-18 0,71-52-1,-54-71 1,-35-88 0,1-18-1,-37 0 1,-16 36-1,-36 70 1,-36 106 15,-16 53-15,16 17 15,1 18-15,17-17-1,18-89-15,-17 53 16,52-70 0,-17-36-1</inkml:trace>
  <inkml:trace contextRef="#ctx0" brushRef="#br0" timeOffset="199730.947">13406 10689 0,'0'-17'15,"0"34"-15,17-34 32,1 17-17,-1 0-15,19-36 16,-1 1 0,-17 0 15,-18-1-16,-53 19 1,-18 34 0,18 54-1,36-36-15,17 36 16,35 88 0,35-71-1,1-35 1,0-53-1,-19-36 1</inkml:trace>
  <inkml:trace contextRef="#ctx0" brushRef="#br0" timeOffset="199964.961">14146 10583 0,'18'-35'15,"-36"70"-15,36-141 16,-53 89-1,-36 34 1,-35 107 0,36-18-1,17 17 1,0-52 0,18-36-1,17-88 16,18 18-31</inkml:trace>
  <inkml:trace contextRef="#ctx0" brushRef="#br0" timeOffset="200114.29">13811 10601 0,'18'-35'15,"-18"-1"1,-18 107-16,36-106 16,-18 141 15,0-71-31,35 53 15,89 53 1,-36-88 0</inkml:trace>
  <inkml:trace contextRef="#ctx0" brushRef="#br0" timeOffset="203825.054">5362 11889 0,'0'0'0,"0"-18"0,0-35 16,0 35-1,18-17 1,-71 35 31,18 18-47,-1-1 16,-122 89-1,-19 88 1,36 18-1,53 0 1,70-18 0,54-18-1,105-53 1,53-87 0,53-54-1,-177 0-15</inkml:trace>
  <inkml:trace contextRef="#ctx0" brushRef="#br0" timeOffset="204473.624">5821 12136 0,'0'0'16,"17"0"-16,-34 17 46,-1 1-46,-17 35 16,17-18-16,-52 88 16,-18-17-1,35-35 1,17-18 15,89-88 0,-17-18-31</inkml:trace>
  <inkml:trace contextRef="#ctx0" brushRef="#br0" timeOffset="204639.957">5644 12347 0,'0'-53'15,"0"0"1,0 159-16,18-212 16,-18 124-16,18 17 15,-1 53 1,54 1-1,-1-1 1,1-35 0,-36-36-1</inkml:trace>
  <inkml:trace contextRef="#ctx0" brushRef="#br0" timeOffset="204922.603">6262 12330 0,'0'0'0,"0"-18"16,0 0-16,0-17 16,-18 0-1,1 52 1,-1 19 0,18 69-1,0 19 1,-18-1-1,18 1 1,0-54 0,-17-34-16,17 52 15,-18-70 1</inkml:trace>
  <inkml:trace contextRef="#ctx0" brushRef="#br0" timeOffset="205173.006">6227 12330 0,'0'0'0,"17"-36"0,1-34 16,52 34 0,1 54-1,17 53 1,-70 34-1,-18-16 1,-71-19 0,-17-34-1,35-1 1</inkml:trace>
  <inkml:trace contextRef="#ctx0" brushRef="#br0" timeOffset="205588.374">6844 12400 0,'0'-18'0,"0"36"0,0-53 16,0 17 0,-53 18-1,-18 53 1,-17 0-1,53-18 1,35 36 0,88-53-1,0-18 1,-17-36 15,-36-34-15,-35-1-1,0 36 1,0 52 0,0 54-1,0 17 1,53-17 0,-35-36-1,35 0 1,-18-35-1</inkml:trace>
  <inkml:trace contextRef="#ctx0" brushRef="#br0" timeOffset="205839.252">7355 12118 0,'0'0'0,"0"-71"16,0 1-1,0 52 1,0 71 0,-17 71-1,-1 34 1,0-17 0,18 1-1,0-90 1,-35-34-1</inkml:trace>
  <inkml:trace contextRef="#ctx0" brushRef="#br0" timeOffset="206038.016">7108 12400 0,'0'0'0,"-35"-18"0,0-34 31,35 34-16,35 18 1,53-18 0,18 1-1,18-19 1,-71-17-16</inkml:trace>
  <inkml:trace contextRef="#ctx0" brushRef="#br0" timeOffset="206388.274">7549 12012 0,'0'18'31,"0"-36"-31,-17 124 16,-1-71-16,18 53 15,-17 36 1,17-18 0,0-53-1,0-36 16,17-52-15,36-36 0,18-34-1,-1 52 1,18 70 0,-17 71-1,-53 36 1,-18-36-1,-53-17 1,17-54 0,36-34-1</inkml:trace>
  <inkml:trace contextRef="#ctx0" brushRef="#br0" timeOffset="206986.007">8572 12171 0,'18'0'15,"17"0"1,36-53 0,-36 35-16,18-70 15,-35 0 1,-36 35 0,-52 53-1,-54 35 1,36 53 15,70 18-15,71-18-1,53-35 1,-18-17 0,-52-36-16,-1 0 15,-35 17 1,-71 19-1,-88 34 1,54 18 0,52-17-1,35-1 1,71-34 0,53-1-1,17-35 16,18-18-31,-17-35 16</inkml:trace>
  <inkml:trace contextRef="#ctx0" brushRef="#br0" timeOffset="207219.569">9313 12259 0,'0'0'16,"-35"-18"-1,17 36 1,-17 35 0,-18 35-1,-17 18 1,17-35 0,0-19-1,53-34 1,0-36-1</inkml:trace>
  <inkml:trace contextRef="#ctx0" brushRef="#br0" timeOffset="207386.875">9066 12382 0,'-17'106'16,"34"-212"-16,-17 89 0,18-1 16,-18 71 15,0-18-31,18 18 15,17 36 1,35-1 0,-17-71-1</inkml:trace>
  <inkml:trace contextRef="#ctx0" brushRef="#br0" timeOffset="207686.042">9560 12365 0,'0'-53'32,"0"106"-32,-17-106 15,-19 88 1,19 36 0,-1 52-1,0 18 1,1-17-1,-1-1 1,-17-17 0,17-18-1,1-70 1,-1-71 0,18 18-1</inkml:trace>
  <inkml:trace contextRef="#ctx0" brushRef="#br0" timeOffset="207918.47">9543 12365 0,'0'0'15,"0"-35"-15,17-36 16,1 0 0,52 89-1,1 53 1,0 34-1,-71 1 1,-36-35 0,-87 17-1,52-70 1,54-18-16</inkml:trace>
  <inkml:trace contextRef="#ctx0" brushRef="#br0" timeOffset="208234.198">9842 12453 0,'0'0'0,"18"0"15,0 0 1,35 18 0,-18 35-1,-35 0 1,0 35-1,-18-35 1,1-36 0,-1-87 15,18 17-15,18 35-16,17-52 15,53-107 1,-53 124-1,18-17 1</inkml:trace>
  <inkml:trace contextRef="#ctx0" brushRef="#br0" timeOffset="208583.957">10301 12471 0,'0'0'0,"18"0"47,-18-18-32,35-17 1,-35-18 0,0 0-1,-18 35 1,-17 36-1,0 52 1,17 19 0,18-54-1,0 53 1,0-17 0,35-18-1,18-36 1,-35-17-16</inkml:trace>
  <inkml:trace contextRef="#ctx0" brushRef="#br0" timeOffset="208899.421">10672 12382 0,'17'-52'16,"-34"104"-16,34-140 15,-17 71-15,0-1 16,-17 53-1,-1 18 1,0 18 0,18-1 15,0 1-15,0-18-1,0-18 1,-17 0-1,-36-17 1,0-18 0,-18 0-1,54 0-15</inkml:trace>
  <inkml:trace contextRef="#ctx0" brushRef="#br0" timeOffset="209282.942">11024 12347 0,'0'0'16,"36"-53"-1,-19 36-15,1-1 0,-18-17 32,-88 70-1,52 0-16,-17 36 1,36-1 0,17 1-1,0-18 1,35-18 0,-35 18-1,0-35 1,-35-1-1,-36 1 1,54-18-16,-54 0 16,36 0-1</inkml:trace>
  <inkml:trace contextRef="#ctx0" brushRef="#br0" timeOffset="209482.647">11165 12471 0,'0'0'0,"36"-18"16,-1 18-1,-35 18 1,0 35 0,-35 0-1,-1-18 1,19-18-1,-19-17 1</inkml:trace>
  <inkml:trace contextRef="#ctx0" brushRef="#br0" timeOffset="209648.535">11289 12188 0,'0'0'16,"18"-52"-16,-18-54 15,0 70 1,0 19 0,0 52-1</inkml:trace>
  <inkml:trace contextRef="#ctx0" brushRef="#br0" timeOffset="209980.69">11747 12347 0,'-17'0'31,"-1"18"-31,-35-1 16,-35 36-1,0 18 1,53 0-1,52-1 1,71-35 0,18-35-1,-18-35 1,-35-35 0,-35-36-1,-18 0 1,0 35-1,-18 54 1</inkml:trace>
  <inkml:trace contextRef="#ctx0" brushRef="#br0" timeOffset="210314.624">11942 12612 0,'0'0'0,"17"0"15,18 0 1,-35-35 0,18-18-1,0-36 1,-1-16 0,36 34-1,18 53 1,-1 89-1,-17 17 1,-35 18 0,-18-18-1,-53-17 1,18-71 15,17 0-31</inkml:trace>
  <inkml:trace contextRef="#ctx0" brushRef="#br0" timeOffset="210829.422">12330 11783 0,'0'0'16,"0"-18"-16,35 0 47,-18 18-47,72 0 31,-54 0-31,53 0 15,71-17 1,-89-1 0,-34 1-1,-54 34 17,0 1-17,1 17 1,-18 36-1,-1-18 1,19 17 0,-1-35-1,0-17-15,1-18 16,-19 0 0,19-18 15,17-17-31</inkml:trace>
  <inkml:trace contextRef="#ctx0" brushRef="#br0" timeOffset="211695.601">12435 11712 0,'-17'0'16,"17"-17"-1,17 17 17,1 0-1,0 0-16,17 0 1,-17 17 0,17 1-1,0 17 1,0 18 0,-17 18-1,-18-54 1,0 54-1,0 17 1,0-17 0,-18-1-1,1 54 1,-1-19 0,1-16-1,-36-1 1,17-18-1,-17 1 1,18-1 0,-18-17-1,0 18 1,-17-18 0,-1 0-1,-17 0 16,0 17-15,35-52 0,18 0-1,-18-18 1,-18-18 0,36-35-1,35 18-15</inkml:trace>
  <inkml:trace contextRef="#ctx0" brushRef="#br0" timeOffset="212644.124">13547 11677 0,'0'-18'31,"-18"18"16,0 0-47,-52 0 16,-1 0-1,18 0 1,36 0-1,-19 0-15,19 0 32,17 18-17,-18 17 1,18 18 0,0 18-1,-53 87 1,18-34-1,-36 35 1,1-18 0,17 0-1,0-35 1,53-18 0,0-18-1,53-17 1,0-35-1,17-18 17,19-35-17,-54 17-15</inkml:trace>
  <inkml:trace contextRef="#ctx0" brushRef="#br0" timeOffset="213343.006">13688 11783 0,'0'0'16,"0"-18"-16,0 0 0,0-17 31,0 53 1,0 35-17,-36 35 1,1 53-1,0 18 1,-18-18 0,18-18-1,-1-52 1,36-53-16,-17-18 16,17-18-1,0-53 1,17 54-1</inkml:trace>
  <inkml:trace contextRef="#ctx0" brushRef="#br0" timeOffset="213592.176">13635 11783 0,'17'-36'16,"-34"72"-16,34-89 0,19 0 15,17 35 1,35 36-1,0 52 1,-53 1 0,-88 53-1,-17-36 1,17-53 0,-35 0-1,35 1 1,35-19-1</inkml:trace>
  <inkml:trace contextRef="#ctx0" brushRef="#br0" timeOffset="213942.013">13917 12241 0,'-18'0'31,"1"18"-15,-18 35 0,-1 17-1,36 1 1,36-36 0,34-17-1,1-18 1,-18-53-1,-18-53 1,-18 0 15,-17 53-31,-35-17 16,0 35 0,-36 70-1,71 0-15</inkml:trace>
  <inkml:trace contextRef="#ctx0" brushRef="#br0" timeOffset="214325.016">14570 12153 0,'0'0'0,"17"-17"0,1-19 16,-18 1-1,-35 35 1,-18 0 15,-18 18-15,36 35 0,35 17-1,18 18 1,35 18-1,-36-53 1,-17-18 0,-17 1-1,-54-36 1,-17 0 0,0 0-1,52-18 1</inkml:trace>
  <inkml:trace contextRef="#ctx0" brushRef="#br0" timeOffset="214525.113">14728 12277 0,'0'0'0,"18"0"16,0 0-1,-18 17 1,-18 36-1,0 0 1,1-18 0,-18-17-1,17-18-15</inkml:trace>
  <inkml:trace contextRef="#ctx0" brushRef="#br0" timeOffset="214676.822">14746 12083 0,'53'-141'16,"-159"423"-16,159-423 0,0-53 16,-35 158-16,-18 19 15,0 34 17,0 19-17</inkml:trace>
  <inkml:trace contextRef="#ctx0" brushRef="#br0" timeOffset="-214356.688">15187 11853 0,'0'0'0,"0"-17"15,18-1-15,-18 0 16,0 36 15,17 35-15,-17 53-1,-17 0 1,-19 17 0,-16-17-1,34 0 1,18-53-1,35 0 1,18-53 0,-35 0-16,35-36 15</inkml:trace>
  <inkml:trace contextRef="#ctx0" brushRef="#br0" timeOffset="-214189.757">15275 12188 0,'-17'-17'0,"34"34"0,-52-52 16,17 35-1,36 0 1,53 0 0,-19-35-1</inkml:trace>
  <inkml:trace contextRef="#ctx0" brushRef="#br0" timeOffset="-214039.753">15540 12083 0,'0'17'0,"0"-34"0,0 87 15,0 1 1,-18-1 15,-17-17-15,17-35-16</inkml:trace>
  <inkml:trace contextRef="#ctx0" brushRef="#br0" timeOffset="-213891.581">15557 11924 0,'0'0'0,"18"-71"15,0 1 1,-18 52-1,0 36 1</inkml:trace>
  <inkml:trace contextRef="#ctx0" brushRef="#br0" timeOffset="-213157.135">15840 12012 0,'0'0'0,"0"-18"16,0-17-1,0 18 1,0 34 109,0 1-109,0-1-1,0 1 1,0 0-1,-18 17 1,0 0 0,1 18-1,-1-35-15,1 35 16,-1 0 0,18 0-1,0-36 1,18-17 46,-1 0-46,1 0-16,-1 0 16,1 0-1,17-17 1,-17-1-16,35-17 15,17-36 1,-17-17 0,-35-36-1,-53 36 1,-36 35 0,-35 36-1,18 17 1,71 17-1</inkml:trace>
  <inkml:trace contextRef="#ctx0" brushRef="#br0" timeOffset="-212742.045">16069 12153 0,'0'0'0,"18"18"15,-18 35 1,0-18 0,0 0-1,0-52 17,0-19-17,0-34 1,0-36-1,17 71-15,19-18 16,87 0 0,-35 88-1,-17 53 1,-36 36 0,-35-36-1,-35 0 16,-18-17-15,18-54 0,17-17-16</inkml:trace>
  <inkml:trace contextRef="#ctx0" brushRef="#br0" timeOffset="-212492.708">16651 12453 0,'0'0'0,"-35"0"15,17 0 1,36 0 15,17 0-15,53 0 15,-17-18-15,-1-17-16</inkml:trace>
  <inkml:trace contextRef="#ctx0" brushRef="#br0" timeOffset="-211993.645">17074 11871 0,'0'0'0,"-17"-18"0,-18-35 16,17 0 15,18 71 0,18 0-15,-1 17-1,1 0-15,35 89 16,0-18 0,-18 35-1,-17-35 1,-18-54-1,17-52 1,18-35 0,1-53-1,17-53 1,35-35 0,-18 52-1,-34 53 1,-19 54 15,1 17-15,-18 35-16</inkml:trace>
  <inkml:trace contextRef="#ctx0" brushRef="#br0" timeOffset="-211528.973">17780 11994 0,'0'0'0,"0"-17"15,-18-1 1,-35 18 0,-35 53-1,0 18 1,35-1-1,53 1 1,53-18 15,-18-53-31,36 0 16,-18-53 0,-18-35-1,0 17 1,-35 36-1,0 52 1,-17 54 0,-1 17-1,36 0 1,17-17 0,0-36-1,1-35 1,-1-18-1</inkml:trace>
  <inkml:trace contextRef="#ctx0" brushRef="#br0" timeOffset="-211211.328">18186 11659 0,'0'-35'0,"0"70"0,0-88 0,0 18 15,-18 17 1,0 36 0,-35 35-1,36 35 1,-18 36 0,-1 17-1,1 0 1,17-18-1,1-34 17,34-19-17,19-52 1,34-36-16</inkml:trace>
  <inkml:trace contextRef="#ctx0" brushRef="#br0" timeOffset="-210579.427">18292 12083 0,'0'-36'0,"0"19"0,0-19 16,0 19-1,-18 211-15,18-371 16,18 266-16,-71-107 16,35 106-1,18-17 1,18-18-1,-18-36-15,35-17 16,18-17 15,0-54-15,-18-17 0,-17 0-1,-1 70 1,-17 36-1,-17 35 1,17 17 0,17 1-1,19-18 1,16-36 0,54-34-1,-35-36 1,-18-35-1,-18 17 1,-17-35 15,-18 53-15,-53 36 0,17 70-1,-16 70 1,34-17-1,18-18 1,53-17 0,17-54-1,36-34 1</inkml:trace>
  <inkml:trace contextRef="#ctx0" brushRef="#br0" timeOffset="-210013.217">19103 11536 0,'0'0'0,"-35"0"16,17 0 0,36-18 15,52 18-15,18 0-1,-52-17-15,34-1 16,54-17-1,-71 17 1,-36 18 0,-34 18 31,-19 17-32,19-17-15,-19 52 16,19-35-16,-19 54 15,-16 87 1,-1 53 0,0 18-1,17-35 1,19-36 0,-124-52-1,-71-107 1,-70-87-1,88 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9:53:00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758 0,'0'0'0,"-17"0"0,17 18 15,-36-18 1,19 18 0,17-36 46,0 0-62,0 1 16,0-1-16,17-70 15,-17 53-15,0-36 16,0-35 0,-17 89-1,-54 34 1,-17 36-1,17 0 17,54 53-17,34-53 1,124 70 0,-17-34-1,-36-1 1,-70 0-1,-71-17 1,-141-1 0,-18-52-1,53-18 1,89 0 0,52-53-1,106 0 1,54-18-1,-107 36-15</inkml:trace>
  <inkml:trace contextRef="#ctx0" brushRef="#br0" timeOffset="565.026">1217 935 0,'0'17'47,"0"1"-47,0 0 16,0-1-1,35 1 1,-17-18-16,0 0 16,70 0-1,-35-35 1,-18-36-1,-35 1 17,0 34-17,0 19 1,-35 70 0,-1 35-1,36 53 1,0 18-1,18 52 1,-18-17 0,0-35-1,0-71 1,-35-35 0,-18-53-1,0-35 1,35-71-1,18-35 1,53-106 15,18 106-15,35 18 0,-71 87-16</inkml:trace>
  <inkml:trace contextRef="#ctx0" brushRef="#br0" timeOffset="980.97">1870 1005 0,'-18'18'16,"18"0"0,0-1-1,0 1-15,0 17 16,0 1-1,0-54 32,0 0-31,-18-52 0,18 52-16,0-70 15,53 35 1,0 35-1,71 36 1,-36 35 0,-18 35-1,-34-17 1,-36 34 0,-36-69-1,36-19 1,0-34-1</inkml:trace>
  <inkml:trace contextRef="#ctx0" brushRef="#br0" timeOffset="1280.199">2628 970 0,'0'0'0,"0"-18"16,0 1-1,0-1 1,-17 18 0,-19 0-1,19 0-15,-36 35 16,0 36 0,35 0-1,36 17 1,52-35-1,19-18 1,16-53 0</inkml:trace>
  <inkml:trace contextRef="#ctx0" brushRef="#br0" timeOffset="1764.425">3016 459 0,'0'0'0,"-17"-18"16,-1-17-1,0 105 17,18-34-32,-17 87 15,-1 18 1,18-70-1,0 52 1,0-35 0,0-17 15,0-53-15,18-36-1,-1-35 1,19-35-1,17 17 1,17 36 0,1 53-1,-18 52 1,-36 1 0,-17 17-1,-17-35 1,-19-18-1,19-17 1,17-71 0</inkml:trace>
  <inkml:trace contextRef="#ctx0" brushRef="#br0" timeOffset="2081.132">3440 935 0,'35'35'16,"-18"-17"-16,1 35 15,-18 0 1,0-18 0,0-17-1,-18-18 16,18-18-31,-17-35 16,17-18 0,17-34-1,19 34 1,-19 53 0,1 1-1,-18-1 1</inkml:trace>
  <inkml:trace contextRef="#ctx0" brushRef="#br0" timeOffset="2428.312">3951 829 0,'-18'18'15,"-17"17"1,-18 18-1,18 17 1,35 19 0,0-72-16,53 36 15,17-35 1,-17-18 15,0-35-15,-17-36-1,-36-35 1,-18 0 0,-17 71-1,-18 35 1,17 0-16</inkml:trace>
  <inkml:trace contextRef="#ctx0" brushRef="#br0" timeOffset="2861.138">4216 1129 0,'0'18'15,"0"-36"16,-18 0-15,-17-17 0,35-36-1,0-17 1,35 0 0,36 53-1,17 35 1,-18 70-1,1 1 1,-53 17 0,-18-17-1,0-54-15,0 36 16,0-35-16,0-1 31,0-52 0,0 18-31</inkml:trace>
  <inkml:trace contextRef="#ctx0" brushRef="#br0" timeOffset="3043.069">4657 900 0,'0'0'0,"0"17"31,0 36-15,0 0-1,0-18 1,0 1 0,0-19-1</inkml:trace>
  <inkml:trace contextRef="#ctx0" brushRef="#br0" timeOffset="3192.778">4639 723 0,'0'0'0,"0"-88"16,0 53-1,-18 35 1</inkml:trace>
  <inkml:trace contextRef="#ctx0" brushRef="#br0" timeOffset="3727.649">5115 900 0,'0'0'0,"0"-18"15,-17 18 17,34 0-17,1 0 1,35-18 0,-18 18-16,89-17 15,-36 17 1,-53 0-1,-35 17 17,-53 36-17,18-35-15,-36 52 16,-17 1 0,18 0-1,52-19 16,18 1-15,35-35 0,53-18-1,18 0 1,0-53 0,-18 0-1,0 0 1,-35 18-16</inkml:trace>
  <inkml:trace contextRef="#ctx0" brushRef="#br0" timeOffset="4176.319">5909 917 0,'0'0'0,"18"-17"0,-18-1 0,0 0 15,0 1 16,-53 17-15,-18 17 0,-17 36-1,35 18 1,35-1 0,36-52-16,17 17 15,71-17 1,-35-36-1,-36-35 1,0-17 0,-35-1-1,0 54 1,0 34 0,0 54-1,0-1 1,36 1 15,-19-36-15,-17-17-16,35-18 15,-17-18 1,-18 1-16</inkml:trace>
  <inkml:trace contextRef="#ctx0" brushRef="#br0" timeOffset="4508.803">6332 476 0,'0'0'0,"0"-35"0,0-53 15,0 52 1,0 89 31,0-35-47,0 17 0,-17 142 31,-1-36-15,0-35-1,18-1 1,0-16 0,0-19-1,53-17 1,18-53-1,-1-35 1,-34 0 0</inkml:trace>
  <inkml:trace contextRef="#ctx0" brushRef="#br0" timeOffset="4692.058">6421 794 0,'0'0'0,"-36"0"0,-34 0 31,52 0-15,53-18-1,54 18 1,-1-35 0,-53 17-16</inkml:trace>
  <inkml:trace contextRef="#ctx0" brushRef="#br0" timeOffset="4874.163">6932 688 0,'18'0'0,"-36"0"0,36 18 16,-18-1-1,0 1-15,-36 17 16,19 36 0,-1-18-1,1-18 1,-1-35 15</inkml:trace>
  <inkml:trace contextRef="#ctx0" brushRef="#br0" timeOffset="5024.683">6897 564 0,'0'0'15,"17"-52"-15,-17-72 16,0 71-1,0 35-15,-17 18 16,-1 18 0,18 0-1</inkml:trace>
  <inkml:trace contextRef="#ctx0" brushRef="#br0" timeOffset="5374.11">7250 653 0,'-18'0'0,"0"17"15,-17 19 1,0 16 0,-1 19-1,36-36-15,0 36 16,53-36-1,18-17 1,-18-18 0,-36 0-16,1-36 15,17-69 1,-35-1 0,0 53-1,-17 18 1,-1 35-1,18 17 1</inkml:trace>
  <inkml:trace contextRef="#ctx0" brushRef="#br0" timeOffset="5691.152">7461 988 0,'0'0'15,"0"17"1,0-70 15,0 18-15,0-35-1,36-54 1,16 36 0,37 53-1,-1 88 1,-18 52-1,-52 1 1,-18-18 15,-35-17-15,-36-18 0,18-35-16</inkml:trace>
  <inkml:trace contextRef="#ctx0" brushRef="#br0" timeOffset="9750.382">653 1570 0,'0'0'0,"0"-18"16,-18 18 0,0 0-16,-17 0 15,17 0 1,18 18 15,18-18 0,17 17-15,54-17 0,16 18-1,1 0 1,-18-18-1,1 0 1</inkml:trace>
  <inkml:trace contextRef="#ctx0" brushRef="#br0" timeOffset="10781.84">1887 1676 0,'0'0'0,"-17"0"16,-19 0-1,-16 0 1,34-18 0,53 18 31,-17 0-47,17 0 0,36 0 15,70 0 16,88 18-31,18-1 32,18 1-17,158 17 1,-35-35 0,-18 0-1,-158 0 1,106 0-1,-1 0 1,36 0 0,105 0-1,-140 0 1,-18 0 0,-36 0-1,-34 0 1,105 0 15,-176 0-15,88 0-1,-36 0 1,-34 0 0,34 0-1,-123 0 1,89-17-1,-89 17 1,-53-18 0,-17 18-1,0 0 1,-36-18 62,0 18-78,1-17 16,-36-1-16,35 18 15</inkml:trace>
  <inkml:trace contextRef="#ctx0" brushRef="#br0" timeOffset="59088.065">635 2275 0,'0'-17'16,"0"34"-16,-18-52 0,1 17 15,17 1 1,-18 17 0,0 0 31,1 0-32,-1 0-15</inkml:trace>
  <inkml:trace contextRef="#ctx0" brushRef="#br0" timeOffset="59723.736">529 2505 0,'0'0'0,"0"-18"0,0 0 16,-17-17-1,17 18 1,0 34 47,0 1-63,0-1 15,0 19 1,0 34-1,-18 18 1,0-17 0,1-36-1,17 1 1,0-54 15,0 0-31,0-17 16,0 0-16,35-71 15,-17-18 1,-1 54 0,-17 17-1,0 71 32,0-1-16</inkml:trace>
  <inkml:trace contextRef="#ctx0" brushRef="#br0" timeOffset="60319.242">617 2187 0,'0'0'0,"-17"0"0,-1-17 31,18 34 0,0 1-15,35-1 0,18 54-1,35 17 1,18 0 0,-18 1-1,1-19 1,-54-70-16,18 18 15,-35-1 1,-1-17 0,-34 18 15,-36 17 0,-18 71-15,-35 0-1,-17 35 1,-36-35 0,53-35-1,18-19 1,70-52 0,36-35-1</inkml:trace>
  <inkml:trace contextRef="#ctx0" brushRef="#br0" timeOffset="61169.11">1905 2575 0,'0'18'31,"0"0"-15,-18 17 0,1 71-1,-1-18 1,0 0-1,1-17 1,17-54 0,0-52-1,0 17 1</inkml:trace>
  <inkml:trace contextRef="#ctx0" brushRef="#br0" timeOffset="61275.971">1940 2381 0,'0'-53'16,"0"106"-16,-17-123 16,34 70-1</inkml:trace>
  <inkml:trace contextRef="#ctx0" brushRef="#br0" timeOffset="61801.215">2293 2981 0,'0'18'15,"0"-36"-15,-18 36 32,18-36-32,-35-35 15,17 18 1,18-71-1,0 53 1,53-18 0,0 54-1,18 87 1,-18 19 0,-18 16-1,-35-69 1,0-72 15,18-34-15,17-36-1,18 18 1,17 70 0,-17 89-1,-17 17 1,-36 18 15,0-18-15,0-70-16,0 35 15,-18-53 1</inkml:trace>
  <inkml:trace contextRef="#ctx0" brushRef="#br0" timeOffset="62083.402">3034 2681 0,'0'0'0,"0"-35"16,0 52 15,-18 1-31,1 35 16,-1 70-1,18-70-15,-18 89 16,18-1 15,-17-36-15,-1-52-1,0 18 1,1-53 0,-1-54-1,18-17 1</inkml:trace>
  <inkml:trace contextRef="#ctx0" brushRef="#br0" timeOffset="62317.212">2963 2699 0,'0'-88'0,"0"176"0,0-229 16,36 123 0,34 53-1,1 71 16,-36 35-31,-53-35 32,-87 0-17,52-88 1,-36-1 0,72-17-16</inkml:trace>
  <inkml:trace contextRef="#ctx0" brushRef="#br0" timeOffset="62814.916">3369 2328 0,'0'0'0,"0"-35"16,0 0-1,0 17 1,0 53 31,0 18-32,0 53 1,-18 35 0,1 18-1,17-18 1,0-88-16,35 53 15,18-53 1,53-36 0,-36-17-1,36-52 1,0-54 0,-35 17-1,-54 37 1,-34 52-1,-19 52 17,1 1-17,35 0 1,0 0 0</inkml:trace>
  <inkml:trace contextRef="#ctx0" brushRef="#br0" timeOffset="62965.006">3933 2575 0,'0'0'0,"0"-70"15,0 17 1,-17 35 0,17 53-1</inkml:trace>
  <inkml:trace contextRef="#ctx0" brushRef="#br0" timeOffset="63249.036">4392 2734 0,'-18'-35'31,"-34"17"-16,-1 18 1,-18 53 0,0 18-1,36 17 1,35 0 0,53-17-1,-35-54-15,35 1 16,88-18-1,-53-53 1</inkml:trace>
  <inkml:trace contextRef="#ctx0" brushRef="#br0" timeOffset="63414.308">4604 2840 0,'0'0'16,"17"-71"0,-17 54-1,-17 52 1,-19 18-1,36 0 1,0 17 0,0-17-1,0-35 1</inkml:trace>
  <inkml:trace contextRef="#ctx0" brushRef="#br0" timeOffset="63565.014">4604 2469 0,'0'-35'16,"0"70"-16,-18-123 0,0 53 31,1 53-15,17 17-16</inkml:trace>
  <inkml:trace contextRef="#ctx0" brushRef="#br0" timeOffset="64014.205">5009 2364 0,'0'0'0,"-17"-36"32,17 54-1,0 0-16,0 17-15,0 88 16,0 36 0,0-18-1,-18-17 1,1-54 0,-1 36-1,53-71 1,18-35-1,53-35 1,-71 0 0</inkml:trace>
  <inkml:trace contextRef="#ctx0" brushRef="#br0" timeOffset="64164.402">5186 2752 0,'0'0'0,"-35"0"0,-36 0 15,36 0 1,105-18 15,-34 18-31,52-35 16</inkml:trace>
  <inkml:trace contextRef="#ctx0" brushRef="#br0" timeOffset="64897.943">5997 2469 0,'0'0'0,"-17"0"0,-19 0 16,1 53 0,17 18-1,-17 52 17,35-70-32,0 18 15,18 52 1,35-87-1,0-54 1,-1-53 0,1-34-1,-17 16 1,-36 72 0,17 52-1,1 36 1,35-1-1,17-17 1,19-53 0,34-53 15,-70-70-15,0-36-1,-53 18 1,-71 53-1,-17 70 1,35 36 0,36 35-16</inkml:trace>
  <inkml:trace contextRef="#ctx0" brushRef="#br0" timeOffset="65478.916">6862 2681 0,'0'0'16,"-18"-18"-16,-53 18 15,-35 36 17,1 34-17,69-17 1,36 35-1,89-52 1,16-36 0,-34-36-1,-18-34 1,-53 17 0,0 35-1,-35 18 1,17 53-1,36 0 1,35 0 0,35-18-1,18-35 1,-18-35 15,-35-18-15,-18-53-1,-35 36 1,0 34 0,-18 36-1,1 89 1,-1-1 0,18-18-1,0-17 1,18-53-1</inkml:trace>
  <inkml:trace contextRef="#ctx0" brushRef="#br0" timeOffset="65644.784">7267 2469 0,'0'-35'0,"0"70"0,0-105 0,-17-18 31,-19 52-16,19 36 1,-1 18 0,18 0-16</inkml:trace>
  <inkml:trace contextRef="#ctx0" brushRef="#br0" timeOffset="65961.251">7549 2275 0,'0'0'0,"0"-17"0,0-1 16,18 0-1,-18 54 32,0 17-31,0 0-16,-18 88 15,-17 17 1,0 1 0,17-35-1,18-54 1,18-17 0,35-70-1,-18-19-15</inkml:trace>
  <inkml:trace contextRef="#ctx0" brushRef="#br0" timeOffset="66094.071">7673 2716 0,'-18'-17'0,"36"34"0,-53-52 0,-18-35 15,53 17 1,17 35 0,72-17 15,-1 17-31</inkml:trace>
  <inkml:trace contextRef="#ctx0" brushRef="#br0" timeOffset="67158.863">317 4445 0,'0'0'0,"-17"0"0,-18-18 16,35 1 0,17-19-1,54 19 16,-1 17-15,-17 35 0,-35 18-1,-89 35 1,-17-17 0,-18-18-1,53-53 1,36 0-1,17-36 1,17-17 0,19 36-1,17 34 1,-1 72 0,-16-36 15,17 17-31,17-35 31,1-35-15,-18-53-1,-36 36-15</inkml:trace>
  <inkml:trace contextRef="#ctx0" brushRef="#br0" timeOffset="67376.091">617 3951 0,'0'0'16,"-35"-18"15,53 36-31,35 35 16,17 35-1,18 0 1,1-17 15,-54-53-31,18-1 0</inkml:trace>
  <inkml:trace contextRef="#ctx0" brushRef="#br0" timeOffset="67592.749">1058 4304 0,'-17'18'32,"-1"-18"-17,-17 17 1,17 1-16,-52 70 15,-1 18 1,-17 17 0,17 1-1,18-18 1,18-53 0,53-89 15</inkml:trace>
  <inkml:trace contextRef="#ctx0" brushRef="#br0" timeOffset="68291.391">1658 4216 0,'0'0'0,"35"0"31,-17 0-31,35-36 16,17-17-1,-52 1 1,0-19-1,-89 36 1,-70 70 0,35 53-1,53 0 1,71-17 0,88-18-1,-36-18 1,36-17 15,-106-1-15,-53 1-1,-35 35 1,0 18 0,17-1-1,36 1 1,35-1-1,53-35 1,70-35 0,1-17-1,35-54 1</inkml:trace>
  <inkml:trace contextRef="#ctx0" brushRef="#br0" timeOffset="68574.324">2452 4286 0,'0'0'0,"0"-17"0,-35 17 31,17 0-31,0 0 16,-17 17-1,0 1 1,-1 17-1,-17 18 1,36-35-16,-36 17 16,-35 53-1,17-35 1,54-18 0</inkml:trace>
  <inkml:trace contextRef="#ctx0" brushRef="#br0" timeOffset="68756.994">2152 4427 0,'0'0'0,"18"-35"15,-1 17 1,-17 89 15,0-18-15,35 17-1,1 1 1,-19-53-16</inkml:trace>
  <inkml:trace contextRef="#ctx0" brushRef="#br0" timeOffset="69041.334">2628 4410 0,'0'0'0,"18"-18"0,-18-52 15,0 52 1,0 36 15,-35 52-31,-1 54 32,19 17-17,17 17 1,0 1-1,0-35 1,-36-54 0,19-70-1,17-17-15,-36-54 16</inkml:trace>
  <inkml:trace contextRef="#ctx0" brushRef="#br0" timeOffset="69273.615">2593 4357 0,'0'0'0,"0"-35"0,35-18 16,36 70 15,-18 36-15,0 18-1,-53 17 1,-53-18-1,-36 1 1,72-71-16,-71 18 16,70-18-16</inkml:trace>
  <inkml:trace contextRef="#ctx0" brushRef="#br0" timeOffset="69621.345">2946 4004 0,'0'0'0,"0"-18"0,0-35 31,17 36-15,-17 34 15,0 19-31,0 34 15,0 54 1,0 17 0,0-53-1,0 36 1,0-1 0,18-70-1,17-53 1,53-18-1,-17-35 1</inkml:trace>
  <inkml:trace contextRef="#ctx0" brushRef="#br0" timeOffset="69771.65">3298 4498 0,'53'-53'15,"-158"176"1,157-193-16,1-1 0,-53 54 16,-17 17-1,-36 35 1,18 18-1,35 0 1,0-18 0</inkml:trace>
  <inkml:trace contextRef="#ctx0" brushRef="#br0" timeOffset="69907.872">3422 4251 0,'0'-18'0,"0"36"0,0-53 16,0-1-16,-18 36 31</inkml:trace>
  <inkml:trace contextRef="#ctx0" brushRef="#br0" timeOffset="70386.989">3775 4322 0,'17'0'0,"-17"-18"16,-17 18 0,-1 0-1,-70 53 1,17-18-1,54-17-15,-54 52 16,36 1 0,35-36-1,53 18 17,88-18-17,0-52 1,0-54-1,0-17 1,-70 17 0,-36 18-1,-70 36 1,17 52 0,-35 0-1,53 36 1,0-36-1,0-17 1,18-18 0</inkml:trace>
  <inkml:trace contextRef="#ctx0" brushRef="#br0" timeOffset="70536.847">4233 4163 0,'0'-36'0,"0"72"0,-17-107 15,17 36-15,-36 0 16,19 17 0,-1 18-1</inkml:trace>
  <inkml:trace contextRef="#ctx0" brushRef="#br0" timeOffset="70853.1">4480 3951 0,'0'-18'15,"0"36"-15,18-53 0,-18 52 32,0 1-17,0 0-15,0 17 16,-18 71-1,1 17 1,-19 1 0,1-18-1,17-18 1,18-35 0,36-53-1,17-18 1</inkml:trace>
  <inkml:trace contextRef="#ctx0" brushRef="#br0" timeOffset="70986.033">4551 4339 0,'-35'-35'0,"70"70"0,-123-105 16,141 70 31,52-36-32,-87 36-15</inkml:trace>
  <inkml:trace contextRef="#ctx0" brushRef="#br0" timeOffset="71834.902">5574 4145 0,'0'0'0,"0"-35"15,-18 17 1,-35 53 0,-17 36 15,34 35-16,36-18 1,53-17 0,36-36-1,-19-53 1,18-52 0,-35-18-1,-35 35 1,-18 35-1,-18 53 1,1 36 0,52 17-1,53-35 1,0-53 0,-17 0-1,-18-71 16,-18-34-15,-35-37 0,-18 19-1,-17 70 1,17 71 0,18 17-1,0-17-15</inkml:trace>
  <inkml:trace contextRef="#ctx0" brushRef="#br0" timeOffset="72401.555">6332 4269 0,'0'0'0,"0"-18"0,-17 18 16,-19 0-1,1 0 1,-35 35-1,17 18 1,53 0 0,53-18-1,0-17 1,35-18 0,-71-18-16,19-17 15,-36-35 1,0 34-1,0 54 17,17 35-17,36 0 1,-18-36-16,18 1 16,53 0-1,-18-18 1,1-53 15,-36-18-15,-36-35-1,-17 53 1,-17 53 0,-36 36-1,35 17 1,18 17-1,0 18 1,0-70 0</inkml:trace>
  <inkml:trace contextRef="#ctx0" brushRef="#br0" timeOffset="72550.689">6809 4022 0,'0'0'0,"-18"-106"16,0 35 0,1 54-1,34 52 17</inkml:trace>
  <inkml:trace contextRef="#ctx0" brushRef="#br0" timeOffset="72933.814">7144 3739 0,'17'0'15,"-34"0"-15,52-17 0,-17-1 16,-18 36 15,0 17-15,0 71-1,0-71-15,0 53 16,-18 36 0,-17-1-1,-1-17 1,1-35-1,35-36-15,0 0 16,35-17 0,54-18-1,-1-71 1,-71 54-16</inkml:trace>
  <inkml:trace contextRef="#ctx0" brushRef="#br0" timeOffset="73066.187">7250 4075 0,'0'0'0,"-18"-18"16,106 18 15,-17-18-15,-54 18-16,19-17 0</inkml:trace>
  <inkml:trace contextRef="#ctx0" brushRef="#br0" timeOffset="80748.144">8079 2028 0,'-18'0'16,"0"0"15,1 0-15,-1 0 0,18-17 296,0-1-312</inkml:trace>
  <inkml:trace contextRef="#ctx0" brushRef="#br0" timeOffset="90439.712">8431 2593 0,'-17'0'0,"34"0"0,-70 0 16,36 0-16,-18 0 15,-18 0 1,35 0 0,0 0-1,1 0 1,-1 0-1,36 0 64,17 0-64,-17 18-15,70-18 16,88 17-1,1 1 1,-1-1 0,-123 1-16,70-18 15,-70 0 1,-35 0 0,-18 18-1,-18-18 32,18-18-31,-17 0-1,17-34 17,0 34-32</inkml:trace>
  <inkml:trace contextRef="#ctx0" brushRef="#br0" timeOffset="90890.952">9119 2381 0,'0'0'0,"-17"0"0,-19-17 15,1 17 1,35-18-1,18 71 32,17-35-47,53 34 32,-53-34-32,89 35 15,-53-18 1,-1-17-1,-70 0 1,-18-1 0,-105 36-1,-1 0 1,19 18 0,-19-1-1,36-17 1,35-35-1,53-1 1,35-34 0</inkml:trace>
  <inkml:trace contextRef="#ctx0" brushRef="#br0" timeOffset="-170110.639">9878 2240 0,'-36'18'31,"-16"-18"1,16 0-17,19 0 1,-1-18 0,18-17-1,53 0 1,-18 17-16,53 0 15,36 18 1,-36 18 0,-35 0-1,-35 34 1,-54 19 15,-105 88-15,35-18-1,53-18 1,53-17 0,18-35-1,53-36 1,17-35 0,0-18-1,-35-17 1,-35 17-1,-54 18 17,-17 36-17,18-1-15,-18 36 16,0 52 15,36 36-15,-1 35-1,-17 106 1,-1-159 0,-69 53-1,-19-106 1,-70-53 0,-53-35-1,53-53 1,106 0-1,159-35 1,-19 35-16</inkml:trace>
  <inkml:trace contextRef="#ctx0" brushRef="#br0" timeOffset="-168396.185">10654 2769 0,'-18'18'78,"18"0"-78,-17 34 16,-1 37 0,18-1-1,0-70-15,18 52 16,17-35 0,18-35-1,0-35 1,17-35 15,-34-36-15,-36 17-1,0 19 1,-36 52 0,-17 18-1,0 36 1,53-19-1</inkml:trace>
  <inkml:trace contextRef="#ctx0" brushRef="#br0" timeOffset="-168030.471">11465 2928 0,'0'18'32,"0"-1"-1,0-34 16,0-1-32,-17 0 1,-1 18 0,18-17-1,-18 17-15,1 0 16,-1 0 0,0 0-1</inkml:trace>
  <inkml:trace contextRef="#ctx0" brushRef="#br0" timeOffset="-167229.689">11942 2646 0,'0'0'0,"0"-18"16,17 1 15,1-1 16,-36 18-31,1 0-16,-19 0 15,-52 0 1,17 0-1,54 0-15,-1 0 16,18 18 15,0-1-15,0 18 0,0 1-1,0-19-15,0 54 16,-17 17-1,-19-17 17,19-18-17,17-18 1,17-35 15,54-35-15,17-18-1,0 17 1,-17 36 0,-36 53-1,-17 36 1,-18-54 0,0 0-16,-36 0 15,1 1 1,-18-36-1,0-18 17,53-35-32</inkml:trace>
  <inkml:trace contextRef="#ctx0" brushRef="#br0" timeOffset="-166731.874">12524 2734 0,'0'0'0,"0"-18"15,0-17 1,0 17 15,-18 18-15,-17 0 0,35 18-16,-36 0 15,19 52 1,17 18-1,17 1 1,19-19 0,-19 1-1,-17-36 1,-35 0 0,-18-35-1,-17 0 1,17 0-1,35-35 1,18 0 0</inkml:trace>
  <inkml:trace contextRef="#ctx0" brushRef="#br0" timeOffset="-166365.589">12806 2928 0,'0'-18'0,"0"36"0,17-36 15,1-17 1,17-18 0,-35 0-1,0 36 1,-17-1-1,-54 53 17,1 36-32,17 17 31,53-17-15,0-1-1,35-17 1,36-35-1,70-18 1,-36-53 0</inkml:trace>
  <inkml:trace contextRef="#ctx0" brushRef="#br0" timeOffset="-166132.785">13370 2769 0,'0'0'0,"18"-17"0,-18-19 16,0 19-1,-35 34 1,-36 54 0,18 35 15,36-71-31,-19 36 16,54 34-1,52-69 1,1-19-1,0-34 1</inkml:trace>
  <inkml:trace contextRef="#ctx0" brushRef="#br0" timeOffset="-165294.427">11342 2910 0,'17'0'62,"1"0"-46,0 0-1,-36-17 32,0 17-31,1 0-1,-1 0 1,1 0 0,34 0 31,1-18-32</inkml:trace>
  <inkml:trace contextRef="#ctx0" brushRef="#br0" timeOffset="-164397.602">11695 3193 0,'0'17'47,"17"-17"-31,1 0 15,-18 18-31,17-18 16,1 0 15,17 18-16,-17-18 1,0 0 0,-1 0-1,1 0 1,0 0 0,-1 0-1,1 0 1,0 0-1,-1 0 1,-17-18 0,0 0 46</inkml:trace>
  <inkml:trace contextRef="#ctx0" brushRef="#br0" timeOffset="-161206.498">10724 3704 0,'0'-17'15,"-17"17"-15,17-18 16,-18 18-1,1 53 17,-1 53-17,-17 17 17,35-88-32,-36 71 15,19-35 1,-1-1-1,0-52 1,18-71 15,18 0-15</inkml:trace>
  <inkml:trace contextRef="#ctx0" brushRef="#br0" timeOffset="-160941.87">10654 3704 0,'0'0'0,"35"-70"15,0 17 1,-17 53 0,17 0-16,36 0 15,-1 70 17,-70-17-17,-17 0 1,-54 0-1,-17 0 1,35-35 0,88-54 15,-17 19-31</inkml:trace>
  <inkml:trace contextRef="#ctx0" brushRef="#br0" timeOffset="-160624.667">11165 3687 0,'-17'0'31,"-1"17"-15,0 18 0,-17 36-1,35 0 1,0-54-16,35 18 15,36-35 1,17-17 0,-35-54-1,-35-17 1,-36-18 0,-17 53-1,-36 53 1,18 18-1,36 0 1</inkml:trace>
  <inkml:trace contextRef="#ctx0" brushRef="#br0" timeOffset="-160325.186">11712 3528 0,'0'0'0,"18"-18"15,-18-35 1,0 36 0,0 34-1,-35 36 1,-1 53 0,1 17-1,0-17 1,17 0-1,0-53 1,18-18 0,18-35-1,0-17 1</inkml:trace>
  <inkml:trace contextRef="#ctx0" brushRef="#br0" timeOffset="-160059.712">11871 3545 0,'18'-70'16,"-36"140"-16,36-193 16,-18 105-1,0 36 1,-18 17 0,0-17-16,1 52 15,-19 107 1,36-71-1,0-18 1,0-35 0,18-18-1,70-70 17,-70 17-32</inkml:trace>
  <inkml:trace contextRef="#ctx0" brushRef="#br0" timeOffset="-159909.566">12083 3775 0,'0'0'0,"0"-18"16,0 36 0,0 35-1,0-18 1,-18 18 0,18-36-1</inkml:trace>
  <inkml:trace contextRef="#ctx0" brushRef="#br0" timeOffset="-159492.458">12312 3933 0,'0'-17'15,"0"-1"1,0-52-1,0 34-15,35-69 16,-17 16 0,35 72-1,-18 70 1,-17 52 15,-18-16-15,0 16-1,0-69 1,17-36 0</inkml:trace>
  <inkml:trace contextRef="#ctx0" brushRef="#br0" timeOffset="-158976.466">12894 3563 0,'0'0'0,"-18"0"0,-35 0 15,-17 53 1,17 0 0,53-18-1,35-17 1,36-18 15,-1-35-15,-17-54-1,-35 19 1,-18 52 0,-18 36-1,-35 70 1,0 71 0,36 35-1,17 0 1,17 0-1,1-35 1,-18-54 0,-35-52-1,-36-70 1,-17-36 15,18-71-15,52-34-1,18 87-15,53-88 16,17 18 0,-52 106-16</inkml:trace>
  <inkml:trace contextRef="#ctx0" brushRef="#br0" timeOffset="-158397.471">12224 3440 0,'0'0'0,"-18"0"31,0 0-15,1 0 31,-1 0-32,1 0 17,34 0 14</inkml:trace>
  <inkml:trace contextRef="#ctx0" brushRef="#br0" timeOffset="-157545.076">13529 3510 0,'0'0'0,"0"-18"15,0 36 17,0 17-17,-18 1-15,1 52 16,17-53-16,-18 106 15,0-17 1,1-18 0,-1-54-1,18-69 17,0-1-32,0-70 15</inkml:trace>
  <inkml:trace contextRef="#ctx0" brushRef="#br0" timeOffset="-157312.36">13547 3563 0,'0'-35'16,"0"70"-16,35-176 15,0 106 1,0 35 0,18 35-1,-17 53 1,-19 18-1,-34-18 1,-19-17 0,1-54-16,-18 19 15,0-54 1,36 0 0</inkml:trace>
  <inkml:trace contextRef="#ctx0" brushRef="#br0" timeOffset="-156964.521">13899 3563 0,'18'0'31,"17"0"-15,1-18-1,-19 1-15,1-19 16,-18 1 0,0 0-1,-53 35 1,-18 35 0,36 53-1,35 1 1,18-1 15,52-18-15,36-34-1,-53-36-15</inkml:trace>
  <inkml:trace contextRef="#ctx0" brushRef="#br0" timeOffset="-156697.581">14411 3598 0,'18'-35'15,"-36"70"-15,36-35 16,-18 71 0,17-53-16,-17 70 15,0-35 1,0-18 0,0-70 15,0-54-16,36-16 1,-1-19 15,0 54-15,-17 34-16</inkml:trace>
  <inkml:trace contextRef="#ctx0" brushRef="#br0" timeOffset="-156516.076">14817 3492 0,'0'0'0,"0"18"16,17 17 0,1 18-1,0 0 1,-1 18 0,-17-36-1</inkml:trace>
  <inkml:trace contextRef="#ctx0" brushRef="#br0" timeOffset="-156376.747">14834 3246 0,'0'0'0,"0"-71"15,0 53 1,0 36 15</inkml:trace>
  <inkml:trace contextRef="#ctx0" brushRef="#br0" timeOffset="-156032.598">15222 3369 0,'0'18'0,"0"-1"32,-17 19-32,-19 34 31,36-52-31,-17 70 16,34 0-1,19-35 1,17-53-1,0-35 1,-1-53 0,-52-89-1,0 107 1,-35 17 0,0 53-1,17 17 1</inkml:trace>
  <inkml:trace contextRef="#ctx0" brushRef="#br0" timeOffset="-155483.521">15804 3581 0,'0'0'0,"0"-18"15,18-35 1,-18 18 0,-35 35-1,-36 0 1,-17 17 0,0 54-1,35 0 1,53 17-1,53-35 1,53-53 0,0-36-1,-18-52 17,18-123-17,-54 17 1,-34 52-1,-18 72 1,-18 70 0,-34 70-1,-1 124 1,53-35 0,0 0-1,-36-36 1,1-34-1,17-54 1,1-35 0</inkml:trace>
  <inkml:trace contextRef="#ctx0" brushRef="#br0" timeOffset="-141105.607">494 6032 0,'0'-17'0,"0"-1"16,0 1-1,0-1 1,-18 18 31,1 18-47,-19 34 15,-17 72 1,18-1 0,35 1-1,0-89-15,35 18 16,36-18 0,0-52-1,-1-71 1,1-1-1,-54 36 1,-17 71 15,0 35-15,18 18 0,35-1-1,53-17 1,-36-53-1,18-53 1,-35-17 0,0-72-1,-53-34 1,-53 35 0,0 70-1,-35 54 1,35 34-1,36 19 17</inkml:trace>
  <inkml:trace contextRef="#ctx0" brushRef="#br0" timeOffset="-140656.809">1305 6279 0,'18'0'31,"0"0"-31,-18-52 16,17-1 15,-17-18-15,0 36 0,0 17-16,-35 36 15,-36 52 1,18 36-1,36 0 1,17-18 0,53-35-1,17-18 1,1-17 0,17-53-1,-70 17-15</inkml:trace>
  <inkml:trace contextRef="#ctx0" brushRef="#br0" timeOffset="-139758.346">1782 5821 0,'0'0'16,"0"-18"-16,-18 1 15,-17 34 32,17 1-47,0 70 16,18 53-1,0 18 17,-17-36-17,17-17 1,0-71-1,-18-17 1,18-36 0,0 1-16,0-71 15,35-36 1,18 71 0,18 18-1,-1 70 1,-17 53-1,-17 18 1,-54-35 0,-35-18-1,-53-18 17,0-35-17,36 0 1,87-53-1,1 35-15</inkml:trace>
  <inkml:trace contextRef="#ctx0" brushRef="#br0" timeOffset="-139092.736">2417 5944 0,'0'0'16,"0"-17"-16,0-1 31,0 0-15,17-35-1,36 18 1,-18-18 0,-35 18-1,-35 35 1,17 0-16,-70 53 16,-18 17-1,36 36 1,70-35-1,17 17 1,89 0 0,0-70-1,-18-18 17,-52-18-17,-89 36 16,-53 35-15,0 17 0,0 19-1,53-1 1,53-18 0,18-34-1,52-1 1,-34-35-16,70 0 15,-1-53 1,-16-35 0,-1-36-1</inkml:trace>
  <inkml:trace contextRef="#ctx0" brushRef="#br0" timeOffset="-138776.573">2787 5838 0,'0'0'0,"-18"-17"0,18-36 31,-17 18-15,-1 35 0,18 17 15,-18 36-31,18 53 15,0-18 1,0 89 0,0-124-16,-17 35 15,-1 53 17,18-88-17,0-36 1,18-34-16</inkml:trace>
  <inkml:trace contextRef="#ctx0" brushRef="#br0" timeOffset="-138425.488">2928 6244 0,'0'0'0,"-18"0"15,36 0 48,0-17-63,-1 17 15,1-36-15,-18-34 16,0-1 0,0 53 15,-53 36-16,0 70 1,35 18 0,18-18-1,53-17 1,0-18 0,-17-36-16</inkml:trace>
  <inkml:trace contextRef="#ctx0" brushRef="#br0" timeOffset="-137961.322">3157 6526 0,'0'-17'31,"0"-1"-15,0 0-16,18-70 31,35-35-15,17 17-1,19 88 1,-1 54 0,-35 69-1,-36-16 1,-17-19 0,-17-35-1,-1-52 16,36-54-15,35-52 0,-18 88-16,0-36 15,53 36 1,-35 88 0,0 52 15,-53 1-16,0-18 1,0-70-16,-35 0 16,17-18-1,18-18 1</inkml:trace>
  <inkml:trace contextRef="#ctx0" brushRef="#br0" timeOffset="-137562.346">4039 6279 0,'0'0'0,"-17"36"16,17-19-1,0 1 16,35-18-15,18-35 0,0-1-1,-36-52 1,-17 53 0,0 0-16,-17 17 15,-36 36 1,0 70-1,18 18 1,52-18 0,36 0-1,-35-70-15,52-1 16,-17-17 0</inkml:trace>
  <inkml:trace contextRef="#ctx0" brushRef="#br0" timeOffset="-137245.457">4410 6509 0,'0'0'16,"0"-36"15,-18 1-15,18-18-1,0-17 1,35-18-1,18 17 1,-17 53 0,-1 36-16,18 53 15,-36 34 1,-17-16 0,0-1 15,-17-71-16,-1 1 1,18-36-16</inkml:trace>
  <inkml:trace contextRef="#ctx0" brushRef="#br0" timeOffset="-136862.529">4851 5733 0,'-36'-89'15,"72"178"-15,-72-195 16,36 123 15,18 1-31,0 53 16,-18 17-1,0 35 17,-18 36-17,0-106-15,18 88 16,0-35 0,0-53-1,36 0 1,34-36-1,1-52 1,-18-18-16</inkml:trace>
  <inkml:trace contextRef="#ctx0" brushRef="#br0" timeOffset="-136728.614">5009 6050 0,'0'0'0,"-88"-35"16,71 17 15,158 1-15,-18-1-1</inkml:trace>
  <inkml:trace contextRef="#ctx0" brushRef="#br0" timeOffset="-135762.753">882 7232 0,'0'0'0,"-35"0"15,-1-18 1,-34 1-1,-1 17 1,18-18 0,36 18-1,-1 0 1,36 0 46,-1 0-62,19 0 16,52 0-16,141-18 31,106 1-15,212-1 0,35-17-1,36 17 1,-54-35-1,-176 18 1,-176-18 0,-89 18-1,-70 17 1,-53 1-16</inkml:trace>
  <inkml:trace contextRef="#ctx0" brushRef="#br0" timeOffset="-119208.381">6085 5627 0,'0'0'0,"-17"-18"16,-1 18-1,18-17 1,-18 17 0,18-18-1,0 36 16,0 34-15,0 1 0,-17 18-1,17-1 17,0-34-17,0-1 1,0-53 15,0 1-15,0-1-1,0-35 1</inkml:trace>
  <inkml:trace contextRef="#ctx0" brushRef="#br0" timeOffset="-118975.485">5909 5592 0,'0'0'0,"0"-18"16,0 0-1,18-35 1,35 18-1,-1 17 1,-16 18 0,-36 36-1</inkml:trace>
  <inkml:trace contextRef="#ctx0" brushRef="#br0" timeOffset="-118790.682">5909 5821 0,'-35'53'16,"70"-106"-16,-70 123 0,17-34 15,18-1 1,35-35 0,18 0-1,18-18 17,-18-17-17,-36 17-15</inkml:trace>
  <inkml:trace contextRef="#ctx0" brushRef="#br0" timeOffset="-117926.827">5962 5274 0,'0'0'0,"-18"0"0,-17 0 15,17 0 1,-17 0 0,17 18-16,-34 17 15,-1 18 1,17 17-1,19 19 1,17-36 0,0 17-1,17 54 1,1-54 0,0 18-1,-1-17 1,1-1-1,17 1 1,18-18 0,-18-18-1,18 0 1,18-17 15,-18-18-15,17 0-1,19-18 1,-1-17 0,0 0-1,0-36 1,0 1 0,-35 17-1,18-18 1,-36-52-1,-17 17 1,-18 0 0,-36-17-1,-34 17 1,-18 18 15,-1 17-15,-87 18-1,17 53 1,71 18 0,-71 35-1,36 35 1,17-18 0</inkml:trace>
  <inkml:trace contextRef="#ctx0" brushRef="#br0" timeOffset="-115013.755">1199 8167 0,'0'0'0,"0"-18"0,0 1 15,18-1 1,-18 0-1,0 36 1,0 0 0,0 52-1,0-35-15,0 106 16,0-17 0,0-36-1,0-53 1,0-52 15,-35-71-15,17-54-1,18-34 1,35-18 0,1 88-1,-19 89-15,1-1 16,70 36-1,36 87 1,-36-16 0,-53-19-1,-17 18 1,-18 1 0,0-37-1,0-16 1</inkml:trace>
  <inkml:trace contextRef="#ctx0" brushRef="#br0" timeOffset="-114814.366">1393 8255 0,'-35'-18'15,"70"36"-15,-105-36 16,35 1-1,35-1 1,35 18 0,53-18-1,-17 1 1,-36-1-16</inkml:trace>
  <inkml:trace contextRef="#ctx0" brushRef="#br0" timeOffset="-114464.582">2011 8096 0,'0'0'0,"17"-17"15,-17-1 1,0 0-1,-35 18 1,-18 0 0,-35 36-1,35 17 1,53 17 0,0 1-1,71-18 1,52-18-1,-17-35 1,-35-53 0,-54 18-1</inkml:trace>
  <inkml:trace contextRef="#ctx0" brushRef="#br0" timeOffset="-114181.705">2275 7691 0,'0'0'0,"0"17"47,0 1-47,0 52 16,0 19-1,0-19 1,36 54-1,-19-36 1,19 0 0,-19-17-1,1-54 1,17-17 0,0-35-1</inkml:trace>
  <inkml:trace contextRef="#ctx0" brushRef="#br0" timeOffset="-113999.774">2364 8132 0,'0'0'0,"-36"0"15,1 0 1,35-18 0,18 18-1,52-18 1,18-17-1,-17-18 1</inkml:trace>
  <inkml:trace contextRef="#ctx0" brushRef="#br0" timeOffset="-113832.666">2646 7990 0,'17'0'15,"-17"18"1,0 17-1,0-17-15,0 35 16,0 0 0,0-36-1,0 1-15</inkml:trace>
  <inkml:trace contextRef="#ctx0" brushRef="#br0" timeOffset="-113700.461">2611 7796 0,'0'0'0,"0"-17"0,0-36 16,-18 53 15,18 35-31</inkml:trace>
  <inkml:trace contextRef="#ctx0" brushRef="#br0" timeOffset="-113364.952">2840 7920 0,'0'17'16,"0"1"-16,-18-18 0,1 18 16,17 52-1,0-17 1,35 18-1,18-18 1,0-53 0,-18-18-1,-35-52 17,0-19-17,-35-17 1,-1 36-1,1 70 1,17 70 0</inkml:trace>
  <inkml:trace contextRef="#ctx0" brushRef="#br0" timeOffset="-113033.796">3157 8255 0,'0'0'15,"18"0"-15,0 0 0,-1-18 16,-17-35 0,0-17-1,0-18 17,53-18-17,53 88 1,35 36-1,-17 52 1,-54 19 0,-70-1-1,0-53 1,-35 36 0,0-36-1</inkml:trace>
  <inkml:trace contextRef="#ctx0" brushRef="#br0" timeOffset="-111603.249">8925 7691 0,'0'0'0,"0"-18"15,0 0 1,-17 1 0,-36 17-1,-35 0 1,-1 17-1,36 36 1,53 0 0,36-18-1,70 1 1,-18-19 0,-35-34-1,-36-19 16,-17 19-31,0-19 16,0 19 0,-17 17-1,17 70 1,0 54 0,0-1-1,0 36 1,-18 17-1,-17-52 1,-1-36 0,1-53-1,-18-70 1,18-71 0,17-17-1,18-1 16,36 36-15,52 0 0,-18 35-16</inkml:trace>
  <inkml:trace contextRef="#ctx0" brushRef="#br0" timeOffset="-111252.594">9084 7867 0,'-18'0'16,"18"-18"0,0 1-1,18 17-15,17-36 16,-17 1 0,-18 0-1,0 17 1,-18 1 15,1 17-31,-36 35 16,0 18-1,53 17 1,0 1 0,0-1-1,70-17 1,1-35-1,-18-18 1</inkml:trace>
  <inkml:trace contextRef="#ctx0" brushRef="#br0" timeOffset="-110903.634">9507 7373 0,'0'0'0,"0"-53"16,0 35 0,18 36-1,0 35 1,-18 35 0,0 36-1,-36-18 1,19 17-1,17-35 1,0 0 0,17-17-1,19-53 1,34-18 0,18-71-1,-52 18 1</inkml:trace>
  <inkml:trace contextRef="#ctx0" brushRef="#br0" timeOffset="-110753.632">9560 7726 0,'-35'0'16,"70"0"-16,-158-18 16,70 18-1,71-17 1,34-19-1,54-17 1</inkml:trace>
  <inkml:trace contextRef="#ctx0" brushRef="#br0" timeOffset="-110437.83">9825 7285 0,'0'0'16,"0"-18"-16,0 36 31,0-1-15,17 19-1,-17 70 1,0 17 0,0 1-1,0-72-15,0 54 16,0-18-1,0-17 1,36-36 0,52-35-1,0-53 1,-70 18-16</inkml:trace>
  <inkml:trace contextRef="#ctx0" brushRef="#br0" timeOffset="-110286.75">10037 7673 0,'-18'0'16,"36"0"-16,-71 0 0,0 0 15,70 0 17,36 0-17,0-35 1</inkml:trace>
  <inkml:trace contextRef="#ctx0" brushRef="#br0" timeOffset="-109939.52">10160 7655 0,'0'0'0,"18"18"31,-1-18-31,19 0 15,-1-18 17,-18-17-17,-17-36 1,-17 36 0,-36 18-1,-18 34 1,54 54-1,17 17 1,35 0 0,36 0-1,-1-52 1,-52-19-16,-1-17 0</inkml:trace>
  <inkml:trace contextRef="#ctx0" brushRef="#br0" timeOffset="-109655.414">10566 7726 0,'0'-35'16,"17"35"-1,-34 35-15,52-53 16,-35 36-16,18 17 16,-18 53-1,0-52 1,0-19-1,-18-34 17,18-36-17,0-18 1,0 36-16,35-71 16,18 18-1,0 17 1</inkml:trace>
  <inkml:trace contextRef="#ctx0" brushRef="#br0" timeOffset="-108292.015">10954 7673 0,'17'-35'32,"-17"17"-17,36-17 1,-36 17-1,-18 18 17,0 18-32,1-1 15,17 19 1,0-19-16,53 54 16,17-18-1,18 17 1,-52-34-1,-89-19 17,-35-17-17,-1 0 17,54-17-17,53-1-15</inkml:trace>
  <inkml:trace contextRef="#ctx0" brushRef="#br0" timeOffset="-107692.307">14111 7267 0,'0'0'0,"-35"-88"31,35 70-31,17 36 31,1 0-31,17 17 0,54 88 32,16 19-17,1 16 1,-35-34-1,-36-36 1,-17-35 0,-1-36-1,1-52 1,0-18 0</inkml:trace>
  <inkml:trace contextRef="#ctx0" brushRef="#br0" timeOffset="-107375.696">14870 7126 0,'0'0'0,"0"-35"0,-36-36 15,1 36 1,0 35 15,-1 53-15,1 70-1,18 18 1,-19 36 0,1-18-1,0-54 1,17-16 0,0-72-16,18 1 15,18-36 16,35 1-15</inkml:trace>
  <inkml:trace contextRef="#ctx0" brushRef="#br0" timeOffset="-106910.349">15046 7620 0,'0'-18'0,"0"36"0,0-53 16,0-1 0,-18 36-1,-35 0 1,-17 36 0,17 17-1,18 0 1,52-1-1,54-16 1,35-19 0,-36-70-1,-34-17 17,-36-1-32,0 18 31,0 71 0,-18 0-31,18 52 16,18 1-1,17-1 1,0-34 0,18-36-1,-35-18-15</inkml:trace>
  <inkml:trace contextRef="#ctx0" brushRef="#br0" timeOffset="-106394.717">15487 6897 0,'0'0'0,"-18"-53"0,1 53 31,17 18-15,0 34 0,-18 19-1,0 35 1,1 105 0,-1-69-1,18-19 1,0-17-1,35-36 1,1-34 0,17-36-1,35-18 1,0-70 15,-17-18-15,-19 18-1,-52 53 1,0 17 0,0 53-1,-17 36 1,17-18 0,-18 0-1,18-36 1</inkml:trace>
  <inkml:trace contextRef="#ctx0" brushRef="#br0" timeOffset="-106261.622">15875 7214 0,'0'-35'16,"0"70"-16,0-88 0,0 36 31,-35 34-16,35 19-15</inkml:trace>
  <inkml:trace contextRef="#ctx0" brushRef="#br0" timeOffset="-105712.489">16387 7391 0,'0'0'0,"0"-18"0,17 0 15,-17 1 1,-17-1-16,-19 18 16,-70 0-1,71 0-15,-35 35 16,-36 71 0,88 0-1,71-35 16,35-18-15,18-53 0,0-18-1,-18-123 1,-35-36 0,-53-34-1,0 70 1,0 35-1,-18 71 1,1 52 0,-1 54-1,18 17 1,0 71 0,0-1-1,0-16 1,-18-19 15,18-70-15,18-35-1,17-36 1</inkml:trace>
  <inkml:trace contextRef="#ctx0" brushRef="#br0" timeOffset="-105263.62">16863 7408 0,'0'0'16,"0"-35"-16,0-18 16,-36 0-1,1 36 1,-18 17 0,-17 52-1,17 19 1,53 17-1,17 0 17,36-35-17,0-53 1,0-17 0,-35-71-1,-1-18 1,-17 53-1,0 35 1,0 71 0,0 35-1,0 0 1,18-35 0,0-17-1,-1-36 16,1-36-31</inkml:trace>
  <inkml:trace contextRef="#ctx0" brushRef="#br0" timeOffset="-104980.493">17251 6932 0,'0'0'0,"0"-35"16,-18-18-1,1 53 1,-1 35 0,-17 36-1,17-36-15,0 36 16,18 87 0,0 54-1,0-141 1,0-36-16,18 53 15,0-53 17,17-35-32</inkml:trace>
  <inkml:trace contextRef="#ctx0" brushRef="#br0" timeOffset="-104812.598">17145 7355 0,'0'0'15,"0"-53"1,18 36 0,35 17-1,-18-18-15,35 1 16,54-19 0</inkml:trace>
  <inkml:trace contextRef="#ctx0" brushRef="#br0" timeOffset="-104647.161">17533 7179 0,'35'0'16,"-17"0"-1,-18 35 17,-53-70-32,106 106 15,-88-1 1,-1 1 0,1-18-1,0-18 1,17-35-16</inkml:trace>
  <inkml:trace contextRef="#ctx0" brushRef="#br0" timeOffset="-104498.048">17533 7144 0,'0'0'0,"18"-53"0,-18-35 16,0 52-1,0 19 1,0 52-1</inkml:trace>
  <inkml:trace contextRef="#ctx0" brushRef="#br0" timeOffset="-104163.8">17886 7197 0,'-18'17'31,"1"-17"-15,-36 71 0,0-1-1,17 19 1,36-54-16,36 18 16,17 0-1,17-53 1,-17-53-1,-18-35 17,-35-54-17,-17 1 1,-1 88 0,0 71-1,18 17-15</inkml:trace>
  <inkml:trace contextRef="#ctx0" brushRef="#br0" timeOffset="-103865.156">18027 7549 0,'0'0'0,"18"0"16,17 0 0,-35-35-1,17-35 1,1-72-1,17 37 1,1 69 15,34 36-15,1 89 0,-18 52-1,-53-35 1,-18-1-1,-70-34 1,0-53 0</inkml:trace>
  <inkml:trace contextRef="#ctx0" brushRef="#br0" timeOffset="-102766.42">1111 8890 0,'-17'0'31,"34"0"32,1 0-63,17 0 16,142 0-1,140 0 1,124-35-1,0 17 1,-229 18 0,17 0-1,-176 0-15,35 0 16,-35-18 0,18 1-1,34-1 1,89-52-1</inkml:trace>
  <inkml:trace contextRef="#ctx0" brushRef="#br0" timeOffset="-102112.582">8502 8555 0,'18'0'15,"-1"0"17,1 0-17,17 0-15,53 17 16,124 1-1,70 0 1,-158-18-16,123 17 16,211-34-1,-264-1 1,-106-17 0,-52 35 15,-19 0-16</inkml:trace>
  <inkml:trace contextRef="#ctx0" brushRef="#br0" timeOffset="-101283.422">15011 8414 0,'0'0'0,"-89"-18"16,1 18 0,0 0-1,18-18 1,34 18 0,142-17 30,-35 17-46,-1 0 0,212 0 16,195 17 0,87-17-1,106-35 1,1 18 0,-195-19-1,-176-17 16,-124 0-15,-88 18 0,-35 18-1,-70 17 17,-1 0-17,-35 0 1</inkml:trace>
  <inkml:trace contextRef="#ctx0" brushRef="#br0" timeOffset="-95544.862">970 9560 0,'18'-17'16,"-1"-1"0,1 18-1,-18-18 1,0 1 31,-18 17-32,1 0 1,-1 0 0,-17 0-1,-36 53 1,1 0 0,52-36-16,-17 54 15,35-1 1,17 1-1,54-36 1,17-35 0,18-18-1,-18-52 1,-35-18 0,-35 35-1</inkml:trace>
  <inkml:trace contextRef="#ctx0" brushRef="#br0" timeOffset="-95245.441">1235 9225 0,'0'-35'15,"0"70"-15,0-88 16,0 36-16,0-1 31,0 36-15,0 34-1,0 1 1,0 36 0,0 16-1,0 1 1,17 0 0,1-35-1,0-54 1,-1-17-1,19-35 1,-19 17-16</inkml:trace>
  <inkml:trace contextRef="#ctx0" brushRef="#br0" timeOffset="-95096.869">1464 9525 0,'0'-18'16,"0"54"-16,0-54 0,0 18 15,0 18 1,-18 52-1,18-35 1,0 1 0</inkml:trace>
  <inkml:trace contextRef="#ctx0" brushRef="#br0" timeOffset="-94945.046">1517 9384 0,'0'-35'0,"0"70"0,0-88 0,0 35 16,-18 1 0,18 34 15,18 1-15</inkml:trace>
  <inkml:trace contextRef="#ctx0" brushRef="#br0" timeOffset="-94646.522">1782 9454 0,'0'0'0,"-18"0"32,0 0-17,1 0-15,-19 18 16,-17 35-1,18 35 17,35-70-32,0 52 15,35 1 1,36-36 0,0-35-1,-1-35 1,-17 0-16</inkml:trace>
  <inkml:trace contextRef="#ctx0" brushRef="#br0" timeOffset="-94379.781">2222 9225 0,'0'0'0,"-17"-35"0,-1 0 15,18 70 32,0-18-47,0 72 31,0 17-15,0-71-16,0 35 16,0 71-1,-35-70 1,17-36-1</inkml:trace>
  <inkml:trace contextRef="#ctx0" brushRef="#br0" timeOffset="-94048.545">2346 9384 0,'0'0'0,"0"-18"0,0-17 16,-18 35 31,1 18-32,-36 17 1,17 18 0,19 0-1,17 17 1,17-17-1,19 0 1,17-18 0,-53-17-16,35 0 15,-17-18 1,-1 0 0,1 0-1</inkml:trace>
  <inkml:trace contextRef="#ctx0" brushRef="#br0" timeOffset="-91418.576">1023 10425 0,'0'0'0,"-18"0"15,1-18 1,-1 0 15,18 1-15,-18 17-1,1 0 1,-18 0-16,-18 0 16,-18 17 15,36 1-16,35 17 1,0-17 0,17-1-16,36 1 15,18 17 1,-18 1 0,-36-19-1,-17 19 1,-70-1-1,-18-35 1,0 18 0,-1-18-1,36 0 1,53-18 0,53-35-1</inkml:trace>
  <inkml:trace contextRef="#ctx0" brushRef="#br0" timeOffset="-90986.463">1023 10477 0,'0'0'0,"18"0"16,-18 18-1,0 0 1,0 17-1,35 18 1,0-18 0,18-17-1,-35-18-15,35 0 16,0-53 0,-36 0 15,-17-35-16,0 35 1,0 35 0,-17 54-1,-1-1 1,18 35 0,0-17-1,18 18 1,17-36-1,0-17 1,-17-18-16</inkml:trace>
  <inkml:trace contextRef="#ctx0" brushRef="#br0" timeOffset="-90519.043">1552 10231 0,'0'-36'15,"0"72"-15,-17-89 16,17 35-16,-18 0 16,18 71-1,0 18 1,18 35 0,-1-1-1,-17-69-15,18 17 16,-18 17-1,0-52 1,0-53 15,0-36-15,17 36-16,36-18 16,36 18-1,-1 52 16,-35 18-15,0 36 0,-53 0-1,-36-18 1,19-53-16,-71 35 16,17-35-1,53 0 1,18-35-1</inkml:trace>
  <inkml:trace contextRef="#ctx0" brushRef="#br0" timeOffset="-89953.775">1993 10566 0,'0'0'0,"18"0"0,-18 17 0,0 19 16,0-19-1,17 1 1,-17 0 0,0-71 15,-17 0-15,17-18-1,0 36 1,0 17-16,53 18 15,-36 0-15,89 18 16,-35 35 0,-36 17-1,-35-34 1,0-54 31,0 0-47,0-52 31,35-1-15,18 18-1,35 53 1,-17 53 0,-53-35-16,-1 52 15,-17 1 1,-53 0-1,18-19 1,-18-34 0,53-53 15</inkml:trace>
  <inkml:trace contextRef="#ctx0" brushRef="#br0" timeOffset="-89802.39">2646 10495 0,'17'-18'0,"-105"89"0,159-124 15,-36 35 1,-35 36 0,0 0-16,-18 35 15,18 0 1,-17-18 0,-18-17-1</inkml:trace>
  <inkml:trace contextRef="#ctx0" brushRef="#br0" timeOffset="-89620.437">2611 10301 0,'0'-35'16,"0"70"-16,0-123 0,0 53 16,0 17-1,-18 36 1,18 17-1,0 0 1</inkml:trace>
  <inkml:trace contextRef="#ctx0" brushRef="#br0" timeOffset="-89288.371">2963 10266 0,'18'-35'16,"-18"17"-16,0 36 47,0-1-47,0 1 0,0 17 15,-18 53 1,18 18 15,-35-18-15,35 1-1,0-1 1,35-88 0,18-18-1,0-70 1</inkml:trace>
  <inkml:trace contextRef="#ctx0" brushRef="#br0" timeOffset="-89138.473">3052 10407 0,'0'0'0,"-18"0"0,0-18 16,89 18 30,-18 0-46</inkml:trace>
  <inkml:trace contextRef="#ctx0" brushRef="#br0" timeOffset="-88872.221">3651 10248 0,'0'0'0,"0"-17"16,-17 17-16,-1 0 15,0 0 1,1 17-16,-36 36 16,17-18-1,-34 54 1,35-1 0,35 18-1,35-53 1,18-36-1,-18-17 1</inkml:trace>
  <inkml:trace contextRef="#ctx0" brushRef="#br0" timeOffset="-88655.703">3986 10248 0,'0'0'0,"18"-35"16,17 17-1,1 54 1,-1 52 0,-18 70-1,-69-52 1,-19-35 0,-88-18-1,53-18 1</inkml:trace>
  <inkml:trace contextRef="#ctx0" brushRef="#br0" timeOffset="-88106.681">2805 9207 0,'0'18'47,"-18"-18"-47,-17 53 16,17-35-16,-17 70 16,35 18-1,35 0 1,18-18-1,35-71 1,-53-17 0</inkml:trace>
  <inkml:trace contextRef="#ctx0" brushRef="#br0" timeOffset="-87907.785">3475 9243 0,'0'0'0,"0"-18"0,35 0 16,18 18 0,0 18-1,-18 123 1,-88 0 0,-105 18-1,16-71 1</inkml:trace>
  <inkml:trace contextRef="#ctx0" brushRef="#br0" timeOffset="-86692.176">635 11483 0,'18'0'0,"-1"0"16,19-18 0,-1 1-1,0-19 1,-17 36-16,-18-35 16,-53 35 15,-18 35-16,1 18 1,17 0 0,53-18-16,17 18 15,54 0 17,0 0-17,-19-35 1,-87-1 15,-53 1-15,-18 0-1,36-18 1,70 0 0</inkml:trace>
  <inkml:trace contextRef="#ctx0" brushRef="#br0" timeOffset="-86342.724">970 11589 0,'18'0'16,"-1"0"-1,1 0 1,0 0-1,17-18 1,-35-17 0,0 17-1,-18 18 1,-17 0 0,-18 53-1,35 18 1,36-18-1,17-1 1,18 1 0,0-35-1</inkml:trace>
  <inkml:trace contextRef="#ctx0" brushRef="#br0" timeOffset="-86059.854">1217 11836 0,'0'-18'15,"0"-17"1,0-1 0,18-16-1,-1 16-15,19-34 16,17 17 0,17 35-1,-17 36 1,18 35-1,-36 53 1,-35-18 0,-35-35-1,-1-18 1,19-35 0</inkml:trace>
  <inkml:trace contextRef="#ctx0" brushRef="#br0" timeOffset="-85427.513">1887 11695 0,'18'0'15,"-18"-18"-15,0-35 16,0 35 0,-88 18-1,0 0 16,-18 36-15,53 17 0,35-1-1,71 19 1,53-53 0,0-18-1,-18-53 1,-35-18-1,-35-52 1,-18-18 0,0 35-1,0 53 1,0 71 15,0 70-15,0 18-1,17-1 1,-17-34 0,0 35-1,-53-36 1,18-52 0</inkml:trace>
  <inkml:trace contextRef="#ctx0" brushRef="#br0" timeOffset="-84946.185">2399 11395 0,'0'-18'16,"0"36"-16,-18-18 47,18 17-47,-17 54 16,17-53-1,-36 52-15,1 18 31,0 0-15,17-17 0,18-36-1</inkml:trace>
  <inkml:trace contextRef="#ctx0" brushRef="#br0" timeOffset="-84612.11">2593 11430 0,'0'0'0,"0"-18"0,0 1 15,0-1 1,-18 36 15,1-1-31,-19 1 16,-52 35 15,53-35-31,-18 34 16,35 19-1,18-18 1,36 0 0,-1 0-1,18-18 1,17-17-1,-17-18 1,0-36 0</inkml:trace>
  <inkml:trace contextRef="#ctx0" brushRef="#br0" timeOffset="-84246.433">2663 11659 0,'0'0'0,"-17"0"0,17-17 32,35 17-1,-17 0-15,-1-18-1,1 0-15,-18-17 16,18 0-1,-18 17 1,-53 18 0,17 35-1,1 36 1,35 0 0,35-1-1,1-35 1,17-17 15,-36-18-31</inkml:trace>
  <inkml:trace contextRef="#ctx0" brushRef="#br0" timeOffset="-83731.795">2946 11606 0,'0'0'0,"0"-17"16,0 34-1,0 1 1,0 35 0,35-35-1,0-1 1,18-17 0,-35-17-16,17-19 15,-17 1 1,-1-53-1,-17 35 17,-17 71-1,-1 17-15,-17 53-1,35-53-15,0 89 16,17 35-1,1-1 1,-18 19 0,0-124-1,-35-1 1,-36-34 0,18-53-1,18-18 1,17 0-1,18-35 17,53-53-32</inkml:trace>
  <inkml:trace contextRef="#ctx0" brushRef="#br0" timeOffset="-83347.837">3563 11518 0,'18'-35'16,"-18"17"-1,0 1 1,-18 17 15,-17 0-31,-18 0 16,18 35-1,35 0 1,0 18 15,35 0-15,0 18 0,-35-19-1,0-16 1,-18-36-16,-34 17 15,-54-17 1,35-17 0,36-1-1</inkml:trace>
  <inkml:trace contextRef="#ctx0" brushRef="#br0" timeOffset="-83013.528">4092 11359 0,'0'0'16,"18"-17"-1,-18-1 1,-35 18-1,-18 35 1,17 18 0,-17 36-1,53-1 1,0-18 0,18 1-1,17-36 1,18-35-1</inkml:trace>
  <inkml:trace contextRef="#ctx0" brushRef="#br0" timeOffset="-82783.06">4498 11236 0,'0'0'0,"18"-35"15,-1 70 1,1 53 0,-36 36-1,-35 17 1,0-71 0,-52 36-1,16-53 1</inkml:trace>
  <inkml:trace contextRef="#ctx0" brushRef="#br0" timeOffset="-80252.339">1058 12682 0,'18'-17'31,"-18"-1"-15,-18 18 15,1 0-16,-19 0 1,19 18-16,-54 17 16,1 18-1,17 17 1,53-17 0,70 0-1,18-53 1,1 0-1,-19-35 1</inkml:trace>
  <inkml:trace contextRef="#ctx0" brushRef="#br0" timeOffset="-79987.004">1376 12418 0,'0'0'0,"-18"-18"16,1 0-1,-1 18 1,18 18 0,0 35-1,0-18-15,0 18 16,0 53 0,0-53-1,0 18 1,18-36-1,-1-35 1,1 0 0</inkml:trace>
  <inkml:trace contextRef="#ctx0" brushRef="#br0" timeOffset="-79619.638">1517 12665 0,'-18'0'15,"1"0"1,34 0 0,19 0-1,-1 0 1,0-18 0,0-35-1,-35 18 1,0 0-1,-17 17-15,-36 18 16,0 53 0,18 0-1,35 17 1,17 1 0,36-18-1,53-18 16,18-35-15,-54 0-16</inkml:trace>
  <inkml:trace contextRef="#ctx0" brushRef="#br0" timeOffset="-79220.633">2187 12612 0,'0'-18'0,"-17"18"16,-36 0-1,0 0 1,-18 53 0,54-35-16,-19 35 15,36 17 1,71-35 0,-1-17-1,-17-18 16,-17-35-15,-36-36 0,0 1-1,0 52 1,0 36 0,0 17-1,17 36 1,18-19-1,36-16 1,0-36 0</inkml:trace>
  <inkml:trace contextRef="#ctx0" brushRef="#br0" timeOffset="-78937.537">2540 12718 0,'0'-18'0,"0"36"16,18-36-16,-18 36 31,17 35-15,1-1-1,-18-16 1,0-1 0,0-53 15,0 1-16,0-1-15,-18-52 16,18 17 0,18-18-1,35 36 1,-18 35 0</inkml:trace>
  <inkml:trace contextRef="#ctx0" brushRef="#br0" timeOffset="-78639.077">2946 12612 0,'0'0'0,"0"-18"16,0 1 0,0-1-1,-18 18 1,-35 18-1,0 34 1,36 19 0,17 17-1,17-17 1,18-1 0,18-34-1,-17-36 1,-1-18-1</inkml:trace>
  <inkml:trace contextRef="#ctx0" brushRef="#br0" timeOffset="-78405.859">3457 12471 0,'0'0'0,"18"-71"31,-1 71-16,-17 18-15,36 70 16,-36 18 0,-18 17-1,-52-17 1,-36 0 0,0-53-1,0 0 1</inkml:trace>
  <inkml:trace contextRef="#ctx0" brushRef="#br0" timeOffset="-68072.704">8255 9243 0,'0'0'0,"18"0"16,-1 0 15,1 0-15,-18-18-1,18 18 1,-18-18-1,-18 18-15,-35-17 16,-53 17 0,0 17-1,18 19 1,53-1 0,88-17-1,70-1 1,1-17-1,-36 0 17,-53-17-17,-17 17 1,-18 17 0,-35 19-1,-1 69 1,19 37-1,-1-1 1,18 0 0,0-53-1,0-53 1,-18-35 0,-52-35-1,-18-36 1,35-34 15,35 52-31,71-71 31,70 54-15,-17 34-16</inkml:trace>
  <inkml:trace contextRef="#ctx0" brushRef="#br0" timeOffset="-67688.192">8731 9454 0,'18'-17'0,"0"-1"32,-1 1-32,18-1 15,-35 0-15,53-17 16,-17 0-1,-36 17 1,0 0 15,-53 18-15,0 36 0,0 34-1,35 1 1,18-18-1,0 17 1,53-17 0,18-35-1,17-36 1,-53-17 0</inkml:trace>
  <inkml:trace contextRef="#ctx0" brushRef="#br0" timeOffset="-67322.752">9172 9119 0,'0'0'0,"0"-17"16,0-19 0,0 54 30,0 0-30,0-1-16,0 54 16,-17 17-1,-19 0 1,19 0 0,17 1-1,0-19 1,0-17-1,53-53 17,17-35-17,-17-18 1,0 0-16</inkml:trace>
  <inkml:trace contextRef="#ctx0" brushRef="#br0" timeOffset="-67172.682">9296 9313 0,'-36'0'16,"72"0"-16,-125-17 16,72 17-1,17-18 1,70 0 0,-34 18-16</inkml:trace>
  <inkml:trace contextRef="#ctx0" brushRef="#br0" timeOffset="-66774.158">9701 9084 0,'-17'0'47,"17"18"-32,0-1-15,-18 54 16,18 17-1,-18 0 1,18 0 15,-35 1-31,35-54 32,-17-35-17,-1-35 1,18-1-16</inkml:trace>
  <inkml:trace contextRef="#ctx0" brushRef="#br0" timeOffset="-66623.904">9490 9137 0,'0'0'0,"0"-18"0,-36-17 16,19-18 0,17 35-1,88 18 1,0 0-1,-53 0 1</inkml:trace>
  <inkml:trace contextRef="#ctx0" brushRef="#br0" timeOffset="-66258.492">9913 9296 0,'-35'35'16,"70"-70"-16,-70 88 16,52-53-1,19 0 1,-19 0-16,54-36 16,-36 1-1,-35 0 1,0 17-1,-35 18 1,-18 18 0,18 35 15,17 17-15,36 1-1,17-18 1,36-18-1,-1-35 1</inkml:trace>
  <inkml:trace contextRef="#ctx0" brushRef="#br0" timeOffset="-66024.57">10425 9207 0,'0'0'0,"-18"0"31,0 18-15,-17 17-16,0 18 16,-18 36-1,35-19 1,-17-17 15,35-35-31,-18-18 16</inkml:trace>
  <inkml:trace contextRef="#ctx0" brushRef="#br0" timeOffset="-65826.441">10283 9278 0,'0'0'0,"0"-35"16,0 17 0,0 71-1,18 0 1,0 0-1,-1 17 1,1-17 0,17-53-1</inkml:trace>
  <inkml:trace contextRef="#ctx0" brushRef="#br0" timeOffset="-65492.672">10672 8978 0,'0'-17'0,"0"34"0,0-52 16,0 17 0,0 36 15,0 17-16,0 53 1,-18 1 0,0-1-1,18 0 1,0-17 0,0-1 15,0-52-31,18 17 15,17-35 1,-17-18-16</inkml:trace>
  <inkml:trace contextRef="#ctx0" brushRef="#br0" timeOffset="-65310.489">10724 9225 0,'0'0'0,"-52"0"15,34 0 1,36 0 0,-1 0-1,54-35 1,-54 35 0</inkml:trace>
  <inkml:trace contextRef="#ctx0" brushRef="#br0" timeOffset="-65026.723">11148 9013 0,'-18'-17'32,"-17"34"-17,-18 19 1,0 34-1,0 1 1,35 17 0,18-70-16,-17 52 15,17-17 1,53-35 15,0-18-15,-18 0-16</inkml:trace>
  <inkml:trace contextRef="#ctx0" brushRef="#br0" timeOffset="-64809.778">11553 8943 0,'18'-18'0,"0"1"15,-1 34 1,-17 54-1,0 35 1,-35 17 0,-35-17-1,-89 0 1,-18-36 0</inkml:trace>
  <inkml:trace contextRef="#ctx0" brushRef="#br0" timeOffset="-58072.066">8343 10583 0,'0'0'0,"18"0"15,-1 0 1,1 0 0,0 0-1,-1-17 1,-17-1 0,-17 18 30,-71-18-30,-1 18 0,54 0-16,-18 18 15,-35 35 1,88-18 0,88-17-1,36-18 16,-19 0-15,-52-35 0,-17 17-1,-54 36 17,0 17-17,-17 71 1,17 35-1,18 0 1,-17-106-16,-1 89 16,-17-54-1,-18-34 1,-18-19 0,1-34-1,-1-19 1,36-87 15,53 17-15,88 0-1,-18 36 1,18-1-16</inkml:trace>
  <inkml:trace contextRef="#ctx0" brushRef="#br0" timeOffset="-57721.671">8696 10689 0,'0'-17'31,"35"-1"-15,-17 0 0,0 18-16,-1-35 15,1 0 1,-1-1 15,-69 54 0,-19 17-15,53-17-16,-35 70 16,53 0-1,18 1 1,17-37-1,18-16 1,18-54 0,-54 18-16</inkml:trace>
  <inkml:trace contextRef="#ctx0" brushRef="#br0" timeOffset="-57421.608">9155 10354 0,'0'0'0,"0"-18"16,0 1-1,0 34 1,-18 36 0,-17 35-1,17 1 1,-17-1-1,17 53 1,18-53 0,0-17-1,35-54 1,18-17 0,-17-17-1</inkml:trace>
  <inkml:trace contextRef="#ctx0" brushRef="#br0" timeOffset="-57255.746">9172 10601 0,'-17'-18'16,"34"36"-16,-52-36 16,70 18 15,18-17-16,-35 17-15</inkml:trace>
  <inkml:trace contextRef="#ctx0" brushRef="#br0" timeOffset="-56623.483">9613 10425 0,'18'-18'0,"-1"18"0,1-18 15,17 1 1,-17-19 0,-18-17-1,-18 36 1,-52 17-1,-18 0 1,-1 35 15,37 18-15,34 35 0,18-70-16,53 70 15,0-17 1,53 70-1,-71-53 1,-18-35 0,-52-18-1,-53-17 1,17-18 0,1 0-1,35-36 1,35 1-1,17 18 1</inkml:trace>
  <inkml:trace contextRef="#ctx0" brushRef="#br0" timeOffset="-56440.5">9825 10672 0,'0'0'15,"17"0"1,-17 17-1,0 36 1,-17 35 0,-18-52-1,17-19 1</inkml:trace>
  <inkml:trace contextRef="#ctx0" brushRef="#br0" timeOffset="-56302.047">9895 10513 0,'0'0'16,"18"-53"-16,-18 35 31,0 36 0</inkml:trace>
  <inkml:trace contextRef="#ctx0" brushRef="#br0" timeOffset="-55807.817">10107 10601 0,'0'-18'16,"-18"18"15,36 0 0,0 0-15,-1 0-16,1 0 16,88 0-1,-53 0 1,-36 0-1,-17 18 1,-17 0 0,-19 35-1,-52 52 1,53-16 0,17-37-1,1-16 1,17-1-1,17-17 1,54-18 0,17-36-1,-17-52 17,-36 53-32</inkml:trace>
  <inkml:trace contextRef="#ctx0" brushRef="#br0" timeOffset="-55458.909">10566 10654 0,'-18'-18'16,"36"1"0,-1 17-1,1-18 1,0 18-16,-1-18 15,1-17 1,-71 35 15,0 53-15,18 18 15,-1 17-15,36 0-1,18-18 1,17-17 0,18-53-1,0 0-15</inkml:trace>
  <inkml:trace contextRef="#ctx0" brushRef="#br0" timeOffset="-55109.78">11324 10389 0,'0'0'0,"0"-35"16,-35 17-1,0 18 1,-18 0 0,-36 53-1,19 35 1,17 18 0,53 0-1,18 18 1,87-19-1,-16-87 1,-19-18 0</inkml:trace>
  <inkml:trace contextRef="#ctx0" brushRef="#br0" timeOffset="-54876.564">11942 10266 0,'0'-18'16,"0"36"-16,0-71 16,0 35-16,17 36 15,-17 52 1,0 19 0,0-36-16,-35 105 15,-89 1 1,-52-18-1,-53-35 1</inkml:trace>
  <inkml:trace contextRef="#ctx0" brushRef="#br0" timeOffset="-52879.563">8255 11853 0,'0'0'0,"18"0"0,-1-17 15,1-19 1,-18 19 0,-35 17 15,17 0-31,-70 0 16,0 17-1,-1 54 1,89 0 15,106-19-15,0-52-1,-18-17 1,-17-54 0,-71 36-1,0 0 1,0 52-1,-18 36 1,18 106 0,18 0-1,17-18 1,-35 35 0,0-88-1,-18-35 16,-34-35-15,-37-53 0,19-18-1,-1-35 1,71-71 0,36 18-1,52 53 1,18 17-1,-54 53-15</inkml:trace>
  <inkml:trace contextRef="#ctx0" brushRef="#br0" timeOffset="-52512.722">8749 11959 0,'0'0'16,"0"-17"-16,18-1 15,-1 18 1,18-35 15,-17-1-15,0 1 0,-18 17-1,-53 18 1,0 0-1,0 36 1,35-19-16,18 54 16,18 52-1,35-52 1,0-1 0,35-52-1,-35-53 1,-35 17-1</inkml:trace>
  <inkml:trace contextRef="#ctx0" brushRef="#br0" timeOffset="-52097.313">9137 11589 0,'0'0'0,"0"-18"16,0 0-16,0 1 16,-18 17 15,18 53-16,-17 17 1,-1 1 0,0 17 15,18-53-31,-17 89 16,17-18-1,17-36 1,36-17-1,0-35 1,0-71 0,-18 18-1</inkml:trace>
  <inkml:trace contextRef="#ctx0" brushRef="#br0" timeOffset="-51947.55">9190 11765 0,'-35'0'16,"70"0"-16,-106-18 16,124 18 15,18-17-15</inkml:trace>
  <inkml:trace contextRef="#ctx0" brushRef="#br0" timeOffset="-39051.723">9437 11553 0,'-18'0'63,"18"-17"-63,0-1 15,0 1 1,0-1-1,0 0 1,0 36 31,-17 0-31,17-1-16,0 1 0,-18 70 15,0 35 1,1 1-1,-1-1 1,18 19 0,-18-54-1,18-53 1,0-17 15,0-1-15,18-17-1,0-17 1,17-1 0,35-17-1,1 17 1,0-17 0,17-36-1</inkml:trace>
  <inkml:trace contextRef="#ctx0" brushRef="#br0" timeOffset="-38686.309">9842 11871 0,'-35'-18'31,"70"36"-31,-87-36 16,34 36-16,-17 35 15,-1 35 1,19-17 0,34-1-1,19-35 1,34-35 0,-35-35-1,1-71 1,-19-17-1,-52 52 1,0 36 0,-18 53-1,35-1 1,18 19 0</inkml:trace>
  <inkml:trace contextRef="#ctx0" brushRef="#br0" timeOffset="-38384.729">10107 11924 0,'0'0'0,"18"-18"0,-18 1 16,17-1 0,-34 18 15,-19 35-16,19-17-15,-18 17 16,35-17-16,-36 52 16,36 36-1,0-53 1,53-18 0,18-35 15,-1-35-16,1-18-15</inkml:trace>
  <inkml:trace contextRef="#ctx0" brushRef="#br0" timeOffset="-37953.42">10460 11906 0,'0'0'0,"0"-17"16,0-19-1,0 19 1,-18 17-1,-35 17 1,0 36 0,0 18-1,36 35 1,17-53 0,17-53-16,19 17 31,17-17-16,-18-53 1,0-35 0,-17 0-1,-18 53 1,-18 105 15,18-35-15,0 89-1,0-71 1,0-18 0,0-17-16,18-18 15,-1-18 1</inkml:trace>
  <inkml:trace contextRef="#ctx0" brushRef="#br0" timeOffset="-37619.861">10742 11624 0,'0'0'0,"0"-53"15,-18 18 1,18 52 15,-17 36-15,17 53-1,0-88-15,0 70 16,-18 18 0,1 17-1,17-52 1,0-18 0,0-18-1,17-35 1,1 0-1,35-53 1,-36 36-16</inkml:trace>
  <inkml:trace contextRef="#ctx0" brushRef="#br0" timeOffset="-37452.715">10707 11906 0,'-35'0'15,"70"0"-15,-88 0 16,35 0-16,36 0 47,-18-17-47,53-1 15,0 0 1</inkml:trace>
  <inkml:trace contextRef="#ctx0" brushRef="#br0" timeOffset="-37303.95">10971 11800 0,'0'-17'0,"0"34"31,0-17-31,0 18 16,-17 53-1,-1 17 1,18-35 0,0-36-1</inkml:trace>
  <inkml:trace contextRef="#ctx0" brushRef="#br0" timeOffset="-37136.732">11024 11695 0,'0'0'16,"0"-36"-16,0 1 0,0 0 16,-17 35-1,-1 17 1,18 1-1</inkml:trace>
  <inkml:trace contextRef="#ctx0" brushRef="#br0" timeOffset="-36804.777">11483 11800 0,'-18'0'0,"18"-17"16,-35 17-1,-36 53 1,36 0 0,0 17-1,17 18 1,54-35 0,-19-53-16,54 0 15,17-53 1,-35-35 15,-36-53-15,-17 70-1,-35 36 1,-35 35 0,70 71-1</inkml:trace>
  <inkml:trace contextRef="#ctx0" brushRef="#br0" timeOffset="-36488.668">11606 12065 0,'0'0'15,"0"-18"1,18-17 0,0 35-16,-1-70 15,19-19 1,16 1-1,54 18 17,0 87-17,-35 36 1,-18 71 0,-53-36-1,0 0 1,-36-35-1,-17-53 1,53-18-16</inkml:trace>
  <inkml:trace contextRef="#ctx0" brushRef="#br0" timeOffset="-36156.197">12400 11606 0,'0'0'0,"0"-17"15,0-19 1,0 19 0,-18 17-1,1 0-15,-36 53 16,0 17-1,0 18 1,35 36 0,18-36-1,36 36 1,52-89 0,-35-35-1,-18-18 1</inkml:trace>
  <inkml:trace contextRef="#ctx0" brushRef="#br0" timeOffset="-35939.697">12947 11518 0,'18'-53'16,"-36"106"-16,71-141 15,-18 106 1,-17 52-1,-36 89 1,-52-18 0,-89 35-1,-35-34 1,88-107 0</inkml:trace>
  <inkml:trace contextRef="#ctx0" brushRef="#br0" timeOffset="-34858.649">8026 13017 0,'0'0'0,"0"-17"16,0-18 0,0 17-1,-71 0 1,1 18-1,-54 36 1,54 34 0,52 1-1,36-18 1,105-18 0,-35-35-1,18-53 1,-71-35-1,-35 52 1,0 19 0,-35 34-1,0 54 17,17 88-17,36-18 1,-1-88-16,1 106 15,-18-36 1,-18 1 0,-35-54-1,-17-52 1,-1-36 0,1-17-1,52-36 1,18-70-1,35 18 1,124-18 0</inkml:trace>
  <inkml:trace contextRef="#ctx0" brushRef="#br0" timeOffset="-34492.555">8343 13194 0,'0'-18'32,"18"1"-1,-1 17-15,1-53-1,0 17 1,-36 19-1,-52 17 1,17 35 0,0 36-1,35 34 17,18-69-32,0 17 15,35 52 1,18-52-1,35-53 1,-17-17-16</inkml:trace>
  <inkml:trace contextRef="#ctx0" brushRef="#br0" timeOffset="-34193.629">8802 12841 0,'0'0'0,"0"-18"0,0 1 16,0 70 31,0 0-31,0-36-16,-18 71 15,1 36 1,-19 17-1,19 0 1,17-70 0,0-36-1,17-17-15,19-18 16,16-36 0</inkml:trace>
  <inkml:trace contextRef="#ctx0" brushRef="#br0" timeOffset="-34009.466">8731 13106 0,'0'0'0,"-53"-36"15,36 36 17,52 0-17,53 0 1,18-17-1,-71 17-15</inkml:trace>
  <inkml:trace contextRef="#ctx0" brushRef="#br0" timeOffset="-33494.494">9172 13088 0,'0'0'16,"-17"71"15,17-54-31,-18 19 0,0 69 31,1-52-15,-1 0-1,0-70 17,18-54-17,0 36-15,0-53 16,53-107 0,18 72-1,17 17 1,-53 71-1,1 70 1,-19 71 0,-17 0-1,0 53 1,-17-36 15,17-17-15,0-18-1,0-70 1,17-36 0</inkml:trace>
  <inkml:trace contextRef="#ctx0" brushRef="#br0" timeOffset="-33310.024">9207 13159 0,'0'0'0,"-17"0"0,-18-36 15,17 36 1,36-17 0,34 17-1,1-18 1,-17 0 0</inkml:trace>
  <inkml:trace contextRef="#ctx0" brushRef="#br0" timeOffset="-32976.462">9648 12788 0,'0'0'0,"0"-17"32,0 34-17,0 18 1,0 18-1,-17 36 1,-1-1 0,-17 35-1,17-87-15,1 34 16,17-35-16,-18 71 16,18-53 15,53-18-16,53-52 1,0-36 0,-71 18-16</inkml:trace>
  <inkml:trace contextRef="#ctx0" brushRef="#br0" timeOffset="-32812.217">9719 13017 0,'0'0'15,"-53"0"-15,-35-17 16,70-1 0,36 18-1,52 0 1,-17-17 0</inkml:trace>
  <inkml:trace contextRef="#ctx0" brushRef="#br0" timeOffset="-32495.183">10037 12788 0,'0'0'0,"0"-17"0,0 34 47,0 1-31,17 35-1,-17 17 1,-53 54 0,0-36-1,36 18 1,17-18 0,0-70-16,35 35 31,53-36-16,-17-70 1,-1-17 0</inkml:trace>
  <inkml:trace contextRef="#ctx0" brushRef="#br0" timeOffset="-32312.149">10107 13070 0,'0'0'16,"-53"0"-16,-17-17 15,105 17 32,0 0-47,36 0 16,-54-18-16,1 18 16</inkml:trace>
  <inkml:trace contextRef="#ctx0" brushRef="#br0" timeOffset="-32046.146">10301 13000 0,'18'0'16,"-18"17"0,-18-34-16,36 52 0,-1 18 15,-17 18 1,-17 17 0,17-18-1,0-34 1,-18-36-1,18-18 1,0-70 0,0 0-1,35-1 1,-17 19 0,0 52-1</inkml:trace>
  <inkml:trace contextRef="#ctx0" brushRef="#br0" timeOffset="-31896.077">10495 12982 0,'0'18'0,"18"-1"15,-18 19 1,0 34 0,0-52-16,0 17 15,-18 18 1,0-35-1</inkml:trace>
  <inkml:trace contextRef="#ctx0" brushRef="#br0" timeOffset="-31730.625">10495 12771 0,'0'-18'0,"0"36"0,0-71 0,0 17 16,0 54 31</inkml:trace>
  <inkml:trace contextRef="#ctx0" brushRef="#br0" timeOffset="-31180.393">10813 12718 0,'0'0'0,"0"-18"0,0 18 46,0 18-30,0-1-16,-36 54 16,36 52-1,0 1 1,0 17 0,-17-35-1,17-53 1,0-36-1,0-52 1,17-53 0,36-18-1,53 18 1,35 70 0,-88 71-1,-53 35 1,-18 0 15,-52 1-15,-18-36-1,0-36 1,17-34 0,71-1-16</inkml:trace>
  <inkml:trace contextRef="#ctx0" brushRef="#br0" timeOffset="-30747.65">11359 13035 0,'0'-18'16,"0"1"-16,0-1 16,0 36-1,-35 35 1,0 35-1,17 0 1,18-70 0,53 35-1,18-18 1,17-35 0,35-71-1,-70-34 1,18-1-1,-36 18 1,-35 70 0,-18 36-1,-17 52 1,0 54 0,35-36-1,0 0 1,18-70-1,17-36 1</inkml:trace>
  <inkml:trace contextRef="#ctx0" brushRef="#br0" timeOffset="-30415.387">12083 12718 0,'0'0'0,"0"-36"16,0 19 0,-18 17-1,-17 70 1,-18 1 0,18 17-1,17 18 1,0 0-1,18 17 17,0-52-17,18-18 1,17-53 0,18-36-1,-35 36-15</inkml:trace>
  <inkml:trace contextRef="#ctx0" brushRef="#br0" timeOffset="-30248.68">12012 12965 0,'-35'-18'16,"0"18"-16,105 18 0,-193-54 16,105 36-1,36-17 16,-1 17-31,36 0 16</inkml:trace>
  <inkml:trace contextRef="#ctx0" brushRef="#br0" timeOffset="-29899.41">12118 12947 0,'0'18'15,"0"-1"1,18-17 0,17 0-1,18 0 1,-36-35 0,-17 0-1,0-1 1,-17 36-1,-19 0 1,-34 71 0,35 17-1,17-53 1,18 18 0,0-17-16,0 34 15,35-17 1,18-53-16</inkml:trace>
  <inkml:trace contextRef="#ctx0" brushRef="#br0" timeOffset="-29599.733">12682 12735 0,'0'0'0,"-35"-35"16,0 35 0,17 0-16,-17 35 31,-18 18-15,0 18-1,35 17 1,1 53-1,17-17 1,53-89 0,0-35-1</inkml:trace>
  <inkml:trace contextRef="#ctx0" brushRef="#br0" timeOffset="-29351.455">13247 12665 0,'0'0'0,"0"-18"0,17 0 15,-17 36 17,-17 106-17,-36-19 1,-35 36-1,-124 36 1,0-71 0,18-53-1</inkml:trace>
  <inkml:trace contextRef="#ctx0" brushRef="#br0" timeOffset="-16787.413">15134 9225 0,'0'0'0,"0"-18"16,0 1 15,0 34 32,0 1-48,0 0-15,0-1 0,0 36 16,0 0 15,0-17-31,-17-1 16,17-18-1,0-34 17,0-36-17,0 18-15</inkml:trace>
  <inkml:trace contextRef="#ctx0" brushRef="#br0" timeOffset="-16561.915">15099 9013 0,'0'-17'15,"0"34"-15,0-69 16,0 34 15</inkml:trace>
  <inkml:trace contextRef="#ctx0" brushRef="#br0" timeOffset="-16121.596">15452 9084 0,'0'0'0,"35"0"15,-53 0 48,1 0-63,-1 0 15,-17 0 1,-1 35 0,36-17-16,0 17 15,18 18 1,53 0-1,17 0 1,-53-35 0,-70 17 15,-36-35-15,-17 0-1,53 0 1,35-18-1,17 1 1</inkml:trace>
  <inkml:trace contextRef="#ctx0" brushRef="#br0" timeOffset="-15489.543">16034 8961 0,'17'-18'47,"1"0"-47,0 18 15,-1-35-15,1-18 16,-18 18 15,-35 35-15,-1 0-16,-69 17 16,-1 36-1,18 18 1,70-18-1,88 0 1,36-36 0,0 1-1,-53 0 1,-71-1 0,-52 19-1,-36-1 1,0 18-1,18 0 17,35 17-17,71-34 1,52-1 0,1-18-1,52-17 1,-17 0-1,35-52 1,-88-1 0</inkml:trace>
  <inkml:trace contextRef="#ctx0" brushRef="#br0" timeOffset="-15022.973">16492 9155 0,'0'0'16,"0"-18"-16,0 0 31,0 1-15,-35 17 0,-18 0-1,-17 17 1,-19 54-1,36-18 1,71 17 0,35-34-1,35-19 1,-17-17 0,-36-35-1,-17-18 1,-1 0-1,-17 35 1,18 71 31,0-35-31,-1 0-16,19 35 15,-1-36 1,-18 1-16</inkml:trace>
  <inkml:trace contextRef="#ctx0" brushRef="#br0" timeOffset="-14356.899">16475 9207 0,'-18'0'47,"18"18"-47,-18 0 16,18 35 0,0-36-1,0 1-15,0 17 16,0 1-1,0-54 32,-17 0-31,17-35 0,0 36-16,35-72 15,0 19 1,18 17-1,18 35 1,-1 71 0,-17 18-1,-35 35 1,-18-53 0,0 0-1,0-36 1,18-17 15,17-17-15</inkml:trace>
  <inkml:trace contextRef="#ctx0" brushRef="#br0" timeOffset="-13874.92">17110 9190 0,'0'0'0,"0"-35"16,0 17-1,0 0 1,-18 1 0,-35 17-1,-17 0 1,17 35-1,17 18 1,36 17 15,53-17-31,36-17 32,-1-36-17,-18-53 1,-17-18-1,-53 18 1,-17 106 31,17-35-47,0 35 16,17-36-16,36 19 15,18-19 1,-1-17-1,-35-17 1</inkml:trace>
  <inkml:trace contextRef="#ctx0" brushRef="#br0" timeOffset="-13375.813">17815 8643 0,'0'-53'0,"0"106"0,-35-176 15,17 87-15,1 1 16,-1 53 0,18 87-1,0 54 1,0 0 0,18 0-1,-1-53 1,-17-18-1,18-53 1,-18-17 0,0-36-1,35-70 17,36 0-17,-18 17 1,17 53-1,1 54 1,-36 34 0,-35 18-1,0-17 1,-53-36 0,-35-17-1,17-18 1,54-35-1,17-18 1</inkml:trace>
  <inkml:trace contextRef="#ctx0" brushRef="#br0" timeOffset="-13126.749">18292 8572 0,'0'0'0,"0"-17"0,0-1 16,0-17-1,0 53 1,0 52 0,-18 107-1,18-36 1,0-18 0,0-35-1,0-17 1,18-54-1,34-17 1</inkml:trace>
  <inkml:trace contextRef="#ctx0" brushRef="#br0" timeOffset="-12793.56">18556 9031 0,'0'0'0,"-35"0"31,17 0-16,18-18 17,18 18-32,-1-17 15,19-18 1,-36-18 0,0 35-1,-18 18 1,-52 18-1,34 52 1,19 1 0,34-1-1,36-34 1,35-19 0,-52-17-1</inkml:trace>
  <inkml:trace contextRef="#ctx0" brushRef="#br0" timeOffset="-12311.571">19173 8996 0,'0'-35'16,"0"17"-1,-35 124-15,70-230 0,-35 195 0,-52-177 16,34 88-16,-70 18 16,-18 0-1,18 71 1,52 17-1,54-17 1,35-18 0,53-18-1,0-70 1,-36-36 15,-17-70-15,-18-71-1,1 1 1,-36 69 0,-36 90-1,1 122 1,35 71 0,0 36-1,0-19 1,18-34-1,-1-18 1,1-36 0,0-52-1,35-36 1,-36 1 0</inkml:trace>
  <inkml:trace contextRef="#ctx0" brushRef="#br0" timeOffset="-12043.503">20002 8449 0,'-17'-53'16,"34"106"-16,-52-141 0,0 53 16,-18 52-1,0 71 1,-17 53-1,17 18 1,53-18 0,0-17-1,70-36 17,1-88-17,-18 0-15</inkml:trace>
  <inkml:trace contextRef="#ctx0" brushRef="#br0" timeOffset="-11861.737">20338 8590 0,'0'0'15,"35"-35"-15,35-36 16,1 89 0,-18 105-1,-53 36 1,-35 0-1,-142-36 1,19-70 0</inkml:trace>
  <inkml:trace contextRef="#ctx0" brushRef="#br0" timeOffset="-11103.458">15293 10213 0,'0'0'16,"-18"18"0,18-1-1,0 18 1,0 1 0,0 17-1,-17-18 1,17 0-1,0-70 32,0 17-47</inkml:trace>
  <inkml:trace contextRef="#ctx0" brushRef="#br0" timeOffset="-10961.682">15311 10089 0,'17'-52'0,"-17"-1"31,-17 194-31,34-300 16,-34 282-16,34-228 16,1 105-16,-18 17 15,17-17-15</inkml:trace>
  <inkml:trace contextRef="#ctx0" brushRef="#br0" timeOffset="-10629.496">15681 10125 0,'0'0'16,"18"17"0,-36 1 31,0-18-47,1 18 0,-19 17 15,36 18 1,0 0-1,53 0 17,-17 0-17,-36-18 1,-53-18 0,-18-17-1,-17 0 1,17 0-1,36 0 1</inkml:trace>
  <inkml:trace contextRef="#ctx0" brushRef="#br0" timeOffset="-9448.155">16122 10107 0,'18'0'31,"-1"-18"-31,36-17 16,0-18 15,-18 0-15,-35-17 0,-35 34-1,17 36-15,-70 0 16,-18 36-1,53 52 1,71 0 0,53 18-1,34 17 1,-69-52 0,-36-18-1,-36-18 1,-34-17-1,-36-1 1,18-17 15,17 0-15,89-35 0</inkml:trace>
  <inkml:trace contextRef="#ctx0" brushRef="#br0" timeOffset="-9082.683">16422 10283 0,'0'18'32,"17"-18"-17,1 0-15,17 0 16,1-35-1,-19 17-15,-17-17 16,-35 17 15,-18 36 1,0 35-17,36 0 1,17 0-1,0-36-15,17 19 16,36-1 0,35-18-1,-17-17 1</inkml:trace>
  <inkml:trace contextRef="#ctx0" brushRef="#br0" timeOffset="-8499.555">16880 10231 0,'0'-18'32,"-17"18"-17,-1 0 1,0 0-1,18-18 64,0 1-64,0-1 1,0 0-16,0-17 15,-17-18 1,17 36-16,-18-54 16,18 0-1,0 18 17,0 36-17,-35 52 16,17 53-15,18-52-16,-17 87 16,17-17-1,0 0 1,17-18 0,-17-35-1,18-36 1,0-17-1,17-35 1</inkml:trace>
  <inkml:trace contextRef="#ctx0" brushRef="#br0" timeOffset="-8117.303">17022 10266 0,'-18'0'15,"36"0"-15,-54 0 16,54 0 15,0 0-15,17-18 0,0-35-1,-35 0 1,-18 36-1,-17 17 1,-18 17 0,36 1-16,-19 53 15,36-1 17,0-17-17,53 18 1,18-36-1,17-35 1,18-18 0</inkml:trace>
  <inkml:trace contextRef="#ctx0" brushRef="#br0" timeOffset="-7851.382">17674 10160 0,'0'0'16,"0"-18"-16,-35 18 15,17 0-15,1-17 16,-36 34 0,0 54-1,17-18 17,36 17-17,18 1 1,35-36-1,0-17 1,18-36 0,-19-17-16</inkml:trace>
  <inkml:trace contextRef="#ctx0" brushRef="#br0" timeOffset="-7551.39">17992 9825 0,'0'0'0,"-36"-35"16,19-1 0,17 19-1,0 70 1,0 35 15,0 35-15,0 1-1,0-18 1,17-18 0,1-35-1,35-18 1,17-53 0,-34 1-1</inkml:trace>
  <inkml:trace contextRef="#ctx0" brushRef="#br0" timeOffset="-7383.519">17992 10089 0,'-18'0'0,"36"0"0,-71 0 0,35 0 16,53 0-1,36 0 16,-1-17-15,-52 17-16</inkml:trace>
  <inkml:trace contextRef="#ctx0" brushRef="#br0" timeOffset="-6936.067">18309 10178 0,'0'0'0,"-17"0"16,17 17 15,17-17-16,18 0 1,1-17 0,-19-19-1,-17 1 1,0 17 0,-35 18-1,17 18-15,-34 17 16,34 36-1,18-1 1,35-17 0,36-17-1,35-1 1,-1-35 0</inkml:trace>
  <inkml:trace contextRef="#ctx0" brushRef="#br0" timeOffset="-6419.508">19032 10142 0,'0'0'0,"-53"-35"16,1 0 0,-19 17-1,-17 36 1,0 52-1,52 1 1,36-1 0,53-17-1,18-17 1,-1-36 0,19-36-1,-1-87 16,-53-36-15,-17 0 0,-1 36-1,-17 70 1,-53 71 0,36 52-1,17 36 1,0 18-1,0-1 1,0-17 0,0-36-1,17-34 1,1-36 0,0-18-1</inkml:trace>
  <inkml:trace contextRef="#ctx0" brushRef="#br0" timeOffset="-6088.28">19562 9737 0,'0'0'0,"0"-18"0,-18-35 15,-17 35 1,-18 18 0,-18 53-1,18 53 1,18 18 0,35-1-1,35 1 1,36-19 15,-18-52-15,17-53-1,-52 0-15</inkml:trace>
  <inkml:trace contextRef="#ctx0" brushRef="#br0" timeOffset="-5855.203">19967 9684 0,'0'0'0,"18"-106"16,-1 53-1,19 53 1,-19 141 0,-17 18-1,-53 0 1,-17-54 15,-18-34-15,17-36-16</inkml:trace>
  <inkml:trace contextRef="#ctx0" brushRef="#br0" timeOffset="-3392.006">15399 11359 0,'0'0'16,"-18"0"0,0 18 15,18 0-16,-17 35 1,17 0 0,-18-1-1,18-16 1,0-54 15,0-17-15,0 0-16</inkml:trace>
  <inkml:trace contextRef="#ctx0" brushRef="#br0" timeOffset="-3274.555">15363 11201 0,'0'-36'15,"0"-34"1,0 52 0,0 142-16,0-230 15,18 123 1,0 1-16</inkml:trace>
  <inkml:trace contextRef="#ctx0" brushRef="#br0" timeOffset="-2925.759">15734 11254 0,'-18'0'0,"36"0"0,-36 0 47,1 17-32,-19 1-15,1 17 16,0 18 0,35 0-1,17-18 1,1 18 15,-18-18-15,0 1-1,-18-19 1,1-17-16,-54 0 16,-17 18-1,35-18 1,18 0 0,52-18-1</inkml:trace>
  <inkml:trace contextRef="#ctx0" brushRef="#br0" timeOffset="-2142.724">16140 11359 0,'0'0'0,"0"-35"16,-18 0-1,0 35 1,-17 18 0,17 34-1,-35 54 1,53-35 0,0-18-1,18-18 1,35-35-1,35-18 1,-53 1 0,18-1-1,-35 18 1,17 0 15,1 35-15,17-35-1,-18 18 1,35-18 0,-17-35-1,0-18 1,-18-35 0,18-36-1,-53-17 1,-17 18-1,-71 17 1,-18 53 0,-18 35-1,1 53 1,35 36 15,17 0-15,36 52-1,35-52 1,17 17 0,36-35-1,35-18 1,1-17 0,34-18-1,-35-18 1,-70 0-16</inkml:trace>
  <inkml:trace contextRef="#ctx0" brushRef="#br0" timeOffset="-1948.235">16722 11342 0,'17'-18'0,"-52"36"0,53-18 31,-1 0-31,-17 35 31,0 18-15,-17-18 0,-1 1-1,18-54 17</inkml:trace>
  <inkml:trace contextRef="#ctx0" brushRef="#br0" timeOffset="-1811.885">16775 11201 0,'17'-36'0,"-34"72"0,34-89 15</inkml:trace>
  <inkml:trace contextRef="#ctx0" brushRef="#br0" timeOffset="-1444.599">17163 11324 0,'0'-17'16,"0"34"-16,-18-52 16,0 35-1,18-18-15,-35 18 16,-35 0-1,17 36 1,35 16 0,18 1-1,18 18 1,35-1 0,-18-34 15,-35-1-16,-18-35 1,-17 0 0,-36 18-1,36-36 1</inkml:trace>
  <inkml:trace contextRef="#ctx0" brushRef="#br0" timeOffset="-1112.288">17357 11377 0,'17'-18'15,"-34"36"-15,52-36 0,-35 1 0,0 34 32,-35 36-17,-1 18 1,1 17 15,17 0-15,18 0-1,0 18 1,0-35 0,0-18-1,-17-36-15,-1-52 31,18-53-15,0 53-16</inkml:trace>
  <inkml:trace contextRef="#ctx0" brushRef="#br0" timeOffset="-894.32">17392 11289 0,'0'0'0,"18"-18"0,-1 1 0,18-19 31,36 54-15,0 35 0,-36 17-1,-35 1 1,-53 0 0,35-54-16,-52 36 15,-18-35 1,35-18-1</inkml:trace>
  <inkml:trace contextRef="#ctx0" brushRef="#br0" timeOffset="-544.388">18027 11024 0,'0'0'16,"0"-17"-16,18-36 16,-18 17-1,0 19-15,0-1 16,-18 53 15,-17 54-15,17 34-1,0 18 1,1-17 0,17-18-1,-18-36 1,0-17 0,36-53-1</inkml:trace>
  <inkml:trace contextRef="#ctx0" brushRef="#br0" timeOffset="-113.761">18309 11395 0,'0'0'0,"0"-36"16,0 1-1,-17 0 1,-54 35-1,0 35 1,1 18 0,35 18-1,35-18 1,70-1 0,1-52-1,-18 0 1,0-52 15,-18-19-15,-35 18-1,-18 106 17,18-18-17,0 18 1,18 0-1,35-35 1,0-18 0</inkml:trace>
  <inkml:trace contextRef="#ctx0" brushRef="#br0" timeOffset="385.199">18609 11430 0,'18'-53'15,"-18"18"-15,-36 141 0,72-230 16,-54 230-16,36-194 15,-36 123 1,36 18 15,17-18-15,35-17 0,1-18-1,17-35 1,-52-18-1,-1-18 1,-18 1 0,-17 52-1,0 53 1,-35 36 0,18-36-16,-1 89 15,-17 17 1,-1 0-1,-17 18 1,-17-54 15,-1-34-15,-17-71 0,18-53-1,52-53 1,18-17-1,70 17 1,-17 53-16</inkml:trace>
  <inkml:trace contextRef="#ctx0" brushRef="#br0" timeOffset="801.517">19315 11359 0,'0'18'31,"17"-18"0,1 0-15,-1 0-16,-17-18 15,18 18-15,-18-17 16,18-36 0,-18 18-1,-18 17 1,-52 53 0,17 18-1,35-18-15,-17 18 16,35 0-1,53 18 17,35-36-32,0-35 31,18 0-31</inkml:trace>
  <inkml:trace contextRef="#ctx0" brushRef="#br0" timeOffset="1316.776">19914 11289 0,'0'0'0,"0"-18"15,-53-17 1,0 35 0,-52 18-1,34 52 1,36 18-1,35 1 1,35-37 0,18-34 15,0-18-15,0-53-1,0-35 1,-18-88-1,18-1 1,-35 1 0,-1 88-1,-34 105 1,-19 89 0,36 18-1,0-1 1,-17 53-1,17-87 1,0-1 0,0-35 15,17-53-15,1 0-16</inkml:trace>
  <inkml:trace contextRef="#ctx0" brushRef="#br0" timeOffset="1633.209">20443 10971 0,'0'0'0,"0"-17"0,-17-36 16,-18 35-1,-18 36 1,-18 17 0,1 71 15,-19 35-15,72-35-1,34 0 1,54-18-1,35-53 1,0-35 0</inkml:trace>
  <inkml:trace contextRef="#ctx0" brushRef="#br0" timeOffset="1849.658">20902 10971 0,'35'-35'0,"-70"70"0,106-140 15,-71 87-15,35 0 16,35 159 0,-70 18 15,-35 18-15,-88-36-1,-54-53 1,-70-35-1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10:00:23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864 688 0,'0'0'0,"0"-18"16,0-17-1,0 17 1,-17 18 15,17 18-15,0 0-1,0 52 1,-18 1 0,0 35-1,1-18 1,17-71 0,-18 72-1,0-36 1,18-18-1,0-53 17,53-52-17</inkml:trace>
  <inkml:trace contextRef="#ctx0" brushRef="#br0" timeOffset="249.302">1182 617 0,'17'0'0,"-34"0"0,34-17 0,-17-1 16,0 36 15,0 52-15,0 18 0,-17 1 15,17-72-31,0 54 15,-18 17 1,18-53 0,-17-35-16</inkml:trace>
  <inkml:trace contextRef="#ctx0" brushRef="#br0" timeOffset="449.904">829 935 0,'0'0'0,"-35"0"0,-36 0 16,36 0 0,105 0 15,19 0-15,-54 0-1,106-18 1,-106 18-16</inkml:trace>
  <inkml:trace contextRef="#ctx0" brushRef="#br0" timeOffset="882.407">1517 794 0,'0'0'0,"0"-18"31,-18 18-15,-17 0-1,-18 18 1,0-1 0,0 36-1,36 0 1,17-35-16,17 17 31,36 0-15,18-35-1,-1-35 1,-34-18 0,-1-17-1,-35 17 1,0 35 0,0 71 15,35 0-16,-17-35-15,35 17 16,53 35 0,-71-52-1</inkml:trace>
  <inkml:trace contextRef="#ctx0" brushRef="#br0" timeOffset="1165.216">1923 1041 0,'0'0'0,"0"-18"15,-18-53 1,0 1 0,18-18-1,71 17 1,35 36 0,17 53-1,18 70 1,-88-18-1,-53 1 1,-17-18 0,-1-36-1,0-17 1,18-17 0</inkml:trace>
  <inkml:trace contextRef="#ctx0" brushRef="#br0" timeOffset="1765.17">2769 282 0,'0'0'16,"0"-35"-16,0 0 15,0 17 1,0 89 31,0-1-47,0 36 16,0 17-1,0 19 1,-35 16 15,17-87-15,1-1-1,17-34 1,0-19 0,0-34-1,0-36 1,0 17-16,0-52 15,-36 0 1,1 35 0,-35 53-1,-19 18 1,37 52 0,34 36-1,53-35 1,53-18 15,1-36-15,-1-17-1,-18-35-15</inkml:trace>
  <inkml:trace contextRef="#ctx0" brushRef="#br0" timeOffset="2079.956">3175 265 0,'0'0'0,"-35"-53"16,-18-18-1,53 53 1,-18 18-16,18 36 16,0 52-1,-17 35 1,-1 19 15,18-1-15,-18 35-1,18-70 1,0-36 0,18-34-1,52-54 1,-52 0-16</inkml:trace>
  <inkml:trace contextRef="#ctx0" brushRef="#br0" timeOffset="2229.28">3404 776 0,'0'0'0,"18"-18"0,0 1 15,-54 70 17,19-36-32,17 19 15,0 17 1,0-18-1</inkml:trace>
  <inkml:trace contextRef="#ctx0" brushRef="#br0" timeOffset="2372.679">3457 512 0,'0'-18'16,"0"36"-16,-17-71 0,-19 0 15,19 35 1,34 36 15</inkml:trace>
  <inkml:trace contextRef="#ctx0" brushRef="#br0" timeOffset="2695.026">3704 917 0,'0'0'16,"18"-35"15,-18 0-15,17-36 0,1-17-1,35 0 1,0 52-1,35 72 1,-53-19-16,36 72 16,-53-1-1,-18-18 1,0-34 0,35-54 15</inkml:trace>
  <inkml:trace contextRef="#ctx0" brushRef="#br0" timeOffset="3245.447">4498 512 0,'0'0'16,"0"-18"-16,-35 18 16,-36 0-1,1 35 1,34-17-16,1 35 15,35 17 1,18-34 0,35-36-1,17 0 1,-17-89 0,-35 36-1,-18 18-15,17-35 16,-17 34-1,-17 54 1,-19 70 15,1 36-15,35 105 0,0-17-1,18 35 1,-18-36-1,-18-70 1,-35-70 0,0-53-1,0-89 1,0-53 0,53-70-1,36 0 1,34 36-1,1 52 1,17 0 15</inkml:trace>
  <inkml:trace contextRef="#ctx0" brushRef="#br0" timeOffset="4259.359">5256 776 0,'0'0'0,"18"-53"15,-18 0 1,-18 53-1,-17 0 1,-18 53 0,-35 71-1,53-19 1,35 1 0,53-17-1,35-72 1,53-70-1,-71-17 1,-34-19 0,-19 37-1,-17 87 32,36 18-31,17 17-1,-36-52-15,54 17 16,17-35 0,-17-17-1,-19-54 1,-34-70 0,-18 0-1,-35 70 1,-36 36-1,18 35 1,18 35 0,35-17-1</inkml:trace>
  <inkml:trace contextRef="#ctx0" brushRef="#br0" timeOffset="4626.548">6068 864 0,'-36'0'16,"54"0"31,-18-17-32,18 17-15,17-36 16,-17-17-1,-18 1 1,-18 52 0,-35 52-1,18 19 1,35 17 0,17 0 15,36-35-16,18-17 1,-53-36-16,70-18 16,-53 0-16</inkml:trace>
  <inkml:trace contextRef="#ctx0" brushRef="#br0" timeOffset="5058.669">6703 388 0,'0'0'0,"-53"-88"15,18 70 1,-1 53 0,36 89 15,0 52-31,0-17 31,0 0-15,0-89-1,-17-34 1,87-142 15,-35 71-15,36-54 0,-53 72-16,70-1 15,-18 36 1,-34 52-1,-36 1 1,-53-1 0,-88-34-1,35-36 1,53-18 15,53-35-31</inkml:trace>
  <inkml:trace contextRef="#ctx0" brushRef="#br0" timeOffset="5674.974">7338 512 0,'-18'0'16,"36"0"46,-1-18-62,1 0 16,0-17-16,-1-36 16,-17 18 15,-35 53-16,0 0-15,-36 53 16,1 36 0,52-1-1,53 0 1,18-53 0,53 1-1,-71-19 1,-70 18 15,-36 1-15,-17-1-1,35 18 1,36-35-16,-19 52 16,36-17 15,53-18-16,18 1 1,-1-36 0,1 0-1,-53-18-15,52-35 16,-17-35 0</inkml:trace>
  <inkml:trace contextRef="#ctx0" brushRef="#br0" timeOffset="5974.091">7708 247 0,'0'-35'0,"0"70"0,-35-159 15,17 72 1,1 52 0,-19 52-1,19 72 16,-1 105-15,0-70 0,18 0-1,0-53 1,0-1 0,0-52-1,18-35 1,17-53-1</inkml:trace>
  <inkml:trace contextRef="#ctx0" brushRef="#br0" timeOffset="6308.275">7849 723 0,'0'18'15,"0"-36"-15,-35 53 0,17-17 31,36-18 1,0 0-17,-1 0 1,36-53 0,-53 36-16,18-54 15,-18 18 1,-35 53-1,-18 53 1,17 35 0,36 0-1,36-17 1,52-1 0,-35-52-1</inkml:trace>
  <inkml:trace contextRef="#ctx0" brushRef="#br0" timeOffset="6789.373">8167 970 0,'0'0'16,"-18"-18"15,18-17-15,-17-18-1,17 0 1,0 18-16,35-18 15,35-17 1,1 52 0,-1 71-1,1 17 1,-53 19 0,-18-1 15,-18-71-16,0-17 1,18-17 0,18-36-1,17-35 1,53-36 0,-35 54-1,36 105 1,-72 71-1,-17-18 1,0-17 0,-35-19-1,0-34 1,17-36 0</inkml:trace>
  <inkml:trace contextRef="#ctx0" brushRef="#br0" timeOffset="7188.34">9031 758 0,'0'0'0,"-18"0"16,-17 0-1,18 0 1,17-17-1,-18-1 1,18-17 0,0-18-1,0-18 1,0 54 0,-18 17-1,-35 53 1,-17 53 15,70-18-15,35-18-1,36-17 1,-1-18 0,1-35-1,-54 0-15</inkml:trace>
  <inkml:trace contextRef="#ctx0" brushRef="#br0" timeOffset="7554.53">9172 882 0,'0'0'0,"-17"18"15,-1-18 1,0 0 0,18-18 30,0 0-30,0-35-16,0-35 31,18 18-15,17-1 0,-17 71-16,35 18 15,17 52 1,-34 18-1,-36 18 1,0-35 0,0-1-1,-18-52 1,0-36 0,18 1-1</inkml:trace>
  <inkml:trace contextRef="#ctx0" brushRef="#br0" timeOffset="7804.154">9596 388 0,'0'0'0,"0"-53"16,0 0 0,0 36-1,0 87 1,-18 54-1,0-89-15,18 106 16,-17-18 0,17-17-1,-18-53 1,18-18 0,-18-35-1</inkml:trace>
  <inkml:trace contextRef="#ctx0" brushRef="#br0" timeOffset="7938.823">9507 776 0,'0'0'0,"0"-53"15,36 18 1,69 0 0,37 17-1,-19-53 1</inkml:trace>
  <inkml:trace contextRef="#ctx0" brushRef="#br0" timeOffset="8304.066">10054 512 0,'0'-18'31,"-17"18"0,-1 0-15,0 0-1,-17 0 1,17 18-16,-35 17 16,18 18-1,35 0 1,53 17-1,0 1 1,-18-1 0,-70-17-1,-71-53 1,-70 0 0,17-17-1</inkml:trace>
  <inkml:trace contextRef="#ctx0" brushRef="#br0" timeOffset="9035.928">1499 1288 0,'-35'0'15,"70"0"-15,-88 0 0,-35 0 16,-18 0-1,71 0 1,35 17 15,71 1-15,123-18 0,158 18-1,-69-18 1,105 17-1,-106 1 1,-212-18 0,-34 0-1,-1 0 1,71-35 0</inkml:trace>
  <inkml:trace contextRef="#ctx0" brushRef="#br0" timeOffset="9768.262">5997 1358 0,'0'0'16,"-53"0"-16,-53-17 15,18 17 17,-18-18-17,71 18 1,18 0-1,34 0 1,1 0-16,88 0 16,70 18-1,124-1 1,158-17 0,72-17-1,105-19 1,176 1-1,-264 0 1,-89 17 0,-140 0-1,-159 1 17,-89-18-17,-52 35 1,-18-18-1,-35 18 17,-18-35-17,35 17-15</inkml:trace>
  <inkml:trace contextRef="#ctx0" brushRef="#br0" timeOffset="11015.13">370 2099 0,'0'0'0,"0"-18"32,0 1-17,-17 17 1,17 17 15,0 36-15,-18 18-1,18 17 1,-18-35 0,1 0-1,17-35 1,-18-18-1,18-36 17,0-17-17,35 0-15</inkml:trace>
  <inkml:trace contextRef="#ctx0" brushRef="#br0" timeOffset="11466.323">494 1870 0,'0'-18'0,"0"36"0,0-54 16,-18 36 0,18 18-1,0 17 1,36 1 0,-19-19-16,71 36 15,53 0 16,-17-35-15,-18-1 0,-36-17-1,-70 18 17,-35 0-17,-53 17 1,70-17-16,-52 17 15,-71 71 1,35-18 0,18 0-1,-1 0 1,36-52 0,36-19-1,70-52 16,70-36-31</inkml:trace>
  <inkml:trace contextRef="#ctx0" brushRef="#br0" timeOffset="12014.974">1552 2240 0,'0'0'0,"-17"-18"0,-1 18 16,-17 0-1,-1 36 1,19 17 0,-1 53-1,0-54 16,18-34-15,0-36 0,0-34-1,0-37 1,0-52 0,53 0-1,18 18 1,-1 70-1,1 70 1,0 36 0,-1 71-1,-52-18 1,-18-36 0,17 36-1,1 0 16,0-36-15,17-34 0,0-72-1,-35 19-15</inkml:trace>
  <inkml:trace contextRef="#ctx0" brushRef="#br0" timeOffset="12198.389">1676 2240 0,'0'0'0,"-36"0"0,-34 0 16,17 0 0,71 0 15,87-18-15,37 1-1,-54-1 1</inkml:trace>
  <inkml:trace contextRef="#ctx0" brushRef="#br0" timeOffset="12630.305">2240 2152 0,'-18'0'16,"1"18"-1,-1-1 1,1 18-1,-1 18 1,18-35-16,0 17 16,0-17-16,18 17 15,70 1 1,0-36 0,0-53-1,-35 0 1,-18-36-1,-35 19 17,18 35-17,-53 70 17,35 35-17,0 1 1,0 0-1,17-18 1,-17-36-16,18 18 16,0-70-1</inkml:trace>
  <inkml:trace contextRef="#ctx0" brushRef="#br0" timeOffset="12979.548">2875 1923 0,'0'0'0,"0"-36"0,-18-17 31,18 18-15,0 70 15,0-17-15,0 17-16,0 54 15,0-1 1,0 18 0,0-18-1,0 0 1,0 0 0,0-35-1,18-53 1,17-35 15,-17 17-31</inkml:trace>
  <inkml:trace contextRef="#ctx0" brushRef="#br0" timeOffset="13146.287">2963 2134 0,'0'0'0,"-17"0"16,-54 0-1,36 0 1,52 0 0,19-17-1,-1-1 1</inkml:trace>
  <inkml:trace contextRef="#ctx0" brushRef="#br0" timeOffset="13428.364">3246 2046 0,'0'0'0,"-18"0"0,-17 18 16,-18 17 15,35 36-15,18-1 0,35 1-1,36-36 1,52-17-1,-52-36 1,-36-35 0,-35-18-1,-53 1 1,-17 17 0,17 18-1</inkml:trace>
  <inkml:trace contextRef="#ctx0" brushRef="#br0" timeOffset="13927.495">4039 2046 0,'0'0'0,"0"-18"16,18 1-1,0-1-15,-1-17 16,-17-36 0,-17 18-1,-36 1 1,-71 69 15,54 1-31,17 88 31,70-1-15,72 1 0,-1 0-1,-35-35 1,-53-1-1,0-17 1,-71-35 0,-17-18-1,0 0 1,0 0 0,70-18-1</inkml:trace>
  <inkml:trace contextRef="#ctx0" brushRef="#br0" timeOffset="14377.326">4163 2240 0,'0'0'0,"0"-18"16,0 36 15,0 0-31,0 17 15,17 36 1,36-18 0,0-36-1,18-17 1,-1-53 0,-34 0-1,-19-35 1,1 18-1,-18 34 1,-18 36 15,18 18-31,-17 17 0,-1 71 32,18-18-17,0-17 1,0-18-1,18-36 1,17-17 0,0-17-16</inkml:trace>
  <inkml:trace contextRef="#ctx0" brushRef="#br0" timeOffset="14893.609">4921 2134 0,'0'-35'0,"0"70"0,-17-88 15,-19 53-15,-52 0 16,0 53 0,35 18-1,53-1 17,71-34-17,-1-36 1,1 0-1,-1-53 1,-52-35 0,0 35-1,-36 88 17,0-17-32,-17 70 15,17 71 1,18 35-1,0 0 1,0-36 0,-17-52-1,-36-71 17,17-17-17,1-53 1,0-53-1,17-36 1,36-52 0,88-1-1,-18 54-15</inkml:trace>
  <inkml:trace contextRef="#ctx0" brushRef="#br0" timeOffset="15458.4">5468 2152 0,'0'0'0,"0"-18"0,-53-17 47,35 35-47,-52 0 31,-1 18-15,18 35-1,53-1 1,18-52-16,53 53 16,-18-35-1,35-18 1,-35-35 0,-18-18-1,-35-18 1,0 36-1,-35 53 1,-1 70 0,19 53-1,17 53 1,-18 53 15,0-71-15,-34-70-1,16-53 1,1-35 0,-36-71-1,1-35 1,17-36 0,71-35-1,70 1 1,18 69-1</inkml:trace>
  <inkml:trace contextRef="#ctx0" brushRef="#br0" timeOffset="15826.31">5786 2258 0,'-18'0'31,"18"-18"-16,0 0 17,35 18-17,-35-17-15,18-18 16,-18-1 0,0 1-1,-18 35 1,-35 18-1,36-1-15,-19 36 16,36 35 0,0 1-1,36-19 1,17 1 15,-18-54-15,53-52-1</inkml:trace>
  <inkml:trace contextRef="#ctx0" brushRef="#br0" timeOffset="16123.998">6068 2293 0,'0'-18'15,"0"36"-15,17-106 16,-34 53 0,-19 35 15,36 17-31,-17 1 15,-1 35 1,18 17 0,35 19-1,-17-19 17,0 1-17,-18-18 1,-53-36-1,-35-17 1,17-17 0,36-36-1</inkml:trace>
  <inkml:trace contextRef="#ctx0" brushRef="#br0" timeOffset="16522.299">6456 1905 0,'0'0'0,"-18"-35"0,1-1 16,17 19 0,0 34 15,0 54 0,0 0-15,-18 34-1,0 1 1,1 0 0,17-18-1,0-52-15,0 16 16,-18 37-1,36-72 1,35-17 0,52-35-1,-52 0 1</inkml:trace>
  <inkml:trace contextRef="#ctx0" brushRef="#br0" timeOffset="16723.826">6509 2222 0,'0'0'0,"-36"0"0,1 0 15,0 0 1,70-17 15,0 17-31,18 0 16,53-18-1,-18 1 1</inkml:trace>
  <inkml:trace contextRef="#ctx0" brushRef="#br0" timeOffset="16873.428">6862 2170 0,'17'35'16,"-34"-70"-16,34 87 16,-17 1-1,0-17 1,0-1 15,0-17-15,-17-18-16</inkml:trace>
  <inkml:trace contextRef="#ctx0" brushRef="#br0" timeOffset="17022.944">6897 2028 0,'17'-17'0,"-34"34"0,34-87 16,1 35 0,-18 17-1</inkml:trace>
  <inkml:trace contextRef="#ctx0" brushRef="#br0" timeOffset="17372.057">7161 2117 0,'0'0'0,"0"35"31,-53 0-15,1 18-1,16 0 1,36 18-1,36-18 1,52-36 0,-18-17-1,-17-53 1,-35 36-16,-18-72 16,0-16-1,0 34 16,-53 36-15,18 35 0,-1 0-16</inkml:trace>
  <inkml:trace contextRef="#ctx0" brushRef="#br0" timeOffset="17721.272">7338 2364 0,'0'0'0,"0"17"16,0-70 31,0 0-47,0-17 16,35-1-1,18 18 1,18 36-1,-36 17 17,0 17-32,18 36 15,-35 18 1,-1 17 0,-34 0-1,-1-52 1,18-19-1,-18-34 1</inkml:trace>
  <inkml:trace contextRef="#ctx0" brushRef="#br0" timeOffset="18005.534">7779 2170 0,'0'0'16,"35"-36"-16,0-17 15,1 0-15,-36 36 16,-36 17 31,1 35-32,17 36 1,18-18 0,0-36-16,0 54 15,0-18 1,-35-18-1,-18-17 1,-35-18 0,35-36-1</inkml:trace>
  <inkml:trace contextRef="#ctx0" brushRef="#br0" timeOffset="18453.528">8590 2170 0,'0'0'0,"-18"0"16,-17-18-1,0 18 1,35 18 15,18-18-15,70 17-1,53-17 1,-88 0-16,35 0 16,88 0-1,-17 0 1,-88 0-1,-54 0 17,-17-17-1,-17-1 0,-1 18-15</inkml:trace>
  <inkml:trace contextRef="#ctx0" brushRef="#br0" timeOffset="20733.392">9296 1958 0,'0'0'0,"-18"0"16,0 0 0,1 0-16,-1 0 15,0-18 1,18 36 31,0 0-32,53 34 1,18 19 0,-36-53-16,36 35 15,-18-18 1,0-18 0,-18-17-1,-17-17 1,-1 17-1,-34-18 1,-36 18 0,-36 35 15,-16 36-31,-19 0 31,71-18-15,-35 17-1,70-52 1</inkml:trace>
  <inkml:trace contextRef="#ctx0" brushRef="#br0" timeOffset="21465.983">10266 1887 0,'-18'0'15,"1"0"-15,-1 0 16,36 0 31,-1 0-32,54-53 1,-18 1 0,-36 34-16,1-53 15,-18 18 1,-35 53 0,-18 18-1,-18 70 1,36 71-1,35-36 1,0 1 0,-18-18-1,1-18 1,-36-35 0,17-35 15,-16-71-16,34 35-15</inkml:trace>
  <inkml:trace contextRef="#ctx0" brushRef="#br0" timeOffset="21632.771">9895 2152 0,'0'0'16,"-17"0"0,17-18-1,53 18 1,35-17-1,35 17 1,1-36 0,-36 36-1</inkml:trace>
  <inkml:trace contextRef="#ctx0" brushRef="#br0" timeOffset="21778.119">10495 2046 0,'35'0'16,"-35"18"15,0-1-16,0 1 1,0 0 0,-17-1-1</inkml:trace>
  <inkml:trace contextRef="#ctx0" brushRef="#br0" timeOffset="21901.574">10548 1852 0,'0'0'0,"18"-35"16,-1 35 15</inkml:trace>
  <inkml:trace contextRef="#ctx0" brushRef="#br0" timeOffset="22247.401">10707 2152 0,'0'-18'32,"0"1"-17,0-1-15,-18 0 16,18 1-16,0-54 15,18 36 1,35 17 0,35 36-1,18 52 1,-53-17 0,-36-35-16,1 53 15,-18-36 16,-18 0-15,-17-35 0</inkml:trace>
  <inkml:trace contextRef="#ctx0" brushRef="#br0" timeOffset="22863.924">11606 2064 0,'0'-18'16,"0"0"0,0 1-16,0-1 15,0-17 1,-53 17 15,36 18-31,-36 0 16,-88 18-1,53 35 1,70 0 0,36 0-1,87-18 1,1-17-1,35-54 1,-52-17 0,-37-52-1,1-37 1,-35 1 0,-18 71-1,0 52 1,-53 71 15,0 35-15,36 36-1,17-1 1,0-17 0,0 0-1,0-71 1,0-53 15,17-17-31</inkml:trace>
  <inkml:trace contextRef="#ctx0" brushRef="#br0" timeOffset="23446.393">12065 1693 0,'18'0'47,"-1"0"-32,19-35 1,-1-18-1,-35 0 1,0 18 0,-53 35-1,-18 18 1,1 52 0,17 1-1,35-1 1,36-52-16,52 35 15,36 0 17,-53-36-17,-18-17 1,-35 18 0,-70 17-1,-36 18 1,36-18-1,17 18 1,53-17 0,17 17-1,71-36 1,-17-17 0,0 0-1,-19-70 1</inkml:trace>
  <inkml:trace contextRef="#ctx0" brushRef="#br0" timeOffset="23878.64">12524 1482 0,'-18'0'0,"18"-18"0,-18 18 31,1 18 0,17-1-15,0 36-16,0 53 31,-18 18-15,0-1 0,1-35-1,17-53-15,0 1 16,-18 34-1,18-52 1,35-36 0,-17 1-16</inkml:trace>
  <inkml:trace contextRef="#ctx0" brushRef="#br0" timeOffset="24211.427">12682 1976 0,'0'0'0,"-35"0"15,17 0 1,36-18 31,0 0-31,-1 18-16,19-53 15,-19 0 1,-17 18-1,-17 18 1,-36 34 0,0 36-1,18 35 1,52-17 0,54-18-1,17-18 1,-35-35-1</inkml:trace>
  <inkml:trace contextRef="#ctx0" brushRef="#br0" timeOffset="24727.873">12947 2099 0,'0'-18'31,"-18"18"-15,18-53-1,0 1 1,0 34-16,36-35 16,16-18-1,37 54 1,-19 34 0,-17 36-1,-35 36 1,-18-37-1,0 1 1,-18-53 0,18-17 31,0-36-32,35-18 1,-17 36-16,35-18 15,0 53 1,0 18 0,-18 52-1,-35 1 1,0-1 0,-18-34-1,1-19 1,-1-17-1,18-17 1</inkml:trace>
  <inkml:trace contextRef="#ctx0" brushRef="#br0" timeOffset="25060.347">13635 1993 0,'0'0'0,"-18"0"15,18-17 17,0-1-17,18 0 1,-1-35 0,1 18-1,-18 0 1,0 17-1,-18 36 1,1-1-16,-18 54 31,35 0-31,17-1 32,36-17-17,-35-35-15</inkml:trace>
  <inkml:trace contextRef="#ctx0" brushRef="#br0" timeOffset="25376.464">13794 2152 0,'0'0'0,"0"-18"15,0 1 1,17-19 0,1-34-1,17-36 1,18 53-1,0 18 1,18 52 0,17 36-1,-35 36 1,-53-1 15,0-18-15,-53-34-1,17-19 1,19-34 0</inkml:trace>
  <inkml:trace contextRef="#ctx0" brushRef="#br0" timeOffset="25725.566">14376 1446 0,'0'0'0,"17"-17"0,1-19 15,-18 54 17,0 35-17,0 53 1,-35 17-1,-1 36 1,1-53 0,17-18-1,18-35 1,0 0 0,36-53-1,52 0 1,0-53-1,-70 18 1</inkml:trace>
  <inkml:trace contextRef="#ctx0" brushRef="#br0" timeOffset="25875.353">14517 1870 0,'0'0'0,"-106"0"15,71-18 1,-1 18-1,54 0 1,53-18 0,-18 1-16</inkml:trace>
  <inkml:trace contextRef="#ctx0" brushRef="#br0" timeOffset="26476.182">14905 1711 0,'0'0'0,"17"0"31,-17-18-15,0 1-1,-17 17 17,-1 0-32,1 0 0,-54 0 15,18 17 1,0 36 0,36 0 15,52 35-16,18-35 1,-18 0 0,-17-18-1,-18 1 1,-18-36 0,-88 17-1,18-17 1,35-17-1,18-1 1</inkml:trace>
  <inkml:trace contextRef="#ctx0" brushRef="#br0" timeOffset="26841.729">15452 1640 0,'0'0'15,"17"-17"-15,-17-19 16,18 1 0,-18 18-1,-35 17 1,-18 17-1,-18 71 1,18 36 0,18 35-1,35-71 1,35 0 0,18-53-1,0-17 16,18-53-31</inkml:trace>
  <inkml:trace contextRef="#ctx0" brushRef="#br0" timeOffset="27073.204">16087 1587 0,'0'0'0,"17"-35"0,-17 18 16,18-19-16,-18 1 15,0 70 1,35 53 0,-35 54-1,-53 16 1,-123 1 0,52-106-1,-105 0 1</inkml:trace>
  <inkml:trace contextRef="#ctx0" brushRef="#br0" timeOffset="28604.375">159 3475 0,'0'-18'16,"0"1"0,-18-19-1,18-17 1,35 18 0,1 35-1,-1 0-15,35 18 31,-34 35-31,-36 52 32,-36-16-17,-34-1 1,-36-35 0,53-53-1,36-35 1,17-18-1,0 35 1,52 36 0,-16-1-1,52 71 1,-35 1 0,17-36-1,-17-18 1,-17-35-1,-1-18 1</inkml:trace>
  <inkml:trace contextRef="#ctx0" brushRef="#br0" timeOffset="29037.726">670 3087 0,'0'0'15,"-17"-18"-15,-36 1 16,35 17-16,18-18 16,0 53-1,53 18 1,35 35 0,0 0-1,18-17 1,-18-18-1,1-35 17,-36-18-17,-89 17 17,-17 18-17,18 1-15,-53 52 16,0 35-1,-18 1 1,0-18 0,35-36-1,19-52 1,52-36 0</inkml:trace>
  <inkml:trace contextRef="#ctx0" brushRef="#br0" timeOffset="31748.772">1887 3528 0,'0'0'0,"18"-36"16,-18-16-1,-35 87 32,17 0-47,0 0 0,-34 107 16,-37 52 15,54-142-15,35-16-16,-18 17 15,18-71 17,0-53-17,18-34 1,53-72 0,-54 124-16,107-123 15,-18 70 1,-54 71-1,19 52 1,-18 72 0,-18 34-1,-35 36 1,0-18 0,0-35 15,-17-18-16,-1-35 1,18-71 0</inkml:trace>
  <inkml:trace contextRef="#ctx0" brushRef="#br0" timeOffset="31933.411">1905 3792 0,'0'0'15,"-35"0"-15,17 0 0,-35 0 16,36 0 0,34 0-1,89-17 1,17-1 0,-17-17-1</inkml:trace>
  <inkml:trace contextRef="#ctx0" brushRef="#br0" timeOffset="32648.249">2611 3669 0,'17'-18'16,"-17"1"0,18-1-1,-18 0 1,-18 1 15,-35 17-15,-35 35-1,-18 36 1,36 17 0,34 18-1,54-18 1,53-35-1,52-36 1,-17-17 0,0-53-1,-53 0 1</inkml:trace>
  <inkml:trace contextRef="#ctx0" brushRef="#br0" timeOffset="32981.316">2963 3334 0,'-35'-36'31,"35"54"0,-18 17-15,1 18-1,-1 53 1,0-35 0,18-18-16,-17 70 15,-1 1 1,18-19 0,0-52-1,35-35 16,1-18-15,-19-35-16</inkml:trace>
  <inkml:trace contextRef="#ctx0" brushRef="#br0" timeOffset="33181.269">2822 3739 0,'0'0'0,"-17"0"0,-1 0 0,-17 0 15,52 0 17,19 0-17,52-17 1,0-18 0,-17-1-1</inkml:trace>
  <inkml:trace contextRef="#ctx0" brushRef="#br0" timeOffset="33330.379">3228 3616 0,'35'0'16,"-70"0"-16,70 18 16,-35 35-1,-17 17 1,-19-17 0,19 0-1,17-35 1,-18-18-1</inkml:trace>
  <inkml:trace contextRef="#ctx0" brushRef="#br0" timeOffset="33462.206">3263 3475 0,'0'0'0,"0"-71"0,0 18 15</inkml:trace>
  <inkml:trace contextRef="#ctx0" brushRef="#br0" timeOffset="33812.244">3616 3563 0,'0'18'31,"-35"17"-15,-1 36 0,19 34-1,17-16 1,53-19 0,35-52-1,-18-18 1,-17-36-1,-53 1-15,0-71 16,0-17 15,-35 17-15,-18 53 0,36 53-1</inkml:trace>
  <inkml:trace contextRef="#ctx0" brushRef="#br0" timeOffset="34146.032">3863 3898 0,'0'0'0,"35"18"16,-17-18-1,-18-35 1,17-36 15,-17-17-31,18-18 31,35 18-15,35 70 0,0 71-1,-17 53 1,-36 17-1,-35-34 1,-17-19 0,-19-35-1,1-35 1</inkml:trace>
  <inkml:trace contextRef="#ctx0" brushRef="#br0" timeOffset="34512.197">4533 3687 0,'0'0'0,"0"-18"15,0-35 1,0 18 0,-17 35 15,-1 17-16,0 19 1,1-1-16,17 35 16,17 1-1,1 17 1,-18-35 0,0 0-1,-18-35 1,-52-18-1,-1 0 1,1-18 15,70 0-31</inkml:trace>
  <inkml:trace contextRef="#ctx0" brushRef="#br0" timeOffset="35360.337">5239 3369 0,'0'-18'31,"-18"18"-31,-17 0 16,-36 0 0,1 53-1,52-35 1,0 35 0,18 0-1,53 0 1,53-36-1,-53-17 1,35-35-16</inkml:trace>
  <inkml:trace contextRef="#ctx0" brushRef="#br0" timeOffset="35842.347">5186 3193 0,'0'0'0,"-18"0"0,-70 0 16,-18 0-1,0 35 1,18 18 15,18 35-15,34 35-1,36 19 1,0-89-16,71 70 16,-1-17-1,54-53 1,-1-36 0,1-17-1,-1-70 1,1-54-1,-1-34 1,-52-19 0,-71 36-1,-53 35 17,-159 36-17,1 70 1,34 53-1,89 17-15</inkml:trace>
  <inkml:trace contextRef="#ctx0" brushRef="#br0" timeOffset="37039.998">6509 3510 0,'0'0'0,"-71"18"31,36-18-31,-18 0 16,35 0 15,18 17-31,18-17 31,105 0-15,54 18-1,52-18 1,-17 0 0,-71 0-1,-71 0 1,-34-18-1,-36 1 17,0-1-1,-18 0-31,0 18 16</inkml:trace>
  <inkml:trace contextRef="#ctx0" brushRef="#br0" timeOffset="38190.172">7726 3422 0,'-18'0'31,"18"18"-31,0-1 15,0 36 1,0 0 0,0 0-1,0-35-15,0-1 16,-17-17 15,-1-53-15,18-35 15,0 0-15,0 53-16,53-18 15,17 35 1,54 71 0,-54-18-1,36 36 1,-53-18-1,-35-36 1,-18-34 0,0-36-1,0-18 1,17 1 0,89 34 15,-53 54-31,53 53 31,-18 34-15,-70-16-1,-18-19 1,0-34 0,0-54 15</inkml:trace>
  <inkml:trace contextRef="#ctx0" brushRef="#br0" timeOffset="38504.914">8767 3369 0,'0'-18'0,"0"36"0,-18-53 16,-17 35 0,-18 35-1,17 36 1,36 34 15,36 1-15,52-53-1,0-35 1,-53-53 0,-35-54-1,0 1 1,-17 0-1,-19 35 1,-16 53 0,34 0-16</inkml:trace>
  <inkml:trace contextRef="#ctx0" brushRef="#br0" timeOffset="39104.774">9049 3440 0,'0'0'0,"0"-18"15,0 0 1,0 36 46,-18-18-30,18 18-32,0-1 15,-18 1 1,18-1-16,-17 36 16,17-17-16,0 17 15,17 52 1,19-52-1,17-17 17,0-36-17,-18-18 1,18-53 0,0-34-1,-18-19 1,-17 18-1,-18 53 1,0 71 0,-18 17-1,0 71 1,18-18 0,0 1-1,36-37 1,17-34-1,-18-36 1</inkml:trace>
  <inkml:trace contextRef="#ctx0" brushRef="#br0" timeOffset="39421.346">9754 3387 0,'0'-18'0,"0"36"0,0-71 16,-17 35-16,-1 0 15,-35 18 1,35 36 0,1 17-1,17 17 1,35 18 0,0 1-1,1-19 1,-36-17-1,0-18 17,-71-35-17,1 0 1,17-17 0,35-1-16</inkml:trace>
  <inkml:trace contextRef="#ctx0" brushRef="#br0" timeOffset="39769.993">9948 3510 0,'0'-18'0,"0"36"0,18-36 16,0 1 0,17-1-1,0-17 1,0 0-1,-17-18 1,-18 17 15,-18 36-15,-34 36 0,-1 52-1,53 18 1,35 0-1,18-1 1,35-16 0,-17-89-1,-54-18-15</inkml:trace>
  <inkml:trace contextRef="#ctx0" brushRef="#br0" timeOffset="40319.646">10513 2963 0,'0'0'0,"0"-17"0,0-1 15,-18-17 1,18 17-1,-18 36 1,-17 52 0,18 54-1,17-1 1,0 36 0,-18 17-1,18-87 1,0-36-1,0-71 17,35-53-1,-35 54-31,53-89 16,0 0-1,0 88 1,0 36-1,0 70 1,-36 18 0,1-18-1,-18 0 1,0-70 0,-18-36-1,18 1 1</inkml:trace>
  <inkml:trace contextRef="#ctx0" brushRef="#br0" timeOffset="40651.871">11077 3334 0,'0'0'0,"-17"-36"16,-19 19-1,1 17 1,-18 35-1,0 106 1,53-35 0,53-18-1,18-35 1,-1-53 0,-17-35-1,-35-53 1,-18-1-1,0-16 1,-36 34 0,-16 36 15</inkml:trace>
  <inkml:trace contextRef="#ctx0" brushRef="#br0" timeOffset="41002.724">11324 3334 0,'18'17'16,"-18"19"-1,0 34 1,35 18-1,18 1 1,35-19 0,-70-52-16,35-1 15,17-52 17,-17-53-17,0-18 1,-35 18-1,-18 0 1,-18 35 0,-17 35-1</inkml:trace>
  <inkml:trace contextRef="#ctx0" brushRef="#br0" timeOffset="41334.04">11765 3369 0,'18'18'0,"-1"-18"0,1 0 16,0 0 0,17-18-1,0-17 17,-17-1-17,-18-16 1,0 16-1,-53 54 1,0 17 0,0 53-1,53 1 1,53 52 0,18-71-1,-1-34 1,-35-36-1</inkml:trace>
  <inkml:trace contextRef="#ctx0" brushRef="#br0" timeOffset="41617.199">12330 3457 0,'17'-35'16,"-34"70"-16,52-70 15,-35 70 1,0 36-1,0 35 1,-35-36 0,35-35-1,-18 1 1,0-54 0,18-35-1,0-17 1,18-36-1,17 18 1,-17 52-16,17-17 16</inkml:trace>
  <inkml:trace contextRef="#ctx0" brushRef="#br0" timeOffset="42233.459">12912 3475 0,'-18'0'0,"0"0"32,36 0 93,0 0-125,17 0 15,88 0 1,36 0-1,18 0 1,-19-18 0,-34 1-1,-107 17-15,19-18 16,-19 18 15,-17-18-15,-17 1-1,-19-1 1,19 0-16</inkml:trace>
  <inkml:trace contextRef="#ctx0" brushRef="#br0" timeOffset="42599.418">13705 3263 0,'0'0'15,"0"-17"-15,0 34 79,0 1-64,18-1 1,35 36-1,-35-17 1,17 34 0,-35-17-1,-35 18 1,-54-1 0,54-52-16,-53 35 15,0-18 1,35-35-1</inkml:trace>
  <inkml:trace contextRef="#ctx0" brushRef="#br0" timeOffset="43862.228">14446 3316 0,'-17'18'16,"17"-1"0,-18 1-16,0 0 15,18-1-15,-17 36 16,17-18 0,0 1-1,0-54 16,0-35 1,0 36-32,17-36 15,-17 35-15,53-53 16,-17 36 0,16 35-1,37 53 1,-1 18-1,-18-1 1,-52-52 0,-18-53 15,0-18-15,0-18-1,18 1 1,52 34 15,1 54-15,17 35-1,-35 17 1,-35 19 0,-18-19-1,-18-35-15,18 1 16,-35-36-1,35-18 1,0-17-16</inkml:trace>
  <inkml:trace contextRef="#ctx0" brushRef="#br0" timeOffset="44179.107">15311 3246 0,'0'0'0,"-71"35"47,71-18-47,-35 54 31,35-53-31,0 70 16,35-18 0,36-34-1,-19-36 1,-16-36-1,-19-52 1,-17-35 0,0 70-1,-35 0 1,0 53 0</inkml:trace>
  <inkml:trace contextRef="#ctx0" brushRef="#br0" timeOffset="44547.342">15699 3281 0,'0'0'0,"17"17"31,-17 1-15,18 35 0,17 35-1,18-35 1,-35-18-16,17-17 16,0 0-1,18-36 1,-18-17-1,1-53 17,-19 17-17,-17-17 1,0 70 0,0-17-1</inkml:trace>
  <inkml:trace contextRef="#ctx0" brushRef="#br0" timeOffset="44895.26">16210 3334 0,'0'0'16,"18"17"-16,-1-17 16,19 0-1,-19-17 1,19-19-1,-19 1 17,-17 0-17,0 17 1,-53 18 0,-17 71-1,17 35 1,53-18-1,35 0 1,36-35 0,-1-35-1,1-54 1</inkml:trace>
  <inkml:trace contextRef="#ctx0" brushRef="#br0" timeOffset="45477.356">16669 2963 0,'0'0'0,"0"-17"16,0 34 31,0 1-32,0 0-15,0 35 16,0 52-1,0 1 1,-18 0 0,18 17-1,-18-34 1,18-54 0,0-17-1,0-36 1,0-35-1,0-35 1</inkml:trace>
  <inkml:trace contextRef="#ctx0" brushRef="#br0" timeOffset="45695.656">16492 2963 0,'0'0'0,"-53"-17"16,1-19-1,52 19 1,52-1 0,54 18-1,0 0 1,18-18 0,-36 1-1,-35-1 1</inkml:trace>
  <inkml:trace contextRef="#ctx0" brushRef="#br0" timeOffset="46060.016">16933 3122 0,'0'0'16,"-35"53"-1,17-18 1,-35 18 0,36-18-16,-1 1 15,1-1-15,17 36 16,35-1 0,18-35-1,0-35 1,-18-53-1,0-17 1,-17-71 0,-18 53 15,-18 35-15,-17 17-1,35 19-15</inkml:trace>
  <inkml:trace contextRef="#ctx0" brushRef="#br0" timeOffset="46742.922">17410 2946 0,'0'0'0,"-18"17"0,-17-17 31,52 0 0,1 0-15,0 0-16,34-35 15,1-18 1,-17 0 0,-54 18-1,0 35-15,-52 0 16,-107 53 0,72 35-1,69 0 1,72 18-1,34-35 1,36-36 0,-35-17-1,-71-1 17,-53 1-1,-18 35-16,1 0 1,52-36-16,-17 36 16,35 18-1,0-1 1,70-17 0,1-17-1,35-36 1,-36-36-1,1-52 1,-54 53 0</inkml:trace>
  <inkml:trace contextRef="#ctx0" brushRef="#br0" timeOffset="47024.93">17868 2946 0,'0'0'0,"0"-53"15,-35 17 1,17 1 0,1 35-1,-19 35 1,19 71 0,-19 18-1,19-1 1,17 1-1,-18-36 1,18-18 0,18-34-1,17-54 1</inkml:trace>
  <inkml:trace contextRef="#ctx0" brushRef="#br0" timeOffset="47341.275">18009 3351 0,'-17'0'0,"34"0"0,-52 0 15,53 0 32,17-35-31,18 0-1,-18-18 1,-35 18-16,0-1 16,-18 36-1,-34 18 1,-1 35 0,53 17 15,0-17-16,17 0-15</inkml:trace>
  <inkml:trace contextRef="#ctx0" brushRef="#br0" timeOffset="47840.158">18168 3510 0,'18'-35'31,"-18"0"-15,17 17-16,1-53 15,17-17 1,1 18 0,-1 34-1,35 54 1,-17 53 0,0 17 15,-53-18-16,0-17 1,0-35 0,0-36 15,0 1-31,0-36 16,35-36-1,36 19 1,-18 35-1,17 52 1,-17 71 0,-53 1-1,-35-19 1,0 1 0,-18-36-1,35-17 16,18-54-31</inkml:trace>
  <inkml:trace contextRef="#ctx0" brushRef="#br0" timeOffset="48207.799">19121 3351 0,'0'0'0,"-18"0"0,0 0 0,18-17 47,18 17-47,0-18 16,34-17 0,-16-18-1,-36 35 1,0-35-1,-18 18 1,-70 17 0,0 54-1,35 34 1,35 18 0,36-70-16,35 70 15,35-17 1,18-54-1</inkml:trace>
  <inkml:trace contextRef="#ctx0" brushRef="#br0" timeOffset="48539.876">19332 3457 0,'0'-17'0,"0"34"0,-17-52 16,17 0-1,0-18 16,17 0-15,36-18 0,0 18-1,-18 36-15,54 17 16,-1 35 0,-35 53-1,-36 0 1,-17 18-1,-35-18 1,17-35 0,1-17-1,-1-36 1,18-53 0</inkml:trace>
  <inkml:trace contextRef="#ctx0" brushRef="#br0" timeOffset="48839.406">19914 2893 0,'0'-18'0,"0"36"0,0-54 16,0 19-16,0 34 31,0 89-16,0 0 1,0 18 0,0-1-1,0-35 1,0 0 0,18-52-1,0-19 1,17-52-1</inkml:trace>
  <inkml:trace contextRef="#ctx0" brushRef="#br0" timeOffset="48990.404">19950 3298 0,'-18'0'0,"36"0"0,-54-17 15,19-1 1,34 1-1,19 17 1,34-36 0,-52 19-16</inkml:trace>
  <inkml:trace contextRef="#ctx0" brushRef="#br0" timeOffset="49337.753">20637 2946 0,'0'0'0,"0"-36"16,-17 1-1,-18 17 1,-1 18-1,-34 53 1,-1 53 0,18 35-1,53 36 1,36-71 0,16-18-1,19-71 1,17-34-1</inkml:trace>
  <inkml:trace contextRef="#ctx0" brushRef="#br0" timeOffset="49588.302">21361 2875 0,'0'0'0,"17"-18"15,19-17 1,-19 35 0,19 88-1,-36 106 1,-36-35 0,-70-35-1,-52-36 1,34-53-1</inkml:trace>
  <inkml:trace contextRef="#ctx0" brushRef="#br0" timeOffset="50885.444">6579 4516 0,'0'0'0,"-53"17"16,-52 1 0,52-1-1,35-17 1,36 0-1,52 0 1,89 0 0,35 18-1,53-18 1,-124 0 0,-70 0-1,-53-18 32,-17 18-31,-1 0-16</inkml:trace>
  <inkml:trace contextRef="#ctx0" brushRef="#br0" timeOffset="51967.339">7902 4657 0,'18'0'0,"-1"0"15,1 0 1,0-18 0,-18 0-1,0 1 1,-53 17-1,-53 0 1,53 0-16,-53 53 16,18 35-1,70 0 17,36-17-17,123-18 1,-53-53-1,18-71 1,0-35 0,-35-17-1,-1-18 1,-35 17 0,-35 54-1,-35 122 16,35 19-15,-17 17 0,17 18-1,0 0 1,0-71-16,0 36 31,35-18-15,18-53-1,-18-18-15</inkml:trace>
  <inkml:trace contextRef="#ctx0" brushRef="#br0" timeOffset="52285.052">8520 4657 0,'0'-18'0,"0"36"0,0-54 16,-53 36-1,0 18 1,17 53-1,36 17 1,36-18 0,34-17-1,18-53 1,-17-35 15,-53-36-15,-18-52-1,0 70 1,-18 18-16,-17-1 16,-18 36-1,35 18 1,18 0-16</inkml:trace>
  <inkml:trace contextRef="#ctx0" brushRef="#br0" timeOffset="52684.394">8855 4604 0,'0'0'0,"0"17"31,-18 1-31,18 17 16,0 1-1,0 34 1,35-17-1,36 0 1,-18-53 0,17-35-1,-34-54 1,-1-34 0,-17 88-1,-18 17 1,-18 36-1,0 35 1,18 52 0,18-16-1,35 17 1,0-89 0,17-52 15</inkml:trace>
  <inkml:trace contextRef="#ctx0" brushRef="#br0" timeOffset="53149.101">9578 4410 0,'0'0'0,"0"-36"16,-18-69 0,-17 69-1,-18 36 1,18 89-1,17 87 1,36-17 0,-1-18-1,-17-35 1,18-71 0,35-106 30,0-52-30,17 17 0,19 53-1,-36 71 1,-1 35 0,-52 35-1,-35 0 1,-53-17-1,-18-36 1,-17-17 0,70-36-1,35-53 1</inkml:trace>
  <inkml:trace contextRef="#ctx0" brushRef="#br0" timeOffset="53448.222">10001 4322 0,'0'0'16,"0"-18"-1,18 0 1,-18 36 31,0 0-47,0 52 15,-18 36 1,18-71-16,0 53 16,0 89-1,0-71 1,18-36 0,17-52-1,18-36 1</inkml:trace>
  <inkml:trace contextRef="#ctx0" brushRef="#br0" timeOffset="53782.328">10301 4692 0,'0'0'16,"0"-18"15,18 1 0,-1 17-31,-17-18 16,18 18-16,17-35 16,-35-1-1,-17 1 1,-54 53 0,18 17-1,18 106 16,35-35-15,35-18 0,36-35-1,-1-53 1,1-17-16</inkml:trace>
  <inkml:trace contextRef="#ctx0" brushRef="#br0" timeOffset="54229.67">11095 4674 0,'0'-17'15,"0"-1"1,0 0-16,-18 18 16,1-17-1,-19 17 1,19 0-16,-19 0 15,-69 70 1,52 18 0,35 18-1,36-17 1,35-19 0,52-35-1,1-52 1,0-36 15,-71 18-31</inkml:trace>
  <inkml:trace contextRef="#ctx0" brushRef="#br0" timeOffset="54530.41">11624 4427 0,'-35'-88'15,"70"176"-15,-106-211 16,36 105-1,0 36 1,0 35 0,-1 35-1,19 18 1,17 17 0,0 18-1,0-17 1,0-36 15,0-53-31,35-17 31,71-71-15,-18-35 0</inkml:trace>
  <inkml:trace contextRef="#ctx0" brushRef="#br0" timeOffset="54679.222">11712 4833 0,'35'-53'0,"-35"35"16,0 1-1,-17 34 1,-1 19 0,18-1-16,0-53 0,-17 89 15,-1-18 1,18-35 0,-18-18-1</inkml:trace>
  <inkml:trace contextRef="#ctx0" brushRef="#br0" timeOffset="54814.059">11818 4586 0,'0'-35'0,"0"70"0,0-105 16,0 17 0,0 35-1</inkml:trace>
  <inkml:trace contextRef="#ctx0" brushRef="#br0" timeOffset="55112.966">12171 4657 0,'0'-18'0,"-18"18"15,1 0-15,-19 0 16,-17 0-1,-17 35 1,17 36 15,18-1-15,35-34-16,0 52 16,53 0-1,-1-53 1,19-17-1,0-71 1,-54 35-16</inkml:trace>
  <inkml:trace contextRef="#ctx0" brushRef="#br0" timeOffset="55379.248">12506 4392 0,'0'0'0,"0"-35"0,-18-18 16,-17 18-1,0 35 17,-1 70-17,36 18 1,0 36 0,0-1-1,0 1 1,0-18-1,0-53 1,18-53 0,0 0-16</inkml:trace>
  <inkml:trace contextRef="#ctx0" brushRef="#br0" timeOffset="55677.249">12700 4657 0,'0'0'16,"18"-53"-16,-18 35 0,0-17 15,-18 17 1,-17 18 15,-36 35-15,18 1 0,18 17-1,17 0 1,18 17-1,0 1 1,18-18 0,35 0-1,0-36 1,17-34 0</inkml:trace>
  <inkml:trace contextRef="#ctx0" brushRef="#br0" timeOffset="56311.962">13529 4727 0,'0'0'16,"-18"0"-16,-35 0 15,1 0 1,34 0 0,53 0 30,0 0-46,1 0 0,87 0 16,54 18 0,-1-18 15,-35-35-15,-53-1-1,-70 19 1,-18-19-1,-53 19 1,18-1 0,17 0-1,0 18 1,36 0 31,0 0-32,-1 36-15,19-1 16,-36 36 0,-53 17-1,-35 0 17,52-70-32,-52 52 15,18-52 1</inkml:trace>
  <inkml:trace contextRef="#ctx0" brushRef="#br0" timeOffset="57608.632">14940 4639 0,'0'0'0,"35"-18"16,-35 1 0,-17-1 15,-1 18-31,0 0 0,-34 0 15,-90 0 1,37 53 0,52 18-1,35-1 1,71 1 15,70-36-15,-52-35-1,0-53 1,-19-53 0,19-17-1,-18-18 1,-18 17 0,-17 54-1,-53 105 16,17 35-15,0 19 0,18-1-1,0-53-15,0 71 16,0-18 15,0-17-15,36-36-1,17-53 1</inkml:trace>
  <inkml:trace contextRef="#ctx0" brushRef="#br0" timeOffset="57925.035">15328 4604 0,'-17'17'0,"34"-34"0,-17-54 16,0 54-1,-17 17 1,-19 35-1,36 35 1,0 1 0,18-1-1,17-34 1,0-36 0,-17-36-1,0-34 16,-18 52-31,0-88 16,0 36 0,-36 52-1,19 18 1,17 18 0,17 0-16</inkml:trace>
  <inkml:trace contextRef="#ctx0" brushRef="#br0" timeOffset="58339.948">15681 4533 0,'-18'0'31,"1"35"0,17 1-31,-18-19 16,18 36-1,35 18 1,36-18 0,-1-53-1,19-18 1,-19-88 0,-17 36-1,-53-1 1,0 54-1,-18 69 17,18 1-17,0-17-15,18 34 16,35 1 0,0-36 15,17-53-16,-52 1-15</inkml:trace>
  <inkml:trace contextRef="#ctx0" brushRef="#br0" timeOffset="58840.278">16492 4233 0,'0'0'0,"-17"-88"16,-1 70-1,0 18-15,1 18 16,-1 53 0,1 35-1,17 17 1,17 0 0,-17 19 15,0-72-16,0-35 1,0-70 15,0-35-15,35-19 0,-17 72-16,17-36 15,36 35 1,-18 53-1,0 54 1,-53-19 0,-53 36-1,0-71 1,-35-35 0,35-17-1,35-36 1,18 0-1</inkml:trace>
  <inkml:trace contextRef="#ctx0" brushRef="#br0" timeOffset="59156.502">16704 4251 0,'0'0'0,"18"-35"15,-18 17 1,0 0 0,0 36-1,0 35 1,0 35 0,0 18-1,0-53-15,0 53 31,0 17-15,0-35 0,0-35-1,53-53 1,-18-17-16</inkml:trace>
  <inkml:trace contextRef="#ctx0" brushRef="#br0" timeOffset="59506.308">17074 4586 0,'-88'-18'31,"106"18"16,0 0-47,-1 0 16,18-17-16,1-18 15,-19-1 17,-17 19-17,-35 17 1,17 17-16,-52 36 16,35 35-1,35 1 1,17-19-1,36-17 1,35-53 0,-52-18-16</inkml:trace>
  <inkml:trace contextRef="#ctx0" brushRef="#br0" timeOffset="59988.171">17886 4216 0,'0'-36'32,"0"19"-32,0-1 15,-18 0 1,-17 18 0,-36 0-1,36 0-15,-71 53 16,0 18 15,1 35-31,52 0 31,35 17-15,53 1 0,89-19-1,-18-52 1,17-53-1,1-53 1,-36 0-16</inkml:trace>
  <inkml:trace contextRef="#ctx0" brushRef="#br0" timeOffset="60304.39">18221 4163 0,'0'0'16,"0"-18"-16,-18 0 0,1 18 31,-19 18 1,1 53-17,17 35 1,18-18-1,0 18 1,0-71-16,18 53 16,0-17-1,17-36 1,0-35 0,-17-18-1</inkml:trace>
  <inkml:trace contextRef="#ctx0" brushRef="#br0" timeOffset="60469.279">18344 4604 0,'18'-18'0,"-18"0"32,-18 71-17,18-70-15,0-1 16,-17 53 0,-1 1-1,18-1 1,0-17-1</inkml:trace>
  <inkml:trace contextRef="#ctx0" brushRef="#br0" timeOffset="60603.794">18397 4392 0,'0'-18'0,"0"36"0,0-71 16,0 36-1</inkml:trace>
  <inkml:trace contextRef="#ctx0" brushRef="#br0" timeOffset="60902.034">18803 4463 0,'-35'-18'15,"17"0"1,0 18 0,-17 18-1,-53 17 1,17 18 0,36 18-1,18-1 1,34 18-1,36-35 1,-35-35-16,70-18 31,0-18-15,-17-35-16</inkml:trace>
  <inkml:trace contextRef="#ctx0" brushRef="#br0" timeOffset="61153.868">19156 4304 0,'0'0'0,"0"-53"16,-35 18-1,-1 35 1,1 70 0,0 18-1,17 18 1,18 0-1,0-18 1,0-17 15,0-36-15,18-53-16</inkml:trace>
  <inkml:trace contextRef="#ctx0" brushRef="#br0" timeOffset="61452.058">19297 4516 0,'0'0'0,"18"-36"16,-18 1-1,-36 35 17,-17 18-17,-17 17 1,-1 0-1,36 18 1,17 0 0,18 18-1,36-36 17,17 18-17,17-53 1,1-36-1</inkml:trace>
  <inkml:trace contextRef="#ctx0" brushRef="#br0" timeOffset="61785.314">19879 4322 0,'0'0'0,"0"-53"32,-18 53-32,18-18 0,-17 18 31,-54 18-15,1 35-1,-19 35 1,54 18-1,35-1 1,18 1 0,17-35-1,36-36 1,-18-35-16</inkml:trace>
  <inkml:trace contextRef="#ctx0" brushRef="#br0" timeOffset="62035.628">20620 4286 0,'0'-17'0,"0"34"0,0-52 31,17 70-15,-17 53-1,0 54 1,-17-90-16,-36 54 16,-141 71-1,-35-107 1,158-52-16</inkml:trace>
  <inkml:trace contextRef="#ctx0" brushRef="#br0" timeOffset="63083.369">6262 5803 0,'0'0'0,"-18"18"16,36-18 0,52 17 15,124-17-16,36 18 1,-54-18 0,-70 0-1,-71 0 1,-35-18 0,18 1-1,-1-1 1,1 18-1</inkml:trace>
  <inkml:trace contextRef="#ctx0" brushRef="#br0" timeOffset="63683.163">7673 5838 0,'-18'0'0,"36"0"62,0 18-62,-1-18 16,36 35 0,0 54-1,-35-1 1,-18 0 0,-53-35-1,35-35 1,18-71-1,0-18 1,53-35 0,35 0-1,18 18 1,0 35 0,-71 53-16,53-17 15</inkml:trace>
  <inkml:trace contextRef="#ctx0" brushRef="#br0" timeOffset="63865.788">8396 5821 0,'18'35'15,"-36"-70"-15,36 123 16,-18-35 0,0 0-1,0-18 1,0-17-1,0-36 1,0 0-16</inkml:trace>
  <inkml:trace contextRef="#ctx0" brushRef="#br0" timeOffset="63998.439">8396 5697 0,'0'-88'0,"0"176"0,0-211 16,18 123 15,17 0-15,-17 18-16</inkml:trace>
  <inkml:trace contextRef="#ctx0" brushRef="#br0" timeOffset="64514.317">8784 5733 0,'-17'17'31,"-1"-17"-31,-35 18 16,-35 35-1,35 0 1,35 0 0,71-18-1,-18-35-15,71 0 31,-35-35-15,-36-18 0,-35 17-1,0 19 1,-18 17-16,-17 35 16,-18 124-1,53 17 1,0 18-1,0-17 1,0-36 0,0-53-1,-53-70 1,-17-18 0,-1-71-1,36-35 1,53-123 15,34 105-15,90-123-1,-72 159-15</inkml:trace>
  <inkml:trace contextRef="#ctx0" brushRef="#br0" timeOffset="64997.074">9084 5556 0,'0'0'0,"-18"-35"16,1 17-1,17 36 1,0 0 0,0 17-16,0 18 15,0 106 16,0-18-15,17-18 0,-17-35-1,0-52 1,0-54 0,0-53-1,36-52 1,-1 17-1,18 18 1,17 70 0,19 54-1,-19 69 1,-17 54 0,-71-35-1,-17-54 1,0-35-1,17-35 17,18-52-32</inkml:trace>
  <inkml:trace contextRef="#ctx0" brushRef="#br0" timeOffset="65278.236">9631 5609 0,'0'0'0,"0"-17"0,0-1 0,0 0 16,17 1 0,-17 34-1,0 36 1,0 18 0,0 35-1,0 35 1,-17-18-1,17 18 17,0-88-17,0-70 1</inkml:trace>
  <inkml:trace contextRef="#ctx0" brushRef="#br0" timeOffset="65412.501">9684 5927 0,'0'-36'16,"0"19"0,0-1-1,53 0 1,0 1 0</inkml:trace>
  <inkml:trace contextRef="#ctx0" brushRef="#br0" timeOffset="66828.212">10513 5786 0,'17'0'16,"-34"0"31,-1 0-32,0 0-15,-34 35 16,-19 35-1,18 19 1,35-1 0,36-18-1,53-17 1,-36-53 0,53 0-1,-17-53 1,-18-17-16</inkml:trace>
  <inkml:trace contextRef="#ctx0" brushRef="#br0" timeOffset="67109.996">10866 5574 0,'0'0'0,"0"-18"0,-18-17 16,-17 0 0,17 17-1,-17 18 1,17 35-1,0 54 1,18 52 0,0-36-1,0 19 17,0-18-17,0-53 1,18-36-1,53-17 1,-18-35-16</inkml:trace>
  <inkml:trace contextRef="#ctx0" brushRef="#br0" timeOffset="67277.313">11042 5944 0,'35'-53'16,"-17"18"-16,-18 17 31,-18 18-31,-17 106 0,35-176 16,0 87-16,-18 1 15,18 0-15,-17 35 16,17-18 0,0-18 15</inkml:trace>
  <inkml:trace contextRef="#ctx0" brushRef="#br0" timeOffset="67676.164">11571 5733 0,'0'0'16,"-35"0"15,17 0-31,1 0 16,-36 17-1,-36 36 1,19 35-1,17 36 1,53-36 0,53-17-1,35-54 1,18-34 0,-36-19-1</inkml:trace>
  <inkml:trace contextRef="#ctx0" brushRef="#br0" timeOffset="67941.867">12083 5609 0,'0'0'15,"0"-35"-15,0-18 0,-18 18 16,0 35 15,-17 35-15,-18 88-1,36 1 1,-1-1 0,-17-17-1,17 0 1,0-53 0</inkml:trace>
  <inkml:trace contextRef="#ctx0" brushRef="#br0" timeOffset="68243.455">12153 5803 0,'0'0'0,"18"-17"0,-18-36 16,0 35 15,-18 18-15,-35 0-1,0 35 1,-17 1 0,35-19-16,-18 36 15,17 0 1,36 35 0,36-17-1,34-18 1,-17-36-1,18-17 1,-18-35 0</inkml:trace>
  <inkml:trace contextRef="#ctx0" brushRef="#br0" timeOffset="68739.59">12947 5768 0,'0'0'0,"-18"0"0,-17 0 16,17 18-1,89-1 32,-36-17-47,18 18 16,124-1-1,-1-17 1,0 0 0,-35 0-1,-52 0 1,-72 0 0,-34-17 46,-1-1-62,0 18 16</inkml:trace>
  <inkml:trace contextRef="#ctx0" brushRef="#br0" timeOffset="72751.161">14676 5891 0,'17'0'16,"1"-17"-1,-18-1 1,0 0 0,0 1-1,-53-1 1,18 18-1,-54 0 1,54 18-16,-53 52 16,53 19-1,35-1 17,70 0-17,36-35 1,0-35-1,70-36 1,-52-53 0,-71 18-1</inkml:trace>
  <inkml:trace contextRef="#ctx0" brushRef="#br0" timeOffset="73033.984">15081 5962 0,'18'-71'16,"-18"36"-16,-18 17 15,-35 36 1,106 88-16,-176-177 15,87 160 1,36-1 0,53-18-1,18-52 1,17-36 15,-70-35-15,-18-52-1,0-1 1,-18 35 0,1 36-1,17 53 1</inkml:trace>
  <inkml:trace contextRef="#ctx0" brushRef="#br0" timeOffset="73317.295">15346 6050 0,'17'35'16,"-17"-17"0,0-53-1,0-36 1,0 1 15,0-1-15,36-17-1,52 53 1,53 52 0,-17 54-1,-36 52 1,-71-17 0,-52-18-1,17-70 1</inkml:trace>
  <inkml:trace contextRef="#ctx0" brushRef="#br0" timeOffset="73699.788">16175 5574 0,'0'0'0,"0"-18"16,0-17 0,0 17-1,0 54 1,0 34-1,17 36 1,-17 0 0,0 35-1,-17-35 1,-1 0 0,-17-71-1,17-35 1</inkml:trace>
  <inkml:trace contextRef="#ctx0" brushRef="#br0" timeOffset="73866.066">16104 5891 0,'0'0'0,"0"-17"0,0-19 16,36 1-1,16 35 1,54-17-1,0-1 1,-35 18 0</inkml:trace>
  <inkml:trace contextRef="#ctx0" brushRef="#br0" timeOffset="74182.99">16581 5821 0,'0'0'0,"0"17"16,17-17 15,1 0-15,-1 0-1,19-52 1,-36 16 0,0 19-1,-36 17 1,1 35-1,0 35 1,35 36 0,0-18-1,18-52-15,-1-1 16,54 0 0,-18-35-1</inkml:trace>
  <inkml:trace contextRef="#ctx0" brushRef="#br0" timeOffset="74398.628">17057 5768 0,'17'-18'15,"-34"36"-15,34-71 16,-52 53 0,-35 53-1,17 17 1,0 19-1,0-1 1,18 0 0,35-70-16,-18-1 15,18-34 1</inkml:trace>
  <inkml:trace contextRef="#ctx0" brushRef="#br0" timeOffset="74598.308">16810 5909 0,'0'-35'15,"0"17"-15,-35 159 0,70-229 0,-35 0 16,0 70-16,17 36 31,1 70-15,17 18 0,1-18-1,-1-35 1,0-35-1,-17-18-15,17-53 16</inkml:trace>
  <inkml:trace contextRef="#ctx0" brushRef="#br0" timeOffset="74847.288">17410 5592 0,'0'0'0,"17"-18"0,-17-70 31,-35 141 1,35 17-17,-18 36 1,18 17 0,0-87-16,0 70 15,-17-18 1,-1-53-1,0-35 1</inkml:trace>
  <inkml:trace contextRef="#ctx0" brushRef="#br0" timeOffset="74996.992">17304 5856 0,'0'0'0,"0"-35"15,53 35 1,52-18 15,37-17-15,-107 35-16</inkml:trace>
  <inkml:trace contextRef="#ctx0" brushRef="#br0" timeOffset="75779.389">18203 5556 0,'0'0'16,"0"-35"-1,0-18 1,-17 18 0,-19-1-1,-17 36 1,-70 18-1,17 35 1,18 35 0,17 18-1,54 0 1,34 17 0,19 1-1,34-36 1,36-35 15,-53-53-15,70-53-1,-34-35 1,-54 53-16</inkml:trace>
  <inkml:trace contextRef="#ctx0" brushRef="#br0" timeOffset="76245.06">18450 5450 0,'-17'-17'0,"34"34"0,-52-87 16,17 35-1,1 17 1,-1 36 0,0 34-1,-17 19 1,18 17-1,17 36 17,0-18-17,0-1 1,0-16 0,35-19-1,18-70 1,17-53-1,1-17 1,-18-1 0,-36 53-16,-17 1 15,-17 17 1,-19 17 0,19 19-1,17-1 1,0-17-1,0-36 17</inkml:trace>
  <inkml:trace contextRef="#ctx0" brushRef="#br0" timeOffset="76628.397">18821 5662 0,'0'0'0,"-18"0"31,0 0-31,-17 18 16,0 17 15,-36 18-15,36 0 0,35 35-1,0-70-15,35 35 16,53 17-1,-17-70 1,17-35 0,0-53-1</inkml:trace>
  <inkml:trace contextRef="#ctx0" brushRef="#br0" timeOffset="76911.067">19438 5486 0,'0'0'0,"0"-36"0,-53-17 15,18 1 1,17 52 0,1 52 15,17 19-15,0 35-1,17 53 1,-17-54-1,0 1 1,0-53 0,0-35-1,0-36 1,18 1 0</inkml:trace>
  <inkml:trace contextRef="#ctx0" brushRef="#br0" timeOffset="77211.324">19597 5680 0,'0'0'16,"17"-36"-16,1 19 31,-36-1-15,-17 18 0,0 18-1,-36-1 1,1 36-1,52 0 1,18 18 0,0-18-1,35-18 1,18 0 0,0-35-1,0 0 1,0-35-1</inkml:trace>
  <inkml:trace contextRef="#ctx0" brushRef="#br0" timeOffset="77510.426">20091 5486 0,'0'0'0,"0"-36"16,-36-17-1,19 36 1,-1 17 0,-35 35-1,-17 71 1,17-18 0,35 18-1,18-18 1,0 0-1,53-17 1,-18-71 0,1-18-1</inkml:trace>
  <inkml:trace contextRef="#ctx0" brushRef="#br0" timeOffset="77726.37">20479 5433 0,'0'0'0,"17"-36"16,19 1-1,-1 70 1,0 71 0,-35 18-1,-53-1 1,-158-17-1,-19-88 1</inkml:trace>
  <inkml:trace contextRef="#ctx0" brushRef="#br0" timeOffset="78318.428">18591 5574 0,'0'0'0,"18"0"15,-36 0 95,1 0-110,-1 0 15,0 0-15,-17 0 16,35-18 15,18 18-15</inkml:trace>
  <inkml:trace contextRef="#ctx0" brushRef="#br0" timeOffset="79557.592">6403 7091 0,'-18'17'0,"1"-17"16,-19 18 0,-17-18-1,36 18 1,34-18 15,19 0-31,34 0 16,-17 0-16,106 0 15,0-18 1,-36-17 0,-88 17-1</inkml:trace>
  <inkml:trace contextRef="#ctx0" brushRef="#br0" timeOffset="80438.54">7691 7232 0,'0'0'0,"17"0"0,-17-18 0,18-17 16,-18 0 0,0-18-1,-53 18 1,35 35-1,-35 0 1,-70 17 0,52 54-1,36 17 1,53-18 0,52-17-1,36-35 1,-18-53-1,-17-53 1,-18-36 0,-53-17-1,17 0 1,-17 53 0,0 52-1,0 72 1,-17 52 15,17 18-15,35 17-1,18 18 1,-18-35 0,-35-53-1,0-35-15</inkml:trace>
  <inkml:trace contextRef="#ctx0" brushRef="#br0" timeOffset="80756.386">8079 7161 0,'35'-53'15,"-70"106"-15,105-141 16,-52 88 0,17 53-1,0 53 1,-35-18 15,0-35-15,0-35-16,0-36 31,-17-53-15,17-17-1,17-18 1,54 18-1,-53 71-15,17-19 16,71 1 0,-71 35-1</inkml:trace>
  <inkml:trace contextRef="#ctx0" brushRef="#br0" timeOffset="81171.221">8872 7091 0,'0'-35'16,"0"17"-16,-17 0 31,-36 18-15,18 0-16,-54 36 15,1 16 1,53 37-1,35-19 1,70-17 0,36-35-1,-35-36 1,-36-35 0,-17-35-1,-18 35 1,0 35-1,0 36 17,0 88-17,35-36 1,18-17 0,-18-53-16</inkml:trace>
  <inkml:trace contextRef="#ctx0" brushRef="#br0" timeOffset="81954.836">9366 7108 0,'0'0'0,"0"-35"15,-17 18 1,-36 17 0,-53 35-1,53 18 1,18 17-1,52-34 17,54-19-17,17-34 1,-17-36 0,-36-36-1,-17 37 1,-18 16-1,-18 72 1,0 52 0,1 159-1,34-53 1,-17 17 0,0-52-1,-35-53 1,0-53-1,-1-53 1,-17-53 0,18-35 15,18-53-15,34-36-1,36 1 1,35-1-1</inkml:trace>
  <inkml:trace contextRef="#ctx0" brushRef="#br0" timeOffset="83052.048">10037 7038 0,'17'-18'15,"-17"1"17,-17-1-17,-19 18 1,19 0-16,-36 18 16,-36 52-1,54 1 1,35 17-1,53 0 1,35-53 0,1-35 15,-37-35-31,-16-53 31,-19 0-15,-17 17-1,0 89 17,36 52-17,-19-34-15,36 52 16,0-18 0,-53-52-16</inkml:trace>
  <inkml:trace contextRef="#ctx0" brushRef="#br0" timeOffset="83301.977">10354 7408 0,'0'-35'16,"0"17"-16,0 89 0,0-89 0,0-88 16,0-35-1,35 53 17,18 18-17,0 70 1,18 35-1,-18 53 1,-18 0 0,-17-17-1,-18-1 1,17-52 0,1-18-16</inkml:trace>
  <inkml:trace contextRef="#ctx0" brushRef="#br0" timeOffset="83750.34">11060 7020 0,'0'0'0,"-18"0"16,-88 18-1,0 35 1,36 17-1,52 36 1,53-35 0,54-18-1,-54-53-15,35-18 16,36-70 0,-71-36-1,1-17 1,-36 0-1,0 53 1,0 35 0,0 71-1,0 52 17,0 36-17,0 53 1,0-18-1,0-35 1,17-18 0,1-88-16</inkml:trace>
  <inkml:trace contextRef="#ctx0" brushRef="#br0" timeOffset="84299.706">11959 7179 0,'0'0'16,"18"-18"-16,-1-17 0,19-18 15,-36 36 1,0-19 0,-53 19 15,-35 17-16,-1 17 1,1 36 0,18 35-1,70-35 1,35 35 0,53-35-1,36-53 1,-54-70-1,1-36 1,-18-35 0,0 0-1,-18 0 1,-35 88 0,-35 70 15,-1 54-16,36 17 1,0 36 0,0 17-1,0-35 1,36-36 0,-1-52-1</inkml:trace>
  <inkml:trace contextRef="#ctx0" brushRef="#br0" timeOffset="84616.342">12330 7091 0,'0'0'0,"17"-53"15,1 35 1,-1 54 15,-17 34-31,0 36 31,-17 17-15,-1-70 0,18-35-1,-17-36 1,17-35 0,17-52-1,36-54 1,-18 71-1,-17 52 1,17-17 0</inkml:trace>
  <inkml:trace contextRef="#ctx0" brushRef="#br0" timeOffset="84965.162">12647 6950 0,'0'0'0,"-18"0"0,1 0 16,-18 17 0,-1 19-1,-17 17 1,36 35 0,17-18-1,53 1 1,17-54-1,1-17 1,-36-70 0,-17 52-16,-18-88 15,0 18 1,-53 18 0,0 52-1,0 18 16</inkml:trace>
  <inkml:trace contextRef="#ctx0" brushRef="#br0" timeOffset="85279.995">12876 7020 0,'0'0'15,"53"-17"1,-53 34 15,-17 54-15,-19 52-1,19 18 1,17 36 0,-18-18-1,0-124-15,1 71 16,17-36 15,-18-52-15,-17-36-1,17-35 1,18-17-16</inkml:trace>
  <inkml:trace contextRef="#ctx0" brushRef="#br0" timeOffset="85497.391">12912 7056 0,'17'-36'0,"-34"72"0,52-107 16,35 0 0,1 54-1,17 70 1,-70 35 0,-36 18-1,-52-18 16,-36-18-15,0-52 0,88-18-16</inkml:trace>
  <inkml:trace contextRef="#ctx0" brushRef="#br0" timeOffset="85996.956">13741 7197 0,'-18'17'0,"18"1"16,-18-18-1,1 0 1,17 18 0,-18-18-1,36 0 1,-1 0-1,1 0-15,88 0 16,70-18 0,18 0-1,-17-17 1,-54 17 0,-105 18-16,17-17 15,-53 17 16,-34 0 1,-19 0-32</inkml:trace>
  <inkml:trace contextRef="#ctx0" brushRef="#br0" timeOffset="87561.576">13705 5539 0,'0'0'0,"-17"0"32,17 17-17,0 1 1,17 17-1,19 36 1,-36-36-16,35 0 16,18 36-1,17-54 1,-17-34 0,-17-1-1,-36-17 1,0 17-1,-53 18 1,-35 71 0,35 17 15,35 35-15,0-34-1,18-54-15</inkml:trace>
  <inkml:trace contextRef="#ctx0" brushRef="#br0" timeOffset="88275.651">14570 6967 0,'0'0'0,"-36"-17"0,1-19 15,18 36 1,-1 0 0,36 18 31,17 17-32,18 18 1,17 0-1,18-18 1,-70-35-16,35 0 16,-18 0-1,-17-17 1,-53 17 15,-18 53-15,17-36-16,-34 72 15,-1-1 1,18-18 0,1-17-1,34-53 1</inkml:trace>
  <inkml:trace contextRef="#ctx0" brushRef="#br0" timeOffset="89756.408">15540 7108 0,'17'-17'16,"1"17"-1,-18-18-15,18 18 16,-18-35 0,0 0-1,-18-1 1,-70 36 0,-18 0-1,71 0-15,-36 36 16,-35 52-1,124-18 1,53 1 0,17-53-1,18-36 1,-18-17 15,0-89-15,-35 1-1,-18-1 1,-35 54 0,0 34-1,-17 36 1,-1 18-16,-17 35 16,35 53-1,0-18 1,17 18-1,19 0 1,17-53 0,-36-53-16,1 0 15</inkml:trace>
  <inkml:trace contextRef="#ctx0" brushRef="#br0" timeOffset="90073.061">15998 7038 0,'18'-18'15,"-36"36"-15,54-36 0,-19 1 16,19 17 0,-1 70-1,-35 18 1,0 1 0,-35-19-1,35-52 1,-18-18-1,18-53 1,0-18 0,35-35-1,18 18 1,18 18 0,17 17-1,-53 53 1</inkml:trace>
  <inkml:trace contextRef="#ctx0" brushRef="#br0" timeOffset="90489.137">16563 6950 0,'0'0'16,"-18"0"31,-35 17-32,-35 19 1,18 34 0,52-17-1,36 18 1,52-36 0,-52-35-16,52 0 15,-34-71 16,-19 1-15,1 17 0,-18 35-1,0 54 17,0-19-32,18 71 15,17-17 1,35-18-1,-17-53 1,-17 0 0</inkml:trace>
  <inkml:trace contextRef="#ctx0" brushRef="#br0" timeOffset="90988.225">16898 7020 0,'0'-35'0,"0"70"0,0-88 0,-18 53 31,1 0-15,-1 36 0,0-19-16,18 54 15,36-18 1,17-36 0,-18-17-1,0-35 1,-17 0-16,-18-18 15,18 18 1,-36 52 15,-17 89-15,17 53 0,18 53-1,-18-18 1,18-18-1,-35-53 17,0-70-17,-18-35 1,18-53 0,17 17-16,18-88 15,0-35 1,70-35-1,36-1 1,-35 71-16</inkml:trace>
  <inkml:trace contextRef="#ctx0" brushRef="#br0" timeOffset="91587.267">17462 6950 0,'0'17'31,"-35"19"-15,18-19-16,-19 71 16,1 1-1,17-19 1,1-17 0,17-88 15,0-53-16,35-18 1,36-35 15,-1 0-15,18 52 0,1 36-1,-72 53-15,36 36 16,0 52-1,-53 18 1,-18 0 0,1-1-1,-1-16 1,0-1 0,18-53-1,36-53 1,-19 18-1</inkml:trace>
  <inkml:trace contextRef="#ctx0" brushRef="#br0" timeOffset="91755.367">17639 7073 0,'-35'0'16,"70"0"-16,-141-35 15,71 17 1,105 18 15,-52 0-31,53-17 16</inkml:trace>
  <inkml:trace contextRef="#ctx0" brushRef="#br0" timeOffset="92120.464">17956 7056 0,'0'35'16,"0"-18"-16,0-69 0,0 140 15,0-71-15,-17 36 32,-1-53-32,18-17 47,0-36-32,0 35-15,18-35 16,52-53-1,1 53 1,-1 53 0,1 18-1,-36 70 1,-17 0 0,-36 1-1,1-19 1,-1-17-1,18-35 1</inkml:trace>
  <inkml:trace contextRef="#ctx0" brushRef="#br0" timeOffset="92668.436">18627 7038 0,'0'0'0,"0"-18"0,0 1 16,-36-1-1,-17 18 1,1 18 0,-1 35-1,17 35 1,19 0-1,17-18 1,53-17 15,17-53-15,1-53 0,-1-52-1,1-19 1,-1-17-1,-34 18 1,-19 17 0,-17 88-1,-35 36 1,35 52 0,-18 19-1,1 69 1,-1-34-1,0 17 1,-17-53 0,18-17 15</inkml:trace>
  <inkml:trace contextRef="#ctx0" brushRef="#br0" timeOffset="92985.673">19491 6879 0,'0'0'0,"0"-106"31,0 89-31,-18 17 31,18 17-15,-17 1-16,-1 53 31,0-36-31,-17 71 16,17-1-1,18 1 1,0-18-1,0-70 1</inkml:trace>
  <inkml:trace contextRef="#ctx0" brushRef="#br0" timeOffset="93301.311">19473 6897 0,'18'-35'16,"-36"70"-16,54-106 0,34-52 15,1 87 1,17 54 0,18 53 15,-53 35-15,-36 17-1,-52 53 1,-36-70-1,-17-18 1,0-17 0,-18-36-1,36-35 1,52-17 0,18-1-16</inkml:trace>
  <inkml:trace contextRef="#ctx0" brushRef="#br0" timeOffset="93651.658">19914 7020 0,'0'0'16,"18"0"0,0 0-1,-18 18 1,0 52-1,0 36 1,0-35 0,-18-1-1,18-52 1,-18-36 0,18-35-1,0-35 1,18-18-1,35-35 1,-18 106 0,18-18-1,-18 53 1</inkml:trace>
  <inkml:trace contextRef="#ctx0" brushRef="#br0" timeOffset="93967.164">20197 6897 0,'0'17'16,"-18"1"0,-17 0-1,-18 35 1,17 17 0,19 18-1,34-17 1,36-18-1,18-53 1,-18-53 0,-18-35-1,-17-53 1,-18 52 15,-36 54-15,19 18-1,-1 17-15</inkml:trace>
  <inkml:trace contextRef="#ctx0" brushRef="#br0" timeOffset="94284.281">20443 6932 0,'0'0'0,"36"0"15,-19 0 1,-17 18-1,0 35 1,-53 35 0,-35 88-1,53-17 1,17 0 15,1-18-15,-19-53-1,36-35 1,0-35 0,0-89-1,0-17 1,18-18 0</inkml:trace>
  <inkml:trace contextRef="#ctx0" brushRef="#br0" timeOffset="94499.887">20496 7073 0,'18'-35'0,"-36"70"0,107-158 16,-1 70 0,0 88-1,-35 53 1,-71 0 0,-35 1-1,-35-19 16,-18-35-15,36-35 0,52 0-16</inkml:trace>
  <inkml:trace contextRef="#ctx0" brushRef="#br0" timeOffset="94817.188">21131 6844 0,'0'0'0,"18"-18"0,-18 1 0,0-1 15,0 0 17,-18 54-1,1-19-31,-1 36 15,-35 35 1,36 18 0,17 35-1,52-53 1,19-35 0,0-53-1,-19-35-15</inkml:trace>
  <inkml:trace contextRef="#ctx0" brushRef="#br0" timeOffset="95021.193">21696 6862 0,'0'0'0,"35"-71"16,0 36 0,-17 70 15,0 53-16,-71 124 1,-53-71 0,-53-35-1,0-53-15</inkml:trace>
  <inkml:trace contextRef="#ctx0" brushRef="#br0" timeOffset="106263.3">22578 2822 0,'0'0'0,"17"0"31,-17-17-31,53-19 16,0 36-1,0 0 1,18 36 0,-18 34-1,0 18 16,-36 18-15,-17 0 0,-17 17-1,-54 19 1,-17 34 0,-36 53-1,1-52 1,35-19-1,-1-34 1,72-18 0,34-18-1,1-70-15,53 17 16,34-18 0,1-34-1,0-36 16,-53 18-15,-35-1 0,-54 72 15,-16 17-15,-19 70-1,0 71 1,18 53-1,36-159-15,-1 106 16,18-106-16,0 248 16,18 34-1,-18-35 1,-53-53 0,-35-52-1,-53-89 1,70-106-1,-141 0 1,-17-88 0,53-70-1,123 35-15</inkml:trace>
  <inkml:trace contextRef="#ctx0" brushRef="#br0" timeOffset="107263.842">24112 4339 0,'0'-17'0,"0"-1"15,0-35 1,0 35-16,0-17 16,0 17-1,0 36 16,-17 88-15,17 17 0,-18 54-1,0 17 1,-17 0 0,-53 0-1,35-106 1,18-70-1,17-36 1,18-88 15,0 53-31</inkml:trace>
  <inkml:trace contextRef="#ctx0" brushRef="#br0" timeOffset="107529.353">24077 4145 0,'18'-18'0,"-36"36"0,53-36 0,-35 1 16,53 17-1,18 17 1,-36 36 0,-17 36-1,-54 16 1,-34-34-1,-18-18 1,35-35 15,35-18-15,36 0-16</inkml:trace>
  <inkml:trace contextRef="#ctx0" brushRef="#br0" timeOffset="107896.349">24447 4357 0,'18'0'31,"0"-18"0,-1 1-31,19-1 16,-1-35-1,-35 35 1,0 1 15,-18 17-15,-35 35 0,18 18-1,35 0 1,0 17-1,35-17 1,-17-35-16,70 17 16,0-35-1,-35 0 1</inkml:trace>
  <inkml:trace contextRef="#ctx0" brushRef="#br0" timeOffset="108178.469">24853 4339 0,'0'-17'0,"18"-1"0,-71 124 0,106-230 15,-71 177-15,53-106 0,1 71 16,17 35 0,-18 17 15,-35-17-15,0-17-1,-35-19 1,-1-17-1,1-35 1,35-18 0,18-18-1,52 1 1,1-1 0,-18 54-16</inkml:trace>
  <inkml:trace contextRef="#ctx0" brushRef="#br0" timeOffset="108776.572">25647 4075 0,'0'0'0,"18"-18"16,-1 0-1,18-35 1,-17-17 15,-18-1-15,-18-17-1,18 70 1,-17 18-16,-36 18 16,0 53-1,-35 105 1,70-53 0,18 36-1,0 35 1,-17-70-1,-1-36 1,-17-53 0,-1-35-1,1-17 1</inkml:trace>
  <inkml:trace contextRef="#ctx0" brushRef="#br0" timeOffset="109259.933">25365 4480 0,'-18'-35'47,"36"35"-47,17-18 16,-17 18-16,87-17 16,19-1-1,-1-35 16,-17 0-31,-53 0 16,-35 18 0,-36 35 31,-17 18-32,-18 35 1,53-18-16,-35 18 15,35 35 1,53-17 0,-18-54-1,0-17 1,-17-35 0,17-36-1,-35-17 1,0 0-1,-35 70 1,17 18 0</inkml:trace>
  <inkml:trace contextRef="#ctx0" brushRef="#br0" timeOffset="109559.527">26194 4269 0,'0'0'0,"17"0"15,19 17 1,-1 1 0,-17 17-1,-1 18 1,-17 18 0,-35-1-1,17-52 1,1-18-1,-1 0 1,18-53 0,0 0-1,0 18-15,35-18 16,53-53 15,-17 53-15</inkml:trace>
  <inkml:trace contextRef="#ctx0" brushRef="#br0" timeOffset="110124.242">26529 4304 0,'0'0'0,"0"18"16,0 52 0,0-17-1,0-35 1,0-1-1,0-52 17,0 17-32,0-52 15,0-18 1,18 17 15,34 36-15,19 52-1,0 54 1,-1 0 0,-35-1-1,-35-35 1,0-52 15,0-19-15,0 19-16,18-71 15,53-18 1,34 35 0,-16 89-1,16 105 1,-105-17 15,0-35-15,-17-1-1,-36-34 1,18-36 0,35-36-1</inkml:trace>
  <inkml:trace contextRef="#ctx0" brushRef="#br0" timeOffset="110458.391">27728 3986 0,'0'0'0,"0"-53"0,-17 18 16,-19 18 0,1 34 15,-18 71-16,0 18 1,0 18 0,53 34-1,36-87 1,17-18 0,17-35-1,18-54 1,-52 19-16</inkml:trace>
  <inkml:trace contextRef="#ctx0" brushRef="#br0" timeOffset="110674.185">28328 3933 0,'18'-35'0,"-36"70"0,71-140 16,-18 87-1,36 106 16,-1 53-15,-52 18 0,-71-35-1,-88-19 1,-35-34 0,105-71-16,18 18 0</inkml:trace>
  <inkml:trace contextRef="#ctx0" brushRef="#br0" timeOffset="111623.008">29774 2663 0,'0'0'0,"18"-88"16,0 18-1,-18 52 1,-18 71 0,-35 70-1,-17 54 1,-1 35 0,-35 34-1,-17 54 1,-1 18-1,89-230-15,-53 106 16,-53 159 0,70-106-1,1-18 1,17-70 0,17-53-1,36-89 1,0-105 31,53-53-47</inkml:trace>
  <inkml:trace contextRef="#ctx0" brushRef="#br0" timeOffset="112271.23">29880 3634 0,'0'0'0,"0"-36"31,0 19-15,0 34 0,-17 1-1,-19 53 1,1 70-1,0 17 1,0-17 0,-1-35-1,19-35 1,17-53-16,0-1 16,0-34-1,17-19 1,54-52 15,35-18-15,-18 71-1,35 17 1,-52 71 0,-54 35-1,-34-17 1,-36-18-1,-53 0 1,18-53 0,0-18-1,70 1 1</inkml:trace>
  <inkml:trace contextRef="#ctx0" brushRef="#br0" timeOffset="112854.876">30286 4039 0,'0'0'16,"35"-53"0,-17 53-1,-18 18 17,0 17-32,-18 18 15,1 53 1,17-53-1,53-18 1,17-17 0,1-53-1,-1-18 1,1-36 0,-36 1-1,-17 53 1,-54 70 15,19 18-15,17 18 15,0-54-31,17 19 16,36-19-1,18-17 1,-1-17-1,-17-36 1,-35 17 0,-18 19-1,-18 52 17,18 0-17,-17 18 1,17-35-1</inkml:trace>
  <inkml:trace contextRef="#ctx0" brushRef="#br0" timeOffset="113020.333">30939 4004 0,'0'0'0,"0"-71"16,0-34-1,-36 52 1,36 35 0,36 18 15</inkml:trace>
  <inkml:trace contextRef="#ctx0" brushRef="#br0" timeOffset="113336.079">31397 3510 0,'0'0'16,"0"-18"-16,0 1 16,0-18-1,0 52 1,0 54-1,-17 17 1,-1 71 0,-17-1-1,-1-34 1,-17 35 0,36-89-1,-1-34 1,53-36-1</inkml:trace>
  <inkml:trace contextRef="#ctx0" brushRef="#br0" timeOffset="113852.08">31715 4092 0,'0'0'0,"70"-53"15,-17 0 1,-53 18-1,0 0 1,-53 17 0,18 18-16,-53 0 15,-36 71 1,71 17 0,36-18-1,87 1 1,54-53-1,-54-36 1,1-35 0,-1-70 15,1-36-15,0-35-1,-71 141-15,17-18 16,-17-17-1,-17 141 17,-1-18-32,0 36 15,1 88 1,-19 52 0,19-105-1,17-18 1,0-52-1,17-36 1</inkml:trace>
  <inkml:trace contextRef="#ctx0" brushRef="#br0" timeOffset="114168.099">32438 3598 0,'0'0'0,"0"-35"0,-18 0 16,1-18-1,-1 53 1,-17 53 0,-18 35-1,0 53 1,18-17-1,35 34 1,35-70 0,0-35-1,36-53 17,-54-17-32</inkml:trace>
  <inkml:trace contextRef="#ctx0" brushRef="#br0" timeOffset="114367.539">32826 3651 0,'0'0'0,"106"-123"15,-53 70 1,0 70 0,-18 107-1,-53 141 1,-105-89-1,-71-53 1,-53-52 0</inkml:trace>
  <inkml:trace contextRef="#ctx0" brushRef="#br0" timeOffset="118961.189">335 8167 0,'-18'0'0,"36"0"0,-53 0 31,35-18 16,17 18-47,1-17 16,53-1-1,-36 18-15,18 0 16,17 18 0,-52 34-1,-36 19 1,-52 0-1,17-36 1,35-18 15,89-17 1,-1 18-17,-17 17 1,-17 18-1,-36 18 1,-36-18 0,-34-18-1,-36-17 1,53-18 0,0-18-1,53-17 1,0-36-1</inkml:trace>
  <inkml:trace contextRef="#ctx0" brushRef="#br0" timeOffset="119444.147">547 7796 0,'0'0'0,"-18"-17"16,18-1 0,18 53 15,52 36-15,71-1-1,-105-34-15,105 52 16,-35 18-1,-18-36 1,-18-34 0,-34-36-1,-19 0 17,-17 17-17,-53 36 1,-35 35-1,-18 18 1,-17 35 0,-1-17-1,-17-1 1,71-70 0,52-35-1,36-36 1</inkml:trace>
  <inkml:trace contextRef="#ctx0" brushRef="#br0" timeOffset="121391.055">1852 8308 0,'0'0'0,"18"-35"0,-18 17 16,17-35-1,-17 35 1,-17 71 15,17-17-31,-36 52 16,1 71-1,18 35 1,17-106 0,0-53 15,0-17-16,35-36 1,18-35 0,0-17-1,-36 34-15</inkml:trace>
  <inkml:trace contextRef="#ctx0" brushRef="#br0" timeOffset="121689.214">1923 8326 0,'0'0'0,"0"-71"16,53 18 0,52 0-1,19 53 1,17 53 0,-53 71-1,-35 17 16,-53-88-31,-35 105 16,-18-87 0,-53 35-1,-17-53 1,52-18 0,18-35-1,53-35-15</inkml:trace>
  <inkml:trace contextRef="#ctx0" brushRef="#br0" timeOffset="122039.943">2522 8608 0,'0'0'0,"36"-18"16,-19 0-1,19 36 1,-1 53 15,-18 17-15,-17 0-1,0-35 1,0-35 0,-17-36-1,-1-35 1,18-53-1,0-17 1,18 35 0,-18 70-16,35-35 15,18 0 1,-35 53 0</inkml:trace>
  <inkml:trace contextRef="#ctx0" brushRef="#br0" timeOffset="122339.406">2928 8502 0,'0'0'16,"0"18"0,0-1-16,-18 18 15,1 36 1,17 0 0,0-1-1,17-35 1,19-35-1,-19 0-15,19-35 16,-19-35 0,-17-72-1,-35 1 1,-36 71 0,18 52-1,1 36 1,52-1-1</inkml:trace>
  <inkml:trace contextRef="#ctx0" brushRef="#br0" timeOffset="122621.618">3175 8484 0,'0'0'0,"35"0"15,-17-17 1,-18 34-1,0 71 1,0 36 0,0 17-1,-18 71 1,1-71 0,-1-35-1,0-53 1,1-36 15,-19-34-15,1-72-16</inkml:trace>
  <inkml:trace contextRef="#ctx0" brushRef="#br0" timeOffset="122837.545">3175 8625 0,'18'-53'0,"-36"106"0,53-141 16,1 0-1,-19 70-15,36 1 16,-18 17-16,71 35 16,-53 36-1,-35 34 1,-89-16 0,-35-1-1,18-53 1,71-17-1</inkml:trace>
  <inkml:trace contextRef="#ctx0" brushRef="#br0" timeOffset="123370.222">4004 8696 0,'0'0'15,"0"-18"-15,0-17 16,0 0 0,-35 17-1,-36 36 1,-17 35 0,17 53-1,71-36 1,53-17-1,53-35 17,0-36-17,-18-53 1,-35-87 0,-35-36-1,-18 53 1,0 35-1,0 88 1,-18 36 0,18 70-1,0 88 1,18-70 0,-18 35-1,17-35 1,1-35-1,0-36 17,-1-35-32</inkml:trace>
  <inkml:trace contextRef="#ctx0" brushRef="#br0" timeOffset="123686.937">4410 8661 0,'0'0'0,"0"-18"16,0 0-1,-18 36 1,0 53 0,18 34-1,18-16 1,35-36 0,18-53-1,-36-18 1,-18-35-1,-17-70 1,-17-1 15,-18 18-15,-36 71 0,18 35-1,35 18-15</inkml:trace>
  <inkml:trace contextRef="#ctx0" brushRef="#br0" timeOffset="124202.961">4798 8643 0,'17'-18'0,"-17"36"47,-17 53-32,-1-18 1,18 17 0,0-52-1,53 35 1,35-53 0,18-18-1,-18-53 1,-35-34-1,-35 16 1,-18 72 0,0 87-1,0 1 1,35-1 0,36-17-1,17-35 1,0-53-1,-53-18 1,-35-53 0,-17-18 15,-19-17-15,19 124-16,-36-36 15,18 35 1</inkml:trace>
  <inkml:trace contextRef="#ctx0" brushRef="#br0" timeOffset="124535.96">5592 8731 0,'0'18'0,"0"-36"0,17 71 16,-17-18-1,0-70 16,0-35-15,18-36 0,17-35-1,0 35 17,36 71-17,17 70 1,0 88-1,-52 18 1,-19-35 0,-17-70-16,-17 16 15,-36 19 1,0-71 0</inkml:trace>
  <inkml:trace contextRef="#ctx0" brushRef="#br0" timeOffset="126115.921">6985 8819 0,'0'0'16,"-18"18"-16,1-18 15,34 0 16,1 0-15,70-18 0,0 18-1,18 0 1,-18 0 0,-35 0-1,-35 0 1,0 0-1,-18-17 1,0-1 0</inkml:trace>
  <inkml:trace contextRef="#ctx0" brushRef="#br0" timeOffset="127414.466">8608 8467 0,'0'0'0,"0"-18"15,17 0 1,19-17 0,-19 0-1,36-18 1,0 0-1,0-35 1,-35 17 0,-18 1-1,-36 52 1,-52 36 0,0 35-1,0 35 1,88-35-1,0 105 1,70 19 0,19-36-1,-19-35 1,-52-18 0,-36-35-1,-105-18 1,-18-17-1,17-18 1,54-18 0,70-17-1,70-18 1,54-18 0</inkml:trace>
  <inkml:trace contextRef="#ctx0" brushRef="#br0" timeOffset="127814.647">8943 8802 0,'0'0'0,"0"17"16,18-17 0,-1 0-1,18-17 1,1-1-1,-1-35 1,-35 0 0,0 36-16,0-36 15,-18 53 1,-35 35 0,1 36-1,16 17 1,36 0-1,18-17 17,52-19-17,-17-52 1,18-17 0,-36-36-1,-17 35-15</inkml:trace>
  <inkml:trace contextRef="#ctx0" brushRef="#br0" timeOffset="129179.329">9472 8255 0,'0'0'0,"0"-88"31,-18 70-31,18 1 0,0-1 15,0 71 17,0 53-1,0 52-15,0 19-1,-17-18 1,17-36-1,-18-17 1,18-53 0,0-36-1,0-34 1,18 17 0,-1-36-16</inkml:trace>
  <inkml:trace contextRef="#ctx0" brushRef="#br0" timeOffset="129559.83">9737 8802 0,'-18'0'16,"36"0"31,-1 0-47,19-18 15,-1 1 1,18-19 0,-18 1-1,-17-18 1,-36 53 0,-53 18-1,1 35 1,17 17-1,53 18 1,0-70-16,0 35 16,88 0 15,0-53-15,18-18-1,-88 1-15</inkml:trace>
  <inkml:trace contextRef="#ctx0" brushRef="#br0" timeOffset="129794.444">10301 8731 0,'0'-17'16,"0"-1"-16,-53 106 15,71-194 1,17 159-16,-105-88 16,17 70-1,0 36 1,53-1-1,0-34-15,0-1 16,53 0 15,0-35-31,-1 0 32,19-53-32</inkml:trace>
  <inkml:trace contextRef="#ctx0" brushRef="#br0" timeOffset="130126.249">10654 8308 0,'0'-18'0,"0"36"0,0-89 16,0 36-1,0 70 16,-18 54-15,1 52 0,17-88-1,-18 35-15,-17 88 32,35-70-17,0-18 1,17-35-1,19-53 1,17-18 0,-18-34-1</inkml:trace>
  <inkml:trace contextRef="#ctx0" brushRef="#br0" timeOffset="130292.58">10672 8625 0,'-18'0'0,"36"0"15,-89 0-15,71-17 0,-35 17 16,70 0 15,18 0-15,-35-18 0</inkml:trace>
  <inkml:trace contextRef="#ctx0" brushRef="#br0" timeOffset="131157.43">11359 8202 0,'0'0'15,"0"-18"17,-17 18-32,-1 0 15,-35 18 1,36 0 0,-36-1-1,17 54 1,36 17-1,18-17 1,70-36 0,-17-35-1,-1-53 1,-52 35-16</inkml:trace>
  <inkml:trace contextRef="#ctx0" brushRef="#br0" timeOffset="131674.154">11342 7937 0,'0'0'0,"-18"0"0,-52 0 31,-19 0-16,-34 36 1,-1 17 0,36 17-1,35 54 1,53 17 0,53 0-1,35-18 1,18-17-1,88-35 1,-53-54 0,-35-34-1,18-54 1,-18-70 0,-1-53 15,-34 0-16,-106-18 1,-71 89 0,-71 70-1,-17 71 1,0 52 0,53 36-1</inkml:trace>
  <inkml:trace contextRef="#ctx0" brushRef="#br0" timeOffset="136851.061">12312 8837 0,'0'0'15,"-18"0"-15,1 0 16,34 0 31,36 0-32,71 0 1,17 0 0,-18 0-1,-52 0 1,-36 0 0,-35-18-1,0 1 1,-18 17-1,-17-18 1,35 1-16</inkml:trace>
  <inkml:trace contextRef="#ctx0" brushRef="#br0" timeOffset="139595.082">13952 8661 0,'0'0'0,"0"-18"47,0 0-31,18 1-1,0-19 1,-18 19-1,-71 17 1,-17 0 0,17 35-1,1 0 1,52 36 0,36 0-1,35 17 1,-36-71-16,36 36 15,-35-35-15,-18 17 16,0-17 15,-71-1-15,1-17 0,-18 0-1,35 0 1,53-17-1,17-18 1</inkml:trace>
  <inkml:trace contextRef="#ctx0" brushRef="#br0" timeOffset="139961.15">14111 8837 0,'0'0'0,"18"0"15,17 0 1,0-18 0,18 1 15,-18-18-15,-17 17-16,-18-17 15,-18-1 1,-52 36-1,-1 36 1,1 34 0,52 1-1,36 35 1,52-54 0,1-16-1,-1-36 1,-17-36-1</inkml:trace>
  <inkml:trace contextRef="#ctx0" brushRef="#br0" timeOffset="140260.372">14728 8326 0,'18'-36'0,"-36"72"0,36-125 16,-18 54-1,-18 35 1,-17 71 0,35 52-1,-35 18 1,17 0 0,-35-17-1,18-18 1,17-18-1,18-71 1,36-17 15,-19-17-31</inkml:trace>
  <inkml:trace contextRef="#ctx0" brushRef="#br0" timeOffset="140659.261">14940 8767 0,'0'0'0,"-18"0"16,18-18 15,18 0 1,0 18-32,-1-17 15,1 17-15,17-53 16,-35 17-1,0 19 1,-53 17 0,-17 0-1,-1 53 17,36 35-17,17 0 1,18-17-1,36-1 1,17-35 0,17-35-1,36-35 1,-88 18-16</inkml:trace>
  <inkml:trace contextRef="#ctx0" brushRef="#br0" timeOffset="140909.334">15293 8678 0,'0'0'0,"0"-17"16,-18 17 0,-17 0-1,0 53 1,-1 17 15,36 1-15,0-36-16,0 0 15,18 36 1,35-71 0,0 0-1,0-35 1,-36-1-16</inkml:trace>
  <inkml:trace contextRef="#ctx0" brushRef="#br0" timeOffset="141176.019">15610 8378 0,'0'0'0,"0"-52"0,-35-19 16,17 36-1,1 35 1,-18 53 15,17 70-15,18 36-1,-18 0 1,1-36 0,17-17-1,0-88-15,-18 17 16,18 0 0,0-53-16</inkml:trace>
  <inkml:trace contextRef="#ctx0" brushRef="#br0" timeOffset="141359.026">15575 8643 0,'0'-18'0,"-18"1"16,18-1 15,36 0-15,17 18-1,0 0 1,-18 0 0</inkml:trace>
  <inkml:trace contextRef="#ctx0" brushRef="#br0" timeOffset="141641.761">16051 8396 0,'0'0'0,"-17"-35"16,17 17 0,0 1-1,-18 34 1,-17 54 15,0 87-15,17-34-1,0-1 1,1-52 0,17-18-1</inkml:trace>
  <inkml:trace contextRef="#ctx0" brushRef="#br0" timeOffset="142107.27">16034 8361 0,'17'-35'16,"-34"70"-16,52-106 0,-17 36 0,35 0 15,-36 17-15,54 18 16,-18 0 0,-18 53 15,-35 18-16,-53 17 1,-18-53 0,-34 36-1,52-36 1,70-18 0,54 1-1,17 35 1,-17 0-1,-54 53 1,-17-36 0,-53-17-1,-17 0 1,-36-53 0,18 0-1,-36 0 16,107-53-15,34 18-16</inkml:trace>
  <inkml:trace contextRef="#ctx0" brushRef="#br0" timeOffset="142606.975">16351 8661 0,'18'53'31,"-18"-36"-31,0 19 16,35 16-1,-17-16 1,-1-19-16,36-17 16,0 0-1,0-53 16,0-17-15,-18-18 0,-35 35-1,-53 141 17,1 35-17,16 19 1,19-1-1,-1 17 1,-17-34 0,-18-36-1,0-53 1,-18-35 0,-17-35-1,35-35 1,53 34-1,0-34 1</inkml:trace>
  <inkml:trace contextRef="#ctx0" brushRef="#br0" timeOffset="143072.028">17004 8414 0,'0'0'0,"0"-18"16,0 0-1,0 1 1,0 34 15,0 36-15,-18 53-1,-17 18 1,0-1 0,35-35-1,-18-52 1,18-19 0,-18-52-1,18 17 1</inkml:trace>
  <inkml:trace contextRef="#ctx0" brushRef="#br0" timeOffset="143256.302">16827 8361 0,'0'0'16,"-17"-53"0,17 0-1,17 0 1,107 35-1,-53 18 1,70 36 0,-106 17-1</inkml:trace>
  <inkml:trace contextRef="#ctx0" brushRef="#br0" timeOffset="143439.081">16775 8890 0,'-18'18'0,"36"-36"0,-54 71 16,19-35 0,17 17-1,35-18 1,53-17 0,-70 0-16,35 0 15,35-35-15</inkml:trace>
  <inkml:trace contextRef="#ctx0" brushRef="#br0" timeOffset="143788.112">17216 8908 0,'-36'35'16,"19"-17"0,17-36 46,0 0-62,0 1 16,0-1-16,0-35 15,70-70 1,18 70 0,1 53-1,-1 70 1,-35 18-1,-36 18 1,-34-35 0,-19-36-1,19-35 1</inkml:trace>
  <inkml:trace contextRef="#ctx0" brushRef="#br0" timeOffset="144287.832">17886 8714 0,'0'0'0,"17"-18"16,1-17 0,-18 17-1,-53 36 1,-53 35-1,18 0 1,18 52 0,70-52-1,70-17 1,18-36 0,1-36-1,-19-52 1,1-53-1,-18-35 1,-1 17 15,-52 71-15,0 52 0,-52 89-1,34 53 1,18 53-1,-18-18 1,18-18 0,-17-34-1,17-72 1</inkml:trace>
  <inkml:trace contextRef="#ctx0" brushRef="#br0" timeOffset="144620.319">18168 8767 0,'0'-18'15,"18"18"17,17 0-17,18-35 1,-18-1-1,-17 19-15,-1-36 16,-17 0 0,-35 53-1,-18 35 1,18 71 0,17 17-1,18-70 1,53 18-1,-17-53 17,16-18-32</inkml:trace>
  <inkml:trace contextRef="#ctx0" brushRef="#br0" timeOffset="144853.564">18768 8661 0,'17'-36'0,"-34"72"0,52-89 16,-35 0-1,0 35 1,-71 71 0,1 35-1,-1 1 1,18-1 0,18-18-1,18-17 1,-1-53-1,18-17 1</inkml:trace>
  <inkml:trace contextRef="#ctx0" brushRef="#br0" timeOffset="145036.02">18486 8802 0,'17'-71'16,"1"18"-16,-1 0 31,-69 230-31,104-336 16,-52 247-1,0-52-15,18 16 16,0 37 0,-1-54-16,19 18 15,17-53 1,-36 0-16</inkml:trace>
  <inkml:trace contextRef="#ctx0" brushRef="#br0" timeOffset="145320.187">19491 8396 0,'0'-35'16,"0"70"-16,-18-176 16,-17 123-1,17 18 1,-87 89-1,34 34 1,18 18 0,18 0-1,35-35 1,35 0 0,0-88-1,54-18 1</inkml:trace>
  <inkml:trace contextRef="#ctx0" brushRef="#br0" timeOffset="145535.052">19914 8343 0,'18'-35'0,"-36"70"0,71-123 15,-35 70 1,17 71-1,-35 124 1,-18 17 0,-70-18-1,35-123-15,-141 35 16,124-53-16</inkml:trace>
  <inkml:trace contextRef="#ctx0" brushRef="#br0" timeOffset="146368.382">12382 9931 0,'0'0'0,"-17"17"15,17 1 1,53 17 15,-18-35-15,53 0-1,-35 18-15,71-18 16,-54-18 0</inkml:trace>
  <inkml:trace contextRef="#ctx0" brushRef="#br0" timeOffset="147132.345">13635 9931 0,'0'0'0,"17"-53"15,-17 35 1,0 0-16,0-34 16,18 16-1,-71 54 17,0 17-1,18 36-16,35 17 1,0-70-16,35 70 16,18 0-1,-18-17 1,-35-36 0,-35-18-1,-18-17 1,-35 0-1,35-17 1,36-18 0,17 17-16</inkml:trace>
  <inkml:trace contextRef="#ctx0" brushRef="#br0" timeOffset="147483.049">13847 10054 0,'17'0'47,"1"0"-47,-1 0 16,36-17 0,0-19-1,-53 1 1,0 0-1,-53 35 1,0 35 0,18-35-16,0 71 15,35-1 1,0 1 0,53-18-1,17-18 16,19-18-15,-1-34-16</inkml:trace>
  <inkml:trace contextRef="#ctx0" brushRef="#br0" timeOffset="147748.245">14534 9737 0,'0'-36'0,"0"72"0,0-125 15,0 72-15,0-36 16,0 88 0,-35 53-1,35 53 1,-17-17 0,-1-1 15,0 1-16,18-71 1,0-36 0,36-17-16</inkml:trace>
  <inkml:trace contextRef="#ctx0" brushRef="#br0" timeOffset="148081.47">14746 10089 0,'0'-17'15,"18"17"32,-1 0-47,1 0 0,17-18 16,18-17 0,-35 0-1,-18-18 16,-35 17-15,-18 36 0,-36 71-1,72 0 1,17 17 0,17-18-1,19-17 1,-1-53-1</inkml:trace>
  <inkml:trace contextRef="#ctx0" brushRef="#br0" timeOffset="148365.276">15258 10001 0,'0'0'16,"0"-35"-16,0 17 15,-18 18 1,-35 18 15,0 70-15,36 0-1,-1-17 1,36-1 0,17-52-1,35-18 1,-17-18-1,18-52 1,-36 52-16</inkml:trace>
  <inkml:trace contextRef="#ctx0" brushRef="#br0" timeOffset="148612.229">15752 9701 0,'0'-123'15,"0"88"-15,-18 17 0,36 194 0,-54-405 16,19 229-1,-1 53 17,0 88-17,18 18 1,-17-106-16,-1 88 16,0-18-1,-17-52 1,35-18-1</inkml:trace>
  <inkml:trace contextRef="#ctx0" brushRef="#br0" timeOffset="148913.06">15557 10001 0,'0'0'0,"-35"-35"16,-18 17-1,36 1 1,52-1 15,-17 18-31,34-18 16,1 1 0</inkml:trace>
  <inkml:trace contextRef="#ctx0" brushRef="#br0" timeOffset="149345.281">16475 9666 0,'0'35'0,"0"-70"0,-18 17 15,0-34-15,18 16 16,-35 54-1,0 52 1,-18 72 15,53-90-31,-18 107 16,18-18 0,0-35-1,0-53 1,-17-53-1,-1 0-15</inkml:trace>
  <inkml:trace contextRef="#ctx0" brushRef="#br0" timeOffset="149795.972">16175 9790 0,'17'-53'0,"36"-53"15,-141 423-15,106-475 16,141-54-16,-124 212 0,35 18 15,89 52 1,-88 18 15,-36 0-15,-70-17 0,-53-18-1,-18-35 1,88-1-1,89-17 17,17 36-17,-35 16 1,-18 37 0,-53-19-1,-35 1 1,-17-36-1,-18-35 1,-36-18 0,71 1 15,53-36-15,18 35-16</inkml:trace>
  <inkml:trace contextRef="#ctx0" brushRef="#br0" timeOffset="150245.444">16845 10019 0,'0'0'0,"0"35"15,0 36 1,0-18 0,0 0-1,35-18 1,18-18-1,18-34 1,-1-36 15,1-18-15,-18 1 0,-53 52-1,-53 53 1,-35 71-1,17 0 1,18 35 0,18 18-1,0 0 1,-18-18 0,18-106-1,-54-53 1,54-70-1,17-35 1,36 35 0</inkml:trace>
  <inkml:trace contextRef="#ctx0" brushRef="#br0" timeOffset="150577.078">17480 9684 0,'0'0'0,"0"-36"16,0-16-1,0 34 1,0 106 15,0-17-15,0 52-1,35 18 1,-17 0 0,0-105-16,17 52 31,0-35-15,18-36-1,-18-34 1,18-54-16</inkml:trace>
  <inkml:trace contextRef="#ctx0" brushRef="#br0" timeOffset="150845.265">17921 9754 0,'-18'53'0,"36"-106"0,17-88 16,-35 106-16,18-18 16,-18 18-1,0 52 1,-18 36-1,-17 124 1,-18-1 0,-17-35 15,-1-35-15,1 0-1,34-71 1,72-35 15</inkml:trace>
  <inkml:trace contextRef="#ctx0" brushRef="#br0" timeOffset="151293.348">18133 10019 0,'0'-35'16,"0"70"-16,0-88 15,-53 71 17,35-1-17,-35 36-15,-17 0 32,34 35-17,72-52 1,34-19-1,1-17 1,-18-53 0,0-70-1,-36 70 1,-17 35 0,0 36-1,0 35 1,0 35-1,0-17 1,36-19 0,-19-34-1,19-18 17,-36-18-32</inkml:trace>
  <inkml:trace contextRef="#ctx0" brushRef="#br0" timeOffset="151593.155">18591 9543 0,'0'-36'0,"0"72"0,0-142 16,0 88-16,-17-17 16,-1 35 15,-17 70-16,17 54 1,1 35 0,-1-1-1,0-16 1,1-90 0,17 19-1,0-53-15,0 52 16,0-52-1</inkml:trace>
  <inkml:trace contextRef="#ctx0" brushRef="#br0" timeOffset="152190.579">18644 10001 0,'18'-35'16,"-18"0"-1,-35 158 1,52-211-1,-17 123-15,-17 1 16,17-19-16,0 36 16,17 35-1,36-52 1,0-36 0,18-36 15,-1-34-16,18-54 1,-70 71 0,-18 36-1,-35 34 1,17 36 0,18 0-1,0 18 1,71-36-1,-1-17 1,18-36 0,1-35-1,-19-35 1,-17 0 15,-53 17-15,-18 36-1,-52 70 1,17 53 0,18 53-1,35-70 1,53 0 0,52-54-1,19-17 1</inkml:trace>
  <inkml:trace contextRef="#ctx0" brushRef="#br0" timeOffset="152507.724">19950 9543 0,'0'-18'16,"0"36"-16,0-54 15,-18 19 1,-17 17 0,-18 70-1,35-34-15,-52 105 16,17 0 0,35 0-1,18-35 1,35-36-1,1-34 1,-1-36 0,18-36-1</inkml:trace>
  <inkml:trace contextRef="#ctx0" brushRef="#br0" timeOffset="152725.139">20320 9578 0,'0'0'0,"35"-71"16,18 71-1,-18 89 1,-35 87 0,-52 18-1,-54-35 1,-71-53-1,36-71 1</inkml:trace>
  <inkml:trace contextRef="#ctx0" brushRef="#br0" timeOffset="153423.381">12771 11165 0,'-36'0'0,"72"0"0,-160 18 15,71-18 1,36 0 15,34 0-15,54 18-1,35-1 1,-71-17-16,88 0 16,1-17-1</inkml:trace>
  <inkml:trace contextRef="#ctx0" brushRef="#br0" timeOffset="154154.785">13582 11254 0,'0'-18'0,"0"0"16,18 18 0,-18-53-1,17 0 1,1 18 0,-18 18-1,-35 17 1,-1 17-1,1 36 1,17 0 0,18 35-1,0-70-15,0 35 16,36 17 0,-36-34-1,-18-19 1,-35-17 15,-35 0-15,17 0-1,36-35 1</inkml:trace>
  <inkml:trace contextRef="#ctx0" brushRef="#br0" timeOffset="154504.399">13670 11324 0,'18'0'0,"-1"0"32,1 0-17,0-17-15,-1-19 16,-17 1-1,0 0 1,0 17 15,-35 18-15,0 53 0,17 35-1,18-17 1,0-54-16,35 36 15,1 0 1,17-53 0,-18 0-1</inkml:trace>
  <inkml:trace contextRef="#ctx0" brushRef="#br0" timeOffset="155004.376">14305 10901 0,'0'0'15,"0"-35"-15,0-1 16,0 89 15,0-18-15,-18 36-1,1 52 1,-18 1 0,-1-18-1,1-18 1,17-35-1,18-35 1,36-18 0,-19-18-16</inkml:trace>
  <inkml:trace contextRef="#ctx0" brushRef="#br0" timeOffset="155370.053">14499 11307 0,'18'0'47,"-1"0"-32,19 0 1,17 0 0,-36 0-16,36-18 15,-53-35 1,0 18-1,-35 17 1,-18 36 0,0 17-1,18 36 1,35-1 0,17 18-1,19-35 1,34-35-1,18-18 1,-52-18 0</inkml:trace>
  <inkml:trace contextRef="#ctx0" brushRef="#br0" timeOffset="155618.938">15064 11271 0,'17'-53'15,"-17"36"-15,-17 87 16,17-158-1,-18 88-15,0 0 16,-70 71 0,35 17-1,53-35 1,0 17 0,18-17-1,52-18 1,1-35-1,17-52 1,-35-1 0</inkml:trace>
  <inkml:trace contextRef="#ctx0" brushRef="#br0" timeOffset="155853.326">15505 10918 0,'0'-35'0,"0"0"16,-18-36-1,0 54 1,-17 52 0,88 177-16,-124-318 15,160 123-15,-195 1 0,106 88 16,-18 53 0,-17-1-1,17-52 1,1-53-1,-1-53 1</inkml:trace>
  <inkml:trace contextRef="#ctx0" brushRef="#br0" timeOffset="156002.239">15293 11307 0,'53'-18'15,"-106"36"-15,141-71 16,-17 35 0,-1-35-1</inkml:trace>
  <inkml:trace contextRef="#ctx0" brushRef="#br0" timeOffset="156335.37">15981 11060 0,'0'0'0,"-18"-18"15,1 0 1,-36 89 15,35-36-15,18 0-16,-35 71 15,-1 0 1,19-18 0,-1-35-1,1-18 1,17-52-1</inkml:trace>
  <inkml:trace contextRef="#ctx0" brushRef="#br0" timeOffset="156784.074">15910 11165 0,'0'0'16,"88"-141"-1,-17 35 1,0 54-1,-1 52 1,1 52 0,-36 19-1,-53 0 1,-35-1 0,-52 1-1,34-36 1,71-17-1,53-1 1,35 1 0,0 52-1,-88-17 17,0 18-17,-53-18 1,-17-18-1,-18-17 1,-71-18 0,88-18-1,54-17 1,52 0 0</inkml:trace>
  <inkml:trace contextRef="#ctx0" brushRef="#br0" timeOffset="157316.72">16404 11307 0,'18'17'31,"-18"1"-31,0 17 16,-18 36-1,18-36 16,18-17-31,17-1 16,18-17 0,18-17-1,-1-36 1,1-53 0,-36 35-1,-17 54 1,-54 34-1,1 54 1,-36 35 0,1 35-1,35 17 1,-1 37 15,1-37-15,0-34-1,-36-54 1,-17-70 0,0-70-1,35-36 1,71-70 0,87 34-1,37 1 1</inkml:trace>
  <inkml:trace contextRef="#ctx0" brushRef="#br0" timeOffset="157998.286">16898 10936 0,'0'0'0,"0"-18"16,18-17-1,-1 35 1,19 35-1,-1 54 1,18 34 0,-18 1-1,-17-1 1,-1-35 0,-17-17-1,18-54 16,0-17-15,17-35 0,-17 18-16</inkml:trace>
  <inkml:trace contextRef="#ctx0" brushRef="#br0" timeOffset="158297.915">17674 10918 0,'0'0'0,"18"-35"0,-18-18 15,0 0 1,0 36 0,-18 17-1,-17 88 1,-18 35 0,18-70-1,-18 35-15,-35 89 31,17-71-15,18-36 0,18-17-1,17-18 1,53-35 15</inkml:trace>
  <inkml:trace contextRef="#ctx0" brushRef="#br0" timeOffset="158515.049">17727 11271 0,'0'0'0,"18"-17"0,-36 87 47,0-52-47,-17 52 16,0-17 15,0-17-15,-1-36-1</inkml:trace>
  <inkml:trace contextRef="#ctx0" brushRef="#br0" timeOffset="158664.484">17780 11165 0,'35'-35'15,"-70"70"-15,88-105 0,-35 17 16,-1 0 0,1 53-1,-1 18 1,1-1 0</inkml:trace>
  <inkml:trace contextRef="#ctx0" brushRef="#br0" timeOffset="158997.18">18080 11183 0,'-18'-18'16,"36"36"-16,-1-18 0,-17 18 62,-17-18-62,-1 35 16,1-35-16,-19 53 15,36 0 1,0 17 0,0-34-1,0 17 1,-17-18 0,-36-18 15,17-17-31,-34 0 31,17 0-15,35-35-16</inkml:trace>
  <inkml:trace contextRef="#ctx0" brushRef="#br0" timeOffset="159214.417">18186 11289 0,'0'0'0,"35"-18"15,0 18 1,-52 36 31,-1-1-47,18-18 0,-35 36 16,35-17-1,-18-19 1,0-17-1</inkml:trace>
  <inkml:trace contextRef="#ctx0" brushRef="#br0" timeOffset="159363.351">18239 11148 0,'17'-36'0,"-34"72"0,52-142 15,-17 35 1,-18 36-1</inkml:trace>
  <inkml:trace contextRef="#ctx0" brushRef="#br0" timeOffset="159929.584">18574 10742 0,'0'0'15,"0"-70"1,17 34 0,-87 160 15,52-71-16,1 105 1,-1 1 0,-17 0-1,17-53 1,18-71-16,-18 18 16,18-35-1,18-54 16,17-34 1,-17 34-32,70-52 15,-17 0 1,17 88 0,-35 35-1,-36 54 1,-34 16-1,-54-34 1,1-36 0,-19-17-1,19-18 1,35-35 0,35 17-16</inkml:trace>
  <inkml:trace contextRef="#ctx0" brushRef="#br0" timeOffset="160196.34">18909 10813 0,'18'-18'16,"-36"36"-16,88-107 16,-52 72-1,0 17 1,-18 53-1,-18 70 1,-17 36 0,17-18-1,1-17 1,-1-19 0,0-87-16,18 35 15,18-53 1</inkml:trace>
  <inkml:trace contextRef="#ctx0" brushRef="#br0" timeOffset="160562.322">19385 11218 0,'0'0'0,"0"-35"15,0 17 16,18 18-15,-1-17 0,36-19-1,0 1 1,-35 0 0,-18 17-1,-71 36 1,54 0-16,-36 34 15,-18 72 1,54-36 15,17-17-15,17-18 0,36-53-1,0 0-15</inkml:trace>
  <inkml:trace contextRef="#ctx0" brushRef="#br0" timeOffset="160893.813">20002 10830 0,'0'0'0,"0"-35"16,0 0-16,0-18 15,0 35 1,-17 18 0,-1 53 15,-17 71-15,0 70-1,-18-53 1,17-18-1,19-52 1,-1-36 0,1-70 15</inkml:trace>
  <inkml:trace contextRef="#ctx0" brushRef="#br0" timeOffset="161061.25">19756 10901 0,'0'0'0,"35"-124"16,0 36 0,18 53-1,35 17 17,-17 18-17,-18 18-15</inkml:trace>
  <inkml:trace contextRef="#ctx0" brushRef="#br0" timeOffset="161444.312">20020 11165 0,'0'0'0,"0"53"16,0-35-1,35-18 1,18 0 15,0-35-31,-17-18 32,-19-18-17,-17 18 1,-35 36-1,-18 70 1,0 35 0,18 18-1,35-18 1,17-35 0,19-18-1,34-35 1</inkml:trace>
  <inkml:trace contextRef="#ctx0" brushRef="#br0" timeOffset="161693.045">20708 11042 0,'35'-53'16,"-70"106"-16,70-159 15,-52 106 1,-19 53-1,-52 35 1,0 18 0,17-18-1,1 0 1,-1-35 0,18-53-1,36 0-15</inkml:trace>
  <inkml:trace contextRef="#ctx0" brushRef="#br0" timeOffset="161892.931">20285 11218 0,'53'-35'15,"-18"-18"-15,-141 177 0,124-160 16,105-70 0,-70 142-1,-18 34 1,1 19-1,-1-19 1,0-35 0,0-35-1,-17 0-15</inkml:trace>
  <inkml:trace contextRef="#ctx0" brushRef="#br0" timeOffset="162224.308">21167 10689 0,'0'0'0,"0"-70"0,0 17 16,17 17 15,1 54-15,-18 35-1,0 70 1,-53 36 0,0 0-1,35-106-15,-17 35 16,18 36 0,17-72-1,35-16 1,18-54-1</inkml:trace>
  <inkml:trace contextRef="#ctx0" brushRef="#br0" timeOffset="162376.373">21131 11112 0,'-17'-17'15,"34"34"-15,-87-87 16,35 35-1,87 17 17,19 0-17,-53 1-15</inkml:trace>
  <inkml:trace contextRef="#ctx0" brushRef="#br0" timeOffset="162708.226">21643 10707 0,'0'0'0,"0"-35"16,0 17 0,0 0-16,-18 18 31,-35 18-16,0 70 1,-17 36 0,35 17-1,17 17 1,18-87 0,53 17-1,0-70 1,0-53-1</inkml:trace>
  <inkml:trace contextRef="#ctx0" brushRef="#br0" timeOffset="162957.229">22137 10654 0,'0'0'0,"35"-18"15,18-35 1,-18 53 0,-17 18-16,0 88 15,-36 70 1,-88 18 0,-53-35-1,-17-53 1,35-71-1</inkml:trace>
  <inkml:trace contextRef="#ctx0" brushRef="#br0" timeOffset="166502.021">7179 12647 0,'0'18'110,"18"-18"-110,-1 0 15,1 0-15,35 0 16,0 0-1,0 17 1,35-17 0,-18 18-1,-17 0 17,-17-18-17,-54 0 16,0-18-15,-35-17 0,53 17-16</inkml:trace>
  <inkml:trace contextRef="#ctx0" brushRef="#br0" timeOffset="166901.279">7585 12524 0,'0'0'16,"-18"-18"-16,0 18 15,36 0 32,0 18-31,-1-18-16,54 35 15,158 0 1,-70 0 0,-71-17-1,-53 0 1,-70 17 0,-71 0-1,-70 18 1,-18 35-1,106-52 1,17-1 0,36-17-1,53-18 1</inkml:trace>
  <inkml:trace contextRef="#ctx0" brushRef="#br0" timeOffset="168182.669">8872 12629 0,'0'0'0,"0"-17"15,0-1 1,0 1 0,0 52 15,0-18-16,0 54 1,-17-18 0,-1 17-1,-17-34 1,35-19 0,-18-34-1</inkml:trace>
  <inkml:trace contextRef="#ctx0" brushRef="#br0" timeOffset="168333.266">8872 12524 0,'0'35'0,"0"-70"0,0-1 15,0-34 1,0 17 0,0 88 15,36-17-16</inkml:trace>
  <inkml:trace contextRef="#ctx0" brushRef="#br0" timeOffset="168731.598">9207 12594 0,'18'0'16,"-18"-17"-1,0-1 1,-18 18 0,1 0-1,-1 18-15,-17-1 16,-18 18 0,18 18-1,35 0 1,35 0-1,18 0 1,-53-18 0,0-17-1,-35 0 1,-36-18 0,-17 17-1,53-17 16,52 0-15,1 0-16</inkml:trace>
  <inkml:trace contextRef="#ctx0" brushRef="#br0" timeOffset="169364.331">9525 12771 0,'0'0'0,"-18"0"0,1 17 15,-1 1 1,18-1-16,0 1 16,0 0-1,-18-18 32,-17-36-31,35 19-16,-17-36 15,34-53 1,36 18 0,35 70-1,36 54 1,17 69-1,-106-52 1,-17-35-16,17 35 16,-35-36-1,-35-52 17,35 18-17,0-36-15,17-71 31,1 71-15,53 18 0,52 88-1,-52 35 1,-36 0 0,-35-17-1,0-36 1,-35-35-1,-1-18 1,19-17 0</inkml:trace>
  <inkml:trace contextRef="#ctx0" brushRef="#br0" timeOffset="170063.652">9490 12435 0,'-18'0'0,"36"0"0,-36-17 15,18-19 1,0 19 0,0-1-1,0 1 1,0 34 15,-35 36-15,17 53-1,-17 0 1,35 0 0,-18-18-1,18-53-15,-17 18 16,17-35-16,-18 35 31,18-36-15,0-34 15,0-1-15,0-17-1,0 17-15,35-88 16</inkml:trace>
  <inkml:trace contextRef="#ctx0" brushRef="#br0" timeOffset="170379.382">9490 12294 0,'0'-17'16,"0"34"-16,0-52 15,17 53 32,1 17-47,53 35 31,17 1-15,0 17 0,-18-17-1,1-18 1,-18-18-1,0-35 1,-35-18 0,-18 1-16</inkml:trace>
  <inkml:trace contextRef="#ctx0" brushRef="#br0" timeOffset="170927.671">10072 12524 0,'0'-18'16,"0"36"-16,-18-36 15,1 36 1,-1-18-16,-17 35 31,-1 18-15,1-18 0,0 0-1,35-17 1,0-36 15,53-35-15,35-35-1,18-18 1,-18 1 0,-35 69-1,-36 36 1,-17 71-1,0-1 1,0 19 0,-17-1 15,17 0-15,0-35-1,0-18-15,0 36 16,0-18-1,0-18 1,0-17 0,-18-36 31,18 0-47</inkml:trace>
  <inkml:trace contextRef="#ctx0" brushRef="#br0" timeOffset="171427.651">10583 12700 0,'0'0'0,"0"-35"31,0 17-16,0 36 17,0-1-32,-17 19 15,17 17 1,0-18 0,0 35-1,35-34 1,-17-36-16,35 0 15,-1-36 1,19-17 0,-18-52-1,17 16 17,-52 54-17,-18 18 1,-18 69-1,1 19 1,-1 0 0,18-1-1,0-17 1,0-18 0,18-52-1</inkml:trace>
  <inkml:trace contextRef="#ctx0" brushRef="#br0" timeOffset="171744.317">11342 12365 0,'0'0'0,"0"-71"16,0-17-1,0 53 1,-18 52-1,18 19 1,0 105 0,0 0-1,0-18 1,0-17 0,-17-18-1,-19-17 1,19-18-1,-1-53 1</inkml:trace>
  <inkml:trace contextRef="#ctx0" brushRef="#br0" timeOffset="172026.652">11659 12347 0,'36'-88'15,"-72"176"-15,89-264 16,-53 141 0,0 35-1,-17 88 1,-36 88 0,35-35-1,18-17 1,0-1-1,0-52 1,0-18 0,0-36-1,18-17 1</inkml:trace>
  <inkml:trace contextRef="#ctx0" brushRef="#br0" timeOffset="172209.563">11589 12735 0,'0'0'0,"-53"-17"16,53-1-1,35 0 1,36 1 0,34-1-1,19-17 1,-36 17-1</inkml:trace>
  <inkml:trace contextRef="#ctx0" brushRef="#br0" timeOffset="172343.408">12012 12577 0,'71'0'47,"-71"88"-15,-18-53-17,0 0 1,-17-193-16,53 352 15,-36-194 1</inkml:trace>
  <inkml:trace contextRef="#ctx0" brushRef="#br0" timeOffset="172476.125">12065 12488 0,'18'-35'0,"-18"-53"15,-53 335-15,106-529 0,-53 229 16,-18 264-16,36-440 15,-18 264 1</inkml:trace>
  <inkml:trace contextRef="#ctx0" brushRef="#br0" timeOffset="172776.197">12453 12541 0,'0'0'0,"0"18"32,0 0-17,-18 17 1,1-18-16,-1 72 16,-17-19-1,0 36 1,-1 17-1,1 1 1,17-1 0,1-87-1,-1-54 1</inkml:trace>
  <inkml:trace contextRef="#ctx0" brushRef="#br0" timeOffset="173025.072">12400 12612 0,'0'-35'0,"0"70"0,0-141 15,18 53 1,17 53 0,18 71-1,-35 34 1,-18 1-1,-71 0 1,0-53 0,36-53-1,18 0 1</inkml:trace>
  <inkml:trace contextRef="#ctx0" brushRef="#br0" timeOffset="173291.882">12753 12312 0,'35'-88'16,"-70"176"-16,88-194 0,-53 53 15,17 0 1,-17 89 0,0 69-1,0 19 1,0 17-1,0 0 1,0-17 0,0-19-1,0-87 1</inkml:trace>
  <inkml:trace contextRef="#ctx0" brushRef="#br0" timeOffset="173640.186">13070 12682 0,'0'-17'0,"0"-19"15,0 19 1,18-1 0,-71 177-16,124-318 15,-107 247-15,125-193 16,-54 69-1,-35 1 1,0 17 0,-35 18-1,-36 36 1,18 17 0,35 35-1,18 0 16,18-70-31,17 52 16,36-17 0,-18-53-1,-18 0-15</inkml:trace>
  <inkml:trace contextRef="#ctx0" brushRef="#br0" timeOffset="174039.416">13864 12330 0,'0'-18'0,"0"0"15,-17 18 1,-1-17 0,0 17-1,1 0-15,-36 53 16,0 35 0,17 35-1,1-17 1,35 0-1,35-18 1,36-35 0,0-18-1,17-52 1,-35-1 0</inkml:trace>
  <inkml:trace contextRef="#ctx0" brushRef="#br0" timeOffset="174256.953">14482 12312 0,'0'0'0,"17"-53"15,1 0 1,-1 53 0,19 71-1,-19 105 1,-52 0-1,-177 18 1,-35-70 0,71-71-1</inkml:trace>
  <inkml:trace contextRef="#ctx0" brushRef="#br0" timeOffset="175852.966">8890 12241 0,'0'0'0,"-18"0"16,18 18 0,-17-18-1,34 0 16,1 0-15,0 0 0,-36 0 15,0 0-15,1-18-16,-19 18 15,1 0 1,0 0-1,35 18 1</inkml:trace>
  <inkml:trace contextRef="#ctx0" brushRef="#br0" timeOffset="180163.316">8079 14005 0,'-18'0'109,"0"0"-77,1 0-17,-1 0 1,0 0-16,1 0 16</inkml:trace>
  <inkml:trace contextRef="#ctx0" brushRef="#br0" timeOffset="180579.503">7497 14023 0,'0'18'16,"-18"-18"0,36 0 77,-1 0-93,1 0 16,105 0 0,36 0-1,-88 0-15,70 0 16,-88 0-1</inkml:trace>
  <inkml:trace contextRef="#ctx0" brushRef="#br0" timeOffset="181111.908">8220 13970 0,'0'0'16,"-18"0"-16,-17-18 15,17 1 1,1 17 0,34 35 31,1-17-47,35-1 15,70 19 1,1-36-1,-107 0-15,36 0 16,-18 0 15,-52 17-15,-54 1 0,-70 35-1,-88 53 1,105-36-1,89-52-15,-53 52 16,88-34 0</inkml:trace>
  <inkml:trace contextRef="#ctx0" brushRef="#br0" timeOffset="182160.182">9260 14058 0,'18'0'0,"-36"0"0,54-35 16,-36 17 15,-18 18-15,-17 0 0,-36 0-1,1 18 1,34 0-16,-69 52 15,34 18 1,89-17 0,70-36-1,35-35 1,1-53 0,-36-35-1,-35-53 1,0 0-1,-53 17 1,0 54 0,-35 70 15,-1 70-15,19 19-1,17-19 1,17 18-1,19 18 1,-19 0 0,-17-53-1,35-53 1,-17 0-16</inkml:trace>
  <inkml:trace contextRef="#ctx0" brushRef="#br0" timeOffset="182593.036">9790 14164 0,'0'0'0,"-18"0"16,0-18-1,18 1 48,18-1-48,0 18-15,-1-18 16,1 1-16,17-18 16,-17-36-1,-18 53 1,-36 36-1,-52 17 1,53 18 0,0 0-1,35 53 17,70-36-17,18-34 1,1-19-1,-54-34-15</inkml:trace>
  <inkml:trace contextRef="#ctx0" brushRef="#br0" timeOffset="183026.061">10372 14058 0,'0'0'0,"0"-17"15,0-19 1,0 19 0,0-1-1,-18 18 1,-17 0 15,-18 0-15,18 35-1,-1 18 1,36-35-16,0 17 16,18 36-1,17-1 1,-17 1 0,-1-36-1,-17 0 1,-70-17-1,-18 0 1,35-18 0,-18 0-1,36-18 1</inkml:trace>
  <inkml:trace contextRef="#ctx0" brushRef="#br0" timeOffset="183641.315">10460 14164 0,'0'0'0,"0"-18"62,17 18-46,1-17-16,17-1 15,-35 0-15,18-17 16,-18 0 0,-18 35-1,-35 18 1,1 34 15,-1 19-15,53-36-16,17 53 15,54-17 1,17-53 0,-17-18-1,-54 0-15</inkml:trace>
  <inkml:trace contextRef="#ctx0" brushRef="#br0" timeOffset="188384.034">10707 13564 0,'0'0'16,"0"-17"-16,0-1 15,0 0 1,0 36 31,0 0-32,17 35 1,-17 35 0,0-53-16,18 89 15,-18 17 1,0-36 0,0-34-1,18-36 1,-18-17-1,17-18 1,1-18 0,0 18-1</inkml:trace>
  <inkml:trace contextRef="#ctx0" brushRef="#br0" timeOffset="188783.051">10971 14111 0,'0'0'0,"18"0"32,0 0-17,-1 0 1,36-18-1,18 1 1,-18-36 0,-36 0-1,-17 35-15,-35 1 16,-71 17 15,36 35-15,-1 36-1,71-19 1,18 19 0,35-18-1,88-18 1,-18-35 0</inkml:trace>
  <inkml:trace contextRef="#ctx0" brushRef="#br0" timeOffset="189399.197">11536 14041 0,'0'-18'15,"0"0"1,-18 18 0,1 0-1,-1 0 1,0 0 0,18 18-16,-17 35 15,17 35 1,35 18-1,53-18 1,18-35 0,35-53-1,-53-53 1</inkml:trace>
  <inkml:trace contextRef="#ctx0" brushRef="#br0" timeOffset="189682.95">12047 13811 0,'-17'-17'0,"-1"-19"16,18 19-1,35 193-15,-88-370 0,36 194 16,87 88-16,-140-141 16,70 124-1,0 35 1,0-71-16,17 36 15,1 34 1,0-16 0,17-19-1,18-17 1,-18-53 0,-35-18-1</inkml:trace>
  <inkml:trace contextRef="#ctx0" brushRef="#br0" timeOffset="189814.582">11994 14164 0,'-35'-18'16,"35"-17"-1,18 17 1,52 1 0,36-1-1,-18-17 1</inkml:trace>
  <inkml:trace contextRef="#ctx0" brushRef="#br0" timeOffset="190481.485">12488 13917 0,'-17'0'0,"34"0"0,-34-18 15,-1 1 1,18 34 15,18 36-15,-1-17-16,-17 17 16,18 70-1,-18-88-15,0 53 16,-18-35 15,1-53-31</inkml:trace>
  <inkml:trace contextRef="#ctx0" brushRef="#br0" timeOffset="190930.018">12453 13899 0,'35'-70'16,"-70"140"-16,70-193 15,1 70 1,52 35 0,0 18-1,-53 0-15,18 36 16,-53-1 0,-35 18-1,-36-18 1,18 18-1,36-35 17,52 17-17,53 0 1,-17 18 0,-18 18-1,-53-1 1,-53-17-1,-18 0 1,36-53-16,-71 18 16,18-18-1,53-18 1,35 0 0,17-17-16</inkml:trace>
  <inkml:trace contextRef="#ctx0" brushRef="#br0" timeOffset="191395.355">12982 14005 0,'-17'18'31,"34"-36"-31,-17 36 16,0 0-16,0 17 15,53 18 1,18-36-1,-1-17 1,1-35 0,-36-35-1,-17-1 1,-18 36 0,-18 35-1,-35 53 1,18 52-1,0 54 17,35 35-17,0 71 1,0-124 0,-53-71-1,-18-52 1,-17-53-1,17-53 1,36-71 0,88-35-1,70-18 1</inkml:trace>
  <inkml:trace contextRef="#ctx0" brushRef="#br0" timeOffset="191977.506">13529 13635 0,'0'0'0,"-18"0"16,18 17 30,18 1-30,-18 0-16,35 35 16,-17 17-1,0-34-15,17 69 16,-35 1 0,17-18-1,-17-52 1,0-89 15</inkml:trace>
  <inkml:trace contextRef="#ctx0" brushRef="#br0" timeOffset="192494.02">13388 13688 0,'0'0'0,"0"-18"16,70-35 0,1 0-1,-18 53 1,17 18-1,-34 35 1,-36-36-16</inkml:trace>
  <inkml:trace contextRef="#ctx0" brushRef="#br0" timeOffset="192660.287">13423 14323 0,'0'0'0,"0"35"15,18-35 1,17 0 0,53-18-1,-70 18-15,70-53 16,-53 1-16</inkml:trace>
  <inkml:trace contextRef="#ctx0" brushRef="#br0" timeOffset="193009.108">13776 14093 0,'-18'0'0,"36"0"15,-53 36-15,35-1 16,0-53 46,0 1-62,0-36 16,17-18 0,19 1-1,-19 34 1,71 72 0,-70-19-16,70 72 15,-35-1 1,-53-53-1,0 18 1,-17-53 0</inkml:trace>
  <inkml:trace contextRef="#ctx0" brushRef="#br0" timeOffset="193476.025">14376 13476 0,'0'0'0,"0"-35"0,0 0 16,17-18-1,19 53 1,17 70 0,-18 89-1,-18 17 1,-17 18-1,-35-35 1,0-18 0,35-88 15,0-88 0,0-36-15,0 36-16,0-36 15,-35-17 1,-71 53 0,-18 70-1,18 36 1,54 17 0,52 0-1,52-35 1,54-35-1,-18-18 1</inkml:trace>
  <inkml:trace contextRef="#ctx0" brushRef="#br0" timeOffset="193792.252">14587 14076 0,'-17'0'0,"34"0"0,-34-18 15,34 18 1,36-17 0,35-1-1,-70 18-15,35-18 16,-18-35 0,-35 36-1,-53 17 1,0 53-1,1 17 1,52 1 0,17-1-1,36-34 1,-18-36 0</inkml:trace>
  <inkml:trace contextRef="#ctx0" brushRef="#br0" timeOffset="194174.013">15187 13970 0,'0'-53'16,"0"35"-1,-35 1 1,52 140-16,1-158 0,-141 0 16,52 123-1,18 0 1,-17 18-1,34-71 1,1-17 0,35-53-1,35-36 1,18 0 15,-18 1-15,-17 88-1,0 52 1,-18 1 0,35 17-1,0-35 1,1-36 0,-19-17-16</inkml:trace>
  <inkml:trace contextRef="#ctx0" brushRef="#br0" timeOffset="194475.627">15734 13529 0,'0'0'0,"-88"-123"31,70 123-31,18-18 15,-35 53 1,-1 89 0,1 17-1,18-88-15,17 53 16,-18 35 0,53-18-1,18-52 1,18-71-1,-18-18-15</inkml:trace>
  <inkml:trace contextRef="#ctx0" brushRef="#br0" timeOffset="194674.341">16298 13547 0,'53'-106'16,"-106"212"-16,124-247 15,-53 193 1,34 125 0,-52-124-16,-17 158 15,-107-34 1,-87-36 0,122-88-16</inkml:trace>
  <inkml:trace contextRef="#ctx0" brushRef="#br0" timeOffset="195722.206">9031 15258 0,'0'-18'16,"0"0"15,-18 18-15,-17 0 0,0 0-16,-18 18 15,0 35 1,35 0-1,36-18 1,70-35 0,18-18-1,-88 1-15,35-36 16,17-53 0,-35-35-1,-17 0 1,-18 88 15,0 106 0,-18-18-31,18 18 16,0 71 0,0-19-1,18 1 1,-18-35-1,0-54 1</inkml:trace>
  <inkml:trace contextRef="#ctx0" brushRef="#br0" timeOffset="196071.14">9384 15222 0,'0'-17'15,"-18"70"1,36-89-16,-18 1 15,35 35 17,-17 0-32,52-18 15,-17-17 1,-53 0 0,0 0-1,-88 52 1,18 19-1,17 34 1,53 1 0,17-18-1,54 17 1,17-17 0,71-53-1</inkml:trace>
  <inkml:trace contextRef="#ctx0" brushRef="#br0" timeOffset="196487.095">10001 15117 0,'0'17'16,"0"-34"-16,0-1 16,0 0-1,18 1 1,17-1-1,-17 18 1,-18-18 0,-35 18-1,-18 0 1,-53 18 0,18 17-1,35 18 1,53 18-1,17-18 17,19-36-32,34 71 15,-35-35 1,-35 0 0,-53-35-1,-70-18 1,17 0-1,53-35 1,53 17-16</inkml:trace>
  <inkml:trace contextRef="#ctx0" brushRef="#br0" timeOffset="196853.983">10072 15222 0,'0'-17'31,"17"17"-15,1 0-16,0-18 16,17-17-1,-17 0 1,-18-1-1,-53 36 1,-18 36 0,18 52-1,53-35 1,18 35 0,35-18-1,35-34 1,0-36-1,-53-18 1</inkml:trace>
  <inkml:trace contextRef="#ctx0" brushRef="#br0" timeOffset="197120.276">10513 14834 0,'0'-17'16,"0"34"-16,-18-87 15,0 87 1,1 36 0,-1 53-1,18 18 1,0-1 0,0 1-1,0-19 1,0-52-1,0-35-15,18 17 16,-1-35 0</inkml:trace>
  <inkml:trace contextRef="#ctx0" brushRef="#br0" timeOffset="197452.227">10636 15293 0,'0'-18'0,"-17"1"31,34 105-15,-17-141-16,18 0 15,17 18 1,-35 17-16,18 0 16,-18-17-1,-35 18 1,-18 34-1,-18 36 1,36 0 0,35 18 15,35-19-15,36 1-1,17-53 1,-53 0-16</inkml:trace>
  <inkml:trace contextRef="#ctx0" brushRef="#br0" timeOffset="197702.032">11148 15169 0,'-18'-35'16,"0"35"-16,-34-17 15,-19 34 1,18 54-1,265-71-15,-442 17 0,195 72 16,300-231-16,-530 336 16,283-123-1,52-18 17,1-53-17,-36-18-15,0 1 16,1-19-16</inkml:trace>
  <inkml:trace contextRef="#ctx0" brushRef="#br0" timeOffset="197933.328">11430 14975 0,'-35'-53'16,"17"18"0,0 35-1,18 88 1,18 18-1,17 18 1,-17-1 15,-18-440-31,0 669 0,0-740 0,0 847 0,0-371 32,0-70-17</inkml:trace>
  <inkml:trace contextRef="#ctx0" brushRef="#br0" timeOffset="198085.17">11501 15275 0,'-36'-35'31,"72"70"-31,-89-70 0,53 17 16,53 18-1,52 0 1,-69-17-16</inkml:trace>
  <inkml:trace contextRef="#ctx0" brushRef="#br0" timeOffset="198400.545">12259 15046 0,'-35'-53'31,"17"53"-15,-17 35 0,17 54-1,1-19 1,-1 54-1,0-89-15,1 88 16,-19-52 0,1-54-1</inkml:trace>
  <inkml:trace contextRef="#ctx0" brushRef="#br0" timeOffset="198916.947">12153 15028 0,'0'0'0,"0"-35"16,0-53-1,0 53 1,18 35 31,-1 0-47,36 0 15,18 0 1,17 0 0,-35-18-1,-53 36 1,-35 34 0,-18 1 15,0 0-16,0 18 1,53-18 0,18 0-1,-18-18-15,53 36 16,-36 17 0,-17-35-1,0 17 1,-53-35-1,-35-17 1,-18-53 0,36 0-1,52-1 1,18 1 0</inkml:trace>
  <inkml:trace contextRef="#ctx0" brushRef="#br0" timeOffset="199450.005">12418 15205 0,'0'-18'16,"-18"18"-1,0 71 1,18-18-1,18-1 1,17-16 0,54-19-1,-1-34 1,-18-36 15,-52 18-31,0-36 16,-1 18-1,-34 53 1,-36 35 0,-18 54-1,-17 140 1,35-35 0,35 0-1,18-88 1,-35-18-1,-18-53 1,0-35 0,-17-106-1,52-17 1,18 35 0,71-106 15,-36 141-31</inkml:trace>
  <inkml:trace contextRef="#ctx0" brushRef="#br0" timeOffset="199948.406">12912 15028 0,'0'0'0,"0"-17"0,0 34 47,17 1-32,1 0-15,-18 17 16,18 18-1,-18 53 1,0 17 0,0 18-1,0-53 1,17-52 0,18-54-1,18-53 1,36-52-1,-1-18 1,0 0 0,-53 53-1,-17 35 1,-53 70 0,-1 36 15,19-35-31</inkml:trace>
  <inkml:trace contextRef="#ctx0" brushRef="#br0" timeOffset="200380.961">13423 15222 0,'-17'18'47,"-1"0"-47,-35 17 16,0 18-1,18 0 1,35 0 0,53 0-1,17-53 16,-52-18-31,17-17 16,18-36 0,-35 18-1,-18 18 1,0 53 15,0 52-15,17-17-1,-17-35-15,36 52 16,-1-52 0,-17-36-1</inkml:trace>
  <inkml:trace contextRef="#ctx0" brushRef="#br0" timeOffset="200680.257">13829 15028 0,'0'0'16,"0"-35"-16,0-36 16,-18 19-1,-17 52 1,17 70 0,18 36-1,-17-18 1,17 36-1,0-1 1,0 1 0,-18-54-1,0-35 1,36-35 0,0-17-1</inkml:trace>
  <inkml:trace contextRef="#ctx0" brushRef="#br0" timeOffset="201262.949">13952 15240 0,'0'-71'31,"-17"71"-15,-19 18 0,19 0-1,87 52-15,-70-105 0,-88 53 0,88 35 16,0 17-1,53 1 1,0-71 0,53-18-1,0-35 1,-1-35 0,-34 17-1,-53 36 1,-54 53 15,1 17-15,0 18-1,35 0 1,35 0 0,53-53-1,1-18 1,-19 0-1,18-52 1,-35-1 0,-53 1-1,0 52-15,-35 1 16,-53 52 0,17 53-1,54 0 1,17-35 15,17 18-15,71-36-1,-17-35-15</inkml:trace>
  <inkml:trace contextRef="#ctx0" brushRef="#br0" timeOffset="201645.988">15416 14958 0,'0'0'0,"0"-18"0,0 0 31,-35 1-15,-35 70 0,17 0-1,-36 88 1,72-35-1,17-18 1,53 0 0,17-17-1,1-71 1</inkml:trace>
  <inkml:trace contextRef="#ctx0" brushRef="#br0" timeOffset="201845.479">15981 15028 0,'17'-35'16,"-34"70"-16,70-88 15,-36 53-15,1 0 16,0 89 0,-54 52-1,-105 35 1,-70-35-1,52-53-15</inkml:trace>
  <inkml:trace contextRef="#ctx0" brushRef="#br0" timeOffset="202876.802">8925 16457 0,'0'0'0,"18"0"0,-18-35 16,0 17-16,0-17 31,-18 17-15,1 18 0,-54 18-1,1 35 1,34 17-1,36-52-15,18 17 16,70 1 0,0-36-1,-17-36 1,-18-52 0,-36 18-1,36-125 1,-35 72-1,-18 70 1,-18 88 15,18 54 1,0 34-17,0-17 1,0 0-1,0-36 1,36-17 0,-19-53-16,18 0 15</inkml:trace>
  <inkml:trace contextRef="#ctx0" brushRef="#br0" timeOffset="203226.95">9366 16439 0,'0'-17'15,"0"52"-15,0-53 0,0-17 32,18 35-17,0 0-15,34-17 32,-34 17-32,17-36 15,-17 1 1,-18 0-1,-35 17 1,-18 18 0,18 53-1,-1 0 1,54 17 0,35 1-1,53-36 1,-1-35-1,-52 0 1</inkml:trace>
  <inkml:trace contextRef="#ctx0" brushRef="#br0" timeOffset="203525.383">10019 16316 0,'18'-35'16,"-18"-18"-16,0 17 31,-18 160-31,18-248 15,-18 124-15,1 18 16,17 17 0,0 18-1,35 18 1,0-1 0,-35-34-1,-17 17 1,-54-36-1,18-17 1,-35 0 0,53-17-1,35-1 1</inkml:trace>
  <inkml:trace contextRef="#ctx0" brushRef="#br0" timeOffset="203877.151">10248 16351 0,'18'0'16,"-1"-17"0,19-1-1,-19-17 1,-17 17-1,0 0 1,-17 18 0,-1 0-16,-35 36 15,18-1 17,35 36-17,0-1 1,53 1-1,17-36 1,19-17 0,-19-36-1</inkml:trace>
  <inkml:trace contextRef="#ctx0" brushRef="#br0" timeOffset="204159.467">10724 15946 0,'0'0'0,"0"-36"16,0 1-1,-17 35 17,17 53-17,0 53 1,-18 17-1,18 18 1,-17-17 0,17-18-1,0-71 1,0 0-16</inkml:trace>
  <inkml:trace contextRef="#ctx0" brushRef="#br0" timeOffset="204541.235">10901 16316 0,'17'0'0,"1"0"15,17 0 1,1 0 0,17-35-1,-53 17-15,17-35 16,-52 18 0,-18 35-1,0 17 1,0 54-1,36 35 1,69-36 0,-16-34-1,70-1 1,-54-35 0</inkml:trace>
  <inkml:trace contextRef="#ctx0" brushRef="#br0" timeOffset="204807.64">11483 16316 0,'0'-35'15,"0"88"-15,0-71 0,-35-35 16,-36 53 0,18 18-1,36 17-15,-19 0 16,19 36-1,17 17 1,53-17 0,17-36-1,1-35 1,-18-35 0,-36 17-1</inkml:trace>
  <inkml:trace contextRef="#ctx0" brushRef="#br0" timeOffset="205090.313">11836 16051 0,'0'-35'0,"0"17"16,0 1 0,17 87 15,-34 36-31,17-212 0,17 142 0,-17 34 15,0 36 1,-17 18 0,-19-19-1,19 1 1,17-35 0,0-36-1,35-35 16,-17-18-31,-1 1 0</inkml:trace>
  <inkml:trace contextRef="#ctx0" brushRef="#br0" timeOffset="205226.06">11906 16334 0,'-17'-18'15,"17"0"1,17 18-1,54-17 1</inkml:trace>
  <inkml:trace contextRef="#ctx0" brushRef="#br0" timeOffset="205522.929">12453 16087 0,'0'0'0,"0"-18"15,-18 18 1,1 35 0,-19 53-1,1 36 1,18-53-1,-19 34 1,36-34 0,0-36-1</inkml:trace>
  <inkml:trace contextRef="#ctx0" brushRef="#br0" timeOffset="205955.936">12453 16245 0,'18'-53'16,"17"-17"0,-123 282-16,123-301 0,53-140 15,-35 194 1,35 52 0,-17 54-1,-71-18 1,-35 17-1,-36-17 1,-17-17 0,35-19-1,53 1 1,71 0 0,-19-1-1,19 19 1,-53 69 15,-36-52-15,-17-17-1,-71-1 1,0-35 0,18-18-1,88 1 1,17-19-1</inkml:trace>
  <inkml:trace contextRef="#ctx0" brushRef="#br0" timeOffset="206421.252">12771 16298 0,'17'0'0,"-52"18"31,35 17-15,18 36 15,-18-195-31,17 265 0,36-105 16,53-19-1,-18-34 1,-17-36 0,-1 0-1,-52 0 1,-36 53-1,-17 18 1,-53 70 0,0 35-1,35 36 1,17-36 0,19 36-1,-19-53 16,19-71-31,-54-17 16,18-18 0,-35-53-1,35-35 1,53-36 0,53-34-1</inkml:trace>
  <inkml:trace contextRef="#ctx0" brushRef="#br0" timeOffset="207087.571">13317 16051 0,'0'0'0,"18"-17"0,0-36 32,-18 18-17,17 52 1,19 36-1,-1 53 1,0 0 0,0 0-1,-35-36 1,18-17 0,0-71 30,-18 1-46</inkml:trace>
  <inkml:trace contextRef="#ctx0" brushRef="#br0" timeOffset="207387.016">13794 15981 0,'17'-106'16,"-17"-70"-1,0 158 1,-17 318-16,-1-582 15,-17 387 1,-1 37 0,19-54-1,-1 53 1,0-88-16,-34 53 16,34-36-1,0-35 1,36-35 15,35-52 0,-18 34-31</inkml:trace>
  <inkml:trace contextRef="#ctx0" brushRef="#br0" timeOffset="207569.335">13917 16228 0,'-35'17'47,"70"-34"-47,-70 52 0,17-17 16,18-1-16,-35 19 15,35-1 1,-18-17 0,1-18-1,17-18 1</inkml:trace>
  <inkml:trace contextRef="#ctx0" brushRef="#br0" timeOffset="208035.603">14252 16087 0,'0'0'0,"-17"0"63,-1 17-48,-17 1-15,-1 35 16,1 0 0,35-36 15,0 1-31,18 17 16,-18 36-1,0-53 1,0-1-1,-53 1 1,-18-18 0,-35 0-1,71 0 1,18-18 0</inkml:trace>
  <inkml:trace contextRef="#ctx0" brushRef="#br0" timeOffset="208253.182">14499 16263 0,'35'-18'15,"-17"18"-15,-141 18 32,211 0-17,-106-36-15,18 53 16,-17-17-16,17 17 15,-18 1 1,18-19 0,-18-34-1</inkml:trace>
  <inkml:trace contextRef="#ctx0" brushRef="#br0" timeOffset="208399.612">14658 15981 0,'18'-35'0,"-1"-36"16,-17 36 0,-17 52-1,-1 1 1</inkml:trace>
  <inkml:trace contextRef="#ctx0" brushRef="#br0" timeOffset="208934.455">15117 15787 0,'0'0'0,"0"-18"0,0-52 15,0 34 1,-36 72-1,19 34 1,-1 71 0,0 89 15,18-89-15,-17-71-1,17-17 1,0-18-1,0-52 1,35-18 0,18-54-1,17 1 1,19 53 0,-36 52-1,-36 54 1,-17 17-1,-35-17 1,-36-36 0,1-17-1,-18-36 1,52-17 15,36 17-31</inkml:trace>
  <inkml:trace contextRef="#ctx0" brushRef="#br0" timeOffset="209201.354">15452 15840 0,'35'-71'16,"-17"1"0,-18 87-1,0 36 1,-106 106-16,229-177 15,-193-52-15,140 176 16,-70-1-16,0 54 16,-35-35-1,-18-36 1,53-35 15,18-53-15</inkml:trace>
  <inkml:trace contextRef="#ctx0" brushRef="#br0" timeOffset="209533.95">15663 16245 0,'0'-35'31,"0"17"-31,36 18 16,17-17-1,17-1 1,-35 1-16,18-19 16,-35-17-1,-283 247-15,512-405 16,-300 211 0,-17 70 15,17 36-16,35-88-15,1 52 16,17 1 0,35-36-1,35-17 1,1-36-16</inkml:trace>
  <inkml:trace contextRef="#ctx0" brushRef="#br0" timeOffset="209834.086">16545 15963 0,'0'18'0,"0"-71"0,0 88 0,0-141 16,0 89 0,0-1-16,-17 106 46,-1 18-30,0 35 0,-17-17-1,0-18 1,0-54 0,17-16-16,-17-1 15,-1-53 1,19 1-16</inkml:trace>
  <inkml:trace contextRef="#ctx0" brushRef="#br0" timeOffset="209999.426">16245 16069 0,'-17'-35'0,"17"-53"31,35-1-15,53 36-1,-194 318-15,248-547 0,-54 264 16,-53 18-16,36 0 16,-19 0-16</inkml:trace>
  <inkml:trace contextRef="#ctx0" brushRef="#br0" timeOffset="210382.052">16757 16228 0,'0'0'0,"18"17"0,-1-17 16,1 0 15,17 0-16,-35-17-15,35-19 16,-17-16 0,-18-1-1,-18 53 1,-35 0 0,1 88-1,52 18 1,17-36-1,18-17 1,36-18 0,-36-35-1</inkml:trace>
  <inkml:trace contextRef="#ctx0" brushRef="#br0" timeOffset="210614.975">17445 16122 0,'17'-35'16,"-17"17"0,-35 18-1,-35 141-15,123-264 0,-159 211 16,247-141-16,-388 194 16,159-53-1,35-35 1,0 0-1,35-35 1</inkml:trace>
  <inkml:trace contextRef="#ctx0" brushRef="#br0" timeOffset="210813.928">17127 16228 0,'18'-18'0,"17"-17"31,-17 52-15,0 54 0,-1-18-1,1 35 1,17-17 0,-35-36-1,-159-317-15</inkml:trace>
  <inkml:trace contextRef="#ctx0" brushRef="#br0" timeOffset="211381.497">17780 15663 0,'0'0'0,"0"-17"0,0-1 0,0 0 16,0 36 15,0 70-15,-35 71-1,-36 0 1,-17-18 0,35-18-1,35-34 1,18-19-1,0-52 1,36-36 0,-1-17-1</inkml:trace>
  <inkml:trace contextRef="#ctx0" brushRef="#br0" timeOffset="211547.548">17709 16175 0,'0'-35'15,"36"35"17,-72 35-32,142-70 15,0 35 1,18-53 0</inkml:trace>
  <inkml:trace contextRef="#ctx0" brushRef="#br0" timeOffset="211813.675">18380 15822 0,'17'-18'0,"-17"-52"31,0 52-31,-35 36 16,-35 52-1,158-52-15,-247 88 16,124 0-1,17 35 17,18-106-32,0 53 15,0-52-15,53 17 16,18-18 0,-19-53-1,-34 1-15</inkml:trace>
  <inkml:trace contextRef="#ctx0" brushRef="#br0" timeOffset="212012.066">18927 15893 0,'52'-124'15,"-16"71"17,-36 177-17,-18 17 1,0-71-16,-52 71 15,88-440-15,-71 669 0,-141-194 32,-53-70-17,141-70-15</inkml:trace>
  <inkml:trace contextRef="#ctx0" brushRef="#br0" timeOffset="213161.218">9278 17709 0,'0'0'0,"18"-17"15,-18-1 1,0-17 0,-18 35-1,-35 0 1,-17 35-1,17 0 1,-36 54 0,72-1-1,52-18 1,53-70 0,0-35-1,-35-35 1,18-54-1,0-52 1,-54 105-16,1-52 31,17-1-15,-35 89 0,-18 88-1,18 0 1,0 70-1,0-17 1,-17 18 0,-1-19-1,1-34 1,17-53 0</inkml:trace>
  <inkml:trace contextRef="#ctx0" brushRef="#br0" timeOffset="213526.964">9578 17692 0,'0'35'31,"0"-70"-31,18 35 16,17-18-1,0 18 1,18-17-1,-35-1-15,-1 0 16,-17-35 0,-17 18-1,-36 35 1,0 18 0,0 88-1,53-36 1,18 1-1,34-1 1,54-35 0,18-70 15,-89 35-31</inkml:trace>
  <inkml:trace contextRef="#ctx0" brushRef="#br0" timeOffset="213859.553">10283 17515 0,'0'-17'16,"0"-1"-1,-17 89 1,34-107-16,-34 1 16,-18 70-1,17 18 1,18 0-1,0 18 1,0-54-16,0 36 16,0 0 15,-18-17-15,-35-19-1,0-17 1,-35 0-1,53-35 1</inkml:trace>
  <inkml:trace contextRef="#ctx0" brushRef="#br0" timeOffset="214226.26">10425 17692 0,'0'-18'15,"17"18"-15,-52 18 0,70-53 16,-52 70-16,52-70 16,-18 17-16,1 0 15,17-17 17,-35 0-17,0-1 1,-17 36-1,-19 18 1,-16 35 0,34 18-1,18 17 1,18 0 0,34-18-1,-16-34 1,34-54-1,-52 0-15</inkml:trace>
  <inkml:trace contextRef="#ctx0" brushRef="#br0" timeOffset="214476.397">10918 17357 0,'0'-89'16,"0"54"-1,-17 35 1,17 177-16,-18-354 0,53 301 0,-87-195 16,34 106-16,18 36 15,-18 52 1,-17 1 0,0-1-1,17-52 1,0-36-16,18 18 15,36-53 1</inkml:trace>
  <inkml:trace contextRef="#ctx0" brushRef="#br0" timeOffset="-214671.803">11112 17657 0,'0'0'0,"18"0"32,17-18-17,18 0 1,-35 1-16,0-1 16,-18-17-1,-36 17 1,-34 36-1,-1-1 1,1 54 0,34 17-1,54-17 1,70-18 15,36-36-15,-89-17-16</inkml:trace>
  <inkml:trace contextRef="#ctx0" brushRef="#br0" timeOffset="-214422.672">11695 17551 0,'-18'0'16,"-35"-18"-1,124 89-15,-195-107 16,248 19-16,-301 70 15,177-18-15,-17 18 16,17 53 0,35-53-1,53-1 1,18-52 0,0-52 15,-89 16-31</inkml:trace>
  <inkml:trace contextRef="#ctx0" brushRef="#br0" timeOffset="-214172.043">12100 17410 0,'0'-36'0,"0"1"16,0 53 15,-17 52-15,34-87-16,-34 140 15,-1 18 1,-17-53 0,17 36-1,18-36 1,0-35 0,35-88 15,-17 17-31</inkml:trace>
  <inkml:trace contextRef="#ctx0" brushRef="#br0" timeOffset="-214022.428">12083 17621 0,'-36'-17'16,"89"52"-1,-70-53-15,-1 1 16,71 17-1,53 0 1</inkml:trace>
  <inkml:trace contextRef="#ctx0" brushRef="#br0" timeOffset="-213588.939">12453 17833 0,'0'0'0,"-18"18"0,-17 17 16,35-18-1,-18-17 1,36-35 0,17-35-1,1-19 1,105-105-1,18 18 1,-71 70 0,-18 18-1,-34 88 1,-36 88 0,0 53 15,-18 0-16,-17 1 1,-1-54 0,1 18-1,-18-36 1,53-88 0</inkml:trace>
  <inkml:trace contextRef="#ctx0" brushRef="#br0" timeOffset="-213423.599">12612 17621 0,'-18'0'0,"-17"-35"15,70 17 1,53 1 0,-70 140-16,53-264 15,-230 229-15,459-229 16</inkml:trace>
  <inkml:trace contextRef="#ctx0" brushRef="#br0" timeOffset="-213140.312">13370 17145 0,'0'-18'0,"0"1"15,-17 52 16,-19 18-15,36-18-16,-35 106 16,106-317-16,-177 458 15,229-617-15,-281 811 16,122-335 0,19-88-16,-1 18 15,18-18 16,18-53-15,17-36-16</inkml:trace>
  <inkml:trace contextRef="#ctx0" brushRef="#br0" timeOffset="-212885.087">13600 17321 0,'35'-88'16,"-18"0"-1,-17 70 1,-35 89 0,18 17-1,-19 106 1,1-88 0,-18 53-1,106-477-15,-159 759 16,283-988-16,-407 1182 15,248-635 17</inkml:trace>
  <inkml:trace contextRef="#ctx0" brushRef="#br0" timeOffset="-212558.8">14499 17180 0,'0'0'0,"0"-35"16,-35 53 0,-36 35-1,-35 52 1,54-16-1,16-54 1,-17 88 0,36-34-1,17 16 1,88-34 0,18-53-1,-18-54-15</inkml:trace>
  <inkml:trace contextRef="#ctx0" brushRef="#br0" timeOffset="-212375.231">15081 17304 0,'18'-18'16,"17"18"0,-176 106-16,282-177 0,-158 160 15,-19-195-15,54 264 0,-71-34 16,-88 70 15,-106-35-15,71-89-16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E5D-AA71-4324-80C7-4CD6E4FE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36021-7E42-4232-83B1-9CB83DEC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FFF0-D17F-4174-8F98-51E0F62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E24C-D2A2-4A6E-B4AB-EB825B25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F78D-1B71-47D8-B63C-0EC1CB8A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4A72-FFC0-4F2E-A2FD-11079CBF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EFFDC-2EBC-41F0-968E-013A9980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8015-9C7F-4874-96D2-7D6348B4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31F-9DF7-4E46-B6C5-A15B662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B028-C057-430B-8719-06BD7037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89A7-AF76-4FCF-83BC-BCA906B0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13723-894F-44B3-A387-B01052F3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E0ED-DEAE-4983-85E6-2832B4FE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B710-88FF-424E-AD19-B8D9E7CE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E49A-5866-4A45-870A-8CF7DDA9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4728-AB8D-4D9E-8576-A33E1C61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990F-4656-49AB-B629-24996083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2867-6D80-4B4A-9A84-B15BDC8F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5B77-691D-4FC5-9A5B-78729E72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8485-D7FB-4154-8609-0B64A851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1856-C0D7-4965-8BE5-D9D383E2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317E5-D7EE-46A2-9A78-16C5259A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64C4-AC3E-4D76-A1A9-FDF103F7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2F4C-F121-4FF4-A3D8-6ABFB2C4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BB07-C6D9-4A48-950A-0248C41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018-2A0B-4B51-841C-DFF86B71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53C6-5941-401C-9A62-6357456C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8E8E-DB0E-46DB-AE06-1DB06EB1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AFC5A-279E-4D9A-BE21-8ED0556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ABA8-F4CE-430A-9EBC-84939722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9B9-C103-47FF-9729-38AABDA7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54C5-90AC-458C-A2E2-E437B5EE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90E45-8FEC-434C-90DC-AF4D8DFB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91FA-904C-4867-AA5B-72C83705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312F3-E548-4FCB-A49F-F6E828881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0ACD4-B684-4636-8D3F-497170001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4D513-96AF-4CB3-BD33-4B520F9B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3BDB4-3AE1-4A6E-B469-40AE332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0B4AB-E7D3-4521-AEC3-25EEDC31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D328-50EB-4ECB-9C06-1BDF56FE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9AE32-D5F2-4C60-BCEB-0D8BC2D9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4617F-33D8-4A39-B255-C0BB44D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36651-FE4B-4A2F-9CD6-C443B588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99D4C-80E4-4A4F-8EE7-CB7DEF39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0DBC-49B0-4EE9-BCA0-DB2257D2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A83D-506C-42C4-A01D-9C31CD6D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EBDF-FA2D-4F68-B99F-F013DFB5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1E0E-2621-4D6E-A910-B6D7D1D1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402E0-1AA4-4236-B643-7BD2F7148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7F64-7824-4EA8-BF4C-DC690983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A09B-0779-4C6C-AEB4-35E0E85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DA3D-D69F-4821-B1AB-6B56F7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B2EF-4289-4BD4-93B8-1D911F1D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723D-7D76-4E7C-988E-63FD25EFB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F79E2-C037-4C8B-9C37-5C6CF50F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A381-8BCA-405F-BBA4-627E8A7B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404D-C810-4095-8598-D838211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9067-FFE3-460D-AAB8-063420F5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F2FD4-6EE9-42F1-B8B4-ACEF251C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F430-8E2C-4513-87C1-E45DE2D0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4CB4-1514-4A9E-AC39-D1791393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0656-78E7-4C36-8A71-99D8B220EB7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E6AE-5EB1-4A82-B17B-C37DF9D70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0A0-78AA-476B-9F32-4656DB3E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19B9-3653-4165-8B6D-EA86FEF78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E711-C2DC-4F51-909C-00C6B4519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C0C27-CF7B-458B-886E-B25E229C2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900C62-3855-43E9-B429-A07EE265DF5C}"/>
                  </a:ext>
                </a:extLst>
              </p14:cNvPr>
              <p14:cNvContentPartPr/>
              <p14:nvPr/>
            </p14:nvContentPartPr>
            <p14:xfrm>
              <a:off x="279360" y="291960"/>
              <a:ext cx="10643040" cy="588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900C62-3855-43E9-B429-A07EE265D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282600"/>
                <a:ext cx="10661760" cy="58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CDD2-EAC3-4B4F-A933-2A8DC35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86AC-B9D3-45E9-A235-D694F0F6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414992-0D1E-4534-A3AE-3D05F8DF6168}"/>
                  </a:ext>
                </a:extLst>
              </p14:cNvPr>
              <p14:cNvContentPartPr/>
              <p14:nvPr/>
            </p14:nvContentPartPr>
            <p14:xfrm>
              <a:off x="76320" y="228600"/>
              <a:ext cx="6223320" cy="549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414992-0D1E-4534-A3AE-3D05F8DF6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19240"/>
                <a:ext cx="624204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0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79A2-C31D-4D9E-9CDA-1CD9C202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B1E0-45B9-4EB3-B8FA-E1613D08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B7C2EA-8F40-4280-AC81-A16530E4464C}"/>
                  </a:ext>
                </a:extLst>
              </p14:cNvPr>
              <p14:cNvContentPartPr/>
              <p14:nvPr/>
            </p14:nvContentPartPr>
            <p14:xfrm>
              <a:off x="0" y="133200"/>
              <a:ext cx="11881080" cy="65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B7C2EA-8F40-4280-AC81-A16530E44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3840"/>
                <a:ext cx="11899800" cy="65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CBB-F2A2-4553-B686-F0F0B702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25B3-A9C1-4E0C-91A0-256016C9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7CFE9-3BAF-43EA-8B16-9CAB700762D7}"/>
                  </a:ext>
                </a:extLst>
              </p14:cNvPr>
              <p14:cNvContentPartPr/>
              <p14:nvPr/>
            </p14:nvContentPartPr>
            <p14:xfrm>
              <a:off x="69840" y="88920"/>
              <a:ext cx="12116160" cy="62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7CFE9-3BAF-43EA-8B16-9CAB70076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79560"/>
                <a:ext cx="12134880" cy="62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C8FCB-8802-410C-A7A7-3D26E63DEAC8}"/>
                  </a:ext>
                </a:extLst>
              </p14:cNvPr>
              <p14:cNvContentPartPr/>
              <p14:nvPr/>
            </p14:nvContentPartPr>
            <p14:xfrm>
              <a:off x="4826160" y="5765760"/>
              <a:ext cx="641520" cy="19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C8FCB-8802-410C-A7A7-3D26E63DEA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0" y="5756400"/>
                <a:ext cx="66024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7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7150-89B0-41E5-AA41-129EC0F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8490-6967-434A-8DC3-0376822D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EC9C1-3F1F-4359-88CC-3F2B43228FFF}"/>
                  </a:ext>
                </a:extLst>
              </p14:cNvPr>
              <p14:cNvContentPartPr/>
              <p14:nvPr/>
            </p14:nvContentPartPr>
            <p14:xfrm>
              <a:off x="25560" y="101520"/>
              <a:ext cx="12046320" cy="644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EC9C1-3F1F-4359-88CC-3F2B43228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92160"/>
                <a:ext cx="12065040" cy="64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9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D9-CD7C-401A-B1C8-9ACC664F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52D3-29D5-4F78-87D4-A8AB313F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1BE72-75EC-44A5-8362-EED5FDD8CFCC}"/>
                  </a:ext>
                </a:extLst>
              </p14:cNvPr>
              <p14:cNvContentPartPr/>
              <p14:nvPr/>
            </p14:nvContentPartPr>
            <p14:xfrm>
              <a:off x="152280" y="12600"/>
              <a:ext cx="10490760" cy="683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1BE72-75EC-44A5-8362-EED5FDD8CF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240"/>
                <a:ext cx="1050948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40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8DCB-9ACA-4DE6-ADE9-22E65C9F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3DEA-099B-4C4D-BA18-56800770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E6354-3882-4EA5-B781-93241C41C848}"/>
                  </a:ext>
                </a:extLst>
              </p14:cNvPr>
              <p14:cNvContentPartPr/>
              <p14:nvPr/>
            </p14:nvContentPartPr>
            <p14:xfrm>
              <a:off x="558720" y="101520"/>
              <a:ext cx="9804960" cy="46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E6354-3882-4EA5-B781-93241C41C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92160"/>
                <a:ext cx="9823680" cy="46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10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F53-00FC-4B67-B954-2D298049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86C8-0F7A-4612-B551-4AD6CA23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40035-AFBA-4FB6-9508-2D26958BE310}"/>
                  </a:ext>
                </a:extLst>
              </p14:cNvPr>
              <p14:cNvContentPartPr/>
              <p14:nvPr/>
            </p14:nvContentPartPr>
            <p14:xfrm>
              <a:off x="57240" y="114120"/>
              <a:ext cx="7531200" cy="490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40035-AFBA-4FB6-9508-2D26958BE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04760"/>
                <a:ext cx="7549920" cy="49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16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B18-FF8B-4B68-91F4-61B15F90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CB15-30C0-40E9-BBA8-AF2442C6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947F0A-A0F1-4268-8FC3-2D77AFB961A2}"/>
                  </a:ext>
                </a:extLst>
              </p14:cNvPr>
              <p14:cNvContentPartPr/>
              <p14:nvPr/>
            </p14:nvContentPartPr>
            <p14:xfrm>
              <a:off x="25560" y="25560"/>
              <a:ext cx="11881080" cy="64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947F0A-A0F1-4268-8FC3-2D77AFB96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6200"/>
                <a:ext cx="11899800" cy="64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1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A271-BBDF-4DB7-A2FF-FA12CCB9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A080-1F9F-45AD-8D68-192BDE93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248F2-EE37-434D-AF21-5606F2EB9471}"/>
                  </a:ext>
                </a:extLst>
              </p14:cNvPr>
              <p14:cNvContentPartPr/>
              <p14:nvPr/>
            </p14:nvContentPartPr>
            <p14:xfrm>
              <a:off x="19080" y="12600"/>
              <a:ext cx="9785520" cy="536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248F2-EE37-434D-AF21-5606F2EB9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3240"/>
                <a:ext cx="980424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39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2022-11-30T09:27:21Z</dcterms:created>
  <dcterms:modified xsi:type="dcterms:W3CDTF">2022-11-30T10:36:54Z</dcterms:modified>
</cp:coreProperties>
</file>