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8:35:23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 970 0,'0'0'0,"18"0"15,-1 0 1,-17-18 0,18 18-1,-18-17 17,0-1-1,-18 18-16,1 0 1,-1 0-16,-17 0 16,-71 18-1,18 17 1,35 18 0,-18 18-1,-17 70 16,35 0-15,0-18 0,53-17-1,0-18 1,0-52-16,35 17 16,18-36-1,0-17 1,18 0-1,-1-53 1,-17-17 0,-17-1-1,-19 1 1,-17-1 0,-35 36-1,-18 17 1,-18 0 15,54 18-15,34 0 15,19 18-15,70-18-1,-1 0 1,-16-18-1,-36 18 1,-36 0 0,-17 18 15,0 0-31,0 52 16,0-52-16,-17 88 15,-1-18 16,18-17-15,0-1 0,0-35-1,0-17 17,-18-18-17,18-18 1,0 1-16,0-1 15,0-35 1,18 36-16</inkml:trace>
  <inkml:trace contextRef="#ctx0" brushRef="#br0" timeOffset="698.655">1552 1570 0,'35'0'31,"-35"-18"-31,18 1 31,-36 17 1,1 0-17,-1 17-15,-52 36 16,17 18-1,17 17 1,36-18 0,53-17-1,18-35 1,35-18 0,-36-35-1,-17-36 1,-35-35-1,-18 18 17,-35 35-17,-71 53 1,35 18 0,36 17-1,35-17-15</inkml:trace>
  <inkml:trace contextRef="#ctx0" brushRef="#br0" timeOffset="1314.442">2522 1570 0,'0'0'0,"18"-18"31,-18 1 0,0-1-15,-18 18 0,-17 35-1,0 18 1,0 35-1,35 1 1,17-37 0,-17-34-1,71 17 1,-18-17 0,17-36-1,-35-52 1,-17-18-1,-18-1 1,0 19 0,-88 70-1,17 17 1,18 1 0,36 0-1</inkml:trace>
  <inkml:trace contextRef="#ctx0" brushRef="#br0" timeOffset="2332.103">3052 1605 0,'0'0'0,"17"-18"15,1 1 1,-18-1 0,0 1-1,0-19 1,-35 36-1,-1 0 1,-34 36 0,-1 34 15,18 18-15,53 1-1,35-37 1,54-16-1,-36-36 1,52-53 0,-34-53-1,17-88 1,36-53 0,-36 53-1,-53 53 1,-35 70-1,0 54 1,-35 52 31,17 0-47,-35 36 31,0 52-15,18 36-1,0 17 1,35-35 0,0-17-1,0-53 1,0-19 0,0-69 15,-18-18-31</inkml:trace>
  <inkml:trace contextRef="#ctx0" brushRef="#br0" timeOffset="3394.575">4516 1217 0,'0'0'16,"17"-18"-16,18 1 15,-35 34 32,0 1-31,-17 35-1,-36 53 1,18 17 0,35-87-16,-18 87 15,18-52 1,0-36 0,0-53 15,18-52-16,35-89 1,35-70 0,-18 17-1,-17 36 1,-35 123 15,-18 17-15,17 36-1,19 36 1,-1 34 0,18 36-1,-18 53 1,-17 0 0,17-1-1,-17-122-15,-1 34 16,-17 18-1,-35-70 1,-35-53 0,52 17-1</inkml:trace>
  <inkml:trace contextRef="#ctx0" brushRef="#br0" timeOffset="3577.381">4568 1464 0,'-35'0'15,"70"0"-15,-87 0 16,34 0 0,36 0-1,-1 0 1,1 0-16,35-18 16,105-52-1,-105 35-15</inkml:trace>
  <inkml:trace contextRef="#ctx0" brushRef="#br0" timeOffset="4127.526">5203 1058 0,'0'0'15,"0"18"17,18-36-1,0 1-15,-1-1-1,1-35 1,0 35-16,-18-34 15,0-19 1,0 53 0,-18 18-1,-35 0 1,0 53 0,18 18 15,35 52-16,0 18 1,0 18 0,0-18-1,-18-17 1,1-36 0,-19-17-1,19-36 1,-1-35-1,-17 0 1,17-53 0</inkml:trace>
  <inkml:trace contextRef="#ctx0" brushRef="#br0" timeOffset="4327.194">5062 1411 0,'0'0'0,"0"-18"16,18 18 0,0-17-1,35-1 1,17 1 0,1-19-1,-18 1-15</inkml:trace>
  <inkml:trace contextRef="#ctx0" brushRef="#br0" timeOffset="4792.557">5468 882 0,'0'0'16,"18"-18"0,-18 36 31,17 0-47,-17-1 15,0 1-15,0 17 16,0 71-1,0 17 1,0-17 0,-17 18-1,-1-36 1,0 18 0,18-53-1,0-36 16,18 1-15,53-36 0,-36 1-1,35-54 1,-52 18-16</inkml:trace>
  <inkml:trace contextRef="#ctx0" brushRef="#br0" timeOffset="4991.922">5486 1305 0,'0'0'0,"-18"0"15,18-17 32,18 17-47,35-36 16,17 1-1,-17 17 1</inkml:trace>
  <inkml:trace contextRef="#ctx0" brushRef="#br0" timeOffset="5507.11">5909 1270 0,'0'18'16,"0"-1"0,0-34 46,18-1-46,-1 0-1,-17-35 1,0 36 0,0-1-1,-17 36 1,-1-18-16,0 17 15,-17 36 1,17 18 0,18-1-1,0 19 1,18-1 0,17-35-1,1-18 1,-1-35 15,0-18-15,-17 1-16</inkml:trace>
  <inkml:trace contextRef="#ctx0" brushRef="#br0" timeOffset="5856.117">6138 1288 0,'0'0'0,"0"-18"0,18 18 32,-18 18-17,0-1-15,18 54 16,-1-1 0,-17 1-1,0-53 1,0 17-16,18-35 47,-18-35-32,35-54 1,0-16 0,18-1-1,-35 35 1,-18 36-1</inkml:trace>
  <inkml:trace contextRef="#ctx0" brushRef="#br0" timeOffset="6358.9">6579 1305 0,'0'18'0,"0"0"15,0-1 1,0 18 0,0-17-16,0 35 15,0-18 1,0 1-1,-17-36 1,17-36 0,0-17-1,0-35 1,35-18 0,18 36-1,17 17 1,1 53-1,17 53 1,-35 17 15,-18 19-15,-17-19 0,-18 1-1,0-18 1,-18-18-1,-17-35 1</inkml:trace>
  <inkml:trace contextRef="#ctx0" brushRef="#br0" timeOffset="6772.595">7197 1182 0,'0'-35'16,"-18"35"31,18 17-47,-35 36 15,-1 35 1,36 18-1,18-18 1,35-35 0,0-53-1,0-35 1,-18-36 0,-17-52-1,-18 17 1,0 36-1,-36 52 1,1 36 0,18-18-1,-1 17-15</inkml:trace>
  <inkml:trace contextRef="#ctx0" brushRef="#br0" timeOffset="7205.527">7602 1182 0,'0'-18'15,"0"-17"1,-17 35 15,-1 0-15,0 0-16,1 53 15,-1 35 1,18 18 0,35 0-1,1-36 17,-1-52-17,-17-18-15,17 0 16,18-88-1,-18-36 1,-17 1 0,-18 35-1,-53 52 1,-35 36 0,35 18-1,17 17 1</inkml:trace>
  <inkml:trace contextRef="#ctx0" brushRef="#br0" timeOffset="7754.102">8220 1252 0,'0'0'0,"-18"0"16,18 36 31,0-1-47,-18 35 15,1 1 1,17-36-1,0-52 32,0-19-47,0-52 16,0-18 15,17 71-31,1-53 16,53 17-1,52 54 1,-17 52 0,-36 36-1,-17 17 1,-53 0 0,0 0-1,-53 0 1,18-52-1,18-36 1,-1 0 0</inkml:trace>
  <inkml:trace contextRef="#ctx0" brushRef="#br0" timeOffset="10483.612">10054 952 0,'0'0'16,"0"-35"-16,18 0 15,-18 0 1,-18 105 31,1-35-47,-1 71 16,0 35-1,1 1 1,-1-90-1,0 54 1,1-35 0,17-54-1,0-52 17,17 18-32,1-54 15,53-123 1,-1 0-1,1 0 1,-18 70 0,-36 36-1,-17 71 1,0 34 0,18 54-1,-18 35 1,17-1 15,1 19-15,17 17-1,1 35 1,-19-105 0,-17-18-1,-17-71 16,-1-17-31</inkml:trace>
  <inkml:trace contextRef="#ctx0" brushRef="#br0" timeOffset="10683.363">10072 1217 0,'0'0'16,"-35"0"-16,52 0 47,18 0-32,36-18 1,0-17 0,-19 0-16</inkml:trace>
  <inkml:trace contextRef="#ctx0" brushRef="#br0" timeOffset="11148.709">10636 741 0,'0'0'0,"0"-18"31,0 1-15,-17 17 15,17 17 0,-18 36-15,0 18-1,1 34 1,17 19 0,-18 17-1,18-88-15,0 70 16,0-34 0,0-36-1,0-36 1,18-17-1,-18-17 17,0-36-17,17-53-15</inkml:trace>
  <inkml:trace contextRef="#ctx0" brushRef="#br0" timeOffset="11514.63">10830 829 0,'0'0'0,"18"-35"0,0-36 16,-18 36-1,0 17 1,0 36 15,-18 0-31,18 17 16,0 35-1,0-34-15,0 69 32,-18 37-17,18 16 1,-17-17 0,17-17-1,0-54 1,0-52-1,17-36 17,1 1-17</inkml:trace>
  <inkml:trace contextRef="#ctx0" brushRef="#br0" timeOffset="15209.849">864 2734 0,'0'-18'32,"0"36"30,0 0-46,0 17-1,-17 35 1,-19 36 0,19 18-1,17-89-15,0 53 16,0-17 0,0-36-1,17-35 1,19-35-1,17-36 1,17-17 0,-52 53-1,-1 52 17,19 36-17,17 0 16,-53-35-31,35 17 16,35 18 0,-34-53-1,17 0 1,0-35 0,-36-36-1,1-35 1,-36-88-1,-17 71 1,-36 35 0,18 70-1,1 18 1,34 35 0,36 36-1,17-53 1</inkml:trace>
  <inkml:trace contextRef="#ctx0" brushRef="#br0" timeOffset="15658.799">1693 2999 0,'0'17'15,"0"1"1,18-18 31,0 0-31,-1-18-16,19-35 15,-36 18 1,0 0-1,0 17 17,-18 18-32,-35 18 15,0 35 1,35 17 0,18 1-1,0-18 1,36 0-1,52-18 1,0-35 0,18-35-1,-36-1 1</inkml:trace>
  <inkml:trace contextRef="#ctx0" brushRef="#br0" timeOffset="16290.923">2857 2875 0,'0'0'0,"0"-18"31,18 1-31,-18-1 15,0 1 17,-18 17-1,-17 17-15,-18 36-1,53-18 1,0 18-1,53 0 1,-35-35-16,35 17 16,0 18-1,-36-18 1,-17-17 0,-35 17-1,0-17 1,-18-18-1,35 0 17,1 0-17,17-35 1,0 17-16</inkml:trace>
  <inkml:trace contextRef="#ctx0" brushRef="#br0" timeOffset="16873.755">3122 2469 0,'0'0'0,"-18"-52"16,1 16 0,17 19-1,-18 17 1,18 35-1,0 53 17,18 18-17,-1 35 1,1 18 0,17-53-1,-17-1 1,0-52-1,-18-17 1,0-54 31,0 0-47,0 1 0,17-54 16,19-17-1,16 17 1,1 54-1,36 17 1,16 70 15,-52 19-15,-17-19 0,-36-17-1,0-18 1,0-17-1,17-36 17</inkml:trace>
  <inkml:trace contextRef="#ctx0" brushRef="#br0" timeOffset="17406.601">4004 2928 0,'0'0'0,"0"-18"0,0 1 31,0-1-15,0 0 0,-35 1-1,-1 17 1,-16 0-1,-19 53 1,36 17 0,17 1-1,53 17 1,54-70 0,-19-18-1,1-36 1,-36-52-1,-17 0 1,-18 17 0,0 54 15,0 34-15,0 54-1,0 0 1,17-1-1,18 1 1,1-54 0,-1-17-1</inkml:trace>
  <inkml:trace contextRef="#ctx0" brushRef="#br0" timeOffset="17807.153">4357 2399 0,'0'0'0,"0"-53"0,-18-18 31,18 54-15,0 34 15,0 1-16,0 17-15,18 54 16,-18 69 0,0 19-1,17-19 1,1-34 0,0-18-1,-1-36 1,1-34-1,0-54 17,-1-35-17,1 35 1,0-52 0,-1 35-16</inkml:trace>
  <inkml:trace contextRef="#ctx0" brushRef="#br0" timeOffset="18137.977">4710 2434 0,'0'-35'16,"0"70"-16,-18-105 15,18 52-15,-18-35 16,1 53 0,17-18-1,0 36 1,0 17-1,0 54 1,0 52 0,0 35-1,-18-35 17,18-17-17,-18-19 1,18-69-1,0-19 1,-17-34 0,-1-1-1</inkml:trace>
  <inkml:trace contextRef="#ctx0" brushRef="#br0" timeOffset="19154.751">5838 2928 0,'0'-18'31,"0"1"-15,0-19-1,0 19-15,0-18 16,0-18 0,-17 35-1,-18 18 1,-18 0 0,17 35-1,36 36 1,0-18-1,53 35 1,0-17 0,0-19-1,-35-16 17,-36-1-17,-35-17 1,-17-18-1,-1 0 1,18 0 0,36-36-1,52-34 1</inkml:trace>
  <inkml:trace contextRef="#ctx0" brushRef="#br0" timeOffset="19518.938">5980 2522 0,'0'0'0,"0"-35"0,17 17 16,-17 1 0,0 34 30,18 19-30,-18-19-16,0 89 16,0 0-1,0 17 1,0-17 0,0-17-1,17-19 1,19-35-1,-1-17 1,18-36 0,0-52-1</inkml:trace>
  <inkml:trace contextRef="#ctx0" brushRef="#br0" timeOffset="19719.788">6050 2734 0,'0'0'0,"-18"0"15,18-18 1,18 1 0,53-1-1,17 0 1,-53 18-16</inkml:trace>
  <inkml:trace contextRef="#ctx0" brushRef="#br0" timeOffset="20267.096">6720 2646 0,'0'0'0,"18"-18"16,-18 1 0,-18-19-1,-35 36 1,-17 0 0,-1 36-1,1 34 1,35 36-1,35 0 1,70 17 0,1-87-1,-1-36 1,18-36 0,-52-17-1,34-88 16,-34 35-15,-36 53 0,0 36-1,-18 34 1,18 36 0,0 88-1,18-35 1,-1-35-1,1-1 1</inkml:trace>
  <inkml:trace contextRef="#ctx0" brushRef="#br0" timeOffset="20600.663">7073 2752 0,'0'-18'15,"0"36"-15,35-89 16,-17 53 0,0 54-1,-1 17 1,1 17 0,-18 1-1,18-36 1,-18-17-1,0-36 17,0 0-32,0-52 15,17-18 1,1-36 0,17 36-1,-17 35 1,-18 35-1</inkml:trace>
  <inkml:trace contextRef="#ctx0" brushRef="#br0" timeOffset="21000.76">7444 2258 0,'0'0'0,"0"-18"0,17 0 16,-17 1 0,0 34 31,0 19-47,0 34 15,0 54 1,0 17-1,0 0 17,18-35-17,0 0 1,-1-89-16,1 36 16,-1-35-1,19-18 1,17-35-1,-36-18 1,1-53 0</inkml:trace>
  <inkml:trace contextRef="#ctx0" brushRef="#br0" timeOffset="21183.088">7532 2628 0,'0'0'0,"-18"0"0,-17 0 15,53 0 32,52-35-31,36 0 0,-53 17-16</inkml:trace>
  <inkml:trace contextRef="#ctx0" brushRef="#br0" timeOffset="21815.214">8925 2364 0,'0'0'16,"0"-18"-16,0-53 16,0 54-1,0-1 1,0 36 15,0 52 0,0 36-15,0 35 0,-35 0-1,17 0 1,1-35-1,17-88-15,0 17 16,0-17-16,17 0 16,54-36-1,17-17 1,-17-54 0,-18 36-1</inkml:trace>
  <inkml:trace contextRef="#ctx0" brushRef="#br0" timeOffset="22015.079">8767 2628 0,'0'0'16,"-36"0"-16,-52 0 16,17 0-1,160 0 16,-54 0-31,36-17 16,34-36 0,-52-18-1</inkml:trace>
  <inkml:trace contextRef="#ctx0" brushRef="#br0" timeOffset="22515.302">9066 2170 0,'0'0'0,"-17"-18"15,-1 18 1,0 18 15,1 52-15,17 89 0,0-18-1,17 18 1,-17-18-1,0-53 1,0-53 0,18-17-1,-18-53 1,0-54 0,35-16-1,1-19 1,-1 54-1,18 34 17,17 72-17,-17 69 1,-17 1 0,-36-18-1,0-35 1,0 0-1,-18-53 1,18-17 0,0-19-16</inkml:trace>
  <inkml:trace contextRef="#ctx0" brushRef="#br0" timeOffset="22899.896">9596 2575 0,'-18'18'15,"0"-18"1,36 0 0,0 0-1,-1 0 1,1-18-16,17-17 15,0-18 1,-17-17 0,-18 34-1,-18 36 1,-35 71 0,18 35-1,35 17 1,18-35-1,70-17 1,53-54 0,-17-52 15</inkml:trace>
  <inkml:trace contextRef="#ctx0" brushRef="#br0" timeOffset="23579.431">10689 2399 0,'0'0'0,"53"-18"15,-35 18-15,-1-17 16,19-1 0,-36 0-1,-36 18 16,-34 36-15,17 17 0,35 17-1,18-52 1,18 52 0,35 18-1,35-17 1,-35 0-1,-35-19 1,-54-16 0,-34-1-1,-1-17 1,18-18 0,53-18-1,0-17 1</inkml:trace>
  <inkml:trace contextRef="#ctx0" brushRef="#br0" timeOffset="23978.466">11077 2558 0,'18'0'31,"-1"-18"-15,1 0 0,35-35-1,-18-17 1,-17 35 0,-18 17-16,-53 18 31,35 18-31,-35 35 15,1 35 1,52 18 0,0-18-1,35 0 17,53-35-17,0-36 1,18-34-1,-18-54 1</inkml:trace>
  <inkml:trace contextRef="#ctx0" brushRef="#br0" timeOffset="24347.019">11695 2399 0,'0'0'0,"0"-18"15,0-17 1,0 17-1,-36 18 32,1 18-47,0 17 16,17 18 0,18 0 15,35 35-16,-17-70-15,17 35 16,1 35 0,-36-35-1,-36-18 1,-34-35 0,-1 18-1,1-18 1,17-53-1</inkml:trace>
  <inkml:trace contextRef="#ctx0" brushRef="#br0" timeOffset="24777.086">11871 2417 0,'0'0'0,"18"-36"16,17 1-1,-17 0 1,-1 17 0,-17 0-1,-35 18 17,0 18-17,35 0-15,-18 17 16,0 18-1,18 35 1,53 0 0,0-17-1,-18 17 1,-35-53 15,-17 1-15,-18-1-1,-36-18 1,18-17 0,18 0-1,17-35 1</inkml:trace>
  <inkml:trace contextRef="#ctx0" brushRef="#br0" timeOffset="25026.774">12224 2434 0,'0'0'0,"0"-53"31,0 71 16,0 0-47,0-1 0,0 54 31,0-36-31,0 36 16,0-19 0,0-34-1,0-36-15</inkml:trace>
  <inkml:trace contextRef="#ctx0" brushRef="#br0" timeOffset="25211.605">12294 2187 0,'0'0'0,"0"-17"0,0-36 16,-17 17-1,-1 36 1,0 0 0,18 36-1</inkml:trace>
  <inkml:trace contextRef="#ctx0" brushRef="#br0" timeOffset="25593.696">12435 2240 0,'0'18'47,"0"-1"-47,0 19 16,-17-1-16,17 71 15,35 0 1,36-18 0,-18-53-1,-1-53 16,-16-34-15,-36-72 0,-18 1-1,-52 17 1,17 53 0,-18 35-1,71 36 1</inkml:trace>
  <inkml:trace contextRef="#ctx0" brushRef="#br0" timeOffset="25958.697">12823 2540 0,'0'0'0,"0"18"0,18-18 0,0 35 15,-1-35 16,-17-53 1,0 35-32,0-17 15,-35-53 1,35 0 0,35-1-1,54 72 1,16 52-1,-34 18 1,0 35 0,-54 18-1,-34 0 1,-19-36 0,-17-52-1,36-18 1</inkml:trace>
  <inkml:trace contextRef="#ctx0" brushRef="#br0" timeOffset="26740.505">14217 2293 0,'35'-18'15,"-17"-17"1,-18 17 0,-18 18-1,-35 0 1,18 0-16,-53 18 16,-53 53-1,105 17 1,72 0-1,52-17 17,53-36-17,0-70 1,-70-36 0,-36-35-1,-17 18 1,-18 35-1,0 71 17,0-1-32,0 36 15,0 36 1,35-1 0,0-35-1,-17-36 1,-1-17-1,1-53 1</inkml:trace>
  <inkml:trace contextRef="#ctx0" brushRef="#br0" timeOffset="27106.296">14711 1870 0,'0'0'0,"0"-18"15,0-17 1,17 70 31,1-17-47,0 35 16,-18-18-16,17 53 15,-17 18 1,0 0-1,-17 17 17,17 1-17,0-36 1,35-18 0,0-52-1,36-36 1,-18-70-1,-18 18 1</inkml:trace>
  <inkml:trace contextRef="#ctx0" brushRef="#br0" timeOffset="27273.919">14711 2187 0,'0'-17'16,"88"17"15,-53-18-31,-17 18 16,70-18-1,-17-17 1</inkml:trace>
  <inkml:trace contextRef="#ctx0" brushRef="#br0" timeOffset="28189.36">16069 2117 0,'-18'0'31,"18"-18"-16,0 0 1,18-17 0,35 0-1,0 17 1,17 18 0,-34 0-1,-19 53 1,-17 18-1,0-36-15,-35 0 16,17 0 0,-35 36-1,1-18 1,34 0 0,0-35-1,54-18 16,34-36-15,18 19 0,18-1-1,-35-17 1,-36 35-16,18-36 16,-35 19-16</inkml:trace>
  <inkml:trace contextRef="#ctx0" brushRef="#br0" timeOffset="28844.923">16739 1940 0,'0'0'0,"0"18"47,0 0-31,0-1 0,0 1-1,0-36 48,0 1-48,0-1 1,0 36 46</inkml:trace>
  <inkml:trace contextRef="#ctx0" brushRef="#br0" timeOffset="29202.29">16810 2152 0,'17'18'31,"-17"-1"-16,-17-17 79,-1 18-47,1-18-47,17-18 78,0 1-78,17-1 16</inkml:trace>
  <inkml:trace contextRef="#ctx0" brushRef="#br0" timeOffset="29670.692">17286 1887 0,'0'0'0,"0"-17"16,0 34 62,0 1-62,0 0-16,0 35 15,0-36 1,0 36-16,-18 53 31,1-36-15,17-17-1,-18-17 1,36-36 15,-1-36-15,19-17 0</inkml:trace>
  <inkml:trace contextRef="#ctx0" brushRef="#br0" timeOffset="30152.586">17604 1958 0,'0'-18'16,"17"18"-16,-17-17 16,0 34 46,-17-17-62,17 18 16,-18 17-1,18 0 1,0 1 0,53-19-1,17-17 1,-52 0-16,35 18 15,-18 17 1,-35-17 0,0 35-1,-17 0 1,-19-18 0,-17-17 15,1-1-16,-1-17 1,17-17 0,1-19-1,0-69 1</inkml:trace>
  <inkml:trace contextRef="#ctx0" brushRef="#br0" timeOffset="30319.07">17551 1870 0,'0'0'0,"17"0"16,19-18 0,34 18-1,71-35 1,-53 0 0,-70 35-1</inkml:trace>
  <inkml:trace contextRef="#ctx0" brushRef="#br0" timeOffset="31073.272">16757 1958 0,'0'18'15,"18"-18"79,-18-18 62,17 18-140</inkml:trace>
  <inkml:trace contextRef="#ctx0" brushRef="#br0" timeOffset="32183.343">18274 1923 0,'0'0'0,"0"-36"16,0 1 15,0 0-15,0 17 0,0 1-1,0 34 16,0 1-31,0-1 16,-18 54 0,1 17-1,17-53-15,0 71 16,0 0 0,0 0-1,0-35 1,0-19-1,0-69 32,0-18-31,0 17-16,0-53 16,0-35-1</inkml:trace>
  <inkml:trace contextRef="#ctx0" brushRef="#br0" timeOffset="32531.398">18274 1887 0,'0'0'0,"18"-35"16,-18 17-1,17 1 1,18-1-1,36 1 1,0 17 15,-19 0-15,-34 35 0,-18 0-1,-18 18 1,-52 0-1,17-18 1,18-17 0</inkml:trace>
  <inkml:trace contextRef="#ctx0" brushRef="#br0" timeOffset="33313.966">18927 1852 0,'0'0'0,"-18"18"62,0-18-62,1 53 16,-19 17-1,1 1 1,17-36 0,18 0-1,0-52 17,0-1-32,18-35 15,17-35 1,1-18-1,-19 36 1,1 52 0,17 18 15,0 53-15,54 0-1,-19-18 1,1-17-1,-1-18 1,1-36 0,-36-34-1,18-18 1,-53 52-16,18-17 16,-18-35-1,0 106 16,-36 52-15,36 19 0,-35 34-1,17 1 17,1-19-17,-1-69-15,18 34 16,-17-35-1,17-17 1,0-36 15,0 1-15,0-1 0,-18-17-1</inkml:trace>
  <inkml:trace contextRef="#ctx0" brushRef="#br0" timeOffset="37640.958">12541 635 0,'0'0'0,"0"-18"62,-17 18-31,17-17-31,-36 17 16,19-18 0,-19 18-1,19 0 1,-1 0-1,-35 0 1,0 18 0,18 17-1,0 18 1,17 17 0,0 1-1,1 0 1,17 34-1,0-16 1,0-1 0,17 0-1,19 0 1,34 0 0,1-35-1,17-17 1,0-1-1,18-35 17,-18 17-17,0-17 1,18 0 0,-53 0-1,18-17 1,-18-18-1,-18-1 1,0 1 0,1-36-1,-1 19 1,-18-19 0,1 18-1,0 0 1,-18 18-1,0-36 17,17 18-17,-17 18 1,0-18 0,0 36-1,0-19 1,-17 19-1,-1-36 1,0 35 0,1-17-1,-18 0 1,-18-18 0,17 17-1,-17 1 1,18 17-1,-18 1 1,18-1 15,-36 1-15,1-19 0,-54 19-1,19 17 1,-37 53-1,1 35 1,18 0 0,105-53-16</inkml:trace>
  <inkml:trace contextRef="#ctx0" brushRef="#br0" timeOffset="38207.839">12541 864 0,'-17'0'15,"-1"0"1,18 18 0,-18-18-16,18 18 31,18-18 0,0 0-15,-1 0-16,-17-18 15,18 18 1,-36-18 0,-35 18-1,0 0 1,36 0 0,34 0 15</inkml:trace>
  <inkml:trace contextRef="#ctx0" brushRef="#br0" timeOffset="38589.787">13035 811 0,'-18'0'47,"1"0"78,-1 0-110,18 18-15,-17-18 16,-1 18-16</inkml:trace>
  <inkml:trace contextRef="#ctx0" brushRef="#br0" timeOffset="39570.552">12471 1147 0,'0'17'63,"0"1"-48,0-1-15,0 1 16,17 0-16,-17-1 16,0 1-16,18 0 15,0 17 17,-1-17-17,19-1 1,-19 1-1,18-1 1,1-17 0,-1 0-1,0 0 1,1 0 0,-1 0-1,0 0 1,0 0-1,1 0 1,-19 0 0,19-17 15,-19-18-15,18 17-1,1-17 1,-1 17-1,0 0 1,-17-17 0,-18 17-1,18-17 1,-1 0 0,-17-18-1,18 18 1,-18 17-1,0-17 1,-18 17 15,1 18-15,-1 0 15,18-35-31</inkml:trace>
  <inkml:trace contextRef="#ctx0" brushRef="#br0" timeOffset="-200835.586">17251 9119 0,'0'18'0,"17"0"31</inkml:trace>
  <inkml:trace contextRef="#ctx0" brushRef="#br0" timeOffset="-174764.566">1058 4586 0,'-17'0'79,"-1"0"-17,18 18-46,-18-1-16,1 36 15,-19 35 1,19 36 0,-18-1-1,17-17 1,0-70-16,18 16 15,-17 1 1,-1-35 0,0-18 15,1-35 0,17-18-15,0 35-16,0-35 15,17 18-15</inkml:trace>
  <inkml:trace contextRef="#ctx0" brushRef="#br0" timeOffset="-174315.269">935 4639 0,'0'0'0,"35"-53"15,0 0 17,18-17-17,-17 34 1,-1 36-1,0 0 1,0 36 0,-17 34-1,-18 71 1,0 0 0,-18-17-1,18-18 1,0-18-1,0-35 1,-17-36-16,17 19 16,-18-36-1,1 0 1,17-18 0</inkml:trace>
  <inkml:trace contextRef="#ctx0" brushRef="#br0" timeOffset="-174098.984">811 4992 0,'0'0'0,"0"-35"15,0 17 1,36 18-1,-1-18-15,35 18 16,1 0 0,-18 0-1</inkml:trace>
  <inkml:trace contextRef="#ctx0" brushRef="#br0" timeOffset="-173367.46">1587 4921 0,'0'0'0,"0"-17"15,18 17 1,-18-18 15,-18 18-15,1-18-16,-18 18 16,-18 18 15,0 17-16,0 36 1,35 17 0,18-70-16,0 52 15,18-17 1,35-35 0,-18-36-1,18-52 1,0-54-1,17-70 1,19 0 0,-36 53-1,-53 88 1,0 18 0,0 70 30,0 36-30,0 17 0,-18 0-1,-17 53 1,-1-17 0,36-19-1,0-87-15,0 53 16,0-36-1,0-70 17</inkml:trace>
  <inkml:trace contextRef="#ctx0" brushRef="#br0" timeOffset="-172850.578">1993 4886 0,'0'-18'31,"18"36"31,-1 0-46,19 35-16,-1 35 16,18 0-1,-18-35 1,-17-18 15,-1-35-15,19-18-1,-1-52 1,0-54 0,18 1-1,-35 35 1,-18 52-1,0 54 17,18 0-17</inkml:trace>
  <inkml:trace contextRef="#ctx0" brushRef="#br0" timeOffset="-172301.381">2663 4904 0,'0'0'0,"0"-18"16,0-17 0,0 17-1,0-17 1,-35 17 15,0 18-15,-18 35-1,0 36 1,35 17 0,18 0-1,36-17 1,17-36 15,0-17-15,-36-36-16,36-35 15,-18-35 1,-17-18 0,0 53-1,-18 71 16,0 17-15,0-17-16,-18 52 16,18 1-1,18-18 1,17-18 0,-17-35-1</inkml:trace>
  <inkml:trace contextRef="#ctx0" brushRef="#br0" timeOffset="-171918.885">2928 5115 0,'-18'0'32,"1"-17"-17,17-1 1,0 0-1,0-52 1,0-36 0,35 18-1,-17 52-15,17 1 16,71 35 0,-53 35-1,35 36 1,-35 35 15,-53-18-15,0 0-1,-35 0 1,-1-70 0,1-18-1,35-18-15</inkml:trace>
  <inkml:trace contextRef="#ctx0" brushRef="#br0" timeOffset="-171554.008">3757 4851 0,'0'0'0,"18"-18"0,-18 0 15,17 1 1,1-1 0,-18 36 15,-18-18-15,-35 70-1,36-52-15,-36 35 16,18 70-1,35-70 1,17 35 0,36-35-1,18-35 1,-1-36 0,-17-52-1</inkml:trace>
  <inkml:trace contextRef="#ctx0" brushRef="#br0" timeOffset="-171153.628">4022 4939 0,'17'0'31,"1"0"-31,0 0 16,-1 0-1,1 0-15,-1-18 16,19-17 0,-1-53-1,-35 35 1,-35 53 15,-36 35-15,1 53-1,34 18 1,36-71 0,0 54-1,18-19 1,35-35 0,35-35-1,-17-52 1,-54 34-16</inkml:trace>
  <inkml:trace contextRef="#ctx0" brushRef="#br0" timeOffset="-170354.891">5203 4639 0,'0'35'16,"0"-17"-1,18-18 1,17 0 0,-17 0-1,0-35 1,35-1 0,-1-34-1,-16-18 1,-19 17-1,-17 53 1,-88 18 0,0 36-1,17 17 1,54 52 0,34 1-1,36 35 1,18 18-1,-1-18 1,-70-53 0,-35-35 15,-35-35-15,-36-18-1,18 0 1,17-18-1,53-35 1,18-17 0,18 52-16</inkml:trace>
  <inkml:trace contextRef="#ctx0" brushRef="#br0" timeOffset="-169955.529">5574 5045 0,'0'0'0,"18"0"16,-1 0 15,1-18-15,-1-17-1,19-18 1,-1-35-1,-17 17 1,-18 53 0,-71 36-1,18 53 1,18 17 0,35 0-1,0 0 1,35-17-1,36-18 1,-18-53 15,17 0-15,-17-71-16</inkml:trace>
  <inkml:trace contextRef="#ctx0" brushRef="#br0" timeOffset="-169622.568">6121 4445 0,'0'0'0,"0"-18"15,0 1-15,-18-1 16,18 0 0,0 1-1,-18 34 1,18 1-16,-17 35 15,-1 35 1,18 36 0,-18 34-1,1 1 17,17-35-17,0-36 1,0-53-1,0-53 1,0 1-16</inkml:trace>
  <inkml:trace contextRef="#ctx0" brushRef="#br0" timeOffset="-169223.389">6209 4921 0,'18'0'62,"-1"0"-62,36-17 32,-18-19-17,1-17 1,-19 0-1,-17 18 1,-53 35 0,0 18-1,18 35 1,18 35 0,-1 18-1,18-71-15,18 18 16,34 18-1,54-36 1,-18-53 0,-52 1-1</inkml:trace>
  <inkml:trace contextRef="#ctx0" brushRef="#br0" timeOffset="-168856.805">6632 5080 0,'0'-18'78,"0"1"-78,0-1 0,0-17 16,0 0-16,18-71 15,35 0 1,0 53-1,35 53 1,-18 70 0,-17 36-1,-17-17 1,-36-54 0,0 53-1,0-35 1,-18-18-1,0-52 17,18-1-32,18 0 0</inkml:trace>
  <inkml:trace contextRef="#ctx0" brushRef="#br0" timeOffset="-168557.761">7179 4780 0,'0'0'0,"0"-18"15,0 1 1,0 34 15,0 1-15,0 35-1,0 35 1,0 0 0,0-17-1,0-18 1,0-71 0,0 1-16</inkml:trace>
  <inkml:trace contextRef="#ctx0" brushRef="#br0" timeOffset="-168391.36">7250 4586 0,'0'0'0,"0"-18"0,0 1 15,0-1 1,-36 18 15,36 18 0,0-1-31</inkml:trace>
  <inkml:trace contextRef="#ctx0" brushRef="#br0" timeOffset="-167875.493">7338 4710 0,'17'0'0,"1"0"31,-18 17-15,0 1-16,-18 52 16,18-17-1,0 53 1,0-18 15,36-35-15,-19-35-16,54-18 15,-18-35 1,17-54 0,-17-34-1,0-1 1,-35 54-1,-53 88 17,17 52-17,18 1 1,0 17 0,0 0-1,0-70 1,35 17-1,36-17 1,-36-18-16</inkml:trace>
  <inkml:trace contextRef="#ctx0" brushRef="#br0" timeOffset="-167243.47">8061 4886 0,'0'0'0,"-18"0"15,-17 35 1,17 1 0,18-1-1,0-18 1,0 1 0,0-71 15,0-17 0,0-36-15,18 18-1,17 52 1,-17 19-16,70 17 16,0 35-1,1 18 1,-54 17-1,-35 1 1,0-36 0,-18-70 15,18-36-15,18-17-1,35 18 1,17 34-1,18 54 17,1 35-17,-36 35 1,-53 0 0,-18 18-1,0-88-15,-35 52 16,18-34-1,35-54 1</inkml:trace>
  <inkml:trace contextRef="#ctx0" brushRef="#br0" timeOffset="-166510.749">9684 4727 0,'0'-17'62,"0"-1"-46,0 0-1,-18 18 17,0 0-32,-52 18 15,52-18-15,-52 70 16,34 36-1,19-17 17,34-1-17,19-35 1,34-36 0,36-34-1,18-36 1,-19-35-1,-87 35-15</inkml:trace>
  <inkml:trace contextRef="#ctx0" brushRef="#br0" timeOffset="-166161.569">10019 4745 0,'0'0'0,"0"-18"0,0 1 16,0-1 0,-18 18 15,18 18-16,-35 17-15,0 35 32,17 1-17,18-36-15,35 36 16,18-18 0,0-53-1,18-18 1,-36-52-1,-35-19 1,0-17 0,-18 71-1,-17 35 1,-18 0 0,36 18-1</inkml:trace>
  <inkml:trace contextRef="#ctx0" brushRef="#br0" timeOffset="-165678.389">10319 4710 0,'0'0'16,"17"0"-1,-17-18 1,0 53 15,0-17-15,0 52-1,0 1 1,0 0 0,18-54-16,35 36 15,0-53 1,0-53-1,0-17 1,-36-54 15,1 18-15,-18 71 0,0 53 15,0 17-16,0-17-15,0 34 16,18 72 0,-1-53-1,19-36 1,16-35 0,-16-18-1</inkml:trace>
  <inkml:trace contextRef="#ctx0" brushRef="#br0" timeOffset="-165346.458">10918 4674 0,'0'0'0,"0"-17"15,0-19 1,0 54 0,18 17-1,0 36 1,-18-54-16,0 72 15,0-36 1,0 0 0,0-71 15,0 0-15,35-52-1,-35 34-15,71-52 16,-19 0-1,1 53 1,0-1 15,-35 36-31</inkml:trace>
  <inkml:trace contextRef="#ctx0" brushRef="#br0" timeOffset="-164863.317">11571 4551 0,'0'0'0,"18"-18"16,-1 18 15,-34 0 16,-1 0-31,0 0-16,1 18 0,-18 17 31,-1 0-31,36 18 31,0 35-15,18-17-1,0 0 1,-1-18 0,-17-18-1,-17-18 1,-36-17 0,-18 0-1,1-17 1,17-18-1,53-18 1,17 35 0</inkml:trace>
  <inkml:trace contextRef="#ctx0" brushRef="#br0" timeOffset="-164447.874">11765 4692 0,'18'0'31,"-1"0"-15,1-18-1,17 1 1,1-19 0,-19 36-16,36-53 15,-18 18 1,-35 0-1,-52 53 17,34-18-32,0 35 15,-17 35 17,17-17-17,18 18 1,18-18-1,35-18 1,70-35 0,-52 0-1,-1-53 1,-34 18-16</inkml:trace>
  <inkml:trace contextRef="#ctx0" brushRef="#br0" timeOffset="-163282.895">1041 5574 0,'0'0'0,"0"18"78,17-18-62,1 0-16,17 0 15,36 0 1,123 0 0,159-18-1,123 0 1,-317 18-16,299 0 16,-52 0-1,-106 0 1,-124 0-1,-70 0 1,-53 0 0,-35 0-1,-36 0 32,18-17-31</inkml:trace>
  <inkml:trace contextRef="#ctx0" brushRef="#br0" timeOffset="-162417.425">5891 5380 0,'0'0'0,"-35"0"15,17 17 1,18 1 31,18-18 15,0 0-62,17 0 16,-17 0-16,105 0 16,71 0-1,124 0 1,34 18-1,-34-18 1,70-18 0,-123 0-1,-36 1 1,-88 17 0,-53-18-1,-53 18 16,-52-17 48,-1 17-64,1-18 1,-1 18-16</inkml:trace>
  <inkml:trace contextRef="#ctx0" brushRef="#br0" timeOffset="-160753.592">9737 5380 0,'-18'17'31,"0"-17"-15,-17 0-1,-18 0 1,36 0-1,34 0 48,1 0-63,-1 0 0,54 0 16,88 0-1,-89 0 1,36 18-16,71-18 15,34 0 17,-52 0-17,88 0 1,70 0 0,-17 0-1,-35 0 1,-53-18-1,-142 18 1,-17 0 0,-35 0-1,-18-17 1,17 17 46,1 0 1,0 0-32,-18-18 94,0 1-109,-18 17-16,18-18 15,-35-35 1</inkml:trace>
  <inkml:trace contextRef="#ctx0" brushRef="#br0" timeOffset="-154178.997">1058 6085 0,'0'0'0,"18"0"16,0-17 0,-1 17-1,-34 0 48,-1 0-48,0 0-15,-35 0 16,36 0-16,-89 0 16,18 0-1,35 17 1,35-17-1,1 0 79,17 18-78,0 0-1,0-1 1,-18-17-16,18 53 16,-18 0-1,-17 35 1,17-17 0,1 17-1,-1-17 1,18-36-16,-18 18 15,18 0 1,-17 0 0,-1-18 15,18 0-15,0-17-1,18-18 1,35 0-1,0 0 1,35-18 0,0 1-1,0-19 1,-53 1 0,-35-18-1</inkml:trace>
  <inkml:trace contextRef="#ctx0" brushRef="#br0" timeOffset="-153978.979">582 6544 0,'0'0'0,"-35"0"15,17 0 1,36 0-1,52 0 1,19 0 0,52-53-1</inkml:trace>
  <inkml:trace contextRef="#ctx0" brushRef="#br0" timeOffset="-153564.741">1217 6068 0,'0'0'0,"0"-18"0,18-17 32,-18 17-17,0 1 1,0 34 15,0 1-31,0 35 16,0 35-1,-36 35 1,36 1 0,-17-1-1,-1 18 1,1-52-1,17-36 1,-18-36 0,53-17 15,-17-17-15</inkml:trace>
  <inkml:trace contextRef="#ctx0" brushRef="#br0" timeOffset="-153359.552">1376 6615 0,'0'0'16,"0"-18"-16,0 36 47,0-1-47,0 18 15,0 1 1,0 17-1,0-71 32</inkml:trace>
  <inkml:trace contextRef="#ctx0" brushRef="#br0" timeOffset="-153206.341">1393 6350 0,'0'0'0,"0"-53"15,0-17 1,0 52 0,0 36 15</inkml:trace>
  <inkml:trace contextRef="#ctx0" brushRef="#br0" timeOffset="-152483.292">1817 6421 0,'0'0'0,"17"-18"15,1-17 1,-18 17-1,-18-17 1,-34 35 0,-19 0-1,0 53 1,1 52 0,70-16-1,53-36 1,17-18-1,19-35 1,-54-18 0,18-52-1,-36-19 1,-17 54 0,0 18 15,-17 52-16,-19 35 1,36 36 0,18 71-1,35-36 1,-35-53 0,35 35-1,-53-34 1,-53-37-1,-88-52 1,17-35 0,53-35-1,54-1 1,34-35 0,54-17 15,53 17-16,-1 0 1,-17 36 0,-71 52-16</inkml:trace>
  <inkml:trace contextRef="#ctx0" brushRef="#br0" timeOffset="-152282.592">2258 6544 0,'0'-18'16,"0"36"31,0 0-32,17-18-15,-17 53 16,0-18 0,0-18-16,0 19 31,-35-36-16</inkml:trace>
  <inkml:trace contextRef="#ctx0" brushRef="#br0" timeOffset="-152117.929">2258 6385 0,'0'0'0,"0"-35"0,0-36 15,0 36 1,-18 35 15</inkml:trace>
  <inkml:trace contextRef="#ctx0" brushRef="#br0" timeOffset="-151466.616">2558 6050 0,'17'-53'16,"-17"36"0,0-1-1,0 36 1,0-1-1,0 89 1,18 35 0,-18 0-1,18 18 1,-18-36 0,0-87-16,0-1 15,0 18 16,0-71 1,0-35-17,35-35 1,18-18 0,-18 71-1,-17 17-15,35 1 16,-18 34-1,18 54 1,-36 0 0,-17-1-1,0 1 1,-53-36 0,18-17-1,-35-18 16,17 0-15,0 0 0,53-53-1,0 17-15</inkml:trace>
  <inkml:trace contextRef="#ctx0" brushRef="#br0" timeOffset="-151251.009">3069 6509 0,'0'0'0,"35"0"16,-17 0 0,-18 35 31,0-17-47,0 17 0,-18 18 15,18-18 1,-17 0 15,-1-35-15</inkml:trace>
  <inkml:trace contextRef="#ctx0" brushRef="#br0" timeOffset="-151078.687">3122 6262 0,'0'0'0,"-18"-88"15,1 52 1,-1 36 0,36 0 31</inkml:trace>
  <inkml:trace contextRef="#ctx0" brushRef="#br0" timeOffset="-150686.343">3598 5997 0,'0'0'0,"0"-17"15,0-36 1,0 35-1,0 36 32,0-1-47,0 71 16,18 54 0,-18 16-1,-35 1 1,35-106-16,-18 18 15,18 34 1,0-34 15,0-53-15,35-18 0,36-53-1</inkml:trace>
  <inkml:trace contextRef="#ctx0" brushRef="#br0" timeOffset="-150470.222">3951 6509 0,'18'0'31,"-36"17"-15,0 36-1,1 0 1,17-18-1,-18 1 1,1-36 15,-19-18-31</inkml:trace>
  <inkml:trace contextRef="#ctx0" brushRef="#br0" timeOffset="-150320.155">3916 6315 0,'0'-36'15,"0"72"-15,35-177 16,-35 70 0</inkml:trace>
  <inkml:trace contextRef="#ctx0" brushRef="#br0" timeOffset="-149970.74">4357 5927 0,'0'0'0,"17"-18"0,-17 0 15,0-17 1,18 17-1,-36 54 17,1 17-17,-1 52 1,1 72 0,-19-18-1,1-1 1,17-122-16,18 52 15,0-35 1,53-71 15,-35 18-31</inkml:trace>
  <inkml:trace contextRef="#ctx0" brushRef="#br0" timeOffset="-149439.158">4516 6421 0,'35'-53'16,"-70"106"-16,70-159 15,-35 123 17,0 1-32,-18 35 15,18-35-15,0 34 16,53 37 0,0-54-1,0-35 1,0-18-1,0-52 1,0-36 15,17 0-15,-52 53 0,-71 88 15,18 71-16,-18 18 1,53 34 0,0-105-16,0 124 15,0 17 1,-18 0 0,0-106-1,-34 0 1,-37-70-1,-69-53 1,87-71 15,36-18-31,52-34 32,19 34-32</inkml:trace>
  <inkml:trace contextRef="#ctx0" brushRef="#br0" timeOffset="-149100.874">4427 6103 0,'0'0'0,"-17"-18"16,-1 18-1,0-17 1,54 17 15,52-18-15,18-17-1,-89 17-15</inkml:trace>
  <inkml:trace contextRef="#ctx0" brushRef="#br0" timeOffset="-148390.824">5662 6456 0,'0'0'0,"-18"0"15,1 0-15,-1 0 32,1 0-17,-1 0-15,53 0 63,-17 0-63,17 0 0,53 0 15,-35 0-15,71 0 16,193 0 0,-70 0-1,-123 0 1,-19-35-1,-69 17 1,-36 0 0,17 18-1,-34 0 32,-19-17-31,19-1-1</inkml:trace>
  <inkml:trace contextRef="#ctx0" brushRef="#br0" timeOffset="-147890.877">6526 6209 0,'0'0'0,"-17"-18"0,-19 1 15,-16 17 1,52-18 0,17 53 15,54 1-15,17 16 15,35-16-16,-17-1 1,-53-17 0,-18-18-1,-35 17 1,-17 19 0,-1-19-16,-35 18 15,-53 36 1,18 0-1,0-19 1,17 1 0,36-35-1,18 0 1,17-36 31,17 0-32,18-17-15</inkml:trace>
  <inkml:trace contextRef="#ctx0" brushRef="#br0" timeOffset="-146474.439">7867 6191 0,'0'0'0,"-18"36"16,1-19 0,34-17-1,1 0 1,17-53 0,0-17-1,1 34-15,34-105 16,-34 35-1,-36 36 1,-71 52 0,-35 36-1,18 35 1,53 88 0,70 0-1,36-53 16,52 53-15,1-35 0,-19 0-1,-87-18 1,-53-53 0,-53 1-1,-18-36 1,0 0-1,18-36 1,17-16 0,71-1-1</inkml:trace>
  <inkml:trace contextRef="#ctx0" brushRef="#br0" timeOffset="-146059.41">8502 6509 0,'0'0'0,"18"0"16,17 0 0,0 0-1,-35-18-15,35-17 16,-35-18-1,0 0 1,0 18 0,-53 35-1,-17 35 1,35 18 0,17 53-1,36-18 1,17-18 15,18-17-15,0-35-1,0-18 1,0-35 0,0-53-1</inkml:trace>
  <inkml:trace contextRef="#ctx0" brushRef="#br0" timeOffset="-145744.31">8961 5909 0,'-18'-53'15,"36"106"-15,-36-159 16,0 89 0,18 34 15,0 1-31,0 70 15,0-53 1,0 71 0,18 106-1,0-71 1,-18-18 0,0-52-1,0-18 1,17-36-1,18-34 1,1-36 0</inkml:trace>
  <inkml:trace contextRef="#ctx0" brushRef="#br0" timeOffset="-145361.295">9260 6368 0,'-17'0'31,"17"-18"16,17 18-47,1-18 16,0-35-1,-18 36-15,17-54 16,-17 36-1,-17 35 1,-36 35 0,17 36-1,36 17 1,0 18 0,36-18-1,17-17 1,0-54-1,17-17 17,-52-17-32</inkml:trace>
  <inkml:trace contextRef="#ctx0" brushRef="#br0" timeOffset="-145012.246">9525 6579 0,'18'0'15,"-18"-17"32,0-19-31,0-34-1,0-36 1,17 18 0,54 35-1,17 35 1,18 71-1,-36 53 1,-52-18 0,-18 0 15,-35 1-15,17-54-1,18-53 1,0 1-1,18 17-15</inkml:trace>
  <inkml:trace contextRef="#ctx0" brushRef="#br0" timeOffset="-144762.288">10213 6262 0,'0'0'0,"18"17"31,-1-17-31,1 71 16,-18 0 15,0-36-31,0 18 16,-18 17 0,1-34-1,17-89 16,0 35-31</inkml:trace>
  <inkml:trace contextRef="#ctx0" brushRef="#br0" timeOffset="-144612.223">10231 6121 0,'0'0'0,"0"-71"16,0 1 0,0 34-1,-18 36 1,18 18 15,0 0-15,0-1-16</inkml:trace>
  <inkml:trace contextRef="#ctx0" brushRef="#br0" timeOffset="-144178.862">10407 6191 0,'-18'0'47,"18"18"-47,-17 17 16,17-17-16,0 70 16,17 0-1,-17-70-15,53 52 16,0-34-1,0-36 1,0-53 0,-35 17 15,17-69-15,-35-1-1,0 35 1,-18 124 15,18 35-15,0 1-1,0-54-15,18 35 16,17-34 0,0-19-1</inkml:trace>
  <inkml:trace contextRef="#ctx0" brushRef="#br0" timeOffset="-143630.714">10936 6473 0,'0'18'16,"-18"-18"0,1 0 15,-1-18-16,1 1 1,17-71 0,0-1-1,35-16 1,18 69 0,53 72-1,-18 52 1,-35 18-1,-36-71-15,1 35 16,-18-17 0,0-70 15,0-36 0,18 18-31,-1-36 16,54-88-1,-1 106 1,1 53 0,17 71-1,-17 35 1,-54 0 0,-34-1-1,-54-34 1,1-36-1,34-35 1</inkml:trace>
  <inkml:trace contextRef="#ctx0" brushRef="#br0" timeOffset="-142066.345">12365 5680 0,'0'-18'0,"0"0"31,-18 18-15,1 0-1,-1 36 1,-53 17 0,54-18-16,-54 53 15,1 88 1,-1 19-1,53-19 1,89 36 0,88-124-1,70-53 1,-88-35 0</inkml:trace>
  <inkml:trace contextRef="#ctx0" brushRef="#br0" timeOffset="-140450.851">12524 5750 0,'0'0'0,"-18"0"31,18-17-31,-18 17 16,1 17 15,17 1-31,0 52 16,17 54-1,-17-71 1,0 53-16,0 88 31,0-88-15,0-54-1,0-34 1,0-36 0,0-34-1,0-90 1,36 1-1,34 53 1,1 70 0,-1 71-1,1 36 1,-54 16 0,-17-16-1,-52-36 1,-37-18-1,-16-35 17,52 0-17,70-53 1</inkml:trace>
  <inkml:trace contextRef="#ctx0" brushRef="#br0" timeOffset="-139953.156">13300 6068 0,'0'0'0,"0"-18"0,17 0 0,-17 1 16,-17-1-1,-1 1 1,-35 17 15,-17 52-15,-1 72-1,53-36 1,36-17 0,53-18-1,17-53 1,-35-53-1,0-71 1,-36 18 0,-17 36-1,0 105 17,0-17-17,0 35-15,0 70 16,36-70-1,-19-18 1,36-35 15,0-53-15,-35 36-16</inkml:trace>
  <inkml:trace contextRef="#ctx0" brushRef="#br0" timeOffset="-139619.165">13741 5980 0,'0'-53'15,"0"106"-15,0-159 16,0 88 0,-18 18-1,-17 0 1,17 35 0,18 36-1,0-1 1,18 19-1,17-19 1,0-17 15,-17-18-15,-18 1 0,-53-1-1,0-17 1,18-18-1,17 0 1,18-36 0</inkml:trace>
  <inkml:trace contextRef="#ctx0" brushRef="#br0" timeOffset="-139417.161">13952 6085 0,'0'0'0,"36"0"16,-19 18-1,-17 17 1,0 18 0,0 0 15,0-18-15,-35-70 15</inkml:trace>
  <inkml:trace contextRef="#ctx0" brushRef="#br0" timeOffset="-139270.983">14041 5768 0,'0'0'16,"0"-18"-16,0-17 16,17 35 15,1 18-16</inkml:trace>
  <inkml:trace contextRef="#ctx0" brushRef="#br0" timeOffset="-138985.34">14587 5856 0,'0'0'0,"0"-35"31,-35 35-16,-35 0 1,52 17-16,-53 36 16,54 36-1,17 16 1,17-16 0,54-1-1,17-53 1,-17-35-1,17-53 1,-71 36 0</inkml:trace>
  <inkml:trace contextRef="#ctx0" brushRef="#br0" timeOffset="-138472.099">14940 5786 0,'18'-18'31,"-1"18"-15,-34 0 31,-1 18-32,-17 17 1,35 18-1,0 35 1,17 0 0,1-53-16,17 36 15,-17-18 1,-18 0 0,-35-36-1,-36-17 1,-35 0-1,53-17 1,36-18 0</inkml:trace>
  <inkml:trace contextRef="#ctx0" brushRef="#br0" timeOffset="-138155.087">15169 5397 0,'0'0'0,"0"-35"15,36 35 1,-19 18-1,1-1-15,35 72 16,0 69 0,0 54-1,-53 35 17,-71 35-17,1-176 1,-142 0-1</inkml:trace>
  <inkml:trace contextRef="#ctx0" brushRef="#br0" timeOffset="-125525.25">1199 8114 0,'-17'0'16,"34"0"46,1 0-46,0-18-16,17 1 16,-17-54-1,-1-17 1,-17 17 0,-17 36-1,-36 35 16,-18 53-15,1 35 0,17 0-1,53 1 1,0-72-16,0 18 16,70-17-1,36-18 1,-35-18-1,-54 18 1,-34 0 0,-36 36-1,-18-1 1,-17 53 0,0 0-1,0 18 16,70-18-15,71-17 0,-36 0-1,54-54 1,35-34 0,-53-36-1,17-18 1,1-17-1</inkml:trace>
  <inkml:trace contextRef="#ctx0" brushRef="#br0" timeOffset="-125193.161">1729 8202 0,'0'0'0,"-18"0"47,18 18-32,-18-1-15,-17 19 16,-36 69-1,19 1 1,16-35 0,19-18-1,17-36 1,0-34 0</inkml:trace>
  <inkml:trace contextRef="#ctx0" brushRef="#br0" timeOffset="-124957.939">1517 8290 0,'0'0'0,"0"-17"15,0-1 1,0 36 0,0 17-1,18 35 1,34 19-1,1-1 1,-17-35 0,-1 0-1,-17-36-15,17-17 16</inkml:trace>
  <inkml:trace contextRef="#ctx0" brushRef="#br0" timeOffset="-124610.956">2028 8326 0,'0'0'0,"0"-18"0,18-17 16,0 17 0,-18 0-1,0 36 1,0 53-1,0-1 1,0 71 0,35 0-1,-17 18 1,-18-35 0,0-36-1,-18-18 1,-17-52-1,-1-36 17,19-17-32</inkml:trace>
  <inkml:trace contextRef="#ctx0" brushRef="#br0" timeOffset="-124327.578">2081 8273 0,'0'0'0,"53"0"15,18 0 1,-18 0 0,-18 53-1,-17-1 1,-18 37-1,-53-1 17,-18-18-17,-17 1 1,53-71-16</inkml:trace>
  <inkml:trace contextRef="#ctx0" brushRef="#br0" timeOffset="-123894.881">2575 8343 0,'18'0'31,"0"-17"-16,-1-1 1,1 18 0,-18-53-1,0 0 1,0 35 0,0 1-1,-18 17-15,-17 17 16,0 36-1,35 36 1,0 34 0,35-35-1,0 0 1,18-52 0,0-36-1,18-53 1,-54 35-1</inkml:trace>
  <inkml:trace contextRef="#ctx0" brushRef="#br0" timeOffset="-123563.326">2946 8290 0,'0'0'0,"0"-17"16,17 70 15,1-18-16,0 53 1,-1 0 0,-17-53-16,0 1 15,0-1 1,-17-53 15,17-52-15,17-54-1,1 36 1,0 53-16,34-53 16,19 52 15,17 1-15,-53 35-16</inkml:trace>
  <inkml:trace contextRef="#ctx0" brushRef="#br0" timeOffset="-123394.762">3563 8184 0,'0'0'0,"18"18"16,-18 17-1,17 18 1,-17 0 0,18 18-1,-18-18 1,0-36-16,-18-17 15</inkml:trace>
  <inkml:trace contextRef="#ctx0" brushRef="#br0" timeOffset="-123223.754">3563 8026 0,'0'0'15,"0"-36"-15,-18-52 16,1 53-1,17 53 17,17-1-17</inkml:trace>
  <inkml:trace contextRef="#ctx0" brushRef="#br0" timeOffset="-122847.354">3898 8273 0,'0'0'0,"35"0"16,1 0-1,-1-18 1,-17-17-1,-1-18 1,-17-18 0,0 36-1,-35 35 1,-18 35 0,35 18-1,18 18 1,18 17-1,35 18 1,0-36 0,0-52-1</inkml:trace>
  <inkml:trace contextRef="#ctx0" brushRef="#br0" timeOffset="-122497.467">4357 8520 0,'0'-18'16,"0"0"-1,0 1 1,0-54 0,0 36-16,0-36 15,17-52 1,36 70-1,0 53 1,18 35 0,-36 18-1,36 53 17,-71-18-17,0-17 1,-18-36-1,0-17 1,1-36-16</inkml:trace>
  <inkml:trace contextRef="#ctx0" brushRef="#br0" timeOffset="-122181.111">5115 8132 0,'0'0'0,"0"-18"16,-17 18 15,-1 0-31,-17 35 31,17 18-15,0 18-1,18-36-15,0 18 16,18 35 0,35-17-1,35-54 1,-17-52 0,17-53-1</inkml:trace>
  <inkml:trace contextRef="#ctx0" brushRef="#br0" timeOffset="-121798.375">5521 8167 0,'18'0'15,"-1"0"1,-17-18-16,18 1 15,17-1 1,-35 0 0,0 1-1,-17 17 1,-72 17 0,36 36-1,36 18 1,17-1-1,17 18 1,19-35 0,34-53-1,1 0 1,35-35 15,-71 0-31</inkml:trace>
  <inkml:trace contextRef="#ctx0" brushRef="#br0" timeOffset="-121233.014">6138 8132 0,'-17'-18'16,"-1"0"-16,0 18 16,1-17-1,-36 17 1,18 17-1,17 1-15,-17 35 16,17 35 0,18-35-1,18 35 1,17-35 15,18-53-15,-36 0-16,19-53 15,17-35 1,-18-36 0,0-34-1,18-36 1,-53 53 0,0 70-1,-53 71 1,18 53-1,35 35 1,18 18 0,-1 0-1,1 17 1,0-87-16,-18 52 16,0 18 15,-18-36-16,0-35 1,1-35 0,17-17-16</inkml:trace>
  <inkml:trace contextRef="#ctx0" brushRef="#br0" timeOffset="-120334.31">7250 7990 0,'35'-35'32,"-35"17"-32,17 1 15,-17-1 16,-17 18-15,-54 0 0,54 18-16,-72 35 15,19 17 1,35 1 0,52-1-1,36-17 1,35-35-1,18-18 1,0-18 0,-18-35-1,-35 18 1</inkml:trace>
  <inkml:trace contextRef="#ctx0" brushRef="#br0" timeOffset="-119933.594">7638 7955 0,'0'0'0,"-18"-18"16,0 18-1,-17 0 1,-18 36 0,36-1-1,17-17-15,-18 52 16,36-17-1,17-18 1,18-17 0,-18-18-1,-17-53 1,-1-17 0,1 17-1,-18 35 1,0 53 31,0 36-32,18-53-15,17 34 16,35 1 0,-34-35-16</inkml:trace>
  <inkml:trace contextRef="#ctx0" brushRef="#br0" timeOffset="-119635.578">7990 8132 0,'0'0'0,"0"-71"16,0-17-1,36 35 1,-19 35-1,72 1 1,34 34 0,0 36-1,-34 0 1,-89 18 0,0-18-1,-36-1 1,1-16-1</inkml:trace>
  <inkml:trace contextRef="#ctx0" brushRef="#br0" timeOffset="-119003.186">8961 7902 0,'0'0'0,"0"-35"31,-18 35 0,-53 0-15,1 18-1,-18 17 1,52 35 0,36-34-16,18 34 15,53-17 1,17-35 0,-18-36-1,-17-17 1,-18-53-1,-17-53 17,0-36-17,-18 36 1,0 53 0,0 53-1,-18 35 1,0 53-1,18 70 1,0 0 0,0-34-1,18 34 1,0-35 0,-1-17-1,19-18 1,17-53-1,-18 0 1</inkml:trace>
  <inkml:trace contextRef="#ctx0" brushRef="#br0" timeOffset="-118814.401">9419 7920 0,'0'-18'0,"0"36"0,0-18 16,0 17-1,-17 36 1,17 18 0,0-36-1,-18 1 1</inkml:trace>
  <inkml:trace contextRef="#ctx0" brushRef="#br0" timeOffset="-118637.107">9402 7726 0,'0'0'0,"0"-35"15,0-36 1,0 53 0,-18 18-1,0 18 1,18 0-1,18-1-15</inkml:trace>
  <inkml:trace contextRef="#ctx0" brushRef="#br0" timeOffset="-117838.651">10054 7743 0,'0'0'0,"18"0"16,-18-17-1,0-18 1,-18 35-1,-35 0 1,-53 0 0,1 52 15,69-34-31,-34 53 16,34-1-1,54 18 1,53-35-1,17-35 1,-18-36 0,19-52-1,-72-36 1,19-35 0,-1-36-1,-18 36 1,-17 71-1,0 52 1,0 53 15,0 36-15,18 52 0,0 19-1,-18-19 1,0-17-1,-18 0 1,0-53 0,18-36-1,18-17 1</inkml:trace>
  <inkml:trace contextRef="#ctx0" brushRef="#br0" timeOffset="-117370.771">10566 7796 0,'0'0'0,"0"-35"15,0 0-15,-18 35 32,-17 0-17,-36 17 1,1 36-1,52 18 1,18-18 0,35 0-1,53-36 1,-35-17 0,0-53-1,0-52 1,-35-1-1,-18 35 1,0 89 15,0 0-15,-18 52 0,18 18-1,0-17 1,0-1-1,0-34 1,18-36 0</inkml:trace>
  <inkml:trace contextRef="#ctx0" brushRef="#br0" timeOffset="-116838.865">11148 7267 0,'0'0'0,"-18"-17"31,18 34 16,0 1-31,0-1-16,0 19 15,18 52 1,-1 18 0,-17 0-1,-17-71 1,-1 88 0,0-34-1,18-19 1,0-35-1,53-35 1,18 0 0,52-70-1,-70 35 1</inkml:trace>
  <inkml:trace contextRef="#ctx0" brushRef="#br0" timeOffset="-116640.277">11077 7620 0,'0'0'0,"-53"0"0,-17 18 15,87-18 1,72 0 15,69 0-15,54-36-1</inkml:trace>
  <inkml:trace contextRef="#ctx0" brushRef="#br0" timeOffset="-116157.814">11783 7708 0,'0'0'0,"-18"0"16,18 18-16,-18-18 31,36 0-16,17 0 1,-17 0-16,17-18 16,18-17-1,-17-18 1,-36 0 0,-18 53-1,-35 0 1,-18 53-1,36 18 1,35-1 0,18 18-1,17-52 1,36-19 0,-1-17 15,1-17-31</inkml:trace>
  <inkml:trace contextRef="#ctx0" brushRef="#br0" timeOffset="-115808.27">12330 7567 0,'0'0'0,"0"-35"16,0 0-1,0 17 1,-18 0-1,0 18 1,-17 36 0,0 16-1,35 37 1,0-1 0,17-71-1,19 54 1,-19 0-1,-34-36 1,-19 0 0,-17-35-1,1 0 1,16-18 0,19 18-16</inkml:trace>
  <inkml:trace contextRef="#ctx0" brushRef="#br0" timeOffset="-105090.946">864 9860 0,'0'0'0,"18"-18"16,0-17-1,-18 53 32,0-1-31,0 19-16,70 52 15,-88 18 1,1 0 0,-1-18-1,18-35 16,0-18-15,-17-35 0,-1-18-1,0 1-15,18-1 0</inkml:trace>
  <inkml:trace contextRef="#ctx0" brushRef="#br0" timeOffset="-104808.79">512 9966 0,'0'0'0,"-36"-18"31,36 1-31,53-19 16,53 1-1,35-18 16,-88 36-31,88-19 16,-53 19 0,-52 17-1,-54 0 17,0 17-32</inkml:trace>
  <inkml:trace contextRef="#ctx0" brushRef="#br0" timeOffset="-104510.039">1358 10107 0,'0'18'47,"0"-1"-32,0 1-15,0 0 16,18 17 0,-18 18-1,0-36 1,-18-17-1,1 0-15,17-17 16</inkml:trace>
  <inkml:trace contextRef="#ctx0" brushRef="#br0" timeOffset="-104375.435">1288 9842 0,'0'0'15,"0"-35"-15,0-18 0,0 18 16,0 53 15,35 17-31</inkml:trace>
  <inkml:trace contextRef="#ctx0" brushRef="#br0" timeOffset="-103626.265">1605 10266 0,'-18'0'110,"18"17"-110,-17-17 15,17 18 1,-18 0 0,18-1-1,0-34 16,0-1-15,-17-52 0,17-19-1,35 19 1,-18 52-16,36-17 16,36 53-1,-1 52 1,-18 1 15,-17-18-15,-35-36-1,-18-34 17,0-36-17,18-36 1,34 19-1,19 35 1,-36 35-16,36 35 16,-36 35-1,0 1 1,-35 0 0,0-1-1,0-35 1,0-52 15</inkml:trace>
  <inkml:trace contextRef="#ctx0" brushRef="#br0" timeOffset="-103444.608">2522 10072 0,'0'0'15,"0"-18"-15,18 18 16,-18 35-1,0 18 1,0 18 0,0-1-1,0-17 1,-35-53 0</inkml:trace>
  <inkml:trace contextRef="#ctx0" brushRef="#br0" timeOffset="-103278.186">2505 9895 0,'0'0'0,"0"-53"15,0-70 1,0 88 0,0 52-1,0 19 1,0 17-16</inkml:trace>
  <inkml:trace contextRef="#ctx0" brushRef="#br0" timeOffset="-102912.697">2805 10301 0,'0'0'0,"0"18"0,0-1 16,-18-17 15,18-17-15,-18-19-1,18-52 1,0-35 0,36 17-1,16 71 1,19 52-1,17 72 1,-17-19 0,-36 18-1,-35-35 1,0-18 0</inkml:trace>
  <inkml:trace contextRef="#ctx0" brushRef="#br0" timeOffset="-102279.083">3739 9931 0,'0'0'15,"0"-18"-15,-17-17 16,-18 35-1,-54 35 1,36 36 0,18 17-1,70 0 1,54-53 0,-1-35-1,18-17 1,-36-72-1,-17-16 1,-35 16 0,-18 36 15,-18 71-15,0 53-1,18 52 1,0 1-1,0-19 1,71 125 0,-18-19-1,-35 1 1,-18-71 0,-53-53-1,0-70 1,-35-53-1,35-71 1,53 0 0,0-88 15,35 0-15,53 35-1,0 1 1,-35 69-1</inkml:trace>
  <inkml:trace contextRef="#ctx0" brushRef="#br0" timeOffset="-101945.594">4410 9948 0,'0'0'0,"0"-35"15,-18 0 1,18-1-1,-18 36 1,1 53 31,17-35-47,0 0 16,35 70-1,18 0 1,-18 0-1,-17-17 1,-18-36 0,-71 0-1,-17-35 1,18 0 0</inkml:trace>
  <inkml:trace contextRef="#ctx0" brushRef="#br0" timeOffset="-101398.848">5256 9984 0,'0'0'0,"-17"0"16,-1 17-1,36-17 48,-1 0-63,19 0 16,105 0-1,53 0 1,-18 0-1,-70 0 1,-53 0 0,-35-17-1,-18-1 1,0 0 0,0 1-1,-18-1 1,0 0-1</inkml:trace>
  <inkml:trace contextRef="#ctx0" brushRef="#br0" timeOffset="-101048.398">5909 9754 0,'0'0'16,"-18"-35"-16,18 0 31,0 52 16,0 1-47,0 0 16,0-1-16,36 36 15,17 18 1,-1-18 0,-34-18-1,17 0 1,-52 36-1,-36-18 1,-18 0 0,1-18-1,34-17 1</inkml:trace>
  <inkml:trace contextRef="#ctx0" brushRef="#br0" timeOffset="-100099.128">7108 9842 0,'-17'0'0,"-1"0"15,1 0 1,17-17 0,-18-1-1,18-17 1,0-53 0,35 0-1,53 17 1,-17 71-1,-36 53 1,0 70 0,-35 36-1,-17-106-15,-18 18 16,-71 52 15,53-88-15,18-35-1,17 0 1,18-35 0,35 0-1,-17 17 1,35 18 0,-18 18-1,18 17 1,0 18-1,0-18 1,-18-35 0,-17 0-16,-1 0 15</inkml:trace>
  <inkml:trace contextRef="#ctx0" brushRef="#br0" timeOffset="-99833.373">7567 9807 0,'0'0'0,"0"-53"16,0 18-1,0 17 1,0 71 15,0-35-31,0 52 16,0 72-1,0-19 1,18-52 0,-18 52-1</inkml:trace>
  <inkml:trace contextRef="#ctx0" brushRef="#br0" timeOffset="-99732.459">7620 10530 0,'0'0'31,"0"-17"-16,-18-19 1,1 1 0,-1 0-16</inkml:trace>
  <inkml:trace contextRef="#ctx0" brushRef="#br0" timeOffset="-99449.977">7549 9772 0,'0'-18'0,"0"36"0,0-71 16,36 0 0,-19 53-16,19 0 15,87 18 1,-52 17 0,-18 36-1,-36-1 16,-52 1-15,-53-1 0,-18 18-1,35-52 1</inkml:trace>
  <inkml:trace contextRef="#ctx0" brushRef="#br0" timeOffset="-98818.634">8114 9878 0,'0'17'0,"0"19"15,0-19 1,0 19-1,0-1 1,0-53 15,0 1-15,-35-36 0,35-36-1,0 54-15,17-35 16,36 17-1,35 88 1,-17 18 0,-1 35-1,-34-35 1,-36-18 0,0-52 15,-18-54 0,18-52-15,35 34-1,-17 54-15,35 18 16,53 69 0,-53 37-1,-18-19 1,-35 36-1,0-18 1,-35 0 0,-1-52-1,36-54 1,0 0 0</inkml:trace>
  <inkml:trace contextRef="#ctx0" brushRef="#br0" timeOffset="-98552.365">9119 9878 0,'0'0'16,"-17"0"-1,34 0 32,1-18-47,0 18 16,34-18-1,-16 1 1,-1-18 0,0 17-1</inkml:trace>
  <inkml:trace contextRef="#ctx0" brushRef="#br0" timeOffset="-97770.065">9737 9437 0,'0'-18'15,"-18"18"1,18 18 31,0 17-47,0 18 15,0 70 1,-18-87 0,1 87-1,-1-17 1,0-35 0,18-36-1,18-35 16,0-18-15,35 1 0,-18-1-1,18 18 1,-18 0 0,-17 0-16,17-18 15,18-17 1,0-53-1,-35 17 17,-18-17-17,0 18 1,0 34 0,0 54 15,0 17-16,0 53 1,-18 18 0,18 0-1,-18 0 1,1-53 0,-1 0-1,0-53 1,18-36-1</inkml:trace>
  <inkml:trace contextRef="#ctx0" brushRef="#br0" timeOffset="-97404.48">10248 9596 0,'0'0'0,"0"-18"16,0 0 0,0 36 15,0 52-15,0 54-1,-17 17 1,-1 0-1,0 0 1,-17-17 0,17-36-1,-17-35 17,35-36-17,-18-34 1,18-18-16</inkml:trace>
  <inkml:trace contextRef="#ctx0" brushRef="#br0" timeOffset="-97121.041">10213 9525 0,'0'0'0,"70"0"15,-17 35 1,0 1 0,-35 16 15,-18 37-15,-35 16-1,-36-34 1,18 0-1,0-54 1</inkml:trace>
  <inkml:trace contextRef="#ctx0" brushRef="#br0" timeOffset="-96522.311">10583 9772 0,'0'53'32,"0"-36"-32,-17 54 31,17-36-15,0-17-1,0-36 1,0 1-1,0-54 1,0-35 0,0-17-1,17 70 1,36 53 0,-17 70-1,16 54 1,-34-54-1,-18-52 1,18-18 15,-18-18-31,35-52 32,-35 35-32,35-54 15,36-52 1,17 106-1,18 70 1,-18 89 0,-53-1-1,-35-17 1,-17-35 0,-19-36-1,19-35 1</inkml:trace>
  <inkml:trace contextRef="#ctx0" brushRef="#br0" timeOffset="-95656.298">12206 9807 0,'-18'0'15,"1"0"1,-1 0-1,-17 0 1,17-17 0,18-1-1,36 0 1,-19 18-16,89-35 16,35 35-1,0-18 1,-35 18-1,-53 0 1,-53-17 31,0-1-16,-18 18-15,18-18-16</inkml:trace>
  <inkml:trace contextRef="#ctx0" brushRef="#br0" timeOffset="-95224.193">12577 9507 0,'-18'-17'0,"36"34"0,-71-52 16,35 35-1,0 0 1,18 18 31,36 17-32,34 0 1,18 18 0,-17-18 15,-18 1-16,-36-1 1,-17 0 0,0 1-1,-35 16 1,18-34-16,-36 35 16,-18 0-1,-17-18 1,17-17-1,107-18 1,87-53 0,-70 35-16</inkml:trace>
  <inkml:trace contextRef="#ctx0" brushRef="#br0" timeOffset="-94425.536">13370 9490 0,'0'0'0,"0"-18"16,0 36 15,0-1-31,-17 1 16,17 70-1,0-53-15,-18 71 16,18 0 0,0-35-1,0-54 1,-18-70 15,18-52 0,0-54-15,53-18 0,-17 72-1,-19 52 1,1 53 0,-1 0-16,19 53 15,-1 17 1,18-17-1,-18-35 1,0-18 0,18-18-1,0-52 1,53-54 0,-71 18-1,-35 18 16,0 70-15,-17 18 0,-1 18-1,18 53 1,0 17 0,0 35-1,0 18 1,0 0-1,0-17 1,0-54 0,0-34-1,0-54 17,35-17-17</inkml:trace>
  <inkml:trace contextRef="#ctx0" brushRef="#br0" timeOffset="-94058.053">14376 9437 0,'0'0'0,"-18"-18"0,0 1 15,-17 17 1,-35 52-1,34 19 1,19 0 0,17 17-1,35-18 1,35-34 0,19-54-1,-54-53 1,-17-34 15,-36-19-15,0 18-1,-17 71 1,17 35 0,18 35-1</inkml:trace>
  <inkml:trace contextRef="#ctx0" brushRef="#br0" timeOffset="-93692.632">14658 9754 0,'0'0'0,"35"18"16,-17-53 31,-18-1-47,0-52 31,0 53-31,0-36 16,17-52-1,36 70 1,36 71 0,-1 35-1,-18 35 1,-34 53-1,-36-88 1,-36 35 0,1-35-1,0-36 1,35-34 0</inkml:trace>
  <inkml:trace contextRef="#ctx0" brushRef="#br0" timeOffset="-93393.505">15487 9507 0,'0'0'0,"-35"18"15,35 0 1,35-1 15,35-17-15,-34 0-16,52 0 16,0-17-1,-88-19 1</inkml:trace>
  <inkml:trace contextRef="#ctx0" brushRef="#br0" timeOffset="-92678.134">16157 9172 0,'0'18'16,"18"-18"-1,-1 0 1,19-18-1,17-17 1,-18-18 0,-17-18-1,-18 54-15,-18-18 16,-53 35 0,1 17-1,-1 54 1,54 17-1,52 0 1,53 18 15,0 17-15,-35 19 0,-53-54-1,0-35 1,-53-18-1,18-35 1,-36 0 0,1 0-1,52-35 1,18-1 0,18 1-1</inkml:trace>
  <inkml:trace contextRef="#ctx0" brushRef="#br0" timeOffset="-92178.927">16722 9490 0,'0'0'0,"17"-18"15,-17-17 1,0 0-1,-35-1 1,0 36 0,-18 0-1,0 53 1,53 18 0,0 17-1,35-18 1,18-34-1,-18-36 17,1-71-32,-1-17 31,-17 0-15,-1 35-1,-17 35 1,0 36-1,0 52 1,0 19 0,18-1-1,-1-35 1,36-53 15</inkml:trace>
  <inkml:trace contextRef="#ctx0" brushRef="#br0" timeOffset="-91763.137">17074 8890 0,'0'0'0,"18"-18"0,17 1 31,-35-1-31,0 36 32,0 35-17,0 17 1,18 18 0,0 36-1,-18-89-15,0 36 16,0 35-1,0-1 1,0 1 0,0-53 15,0-35-15,35-18-1,35-36 1,72-69-1,-90 52-15</inkml:trace>
  <inkml:trace contextRef="#ctx0" brushRef="#br0" timeOffset="-91579.898">17216 9243 0,'-36'-18'15,"72"36"-15,-125-36 16,142 18 15,53-18-15,0 1-1,-36-18 1</inkml:trace>
  <inkml:trace contextRef="#ctx0" brushRef="#br0" timeOffset="-87353.352">9031 9790 0,'-18'0'15,"18"17"95,-17-17-95,-1 0 32,36 0 78,-1 0-125,19 0 16,-19 0-16,36 0 16,0 0-1,0 0 1,-18 0-1,1 0 1,-1 0 15,-17 0-15,35 0 0,-1 0-1,-16 0 1,-1 0 15,-53 0 16,1 0-31,-1 0-16,-52 0 15,-1 0 1,36 0-16,-18 18 15,-18-18 17,18 17-17,0-17 1,36 0 0,-1 0-1,0 0 1,1 0-1,17-17 17,0-1-17</inkml:trace>
  <inkml:trace contextRef="#ctx0" brushRef="#br0" timeOffset="-84807.731">3739 9895 0,'18'0'125,"-18"-17"-125,18 17 16,-1-18-1,36 0 1,-35 18-16,0 0 15,-1 0 1,1 0 0,-1 0 15,1 0-15,0 0-1,-1 18 1,19 0-1,-19-18 1,-34 17 47,-1-17-63</inkml:trace>
  <inkml:trace contextRef="#ctx0" brushRef="#br0" timeOffset="-52956.412">1058 11412 0,'0'0'0,"0"-17"16,0-1-1,0 0 1,0 36 62,0 0-78,-17-1 16,17 54-1,0 17 1,35 18 0,-35 0-1,18-36 1,-1-17-1,-17 0 1,-17-70 15,-19-36-15</inkml:trace>
  <inkml:trace contextRef="#ctx0" brushRef="#br0" timeOffset="-52474.414">1023 11465 0,'0'0'0,"0"-17"0,0-19 16,18-34 0,17 17-1,18 18 1,70 35 0,-34 17 15,-1 36-16,0 35 1,-35 18 0,-36 18-1,-52-1 1,-35-35 0,-1-17-1,1-18 1,-1-53-1,18 0 1,0-35 0,53-18-1</inkml:trace>
  <inkml:trace contextRef="#ctx0" brushRef="#br0" timeOffset="-51942.69">1852 11624 0,'0'0'0,"0"-35"16,0 17-1,0 36 32,0 17-47,0 36 16,18-19 0,-1 19-1,1-53 1,17 17-1,18-35 1,0-18 0,18-52-1,-18-36 1,-1 35 0,-34 36-1,-18 53 16,0 35-15,0 0 0,35 17-1,-17-17 1,-18-35-16,18 17 16</inkml:trace>
  <inkml:trace contextRef="#ctx0" brushRef="#br0" timeOffset="-51593.15">2452 11642 0,'0'0'0,"35"17"31,-35 1-15,0 35-1,0-36-15,18 19 16,-18-1 0,0-53 15,0-35-15,0-17-1,0 17 1,17 18-16,-17-36 31,18 36-15,0 35-1</inkml:trace>
  <inkml:trace contextRef="#ctx0" brushRef="#br0" timeOffset="-51110.62">2999 11553 0,'0'0'0,"0"-17"0,0-1 16,-36 18-1,-17 0 1,0 35 15,1 18-15,34 18-1,18-1 1,53-34 0,-18-36-1,18-18 1,-35-35-1,-18-17 1,0-1 0,0 36-1,0 88 17,0 17-17,17 1 1,1-1-1,-18-17 1,0-35 0</inkml:trace>
  <inkml:trace contextRef="#ctx0" brushRef="#br0" timeOffset="-50710.089">3246 11254 0,'0'0'0,"0"-36"16,-18 19 0,0-1-1,18 36 1,0 35-1,0 17 1,0 18 15,-17 18-15,17-18 0,17 1-1,36-1 1,-18-18-1,1-34 1,-1-19 0,0-34-1,1-72 1</inkml:trace>
  <inkml:trace contextRef="#ctx0" brushRef="#br0" timeOffset="-50510.131">3263 11606 0,'0'0'0,"-53"0"31,36 0-15,140-17 15,-88-1-15,89-17-1,-89 35-15,53-35 16</inkml:trace>
  <inkml:trace contextRef="#ctx0" brushRef="#br0" timeOffset="-50361.877">3669 11501 0,'18'0'16,"-18"17"-16,0 18 16,-18-87-16,36 157 15,-18-52 1,0-17-1,0-19 1,-18-17 0</inkml:trace>
  <inkml:trace contextRef="#ctx0" brushRef="#br0" timeOffset="-50195.099">3792 11307 0,'0'0'0,"0"-53"16,-17 35 0,-1 18-1,18 35 1,0 1-16</inkml:trace>
  <inkml:trace contextRef="#ctx0" brushRef="#br0" timeOffset="-49845.466">4039 11483 0,'-17'18'16,"17"-1"-1,-18 18 1,0 36-1,18 0 1,18-19 0,0-34-16,17-18 15,18-18 1,-18-34 0,-35-37-1,0-34 1,-35 35-1,-18 35 1,-18 88 0,54 18-1</inkml:trace>
  <inkml:trace contextRef="#ctx0" brushRef="#br0" timeOffset="-49479.94">4251 11747 0,'0'0'0,"35"0"16,-17-17-1,0-18 1,-18-1 0,0-34-1,17-71 1,1 52-1,17 72 1,36 52 0,-1 53-1,-17-17 17,0 17-17,-53-17 1,-35-19-1,-1-16 1,36-54 15</inkml:trace>
  <inkml:trace contextRef="#ctx0" brushRef="#br0" timeOffset="-48881.804">5327 11606 0,'-35'-17'15,"17"17"-15,0 0 32,18-18-17,36 18 1,87 0-1,89-18 1,-1-17 0,54 18-1,-53-19 1,-177 36-16,53-17 16,-53 17-1,-35-18 16</inkml:trace>
  <inkml:trace contextRef="#ctx0" brushRef="#br0" timeOffset="-48480.912">6315 11289 0,'0'0'0,"-18"0"16,0-18 0,18 36 15,18-18-31,-18 18 16,35 17-1,36-18 1,17 19-1,18-19 1,-88 1 0,-1 17-1,-17 18 17,-35-18-17,-18 18 1,-35 0-1,0-17 1,123-54 0</inkml:trace>
  <inkml:trace contextRef="#ctx0" brushRef="#br0" timeOffset="-47400.181">7373 11060 0,'0'0'0,"18"-18"0,-1-35 15,-17 35 1,0 36 31,0 0-47,0 87 15,0-69-15,0 87 16,-17 18 0,-1-35-1,18-18 16,0-17-15,0-36 0,0-17-1,35-18 1,1 0 0,17-35-1,17-18 1,-35 35-16</inkml:trace>
  <inkml:trace contextRef="#ctx0" brushRef="#br0" timeOffset="-46933.968">7937 11395 0,'18'-36'16,"-18"1"-1,-18 18 1,-17 17 0,-53 0-1,0 35 1,17 18 0,54-18-16,-19 18 15,36 35 1,53-35-1,0-35 1,53-18 0,-35-36-1,-19-17 1,-52-17 0,-35 70 15,35 35-16,0 0 17,18 1-17,17-1 1,-17-17-16,35-18 16,-18-18-1</inkml:trace>
  <inkml:trace contextRef="#ctx0" brushRef="#br0" timeOffset="-46601.292">8290 11430 0,'0'0'0,"53"-53"16,-53 18-1,0 17 1,-17 36 31,-1-1-47,18 36 31,18 36-15,34-37-1,-16-16 1,-36-1 0,-18 0-1,0-35-15,-17 18 16,-88-18-1,52 0 1,36-18 0,35 1-1</inkml:trace>
  <inkml:trace contextRef="#ctx0" brushRef="#br0" timeOffset="-46269.028">8661 10989 0,'0'0'0,"0"-18"15,17-17 1,1 35 0,-18 18-1,0 52 1,18 18-1,-1 36 1,1-18 0,0 0-1,17-18 1,18-35 0,-18-36-1,36-34 1,-36-1-1</inkml:trace>
  <inkml:trace contextRef="#ctx0" brushRef="#br0" timeOffset="-46101.547">8872 11289 0,'0'0'15,"-17"0"-15,-36 0 16,35 0-1,36-18 1,52 1 0,36-36-1</inkml:trace>
  <inkml:trace contextRef="#ctx0" brushRef="#br0" timeOffset="-45453.394">10019 10742 0,'0'0'0,"-18"-35"16,-17 0 0,17 17-1,-17 0 1,35 89 0,0 52-1,18 36 1,35 17-1,17-34 17,1-1-17,-54-88 1,1-36 0,-18-70 15,18 0-16,-18 18-15,35-53 16,0 53 0,-17 17-16,52 0 15,1 71 1,-18 0 0,-18 0-1,-35 0 1,-53 18-1,-35-54 1,0-17 15,35 0-15,53-17 0</inkml:trace>
  <inkml:trace contextRef="#ctx0" brushRef="#br0" timeOffset="-45002.507">10707 11165 0,'0'0'16,"0"-17"-16,0-19 16,0 1-1,-53 35 1,0 35-1,18 18 1,17 36 15,36-19-15,52 1 0,-34-71-1,-19-18 1,1-35-1,-1-35 1,-17 17 0,0 54-1,0 52 1,18 53 0,0 0-1,17-17 1,0-18-1,1-53 1</inkml:trace>
  <inkml:trace contextRef="#ctx0" brushRef="#br0" timeOffset="-44621.335">11148 10724 0,'0'0'0,"-18"-35"16,18 0-1,35 105 32,-17-17-47,-18-17 0,0 69 16,-35 37-1,17-1 1,18-35 0,0-36 15,35 18-15,1-52-1,17-19 1,0-34-1,17-36 1,-35 0-16</inkml:trace>
  <inkml:trace contextRef="#ctx0" brushRef="#br0" timeOffset="-44454.751">11183 11165 0,'-18'0'16,"71"0"15,36 0-15,69-35 15,-122 35-31</inkml:trace>
  <inkml:trace contextRef="#ctx0" brushRef="#br0" timeOffset="-44172.406">11818 11095 0,'0'0'0,"0"-35"15,-18 17 1,-17 18 0,-18 0-1,0 53 1,18 53-1,35-18 1,71-18 0,-1-17-1,18-53 17,1-17-17,-54-19-15</inkml:trace>
  <inkml:trace contextRef="#ctx0" brushRef="#br0" timeOffset="-43639.514">12153 10442 0,'0'0'0,"0"-17"0,-17-1 15,-1 18 1,18 35-1,-18 36 1,18 52 0,0 36-1,18 70 17,17-88-17,-35-52 1,0-36-1,18-53 1,-1-71 15,1-35-15,17-17 0,18 34-1,18 54 1,17 70-1,-17 36 1,-36-36-16,18 71 16,-36 0-1,-17-35 17,-35-19-17,0-16 1,17-54-1</inkml:trace>
  <inkml:trace contextRef="#ctx0" brushRef="#br0" timeOffset="-42624.376">14005 10795 0,'0'0'0,"18"0"31,-36 0 0,1 0-15,-54 0 0,18 0-1,18 0 1,17 18 0,18-1-1,0 1 1,0 17-1,0-17-15,0 35 16,0 17 0,0 1-1,0-18 1,0 0 15,0-36-15,18-17 15,35-35-15,35-18-1,18 18 1,-53 35 0,-36 17-16,1 19 15,0 34 1,-18 1-1,-18-18 1,-17 0 0,-36-18-1,1-17 1,-1-18 0,53-18 15,18-17-16,36-53 1,-1 52-16</inkml:trace>
  <inkml:trace contextRef="#ctx0" brushRef="#br0" timeOffset="-42240.641">14605 10866 0,'0'0'0,"0"-18"0,0 0 16,0 1 0,-18 34-1,-35 54 1,18 35 0,35-18 15,0 18-16,88-36 1,-17-52 0,-1-36-1,1-35 1,-36-53 0,-35-17-1,-17 17 1,-89 53-1,35 71 1,18 17 0</inkml:trace>
  <inkml:trace contextRef="#ctx0" brushRef="#br0" timeOffset="-41775.595">15346 10777 0,'0'-17'16,"-18"17"62,18 17-78,0 19 15,-17 17 1,34 17 0,18 1-1,18-1 1,-17-17 15,-36-18-15,-36 1-1,-34-36 1,17 0 0,0 0-1,18-18 1,35 0-16</inkml:trace>
  <inkml:trace contextRef="#ctx0" brushRef="#br0" timeOffset="-41393.118">15628 10918 0,'35'-17'31,"-17"17"-15,17-35 0,1-1-1,-36-17 1,0 0 0,0 36-16,-53-1 15,0 53 1,-18 36-1,53 0 1,18 34 0,36-16-1,34-19 1,19-35 0,16-17-1,-16-53 1,-72 17-1</inkml:trace>
  <inkml:trace contextRef="#ctx0" brushRef="#br0" timeOffset="-41010.308">16281 10707 0,'0'-18'0,"0"36"0,0-53 15,0-1 1,-18 19-1,0 17 1,1 0-16,-19 17 16,19 19-1,17 34 1,0 1 0,35 17-1,-17-18 1,-1 1 15,1-36-15,-18 0-1,-35-17 1,-1-18 0,1 0-1,-18 0 1,36-18-1,17 1-15</inkml:trace>
  <inkml:trace contextRef="#ctx0" brushRef="#br0" timeOffset="-40594.372">16528 10795 0,'53'-35'0,"-106"70"0,158-106 16,-69 36-1,-19 18 17,-34 17-17,-1 0 1,-35 0 0,18 0-1,17 52 1,18 1-1,18 36 1,17-19 0,0 18-1,-17-35 1,-18 0 0,0 0-1,-70-35 1,-1-1 15,53-17-31,-52 0 16,35-17-1</inkml:trace>
  <inkml:trace contextRef="#ctx0" brushRef="#br0" timeOffset="-40361.328">16845 10813 0,'18'-18'0,"-36"36"0,36-54 16,-1 36-1,-17 53 1,0 35 0,0-70-16,0 35 15,-17 35 1,17-53-1,-18-35 1,18-17 0</inkml:trace>
  <inkml:trace contextRef="#ctx0" brushRef="#br0" timeOffset="-40194.75">16898 10601 0,'0'0'15,"0"-35"-15,0-18 16,0 35 0,0 36-1,-18-1 1</inkml:trace>
  <inkml:trace contextRef="#ctx0" brushRef="#br0" timeOffset="-39828.41">17145 10672 0,'-18'0'32,"1"17"-17,-1 1-15,-17 17 16,0 71-1,17 0 1,18-71-16,18 53 16,17-53-1,35-35 1,1-52 0,-18-54-1,-18-18 1,-35 1-1,-53 52 1,18 54 0,17 17 15,18 17-31</inkml:trace>
  <inkml:trace contextRef="#ctx0" brushRef="#br0" timeOffset="-39446.938">17515 11007 0,'0'17'0,"0"-34"0,18 52 15,-18-17 1,0-36 0,-18 0-1,1 18-15,-19-70 16,36-1-1,18-35 1,35 1 0,71 52 15,-1 53-15,0 53-1,-70 35 1,-35 18-1,-18-1 1,-35-34 0,-18-18-1,35-36 1</inkml:trace>
  <inkml:trace contextRef="#ctx0" brushRef="#br0" timeOffset="-38930.231">18292 10566 0,'0'0'0,"35"-18"16,-18 0-1,-17 1 1,-17 17 31,-1 0-32,1 17-15,-1 19 32,18 17-17,18 17 1,-1 18-1,18 1 1,-35-19 0,-17-17-1,-89-18 1,-35-35 0,70-17-16</inkml:trace>
  <inkml:trace contextRef="#ctx0" brushRef="#br0" timeOffset="-28779.487">13741 11571 0,'0'0'0,"-18"0"16,0 0-1,1 0 1,-1 0-1,-17 0 1,17 0-16,1 0 31,34 0 63,1 0-94,-1 0 16,54 0-1,0 0 1,-1 0 0,36 0-1,0 0 1,-71 0-16,71-18 15,88 1 1,-53 17 0,-17-18-1,-36 18 1,-35 0 0,17-17-1,18 17 1,-35 0-1,36 0 17,-1 0-17,0 0 1,18 0 0,-36-18-1,-52 18-15,35 0 16,17-18-1,54 18 1,17 0 0,-35-17-1,-18 17 1,-17 0 0,-1 0-1,1 0 1,-1-18-1,-17 18 17,0 0-17,18 0 1,-18 0 0,-18 0-1,18 0 1,17 0-1,-17 0 1,53 0 0,-35-18-1,-1 18 1,-17 0 0,0-17-1,18 17 1,34-18-1,19 18 1,-36 0 15,18 0-15,-18 0 0,0 0-1,0-18 1,36 18-1,-71-17 1,17-1 0,-17 1-1,18 17 1,-18-18 0,-36 0-1,19 18 1,-1-17-1,0 17 1,-17 0 0,0 0 15,17 0-15,-18 0-1,36 0 1,-17 0-1,-19 0 1,-34 0 156,-1 0-172,0 0 16,-52 0-1,-1-18 1,54 18-16</inkml:trace>
  <inkml:trace contextRef="#ctx0" brushRef="#br0" timeOffset="-4983.692">18521 5062 0,'17'0'46,"-17"18"-14,18 0-32,0 17 15,-18 0 1,0-17 0,0 17-1,0 36 1,-18-1-1,0 1 1,1-1 0,-18-17-1,35 18 1,-18-18 0,-17 17-1,17 1 1,0-1-1,1 19 1,-1-1 0,0 0-1,1-17 1,-18 52 15,35-35-15,-18-17-1,0 17 1,1-18 0,-19 1-1,1 17 1,17-17 0,1-18-1,17 17 1,-18-17-1,0 18 1,1 17 0,-1 0-1,1-17 17,-1-1-17,18 1 1,-18-1-1,18 19 1,-35-19 0,17-17-1,18 0 1,-17 17 0,17-17-1,0 18 1,0-18-1,-18 0 1,18 0 0,0 0-1,0 17 1,0 1 15,0-54-31,0 54 16,0-1-1,0 1 1,18 0 0,-18-1-1,0-17 1,17 35 0,-17-35-1,0 0 1,18 0-1,0-18 1,-18 1 0,17 16-1,-17 1 1,0-17 0,18 17 15,0 0-16,-1-1 1,18 1 0,-17 0-1,0 18 1,-1-18 0,1 17-1,-18-17 1,0 0-1,18 0 1,-1-18 0,1-17-1,0 17 1,-18-17 0,17 0 15,1 17-16,-18 0 1,18-17 0,-1 17-1,18 0 1,-17 18 0,-18-18-1,18-17 1,-1 0-1,1-1 1,-18 1 0,18 0-1,-18-1 1,17 1 15,1 17 0,0-17-15,-1 17 0,-17-17-16,0-1 15,18 19 1,-18-1 0,0 0-1,0 1 1,17 16-1,-17 1 1,18-17 0,-18-1-1,0 18 1,18-18 0,-18 0-1,0 1 16,0-1-15,0 0 0,0-17-1,0-1 1,0 1 15,0 0-15,0-1-1,0 1 1,0 0 0,-18-18 15,18 17-15,-18-17 15,1 0-16,-18-70 17,17 52-32</inkml:trace>
  <inkml:trace contextRef="#ctx0" brushRef="#br0" timeOffset="-2337.908">18891 5345 0,'0'-18'0,"0"0"16,0 1 0,0-1-1,-17 18 32,-1 18-47,0 35 16,18-36-16,-35 89 15,0 0 1,17 0 15,18-18-15,0-53 0,18-17-1,17-18 1,53-71-1,-17 1 1,-18 17 0,-53 35-1,0 1 1,0 34 0,17 18-1,1 18 1,17-17-1,18-1 1,35-35 0,1 0 15,16-71-15,-52-17-1,-35-35 1,-53 34-1,-18 37 1,35 34-16,-17 18 16,-71 0-1,71 18 1</inkml:trace>
  <inkml:trace contextRef="#ctx0" brushRef="#br0" timeOffset="-1806.122">19597 5168 0,'0'0'16,"0"-17"-16,0-1 16,0 0-1,0 54 16,17-19-31,1 89 16,0 0 0,17 17-1,-35-17 1,18-35 0,-18-36-1,0-17 1,0-36-1,0-35 1,17-35 0,1 0-1,35 35 17,17 53-17,1 35 1,-1 18-1,-34 0 1,-36 0 0,-18 0-1,-17-18 1,0-35 0</inkml:trace>
  <inkml:trace contextRef="#ctx0" brushRef="#br0" timeOffset="-1340.054">20373 5486 0,'0'0'0,"18"-36"15,-18 19 1,0-19-1,-36 36 1,-34-17 0,-1 52-1,1 36 1,70-18 0,35 17-1,71-35 1,-53-35-1,35-17 1,-53-36 0,-17-18-1,-18 36 1,0 17 15,-36 71-15,36 18-1,-17-18 1,34 0 0,36-36-1,-17-17 1</inkml:trace>
  <inkml:trace contextRef="#ctx0" brushRef="#br0" timeOffset="-957.209">20761 4992 0,'0'0'16,"0"-18"-16,0-17 16,0 53 30,-18 34-30,18 54 0,0-70-16,0 87 15,0 0 1,0-17 0,0-17-1,0-19 1,18-17-1,17-35 1,1-18 0,-1-53-1,-18 35 1</inkml:trace>
  <inkml:trace contextRef="#ctx0" brushRef="#br0" timeOffset="-792.089">20761 5433 0,'-35'0'16,"70"0"-16,-159 0 16,107 0-1,34 0 1,36 0 0,-17 0-16,34 0 15,-34 0-15</inkml:trace>
  <inkml:trace contextRef="#ctx0" brushRef="#br0" timeOffset="-474.496">21220 5345 0,'0'-18'16,"0"36"-16,-18-36 0,18 0 31,-35 18 0,17 36-15,0-1-1,18 18 1,0-18-16,0 36 16,18-18-1,-18-1 1,0-34-1,-71 0 1,1-18 0,35-18-1</inkml:trace>
  <inkml:trace contextRef="#ctx0" brushRef="#br0" timeOffset="40.929">21431 5662 0,'0'0'0,"0"18"0,0-1 16,0 1 0,0 17-1,0-52 32,0-19-31,0 19-16,-17-89 15,17-53 1,0-35 0,53 0-1,-53 141 1,52-53-1,1 89 1,0 52 0,-35 36-1,0 34 1,-18 1 0,0 53-1,0-53 1,52 0-1,1-18 1,-17-35 0,-1-36-1,-35-34 1</inkml:trace>
  <inkml:trace contextRef="#ctx0" brushRef="#br0" timeOffset="207.333">21519 5468 0,'0'0'16,"-17"0"-16,-1 0 15,36-18 17,17 18-17,53-17 1</inkml:trace>
  <inkml:trace contextRef="#ctx0" brushRef="#br0" timeOffset="508.071">21978 5397 0,'35'0'16,"-70"0"-16,88 0 16,-53 18 15,0 0-16,0 17 1,0-17-16,-18 70 16,18 18-1,0 35 1,0-18 0,-17-17-1,-19-35 1,1-71-1,0-53 1,17-35 0</inkml:trace>
  <inkml:trace contextRef="#ctx0" brushRef="#br0" timeOffset="756.658">21996 5362 0,'0'0'0,"17"-35"0,72-18 31,16 53-15,1 18-1,0 52 1,-71-17 0,-52-18-1,-36 18 1,-53-35-1,0 0 1,88-18-16</inkml:trace>
  <inkml:trace contextRef="#ctx0" brushRef="#br0" timeOffset="1089.262">22631 5309 0,'17'-17'0,"-34"34"0,52-52 16,-35 17 0,0 1-1,-18 52 1,1 18 0,-1 35-1,18 36 1,18 70-1,-18-53 1,-18-18 0,-17-35-1,-1-70 1,19-36 0,17-52-1,0-36 1</inkml:trace>
  <inkml:trace contextRef="#ctx0" brushRef="#br0" timeOffset="1340.161">22666 5274 0,'0'0'0,"0"-18"0,0 1 15,71-36 1,-1 53-1,18 0 1,-35 35 0,-35 0-16,17 1 15,-53 52 1,-52-18 0,-36-17-1,0-53 1</inkml:trace>
  <inkml:trace contextRef="#ctx0" brushRef="#br0" timeOffset="2703.366">23830 5203 0,'-88'18'31,"53"-18"-31,-1 18 15,-17-18 1,36 0 0,34 0 15,1 0-31,106 0 16,70 0-1,17 0 1,-52 0-1,-71-18 1,-53 0 15,-17 18 1,0-17-17,-18-1-15</inkml:trace>
  <inkml:trace contextRef="#ctx0" brushRef="#br0" timeOffset="4084.806">24359 4992 0,'0'0'0,"0"-18"16,0 1-1,0-1 1,0 36 31,0-1-47,0 1 16,53 52-1,18 1 1,17-18-1,-53-36-15,36 1 16,17 0 0,-70-18-1,-1-18 1,-17 0 15,-35 18-15,-36 0-1,-17 53 1,18 0 0,-1 0-1,36-35 1,17-1 0,36-34-1</inkml:trace>
  <inkml:trace contextRef="#ctx0" brushRef="#br0" timeOffset="5499.542">25418 4904 0,'0'0'0,"17"0"16,-17-18 0,0 0-1,-17 18 1,-19 18-1,-17 17 1,1 36 0,16 17-1,36 0 1,0-17 0,18-54-16,52 19 15,36-36 16,-18-53-15,-52 35-16</inkml:trace>
  <inkml:trace contextRef="#ctx0" brushRef="#br0" timeOffset="5799.164">25700 4886 0,'0'-18'16,"17"1"-1,-34 87-15,17-105 0,17 17 16,1 71-1,17 35 1,-35 1 0,0-1-1,0-53 1,0-17 0,-17-18-1,17-53 1,17-35 15,-17 35-31,36-18 16,17-70-1,0 70 1,-1 54 0</inkml:trace>
  <inkml:trace contextRef="#ctx0" brushRef="#br0" timeOffset="6165.42">26088 4921 0,'0'0'0,"0"18"0,18-18 31,17-18-15,-35 1-1,17-1-15,-17-53 16,18 18 15,-18 18-15,-18 35-1,-34 35 1,-1 36 0,0 53-1,53-36 1,17-35-1,19 0 1,52-53 0,18 0-1,17-36 1</inkml:trace>
  <inkml:trace contextRef="#ctx0" brushRef="#br0" timeOffset="6614.887">26758 4868 0,'0'-35'0,"-17"141"16,34-177-16,-17-17 0,-35 53 31,0 17-15,-18 18 0,-18 35-1,1 54 1,70 17-1,0-18 1,17-53-16,54 18 16,-18-53-1,0-18 1,-18-70 0,0-18-1,-35 36 1,0 34-1,0 72 17,0 52-17,0 0 1,18 0 0,17-17-1,0-36 1,36-53-1,-36 1-15</inkml:trace>
  <inkml:trace contextRef="#ctx0" brushRef="#br0" timeOffset="6946.688">27234 4445 0,'0'0'16,"0"-35"-16,-17 35 47,-1 35-32,1 18 1,-1 53 0,18 0-1,0 52 1,18-17-1,17-35 1,-18-18 0,1-35-1,0-53-15,17 0 16,-35-53 0,0-17-1</inkml:trace>
  <inkml:trace contextRef="#ctx0" brushRef="#br0" timeOffset="7114.533">27252 4833 0,'0'0'0,"-18"0"0,-17 0 16,0 0 0,35-18-1,18 1 1,105-19-1,0 1 1</inkml:trace>
  <inkml:trace contextRef="#ctx0" brushRef="#br0" timeOffset="7479.172">27605 4745 0,'0'0'0,"-53"17"16,53 1-1,-18-18 1,54 0 15,-1-35 1,-18 17-32,1-17 15,0 0 1,-36 35-1,-35 53 1,18 17 0,17 1-1,18 52 1,53-52 0,35-36-1,18-53 1,-53 1-1</inkml:trace>
  <inkml:trace contextRef="#ctx0" brushRef="#br0" timeOffset="7895.248">28857 4621 0,'0'0'0,"-17"0"16,-36-17-1,17 17 1,1 0 0,-35 35-1,34 53 1,19 18-1,52 0 1,18-18 0,0-53 15,0-52-15,0-89-1,-53 35 1,0-87-1,-36 69 1,36 72 0,18 17-1</inkml:trace>
  <inkml:trace contextRef="#ctx0" brushRef="#br0" timeOffset="8227.89">29051 4957 0,'0'0'15,"0"35"-15,0-18 16,0-52 15,0-53 1,-17-18-17,17 0 1,35 36-1,35 52 1,36 36 0,-70 17-16,52 36 15,-53 17 1,-35 0 0,0-35-1,-35 17 1,-18-52-1</inkml:trace>
  <inkml:trace contextRef="#ctx0" brushRef="#br0" timeOffset="9027.46">30180 4339 0,'0'0'0,"18"-17"31,-1-1-15,1 0-16,17-52 15,18-54 1,0-17-1,-53 18 1,0 87-16,-35 1 16,-106 53-1,35 70 17,35 18-17,71 52 1,18 1-1,17 0 1,1-71 0,-1 71-1,-35-71 1,0-35 0,0-18-1,-35-35 1,-18 0-1,-36-53 1,19 18 0,35-18-1</inkml:trace>
  <inkml:trace contextRef="#ctx0" brushRef="#br0" timeOffset="9493.22">30515 4639 0,'0'0'0,"18"-18"15,17-17 1,-35 0 0,-35 35-1,-18 0 1,0 35-1,0 18 1,36 18 0,34-19-1,18-16 1,18-36 0,0-18 15,-17-52-16,-19-1 1,1 36 0,-18 52 15,0 36-15,17 18-1,19-36 1,17-17-1,-18-36-15</inkml:trace>
  <inkml:trace contextRef="#ctx0" brushRef="#br0" timeOffset="9826.004">30974 4039 0,'0'0'0,"0"-17"16,0-1-1,0 36 1,0 35 0,0 70-1,-18-35 1,-17 36-1,35-18 1,0-1 0,18-34-1,35-1 1,-1-52 0,54-36 15</inkml:trace>
  <inkml:trace contextRef="#ctx0" brushRef="#br0" timeOffset="10008.664">30921 4445 0,'0'0'0,"-53"0"0,-18 0 15,36 0 1,53 0-1,88 0 1,17-18 0</inkml:trace>
  <inkml:trace contextRef="#ctx0" brushRef="#br0" timeOffset="10442.074">31380 4357 0,'0'0'15,"-36"0"1,-17 17 0,18 19-1,0 17 1,35 0 0,17 17-1,19-35 1,34 1-1,1-36 1,-1-36 0,1-17-1,-18-17 1,-18-1 0,-17 18-1,-36 71 32,1 35-31,17 18-1,35-19 1,18-16 0,-18-36-1,-17 0-15</inkml:trace>
  <inkml:trace contextRef="#ctx0" brushRef="#br0" timeOffset="10757.615">31926 4392 0,'0'0'0,"18"0"0,-18 18 16,18 35-1,-1 17 1,-17-17 15,0-18-15,0-70 15,0 17-15,0-52-1,36 17 1,16-18-1,-16 19 1,-19 52-16,19-18 16</inkml:trace>
  <inkml:trace contextRef="#ctx0" brushRef="#br0" timeOffset="11323.043">32473 4374 0,'0'0'16,"18"0"0,-18-17-16,-18-1 31,-52 18-15,17 0-1,35 18-15,-52 17 16,17 18-1,35 18 1,53-19 0,1-34-1,16-18 1,-16-35 0,34-36-1,-34-35 1,-1-35 15,-35-17-15,0 52-1,0 53 1,-18 88 15,18 53-15,0 18-1,0 0 1,0 0 0,0-36-1,35 1 1,1-53 0,-1-18-1</inkml:trace>
  <inkml:trace contextRef="#ctx0" brushRef="#br0" timeOffset="11789.178">32967 4286 0,'0'0'0,"0"-17"16,0-19-1,0 1 1,-53 0-1,-17 35 1,-19 35 0,36 18-1,1 18 1,52-1 0,17 1-1,36-71 1,0-18-1,18-17 17,-1-18-17,-35 0 1,1 18 0,-54 70 15,-17 18-16,17 0 1,18-18 0,35-17-1,-17-18-15,0-18 16</inkml:trace>
  <inkml:trace contextRef="#ctx0" brushRef="#br0" timeOffset="12455.959">33267 4198 0,'0'0'16,"-18"0"15,18 35-15,0 1-1,0 17 1,36-36-1,-19 1-15,36-18 16,18 0 0,-1-35-1,1-1 1,-18-34 0,-36 17-1,-17 0 1,0 35-1,-17 71 32,17 18-31,-36 17 0,19-53-16,-18 36 15,-18 52 1,-36 1-1,-16 52 1,-1-17 0,0-18-1,18-53 1,0-17 0,52-71-1,1-18 1,17-70-1,18-36 17,36-34-17,87-1 1,71 35 0,-70 71-1,-89 36-15</inkml:trace>
  <inkml:trace contextRef="#ctx0" brushRef="#br0" timeOffset="14468">18944 6844 0,'-17'0'46,"17"18"-30,-18-1-16,-35 36 16,0 53-1,35-88 1,-17 52-16,-35 54 31,52-72-15,36-69 15,17-54-15,18-35-1,0 1 1,17 34 0,-34 36-1,16 35 1,-34 0-16,17 53 15,1 17 1,17 18 0,-1 1-1,19-19 1,-18-35 15,17-52-15,-17-36-16</inkml:trace>
  <inkml:trace contextRef="#ctx0" brushRef="#br0" timeOffset="14785.267">19544 6632 0,'0'-17'0,"0"34"0,0-70 15,-18 36 1,18 17 15,0 70-15,-17 1-1,-1 35 1,0-1 0,-17 37 15,17-37-16,18-52 1,18-17 0,35-54-1,-35 0-15</inkml:trace>
  <inkml:trace contextRef="#ctx0" brushRef="#br0" timeOffset="15135.336">19826 6879 0,'-18'-17'16,"1"17"-1,-1 0-15,-17 35 16,0 18 15,17 17-15,18 18-1,35-35 1,1 0 0,16-53-1,1-35 1,-35-36 0,-18-17-1,-35 18 1,-18 17-1,0 53 1,35 0 0</inkml:trace>
  <inkml:trace contextRef="#ctx0" brushRef="#br0" timeOffset="15516.701">20391 6615 0,'0'0'0,"0"-18"15,0-17 1,-18 35 0,18 17-1,0 1 1,0 52-1,0 19 1,-18 34 0,-35-17-1,36-18 1,17-53-16,17 36 16,36 0 15,0-36-16,35-35 1,-17-53 0,-36 35-16</inkml:trace>
  <inkml:trace contextRef="#ctx0" brushRef="#br0" timeOffset="15699.911">20461 6914 0,'-35'0'15,"70"0"-15,-194-17 16,124-1 0,53 1-1,88-19 1,-1 1 0,-52 35-1</inkml:trace>
  <inkml:trace contextRef="#ctx0" brushRef="#br0" timeOffset="16066.46">20814 6879 0,'0'0'0,"0"18"0,-18-1 16,18 1-1,36-18 16,-19-18-31,36-17 16,-18-18 0,-35 18-1,-17 17 1,-54 36 0,18 35-1,36 0 16,17 17-15,17 1 0,36-18-1,0-18 1,18-17 0,-1-36-1</inkml:trace>
  <inkml:trace contextRef="#ctx0" brushRef="#br0" timeOffset="16348.116">21272 6897 0,'36'-88'16,"-36"70"-16,-71 177 0,142-336 0,-71 160 15,-36 158-15,72-300 16,-36 141 0,-36 36-1,19 35 1,17-35-1,0 17 1,17 35 0,19 19-1,-19-36 1,-17-1 0,-53-16-1,-17-36 1,-1 0-1</inkml:trace>
  <inkml:trace contextRef="#ctx0" brushRef="#br0" timeOffset="17015.566">22190 6897 0,'-18'17'15,"36"-34"-15,-54 52 16,36-17 15,18-1-15,0-17-1,17 0 1,106 0 0,35 0-1,36-17 1,-53-19-1,-53 19 1,-18-1 0,-53 1-1,-17 17 1,-18-18 0,-18 18 15,1 0-16,-1 0 1,0-18 0,18 1-16</inkml:trace>
  <inkml:trace contextRef="#ctx0" brushRef="#br0" timeOffset="17298.744">23089 6773 0,'-17'-17'16,"-1"-1"-1,53 53 1,-70-88-16,17 53 15,18 18 17,0 0-17,36 17 1,52 0 0,-18 1-1,-34-19 1,-36 18-1,-36 1 1,-69-1 0,-1 18 15,88-53-31,-52 18 16</inkml:trace>
  <inkml:trace contextRef="#ctx0" brushRef="#br0" timeOffset="19943.936">24447 6421 0,'0'0'0,"0"-18"32,0 0-17,0 1 1,0-1 15,-17 18 47,-1 0-62,1 0-16,-1-18 15,-17 18 1,17 0-16,-35 18 16,0 17-1,0 53 1,36 1 0,-1 16-1,18-16 1,0-1-1,53-35 1,0 0 0,0-53-1,0 0 1,-18-18 15,0-35-15,-17 0-1,-36-35 1,-17 35 0,-18 35-1,53 1 17,53 17-17,17-18 1,-17 1-1,0 17 1,-17 0 0,-19 0-1,-17 17 1,0 36 0,0 0 15,-17 0-16,17 0 1,0-18 0,0-17-1,17-18 1,19-35 0,-19 17-16</inkml:trace>
  <inkml:trace contextRef="#ctx0" brushRef="#br0" timeOffset="20108.703">24800 6738 0,'53'-35'31,"-106"70"-15,106-35-1,-53 53 1,-17-18 0,-1-17-1,0-18 16</inkml:trace>
  <inkml:trace contextRef="#ctx0" brushRef="#br0" timeOffset="20258.701">24888 6526 0,'0'-53'0,"0"106"0,18-141 0,-18 35 15,0 0 1,-18 53-1,18 18 1,0 0 0</inkml:trace>
  <inkml:trace contextRef="#ctx0" brushRef="#br0" timeOffset="20625.469">25188 6350 0,'0'0'0,"0"-18"15,18 1 1,0-1 0,17 124 30,-35-88-46,0 87 16,0-69-16,0 34 16,-18 54-1,1-54 1,34-17 0,19-18 15,52-35-16,-18-35 1,-34-18-16</inkml:trace>
  <inkml:trace contextRef="#ctx0" brushRef="#br0" timeOffset="20776.212">25312 6562 0,'-18'0'0,"36"0"0,-71 0 0,35 0 16,1 0-1,34 0 1,54-18 0,17-35-1</inkml:trace>
  <inkml:trace contextRef="#ctx0" brushRef="#br0" timeOffset="21074.673">25647 6138 0,'0'-17'15,"0"34"1,0 19 0,0-19-16,0 107 15,18-1 1,-1 18-1,1-17 1,-18-18 0,17-53-1,1-36 1,0-70 15</inkml:trace>
  <inkml:trace contextRef="#ctx0" brushRef="#br0" timeOffset="21384.456">25947 6209 0,'0'0'0,"0"-88"16,0 35-1,0 35 1,0 53-1,0 54 1,0 69 0,0-17-1,0 1 1,0-37 0,0-16-1,17-19 16,-17-105 1</inkml:trace>
  <inkml:trace contextRef="#ctx0" brushRef="#br0" timeOffset="21540.949">25859 6579 0,'-18'-17'0,"36"34"0,-18-34 47,17 17-47,19-18 15,16 0 1</inkml:trace>
  <inkml:trace contextRef="#ctx0" brushRef="#br0" timeOffset="22089.219">26229 6385 0,'0'0'0,"-18"0"0,1 18 62,17 0-46,0 17-16,0 35 16,17 1-1,36-18 1,18-18 15,-1-35-15,1-18-1,-18-34 1,0-37 0,-18 1-1,-17 18 1,-18 52-1,-18 36 1,18-1-16,-18 71 16,18 1-1,0-19 1,18 1 0,17-54-1,1-17 1</inkml:trace>
  <inkml:trace contextRef="#ctx0" brushRef="#br0" timeOffset="22621.265">27093 6015 0,'0'0'0,"-17"-35"0,-19-36 15,19 36 1,-1 35 0,18 35-1,0 71 1,0 88 0,18-35-1,-1-36 1,-17-17-1,18-36 17,-18-52-17,0-36 17,35-52-17,18-18 1,35-18-1,-17 53 1,0 53 0,-54 0-16,1 71 15,-18 17 1,-35 0 0,-36-35-1,0-18 1,-17-17-1,53-36 1</inkml:trace>
  <inkml:trace contextRef="#ctx0" brushRef="#br0" timeOffset="23254.533">28099 5909 0,'0'0'0,"0"-18"0,0 1 16,17-1 0,1 18-1,17 18 1,-17 35 0,0 52-1,-1 19 1,-17 17-1,0 0 1,35-17 0,1-19-1,-1-52 17,-17-35-32,35 0 15,17-1 1,36-52-1,-53-36 1,-18 19-16</inkml:trace>
  <inkml:trace contextRef="#ctx0" brushRef="#br0" timeOffset="23403.806">28716 6456 0,'0'-53'32,"0"106"-17,18-106-15,-18 71 16,0-1-16,0 54 15,0-18 1,0-18 0,-18-35-1</inkml:trace>
  <inkml:trace contextRef="#ctx0" brushRef="#br0" timeOffset="23569.628">28716 6174 0,'18'-89'16,"-36"178"-16,36-213 15,-18 89 1,17 52 0,1 1-1</inkml:trace>
  <inkml:trace contextRef="#ctx0" brushRef="#br0" timeOffset="23903.012">28945 6526 0,'0'0'16,"18"18"0,-18-36-1,0-17 1,0-53-1,35 0 1,18 0 0,0 52-1,18 72 1,-18 52 0,-53 0-1,0 0 1,0 0-1,-18-70 1,0-36 15</inkml:trace>
  <inkml:trace contextRef="#ctx0" brushRef="#br0" timeOffset="24235.429">29492 5750 0,'0'0'0,"0"-53"16,18 53 15,-18 18-31,35 53 15,0 34 1,1 54 0,-36 18-1,0-36 17,0-53-17,0-53 1,0-53-1</inkml:trace>
  <inkml:trace contextRef="#ctx0" brushRef="#br0" timeOffset="24607.109">29863 6015 0,'0'0'0,"0"-18"0,-18 1 15,0-1 1,-35 18 0,-17 18-1,-1 17 1,18 18 15,18 35-15,35-53-1,18 53 1,17-52 0,71 17-1,-18-18 1,-17-17 0,-36-18-1</inkml:trace>
  <inkml:trace contextRef="#ctx0" brushRef="#br0" timeOffset="25934.69">24589 7355 0,'0'0'15,"-53"18"1,53 0 0,17-18-1,1 0 1,0 0-16,17 0 16,88 0-1,36 0 1,53 0-1,-1 0 1,19 0 0,-36 0-1,0-18 1,17 0 0,19 1 15,17-1-16,-36 0 1,54-17 0,-89 18-1,-17-1 1,0 0 0,-18 1-1,53-1 1,18 0-1,35 1 1,-18-1 0,-35-17-1,-53 17 1,18-17 0,0 17 15,-1-17-16,107 17 1,-36-17 0,-17 17-1,-53 1 1,-18-18 0,-71 35-1,1-18 1,-54 18-1,1 0 1,-36 0 31,1 0-47,-1 0 16</inkml:trace>
  <inkml:trace contextRef="#ctx0" brushRef="#br0" timeOffset="26881.424">24836 7885 0,'0'17'0,"0"1"16,0-1-1,0 1 1,0 17-1,0-17 1,0-36 31,0 1-31,17-1-16,1-52 15,35 17 1,-36 35-1,36 0 1,18 1 0,17 70-1,-35 0 1,-18-1 0,-35-16-1,0-1 1,0 0-1,18-35 17</inkml:trace>
  <inkml:trace contextRef="#ctx0" brushRef="#br0" timeOffset="27199.638">25506 7849 0,'-18'18'47,"18"0"-47,-17-18 15,-1 52 1,36 1 0,17 0-1,-18-35-15,54-18 16,-18 0-1,-18-35 1,-35-36 0,-35 1-1,-53-1 1,-18 53 0,71 18-1</inkml:trace>
  <inkml:trace contextRef="#ctx0" brushRef="#br0" timeOffset="27530.153">25841 7673 0,'0'0'0,"35"-53"15,-17 18 1,0 35-1,-18 70 17,0-34-17,-18-19-15,18 71 16,0 18 0,0-18-1,0-17 1,0-18-1,35-35 17,0-54-17,1 1-15</inkml:trace>
  <inkml:trace contextRef="#ctx0" brushRef="#br0" timeOffset="27731.148">25912 7814 0,'0'0'0,"-36"0"16,54 0 15,17 0-15,36-35-1,-54 17-15,72-17 16,-72 17-1</inkml:trace>
  <inkml:trace contextRef="#ctx0" brushRef="#br0" timeOffset="28346.756">26176 7832 0,'71'0'16,"-54"0"-16,19-18 16,-1-17-1,0-18 1,-53 35 0,-52 18-1,17 35 1,0 18-1,53 18 17,0-18-17,18-18 1,52 0 0,18-35-1,18-17 1,-17-36-1,34-53 1,-70 35 0,-18 1-1,-35 52 1,-17 18 0,-36 36-1,0 34 1,53-17-1,17 0 17,19 0-17,-36-18 1,-18 0 0,-53-17-1,-34-18 1,34 0-1</inkml:trace>
  <inkml:trace contextRef="#ctx0" brushRef="#br0" timeOffset="28995.444">27658 7796 0,'0'0'0,"0"18"0,0 0 31,0 17-15,-53-35 15,0-35-16,-35-36 1,35 1 0,0-19-1,53 1 1,18 18 0,17 34-1,-18 36 1,-17 18-1,0 0-15,-17 52 16,-18 1 15,-18 17-15,17 18 0,19-18-1,17-35 1,17 0-1,72-53 1,-54-18 0,53-17-1,-35-53 1,0-18 0,0-18-1,-53 71 1,17 18-1,1 18 1</inkml:trace>
  <inkml:trace contextRef="#ctx0" brushRef="#br0" timeOffset="29526.936">28610 7479 0,'0'0'0,"0"-53"32,0 35-17,0 36 1,-17 0-1,-1 52 1,0 71 0,1 18-1,-1 0 1,0-18 0,-17-35-1,35-89-15,-17 36 16,-1-88 15,18-36-15,0 36-1</inkml:trace>
  <inkml:trace contextRef="#ctx0" brushRef="#br0" timeOffset="29777.801">28681 7479 0,'0'0'0,"17"-18"16,19 1 0,34 17-1,1 17 1,-18 54 0,-53 17-1,-18-35 1,-52 0-1,-1-36 1,18-17 0,35 0-1</inkml:trace>
  <inkml:trace contextRef="#ctx0" brushRef="#br0" timeOffset="30094.627">28945 7549 0,'0'0'16,"18"0"-16,17 0 16,1 53-1,-19 0 1,1 18 0,-18-1-1,-18-17 1,1-53-1,-1 0 1,18-35 0,0-36-1,18 1 1,17-36 15,35 18-15,-17 35-16</inkml:trace>
  <inkml:trace contextRef="#ctx0" brushRef="#br0" timeOffset="30409.328">29386 7408 0,'-17'0'16,"-1"18"-1,-17 17 1,17-17-16,-17 52 15,17 19 1,18-1 0,53 0-1,18-70 17,-18-36-32,-18-35 31,0-35-16,-17-18 1,-18 18 0,0 35-1,-18 35-15</inkml:trace>
  <inkml:trace contextRef="#ctx0" brushRef="#br0" timeOffset="31025.635">30039 7444 0,'0'0'0,"18"-53"15,-36 53 17,-35 0-32,-35 53 31,17 0-16,54-1 1,52 1 0,53-35-1,0-18 1,-35-53 0,0-53-1,-35 36 1,-18 52-16,0-17 15,0 52 1,-35 72 0,-1 16-1,19 72 1,-1-1 0,18 18 15,0 18-16,-18-53 1,-17-71 0,-35-53-1,17-70 1,-53-71 0,53-17-1,53-1 1,88-17-1,71 17 1,17-17 0,-123 106-16</inkml:trace>
  <inkml:trace contextRef="#ctx0" brushRef="#br0" timeOffset="31407.73">30498 7338 0,'-18'17'31,"18"1"-15,0 17 0,18 36-1,-18-1 1,0-17-1,0-17 1,0-19 0,-18-17-1,0-17 1,18-19 0,0-34-1,53-1 1,-35 36-1,17-36 1,18 36 0,-18 0-1,-17 35-15</inkml:trace>
  <inkml:trace contextRef="#ctx0" brushRef="#br0" timeOffset="31840.385">30921 7232 0,'0'-18'0,"0"36"0,0-53 16,-18 17-1,-17 18 1,-53 18 0,53 35 15,17 35-31,18-18 31,0 19-15,53-37-1,0-52 1,0-35 0,-18-53-1,0 0 1,-17 17-1,-18 54 1,18 52 0,-1 35-1,1 19 1,17-19 0,18-17-1,-18-53 1</inkml:trace>
  <inkml:trace contextRef="#ctx0" brushRef="#br0" timeOffset="32390.503">31256 7461 0,'0'0'0,"-18"-17"16,1-1-1,-18-17 1,35-18-1,0-18 1,35 1 0,18-1-1,35 18 1,0 53 0,-35 53-1,-18 71 16,-17-54-15,-18-17 0,0-35-1,0-71 17,35 0-17,18-53 1,18 18-1,17 35 1,-35 53 0,-36 18-16,19 17 15,-1 88 1,-35-52 0,0 17-1,-18-17 1,-17-18 15,17-36-15,18-52-1</inkml:trace>
  <inkml:trace contextRef="#ctx0" brushRef="#br0" timeOffset="32705.925">32156 7056 0,'0'0'0,"17"-18"0,36-35 16,-35 0 0,-18 35-1,0 36 17,-18-18-17,18 53-15,0 0 16,0 17-1,36 1 17,-36-18-17,0 35 1,-71-17 0,-88-54-1,0-17-15</inkml:trace>
  <inkml:trace contextRef="#ctx0" brushRef="#br0" timeOffset="55120.094">388 12823 0,'18'0'78,"-1"0"-62,1 0 0,35 0-16,-35 0 15,70 0 1,35 0 0,54 0-1,34 0 1,-34 18-1,34-18 1,-105 0 0,71 0-1,52 0 1,0 0 0,-17 0-1,-18 0 1,35 0-1,-35 0 1,35 0 0,-17 0 15,17 0-15,-35 0-1,0 0 1,-17 0-1,35 0 1,34 0 0,54 0-1,-35 0 1,-18 0 0,-106 0-1,-18-18 1,19 1-1,-37-1 1</inkml:trace>
  <inkml:trace contextRef="#ctx0" brushRef="#br0" timeOffset="56302.326">5874 12841 0,'0'-18'16,"17"1"15,36-1-15,71 18-1,52 0 1,89 0 0,35 0-1,-1 0 1,-52 18 0,0-18-1,53 0 1,35 0-1,-211 0-15,123 0 16,158-18 0,-158 1-1,0-1 17,0 0-17,0 18 1,-17-17-1,-36 17 1,-18 0 0,0 0-1,71-18 1,141 18 0,-88 0-1,-35 0 1,-1 0-1,-17-18 1,18 1 0,17 17-1,-35 0 1,18-18 15,-89 0-15,-35 18-1,0 0 1,-53 0 0,1 0-1,-36-17 1,-36-18-16</inkml:trace>
  <inkml:trace contextRef="#ctx0" brushRef="#br0" timeOffset="57649.743">14058 12682 0,'0'0'0,"18"0"0,-1 0 15,1 0-15,0 0 16,70 0 0,18 0 15,17 0-16,18 0 1,0-17 0,1-19-1,-72 36-15,89-17 16,17-1 0,18 18-1,18-17 1,35 17-1,17-18 1,36 0 0,-106 1-1,-17-19 1,-18 1 15,52 17-31,1 1 31,52 17-15,-140-18 0,52 18-1,1-18 1,52 18 0,18 0-1,53-17 1,-124-1-1,1 1 1,-1-1 0,0 0-1,1 18 1,17 0 0,-88-17-1,141 17 16,-53-18-15,17 18 0,19 0-1,-54 0 1,-53 0 0,-52 0-1,-36-18 1,1 1-1,-19 17 1,-17-18 0,0 0-1</inkml:trace>
  <inkml:trace contextRef="#ctx0" brushRef="#br0" timeOffset="-193513.731">1076 10654 0,'0'0'0,"18"0"16,-1 18 0,1-18 46,0 0-46,17 0-16,35-18 15</inkml:trace>
  <inkml:trace contextRef="#ctx0" brushRef="#br0" timeOffset="-193259.879">2487 10654 0,'0'0'0,"18"0"16,-18-18 30</inkml:trace>
  <inkml:trace contextRef="#ctx0" brushRef="#br0" timeOffset="-164211.414">1023 13494 0,'0'35'16,"18"-53"47,-1-52-48,-17 52 1,0 1-16,0-54 15,-17-35 1,-19 36 0,1 52-1,0 18-15,-36 53 16,1 35 0,52 18-1,53 0 1,54 17-1,-1-35 1,-18 18 0,-70-53 15,-53 0-15,-35-35-1,-18-1 1,-17-17-1,35 0 1,52 0 0,89-35-1,-17 0-15</inkml:trace>
  <inkml:trace contextRef="#ctx0" brushRef="#br0" timeOffset="-163744.807">1323 13794 0,'0'-18'31,"18"18"-31,-18-18 16,0-17-1,17 35-15,-17-53 16,0 18 0,0 17-1,-17 36 1,-19 17-1,1 18 1,35 0 0,0 0-1,0 0 17,35-18-17,18 0 1,0-35-1,0-35 1,-18 0-16</inkml:trace>
  <inkml:trace contextRef="#ctx0" brushRef="#br0" timeOffset="-163427.868">1693 13264 0,'-17'-35'0,"34"70"0,-52-123 15,35 71 1,-18-1-16,18 0 16,0 36-1,0 53 17,36 34-17,-19 19 1,-17 17-1,0-18 1,0-34 0,0-19-1,0-17 1,0-35 0,0-36-1</inkml:trace>
  <inkml:trace contextRef="#ctx0" brushRef="#br0" timeOffset="-163062.235">1958 13723 0,'18'0'47,"-1"0"-31,18 0-1,18-35 1,-17-1 0,-19 19-1,-17-18-15,0-18 16,0 35 0,-53 18-1,0 35 1,1 36-1,52 17 1,17-17 0,18-1-1,36-35 1,0-17 0</inkml:trace>
  <inkml:trace contextRef="#ctx0" brushRef="#br0" timeOffset="-162696.461">2346 13847 0,'0'17'15,"-18"-17"1,1-17 31,17-1-47,0-35 15,0 0 1,35-35 0,18 17-1,35 71 1,-70 0-16,35 53 16,-36-35-1,36 52 1,-35 19-1,-18-19 1,-18-17 0,1 0-1</inkml:trace>
  <inkml:trace contextRef="#ctx0" brushRef="#br0" timeOffset="-162496.499">2787 13705 0,'0'0'0,"0"-17"0,0 34 47,0 1-47,0 35 16,0 0-1,18-18 1,-18 0 15</inkml:trace>
  <inkml:trace contextRef="#ctx0" brushRef="#br0" timeOffset="-162330.178">2769 13476 0,'0'-70'16,"0"140"-16,0-176 0,0 53 15,0 18 1,0 70 0,0 1-1,0-1 1</inkml:trace>
  <inkml:trace contextRef="#ctx0" brushRef="#br0" timeOffset="-161880.4">3087 13600 0,'0'0'0,"0"-18"16,-18-17 0,-17 88 30,35-36-46,0 71 16,18 1 0,34-19-1,-16-52-15,34 17 16,1-53 0,-18-34-1,-18-1 16,0-53-15,-35 0 0,0 71-1,0 17-15,0 36 16,0 52 0,0 36-1,18-35 1,17-1-1,18-52 1</inkml:trace>
  <inkml:trace contextRef="#ctx0" brushRef="#br0" timeOffset="-161365.828">3687 13829 0,'0'-18'47,"0"1"-31,-18-1-1,0-53 1,18-17 0,36 18-1,34 52 1,18 71-1,-17 17 1,-18 1 0,-36-18-1,-17-35 1,0-36 15,0 0-31,18-70 16,17 0-1,18 17 17,0 54-17,0 52 1,-53-17-16,18 52 16,-1 18-1,-17 1 1,-17-36-1,-19-36 1,19-17 0</inkml:trace>
  <inkml:trace contextRef="#ctx0" brushRef="#br0" timeOffset="-160714.827">5592 13564 0,'0'-17'15,"0"-1"1,-18 18-1,0-18 1,-17 18 0,-18 36-1,0-1 1,35-17-16,-17 70 16,35 0-1,35 0 1,18-35-1,53-35 17,-18-18-17,36-71 1</inkml:trace>
  <inkml:trace contextRef="#ctx0" brushRef="#br0" timeOffset="-160382.091">5980 13564 0,'0'18'15,"0"-36"-15,0-17 16,0 17 0,-36 54-1,1 34 1,0 18 0,35-17-1,17 0 1,1-71-16,35 17 15,0-34 1,-18-19 15,-17-52-15,-18-18 0,0 36-1,-71 52 1,36 53-1,17 1 1</inkml:trace>
  <inkml:trace contextRef="#ctx0" brushRef="#br0" timeOffset="-159915.893">6279 13564 0,'0'0'0,"0"-35"16,-17 53 31,17 35-31,-18-36-16,18 54 15,0 17 1,53-35-1,35-35 1,-17-18 0,70-36-1,-71-34 1,1-36 0,-18-18-1,-53 71 1,0 36-1,-35 70 1,17 35 15,0 0-15,18-17 0,18-36-1,0-35-15</inkml:trace>
  <inkml:trace contextRef="#ctx0" brushRef="#br0" timeOffset="-159601.113">7020 13564 0,'0'0'16,"18"-17"-16,-18-1 16,18 53-1,-1 18 1,1 18-1,-18-1 1,0-17 0,0-35 15,0-53 0,0 17-31,0-70 16,35-18-1,0-18 1,36 54 0,-18 35-1</inkml:trace>
  <inkml:trace contextRef="#ctx0" brushRef="#br0" timeOffset="-159118.777">7514 13458 0,'0'0'0,"18"-17"0,-18-1 15,17 18 1,-17-17 0,-17 17 15,-1 17-15,-17 36-1,35-35-15,0 35 16,0 35-1,35-18 1,0 1 0,1-36 15,-36-17-15,-18 0-1,-35-1 1,-35-17-1,35 0 1,35-17-16</inkml:trace>
  <inkml:trace contextRef="#ctx0" brushRef="#br0" timeOffset="-158735.598">7885 13582 0,'17'0'0,"1"0"31,-1 0-31,36-18 16,0-17 15,0-36-15,-35 19-1,-36 34 1,-70 36 0,35-1-16,-53 54 15,36 35 1,52-18 0,71-18-1,18-34 1,87-19-1,36-34 1</inkml:trace>
  <inkml:trace contextRef="#ctx0" brushRef="#br0" timeOffset="-157204.475">847 14305 0,'0'0'0,"0"18"0,-18-18 16,-35 0-1,18 0 1,0 0 0,17 0-1,53 0 32,0 0-47,71 0 16,53 0-1,-35 0 1,122 0 0,107-18-1,0 18 1,35-18 0,-159 18-1,-70-17 1,123-1-1,36 1 1,17 17 0,-70 0-1,17-18 1,-71 18 0,-52 0 15,123-18-16,1 1 1,-19 17 0,-34-18-1,-89 0 1,0 1 0,53-1-1,-71 18 1,89-18-1,88 1 1,-106-1 0,0 1-1,-53 17 1,0-18 0,-17 0 15,34 1-16,36 17 1,-53 0 0,-52 0-1,-54 0 1,-17-18 0,17 18-1,-18 0 1,-17-18 62</inkml:trace>
  <inkml:trace contextRef="#ctx0" brushRef="#br0" timeOffset="-153825.856">776 14711 0,'0'0'0,"-18"0"32,18 17-17,0 1 1,18-18-1,17 0 1,1-53 0,-1 0-1,-17-53 1,-18 54 0,0 34-16,-71 0 15,-52 54 1,-19 69-1,54 1 1,53 0 0,70-35-1,53-36 17,36-18-17,-36-17 1,-70 0-1,-18 18 1,-71 17 0,-52 18-1,-36 53 1,106-53 0,35 18-1,54-18 1,52-18-1,35-35 1,54-18 15,-54-35-15,-52-35 0</inkml:trace>
  <inkml:trace contextRef="#ctx0" brushRef="#br0" timeOffset="-153494.131">1094 14605 0,'0'-18'0,"0"36"0,0-71 15,0 35 1,0 36 15,0 17-15,0-17-16,-18 70 15,18 18 1,0 17 0,0-17-1,0 0 17,0-35-17,18-18 1,17-53-1,0-36 1,18 1-16</inkml:trace>
  <inkml:trace contextRef="#ctx0" brushRef="#br0" timeOffset="-153343.46">1341 15046 0,'17'-35'16,"-34"70"-1,34-35 1,-17 35-1,0 1 1,0-1 0,0-53-1</inkml:trace>
  <inkml:trace contextRef="#ctx0" brushRef="#br0" timeOffset="-153195.432">1358 14799 0,'0'0'0,"0"-18"0,0-35 16,0 36 0,18 34 15</inkml:trace>
  <inkml:trace contextRef="#ctx0" brushRef="#br0" timeOffset="-152628.754">1676 14817 0,'0'0'0,"17"-18"0,1 0 15,-53 18 32,17 0-47,-35 36 16,0 17-1,53-1 1,18-16 0,52-36-1,19-36 1,-36 1 0,-36 0-1,1 0 1,-18 52-1,-18 36 1,18 35 0,53 18-1,35 18 17,0 17-17,-35 0 1,-53-35-1,-53-53 1,-17-53 0,-36 0-1,-17-106 1,105 0 0,18-17-1,53 17 1,17 18-1,19 35-15</inkml:trace>
  <inkml:trace contextRef="#ctx0" brushRef="#br0" timeOffset="-152446.089">2275 14905 0,'18'0'16,"-36"0"15,54 0-16,-36 17-15,17 19 16,1 17 0,-18-18-1,0 0 1,-35-35 0</inkml:trace>
  <inkml:trace contextRef="#ctx0" brushRef="#br0" timeOffset="-152296.336">2222 14764 0,'0'-53'0,"0"-35"16,0 70-1,0 265 1,0-335-16,0-36 16,0 142-1</inkml:trace>
  <inkml:trace contextRef="#ctx0" brushRef="#br0" timeOffset="-151564.165">2469 14534 0,'0'0'0,"18"-35"15,0 0 1,-18 70 31,0-17-47,0 17 0,17 71 15,19 17 1,-1 18 0,0-35-1,-17-35 16,-1-36-15,-17-52 15,0-1 1,0 0 14,0 1 33,0-1-64,0 0-15,0 1 31,0-54-15,36 1 0,17 34-1,17 36 1,-17 18 0,-35 0-16,17 17 15,-17 35 1,-18 1-1,-36-18 1,-34 0 0,-18-36-1,52-17 1,19-17 0</inkml:trace>
  <inkml:trace contextRef="#ctx0" brushRef="#br0" timeOffset="-151347.621">3052 14870 0,'0'0'0,"0"17"47,17 1-47,-17 17 15,0 18 1,0 0-1,0-18 1,0-17 0</inkml:trace>
  <inkml:trace contextRef="#ctx0" brushRef="#br0" timeOffset="-151181.328">3052 14552 0,'0'-70'16,"0"140"-16,0-193 16,0 140-1,0 1 1,0 17 0,0 0-16</inkml:trace>
  <inkml:trace contextRef="#ctx0" brushRef="#br0" timeOffset="-150865.315">3475 14446 0,'0'0'0,"0"-17"0,0-19 16,0 19-1,0 52 32,0 36-31,35 34-1,-17-52-15,-1 35 16,36 89 0,-17-71-1,-19-53 1,36-18-1,0-53 1,18-35 0</inkml:trace>
  <inkml:trace contextRef="#ctx0" brushRef="#br0" timeOffset="-150714.465">3898 14905 0,'18'-71'32,"-18"89"-17,-18 35-15,36-71 16,-1 53-1,-17-17 1,0 17 0,0-17-1</inkml:trace>
  <inkml:trace contextRef="#ctx0" brushRef="#br0" timeOffset="-150548.273">3863 14640 0,'0'-35'0,"0"70"0,18-105 16,-18-36 0,0 88-1,-18 36 1,18 0 0,0-1-1</inkml:trace>
  <inkml:trace contextRef="#ctx0" brushRef="#br0" timeOffset="-150282.863">4233 14499 0,'0'0'0,"18"-17"0,-18-1 16,0-17-1,0 52 16,0 1-15,18 88 0,-1 17-1,-17-88-15,0 54 16,36 16 0,-36-52-1,17-35 1</inkml:trace>
  <inkml:trace contextRef="#ctx0" brushRef="#br0" timeOffset="-149767.022">4427 14834 0,'18'-35'0,"0"35"32,-54 71-32,89-107 15,-106 36-15,124 18 0,-36 17 16,0 0-1,36 1 1,17-36 0,-35-36-1,-18-34 1,-17-18 0,-18 35-1,0 18 1,-18 52-1,-17 36 17,35 35-17,0 36 1,0-1 0,35-52-1,1 105 1,-36-35-1,0-53 1,-36-35 0,-17-53-1,-17 18 1,-18-36 0,0-70-1,52-18 1,19 71-1</inkml:trace>
  <inkml:trace contextRef="#ctx0" brushRef="#br0" timeOffset="-149534.06">4251 14605 0,'0'0'0,"0"-18"16,-18 1-1,54-19 1,17 19 0,35-1-1,0-17 1</inkml:trace>
  <inkml:trace contextRef="#ctx0" brushRef="#br0" timeOffset="-148968.627">5786 14781 0,'0'0'16,"-18"0"-16,18 18 15,-18-18 1,36 0 31,0 0-47,17-18 15,0 1-15,18-1 16,88 0 0,-70 1-1,-18 17 1,-53-18 31,-18 18-47,18-17 15</inkml:trace>
  <inkml:trace contextRef="#ctx0" brushRef="#br0" timeOffset="-148551.787">6138 14534 0,'0'0'15,"0"-17"-15,0-1 16,0 1 0,-17 17 30,34 0-30,1 17-16,70 18 16,0 1-1,18 17 17,-53-18-17,-18 0 1,-35-17-16,0 35 15,-53 0 1,18-36 0,-35 36-1,17-35 1,70-18 0,19-18-16</inkml:trace>
  <inkml:trace contextRef="#ctx0" brushRef="#br0" timeOffset="-147503.393">6879 14658 0,'18'-18'32,"-1"54"-17,-17-19-15,18 54 16,-18-1-1,0 18 1,0-52 0,0-19-1,0-52 17,0-35-17,0-54 1,18 1-1,-1 52 1,19 71 0,17 53-1,17 35 1,-35-53 0,18-17-1,-17-36 1,16-52-1,-34-36 1,0-35 0,17 17-1,-35 107 1,0-1 0,18 71 15,-1 35-16,1 53 1,0-17 0,-1-1-1,1-70 1,-18 35 0,0-35-1,18-17 1,-18-54-1</inkml:trace>
  <inkml:trace contextRef="#ctx0" brushRef="#br0" timeOffset="-147055.582">7849 14658 0,'0'0'0,"18"-18"16,-18-17 0,0 17-1,-35 1 1,-36 34 0,53 1-16,-52 35 15,17 35 1,53-17-1,0-18 1,71-18 0,70-18-1,-71-69 1,-17-19 15,-35-17-15,-18 53-1,-18 87 17,18 1-17,0-35-15,53 53 16,18-36 0,-36 0-16</inkml:trace>
  <inkml:trace contextRef="#ctx0" brushRef="#br0" timeOffset="-146772.316">8220 14922 0,'17'-17'0,"-17"-36"16,-17 141-1,34-229-15,-34 264 0,34-352 16,-17 212 0,0-54-16,36 18 15,69 53 16,-16 53-15,-19 18 0,-35-1-1,-35 1 1,0-18 0,0-18-1</inkml:trace>
  <inkml:trace contextRef="#ctx0" brushRef="#br0" timeOffset="-146339.382">8819 14534 0,'0'0'15,"0"-17"-15,-17 17 16,-1 53 15,18 17-15,0 36-1,0-35 1,53-18 0,0-36-1,0-34 1,-18-54-1,18-35 1,-18-17 0,-35 70-1,0 35 1,-17 53 0,-1 54-1,18-19 1,0 1 15,0-36-31,35 0 16,-17-17-1,0-18-15</inkml:trace>
  <inkml:trace contextRef="#ctx0" brushRef="#br0" timeOffset="-145905.66">9402 14482 0,'0'0'0,"0"-36"16,-36 19-1,-17 17 1,18 35 0,-18 53-1,35 36 16,18-36-15,36-53 0,34-17-1,-17-54 1,-17-34 0,-19-18-1,-17-1 1,0 37-1,0 140 17,0-18-17,0-34-15,18 16 16,35 19 0,-18-53-1,-17-18 1</inkml:trace>
  <inkml:trace contextRef="#ctx0" brushRef="#br0" timeOffset="-145606.968">9948 14235 0,'0'0'16,"0"-124"-1,0 54 1,-17 34-1,-1 72 1,18 34 0,0 54-1,35 34 1,-17-52 0,-18 35-1,0-35 1,-18-18 15,1-70-15,17-36-16</inkml:trace>
  <inkml:trace contextRef="#ctx0" brushRef="#br0" timeOffset="-145074.321">10513 14111 0,'0'0'0,"17"-18"0,-17-17 31,0 53 0,0 17-15,0-17-16,0 88 16,36 35-1,-1 35 1,-35-123-1,0 53 1,0 35 0,0-88-1,-35-53 1,-18-53 0</inkml:trace>
  <inkml:trace contextRef="#ctx0" brushRef="#br0" timeOffset="-144873.74">10407 14270 0,'0'-71'16,"0"142"-16,0-177 0,0 71 15,18-18 1,17 53 0,-18 0-16,36-18 15,36 18 1,-54 0-1,35 18 1</inkml:trace>
  <inkml:trace contextRef="#ctx0" brushRef="#br0" timeOffset="-144191.061">10918 14393 0,'0'18'16,"0"-36"-16,18 36 0,0 17 16,17-17-1,18-18 1,17-35 0,-34 17-1,-1-53 1,-17 1-1,-18 17 1,-71 53 15,1 35-15,34 53 0,19 18-1,17-35 1,17 35-1,54-53 1,17-36 0,18-70-1,0-35 1,-18-35 0,-35-1-1,-36 54 1,-17 34-1,-17 36 1,-1 18 15,18 52-15,18 19 0,35 52-1,0-53 1,-53-17-1,0-36 1,-36-18 0,-17 1-1,-17-18 1,-18-35 0</inkml:trace>
  <inkml:trace contextRef="#ctx0" brushRef="#br0" timeOffset="-143893.015">11747 14164 0,'0'-35'0,"0"70"0,18-106 0,0 19 32,-1 69-1,-17 18-16,36 36 1,-19 35 0,1-71-16,-18 89 15,35-19 1,-17 1 0,0-70-1,17-36 1</inkml:trace>
  <inkml:trace contextRef="#ctx0" brushRef="#br0" timeOffset="-143709.983">11853 14393 0,'0'0'15,"-35"0"1,17-17-1,71 17 1,36-36 0,-19 1-1,-17 0 1</inkml:trace>
  <inkml:trace contextRef="#ctx0" brushRef="#br0" timeOffset="-143559.648">12118 14235 0,'35'0'31,"-17"35"-16,-71-70-15,106 140 16,-53-34 0,0-18-1,0-18 17,-18-35-32</inkml:trace>
  <inkml:trace contextRef="#ctx0" brushRef="#br0" timeOffset="-143411.305">12153 14093 0,'0'-17'0,"0"34"0,0-69 16,0 16 0</inkml:trace>
  <inkml:trace contextRef="#ctx0" brushRef="#br0" timeOffset="-143060.405">12312 14411 0,'18'18'16,"-36"-36"-16,36 71 15,-1-53 1,-17-35-1,-17-18 1,17-36 0,-18 1-1,53 18 1,0 34 0,54 54-1,-19 53 1,1 17-1,-54 0 1,1-35 0,-18-18-1,35-35 1,-17 0 0</inkml:trace>
  <inkml:trace contextRef="#ctx0" brushRef="#br0" timeOffset="-142495.286">13017 14129 0,'0'-18'16,"0"0"-16,0 71 0,0-70 0,-17-54 15,-36 71 1,-35 18 0,35 35-1,35 17 1,53 1-1,36-36 1,17-53 0,-35-17-1,0-35 17,-35-1-17,-18 18 1,0 71 15,0-1-31,-18 36 16,18 177-1,0-1 1,53 18 0,-18-18-1,1-105 1,-36-1-1,-71-52 1,0-89 0,1-35-1,17-35 1,53-35 15,0-19-15,70-34-1,36 0 1,18 17-16</inkml:trace>
  <inkml:trace contextRef="#ctx0" brushRef="#br0" timeOffset="-141795.051">13899 14252 0,'0'0'0,"0"18"31,-17-18-15,-36-18 0,-35-17-1,-1-18 1,-16-35-1,52 17 1,35 54-16,18-54 16,18 53-1,35 1 1,-18 34 15,-17 19-15,-18 34-1,0-17 1,-53 53 0,17 0-1,36 0 1,0-36 0,36-34-1,17-19 1,17-87-1,1-19 1,-18-16 0,-18 34-1,-35 18 1,0 18 0,0 17-1</inkml:trace>
  <inkml:trace contextRef="#ctx0" brushRef="#br0" timeOffset="-141231.326">14658 13882 0,'0'0'0,"0"-18"32,0 36 15,0-1-32,0 1-15,-18 53 16,36 34-1,0 1 1,-1 18 0,-17-18-1,0-18 1,-53-53 0,-17-17-1,34-18 1,-69-18-1,34-35 1,18-35 0,53 17-16</inkml:trace>
  <inkml:trace contextRef="#ctx0" brushRef="#br0" timeOffset="-141046.923">14305 13988 0,'0'-18'16,"0"-17"-1,18-1 1,-18 160-16,-18-159 0,106-106 16,36 105-1,-18 1 1,17 35 0,-88 0-1</inkml:trace>
  <inkml:trace contextRef="#ctx0" brushRef="#br0" timeOffset="-140564.971">15134 14041 0,'0'0'0,"-17"0"63,-19 17-63,-34 18 15,-1 36 1,53 0 0,18-19-1,18-34 1,17 0-1,36-18 1,-18-53 0,0-18-1,-36-17 1,-17 18 0,0 52-1,0 36 1,0 34-1,0 1 1,36 36 0,-1-19-1,0-35 1,-17-52 0</inkml:trace>
  <inkml:trace contextRef="#ctx0" brushRef="#br0" timeOffset="-140232.043">15381 14111 0,'18'-35'16,"-18"17"-1,0 1 1,-18 105-16,18-106 0,35-35 16,1 124-1,-1 17 1,0-35-1,-17-18 1,17-35 0,36-18-1,-36-52 1,18-18 0,0 0-1,-18 35 1,-17 17-1,35 19 17,-36 17-32</inkml:trace>
  <inkml:trace contextRef="#ctx0" brushRef="#br0" timeOffset="-139833.058">16104 13952 0,'-17'0'16,"34"0"-16,1 0 15,-18-17 1,-35 17 0,-36 17-1,1 36 1,34 0 0,36 0-1,36-18 1,-1-17-16,53 0 31,-17-36-15,-19-17-1,-16-36 1,-36 1 0,0 87 15,0 19-16,35-1 1,18 0 0,0-17-1,-35-18-15</inkml:trace>
  <inkml:trace contextRef="#ctx0" brushRef="#br0" timeOffset="-135622.055">811 15928 0,'18'-18'0,"-18"1"16,0-1 0,0 0-16,18 18 15,-36 18 32,18 0-47,0 70 16,0 35-1,0 1 1,35-18 0,-17-18-1,-18-35 1,0-18 0,-18-35-1,1 0 1,-19-35-16,19-36 31,17 54-31</inkml:trace>
  <inkml:trace contextRef="#ctx0" brushRef="#br0" timeOffset="-135406.137">776 15910 0,'0'0'0,"0"-35"16,0 0-1,35-1 1,18 19 0,35-36-1,54 35 1,-72 18 0,-35 18-1,-35 0 1</inkml:trace>
  <inkml:trace contextRef="#ctx0" brushRef="#br0" timeOffset="-135222.907">952 16140 0,'0'17'0,"0"1"16,0 17 0,36-158-16,-72 176 15,72 17 1,-19-88-16,36 1 15,53-18 1,-35 17 0,-36 18-1</inkml:trace>
  <inkml:trace contextRef="#ctx0" brushRef="#br0" timeOffset="-134873.639">1235 16175 0,'17'0'32,"1"0"-32,0 0 15,17 17 1,35 19 0,-17 34-1,-35-52-15,-18 53 16,0-36-1,0-18 1,-18-34 15,18-54-15,0 54-16,0-89 16,0 0-1,36 35 1,-19 54 15,1-1-31</inkml:trace>
  <inkml:trace contextRef="#ctx0" brushRef="#br0" timeOffset="-134540.437">1746 16192 0,'18'18'16,"17"-18"-1,-105-18-15,87 18 0,89 18 16,-71-53 0,1-36-1,-36 18 1,-18 18 0,0 35-1,-52 35 1,17 36-1,53 35 17,35-36-17,0-34 1,54-19 0,34-34-1,-88-1-15</inkml:trace>
  <inkml:trace contextRef="#ctx0" brushRef="#br0" timeOffset="-134258.356">2275 16140 0,'0'-89'32,"0"72"-17,-35 17 1,0 35 0,35-17-16,70 35 0,-158-71 15,88 36-15,18 52 16,17-17-1,0-18 1,1 1 15,-36-19-15,-18 19 0,-70-36-1,17 17 1,36-34-1,0-19 1</inkml:trace>
  <inkml:trace contextRef="#ctx0" brushRef="#br0" timeOffset="-133775.318">2452 15716 0,'0'0'0,"0"-35"0,0-18 15,-18 35 1,18 54 15,0 70-15,35 52 0,18-17-1,-17-35 1,-19-18-1,1-35 1,-36-70 15,18-19-15,0-69 0,0 16-1,36 36 1,-19 53-16,54 18 15,17 35 1,-35 18 0,0-1 15,-53-35-15,0 18-1,-71 0 1</inkml:trace>
  <inkml:trace contextRef="#ctx0" brushRef="#br0" timeOffset="-133426.156">2963 16122 0,'0'0'0,"18"-18"31,0 18-16,-1-17 1,1 17-16,0-36 16,-1-17-1,-17 36 1,0-54 0,-35 36-1,17 17 1,-17 36-1,17 70 1,18 18 0,18 0-1,35-36 1,-35-52 0,17-18-1</inkml:trace>
  <inkml:trace contextRef="#ctx0" brushRef="#br0" timeOffset="-133110.199">3316 16016 0,'18'-18'0,"-71"107"15,88-160-15,18 53 0,-35 54 32,17 34-17,-17-34-15,-18 16 16,0 19-1,17-53 1,-17-36 15,-17-53-15,-19-34 0,36-19-1,0 71-15,0-17 16,0 34-1,36 19 1,-19 17 0</inkml:trace>
  <inkml:trace contextRef="#ctx0" brushRef="#br0" timeOffset="-132826.795">3775 15840 0,'17'0'15,"-34"0"1,34-18-1,-34 18 1,-1 0 0,0 35-1,1-17-15,17 53 16,35 17 0,36-35-1,-18 0 1,17-1-1,-35-16 1,-70-19 0,-53 1-1,-18 0 1</inkml:trace>
  <inkml:trace contextRef="#ctx0" brushRef="#br0" timeOffset="-132145.152">5203 16140 0,'0'0'0,"18"35"31,-36-35 1,-34 0-17,-125-53 1,-17-35-1,53-18 1,53 0 0,35 18-1,35 53 1,71 52 0,-18 1-16,54 52 15,-36-34 1,-18 34-1,-53-17 1,-35 18 0,0 17-1,53-35 1,0-18 15,36-17-15,34-18-1,18-36 1,18-16 0,0-37-1,-35-34 1,-18 52 0,-53 18-1</inkml:trace>
  <inkml:trace contextRef="#ctx0" brushRef="#br0" timeOffset="-130913.086">5980 15787 0,'0'17'15,"0"1"1,-18-18 0,36 0 31,-1 0-32,1-18 1,-1 1-16,1-18 15,0-18 1,-18 0 0,0 17-1,0-17 1,0 18 0,-18 18 15,0 17-16,-17 35 1,-18 18 0,0 35-1,36 0 1,17 18 0,35-53-1,18-35 1,35-1-1,-35-17 1,-35 0 0,-36 18-1,-70 35 1,35-18 15,0 36-31,35-19 31,18 19-15,36-36 0,34-17-1,36-18 1,18-35 0,-1-36-1,-88 36-15</inkml:trace>
  <inkml:trace contextRef="#ctx0" brushRef="#br0" timeOffset="-130696.567">6685 15804 0,'0'-17'15,"0"34"-15,-18-34 16,-17 34 0,0 54-1,17-36 1,-17 36-1,0-1 1,-1 1 0,19-36-1,-36-17 1,35-18-16</inkml:trace>
  <inkml:trace contextRef="#ctx0" brushRef="#br0" timeOffset="-130513.89">6368 16016 0,'17'-53'15,"-17"0"1,0 36 0,-17 140-16,52-229 15,-17 124-15,-1 17 16,71 53 0,-17-35-1,-1-35 16,19-18-31</inkml:trace>
  <inkml:trace contextRef="#ctx0" brushRef="#br0" timeOffset="-130248.129">7020 15822 0,'0'0'0,"0"-35"0,18 0 15,-18-1 1,0 54-1,0 35 1,0 53 0,35 17-1,0 1 1,1-1 0,-1-52-1,-35-36 1,-18-53 15</inkml:trace>
  <inkml:trace contextRef="#ctx0" brushRef="#br0" timeOffset="-130014.993">7108 15910 0,'0'-106'15,"18"18"1,-36 335-16,18-300 0,53-176 15,0 247 1,-17 52 0,-1 18-1,-35 1 1,-71-1 0,1-18-1,17-34 1,18-36 15</inkml:trace>
  <inkml:trace contextRef="#ctx0" brushRef="#br0" timeOffset="-129648.919">7338 15840 0,'0'0'0,"17"0"16,19 0-1,-19 17 1,1-17 0,0 0-1,-1-53 1,1 1 0,-18-1-1,0 35 1,-35 18-1,17 71 17,18 17-17,0 0 1,35-18 0,1-34-1,-19-19 1,18-34-16</inkml:trace>
  <inkml:trace contextRef="#ctx0" brushRef="#br0" timeOffset="-129348.147">7708 15769 0,'0'0'0,"18"18"16,-18 17-1,0 0 1,17 54 15,-17-54-15,0-18-1,0-34 17,0-18-17,0 17-15,18-70 16,0-36-1,35 36 1,0 35 0,-36 35-1</inkml:trace>
  <inkml:trace contextRef="#ctx0" brushRef="#br0" timeOffset="-129199.709">7990 15575 0,'53'71'31,"-35"-36"-31,0 0 0,-1 1 15,-123-213-15,212 389 16,-106-177 0,0 0-1,-17-35 1</inkml:trace>
  <inkml:trace contextRef="#ctx0" brushRef="#br0" timeOffset="-129049.317">8026 15487 0,'-18'106'0,"36"-212"0,17-18 16,-35 54-1,0 35 1,35 52 0,1 19-1</inkml:trace>
  <inkml:trace contextRef="#ctx0" brushRef="#br0" timeOffset="-128715.647">8431 15628 0,'0'0'0,"18"18"15,0-18 1,-1-18-1,1 0 1,0-35 0,-18-17-1,0 17 1,0 35 0,-53 54-1,0 52 1,53 0-1,0 18 17,17-18-17,1-70-15</inkml:trace>
  <inkml:trace contextRef="#ctx0" brushRef="#br0" timeOffset="-128418.112">8661 15946 0,'17'-18'15,"-17"0"-15,18-35 32,-53 142-32,70-195 0,-35 53 15,0-88 1,18 52 0,-1 37-1,54 34 1,-1 71-1,-34 53 1,-19 17 15,-17-52-15,0-36 0,-35-17-1,17-18-15</inkml:trace>
  <inkml:trace contextRef="#ctx0" brushRef="#br0" timeOffset="-128101.278">9349 15610 0,'0'0'0,"0"-17"15,0-1-15,-18-17 16,18 17-1,-18 18 1,-35 35 0,18 36-1,0 35 17,35 0-17,0-53 1,0-18-16,53 18 15,17-36 1,36-34 0,-53-18-1</inkml:trace>
  <inkml:trace contextRef="#ctx0" brushRef="#br0" timeOffset="-127751.367">9666 15646 0,'0'0'0,"-18"0"16,54 0 31,-19 0-31,19-36-1,-19 1 1,-17 0-1,-17 17 1,-1 18-16,-17 18 16,-18 52-1,35 36 1,18 0 0,18-53-1,52-18 1,36-35-1,-71-17 1</inkml:trace>
  <inkml:trace contextRef="#ctx0" brushRef="#br0" timeOffset="-127253.805">10407 15575 0,'0'0'0,"-18"-35"16,-17 0-1,-18 35 1,-17 52 0,17 19-1,17 35 1,54-18 0,53-17-1,-36-71 1,35 0-1,1-71 1,-53-52 0,17-89 15,-35 88-15,0 1-1,0 52 1,-18 71-1,18 53 1,0 53 0,18 35-1,17 18 1,-35-35 0,0-54-1,0-17 1,-18-88 15</inkml:trace>
  <inkml:trace contextRef="#ctx0" brushRef="#br0" timeOffset="-122061.116">11695 15557 0,'0'0'0,"0"-17"15,17-1 1,-17-17-1,-35 17 1,17 18-16,-35-17 16,-35 52-1,18 18 1,17 0 0,53 35-1,17 18 1,89-36-1,0-52 1,17-18 0,-34-18-1,-1-52 17,-35 17-32</inkml:trace>
  <inkml:trace contextRef="#ctx0" brushRef="#br0" timeOffset="-121393.848">12065 15505 0,'0'-53'31,"0"35"-31,0 0 16,0 107-1,-53-160 1,0 124 0,36-18-16,-19 53 15,36-35 1,0 18-1,71-36 1,-1-35 0,-17-35-1,-35-89 17,-18 54-17,0-18 1,-18 70-1,18 36 1,0 35 0,18 17-1,35 18 1,17-17 0,-17-18-1,0-18 1,-53-17-1,0-54 17,0-16-17,-17-37 1,17-34 15,0 17-15,52 35-1,54 36 1,18 70 0,-18 36-1,-53 35 1,-36 0 0,-17-36-1,0-17 1,18-70-1</inkml:trace>
  <inkml:trace contextRef="#ctx0" brushRef="#br0" timeOffset="-120994.686">13582 15346 0,'0'0'0,"0"-35"16,0 17-1,-18 18 17,18 35-17,-17 36 1,17 17-1,0 71 1,0 17 0,0-123-16,17 70 15,-17-52 1,0-53 15,0-89 0,0 53-31,-17-70 16,17 35-16</inkml:trace>
  <inkml:trace contextRef="#ctx0" brushRef="#br0" timeOffset="-120779.01">13582 15363 0,'35'-70'16,"-17"52"-1,35 18 1,0 53-1,-212-18-15,335-52 0,-158 87 16,-18-17 0,-18 18-1,-35-1 1,0-34 0,18-19 15,35-34-31</inkml:trace>
  <inkml:trace contextRef="#ctx0" brushRef="#br0" timeOffset="-120363.317">13829 15381 0,'0'0'0,"0"-18"31,0 36-15,0 17-1,0 36 1,0-1 0,70-17-1,-34-35-15,70-18 16,-36-18 0,18-52-1,-35-36 16,-18 18-15,-35 35 0,0 35-1,0 36 1,0 35 0,18 35-1,17-17 1,1 17-1,-1-71 1,-35-34 0</inkml:trace>
  <inkml:trace contextRef="#ctx0" brushRef="#br0" timeOffset="-120063.329">14552 15363 0,'35'0'16,"-70"0"-1,88 0-15,-18 18 16,18 53 0,-53-1-1,0-35 1,0 1 0,0-72 15,0 19-31,-17-54 15,17-17 1,0 35 0,52 0-1,1 0 1,-17 36 0</inkml:trace>
  <inkml:trace contextRef="#ctx0" brushRef="#br0" timeOffset="-119714.761">15028 15205 0,'18'0'16,"0"0"-16,-18-18 16,17 0-1,-70 54 1,89-72 15,-54 72-15,18 17-1,0 0 1,18-18 0,-18-18-16,35 54 15,0-18 1,-35 0 0,-17-18-1,-36 0 16,0-17-15,-36 0 0,37-36-1,52 0-15</inkml:trace>
  <inkml:trace contextRef="#ctx0" brushRef="#br0" timeOffset="-119265.09">15311 15258 0,'0'-18'0,"0"36"0,0-18 47,-18 17-32,18 19-15,-18 16 16,18-34-16,18 35 31,17-18-15,36-35-1,17-35 1,-18-18 0,-17-35-1,-17 17 1,-36 36-1,-18 53 1,0 35 0,18 0-1,0-18 1,18 35 0,17-34-1,18-36 1,18-18-1</inkml:trace>
  <inkml:trace contextRef="#ctx0" brushRef="#br0" timeOffset="-118882.779">16122 15258 0,'-18'0'15,"18"-18"1,18 18 31,0 0-47,17-18 15,18-35 1,0 1 0,-53 16-1,-18 19 1,0 17-16,-52 17 15,-1 54 17,54-1-17,17-17 1,17 18 0,54-36-1,70-35 1,-35-18-1,-71 1-15</inkml:trace>
  <inkml:trace contextRef="#ctx0" brushRef="#br0" timeOffset="-110228.862">723 17004 0,'0'0'0,"0"-18"15,0-17 1,0 17 0,0 54 30,0-19-46,0 89 16,0 18 0,0-19-1,0-16 1,18-37 0,-1-16-1,-17-54 16,0 0-15,-17-34 0,-18-19-16</inkml:trace>
  <inkml:trace contextRef="#ctx0" brushRef="#br0" timeOffset="-109963.615">229 17127 0,'-17'0'0,"34"0"0,-87-17 16,70-1-1,70-35 1,89 0 0,53-17-1,-18-1 16,-53 36-15,-106 35 0,-35 17-1,-18 1-15</inkml:trace>
  <inkml:trace contextRef="#ctx0" brushRef="#br0" timeOffset="-109660.801">1217 17180 0,'0'18'15,"0"0"16,18 17-15,-18-18-16,17 19 16,1 17-1,0 0 1,-18-18 0,0-70 15,0 17-31</inkml:trace>
  <inkml:trace contextRef="#ctx0" brushRef="#br0" timeOffset="-109535.556">1270 17004 0,'-18'-18'0,"1"-17"16,52 158 0,-35-193-16,-35 35 31</inkml:trace>
  <inkml:trace contextRef="#ctx0" brushRef="#br0" timeOffset="-108981.1">1499 17357 0,'0'0'0,"0"-18"47,-17 0-47,-1-35 15,18-35 1,0 18 0,0 34-1,88 54 1,18 35-1,-71-35 1,36 52 0,-36-35-1,-35 1 1,0-19 0,0-34-1,0-36 1,0-35-1,35 17 1,36 53 0,0 54-1,-19-1 1,1 18 0,-35 35-1,-18-35 1,0-18 15,0-17-15,18-18-16</inkml:trace>
  <inkml:trace contextRef="#ctx0" brushRef="#br0" timeOffset="-108781.282">2346 17216 0,'0'0'0,"18"-18"15,-1 53 17,-17-17-32,0 17 15,0 18 1,0 0 0,-35-53-1,17 0 1</inkml:trace>
  <inkml:trace contextRef="#ctx0" brushRef="#br0" timeOffset="-108314.809">2611 17392 0,'0'0'15,"0"18"-15,0-89 47,0 18-47,0-35 31,0 0-15,17 70 0,36 18-1,-18 35-15,18 36 16,-17-18-1,16 0 1,-34 0 0,-18-71 15,18 0-15</inkml:trace>
  <inkml:trace contextRef="#ctx0" brushRef="#br0" timeOffset="-107799.989">3246 16898 0,'-36'0'31,"89"18"-31,-70-36 0,-36 36 0,17 17 16,-34 88 0,70-70-1,17 18 1,72-53-1,-1-36 1,-35-53 0,-36-17-1,-17 0 1,0 35 0,-17 88-1,17 36 1,35 52-1,106 89 1,-35-89 15,53 36-15,-53-18 0,-89-52-1,-70-54 1,-53-53-1,-35-52 1,35-19 0,71 1-1,35-53 1,71-18 0,-1 18-1</inkml:trace>
  <inkml:trace contextRef="#ctx0" brushRef="#br0" timeOffset="-107466.609">4004 16933 0,'0'-17'0,"0"34"0,0-52 16,0 17-16,0-35 15,-18 36 1,-17 34 15,17-17-31,1 36 16,17 34-1,17 19 1,72 16 0,16-16-1,-34-37 1,-71 1-1,-71-17 1,-193-1 15,176-35-31</inkml:trace>
  <inkml:trace contextRef="#ctx0" brushRef="#br0" timeOffset="-106950.795">2364 16969 0,'0'0'0,"17"0"32,-17-18-1,-17 18 16,17 18-47,0-1 15,17-17 1,1 0-16</inkml:trace>
  <inkml:trace contextRef="#ctx0" brushRef="#br0" timeOffset="-106235.821">5168 17110 0,'0'0'0,"-17"0"0,-1 17 0,-35-17 31,35 0-15,1 18-1,105-36 16,88-17-15,-35 17 0,71-34-1,-71 34 1,-123 18-16,17-18 16,-17 18-1,-36 0 16,0 0-15,-17-17 0</inkml:trace>
  <inkml:trace contextRef="#ctx0" brushRef="#br0" timeOffset="-105936.689">5750 16863 0,'0'-18'15,"-17"0"1,17-17-1,17 106-15,-52-142 16,35 89 0,53 17-1,0 18 1,35 0 0,-35 0-1,-35 0 1,-18 0-1,-36 0 1,-17 0 0,18-18-1,-18-18 1,36-17 0</inkml:trace>
  <inkml:trace contextRef="#ctx0" brushRef="#br0" timeOffset="-104572.274">7108 16686 0,'0'0'0,"18"-17"16,-18-1-1,0 0 1,0 54 31,0-1-47,0 71 15,18 35 1,-18-18 0,0-52-1,0-36 1,0 36-1,0-36 1,0-53 15,35-34-15,-17 16-16,-1 19 0</inkml:trace>
  <inkml:trace contextRef="#ctx0" brushRef="#br0" timeOffset="-104188.865">7391 16775 0,'0'0'16,"-18"0"0,0 35-1,1 53 1,-1 18 15,18-71-31,35 36 16,18-18-1,0-36 1,18-17 0,-54-70-1,1-1 1,-36-70-1,-34-18 1,-1 124 0,17 35-1,36 71 1,0-36 0</inkml:trace>
  <inkml:trace contextRef="#ctx0" brushRef="#br0" timeOffset="-103673.934">7973 16986 0,'0'0'0,"-18"36"31,0-1-31,18-18 15,-17 54 1,17 0 0,0-54-1,0-34 17,-35-54-17,17-52 1,0-54 15,18 89-15,0 0-1,18 88-15,17-18 16,36 53 0,17 36-1,-17-1 1,-1 19-1,-35-1 1,-17-18 0,0-34-1,-1-1 1,1-17 0</inkml:trace>
  <inkml:trace contextRef="#ctx0" brushRef="#br0" timeOffset="-103440.228">8096 17092 0,'-35'0'15,"70"0"-15,-123 0 16,70-18-1,1 18 1,87-17 0,54-18-1,-54-1 1,-17 19-16</inkml:trace>
  <inkml:trace contextRef="#ctx0" brushRef="#br0" timeOffset="-102824.177">8572 16898 0,'0'35'31,"0"-17"-15,-17 0-16,17 35 15,0-18 1,0-53 15,0 1-15,-18-89-1,18 70-15,0-52 16,0-18 0,0 53-1,53 53 1,18 53-1,-18 0 1,17 18 15,-35-71-15,-17-35 0,0-36-1,-1-35 1,1 0-1,-18 53 1,18 36 0,-1 34-1,19 54 1,-1 35 0,-18-18-1,1 71 1,-18-53-1,0-71 1,0 18 15,0-71-15,18 1-16</inkml:trace>
  <inkml:trace contextRef="#ctx0" brushRef="#br0" timeOffset="-102558.721">9543 16810 0,'0'0'16,"-18"0"-16,0 0 0,1 0 16,17-18 15,70 1-16,1-1 1,-1 0 15,-52 1-31,17-1 16,1-17 0</inkml:trace>
  <inkml:trace contextRef="#ctx0" brushRef="#br0" timeOffset="-102208.888">10319 16545 0,'0'0'0,"0"-17"0,-36 17 47,36 17-47,0 54 32,18 35-17,-18-71-15,0 53 16,0 36-1,0-19 1,0-52 0,18-35-1,-1-36 1</inkml:trace>
  <inkml:trace contextRef="#ctx0" brushRef="#br0" timeOffset="-101842.21">10495 16704 0,'0'-35'0,"0"70"0,18-141 16,17 89 15,0 17-15,18 52-1,-17 37 1,-36 34-1,-18-17 1,-35-53 0,0 17-1,35-52 1,18 0-16,18-36 47,0 18-47,52-35 15,-52 17-15,35-17 16,35-18 0,-17 0-1</inkml:trace>
  <inkml:trace contextRef="#ctx0" brushRef="#br0" timeOffset="-101543.719">11077 16669 0,'-17'-18'16,"34"36"-16,-70-54 16,36 19-1,-1 17 1,18 53 0,0 17-1,-18 107 1,18-54-1,-17-35 1,-1-17 0,0-18 15,18-36-15,0-52-1,0 0-15</inkml:trace>
  <inkml:trace contextRef="#ctx0" brushRef="#br0" timeOffset="-101309.258">11007 16633 0,'17'-88'16,"19"88"0,52 18-1,-18 35 1,-34 0-1,-283-89-15,494 142 16,-247-70-16,-53 16 16,-71 19-1,89-53 17,0-18-32</inkml:trace>
  <inkml:trace contextRef="#ctx0" brushRef="#br0" timeOffset="-100694.123">11536 16827 0,'-35'71'16,"35"-36"-16,0-17 15,-18 70 1,18-70-16,-18 35 15,18-36 1,0-34 0,0-36-1,0-53 17,0-35-17,36 17 1,-19 54-1,18 70 1,18 70 0,-17 19-1,-1-54 1,18 18 0,0-89-1,-18-34 1,0-1-1,18-34 1,-17 16 0,-19 54-1,-17 88 32,18 88-31,-1 0-1,-17-53 1,0 18 0,18-88-16,-18 17 15,35-35 1,18-17 0</inkml:trace>
  <inkml:trace contextRef="#ctx0" brushRef="#br0" timeOffset="-100362.176">12541 16827 0,'0'0'0,"-35"0"0,-18 0 16,0-17 15,71 17 0,35-18-15,-36 18-16,142-35 16,0 17-1,-71-17 1,-17 35 0,-36 0-1,-35-18 1,0 1 15,0-1-15</inkml:trace>
  <inkml:trace contextRef="#ctx0" brushRef="#br0" timeOffset="-99346.429">13123 16545 0,'0'0'0,"-70"0"16,17-17 0,35 17-1,71 17 16,0 19-15,35 16 0,18 19-1,-53-53 1,-18-1-16,36-17 16,-36-53 15,-17 36-16,-18-36 1,-36 35 0,1 18-1,-18 53 1,18 53 0,0-18-1,17 0 1,0-17-1,18-53 1,53-71 15</inkml:trace>
  <inkml:trace contextRef="#ctx0" brushRef="#br0" timeOffset="-98631.071">13952 16563 0,'-35'0'16,"17"18"0,1-18-16,-18 52 15,-1 37 1,19-1-1,-1-35 1,18-36 0,0-52 15,0-53-15,0 53-16,0-71 15,35 0 16,-17 71-15,35 35 0,35 35-1,0 18 1,0-18 0,-17-17-1,-18-36 1,17-35-1,-17-35 1,0 0 0,-17 35-1,-1 18 1,0 52 0,36 36-1,-36 35 1,0-35 15,-17 71-15,-1-18-1,1-36 1,0-35 0,17-35-1,36-17 1,17-36-1,-53 18-15</inkml:trace>
  <inkml:trace contextRef="#ctx0" brushRef="#br0" timeOffset="-98314.037">15134 16492 0,'0'-35'32,"-17"35"-17,-19 53-15,1-18 16,123-88-16,-176 212 31,106-71-15,35-17-1,17-71 1,-35 0 0,-17-35-16,0-36 15,-18-52 1,-18 17-1,0 53 1,-35 18 0,36 52-1,17 1 1</inkml:trace>
  <inkml:trace contextRef="#ctx0" brushRef="#br0" timeOffset="-97998.23">15416 16722 0,'0'17'0,"18"1"16,0-18-1,-54-35-15,72 52 16,-36-70 0,0-17-1,0-18 1,53-1-1,-36 54-15,54 18 16,70 34 0,-35 36-1,-53 35 1,-53 0 0,-36-17-1,-17-18 1,36-35-1,17-54 17</inkml:trace>
  <inkml:trace contextRef="#ctx0" brushRef="#br0" timeOffset="-97766.333">16210 16545 0,'0'0'0,"-18"0"15,1 0 1,17-17 0,35 17-1,36 0 1,-1-18 0,18 0-1,-17-17 1,-36 17-1</inkml:trace>
  <inkml:trace contextRef="#ctx0" brushRef="#br0" timeOffset="-97283.767">16845 16210 0,'0'0'0,"-18"0"16,18-18 0,0 1-1,0-18 1,18-36 0,0-17-1,-18 17 1,0 54 15,-53 34-15,0 36-1,18 35 1,35 36 0,35-54-1,18 36 1,-18 18-1,-17-54 1,-18-34 0,0-1-1,-36-35 1,-16 0 0,-1-18-1,53 1 1</inkml:trace>
  <inkml:trace contextRef="#ctx0" brushRef="#br0" timeOffset="-96801.162">17233 16387 0,'0'0'16,"18"0"-16,-1-18 15,-17 0 1,-35 1 0,-18 17-1,-35 17 1,35 19 0,53-1-1,35 18 1,54-36-1,-19-17 1,-17-35 15,-18-18-15,-17 0 0,-18 18-1,0 70 16,0-17-15,0 17-16,35 18 16,1-18-1,-1-17 1,0-18 0,0-35-1</inkml:trace>
  <inkml:trace contextRef="#ctx0" brushRef="#br0" timeOffset="-96451.855">17727 15822 0,'0'0'16,"0"-18"-16,0-17 15,18 88 16,-18 53-15,-36 17 0,36-52-1,0 35 1,18 0 0,0-89-16,17 54 15,18-18 1,-18-53-1,18 0 1,-35-36 0,-18-34-1,0 52 1</inkml:trace>
  <inkml:trace contextRef="#ctx0" brushRef="#br0" timeOffset="-96316.634">17780 16140 0,'-18'-18'15,"18"-17"1,36 17 0,52 0-1,-194 107-15,282-195 16,-52 53 0</inkml:trace>
  <inkml:trace contextRef="#ctx0" brushRef="#br0" timeOffset="-93290.126">6897 17762 0,'0'0'0,"0"-17"31,17-1-15,-17 0 15,0 1 0,-17 17 0,-1 0-15,-17 0-16,0 0 16,-54 17-1,19-17 1,52 0 0,18 18-1,0 0 1,18-1 15,-18 1-15,17 0-1,-17 17 1,0 0 0,0 0-1,0-17-15,-17 17 16,34-52 15,19-1-15,34-17-1,-17 17 1,-17 18 0,-19 18-16,18 17 15,-35 36 1,-17-1 15,-1-35-15,-70 18-1,35-53 1,35 0 0,1-17-1,17-36-15</inkml:trace>
  <inkml:trace contextRef="#ctx0" brushRef="#br0" timeOffset="-92906.257">7108 17780 0,'0'-18'31,"0"36"-16,0 0 1,0 17 0,0 0-16,0 0 15,0 54 1,53-36 0,0-18-1,18-35 1,-1-53-1,-52-18 1,-18 1 0,-53-18-1,-17 35 1,17 35 0,0 71-1,53-18 1</inkml:trace>
  <inkml:trace contextRef="#ctx0" brushRef="#br0" timeOffset="-92407.877">8079 17868 0,'0'0'0,"-18"-17"0,18-1 31,-18 18-31,18-18 16,0 1-1,-35 17 1,0 0-1,-18 0 1,35 17 0,-35 1-1,53 17 1,71 36 0,-1-1-1,1 18 1,-53-52-1,-54 34 1,-52-34 0,0-1-1,17-35 1,18 0 0,36-35-1,34 17-15</inkml:trace>
  <inkml:trace contextRef="#ctx0" brushRef="#br0" timeOffset="-92026.077">8255 17956 0,'18'0'15,"-1"-17"1,1 17-1,0-36 1,-1 19 0,-17-18-1,0 17-15,0 0 16,-17-17 0,-19 35-1,1 18 1,17 52-1,18-17 1,71 53 15,-36-53-15,71 0 0,-35-53-1,17-36 1,-18-16-1</inkml:trace>
  <inkml:trace contextRef="#ctx0" brushRef="#br0" timeOffset="-91558.283">8908 17762 0,'0'-35'15,"0"17"1,0 1 0,-18 17-1,0 0 1,-17 0-1,-18 35 1,53 0 0,18 18-1,-1-17 1,19-1-16,-1 0 16,36 36-1,-54-36 1,-17 0-1,-53 0 1,-17 1 0,17-1 15,0-35-15,53-18-1</inkml:trace>
  <inkml:trace contextRef="#ctx0" brushRef="#br0" timeOffset="-91142.056">9278 17780 0,'0'0'0,"0"-35"16,0-1-1,-18 19 1,1 17-1,-19 0 1,1 35 0,18-17-16,-1-1 15,18 36 17,35 18-17,36-1 1,-36-17-1,0 0 1,-35-35 0,-17 17-1,-19 0 1,-34 1 0,17-36-1,53-18 16,0 0-31</inkml:trace>
  <inkml:trace contextRef="#ctx0" brushRef="#br0" timeOffset="-90943.182">9437 17903 0,'35'0'16,"-17"-35"-1,17 35 1,-141 53-16,124-71 0,70 18 15,-88 53 1,0 0 0,0-17-1,0-1 1,-18-35 0</inkml:trace>
  <inkml:trace contextRef="#ctx0" brushRef="#br0" timeOffset="-90777.224">9507 17709 0,'0'-35'0,"0"70"0,0-123 15,0 53 17,-17 35-17,17 18 1,0-1-16</inkml:trace>
  <inkml:trace contextRef="#ctx0" brushRef="#br0" timeOffset="-90427.581">9895 17798 0,'-17'0'31,"-1"17"-16,0 1-15,1 17 16,-1 53 0,18 1 15,35-19-31,18-52 31,0-18-15,18-88-1,-71 35 1,0-71 0,-53 36-1,18 53 1,-1 17 0,19 18-16</inkml:trace>
  <inkml:trace contextRef="#ctx0" brushRef="#br0" timeOffset="-90060.952">10283 18080 0,'0'0'16,"18"0"-1,-18-35 16,0 17-31,0 0 16,-18-70 0,18 0-1,0 17 1,36 18 0,17 53-1,35 53 1,-18 36-1,-52-37 1,0 72 0,-18-71-1,0-36 1</inkml:trace>
  <inkml:trace contextRef="#ctx0" brushRef="#br0" timeOffset="-89712.077">10707 17815 0,'0'0'0,"0"-35"16,0 0 0,-18 17 30,1 18-46,-1 18 16,18 17 0,0 36-1,0-19 1,18-34 0,17 35-1,53 35 1,-53-53-1,-35 1 1,-53-1 0,-52-17-1,34-18-15</inkml:trace>
  <inkml:trace contextRef="#ctx0" brushRef="#br0" timeOffset="-87403.663">4621 18009 0,'0'0'0,"-17"0"0,-19 0 16,19 0-16,-36 0 16,-18 0-1,18 18 1,1-18-1,34 0 17,36 0 46,-1 0-78,18 0 15,71-18 1,-35 1-16,176-19 16,-18 1-1,124-18 1,-106 18 0,-177 17-1,1 18 1,-53-17-1,-36 17 95</inkml:trace>
  <inkml:trace contextRef="#ctx0" brushRef="#br0" timeOffset="-86983.58">5592 17657 0,'0'0'0,"-18"0"16,-17 0-1,52 0 32,19 17-31,-19 1-16,54 17 16,17 18-1,-35-35 1,17-18-1,-52 0 1,-18 17 0,0 1-1,-53 35 1,0 17 0,18 1-1,-36 35 1,1-36-1,35-52 1</inkml:trace>
  <inkml:trace contextRef="#ctx0" brushRef="#br0" timeOffset="-72273.941">30815 5556 0,'0'-35'15,"0"17"1,-18 18 46,1 18-46,-1-18 0,1 35-16,-54 18 15,0 35 1,-17 36-1,18 35 17,34 17-17,36-17 1,36-53 0,34-36-1,1-70 1,-18-18-16</inkml:trace>
  <inkml:trace contextRef="#ctx0" brushRef="#br0" timeOffset="-71505.416">30886 5909 0,'0'0'0,"0"-18"15,-18 18 1,18 53 0,-18 35-1,1 18 1,-1-17-1,18-72 1,0-70 15,0-35-15,35-53 0,-17 88-16,35-35 15,18-36 16,-54 89-15,1 53 0,-1 35-1,1 0 1,17-1 0,1-34-1,-1-18 1,18-35-1,35-18 1,0-35 0,-17 17-1,-36 18 1,-35 71 31,0 0-32,0 17-15,-18 53 16,18-53 0,-17 89-1,17-1 1,0-17 0,0-18-1,0-52 1,53-54 15,-36 0-31</inkml:trace>
  <inkml:trace contextRef="#ctx0" brushRef="#br0" timeOffset="-71175.753">31909 5838 0,'0'-17'0,"-36"-1"16,72 106-16,-89-176 15,106 123-15,-124-70 0,36 70 32,17 18-17,18 53 1,18-18 0,35-52-1,0-54 1,-36-35-1,1 0 1,-18-53 0,-18 18-1,18 35 1,0 36 0,18 34-1</inkml:trace>
  <inkml:trace contextRef="#ctx0" brushRef="#br0" timeOffset="-70825.399">32050 6103 0,'0'18'16,"0"-36"-16,17 36 16,-17-54-1,0-17 1,0-17-1,18-18 1,0 35 0,-1 18-1,1 35-15,35 35 16,-18 53 0,1 0-1,-36-35 1,0 35-1,0-35 1,0-35 15,0-36-15</inkml:trace>
  <inkml:trace contextRef="#ctx0" brushRef="#br0" timeOffset="-70210.027">32720 5433 0,'0'0'0,"-18"-18"31,18 36 1,0 17-32,0-17 15,36 17-15,-36 53 32,0-53-32,0 54 15,0-19 1,-36 54-1,-16-36 1,34-35 0,0-18-1,18-70 17,0-36-17,0 18 1,0-17-1,-35 34 1,17 19-16,-35 17 16,-70 17 15,70 19-15,35 17-1,18 35 1,18-18-1,70 1 1,18-53 0,0-54-1,-53 19-15</inkml:trace>
  <inkml:trace contextRef="#ctx0" brushRef="#br0" timeOffset="-69793.66">33020 5838 0,'-35'-35'16,"17"35"-16,-17 0 16,123 53-16,-88-71 15,-141-17-15,106 88 32,17 18-17,18 17 1,53-18-1,0-52 1,-18-18 0,0-53-1,18-17 1,-17-54 0,-19 89-1,-17 17 1,0 53-1,0 18 1,0 0 0,35 18-1,-17-54 17,35 1-17,-35-36-15</inkml:trace>
  <inkml:trace contextRef="#ctx0" brushRef="#br0" timeOffset="-69294.472">33285 5838 0,'0'-17'15,"-36"17"1,19 0 0,17 17-1,0 19 1,53-72-16,-71 89 15,71-53 1,17 0 0,-17-17-1,0-36 17,0 18-32,-53 17 31,-17 18 0,-19 35-15,1 53-1,0 53 1,-1 18 0,-17 0-1,1-36 1,-1-34-1,-18-54 1,18-35 0,0-35-1,53-36 1,0-35 15,18 71-31,35-71 0</inkml:trace>
  <inkml:trace contextRef="#ctx0" brushRef="#br0" timeOffset="-68911.853">33584 5274 0,'0'0'16,"18"-18"-1,0 18 1,-1 36-1,1 17 1,17 105 0,-35 19-1,-17 17 1,-89 0 0,-71-35-1,1-89 1</inkml:trace>
  <inkml:trace contextRef="#ctx0" brushRef="#br0" timeOffset="17419.225">8802 13423 0,'0'0'0,"17"0"0,-17-35 15,0 17 1,0 1-1,0 34 32,18-17-31,0 53 0,35 0-1,0 18 1,-36-54-16,18 36 15,-17-18 1,-18 1 0,18-36-1,-1-18 32,-17 0-47,0 1 0,36-71 16,34-71-1,54 18 17,-1 35-17,-35 53 1,-35 35 0,-17 1-1,-1 17 1,-18-18-1,1 18 1,-53 0 15,17 0-31</inkml:trace>
  <inkml:trace contextRef="#ctx0" brushRef="#br0" timeOffset="32610.579">13194 7761 0,'0'-18'31,"0"1"31,0-1 1,0 1-32,0-1-15,-18 18-16,18-18 31,0 1-15,0 34 46,0 1-62,0 0 16,0 17-1,36 35 1,-19-17 0,-17-35-16,18 17 15,-18 0 1,17-35 0,1 0 15,35-35 0,35-35-15,53-54-1,-88 71-15,247-88 16,88 35 0,-159 53-1,18 18 1,-123 17-1,-89 1 1,-17 17 0,-18-18-1,-18 18 48,18-17-63,0-1 15</inkml:trace>
  <inkml:trace contextRef="#ctx0" brushRef="#br0" timeOffset="82746.545">13476 4568 0,'-18'18'16,"1"-18"0,-1 18-1,-17-18 1,17 17-1,1-17 1,17 18 0,17-18 15,36-18-15,71-17-1,87 0 1,-122 35-16,122-35 15,36 35 1,-70-18 0,-142 18-1,-53 0 32,1-18-47,-19 1 16,19-1-1,-1 0-15</inkml:trace>
  <inkml:trace contextRef="#ctx0" brushRef="#br0" timeOffset="83096.91">14323 4322 0,'-36'0'31,"89"0"-16,-70 0-15,-1 0 16,36 0 0,88 0-1,-1 17 1,-16 1 0,-54-1-1,-17 19 1,-18-19-1,-53 36 1,0-17 0,0 16-1,35-52-15,-17 36 16,-18-1 15,0-17-15</inkml:trace>
  <inkml:trace contextRef="#ctx0" brushRef="#br0" timeOffset="83616.158">15169 4180 0,'-17'0'31,"17"18"16,0 0-47,17-1 16,19 54-1,-1-1 1,0-17 0,1 0-1,-36-35 1,35-18-1,0-18 1,0-35 0,1-35-1,-19-18 1,1 71 0,-18-36-1,0 36 1</inkml:trace>
  <inkml:trace contextRef="#ctx0" brushRef="#br0" timeOffset="84061.339">15716 3845 0,'0'0'0,"-17"-53"16,17 36 15,0 34 0,0 1-15,0 0 0,0-1-16,0 54 15,35 35 1,0-1 0,18 19-1,-18-71 1,18 17-1,0-34 1,0-36 0,18-18-1,-36-17 1,0 0 0</inkml:trace>
  <inkml:trace contextRef="#ctx0" brushRef="#br0" timeOffset="84243.784">15875 4145 0,'-18'0'0,"36"0"0,-53 0 0,17 0 16,-17 0 0,52-18 15,54 1-16,-18-1-15</inkml:trace>
  <inkml:trace contextRef="#ctx0" brushRef="#br0" timeOffset="84395.124">16087 4057 0,'17'35'31,"-34"-70"-31,34 88 0,1-18 16,0 0 15,-18 1-15</inkml:trace>
  <inkml:trace contextRef="#ctx0" brushRef="#br0" timeOffset="84560.862">16104 3845 0,'0'-35'0,"0"70"0,-17-123 16,17 70-1,0 1 1,17 17-16,1 0 16</inkml:trace>
  <inkml:trace contextRef="#ctx0" brushRef="#br0" timeOffset="85109.85">16545 3863 0,'0'-18'0,"-35"1"32,17 34-17,-17 19 1,17-19-16,1 54 15,17-36 1,35 0 0,0-35-1,1-17 1,-19-36 0,-17 0-1,0 18 1,-17 87 31,-1 54-32,18 71 1,35-89 0,18 124-1,-18-71 1,-35-53-1,0-35 1,-35-36 0,18-34-16,-36-36 15,17-35 1,1-18 0,35 0-1,35-17 1,-17 87-1</inkml:trace>
  <inkml:trace contextRef="#ctx0" brushRef="#br0" timeOffset="85476.431">16757 4057 0,'0'-18'47,"18"1"-31,-1-1-1,1 0-15,-1-35 16,-17 1 0,0 34-1,-17 18 1,-18 70-1,17 1 17,18 0-17,0-1 1,35-17 0,-17-35-16,35 17 15,0-35 1,-36 0-16</inkml:trace>
  <inkml:trace contextRef="#ctx0" brushRef="#br0" timeOffset="85758.968">17074 3986 0,'0'-17'32,"36"34"-17,-36 1-15,35 53 16,-106-160-16,160 248 15,-89-106 17,0-35-32,0-1 15,0-52 17,0-36-17,17-17 1,19-18-1,-1 36 1,-35 52-16,17-17 16</inkml:trace>
  <inkml:trace contextRef="#ctx0" brushRef="#br0" timeOffset="86290.899">17709 3598 0,'-35'-17'31,"18"17"-31,-36 0 16,0 17 0,35 1-1,-35 35 1,-17 35 0,34 18-1,36 0 1,36-18-1,69-18 1,54-34 0,-35-72-1,-36-34 1</inkml:trace>
  <inkml:trace contextRef="#ctx0" brushRef="#br0" timeOffset="86557.027">17956 3616 0,'-17'-18'0,"34"36"0,-52-36 16,35 36 15,0 17-15,0 71-1,0 18 1,0-36-1,18 0 1,-1-53 0,-17-17-1,18-36 1,-18-52 0</inkml:trace>
  <inkml:trace contextRef="#ctx0" brushRef="#br0" timeOffset="86890.653">17921 3598 0,'0'-35'0,"0"-53"16,0 211-16,35-281 31,-17 158-31,17 0 16,36 52-1,-36 1 1,-35 18-1,-35 0 1,-18-1 0,18 1-1,35-36 1,0 18 0,17-18-1,36 0 1,0-17-1,-18-18 1,-17 0 0</inkml:trace>
  <inkml:trace contextRef="#ctx0" brushRef="#br0" timeOffset="87556.614">18221 3969 0,'0'17'0,"0"1"16,0 0 0,0-1-1,0-34 32,0-1-47,0-35 16,-18 18-16,1-106 15,-1 0 1,18 52 15,0 36-31,53 53 32,0 71-17,-35-18 1,17 18-1,18-19 1,-18-34 0,0-36-1,1-52 1,34-71 0,-35 35-1,-35 35 1,18 36-1,-18 53 32,0 17-47,0 53 32,0 71-17,18 0 1,17-36-1,-35-17 1,18-53 0,-1-53-1,1 0-15,-1-18 16,1-35 0</inkml:trace>
  <inkml:trace contextRef="#ctx0" brushRef="#br0" timeOffset="88555.18">15893 4974 0,'0'0'16,"-36"18"-16,19-18 0,-36 17 15,0-17 1,35 0 15,54 0 0,-19 0-31,124-35 16,71 0 0,70-18-1,106-18 1,106-17 0,-35 18-1,-89 17 1,-123 0-1,0 0 1,18 18 0,-18 17-1,-71 0 1,-88 18 15,-35 0-15,-53-17 15,18-1 0,-1 0-15,19-17-16</inkml:trace>
  <inkml:trace contextRef="#ctx0" brushRef="#br0" timeOffset="92981.277">19173 3581 0,'0'0'16,"-17"0"-16,17 17 0,-18-17 16,-17 18-1,17-18-15,-17 0 16,35 18 15,18-18 0,-1 0-31,19-18 16,16 0 0,107-17-1,-35 17 1,-18 1-1,-54 17 1,-34-18 0,-18 0 62,0 1-78,0-1 15,-18 1-15</inkml:trace>
  <inkml:trace contextRef="#ctx0" brushRef="#br0" timeOffset="93363.312">19456 3298 0,'0'0'16,"-18"0"-1,18 36 32,18-19-47,17 1 16,71 0 0,0-1-1,-36 1 1,-35-18-1,-35 18-15,0-1 16,-17 18 0,-36 18-1,-18 0 1,-17 0 15,18 0-15,52-35-1,36-18-15</inkml:trace>
  <inkml:trace contextRef="#ctx0" brushRef="#br0" timeOffset="138706.406">247 4480 0,'0'0'16,"-18"0"-16,18-17 15,-17 17 32,17 17-31,17 1-1,1-18 1,35 35 0,17 18-1,-17 0 1,0-18 0,-17-17-1,-19 0 1,36-54-1,-18-17 1,36-52 0,35-54-1,0 18 1,-54 52 0,1 1-1,-53 71 1,18 17-1,-18-18 48,0 0-47</inkml:trace>
  <inkml:trace contextRef="#ctx0" brushRef="#br0" timeOffset="180690.345">22684 3193 0,'0'17'218,"-18"-17"-218,0 0 32</inkml:trace>
  <inkml:trace contextRef="#ctx0" brushRef="#br0" timeOffset="200260.074">16069 3422 0,'0'-18'0,"-18"1"31,18-1 0,18 18 47,-18 18-78,18-18 0,-1 17 16,1 1-16,0 0 16,52-1-1,-35-17 1,1 0 0,17-17-1,17-36 1,36-53 15,0-53-15,0 18-1,-36 17 1,-35 72 0,-35 34-1,18 53 16,0-35-31,17 18 16,0-18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9:05:00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706 900 0,'0'-18'594,"0"0"-251,-18 18-296,0 0 250,1-17-281,-1 17-16,-17-36 15</inkml:trace>
  <inkml:trace contextRef="#ctx0" brushRef="#br0" timeOffset="1597.055">653 794 0,'0'-18'62,"0"0"-31,0 1-15,0-1 15,0 1-15,17 17 62,-17-18-15,0 0-17,-17 18 158,-1 0-204,-17 0 15,-53-17 1</inkml:trace>
  <inkml:trace contextRef="#ctx0" brushRef="#br0" timeOffset="4443.375">653 741 0,'0'0'16,"17"0"-16,1 0 16,0-18-1,-18 36 157,0-1-156,0 1-16,0 17 15,-36 71 1,19-18 0,-1 18-1,0-18 1,18 18 15,0-18-15,0-17-1,0-18 1,0-35 0,18-18 31,-18-18-47,0 0 15,18 18-15,-18-35 16,35 0-1,-17 17 1,34 0 0,1 18-1,18 0 1,-18 0 0,53 0 15,-53 0-16,-36 0 1,-17-17 0,0-18-1,0-1 1,0 1 0</inkml:trace>
  <inkml:trace contextRef="#ctx0" brushRef="#br0" timeOffset="5008.372">1429 1041 0,'0'-36'16,"0"19"0,-18 17 30,18 17-30,-35 36 0,17 18-1,18 17 1,18 0 0,17-35 15,-17-35-31,17-18 15,18-18 1,-18-35 0,-17-35-1,-18-35 1,-35 17 0,-36 53-1,18 53 1,18 17-1,35 1-15</inkml:trace>
  <inkml:trace contextRef="#ctx0" brushRef="#br0" timeOffset="5423.944">1976 970 0,'0'0'0,"0"-18"32,-18 18 14,0 18-30,1-18-16,-36 18 16,35-1-16,-35 36 15,36 36 1,17-19 0,17 1-1,54-18 16,35-36-15,-1-17 0,1-53-1,-18-17-15</inkml:trace>
  <inkml:trace contextRef="#ctx0" brushRef="#br0" timeOffset="5988.929">2505 1041 0,'0'0'0,"0"-18"15,0 0 1,17 1-16,-17-1 16,0 0 15,0 1-16,-17 17 1,-1 0 0,-35 0-1,0 17 1,-17 54 0,52-36-16,0 54 15,54-1 1,52-35-1,0-36 1,-35-52 0,0-36-1,-35-17 1,-18 18 0,0 34-1,0 19 1,0 52 15,0 53-15,0-17-1,17 17 1,-17-35 0,18-18-1,-1-52 1</inkml:trace>
  <inkml:trace contextRef="#ctx0" brushRef="#br0" timeOffset="6440.476">2999 547 0,'0'0'0,"0"-18"0,0 1 31,0 34 16,0 1-31,0 52-1,0 19 1,-18-1 0,0 35-1,18-17 1,0-71-16,0 71 16,0-18-1,36-35 1,-1-35-1,18-18 17,0-35-17,0-36 1,-18 1-16</inkml:trace>
  <inkml:trace contextRef="#ctx0" brushRef="#br0" timeOffset="6622.296">2981 917 0,'0'0'0,"-35"0"0,-1 0 15,54-17 32,0-1-47,35 0 16,0 1-1</inkml:trace>
  <inkml:trace contextRef="#ctx0" brushRef="#br0" timeOffset="7055.373">3581 829 0,'-18'-18'15,"0"18"1,1 0-16,-1 0 16,0 0-1,-17 0 1,0 53 0,0 18-1,35 17 1,35 0-1,35-35 1,19-18 0,-19-52 15,-52 17-31,17-53 16,-35-35-1,0-18 1,-35 53-1,-36 18 1,1 35 0,34 17-1</inkml:trace>
  <inkml:trace contextRef="#ctx0" brushRef="#br0" timeOffset="7454.402">3986 900 0,'0'0'0,"53"0"16,-35-18-1,0 18 1,17 35-1,-18 18 1,1-35-16,-18 52 16,0 1-1,0-36 1,0-17 0,18-36 15,-18 1-31,0-54 15,0-17 1,0-18 15,35 35-15,-35 54 0</inkml:trace>
  <inkml:trace contextRef="#ctx0" brushRef="#br0" timeOffset="7837.372">4480 794 0,'0'0'0,"36"-18"16,-1-17 0,-18 17-1,-34 18 32,-1 0-47,1 0 16,-1 18-16,-35 35 31,53 0-15,18 0-1,35-1 1,17 1-1,-17-17 1,-35-1 0,-36 0-1,-53-17 1,-52 0 0,-36-18-1</inkml:trace>
  <inkml:trace contextRef="#ctx0" brushRef="#br0" timeOffset="8818.489">1094 2064 0,'0'0'0,"-53"0"16,17 0-1,1 0 1,17 0-1,1 0 17,34 0 30,1 0-62,0 0 16,-1-18-16,125 18 15,34 0 1,141-18 0,107 1-1,17-1 1,53-17 0,52 17-1,1-17 1,0 0-1,-71-1 1,-158 1 0,-159 18-1,-71-1 17,-71 18-17,1 0 1,-36 0 62,1-18-78,17 1 16,-18 17-16</inkml:trace>
  <inkml:trace contextRef="#ctx0" brushRef="#br0" timeOffset="10465.757">5768 688 0,'0'-18'31,"0"36"16,0-36 15,18 18-62,-18-17 16,17-19-1,-17 19 1,-17 17 15,-1 0-31,0 17 16,18 1 0,0 0-16</inkml:trace>
  <inkml:trace contextRef="#ctx0" brushRef="#br0" timeOffset="10755.075">5821 952 0,'0'0'0,"0"18"16,0 0-1,0-1 1,0 1-1,17-18 1,-17-18 15,0 1-15,-17-1 0,-1 18 15,1 0-16</inkml:trace>
  <inkml:trace contextRef="#ctx0" brushRef="#br0" timeOffset="30651.521">688 2628 0,'0'0'0,"0"-35"31,0 17-15,0 36 15,0 0-31,-35 52 15,-18 36 1,0 17 0,0 1-1,18-18 1,17-71 0,0 53-1,1-35 1,17-18-1,17-35 17,36 0-17,35-17 1,18-1 0,-35 0-1,-1 18 1,-17 0-1,-17 0 1,-19-17-16,1-1 16</inkml:trace>
  <inkml:trace contextRef="#ctx0" brushRef="#br0" timeOffset="31116.847">1270 3052 0,'0'0'0,"0"-18"16,-18 18-1,18-18 1,-35 18-1,0 18 1,-18 35 0,18 17-1,35 1 1,35 17 15,35-70-15,-17-18-1,0-36 1,-35-34 0,-18-18-1,-35 17 1,-1 18 0,1 53-1,17 18 1,18 0-16</inkml:trace>
  <inkml:trace contextRef="#ctx0" brushRef="#br0" timeOffset="31449.564">1658 3034 0,'0'0'0,"18"0"15,-18-18 1,-18 1 0,-17 17-1,-18 0 1,0 53 0,18-1-1,17 1 1,18 0-1,35 18 1,53-36 0,18-35-1,0-35 1,-35 0 0</inkml:trace>
  <inkml:trace contextRef="#ctx0" brushRef="#br0" timeOffset="31949.43">2222 3034 0,'0'0'0,"18"-18"15,-18-17 1,0 17 15,-53 18-15,-35 18-1,0 35 1,35 0 0,35 17-1,54-17 16,16-17-31,37-36 32,-36-18-17,-36 0-15,18-35 16,-35 18 0,0 17-1,-17 36 16,17 35-15,0-18 0,17-17-16,1 17 15,17-17 1,1-36 0</inkml:trace>
  <inkml:trace contextRef="#ctx0" brushRef="#br0" timeOffset="32381.406">2611 2611 0,'0'0'15,"0"-18"-15,0 0 16,0 1 0,17 17-1,-17 17 17,0 1-32,0 35 15,0-18-15,-35 71 31,17 17-15,18 1 0,0-54-1,0 19 1,0-19 0,18-35-1,17-35 1,18-52-1,-18 16 1</inkml:trace>
  <inkml:trace contextRef="#ctx0" brushRef="#br0" timeOffset="32564.739">2593 2946 0,'0'0'0,"-18"0"0,-17 17 15,17-17 17,54 0-17,34 0 1,1 0 0</inkml:trace>
  <inkml:trace contextRef="#ctx0" brushRef="#br0" timeOffset="32930.496">2893 2893 0,'0'-18'15,"-18"18"1,18 18-16,-18-1 16,-17 36-1,35-35-15,0 70 16,0-17-1,35-18 17,18-36-17,0-17 1,-17-35 0,-19-18-1,-17-35 1,-53 0-1,18 52 1,0 19 0,17 34-1,18 1-15</inkml:trace>
  <inkml:trace contextRef="#ctx0" brushRef="#br0" timeOffset="33345.83">3246 2963 0,'0'0'0,"17"0"47,1 18-47,-1 17 16,19 36-1,-36-1 1,0-17 0,0-35-1,17-18 1,1-18-1,17-52 1,18-36 15,18-18-15,-36 54 0,-53 70-1</inkml:trace>
  <inkml:trace contextRef="#ctx0" brushRef="#br0" timeOffset="43032.126">3845 3034 0,'0'-18'63,"0"1"-47,0-1-16,0 0 15,0 1 16,-17 17-31,-19 0 32,1 0-17,-18 35 1,53 18 0,0 0-1,35 0 1,36 0-1,-36 0 1,-17-36 0,-18 1-1,0-1-15,-18-17 16,-70 0 0,-35 0-1,17-17 1,53-1 15,70 1-15,1-1-16</inkml:trace>
  <inkml:trace contextRef="#ctx0" brushRef="#br0" timeOffset="43829.825">4904 3034 0,'0'0'0,"17"0"16,36 0-1,-53-18-15,18 1 16,-1-19 0,-34 1-1,-18 17 1,-36 18-1,-17 0 17,35 18-17,-18 53 1,54 34 0,34-34-1,54-18 1,-1-18-1,1-35 1,-18-35 0,-18-18-1,-17 0 1,-1 0 0,-17 36-1,0 52 16,0-18-31,18 36 32,0-17-32,17-1 31,0-35-15,1 0-16</inkml:trace>
  <inkml:trace contextRef="#ctx0" brushRef="#br0" timeOffset="44178.858">5256 2981 0,'0'0'0,"0"-18"0,18 1 16,0 17 0,17 17-1,-17 1-15,17 53 16,-18-1-1,-17-17 1,0 0 15,0-35-15,0-36 15,0-35-15,36-35-1,-19 17 1,19 1 0,-1 34-1,-35 19-15</inkml:trace>
  <inkml:trace contextRef="#ctx0" brushRef="#br0" timeOffset="44544.597">5697 3069 0,'0'0'0,"18"0"15,0 0 1,-1 0 0,19-17-1,-19-19 1,1-17-1,-18 0 1,0 36 0,-35 34-1,-1 36 1,-17 18 0,53-1-1,0 1 1,89-18-1,-19-35 1,1-36 0,-54 0-1</inkml:trace>
  <inkml:trace contextRef="#ctx0" brushRef="#br0" timeOffset="45311.742">6967 3016 0,'0'0'0,"0"-17"15,18 17 1,-18-18-16,0-17 15,0-1 1,0 1 0,-18 35-1,-35 0 17,1 35-17,16 1 1,36-1-1,18 36 1,52-19 0,1-16-1,-36-1 1,-35-17 0,0-1-16,-35 1 15,-36-18 1,1 0-1,17 0 1,0 0 0,35-35-1,18 17 1</inkml:trace>
  <inkml:trace contextRef="#ctx0" brushRef="#br0" timeOffset="45727.112">7197 2487 0,'0'0'0,"17"-35"16,-17 0-1,0-1 1,0 54 15,0 0-15,0 34-16,0 37 15,0 34 1,0 1 0,18-1 15,-18-88-31,0 18 15,18 35 1,-18 1 0,0-72-1,35-17 1,0-17 0,0-36-1,-17 17-15</inkml:trace>
  <inkml:trace contextRef="#ctx0" brushRef="#br0" timeOffset="45910.157">7214 2840 0,'0'0'0,"-17"0"15,70 0 16,-1 0-15,37-18 0,-72 1-16</inkml:trace>
  <inkml:trace contextRef="#ctx0" brushRef="#br0" timeOffset="46376.298">7726 2734 0,'0'0'0,"-71"-35"31,54 35-31,-19 0 16,-17 35 15,18 36-16,18-54-15,-1 71 16,18-35 0,35 18-1,18-53 1,0-18 0,-18-53-1,1-18 1,-19 0-1,-17 36 1,0 70 15,0 36-15,0 0 0,18-18 15,-18-36-31,53 1 15,-18-18 1</inkml:trace>
  <inkml:trace contextRef="#ctx0" brushRef="#br0" timeOffset="46792.898">8184 2346 0,'0'0'0,"-17"-18"31,-1 18 0,18 18-15,0 35-1,-17 35 1,-1 36 0,0-1-1,1-88-15,17 53 16,0 54 0,17-72-1,19-17 1,16-53-1,19 0 1,-18-35 0,-35-36-1</inkml:trace>
  <inkml:trace contextRef="#ctx0" brushRef="#br0" timeOffset="46974.415">8026 2857 0,'0'0'0,"-36"0"32,54 0-17,0 0 1,88-17 0,-1-18-1,-87 17-15</inkml:trace>
  <inkml:trace contextRef="#ctx0" brushRef="#br0" timeOffset="47158.721">8502 2716 0,'0'0'15,"18"0"-15,-18 18 32,0 17-17,0-17-15,0 35 31,0 0-15,-18-36 0,0-17-16</inkml:trace>
  <inkml:trace contextRef="#ctx0" brushRef="#br0" timeOffset="47308.075">8572 2469 0,'0'0'0,"0"-105"16,0 122 15</inkml:trace>
  <inkml:trace contextRef="#ctx0" brushRef="#br0" timeOffset="47641.425">8961 2593 0,'0'0'0,"0"-18"16,0 1 0,-18 17 15,-17 17-16,17 1-15,-53 35 16,19 35 0,34 0-1,18 0 1,18-35 0,52-17-1,36-36 16,-18-36-15,-70 1-16</inkml:trace>
  <inkml:trace contextRef="#ctx0" brushRef="#br0" timeOffset="49039.393">10072 2822 0,'0'18'47,"-18"-1"-47,18 1 16,0 0-16,0-1 15,0 54 1,0-36 0,0-17 15,0-53-16,0 17 1,-17-53 0,-1-34-1,18 16 1,0 19 0,18 70-1,34 53 1,19 17-1,17 18 1,-53-52 0,-35-54 31,0 0-47,0-52 15,0-36 1,18 36-1,35 52 1,0 36 0,0 34 15,0 37-15,-18-1-1,-35-53-15,0 36 16,0-18-1,0-18 1,0-53 15</inkml:trace>
  <inkml:trace contextRef="#ctx0" brushRef="#br0" timeOffset="49419.781">10707 2787 0,'-18'0'16,"36"0"15,-1 0-15,-17-18-16,18 18 15,17-53 1,-35 18-1,0 0 1,-17 35 0,-19 17-1,1 19 1,18 52 0,17-18-1,35 1 1,-18-36-16,36 1 15,18-19 1,-1-17 15,-34-17-31</inkml:trace>
  <inkml:trace contextRef="#ctx0" brushRef="#br0" timeOffset="49770.291">11271 2258 0,'0'0'0,"-17"0"0,-1 0 31,18 17-15,0 54-1,18 35 1,-1 35 0,-17 0-1,36-18 17,-19-34-17,18-36 1,-17-36-1,0-17 1,-18-17-16</inkml:trace>
  <inkml:trace contextRef="#ctx0" brushRef="#br0" timeOffset="49953.779">11165 2681 0,'0'0'0,"-88"-18"15,18 18 1,70-35 0,53 18 15,35-19-15,35-34-16</inkml:trace>
  <inkml:trace contextRef="#ctx0" brushRef="#br0" timeOffset="50452.978">11448 2240 0,'0'18'32,"0"-1"-32,0 19 15,0 70 1,17 17-1,19-17 1,-19 0 0,1-36-1,-18-35 17,0-52-1,0-36-16,35-35 1,18-18 0,18 35-1,-36 54-15,53 34 16,-17 36 0,-36 35-1,-17 18 1,-18-35-1,-18-1 1,18-34 0,-18-36-1,18-18 17,18-17-32</inkml:trace>
  <inkml:trace contextRef="#ctx0" brushRef="#br0" timeOffset="50818.571">12136 2575 0,'0'0'16,"0"-17"-16,0-1 16,-18 18 15,18 18-31,0 52 15,0 18 1,0 1 0,18-19-1,17-35 17,0-35-17,18-35 1,-53-35-1,0-36 1,0 18 0,-35 35-1,-18 17 1,18 36 0</inkml:trace>
  <inkml:trace contextRef="#ctx0" brushRef="#br0" timeOffset="51435.102">12753 2593 0,'0'0'0,"0"-18"15,0 1 1,-53-1-1,-18 18 1,-17 18 0,18 70-1,52 0 1,18-17 0,53-19-1,18-16 1,17-54-1,-35-35 1,-18-70 0,0-36-1,-35-17 1,0 34 15,0 54-15,0 35-1,0 71 17,18 35-17,-1 35 1,1 18 0,-18-53-16,18 35 15,-18 71 1,0-53-1,0-36 1,17-17 0,1-53 15</inkml:trace>
  <inkml:trace contextRef="#ctx0" brushRef="#br0" timeOffset="51834.286">13194 2540 0,'0'-18'0,"0"36"0,0-53 16,18-18-1,-18 0 1,0 0 0,0 35-1,-36 18 1,1 0-1,17 36 1,18 17 0,0 35-1,36-18 1,-1 1 0,0-1 15,-35-34-16,0-19 1,-35-17 0,-53 0-1,-18 0 1,18-35 0,70 35-16</inkml:trace>
  <inkml:trace contextRef="#ctx0" brushRef="#br0" timeOffset="52615.934">14340 2434 0,'0'0'0,"-17"0"15,-19-35 1,-34 35 15,35 18-31,-1 52 16,36 18 0,18 18-1,70-35 16,18-36-15,-18-53 0,-52-35-1,-54-35 1,-35-18 0,0 53-1,35 1 1,18 34-1</inkml:trace>
  <inkml:trace contextRef="#ctx0" brushRef="#br0" timeOffset="53064.663">14799 2258 0,'0'0'0,"18"-18"16,17-17 0,0-18-1,-35-18 1,0 18 0,-35 53-1,-18 0 1,18 53-1,17 36 1,18-19 0,0 89-1,18 0 1,-1 17 0,-17-35-1,0 0 16,0-70-15,0-36 0,0-70 15,18-18-31</inkml:trace>
  <inkml:trace contextRef="#ctx0" brushRef="#br0" timeOffset="53232.477">14799 2681 0,'0'0'0,"-18"-18"16,124 1 31,-71 17-47,1-18 0,34-35 15</inkml:trace>
  <inkml:trace contextRef="#ctx0" brushRef="#br0" timeOffset="54714.706">15487 2170 0,'18'-18'31,"-18"0"-15,0 36 31,0 0-47,0 34 31,17 19-15,1 35-1,-18 17 1,0-34-1,0-19 1,0-35 0,0-52 15,17-19-15,1-87-1</inkml:trace>
  <inkml:trace contextRef="#ctx0" brushRef="#br0" timeOffset="55245.608">15610 2187 0,'0'0'15,"-17"-35"1,17 0 0,0-1-1,35 1 1,18 35-1,70-18 1,-34 36 0,-54 17-1,-53 18 1,-35-17 0,-35 16-1,18-34 1,34 0-1,54-1 1,35 1 0,0 0 15,17 17-15,1 71-1,-71-53 1,0-18-16,0 36 15,-53-19 1,-18-16 0,1-19-1,-18-17 1,17-35 0,18 0-1,53-18 1,0 35-16</inkml:trace>
  <inkml:trace contextRef="#ctx0" brushRef="#br0" timeOffset="55844.429">16016 2399 0,'18'-18'16,"-36"36"-16,53-36 15,-35 36 1,0 0 0,18-1-16,0 36 15,17 0 1,18-18 0,0-35-1,0-17 1,0-36-1,0-53 1,-36 53 0,1 18-1,-36 35 32,-17 70-31,35 54-1,0-71-15,0 123 16,35-17 0,-17 17-1,-1-52 1,-17-36 0,-35-53-1,-18-35 1,0-35-1,0-53 1,36-18 0,34-18 15,36 1-15,36-18-1,-72 88-15</inkml:trace>
  <inkml:trace contextRef="#ctx0" brushRef="#br0" timeOffset="56326.275">16986 2205 0,'0'-18'31,"-17"18"16,-1 0-47,-17 18 16,-1 35 0,1 0-1,35 0 1,18 35-1,-18-71-15,70 36 16,19-53 0,-19-17-1,1-71 17,-36 17-32</inkml:trace>
  <inkml:trace contextRef="#ctx0" brushRef="#br0" timeOffset="56643.501">17321 1958 0,'0'0'0,"-17"-35"16,-1-1-1,0 19 1,1 17 0,17 35-1,-18 18 1,18 17-1,0 1 1,18 17 0,-1 0-1,1 36 1,0-54 0,-1-17 15,19-53-16,17-35 1,-1 0-16</inkml:trace>
  <inkml:trace contextRef="#ctx0" brushRef="#br0" timeOffset="57125.59">17798 2240 0,'0'0'0,"0"-18"15,17-17 1,-17 18-1,0-1 1,-35 0 0,-36 18-1,-17 18 1,18 17 0,17 18 15,53 0-16,53 0 1,17-18 0,18-35-1,-35-53 1,-35 0 0,-18-35-1,0 53 1,-18 70 15,1 18-15,17 18-1,35 17 1,-17-35 0,-1-53-16,19 17 31,-1-52-16,0 0-15</inkml:trace>
  <inkml:trace contextRef="#ctx0" brushRef="#br0" timeOffset="57475.459">18168 2152 0,'0'0'0,"0"-35"16,0-1-1,0 19 16,-18 17-15,1 17 0,-19 19-1,36-1 1,0 18 0,36 17-1,-1-17 16,-17-17-31,-18-1 16,0 18 0,-18-36-1,-53-17 1,19 0 0,-1-17-1,35-18-15</inkml:trace>
  <inkml:trace contextRef="#ctx0" brushRef="#br0" timeOffset="57823.959">18486 2117 0,'0'0'0,"0"-36"16,0 19 30,-18 17-30,0 0 0,-17 17-1,17 19 1,18-19-16,0 19 16,18 16-1,17 19 1,-17-18-1,0 0 1,-18-18 0,-71-17-1,-17-18 1,35-18 0</inkml:trace>
  <inkml:trace contextRef="#ctx0" brushRef="#br0" timeOffset="58041.86">19173 2417 0,'0'0'16,"18"0"-16,35 0 15,-35 0-15,-1 0 16,1 0-1,-36 70 1,-52 36 0,-36-53-1</inkml:trace>
  <inkml:trace contextRef="#ctx0" brushRef="#br0" timeOffset="59573.005">1023 4145 0,'-18'0'32,"18"18"-17,0-1 1,0 36 0,0 18-1,0 17 1,0 0-1,-35-17 1,17-18 0,-17 0-1,35-71 17,0 0-32</inkml:trace>
  <inkml:trace contextRef="#ctx0" brushRef="#br0" timeOffset="60120.627">988 4127 0,'0'0'0,"0"-17"16,17-36 0,36 18-1,0-1 1,35 36-1,-52 0 1,-1 53 0,-35 0-1,-18 35 1,-52-17 0,17-18-1,35-35 1,54-18-1,34 0 1,1 0 0,-18 17 15,-1 36-15,-52 0-1,0 0 1,-35 0-1,-18 0 1,-17-36 0,-18-17-1,-1 0 1,19-35 0,52 17-1,53-34 1,-17 34-1</inkml:trace>
  <inkml:trace contextRef="#ctx0" brushRef="#br0" timeOffset="60735.901">1570 4374 0,'0'-17'31,"0"34"-15,0 1-1,17 17 1,19 18 0,17-35-1,17-18 1,-34 0-1,16-35 1,1-18 0,-35 35-16,17-52 15,-17 34 17,-53 72-1,-1 34-16,36-35-15,0 18 16,0 88 0,36 18-1,-19 35 1,-17-17 0,-35-36-1,-71-71 1,0-70-1,18-70 1,18-36 0,70-71-1,35 1 17,53 35-17,36 0 1,-72 106-16</inkml:trace>
  <inkml:trace contextRef="#ctx0" brushRef="#br0" timeOffset="61519.443">3298 4322 0,'-17'0'46,"17"17"-30,-18 1 0,18-1-16,0 19 15,0 17 17,0-18-17,-17 0 1,-1-35 15,0-17-31</inkml:trace>
  <inkml:trace contextRef="#ctx0" brushRef="#br0" timeOffset="61667.537">3228 4180 0,'0'-35'0,"0"70"0,0-123 15,0 35 1,35 36 15,18 34-15,-18-17-1</inkml:trace>
  <inkml:trace contextRef="#ctx0" brushRef="#br0" timeOffset="62033.758">3792 4163 0,'0'0'0,"36"0"16,-54 0 31,0 0-47,1 17 16,-36 19-1,35-19-15,18 19 16,0 34-1,53-17 1,18-18 0,-18 1-1,-53-19 1,-53 1 15,-18 0-15,-35-18-1,18 0 1,35 0 0,35-36-16</inkml:trace>
  <inkml:trace contextRef="#ctx0" brushRef="#br0" timeOffset="62633.893">5468 4269 0,'0'0'0,"0"-36"31,-18 19-15,-35-1-1,-35 18 1,71 0-16,-36 0 15,-35 71 1,70-18 0,71 17-1,35-35 1,18-35 0,-71 0 15,36-70-16,-71-1 1,0 18 0,0 36-1,-18 34 1,18 36 0,18 35-1,17-35 1,18 0-1,0-53 1</inkml:trace>
  <inkml:trace contextRef="#ctx0" brushRef="#br0" timeOffset="62949.544">5803 4463 0,'0'0'0,"0"-18"16,-17 0-1,17 1 1,-18-1 0,18-35-1,0 18-15,0-36 16,53 18 0,17 18-1,19 35 1,-1 35-1,-35 54 1,-53-19 0,0-35-1,-18 18 1,0-53 0</inkml:trace>
  <inkml:trace contextRef="#ctx0" brushRef="#br0" timeOffset="63765.687">7514 4163 0,'0'0'0,"18"0"31,-18-18-15,0 0-1,-53 18 1,-18 0 0,1 18-1,-1 17 1,54 36-1,17-53 1,17 35 0,54-18-1,17-35 1,-35-18 0,-18-17-1,-17-53 1,-18 35-1,0 35 1,0 36 0,0 35-1,0 17 1,17-17 0,19-35-1,17-1 1,-18-52-1,-17 18 1</inkml:trace>
  <inkml:trace contextRef="#ctx0" brushRef="#br0" timeOffset="64296.839">8008 3616 0,'0'0'0,"-18"-18"0,-17-17 16,17 35 15,18 18-31,0 35 16,0 52 0,0 54-1,0-18 1,18-17-1,-18-18 17,0-71-32,0 18 15,0-36 1,-18-34 0,18-18-1,0-54 1,36 1-1,52 18 1,18 34 0,-18 72-1,-17 34 1,-54 1 0,-34-18-1,-72 0 1,-69-36-1,52 1 17,53-36-17,53 1-15</inkml:trace>
  <inkml:trace contextRef="#ctx0" brushRef="#br0" timeOffset="64764.352">8625 4004 0,'0'0'0,"18"-18"0,17 1 15,-17-19 1,-18 19-1,0-1 17,0 1-32,-35 17 31,-18 17-15,53 1-16,-36 35 15,36 0 1,36 17-1,17 1 1,-18-18 0,-35 0-1,-18-18 1,-35-17 0,-35-18-1,18 0 1,17-18-1,53 0 1</inkml:trace>
  <inkml:trace contextRef="#ctx0" brushRef="#br0" timeOffset="65212.767">8925 3545 0,'0'-17'16,"18"-1"-1,-18 36 16,18 17-15,-18 36 0,0 34 15,0 37-15,-18-19-1,18 36 1,0-71-1,0-35 1,18-18 0,17-35-1,0-17 1,0-36 0,1 0-1</inkml:trace>
  <inkml:trace contextRef="#ctx0" brushRef="#br0" timeOffset="65395.667">8925 4004 0,'0'0'0,"-17"0"16,17-18 15,17 18-15,54 0-1,-54 0-15,36-17 16,-17-1-16</inkml:trace>
  <inkml:trace contextRef="#ctx0" brushRef="#br0" timeOffset="65811.596">9331 4022 0,'18'17'32,"-18"1"-32,17 0 15,-17-1 1,0 36-1,0 18 1,0-18 0,0-36-1,0 1 1,18-36 0,-18 1-1,18-54 1,34 0-1,-16-17 1,-1 18 0,-35 34-1,18 36 1</inkml:trace>
  <inkml:trace contextRef="#ctx0" brushRef="#br0" timeOffset="66312.251">9895 3969 0,'0'0'16,"0"-36"-1,0 19 1,0-18-1,-17 35 1,-1 0-16,-52 17 16,-1 36 15,18 35-15,53 0-1,35-35 1,18 0-1,35-53 1,-35-17 0,-17-54-1,-19 1 1,-17 17 0,0 17-1,0 54 1,0 35-1,0 17 1,18-17 0,17-17-1,1-36 1</inkml:trace>
  <inkml:trace contextRef="#ctx0" brushRef="#br0" timeOffset="66644.475">10407 3916 0,'0'0'0,"0"-71"32,0 54-32,-18 17 15,-17 0 1,-18 35-1,18 18 1,17-18-16,1 18 16,17 53-1,0-36 17,52-34-17,19-19 1,-18-17-1,0-35 1,-36 0-16</inkml:trace>
  <inkml:trace contextRef="#ctx0" brushRef="#br0" timeOffset="67009.663">10601 3545 0,'0'0'0,"0"-35"15,-18 17 1,18 36 31,0 35-47,0 53 16,-17-36 15,17-34-31,-18 87 15,18-17 1,-18-18 0,18 0-1,0-35 1,18 0 0,17-53-1,18 0 1,0-53-1,-18-35 1</inkml:trace>
  <inkml:trace contextRef="#ctx0" brushRef="#br0" timeOffset="67176.103">10530 3863 0,'0'0'0,"53"-18"31,-17 1-15,34-19-1,-35 1-15</inkml:trace>
  <inkml:trace contextRef="#ctx0" brushRef="#br0" timeOffset="67793.531">11765 3863 0,'-18'0'47,"1"0"-31,-1 0-1,-70 0 1,0 35 0,53-17-16,-1 17 15,1 36 1,53 34 0,52-52-1,36-17 1,17-36-1,-17-18 1,-35-35 0,-36-35-16</inkml:trace>
  <inkml:trace contextRef="#ctx0" brushRef="#br0" timeOffset="68092.105">12100 3475 0,'0'0'0,"0"-53"15,0 18 1,0 17 0,-17 36 15,17 17-15,-18 53-1,18 18 1,0 35-1,0-106-15,0 89 16,0-18 0,18-36-1,-18-17 1,17-53 0,19-18-1</inkml:trace>
  <inkml:trace contextRef="#ctx0" brushRef="#br0" timeOffset="68590.465">12559 3739 0,'0'-70'31,"0"52"-31,-18 1 15,-17-1 1,-18 18 0,0 18-1,18-1-15,0 71 16,17 1 0,18-1-1,53-18 16,17-34-15,1-54 0,-36-53-1,-17-17 1,0 18 0,-18 52-1,-18 36 1,18 35-1,-18 17 1,18 36 0,18-53-1,0-35 1,34-36 0,-52 0-16</inkml:trace>
  <inkml:trace contextRef="#ctx0" brushRef="#br0" timeOffset="68940.332">12929 3739 0,'18'-35'0,"-36"70"0,36-105 15,0 17 1,-18 35 0,-18 18 15,-17 0-16,-1 53 1,19 0 0,17 18-1,0-1 1,35 1 0,-17-18-1,-18-18 1,-18-17-1,-35 17 17,-17-35-17,-1 0 1,36-18-16</inkml:trace>
  <inkml:trace contextRef="#ctx0" brushRef="#br0" timeOffset="69306.504">13229 3704 0,'0'0'0,"18"-35"0,35-18 16,-36 0 0,-17 18-1,0 17 1,-17 36 31,-1 17-32,0 36 1,36-1 0,17 18-1,-17-52-15,17 17 16,-35 17-1,-35-17 1,-53-53 0,0 0-1,52 0-15</inkml:trace>
  <inkml:trace contextRef="#ctx0" brushRef="#br0" timeOffset="69622.01">13723 3828 0,'0'0'0,"0"17"16,0 1 0,0 0-1,0-36 48,18 0-63,-18 1 0,0-1 15</inkml:trace>
  <inkml:trace contextRef="#ctx0" brushRef="#br0" timeOffset="77245.042">317 5786 0,'0'-18'32,"0"0"-1,-17 18 31,17 18-62,0 0 16,0 17-16,0 0 16,0 36-1,0 87 1,0-52-1,35-18 1,0-52 0,18-54-1,36-70 1,-54-18 0,0 18-1,-35 35 1,0 35-1,-18 54 1,18 16 0,36 54-1,-1-53 1,18 0 15,35-53-15,-17-17-1,-18-36 1,-18-71 0,-35 18-1,-35 0 1,-18 36 0,0 52-1,0 36 1,53 0-1</inkml:trace>
  <inkml:trace contextRef="#ctx0" brushRef="#br0" timeOffset="77775.897">1129 5680 0,'0'0'15,"0"-18"-15,0-35 16,0 36 0,0 52 15,0-18-15,0 19-16,18 52 15,-18 35 1,0 1-1,0-36 1,0-17 0,17-54-1,-17-52 17,18-36-17,17-34 1,18 16-1,-18 54 1,18 35 0,-18 53-1,1 35 1,-36-17 0,0-18-1,0-18 1,0-17-1,0-54 1,17 19 0</inkml:trace>
  <inkml:trace contextRef="#ctx0" brushRef="#br0" timeOffset="78325.507">1535 5874 0,'0'0'0,"0"-36"31,-18 54 0,18 0-31,0-1 16,18 36-1,34-17 1,1-19 0,36-34-1,-54-36 1,0-18-1,-17 1 1,-18 34 0,-18 36 15,1 53-15,-1-35-16,18 88 31,0 35-16,35 35 1,0 1 0,-17-19-1,-18 1 1,-35-106 0,-18-53-1,-35 0 1,-1-53-1,19-35 1,17-18 0,35-53-1,71 36 1,88-1 0</inkml:trace>
  <inkml:trace contextRef="#ctx0" brushRef="#br0" timeOffset="78774.322">2187 5733 0,'-17'-18'16,"-1"0"-16,0 1 16,18-19-1,18-16 16,35 34-31,17 36 32,-17 17-17,-35 35 1,-18 1 0,-18-53-16,1 17 15,-19 18 1,19-18-1,-1 18 1,18-18-16</inkml:trace>
  <inkml:trace contextRef="#ctx0" brushRef="#br0" timeOffset="78924.416">2258 6121 0,'35'53'0,"-70"-106"0,105 159 16,-34-71-1,-19 0 1,1-35 15,-18-18 0,0 1-31</inkml:trace>
  <inkml:trace contextRef="#ctx0" brushRef="#br0" timeOffset="79524.04">229 6967 0,'0'0'0,"-17"18"16,-19-18 0,19 0-1,-19 18 1,19-18 0,34 0-1,19 0-15,140-18 16,89-17 15,52-1-15,-35 1-1,-105 18 1,-89 17 0,-70-18-1,-18 0 32,0 1-47,0-1 16</inkml:trace>
  <inkml:trace contextRef="#ctx0" brushRef="#br0" timeOffset="82355.275">670 7497 0,'0'0'0,"0"-18"0,0 36 109,0-1-109,0 1 16,0 17-16,0 71 16,0 0-1,-17-18 1,17-35 0,-36-18-1,-17-53 1</inkml:trace>
  <inkml:trace contextRef="#ctx0" brushRef="#br0" timeOffset="82534.566">300 7532 0,'0'0'0,"0"-53"0,0 18 0,17-89 31,54 54-15,35 52-1,17 36 1,-52 34 0,-53-34-16</inkml:trace>
  <inkml:trace contextRef="#ctx0" brushRef="#br0" timeOffset="82700.693">300 7955 0,'-18'35'0,"36"-70"0,-53 123 15,35-70-15,17 0 16,54-18 0,35 0-1,17-36 1,-88 19 0</inkml:trace>
  <inkml:trace contextRef="#ctx0" brushRef="#br0" timeOffset="83050.167">1005 7990 0,'0'0'0,"0"18"16,0-36 31,-17 18-47,17-35 15,0 17-15,0-70 16,35 0 0,36 18-1,-1 70 1,18 70 15,-35 1-15,-53-18-1,0-1 1,0-16 0,0-54-1</inkml:trace>
  <inkml:trace contextRef="#ctx0" brushRef="#br0" timeOffset="83750.615">1640 7620 0,'0'0'15,"-17"-18"16,-1 36-15,0 17 0,-17 36-1,35-1 1,18 19 0,52-54-1,36-18 1,-18-17-1,-17-52 1,-53-37 0,-36-16-1,-53 16 1,36 72-16,-35-1 16,17 36 15,53 17-16,0 0-15</inkml:trace>
  <inkml:trace contextRef="#ctx0" brushRef="#br0" timeOffset="84065.597">2099 7638 0,'0'0'0,"35"0"15,1 0 1,-19 35-1,18 18 1,-35-36-16,18 54 16,-18-18-1,0-18 1,0-52 31,0-19-47,0-34 31,0 34-31,35-69 16,1 34-1,17 18 1,-36 53 0</inkml:trace>
  <inkml:trace contextRef="#ctx0" brushRef="#br0" timeOffset="84600.007">2716 7585 0,'0'-18'0,"0"36"0,18-54 16,-18 19-16,0-1 15,-35 1 16,-1 17-15,-34 35 0,17 18-1,18 17 1,52 18 0,54-35-1,-1-53 1,1-17-1,-36-54 1,-17-52 0,-18-36-1,0-17 1,0 70 0,0 88-1,-18 53 1,18 54 15,0 34-15,18 18-1,17-17 1,-17-19 0,-18-52-1,17-53 1</inkml:trace>
  <inkml:trace contextRef="#ctx0" brushRef="#br0" timeOffset="84947.831">3052 7602 0,'-18'0'31,"36"0"-15,17-17-1,0-19 17,-17 1-17,-1-18 1,-34 0 0,-1 36-16,-35 17 15,18 53 1,17 35-1,18 0 1,18-17 0,35-19-1,0-34 1,-18-18-16</inkml:trace>
  <inkml:trace contextRef="#ctx0" brushRef="#br0" timeOffset="85230.551">3545 7461 0,'18'-17'0,"-36"34"0,36-52 16,17 17-1,-17 89 1,-18 17 0,18 0-1,-18-35 1,0-18-1,0-70 17,0 18-32,0-54 15,0 0 1,17-52 0,36 17-1,18 18 1</inkml:trace>
  <inkml:trace contextRef="#ctx0" brushRef="#br0" timeOffset="85713.392">4745 6897 0,'0'0'0,"0"-35"15,0 17 1,0 36 31,0 17-32,17 35 1,-17 54 0,0-89-16,-17 106 15,-1-17 1,18-18-1,18-36 1,35-35 0,17-35-1,19-35 1,-19-35 0,-17-19-1</inkml:trace>
  <inkml:trace contextRef="#ctx0" brushRef="#br0" timeOffset="85896.413">4833 7232 0,'0'0'0,"-18"0"16,-52 0 0,52 0-1,18-18 1,35 1-1,124-19 1,-106 19-16</inkml:trace>
  <inkml:trace contextRef="#ctx0" brushRef="#br0" timeOffset="86195.877">5221 7073 0,'-18'0'31,"1"18"-15,-1-1-16,-35 72 15,53-1 1,18-18 0,35-17 15,35-53-15,18-35-1,-71-53 1,-35-36-1,-18 71 1,-34-17 0,-54 52-1,53 18 1,-18 0-16</inkml:trace>
  <inkml:trace contextRef="#ctx0" brushRef="#br0" timeOffset="86878.54">6473 6791 0,'0'18'0,"0"-36"0,0-17 0,0 17 15,0-17 1,0-1 0,-17 36-1,17 18 1,0 0 0,0-1-16,0 54 15,17 35 1,-17 17-1,0 1 1,-17-18 0,17-36-1,0-17 17,35-53-17,53 0 1,0-53-1,18-17-15</inkml:trace>
  <inkml:trace contextRef="#ctx0" brushRef="#br0" timeOffset="87245.505">6967 7003 0,'0'0'0,"-17"0"0,-1 0 15,0 0-15,-17 17 16,-18 36 0,18 35 15,35 1-15,53-19-1,17-52 1,1-18-1,-36-53 1,-35-18 0,0-17-1,-17 35 1,-19-17 0,1 70-1,0 17 1</inkml:trace>
  <inkml:trace contextRef="#ctx0" brushRef="#br0" timeOffset="87576.773">7355 6967 0,'0'0'0,"0"-17"32,-17 17-17,-1 0 1,18 17-16,-53 19 16,0 17-1,36 17 1,17 18-1,17-17 1,36-36 0,35-17-1,-17-71 17,-53 35-32</inkml:trace>
  <inkml:trace contextRef="#ctx0" brushRef="#br0" timeOffset="88009.497">7902 6932 0,'0'0'0,"-35"-35"15,17 35 1,1 0 0,-36 0-1,-18 17 1,-17 54-1,70 0 1,18-19 0,18-16-1,53-1 1,-1-53 15,18-52-15,-70-1-1,-18 1 1,0 34 0,0 107 15,0-36-15,0 36-1,35-18 1,0-36-1,-17-17-15</inkml:trace>
  <inkml:trace contextRef="#ctx0" brushRef="#br0" timeOffset="88375.395">8378 6544 0,'0'0'0,"-17"-18"16,-1 18-1,1 18 1,17 35 0,0 17-1,0 19 1,0 17-1,0-18 1,0 0 0,0-18-1,17-17 1,54-53 0,17-17 15,18-71-16,-71 52-15</inkml:trace>
  <inkml:trace contextRef="#ctx0" brushRef="#br0" timeOffset="88542.06">8343 6844 0,'0'0'0,"-17"0"0,-19 0 16,19 0-1,34 0 1,71-18 0,18 1-1</inkml:trace>
  <inkml:trace contextRef="#ctx0" brushRef="#br0" timeOffset="88891.658">8749 6862 0,'88'0'31,"-70"0"-15,35-53-1,-53 35-15,17 0 16,-17-35-1,-35 36 1,0 34 0,-53 72-1,35-19 1,53 1 0,17-1-1,54-34 16,52-36-15,36-36-16</inkml:trace>
  <inkml:trace contextRef="#ctx0" brushRef="#br0" timeOffset="89573.767">10301 6809 0,'0'0'15,"18"-18"-15,-1-17 16,-17 17 0,-53 0-1,-17 18 1,-1 36 0,1 17-1,52 17 1,36-17 15,70-18-15,-53-17-16,53-18 15,-35-18 1,-17-52 0,-19-1-1,-17 36 1,0 17-1,0 36 1,36 53 0,-1-1-1,18-17 1,-36-35 0</inkml:trace>
  <inkml:trace contextRef="#ctx0" brushRef="#br0" timeOffset="89841.683">10619 7003 0,'0'0'0,"0"-18"16,0-17-1,0-36 1,17-17 0,19-18-1,16 53 1,-34 53-16,106 18 15,-19 52 1,-34 1 0,-71 17-1,0-17 1,-71-18 0,18-53-1</inkml:trace>
  <inkml:trace contextRef="#ctx0" brushRef="#br0" timeOffset="90439.622">12100 6703 0,'0'17'0,"0"-34"0,-17 52 16,34-35 31,19 0-31,16-18-1,-16-35 1,-36 1-1,0 16 1,-18 19 0,-35 52-1,0 18 1,53 35 0,0-70-16,0 35 15,53 52 1,18-69-1,17-19 17,-18-17-17,-17-35 1,0-35 0</inkml:trace>
  <inkml:trace contextRef="#ctx0" brushRef="#br0" timeOffset="90722.202">12629 6332 0,'0'0'0,"0"-35"16,-17 17-1,17 1 1,-18 17-16,-17 70 16,17 19-1,1 16 1,17 19-1,0-54 17,0 36-17,17-18 1,1-52 0,17-36-1,0-36 1</inkml:trace>
  <inkml:trace contextRef="#ctx0" brushRef="#br0" timeOffset="91053.974">12788 6756 0,'0'0'0,"0"17"31,18-17-15,-1 0-1,1 0-15,35-35 16,0 0 0,-35-18 15,-18 0-15,-18 35-1,-17 18 1,17 18-16,-17 35 15,17 17 1,36-17 0,17 0-1,18-17 1</inkml:trace>
  <inkml:trace contextRef="#ctx0" brushRef="#br0" timeOffset="91574.569">13141 6879 0,'0'-17'31,"0"-1"-31,0 0 16,0 1 0,0-1-16,18-35 15,17-18 1,18 1-1,17 35 1,1 70 0,-36 35-1,-35 1 1,0-18 0,0-18-1,0-52 16,0-36-15,35-36 0,1 1-1,17 18 17,0 70-17,-1 53 1,-52-36-16,0 71 15,0-17 1,-17 0 0,-1-36-1,36-53 17</inkml:trace>
  <inkml:trace contextRef="#ctx0" brushRef="#br0" timeOffset="91921.318">13917 6650 0,'18'0'31,"17"0"-15,0-18-1,1-17 1,-19-18 0,-17 18-1,-17 17 1,-1 18-16,-35 0 16,0 71-1,35-1 1,18 18-1,36-35 1,17-17 0,0-36-1</inkml:trace>
  <inkml:trace contextRef="#ctx0" brushRef="#br0" timeOffset="92269.295">14323 6773 0,'0'-17'16,"0"-1"0,0 0-1,0 1 1,0-36 0,0 0-1,53-18 1,35 36-1,18 35 1,-36 53 0,-34 35-1,-36-17 1,-18 17 15,0-70-31,-17 35 16,0-36-1,35-34 1</inkml:trace>
  <inkml:trace contextRef="#ctx0" brushRef="#br0" timeOffset="92585.59">14922 6174 0,'0'0'0,"0"-36"0,0 1 16,0 53 15,0 52 0,0 71-15,0 0-1,0 1 1,0-37 0,0-69-16,0 34 15,0-52 1,0-36 0</inkml:trace>
  <inkml:trace contextRef="#ctx0" brushRef="#br0" timeOffset="92736.017">14905 6597 0,'17'0'31,"1"0"-31,70 0 16,1-18 15,-54 1-31</inkml:trace>
  <inkml:trace contextRef="#ctx0" brushRef="#br0" timeOffset="93434.391">16157 6456 0,'0'0'0,"0"-18"0,0 1 15,-17 17 1,-36 0 0,-18 17 15,-17 36-16,70-18-15,-17 36 16,53-1 0,70-17-1,35-35 1,-35-18 0,-35-53-1,-35-88 1,-36 18-1,-17 52 1,17 53 0,18 36-1,53 17 1</inkml:trace>
  <inkml:trace contextRef="#ctx0" brushRef="#br0" timeOffset="93751.592">16422 6667 0,'0'18'16,"0"-36"0,0 54-16,0-54 15,0-35 1,0 18 0,0-89-1,35 19 1,36 16-1,17 72 1,0 70 0,-35 53-1,-18-18 1,-52 18 0,-19-54 15,1-34-16,0-36-15</inkml:trace>
  <inkml:trace contextRef="#ctx0" brushRef="#br0" timeOffset="94516.789">17709 6368 0,'0'0'0,"-17"0"15,-18 17 1,-18 36 0,35 18-1,18 17 1,35-35 0,53-36-1,-17-17 16,0-52-15,-1-19 0,-17 0-1,-53 54 1,0 34 0,18 19-1,17 17 1,18-18-1,17-17 1,-17-36 0,-35 18-16,0-53 15,-1-18 1,-17-17 0,-17 0-1,-19 53 16,19 35-15</inkml:trace>
  <inkml:trace contextRef="#ctx0" brushRef="#br0" timeOffset="94865.866">18380 6385 0,'0'0'0,"0"18"16,17-18-1,1 0 1,17 0 0,1-35-1,-19-18 1,-17-18 0,0 18-1,0 36-15,-35 17 31,0 53-15,17 35 0,18 18-1,35-36 1,36 18 0,-1-70-1,1-18 1,35-35-1</inkml:trace>
  <inkml:trace contextRef="#ctx0" brushRef="#br0" timeOffset="95414.442">18979 5680 0,'0'0'0,"-17"-18"16,-18 18 0,-1 0-1,19 53 1,17 53 0,17 53-1,1-1 1,-18-17-1,0-35 1,0-53 0,0-18-1,18-35 1,-1-52 0,18-37-1,54-69 16,-19 69-15,1 54 0,-18 88-1,-18 35 1,-35 36 0,-53-36-1,-18-35 1,-34-18-1,16-35 1,72-18 0,34-34-1</inkml:trace>
  <inkml:trace contextRef="#ctx0" brushRef="#br0" timeOffset="95881.301">19879 6085 0,'0'0'0,"0"-35"15,-18 0 1,1 0-1,-1 35 1,0 17 0,1 54-1,-1 52 1,18 36 0,0 17-1,0 18 1,0-17-1,0-54 17,0-35-17,-17-52 1,-19-54 0,19-35-1,-1-17 1,18-89-1,18 53-15</inkml:trace>
  <inkml:trace contextRef="#ctx0" brushRef="#br0" timeOffset="96130.594">19879 6068 0,'0'0'0,"0"-18"0,18 0 0,17 18 16,53 36 15,-17 17-31,-18 0 31,-36 17-15,-87 18 0,-1-35-1,1-35 1,17-18-1,35 0-15</inkml:trace>
  <inkml:trace contextRef="#ctx0" brushRef="#br0" timeOffset="96563.44">20373 6156 0,'18'-18'0,"-36"36"0,36-53 0,-18-1 15,-18 19 1,-53 52 15,1 18-15,17 18 0,53-19-1,35 19 1,53-53-1,-35-18 1,-17-53 0,-1-35-1,-18 17 1,1 53 0,-18 36-1,0 70 1,18-17-1,17-1 1,36-34 15,-1-36-15,-35-18-16</inkml:trace>
  <inkml:trace contextRef="#ctx0" brushRef="#br0" timeOffset="97094.876">21008 6121 0,'0'-18'0,"0"36"0,0-54 0,0 1 16,-35 0-1,-36 35 1,-17 35 0,53 18-1,35 0 1,53-18-1,17-35 1,-17 0 0,-18-53 15,-17 18-15,-18 17-1,-18 36 1,-17 70-1,0 53 1,35 18 0,0 53-1,0-53 1,0-54 0,-18-34-1,-35-36 1,0-52-1,-35-54 1,53-17 0,52-18 15,54-18-15,70-34-1,-106 105-15</inkml:trace>
  <inkml:trace contextRef="#ctx0" brushRef="#br0" timeOffset="97445.467">21361 6068 0,'17'0'15,"1"0"1,17-36-1,1 1 1,-19-18 0,-17 18-1,-17 17 17,-36 18-17,-18 89 1,0 16-1,54 19 1,34-36 0,54-35-1,-53-35-15,88-1 16,-1-34 0</inkml:trace>
  <inkml:trace contextRef="#ctx0" brushRef="#br0" timeOffset="116598.796">670 8872 0,'0'-17'31,"-17"17"-15,17-18-1,-18 18 1,18 18 0,0-1-1,0 1-15,-18 17 16,18 89 0,0-54-1,0-34 1,0 69-16,0-16 31,0-36-15,0-36-1,0-52 17,18-71-17,-18 0 1</inkml:trace>
  <inkml:trace contextRef="#ctx0" brushRef="#br0" timeOffset="116930.281">212 8890 0,'0'0'0,"-18"0"0,18-18 47,88-17-31,36-18 0,70 0-1,-141 36-15,52-19 16,1 19-1,-88 17 1,-36 17 15,-35 1-15</inkml:trace>
  <inkml:trace contextRef="#ctx0" brushRef="#br0" timeOffset="117628.348">1005 9049 0,'-17'0'31,"17"17"0,0 1-15,0 0-16,0 17 16,17 18-1,36-18 1,18-35-1,-1 0 1,-17-53 0,-53 36-1,18-54 1,-18 0 0,-18 36-1,1 18 1,-1 69-1,0 19 1,18 88 0,18-36-1,17 18 1,-17 0 0,-18-35-1,0-35 1,-35-54-1,-36-17 17,18-70-32,-17-36 31,17 0-15,35-17-1,36 70 1,52-18-1,1 18-15</inkml:trace>
  <inkml:trace contextRef="#ctx0" brushRef="#br0" timeOffset="117962.207">1411 9031 0,'0'0'0,"0"-35"15,0 52 32,0 1-31,0 17 0,18 71-1,-18 0 1,17 18-1,1-1 1,0-52 0,-18-19-1,0-87 1,0-35 0,0 34-16</inkml:trace>
  <inkml:trace contextRef="#ctx0" brushRef="#br0" timeOffset="118228.397">1411 8996 0,'0'-35'0,"0"70"0,-18-88 15,54 53 1,34 0 15,-34 0-31,16 35 16,37 36-1,-72-18 1,-34 17 0,-54-17-1,1-18 1,17-17 0,17-18-1</inkml:trace>
  <inkml:trace contextRef="#ctx0" brushRef="#br0" timeOffset="118627.567">1834 9031 0,'18'0'16,"-18"18"-16,35-18 15,1 0 1,-1-18 0,0 0-1,-17 1-15,-18-36 16,0 18 0,-35 35-1,-18 17 1,0 19-1,35 16 1,18 19 0,53 17-1,0-35 17,0 0-17,35-53 1,-35-18-1,0-17-15</inkml:trace>
  <inkml:trace contextRef="#ctx0" brushRef="#br0" timeOffset="118927.279">2364 8978 0,'0'-35'16,"0"88"-16,0-71 0,0-35 0,0 18 16,-18 35 15,0 18-16,1 17 1,17 18 0,35 17-1,18 1 1,-18-18 15,-17 0-15,-36-36-1,1 1-15,-54-18 16,0 18 0,36-36-1,35 0-15</inkml:trace>
  <inkml:trace contextRef="#ctx0" brushRef="#br0" timeOffset="119360.48">3881 8802 0,'0'0'0,"-53"17"31,17 19-15,-52 52-1,53-35 1,17 17 0,36 1-1,52-36 1,19-17-1,-72-18-15,36-35 16,-35 17-16,-1-70 16,-17-18-1,-52 0 1,-1 36 15,0 52-15</inkml:trace>
  <inkml:trace contextRef="#ctx0" brushRef="#br0" timeOffset="119775.79">4269 8608 0,'0'0'0,"17"0"16,1-36-1,0 1 1,-18 0 0,0-18-1,-18 18 1,0 17 15,-17 18-15,17 18-1,18 105 1,18 36 0,0-36-1,-18 36 1,0-35 0,0-19-1,-18-52 1,0-35-1,1-36 1,17-35 0</inkml:trace>
  <inkml:trace contextRef="#ctx0" brushRef="#br0" timeOffset="119942.424">4216 8908 0,'0'0'15,"17"-18"1,1 18-16,17-18 16,36-17-1,-1 17 1,-34-17 0</inkml:trace>
  <inkml:trace contextRef="#ctx0" brushRef="#br0" timeOffset="123870.254">5433 8502 0,'0'0'16,"0"-18"-16,0 1 16,0-19-1,0 54 32,0 0-31,0 35-16,0 52 15,-18 19 17,-17-1-17,35-17 1,0-18-1,0-52 1,0-19 0,17-17-1,1 0 1,17-17 0,36-1-1,-53 0-15,52-17 16,1-35-1</inkml:trace>
  <inkml:trace contextRef="#ctx0" brushRef="#br0" timeOffset="124236.339">5803 8802 0,'0'0'0,"0"-18"16,-17 18-1,-19 0 1,19 53 0,-1 0-1,18 18 1,18-1 0,17-52-1,0-18 1,0-18-1,-35 0-15,18-34 16,-18-54 0,-35 18-1,0 52 17,17 36-17,0 36 1,18-19-16</inkml:trace>
  <inkml:trace contextRef="#ctx0" brushRef="#br0" timeOffset="124534.432">6103 8749 0,'0'0'15,"18"-18"-15,-18-17 16,-18 35-1,0 0 1,-35 35 0,18 36-1,0-1 17,35 36-17,18-53 1,34-18-1,37-35 1,-1-17 0,-35-36-16</inkml:trace>
  <inkml:trace contextRef="#ctx0" brushRef="#br0" timeOffset="125018.558">6544 8696 0,'0'-18'16,"0"1"-1,-18 17 1,1 0-16,-36 0 16,-18 17 15,1 19-16,-18 34 1,70-35-16,0 36 16,36 0-1,35-36 1,17-18 0,1-34-1,-18-36 1,-18-35-1,-17-18 1,-18 71 0,-18 105 15,18 18-15,0-70-1,18 35 1,17 0-1,0-36 1,1-34 0</inkml:trace>
  <inkml:trace contextRef="#ctx0" brushRef="#br0" timeOffset="125399.986">6932 8237 0,'0'0'0,"0"-35"16,-18 35-1,18 18 32,0 17-47,-17 36 31,17 52-15,0 18 0,0 0-1,0-105-15,0 69 16,0-16 0,35-37-1,0-34 1,18-36-1,-17-17 1,-19-53 0</inkml:trace>
  <inkml:trace contextRef="#ctx0" brushRef="#br0" timeOffset="125583.318">6897 8643 0,'0'0'0,"-18"0"15,-17 18 1,17-1 0,36-17-1,35 0 1,35-35 0,-35 17-16</inkml:trace>
  <inkml:trace contextRef="#ctx0" brushRef="#br0" timeOffset="125932.899">7302 8520 0,'0'-18'15,"-17"36"17,17-1-32,-53 54 15,53 17 16,-18 0-15,54-17 0,-1-18-1,18-53 1,-18-18 0,-17-35-1,-18-53 1,0-17-1,-36 17 1,1 88 0,0 18-1,17 18-15,18 0 16</inkml:trace>
  <inkml:trace contextRef="#ctx0" brushRef="#br0" timeOffset="126298.817">7479 8590 0,'0'0'0,"18"0"31,-1 18-15,1 52-1,-1 19 1,1-1 0,0-35-1,-18-36 1,0-34 0,0-19-1,0 19-15,0-107 31,17-17-15,1 53 0,0 35-1,-1 35 1</inkml:trace>
  <inkml:trace contextRef="#ctx0" brushRef="#br0" timeOffset="127064.765">8026 8537 0,'35'-35'32,"-17"35"-32,-18-18 15,0-17 1,0 17 0,-36 18-1,-70 18 1,36 35-1,35 0 1,35-18 0,35 36-1,53-1 1,18 1 0,-18-1-1,-70-34 1,-53-19-1,-54 1 17,-69 0-17,-1-36 1,124 18-16</inkml:trace>
  <inkml:trace contextRef="#ctx0" brushRef="#br0" timeOffset="128577.467">529 9790 0,'-17'0'16,"17"17"15,17-17-16,54 0 1,70 0 0,-88 0-16,176 0 15,18 0 1,-53 0 0,71-17-1,-124 17 1,-71 0-1,-17 0 1,-18 0 0,-17 0 15,0-18-15</inkml:trace>
  <inkml:trace contextRef="#ctx0" brushRef="#br0" timeOffset="129144.631">3916 9631 0,'0'0'0,"-53"0"16,0 0-1,18 0 1,35-18 31,17 18-47,19 0 0,105-17 31,17-19-15,1 19-1,-53-1 1,-18 0-1,-70 1 1</inkml:trace>
  <inkml:trace contextRef="#ctx0" brushRef="#br0" timeOffset="129843.797">6085 9490 0,'0'0'0,"-70"0"15,17 0 1,0 0 0,35 0-1,36 0 32,17 0-31,106 0-1,159-18 1,124 18 0,-142 0-1,-141 0-15,247-18 16,-123-17 0,-142 18-1,-70-1 1,-18 0-1,-52 18 48,-1 0-63,0 0 16,-17 0-1</inkml:trace>
  <inkml:trace contextRef="#ctx0" brushRef="#br0" timeOffset="131257.132">8819 8467 0,'0'0'0,"-17"0"0,34 0 62,-17-18-46,18 18-16,0 0 15,-18-18 1,0 36 0,-53 0-1,35-18 1,36 0 31,-1 0-32,-17-18 1,18 18 0,-36 0 15,1 0-16,17 18-15,0-1 0</inkml:trace>
  <inkml:trace contextRef="#ctx0" brushRef="#br0" timeOffset="131689.867">8890 8819 0,'0'18'16,"18"-18"0,-1 0 46,-17-18-46,0 1-1,-17 17 1,-1 0-16,-17 0 16,17 0-1,18 17 1,18 1 0,17-18-1,-17 0 1,-18-18-1,0 1 17,-18-1-17,0 1 1,18-1-16</inkml:trace>
  <inkml:trace contextRef="#ctx0" brushRef="#br0" timeOffset="148679.982">406 10513 0,'0'0'0,"0"-18"0,35 18 16,-88-18-1,18 18 1,17 0 31,18 18-32,35-18-15,1 71 16,-142-18 15,71 35-31,17 176 16,53-193 0,-35-89-1,0 1 16,0-1-15,-17-17 0,17-1-16,0-16 15,0 16-15</inkml:trace>
  <inkml:trace contextRef="#ctx0" brushRef="#br0" timeOffset="149128.958">441 10301 0,'0'0'0,"-35"-53"16,670 441 124,-635-370-46,-18 0-78,0-18-1,18 17-15,-70 36 16,-1 35-1,36-35 1</inkml:trace>
  <inkml:trace contextRef="#ctx0" brushRef="#br0" timeOffset="149161.308">106 11130 0</inkml:trace>
  <inkml:trace contextRef="#ctx0" brushRef="#br0" timeOffset="149262.385">388 11324 0,'-282'-194'32,"564"406"-32,-282-230 15,0 18 1,35-53-1,1-17 1</inkml:trace>
  <inkml:trace contextRef="#ctx0" brushRef="#br0" timeOffset="150459.414">1676 10636 0,'0'0'0,"0"-17"47,-18 17 16,18 17-48,0 1-15,0 0 16,0-1-16,-18 89 31,-17 88-15,35-123-16,18-36 15,-1-35 17,-17-18-1,-17 18-15,17-17-16,-18-19 15</inkml:trace>
  <inkml:trace contextRef="#ctx0" brushRef="#br0" timeOffset="150625.557">1676 10477 0,'-18'-17'0,"36"34"0</inkml:trace>
  <inkml:trace contextRef="#ctx0" brushRef="#br0" timeOffset="150699.416">1623 10460 0,'0'0'0</inkml:trace>
  <inkml:trace contextRef="#ctx0" brushRef="#br0" timeOffset="151194.179">2240 10689 0,'0'0'0,"0"-35"31,0 17-15,-18 18-1,-17-17 1,18 17-16,-36 0 15,0 17 1,0 36 0,18 18-1,17 35 1,53-1 15,36-52-15,-18-53-1,0-35 1,-1-36 0,1-52-1,-53-53 1,18 52 0</inkml:trace>
  <inkml:trace contextRef="#ctx0" brushRef="#br0" timeOffset="151341.557">2381 14605 0,'0'0'0,"0"18"31,0-1-31,-17 36 16,17-35-16,-18 52 15,18-1516 1,0-36 0,-35 971-1</inkml:trace>
  <inkml:trace contextRef="#ctx0" brushRef="#br0" timeOffset="155157.313">1323 10566 0,'0'0'0,"18"0"0,-1 0 16</inkml:trace>
  <inkml:trace contextRef="#ctx0" brushRef="#br0" timeOffset="156583.541">2275 10372 0,'-17'0'109,"17"17"-15,0 1-78,0 0-1,0-1 1,0 1 0,0-1-16,0 1 15,17 0 1,-17-1 0,0 1-16,18 0 15,-18-1 1,18 1-1,-1 0 1,1-1 0,-18 1 15,0 0-15,18-18-1,-18 17 16,0 1-15,0-1 0,0 1-1,0 0 1,0-1 15,0 1-15,0 0-1,-18-18 1,18 17 15,0 1-15,0 0 15,0-1 0,0 1-15,-18 70 0,18-53-1,18-35 1,0 0 0,-18-35-1</inkml:trace>
  <inkml:trace contextRef="#ctx0" brushRef="#br0" timeOffset="156685.292">2399 11060 0,'0'0'31,"0"17"-31,0 1 16,0-1-1,-18-34 1</inkml:trace>
  <inkml:trace contextRef="#ctx0" brushRef="#br0" timeOffset="156766.658">2381 11148 0,'0'-18'31,"0"36"-31,0-54 15,-17 19 1,17-18-16</inkml:trace>
  <inkml:trace contextRef="#ctx0" brushRef="#br0" timeOffset="157549.188">2822 10795 0,'0'0'0,"-17"0"15,17 18 16,-18-18-15,18 17 15,18-17 1,-1 0-32,71-35 15,1 17 1,140 1-1,0-1 1,-70 0 0,-124 18-16,1 0 15,-19 0 1,-34 0 62,17-17-47,0-1-31</inkml:trace>
  <inkml:trace contextRef="#ctx0" brushRef="#br0" timeOffset="158365.172">3457 10460 0,'0'0'0,"-17"0"16,-19 0-1,36 17 17,18-17-17,0 18-15,34 0 16,37-1 0,17 19-1,-1-1 1,-16 0 15,-19 1-15,-17-1-1,-35-35 17,-18-18 61,-18 18-61,0 18-17,1-1 1,-1 1-1,-17 17-15,0-17 16,-71 53 0,-18-1-1,-17 1 1,123-18 0,18-36-1,18-17 1,0-17-16</inkml:trace>
  <inkml:trace contextRef="#ctx0" brushRef="#br0" timeOffset="159695.5">847 10918 0,'0'-17'46,"-18"34"17,0 1-47,1 0-16,-36 17 15,0 36 1,-35 17-1,70-71-15,-52 72 32,17-19-17,-18 1 1,18-36 0,18 0-1,17-17 1,1-18-1,17-18 17,0 1-1,17 17-31,18-53 16</inkml:trace>
  <inkml:trace contextRef="#ctx0" brushRef="#br0" timeOffset="168014.863">4762 10513 0,'0'-18'16,"0"0"-1,0 1 1,0 34 47,-17-17-63,17 18 15,-18 35 1,18-18-1,177-35 110,-177 18-93,0 0-17,0-1-15,0 19 16,0-19-16,53 54 16,-1-1-1,37-34 1,-36-19-1,35-34 1,-18-36 0,-52-18-1,-36-52 1,-70 52 0,0 36-1,17 35 1,54 17 15,52 1-31</inkml:trace>
  <inkml:trace contextRef="#ctx0" brushRef="#br0" timeOffset="169296.472">5468 10354 0,'0'0'0,"0"-18"15,18 1-15,-18-19 32,0 19-1,0 52-15,0 0-1,0 36 1,0-53-16,0 34 15,0 72 1,-18-142 0,36 124-1,-54 71 1,72-125 0,-19-34-1,1-18 1,-18-18-1,0-17 17,0-35-17,0 17 1,18-35 0,35 17-1,-18 53 1,18 18-1,0 0 1,-18 36 0,-35-1-1,0 18 1,0 35 0,0-17-1,0-19 1,0-16-1,0-19 1,0-34 15</inkml:trace>
  <inkml:trace contextRef="#ctx0" brushRef="#br0" timeOffset="169814.243">5962 10672 0,'18'-18'47,"-1"18"-47,1-18 31,-1-17-15,1 0-1,-18-1 1,0 19-16,-35 17 31,0 0-15,17 17-16,0 19 15,18 17 1,0 17 0,0 18-1,36 1 1,-1-19-1,0-35 17,0-35-32,36-53 31</inkml:trace>
  <inkml:trace contextRef="#ctx0" brushRef="#br0" timeOffset="170228.485">6297 10777 0,'0'0'0,"0"18"31,18-18-15,-18 18-16,0-36 31,0-17-16,0 17-15,-36-70 16,36 0 0,0-1 15,36 54-15,17 0-1,52 70 1,19 36-1,-71-1 1,-36 19 0,-17-19-1,-17 18 1,-1-35 0,1-35-1</inkml:trace>
  <inkml:trace contextRef="#ctx0" brushRef="#br0" timeOffset="171293.71">7391 10495 0,'0'-18'31,"0"1"-15,0 34-1,0 1 1,-18 17 0,0 18-1,724-229 282,-724 176-297,1 0 16,-1 0-16,-70 0 15,17 0 1,89 18 15,17-18-31</inkml:trace>
  <inkml:trace contextRef="#ctx0" brushRef="#br0" timeOffset="171941.515">7620 10495 0,'0'-18'16,"-18"18"0,18 18 30,-17-18-30,17 18-16,0 17 16,0 18-1,0 0 1</inkml:trace>
  <inkml:trace contextRef="#ctx0" brushRef="#br0" timeOffset="172409.686">7602 10830 0,'18'0'31,"-36"0"-31,54 0 15,-19 0-15,36-35 16,18-18 0,-18 0-1,0-17 1,-1-1 15,-52 36-15,0 17-1,0 36 32,-17-1-31,17 36 0,0-35-16,35 35 15,18 0 1,18-18-1,17-35 1,-18-18 0,1-34-1,-36-37 1,-17 1 0,-36 0 15,-35 17-16,0 71 1,-17 36 0,52-19-1</inkml:trace>
  <inkml:trace contextRef="#ctx0" brushRef="#br0" timeOffset="176219.348">8378 10495 0,'0'18'47,"18"-18"-32,-18 17-15,18-17 16,-1 0-1,19 0 1,-1-17 0,18-19-1,-53 19 1,35-1 0,0-52-1,-35 52 1,0 0-1,-53 18 17,18 18-17,18-18-15,-19 35 16,36 1 0,0 34-1,18-17 1,35 18-1,-18-1 1,36-17 0,-1-35-1,1-18 1,17-53 15,-17-18-31</inkml:trace>
  <inkml:trace contextRef="#ctx0" brushRef="#br0" timeOffset="177133.935">9525 9984 0,'0'0'16,"0"-36"-16,0 19 0,-18-19 16,-17-17-16,35 36 15,-18 17 1,18 17 15,0 54-15,18 35-1,35 53 1,-35-89 0,-1 54-1,-17-19 1,0-16 0,0-19-1,0-34 1,0-19-1,0-52 17,0-36-17,18-17 1,17-18 15,-17 89-31,-1-36 16,36 53-1,18 35 1,-1 18 0,-34 17-1,-19 1 1,1 0 0,-18-36-1,0-17 1,35-18-1,-17 0 1</inkml:trace>
  <inkml:trace contextRef="#ctx0" brushRef="#br0" timeOffset="177684.491">10319 10407 0,'0'0'0,"0"-18"15,0 1 1,0-1 0,0-17-1,-53 35 1,35 0-16,-17 0 15,-18 17 1,0 54 0,53-1-1,18 1 1,35-18 0,17-35 15,-17-18-16,-18-71 1,-35 0 0,0 1-1,0 35 1,0 52 15,0 36-15,18 18-1,17-18 1,1 0 0,-19-36-1,1-17 1</inkml:trace>
  <inkml:trace contextRef="#ctx0" brushRef="#br0" timeOffset="178050.215">10548 10389 0,'0'0'0,"0"-17"0,0-1 31,18 36-15,17 17-1,0 35 1,18-17-1,-18-17 1,-35-19 0,18-17-1,17-35 1,-17-18 0,0 18-1,-18-18-15,0-18 31,0 36-15,0 17 0,-18 18-1</inkml:trace>
  <inkml:trace contextRef="#ctx0" brushRef="#br0" timeOffset="178400.193">11042 10389 0,'0'0'0,"18"0"16,17 0-1,0-17 1,0-1 0,-17-17-1,-18-18 16,-35 35-15,-18 18 0,-18 18-1,36 52 1,35 1 0,18 17-1,52-17 1,1-36-1,17-35 1,-53 0 0</inkml:trace>
  <inkml:trace contextRef="#ctx0" brushRef="#br0" timeOffset="179497.567">12435 10319 0,'0'-18'15,"0"0"1,0 1 0,0-1-16,0 1 15,-17 17-15,-19-18 16,-34 18 0,17 0-1,-35 53 16,53-18-15,17 36 0,71 17-1,35-35 1,0-53 0,-35-18-1,0-35 1,-53-53-1,0 53 1,-18 53 0,18 36 15,0-19-31,0 36 16,36 0-1,52 18 1,-53-71-1</inkml:trace>
  <inkml:trace contextRef="#ctx0" brushRef="#br0" timeOffset="179797.45">12806 10530 0,'0'0'0,"-35"-53"31,17 53-15,0-35-1,1-18 1,17 0 0,0 18-16,35 0 15,71-18 1,35 53 0,-35 53-1,-53 17 16,-36 1-31,-34-18 32,-19-18-17,19-17-15</inkml:trace>
  <inkml:trace contextRef="#ctx0" brushRef="#br0" timeOffset="180612.054">13847 10283 0,'0'-17'15,"0"-1"1,17 1-1,-17-1-15,0-17 16,0 17 0,-35 0 15,17 18-31,-35 18 16,0 35-1,0 17 1,53 1-1,36 0 1,17-36 0,17-35-1,1-35 1,-36-36 0,-17-17-1,-18 17 1,0 36-1,-18 70 1,18 18 15,0 18-15,53-1 0,0-34-1,35-19 1,-70-17-1</inkml:trace>
  <inkml:trace contextRef="#ctx0" brushRef="#br0" timeOffset="180962.155">14252 9754 0,'0'0'0,"0"-17"0,0-36 15,-17 35 1,17 106 31,0-17-31,0-36-16,0 89 15,0-1 1,17 1-1,18-36 1,18 0 0,0-53-1,-17-17 1,-1-36 0,0-52-1</inkml:trace>
  <inkml:trace contextRef="#ctx0" brushRef="#br0" timeOffset="181129.667">14270 10054 0,'0'0'0,"-35"0"16,-18 0 0,106-17 15,70-19-16,-70 1 1,-18 17-16</inkml:trace>
  <inkml:trace contextRef="#ctx0" brushRef="#br0" timeOffset="181479.001">14552 9684 0,'18'-36'31,"-1"36"-15,-17 18-16,18 35 15,0 35 17,-18-53-32,0 54 15,0 87 1,-18-70-1,18-18 1,0-17 0,35-36-1,18-35 1,18 0 0,-1-53-1,-34 0 1</inkml:trace>
  <inkml:trace contextRef="#ctx0" brushRef="#br0" timeOffset="181644.847">14570 10089 0,'-18'0'16,"36"0"-16,-71 0 0,35 0 0,1 0 31,34 0-15,36 0-1,35-17 1,-35-1-16</inkml:trace>
  <inkml:trace contextRef="#ctx0" brushRef="#br0" timeOffset="181994.661">14887 10037 0,'18'0'15,"-1"0"1,1 17-16,17 18 16,1 18-1,-19 18 1,-17-1 15,0-17-15,-17-53-16,17 36 15,-18-36 1,18-36 0,0-17-1,18-17 1,35-54 0,-18 54-1,-17 35 1,-18 17-1</inkml:trace>
  <inkml:trace contextRef="#ctx0" brushRef="#br0" timeOffset="182193.994">15293 10019 0,'0'0'16,"18"18"-16,-1 17 31,-17 18-15,0 0-1,0-18 1,0 18 0,0-36-1,0-34 1</inkml:trace>
  <inkml:trace contextRef="#ctx0" brushRef="#br0" timeOffset="182365.664">15363 9754 0,'0'-88'16,"0"176"-16,-17-211 15,-1 70-15,1 35 16,17 54 31,17-19-32,-17 1-15</inkml:trace>
  <inkml:trace contextRef="#ctx0" brushRef="#br0" timeOffset="182926.264">15716 9490 0,'0'0'15,"0"-36"-15,0 19 16,0 34 15,-17 72-15,17 69 0,0 1 15,17 0-16,-17-36 1,18-34 0,-18-37-1,0-34 1,0-36 0,0 1-16,0-54 15,18-35 1,34 1-1,19 34 1,17 89 0,36 88-1,-71-18 1,-53-18 0,0-17 15,-53-18-16,-53-17 1,0-18 0,18-35-1,70 17-15</inkml:trace>
  <inkml:trace contextRef="#ctx0" brushRef="#br0" timeOffset="183392.15">16298 9966 0,'0'0'0,"0"-18"15,-17 18 1,-1 0 0,0 18-16,1 35 15,17 17 1,0-52-1,17 53 1,54-36 0,17-17-1,0-36 1,-17-35 0,-18-53-1,-36-17 1,-17 34-1,0 72 1,0 70 0,-17 35-1,17 18 1,35 17 0,-17-70-1,17-18 16,-17-35-15,-18-35-16</inkml:trace>
  <inkml:trace contextRef="#ctx0" brushRef="#br0" timeOffset="183725.869">16845 9525 0,'0'0'15,"0"-18"-15,0-52 16,0 52-16,0 36 31,0 17-15,0 71 0,0 17-1,0 36 1,0-35 15,0-71-31,18 52 16,-1-34-1,36-18 1,0-36 0,18-52-1,-1-53 1</inkml:trace>
  <inkml:trace contextRef="#ctx0" brushRef="#br0" timeOffset="183906.398">16933 9825 0,'0'0'0,"-53"-18"16,36 1-1,105-1 32,-35 0-31,0 1-16</inkml:trace>
  <inkml:trace contextRef="#ctx0" brushRef="#br0" timeOffset="184240.706">17145 9860 0,'0'0'0,"0"35"15,0-17 1,53 0 0,0-18-1,-36-18-15,54-17 16,-36-18 0,-35 0-1,0 0 1,-53 53 15,-17 53-15,-1 70-1,71-17 1,36-18 0,34-35-1,18-53 1,0-17-16</inkml:trace>
  <inkml:trace contextRef="#ctx0" brushRef="#br0" timeOffset="184938.353">18627 9825 0,'0'0'0,"17"-53"15,-17 18 1,-53 35-1,0 0 17,-35 35-17,0 71 1,88-18 0,18 0-1,35-17 1,35-54-1,-18-34 1,1-71 0,-36-18-1,-17 0 1,-18 53 0,0 71-1,0 52 1,53 36-1,-18-18 1,18-35 15,0-35-15,17-36 0</inkml:trace>
  <inkml:trace contextRef="#ctx0" brushRef="#br0" timeOffset="185221.526">19173 9913 0,'53'-88'15,"-158"247"-15,228-353 0,-194 317 0,195-352 16,-124 158 0,0 54-1,-18 34 1,-17 18 0,35 54-1,0 16 1,35 1-1,1-35 1,-36-1 0,-53-34 15,-18-36-15,-17 0-1,35-36-15</inkml:trace>
  <inkml:trace contextRef="#ctx0" brushRef="#br0" timeOffset="185587.874">20038 9754 0,'0'0'0,"0"-17"16,0-1 0</inkml:trace>
  <inkml:trace contextRef="#ctx0" brushRef="#br0" timeOffset="185737.284">20038 9807 0,'0'35'15,"-18"18"1,18-35-16,18-124 16,-54 230-16,36-71 0,0 0 31,0-1-15,0-69 15,-17-36-31</inkml:trace>
  <inkml:trace contextRef="#ctx0" brushRef="#br0" timeOffset="185903.619">20091 9525 0,'0'-53'0,"0"106"0,17-141 16,-17 70-16,0-35 16,0 36-16,0-1 15,-17 18 1,17 35-1,0-17 1,0 0-16</inkml:trace>
  <inkml:trace contextRef="#ctx0" brushRef="#br0" timeOffset="186619.202">20567 9719 0,'0'0'0,"35"-18"15,0 1 1,-35-19 0,0 19-1,-17-1 1,-36 18-1,-88 0 1,53 53 0,17 35 15,53 0-15,36 1-1,53-19 1,34-52-1,-16-18 1,-1-53 0,-35-53-1,0-53 1,0-17 0,-36-18-1,-17 106 1,0 35-1,0 35 1,-35 71 31,35-18-31,-18 1-16,18 34 15,-35 71 1,17 18-1,18 0 1,0-36 0,0-52-1,-17-1 1,17-87 31,0-1-47,0-17 15</inkml:trace>
  <inkml:trace contextRef="#ctx0" brushRef="#br0" timeOffset="189463.699">19650 9207 0,'0'0'0,"17"0"15,-17 18 16,0 0-15,0 17 0,0 0-1,0 1 1,18-36-16</inkml:trace>
  <inkml:trace contextRef="#ctx0" brushRef="#br0" timeOffset="190031.648">21378 8908 0,'0'0'0,"0"17"32,-17 36-17,17-35-15,-36 70 16,1 18 15,-53-18-15,-36-35-16</inkml:trace>
  <inkml:trace contextRef="#ctx0" brushRef="#br0" timeOffset="194223.846">317 12259 0,'0'0'0,"-17"0"16,-1 0-1,1-18 1,-1 18-16,18-35 16,0-18 15,18 0-16,17-17 1,35 34 0,19 19-1,-19 70 1,-35 35 0,-52 35-1,-71 1 1,-18-18-1,0-18 1,35-53 0,1-52-1,52-19 1,1 19 0,17-1-1,17 36 16,18 17-15,54 35 0,-1-34-1,-18-1 1,19-17 0,-36-36-1,-36-17-15</inkml:trace>
  <inkml:trace contextRef="#ctx0" brushRef="#br0" timeOffset="194573.323">529 11765 0,'0'0'0,"-17"0"0,-1-18 16,-17 1-1,35 34 17,17-17-32,54 53 15,17 18 1,18 35-1,-18 0 1,18-36 0,-18-35-1,-17-35 1,-54 0-16</inkml:trace>
  <inkml:trace contextRef="#ctx0" brushRef="#br0" timeOffset="194856.415">1147 12171 0,'0'-35'31,"0"17"-16,0 71 17,-18-53-17,-17 88 1,17 18 0,0-53-16,-17 35 15,-53 71 1,-18-36-1,0-17 1,0-18 0,53-70-1,53-1 1,36-52 15,-19 18-31</inkml:trace>
  <inkml:trace contextRef="#ctx0" brushRef="#br0" timeOffset="197018.847">1764 12224 0,'-18'0'16,"1"0"-1,17 17 1,0 1 0,0 17-16,35 18 15,-17 18 17,-18-1-17,0-34 1,0-54 15,-18 0-31,0-35 16,1-52-1,17-1 1,35 18 0,0 52-1,0 36-15,71 18 16,-18 35-1,1 17 1,-36 36 0,-36-18 15,-17 1-15,0-19-1,-17-35 1,17-17-1,17-53 1</inkml:trace>
  <inkml:trace contextRef="#ctx0" brushRef="#br0" timeOffset="197553.999">2505 12312 0,'0'0'15,"0"-35"-15,0-1 16,0 1 15,-18 17-15,-17 18-1,-36 0 1,1 36 0,17 34-1,35 18 1,18 1 0,53-36-1,18-18 1,-18-35-1,17-18 1,-35-52 0,-35-36-1,0 18 1,0 52 15,0 142 0,0-53-15,0 0 0,36 18-1,-19-36 1,1-35-16</inkml:trace>
  <inkml:trace contextRef="#ctx0" brushRef="#br0" timeOffset="198101.734">2752 12488 0,'0'-17'47,"-18"17"-31,0-36-16,1-34 31,17-18-16,0 35 1,0 17-16,17-16 16,54 69-1,17 36 1,-35 35 0,-18-17-1,-35-18 1,0-36-1,0-52 17,0-71-17,18-17 1,17 35 15,-35 70-31,53 18 16,18 53-1,-1 35 1,-17 0 0,-53 18-1,0-35 1,-35-18 0,0-18-1,17-53 1</inkml:trace>
  <inkml:trace contextRef="#ctx0" brushRef="#br0" timeOffset="198500.298">3545 12277 0,'0'17'15,"18"-17"1,0 0 0,35-17-1,-36-1-15,36-35 16,-35-17 0,-18-19-1,-18 36 1,-17 53-1,-18 71 1,18 35 0,35 0-1,35-1 1,18-34 0,17-18 15,1-53-16,17-35-15</inkml:trace>
  <inkml:trace contextRef="#ctx0" brushRef="#br0" timeOffset="198933.209">4392 12188 0,'0'0'0,"-18"0"16,1 0-16,-1 0 31,36 0 16,35 0-32,70-17 1,54-18 0,-36 35-1,35-18 1,-123 0-16,18 18 16,-54 0-1,1 0 1,-36 0 15,1-17-15,-1-19-1,0 19 1</inkml:trace>
  <inkml:trace contextRef="#ctx0" brushRef="#br0" timeOffset="199332.392">5027 11853 0,'0'0'0,"-35"-17"16,-18-1-1,18 0 1,52 36 15,1-18-31,35 18 16,35 17-1,-53-17-15,71 17 16,-53-17 0,0 17-1,-18 0 1,-35 18 0,-35 18-1,-36 17 16,1-18-15,17-17 0,18-18-1,17-35 1,18-17 0</inkml:trace>
  <inkml:trace contextRef="#ctx0" brushRef="#br0" timeOffset="200432.113">6015 11994 0,'0'0'0,"0"-35"16,0 0-1,0 17 1,-18 18-1,1 18 17,-1 70-17,0 18 1,18 0 0,18-53-1,0-18-15,17-17 16,18-18-1,0-53 1,-18-71 0,0 1-1,-35 87 1,0 54 15,36 35-15,-1 0-1,18 17 1,17-52 15,-52-18-31,35 0 16,0-53 0,-36-53-1,-17 36 1,-35-71-1,-18 70 1,-17 53 0,17 36-1,53 17 1</inkml:trace>
  <inkml:trace contextRef="#ctx0" brushRef="#br0" timeOffset="200980.193">6738 11589 0,'-18'-18'0,"36"36"0,-36-54 16,-17 36-1,0 0 1,35 36-1,0 34 1,35 18 0,0 36-1,-17-18 1,17 53 0,-35-89-1,18-35 1,-18-88 15,0 36-15,0-54-1,0-70 1,53 71 0,0 34-1,35 36 1,-17 36-1,-36 52 1,-18 35 0,-17-52-1,0-18 1,-17-18 0,17-70 15</inkml:trace>
  <inkml:trace contextRef="#ctx0" brushRef="#br0" timeOffset="201330.535">7285 11994 0,'17'0'31,"-17"-17"-15,18-18 0,0-1-1,-18-34 1,0 34 0,0 19-16,-36 17 15,1 35 1,18 36-1,17-18 1,0 52 15,35-34-15,0-1 0,18-52-1</inkml:trace>
  <inkml:trace contextRef="#ctx0" brushRef="#br0" timeOffset="201679.301">7532 12136 0,'0'-18'47,"0"0"-47,0 1 16,0-1-16,-18-53 15,1-52 1,34 70 0,1 18-1,35-1 1,17 36 0,18 36-1,-17 52 1,-36 0-1,-35 0 1,0-17 0,-35-36-1</inkml:trace>
  <inkml:trace contextRef="#ctx0" brushRef="#br0" timeOffset="202644.195">8502 11942 0,'0'0'15,"0"-18"-15,18 18 0,-18-18 16,0 1 0,-18 17 15,18 35-16,-18-17-15,1 52 16,17 18 15,17 0-31,54-35 32,-18-53-17,17-17 1,1-89-1,-53 53 1,-1 0 0,-17 35-1,18 18 1,17 71 0,0-18-1,18-18 1,0-35-1,0-17 1,-35-36 0,-1-36-1,-17-16 17,-17 34-17,-36 36 1,18 35-1,35 17 1</inkml:trace>
  <inkml:trace contextRef="#ctx0" brushRef="#br0" timeOffset="202978.492">9296 11924 0,'0'0'16,"17"0"-16,1 0 15,0-18 1,17 1 0,-17-19 15,-18-17-31,0 0 16,0 36 15,-36 34-16,-17 54 1,36 17 0,17 18-1,35-35 1,36-18 0,34-53-1,1-18 1</inkml:trace>
  <inkml:trace contextRef="#ctx0" brushRef="#br0" timeOffset="203609.991">10301 11395 0,'0'0'16,"-18"0"-1,18 17 16,0 1-31,0 35 16,0 17 0,18-34-16,17 87 15,1 1 1,-19-1 15,-17-35-15,18-35-1,-18-35 1,0-53 0,-18-36-1,18-35 1,18 0 0,17 36-1,18 52 1,0 36-1,0 88 1,-35-18 0,-18 0-1,0-35 1,0-18 0,0-17 15,17-36-16</inkml:trace>
  <inkml:trace contextRef="#ctx0" brushRef="#br0" timeOffset="204074.631">10936 11800 0,'0'0'0,"18"-35"15,-18 0 1,0 17-1,-18 1 1,-35-1 0,-17 18-1,17 35 1,17 18 0,36 35 15,0-17-16,71-18 1,-18-36 0,17-34-1,-17-71 1,-17 35 0,-36-18-1,0 53 1,0 36-1,0 17 1,0 36 0,35 0-1,0-36 1,-17-35 0</inkml:trace>
  <inkml:trace contextRef="#ctx0" brushRef="#br0" timeOffset="204424.12">11412 11730 0,'0'0'0,"0"-18"15,0 1 1,0 34 0,53 18-1,-17 36 1,16 0-1,1-18 1,-17-18 0,-1-35-1,0-53 1,18-35 0,-18-1-1,-17 1 16,-18 53-15,18 17 0</inkml:trace>
  <inkml:trace contextRef="#ctx0" brushRef="#br0" timeOffset="204757.738">11994 11712 0,'18'18'0,"17"-18"47,-17-18-47,0-17 16,-1 0 0,-17-18 15,0 35-31,-35 18 31,17 0-31,-17 35 16,-35 36-1,52 17 1,18 0 0,35-17-1,53-53 1,18-18-1,0-36 1</inkml:trace>
  <inkml:trace contextRef="#ctx0" brushRef="#br0" timeOffset="206688.072">13423 11606 0,'0'18'94,"0"0"-78,0-1-16,0 36 15,0-18 1,0 1 15,0-19-31,-17-17 32,17-17-17,-18-36 1,18 35-16,0-17 15,0-53 1,53 17 0,17 54-1,1 34 1,-1 54 0,-34-1-1,-36 1 1,17-18-1,-17 0 17,0-36-17,18-17 1,0 0-16</inkml:trace>
  <inkml:trace contextRef="#ctx0" brushRef="#br0" timeOffset="207136.81">14023 11642 0,'0'0'0,"0"-18"15,0 0 1,0 1 0,-35-1-1,-36 18 1,1 18-1,34 35 1,36 0 0,18-1 15,52-16-15,19-19-1,-19-34 1,-17-36-1,-35-35 1,-18 52 0,0 19-1,0 34 1,0 36 0,35 0-1,18 0 1,17-18-1,-34-17 1</inkml:trace>
  <inkml:trace contextRef="#ctx0" brushRef="#br0" timeOffset="207653.477">14517 11800 0,'0'-35'15,"0"17"1,-18 18-1,18-17-15,-17-18 16,-1-18 0,18 0-1,0 17 1,53 19 0,17 17-1,36 88 1,-71-35-1,-17-18 1,-18 0 0,0-52 31,0-18-32,0 17-15,35-53 16,1 1-1,17 35 1,-1 35 0,19 70-1,-36 18 1,-35-17 0,-17-18-1,-1-18 1,-17-17-1,35-36 17</inkml:trace>
  <inkml:trace contextRef="#ctx0" brushRef="#br0" timeOffset="207985.744">15187 11624 0,'35'0'15,"-17"0"1,0 0 0,17-18-1,0 1 1,-17-19 0,-18-16-1,0 16 1,-35 36-1,-1 18 1,1 52 0,17 19-1,18-1 1,36-35 15,-19-53-31,19 17 16,34-52-1</inkml:trace>
  <inkml:trace contextRef="#ctx0" brushRef="#br0" timeOffset="208234.515">15681 11042 0,'0'0'16,"18"0"-16,-1 0 15,1 70 1,-18 19 15,-53-19-15,0-34-16</inkml:trace>
  <inkml:trace contextRef="#ctx0" brushRef="#br0" timeOffset="208784.644">13141 11342 0,'0'17'16,"-18"1"-1,-17 35 1,17 18-1,36-19 1,70-16 0,-52-36-16</inkml:trace>
  <inkml:trace contextRef="#ctx0" brushRef="#br0" timeOffset="209999.795">16722 11553 0,'0'0'0,"0"-17"15,0-1 1,-18 18 15,0 0-31,-17 0 16,0 0-16,-18 18 15,-18 35 1,54 0 0,17-18 15,53 0-16,17-35 1,18-17 0,-35-36-1,-17-18 1,-36 18 0,0 36-1,0 34 1,-18 18-1,18 36 1,35-18 0,0-35-1,1-18 1,34 0 0,19-36-1,16-52 16,-69 0-15,-36 17 0,0 36-1,0 17 1,-18 18 0,0 18-1,18 17 1,36 18-1,17 18 1,-1-1 0,-52-34-1,0 17 1,-70-36 0,-18 1-1,17-18 1,54-35-1</inkml:trace>
  <inkml:trace contextRef="#ctx0" brushRef="#br0" timeOffset="210764.126">18292 11412 0,'0'0'0,"52"0"47,-52-17-47,0-1 16,-17 0-1,-36 18 1,-35 18 0,-1 17-1,37 18 1,34 18-1,53-18 17,53-18-17,1-35 1,-36-35 0,-36 17-16,18-52 15,-35-1 1,0 18-1,0 71 17,0 35-17,0-18-15,0 18 16,36 0 0,-19-18-1,19-35 1,-1-35-1,-17 17 1</inkml:trace>
  <inkml:trace contextRef="#ctx0" brushRef="#br0" timeOffset="211114.572">18768 10954 0,'0'0'0,"0"-36"15,0 19 1,0 70 15,0-36-31,17 36 16,-17 53 0,0 35-1,-17-70 1,-1 52 15,18-52-15,0-36-1,53 0 1,0-35 0,53-35-1,-36-35 1,-52 52-16</inkml:trace>
  <inkml:trace contextRef="#ctx0" brushRef="#br0" timeOffset="211282.862">18750 11236 0,'-35'0'0,"70"0"0,-123 0 16,53 0-16,-18 0 15,35 0 1,89 0-1,52-18 17,36-52-17</inkml:trace>
  <inkml:trace contextRef="#ctx0" brushRef="#br0" timeOffset="211613.22">19173 10830 0,'0'0'0,"0"-17"31,0-1-15,18 36-1,17 35 1,-35 35 0,0 18-1,-17 17 1,-1 1-1,18-89-15,0 53 16,18-35 15,17 0-15,0-53 0,36 0-1,35-53 1,-89 0-1</inkml:trace>
  <inkml:trace contextRef="#ctx0" brushRef="#br0" timeOffset="211779.403">19262 11201 0,'0'0'0,"-53"0"16,17 0-1,36-18 1,71-17-1,35 17 1,-71 18 0</inkml:trace>
  <inkml:trace contextRef="#ctx0" brushRef="#br0" timeOffset="212095.969">19562 11112 0,'0'0'0,"17"18"16,1 17-1,17 1 1,-17 52 0,-18-18-1,0-34-15,0 17 16,-18-18 0,18-17-1,-18-18 1,18-53-1,36-18 1,-1-17 0,18 0 15,-18 35-15,-17 17-1,-1 36-15</inkml:trace>
  <inkml:trace contextRef="#ctx0" brushRef="#br0" timeOffset="212294.662">19914 11165 0,'0'0'0,"18"18"15,0 0 1,-18 17 0,0 0-1,0 18 1,0-35-16,0 35 15,0-18 1</inkml:trace>
  <inkml:trace contextRef="#ctx0" brushRef="#br0" timeOffset="212461.665">20002 11060 0,'0'0'15,"0"-53"-15,0-53 16,-17 35 0,17 36-1,-35 35 1,35 18 0,17-1-1</inkml:trace>
  <inkml:trace contextRef="#ctx0" brushRef="#br0" timeOffset="213044.644">20479 10795 0,'0'0'0,"0"-35"16,0-18 0,-18 35-1,0 18 1,1 88 0,17 106-1,0-88 1,0 53-1,0 0 1,35-89 0,-35-34-1,18-36 17,-1-36-17,19-34 1,-1-36-1,18 0 1,17 53 0,19 88-1,-72 18 1,19 36 0,-54-1-1,-35-35 1,-35-36-1,-18-17 1,53 0 0,53-35-1</inkml:trace>
  <inkml:trace contextRef="#ctx0" brushRef="#br0" timeOffset="213593.266">21061 11095 0,'0'0'0,"-18"-18"15,1 18 32,17 18-31,-18 17-16,0 36 15,1-1 1,34 1 0,19-36 15,52-17-16,-53-18-15,18 0 16,35-71 0,-35-17-1,-18-18 1,-35 36 0,0 52-1,-17 53 1,-1 71-1,0-18 1,36 0 0,17-52-1,1-19 1,-19-17 15,1-35-31</inkml:trace>
  <inkml:trace contextRef="#ctx0" brushRef="#br0" timeOffset="213926.445">21590 10795 0,'0'-35'0,"0"70"0,-18-141 16,18 71-1,-17 17 1,17 36-1,0 52 1,0 72 0,0 34-1,0-53 1,0-17 0,0-18 15,0-35-16,53-53 1,0 0 0,17-70-1,-17 17 1</inkml:trace>
  <inkml:trace contextRef="#ctx0" brushRef="#br0" timeOffset="214092.307">21696 10971 0,'-53'-17'0,"106"34"0,-177-52 16,107 17-1,34 18 1,36-17 0,35-18-1</inkml:trace>
  <inkml:trace contextRef="#ctx0" brushRef="#br0" timeOffset="214508.213">22031 10954 0,'0'0'0,"-18"17"15,1-17-15,34 0 47,1 0-47,35-17 16,-35-1-16,34-17 15,1-18 1,-53 18 0,-17 35 15,-54 17-16,-17 36 1,-18 71 0,88-54-1,36 36 1,53-53 0,35-35-1,52-18 1,-34-18-1,-36-35 1</inkml:trace>
  <inkml:trace contextRef="#ctx0" brushRef="#br0" timeOffset="-209746.513">317 13688 0,'-17'0'31,"17"-18"16,0 0-31,0 1-16,17-1 15,54-17 1,-18 17-1,18 18 1,-19 0 0,-34 0-16,-18 36 15,-18 34 1,-52 1 0,-1-18-1,18-18 16,71-35 1,0-18-32,52 1 15,1 17 1,-36 17 0,-17 19-1,-18 16 1,-36 1-1,-34-17 1,17-1 0,0-35-1,0-18 1,0 1 0,18-19 15,35 1-16,0 17-15</inkml:trace>
  <inkml:trace contextRef="#ctx0" brushRef="#br0" timeOffset="-209197.571">670 13353 0,'0'0'0,"-17"-36"15,-1 1 1,18 53 31,35-1-47,36 72 31,17-1-15,0 18-1,-53-54-15,36 19 16,0-18 0,-18-18-1,-53-17 1,0 0 15,-18-1-31,-35 18 16,0 18-1,-35 18 1,-18 17 0,-17 0-1,-1 0 16,71-52-15,18-36 0,17-36 15</inkml:trace>
  <inkml:trace contextRef="#ctx0" brushRef="#br0" timeOffset="-207382.201">1570 13406 0,'0'0'0,"0"-18"16,0-17 0,0-18-1,17 53 16,1 35-15,0-17-16,17 17 16,-17 53-1,-36 0 1,-17 0 0,-1 18-1,36-17 1,0-19-1,36 1 1,-19-1 15,19-17-15,-1-18 0,0-35-1,18 0 1,0-70-1</inkml:trace>
  <inkml:trace contextRef="#ctx0" brushRef="#br0" timeOffset="-207167.527">2134 13811 0,'0'-17'16,"0"34"-16,0-17 31,0 18-16,-17 0-15,17 34 16,0-16 0,0-1 15,-18-53-15</inkml:trace>
  <inkml:trace contextRef="#ctx0" brushRef="#br0" timeOffset="-207016.981">2064 13635 0,'0'0'0,"0"-35"0,0-1 15,-18 19-15,0-1 16,18 36 15,18-18-15</inkml:trace>
  <inkml:trace contextRef="#ctx0" brushRef="#br0" timeOffset="-206616.822">2328 13935 0,'0'0'0,"18"0"15,-18-18 16,0 0-15,-18-34 0,18-19-1,18-17 1,35 35 0,35 53-1,-53 0-15,18 35 16,0 36-1,-18 17 1,-35-18 0,0 1 15,0-36-15,0-17-1,0-36 16,18 1-31</inkml:trace>
  <inkml:trace contextRef="#ctx0" brushRef="#br0" timeOffset="-206334.274">2946 13370 0,'0'0'0,"0"-88"16,-18 53-1,0 35 1,18 53 0,-17 35-1,17 18 17,17 17-17,1 1 1,-18-1-1,0-35 1,0-35 0</inkml:trace>
  <inkml:trace contextRef="#ctx0" brushRef="#br0" timeOffset="-205980.353">3193 13617 0,'0'-17'16,"-18"-1"-16,0 18 15,1 0-15,-19 0 32,1 35-17,-18 0 1,18 18-1,17 0 1,18-17 0,0 17-1,36-1 1,17-16 0,-36-19-16,18 1 15,36 0 1,-36-18-1,71 0 17</inkml:trace>
  <inkml:trace contextRef="#ctx0" brushRef="#br0" timeOffset="-205602.273">3757 13441 0,'0'0'0,"-35"-53"16,17 35 0,18 36 30,0 0-46,0 34 16,0-16-16,18 70 16,-18-36-1,0 36 1,0-18 15,0-17-15,0-36-1,-18-35 1,-17-35 0</inkml:trace>
  <inkml:trace contextRef="#ctx0" brushRef="#br0" timeOffset="-205384.487">3510 13406 0,'0'0'0,"-53"-53"15,36 17 1,87 19 31,-35 17-47,1 0 0,105-18 31,-71 0-15,1 1-1</inkml:trace>
  <inkml:trace contextRef="#ctx0" brushRef="#br0" timeOffset="-204971.181">4145 13617 0,'0'0'0,"0"18"16,18-18 31,-1-18-31,1 1-16,0-36 31,-18 0-16,0 17 1,-18 36 0,-17 36-1,-18 52 1,53 0 0,0-17-1,35-1 1,36-34-1,-18-19 1,-36-17-16</inkml:trace>
  <inkml:trace contextRef="#ctx0" brushRef="#br0" timeOffset="-204737.097">4639 13547 0,'0'-36'15,"0"72"-15,-18-72 16,-17 54 0,0 53-1,0-1 1,17 18 0,-17-17-1,-1-18 1,19-36-1</inkml:trace>
  <inkml:trace contextRef="#ctx0" brushRef="#br0" timeOffset="-204536.789">4463 13617 0,'0'-17'0,"0"34"0,0-52 15,0 53 16,17 17-15,19 35 0,-1 19-1,-18-72-15,36 36 16,0-18 0,0-35-1</inkml:trace>
  <inkml:trace contextRef="#ctx0" brushRef="#br0" timeOffset="-204155.252">4957 13088 0,'0'0'0,"-18"-35"31,36 52 1,-18 1-17,0 70 1,0 36 0,0-71-16,0 35 15,0 53 1,-18 0-1,18-70 1,18-36 0,34-17-1,19-36 1,17-53 0,-70 54-1</inkml:trace>
  <inkml:trace contextRef="#ctx0" brushRef="#br0" timeOffset="-204005.242">5009 13476 0,'0'0'16,"-17"0"-16,-1-18 16,53 18-1,54-35 1,52 0-1</inkml:trace>
  <inkml:trace contextRef="#ctx0" brushRef="#br0" timeOffset="-203537.734">5874 13529 0,'-18'0'0,"36"0"0,-54 18 15,1-1 1,18-17-16,17 18 15,-18-18 1,36 0 0,52 0-1,36 0 1,35 0 0,71-18 15,-106 18-31,17 0 31,-88 0-15,-35-17-1,-35-1 17,0 0-17,35 1-15</inkml:trace>
  <inkml:trace contextRef="#ctx0" brushRef="#br0" timeOffset="-203205.059">6421 13370 0,'-18'-53'16,"53"142"-16,-52-125 0,-36-52 15,35 88-15,0 0 16,18 35 15,36 1-15,34 17-1,18 17 17,-17-17-17,-53-35-15,17 35 16,-18 17 0,-34-17-1,-36-18 1,-53 1-1,0-1 1,53-17 0,18-18-1</inkml:trace>
  <inkml:trace contextRef="#ctx0" brushRef="#br0" timeOffset="-201592.307">7197 13317 0,'0'0'0,"0"-17"15,0-1 1,0 36-1,0-1 1,0 1-16,-18 88 16,18 0-1,0-36 1,18 1 0,35-36-1,17-70 1,-52-1-1,35-87 1,-53 52 15,0 54-15,0 34 0,0 19-1,35 70 1,0-71-1,36 0 1,-18-35 0,-18-35-1,-35-53 1,0-18 0,-35 0-1,-18 53 1,0 53-1,35 0 1</inkml:trace>
  <inkml:trace contextRef="#ctx0" brushRef="#br0" timeOffset="-201058.897">7849 12912 0,'0'0'15,"0"-18"-15,-35 18 16,0 0 0,17 53-1,18 35 1,35 53-1,18 0 1,0 0 0,-18-52 15,1-36-15,-19-106 15,1 0-16,-18 17-15,35-87 16,1 52 0,52 19-1,53 52 1,-35 52 0,-36 54-1,-34 18 1,-72-36-1,1-35 1,17-36 0,36-52 15</inkml:trace>
  <inkml:trace contextRef="#ctx0" brushRef="#br0" timeOffset="-200710.545">8749 13353 0,'0'17'0,"18"-17"31,-1 0-31,18-35 16,-17 0-1,-18-36 1,0 54-16,-18-19 16,-17 19-1,-18 52 17,18 35-17,35 19 1,18-1-1,70 0 1,-53-53 0,53-35-1</inkml:trace>
  <inkml:trace contextRef="#ctx0" brushRef="#br0" timeOffset="-200377.868">9049 13529 0,'-18'0'31,"18"-18"-31,0-35 16,0-17 15,0 52-31,18-88 16,17 36-1,18 52 1,0 54 0,17 34-1,-34 36 1,-19-18 0,-17 0-1,-17-70 1</inkml:trace>
  <inkml:trace contextRef="#ctx0" brushRef="#br0" timeOffset="-199713.187">10107 13282 0,'-18'0'31,"1"18"-15,17 17-16,0 53 15,0-35 1,17 18 0,19-18 15,-1-53-16,-17 0-15,17-53 16,-17-36 0,-1 19-1,-17 35 1,0 52 0,18 36-1,17 0 1,18 0-1,0-35 1,0-18 0,-36-36-1,1-69 1,-18 52 0,-18-36 15,-17 19-16,0 52 1,17 1 0</inkml:trace>
  <inkml:trace contextRef="#ctx0" brushRef="#br0" timeOffset="-199380.309">10601 13353 0,'0'17'32,"0"-34"-17,18 17 1,-1-36-16,1-17 16,-18 1-1,0-19 16,0 53-15,-35 54 0,17-19-16,0 89 15,18-35 1,0 17 0,53-18-1,0-52 1,18-18-1</inkml:trace>
  <inkml:trace contextRef="#ctx0" brushRef="#br0" timeOffset="-198631.13">11606 12788 0,'0'0'0,"-17"-17"15,-1 17 1,0 35 15,18 35-15,0 36-1,36 18 1,-19 17 0,-17-88-16,18 17 15,-18 1 1,0-18-1,0-71 17,18 0-32,-18-34 15,35-72 1,18-17 0,17 70 15,1 36-16,0 88 1,34 88 0,-69-35-1,-19-35 1,-17-19 0,0 1-1,18-53 1,-18-17-16</inkml:trace>
  <inkml:trace contextRef="#ctx0" brushRef="#br0" timeOffset="-198180.777">12347 13194 0,'0'0'0,"0"-35"0,0-1 16,0 1 15,-35 17-15,-18 18-1,18 36 1,-18 52 0,53 18-1,0-53 1,53 17-1,0-35 1,0-52 0,-18-54-1,-35-17 1,0 0 0,0 53-1,0 52 16,0 36-15,17 53 0,19-35-1,34-36 1,-17-35 0</inkml:trace>
  <inkml:trace contextRef="#ctx0" brushRef="#br0" timeOffset="-197831.786">12665 13194 0,'0'0'0,"0"-18"15,-18 18-15,18 18 32,0 0-32,35 70 15,-17-71-15,17 54 16,18-18-1,-18-53 17,1-18-17,-1-17 1,-17-36 0,-18 36-16,35-88 15,-35 34 1,0 19-1,-18 52 1,1 18 0,17 18-16</inkml:trace>
  <inkml:trace contextRef="#ctx0" brushRef="#br0" timeOffset="-197499.243">13053 13159 0,'0'0'0,"17"0"0,19 0 32,-1-18-17,0-17 1,-17-1 0,-18 1-1,0-18 1,-18 53-1,-52 35 1,17 18 0,35 53-1,36-18 1,35 1 0,35-54-1,0-35 1,-17-35-1</inkml:trace>
  <inkml:trace contextRef="#ctx0" brushRef="#br0" timeOffset="-196617.43">14182 12894 0,'-18'-53'16,"18"35"-1,18 18 17,17 36-17,18 17 1,-18 35 0,-35-53-16,-35 89 15,-36-19 1,36-16-1,70-19 1,18-17 0,18-35 15,-1-18-15,19-18-1,-37-35 1,1-17-1,-53 52-15</inkml:trace>
  <inkml:trace contextRef="#ctx0" brushRef="#br0" timeOffset="-196434.214">14305 13159 0,'-70'0'15,"140"0"-15,-176-18 16,89 0-1,34-17 1,71 17 0,-52 1-16,87-1 31,1-17-15</inkml:trace>
  <inkml:trace contextRef="#ctx0" brushRef="#br0" timeOffset="-196068.377">14711 13106 0,'0'0'0,"17"0"16,1 0 0,35 0-1,0-18 1,-18-17-1,-35-18 1,0 35 0,-53 18-1,0 18 17,36-1-32,-1 19 15,18 52 1,0 35-1,35-52 1,18-18 0,-17-53-1,-19 0-15</inkml:trace>
  <inkml:trace contextRef="#ctx0" brushRef="#br0" timeOffset="-195816.858">15275 13035 0,'0'-35'0,"0"70"16,0-88-16,-17 53 31,-1 18-15,-17 35-1,-1 17 1,-16 19-1,16-1 1,1-18 0,35-52-16,0 0 15,0-36 1</inkml:trace>
  <inkml:trace contextRef="#ctx0" brushRef="#br0" timeOffset="-195617.005">15099 13123 0,'0'-35'15,"0"70"-15,0-88 16,18 71 15,-18 53-31,17 17 32,18 0-17,1-35 1,-36-35-16,35-1 15,18-52 1</inkml:trace>
  <inkml:trace contextRef="#ctx0" brushRef="#br0" timeOffset="-195252.306">15646 12700 0,'0'0'31,"-36"-71"-31,36 54 0,-17 17 16,17 17-1,0 19 1,0 34 15,0 1-15,17 17-1,1 18 1,0 17 0,-18-34-1,0-72-15,35 36 16,18-53 0,17-35-1,-17-36 1,0 18-1</inkml:trace>
  <inkml:trace contextRef="#ctx0" brushRef="#br0" timeOffset="-195102.372">15752 12912 0,'-18'0'0,"36"0"0,-54 0 0,54 0 31,52 0-16,19-36 1,-54 36-16,-17-17 0</inkml:trace>
  <inkml:trace contextRef="#ctx0" brushRef="#br0" timeOffset="-194419.881">16669 12894 0,'0'0'0,"17"0"31,-17 18-15,-35 17 15,0 18-16,17 17 1,18 19 0,53-36-1,18-18 1,-1-53 0,-35-35-1,-35-53 1,0 1-1,0 69-15,-52-34 16,-1 34 0,35 36-1,53 36 17</inkml:trace>
  <inkml:trace contextRef="#ctx0" brushRef="#br0" timeOffset="-194087.338">17039 13123 0,'0'0'16,"18"18"-16,17 0 15,-35-36 1,0-17 0,0 17-16,0-35 15,0-17 1,0-19-1,35 19 1,36 52 0,35 53-1,17 36 1,1 52 15,-89-52-15,-35 17-1,0-52 1,-18-19 0,18-34-1</inkml:trace>
  <inkml:trace contextRef="#ctx0" brushRef="#br0" timeOffset="-193439.235">18609 12965 0,'0'0'0,"0"-18"15,0-17 1,0-1-1,-53 36 1,-17 0 0,-1 18-1,-17 35 1,53 0 0,35 53-1,35-53 16,53-36-15,0-34 0,-17-54-1,-36-17 1,0 17 0,-35 54-1,-35 34 1,17 36-1,18 18 1,18 17 0,105-17-1,-52-54 1</inkml:trace>
  <inkml:trace contextRef="#ctx0" brushRef="#br0" timeOffset="-192771.829">19562 12453 0,'0'0'0,"0"-18"16,0-17-1,-18 35 1,18 18-1,-18 35 1,1 35 0,17 0-1,0 18 1,0-18 0,0 18-1,17-18 1,1-17 15,17-18-15,18-36-1,18-34 1,17-36 0,0-36-1,-35 1 1</inkml:trace>
  <inkml:trace contextRef="#ctx0" brushRef="#br0" timeOffset="-192607.145">19932 12823 0,'0'-17'16,"0"34"-1,-18-34-15,18 34 16,-17 19 0,17 17-1,0-36 1,0 1-16,0 0 31,0-36-31</inkml:trace>
  <inkml:trace contextRef="#ctx0" brushRef="#br0" timeOffset="-192456.26">19950 12577 0,'0'-18'0,"0"36"0,0-54 15,0 19-15,17 34 47,1-17-47</inkml:trace>
  <inkml:trace contextRef="#ctx0" brushRef="#br0" timeOffset="-192107.865">20144 12894 0,'35'0'15,"-35"-18"1,0-17 0,0 17-16,0-34 15,0-19 1,0 18-1,35 53 1,53 35 0,1 36-1,-19 17 1,-52-17 0,-18-36-1,0 0 1,17-52 15</inkml:trace>
  <inkml:trace contextRef="#ctx0" brushRef="#br0" timeOffset="-191808.498">20779 12418 0,'0'0'0,"0"-18"15,0-17-15,0-18 16,0 35 0,0 36-1,0 35 1,17 70 0,-17 1-1,18 17 1,-18-53-1,0-17 17,0-36-17,0-53 1</inkml:trace>
  <inkml:trace contextRef="#ctx0" brushRef="#br0" timeOffset="-191459.701">21096 12577 0,'0'0'0,"18"-36"16,-1 19-1,-34 17 17,-19 17-17,-16 19 1,-19 16-1,18 1 1,35 0 0,18-17 15,18-19-31,17 36 16,18-35-1,18-1 1,-18 1-1,0-18 1,-36-18 0,-17 1-16</inkml:trace>
  <inkml:trace contextRef="#ctx0" brushRef="#br0" timeOffset="-185108.116">7532 14076 0,'0'-18'203</inkml:trace>
  <inkml:trace contextRef="#ctx0" brushRef="#br0" timeOffset="-177747.261">7426 14111 0,'18'-18'32,"-36"36"30,0-18-62,-17 18 16,-36 35-1,-52 35 1,35-18 0,35-34-16,-71 70 15,36-18 16,35-35-15,36-36 0,34-17 15,54 0-15,-1 0-1,1 18 1,-18 35-1,0-18 1,-36-17-16,36 17 16,-17-35-1,-19 0 1,19-18 15,-1-35-15,-18 36-1,1-1-15</inkml:trace>
  <inkml:trace contextRef="#ctx0" brushRef="#br0" timeOffset="-177164.395">7691 14376 0,'0'0'0,"0"-18"0,0 0 16,0 1-1,-36-19 1,1 36 15,0 0-15,-1 0-1,19 18-15,-18 0 16,-36 105 0,53-17-1,18-18 1,36-35-1,17-35 1,-1-18 0,1-53-1,0-53 1,-53 18 0,0 53-1,0 52 16,0 36 1,0-18-32,0 18 15,36 0 1,16-35 0,19-18-1</inkml:trace>
  <inkml:trace contextRef="#ctx0" brushRef="#br0" timeOffset="-176199.094">7955 14111 0,'0'0'0,"-18"0"47,18 18-16,18-18-31,53 17 16,52 19-1,-88-19-15,107 19 32,-1-19-17,0 1 1,-71-18 0,-17 0-1,-35 0 1,-18 17-1,-18-17 1,-17 36 0,-18 17-1,-35 35 1,35-18 0,-71 54-1,19-36 1,-19-35-1,36-18 1,70-52 15,36 17-31</inkml:trace>
  <inkml:trace contextRef="#ctx0" brushRef="#br0" timeOffset="-175583.704">7038 15187 0,'0'0'0,"-18"0"15,1 18 1,-1-18-16,0 0 15,1 0 17,34 0-1,19 0-15,69 0-1,-69 0-15,158-18 16,88-17-1,35 17 1,-87 18 0,-142-17 15,18-1-15,-53 18-1,-36 0 1,-34 0 31,-1 0-47,0-18 15</inkml:trace>
  <inkml:trace contextRef="#ctx0" brushRef="#br0" timeOffset="-168661.47">335 15752 0,'-18'0'31,"18"-18"0,0 0-15,0 1 0,0-1-1,18 18-15,0-18 16,-18 1 15,0-1-15,0 36 62,0-1-78,0 1 16,0 0-16,-18 52 15,18 36 1,0-71-16,-18 36 15,18 35 1,0-89 0,18-17 15,0-53-15,17 36 15,0-1-16,1 18 1,17 0 0,-1 0-1,1 0 1,-35 0-16,17-35 16,1 0-1,-36-36 1,0 0-1,-18 54 1,-17-1 0,17 36-1,0 35 1,18 0 15,0 52-15,0-16-1,18-19 1,0-17 0,-18-71 15,0-17-15,0 0-16,0 0 0</inkml:trace>
  <inkml:trace contextRef="#ctx0" brushRef="#br0" timeOffset="-168178.418">617 15452 0,'0'-18'15,"0"36"-15,-17-71 0,17 35 16,35 18 31,0 35-32,53 18 1,-70-17-16,70 69 16,0 1-1,1-18 1,-19-35 0,18-35-1,-52-18 1,-1-18-1,-35 1 1,-35 17 0,17 17-1,-17 54 1,0 35 15,-1 0-15,-17-1-1,0-34 1,18-36 0,-18-35-1,36 0 1,17-70 0</inkml:trace>
  <inkml:trace contextRef="#ctx0" brushRef="#br0" timeOffset="-167563.446">1746 15593 0,'0'0'0,"0"-36"0,0 1 16,-17 35 15,17 18-16,0-1 1,0 19-16,0 70 16,0 35-1,17-53 1,1 53 0,0 18-1,-18-71 1,0-53-1,-18 1 1,0-89 15,18 35-31</inkml:trace>
  <inkml:trace contextRef="#ctx0" brushRef="#br0" timeOffset="-167230.737">1711 15804 0,'0'0'0,"-35"-17"16,35-18-1,0-1 1,70 1-1,18 17 1,-35 18 0,18 71-1,-71-1 1,-53 19 0,-35-19-1,35-17 16,-18 0-15</inkml:trace>
  <inkml:trace contextRef="#ctx0" brushRef="#br0" timeOffset="-166682.223">2275 15822 0,'0'-35'32,"0"17"-32,0 1 15,0-1-15,-35 0 31,17 18-15,-17 18 0,-18 35-1,53 35 1,0 18 0,53-53-1,18-18 1,-18-35-1,-18-53 1,-35-17 0,0-36-1,-18 18 1,1 70 0,17 36-1,17 34 1,19 19-1,17-18 17,-1 0-17,-16-53 1</inkml:trace>
  <inkml:trace contextRef="#ctx0" brushRef="#br0" timeOffset="-166380.191">2575 15769 0,'0'18'0,"0"-36"0,0-17 16,36 53 15,-19 52-15,1 1 0,-1-18-1,-17-36-15,0 18 16,0-52 31,0-1-32,-17 1-15,17-36 16,0-53 0,0 18-1,17 17 1,36 36-1</inkml:trace>
  <inkml:trace contextRef="#ctx0" brushRef="#br0" timeOffset="-165917.387">2893 15328 0,'0'0'0,"0"-17"15,-18-19 1,18 19 0,0 34 15,18 36-16,-1 0 1,-17 18 0,18-36-16,-18 71 15,18 0 1,-18-18 0,17 0-1,1 0 1,0-53-1,-1 1 17,1-36-17,17-18 1,0-17 0,1-53-1</inkml:trace>
  <inkml:trace contextRef="#ctx0" brushRef="#br0" timeOffset="-165732.697">2963 15752 0,'0'0'0,"-17"0"16,-1 0 0,36 0-1,-1 0 1,54-18-1,-18 0 1</inkml:trace>
  <inkml:trace contextRef="#ctx0" brushRef="#br0" timeOffset="-165566.279">3316 15646 0,'18'17'15,"-36"-34"-15,36 52 16,17 18-1,-17 0 1,-18 0 0,0-36-1</inkml:trace>
  <inkml:trace contextRef="#ctx0" brushRef="#br0" timeOffset="-165400.101">3316 15416 0,'0'0'16,"-18"-35"-16,1 17 15,-1 18 1,18 18 15,18 0-31</inkml:trace>
  <inkml:trace contextRef="#ctx0" brushRef="#br0" timeOffset="-164917.416">3828 15540 0,'0'0'0,"0"-18"31,-18 18-15,-35 18-1,0 17 17,0 53-17,18-17 1,35 17-1,53-53 1,17-17 0,1-53-1,-36-36 1,-35-35 0,0 36-1,0 52 1,0 53-1,0 36 1,18 17 0,35-35 15,-18-18-15,18-35-1</inkml:trace>
  <inkml:trace contextRef="#ctx0" brushRef="#br0" timeOffset="-164583.549">4145 15222 0,'0'0'0,"-18"-53"15,-17 53 1,35 18 15,0 35-15,18 18-1,-1-1 17,19 54-17,-1-1 1,-35-70-16,0 18 15,35 34 1,-35-87 0,18-18-1</inkml:trace>
  <inkml:trace contextRef="#ctx0" brushRef="#br0" timeOffset="-163787.115">4498 15258 0,'0'0'0,"-18"-18"31,18 36 0,0-1-31,0 19 16,0-1 0,18-18-16,-18 36 15,0 106 1,0-18-1,0-53 1,18 18 0,-1-53-1,1-18 17,-1-35-17,19 0 1,34-17-1,-17-1 1,-18-17 0,1 0-1,17-18 1,-36 17 0</inkml:trace>
  <inkml:trace contextRef="#ctx0" brushRef="#br0" timeOffset="-163587.348">4957 15663 0,'0'36'16,"0"-72"-16,0 54 31,0 17-15,0-17-16,17 35 31,-17 17-16,0-34 1,0-19-16,0-34 16</inkml:trace>
  <inkml:trace contextRef="#ctx0" brushRef="#br0" timeOffset="-163436.876">4939 15434 0,'0'-35'0,"0"70"0,-18-88 15,18 35-15,-35 1 16,53 52 15,-1-35-15</inkml:trace>
  <inkml:trace contextRef="#ctx0" brushRef="#br0" timeOffset="-163101.925">5256 15857 0,'0'0'0,"18"0"15,-18-17 1,0-54 0,0 1-1,0-36 1,53 35-1,0 54 1,35 52 0,-17 35-1,-36 72 1,-35-72 0,0 1 15,0-36-16,0-53 17</inkml:trace>
  <inkml:trace contextRef="#ctx0" brushRef="#br0" timeOffset="-162804.411">5715 15240 0,'0'0'0,"0"-35"16,0 17 0,0 89 31,18-18-47,17 70 31,-35-88-31,18 53 15,-1 54 1,-17-19 0,0-52-1,0-36 1,-17-35 0</inkml:trace>
  <inkml:trace contextRef="#ctx0" brushRef="#br0" timeOffset="-162472.186">5856 15522 0,'0'0'15,"0"-17"-15,0-1 16,0 36 15,0-1-15,-35 1-1,17 35 1,1 17 0,17-17-1,17 0 1,18 0 0,1-18-1,-19-17 1,1-18-1,17 0 1</inkml:trace>
  <inkml:trace contextRef="#ctx0" brushRef="#br0" timeOffset="-162089.245">6085 15346 0,'0'0'0,"0"-18"0,-17 1 16,-1 17 15,18 17 0,0 1-31,18 17 16,-1 71-1,1 17 1,0 1 0,-1-54-1,-17 19 16,0-54-15,0-53 0,-17 1-16</inkml:trace>
  <inkml:trace contextRef="#ctx0" brushRef="#br0" timeOffset="-161889.208">5962 15346 0,'0'0'0,"-18"-18"0,18-17 16,0-18-1,36 35 1,34 18 0,-17 0 15,0 0-31</inkml:trace>
  <inkml:trace contextRef="#ctx0" brushRef="#br0" timeOffset="-161440.023">6597 15593 0,'18'0'16,"-1"0"-16,18-18 15,1-17 1,-19 0-1,-17-1 17,-17 19-17,-19 17 1,1 35 0,18 35-1,17-34-15,0 34 16,17 1-1,36-1 1,18-34 0,-1-36-1,-17-18 1</inkml:trace>
  <inkml:trace contextRef="#ctx0" brushRef="#br0" timeOffset="-161223.218">7108 15487 0,'0'-18'16,"-35"54"15,18-19-31,-19 71 16,1 18-1,0-18 1,-1-35-1,19 0 1,-1-35 0</inkml:trace>
  <inkml:trace contextRef="#ctx0" brushRef="#br0" timeOffset="-161023.075">6914 15628 0,'0'-35'0,"0"158"0,0-211 0,0 35 16,18 53-1,0 18 1,17 17 0,36 71-1,-36-18 1,18-35 0,-18-35-1</inkml:trace>
  <inkml:trace contextRef="#ctx0" brushRef="#br0" timeOffset="-160657.09">7338 15293 0,'0'0'0,"0"-35"0,0-1 16,0 72 15,0-1 0,0 35-15,0 19 0,0 34-1,0-70-15,17 18 16,-17 34-1,36-16 1,-1-36 0,0-36-1,1-34 1,-19-19 0,-17 1-1</inkml:trace>
  <inkml:trace contextRef="#ctx0" brushRef="#br0" timeOffset="-160491.893">7355 15610 0,'0'0'0,"-17"0"16,-1 0 0,106 0 15,-70-17-16,0-1-15</inkml:trace>
  <inkml:trace contextRef="#ctx0" brushRef="#br0" timeOffset="-160023.353">8361 15663 0,'0'0'0,"-35"18"16,-1 0-1,19-18 1,34 0 15,36 0-15,53 0 0,-53 0-16,123-36 15,-17 1 1,-18 17-1,-70 1 1,-54 17 15,-34-18 1,-36 0-17,35 18-15</inkml:trace>
  <inkml:trace contextRef="#ctx0" brushRef="#br0" timeOffset="-159691.782">8943 15452 0,'-18'-18'15,"18"0"-15,-35 18 16,88 36-16,-106-54 62,53 36-62,35 17 16,1 0 0,-1 0 15,0 18-15,-17 0-1,-18 18 1,0-53-16,-36 34 15,-16-16 1,-1 17 0,17-53-1</inkml:trace>
  <inkml:trace contextRef="#ctx0" brushRef="#br0" timeOffset="-130922.405">9701 15487 0,'0'-35'31,"0"17"-31,-17 18 31,17 18-15,-18-1 0,18 36-1,0 53 1,0 0 0,35-18-1,1-35 1,17-35-1,-36-18-15,36-36 16,-18-17 0,1-35-1,-36 0 1,0 53 0,17 105 30,19 1-30,-1-18 0,0 0-1,18-36 1,0-52 0,-35 35-16,17-88 15,-35-36 1,0 36-1,-35-18 1,-1 53 0,-17 36-1,18 70 1,35-36 0</inkml:trace>
  <inkml:trace contextRef="#ctx0" brushRef="#br0" timeOffset="-130405.315">10266 15240 0,'0'0'0,"0"-18"15,0-17 1,0 53 31,17-18-47,1 88 15,0 18 1,-1 17 0,1 1-1,0-54 1,-18-17 15,17-53-15,-17-35-1,18-53 1,0-18 0,-1 35-1,18 54 1,36 70-1,0 35 1,-18 0 0,-36 0-1,-17-35 1,0-35 0,-35-18-1</inkml:trace>
  <inkml:trace contextRef="#ctx0" brushRef="#br0" timeOffset="-130073.122">10795 15628 0,'0'0'0,"0"-18"15,18 18 1,17-17-1,0-19 1,-17-34 0,-18 35-1,-35 17 1,-18 18 0,0 35-1,35 53 16,18-35-15,53 36 0,35-36-1,-35-18-15</inkml:trace>
  <inkml:trace contextRef="#ctx0" brushRef="#br0" timeOffset="-129773.401">11183 15857 0,'0'-53'32,"0"36"-32,0-71 15,0 17 1,0-35 0,71 18-1,-36 70-15,88 18 16,1 71-1,-54 35 17,-34-36-17,-36 36 1,-18-71 0,-17-35-1,17 0-15</inkml:trace>
  <inkml:trace contextRef="#ctx0" brushRef="#br0" timeOffset="-128958.206">12559 15081 0,'0'0'0,"-53"-70"31,35 70 1,18 17-17,0 36 1,18-17 0,0 52-1,-18-53-15,17 71 16,19 0-1,-19 17 1,36-17 0,-18-35-1,18-19 1,35-34 0,-35-36-1,0-70 1,18-18-1,-18 1 17,-36 52-17,-17 35 1,-35 53 0,17 18-1,1 0 1,17 18-1,17-54 1,1-17 0,-18-17-1</inkml:trace>
  <inkml:trace contextRef="#ctx0" brushRef="#br0" timeOffset="-128823.467">12982 15205 0,'0'0'15,"0"-18"-15,-17 0 16,34 36 15,18 0-15</inkml:trace>
  <inkml:trace contextRef="#ctx0" brushRef="#br0" timeOffset="-128525.006">13229 15699 0,'0'0'0,"0"-36"32,0 19-17,-17 17 63,-1 0-31</inkml:trace>
  <inkml:trace contextRef="#ctx0" brushRef="#br0" timeOffset="-127776.199">12559 15187 0,'-18'0'0,"36"0"0,-36-18 16,18 1 0,-17 17-16,17-18 31,0 36 0,-18-1-15,18 19-1,0 17 1,18 17 0,-1 18-1,36 36 1,-35-71 0,-18-18-16,35 18 15,-17 18 1,-1-19-1,1-16 1,-18-19 0,18-17 31,-18-35-32,17-35-15</inkml:trace>
  <inkml:trace contextRef="#ctx0" brushRef="#br0" timeOffset="-127543.447">12453 15469 0,'0'0'0,"-35"-17"0,17-1 16,36-17 0,52 17 15,1-17-31,-36 35 16</inkml:trace>
  <inkml:trace contextRef="#ctx0" brushRef="#br0" timeOffset="-127027.738">12947 15575 0,'0'0'0,"18"0"47,-18-18-47,17 1 16,18-18-1,1-18 1,-19 0 0,-17 17-1,0 19 1,-35 34 0,17 19-1,1 34 1,17 18-1,0-17 1,35 0 0,36-18-1,17-53 1,-18 0 15,-34-53-31</inkml:trace>
  <inkml:trace contextRef="#ctx0" brushRef="#br0" timeOffset="-126762.073">13441 15328 0,'0'-17'31,"0"34"-15,0 1-1,0-1-15,0 54 16,-35 17 0,17-35-1,-17 35 1,17-35 15,-35-35-15</inkml:trace>
  <inkml:trace contextRef="#ctx0" brushRef="#br0" timeOffset="-126561.724">13282 15469 0,'18'-35'16,"-36"70"-16,36-88 16,-1 53-16,1 36 15,0 34 1,17 18-1,-17-17 1,17-53 0,18-1-1</inkml:trace>
  <inkml:trace contextRef="#ctx0" brushRef="#br0" timeOffset="-126229.222">13670 15152 0,'0'-18'15,"0"36"-15,0-71 16,0 35 0,0 36 15,0 35-16,0-36-15,0 72 16,0 34 0,0 1-1,18-1 1,-1-17 0,1-71 15,17-35-16,1-53 1,-1-17-16</inkml:trace>
  <inkml:trace contextRef="#ctx0" brushRef="#br0" timeOffset="-126079.938">13688 15346 0,'0'0'0,"-18"0"0,18 17 15,35-17 1,18 0 0,0-17-1</inkml:trace>
  <inkml:trace contextRef="#ctx0" brushRef="#br0" timeOffset="-125348.073">14870 15311 0,'0'0'16,"17"0"-16,-17-18 15,0 36 32,-17-18-47,-19 35 16,19 0-16,-1 18 16,0 88-1,89-53 16,-1-17-15,1-71 0,-18-18-1,-35-52 1,-18 34-16,0-52 16,-71-71-1,18 107 1,0 34-1,36 18 1,17 18-16</inkml:trace>
  <inkml:trace contextRef="#ctx0" brushRef="#br0" timeOffset="-125015.251">15187 15575 0,'0'0'0,"18"18"0,-18-36 31,0 0-15,0 1-1,-36-89 1,36 18 0,18 17-1,35 54 1,18 17-1,-19 0-15,72 70 16,-54 1 0,-34 17-1,-36-18 1,-18-17 0</inkml:trace>
  <inkml:trace contextRef="#ctx0" brushRef="#br0" timeOffset="-124648.281">16475 15064 0,'0'0'0,"0"-18"0,-18-17 15,0 35 17,18 53-17,0 17 1,0 36-1,53 0 17,-53-71-32,36 53 15,-19 0 1,-17-52 0,0-54-1,-17 0-15</inkml:trace>
  <inkml:trace contextRef="#ctx0" brushRef="#br0" timeOffset="-124496.437">16281 15311 0,'-124'-53'16,"71"35"-1,230 89-15,-371-142 16,194 53 0,70 18-1,18 0 1,36-35-1,-89 17 1</inkml:trace>
  <inkml:trace contextRef="#ctx0" brushRef="#br0" timeOffset="-124098.957">16616 15028 0,'-18'18'16,"36"-36"-16,-1 36 15,-17 0-15,0 35 16,0 35-1,0 0 1,18-18 0,0-17-1,-1-35 1,-17-36 0,18-52-1,0-18 1,17 17-1,18 53 1,17 54 15,-17 52-15,0-18 0,-35 1-1,0-18 1,-1-53 15,1-18-31,-1 1 16</inkml:trace>
  <inkml:trace contextRef="#ctx0" brushRef="#br0" timeOffset="-123766.36">17163 15275 0,'0'0'0,"17"0"47,1-17-47,0 17 15,-1 0-15,18-36 16,18 1 0,-53-18-1,0 18 1,-53 35-1,1 53 1,-1 35 0,53-17-1,35 17 1,35-53 0,54-35-1,-54-18 1</inkml:trace>
  <inkml:trace contextRef="#ctx0" brushRef="#br0" timeOffset="-123084.218">18221 14817 0,'0'0'0,"0"-18"16,0 36 15,0 17-15,0 35-1,0 1 1,0 17-1,0-52-15,0 52 16,0-18 15,0 1-15,35-1 0,1-52-1,16 0 1,19-18-1,0-53 1,-1-18 0,-35 18-1</inkml:trace>
  <inkml:trace contextRef="#ctx0" brushRef="#br0" timeOffset="-122919.381">18591 15205 0,'0'-18'31,"-17"18"-31,-1 0 16,0 35-1,71-52-15,-106 87 16,53-34 0,0-19-1,0 1 1</inkml:trace>
  <inkml:trace contextRef="#ctx0" brushRef="#br0" timeOffset="-122793.308">18591 14940 0,'0'-53'15,"0"106"-15,0-88 32,0 52-17</inkml:trace>
  <inkml:trace contextRef="#ctx0" brushRef="#br0" timeOffset="-122447.35">18803 15275 0,'0'0'16,"18"0"0,-18-17-1,0-1 1,-36-35-1,36-35 1,18 35 0,53 18-1,34 70 1,1 18 0,-35 17-1,-54 19 1,-17-19-1,0-52 1,36-36 31</inkml:trace>
  <inkml:trace contextRef="#ctx0" brushRef="#br0" timeOffset="-122170.267">19420 14781 0,'0'-17'16,"0"34"-16,0-70 15,0 124 17,0 17-17,0 36 1,0-18-1,0-1 1,0-52 0,0-17-16,0-1 15</inkml:trace>
  <inkml:trace contextRef="#ctx0" brushRef="#br0" timeOffset="-121836.792">19579 15064 0,'0'0'0,"0"-18"0,0 36 62,-17-1-46,-1-17-1,18 18-15,-18-18 0,-35 35 16,18 0 0,35-17-1,0 17 17,35 1-17,1-1 1,17-17-1,-18-18 1,-18 0 0,-17-36-16</inkml:trace>
  <inkml:trace contextRef="#ctx0" brushRef="#br0" timeOffset="-121338.054">20637 14975 0,'0'18'47,"0"17"-47,0 1 16,0 17 15,0-1-15,0-34-16,0 17 15,0-17 1,0-53 0</inkml:trace>
  <inkml:trace contextRef="#ctx0" brushRef="#br0" timeOffset="-121203.49">20637 14870 0,'0'-36'16,"0"1"-16,0 176 0,0-211 0,18-54 15,-18 106 1,0 36 15</inkml:trace>
  <inkml:trace contextRef="#ctx0" brushRef="#br0" timeOffset="-120853.707">20955 14958 0,'0'0'0,"18"0"0,-1 0 16,19-18 0,-54 18 15,-17 0-15,17 0-16,-53 18 15,19 17 1,52 18-1,52 0 1,19 0 0,-36-18-1,-17 0 1,-36 1 0,-35-19 15,-52-17-16,-1 18 1,35-36-16</inkml:trace>
  <inkml:trace contextRef="#ctx0" brushRef="#br0" timeOffset="-120254.84">22207 14623 0,'0'0'15,"0"-36"-15,0-17 16,0 36 0,0 34-1,18 54 1,17 35 0,-17 17 15,-18-52-31,0 35 31,0-18-15,0 18-1,18-71 1,34-17 0,19-18-1,0-53 1,17-18-1</inkml:trace>
  <inkml:trace contextRef="#ctx0" brushRef="#br0" timeOffset="-119938.407">22578 15046 0,'-18'0'0,"36"0"0,-54 0 15,54 0 16,0-18-15,-1 18-16,36-35 16,-17-18-1,-36 0 1,0 36 0,-18-1-1,-53 71 1,36 0-1,35 0 1,35 17 0,18-34-1,-17-1 1</inkml:trace>
  <inkml:trace contextRef="#ctx0" brushRef="#br0" timeOffset="-119622.374">22842 15187 0,'0'-18'32,"0"1"-17,0-1 1,0-35 0,0 36-16,18-36 15,0-18 1,35 18-1,17 53 1,1 53 0,-18 35-1,-53-35 1,0 0 0,0-35-1,35-18 16</inkml:trace>
  <inkml:trace contextRef="#ctx0" brushRef="#br0" timeOffset="-119056.271">23407 14870 0,'0'-18'0,"0"71"15,0-88-15,0-1 0,-53 36 16,18 0-1,17 0-15,-35 36 16,18 16 0,35 1-1,17-17 1,36-19 0,36-34-1,-37-19 1,-34-34 15,0-1-15,-18 54-1,-18 34 1,-35 36 0,18 88-1,35-17 1,18 17-1,17 18 1,-18-71 0,-34 53-1,-18-106 1,-18-35 0,-18-53-1,0-35 1,36 18-1,35-54 17,88-17-17,-17 18 1,-53 87-16</inkml:trace>
  <inkml:trace contextRef="#ctx0" brushRef="#br0" timeOffset="-118774.18">23742 14605 0,'0'0'0,"-18"-18"0,1 1 16,17-19 0,0 54 15,0 0-31,17 17 15,1 71 17,0 17-17,-1 1 1,1-36 0,-18-35-1,0-35 1</inkml:trace>
  <inkml:trace contextRef="#ctx0" brushRef="#br0" timeOffset="-118591.4">23671 14940 0,'0'0'0,"-35"0"16,17-18 0,18 1-1,18-1 1,53 1-1,17-19 1,-18-52 0</inkml:trace>
  <inkml:trace contextRef="#ctx0" brushRef="#br0" timeOffset="-118175.268">23971 14517 0,'0'-18'15,"0"53"16,-17-52-31,34 17 0,-17 106 16,0-36 0,0 71-1,0-53 1,0-35 0,0-17-1,18-72 16,-18 19-15,18-36-16,-1-53 31,36 35-15,0 71 0,35 53-1,-53 36 1,-17 34-1,-18-52 1,-18-54 0,1 1-1,-1-18 1</inkml:trace>
  <inkml:trace contextRef="#ctx0" brushRef="#br0" timeOffset="-117659.678">24447 14764 0,'0'0'0,"0"-18"31,-17 36 1,17 17-17,17 36 1,19-19-1,17-16 1,0-36 0,-36 0-16,1-36 15,35-16 1,-18-37 0,-17 19-1,-18 35 1,-18 35-1,-17 70 1,17-35 0,1 36-16,17 123 31,-18-71-15,0 36-1,1 18 1,-36-54-1,-36-70 1,1-71 0,18-70-1,17 0 1,53-36 0,53 1-1</inkml:trace>
  <inkml:trace contextRef="#ctx0" brushRef="#br0" timeOffset="-115962.561">25541 14146 0,'0'-17'31,"0"-1"-31,0 0 31,0 36 16,-18 0-31,1 35-1,17 35 1,-35 18 0,-1 35-1,1 0 1,17-35 0,1-71-16,-19 124 15,-16-36 1,16 1-1,1-18 1,17-18 0,1 0-1,-1-53 1,18-17 15,0-36 0,0 1-15,0-19 0,35-17-1</inkml:trace>
  <inkml:trace contextRef="#ctx0" brushRef="#br0" timeOffset="-113981.094">25841 14464 0,'0'0'0,"0"-18"15,0 1 16,0 34 32,0 1-63,0 0 16,0 52-1,0-17 1,-18 53-1,18-18 1,0-53-16,0 53 16,0-17-1,0-36 1,0-17 0,18-18-1,17 0 1,36-53-1,-36 18 1</inkml:trace>
  <inkml:trace contextRef="#ctx0" brushRef="#br0" timeOffset="-113782.624">25841 14799 0,'-18'0'15,"36"0"-15,-89 0 16,71-18 0,36 18-1,34-17 1,18-19 0,-70 19-1</inkml:trace>
  <inkml:trace contextRef="#ctx0" brushRef="#br0" timeOffset="-113416.507">26141 14764 0,'17'0'31,"1"0"-31,35 0 15,18 0 1,-36-36 0,-35 1-1,0 18-15,-35-19 16,-18 36 0,0 18-1,0 52 1,35 1-1,18-18 1,0 35 15,35-35-15,36-53 0,-18-18-16</inkml:trace>
  <inkml:trace contextRef="#ctx0" brushRef="#br0" timeOffset="-113182.834">26811 14658 0,'0'0'0,"0"-18"15,-35 18 1,-18 18 0,0 35-1,0 17 1,-17 54 15,34-54-31,19-52 31,17 0-15,0-36-16</inkml:trace>
  <inkml:trace contextRef="#ctx0" brushRef="#br0" timeOffset="-113000.32">26582 14781 0,'0'-70'31,"0"87"-15,0 36-16,17-35 15,19 35 1,52 35 0,-35-35-1,0-53 1,-36 0-1</inkml:trace>
  <inkml:trace contextRef="#ctx0" brushRef="#br0" timeOffset="-112701.066">27199 14393 0,'0'0'0,"0"-106"16,0 54-1,0 34 1,0 88 0,0 36-1,18 35 1,-18 1 0,0-54-1,17 18 1,1-36-1,35-35 1,-35-52 15,-18-19-31</inkml:trace>
  <inkml:trace contextRef="#ctx0" brushRef="#br0" timeOffset="-112534.2">27199 14693 0,'-17'-17'16,"34"-1"0,36 0-1,53 1 1,-18-1 0,-17 18-16</inkml:trace>
  <inkml:trace contextRef="#ctx0" brushRef="#br0" timeOffset="-112152.225">28328 14499 0,'0'0'0,"-18"-35"15,1 35 1,-36 0 0,-18 35-1,18 36 1,0 17-1,36-18 1,52 19 0,53-36-1,53-36 17,-17-34-17,-18-54 1</inkml:trace>
  <inkml:trace contextRef="#ctx0" brushRef="#br0" timeOffset="-111869.211">28663 14552 0,'0'-18'16,"-35"18"-1,-36 18 1,177-18-16,-265 71 16,159-54-16,0 54 15,71 35 1,17-53-1,-17-53 1,-36 0 0,-17-71-1,-18-88 17,-36 36-17,1 52 1,17 54-1</inkml:trace>
  <inkml:trace contextRef="#ctx0" brushRef="#br0" timeOffset="-111535.763">29051 14852 0,'0'0'16,"0"-18"15,0-17-31,0-36 16,-17-17-1,17 0 17,53 53-17,17 70 1,1 71-1,-18 0 1,-36-53 0,-17-36-16,0 54 15,-35-54 1,0-17 0,35-17-16</inkml:trace>
  <inkml:trace contextRef="#ctx0" brushRef="#br0" timeOffset="-110920.047">29633 14411 0,'0'0'0,"0"-18"16,0-17 0,0 0-1,-17 35 1,17 17 0,0 72-1,17 52 1,-17-18-1,0 1 1,0-19 0,0-69-1,18-19 1,17-52 0</inkml:trace>
  <inkml:trace contextRef="#ctx0" brushRef="#br0" timeOffset="-110736.308">29651 14676 0,'0'0'0,"-18"0"0,1 0 16,-1-18 0,71 0 15,18 1-16,-19-1 1</inkml:trace>
  <inkml:trace contextRef="#ctx0" brushRef="#br0" timeOffset="-110121.077">30092 14482 0,'18'-18'15,"-54"18"16,-17 0-15,0 35 0,-17 36-1,35 35 1,52-36 0,36 1-1,35-54 1,-17-17-1,-36-53 1,-17-35 0,-1 0-1,-17 35 1,-17 71 15,17-1-15,0 54-1,0-1 1,35 1 0,18-36-1,0-35 1,18-17 0,-19-36-1,1-35 1,-35 17-1,-18 18 1,0 71 0,0 35-1,0 17 1,0 1 0,0-36 15,0-17-31,0-1 15</inkml:trace>
  <inkml:trace contextRef="#ctx0" brushRef="#br0" timeOffset="-109955.006">30462 14429 0,'0'-89'15,"0"178"-15,0-231 16,0 107-1,-17 35 1,17 35 0,0-17-16</inkml:trace>
  <inkml:trace contextRef="#ctx0" brushRef="#br0" timeOffset="-109605.103">30551 14746 0,'0'35'16,"17"-35"-1,-17-17 1,0-19 0,0-52-1,35 0 1,1 0-1,17 53 1,17 88 0,-17 52-1,-35 1 1,-18-18 0,0-17-1,0-53 16,17-36-15</inkml:trace>
  <inkml:trace contextRef="#ctx0" brushRef="#br0" timeOffset="-109305.88">31203 14534 0,'18'-52'15,"-18"16"1,0 19-16,-18 122 0,36-228 15,-36 123 17,1 18-32,-19 17 15,19 35 1,17 19 0,17-19-1,1 1 1,-18-36 15,-53 0-15,-53-17-1,0-18 1,71-18-16</inkml:trace>
  <inkml:trace contextRef="#ctx0" brushRef="#br0" timeOffset="-107924.573">10213 16404 0,'0'-17'15,"0"34"32,18-17-47,-18 18 16,17 17-16,-17 53 16,18 71-1,-18-53 1,-18 53-1,-17-36 1,17-52 0,18-54-16,-17 1 15,17-53 1,0-1 0</inkml:trace>
  <inkml:trace contextRef="#ctx0" brushRef="#br0" timeOffset="-107657.209">10231 16528 0,'17'-53'31,"-34"106"-31,69-142 16,1 72 0,18 52-1,-1 18 1,-34 0-1,-36-18-15,0 36 16,-36-1 0,-16-34-1,16-19 1,36-34 0</inkml:trace>
  <inkml:trace contextRef="#ctx0" brushRef="#br0" timeOffset="-107209.475">10724 16510 0,'0'0'0,"-17"0"46,-1 0-30,1 0-16,-19 35 16,19 1-1,17-1-15,0 18 16,17 17 0,19-52-1,16-18 1,-16-18-1,-36-52 1,0-18 0,0 35 15,0 35-15,17 53-1,19 36 1,-1 17-1,0-53 1,53 18 0,-70-53-16</inkml:trace>
  <inkml:trace contextRef="#ctx0" brushRef="#br0" timeOffset="-106925.246">11218 16616 0,'0'-18'0,"0"36"0,18-18 31,-18 17-15,18 36-16,-1 18 15,1 17 17,0-53-17,-18-17 1,17-36-1,-17-35 1,0-35 0,0 0-1,35 18 1,-35 34-16,18-17 16</inkml:trace>
  <inkml:trace contextRef="#ctx0" brushRef="#br0" timeOffset="-106527.866">11712 16298 0,'0'0'0,"18"0"32,-18 18-17,17 17 1,-17 53 0,0-35-1,0 53 1,0 18-1,0-1 1,18-70 0,17-18-1,18-35 17,18-53-17,-18-35-15</inkml:trace>
  <inkml:trace contextRef="#ctx0" brushRef="#br0" timeOffset="-106343.142">11818 16616 0,'0'0'0,"-18"-18"16,1 18-1,34 0 1,36-17-1,18-1 1,-36 18 0</inkml:trace>
  <inkml:trace contextRef="#ctx0" brushRef="#br0" timeOffset="-106209.747">12136 16545 0,'17'18'16,"-17"17"-1,0 0 1,-17-140-16,17 122 16,17 107-16,-17-89 15</inkml:trace>
  <inkml:trace contextRef="#ctx0" brushRef="#br0" timeOffset="-105595.147">12665 16492 0,'0'0'0,"0"-17"15,-36-1 1,1 18-1,-71 53 1,36 0 0,52 0-1,18 0 17,71 0-17,17-53 1,-35-36-1,-36-34 1,-17-1 0,0 36-1,0 53 17,0-1-32,18 54 15,17-1 1,1 1-1,-1-36 1,-17-35-16</inkml:trace>
  <inkml:trace contextRef="#ctx0" brushRef="#br0" timeOffset="-105295.275">13176 16316 0,'0'-18'0,"0"36"0,-17-71 16,-1 35-1,18 54 17,0 17-17,0 35 1,0 0-1,0-35-15,0 17 16,0 54 0,0-54-1,0-17 1,18-70 0</inkml:trace>
  <inkml:trace contextRef="#ctx0" brushRef="#br0" timeOffset="-105011.746">13370 16351 0,'0'0'0,"0"-53"16,0 0 0,0 36-1,0 34 1,0 54-1,0 0 1,0 34 0,0-52-1,0 71 1,0-54 0,18-52 15,17-18-31</inkml:trace>
  <inkml:trace contextRef="#ctx0" brushRef="#br0" timeOffset="-104513.886">13547 16510 0,'0'-35'16,"-18"88"-1,36-71-15,-18 36 16,0 35-1,0-36-15,17 18 16,19 18 0,-1-53-1,35-17 1,-17-36 0,-17 18 15,-1-54-16,-35 19 1,0 52 0,-18 18-1,-17 18 1,35 52 0,-18 54-1,18 52 1,18 18-1,17 0 1,-35-53 0,0-70-1,-53-18 1,-17-36 0,-54-87 15,89 35-31</inkml:trace>
  <inkml:trace contextRef="#ctx0" brushRef="#br0" timeOffset="-103905.314">12153 16351 0,'0'-17'47,"0"-1"-47</inkml:trace>
  <inkml:trace contextRef="#ctx0" brushRef="#br0" timeOffset="-96823.921">14958 16457 0,'0'0'0,"17"0"15,1-18 17,-18 1-17,-18 17 1,1 0-1,-36 0 1,0 0 0,-18 35-1,54-17-15,-19 17 16,36 53 0,18-53-1,53 18 1,34-35-1,-16-18 1,-19-53 0,-34 0-1</inkml:trace>
  <inkml:trace contextRef="#ctx0" brushRef="#br0" timeOffset="-96342.216">15117 16210 0,'0'0'16,"-36"-53"0,36 71 15,0 17-15,0 18-1,0-18-15,18 18 16,0 53-1,-1 18 1,1-72 0,-18 1 15,17-35-15,-17-36-1,0-35 1,0-17-1,18-36 1,17 53 0,18 36-1,0 52 1,35 18 0,1 35-1,-54-35 1,-35-18-1,35-17 1,-17-18 0</inkml:trace>
  <inkml:trace contextRef="#ctx0" brushRef="#br0" timeOffset="-95927.469">15981 16387 0,'0'-18'16,"0"-17"0,-35 35-1,-18 0 1,-18 35 0,1 18-1,52-18 1,36 18-1,34-18 1,54-35 0,-53-35-1,-18 0 17,-17-36-17,-18 36 1,0 88 15,0 0-15,18-18-1,-1 18 1,1-35-16</inkml:trace>
  <inkml:trace contextRef="#ctx0" brushRef="#br0" timeOffset="-95643.609">16369 16492 0,'0'0'0,"0"-35"15,-18-53 17,18 17-17,0 54 1,71 17-1,-18 17 1,17 54 0,1 17-1,-54-17 1,-17-36 0,0-17-1</inkml:trace>
  <inkml:trace contextRef="#ctx0" brushRef="#br0" timeOffset="-95061.367">16986 16281 0,'-17'0'0,"34"0"0,-52 0 16,0 0-1,-18 35 1,35-17-16,-17 35 16,35-1-1,17 1 1,54-35 0,0-18-1,-36-35 1,0-53-1,-35-1 1,0 54 0,-35 53-1,17 17 1,1 53 15,34 106-15,19 18-1,-1-71 1,-18 35 0,-17-35-1,-35-70 1,-18-71 0,-17-35-1,17-36 1,17-52-1,36-54 1,18 54 0,53-36-1,-36 106-15</inkml:trace>
  <inkml:trace contextRef="#ctx0" brushRef="#br0" timeOffset="-94861.363">17357 16351 0,'0'0'32,"0"18"-17,0 0 1,0 34 0,0 1-1,0-35 1,0 35-1</inkml:trace>
  <inkml:trace contextRef="#ctx0" brushRef="#br0" timeOffset="-94397.508">17621 16563 0,'0'0'0,"18"0"32,-18-35-32,0-18 15,0-35 1,35-1 0,18 54 15,35 35-16,0 71 1,-35 17 0,-17-35-1,-36-18-15,0 36 16,0-36 0,17-18-1,19-34 1</inkml:trace>
  <inkml:trace contextRef="#ctx0" brushRef="#br0" timeOffset="-93846.928">18239 16281 0,'-18'-18'0,"-35"0"16,-18 18 0,213 106-16,-319-194 15,354 106-15,-371 17 31,194 0-31,35 1 16,53 16 0,-53-34-1,18-36 1,-35-17 0,0-35-1,-18 17 1,0 17-1,-36 36 1,1 53 0,17 53-1,18 35 1,18 0 0,35 106-1,0 18 16,-53-177-15,-35 0 0,-18-88-1,-36-53 1,19-52 0,17-72-1,71-35 1,70 54-1,0 17 1,-53 123 0</inkml:trace>
  <inkml:trace contextRef="#ctx0" brushRef="#br0" timeOffset="-86026.827">19367 16369 0,'0'-18'31,"0"1"-31,0-19 15,0 19 1,0 34 78,0 1-79,18 0-15,-18-1 16,53 36 0,18 18-1,-18-36 1,-18-17 0,0-18-1,-35-18 1,18 0-16,-18-35 15,0-70 1,0 52 0,0 18-1,17 53 17,36 0-17,-17 18-15</inkml:trace>
  <inkml:trace contextRef="#ctx0" brushRef="#br0" timeOffset="-85594.533">20126 16245 0,'0'0'16,"18"0"-16,-18-17 0,0-1 15,-53 18 1,-18 0-1,18 35 1,18 1 0,35 17-1,35 17 17,53-52-17,-52-18 1,17-18-1,-53-35 1,0 18 0,0 17-1,0 36 17,17 35-17,36-18 1,35 18-1,1-53 1,-37 0 0</inkml:trace>
  <inkml:trace contextRef="#ctx0" brushRef="#br0" timeOffset="-85311.086">20602 16034 0,'-17'-71'15,"34"142"-15,-52-159 0,0 17 16,17 53 0,0 36-1,18 35 1,18 35 0,17 36-1,-17 17 1,0-71-1,-1 1 1,36-1 0,18-52-1,-1-53 1</inkml:trace>
  <inkml:trace contextRef="#ctx0" brushRef="#br0" timeOffset="-84912.316">20937 16263 0,'0'-35'31,"0"-1"-15,-17 36-16,-1 0 15,0 53 1,18 0 0,53-88-16,-70 141 15,70-53 1,0-36-1,17-17 1,-35-17 0,-35-1-16,53-52 15,-53-1 1,18 18 15,-36 71 0,1 17-15,17 36 0,0-54-1,35 36 1,18-35 0,-18-18-16</inkml:trace>
  <inkml:trace contextRef="#ctx0" brushRef="#br0" timeOffset="-84544.368">21467 16281 0,'-18'-18'15,"36"53"-15,-18-52 16,-18-19 0,36 36 15,-1-17-31,1-1 15,-1-17 1,-17 17 0,0-17-1,-35 17 1,0 18 0,-18 53-1,35 18 1,18-1-1,0 1 1,36-18 0,17-36-1,17-34 1,1-1 0</inkml:trace>
  <inkml:trace contextRef="#ctx0" brushRef="#br0" timeOffset="-84262.469">21855 16175 0,'35'-53'16,"-35"18"0,0-1-1,-35 36 1,35 124-16,-18-248 16,18 142-16,0 0 15,0 52 1,0 1-1,18-18 1,-1 17 0,-17-17-1,-70-35 1,-1-1 15,18-17-15,36 0-16</inkml:trace>
  <inkml:trace contextRef="#ctx0" brushRef="#br0" timeOffset="-71999.013">23019 12400 0,'0'0'0,"17"0"47,1 0-32,53-18 1,34 18 0,-69 0-16,70 0 15,88-17 1,17 17 0,1 0-1,-53-18 1,-18 18-1,0-17 1,88-1 0,-35 18 15,-17 0-31,-19 0 31,1 0-15,17 0-1,18 0 1,-17 0 0,-36 0-1,53 0 1,53 0 0,53 0-1,17 0 1,-158 0-1,0 0 1,35-18 0,-53 18-1,106 0 17,-35-17-17,-1 17 1,-34-18-1,-19 0 1,19 18 0,-36-17-1,0 17 1,-18-18 0,36 18-1,35-18 1,0 1-1,0 17 1,-53-18 0,1 1-1,-19-1 1,-17 0 15,0 18-15,-18-17-1,0 17 1,-35-18 0,18 18-1,-19-18 1,1 1 0,0 17-1,-35 0 1,0-18-1,-1 18 1,1 0 15,-18 18 47,0-1-62,0 1-16,0 0 16,0 17-1,0 18 1,0 0 0,0 0-1,-18 17 1,1-17-1,-1 18 1,18-18 0,0 0-1,0 17 1,0-17 0,0 0 15,0 0-16,18 0 1,-18-18 0,17-17-16,-17 17 15,0-17 1,0 17 0,18 0-1,-18 0 1,0 1-1,0-1 1,0 18 0,0-18-1,0 18 1,0-18 0,0 1-1,0-1 16,17 0-15,-17 18 0,0-18-1,0 1 1,0-1 0,0 0-1,0 0 1,18 1-1,-18-1 1,0 18 0,0-18-1,18 1 1,-18 16 0,0-16 15,0-1-16,0-17 1,17 17 0,-17-17-1,0 17 1,18 0 0,0-17-1,-18-1 1,17 1-1,-17 17 1,18-17 0,-18 17-1,0 0 1,18 18 0,-18 18 15,35 0-31,-35 17 31,17 0-15,-17 18-1,0-18 1,18 0 0,-18 0-1,0 1 1,18-1-1,-18 18 1,0-1 0,0 1-1,0 18 1,0-54 0,0 18-1,-18 36 16,0-54-15,18-34 0,-17 17-1,17-36 1,0 1 0,0 0-1,0-1 16,-18-17-15,18 18 0,-35-1-1,0-17 1,17 18 0,0-18-16,-70 18 15,-18-1 16,-70-17-15,-18 0 0,0 18-1,-18-18 1,-35 18 0,-17-18-1,-1 17 1,18 1-1,0 0 1,-17 17 0,-1 0-1,18 0 1,106-17 0,-88 0-1,35-1 1,-71 19 15,159-36-15,-35 17-1,0-17 1,-53 0 0,-71 0-1,1 0 1,87 0-1,36 0 1,0 18 0,-18 0-1,71-18 1,-35 0 0,35 0-1,52 17 1,1-17 15,17 0-15,-17 0-1,0 0 1,17 0 0,1 0 15,-1 0-16,0 0 1,1 0 0,-1 0-1,18-17 17,0-1-17,0 0-15,0-17 16,35-18-1</inkml:trace>
  <inkml:trace contextRef="#ctx0" brushRef="#br0" timeOffset="-70117.71">31238 13617 0,'0'18'16,"-17"-18"-1,34 0 32,1 0-47,17 0 16,71 0 0,18 0-1,-18 0 1,-36 0-1,-52 0 1,-36 0 78,18-18-94,0 1 15,-18 17-15</inkml:trace>
  <inkml:trace contextRef="#ctx0" brushRef="#br0" timeOffset="-69419.883">31627 13335 0,'17'0'31,"-17"18"-31,35-1 15,-35 1 1,36 17-16,34 36 16,-17-1-1,-18-34 17,1-19-17,-19-17 1,19-17-1,-36 34 48,-18-17-63,-17 35 16,-1 1-1,-16 17 1,-1-18-1,-18 0 1,53-17 0,1-18-16,-1 0 15,53-35 17</inkml:trace>
  <inkml:trace contextRef="#ctx0" brushRef="#br0" timeOffset="-68621.136">32032 12894 0,'0'-18'15,"0"36"1,0 17 0,0 1-1,0 34 1,0 18-1,0-17 1,0-36-16,0 71 16,0 0-1,0-18 17,0 0-17,0-53 1,18 18-1,-1 0 1,19-17 0,-1-36-1,0 0 1,1-18 0,17-17-1,-1-71 1,-34 35-1,0 36 1,-18 53 31,0-1-47,0 19 16,0-1-1,0-18 16,-18-17-31</inkml:trace>
  <inkml:trace contextRef="#ctx0" brushRef="#br0" timeOffset="-68454.601">32350 13247 0,'0'0'0,"0"-53"16,0 18-1,0 17 1,-18 18 0,18 18-1</inkml:trace>
  <inkml:trace contextRef="#ctx0" brushRef="#br0" timeOffset="-68054.348">32456 13600 0,'0'0'0,"35"0"31,-35-18-15,0-35-1,0-18 1,53 1-1,0 35 1,-18 17-16,71 18 16,-18 35-1,-35 53 1,-53 1 0,0-19 15,0 1-16,-18-36 1,1 0 0,17-52 15,0-1-31</inkml:trace>
  <inkml:trace contextRef="#ctx0" brushRef="#br0" timeOffset="-67721.841">33091 13017 0,'0'0'16,"0"-17"-16,0-1 0,0 1 15,17 52 32,1 18-31,-1 88-1,1-88-15,-18 35 16,0 71 0,0-71-1,-18-35 1,1-18-1,-1-35 1,18-35 0</inkml:trace>
  <inkml:trace contextRef="#ctx0" brushRef="#br0" timeOffset="-67306.437">33302 13300 0,'0'0'0,"18"-18"16,17 18-1,-35 18 32,-18-1-47,1-17 16,-18 36-1,-1-1 1,19-17 0,17 17-1,0 0 1,0 0 0,17 1-1,1-19-15,0 1 16,-1 0 15,1-1-15,-1-17-1,1-17 1</inkml:trace>
  <inkml:trace contextRef="#ctx0" brushRef="#br0" timeOffset="-67007.023">33549 13317 0,'35'-35'16,"-35"17"-16,-70 124 0,158-247 15,-141 229-15,106-193 16,-53 122 15,-18 1-15,1 35-1,-1 0 17,18 35-17,0-18 1,0-17 0,-17 0-1,-54-18 1,-88-35-1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9:11:14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1182 917 0,'17'0'15,"-52"0"157,18 18-172,-19-18 16,-70 17-1,1 1 1,34 0 0,36-18-1,35 17 95,0 1-95,0 0-15,0-1 16,0 36 0,0 18-1,0-36 1,0 0-1,17-52 32,1-1-31,0 18-16,35-35 16,-1 17-1,19 18 1,-18 0-1,-53 18-15,35 35 32,-35 17-17,-17 1 1,-36-1 0,-36-17-1,19-17 1,17-36-1,0 0 1,35-71 0,18 36-1</inkml:trace>
  <inkml:trace contextRef="#ctx0" brushRef="#br0" timeOffset="650.208">1217 635 0,'0'0'0,"0"-18"15,0 1 1,0 34 31,0 1-47,35 35 16,18 17-1,18 19 1,17-1-1,18-18 1,17 1 0,-87-53-1,69 17 1,-34-35 0,-36 0-1,-52 0 16,-36 18-15,-35 34 0,-36 54-1,1 0 1,34 35 0,1-35-1,18-18 1,17-17-1,35-71-15,-17 35 16,17-35 0,36-53 15</inkml:trace>
  <inkml:trace contextRef="#ctx0" brushRef="#br0" timeOffset="1265.411">2434 1005 0,'0'-17'15,"18"-1"1,-1-17 0,-17 17 15,-17 18-16,-1 0-15,1 0 0,-36 18 16,0 35 0,0 35 15,35 0-15,18 0-1,53-17 1,35-36-1,36-35 1,-71-35 0,17-36-1,-35 1-15</inkml:trace>
  <inkml:trace contextRef="#ctx0" brushRef="#br0" timeOffset="1614.753">2752 653 0,'0'0'0,"0"-36"16,0 19-1,0-1 17,0 36-17,0 35 1,0 17-1,0 1 1,0 17 0,0 18-1,0-18 1,0 18 0,0-36-1,0-17 1,0-35-1,0-36 1</inkml:trace>
  <inkml:trace contextRef="#ctx0" brushRef="#br0" timeOffset="2113.843">3069 952 0,'0'0'0,"0"-35"16,0 18-1,0-1 1,-35 18 0,-18 0-1,0 35 1,18 18-1,17 18 1,36-1 0,35-17-1,17-35 17,-17-18-17,-18-71 1,-35 1-1,0 17 1,0 35 0,-17 36-1,17-1 1,0 54 0,17 0-1,19-19 1,-1-34-1,0-18 1,1-35 0</inkml:trace>
  <inkml:trace contextRef="#ctx0" brushRef="#br0" timeOffset="2464.412">3510 952 0,'0'-35'16,"0"70"-16,0-105 15,0 52 1,-18 18 0,1 0-1,-1 0-15,-17 36 16,0-19 0,35 36-1,35 0 1,18 0-1,0 18 1,-36-19 0,-17 1-1,-53-17 1,-17-1 15,-1-35-15,1 0-1,17-53 1</inkml:trace>
  <inkml:trace contextRef="#ctx0" brushRef="#br0" timeOffset="2899.362">3775 952 0,'0'0'0,"35"0"16,-35-17-16,18-1 15,-18 1 32,-18 17-31,0 0-1,-35 17 1,18 18 0,35 18-1,0-35-15,18 17 16,70 36 0,-53-36-1,1 0 1,-36 1-1,-36-1 1,-105-17 0,53-1-1,17-34 1</inkml:trace>
  <inkml:trace contextRef="#ctx0" brushRef="#br0" timeOffset="3345.738">4022 1164 0,'17'18'0,"-17"-1"15,0 1 1,0 0-16,0-36 47,0 0-47,-17-17 15,-1-35 1,18-1 0,71-17 15,17 70-16,0 36 1,0 35 0,-53 0-1,-17 17 1,-18-17 0,0 0-1,-18-35 1,1-18-1,-1-18-15</inkml:trace>
  <inkml:trace contextRef="#ctx0" brushRef="#br0" timeOffset="3778.062">4815 952 0,'0'-35'32,"-17"18"-17,-1 17-15,-35 0 16,-17 0 0,-1 35-1,36 18 1,35 0-1,35 17 1,53-34 0,0-36-1,-17-36 1,-36-17 0,-35 0-1,0 18 16,0 53-15,0 17 0,0 18-1,53 0 1,0-35-16</inkml:trace>
  <inkml:trace contextRef="#ctx0" brushRef="#br0" timeOffset="4309.563">5186 1182 0,'0'0'16,"0"-18"-16,0-17 15,-18 0 1,18-1-16,-17-34 16,34-1-1,54 18 16,-1 36-15,18 34 0,18 36-1,-53 0 1,-35 0 0,-18 0-1,0-35 1,-18-18 15,18-36-15,0 19-16,18-54 15,17 1 1,18 34 0,18 36-1,-1 53 16,-17 53-15,-53-18 0,0-17-1,0-36 1,-35-17 0,35-36-1</inkml:trace>
  <inkml:trace contextRef="#ctx0" brushRef="#br0" timeOffset="4709.901">6174 1005 0,'0'0'15,"0"-17"16,17-1-15,1 0 0,-18 1-1,35-18 1,-17 17-16,-18-35 16,0 0-1,-18 35 1,-35 36-1,-17 53 1,34-1 0,36 18-1,0-70-15,53 35 16,36-35 0,34-1-1,-17-34 1,-36-19-1</inkml:trace>
  <inkml:trace contextRef="#ctx0" brushRef="#br0" timeOffset="6291.689">1182 2628 0,'0'0'16,"0"-17"-16,0-19 15,0 19 1,-18 34 31,1 1-31,-19 35-1,19-18-15,-19 18 16,1 53-1,17 35 1,36-70 0,17-19-1,18-34 1,-17-18 0,-1-35-1,-35-18 1,-35 18-1,-36 35 17,0 17-32,18 1 31,36 17-15</inkml:trace>
  <inkml:trace contextRef="#ctx0" brushRef="#br0" timeOffset="6856.885">1323 2346 0,'0'0'0,"0"-35"15,-18 35 1,18-18-16,18 36 31,17 35 1,0 35-17,18 0 1,36 18-1,16-36 1,-16-34 0,-1-36-1,-35 0 1,-36 0 0,-17 17 15,-17-17-31,-54 53 15,36-35-15,-71 52 16,35 1 0,-34 17-1,16 0 17,19-17-17,35-36 1,35-17-1,17-53 1,54-36 0</inkml:trace>
  <inkml:trace contextRef="#ctx0" brushRef="#br0" timeOffset="7421.283">2646 2417 0,'0'0'0,"0"-36"15,0-17 1,0 36 0,0-1-1,0 36 16,0 17-15,0 0-16,0 53 16,0 36-1,0-1 1,0-17 15,0 0-15,0-35-1,35-36 1,-17-17 0,17-36-1,18-35 1,0-18 0,-36 1-16</inkml:trace>
  <inkml:trace contextRef="#ctx0" brushRef="#br0" timeOffset="7604.777">2663 2681 0,'0'0'0,"-35"18"0,0-18 16,53 0 31,17 0-32,35-18 1,19-17-16</inkml:trace>
  <inkml:trace contextRef="#ctx0" brushRef="#br0" timeOffset="8036.916">3104 2487 0,'0'0'0,"0"-35"15,-17 35 1,-18 0 0,-1 53-1,1 35 1,17-18 0,36 19 15,35-54-16,0-35 1,-18-18 0,-17 1-16,-18-36 15,0-35 1,0 17 0,-18 89 15,18-1-31,0 36 15,18 35 1,35-17 0,0-53-1,-1-18 1,19-18 0</inkml:trace>
  <inkml:trace contextRef="#ctx0" brushRef="#br0" timeOffset="8569.646">3739 2381 0,'0'-17'0,"0"34"0,0-52 15,-52 35 1,-54 35 0,53 18-1,53 18 1,17-36-1,54-17 1,-18-18 0,0-36-1,-53 19-15,0-36 16,0-18 0,-18 71 15,-35 53-16,18 53 1,35 35 0,71 35-1,17 19 1,0-19 0,-35-53-1,-53-34 1,-35-72-1,-36-34 1,-35-54 0,0-52-1,89 34 1,34-16 0,72-19 15,-54 89-31</inkml:trace>
  <inkml:trace contextRef="#ctx0" brushRef="#br0" timeOffset="9103.23">4198 2540 0,'0'35'16,"0"-17"-16,0 17 16,0-17-16,0 52 31,0-17-16,0-35 1,-18-36 15,-17-52-15,17-18 0,1-36-1,34 36 1,54 70-1,17 36 1,0 52 0,-35 19-1,-17-1 1,-36 0 0,0-35-1,17-18 1,1-35 15,-18-17-31</inkml:trace>
  <inkml:trace contextRef="#ctx0" brushRef="#br0" timeOffset="9518.312">4992 2434 0,'0'0'0,"-35"-35"15,-18 17 1,0 18 0,0 36-1,-18 16 1,36 37 0,35-19-1,88 1 16,18-71-15,-35-36 0,-19-52-1,-34-18 1,-18 36 0,0 35-1,0 70 1,18 35-1,35 36 1,35-35 0,-18-18-1,-34-36 1</inkml:trace>
  <inkml:trace contextRef="#ctx0" brushRef="#br0" timeOffset="10200.605">5450 2558 0,'0'17'31,"0"1"-15,0 0-16,0-1 15,0 1 16,-17-36 32,17 1-32,0-1-31,0 0 16,0 1-1,0-1 1,17-17 0,19-18-1,-1 18 1,18 35 0,0 52-1,-18 37 1,-35-1-1,0-18 1,0-52 0,0-36-1,0-35 1,0 18-16,35-53 16,-17-18-1,35 36 1,17 70-1,-17 35 17,-35 18-17,-18 35 1,0 18 0,0-36-1,-18-52 1,18-53-1</inkml:trace>
  <inkml:trace contextRef="#ctx0" brushRef="#br0" timeOffset="10583.54">6227 2505 0,'0'-18'31,"17"18"-15,1-18-1,35-34 1,-36 16 0,1 1-1,-18-18 1,-18 35-1,1 18-15,-36 18 16,-18 88 0,71 0-1,18-18 1,88-35 0,35-36-1,-18-34 1,-35-54-1</inkml:trace>
  <inkml:trace contextRef="#ctx0" brushRef="#br0" timeOffset="12016.511">7391 282 0,'0'0'0,"-18"0"47,36 0-16,-1 0-15,36 0 0,-35 0-16,70-17 15,0-1 1,-17-17 0,-36 17-1,-17 36 48,-18-1-63,35 36 15,-17 18 17,17 17-17,-17-53-15,-1 53 16,36 54-1,-35-19 1,17 18 0,18 0-1,0 53 1,-18 0 0,0-17-1,-17-124-15,17 88 16,1 0-1,-19 0 1,-17 0 0,0-17-1,-17-1 17,-1-17-17,-17-36 1,-18-34-1,-88 17 1,-124-18 0,-52-35-1,34-71 1</inkml:trace>
  <inkml:trace contextRef="#ctx0" brushRef="#br0" timeOffset="13129.369">8202 1376 0,'0'0'0,"0"17"16,0 1 31,35-18-47,36 0 31,52-18-16,-70 18-15,106-17 16,17-18 0,-70 17-1,-35 18 1,-54-18 0,1 18-1,-36-17 16,1-1-15,-18 0 0,17-35-1</inkml:trace>
  <inkml:trace contextRef="#ctx0" brushRef="#br0" timeOffset="13428.392">8925 1111 0,'0'0'16,"0"18"31,18 0-32,17-1 1,-17 1-16,35 17 16,0 18-1,0 0 1,-18 0-1,-35 0 1,-18 0 0,-52 0-1,-19-18 1,37-35 0,34 0-1</inkml:trace>
  <inkml:trace contextRef="#ctx0" brushRef="#br0" timeOffset="24311.677">9860 1129 0,'0'-18'16,"0"1"-1,-18 17 1,-17 0 0,0 0-1,17 17-15,-17 1 16,-36 88-1,54-18 1,17 0 0,35-17-1,18-36 1,18-35 0,34-71 15,-69-17-16,-36-35 1,0 35 0,-53 35-1,-18 53 1,-17 17 0,53 36-1,52-35 1</inkml:trace>
  <inkml:trace contextRef="#ctx0" brushRef="#br0" timeOffset="24760.807">10213 1252 0,'0'0'0,"18"18"0,-18 0 16,0-1-1,0 19 1,0-1 0,0-18-16,0-34 47,0-1-47,0-52 15,0-19 1,17 1-1,36 53 1,-35 17-16,52 36 16,1 35-1,-36 0 1,0 53 0,-35-1-1,0-34 16,-17 0-15,17-89 15,0-17-31</inkml:trace>
  <inkml:trace contextRef="#ctx0" brushRef="#br0" timeOffset="25061.75">10724 829 0,'0'0'0,"0"-18"0,-17-35 15,-1 36 1,1 17 0,-1 17-1,18 36 16,0 36-31,0 34 32,18 1-17,-1 34 1,-17-70 0,0-35-1,18-70 1</inkml:trace>
  <inkml:trace contextRef="#ctx0" brushRef="#br0" timeOffset="25608.635">10971 1076 0,'0'0'16,"0"-18"-16,-35 18 16,17 36-1,18 52 16,18-35-15,35 0 0,0-36-1,35-34 1,-17-36 0,-1-53-1,-34 18 1,-36 35-1,-53 123 32,35 1-47,0 70 16,18 18 0,0 17-1,18-123-15,-18 88 16,-35-17 15,-36-36-15,1-53-1,-19-35 1,36-35 0,36-36-1,17-52 1,17-1-1,1 18 1,-18 54-16</inkml:trace>
  <inkml:trace contextRef="#ctx0" brushRef="#br0" timeOffset="31184.621">12206 1058 0,'0'-35'31,"0"17"-15,-18 1-1,1 17 17,-1 17-32,18 19 15,-17 34 1,17-52-1,0 70 1,17-35 0,18-18-1,18-35 1,0-35 0,0-36-1,-53-17 1,0 35-1,0 71 17,18 35-17,17 0 1,36-18 0,17-35-1,0-18 1,-35-34-1,-35-19 17,-71-17-17,0 17 1,-35 54 0,70 17-16,-35 0 15</inkml:trace>
  <inkml:trace contextRef="#ctx0" brushRef="#br0" timeOffset="31700.648">12859 688 0,'0'0'16,"-18"-18"-16,0 18 0,1-17 15,-1 17 17,18 53-17,18 35 1,-1 18 0,1-1-1,-18 19 1,0-89-1,0-17 1,0-53 15,18-36-15,35 0 0,17 18-1,-35 53-15,54 18 16,-19 17-1,-17 36 17,-53 0-17,-17-19 1,-19 1 0,19-35-1,17-36 1,17 1-16</inkml:trace>
  <inkml:trace contextRef="#ctx0" brushRef="#br0" timeOffset="32048.994">13370 1058 0,'0'0'0,"18"0"31,0 0-16,-1 0-15,18-35 16,1 0 15,-36 17-31,0 0 16,0-52 0,-18 70-1,-17 0 1,-18 53-1,53 17 1,0 19 0,53-1-1,0-53 1,35-35 0,18 0-1</inkml:trace>
  <inkml:trace contextRef="#ctx0" brushRef="#br0" timeOffset="32564.98">13758 1005 0,'0'0'16,"-35"36"15,17-19-31,18 1 16,0 17-1,0-17 1,0-36 15,0 1-15,0-1-16,0-53 15,0-17 17,0 71-32,36-36 15,52 35 1,53 71-1,18 35 1,-53 18 0,-89-35-1,-17-36 1,-35-18 0,35-34-1</inkml:trace>
  <inkml:trace contextRef="#ctx0" brushRef="#br0" timeOffset="33113.633">15011 917 0,'0'0'0,"-18"0"15,-17 0 1,17 0 0,-17 35-1,17 18 1,18 0 0,35 0-1,36-17 1,0-36-1,-1-53 1,-35-36 0,-17 19-1,-18 35 17,18 87-1,17 19-16,36-18 1,17-35 0,-18-18-1,-34-36 1,-36-17 0,-53-52-1,0 34 1,17 36-1,36 17 1</inkml:trace>
  <inkml:trace contextRef="#ctx0" brushRef="#br0" timeOffset="33431.264">15681 900 0,'18'17'15,"17"-17"1,0 0 0,36-17-1,-36-36 1,-35 17 0,0-17-1,-35 36 1,-36 52-1,54-17-15,-19 70 16,36 0 0,53-35-1,53-18 17,0-35-17,-18-17-15</inkml:trace>
  <inkml:trace contextRef="#ctx0" brushRef="#br0" timeOffset="34628.936">16810 741 0,'0'-18'31,"0"1"-16,-18 17 1,18-18 172,0 0 171,0 1-312,0-1-16,18 18 32,-18-18-17,17 18-30,19-17-16,70-36 16,-89 35-1</inkml:trace>
  <inkml:trace contextRef="#ctx0" brushRef="#br0" timeOffset="35660.368">16916 617 0,'-18'0'78,"0"18"-63,18 0 1,0-1 0,-17 1-16,-1 52 15,0 1 1,1 0-1,17-36 1,0-18 0,0-52 15,0-53-15</inkml:trace>
  <inkml:trace contextRef="#ctx0" brushRef="#br0" timeOffset="35827.949">16880 317 0,'0'0'16,"0"-17"-16,0-18 15,0 17 1,0 0 0,0 54 15,18-36-31,0 35 15</inkml:trace>
  <inkml:trace contextRef="#ctx0" brushRef="#br0" timeOffset="36375.017">17410 600 0,'0'-18'31,"0"0"-15,-18 18-1,-17 0 1,-54 0 0,72 18-16,-71 17 15,35 36 1,35 17-1,71-35 1,18-18 0,34-17-1,-16-53 1,-37-54 0,-16-34-1,-19-36 1,-17 0-1,0 71 17,0 35-17,-17 106 1,17 88 0,0-17-1,17-18 1,1 0-1,0-18 1,-1-35 0,1-53-16</inkml:trace>
  <inkml:trace contextRef="#ctx0" brushRef="#br0" timeOffset="36691.781">17903 653 0,'0'0'0,"-17"0"31,-1 0-15,18-18 15,35 0-15,1-17-1,-36 17-15,17-34 16,-17-1-1,-35 35 1,0 36 0,0 52-1,35-17 1,35 53 0,18-36-1,-36-52 1</inkml:trace>
  <inkml:trace contextRef="#ctx0" brushRef="#br0" timeOffset="36976.385">18168 829 0,'18'0'15,"-36"0"-15,36-18 16,-18 1-16,0-19 16,-18-52-1,0-35 1,18 35-1,18 52 1,70 89 0,-17 53-1,-18 0 1,-36-18 0,-17-17-1,-17-18 1,-19-36-1,19-34 1</inkml:trace>
  <inkml:trace contextRef="#ctx0" brushRef="#br0" timeOffset="37240.715">18538 335 0,'0'0'0,"0"-18"15,0-34 1,0 69 15,0 18-31,0-17 16,0 106 0,0 34-1,0-34 1,0-36-1,0-35 17</inkml:trace>
  <inkml:trace contextRef="#ctx0" brushRef="#br0" timeOffset="37390.837">18486 723 0,'-18'0'16,"36"0"-16,-36-35 15,53 17 17,-17 1-32,52 17 15,36-18 1</inkml:trace>
  <inkml:trace contextRef="#ctx0" brushRef="#br0" timeOffset="37524.423">18803 617 0,'18'0'0,"-36"0"0,71 18 16,-35 17-1,-18-17 1,0 17-16,0 0 16,0 36 15,-36-71-15</inkml:trace>
  <inkml:trace contextRef="#ctx0" brushRef="#br0" timeOffset="37708.446">18874 494 0,'0'0'0,"0"-53"0,0-35 15,-18 0 1,0 52 0,-17 54-1,35 0 1,0-1-1</inkml:trace>
  <inkml:trace contextRef="#ctx0" brushRef="#br0" timeOffset="38074.293">19244 459 0,'18'0'47,"-18"-18"-47,35 0 16,-17-17-1,-1-36 1,-17 54-16,0-1 16,-17 18-1,-19 18 1,-17 70-1,36 18 1,17 35 0,0-18-1,0 36 17,0-71-17,-18-52 1,-17-36-1</inkml:trace>
  <inkml:trace contextRef="#ctx0" brushRef="#br0" timeOffset="38222.788">19068 829 0,'-18'-18'0,"36"36"0,-36-53 0,18 17 16,53 0 15,-18 1-31,36 17 15,35-35 1</inkml:trace>
  <inkml:trace contextRef="#ctx0" brushRef="#br0" timeOffset="38739.436">19526 670 0,'0'36'31,"0"-19"-15,0 1-1,36-1 1,16 1 0,19-18-1,-18-35 1,0-18 0,-18-18-1,-35 36-15,0-18 16,0 36-1,-18 17 1,-34 70 0,-1 18 15,35 36-31,18 70 31,-18 0-15,18 0-1,-17-18 1,-36-70 0,-35-35-1,-18-71 1,18-71 0,70-35-1,106-35 1,36-35-1,-19 35 1,-52 52 0</inkml:trace>
  <inkml:trace contextRef="#ctx0" brushRef="#br0" timeOffset="39621.834">12100 1834 0,'0'0'15,"18"-35"1,-18 53 31,0-1-47,0 19 16,0 34-1,0 18 1,-35 1-1,17-54-15,-17 53 16,35 0 0,-18-17-1,18-1 1,35-34 0,36-36 15,70-36-16,-18-34 1,-17-36 0,-88 88-16</inkml:trace>
  <inkml:trace contextRef="#ctx0" brushRef="#br0" timeOffset="39769.907">12524 2240 0,'17'-53'15,"-17"36"17,-17 87-32,-1-140 15,0 105 1,18 18-1,0-18 1,0 0 0,0-52 15</inkml:trace>
  <inkml:trace contextRef="#ctx0" brushRef="#br0" timeOffset="39888.063">12488 1976 0,'0'0'0,"0"-18"0,-17 0 31,17 36-15</inkml:trace>
  <inkml:trace contextRef="#ctx0" brushRef="#br0" timeOffset="40319.582">12806 2222 0,'0'0'0,"17"0"15,1-17 1,0-1 0,-18-17-1,0 0 16,-18 17-15,-17 18 0,-18 18-1,0 17 1,35 18 0,36 0-1,53 0 1,-1 35-1,-35-53 1,-35 0 0,-35 1-1,-53-19 1,0-17 0,52 0-1,36-35 1</inkml:trace>
  <inkml:trace contextRef="#ctx0" brushRef="#br0" timeOffset="40621.564">13070 1976 0,'0'0'0,"0"-18"0,18 0 15,0 36 16,-18 17-15,17 36 0,-17-1-1,0-34-15,0 34 16,0 36 0,-17 0-1,-1-36 1,18-34 15,53-36-15,18-89-1</inkml:trace>
  <inkml:trace contextRef="#ctx0" brushRef="#br0" timeOffset="40786.697">13247 2152 0,'0'0'0,"-18"0"15,-70 0 1,53 0 0,52 18-1,54-18 1,-18-18 0</inkml:trace>
  <inkml:trace contextRef="#ctx0" brushRef="#br0" timeOffset="41168.778">14129 2064 0,'-53'-18'16,"18"18"-1,-36 18 1,0 17 0,36 36-1,18-19 1,69 1 0,37-17-1,-19-36 1,1-18-1,-54-53 17,-17 54-32,-35-71 15,-18 17 1,18 36 0,53 0-1</inkml:trace>
  <inkml:trace contextRef="#ctx0" brushRef="#br0" timeOffset="41551.435">14640 1923 0,'0'0'0,"18"0"16,0-36-1,17 1 1,-35-18-1,0 0 17,-18 36-17,-17 17 1,-18 53 0,18 17-1,17 18 1,18 89-1,0-54 1,0 18 0,-35-35-1,17-53 1,18-88 15</inkml:trace>
  <inkml:trace contextRef="#ctx0" brushRef="#br0" timeOffset="41683.88">14534 2258 0,'0'0'16,"0"-18"-1,18 0 1,35 1 0,106-18-1,-89 17-15</inkml:trace>
  <inkml:trace contextRef="#ctx0" brushRef="#br0" timeOffset="42500.074">16016 1887 0,'-18'0'31,"-17"0"-15,0 18-1,0 53 1,17-1 0,18-35-16,0 1 15,71 17 1,-1-36-1,1-34 1,-1-36 0,-35-18-1,1 18 1,-36 36 0,0 34-1,17 18 1,19 18-1,34-35 1,1 0 15,17-36-15,-35-17 0,-53-36-1,0 18 1,-53-17-1,18 34 1,17 36 15</inkml:trace>
  <inkml:trace contextRef="#ctx0" brushRef="#br0" timeOffset="42833.456">16739 1923 0,'18'0'32,"0"0"-17,-1 0 1,1-18 0,-1-17-1,-17-1 1,0 1-1,-17 35 1,-36 53 0,18 18-1,35-1 1,17 1 0,1-54-16,35 19 15,17-19 1,19-17-1</inkml:trace>
  <inkml:trace contextRef="#ctx0" brushRef="#br0" timeOffset="43330.786">17374 1499 0,'0'0'0,"-35"-35"15,0 0 1,17 52 0,18 36-1,18 106 1,17-18 0,0-17-1,-17-19 1,-18-52-1,0-35 1,-18-36 31,18-35-47,18-17 31,52-18-15,19 52-1,17 54 1,-18 35 0,-35 18-1,-71-19 1,-70 1 0,-18-35-1,71-18-15,-54 0 16,72-18-1</inkml:trace>
  <inkml:trace contextRef="#ctx0" brushRef="#br0" timeOffset="44162.644">18097 1746 0,'18'0'78,"0"0"-78,-1 0 16,1 0-1,35 0 1,-18-35-1,-17 0 1,-18-18 0,-18 17-1,-17 36 1,-36 53 0,18 36-1,36-19 1,34 18-1,36-35 1,18-17 0,-53-19-16,35-17 15,17-17 1,-52-1 0</inkml:trace>
  <inkml:trace contextRef="#ctx0" brushRef="#br0" timeOffset="44629.032">18591 1341 0,'0'0'0,"-17"-18"16,-1-17-1,0 35 1,18 35 0,0 35-1,0 36 1,18 18 0,0 52-1,-18-123 1,0 53-1,17-71 1,19-17 0,-1-36-1</inkml:trace>
  <inkml:trace contextRef="#ctx0" brushRef="#br0" timeOffset="44946.935">18891 1782 0,'-17'0'0,"-1"0"16,36 0 31,-1 0-47,1-18 15,0 18-15,17-35 16,-35-18-1,0 17 1,-53 19 0,35 17-16,-35 35 15,36 18 1,17 18 0,70-19 15,36-16-31</inkml:trace>
  <inkml:trace contextRef="#ctx0" brushRef="#br0" timeOffset="45428.593">19173 1940 0,'0'0'0,"0"-17"32,-17-1-17,-1-35 1,18 35-16,0-34 15,0-37 1,53 36 0,35 71-1,0 35 1,-35 18 0,-35 17 15,-18-53-16,0-17 1,0-54 15,18-17-15,-1-17 0,1 35-16,0-1 15,35 36 1,-1 71-1,-16-1 1,-36 1 0,0 0-1,0-54 1,0-34 15</inkml:trace>
  <inkml:trace contextRef="#ctx0" brushRef="#br0" timeOffset="45760.928">19861 1834 0,'-17'0'16,"34"-17"30,1-1-30,0 1-16,-18-1 16,0-35-1,0 18 1,-18 17 0,-17 53-1,17 36 1,18 17 15,0-70-31,35 35 16,18-18-1,-35-35-15</inkml:trace>
  <inkml:trace contextRef="#ctx0" brushRef="#br0" timeOffset="46061.843">20038 1976 0,'0'-18'15,"0"0"1,0 1-16,0-1 16,0-35-1,35-17 1,-17 17 0,-1 35-16,36 0 15,35 36 16,1 53-15,-54-1 0,-35 1-1,-18-18 1,-17-1 0,17-52-1,18-17 1</inkml:trace>
  <inkml:trace contextRef="#ctx0" brushRef="#br0" timeOffset="46343.813">20673 1429 0,'0'0'0,"0"-36"0,0-16 15,0-1 1,0 70 15,0 19-15,0-1-16,0 88 15,0 18 1,17 1 0,1-54-1,0 0 1,-1-53-1</inkml:trace>
  <inkml:trace contextRef="#ctx0" brushRef="#br0" timeOffset="46775.247">20673 1799 0,'0'0'15,"0"-35"-15,17 0 16,36-1 15,36 1-15,34 17-1,0-17 1,-34 0 0,-19 0-1,-70-1 1,0 19-1,-53 52 32,36-35-47,-1 35 16,0-17-16,18 17 16,18 36-1,17-18 1,-17 17 15,-18-17-31,-88-18 31,-124-35-15,142 0-16</inkml:trace>
  <inkml:trace contextRef="#ctx0" brushRef="#br0" timeOffset="49971.104">741 4339 0,'-18'18'31,"-17"-18"-31,0 0 16,17 0 0,36 0 62,-1 0-78,1 0 15,35 0 1,35 0 0,18 0-1,-18-18 1,-35 18 0,-35 0-16,-1 0 31,-17-17-16,-17 17 32,-1 17-31,0-17-16,1 18 0,-36 52 31,0 1-15,-18 17-1,18 0 1,0 0 0,18-17-1,35-53 1,0-36 15,0-17-15,0-18-1,0 35 1</inkml:trace>
  <inkml:trace contextRef="#ctx0" brushRef="#br0" timeOffset="50603.078">1111 3951 0,'0'0'0,"-17"-18"16,17 1 0,-18 17-16,36 17 31,52 54-16,1 17 1,-1 18 0,-17 18-1,-18-54 1,-17-52-16,35 35 16,88 0 15,-17-53-16,-36-36 1,-18-17 0,-52 18-1,-71 17 1,-35 36 0,35 35-1,-53 35 1,18 36-1,0 34 1,-18 36 0,-70 18-1,-1-88 1,36-36 0,53-71 15,70-34-16,53-71 1,-17 70-16</inkml:trace>
  <inkml:trace contextRef="#ctx0" brushRef="#br0" timeOffset="52450.635">2734 4533 0,'0'-17'16,"0"-1"15,0 0-15,0 1-1,0-1 1,-18 18 0,1 0-1,-19 18 1,-34-1 0,-1 36-1,18 18 1,18-18-1,35 0 17,18-36-32,17 18 15,36-17 1,-1-18 0,18 0-1,-17-35 1,-18 0-16</inkml:trace>
  <inkml:trace contextRef="#ctx0" brushRef="#br0" timeOffset="52949.097">3122 4463 0,'0'-18'16,"0"0"0,-18 18 15,1 0-31,-1 0 15,-35 0 1,18 18 0,17 17-1,18 1 1,53 16 0,-17-16-1,87 34 1,-70-34-1,-53-1 1,-35 0 0,17-35-1,-35 18 1,-35-1 0,53-17-1,17 0 1,18-17-16</inkml:trace>
  <inkml:trace contextRef="#ctx0" brushRef="#br0" timeOffset="53381.916">3634 4533 0,'0'-53'15,"0"18"1,0 17 0,-36 18-1,1 0 17,0 0-17,-18 18 1,53 0-16,-18 35 15,36-1 1,35 19 0,17-18-1,-34 0 1,-19-36 0,-17 1-1,-70 17 1,-54-17-1,18 0 1,36-18 0,52 0-1</inkml:trace>
  <inkml:trace contextRef="#ctx0" brushRef="#br0" timeOffset="54080.552">4286 4233 0,'0'0'0,"18"0"31,-18-17-31,18-1 16,-18 0-16,0-35 15,17-17 1,-17-18 0,-17 52-1,-19 1 1,-70 53-1,53 52 1,18 19 0,35 34-1,35-17 17,1 0-17,52 17 1,-35-70-1,-18 18 1,-35-18 0,-53-18-1,-35 0 1,-35-35 0,52-18-1,36-17 1,35-18-1</inkml:trace>
  <inkml:trace contextRef="#ctx0" brushRef="#br0" timeOffset="54512.81">4463 4568 0,'17'0'32,"-17"-17"-32,18-1 15,0 18-15,-18-35 16,0 0-1,0-18 1,-53 70 15,17 1-15,19 53 15,17-19-15,0-16-16,35 17 15,18 0 1,17-36 0,1-34-1,-18-1 1</inkml:trace>
  <inkml:trace contextRef="#ctx0" brushRef="#br0" timeOffset="54880.001">4957 3986 0,'0'0'0,"-18"-17"0,18-1 0,0 0 16,-18 18 15,-17 36-15,17 52-1,18-35 1,-17 70 0,17 36-1,-18-35 1,18-19 0,-18 1-1,18-53 1,0-18-1,0-70 17,0 17-17</inkml:trace>
  <inkml:trace contextRef="#ctx0" brushRef="#br0" timeOffset="55262.83">5151 4551 0,'0'-18'32,"17"18"-32,1-17 15,35-19 1,-36 1-1,-17 0 1,-35 35 0,-18 17-1,-17 19 1,52-1 0,0 18 15,18-36-31,36 54 15,17-36 1,17-17 0,36-18-1,-18-18 1</inkml:trace>
  <inkml:trace contextRef="#ctx0" brushRef="#br0" timeOffset="55561.883">5697 4410 0,'0'0'16,"-17"0"-16,17-18 16,-36 18-1,1 0 1,-18 35 0,0 18 15,36 18-16,17-1 1,17-17 0,19-17-1,-19-36-15,54 0 16,-18 0 0,17-53-1,-17 0-15</inkml:trace>
  <inkml:trace contextRef="#ctx0" brushRef="#br0" timeOffset="55894.45">5927 4004 0,'0'0'0,"0"-18"0,0-17 31,-18 70 0,18 36-15,-18 35-1,18 0 1,0-1 0,0-34-1,0-36-15,18 53 16,0-35-1,-1-17 1,36-36 0,-18 0-1,1-53 1</inkml:trace>
  <inkml:trace contextRef="#ctx0" brushRef="#br0" timeOffset="56077.297">5944 4392 0,'0'0'0,"-17"0"15,-1 0 1,0 0 0,54-18-1,-1 1 1,0-18-1</inkml:trace>
  <inkml:trace contextRef="#ctx0" brushRef="#br0" timeOffset="56461.395">6174 4269 0,'-18'0'31,"0"0"-31,1 17 16,-19 19 0,19-1-1,-1 35 1,18 1 0,35-18-1,18 0 1,-35-53-16,70 0 15,-35-18 1,0-35 0,-53-17-1,0-1 1,-53-17 0,-53 35-1,36 35 16,34 18-31</inkml:trace>
  <inkml:trace contextRef="#ctx0" brushRef="#br0" timeOffset="56842.815">6720 4286 0,'0'18'32,"0"0"-17,0-1 1,0 1-16,0-1 0,36 54 16,-36 0-1,17-19 1,-17-16 15,0-54 0,0-17-15,0-36 0,53 1-1,-17-18 1,16 17-1,-52 53-15,0 1 16</inkml:trace>
  <inkml:trace contextRef="#ctx0" brushRef="#br0" timeOffset="57558.242">7426 4410 0,'-35'17'31,"17"-17"-15,0 0-1,36 0 16,0 0-15,17 0-16,88 0 16,71 0-1,89 0 1,-36 0 0,-106 0-1,-88 0 1,-36 0 15,-17-17 0,0-1-15,-17 0 0,-1 1-1</inkml:trace>
  <inkml:trace contextRef="#ctx0" brushRef="#br0" timeOffset="58108.578">8149 4163 0,'0'0'0,"-17"0"0,-1 0 16,-17 0-1,17 17 1,36 19 0,35-1-1,123 36 1,-17-36 0,-36-18-1,-52 1 1,-54-18-1,-17 18 32,-70 17-31,-54 18 0,-52 17-1,-18 1 1,70-18-1,71-18 1,36-35 0</inkml:trace>
  <inkml:trace contextRef="#ctx0" brushRef="#br0" timeOffset="84016.69">3034 5786 0,'0'-18'31,"0"0"-16,0 1 17,-18 17 46,18 17-63,0 1 1,0 17-16,-35 18 31,0 53-15,35 0 0,-18-18-1,18-17 1,0-19-1,18-16 1,35-36 0,-36 0-16,36-53 15,0 0 1</inkml:trace>
  <inkml:trace contextRef="#ctx0" brushRef="#br0" timeOffset="84234.327">2857 6068 0,'0'0'16,"-35"17"-16,0-17 16,0 0-1,52 0 16,71-17-15,-17-19 0</inkml:trace>
  <inkml:trace contextRef="#ctx0" brushRef="#br0" timeOffset="84798.799">3545 5980 0,'0'0'0,"18"-18"0,0 0 32,-18 1-17,0-1 1,-36 18-1,-34 0 1,-54 0 0,-17 71-1,71-19 1,52-16-16,0 34 16,18-17-1,36 0 1,34-35-1,54-36 1,-54-35 0,-17-35 15,-35 17-15,-18 54-1,-18 70 16,1 0-15,17 0 0,35-18-1,0-17 1,36-18 0,-18-18-16</inkml:trace>
  <inkml:trace contextRef="#ctx0" brushRef="#br0" timeOffset="85365.082">4004 5927 0,'0'-18'15,"0"36"-15,0-54 16,0 19 0,-53 17-1,0 17 1,18 19-1,35 17 1,0-1 0,35 1-1,18-53 1,0-17 0,-18-36-1,-35 0 1,0 18-1,-17 35 1,17 53 0,-18 35-1,18 18 17,0 17-17,18 18 1,-18 0-1,17-53 1,-17 1 0,-53-54-1,-17-35 1,-36-18 0,0-17-1,36-53 1,52-36-1,106-17 1,71 18 0</inkml:trace>
  <inkml:trace contextRef="#ctx0" brushRef="#br0" timeOffset="85846.231">4286 6068 0,'0'17'31,"0"1"-15,0 35-1,0-18 1,0-17-1,-17-18 1,-1-18 0,-17-52-1,17 52 1,18-88 0,0 18-1,53 35 1,35 53-1,0 53 1,-35 18 0,-17 17-1,-36-18 1,0 1 0,0-36-1,17-52 16,1-1-31</inkml:trace>
  <inkml:trace contextRef="#ctx0" brushRef="#br0" timeOffset="86296.268">4886 5944 0,'0'0'0,"0"-35"15,0 17 1,0-17 0,0 17-1,-35 18 1,-18 0 0,0 18-1,0 53 1,53 17-1,70 0 1,1-35 0,0-35-1,-18-18 1,-36-53 15,1-36-15,-18 19-1,0 35 1,0 52 0,0 54-1,53-1 1,35 1 0,-53-53-16</inkml:trace>
  <inkml:trace contextRef="#ctx0" brushRef="#br0" timeOffset="86795.816">5362 6156 0,'0'-18'31,"0"-35"-31,-35 0 16,35-17 15,0-1-16,35 18 1,36 36 0,17 52-1,-17 18 1,-54 0 0,-17-18-1,0-17 1,0-36-1,0-17 1,0-36 0,0 1-1,53 52 1,0 18 0,18 53 15,-54-18-16,1 1-15,-18 52 16,0-18 0,-35-17-1,17-17 1,-17-54 0</inkml:trace>
  <inkml:trace contextRef="#ctx0" brushRef="#br0" timeOffset="87195.25">6015 5874 0,'0'-18'47,"17"0"-32,1-17 1,0 0 0,-18-18-1,0 35 1,-36 18 0,1 0-1,-18 71 1,36 17-1,17 18 1,0-71-16,17 36 16,54-18-1,-1-36 1,-17-17 0,0-70 15,-35 17-31</inkml:trace>
  <inkml:trace contextRef="#ctx0" brushRef="#br0" timeOffset="89592.208">7320 5274 0,'0'0'15,"18"0"1,-36 0 31,0 0-31,1 0-16,-1 0 0,-70 0 15,-35 0 1,17 0-1,35 0 1,54 0 15,-1 0-15,18 18 31,0-1-32,0 19 1,0 34 0,0-35-16,-18 18 15,1 71 1,-19-36 0,19-17-1,-1 17 1,18 18-1,-18-18 1,18-18 15,-17 1-15,34-53 0,36-18-1,36-18 1,16-35-1,-16 18-15</inkml:trace>
  <inkml:trace contextRef="#ctx0" brushRef="#br0" timeOffset="90572.144">7567 5733 0,'18'-18'31,"-18"0"-31,0 1 16,0-1-1,0 0 1,-36 18-1,1 0 1,18 0-16,-54 0 16,0 36 15,18 17-15,18 35-1,35 0 1,35 0-1,18-35 1,0-53 0,18-35-1,-36-53 1,-17-1 0,-1 1-1,-17 71-15,0-1 16,0 36-1,-17 17 1,17 35 0,0-17 15,35 0-15,0-17-1,36-36 1,-18-18-16</inkml:trace>
  <inkml:trace contextRef="#ctx0" brushRef="#br0" timeOffset="91189.409">7920 5733 0,'-18'0'31,"1"0"31,17 17-46,-18-17-16,0 18 16,1 17-1,-1 18 1,0-18 0,18 1-1,-17-19 1,-1-34 15,18-1-15,-18-17-16,18-53 15,36-1 1,-19 54 0,36-18-1,53 18 1,53 88-1,-71 17 1,-53 1 0,-35-1-1,0-17 1,-17 0 0,-1-53-1,0-35 1</inkml:trace>
  <inkml:trace contextRef="#ctx0" brushRef="#br0" timeOffset="91589.688">9031 5644 0,'0'0'0,"-18"18"0,-17-18 16,-18 18 0,36-18-1,52 0 17,-17 0-17,17 0 1,53 0-1,-17 0 1</inkml:trace>
  <inkml:trace contextRef="#ctx0" brushRef="#br0" timeOffset="91736.914">8996 5838 0,'-35'18'0,"70"-36"0,-88 54 0,35-1 15,1-17 1,52-18-1,53 0 1,0-36 0</inkml:trace>
  <inkml:trace contextRef="#ctx0" brushRef="#br0" timeOffset="92020.728">9807 5362 0,'0'0'0,"-35"-35"16,17 35-1,1 18 16,17 17-15,0 35 0,0 1-1,0-36 1</inkml:trace>
  <inkml:trace contextRef="#ctx0" brushRef="#br0" timeOffset="92636.16">10354 5574 0,'0'0'0,"18"-18"0,-1 1 16,-17-19 0,0 19-1,-17-1 1,-54 18 0,1 0 15,-1 35-16,0 36 1,36-1 0,53 1-1,70 0 1,-35-54 0,53-17-1,-71-35 1,-17-36-1,-1 1 1,-17 35 0,0 87 31,0-16-47,36 17 15,-1 0 1,18-18 15,-18-18-15,-17-17-1,-18-17-15</inkml:trace>
  <inkml:trace contextRef="#ctx0" brushRef="#br0" timeOffset="93002.11">10707 5556 0,'0'0'16,"0"-53"-16,-18 36 16,18-1-1,0 36 1,0 17 0,18 36-1,35-1 16,17-17-15,-17 0 0,0-53-1,-18 0 1,18-35 0,-17-54-1,-19 19 1,1-1-1,-18 18 1,0 36 0,17-1-1</inkml:trace>
  <inkml:trace contextRef="#ctx0" brushRef="#br0" timeOffset="93301.915">11589 5133 0,'0'0'0,"0"18"63,0-1-63,-18 54 15,0-1 1,-17 1 0,18-36-1</inkml:trace>
  <inkml:trace contextRef="#ctx0" brushRef="#br0" timeOffset="94133.809">11818 4851 0,'0'0'0,"-35"0"16,17 0-1,36 0 17,35 0-17,17-18 1,18 0-1,-70 18 1,17-17 0,-17-1-1,-18 36 17,0-1-17,-18 54 1,1 17-1,17 53 1,0 0 0,0 18-1,35 0 1,0-18 0,-35 18-1,0-106-15,-17 17 16,-177 36-1,-71-106 17,-17-35-17,211 35-15</inkml:trace>
  <inkml:trace contextRef="#ctx0" brushRef="#br0" timeOffset="96612.79">3140 6967 0,'0'0'0,"-18"0"15,-17 0 1,0 0-1,-1 0 1,54 0 47,0 0-63,52 0 15,89 0 1,52-17-1,36 17 1,-35 0 0,-18 0-1,-106 0 17,-35 0-32,106 0 15,88-18 1,70 18-1,-34 0 1,-54 18 0,-53-18-1,-17 0 1,17 17 0,36-17-1,17 0 1,1 0-1,34 0 1,-123 0 0,-17 0-1,-1 0 17,19 0-17,52 0 1,35 0-1,0 0 1,-17 18 0,-18-18-1,18 0 1,-36 0 0,18 0-1,88 0 1,-53 0-1,-52 0 1,-36 0 0,-35 0-1,0 0 17,35 0-17,0 0 1,-35-18-1,-36 18 1,1-17 0,17-1-1,71 0 1,-36 18 0,1-17-1,17 17 1,-35-18-1,-36 1 1,-17 17 0,-18 0-1,18 0 1,35-18 15,-17 18-15,-53 0-1,-1 0 1,1 0 0,0 0 15,-1 0-15,1 0-1,-36 0 16,-52-18-15,34 1 0</inkml:trace>
  <inkml:trace contextRef="#ctx0" brushRef="#br0" timeOffset="122222.808">13741 5098 0,'17'-36'31,"1"36"-31,0-17 15,-18-1 1,0 0 0,0-17 15,-36 35-15,-17 0-1,0 0 1,18 0-1,0 18 1,17 35 0,1 0-1,17 17 1,0-17 0,0-35-16,0-1 15,35 1 1,18-36-1,-18-52 1,18-36 0,-18-53-1,-17 18 17,-18 35-17,0 36 1,0 87 15,0 54-15,-18 35-1,18 35 1,0 0 0,0-35-1,18-36 1,17-52-1,-17-36 1</inkml:trace>
  <inkml:trace contextRef="#ctx0" brushRef="#br0" timeOffset="122688.897">14146 4921 0,'0'-17'16,"-17"17"-1,-1 0-15,-35 0 16,-17 35 0,17 53-1,35 0 1,53 0 15,89-35-15,-18-53-1,-36-35 1,-52-35 0,-53-19-1,-36 19 1,18 52 0,18 18-1</inkml:trace>
  <inkml:trace contextRef="#ctx0" brushRef="#br0" timeOffset="123037.671">14429 5062 0,'53'18'31,"-36"-18"-15,18 0-1,1-35 1,-1-18 0,-17 0-1,-18 18-15,0-18 16,-53 35 0,-18 36-1,1 52 1,52 18-1,18 1 1,35-1 0,18-35-1,18-36 1,17-34 0</inkml:trace>
  <inkml:trace contextRef="#ctx0" brushRef="#br0" timeOffset="123354.234">14905 4974 0,'17'-35'0,"-34"70"0,52-105 16,-35 17-1,0 35 1,-35 18 0,17 18-1,-17 17 1,17-17-16,18 52 15,0 1 1,18-1 0,17-17-1,-35 0 1,0-35 0,-70-1 15,-19-17-16,1 0 1,71-17-16</inkml:trace>
  <inkml:trace contextRef="#ctx0" brushRef="#br0" timeOffset="124037.116">15099 4921 0,'0'18'15,"0"0"-15,0-1 16,0 1-1,0 17 1,0 0 0,0 18-1,0 18 1,-18-36 0,18 0-1,0-52 16,0-19-15,0-52 0,36-35-1,16 17 1,19 35 0,-53 71-16,52 36 15,1 52 1,-18 18-1,-36-36 1,-17 1 0,-17-36-1,-19-53 1,36 1 0</inkml:trace>
  <inkml:trace contextRef="#ctx0" brushRef="#br0" timeOffset="124352.722">15628 4780 0,'0'0'0,"-18"0"0,1 0 31,-1 0-31,-17 71 16,35 17-1,0 18 1,70-18-1,36-53 1,-53-35 0,-35-53-1,-36-35 1,-52-35 0,-19 52-1,1 36 16,53 35-15,35 17-16</inkml:trace>
  <inkml:trace contextRef="#ctx0" brushRef="#br0" timeOffset="124635.869">16051 4568 0,'0'0'0,"0"-52"16,0 16 0,0 19-1,0 34 1,0 36 0,0 53-1,53 35 1,-17 0 15,-36 36-15,-18-124-1,-17-18-15</inkml:trace>
  <inkml:trace contextRef="#ctx0" brushRef="#br0" timeOffset="124769.706">15910 4992 0,'0'0'0,"0"-35"15,18-18 1,52 17 0,124-17-1,-70-17 1</inkml:trace>
  <inkml:trace contextRef="#ctx0" brushRef="#br0" timeOffset="125551.249">17480 4815 0,'0'0'0,"18"0"0,17-17 16,0-1-1,-35-35 1,0 36 0,-35 17-1,-36 0 1,-17 17-1,18 18 17,52 18-17,36 36 1,17-19 0,0-17-1,-17 0 1,-18-18-1,-35-17 1,-36 0 0,-35-18-1,0 0 1,54 0 0,34-18-1</inkml:trace>
  <inkml:trace contextRef="#ctx0" brushRef="#br0" timeOffset="125966.223">17533 4798 0,'0'0'0,"18"-18"0,-18 36 47,0-1-32,-18 1-15,18 53 16,18-18 0,35-1-1,35-16 1,0-36 0,-53-18-16,18-35 15,0-35 1,-53 0 15,18 35-31,-36 70 47,18 1-47,-18 35 16,18 18-1,0 17 1,36-35-1,-1-18 1</inkml:trace>
  <inkml:trace contextRef="#ctx0" brushRef="#br0" timeOffset="126300.852">18186 4762 0,'0'0'0,"0"-17"0,0-18 15,0 17 1,0 53 15,-18 36-15,18 35 0,0 35-1,0 0 1,0-106-16,0 71 15,0-18 1,0-53 0,-18-35-1,1-17 1,-1-54 0,18 36-16</inkml:trace>
  <inkml:trace contextRef="#ctx0" brushRef="#br0" timeOffset="126500.518">18203 4674 0,'0'-35'0,"0"70"0,18-88 0,17 18 15,-17 35 17,0 18-32,-1 17 15,1 53 1,-1-17-1,-52 17 1,-18-35 0,-17-53-1</inkml:trace>
  <inkml:trace contextRef="#ctx0" brushRef="#br0" timeOffset="126815.6">18450 4604 0,'0'0'0,"0"-36"16,0 54 15,0 0-15,0 17-1,18 53 1,-18 53-1,0-88-15,0 106 16,0-36 0,18-17-1,-18-53 1,-18-53 0,18-17-1,-18-54 1</inkml:trace>
  <inkml:trace contextRef="#ctx0" brushRef="#br0" timeOffset="127048.273">18538 4674 0,'0'0'0,"18"-35"16,17-36 0,18 54-1,18 17 1,17 88-1,-53 0 1,-35 0 0,-53-17-1,-35-36 1,-35-17 0,105-18-16</inkml:trace>
  <inkml:trace contextRef="#ctx0" brushRef="#br0" timeOffset="127381.699">18944 4621 0,'0'0'16,"0"-17"0,-17 17-1,-19 17 1,1 36-1,35 18 1,18 17 0,70-35-1,0-18 1,-35-35 0,-18-53-1,-35-35 1,-53 18-1,-35-1 1,18 53 0,52 18-1</inkml:trace>
  <inkml:trace contextRef="#ctx0" brushRef="#br0" timeOffset="127697.38">19173 4657 0,'18'0'0,"-36"0"0,54 0 0,-1 0 16,18 17-1,0 36 1,0 18 0,-53-1-1,0-34-15,0 17 16,-18-36-1,0-17 1,1-17 0,-1-54-1,18-17 17,0-53-17,18 70 1,-18 18-1</inkml:trace>
  <inkml:trace contextRef="#ctx0" brushRef="#br0" timeOffset="128063.973">19544 4339 0,'0'0'0,"18"-17"0,-1 17 47,1 0-32,-1 17-15,19 36 16,-36 18 0,0 34 15,-18 1-16,18-70-15,0 34 16,0 36 0,18-53-1,35-18 1,0-35 0,-18-53-1,-18 18-15</inkml:trace>
  <inkml:trace contextRef="#ctx0" brushRef="#br0" timeOffset="128213.375">19667 4586 0,'-17'-18'16,"34"36"-16,-17-53 31,36 17-16,-19 1-15,36-1 0</inkml:trace>
  <inkml:trace contextRef="#ctx0" brushRef="#br0" timeOffset="128662.144">20461 4233 0,'0'0'0,"0"-17"31,0 34 16,0 1-47,18 17 15,-18-17-15,0 88 16,0-18 0,-18 18-1,18-18 1,0 18-1,18-53 1,52-36 0,18-34-1,18-36 1,0-18 0</inkml:trace>
  <inkml:trace contextRef="#ctx0" brushRef="#br0" timeOffset="128845.01">20549 4604 0,'-123'0'31,"246"0"-31,-246-18 16,123 0-1,35 1 1,0 17-16,54-35 15,-54 35-15</inkml:trace>
  <inkml:trace contextRef="#ctx0" brushRef="#br0" timeOffset="129195.609">20884 4516 0,'18'0'15,"0"0"1,-1 0-16,1 0 16,0 0-1,-1-18-15,19 0 16,-19 1 0,-17-1-1,-70 18 1,-1 18-1,18 35 1,18 52 0,35-34-1,35-1 1,18-34 0,-18-36 15,-17 0-31</inkml:trace>
  <inkml:trace contextRef="#ctx0" brushRef="#br0" timeOffset="129444.206">21255 4480 0,'0'-17'0,"0"34"16,17-52-16,-17 17 15,0 36 16,-17-18-31,-1 53 16,-35 17 0,0 1-1,0 0 1,36-54-16,-18 18 16,-1 1 15</inkml:trace>
  <inkml:trace contextRef="#ctx0" brushRef="#br0" timeOffset="129661.392">21114 4551 0,'35'-35'16,"-70"70"-16,70-88 16,-35 71-1,0 34 1,18 19-1,-1 0 1,36-19 0,0 1-1,-18-53 1,-17-17 0</inkml:trace>
  <inkml:trace contextRef="#ctx0" brushRef="#br0" timeOffset="130028.039">21519 4216 0,'0'0'0,"0"-18"16,0 0-1,0 1 1,0 70 15,0-18-15,18 36-1,-18 34 1,0-16 0,0-54-1,0 18-15,-18 70 31,18-52-15,18-54 0,35-17-1,0-35 1,-18-18-16</inkml:trace>
  <inkml:trace contextRef="#ctx0" brushRef="#br0" timeOffset="130160.63">21678 4463 0,'0'0'0,"-35"0"0,-36 0 16,36-18-1,70 18 1,124-35 0</inkml:trace>
  <inkml:trace contextRef="#ctx0" brushRef="#br0" timeOffset="131890.506">13723 6156 0,'0'0'0,"18"0"15,-18-35 1,0 17 0,0 0-16,17-17 15,-17 17 1,0 1-1,-35 17 1,-18 17 0,-17 36-1,34 36 1,36-1 0,36 0-1,34-53 1,1-35-1,-18-35 1,-53-71 15,0 18-15,0 53 0,-18 52-1,18 54 1,0 17-1,0-35 1,18-18 0,35-17-1,-36-36-15</inkml:trace>
  <inkml:trace contextRef="#ctx0" brushRef="#br0" timeOffset="132240.367">14129 5803 0,'0'0'0,"17"-17"16,1-1 0,0 18-1,17 35 1,-17 18-1,-18 35 1,-18 18 0,0-53-16,1 18 15,-1 70 1,18-53 0,0-35-1,18-36 1,35-17-1,17-52 1,-17-1 0</inkml:trace>
  <inkml:trace contextRef="#ctx0" brushRef="#br0" timeOffset="132423.426">14270 6085 0,'-35'0'0,"70"0"0,-106 0 16,54 0-16,52 0 31,53-17-15,18-19 0,17-34-1</inkml:trace>
  <inkml:trace contextRef="#ctx0" brushRef="#br0" timeOffset="132756.717">14746 5733 0,'0'-18'16,"0"36"15,0-1-15,0 1-1,-18 17 1,18 36 0,-17 35-1,17-54-15,0 19 16,-18 88 0,18-71-1,0-17 1,35-36-1,18-35 1,36-71 15,-54 18-31</inkml:trace>
  <inkml:trace contextRef="#ctx0" brushRef="#br0" timeOffset="132921.829">14764 6085 0,'-36'0'0,"72"0"0,-89 0 16,35 0 0,18-17-1,35 17 1,36-36 0,-36 19-16</inkml:trace>
  <inkml:trace contextRef="#ctx0" brushRef="#br0" timeOffset="133355.649">15134 6015 0,'0'-18'0,"18"36"47,-18-1-31,0 19-16,0 17 15,0-18-15,0 71 16,0-18-1,0-35 1,0-35 0,0-71 15,0 17-15,17-69-1,19-1 1,17 17-1,-18 19 1,0 52 0</inkml:trace>
  <inkml:trace contextRef="#ctx0" brushRef="#br0" timeOffset="133539.343">15434 5980 0,'18'17'15,"-18"18"1,0 18-1,0 53 1,0-53 0,0 0-1</inkml:trace>
  <inkml:trace contextRef="#ctx0" brushRef="#br0" timeOffset="133687.836">15469 5874 0,'0'-36'0,"0"72"0,0-124 15,-17 35 1,-19 53 0,19 0-1,-1 0 1</inkml:trace>
  <inkml:trace contextRef="#ctx0" brushRef="#br0" timeOffset="134222.31">15857 5644 0,'0'0'0,"0"-17"15,-35 17 1,35-18 0,0 53-1,0 18 1,0 106 0,18-35-1,-1 17 1,-17-53-1,0-35 1,0-36 0,0-34-1,18-36 1,0-35 15,35-18-15,52 35-1,-16 54 1,16 105 0,-52 0-1,-53 0 1,-53-35 0,-35 0-1,-18-35 1,53-18-1,18-53 1</inkml:trace>
  <inkml:trace contextRef="#ctx0" brushRef="#br0" timeOffset="134686.201">16334 5874 0,'0'0'0,"-18"17"31,0 36-15,1 0-1,17 18 1,53 17-1,17-70 1,18-18 0,-52-18-1,-19-17-15,19-54 16,-19-16 0,-17 34 15,0 53-16,-17 36 1,-1 53 0,18 34-1,0-16 1,18-19 0,-1-34-1,1-36 1</inkml:trace>
  <inkml:trace contextRef="#ctx0" brushRef="#br0" timeOffset="135051.739">16827 5609 0,'0'0'0,"0"-17"31,0-1-15,0 36 15,18-1-15,-18 54 0,0 35-1,-18-71-15,18 71 16,0 17-1,18-17 1,17-35 0,-17-19-1,17-52 1,36-52 0,-53-1-1</inkml:trace>
  <inkml:trace contextRef="#ctx0" brushRef="#br0" timeOffset="135219.195">16933 5909 0,'0'0'0,"-17"-18"16,-36 1 0,88-19 30,-17 36-46,35-35 16</inkml:trace>
  <inkml:trace contextRef="#ctx0" brushRef="#br0" timeOffset="135585.551">17092 5874 0,'0'0'15,"18"17"1,17-17 0,18 0-1,-18-17 1,0-19 0,-17-16-1,-18 16 1,-35 36-1,-53 18 1,17 52 0,53 1-1,18 17 1,53-17 0,0-18-1,35-53 1,-17-53-1</inkml:trace>
  <inkml:trace contextRef="#ctx0" brushRef="#br0" timeOffset="135649.581">17498 5909 0,'17'-35'0,"1"17"0,0-17 16</inkml:trace>
  <inkml:trace contextRef="#ctx0" brushRef="#br0" timeOffset="135850.744">17604 5680 0,'-18'0'31,"-70"229"-31,176-441 0,-106 212 0,-17 36 15,0 17 1,35-1 0,0 19-1,106-300-15,-212 493 0,106-228 16,17 52 0,-17-35-1,-70-36 1,-18-17 15,-1-17-31</inkml:trace>
  <inkml:trace contextRef="#ctx0" brushRef="#br0" timeOffset="137299.868">18503 5909 0,'18'0'16,"-36"0"-16,53-18 15,1-17 1,-36 0 0,-36 0-1,-34 35 1,-1 0-1,1 35 1,17 35 0,53 19-1,53-1 1,17-35 0,1-53-1,-36-36 1,-17-34-1,-1-18 1,-17 52 15,18 72 1,35-1-17,0 0 1,53-17-1,-36-18 1,-17-35 0,-35-36-1,0-17 1,-36-18 0,0 35-1,1 54-15,-19-1 16,1 18-1,35 18 1,18-1 15,70 19-15,-18-1 0,1 0-1,-71 1 1,0-1-1,0 0 1,-18 18 0,18-18-1,0 18 1,53-35 0,18-18-1,17-18 1,-17-35-1,-1-17 1,-35-54 0,-17 54 15,-36 17-15,-17 53-1,0 35 1,17 36-1,18 17 1,18-18 0,88 19-1,-36-89 1,1-18 0,-36 18-1</inkml:trace>
  <inkml:trace contextRef="#ctx0" brushRef="#br0" timeOffset="142706.832">20408 5715 0,'0'0'0,"0"18"63,0-1-48,0 1-15,0 35 16,0 0 0,0-18 15,0-17-15,-17-18-1,-1-18 1,18 0-16,-18-52 15,1-1 1,17 1 0,53 34-1,17 36 1,18 18 0,18 17-1,-18 18 1,-52-35-1,-36 0 1,-18-36 31,0-17-31,36-1-1,-18 19-15,53-19 16,0 36-1,35 18 1,-17 35 0,-36 18-1,-35-1 1,0-35 0,-18-35-1,18-17 1</inkml:trace>
  <inkml:trace contextRef="#ctx0" brushRef="#br0" timeOffset="143139.113">21325 5697 0,'0'0'16,"0"-17"-1,0-19 1,0 19-16,-17-1 31,-19 18-15,-16 18 0,34-1-16,-17 19 15,35 17 1,70 17-1,1-52 1,-18-18 0,-18-18-1,-17-35 17,-18-35-17,0 70 1,0 54 15,17 17-15,19-18-1,16 0 1</inkml:trace>
  <inkml:trace contextRef="#ctx0" brushRef="#br0" timeOffset="143455.594">21678 5803 0,'0'0'0,"0"-17"0,-17-19 15,17-34 1,0 17 15,17 0-15,54 35-1,35 36 1,-18 35 0,-18 17-1,-52 1 1,-18-18 0,-18-18-1,-17-35 1</inkml:trace>
  <inkml:trace contextRef="#ctx0" brushRef="#br0" timeOffset="144005.016">22419 5644 0,'0'0'0,"0"-17"16,0-36-1,0 35 1,-53 18 0,-17 18-1,-19 17 1,36 36 0,36-18-1,87 0 1,1-18-1,52-35 1,-52-35 0,-36-36-1,-35-35 1,0-17 15,0-18-15,0 52-1,0 36 1,0 124 15,0-36-31,0 1 16,0 69 0,0 1-1,0-18 1,18-17-1,-1-18 1,19-35 0,-19-18-1</inkml:trace>
  <inkml:trace contextRef="#ctx0" brushRef="#br0" timeOffset="144437.191">22895 5592 0,'0'0'0,"0"-18"0,0 0 16,0-17 0,-17 17-16,-19-17 15,1 35 1,0 0 0,-18 53-1,35 18 1,36-1-1,52-17 1,-17-35 0,0-36-1,-17-17 1,-19-36 0,-17-17 15,0 53-16,0 52 1,-17 36 0,17 18-1,0-1 1,35-17 0,-18-35-1,1-18 1</inkml:trace>
  <inkml:trace contextRef="#ctx0" brushRef="#br0" timeOffset="144803.522">23319 5168 0,'0'-17'0,"0"34"0,-18-70 15,18 36 1,0-1-16,0 36 31,0-1-31,0 36 16,0 35 0,0 18-1,0-18 1,0 18-1,0-35 1,0-1 0,35-34-1,1-36 1,16 0 15,19-53-31</inkml:trace>
  <inkml:trace contextRef="#ctx0" brushRef="#br0" timeOffset="144970.119">23372 5468 0,'0'0'16,"-18"0"-16,-35 0 16,71 0-1,-1 0 1,19 0-16,34-35 15,18-1 1</inkml:trace>
  <inkml:trace contextRef="#ctx0" brushRef="#br0" timeOffset="145270.006">23654 5345 0,'0'0'16,"0"-18"0,-18 18-1,-17 18-15,-18 17 31,18 35-15,35 1 0,35-18-1,18-18 1,17-17 0,-17-36-1,-35-35 1,-18-17-1,-35-19 1,-18 37 0,0 34-1,18 18 1</inkml:trace>
  <inkml:trace contextRef="#ctx0" brushRef="#br0" timeOffset="145669.49">24059 5433 0,'0'0'0,"0"-18"16,18 18 31,0 18-32,-18-1-15,17 19 16,-17 52 0,0-18-1,-35-17 1,35-35 0,-18-18-1,18-18 1,0-35 15,18-17-15,35-36-1,0 18 1,-35 53-16,34-18 16,-52 35-16</inkml:trace>
  <inkml:trace contextRef="#ctx0" brushRef="#br0" timeOffset="146218.2">24271 5309 0,'0'18'15,"18"17"1,-18 18 0,17 0-1,19-18 1,-1 1 15,18-36-15,17-18-1,-17-35 1,-17-35 0,-1 0-1,-35 35 1,0 35-1,-18 18 1,1 71 0,-1 34-1,0 37 1,1 16 0,-1 19-1,0 17 1,-17-71 15,-35-52-15,-1-54-1,-17-69 1,35-37 0,53-34-1,106-54 1,0 54-1,-36 35 1</inkml:trace>
  <inkml:trace contextRef="#ctx0" brushRef="#br0" timeOffset="164620.955">13229 7091 0,'0'0'0,"18"0"16,-18-18 0,0 36 62,0-1-78,0 19 15,0-1-15,0 88 16,0 72 0,0-72-1,-18-35 1,18-17 0,0-54 15,-17 1-16,-19-36 1,36 1-16,-35-54 16,35 36-16</inkml:trace>
  <inkml:trace contextRef="#ctx0" brushRef="#br0" timeOffset="165070.25">13106 7179 0,'0'0'0,"17"-18"0,19-52 16,17 17 0,17 0-1,1 53 1,17 0 15,-53 53-15,-35 0-1,-35 35 1,-36-17 0,1-1-1,-1 1 1,36-36 0,17 0-1,36 18 1,17-18-1,18 18 1,18 18 0,-18-1-1,-18-52 1,-35 0 15,17-18-15</inkml:trace>
  <inkml:trace contextRef="#ctx0" brushRef="#br0" timeOffset="165470.726">13600 7567 0,'0'-18'16,"17"1"31,1-1-32,-1 1-15,1-19 16,-18 1 0,0 17 15,-18 18-16,-17 0 1,0 18 0,0 35-1,35 17 1,-18-52-16,18 53 16,35-1-1,18-35 1,0-35-1,0-17 1</inkml:trace>
  <inkml:trace contextRef="#ctx0" brushRef="#br0" timeOffset="165837.816">13864 7479 0,'0'-18'15,"0"1"1,0-1-1,0 36 1,0-1 0,0 1-16,0 17 15,35 71 1,-17-53 0,17-18-1,1-17 1,17-18-1,-1-53 1,1-18 0,0-34-1,-35 16 1,-18 54 0,-18 17-1,-17 18 16,17 0-31</inkml:trace>
  <inkml:trace contextRef="#ctx0" brushRef="#br0" timeOffset="166186.748">14252 7444 0,'0'0'0,"35"17"15,1-17 1,-1 0-1,0-17 1,1-1 0,-19-35-1,-17-18 1,0 19 0,-17 34-16,-36 0 15,-18 36 16,1 52-15,70 36 0,17-17-1,54-19 1,-1-17 0,-34-35-1,-1-18 1</inkml:trace>
  <inkml:trace contextRef="#ctx0" brushRef="#br0" timeOffset="166500.808">14658 7373 0,'18'-18'15,"-18"1"-15,-53 140 0,123-264 16,-52 141-16,-71 53 0,123-106 16,-34 106-1,-1 35 16,-35-70-31,18 70 16,-18-35 0,0-35-1,0-36 17,0-53-17,35-34 1,-17-19-1,-1 36 1,-17 35 0</inkml:trace>
  <inkml:trace contextRef="#ctx0" brushRef="#br0" timeOffset="166835.763">15134 7232 0,'0'0'15,"18"-35"1,-18 17 0,-18 36 15,-17 17-15,0 35-1,35 1 1,17 0-1,54 17 1,-36-53 0,-35 0-1,0-17-15,-53 0 16,-35-1 0,-18-17-1,36-17 1,52-1-1</inkml:trace>
  <inkml:trace contextRef="#ctx0" brushRef="#br0" timeOffset="167183.576">15399 7355 0,'0'-17'31,"17"-1"-15,1 0-1,0 18-15,-1-52 16,1-1 0,-18 35-16,0-17 15,-53 35 16,0 53-15,0 35 0,53 18-1,35-18 1,54-18 0,16-52-1,-16-18-15</inkml:trace>
  <inkml:trace contextRef="#ctx0" brushRef="#br0" timeOffset="167866.939">16334 6967 0,'0'0'0,"0"-17"0,17-19 16,19-16-1,-36 34 1,17 18 0,-17 18-1,-35 17 1,-18 71-1,35-1 1,1 1 0,17 0-1,-18-35 1,18-1 0,35-17-1,36-53 1,17-17-1,-17-36 17,-18-18-32</inkml:trace>
  <inkml:trace contextRef="#ctx0" brushRef="#br0" timeOffset="168049.752">16210 7267 0,'0'0'0,"-88"0"15,17 0 1,54 0 0,70-17-1,52-1 1,37-53 0,-72 54-1</inkml:trace>
  <inkml:trace contextRef="#ctx0" brushRef="#br0" timeOffset="168349.558">16528 7091 0,'17'0'0,"1"0"31,-71 17-31,124-17 16,-124-17-16,123 52 0,-52 0 16,17 36-1,-17 17 1,-1-17-1,-17-54-15,0 1 16,0-36 15,-17-35-15,17-35 0,0-18-1,35 18 1,0 35-1,1 53 1</inkml:trace>
  <inkml:trace contextRef="#ctx0" brushRef="#br0" timeOffset="168814.923">16986 7056 0,'0'0'0,"0"-18"16,-17 18 15,-19 0-15,-17 35 0,18 18-1,0 35 1,35 0-1,35-35 1,18-17 0,0-36-1,-35-18 1,17-35 0,-35-53-1,0 18 1,0 53-1,0 17 1,0 89 0,18-1-1,17 1 1,0-18 0,0-18-1,-17-35 1</inkml:trace>
  <inkml:trace contextRef="#ctx0" brushRef="#br0" timeOffset="169148.468">17286 7144 0,'0'-36'16,"0"72"-16,0-89 0,0 35 16,0 1-1,18 34 1,35 89-1,-18-18 1,0-17 0,0-18-1,1-36 1,17-52 0,0-18-1,-18-53 1,18 0-1,-53 54 1,0 16 0,-53 19-1</inkml:trace>
  <inkml:trace contextRef="#ctx0" brushRef="#br0" timeOffset="169464.221">17815 7073 0,'18'-17'31,"0"-1"-15,-18 0-1,17 1 1,-17-1-16,0 0 15,-17 18 1,-19 0 0,19 36-1,-1-19-15,18 36 32,18 35-17,17 1 1,35-19-1,1-52 1</inkml:trace>
  <inkml:trace contextRef="#ctx0" brushRef="#br0" timeOffset="169780.29">18133 7073 0,'17'-17'0,"-34"34"0,52-34 16,-17 17-16,-1 17 15,19 36 1,-19 18 0,-17-1-1,0-17 17,0-71-1,0 1-16,0-1-15,0-52 16,18-19 0,0 1-1,-1 35 1,-17 18 0</inkml:trace>
  <inkml:trace contextRef="#ctx0" brushRef="#br0" timeOffset="170179.742">18662 6985 0,'0'0'16,"0"-18"-16,0 1 31,-18-1-15,-17 18-1,-18 18 1,0 35 0,53 0-1,18 17 1,35 18 0,0-17-1,-18-18 1,-35-18-1,-35 0 1,-36-35 0,1 0-1,17 0 17,0-35-17,53 17-15</inkml:trace>
  <inkml:trace contextRef="#ctx0" brushRef="#br0" timeOffset="170329.846">18785 7073 0,'18'0'15,"-36"0"-15,89 0 16,-53 18 0,-18 17-1,0-17-15,-18 52 16</inkml:trace>
  <inkml:trace contextRef="#ctx0" brushRef="#br0" timeOffset="170369.856">18785 7355 0,'-17'-17'16</inkml:trace>
  <inkml:trace contextRef="#ctx0" brushRef="#br0" timeOffset="170547.008">18891 6950 0,'0'0'0,"0"-36"0,0-34 16,0-1 0,0 54-1,-53 17 1,18 0 0,0 17-16</inkml:trace>
  <inkml:trace contextRef="#ctx0" brushRef="#br0" timeOffset="170961.735">19050 7144 0,'0'0'0,"0"35"0,0 18 15,0-18 16,0 0-15,-18-52 0,18-1-1,0-35 1,-17-35 0,34 0-1,1 53-15,35-18 16,88 35-1,-18 53 1,-52 36 0,-36 35-1,-35-18 1,0-35 0,-17 0 15,-1-53-16</inkml:trace>
  <inkml:trace contextRef="#ctx0" brushRef="#br0" timeOffset="171577.782">19720 6967 0,'0'0'15,"0"-17"-15,0-1 16,-35 18-1,-18 0 1,0 18 0,53-1-16,-17 54 15,34-1 1,36-17 0,18-35-1,-36-18 16,0-53-15,0-35 0,-35 17-1,18 18 1,-18 71 15,-18 17-15,18 71-1,-17 53 1,17 106 0,0-71-1,0-36 1,-53-34 0,0-54-1,0-34 16,-17-54-15,-1-53 0,53-34-1,54-37 1,52-16 0,-53 105-16,36-35 15,70-36 1,-124 89-16</inkml:trace>
  <inkml:trace contextRef="#ctx0" brushRef="#br0" timeOffset="172774.985">20743 6967 0,'36'-17'31,"-36"-1"-15,0 0-1,-18 18 1,-17 0 0,-54 18-1,1 35 1,18 18 0,52-19-1,18-16-15,0-1 16,88 18 15,0-35-15,36-18-1,-18-53 1,-18 0-16</inkml:trace>
  <inkml:trace contextRef="#ctx0" brushRef="#br0" timeOffset="173158.462">21202 6950 0,'0'0'0,"0"-18"16,0 0 0,-35 18-1,-18 0 1,-18 36 0,18 17-1,18 17 1,70-17-1,36 0 1,35-53 15,-53-53-15,-36-17 0,-17-1-1,0 36 1,-17 70 15,17 36-15,35-1-1,18-17 1,-36-35-16</inkml:trace>
  <inkml:trace contextRef="#ctx0" brushRef="#br0" timeOffset="173441.673">21414 7232 0,'0'-53'32,"17"0"-17,1-35 1,0 0 0,17 17-1,35 54 1,1 34-1,-36 71 1,-17 18 0,-18-18-1,0-17 1,-18-53-16,1-1 16,-1-17-1,18-17 1</inkml:trace>
  <inkml:trace contextRef="#ctx0" brushRef="#br0" timeOffset="173690.342">22031 6650 0,'0'0'0,"0"-18"16,0-17-1,0 17 1,-53 89 31,53-54-47,0 36 16,0-17-1,35-36 1</inkml:trace>
  <inkml:trace contextRef="#ctx0" brushRef="#br0" timeOffset="174073.676">22384 6597 0,'0'0'0,"0"-35"31,17 35-15,1 0 0,-18 17-1,0 1 1,0 35 0,-35 35-1,17-70-15,-35 88 16,18-18-1,35 18 1,-18-36 0,18 1 15,36-54-15,52-34-1,-35-36 1,-36 35-16</inkml:trace>
  <inkml:trace contextRef="#ctx0" brushRef="#br0" timeOffset="174222.91">22401 6950 0,'-53'-18'16,"36"18"-16,123 18 0,-230-36 16,212 36-16,-158-36 15,105 0 1,53-17-1,-35 0 1</inkml:trace>
  <inkml:trace contextRef="#ctx0" brushRef="#br0" timeOffset="174772.926">23319 6456 0,'-18'-18'0,"36"36"0,-54-53 15,19-1 1,-1 36-16,18 18 31,-18 70-15,18-53-16,0 89 15,0 17 1,-17-18 0,-1-17 15,18-53-15,-18 0-1,18-88 16,18-36-15,35-17 0,35 18-1,0 52 1,-52 18-16,52 18 16,0 70-1,-88-18 1,-35-17-1,-53-18 1,-36-35 0,54-17-1,52-18 1</inkml:trace>
  <inkml:trace contextRef="#ctx0" brushRef="#br0" timeOffset="175106.683">23795 6809 0,'0'0'0,"0"17"15,35-17 1,0 0 0,1 0-1,17 0 1,0-35-1,-18 0 1,-53-18 0,-52 53-1,-19 53 1,1 35 15,53 0-15,70 0-1,106-35 1,-35-53 0</inkml:trace>
  <inkml:trace contextRef="#ctx0" brushRef="#br0" timeOffset="175870.793">16104 8132 0,'0'0'0,"18"-18"15,-18 53 32,0 18-47,0 35 16,0 36-1,-35 17 1,17-18 0,0-34 15,18-54-31,0 0 15,0-17 1,0-36 0,0-35-16</inkml:trace>
  <inkml:trace contextRef="#ctx0" brushRef="#br0" timeOffset="176136.177">16175 8096 0,'0'0'0,"17"-35"0,54-18 16,53 35 0,-72 36-1,1 53 1,-35-1 0,-36 1-1,-35-1 16,-35-17-15,18-18 0,17-35-1</inkml:trace>
  <inkml:trace contextRef="#ctx0" brushRef="#br0" timeOffset="176486.535">16616 8167 0,'0'0'0,"17"0"16,1-18 0,0 1-1,-1-19 16,-17 19-31,0-19 16,-35 36 15,0 36-15,0 34 0,35 1-1,0-1 1,35-17-1,18 0 1,-36-53 0</inkml:trace>
  <inkml:trace contextRef="#ctx0" brushRef="#br0" timeOffset="176769.765">16863 8237 0,'0'0'0,"17"-35"15,-17 53 16,0-1-15,0 19 0,0-19-16,0 36 15,0 0 1,0-35 0,0-54 15,0-16-16,18-19 1,0 36-16,-1-18 16,36-18-1,-35 54 1</inkml:trace>
  <inkml:trace contextRef="#ctx0" brushRef="#br0" timeOffset="177168.222">17410 8096 0,'0'0'0,"17"0"31,1 0-15,-1-35 0,36 17-1,-17-35 1,-19 0-1,-17 36-15,0-1 16,-17 18 0,-54 0-1,18 35 1,18 36 0,17 35-1,18 106 16,-35-54-15,17 1 0,-17-71-1,17-35 1,1-70 0,17-19-1</inkml:trace>
  <inkml:trace contextRef="#ctx0" brushRef="#br0" timeOffset="177335.261">17286 8467 0,'0'0'16,"-35"-18"-16,35 0 15,70-17 32,1 17-47,17-17 16,-53 0-1</inkml:trace>
  <inkml:trace contextRef="#ctx0" brushRef="#br0" timeOffset="177634.903">17692 8202 0,'35'-35'16,"-17"17"-1,-18 1 1,-53 87-16,88-158 16,-70 106-1,-18 34 1,35 19-1,18 17 1,36 0 0,34-35-1,1-53 1,-18-17 0,-18-54-1,-35-35 1,0 71-16,-18-36 31,-35 19-15,-35 52-1,35 0-15</inkml:trace>
  <inkml:trace contextRef="#ctx0" brushRef="#br0" timeOffset="177983.728">18115 8220 0,'0'0'0,"18"0"15,-1 0 1,1 0 0,0 53-1,-18 17 1,0 1 15,0-18-31,0-18 31,0-53-15,0-17 0,17-36-1,1-34 1,0 16-1,-1 19 1,-17 35 0</inkml:trace>
  <inkml:trace contextRef="#ctx0" brushRef="#br0" timeOffset="178565.534">18397 8343 0,'0'0'0,"18"35"32,-18 1-17,0-1 1,0-53 15,0 1-15,0-19-1,0-34 1,18-18 0,17 17-1,35 54 1,36 34 0,-35 54-1,-54-54-15,19 36 16,-36 0-1,0-18 1,-18-52 15,0-18-15,36-71 0,35 18-1,35 52 1,0 54-1,-35 35 1,-53 35 0,0 0-1,-53 18 1,18-71 0,0-35-1,17-17 1</inkml:trace>
  <inkml:trace contextRef="#ctx0" brushRef="#br0" timeOffset="178932.084">19279 8255 0,'18'-18'31,"0"1"-31,-1 17 16,1-18-16,35 0 15,0-17 1,-36 0 0,-17 17-1,-53 18 1,-35 71-1,35 17 1,53 18 15,36-18-15,34-35 0,54-35-1,-107-18-15</inkml:trace>
  <inkml:trace contextRef="#ctx0" brushRef="#br0" timeOffset="179431.877">19985 8202 0,'0'-18'0,"0"36"0,0-53 16,-18 0 0,18 17-16,-35 18 15,-36 0 1,18 18-1,1 34 1,16 19 15,36 17-15,53-17 0,0-36-1,0-53 1,0-35-1,0-35 1,17-88 0,-17 35-1,-53 17 1,0 71 0,-17 36-1,-19 70 1,36 35-1,-17 71 1,-1-18 0,0-18 15,-17-17-15,0-71-1,35-17-15</inkml:trace>
  <inkml:trace contextRef="#ctx0" brushRef="#br0" timeOffset="182395.224">882 7549 0,'0'-17'0,"0"34"0,18-34 15,-18 34 32,0 19-31,0 52 0,0 18-1,0-18 1,0-18-1,0-34 1,-18-54 15,0-17-15,1 17-16</inkml:trace>
  <inkml:trace contextRef="#ctx0" brushRef="#br0" timeOffset="182560.611">706 7549 0,'-18'-35'15,"36"70"-15,-89-193 0,71 122 16,0-69 0,53 52-1,53 53 1,17 35 0,-17 18-1,-88-36-15</inkml:trace>
  <inkml:trace contextRef="#ctx0" brushRef="#br0" timeOffset="182760.71">758 7832 0,'0'0'0,"-105"123"15,-1-52 1,53-18 0,53-18-1,70-17 1,19-18 15,16-36-15,1-17-1,-18-53-15</inkml:trace>
  <inkml:trace contextRef="#ctx0" brushRef="#br0" timeOffset="183093.017">1164 7320 0,'0'0'0,"18"-18"0,-18-34 16,17 34-1,-17 36 1,0 34 0,0 37-1,0 34 1,-17 1 15,-1-1-15,18-17-1,0-18 1,18-35 0,17-35-1,18-18 1,18-36-1,-19-17-15</inkml:trace>
  <inkml:trace contextRef="#ctx0" brushRef="#br0" timeOffset="183258.267">1252 7743 0,'-17'0'0,"34"0"0,-70 0 15,71 0 16,0 0-31,70 0 32,-18-17-17,-34-1-15</inkml:trace>
  <inkml:trace contextRef="#ctx0" brushRef="#br0" timeOffset="183675.567">2381 7779 0,'18'-18'16,"-18"36"15,0-1-16,0 36 1,0-17 0,0-19-16,0 18 15,-18-17 1,1-18 0,-19-18-1</inkml:trace>
  <inkml:trace contextRef="#ctx0" brushRef="#br0" timeOffset="183808.732">2311 7567 0,'0'-35'15,"0"70"-15,0-105 0,17 17 16,-17 17 0,36 36-1,-19 0-15</inkml:trace>
  <inkml:trace contextRef="#ctx0" brushRef="#br0" timeOffset="184124.82">2681 7532 0,'0'0'16,"18"17"15,-36 1-31,0 0 16,1-1-16,17 36 15,0 0 1,35 0 15,18 0-15,0 18 0,-53-54-1,0 1 1,-35-1-1,-1 1 1,-34-18 0,52-35-1</inkml:trace>
  <inkml:trace contextRef="#ctx0" brushRef="#br0" timeOffset="184589.834">3581 7567 0,'0'0'0,"0"-18"16,35 1-1,18-36 1,0 0 0,-36-35-1,-17 17 1,0 54 0,-35 17-1,-53 88 1,35 53-1,35 0 1,1 18 0,17-18 15,0-18-15,-18-34-1,-35-19 1,18-70-1,17-18-15</inkml:trace>
  <inkml:trace contextRef="#ctx0" brushRef="#br0" timeOffset="184739.195">3369 7885 0,'0'-18'0,"0"36"0,0-54 15,53 19 1,0-1-1,53-17 1,-53 35 0</inkml:trace>
  <inkml:trace contextRef="#ctx0" brushRef="#br0" timeOffset="185221.956">4163 7620 0,'0'0'0,"17"0"16,-17-18-1,-17 1 1,-54-1 0,18 18-1,-17 35 1,-18 36-1,88 17 1,0 0 0,70-35-1,1-18 17,-1-35-17,-17-52 1,-35-1-1,-1-18 1,-17 36 0,0 17-1,0 53 1,-17 36 0,17-18-1,17 0 1,19-36-1,-19-17-15</inkml:trace>
  <inkml:trace contextRef="#ctx0" brushRef="#br0" timeOffset="185538.628">4427 7726 0,'18'-18'16,"-36"36"-16,54-106 15,-36 52 1,0 54 15,-18-18-15,18 18-16,-18 17 15,18 53 1,18-35 0,17 0-1,-17-18 1,0 0-1,-36 1 1,-35-36 0,-18 17-1,19-17 17,-1-17-32</inkml:trace>
  <inkml:trace contextRef="#ctx0" brushRef="#br0" timeOffset="185921.406">4957 7320 0,'0'0'0,"0"-18"0,0-34 15,0 34-15,17 0 16,1 36 15,-18 52-15,17 36-1,-17-70-15,0 34 16,-35 89 15,18-53-15,-1-36-1,18-17 1,-18-18 0,18-17-1,53-18 1,53-53 0,-88 36-16</inkml:trace>
  <inkml:trace contextRef="#ctx0" brushRef="#br0" timeOffset="186121.288">4939 7620 0,'0'0'0,"-71"0"0,1 0 31,52 0-31,53-18 31,54-17-15,-1 0 0,-53 17-16</inkml:trace>
  <inkml:trace contextRef="#ctx0" brushRef="#br0" timeOffset="186453.534">5203 7567 0,'0'0'0,"36"18"16,-1-1 0,0-17-1,18-17 1,-18-19 0,-17 1 15,-18 0-16,-18 0 1,-34 52 0,-1 36-1,17 53 1,19-53 0,34 17-1,19-17 1,-19-53-16</inkml:trace>
  <inkml:trace contextRef="#ctx0" brushRef="#br0" timeOffset="186737.812">5592 7602 0,'0'0'0,"17"-17"0,36-1 16,-53 53 15,0 36-16,0 17 1,-18 0 0,18-70-1,0 0 1,0-71 15,18-18-15,17 1-1,18-54 1,-17 89-16,34-71 16</inkml:trace>
  <inkml:trace contextRef="#ctx0" brushRef="#br0" timeOffset="191878.128">13212 9119 0,'0'18'0,"0"0"47,17-18-16,1 0-15,-18-18-16,53-17 16,-36 35-1,19-36-15,-1-17 16,0-17 15,-17 17-15,-18 71 15,0-1-15,0 54-1,0-1 1,0-34-16,0 52 16,0-18-1,0 1 1,0 0-1,17-36 1,-17-18 0,-17-17 15,-18 0-15,-1 0-1,19 0 16,34 0 16,1 0-47,17 18 16,18-18 0,0 0-1,-35 0-15,-1 0 16,19-18-1,-1 1 1,-35-18 0,0 17-16</inkml:trace>
  <inkml:trace contextRef="#ctx0" brushRef="#br0" timeOffset="192410.724">14358 9190 0,'0'0'0,"-18"-18"15,1 18 1,-36 0 15,0 35-15,35 1-16,-17-1 15,17 36 1,54-18 0,52-18-1,0-35 1,-35-35-1,-35-18 1,-71-71 0,0 54-1,17 17 1,54 17 0</inkml:trace>
  <inkml:trace contextRef="#ctx0" brushRef="#br0" timeOffset="192794.794">14676 9049 0,'0'0'0,"17"0"15,36 0 1,0-36 0,0 1-1,-35-35 1,-18 17-1,0 17 1,-53 19 0,17 34-1,36 1-15,-35 35 16,0 35 0,35 71-1,0-18 1,0 0 15,17-35-15,-17-18-1,0-35 1,-35-106 15</inkml:trace>
  <inkml:trace contextRef="#ctx0" brushRef="#br0" timeOffset="192927.128">14658 9384 0,'0'-18'16,"0"54"-16,0-54 0,18-17 0,-1 17 15,36 0 1,35 1 0,0-19-1</inkml:trace>
  <inkml:trace contextRef="#ctx0" brushRef="#br0" timeOffset="193593.593">15434 9207 0,'0'0'0,"-53"0"15,35 0 17,36-17-17,0 17 1,35-35 0,-36 17-16,19-17 15,34-36 1,-52 36 15,-18 17-15,0 53 15,0 54-15,0-36-1,0-36-15,-18 89 16,0-18-1,-17 0 1,35 18 0,0-18-1,-17-35 1,17-35 0,-36-18-1,-17-35 1,18-18 15,0 0-15,17 53-1,36-18 1,52 18 0,19 18-1,16-18 1,-16 0-1,-36-35 1</inkml:trace>
  <inkml:trace contextRef="#ctx0" brushRef="#br0" timeOffset="194358.303">16387 9207 0,'-18'0'31,"18"18"-31,-18 17 16,18 1-1,0 34 1,0-52-16,0 35 16,0-36-1,0-34 16,0-36-15,-17-18 15,17-17-15,35 35 0,35 53-1,1 35 1,-18 36-1,-35-53-15,17 17 16,-18 0 0,-17-35 15,-17-53-15,17-17-1,0-1 1,35 36-1,18 53 1,-18-1-16,18 54 31,0-1-15,-53-17 0,0 0-1,0-18 1,18-35 15,-1-17-31</inkml:trace>
  <inkml:trace contextRef="#ctx0" brushRef="#br0" timeOffset="194774.554">17145 9207 0,'0'0'16,"18"-35"-16,-18 18 15,-18-1 17,-35 18-17,-17 35 1,17 18 0,35 0-1,53 0 1,36-18-1,-1-35 1,1-17 0,-53-54-1,-1-17 1,-17 53 0,0 105 30,0-35-46,0 1 0,18-1 16,-1 36 0,19-36 15</inkml:trace>
  <inkml:trace contextRef="#ctx0" brushRef="#br0" timeOffset="195040.412">17586 9013 0,'0'0'0,"0"-35"15,0-18 1,0 36 0,0 34-1,18 36 1,-1 71-1,1-36 1,-18 0 15,18 0-15,-18-52 0,-18-19-16</inkml:trace>
  <inkml:trace contextRef="#ctx0" brushRef="#br0" timeOffset="195206.739">17621 9243 0,'-17'-36'15,"34"36"17,1 0-32,35-17 15,0-1 1,-18 1-1</inkml:trace>
  <inkml:trace contextRef="#ctx0" brushRef="#br0" timeOffset="195473.294">18045 9084 0,'0'-18'16,"0"36"-16,0-53 15,-36 35 16,-17 17-15,0 36 0,18 18-1,35-1 1,35 1 0,18-36-1,18-17 1,-18-36-1,-18 1 1</inkml:trace>
  <inkml:trace contextRef="#ctx0" brushRef="#br0" timeOffset="195954.965">18274 8837 0,'0'0'0,"0"-18"16,-18 1-16,1-18 15,-1 35 1,0 35 0,18 71-1,0-1 1,0-16 0,0-1-1,0-35 1,0-18-1,0-53 32,0-17-47,0 17 16,0-34-16,71-37 31,-18 72-15,17 52-1,-17 18 1,-35 17 0,-18 19-1,-35-19 1,17-34 0,0-19-1,1-17 1</inkml:trace>
  <inkml:trace contextRef="#ctx0" brushRef="#br0" timeOffset="196138.193">18680 9172 0,'0'0'16,"17"-35"-16,-17 53 47,0-1-32,0 1-15,0 17 16,-17 0 0,17-17-1,-36-18 1</inkml:trace>
  <inkml:trace contextRef="#ctx0" brushRef="#br0" timeOffset="196284.666">18662 8996 0,'0'-35'0,"0"70"0,0-141 16,0 71-1</inkml:trace>
  <inkml:trace contextRef="#ctx0" brushRef="#br0" timeOffset="196703.769">18962 9243 0,'0'0'0,"0"17"15,0 1 1,-18-18 15,18-35-15,0-18-1,18-35 1,17-1 0,36 37 15,34 52-16,1 52 1,-88-16-16,35 52 16,-36-18-1,-17-17 1,-17-17 0,-1-19-1,1-17 1,17-17-16</inkml:trace>
  <inkml:trace contextRef="#ctx0" brushRef="#br0" timeOffset="197320.94">19614 8890 0,'0'-18'15,"0"36"-15,-17-36 16,-18 36-1,-1 35 1,19 17 0,-1 1-1,36-18 1,17-35 0,0-18-1,-17 0-15,35-18 16,-36-35-1,1-35 1,-18 35 0,0 18-1,-18 70 17,1-17-17,-1 70 1,-17 0-1,17 53 1,18 35 0,0 71-1,-17 18 1,-19-106 0,-17-89-1,0-52 1,-17-53-1,35-54 1,17-34 0,36-71-1,52 18 1,1 34 0,52 19 15,-88 105-31</inkml:trace>
  <inkml:trace contextRef="#ctx0" brushRef="#br0" timeOffset="197851.212">20391 9031 0,'-36'-18'16,"36"1"-1,0 34 32,0 1-47,0 0 16,0-1-16,0 36 15,0 0 1,-35 0 0,35-18-1,0-17 1,0-36 15,18-17-31</inkml:trace>
  <inkml:trace contextRef="#ctx0" brushRef="#br0" timeOffset="197986.961">20426 8837 0,'0'0'0,"0"-18"0,0-34 16,0 34-1,17 18 17,1 0-32</inkml:trace>
  <inkml:trace contextRef="#ctx0" brushRef="#br0" timeOffset="198319.1">20743 8855 0,'0'0'0,"0"17"31,-17-17-15,-1 18-1,-35 17 1,0 1 0,53-19-16,0 18 15,35 54 1,18-19-1,0-17 1,-53-18 0,-35-17-1,-88-18 1,-1 0 0,54-18-1,34 1 1</inkml:trace>
  <inkml:trace contextRef="#ctx0" brushRef="#br0" timeOffset="199116.708">21431 9066 0,'0'18'16,"0"0"-16,0-1 15,0 1 1,0 17 0,0 0-1,0 1 1,0-54 15,0 0-15,0-34-1,0-19 1,18-52 0,35 105-1,17 36 1,1 52-1,-18 1 17,-36-18-17,1-36 1,-18-34 0,0-1-1,0-53 1,18-17-1,52 0 1,18 70 0,1 36-1,-54 17-15,36 36 16,-71 17 0,0-17-1,-18-19 1,0-34-1,36-36 17</inkml:trace>
  <inkml:trace contextRef="#ctx0" brushRef="#br0" timeOffset="199533.402">22490 8908 0,'0'0'0,"0"-18"16,0 0 0,-36 18-1,-34 18 1,-1 35 0,18 0-1,71 35 1,52-53-1,1-17 1,-18-18 0,-18-53 15,-17-35-15,-18 70-16,17-17 15,-17 17 1,0 71-1,0 18 1,0-18 0,36 0-1,-1-36 1,-17-17-16</inkml:trace>
  <inkml:trace contextRef="#ctx0" brushRef="#br0" timeOffset="199815.61">22772 9137 0,'0'-18'0,"0"1"0,0-19 16,0-52 15,35 18-15,18 17-1,18 35 1,-1 36-1,-17 35 1,-35 17 0,-18 36-1,-36-53 1,1 0 0,0-53-1,17 0 1</inkml:trace>
  <inkml:trace contextRef="#ctx0" brushRef="#br0" timeOffset="200464.976">23495 8326 0,'0'0'0,"18"-36"16,-1 19-1,-17-1 1,18 18 0,0 35-1,-1 71 1,-17 35-1,-53 18 1,18-18 0,-18-17-1,18-19 17,17-52-17,1-17 1,17-54 15,0 0-15,0 1-16,0-36 15,17-18 1,-17 18 0,0 18-1,-53 35 1,0 18-1,-17 35 1,52 17 0,18-17 15,0-18-15,53-17-1,0 0 1,0-36-1,-35 0-15</inkml:trace>
  <inkml:trace contextRef="#ctx0" brushRef="#br0" timeOffset="200848.168">23654 8890 0,'0'-18'16,"0"36"-16,0-53 0,-18 35 31,0 0-31,-34 35 15,-1 18 1,53 17 0,17-34-1,36-1 1,0-35 15,-35 0-31,35-53 16,-18 0-1,-35 0 1,0 36 0,-35 52 15,35-17-31,0 34 16,0 1-1,35-17 1,18-36-1,-18-36 1</inkml:trace>
  <inkml:trace contextRef="#ctx0" brushRef="#br0" timeOffset="201164.347">24112 8449 0,'0'0'0,"-17"-106"31,17 89-31,0-1 16,-18 18-1,0 18 1,-17 87 0,18 19-1,-1 17 1,0 18-1,18-53 1,0-36 0,0-17-1,0-35 17,36-18-32</inkml:trace>
  <inkml:trace contextRef="#ctx0" brushRef="#br0" timeOffset="201596.624">24042 8855 0,'0'0'15,"0"-18"1,35-17 0,-17 17-1,70-17 1,-18 17-1,-34 1 1,-19 17 0,-34 0-1,-54 35 1,18 18 15,36 17-15,17 1-1,17-18 1,36-18 0,-18-35-1,-17-35 1,-18-18 0,-18-35-1,1 17 1,17 18-1,0 36 1</inkml:trace>
  <inkml:trace contextRef="#ctx0" brushRef="#br0" timeOffset="201912.645">24430 8731 0,'0'0'0,"17"18"15,1 0 1,-18-1-1,0 54 1,-18-1 0,1-17-1,-1-18 1,1 1 0,34-54 30,1 0-46,17-34 16,0-37 0,1 1-1,-36 18 1,0 17 0</inkml:trace>
  <inkml:trace contextRef="#ctx0" brushRef="#br0" timeOffset="202445.547">24624 8643 0,'0'18'15,"18"-18"1,-18 35 0,-18 18-1,0 17 1,18-17-1,0 0 1,18-17 0,35-19-1,53-52 1,-36-18 0,-17-35-1,0 17 16,-53 36-15,0 17 0,-35 71-1,-18 18 1,0 35 0,0 17-1,18 18 1,17 0-1,18 53 1,0-53 0,-53-88-1,-35-70 1,-18-54 0,18-70 15,88 106-31</inkml:trace>
  <inkml:trace contextRef="#ctx0" brushRef="#br0" timeOffset="210166.013">794 11536 0,'0'17'16,"17"-17"62,1-17-62,0 17-16,-1-35 15,19-18 1,-19-53 0,1 18-1,-18 52-15,-18-17 16,-35 53-1,-35 36 1,-18 34 15,53 1-15,53-1 0,71 19-1,35-37 1,-18 1-1,-35 0 1,-36 0 0,-17-18-1,-52 18 1,-1-53 0,0 0-1,0 0 1,35-53-1,18 1 1,0-19 15,35 18-15,1 18 0,-1 0-16</inkml:trace>
  <inkml:trace contextRef="#ctx0" brushRef="#br0" timeOffset="210864.888">1058 11024 0,'0'0'0,"-35"-17"32,35-1-17,0 36 32,0-1-47,18 1 16,-1 17-1,19 36 1,34-1 0,36 19-1,-71-72-15,71 36 16,-18 0-1,-35-35 1,-35-18 0,-18 17 31,-18 1-47,-35 17 15,0 0 1,-17 54-1,-1-1 1,-17 0 0,-35 36-1,52-54 1,18-17 0,18-35-1,17-18 1,18-36-1,0-17 1,0 36-16</inkml:trace>
  <inkml:trace contextRef="#ctx0" brushRef="#br0" timeOffset="214559.075">2381 11236 0,'0'0'0,"18"0"15,-18-18-15,18 18 16,-18-17 0,0 34 31,-36 19-47,-17 52 15,0 18 1,0-1-1,1-16 17,16-36-17,1-18 1,17-35 0,-17-18-1,0-35-15</inkml:trace>
  <inkml:trace contextRef="#ctx0" brushRef="#br0" timeOffset="-214687.72">2011 11412 0,'0'-17'0,"0"34"0,0-52 0,0 17 16,17 18 0,1 0-1,35 36 1,35 52-1,-35-18 17,0-17-17,0 0 1,0 0 0,0-53-1,-36 0-15</inkml:trace>
  <inkml:trace contextRef="#ctx0" brushRef="#br0" timeOffset="-214271.736">2681 11483 0,'0'-53'15,"0"18"1,0 17 15,0 36-15,0-1 0,0 19-1,0 52 1,0 0-1,-18 35 1,1 19 0,17-107-16,0 88 15,0-34 1,0-37 0,-18-52-1,1-17 1,17-54-1,0 36 1</inkml:trace>
  <inkml:trace contextRef="#ctx0" brushRef="#br0" timeOffset="-213973.078">2681 11395 0,'0'0'0,"0"-18"16,35-17-1,-17 17-15,35 1 16,17 17 0,1 17-1,-36 36 1,-17 0 0,-36 18-1,-52-1 1,17-35-1,0 1 17,18-19-17</inkml:trace>
  <inkml:trace contextRef="#ctx0" brushRef="#br0" timeOffset="-213456.699">3298 11412 0,'0'0'0,"18"-17"16,-18-19-1,18 1 1,-36 35 15,0 0-15,1 0-1,-54 53 1,18 0 0,18 35-1,35-35 1,18-18-1,35-17 1,35-18 0,0-71-1,-35 1 1,-18 17 0,-35 35-1,0 54 16,-17 34-15,17-52-16,0 35 16,17 0 15,18-36-15,-17-17-16</inkml:trace>
  <inkml:trace contextRef="#ctx0" brushRef="#br0" timeOffset="-213024.091">3845 10954 0,'0'0'0,"0"-36"0,0-16 15,18 34-15,-18-17 16,18 52 15,-18 19-15,0-1-1,0 35 17,0-34-32,0 69 15,0 19 1,0-1-1,0-17 1,0-18 0,0-35-1,0 0 1,35-53 0,0 0-1,18-35 1,0-36-1,-18 54 1</inkml:trace>
  <inkml:trace contextRef="#ctx0" brushRef="#br0" timeOffset="-212841.151">3898 11289 0,'-35'0'15,"70"0"-15,-141 0 16,71 0-1,35-18 1,35 1 0,36-1-1,17-53 1,-53 36-16</inkml:trace>
  <inkml:trace contextRef="#ctx0" brushRef="#br0" timeOffset="-212359.038">4145 10742 0,'0'-18'0,"0"1"16,0 105-16,0-141 15,0 35 1,0 71-16,0-17 16,18 105-1,-18 0 1,17 0-1,-17-53 1,0 36 0,0-36-1,0-53 1,0-17 0,0-36-1,0-35 1,18-35-1,35-35 1,35 17 0,-35 88-1,0 36 1,0 70 15,-35 18-15,-18-18-1,-18 0 1,-17-35 0,-18-53-1,35 0 1</inkml:trace>
  <inkml:trace contextRef="#ctx0" brushRef="#br0" timeOffset="-198929.131">2117 12453 0,'0'0'16,"0"-18"-16,-18 1 15,18-1 1,-18 18 0,18-18-1,0 36 110,0 0-125,0-1 16,18 1 0,-18 0-16,18 17 15,-1 18 1,1 0-1,-18 17 1,18-17 0,-18 18-1,0-18 1,0 17 0,17-17-1,1 35 16,-18-35-31,17 71 32,-17-71-17,0 35 1,0 0 0,0 0-1,0 0 1,0 1-1,0-19 1,0 1 0,0-18-1,-17 0 1,17 0 0,0-1-1,0 1 1,0 18-1,0-18 17,0 17-17,0-17 1,0 18 0,0-18-1,0 17 1,0-17-1,0-17 1,0-1 0,0-18-1,-35-17 17,-18-52-17,35-90 1</inkml:trace>
  <inkml:trace contextRef="#ctx0" brushRef="#br0" timeOffset="-197897.539">2028 12612 0,'18'0'0,"-18"17"78,18-17-62,-1 0-1,1 0-15,17 0 16,1 0 0,69 0-16,19 0 31,35 0-15,17 0-1,89-17 1,-160 17-1,19 0 1,-54-18 0,-34 18-1,-19 0 1,1 0 0,-36 0 15,1 0-31,-36 0 15</inkml:trace>
  <inkml:trace contextRef="#ctx0" brushRef="#br0" timeOffset="-197481.779">3281 12453 0,'0'0'0,"-18"-18"16,1 18 15,17 18 16,0 0-31,52-1-1,19 1 1,17 17-1,0-17 1,-35 17 0,0 0 15,-53-17-15,-35 35-1,-71 0 1,-17-18-1,87-17-15,-69 17 16,34 0 0,53-35-1</inkml:trace>
  <inkml:trace contextRef="#ctx0" brushRef="#br0" timeOffset="-196665.224">4092 12577 0,'0'17'16,"0"1"-1,0 17 1,18 36 0,-18-54-16,0 54 15,0-1 1,0-52 0,0-36 15,0-35-16,0-52 1,-18-72 0,53-34-1,18 52 1,-17 71 0,34 105 15,-52 1-31,52 88 15,-34-18 1,-1 53 0,-17 0-1,-18-35 1,0-18 0,0 0-1,0-70 1,0-36-1</inkml:trace>
  <inkml:trace contextRef="#ctx0" brushRef="#br0" timeOffset="-196465.817">4304 12647 0,'-18'0'0,"36"0"0,-71 0 16,35 0-1,36 0 17,0 0-32,17-18 15,18 1 1,-18-1-16,0 1 0</inkml:trace>
  <inkml:trace contextRef="#ctx0" brushRef="#br0" timeOffset="-195983.244">4621 12083 0,'0'-18'15,"0"36"-15,-17-54 0,17 19 32,0 34-17,0 72 1,35 52-1,18 70 1,-18-105 0,-17 18-1,-1-54 1,-17-35 0,0-52 15,18-54-16,-18 36-15,71-71 16,-1 53 0,36 36-1,-18 70 1,-17 17 15,-54 1-15,-69-18-1,-54-1 1,0-34 0,18 0-1,70-36-15</inkml:trace>
  <inkml:trace contextRef="#ctx0" brushRef="#br0" timeOffset="-195617.746">5503 12559 0,'0'-18'0,"0"36"0,18-53 15,-18 17 1,0 0 0,-18 18 15,1 0-16,17 18 1,0 0-16,0 17 16,17 18-1,19 0 1,-1 0 0,-35-18-1,-18-17 1,-70 17-1,0-35 1,17 0 0,18 0-1</inkml:trace>
  <inkml:trace contextRef="#ctx0" brushRef="#br0" timeOffset="-195251.434">5715 12541 0,'0'0'0,"0"-17"0,18 17 16,-18-18-1,-18 71 17,0 0-17,1-18 1,17 0-16,17 18 15,36-17 1,18-36 0,-18 0-1,-18-53 1,-35-36 0,-35 1-1,-1 35 16,-16 36-15,-1 17 0,17 0-16</inkml:trace>
  <inkml:trace contextRef="#ctx0" brushRef="#br0" timeOffset="-194885.925">6032 11959 0,'0'0'0,"0"-35"0,-17-53 16,-1 52 15,18 19-31,0 52 31,0-17-31,18 105 16,-1-17-1,36 70 1,-35-17 0,0-35-1,-18-19 1,0-16-1,0-72 1,35-34 0</inkml:trace>
  <inkml:trace contextRef="#ctx0" brushRef="#br0" timeOffset="-194453.152">6403 12382 0,'0'0'16,"0"-35"-16,-18 18 31,1 17-15,-1 52-1,18 54 1,0-53 0,0-35-16,53 35 15,17-36 1,19-17-1,-19-52 1,1-54 0,-36-18-1,-17 18 1,-18 53 0,-36 71-1,1 35 1,35 53 15,0-18-15,35 18-1,-17-53 1,0-36 0,17-17-1</inkml:trace>
  <inkml:trace contextRef="#ctx0" brushRef="#br0" timeOffset="-194086.786">7038 11783 0,'0'0'0,"0"-36"15,0 1-15,0 18 0,0-19 31,0 89 1,35 35-17,0 54 1,-17 16 0,-18-52-1,18-53-15,-18 70 16,17-17-1,-17-35 1,18-36 0,17-35-1,1-35 1,-1-53 0</inkml:trace>
  <inkml:trace contextRef="#ctx0" brushRef="#br0" timeOffset="-193903.935">7161 12206 0,'0'0'15,"-17"0"-15,-1 0 16,36 0 15,35-18-15,0-17-1,-36 0-15</inkml:trace>
  <inkml:trace contextRef="#ctx0" brushRef="#br0" timeOffset="-193570.473">7338 12171 0,'17'17'16,"1"-17"-16,17 18 31,1-18-15,-1-35-1,-17-18 1,-1 0 0,-17 18-1,-17 17 1,-19 71-1,1 53 1,17 17 0,18-17-1,53-53 1,0-35 0,0-36-1</inkml:trace>
  <inkml:trace contextRef="#ctx0" brushRef="#br0" timeOffset="-193054.026">8714 12083 0,'0'0'0,"35"-36"16,0 19-1,-35-1 1,0 36-1,-53 35 1,0 35 0,0 0-1,0 18 1,-17-18 0,17-17-1,35-71 1</inkml:trace>
  <inkml:trace contextRef="#ctx0" brushRef="#br0" timeOffset="-192854.74">8502 12347 0,'70'-141'31,"-70"106"-15,0 52-1,18 36 1,-106 53-16,211-123 15,-70 105 1,-17-35 0,-1 0-1,0-36-15</inkml:trace>
  <inkml:trace contextRef="#ctx0" brushRef="#br0" timeOffset="-192539.817">9084 12224 0,'0'-36'16,"0"72"-16,0-142 0,0 71 16,0-18-16,0 35 31,-18 71-15,1 35-1,17 36 1,0 17-1,0-18 1,0 36 0,0-71-1,0 0 1,17-35 0,-17-70 15,0-1-31,0-17 15</inkml:trace>
  <inkml:trace contextRef="#ctx0" brushRef="#br0" timeOffset="-192256.121">9102 12136 0,'0'0'0,"-18"-53"16,18 0-1,0 35-15,53-17 16,0 35 0,35 35-1,-35 18 1,-35 53 0,-18-36-1,-53 1 1,17-36-1,-17 18 1,1-35 0</inkml:trace>
  <inkml:trace contextRef="#ctx0" brushRef="#br0" timeOffset="-191805.681">9684 12136 0,'0'0'0,"17"-53"16,-17 0-1,0 35 1,-35 36 0,-35 17-1,17 36 1,53-1-1,17 1 1,89-18 0,-35-53-1,-18-53 17,-36-36-17,-17 1 1,0 35-1,0 53 1,-17 53 0,17 53-1,0-18 1,52-17 0,-16-36-1,17-53 1</inkml:trace>
  <inkml:trace contextRef="#ctx0" brushRef="#br0" timeOffset="-191424.644">10142 11642 0,'0'0'0,"0"-53"16,0 35-1,0 0 1,0 71 15,0-17-31,0 17 16,18 35 0,0 35-1,-18 1 1,0-1-1,17-17 1,-17-18 0,36-53-1,-1-35 1,18-17 15,-36-18-15,36-54-16</inkml:trace>
  <inkml:trace contextRef="#ctx0" brushRef="#br0" timeOffset="-191256.8">10283 11924 0,'71'35'0,"-142"-70"0,1 0 16,52 17-16,1 18 15,17-18 1,35 18-1,18-17 1,0-19 0</inkml:trace>
  <inkml:trace contextRef="#ctx0" brushRef="#br0" timeOffset="-190825.356">10460 11536 0,'0'-35'16,"0"17"-1,0 71 17,0-36-32,0-34 0,-18 87 15,1 54 1,17 17 0,0 0-1,0-17 1,0-54-1,0-35 1,17-35 0,18-70-1,1-89 17,-1 71-17,36 17 1,-1 54-1,1 87 1,-54 89 0,-17-71-1,-53 18 1,1-53 0,-1-53-1</inkml:trace>
  <inkml:trace contextRef="#ctx0" brushRef="#br0" timeOffset="-189777.941">2346 14693 0,'0'0'0,"-18"0"15,-35 0 1,0 18 0,18-18-1,18 0 1,34 0 46,1 0-62,17 0 16,18 0-16,-18-18 0,89 18 16,87 0-1,-17 0 1,-17-17 0,-89 17-1,0-18 16,0 0-15,-17 18 0,-18-17-1,-53-1 1,0 0 15,-35-17-15,-1 0-1,1 0 1</inkml:trace>
  <inkml:trace contextRef="#ctx0" brushRef="#br0" timeOffset="-189460.152">3210 14340 0,'-35'-17'16,"70"34"-16,-88-52 16,71 35 46,0 18-62,-1-18 16,36 53-1,35 17 1,-17-17 0,-36-18-1,-17 18 1,-18-35-1,-18 35 1,1-35-16,-89 52 16,-18-17-1,36-18 1,53-35 0</inkml:trace>
  <inkml:trace contextRef="#ctx0" brushRef="#br0" timeOffset="-188911.038">4163 14182 0,'0'0'0,"0"-36"32,-18 19-17,18-1 1,0 36-1,0 35 1,0 52 0,0 19-1,0-1 1,18-17 0,-18-35-1,0-36 1,0-53 15</inkml:trace>
  <inkml:trace contextRef="#ctx0" brushRef="#br0" timeOffset="-188496.744">4180 14093 0,'0'0'0,"36"-88"16,-19 53-1,54 0 1,35 35 0,-18 17-1,-53 19 1,-52 34 0,-54 1-1,-17-1 1,0 1 15,52-18-15,36 0-1,53-18 1,35 36 0,-17-19-1,0 1 1,-36 0-1,-18-17 1,1-36 0,0 0-1</inkml:trace>
  <inkml:trace contextRef="#ctx0" brushRef="#br0" timeOffset="-188163.03">4815 14517 0,'0'-18'16,"0"36"-16,-17-36 16,17-17-1,0 17 1,35-17 0,-17 0-1,-18-1 1,0-34-1,-36 35 1,1 52 0,17 71-1,18 1 1,53 16 0,18-34-1,17-53 1,-35-18-1</inkml:trace>
  <inkml:trace contextRef="#ctx0" brushRef="#br0" timeOffset="-187563.221">5062 13882 0,'0'0'15,"0"-18"-15,18 1 16,0-1 0,-1 18-1,1 0-15,35 53 16,-18 17 0,18 36-1,-18 18 1,-35 17-1,0-18 1,0 1 15,18-54-15,0-34 0,17-36-1,18-36 1</inkml:trace>
  <inkml:trace contextRef="#ctx0" brushRef="#br0" timeOffset="-187114.745">5768 14217 0,'0'-53'31,"-18"53"-31,-17 0 15,-18 0 1,0 53 15,0 17-31,53 19 32,36-1-17,-1-53 1,0-35-16,0 0 15,18-53 1,-35-35 0,0-18-1,-18 36 1,0 52 0,0 71-1,0 35 1,17-35-1,1 35 1,35-17 15,-36-71-31</inkml:trace>
  <inkml:trace contextRef="#ctx0" brushRef="#br0" timeOffset="-186748.6">6085 13723 0,'0'0'0,"0"-53"31,-17 71-15,17-1-1,0 1-15,-18 17 0,18 54 16,0 16 0,18 19-1,-1-36 17,-17 35-17,18 36 1,17-88-1,1-36 1,-1-53 0,0-17-1</inkml:trace>
  <inkml:trace contextRef="#ctx0" brushRef="#br0" timeOffset="-186549.9">6279 14129 0,'0'0'16,"-70"0"-16,52 0 16,1 0-1,52 0 17,53 0-17,-17-18 1,-1 0-16</inkml:trace>
  <inkml:trace contextRef="#ctx0" brushRef="#br0" timeOffset="-186399.179">6544 14041 0,'18'0'31,"-36"0"-31,36 52 16,-18 1-1,-18 0 1,0 18-1,18-54-15,-35 1 16</inkml:trace>
  <inkml:trace contextRef="#ctx0" brushRef="#br0" timeOffset="-186233.278">6562 13899 0,'0'-70'15,"0"140"-15,-18-175 0,0 69 16,1 19 0,17 34-1,0 1 1</inkml:trace>
  <inkml:trace contextRef="#ctx0" brushRef="#br0" timeOffset="-185834.04">6826 14076 0,'0'-18'16,"18"36"-1,0-1 1,-1 36 0,36 18-1,-18-1 1,18-17 0,-17-35-1,-1-53 1,0-36-1,-17-17 1,-18 53-16,0-71 16,0 53-1,0 35 1,0 1 0</inkml:trace>
  <inkml:trace contextRef="#ctx0" brushRef="#br0" timeOffset="-185467.842">7426 14076 0,'0'-18'62,"18"1"-62,-18-1 16,17 18-16,-17-35 15,0-1 1,0 19 0,-53 17 15,18 35-16,17-17-15,-17 70 16,35 18 0,35-36-1,18-17 1,18-35 0</inkml:trace>
  <inkml:trace contextRef="#ctx0" brushRef="#br0" timeOffset="-184834.709">8555 14023 0,'0'0'0,"0"-18"0,17 18 16,-17-17-1,-35 52 16,0 18-15,-53 35 0,-18 18-1,35-18 1,36-70-16,0-1 16</inkml:trace>
  <inkml:trace contextRef="#ctx0" brushRef="#br0" timeOffset="-184619.382">8290 14076 0,'0'0'0,"18"-18"15,35 1 1,-36 69 15,36 19-15,18 0-1,17-1 1,-70-52-16,35 17 16</inkml:trace>
  <inkml:trace contextRef="#ctx0" brushRef="#br0" timeOffset="-184300.684">9031 13952 0,'0'0'0,"0"-17"15,0-1 1,0 0 0,0 142 30,0-89-46,0 89 16,-18 52 0,18 0-1,0-17 1,0-71 0,0-52-16,-17-19 15,-1-34 16</inkml:trace>
  <inkml:trace contextRef="#ctx0" brushRef="#br0" timeOffset="-184036.226">8978 13952 0,'0'0'0,"106"-35"15,-88 35 1,70 35 0,-53-17-16,0 35 15,-35 53 1,-53-36 0,1-17-1,16-53 1,1 18-1</inkml:trace>
  <inkml:trace contextRef="#ctx0" brushRef="#br0" timeOffset="-183603.59">9543 13970 0,'0'0'0,"-36"0"16,1 0-1,-18 18 1,0 17 0,53 18-1,36-18 1,-19-35-16,36 18 15,18-18 17,-36-36-17,-17-16 1,-1-1 0,-17 35-1,0 89 16,35-1-15,18 1 0,-17-36-1,-19-35 1</inkml:trace>
  <inkml:trace contextRef="#ctx0" brushRef="#br0" timeOffset="-183271.989">10089 13564 0,'0'0'0,"0"-17"16,0-36 0,18 70 15,0 54-16,-18-36-15,0 36 16,0 35 0,0 17-1,0-17 1,0-18 0,35-17-1,-17-36 1,35-53-1,-36 1 1</inkml:trace>
  <inkml:trace contextRef="#ctx0" brushRef="#br0" timeOffset="-183071.916">10248 13864 0,'-17'0'0,"34"0"0,-70 0 16,36 0-16,-1 0 15,36 0 17,35 0-17,-1-35 1,-34 0 0,0 17-16,-1 0 15</inkml:trace>
  <inkml:trace contextRef="#ctx0" brushRef="#br0" timeOffset="-182638.527">10389 13476 0,'0'35'15,"0"-70"-15,-17 53 16,17 35 0,0-18-16,-18 88 15,18 1 1,0-18-1,18-36 1,-18-17 0,0-18-1,17-52 17,1-54-17,17-17 1,18 0-1,0 35 1,18 53 15,-18 53-15,-36 53 0,-17-18-1,0 18 1,0-89-16,-35 19 15,-18-1 1,35-35-16</inkml:trace>
  <inkml:trace contextRef="#ctx0" brushRef="#br0" timeOffset="-181574.012">11130 11712 0,'18'0'94,"-1"0"-94,1 0 16,0-17-16,-1-1 15,-17 0 17,-35 18-17,-36 0 1,36 18-1,35 0 1,18-18 0,-1 0-16,19 0 15,34 0 1,-34 0 0</inkml:trace>
  <inkml:trace contextRef="#ctx0" brushRef="#br0" timeOffset="-181256.694">11289 11959 0,'18'0'15,"-36"0"-15,53 0 16,-35 18-16,0-1 31,0 1-15,18 0-1,17-18 1,0 0 0,-17-18-1,-18 0-15,-18 1 16,-52 17-1,-1 17 1,54 1 0</inkml:trace>
  <inkml:trace contextRef="#ctx0" brushRef="#br0" timeOffset="-180335.508">10918 13705 0,'0'36'31,"18"-36"-15,0 0 15,-18-18-31,0 0 16,-18 18 15,0 0-31,-17 0 16,18 0 15,17 18 63</inkml:trace>
  <inkml:trace contextRef="#ctx0" brushRef="#br0" timeOffset="-179975.785">10989 14005 0,'0'0'0,"0"18"46,-18-18-30,18 18 0,18-18 31,0 0-32,-18-18 1,-18 18-1,18-18-15,-35 18 16,-1 0 0,1 0-1,18 0-15</inkml:trace>
  <inkml:trace contextRef="#ctx0" brushRef="#br0" timeOffset="-171878.796">12047 11765 0,'-17'0'78</inkml:trace>
  <inkml:trace contextRef="#ctx0" brushRef="#br0" timeOffset="-171025.246">12100 11765 0,'18'0'47,"-18"-18"62,18 18-62,-1 0-47,1 0 15,-18 18-15,35 0 16,0 52 0,-35 1-1,0 35 17,0-71-32,0 36 15,0-54 1,0 18-1,0-70 17,0-35-17,0 34-15,18-34 16,17-89 0,1 88-1,-19 36 1</inkml:trace>
  <inkml:trace contextRef="#ctx0" brushRef="#br0" timeOffset="-170590.955">12524 11783 0,'0'-18'31,"0"36"0,-53 17-15,35 18-1,0-18-15,18 53 16,0 1 0,53-36-1,18-36 17,-1-34-17,1-36 1,-53-53-1,-36 0 1,-35 35 0,0 18-1,-17 53 1,34 0 0</inkml:trace>
  <inkml:trace contextRef="#ctx0" brushRef="#br0" timeOffset="-170224.87">12894 11800 0,'0'0'0,"0"-17"0,-18 17 31,1 17-15,-1 19-1,0 52 1,18 0 0,18-53-16,35 36 15,18-53 1,-1-18 0,-35-36-1,-35-34 1,0-36-1,-70 0 1,-1 71 0,1 35-1,34 0 1</inkml:trace>
  <inkml:trace contextRef="#ctx0" brushRef="#br0" timeOffset="-169759.345">13282 11589 0,'0'0'0,"0"-18"15,0 36 79,0-1-94,0 1 16,0 0-1,-18 52 1,1 18 0,17-52-16,-18 34 15,18 71 1,18-52 0,-1-37-1,19-34 1,17-18-1,0-53 1,-36 36 0</inkml:trace>
  <inkml:trace contextRef="#ctx0" brushRef="#br0" timeOffset="-169593.85">13282 11765 0,'-18'0'16,"36"0"-16,-71 0 15,36 0-15,17-18 16,17 18 0,36 0-1,0 0 1,-18-17-16</inkml:trace>
  <inkml:trace contextRef="#ctx0" brushRef="#br0" timeOffset="-168194.88">14323 11553 0,'0'-17'0,"0"34"0,0-52 16,17 18-1,-17-1 1,18 18 31,0 35-32,-18 36 1,0-1 0,-36 36-1,1 35 1,17-17-1,18-18 1,0-36 0,71-35-1,17-52 1,0-36 0,-52 18-16,17-54 15</inkml:trace>
  <inkml:trace contextRef="#ctx0" brushRef="#br0" timeOffset="-167996.423">14464 11783 0,'-53'0'16,"106"0"-16,-141 0 0,-18 0 16,71 0-1,52 0 1,54 0-1,70 0 1,-18-18 0,-34 0-1</inkml:trace>
  <inkml:trace contextRef="#ctx0" brushRef="#br0" timeOffset="-167712.789">14834 11677 0,'-17'0'16,"-19"18"-1,89-36-15,-123 36 16,17 17 0,18 71-1,70-36 1,53-17 0,18-53-1,-18-35 1,-53-18-1,-35-35 1,-53 17 0,-35 36-1,0 35 1,17 35 0</inkml:trace>
  <inkml:trace contextRef="#ctx0" brushRef="#br0" timeOffset="-166897.812">15734 11730 0,'0'0'0,"0"-18"16,0 36 15,-35-1-15,35 19-16,-18-1 16,0 71-1,1-53 1,17-36-1,-18-52 1</inkml:trace>
  <inkml:trace contextRef="#ctx0" brushRef="#br0" timeOffset="-166763.936">15681 11518 0,'0'-35'16,"-18"0"-1,36 105-15,-36-123 16,36 71 0</inkml:trace>
  <inkml:trace contextRef="#ctx0" brushRef="#br0" timeOffset="-166265.046">15963 11889 0,'0'0'0,"0"35"15,-17-53 32,-19-35-31,19 0 0,17-35-1,53 35 1,17 36-1,36 34 1,-71 1-16,36 52 16,-18-17-1,-36-17 1,1-36 0,-18-18-1,0-35 1,0-17-1,0-1 1,18 36 15,52 70-15,1 18 0,-1 70-1,-52-52 1,-18-18-1,0-35 1,-18-18 0</inkml:trace>
  <inkml:trace contextRef="#ctx0" brushRef="#br0" timeOffset="-165715.705">16686 11783 0,'0'17'31,"0"1"-31,0 17 16,0-17-1,0-36 32,-17-17-31,17-18-1,0-17 1,0 17 0,0 35-16,53 0 15,17 71 1,-17 18 0,-18-18-1,-35-18 1,18-35-1,-18-18 1,0-35 0,0-17-1,35-18 17,18 52-17,53 54 1,-53 70-1,-35 0 1,-18-17 0,-36 0-1,1-54 1,0-34 0</inkml:trace>
  <inkml:trace contextRef="#ctx0" brushRef="#br0" timeOffset="-165349.712">17445 11695 0,'-18'-18'31,"36"0"-15,-1 1-1,19-1 1,-1-17 0,-17-1-1,-36 19 1,-53 17 0,1 53-1,52 17 1,18 1-1,36-36 1,-19-17-16,54 17 16,17-17 15,-35-36-31</inkml:trace>
  <inkml:trace contextRef="#ctx0" brushRef="#br0" timeOffset="-164667.637">17921 11642 0,'18'-18'16,"-36"36"-16,36-54 0,-1 36 31,-17-17-16,-53 17 1,-35 0 0,0 17-1,18 36 1,70-17 0,0-19-16,35 36 15,53-35 1,0-18-1,0-53 1,-35-18 0,-17-35-1,-19-52 1,-34 70 0,17 35 15,-36 53-16,19 53 1,17 35 0,0-53-16,0 71 15,0 0 1,17-18 0,1-35-1,0-36 1</inkml:trace>
  <inkml:trace contextRef="#ctx0" brushRef="#br0" timeOffset="-164516.946">18239 11659 0,'35'-35'32,"-70"70"-17,70-52-15,-35 34 16,0 36-1,-18-18 1</inkml:trace>
  <inkml:trace contextRef="#ctx0" brushRef="#br0" timeOffset="-164367.807">18309 11465 0,'0'-17'0,"0"34"0,0-140 15,0 70 1,-17 53 15</inkml:trace>
  <inkml:trace contextRef="#ctx0" brushRef="#br0" timeOffset="-163935.335">18644 11501 0,'0'-18'0,"-35"0"31,-18 18-15,-17 18-1,-1 35 1,53 0-1,18 0 1,53 0 0,18-53-1,-1-18 1,-17-53 0,-35 1-1,-18 17 16,0 71-15,0 17 0,0 35-1,35 1 1,0-18 0,18-53-1,-35 0-15</inkml:trace>
  <inkml:trace contextRef="#ctx0" brushRef="#br0" timeOffset="-163669.159">19015 11271 0,'0'-70'16,"-18"17"-16,36 247 0,-36-406 0,0 194 31,54 177-31,-72-300 15,36 229 1,0 36 0,18-1-1,17 1 1,-35-18 0,0-54-1,0-34 1</inkml:trace>
  <inkml:trace contextRef="#ctx0" brushRef="#br0" timeOffset="-163519.762">19015 11536 0,'-36'-53'16,"36"18"0,36 123-16,-89-194 0,70 106 31,1 0-16,35-18 1,-35 1-16,-1 17 0</inkml:trace>
  <inkml:trace contextRef="#ctx0" brushRef="#br0" timeOffset="-163202.838">19279 11448 0,'0'0'0,"18"17"16,17 1-1,0-18 1,18 0 0,-17-18-1,-19-17 1,-17-18 0,-17 0-1,-54 36 16,1 69-15,34 37 0,36 16-1,36-16 1,34-19 0,-35-70-1</inkml:trace>
  <inkml:trace contextRef="#ctx0" brushRef="#br0" timeOffset="-162720.724">19950 11412 0,'0'0'0,"17"0"47,-34 0-31,-1 0-16,-17 36 16,-18 17-1,53 17 1,0-52-16,0 35 15,70 0 17,18-53-17,-17-18 1,-18-35-16</inkml:trace>
  <inkml:trace contextRef="#ctx0" brushRef="#br0" timeOffset="-162271.97">20320 11077 0,'0'0'0,"0"-35"0,-35-36 16,-1 54-1,19 17 1,-1 88 0,18-53-16,-17 89 15,17 17 1,0-18-1,0-35 17,0-35-17,0-35 1,17-71 15,18-17-15,36-19-1,-53 54-15,35 0 16,35 35 0,18 88-1,-71 0 1,-35-17 0,0-36-1,0 0 1,-18-35-1,18-17 1</inkml:trace>
  <inkml:trace contextRef="#ctx0" brushRef="#br0" timeOffset="-162071.874">20832 11465 0,'35'-35'15,"-123"106"-15,141-107 0,-36 1 16,-34 53-1,-1 17 1,0 0 0,1 18-1,17-18 1,-18-17 0,0-36-1</inkml:trace>
  <inkml:trace contextRef="#ctx0" brushRef="#br0" timeOffset="-161921.522">20796 11289 0,'18'-106'15,"-18"35"1,-35 283-16,52-247 0,1-177 0,-18 142 16,0 52-1,-35 18 1,17 0-16</inkml:trace>
  <inkml:trace contextRef="#ctx0" brushRef="#br0" timeOffset="-161572.241">21114 10954 0,'0'0'0,"0"-18"15,17-35 1,-17 36 0,0 34-1,0 54 1,0 70-1,0 18 1,0-36 0,0 1-1,0-54 1,18-17 0,0-53-1</inkml:trace>
  <inkml:trace contextRef="#ctx0" brushRef="#br0" timeOffset="-161006.003">21502 11412 0,'0'0'0,"0"-17"16,17-19 0,-17-34-1,0 52 1,-70-17-1,-18 35 1,-18 35 0,35 53-1,36-17 1,70 17 0,53-17-1,-17-71 1,0-18-1,-18-52 1,17-72 0,-17-34 15,-35-36-15,-18 54-1,-18 69 1,0 54-1,1 53 1,-1 52 0,18 142-1,0-36 1,-18-17 0,18-35-1,0-36 1,0-35-1,18-36 1,-18-34 0</inkml:trace>
  <inkml:trace contextRef="#ctx0" brushRef="#br0" timeOffset="-159841.188">22296 11183 0,'0'0'0,"-18"-18"0,18-17 31,-35 0-15,35 17-1,-18 53 1,0 36 0,1 0-1,17 17 1,17-18 0,36-34-1,0-19 1,0-34-1,0-36 1,0-53 0,-35 18-1,-18 17 17,0 53-17,0 71 1,0 0-1,0 36 1,17-1 0,1-53-1,17-17 1,18-36 0</inkml:trace>
  <inkml:trace contextRef="#ctx0" brushRef="#br0" timeOffset="-159509.593">22772 11289 0,'17'-35'15,"19"-18"1,-19 17-16,-17-17 16,-70 230-16,140-371 15,-87 194 1,-36 17 0,18 36 15,35-35-31,-18 17 15,36 54 1,17-19 0,0-17-1,-17-35 1,-36 17 0,-35-35-1,18 0 1,-18 0-1,18-18 1,35 1 0</inkml:trace>
  <inkml:trace contextRef="#ctx0" brushRef="#br0" timeOffset="-159325.784">22948 11254 0,'35'0'15,"-70"0"16,70 35-15,-35 0 0,0 18-1,0-18 1,0-17 0,-17-18-1</inkml:trace>
  <inkml:trace contextRef="#ctx0" brushRef="#br0" timeOffset="-159175.755">22966 11095 0,'0'-53'0,"17"-35"15,-52 317-15,70-564 16,-52 582-16,52-512 16,-35 283-1,18 35 1</inkml:trace>
  <inkml:trace contextRef="#ctx0" brushRef="#br0" timeOffset="-158859.464">23072 11359 0,'17'0'16,"-52"-35"-16,88 53 15,-88-1-15,70-69 16,-35 16-16,0-34 15,18-36 1,34 0 0,19 71-1,35 70 1,-53 36 0,17 52 15,-52-35-16,-18-35 1,0-18 0,0-17-1,-18-18 1</inkml:trace>
  <inkml:trace contextRef="#ctx0" brushRef="#br0" timeOffset="-158259.731">23989 11095 0,'0'-18'0,"0"1"0,0-19 16,-35 160-16,52-265 0,-52 123 15,88 124-15,-124-212 16,18 124-16,0 70 16,36 0 15,17 0-16,17-35 1,36-35 0,36-36-1,-36-35 1,-1-53 0,-34 1-1,0 69 1,-18-17-1,-36 89 1,1 52 0,-18 18-1,-17 35 1,34 18 0,1 17-1,17-123-15,1 141 31,-1-18-15,-35-88 0,-17-52-1,17-54 1,0-88 0,35-35-1,36-18 1,88 18-1,35 35 1,-71 36 0</inkml:trace>
  <inkml:trace contextRef="#ctx0" brushRef="#br0" timeOffset="-157094.985">16298 12382 0,'18'0'0,"0"-17"16,-1 17-1,-17-18 16,18 18-31,-18 18 63,-18-18-47,18 17-16,-17 1 15,-19 17 1,-17 36-1,36-53-15,-19 70 16,-16-18 0,-1 1-1,0-1 1,0-17 0,18-17-1,-1-1 1,36-53 31,0 1-32,18-19 1,52-69 0</inkml:trace>
  <inkml:trace contextRef="#ctx0" brushRef="#br0" timeOffset="-156797.11">16669 12312 0,'0'0'0,"17"-18"15,-17 1 1,0 34 15,0 1-15,0 0-16,0 52 16,-35 1-1,-18-36 1,-17-17-16</inkml:trace>
  <inkml:trace contextRef="#ctx0" brushRef="#br0" timeOffset="-156496.066">15998 12277 0,'-17'0'16,"-1"0"-16,1 0 15,-1 0-15,0 17 16,-70 36-1,53 18 1,52-1 0,36-17-1</inkml:trace>
  <inkml:trace contextRef="#ctx0" brushRef="#br0" timeOffset="-122933.843">17709 12577 0,'18'0'16,"0"0"0,-18 17 30,0 1-30,-18 35 0,-17 0-1,0 17 1,-18 1 0,35-71-16,18 17 15</inkml:trace>
  <inkml:trace contextRef="#ctx0" brushRef="#br0" timeOffset="-122350.982">18221 12612 0,'0'0'0,"0"17"15,-18 36 1,18-35 0,0 0-1,18-54 16,0 1-15,-18 17-16,17-70 16,19-35-1,-1-36 1,-18 36 15,1 34-15,-18 54-1,0 17 1,-18 36 0,-17 35-1,18 35 1,-1 0 0,0 71-1,18-71 1,0 1-1,36-19 1,-19-35 0,18-35-1,1-17 1</inkml:trace>
  <inkml:trace contextRef="#ctx0" brushRef="#br0" timeOffset="-122018.024">18574 12541 0,'-18'0'15,"18"0"17,18 0-32,-1-17 15,36-19 1,-17-17-1,-19 18 1,-17 0 0,-35 35-1,35 17-15,-71 19 16,54 34 0,17-17-1,35 0 16,18-18-15,17-17-16</inkml:trace>
  <inkml:trace contextRef="#ctx0" brushRef="#br0" timeOffset="-121701.146">18909 12682 0,'0'0'31,"0"-35"-15,0 0 0,18-36-1,17-17 1,18 35 0,17 35-1,-34 18 1,34 53-1,-17 18 1,-18 0 0,-35-19-1,0-16 1,0-54 15</inkml:trace>
  <inkml:trace contextRef="#ctx0" brushRef="#br0" timeOffset="-121169.006">19473 12312 0,'0'53'15,"0"-106"-15,-17 53 16,-19 35 0,19 36-1,17-18 1,17-18 15,19-35-15,-1 0-1,0-35 1,-17-36 0,-18 1-1,0 52 1,-18 36-1,1-1-15,-19 71 16,19 18 0,17 18-1,17-1 1,1 1 0,-18-19-1,0 19 16,-18-71-15,-17-53 0,0 0-1,-1-53 1,19-35 0,17-18-1,35-35 1,18 17-1</inkml:trace>
  <inkml:trace contextRef="#ctx0" brushRef="#br0" timeOffset="-120870.997">19667 12100 0,'0'0'0,"0"-70"31,0 52-15,0 36-1,0-1 1,0 1-16,0 70 16,18 36-1,0-1 1,17-35-1,-17-17 1,-18-36 0</inkml:trace>
  <inkml:trace contextRef="#ctx0" brushRef="#br0" timeOffset="-120320.951">19685 12435 0,'35'36'0,"-70"-72"15,17 19-15,18-1 16,0 0 0,0 1-1,53-18 1,0-18 0,0-18-1,-18-35 1,-17 36-1,-18 34 1,0 89 15,0-17-31,0 34 16,0-35-16,18 54 16,-1 34-1,-17-52 1,18-36 15,-18-17-15,0-36-1,18-53 1,-1-17 0,18 18-1,18 52 1,18 89-1,-18 34 1,-35-16 0,-18-19-1,0-35 1,17-35 0,1-17-1</inkml:trace>
  <inkml:trace contextRef="#ctx0" brushRef="#br0" timeOffset="-119819.717">20461 12277 0,'-18'-18'15,"18"36"17,18-1-32,-18-34 0,0 52 15,35 35 1,18-34-1,0-19 1,0-17 0,0-17-1,-18-54 1,-35-17 0,0 0-1,-17 53 1,-19 35-1,19 17-15,-36 71 32,53 53-17,0 1 1,17-1 0,19 0-1,-36 18 1,-18-71-1,-17-35 1,-18-53 0,-35-18-1,-53-35 1,105-35 0,72-18-1</inkml:trace>
  <inkml:trace contextRef="#ctx0" brushRef="#br0" timeOffset="-119605.446">21114 12577 0,'0'0'16,"17"0"-16,1-18 0,17 18 15,-17 0 1,-18 53 15,-18 0-15,-52 0-1,34-36-15</inkml:trace>
  <inkml:trace contextRef="#ctx0" brushRef="#br0" timeOffset="-102808.956">11642 14058 0</inkml:trace>
  <inkml:trace contextRef="#ctx0" brushRef="#br0" timeOffset="-100485.696">11818 14076 0,'0'0'0,"18"0"15,-18-18 1,17 18 0,-17-17-1,0-1 32,-17 18-31,-1 0-16,0 0 15,-17 0 1,-35 35 0,17 18-1,53 18 1,0-54 0,88 19-1,-18-36 1,1-36-1,-36 1 1,-35-18 0,0 0-1,0 36 1,0 34 0,-17 18 15,17 1-31,17 17 31,19-18-15,34 18-1,-52-36-15</inkml:trace>
  <inkml:trace contextRef="#ctx0" brushRef="#br0" timeOffset="-100170.059">12171 14305 0,'-18'0'15,"36"0"-15,-18-18 32,0 1-17,-35-54 1,35 1 0,0-1-1,35 18 1,35 53-1,19 36 17,-37 34-17,-16 1 1,-19-1 0,-17 1-1,0-54 1</inkml:trace>
  <inkml:trace contextRef="#ctx0" brushRef="#br0" timeOffset="-99620.118">12594 14058 0,'-35'0'16,"70"0"-16,-88 0 15,53 35 16,18 18-15,35 0 0,17-17-1,-17-19 1,0-34 0,0-36-1,-18-36 1,-17 19-1,-18 35 1,-35 70 15,17-17-31,0 52 16,1 54 0,-1 70-1,18 17 1,0-34-1,-35-19 17,-36-34-17,1-89 1,-1-52 0,1-54-1,34 0 1,19-105-1,52-71 1,53 88 0,-35 106-16</inkml:trace>
  <inkml:trace contextRef="#ctx0" brushRef="#br0" timeOffset="-99203.811">13723 14111 0,'0'0'0,"-18"-35"16,1 0 0,-1 35-1,0 17 17,18 1-32,0 88 15,0 35 1,18 35-1,-18-70 1,0 0 15,0-71-31,0 18 16,-18-53 0,1-53-1</inkml:trace>
  <inkml:trace contextRef="#ctx0" brushRef="#br0" timeOffset="-98955.194">13688 14199 0,'0'0'0,"17"-88"15,1 18 1,35 70 0,35 0-1,36 70 1,-107-17-1,-17 18 17,-88-19-17,53-34 1,-36 0 0,54-18-16</inkml:trace>
  <inkml:trace contextRef="#ctx0" brushRef="#br0" timeOffset="-98556.242">14393 14023 0,'0'-35'31,"-17"35"-31,-19 0 16,-17 35-1,1 18 1,34 17 0,53 1 15,36-36-15,-18-35-1,0-17 1,-18-54-1,-35 36 1,0 17 0,0 36-1,18 17 1,-1 0 0,36 18-1,0-18 1</inkml:trace>
  <inkml:trace contextRef="#ctx0" brushRef="#br0" timeOffset="-98255.018">14817 14129 0,'0'-18'16,"0"36"-16,17-36 15,1 18 1,17 53-1,-17 53 1,-1-53 0,-17-36-1,0-34 17,0-1-32,-17-17 15,17-89 1,17 54-1,1 17 1,0 35 0</inkml:trace>
  <inkml:trace contextRef="#ctx0" brushRef="#br0" timeOffset="-97889.792">15275 14199 0,'0'-17'47,"0"-1"-31,0 0-16,0 1 15,0-19 1,0 1-1,-17 35 1,-19 18 0,19 35-1,-1 17 17,18 18-17,18 1 1,35-19-1,35-52 1,-35-18-16</inkml:trace>
  <inkml:trace contextRef="#ctx0" brushRef="#br0" timeOffset="-97557.914">15593 14429 0,'-36'0'31,"36"-18"-31,-17 18 0,17-53 16,0 0 0,0-17 15,17-1-15,36 18-1,18 18 1,35 52-1,-18 36 1,-53 36 0,-35 16-1,-35-16 1,17-36 0,-17-53-1</inkml:trace>
  <inkml:trace contextRef="#ctx0" brushRef="#br0" timeOffset="-97291.198">16122 13899 0,'0'-52'16,"0"104"-16,0-122 31,0 88-16,0 17 1,0 53 0,-18 35-1,1 1 1,17 17 0,0-53-1,0-52 1</inkml:trace>
  <inkml:trace contextRef="#ctx0" brushRef="#br0" timeOffset="-97140.555">16122 14217 0,'0'-18'16,"0"36"-16,-18-53 0,36 35 31,0-18-16,70 0 1,-18 1-16</inkml:trace>
  <inkml:trace contextRef="#ctx0" brushRef="#br0" timeOffset="-96525.777">17462 13899 0,'0'0'0,"-17"-17"0,-1-18 15,1 35 1,17 17 46,0 1-62,0 35 16,-18-36-16,-17 89 16,-1 18-1,19-19 1,-1 1 0,18-53-1,0-35 1,18-89-1</inkml:trace>
  <inkml:trace contextRef="#ctx0" brushRef="#br0" timeOffset="-96359.936">17233 14164 0,'-35'-18'16,"17"18"-16,1-17 31,87 52-31,-123-70 15,124 35 1,52 0 0,36-36-1,-71 19-15</inkml:trace>
  <inkml:trace contextRef="#ctx0" brushRef="#br0" timeOffset="-96077.186">17727 14041 0,'18'0'31,"-36"17"-16,18-34-15,-18 87 16,18-17 0,18 18-1,35-19 1,18-34 0,-1-36-1,-52-52 16,-18-1-15,-36-17 0,19 71-16,-54-19 15,-17 36 1,18 18 0,34 0-16</inkml:trace>
  <inkml:trace contextRef="#ctx0" brushRef="#br0" timeOffset="-95493.067">19121 14076 0,'0'0'16,"0"-18"-16,0-17 31,-36 17-16,-17 18 1,-35 18 0,0 35-1,35 17 1,53 19 0,53-19-1,35-17 1,18-35-1,35-54 1,-88-17 0,0-35-16</inkml:trace>
  <inkml:trace contextRef="#ctx0" brushRef="#br0" timeOffset="-95028.56">19403 13741 0,'0'-53'16,"0"106"-16,-18-142 31,0 89-15,18 71-1,0 17 1,0 36 0,18-18-1,0-1 1,-18-87-16,0 35 15,0-35 1,0-54 15,0-34-15,17-18 0,1 52-16,35-34 15,35 34 16,-17 72-15,-1 34 0,-34 18-1,-19-17 1,-17-18 0,0-18-1,0-17 1,0-53-1</inkml:trace>
  <inkml:trace contextRef="#ctx0" brushRef="#br0" timeOffset="-94844.749">19950 14023 0,'0'-35'32,"0"17"-17,0 71-15,0-71 16,0 71 15,0 0-15,0-18-1,17-17 1</inkml:trace>
  <inkml:trace contextRef="#ctx0" brushRef="#br0" timeOffset="-94678.54">19985 13758 0,'0'-53'16,"-18"0"-1,36 195-15,-18-178 0,-18-87 16,1 140 0,17 1-16,0 0 15</inkml:trace>
  <inkml:trace contextRef="#ctx0" brushRef="#br0" timeOffset="-94244.921">20320 13617 0,'0'0'0,"0"-17"0,-35-1 15,35 36 32,0 34-31,0-34-16,0 106 16,0-19-1,-18 1 1,0-18-1,18-35 1,53-17 0,0-36-1</inkml:trace>
  <inkml:trace contextRef="#ctx0" brushRef="#br0" timeOffset="-93729.745">20884 13899 0,'0'-35'16,"-52"123"0,104-211-1,-52 193-15,-35-175 16,-71 122 0,0 19-1,18 16 1,53 19-1,35-18 1,88 0 0,18-53-1,-18-18 1,-52 1-16,16-72 16,-34 1-1,0-124 1,-36 71-1,0 36 17,1 52-17,-1 35 1,1 141 0,17 19-1,17-1 1,18 0-1,-17-18 1,-18-52 0,0-18-1</inkml:trace>
  <inkml:trace contextRef="#ctx0" brushRef="#br0" timeOffset="-92598.893">21608 13811 0,'0'0'0,"0"-17"0,-18-1 31,0 18-15,1 18-1,-1 35 1,18 17-1,18-17 1,35 0 0,35-53-1,-18 0 17,1-71-17,-1-34 1,-34-1-1,-19 17 1,-17 54 0,-17 53-1,-1 52 1,18 19 0,0-19-1,35 1 1,18-36-1,18-35 1,17-35 0,18-36-1,-18-35 17,-53 0-17,-17 36 1,-18 52-16,-18 1 15,-35 17 1,18 53 0,18 17-1,52 1 1,0-1 0,18 18-1,-53-35 1,-18-35-1,-35 0 1,1-18 0,-1 0 15,17-36-31</inkml:trace>
  <inkml:trace contextRef="#ctx0" brushRef="#br0" timeOffset="-92399.911">22595 13741 0,'-123'35'16,"246"-70"-16,-105 35 0,17 0 16,-35 35 15,0-17-31,0 35 16,0-18-1,-17 0 1,-19-35-1</inkml:trace>
  <inkml:trace contextRef="#ctx0" brushRef="#br0" timeOffset="-92248.89">22613 13494 0,'18'-53'15,"-36"106"-15,53-230 16,-35 124-1,18 53 1,0 53 0,-1-35-16,1 35 0</inkml:trace>
  <inkml:trace contextRef="#ctx0" brushRef="#br0" timeOffset="-91917.197">22807 13794 0,'18'0'15,"-36"-36"-15,18 72 0,18-54 16,-1-17 0,-17-54-1,18 1 1,0 18 15,17 34-15,-17 19-16,52 52 15,1 18 1,-36 35 0,-35-17-1,0-1 1,-18-17 0,18-35-1,0-53 16</inkml:trace>
  <inkml:trace contextRef="#ctx0" brushRef="#br0" timeOffset="-91317.928">23477 13406 0,'0'-36'16,"0"1"-1,-17 141-15,34-141 0,-52-71 16,0 106-1,-36 35 1,18 71 0,53-36-1,18-17 1,53-17 0,-19-19-1,19-34 1,-36-54-1,18-52 1,-35 17 0,-18 70-1,-18 19 1,-17 52 15,-18 53-15,35 36-1,1 34 1,17 19 0,53 17-1,-18 18 1,-35-18 0,-53-18-1,-18-141 1,-34-52-1,34-89 1,53 18 0,36-89-1,141-52 1,17 105 15,-70 54-31</inkml:trace>
  <inkml:trace contextRef="#ctx0" brushRef="#br0" timeOffset="-90301.196">14076 15187 0,'0'0'0,"17"0"0,1-18 16,0 1 15,-18 34 0,-18 1-15,0 17-1,-52 36 1,17 35 0,-18 17-1,36-17 1,18 0-1,-1-71-15,0 0 16,18 18 0,0-35-1,18-53 17,35-53-17,-18 52 1,0 1-16</inkml:trace>
  <inkml:trace contextRef="#ctx0" brushRef="#br0" timeOffset="-89936.501">14534 15240 0,'18'-18'0,"-36"36"0,54-53 15,-36 52 48,-18 1-63,18 0 15,-35 17-15,-18 53 16,18 18 0,-18 17-1,17 1 1,1-36-1,-18-17 17,36-36-17,-1-35 1,18-18 0,0-17-1,35-18-15</inkml:trace>
  <inkml:trace contextRef="#ctx0" brushRef="#br0" timeOffset="-89669.891">14958 15064 0,'0'0'0,"35"0"31,-35 17-15,0 19 0,0 16-1,-18-34-15,-52 53 16,35-71-16</inkml:trace>
  <inkml:trace contextRef="#ctx0" brushRef="#br0" timeOffset="-89336.336">13617 15099 0,'-17'18'16,"17"-1"0,0 1-16,0 35 15,0-36-15,0 72 16,35-19 0</inkml:trace>
  <inkml:trace contextRef="#ctx0" brushRef="#br0" timeOffset="-66007.363">4163 15081 0,'-18'0'16,"0"0"-1,1 0 1,-1 0 15,36 0 47,-1 0-62,1 0-16,0 0 16,35 0-1,0 0 1,17 0 0,18-17-1,18 17 1,-35-18-1,-18 18-15,70 0 16,1 0 0,52 0-1,18-18 1,0 1 0,-35 17-1,0-18 1,-36 0-1,18 18 1,18 0 15,35-17-15,35 17 0,-35-18-1,-17 18 1,-19-18-1,-69 18 1,16-17 0,19-1-1,-1 18 1,89-35 0,-53 35-1,0-18 1,-18 18-1,17-17 1,1 17 0,-53-18 15,0 18-15,-18 0-1,-17 0 1,17-18-1,0 18 1,0 0 0,-17 0-1,-1 0 1,1-17 0,-1 17-1,54-18 1,-36 18-1,-35 0 1,-18-18 0,36 18 15,17-17-15,0 17-1,0-18 1,-52 18-1,-1-17 1,0 17 0,0 0-1,18-18 1,0 18 0,0 0-1,-18 0 1,-17-18 15,0 18-15,-1 0-1,-17-17 17,18 17-17,0 0 16,-1 0 48,1 0-48,0 0 47,-1 0-78,-17-18 16,0 0 171,-17 18-187,-19-17 0,1 17 16</inkml:trace>
  <inkml:trace contextRef="#ctx0" brushRef="#br0" timeOffset="174943.371">6156 15187 0,'0'0'0,"-18"0"16,18-18 0,-17 18 15,-1 18 125,18 0-140,0-1-1,0 19 1,0-19 0,-18 36-1,18 35 1,0 1-1,0 16 1,0-69-16,0 34 16,18 54-1,-18-54 1,0 1 0,0 17-1,0-17 1,0 17-1,0-18 1,-18-34 0,18 34 15,0 1-15,-17-1-1,17 1 1,-18 35-1,0-1 1,1 19 0,17-18-1,-18-18 1,18-17 0,-17-1-1,17 1 1,0-36-1,-18 0 1,18-17 15,0-1-15,0 1 15,0 0-15,0-1-1,0-34 64,-18-1-79,18 0 15,-17-87 1</inkml:trace>
  <inkml:trace contextRef="#ctx0" brushRef="#br0" timeOffset="175941.125">6121 16210 0,'-18'18'31,"0"-18"-15,18 17 30,18-17-30,0 0 0,35 0-16,70 0 15,53-17 1,-34-1 15,-37 0-15,-52 18-1,-35 0 1,-36 0 31,1 0-31,-1-17-1,18-1-15</inkml:trace>
  <inkml:trace contextRef="#ctx0" brushRef="#br0" timeOffset="176391.219">6632 16051 0,'0'0'0,"-17"-17"15,-1 17 17,36 0-1,-1 17-31,18 1 16,36 17-1,0 1 1,-18-1-1,-18-35 1,-35 17-16,17-17 16,1 18-1,-18 17 1,-53-17 0,0 35 15,-35-18-16,17 18 1,-17-18 0,53 1-1</inkml:trace>
  <inkml:trace contextRef="#ctx0" brushRef="#br0" timeOffset="177222.838">7514 15893 0,'0'17'78,"-17"-17"-63,17 18-15,0 35 16,0 0 0,0 53-1,-18-18 1,18-18 0,0-34-16,0-19 15,0 19 1,-18-36-1,18-18 1</inkml:trace>
  <inkml:trace contextRef="#ctx0" brushRef="#br0" timeOffset="177805.226">7444 15998 0,'0'0'0,"0"-17"16,0-54 0,0 18-1,35-35 1,35 53 0,1 35-1,0 53 1,-54-18-1,-17 53 1,-70 36 0,-1-36-1,18-53 1,53-17 0,88-18 30,-70 0-30,17 0-16,53 0 16,1 35-1,-19 18 1,-35-18 0,-35 18-1,-70 18 1,-18-54-1,-18 1 1,53-18 0,0 0-1,18-18 1,35-17 0,17 0-1</inkml:trace>
  <inkml:trace contextRef="#ctx0" brushRef="#br0" timeOffset="178370.655">8308 16140 0,'0'0'0,"0"-18"31,-18 18-31,-17 0 16,-18 0-1,-17 35 1,-1 36-1,53-18 1,18-36 0,0 54-1,71-36 1,17-35 0,-17 0-1,-36-70 1,-17 34-1,-18-34 1,0 52 0,-18 71 15,18 0-15,35-18-1,-17 1 1,-1-19-16,19 1 31,17-18-15,-18 0-16</inkml:trace>
  <inkml:trace contextRef="#ctx0" brushRef="#br0" timeOffset="178754.22">8714 16157 0,'0'0'16,"17"-17"-16,-17-1 16,0 0-1,0 1 1,-17 17-16,-1 0 16,0 17-1,1 1 1,17 35-1,0 0 1,53 17 15,-18-17-15,-35-17 0,0-19-1,-35-17 1,-18 18-1,-18-18 1,1-18 0,52 1-1</inkml:trace>
  <inkml:trace contextRef="#ctx0" brushRef="#br0" timeOffset="179035.191">8925 16175 0,'0'0'0,"0"-18"32,0 36-1,0-1-31,0 19 15,0-1 1,0 36 0,0-18-1,-35-36 1</inkml:trace>
  <inkml:trace contextRef="#ctx0" brushRef="#br0" timeOffset="179181.006">8925 15998 0,'0'-52'15,"0"104"-15,0-140 16,0 71-16,0 34 31</inkml:trace>
  <inkml:trace contextRef="#ctx0" brushRef="#br0" timeOffset="179502.308">9243 16069 0,'0'0'0,"17"-18"0,-17 1 31,-17 17 0,17 17-31,-18 1 0,-35 35 31,18 17-15,17-17 0,18 18-1,53-18 1,18-18-1,70-35 1,-71-35 0,-34 17-16</inkml:trace>
  <inkml:trace contextRef="#ctx0" brushRef="#br0" timeOffset="180550.84">10213 16281 0,'0'0'16,"0"35"0,0-17-1,53-36 16,-36-17-15,1-1-16,17-52 16,-17-53-1,-18 35 1,-18 0 0,1 54-1,-36 87 1,35 18-1,18 35 1,18-35 0,17-18-1,18 18 17,-18-18-17,1 18 1,-19-18-1,-17 1 1,18-19 0,-18 19-1,35-19 1,-17 1 0,35-18-1,-18 0 1,0-35-1,1-18 1,-19-18 0,1 1-1,-18 17 17,-35 70-1,17 36-16,18 0 1,0 18 0,18-18-1,-1-53-15,1 35 16,52-35 0,1-18-1</inkml:trace>
  <inkml:trace contextRef="#ctx0" brushRef="#br0" timeOffset="180917.055">11130 15522 0,'0'0'0,"0"-17"15,-18 17 1,1 0 0,-1 35-1,1 18 1,-1 0 0,18 53-1,0 35 1,0-106-16,0 88 15,0-17 1,35-35 0,-17-18-1,35-53 17,-36 0-32</inkml:trace>
  <inkml:trace contextRef="#ctx0" brushRef="#br0" timeOffset="181364.616">11571 15963 0,'0'-17'16,"0"-1"-16,0 106 0,-35-194 16,70 159-16,-105-106 15,-1 71 1,53-18-16,-35 35 15,-35 53 1,71-17 0,52-1-1,35-17 1,-17-35 15,18-18-15,-36-35-1,-17-36 1,-18-52 0,0 87-1,-18 72 17,36 34-17,-1-17 1,-17-18-16,36 18 15,-19-35 1,1-18 0</inkml:trace>
  <inkml:trace contextRef="#ctx0" brushRef="#br0" timeOffset="181732.198">11871 15505 0,'0'0'15,"-18"-18"-15,18 0 16,-17 36 15,17 35-15,-18 35-1,18 18 1,-18 35 0,18-106-16,0 36 15,0 35 1,18-18 15,17-18-15,1-52-1,-1-18 1,0-53 0</inkml:trace>
  <inkml:trace contextRef="#ctx0" brushRef="#br0" timeOffset="181931.803">11889 15981 0,'-36'0'15,"19"0"1,70 0 0,-71 0-1,89-18 1,-1-17 0,-52 17-1</inkml:trace>
  <inkml:trace contextRef="#ctx0" brushRef="#br0" timeOffset="182063.767">12083 15893 0,'17'88'47,"1"-35"-31,-18-36 0,-35-175-16,70 352 15</inkml:trace>
  <inkml:trace contextRef="#ctx0" brushRef="#br0" timeOffset="182246.742">12083 15681 0,'0'-35'0,"0"70"0,-18-106 15,0 18 16,18 71-15,0 0 0</inkml:trace>
  <inkml:trace contextRef="#ctx0" brushRef="#br0" timeOffset="182613.572">12347 15910 0,'0'18'78,"0"0"-78,0-1 16,18 18-16,-1 54 31,1-72-31,0 19 16,17-1-1,18-35 1,-18-18 0,-17-52-1,0-36 1,-1 0-1,-17 71 1,0-1 0</inkml:trace>
  <inkml:trace contextRef="#ctx0" brushRef="#br0" timeOffset="182947.022">12912 15963 0,'17'0'16,"-34"0"-16,70 0 15,-53-17-15,17-1 16,1-17 0,-18-36-1,0 36 1,-18 17-1,-52 89 1,17 35 0,0-1-1,70 1 1,36-71 0,53-17-1,-18-18 1</inkml:trace>
  <inkml:trace contextRef="#ctx0" brushRef="#br0" timeOffset="183862.692">5856 17515 0,'0'18'31,"18"-18"32,17 0-63,-17 0 15,17 0-15,159 0 16,123-35-1,-211 35 1,141 0 0,-159 0-1,-35-18 1,-17 18 0,-36-18 46,0 1-46</inkml:trace>
  <inkml:trace contextRef="#ctx0" brushRef="#br0" timeOffset="184178.985">7003 17357 0,'0'-18'31,"0"36"-31,17-36 62,-17 36-62,18-18 16,17 17 0,0 1-16,1 17 15,17 18 1,-53-18-1,0 18 1,-36-17 0,1-19-1,-35-17 1,34 0 0,36-17-1</inkml:trace>
  <inkml:trace contextRef="#ctx0" brushRef="#br0" timeOffset="185061.347">7691 17339 0,'0'18'63,"-18"-1"-63,18 1 0,0 52 31,0-17-15,0-35-16,0 35 15,0-35 1,0-71 15,0-36-15,0 54-16,18-124 15,17 54 1,0-1 0,0 106-1,36 70 1,35 19-1,-18 16 17,0-16-32,-53-1 31,-17-18-15,-18-52-1,-18-18-15</inkml:trace>
  <inkml:trace contextRef="#ctx0" brushRef="#br0" timeOffset="185242.329">7902 17462 0,'0'0'0,"-35"0"0,0 0 16,17 0-1,36 0 1,105 0-1,18 0 1,-35-17 0</inkml:trace>
  <inkml:trace contextRef="#ctx0" brushRef="#br0" timeOffset="185759.398">8661 17445 0,'17'-18'16,"-17"1"-1,0-19 1,-53 19 0,0 17-1,1 17 1,-1 36-1,35 0 1,18-18 0,53 1 15,17-36-15,1-18-1,-36-53 1,-35-52-1,0-36 1,0 71 0,-17 35-1,-19 71 1,36 17 0,0 53-1,36 18 1,17 35-1,-36-88 1,1 0 0,-18-35-1</inkml:trace>
  <inkml:trace contextRef="#ctx0" brushRef="#br0" timeOffset="186124.243">8872 17321 0,'0'0'16,"0"18"15,18 0-15,0 52-1,17 1 1,0-18-1,0-36 1,-17-17 0,17-35-1,-35 17-15,18-52 32,-18-1-17,0-35 1,0 36-1,-18 52 1,18 36 0</inkml:trace>
  <inkml:trace contextRef="#ctx0" brushRef="#br0" timeOffset="186542.62">9349 17304 0,'0'0'0,"0"-18"16,0-17 0,-18 17-1,-17 1 1,-18 17 0,17 35 15,1 18-16,18 35 1,52-35 0,0-36-1,36 1 1,-18-53 0,-36-36-1,-17 1 1,0 34-1,0 54 1,-17 17 0,17 36-1,17-36 1,54 0 0</inkml:trace>
  <inkml:trace contextRef="#ctx0" brushRef="#br0" timeOffset="186907.185">9684 17445 0,'0'0'16,"-18"0"0,0 0 15,18-18-16,-17-17 1,-1-36 0,18-17-1,53 0 1,35 53 0,0 105-1,-35 18 16,-35-17-15,-18-36-16,0 53 16,0-52-1,0-54 17</inkml:trace>
  <inkml:trace contextRef="#ctx0" brushRef="#br0" timeOffset="187274.161">10336 17233 0,'0'0'0,"-17"-35"31,-1 17-15,0 18-1,-17 0 1,18 18-16,-19 35 16,19-18-1,-19 53 1,36-17-1,53-18 1,35-18 0,18-53-1,-53 1 1</inkml:trace>
  <inkml:trace contextRef="#ctx0" brushRef="#br0" timeOffset="187623.12">10530 17304 0,'-17'0'16,"-1"0"-1,71 0-15,-71 0 16,1-18 0,34 0-1,1-17 1,-18 18-16,0-1 15,0 0-15,-18 18 16,-17 0 0,-18 53-1,0 18 1,53-1 0,0-34-1,18 16 1,70-16 15,-35-36-15,-35-18-16</inkml:trace>
  <inkml:trace contextRef="#ctx0" brushRef="#br0" timeOffset="188154.767">11095 17216 0,'-18'-18'16,"1"0"-16,-36 18 16,-18 0-1,-35 18 1,36 35 0,34 17-1,36 19 16,36-37-15,-1-16 0,36-19-1,52-52 1,-88-18 0,18-53-1,-18-70 1,-17-18-1,-18 70 1,0 72 0,-35 69-1,0 71 1,35 36 0,0-18-1,35 35 1,-18-18 15,1-35-15,-18-52-1,18-36 1,-18-18-16</inkml:trace>
  <inkml:trace contextRef="#ctx0" brushRef="#br0" timeOffset="191268.41">12030 17321 0,'0'0'0,"0"18"0,0 0 32,17-18-1,1-18-16,-18 0-15,35-17 16,-17-18 0,-18-53-1,0 1 1,0 34 0,-35 53-1,-1 54 1,36 17-1,53-18 1,18 0 0,-36 0-1,0 1 17,-17 17-17,-18-1 1,0-34-1,0 35 1,53-35 15,-35-18-31,17 0 16,18-18 0,17-17-1,-17-18 1,-17-35-1,-36 17 1,-18 1 0,0 70-1,-17 17 17,17 36-17,18 18 1,36-1-1,-1-17 1,18-35 0,0-18-1,-18-36-15</inkml:trace>
  <inkml:trace contextRef="#ctx0" brushRef="#br0" timeOffset="191584.02">12947 16616 0,'-18'-18'0,"54"212"0,-54-370 0,-17 105 16,17 54-1,18 34 17,0 1-32,0 17 15,0 36 1,0 52-1,18 18 1,-18 0 0,17-35-1,1-35 1,0-18 0,34-53-1,19-18 1,0-52-1</inkml:trace>
  <inkml:trace contextRef="#ctx0" brushRef="#br0" timeOffset="191983.462">13282 16986 0,'0'-17'16,"-18"-36"0,1 35-1,-1 18 1,71 88-16,-159-158 15,89 87-15,-1 19 16,-17 52 0,35 0-1,35-35 1,0-18 0,18-35-1,-18-35 1,-35-53-1,0 0 1,0 35 0,0 106 15,0-1-15,0-34-1,18 35 1,17 18-1,-17-71 1,0-18-16</inkml:trace>
  <inkml:trace contextRef="#ctx0" brushRef="#br0" timeOffset="192315.02">13547 16598 0,'0'0'0,"-18"-17"0,0-36 16,18 35 0,0 53 15,0-17-31,0 35 16,18 70 15,-18 18-16,0 1 1,0-37 0,0-16-1,35-54 1,1-18 0,-1-52-1,-18-18 1</inkml:trace>
  <inkml:trace contextRef="#ctx0" brushRef="#br0" timeOffset="192499.598">13617 16933 0,'-17'0'16,"-1"0"-16,53 0 0,-52 0 31,34 0-16,1-17 1,-1 17-16,19-36 16,-1 19-16</inkml:trace>
  <inkml:trace contextRef="#ctx0" brushRef="#br0" timeOffset="192629.923">13758 16827 0,'0'106'63,"0"-35"-32,0-36-31,0 0 16,0-282-16</inkml:trace>
  <inkml:trace contextRef="#ctx0" brushRef="#br0" timeOffset="192798.235">13776 16651 0,'0'0'0,"-18"-88"16,18 70-1,-17 18 1,17 18 0</inkml:trace>
  <inkml:trace contextRef="#ctx0" brushRef="#br0" timeOffset="193163.09">14058 16792 0,'-17'0'16,"17"-17"-1,0 34 16,0 1-15,0 35 0,17-18-16,36 53 15,-18-35 1,1 18 0,17-54-1,-18-34 1,-18-36-1,1-53 1,0-18 0,-18 19-1,0 52 1</inkml:trace>
  <inkml:trace contextRef="#ctx0" brushRef="#br0" timeOffset="193496.332">14482 16827 0,'52'18'16,"-104"-53"-16,140 70 16,-176-53-16,193 36 0,-52-53 15,-17-18 1,-19-35-1,-17 35 1,0 35 0,-88 53-1,35 71 1,18 18 0,52-36-1,54 0 1,52-70 15,36-71-15,-106 18-16</inkml:trace>
  <inkml:trace contextRef="#ctx0" brushRef="#br0" timeOffset="194579.229">13494 16175 0,'-36'0'15,"19"0"1,-1 0 0,36 0 31,-1 0-32,19 0-15,17 0 16,70 0-1,106 0 1,124 0 0,53 0-1,-71-18 1,-53-17 0,-52-18-1,-178 53-15,37-35 16,-1 17-1,-35 18 17,-53-18-17,-18 18 48,1 0-48,17-17-15,-18-1 16,0 1 0,1-19-1,-1 19 1,18-1 0,0 36 15,0-1-16,0 1 1,18 17 0,35 18-16,-18 0 31,-18 0-15,-105 17-1,53-70-15,-53 36 16,52-36-16</inkml:trace>
  <inkml:trace contextRef="#ctx0" brushRef="#br0" timeOffset="195478.095">15452 16916 0,'0'0'0,"-18"0"0,0 17 15,-17-17 17,17 18-17,36-18 48,17 0-63,18 0 15,124 0 1,87 0 0,-34-18-1,-89 1 1,-88 17 0,-18 0-1,-35-18 16,0 0-15,-35 1-16,-18-1 16,17 0 15,36 1-15,-17 17-16,17-18 31,0 36 0,0-1-15,17 1-16,1 35 15,0 18 1,-18-18 0,-53 17-1,-18-35 1,18-35-1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9:17:28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988 970 0,'0'0'16,"17"-18"-16,1 1 0,-18-36 31,0 35-16,0 1 1,0 34 15,-18 1-15,-52 88 0,-1 17-1,-35 18 1,18-17-1,35-1 1,0-52 0,36-36-1,-1-17 1,1-54 0,-1-34 15,0 35-31</inkml:trace>
  <inkml:trace contextRef="#ctx0" brushRef="#br0" timeOffset="282.814">476 1076 0,'0'0'0,"18"-18"0,-18-17 16,0 17 15,18 18-16,17 36 1,-18-19-16,19 54 16,17 35-1,35 52 1,-35-69 0,0-36 15,-18-18-16,0-53 1</inkml:trace>
  <inkml:trace contextRef="#ctx0" brushRef="#br0" timeOffset="648.22">1199 1182 0,'0'0'0,"0"-71"16,0 54 0,0-1-1,0 36 17,0-1-32,0 54 31,-17-36-31,17 53 15,-18-35-15,18 106 16,-35 0 0,17-36-1,1-17 1,-1-53 0,18-35-1,0-36 1,0-53-1,0 1 1</inkml:trace>
  <inkml:trace contextRef="#ctx0" brushRef="#br0" timeOffset="915.495">1147 1217 0,'0'0'0,"0"-35"0,17 17 16,1-52-1,17 34 1,18 36 0,0 36-1,0 17 1,-18 70 0,-53-35-1,-34-17 1,-1-18-1,0-36 1,0-34 0</inkml:trace>
  <inkml:trace contextRef="#ctx0" brushRef="#br0" timeOffset="1431.785">1640 1199 0,'0'0'0,"0"-17"16,-35-18 15,17 35-15,1 0-1,-1 0-15,-17 52 16,0 19 0,35 0-1,35-1 1,35-17 0,19-35 15,-19-54-16,-17-17 1,-35-35 0,-18 53-1,0 17 1,-18 54 0,1 17-1,17 17 1,35 1-1,0-18 1,-17-36 0,-1-34-16</inkml:trace>
  <inkml:trace contextRef="#ctx0" brushRef="#br0" timeOffset="1812.786">2240 829 0,'0'0'16,"0"-18"-16,0-17 15,0 17-15,0 1 16,0 34 15,0 19-15,0 34-1,0-34-15,0 87 16,0 18 0,0-53-1,-18 36 1,18-18 0,18-53-1,35-18 16,0-35-15,18-53 0,-19-53-1,-34 71-15</inkml:trace>
  <inkml:trace contextRef="#ctx0" brushRef="#br0" timeOffset="1980.603">2170 1076 0,'0'0'0,"-18"0"0,-17 0 16,17-18 0,36 1-1,70-1 1,35-17 0,-52-18-1</inkml:trace>
  <inkml:trace contextRef="#ctx0" brushRef="#br0" timeOffset="2461.873">2575 706 0,'0'0'0,"0"-18"16,0 36 15,0 17-15,-17 53-1,-1 18 1,18 17 0,0 1-1,18-18 1,-18-36 0,0-35-1,0-52 1,0-36 15,17-18-15,1 36-16,17-53 15,18 35 1,18 35 0,-36 54-1,35 52 1,-52 0-1,-18 0 1,0-17 0,-35-36-1,0-35 1</inkml:trace>
  <inkml:trace contextRef="#ctx0" brushRef="#br0" timeOffset="3277.529">4057 794 0,'0'0'0,"0"17"0,-18-17 15,36 0 17,0 0-17,17 0 1,0-35 0,0-18-1,-17 0 1,-18 36-16,0-19 15,-53 36 1,-88 36 0,53 34-1,17 1 1,71-1 0,36 1-1,69-18 1,-16-18-1,-54-35 1,-18 18 15,-52-18-15,-53 35 0,0 0-1,17 18 1,1 0-1,34 18 1,36-1 0,36 1-1,17-36 1,17-35 0,-35 0-16,71-18 15,0-17 1,-18-35-1,-52 34 1</inkml:trace>
  <inkml:trace contextRef="#ctx0" brushRef="#br0" timeOffset="3560.642">4533 1058 0,'0'0'0,"0"-35"15,18 17 1,-18 1 0,-18 70 15,-17 17-15,0 1-1,-1 35 1,1-18-1,0-35 1,17-36 0,1-34-1</inkml:trace>
  <inkml:trace contextRef="#ctx0" brushRef="#br0" timeOffset="3744.709">4322 1235 0,'17'-53'16,"-34"106"-16,34-159 15,1 88 1,-18 54 0,35 34-1,0 1 1,1 17 0,-1-35-1,18-36 1</inkml:trace>
  <inkml:trace contextRef="#ctx0" brushRef="#br0" timeOffset="4109.984">4886 1111 0,'18'-53'16,"-18"36"-16,0-19 15,0 1 1,-18 70 15,-17 54-15,17-54-16,0 106 15,1 18 1,-1-1 0,0 1-1,-17-53 1,18-35-1,17-36 1,0-53 15,0-52 1,17-36-17,-17 53-15</inkml:trace>
  <inkml:trace contextRef="#ctx0" brushRef="#br0" timeOffset="4376.107">4851 952 0,'0'0'0,"35"-52"16,0 52 0,18 0-1,53 52 1,-35 37-1,-71-19 1,0 36 0,-53-18-1,-18-17 17,-35-36-17,53-35 1,53-18-16</inkml:trace>
  <inkml:trace contextRef="#ctx0" brushRef="#br0" timeOffset="4708.365">5239 1094 0,'0'0'0,"35"0"15,0 0 1,1 35-1,-1 35 1,-18 19 0,-17-1-1,0-53 17,0-17-17,0-54 1,-17-16-1,17-54 1,17 0 0,1 35-1,-18 18 1,0 36-16</inkml:trace>
  <inkml:trace contextRef="#ctx0" brushRef="#br0" timeOffset="5107.909">5680 1217 0,'0'-18'16,"0"1"-1,17-1 1,-17 1-1,0-1-15,18-35 16,-18 0 0,18 18-1,-18 17 1,-18 18 0,-17 35-1,-1 36 1,19 0-1,17 17 1,35-18 0,18-17-1,0-35 1,17-18 0,-52-18-1</inkml:trace>
  <inkml:trace contextRef="#ctx0" brushRef="#br0" timeOffset="5407.736">6068 1094 0,'35'-71'16,"-70"142"-16,70-177 15,-35 70 1,-18 36 15,1 36-15,-1-1-1,18 36 1,0-54-16,0 71 16,0-17-1,0-18 1,-18-18 15,-17 0-15,0-35-1,-53-17 1,35-36 0</inkml:trace>
  <inkml:trace contextRef="#ctx0" brushRef="#br0" timeOffset="5806.633">6385 1041 0,'0'0'0,"36"-36"16,16 1 0,1 17-1,-35 1 1,-18-1 15,-35 36 0,-1 17-15,-16 0 0,34 36-1,18 0 1,53 17 0,0-35-1,-18 0 1,-53-18-1,-52-18 1,-18-17 0,52 0-16,-17-17 15</inkml:trace>
  <inkml:trace contextRef="#ctx0" brushRef="#br0" timeOffset="6472.514">6985 935 0,'-18'17'31,"1"1"-15,17 0-16,-18-1 0,0 36 15,18 18 16,0-1-15,0-34 0,18-1-1,-36-70 17,1-1-32</inkml:trace>
  <inkml:trace contextRef="#ctx0" brushRef="#br0" timeOffset="6605.642">6897 776 0,'0'-70'0,"0"140"0,0-193 16,53 123 31,-36 0-32,1 0-15</inkml:trace>
  <inkml:trace contextRef="#ctx0" brushRef="#br0" timeOffset="6971.228">7250 847 0,'0'0'0,"0"17"31,0 1-15,-18 35-1,18 17 1,18 19 0,34-19-1,1-17 1,0-35 0,-35-18-16,17-36 15,-35-52 16,-17-18-15,-36 1 0,0 34-1,17 53 1,36 36 0,18 0-16</inkml:trace>
  <inkml:trace contextRef="#ctx0" brushRef="#br0" timeOffset="7336.741">7655 1164 0,'0'0'0,"36"18"32,-36-36-17,0 1-15,0-36 16,-18-18-1,0-52 17,36 52-17,52 53 1,54 54 0,-18 34-1,-18 18 1,-88-17-1,0 17 1,-18-35 0,1-53-1</inkml:trace>
  <inkml:trace contextRef="#ctx0" brushRef="#br0" timeOffset="7636.845">8414 829 0,'0'0'0,"17"-35"16,1-18-1,0 18 1,-71 35 15,17 35-15,-16 35-1,52 19 1,35-19 0,18 18-1,-18-17 1,-35-53-16,-18 17 16,-87 0-1,-125-35 1,124 0-1</inkml:trace>
  <inkml:trace contextRef="#ctx0" brushRef="#br0" timeOffset="8535.621">564 1905 0,'0'0'0,"-17"0"15,-1 18 1,89-1 15,-36-17-31,88 0 16,54 0 0,87-17-1,124-1 1,124 0-1,-71 18 1,-159-17 0,-141 17 15,-70 0-15,-53 0-1,-18-18 32,0 0-47</inkml:trace>
  <inkml:trace contextRef="#ctx0" brushRef="#br0" timeOffset="9284.331">4339 1799 0,'0'0'0,"-53"0"31,36 18-31,-1-18 15,36 0 32,-1 0-47,19 0 16,69 0 0,72 17-1,70-17 1,88 0-1,0 0 1,194 0 0,-53 0-1,-17-17 1,-89-18 0,-70-18-1,-88 35 1,158-35-1,-176 35 1,-105 18 0,-54-17 15,-53 17 16,1 0-32,-1-18 1,-17 0-16</inkml:trace>
  <inkml:trace contextRef="#ctx0" brushRef="#br0" timeOffset="10549.729">564 2893 0,'0'0'0,"18"0"16,-18-18 0,0 0-1,0 36 48,0 0-63,-18 52 15,-17 19 1,18-1 0,-1 0-1,0-35 1,18-18 0,0-17 15,0-36-16,0 0 1,0-52 0,36-1-16</inkml:trace>
  <inkml:trace contextRef="#ctx0" brushRef="#br0" timeOffset="10832.714">811 2540 0,'0'0'0,"0"-18"0,0-35 16,-17 36-1,17 34 17,0 1-32,70 53 31,1 34-16,-1 19 1,1-18 0,-53-89-16,52 54 15,-17-36 1,-18-17-16</inkml:trace>
  <inkml:trace contextRef="#ctx0" brushRef="#br0" timeOffset="11115.106">1288 3034 0,'17'0'31,"-34"0"1,17 18-32,-53 34 15,-18 37 1,-17-1 0,-18 0-1,53-53 1,-17 18-1,-36 18 1,18-18 0,35-18-1,-35-17 1,52-18 0,36-18-1,0 0 1</inkml:trace>
  <inkml:trace contextRef="#ctx0" brushRef="#br0" timeOffset="11813.044">2205 2910 0,'0'0'0,"0"-17"15,0-1 1,-18 53 31,1 1-47,-1-19 0,-70 107 16,35-71-1,-35 53 16,52-54-15,19-34 0,17-36-1,0-34-15</inkml:trace>
  <inkml:trace contextRef="#ctx0" brushRef="#br0" timeOffset="11980.904">1905 3087 0,'35'-53'15,"-70"106"-15,88-141 16,-53 141 15,0 17-15,53 1-1,35 17 1,0-53 0,0-35-1</inkml:trace>
  <inkml:trace contextRef="#ctx0" brushRef="#br0" timeOffset="12313.817">2540 3034 0,'0'0'0,"0"-35"16,0-1 0,0 54 15,0 0-16,0 70 1,0-53-16,-35 71 16,35 0-1,0 17 1,0 1 0,-18-18-1,18-36 1,-18-52 15,1-36-15,-1-52-1,1-54-15</inkml:trace>
  <inkml:trace contextRef="#ctx0" brushRef="#br0" timeOffset="12545.648">2575 2963 0,'0'0'15,"18"-17"-15,35-36 16,17 53 0,-17 53-1,18 17 1,-54 36 0,-34-35-1,-36-36 1,0-17-1,0-18 17</inkml:trace>
  <inkml:trace contextRef="#ctx0" brushRef="#br0" timeOffset="12995.925">3157 3016 0,'0'0'0,"0"-17"0,0-1 15,-17 18 1,-36 0 0,-18 35-1,36 18 1,35 18 15,35-18-15,36-36-1,-1-34 1,-17-36 0,-35-18-1,-18 36 1,0 17-16,0 1 15,-18 34 1,1 36 0,17 35-1,53-35 1,-1 0 0,1-35-1,-17-36 1</inkml:trace>
  <inkml:trace contextRef="#ctx0" brushRef="#br0" timeOffset="13328.307">3581 2611 0,'0'0'0,"17"-53"15,-17 0 1,0 35-1,18 36 1,-18 35 0,0 52-1,-18 54 1,1-35 0,-1-18-1,18-1 1,0-34-1,53-1 17,0-70-17,0-17 1,0-54 0</inkml:trace>
  <inkml:trace contextRef="#ctx0" brushRef="#br0" timeOffset="13511.799">3528 2893 0,'0'0'0,"-36"0"0,1 0 15,0-18 1,88 18 0,53-18-1,17-17 1,-17-35-1</inkml:trace>
  <inkml:trace contextRef="#ctx0" brushRef="#br0" timeOffset="13927.839">3986 2469 0,'0'0'0,"0"-35"16,0 53-1,0-1 1,-17 89-1,17 35 1,0 0 0,0-17-1,0-36 1,0 0 0,0-70-1,0-36 16,0-17-31,35-35 16,36-19 15,17 19-15,0 70 0,-17 70-1,-36 19 1,-35-19-1,-18 1 1,-17-36 0,17-35-16,-35 0 15</inkml:trace>
  <inkml:trace contextRef="#ctx0" brushRef="#br0" timeOffset="14760.712">5274 2328 0,'0'-17'15,"0"34"-15,0-52 16,0 53 15,0-1-15,0 107-1,0-89-15,0 141 16,18 1 0,-1-36-1,-17-35 1,0-36-1,0-87 32,0-19-47,18-52 32,35-18-17,35 36 1,-17 52-1,-1 71 1,-35 35 0,-35-17-1,-17-1 1,-36-34 0,-18-1-1,-17-35 1,53 0-1,35-18-15</inkml:trace>
  <inkml:trace contextRef="#ctx0" brushRef="#br0" timeOffset="15374.85">5838 2805 0,'0'17'31,"0"1"-15,0 17-1,18 36 1,0-54 0,-1 1-16,36-18 15,18 0 1,-18-53-1,-18-18 1,-35-34 0,0 34-1,-18 36 17,-17 88-17,0 53 1,17-18-1,1 35 1,17-70-16,0 88 16,0 18-1,17 0 1,-17 0 0,-35-54-1,0-52 1,-18-35-1,0-89 1,35 18 0,-17-88-1,35-17 17,53-1-17,35 18 1,-53 88-16</inkml:trace>
  <inkml:trace contextRef="#ctx0" brushRef="#br0" timeOffset="41599.109">7355 2893 0,'0'-18'0,"18"18"16,-18-18-1,0 1 1,18 17-1,-18-35 1,0 17 0,0 0 15,-18 1-15,0 17-1,1 0 1,-36 0-1,18 0 1,-36 35 0,18 0-1,18 36 1,35-1 0,17 1-1,19-71-15,34 35 16,1-35-1,-1-17 1,-34-36 0,-1-18-1,-35 18 17,0 18-17,0 52 16,0 36-15,0-35 0,18 35-1,17-18 1,18-35 0,-36-17-16</inkml:trace>
  <inkml:trace contextRef="#ctx0" brushRef="#br0" timeOffset="42049.04">7814 2187 0,'-18'0'0,"1"0"15,17-17 1,-18 17 0,18 17-1,18 18 1,-18 36-1,0-36-15,0 71 16,0 0 0,0 17-1,17 1 1,1-18 15,35-36-15,0-52-1,17-18 1,1-71 0,-18-17-1</inkml:trace>
  <inkml:trace contextRef="#ctx0" brushRef="#br0" timeOffset="42216.391">7867 2558 0,'0'0'0,"-35"0"15,-1 0-15,-52 0 16,71 0 0,34-18-1,71 0 1,1-17 0,-72 17-16</inkml:trace>
  <inkml:trace contextRef="#ctx0" brushRef="#br0" timeOffset="42565.007">8202 2187 0,'0'-17'15,"0"-1"1,0 36 15,0-1-15,18 18-1,-1-17-15,1 70 16,0-17 0,-18 105-1,0-35 1,0-35 0,0-35 15,17-18-16,36-36 1,35-34 0,1-54-1,-72 36-15</inkml:trace>
  <inkml:trace contextRef="#ctx0" brushRef="#br0" timeOffset="42731.436">8326 2575 0,'0'0'16,"-71"0"-16,-17 0 16,53 0-1,52-17 1,71-36 15,-52 53-31</inkml:trace>
  <inkml:trace contextRef="#ctx0" brushRef="#br0" timeOffset="43080.633">8537 2434 0,'0'0'0,"35"18"16,1 17-1,-1 36 1,0 17-1,-35-18 1,0 1 0,0-36-1,0-17 1,0-124 31,0 71-32,18-71 1,0 0 0,-18 88-16,0-34 15,0 34 1</inkml:trace>
  <inkml:trace contextRef="#ctx0" brushRef="#br0" timeOffset="43297.057">8872 2434 0,'0'18'0,"18"-18"0,-18 17 15,18 19 1,-1 34 0,19 36-1,-36-53 16,17-18-15,-17-17 0,-17-53-1</inkml:trace>
  <inkml:trace contextRef="#ctx0" brushRef="#br0" timeOffset="43432.879">8908 2240 0,'0'0'0,"0"-53"15,0 0 1,-18 36 0,0 17-1</inkml:trace>
  <inkml:trace contextRef="#ctx0" brushRef="#br0" timeOffset="44012.115">9243 2064 0,'0'0'0,"-18"-18"15,0 0 1,1 18-1,17 36 1,0 52 0,17 18-1,19 35 1,-1-18 0,-35-17-1,18-53 1,-18-18 15,0-52-15,0-36-1,17-35 1,36-18 0,0 35-1,71 36 1,-19 88-1,-34 17 1,-53 1 0,-36-18-1,-70 0 1,0-18 0,17-35-1,18 0 1,53-35-1</inkml:trace>
  <inkml:trace contextRef="#ctx0" brushRef="#br0" timeOffset="44478.742">9842 2328 0,'0'0'0,"0"-17"15,0 34 32,0 1-47,18 53 16,17-1 0,18-17-1,0-35 1,18-18-1,-18-53 17,0-35-17,-36-1 1,-17 19 0,0 34-1,0 54 16,0 0-31,-17 17 16,17 0-16,0 54 16,0-1-1,17-18 1,1-34 0</inkml:trace>
  <inkml:trace contextRef="#ctx0" brushRef="#br0" timeOffset="44845.013">10513 2011 0,'0'0'0,"0"-53"16,-18 35-1,0 18 17,18 18-32,0 17 15,0-17-15,0 35 16,18 88 0,0-18-1,-18 1 1,17-1-1,1-35 1,17-35 15,1-53-15,-1-35 0,0-53-1</inkml:trace>
  <inkml:trace contextRef="#ctx0" brushRef="#br0" timeOffset="45027.399">10548 2275 0,'0'0'0,"-53"-17"16,35 17 0,18-18-1,36 0 1,17-17-1,-36 35 1</inkml:trace>
  <inkml:trace contextRef="#ctx0" brushRef="#br0" timeOffset="45409.546">10760 2258 0,'0'0'0,"0"17"0,17-17 32,19 0-17,17-17 1,-1-1 0,-34 0-16,17-17 15,-35 0 1,-35 17-1,-18 36 1,18 35 15,0 53-15,35-53 0,35 52-1,35-52 1,1-35-1,17-36 1,0-35 0</inkml:trace>
  <inkml:trace contextRef="#ctx0" brushRef="#br0" timeOffset="45692.811">11395 2240 0,'-36'35'0,"72"-70"0,-1-35 16,-35 17-1,0 35 1,-18 0-1,-17 18 1,17 18 15,-17 17-15,35 18 0,53 0-1,-18 0 1,18 18-1,-53 17 1,-53-35 0,-70-18-1,-18-35 1</inkml:trace>
  <inkml:trace contextRef="#ctx0" brushRef="#br0" timeOffset="47507.691">12277 2469 0,'-18'0'16,"0"18"-16,1-18 15,-19 0 1,1 0-1,18 0 1,-1 0-16,36 0 47,17 0-47,106 0 16,88-18 15,53 18-16,-211-17-15,105 17 16,-105-18 0,-53 18-1,-18-17 1,17 17 0,-17-36-1,18 19 1,-18-19-1</inkml:trace>
  <inkml:trace contextRef="#ctx0" brushRef="#br0" timeOffset="65178.572">3069 4304 0,'0'0'0,"0"-35"16,0 17-1,0 0 1,-17 18 31,17 18-31,0 0-1,-18-18-15,18 17 0,-35 71 16,-1 18 15,-17 0-15,0 18-1,1-19 1,16-34 0,19-18-1,-1-35 1,53-54 15,18-34-15,18-36-1</inkml:trace>
  <inkml:trace contextRef="#ctx0" brushRef="#br0" timeOffset="65562.532">3457 4251 0,'0'0'0,"18"-35"31,-18 52 16,0 1-47,-18 17 16,-17 53-1,-53 18 1,70-53-16,-52 18 16,-19 52-1,19-17 1,17-35 0,18-18-1,35-18 1,0-53 31,17 1-32,71-54 1</inkml:trace>
  <inkml:trace contextRef="#ctx0" brushRef="#br0" timeOffset="66044.632">3916 4180 0,'0'0'16,"0"18"47,0 0-63,0 17 15,-18 36 1,-17-1-1,-18 1 1,18-1 0,35-17-1,-18-35-15,18 70 16,0-18 0,35-34-1,18-19 1,35-17-1,18-70 1,-88 35 0</inkml:trace>
  <inkml:trace contextRef="#ctx0" brushRef="#br0" timeOffset="66210.765">3828 4533 0,'0'0'0,"-53"0"15,35-17 1,36-1 0,70 0-1,35-17 1,-87 17-16</inkml:trace>
  <inkml:trace contextRef="#ctx0" brushRef="#br0" timeOffset="66676.729">4392 4339 0,'0'0'15,"0"-17"1,-35 17 15,17 0-31,1 0 16,-54 52-1,18 19 1,35 0 0,36-1-1,53-17 1,-18-53 0,-18-35-1,0-1 1,-17-34-1,-18 35 1,0 52 31,0 1-31,0 35-1,17-18 1,19 0-1,-19-17 1,1-18-16,17-18 16,-17 18-16</inkml:trace>
  <inkml:trace contextRef="#ctx0" brushRef="#br0" timeOffset="67208.644">4833 4304 0,'0'-18'16,"0"36"-16,0-53 0,-35 17 15,-18 18 1,-18 35 15,36 36-15,35-18 0,35 0-1,18-36 1,53-17-1,-53-53 1,-35 0 0,-18-17-1,-18 35 1,-17 70 0,-1 35-1,36 54 1,36-18-1,34 88 1,1 17 0,-54 19 15,-69-107-15,-37-70-1,1-53 1,18-53-1,17-106 1,53 36 0,88-124-1,35 88 1,1 36 0</inkml:trace>
  <inkml:trace contextRef="#ctx0" brushRef="#br0" timeOffset="67676.259">5274 4392 0,'0'0'0,"0"18"16,0-1-1,0 19 1,0-1-1,18 0 1,-18-17 0,0-1-1,-18-34 1,-17-36 0,35-18-1,0 36-15,17-35 16,54 17-1,17 70 1,18 19 0,-35 34-1,-36 1 17,-18-1-17,-17-17 1,-17-35-1,17-1 1,0-34 0,0-1-16</inkml:trace>
  <inkml:trace contextRef="#ctx0" brushRef="#br0" timeOffset="68074.509">5909 4339 0,'0'0'0,"0"-17"0,0-1 16,0 0 0,0 1-16,-35 17 15,-18 0 17,0 35-17,35 18 1,18 35-1,36-53 1,16 18 0,1-53-1,-35 0 1,0-70 0,-18 17-1,0 0 1,0 70-1,17 19 1,36 17 0,18 0-1,-36-18 1</inkml:trace>
  <inkml:trace contextRef="#ctx0" brushRef="#br0" timeOffset="68557.553">6244 4551 0,'0'0'0,"0"-53"31,-17 0-15,17 35-16,-18-52 16,36 17-1,34 35 1,37 36-1,16 35 1,-34 17 0,-53-17-1,-18-17 1,-18-36 31,0-36-32,36-34 1,35-1 0,17 36-1,1 35 1,0 53 0,-1 17-1,-52 1 1,-1-18-1,-17-36-15,0 19 16,-17-36 0,-1 0-1</inkml:trace>
  <inkml:trace contextRef="#ctx0" brushRef="#br0" timeOffset="68923.837">7197 4427 0,'0'0'15,"0"-17"1,17 17 0,1-18-1,0 18-15,34-35 16,-34 0-1,-18-18 1,0 35 0,-53 18-1,-35 71 17,70-1-17,18 18-15,53-17 31,0-36-15,53-17 0,-35-18-16</inkml:trace>
  <inkml:trace contextRef="#ctx0" brushRef="#br0" timeOffset="69737.755">8184 3598 0,'0'-17'16,"-17"17"30,-1 0-14,1 0-32,-36 17 15,-53 1 1,0 0 0,71-18-16,-18 17 31,0 19-16,18-19 1,17 36 0,0-18-1,18 1 1,0-1 0,0 35-1,0 1 1,0 17-1,0 0 1,-17 36 0,17-18-1,0 17 1,0 1 0,0 17-1,0-18 16,17-17-15,1-53 0,70-18-1,36-35 1,-19-53 0,-16-35-1,-89 53-15</inkml:trace>
  <inkml:trace contextRef="#ctx0" brushRef="#br0" timeOffset="71286.357">8537 4286 0,'0'-17'15,"0"-19"1,0 19 0,-17 17-1,-1-18-15,-17 18 16,-71 0 15,18 18-15,-1 35-1,54 17 1,35-17 0,88-18-1,-35-35 1,71 0-1,-71-53 1,-36 18 0,-17 18-1,0 34 32,0 1-47,36 17 16,16-17-1,19-1 17,0-17-17,-54-17-15,36-1 16,0-70 0,-53 0-1,0-36 1,-35 18-1,-18 1 1,0 52 0,-35 17-1,-53 36 1,35 0 0,0 36-1,0 17 1,36-1-1,-72 90 17,90-37-17,16-16 1,36 16 0,18-34-1,35 0 1,70 17-1,-17-35 1,18-18 0,-1-17-1,-17-1 1,-18-17 0,0-17-1,1-19 1,-1-17-1,-35-17 17,0-18-17,-18 17 1,-35-17 0,0 0-1,-53-1 1,18 54-1,-36 35 1,53 0-16</inkml:trace>
  <inkml:trace contextRef="#ctx0" brushRef="#br0" timeOffset="72168.288">9507 4075 0,'0'-18'16,"-17"36"0,17-1-1,-18 36 1,0 18 0,18-36-16,0 53 15,-17-35 1,17-18-1,0-70 17,0-18-17,17-70 17,36-54-17,-17 36 1,17 53-1,-1 53 1,1 70 0,-35-17-16,53 70 15,-36 18 1,0-1 0,-17-16-1,-1-1 1,1-35-1,-18-36 1,-18-52 0</inkml:trace>
  <inkml:trace contextRef="#ctx0" brushRef="#br0" timeOffset="72351.645">9560 4198 0,'0'0'0,"-53"0"15,18 0 1,159-35 15,-89 17-15,88-17 0,-52 17-16</inkml:trace>
  <inkml:trace contextRef="#ctx0" brushRef="#br0" timeOffset="72799.179">10125 3951 0,'-18'35'16,"18"-17"0,-18 17-1,1-17-15,17 70 16,0-35-1,-18 0 1,18-35 0,0-36 15,-17-53-15,17-17-1,17-18 1,1 53-1,17 36 1,18 52 0,-35-17-16,35 52 31,-1 1-15,1-1-1,0-17 1,-17-17-1,-1-36 1,-18-36 0,1 19-16</inkml:trace>
  <inkml:trace contextRef="#ctx0" brushRef="#br0" timeOffset="73048.867">10566 3775 0,'0'-71'16,"0"142"-16,-18-212 15,0 88 1,-17 70 0,35 36-1,-18 71 17,18 17-17,0-18 1,0 1-1,0-36 1,0-53 0,-17-17-16</inkml:trace>
  <inkml:trace contextRef="#ctx0" brushRef="#br0" timeOffset="73615.899">11395 3986 0,'0'0'0,"-53"0"31,35 0-31,1 0 16,34 0 15,89 0-15,17-17-1,-87 17-15,17 0 16</inkml:trace>
  <inkml:trace contextRef="#ctx0" brushRef="#br0" timeOffset="73765.662">11289 4145 0,'0'0'0,"-18"0"0,36 35 31,70-17-15,53-36-1,0-17 1</inkml:trace>
  <inkml:trace contextRef="#ctx0" brushRef="#br0" timeOffset="74233.161">12488 3492 0,'0'0'0,"-35"-17"32,17 17-32,1 17 15,-1 36 1,18 18 0,0 35 15</inkml:trace>
  <inkml:trace contextRef="#ctx0" brushRef="#br0" timeOffset="74812.935">12929 3898 0,'-17'0'32,"17"18"-17,-18-1-15,0 54 16,18 0 0,0 17-1,0-35 1,0-36 15,0-34-15,0-1-1,0-53 1,0-52 0,18-53-1,35-1 1,0 71-1,-36 89-15,1-19 16,53 72 0,-18 17-1,-36 53 1,1 17 0,0-17-1,-1 0 1,1-18 15,-1-71-15,1-17-1</inkml:trace>
  <inkml:trace contextRef="#ctx0" brushRef="#br0" timeOffset="74979.48">13017 3951 0,'0'0'0,"-52"0"16,16-18 0,72 18 15,69-35-15,-87 35-16,53-35 15</inkml:trace>
  <inkml:trace contextRef="#ctx0" brushRef="#br0" timeOffset="75663.897">13617 3651 0,'-17'0'31,"17"18"-16,0 0 1,0-1-16,0 1 16,-18-1-1,18 1 1,0-36 31,0 1-32,0-1 1,0-17 0,0 17-16,0-17 15,-18-36 1,1 36 0,-1 0-1,18 52 16,18 36-15,-1 0 0,1 71-1,17-18 1,-17 17 0,-1-88-16,1 36 15,17 17 1,-17-70 15,0-1-15,-1-34-1,-17-36 1,18-35 0,0-89-1,-1 36 1,1 35-1,-18 36 1,-18 34 0</inkml:trace>
  <inkml:trace contextRef="#ctx0" brushRef="#br0" timeOffset="76130.689">14111 3281 0,'0'17'47,"18"1"-47,-18 0 16,0 35-1,0-18-15,-18 18 16,0-18-1</inkml:trace>
  <inkml:trace contextRef="#ctx0" brushRef="#br0" timeOffset="77043.738">14287 2910 0,'0'0'0,"-17"0"16,34 0 15,1 0-15,35-17-1,-35 17-15,70-18 16,-18 0 0,19 1-1,-36-1 1,-18 1 0,-35 34 30,0 1-46,0 35 16,-18 17 0,1 1 15,17 17-15,0 0-1,0 36 1,0 17-1,0 18 1,0 35 0,0-141-16,17 70 15,54 106 1,-54-70 0,-34-53-1,-124-53 1,-106-36-1,0-17 1,70-52 0</inkml:trace>
  <inkml:trace contextRef="#ctx0" brushRef="#br0" timeOffset="85347.197">2611 5256 0,'-18'0'0,"18"18"15,-18-18 1,18 18 15,-17-18-31,34 0 94,1 0-79,17 0 1,53-18 0,-70 18-16,53 0 15,17-18 1,-18 1 0,1-1-1,-36 18 1,0 0-1,-17 0 1,0 0 0,-1 0-1,19 0 1,-19 0 0,1 0 15,-36 0 31,1 0-62,-1 0 16,-53 0 0,36 0-16</inkml:trace>
  <inkml:trace contextRef="#ctx0" brushRef="#br0" timeOffset="-134000.807">9596 935 0,'0'0'0,"0"17"31,-18-17-15,0 0-1,1 0 1,-1 18-16,-17-18 16,17 0 15,36 0 0,35 0-15,105 0-1,125-35 1,-1 0 0,-18-1-1,-175 36-15,69-17 16,-69-1-1,-54 18 1,-18 0 0,-52-18 15,0 1-15,0-19-1,35 1 1</inkml:trace>
  <inkml:trace contextRef="#ctx0" brushRef="#br0" timeOffset="-133617.021">10707 635 0,'0'0'16,"-71"0"0,36 0-1,53 18 32,-1-18-31,1 17-16,0-17 0,105 36 15,18-1 1,-17-18 0,-72 1-1,-52 17 1,-88 18 15,-18 0-15,-17 18-1,35-18 1,17-18 0,71-17-1,36-18 1,-19-18-16</inkml:trace>
  <inkml:trace contextRef="#ctx0" brushRef="#br0" timeOffset="-132665.152">12400 547 0,'-18'0'16,"1"0"15,17 17 31,0 1-62,0 0 0,0 17 16,0 0-16,-18 71 16,18-18-1,-17 18 1,-1-35-1,18-18 1,-18-36 15,18-87 1</inkml:trace>
  <inkml:trace contextRef="#ctx0" brushRef="#br0" timeOffset="-132120.599">12347 617 0,'0'0'16,"-17"-17"-16,-19-1 15,36-35 1,0 18 0,71-18-1,17 35 1,53 18-1,-35 0 1,-71 53 15,-52 18-15,-54-1 0,-52 1-1,70-36 1,88-35 15,-17 18-15,17-18-16,53 17 15,53 36 1,-70 0 0,-54 0-1,-34 0 1,-36 0-1,-53-35 1,-35-1 15,-36 1-15,107-18 0,52-35-1,71-1 1,-35 19-16</inkml:trace>
  <inkml:trace contextRef="#ctx0" brushRef="#br0" timeOffset="-131620.128">13106 723 0,'0'0'0,"17"-17"16,-17-19-1,-17 19 1,-1 17 0,-35 0-1,0 35 17,-17 18-17,34 35 1,54-17-1,53-19 1,70-34 0,-88-36-1,0-34 1,-53-54 0,0 53-1,-18 35 1,18 71 31,0-18-47,18 36 15,17-1 1,-18-52 0,19 0-1,-1-18 1,-17 0-16</inkml:trace>
  <inkml:trace contextRef="#ctx0" brushRef="#br0" timeOffset="-131253.932">13582 706 0,'0'-36'0,"0"72"0,0-107 16,0 36 0,0-1-1,-18 36 1,-17 0-1,0 36 1,-1 17 0,36 35-1,36-35 17,-1 0-17,0 0 1,-17-1-1,-18-34 1,-18 0 0,-35 17-1,0-17 1,1-18 0,34 0-1,18-36-15</inkml:trace>
  <inkml:trace contextRef="#ctx0" brushRef="#br0" timeOffset="-131088.373">13705 794 0,'0'0'0,"0"17"47,0 19-31,0-19-16,0 19 15,-17-1 1</inkml:trace>
  <inkml:trace contextRef="#ctx0" brushRef="#br0" timeOffset="-130936.836">13705 564 0,'0'0'0,"18"-35"0,-18-35 15,-18 52 1</inkml:trace>
  <inkml:trace contextRef="#ctx0" brushRef="#br0" timeOffset="-130639.752">14041 564 0,'0'0'0,"17"18"16,18-18 0,-17 0-1,-36 0 1,1 0 0,-36 35-1,-18 18 1,-17 53-1,53-18 1,35-17 0,53-36-1,70-35 1,18-35 0,0-53-1</inkml:trace>
  <inkml:trace contextRef="#ctx0" brushRef="#br0" timeOffset="-130171.919">15275 212 0,'0'17'0,"0"-34"0,0-1 16,0 0-1,-17 18 1,-1 0 0,18 18-16,0 17 15,-18 89 1,18-1 0,0 1-1,0-1 1,0-35-1,-17-35 1,-19-53 0,1-35-1,35 17 1</inkml:trace>
  <inkml:trace contextRef="#ctx0" brushRef="#br0" timeOffset="-129789.783">15117 459 0,'0'0'16,"17"-53"-16,1-88 15,-1 70 1,72-35 0,16 89-1,-16 34 1,-1 71 0,-71 1-1,-87 34 1,-18-35-1,17-35 1,18 0 0,36 0-1,17-35 1,0 17-16,0 18 16,53 0 15,-1-18-16,1 0 1,0-17 0,0-18-1,0-18 1,-35 1-16</inkml:trace>
  <inkml:trace contextRef="#ctx0" brushRef="#br0" timeOffset="-129455.282">15769 670 0,'0'0'16,"-17"0"-16,34-17 63,1 17-63,17-36 15,-17 1 16,-18 17-15,-18 18 0,-35 18-1,0 53 1,36-1 0,17-17-1,17 0 1,1-53-16,35 18 15,35-18 1,-17-36 0</inkml:trace>
  <inkml:trace contextRef="#ctx0" brushRef="#br0" timeOffset="-129091.73">16228 265 0,'0'0'0,"0"-18"0,0-70 32,-18 52-17,18 19 1,-18 17 0,18 35-1,0-17-15,-17 88 16,-1 35-1,1-18 1,-1 1 0,18-1-1,0-52 1,0-18 0,53-36-1,0-17 16,17-17-15,-34-36-16</inkml:trace>
  <inkml:trace contextRef="#ctx0" brushRef="#br0" timeOffset="-128920.524">16422 653 0,'0'0'16,"0"17"-1,0 1 1,0 35-1,0-18 1,0 18 0,0-35-1</inkml:trace>
  <inkml:trace contextRef="#ctx0" brushRef="#br0" timeOffset="-128258.656">16598 529 0,'18'-17'32,"-18"-1"-32,0 0 15,0 1 1,0-1 0,-18 18-1,-35 0 16,-17 35-31,-18 18 32,35 0-17,17 18 1,36 17 0,0-71-16,36 36 15,17 0 1,-1-53-1,19-17 1,-18-19 0,-18-52-1,-17 0 1,-18 17 0,0 89 15,-18 53-16,18-1 17,0-52-32,0 52 15,35-34 1,-17-19 0,17-34-1,1-19-15</inkml:trace>
  <inkml:trace contextRef="#ctx0" brushRef="#br0" timeOffset="-127910.771">16916 88 0,'0'0'0,"0"-53"16,-18 18-1,0 53 32,18-1-47,0 71 31,0 36-15,-17-1 0,17-70-16,0 71 15,0-18 1,0-18-1,17-18 1,1-52 0,17-18-1,1-53 1,-36 18 0</inkml:trace>
  <inkml:trace contextRef="#ctx0" brushRef="#br0" timeOffset="-127560.597">16951 494 0,'-18'0'16,"36"0"-16,-71 0 0,71 0 47,17-18-32,53 1 1,0-1-1,-52 0-15,-1 18 16,0-17 0,-17 17-1,-18 53 17,-18 0-17,1 17 1,17-35-16,-18 18 15,0-17 17,1-36-17,17-18-15</inkml:trace>
  <inkml:trace contextRef="#ctx0" brushRef="#br0" timeOffset="-127410.806">17286 265 0,'18'-89'15,"-36"178"-15,36-213 0,-18 89 16,-18-18 0,18 88 15,0 0-15</inkml:trace>
  <inkml:trace contextRef="#ctx0" brushRef="#br0" timeOffset="-127010.189">17639 512 0,'0'0'0,"-18"0"16,1-18-1,17 36 32,0-1-47,17 36 16,1-35-16,17 70 15,0-18 1,1-17 0,-1-35-1,-17-18 1,-1-53-1,19-53 1,-1 18 0,-18 18 15,19 34-15,-19 19-1</inkml:trace>
  <inkml:trace contextRef="#ctx0" brushRef="#br0" timeOffset="-126711.774">18027 564 0,'18'0'0,"-36"0"0,53 18 15,0-18 1,1-35 0,17 0-1,-36-18 1,-17 17-1,-17 36 1,-36 36 0,-18 52 15,36 35-15,53-52-1,34-18 1,72-18-1,17-53 1,-106 1-16</inkml:trace>
  <inkml:trace contextRef="#ctx0" brushRef="#br0" timeOffset="-126143.063">19403 282 0,'0'0'0,"17"-53"31,-17 36-31,0-1 16,-17 36 31,-1-1-32,0 36 1,1-35-16,-36 105 15,-18 1 1,1-1 0,17-17-1,0-53 1,18-35 0,-1-71-1</inkml:trace>
  <inkml:trace contextRef="#ctx0" brushRef="#br0" timeOffset="-125928.967">19015 512 0,'0'-36'16,"0"72"-16,0-89 0,0 17 0,0-17 31,-18 36-15,18 52-1,35 53 1,36 36-1,-18-36 1,17-18 0,1-34-1,-36-36 1</inkml:trace>
  <inkml:trace contextRef="#ctx0" brushRef="#br0" timeOffset="-125580.71">19667 529 0,'0'0'16,"0"-17"-16,0-19 0,0 1 16,0 17-1,-17 36 32,-1 35-31,-17 35-1,35-53-15,0 71 16,0 35 0,0-17-1,0-18 1,-18-18 0,1-53-1,-19-17 1,36-54-1,0-34 1,0 17 0</inkml:trace>
  <inkml:trace contextRef="#ctx0" brushRef="#br0" timeOffset="-125313.802">19685 476 0,'0'-35'0,"0"70"0,0-141 16,0 36-1,35 52 1,18 36 0,71 70-1,-71 0 1,-53 0 0,-36-17-1,-17-36 1,0 1-1,-17-36 1,-1 0 0,54-18-1</inkml:trace>
  <inkml:trace contextRef="#ctx0" brushRef="#br0" timeOffset="-124848.148">20179 388 0,'0'0'0,"0"-18"16,0 1-1,-18 17 32,1 17-47,-36 36 16,35-35-16,-17 53 15,17 17 1,18-35 0,35 0-1,18-36 1,0-34 0,18-72 15,-54 1-16,-17 18 1,0 52 0,-17 89-1,17-1 1,0 54 0,35-72-1,18 1 1,-18-53-1,-17 0-15</inkml:trace>
  <inkml:trace contextRef="#ctx0" brushRef="#br0" timeOffset="-124482.692">20743 71 0,'0'0'0,"0"-18"15,0-35 1,0 71 15,0-1-15,0 89 0,0 18-1,-35 34 1,0-34-1,17-18 1,0-89-16,18 71 16,-17-35-1,17-17 1,35-19 15,36-17-15,35-70-1,-71 17-15</inkml:trace>
  <inkml:trace contextRef="#ctx0" brushRef="#br0" timeOffset="-124315.762">20761 476 0,'0'0'0,"-71"0"16,54 0-16,-1 0 15,36 0 1,52 0-1,19 0 1,-1-53 0,-71 36-16</inkml:trace>
  <inkml:trace contextRef="#ctx0" brushRef="#br0" timeOffset="-123866.785">21114 0 0,'0'0'15,"-18"0"-15,0 0 16,1 0 0,-1 18-1,-17 158 1,17-17 0,1-36-1,17 1 1,0-54-1,-18-17 1,18-35 0,0-53 15,35-54-15,18 1-1,18 35 1,-1 36 15,-34 34-31,16 36 16,-16 35-1,-36-17 1,-18-1 0,-35-17-1,-35-35 1,0-18-16</inkml:trace>
  <inkml:trace contextRef="#ctx0" brushRef="#br0" timeOffset="-121836.849">13017 1305 0,'0'0'0,"-35"0"0,-18 0 31,18 0-15,53 0 46,-1 0-62,19 0 16,34-17-1,-17 17-15,106 0 16,17 0 0,1 0-1,-36 0 1,-88 0-16,52 0 16,142 0-1,-35 0 1,0 0 15,-1 0-15,-34 0-1,52-18 1,-53 18 0,-17 0-1,0 0 1,0-18-1,-1 18 1,1 0 0,35 0-1,-70 0 1,-1 0 0,1 0-1,-1 0 1,18 0-1,-17 0 1,17 0 15,0 0-15,18-17 0,-18 17-1,-18 0 1,36-18-1,-36 18 1,-17 0 0,-35 0-1,17 0 1,18 0 0,35 0-1,35 0 1,-52 0-1,-1 0 1,-17-18 15,-18 18-15,-17 0 0,17-17-1,0 17 1,18 0-1,-18 0 1,-17 0 0,-1 0-1,72 0 1,-54 0 0,0 0-1,-17-18 1,34 18-1,54 0 17,-71 0-17,-17 0 1,-36-17 0,18 17-1,35 0 1,0 0-1,-17 0 1,-36 0 0,1 0-1,-1 0 1,18 0 0,-18 0-1,-17 0 141,-18-18-156,17 0 16,1 1 0</inkml:trace>
  <inkml:trace contextRef="#ctx0" brushRef="#br0" timeOffset="-80218.756">8520 5080 0,'0'-18'16,"-18"18"31,0 0-16,18-17-31</inkml:trace>
  <inkml:trace contextRef="#ctx0" brushRef="#br0" timeOffset="-78455.182">8167 5203 0,'0'0'0,"0"18"31,-18-18 1,1 0-17,-1 0 1,-17 18-1,17-18 1,0 0 0,1 0-1,-1 0 1,0 0 0,1 0-1,-1 0 1,0 0-1,36 17 79,0-17-78,-1 0-16,36 0 15,53 0 1,0 0 0,17 0-1,-17 0 1,-35 0 0,-1 0-1,1 0 1,0 0-1,-1 0 1,1 0 0,-54 0-16,36 0 15,-18 0 17,1 0-17,-19 0 1,19 0-1,-19 0 1,-17-17 15,-17 17 63,-1 0-94,0 0 16,1 0-16,-19 0 15,1 0 17,18 0-32,-19 0 15,-34 17 1,-18-17-1,-1 0 1,1 18 0,0-18-1,-18 0 1,36 0 0,-19 0-1,19 0 1,-18 0-1,35 0 1,17 0 0,-17 0 15,18 0-15,-18 0-1,18 0 1,0 0-1,35 18 1,-18-18 0,36 0 31,-1 0-32,89 0 1,-71 0-16,107 0 15,-1 0 1,-18-18 0,1 18-1,-19 0 17,1 0-17,-17 0 1,16-18-1,-69 18 1,-1 0 0,0 0-1,-17 0 1,-36-17 62,1 17-62,-1-18-16</inkml:trace>
  <inkml:trace contextRef="#ctx0" brushRef="#br0" timeOffset="-77640.967">8537 5345 0,'0'-18'15,"0"0"1,0 36 124,0 0-124,0-1 0,0 1-16,0 17 15,0 0 1,0-17 0,18 35-1,-18-18 1,0 18-1,0-18 1,-18 36 0,1 0-1,-19-1 1,19 18 0,-1-35-1,18-18 1,-18 1-1,18-54 48,0 0-47,0-17-16,0 18 15</inkml:trace>
  <inkml:trace contextRef="#ctx0" brushRef="#br0" timeOffset="-77307.935">8061 5909 0,'18'0'32,"-1"0"-32,1 0 15,17 0 1,18 35 0,0 36-1,0-1 16,-18-34-15,18-36 0,18 0-1,-54-18-15</inkml:trace>
  <inkml:trace contextRef="#ctx0" brushRef="#br0" timeOffset="-77057.647">8819 5838 0,'0'0'0,"0"-35"16,-17 35 15,-18 18-15,17 17 0,0-17-16,-35 70 31,-17-18-16,-1 1 1,-17-18 0,53-53-1</inkml:trace>
  <inkml:trace contextRef="#ctx0" brushRef="#br0" timeOffset="-31596.866">423 7267 0,'-17'0'94,"17"-17"-79,-18 17 1,0 0 0,1 0-1,-1 0 1,0 0-1,1 0 1,34 0 109,1 0-125,17 0 16,18 0-16,36 0 15,34 0 17,18 0-17,-17 0 1,-36 0-1,-71 0-15,1 0 16,0 0 15,-36 0 32,18-18-63,-18 0 15,18 1-15,0-1 16</inkml:trace>
  <inkml:trace contextRef="#ctx0" brushRef="#br0" timeOffset="-31030.689">900 7003 0,'0'0'0,"-18"-18"16,36 18 30,-1 0-30,1 18-16,35 17 16,-36-17-16,54 34 15,17 1 17,0-35-17,-35 0 1,-70-18 15,-1 0-15,-17 17-1,-36 36 1,1 18 0,-36 35-1,18-1 1,70-87-16,-35 35 15,-18 18 1,54-54 0,34-70 15,54-35-15</inkml:trace>
  <inkml:trace contextRef="#ctx0" brushRef="#br0" timeOffset="-30314.867">1623 6985 0,'0'0'0,"-18"-35"16,18 17 0,18 18 30,52 35-30,-17 36 0,0 17-1,-35-53-15,17 18 16,36 18 0,-1-54-1,1-52 1,-18-53-1,0-18 1,-1-17 0,-52 87-1,0 19 1,-35 17 0,0 53 15,-18 35-16,0 35 1,-17 36 0,-19 0-1,1-18 1,0-35 0,17-36-1,36-34 1,53-72 15,70-34-15,-53 35-1</inkml:trace>
  <inkml:trace contextRef="#ctx0" brushRef="#br0" timeOffset="-29915.874">2505 7214 0,'0'0'0,"0"-17"15,0-19 1,-18 36 0,0 0-16,1 0 15,-54 71 1,1 17-1,34 0 1,36 18 0,89-18-1,-19-70 1,1-36 0,-18-52 15,-53-36-16,0-18 1,-36 36 0,-17 71-1,1 17 1,16 35 0</inkml:trace>
  <inkml:trace contextRef="#ctx0" brushRef="#br0" timeOffset="-29465.959">2716 7250 0,'0'0'0,"0"-36"16,0 19 0,0 34-1,0 36 1,-17-35-1,17 70 1,0 0 0,35-17-1,18-36 1,0-35 0,0-35-1,0-53 1,-18-36-1,-17 36 1,-18 53 0,-18 105 15,0 18-15,18 1-1,18-19 1,17-35 15,-17-35-31</inkml:trace>
  <inkml:trace contextRef="#ctx0" brushRef="#br0" timeOffset="-28383.819">4163 7108 0,'35'-17'31,"-17"17"-15,-18-18-16,17 18 16,-17-17-1,-35 17 1,-18 0 0,-35 35-1,0 35 1,17 19-1,71-1 17,18 0-17,52-35 1,89-35 0,-53-36-1,-18-70 1</inkml:trace>
  <inkml:trace contextRef="#ctx0" brushRef="#br0" timeOffset="-27952.045">4586 7179 0,'0'0'0,"0"-35"16,18-1 0,-18 1-1,-18 18 1,-17 17-1,-53 70 17,52-35-17,19 89 1,52-54 0,36-17-1,-19-53 1,19-17-1,-18-54 1,-53-52 0,0 70-1,-35 88 32,35 0-47,0-17 0,17 70 16,36 0-1,35-52 1,-35-36 0</inkml:trace>
  <inkml:trace contextRef="#ctx0" brushRef="#br0" timeOffset="-27619.651">5098 7408 0,'-18'-17'31,"0"17"-15,1-36 0,-19-34-1,36-1 1,18-17 0,70 18-1,18 34 1,18 54-1,-36 52 1,-35 36 0,-36 0-1,-17-18 17,-17-70-32,-19 35 15,19-53 1</inkml:trace>
  <inkml:trace contextRef="#ctx0" brushRef="#br0" timeOffset="-27120.645">6438 6932 0,'0'0'0,"0"-18"31,0 36 32,-17-18-63,-1 18 16,18 17-16,-18 71 15,18-36-15,0 107 16,0-1-1,-17-35 1,-1-35 0,18-53 15,0-35-31,-18-18 16,18-36-1,-17-87 1,17 70-16</inkml:trace>
  <inkml:trace contextRef="#ctx0" brushRef="#br0" timeOffset="-26852.811">6509 6950 0,'0'0'0,"88"-36"31,-53 36-31,53 18 15,-17 17 1,-18 18 0,-35 18-1,-36 17 17,-53-17-17,-35-19 1,1-16-1,34-36 1,53 0-16</inkml:trace>
  <inkml:trace contextRef="#ctx0" brushRef="#br0" timeOffset="-26387.339">7056 7003 0,'0'0'0,"0"-18"16,-18 18 15,18 18-31,-53 17 16,35 18 15,18-36-31,0 36 16,53 36-1,0-54 1,0-53 0,-35-35-1,-1-35 1,-17 35 0,0 18-1,0 70 16,0 53-15,18 1 0,35-37-1,-18 1 1,0-70 15,-17-1-31,0-17 0</inkml:trace>
  <inkml:trace contextRef="#ctx0" brushRef="#br0" timeOffset="-26072.085">7444 7108 0,'17'-70'16,"1"35"0,-53 140-16,70-263 15,-35 140 1,-18 18 15,1 18-15,-1 52-1,18 1 1,0-36-16,35 53 16,1-17-1,-19-18 17,-17-18-17,-17-17 1,-19-1-1,-17-17 1,0 0 0,0-17-1</inkml:trace>
  <inkml:trace contextRef="#ctx0" brushRef="#br0" timeOffset="-25722.899">7885 7108 0,'0'0'0,"17"-17"0,1-1 0,-1-35 16,1 36-1,-36 17 32,1 0-31,-1 17-16,-35 19 15,0 16 1,71 19 0,17 0-1,1-1 1,-19-17 0,-52-35-1,-53-1 1,0-17-1,-1-35 1</inkml:trace>
  <inkml:trace contextRef="#ctx0" brushRef="#br0" timeOffset="-24840.693">9260 7108 0,'-17'0'31,"-1"18"-15,18 0 0,0-1-16,-18 19 15,18-1 1,0-17-1,-17-54 17,-1-17-17,18 36-15,0-71 16,18 17 0,35 18 15,35 71-16,0 35 1,-17 17 0,-36-17-1,-17-35 1,-18-36 0,0-17-1,17-36 1,19-17-1,16 35 1,19 53 0,0 53-1,-19 18 1,-34-1 0,-18 1 15,0-1-16,18-87 1</inkml:trace>
  <inkml:trace contextRef="#ctx0" brushRef="#br0" timeOffset="-24408.192">10107 6914 0,'0'0'0,"0"-17"0,-18 17 31,18 17-15,-17 19-1,17 34 1,53 1 0,-53-54-16,70 19 15,-17-36 16,18-53-15,-18 0 0,-18-35-1,-17 17 1,-18 54 0,-18 34-1,-17 18 1,17 36-1,0 0 1,18-1 0,0 1-1,0-107 17</inkml:trace>
  <inkml:trace contextRef="#ctx0" brushRef="#br0" timeOffset="-24008.811">10672 6368 0,'0'0'0,"0"-18"15,17 18 17,-17 18-17,0-1-15,0 54 16,-17 35 0,17-1-1,0-69-15,-18 87 16,18 1 15,0-36-15,0-35-1,0-18 1,18-35 0,-1-53-1,1 36-15</inkml:trace>
  <inkml:trace contextRef="#ctx0" brushRef="#br0" timeOffset="-23609.039">10901 6368 0,'0'0'0,"0"-18"0,35 0 16,-35 36 31,0 0-32,0-1-15,0 71 16,0 1 0,-18 16-1,-17 1 1,0-17-1,35-1 1,-35-18 0,35-17-1,17-18 1,36-35 0,18-17-1,-1-36 1</inkml:trace>
  <inkml:trace contextRef="#ctx0" brushRef="#br0" timeOffset="-23442.943">10971 6809 0,'0'0'0,"-17"0"15,-1 0 1,18-18-1,53 18 1,18-18 0,-19 1-16</inkml:trace>
  <inkml:trace contextRef="#ctx0" brushRef="#br0" timeOffset="-23293.174">11254 6703 0,'-53'53'0,"123"-89"15,-87 19-15,52 87 16,-35-34-1,0 17 1,0-18 15,-18-18-15,1-17-16</inkml:trace>
  <inkml:trace contextRef="#ctx0" brushRef="#br0" timeOffset="-23126.9">11307 6526 0,'0'0'0,"0"-53"15,0 18 1,-18 35 0,-17 18-1</inkml:trace>
  <inkml:trace contextRef="#ctx0" brushRef="#br0" timeOffset="-22793.677">11659 6720 0,'18'0'15,"-18"18"16,0 0-15,0-1 0,0 1-16,0 35 15,0 88 1,-18 0 0,18 0-1,-17-17 1,-19-54-1,19-52 1,17-36 0,0-52 15,0 34-31</inkml:trace>
  <inkml:trace contextRef="#ctx0" brushRef="#br0" timeOffset="-22561.024">11765 6615 0,'0'0'0,"18"0"16,70-18-1,-53 36 1,18 70 0,-18-18-1,-35 1 1,-17-1-1,-54-34 1,-35-1 15,53-70-31</inkml:trace>
  <inkml:trace contextRef="#ctx0" brushRef="#br0" timeOffset="-22243.961">12259 6385 0,'0'0'0,"0"-35"15,0 17 1,0 36 15,0 35-15,0-18-16,0 53 15,0 36 1,-18-1 15,18-34-15,0 16 0,-17-52-1,17-17 1,0-54-1</inkml:trace>
  <inkml:trace contextRef="#ctx0" brushRef="#br0" timeOffset="-21894.636">12488 6773 0,'-17'-17'31,"17"34"-16,17-17 1,1 0-16,17-17 16,18-19 15,-18-17-15,-35 36-16,0-18 15,-35 35 1,-53 35-1,17 35 1,36-17 0,35 53-1,53-53 1,18-35 0,34-18-1</inkml:trace>
  <inkml:trace contextRef="#ctx0" brushRef="#br0" timeOffset="-14523.008">14182 6738 0,'0'-18'31,"0"1"-15,0-1 0,0 0-1,0 1 1,-18 17-1,0 0-15,-35 0 16,-70 0 0,17 0-1,36 35 1,17 36 0,35 17-1,53-35 1,54-36-1,16-17 1,-16-35 0,-1-18-1,-18-35 1,-70 70 15,-35 54 0,17 17-15,18 0 0,18-18-1,35 0 1,0-35 0,-18 0-16</inkml:trace>
  <inkml:trace contextRef="#ctx0" brushRef="#br0" timeOffset="-14141.068">14640 6279 0,'0'0'0,"18"-17"0,-18-1 31,0 1-15,0 52 15,-18 53-15,1 0 0,-1 18-1,0 17 1,18-70-1,0-17-15,0 34 16,0-17 0,18-18-1,0-35 1,52-17 0,-35-36-1</inkml:trace>
  <inkml:trace contextRef="#ctx0" brushRef="#br0" timeOffset="-13940.601">14658 6597 0,'0'0'0,"-18"0"16,-35 0 0,18 0-16,-35-18 15,52 18 1,18-17-1,88-1 1,18-17 0,-18-1-1</inkml:trace>
  <inkml:trace contextRef="#ctx0" brushRef="#br0" timeOffset="-13623.892">14993 6191 0,'0'0'15,"18"-17"-15,-18-1 32,0 36-17,0-1 1,-18 36 0,18 35-1,-18 36 1,1-1-1,17-87-15,0 69 16,0-16 0,17-36-1,19-18 1,34-35 0,1-35-1,-36-1 1</inkml:trace>
  <inkml:trace contextRef="#ctx0" brushRef="#br0" timeOffset="-13442.514">15099 6597 0,'0'0'0,"-35"0"16,-36 0-1,36 0 1,70-18 15,18 1-15,-35-1-16</inkml:trace>
  <inkml:trace contextRef="#ctx0" brushRef="#br0" timeOffset="-13092.586">15399 6544 0,'0'18'32,"0"-1"-17,0 1 1,0 0-16,0 52 16,0-17-1,0 18 1,0-36-1,0-17 1,0-36 15,35-35-15,0-18 0,18-17-1,0 18 1,-35 17-1,-18 35 1</inkml:trace>
  <inkml:trace contextRef="#ctx0" brushRef="#br0" timeOffset="-12939.59">15663 6509 0,'0'0'0,"18"17"16,17 36-1,-17 0 1,-18 0-1,0 0 1,0-18 0</inkml:trace>
  <inkml:trace contextRef="#ctx0" brushRef="#br0" timeOffset="-12776.112">15787 6385 0,'0'0'0,"0"-35"0,0-71 16,-18 53 15,-17 53-15,0 18 0,35 0-16</inkml:trace>
  <inkml:trace contextRef="#ctx0" brushRef="#br0" timeOffset="-12243.617">16192 6121 0,'0'-36'0,"0"72"0,0-107 16,0 36 15,0 88 0,0 123-15,0-35 0,36 18-1,-1-53 1,-35 0-1,18-89 1,-18-34 15,0-36-15,35-18 0,53-17-1,0 70 1,-17 36-1,-36 35 1,-35 35 0,-35-53 15,-36 1-15,18-36-1,1 0 1,69-36-1</inkml:trace>
  <inkml:trace contextRef="#ctx0" brushRef="#br0" timeOffset="-11827.001">16739 6403 0,'0'0'16,"0"-35"-16,-17 35 31,-1 17-31,-17 54 15,35 17 1,0-17 0,35-1 15,18-35-15,17-35-1,-17-35 1,0-35-1,-17-19 1,-19 54-16,-17-35 16,0 52-1,-17 53 1,-1 36 0,18-1-1,0 1 1,18-1-1,17-34 1,18-54 0</inkml:trace>
  <inkml:trace contextRef="#ctx0" brushRef="#br0" timeOffset="-11510.831">17339 6068 0,'0'0'0,"0"-71"16,0 36-1,0 53 1,0-1 0,0 18-16,0 71 15,18 35 1,-18 1-1,17-19 1,1-17 0,0-36 15,34-34-15,19-36-1,0-53 1</inkml:trace>
  <inkml:trace contextRef="#ctx0" brushRef="#br0" timeOffset="-11343.455">17445 6421 0,'0'0'16,"-53"0"-16,-18 0 16,36 0-1,53 0 1,35 0-1,52-36 1,-69 19-16</inkml:trace>
  <inkml:trace contextRef="#ctx0" brushRef="#br0" timeOffset="-10944.973">17833 6403 0,'-18'18'16,"36"-36"-16,-53 53 15,35-17 1,17-18 31,1 0-47,0-18 16,34-17-1,-34 17-15,17-35 16,-35 0-1,0 1 1,-17 34 0,-36 36 15,-18 52-15,18 18-1,36 0 1,17-17-1,35 0 1,36-54 0,17-17-1</inkml:trace>
  <inkml:trace contextRef="#ctx0" brushRef="#br0" timeOffset="-10629.699">18256 6403 0,'36'-35'16,"-72"70"-16,72-88 0,-19 18 15,-17-1 1,-35 36 31,17 18-47,1 35 31,17 0-15,0 17-1,17-52-15,-17 35 16,0 0 0,-17-18-1,-54-17 1,0-1 0,-17-17-1,35-17-15</inkml:trace>
  <inkml:trace contextRef="#ctx0" brushRef="#br0" timeOffset="-8965.615">19526 6350 0,'0'0'16,"0"-18"-16,18 18 15,-18-17 1,0 34 15,0 1-31,0 53 16,-18-1 0,18-17-1,0-18 1,0-52 15,0-1-31</inkml:trace>
  <inkml:trace contextRef="#ctx0" brushRef="#br0" timeOffset="-8833.007">19562 6121 0,'0'0'0,"0"-36"0,0 1 15,0-35 1,0 34-1,17 36 1,18 18 0</inkml:trace>
  <inkml:trace contextRef="#ctx0" brushRef="#br0" timeOffset="-8498.774">19808 6438 0,'0'0'0,"18"35"31,-18-17-31,0 0 31,0-36-15,0 0 15,-18 18-15,18-17 31,0-1 0,-17 18-32,-1-17-15,18-1 0,-17 0 16</inkml:trace>
  <inkml:trace contextRef="#ctx0" brushRef="#br0" timeOffset="-5676.136">18697 6438 0,'0'0'0,"-17"0"15,-1 0 1,0 0-1,18 18 1,-17-18-16,17 17 16,-18-17-1,36 0 48,-18-17-48,0-1 17,-18 18-32,0 0 0</inkml:trace>
  <inkml:trace contextRef="#ctx0" brushRef="#br0" timeOffset="-1161.41">19562 6191 0,'0'0'0,"17"0"16,1 0-1,-18-17 1,0 34 31,-18 1-31,-17 35-1,0 17 1,17 19-1,18-72-15,0 36 16,71 0 0,-19-35-1,19-36 1,-18-35 0,0-35-1,0-18 1,-36 18-1,-17 53 1,-35 52 31,17 36-31,18 18-1,0-36-15,0 36 16,0-1-1,36-35 1,-19-35 0,19 0-1,34-53 1,18-52 0</inkml:trace>
  <inkml:trace contextRef="#ctx0" brushRef="#br0" timeOffset="-844.887">20144 6262 0,'17'-88'16,"-17"70"-16,0-35 15,0 35 1,-17 195-16,17-354 31,-18 177-15,0 36 0,18-19-16,-17 36 15,17 18 1,17 17-1,19-35 1,-19 17 0,1-17-1,-36-35 1,-35 0 0,0-18-1,0 0 1,36-18-1,17 0-15</inkml:trace>
  <inkml:trace contextRef="#ctx0" brushRef="#br0" timeOffset="-645.197">20355 6262 0,'0'0'16,"18"0"-16,0 0 15,-1-18 1,-17 53-1,0 18 1,0 18 0,-17-18-1,-1-18 1,-17-35 0</inkml:trace>
  <inkml:trace contextRef="#ctx0" brushRef="#br0" timeOffset="-494.839">20408 6050 0,'18'-88'0,"-36"176"0,36-229 15,-18 88-15,0 18 32,0 52-1,0 54-16</inkml:trace>
  <inkml:trace contextRef="#ctx0" brushRef="#br0" timeOffset="-129.247">20602 6385 0,'18'18'0,"-36"-36"0,53 36 15,-35-71 16,0-18-15,0 54-16,0-89 16,53 18-1,18 52 17,17 54-17,0 35 1,-35 18-1,-35-1 1,-18 1 0,-35-18-1,17-18 1,0-35 0,18-18-1</inkml:trace>
  <inkml:trace contextRef="#ctx0" brushRef="#br0" timeOffset="503.252">21220 6085 0,'17'-35'0,"-105"141"0,159-177 0,-36-34 15,-35 69 1,-18 19 0,-35 17 15,-17 35-16,52 53 1,18 18 0,35-35-1,-17-71-15,17 17 16,18-17 0,0-70-1,-18-19 1,-35 1-1,0 35 1,-17 89 15,17-1-31,-18 35 16,18 107 15,0-18-15,18-1-1,-18 19 1,0-36 0,-18 0-1,-35-35 1,18-53 0,-18-36-1,18-70 1,17-70-1,18-18 1,71-36 0,34 1-1,1 17 17,-53 71-17,0 35 1,-53 36-16</inkml:trace>
  <inkml:trace contextRef="#ctx0" brushRef="#br0" timeOffset="3364.8">1923 8749 0,'17'-18'16,"1"1"-1,0-19 1,-1-17 0,-17 36-1,0-1-15,0 0 16,-17 18 31,-36 0-32,-36 18 1,1 53 0,18 35-1,52-18 1,36 0-1,70-35 1,0-53 0,18-18-1,-53-17 1,-18-18-16,0-53 16,-17 36-1,-18 17 1,0 106 15,0-36-15,0 19-1,0 34 1,18 1 0,35-36-1</inkml:trace>
  <inkml:trace contextRef="#ctx0" brushRef="#br0" timeOffset="3730.892">2434 8890 0,'0'0'0,"0"18"47,-17-36-16,-1 0-15,18 1-16,-18-19 31,18 19-31,0-89 16,18 35 0,35 36-1,35 70 1,-70-17-16,52 53 15,-35 17 1,-35-18 0,0-17-1,0-35 1,-17-18 0</inkml:trace>
  <inkml:trace contextRef="#ctx0" brushRef="#br0" timeOffset="4246.543">3016 8731 0,'0'-17'0,"0"34"0,0-70 31,0 36-15,-35-1-1,0 36 1,-18 17 0,0 36-1,53-36-15,0 53 16,35-17 0,18-19-1,0-34 1,18-36 15,-36-17-31,0-88 16,-35-36 15,0 0-15,0 36-1,0 70 1,0 88-1,0 53 1,0 36 0,0 17-1,0-18 1,-18-34 0,18-37-1</inkml:trace>
  <inkml:trace contextRef="#ctx0" brushRef="#br0" timeOffset="4479.271">3634 8202 0,'0'0'0,"35"-18"16,-17 1 0,-1 52-1,-17 0 1,-53 89 0,-35-71-1</inkml:trace>
  <inkml:trace contextRef="#ctx0" brushRef="#br0" timeOffset="4879.285">1446 8114 0,'-70'35'15,"52"-17"1,1 35 0,-1 35-1,18 18 1,0-89-16,53 36 15</inkml:trace>
  <inkml:trace contextRef="#ctx0" brushRef="#br0" timeOffset="5728.919">5962 8643 0,'0'-35'16,"-18"35"0,-35 0-1,-17 35 1,17 18-1,35-35-15,-17 52 16,35 1 0,53-36-1,35-35 1,-17-18 15,-1-70-15,-52 0-1,-18 53 1,0 52 0,0 36-1,0 18 1,35-1 0,0-17-1</inkml:trace>
  <inkml:trace contextRef="#ctx0" brushRef="#br0" timeOffset="6010.9">6244 8890 0,'0'-18'15,"0"36"-15,0-53 0,0-1 0,0-69 32,0-19-17,53 18 1,35 53-1,53 71 1,-17 53 0,-36 34-1,-35 1 1,-35-35 0,-18-36-1,0-17 1,35-18-1</inkml:trace>
  <inkml:trace contextRef="#ctx0" brushRef="#br0" timeOffset="6509.787">7267 8449 0,'0'-18'15,"0"36"-15,0-53 16,0 17-16,-53 18 15,-35 53 1,18 35 0,34 18-1,36 18 1,71-54 0,17-35-1,-17-35 1,-19-70-1,-34-71 1,-18-53 0,0 17-1,-18 36 1,1 88 15,-1 71-15,18 52-1,0 1 1,0 70 0,18 71-1,-1-71 1,-17-53 0,0-35-1,0-35 1</inkml:trace>
  <inkml:trace contextRef="#ctx0" brushRef="#br0" timeOffset="7192.612">9349 8414 0,'0'0'0,"0"-36"32,0 19-17,-36-1 1,19 18-16,-19 18 16,-52 52-1,35 36 1,53 0-1,18-18 1,52-35 0,36-35-1,-35-71 1,-36-35 0,-35-1 15,-17-52-16,-19 53 1,-34 71 0,17 34-1,53 18 1</inkml:trace>
  <inkml:trace contextRef="#ctx0" brushRef="#br0" timeOffset="7524.998">9701 8431 0,'0'0'0,"18"-35"16,17 17-1,1 18 1,-1 18 0,0 70-1,0 18 16,-35-18-15,0-52 0,0-19-1,-17-34 1,-1-19 0,18-87-1,18-1 1,35 19-1,-18 34 1</inkml:trace>
  <inkml:trace contextRef="#ctx0" brushRef="#br0" timeOffset="7776.141">10283 7937 0,'0'-17'0,"18"17"31,-18 35-15,18 18-1,-36 0 1,-35-18-1,18-17-15</inkml:trace>
  <inkml:trace contextRef="#ctx0" brushRef="#br0" timeOffset="8073.953">8943 7902 0,'-18'0'0,"36"0"0,-71 0 16,35 0-16,-35 18 15,18 35 1,35 35 0,18-17-1,52-1 1</inkml:trace>
  <inkml:trace contextRef="#ctx0" brushRef="#br0" timeOffset="14514.074">2117 10125 0,'17'0'47,"-17"-18"-32,0 36 63,0-1-78,0 1 16,-17 17 0,17 1-16,-53 69 15,0 1 1,18 18-1,-18-36 1,17 0 0,19-35-1,-1 0 1,18-71 15,53-52-15,35-18-1</inkml:trace>
  <inkml:trace contextRef="#ctx0" brushRef="#br0" timeOffset="14897.176">2522 10195 0,'0'0'0,"0"-17"15,0-1 1,18 18 0,-18 53 31,0-35-47,-18 70 15,-17 18 1,17-71-16,-34 71 15,-1 0 1,17-18 0,19-35 15,-19 17-15,36-35-1,-17-17 1,17-53-1,0 17-15</inkml:trace>
  <inkml:trace contextRef="#ctx0" brushRef="#br0" timeOffset="15496.128">3034 10125 0,'18'17'47,"-18"1"-47,0 53 15,0-1 1,-18 18 15,-17 0-15,17-17-1,18 0 1,0-36 0,18 0-1,35-35 1,52-35 0,-69 35-16,69-53 15,-16-18 1</inkml:trace>
  <inkml:trace contextRef="#ctx0" brushRef="#br0" timeOffset="15678.068">3140 10425 0,'-53'0'16,"106"0"-16,-124 0 0,54 0 15,-1 0 1,18-18-1,53 0 1,35 1 0,-35-1-16</inkml:trace>
  <inkml:trace contextRef="#ctx0" brushRef="#br0" timeOffset="16194.16">3634 10283 0,'0'0'0,"17"-17"31,-17-1-15,-17 18 15,-19 0-15,19 0-16,-19 0 15,-52 53 1,18 18 0,17 17-1,53-18 1,53-17 0,35-53-1,0 0 1,-17-53-1,-36-35 1,-17 18 0,-18 34-1,0 19 1,-36 70 15,36 0-15,0-1-1,18 1 1,35-35 0,-18-18-1,0 0-15</inkml:trace>
  <inkml:trace contextRef="#ctx0" brushRef="#br0" timeOffset="16777.165">4110 10248 0,'0'0'0,"-18"-17"15,1 17 1,-1 0-16,-35 35 31,35 18-15,18 0-1,0 0 1,53-1 0,18-52-1,-18-35 1,-36-18 0,-17-17-1,0 34 1,-17 72 15,-1-19-31,18 89 16,0-35-1,18 105 1,-1 18 0,-17 18 15,0-18-16,-35-106 1,-18-35 0,0-71-1,18-52 1,35-54 0,35-70-1,53-53 1,-17 106-1,-18 71 1</inkml:trace>
  <inkml:trace contextRef="#ctx0" brushRef="#br0" timeOffset="17241.93">4463 10389 0,'-18'0'32,"18"18"-17,-18-18-15,18 35 16,0 0 0,0 1-1,-17-19 1,17 1-1,0-36 1,0 1-16,0-36 16,0-18-1,0-17 1,53 18 0,35 70 15,18 52-16,-18 19 1,-35-18 0,-53 17-1,0-34 1,-36-19 0,19-17-1</inkml:trace>
  <inkml:trace contextRef="#ctx0" brushRef="#br0" timeOffset="17708.866">5256 10319 0,'0'0'0,"0"-18"15,0 0 1,-53 18 0,18 0-1,-35 18 1,-1 35 0,53-35-16,-34 52 15,69 1 1,54-36-1,-1-17 1,18-36 0,-17-17-1,-18-89 1,-53 54 0,0 34-1,-18 54 16,1 35-15,17 0 0,53 35-1,-18-53 1,-18-35-16</inkml:trace>
  <inkml:trace contextRef="#ctx0" brushRef="#br0" timeOffset="18176.901">5503 10530 0,'0'-17'16,"0"34"-16,0-52 16,0 0-1,0-18 1,18-18 0,17 36-1,36 17 1,17 36 15,-35 35-15,-18 0-1,-35-18 1,0-17 0,0-36 15,0-17-16,18-53 1,17 35 0,0 18-1,-17 35-15,17 35 16,1 35 0,-19 19-1,-17-37 1,-17 1 15,-1 0-15,0-53-1</inkml:trace>
  <inkml:trace contextRef="#ctx0" brushRef="#br0" timeOffset="18540.931">6227 10319 0,'0'0'0,"17"0"47,1 0-47,17-18 16,18 0-1,-18-17 1,-17 18-1,-18-19 1,-18-17 0,-35 36-1,-17 70 1,17 17 0,35 1-1,18 17 1,18-70-16,35 34 15,53-34 1,17-36 0</inkml:trace>
  <inkml:trace contextRef="#ctx0" brushRef="#br0" timeOffset="19473.144">7444 9631 0,'0'0'16,"17"0"-1,-17-18 1,-17 18 46,-1 18-62,-53-18 16,-34 0 0,16 0-1,36 0 1,36 35-1,17-17 1,0-1 0,17 19 15,1-19-15,-18 19-1,0-19-15,0 54 16,0 17-1,0 0 1,-18 18 0,1 0-1,-18-36 1,-1 71 0,19-35-1,-1 0 1,18-18-1,0-17 1,35-36 15,36-35-15,70-53 0,-35 0-1</inkml:trace>
  <inkml:trace contextRef="#ctx0" brushRef="#br0" timeOffset="21035.823">8061 10089 0,'0'0'0,"18"-35"32,-18 18-17,-18 17 1,0 0-16,-35 0 16,-70 0-1,17 52 1,36 1-1,52 18 1,36-53 0,105 17-1,-17-53 17,-36-17-17,-17-18 1,-53 18-1,0 52 17,0 1-17,36 17 1,52-17 0,-18-18-1,19-18 1,-37-35-1,-34 36-15,17-36 16,-17-71 0,-18 1 15,-35-54-15,-36 89-1,-17 53 1,0 35-1,-18 35 1,0 18 0,36 0-1,-19 0 1,19 0 0,17 17-1,0 19 1,18-1-1,17-18 1,18 1 0,0 17-1,0-17 17,35-1-17,1 1 1,-1-18-1,18-36 1,35 19 0,35-19-1,1-17 1,-18 0 0,-18-17-1,-17-19 1,17-17-1,-53 36-15,36-54 16,-19-35 0,-16-17 15,-36 0-31,-53 17 31,-18 53-15,-17 17-1,18 36 1,34 18-16</inkml:trace>
  <inkml:trace contextRef="#ctx0" brushRef="#br0" timeOffset="21968.681">9207 9948 0,'-17'0'32,"-1"0"-17,18 18-15,-35 17 16,17 53-1,1 1 1,-1-19 0,0-17-1,18-35 1,0-36 15,0 0-15,0-17-16,0-71 15,18-70 1,17 35 0,36-18-1,-1 71 1,1 106 0,0 70-1,-36 35 1,0 1-1,-17-1 1,-18-35 0,0-17-1,17-53 1,-17-36 0</inkml:trace>
  <inkml:trace contextRef="#ctx0" brushRef="#br0" timeOffset="22152.257">9260 10054 0,'0'0'0,"-17"0"0,-1 0 16,-35-17 0,88-1 15,71 18-16,-70 0-15,69-35 16</inkml:trace>
  <inkml:trace contextRef="#ctx0" brushRef="#br0" timeOffset="22735.083">9772 9895 0,'0'0'0,"0"18"15,0 17 1,0 1 0,-18 34-1,18-17 1,-17-35 0,17-1-1,0-52 1,-18-35-1,18-36 1,0 0 0,18 35-1,35 54 1,-1 70 0,19 35-1,-18-18 16,0 19-15,0-37 0,-18-34-1,0-18 1,-17-35 0,0-53-1,-18-71 1,0 0-1,0 18 1,0 123-16,-18-35 16,-17 36-1,35 34 1,0 36 0,0-35-1</inkml:trace>
  <inkml:trace contextRef="#ctx0" brushRef="#br0" timeOffset="23184.694">10407 9578 0,'0'0'0,"0"-18"0,0 1 15,18-1 1,-18 36 31,-18-18-32,18 17 1,-18 71 0,1 36-1,-1-18 1,18-53-16,0 35 16,0 0-1,0-53 1,0-17-1,0-36 17,0-52-17</inkml:trace>
  <inkml:trace contextRef="#ctx0" brushRef="#br0" timeOffset="24216.077">10442 9454 0,'-17'0'31,"-36"0"-15,17 36 0,1-1-1,35 0 1,0 1 0</inkml:trace>
  <inkml:trace contextRef="#ctx0" brushRef="#br0" timeOffset="24697.196">10389 10248 0,'0'0'0,"-17"0"0,34 0 78,1 0-78,0 0 0,-1 0 16,36-35-1,-35 35-15</inkml:trace>
  <inkml:trace contextRef="#ctx0" brushRef="#br0" timeOffset="25064.556">10971 9754 0,'0'0'0,"-70"0"16,70 18 0,17-18 15,54 0-16,35 0 1,-71-18 0,18 18-1,-35-17-15</inkml:trace>
  <inkml:trace contextRef="#ctx0" brushRef="#br0" timeOffset="25212.969">10936 9913 0,'-35'18'15,"70"-36"-15,-88 53 0,36 1 16,34-36 0,107 0-1,17-18 1,-106 0-16</inkml:trace>
  <inkml:trace contextRef="#ctx0" brushRef="#br0" timeOffset="25586.223">12188 9966 0,'0'0'0,"18"0"16,-18-18 15,0 1-15</inkml:trace>
  <inkml:trace contextRef="#ctx0" brushRef="#br0" timeOffset="25979.057">11977 9190 0,'-18'0'31,"18"-18"-16,-17 36 1,-1-1-16,18 36 16,-18 18-1,18 0 1,18-19 0,-18-34-16</inkml:trace>
  <inkml:trace contextRef="#ctx0" brushRef="#br0" timeOffset="26543.915">12365 9895 0,'0'0'0,"0"36"16,0-19-16,-18 36 16,18 0-1,-17-18 1,17-17-1,0 0 1,0-54 0,0-34-1,0-71 1,0-53 15,35 17-15,18 54-1,-36 88 1,54 35 0,17 88-1,-35 18 1,-35 17 0,-1 1-1,1-19 1,-18-52-1</inkml:trace>
  <inkml:trace contextRef="#ctx0" brushRef="#br0" timeOffset="26727.273">12400 9825 0,'0'0'0,"-18"-18"15,-17 18 1,18-17 0,34 17-1,54-18 1,-36 18-16,89-35 16,-89 35-1</inkml:trace>
  <inkml:trace contextRef="#ctx0" brushRef="#br0" timeOffset="27208.952">13017 9560 0,'0'0'0,"-17"-17"0,-1-19 31,1 36 32,17 18-47,0 0-16,0 17 15,17 71 1,18 0-1,18-18 1,-35-71-16,35 36 16,-18-35-1,18-53 1,-35-36 0,17-52 15,0-18-16,-35-18 1,0 106 0,-17 35-1</inkml:trace>
  <inkml:trace contextRef="#ctx0" brushRef="#br0" timeOffset="27876.053">13547 9507 0,'-18'0'16,"0"0"-1,1 0-15,17-17 47,0-1-47,0 0 16,0 1-1,35-36 1,18 0 0,-18 18-1,-35 17 1,0 36 15,0-1-15,0 1-16,0 53 15,-17 17 1,17 35 0,0-17-1,0 0 16,0-36-15,0 1 0,0-53-1,-36-1 1,19-17 0,-1-17-1,18-1 1,0 0-1,0 1 1,18 17 0,17 0-1,18-18 1,0 0 0,0-35 15</inkml:trace>
  <inkml:trace contextRef="#ctx0" brushRef="#br0" timeOffset="28176.773">13935 9013 0,'-18'-35'32,"18"53"-17,0-1 1,0 19-16,0 34 31,-18-52-31,1 17 16,-1-17-16</inkml:trace>
  <inkml:trace contextRef="#ctx0" brushRef="#br0" timeOffset="29257.414">15452 9437 0,'17'-18'32,"1"1"-17,-18-1 1,0 0 0,-53 18-1,0 0 1,-35 0-1,70 18-15,-52 17 16,52 18 0,36 18-1,52-18 1,1-36 0,17-34-1,-53-36 1,-17-36 15,0 37-15,-18 34-1,0 36 1,0 17 0,52 53-1,-16-17 1,-1-36-1</inkml:trace>
  <inkml:trace contextRef="#ctx0" brushRef="#br0" timeOffset="29539.926">15734 9578 0,'0'0'16,"0"-35"-16,-18-36 15,18 1 1,36 17-1,34 17 1,54 36 15,-72 0-31,72 36 16,-71 17 0,-36-1-1,-17 1 1,-17-17-1,-1-19 1</inkml:trace>
  <inkml:trace contextRef="#ctx0" brushRef="#br0" timeOffset="30072.126">16581 9331 0,'0'0'0,"0"-18"0,-18 18 32,-35 0-17,-18 36 1,19 34 0,34 18-1,36 1 1,34-37-1,19-34 1,0-18 0,-36-70-1,0-19 1,-17-52 0,-1-53-1,-17 71 1,0 35-1,0 35 1,-17 53 0,17 35 15,0 88-15,0-17-1,0 18 1,0-1-1,0-17 1,17-18 0,-17-53-1</inkml:trace>
  <inkml:trace contextRef="#ctx0" brushRef="#br0" timeOffset="31836.291">18062 9243 0,'0'0'0,"18"-18"16,17-17-1,-35 0 17,0 17-17,-18 18 16,1 0 1,-1 0-32,1 18 15,-36 17 1,17 18 0,36 0-1,18-36 1,17 1-1,36-18 1,-18-35 0,-36-36-1,-17 53 1,18-34 0,-18 34-1,0 53 16,0 0-15,18-17-16,-1 17 16,36-17-1,-17-18 1,-1 0 0,-18-53-1,1-35 1,0-53-1,-18 17 1,-53 54 0,0 17-1,-18 35 17,-17 54-17,18 16 1,-1 19-1,0 17 1,19 0 0,16 1-1,36 16 1,18 1 0,17 0-1,53 35 1,-35-88-1,18-18 1,17-35 0,0-17-1,-17-54 17,35-88-17,-53 18 1,-53 0-1,0 18 1,-36 35 0,-34 52-1,-1 36 1,36 0 0</inkml:trace>
  <inkml:trace contextRef="#ctx0" brushRef="#br0" timeOffset="32401.36">18768 9243 0,'0'0'0,"0"17"15,0 19 1,0-1 0,0 0-1,-18-52 16,0-1-15,1-53 0,17-34-1,35-19 1,36 1 0,-18 34-1,-36 89 1,36-17-1,0 70 1,-35 35 0,-1-18-1,1 19 1,17 16 0,-17-52-1,0-17 1,-1-19-1</inkml:trace>
  <inkml:trace contextRef="#ctx0" brushRef="#br0" timeOffset="32567.615">18944 9172 0,'0'0'16,"-35"0"-16,0-17 15,17 17 1,53-18 0,36 0-1,-18 1-15</inkml:trace>
  <inkml:trace contextRef="#ctx0" brushRef="#br0" timeOffset="33117.299">19262 9084 0,'0'53'31,"0"-35"-31,0 34 16,0-16 0,0-19 15,-18-34-16,0-1 1,1-17 0,17-36-1,0 1 1,35-1 0,-17 54-1,35 52 1,-1 35-1,1-17 1,-17 0 0,17 0-1,-53-35-15,35-1 16,18-17 0,-18 0 15,0-70-16,-35-18 1,0-36 0,0 18-1,-53-17 1,36 88 0,34 35 15</inkml:trace>
  <inkml:trace contextRef="#ctx0" brushRef="#br0" timeOffset="33649.111">19861 8872 0,'0'-17'15,"0"-1"1,0-17 0,0 17-16,18-17 15,17-18 1,18 53-1,18 35 1,-18 36 0,-18 17-1,-53 0 1,-35-17 0,0-1-1,1-34 16,34-1-15,0-18 0,36-17 15,35 0-15,-36 0-16,72-17 15,-19-1 1,-34-17-1,-19 17-15</inkml:trace>
  <inkml:trace contextRef="#ctx0" brushRef="#br0" timeOffset="33916.864">20496 8872 0,'0'0'16,"-17"0"0,34 0 15,19 0-16,34 0 1,-52 0-16,17 0 16</inkml:trace>
  <inkml:trace contextRef="#ctx0" brushRef="#br0" timeOffset="34048.601">20479 8996 0,'0'0'0,"-36"35"0,-34 18 16,88-53 15,70 0-15,-18 0-16</inkml:trace>
  <inkml:trace contextRef="#ctx0" brushRef="#br0" timeOffset="34631.227">20902 8537 0,'0'0'0,"18"-17"15,17-19 1,-35 54 15,0 0-15,-35 52 0,17 1-1,18-1 1</inkml:trace>
  <inkml:trace contextRef="#ctx0" brushRef="#br0" timeOffset="35130.267">21202 9031 0,'0'0'0,"0"18"16,0 17-1,0-17-15,0 17 16,0 0 0,0-52 30,0-19-30,0-52 0,0 53-16,35-53 15,18-124 1,0 71 0,-35 88-1,17 71 1,-17 52-1,17 18 1,-35 18 15,35-18-15,-35 1 0,0-19-1,0-35 1</inkml:trace>
  <inkml:trace contextRef="#ctx0" brushRef="#br0" timeOffset="35330.173">21290 8908 0,'0'0'0,"-18"0"15,36 0 32,35 17-47,18-17 16,34-17 15,-52-1-31</inkml:trace>
  <inkml:trace contextRef="#ctx0" brushRef="#br0" timeOffset="35746.987">21907 8678 0,'0'0'0,"-17"0"0,-1-17 15,1-1 1,-1 36 15,18 17-15,18 53-1,-1 0 1,18 1 0,-17-72-1,0 18-15,17 1 32,0-36-17,1-18 1,-1-52-1,18-19 1,0-105 0,-36 71-1,-17 70 1,0 35 0,-17 18-1,-1 0-15</inkml:trace>
  <inkml:trace contextRef="#ctx0" brushRef="#br0" timeOffset="36162.7">22331 8608 0,'0'-18'16,"0"36"-16,35-54 15,0 1 1,18 18 0,0 17-1,-18 17 1,-17 54 0,-36-1-1,-70 36 1,18-35-1,34-1 1,1-34 0,35-1-1,18-35 17,52 0-17,19-35 1,-19-18-1,1-36 1,-54 54-16</inkml:trace>
  <inkml:trace contextRef="#ctx0" brushRef="#br0" timeOffset="36411.745">22648 8114 0,'0'0'16,"0"-18"0,18 54 15,0-1-16,-18-18-15,0 36 16,0-35 0</inkml:trace>
  <inkml:trace contextRef="#ctx0" brushRef="#br0" timeOffset="37297.903">22860 7973 0,'18'0'63,"-1"0"-48,1 0-15,0 0 16,34-18 0,-16-17-1,-1 35 1,-35 17 46,0 1-62,-18 0 16,1 17-16,17-17 16,-18 35-1,-17 35 1,17 35-1,1 36 1,-1 0 0,18 17-1,0 1 1,18-36 0,17 35-1,-53-105 1,-52-18-1,-107-36 1,-281-70 0</inkml:trace>
  <inkml:trace contextRef="#ctx0" brushRef="#br0" timeOffset="41437.498">15593 9948 0,'-18'0'0,"18"18"16,-35 0 0,17-1-1,1-17 1,-1 0 0,0 0 15,1 0-31,34 0 109,1 0-93,0 0-16,34 0 15,54 0 1,35 0 0,36 0-1,-124 0-15,123 0 16,-35 0 0,-17 0-1,-18-17 1,-18-1-1,-18 0 1,-34 18 0,-19-17 15,1 17 0,-36 0 141,1 0-172,-1 0 16,0-18-16</inkml:trace>
  <inkml:trace contextRef="#ctx0" brushRef="#br0" timeOffset="54583.18">9066 10901 0,'-17'0'31,"-1"0"172,18 17-187,-18-17-1,1 0 1,-1 0 31,18 18 31,18-18-47,-1 0-31,1 0 16,88-18-1,17 1 1,54 17 0,34-18-1,36 18 1,-17 0 0,-19 0-1,-34 0 1,17 0-1,88 0 1,36 0 0,-1 0-1,-229 0-15,159 0 16,-53 0 0,0-17-1,0 17 16,18 0-15,0-18 0,-18 0-1,-18 18 1,-17-17 0,-53 17-1,-36-18 1,1 18-1,-36 0 1,0-18 0,-17 18-1,17 0 1,-17 0 0,-1 0-1,-34 0 48,-1 0-48,-17-17 1</inkml:trace>
  <inkml:trace contextRef="#ctx0" brushRef="#br0" timeOffset="55964.724">19244 10389 0,'-18'0'15,"-17"0"1,88 0-16,-124 0 0,36 0 16,-35 0-1,34 0 1,19 0 15,34 0 63,1 0-94,0-17 0,52 17 16,36-18-1,53 18 1,-36-18-1,-52 18-15,193-35 32,107 17-17,52 1 1,-52-18 0,-72-18-1,-16 17 1,52-17-1,-88 18 1,-53 35 0,-53-17-1,-71 17 1,-34-18 0,-19 18-1,1 0 1,0 0 46,-1 0-15,-34 0 31,-1-18-78,0 18 16,-17-17-16,17-1 0</inkml:trace>
  <inkml:trace contextRef="#ctx0" brushRef="#br0" timeOffset="74053.838">1993 12100 0,'0'0'0,"0"-17"15,0-19 1,0 19 0,0-1-1,0 36 1,-17 35 0,-19 52-1,-17 19 1,0-1-1,-17 1 1,17-18 0,-18 17-1,54-70 1,-19 0 0,36-35 15,53-71 0,-17 17-15,-19 1-16,19-18 0</inkml:trace>
  <inkml:trace contextRef="#ctx0" brushRef="#br0" timeOffset="74384.994">2293 12206 0,'18'-18'0,"-36"36"0,53-53 16,-35 17-16,18 1 16,-36 69 15,-35 54-15,18 0 15,-18 18-16,0-1 1,18-17 0,0-36-1,17-17 1,0-17 0,18-19-16,0-34 31,53-36-16</inkml:trace>
  <inkml:trace contextRef="#ctx0" brushRef="#br0" timeOffset="74884.682">2857 12136 0,'0'0'16,"0"-18"-16,0-17 15,0 17 1,0 89 31,-17-54-47,-1 71 16,1 1 15,17-54-31,0 35 15,-18 36 1,0 18 0,18-54-1,0-34 1,18-19 0,17-17-1,18-53 1,-18 0-1</inkml:trace>
  <inkml:trace contextRef="#ctx0" brushRef="#br0" timeOffset="75066.997">2752 12471 0,'0'0'15,"-18"0"-15,18 0 47,18 0-31,52 0-1,18-18-15</inkml:trace>
  <inkml:trace contextRef="#ctx0" brushRef="#br0" timeOffset="75566.089">3387 12347 0,'0'0'0,"0"-35"16,0 0 0,-18-1-1,-35 36 1,-17 18 15,-1 35-15,0 35-1,19 0 1,52 1 0,52-37-1,1-52 1,36-35-1,-19-35 1,-17-19 0,-35 19-1,-18 52 1,0 36 0,-36 35-1,36 53 16,0-36-15,36-17 0,-1-35-1,0-18-15</inkml:trace>
  <inkml:trace contextRef="#ctx0" brushRef="#br0" timeOffset="76132.977">3951 12224 0,'0'0'16,"0"-18"-16,-35 18 15,-36 18 1,36 17 0,-18 53-1,35-17 16,36-18-31,17-18 32,36-35-17,-18-71 1,-18-34 0,-17 16-1,-18 54 1,-36 70-1,1 36 1,18 70 0,17 0-1,35 18 1,0 17 0,-35-17-1,-18-18 1,-87-53 15,16-88-15,-16-70-1,52-1 1,17-70 0,54 0-1,88 0 1,-36 70-16</inkml:trace>
  <inkml:trace contextRef="#ctx0" brushRef="#br0" timeOffset="76631.987">4216 12453 0,'-18'0'32,"18"18"-17,0-1 1,0 1-16,0 0 16,-18-1-16,18 36 15,-17-18 1,-1-17-1,18-53 17,0-36-17,35-35 1,18-17 0,0 35-1,18 88 1,-18 70-1,0 18 1,-53-52 0,17 52-1,-17-17 1,0-36 0,0-18-1,18-17 1</inkml:trace>
  <inkml:trace contextRef="#ctx0" brushRef="#br0" timeOffset="77097.783">4815 12294 0,'0'0'15,"36"-53"-15,-36 36 32,0-1-17,-18 18 1,0 0-16,-35 0 16,-17 53-1,17 0 1,0 35-1,53 0 1,18-17 0,52-36-1,-17-35 1,35-53 0,-52-35-1,-19 17 1,1 54 15,-18 34-31,0 19 16,0 52 15,0-35-15,0-35-16</inkml:trace>
  <inkml:trace contextRef="#ctx0" brushRef="#br0" timeOffset="77613.887">5151 12629 0,'0'0'0,"-18"-17"16,-17-18 0,17-1-1,18-34 1,35-54-1,1 54 1,52 34 0,35 54 15,-35 70-15,-35 0-1,-53-17 1,0-18-1,0-88 17,0-36-17,0-52 1,53 34 0,-17 54-1,52 88 1,-35 35-1,-18 0 1,-35-17 0,-18 0-1,1-36 17,-1-18-32,-17-17 15</inkml:trace>
  <inkml:trace contextRef="#ctx0" brushRef="#br0" timeOffset="77979.991">6050 12347 0,'0'0'0,"0"-17"16,0-1-1,18 0-15,17 1 16,-35-1-16,35-17 16,1-53 15,-36-1-15,0 54-1,-53 53 1,0 52-1,0 89 1,53-53 0,53-18-1,35-35 1,-17-53 0,-19 0-16</inkml:trace>
  <inkml:trace contextRef="#ctx0" brushRef="#br0" timeOffset="78894.944">7549 11536 0,'0'0'0,"-17"0"16,-1 0 0,1 0 46,-1 0-46,0 0-16,-17 0 0,-36 0 15,-52 17 1,-1 1 0,36-18-1,71 18 17,17-1-1,17-17-16,-17 18 1,18 0 0,-18 35-1,0 17 1,-35 36 0,17 35-1,0 35 1,18 1-1,0-36 1,0-18 0,0-17-1,18-18 1,0-70 0,35-18 15,52-18-16,19-34 1</inkml:trace>
  <inkml:trace contextRef="#ctx0" brushRef="#br0" timeOffset="80060.226">7990 12100 0,'0'0'0,"0"-17"16,-17-1-1,-1 0 1,-35 18-1,-35 18 1,17 53 0,19-1-1,34 18 1,106-17 15,0-71-15,-17-18-1,-18-52 1,-36-19 0,-17 54-1,-17 70 17,17 18-17,53 0 1,0-17-1,17-36 1,1-18 0,-54 0-16,19-52 15,17-54 1,-36-34 0,-17 34 15,-53 53-16,-17 36 1,-89 18 0,71 17-1,-18 35 1,18 0 0,17 36-1,1 35 1,34-1-1,1 72 1,35-71 0,0-1-1,53 1 1,0-35 0,35-18 15,18-18-16,17-35 1,1 0 0,-18-35-1,0-36 1,-18-17 0,-35-88-1,-36 17 1,-17 53-1,-53 35 1,0 54 0,1 34-1</inkml:trace>
  <inkml:trace contextRef="#ctx0" brushRef="#br0" timeOffset="80943.253">8978 11818 0,'18'18'32,"-18"-1"-32,0 54 15,0 35 1,-18 17 15,1-52-15,17-36-1,0-17 1,-18-36 0,18 0-16,0-87 15,18-54 1,17-18-1,0 36 1,-17 106 0,17 53-1,-17 17 1,17 35 0,0 19-1,-17 34 1,-1 1 15,1-1-15,-18-70-1,0-35 1</inkml:trace>
  <inkml:trace contextRef="#ctx0" brushRef="#br0" timeOffset="81141.968">9066 12083 0,'0'0'0,"-35"0"15,17-18 1,18 0 0,53 18-1,71-35 1,-89 17-1</inkml:trace>
  <inkml:trace contextRef="#ctx0" brushRef="#br0" timeOffset="81573.932">9684 11889 0,'-18'0'0,"0"0"15,18 17 1,-17-17-16,-18 71 16,-1-1-1,1-17 1,17-17 0,18-54 15,0-17-16,0-18-15,0-53 32,36-18-17,-1 107 1,0 34 0,18 36-1,0 36 1,0-1-1,-18-18 1,0-17 0,18-35-1,-17-53 1</inkml:trace>
  <inkml:trace contextRef="#ctx0" brushRef="#br0" timeOffset="81872.77">10037 11589 0,'0'-18'0,"0"36"0,-18-54 15,0 19 1,18-1 0,-17 18-1,-1 53 1,18 35-1,0 18 1,0 35 0,-18 0-1,1-35 1,17-88-16,-18 52 16,-17-70-1</inkml:trace>
  <inkml:trace contextRef="#ctx0" brushRef="#br0" timeOffset="82588.999">10354 11783 0,'0'0'0,"-35"17"16,-18 19-1,53-54 32,17 18-31,-17-18-16,36-52 15,-19 52-15,19-70 16,-1 17 15,-35 36-15,0 53 15,-18-1-15,18 1-16,-17 35 15,17 35 1,0-17 0,17 52-1,1 1 1,-18-18 0,18-18-1,-18-35 1,0-18-1,0-17 1,-36-18 15,1 0-15,-18-18 0,53 0-1,18 18 16,17 0-15,18 0 0,0-17-1,-18-36 1,-17 35-16</inkml:trace>
  <inkml:trace contextRef="#ctx0" brushRef="#br0" timeOffset="82888.011">10901 11765 0,'0'0'0,"-53"0"32,35 0-17,36 0 1,0 0 0,70 0-1,-71 0-15,19 0 16,-19 0-16</inkml:trace>
  <inkml:trace contextRef="#ctx0" brushRef="#br0" timeOffset="83022.443">10813 11977 0,'0'0'0,"-36"35"16,36-17-1,53-18 1,53-18-1,-18 0-15</inkml:trace>
  <inkml:trace contextRef="#ctx0" brushRef="#br0" timeOffset="83670.934">11959 11448 0,'0'0'0,"-17"-18"15,-1 18 17,0 18-17,1-1-15,-1 36 16,0 0-1,18 18 1,0-54 0</inkml:trace>
  <inkml:trace contextRef="#ctx0" brushRef="#br0" timeOffset="84220.309">12347 12065 0,'0'0'0,"-35"35"16,17 1-1,18-19 1,-17-17 0,17-17 15,0-36-31,0-53 31,17-18-15,36-52-1,35-18 1,-52 106 0,-19 70-1,19 53 1,-1 18 0,-35 35-1,35-35 1,-17 71-1,-1-18 1,1-18 0,-18-18-1,0-52 1</inkml:trace>
  <inkml:trace contextRef="#ctx0" brushRef="#br0" timeOffset="84402.016">12435 11836 0,'-17'-18'0,"34"36"0,-70-36 0,36 18 16,-18-18 0,87 1 15,54-19-16,-70 19 1</inkml:trace>
  <inkml:trace contextRef="#ctx0" brushRef="#br0" timeOffset="84835.455">12823 11518 0,'-17'-17'15,"17"34"32,0 1-31,17 52 0,19 19-1,-1-1 1,0 0-1,-17-53-15,0 18 16,-1-35 0,18-18-1,1-53 1,17-35 15,-18-36-15,0-35-1,-17 71 1,-18 35 0,-18 53-1,-35 18 1,18 0-16</inkml:trace>
  <inkml:trace contextRef="#ctx0" brushRef="#br0" timeOffset="85517.478">13353 11518 0,'0'-17'47,"0"-1"-32,17 18 1,-17-18-16,36-17 16,-1 0-1,0-18 1,-17 35-1,-18 1 1,0 34 15,0 1-15,0 35 0,0 17-1,-18 18 1,18 36 15,0-54-15,0-34-16,0 34 15,0 1 1,-18-53 0,18-1-1,-52-17 1,16-17-1,19 17 1,17-18 0,17 18-1,19 0 1,16 0 0,19-18-1,-36-17 16,-17 0-31</inkml:trace>
  <inkml:trace contextRef="#ctx0" brushRef="#br0" timeOffset="85901.008">13652 11060 0,'18'-18'15,"-18"36"17,0-1-17,0 36 1,0-18-16,0 1 15,0-1 1</inkml:trace>
  <inkml:trace contextRef="#ctx0" brushRef="#br0" timeOffset="87465.997">15328 11483 0,'0'0'16,"0"-35"-1,0 17 1,-17 18-1,-1-18 1,-17 1 0,-1 17-1,-34 17 1,17 36 0,35-35-16,1 17 15,-1 18 1,18 18-1,53-1 1,0-35 15,17-17-15,1-18 0,-36-53-1,0-35 1,-35 0-1,0 17 1,-35 36 0,-18 35-1,18 18 1,0-1 0</inkml:trace>
  <inkml:trace contextRef="#ctx0" brushRef="#br0" timeOffset="87599.044">15681 11448 0,'0'0'0,"18"-18"31</inkml:trace>
  <inkml:trace contextRef="#ctx0" brushRef="#br0" timeOffset="87864.667">15734 11465 0,'0'18'15,"0"-36"1,0 54-16,18 52 16,-18-18-1,0-17 1,0-35 0,0-36 15,0-35-16,0-17 1,35-1 0,0-17 15,0 53-15,18-1-1,-35 19-15</inkml:trace>
  <inkml:trace contextRef="#ctx0" brushRef="#br0" timeOffset="89644.072">17815 11271 0,'0'0'0,"18"0"0,35-17 16,-53-1-16,17 0 16,1-17 15,-18 17-15,-53 18-1,-35 18 1,-35 17-1,34 36 1,72-1 0,34-34-1,72-1 1,-1-35 0,-35-35-1,-18-18 1,-35 18-1,0-1 1,-18 36 0,18 36-1,18-19 1,52 36 15,-34-53-15,34 0-1,-17-35 1,-18-53 0,1-36-1,-36-35 1,-18 18 0,-35 18-1,-17 88 1,-36 35-1,0 52 1,18 37 0,0 16-1,17 37 1,36-19 15,17 1-15,18-19-1,35 1 1,18-18 0,36 1-1,-1-72 1,0 1 0,0-18-1,0-18 1,-17-35-1,35-53 1,-36-17 0,-17-18-1,-53 0 1,-35 35 0,-18 53 15,0 53-16,18 53-15</inkml:trace>
  <inkml:trace contextRef="#ctx0" brushRef="#br0" timeOffset="90177.687">18521 11271 0,'-18'36'16,"-17"16"0,35-34-1,0 35 1,0 0-1,-18-18 1,18-17 0,0-36 15,0-17-15,0 17-16,0-105 15,18-36 1,35 0-1,0 53 1,-18 89 0,18 70-1,-18 35 1,0 35 15,1-17-15,-19-18-1,1-17 1,-18-18 0</inkml:trace>
  <inkml:trace contextRef="#ctx0" brushRef="#br0" timeOffset="90376.984">18609 11342 0,'0'0'0,"-18"0"0,-52 0 16,52 0-1,1-18 1,52 18 0,53-17-1,18-19 1</inkml:trace>
  <inkml:trace contextRef="#ctx0" brushRef="#br0" timeOffset="90925.404">19032 11130 0,'0'0'0,"0"18"16,0 17-1,-17 0 1,-1 36-1,0-18 1,18-18 0,0-17-1,0-54 17,0 19-32,0-54 15,36-35 16,-19 36-15,19 52 0,-1 53-1,18 54 1,-18-19 0,0 1-1,18-18 1,18-53-1,-1 0 1,-17-36 0,0-16-1,-17-54 1,-19 0 0,-17-18-1,-17 54 16,-36 52-15,17 18 0,19 0-16</inkml:trace>
  <inkml:trace contextRef="#ctx0" brushRef="#br0" timeOffset="91458.104">19791 11042 0,'0'0'0,"0"-35"32,0 17-17,0 0-15,17-17 16,19 17 0,17 36-1,-18 17 1,-35 54-1,0-1 1,-53 18 0,0-36-1,18 1 1,17-36 0,18-17-1,35-18 16,36 0 1,-36-18-32,36-17 15,-1-18 1,-34 18-16</inkml:trace>
  <inkml:trace contextRef="#ctx0" brushRef="#br0" timeOffset="91674.168">20426 11060 0,'0'0'0,"17"0"46,1 0-46,35 0 32</inkml:trace>
  <inkml:trace contextRef="#ctx0" brushRef="#br0" timeOffset="91824.805">20302 11289 0,'-17'18'0,"34"-36"0,-34 53 15,17-17 1,88-18 0,18-18-1,-71 1-15</inkml:trace>
  <inkml:trace contextRef="#ctx0" brushRef="#br0" timeOffset="92339.708">21308 10760 0,'0'0'0,"-18"-18"16,0 18 15,1 35-15,-1 54-1,18-1 1,0-35 0</inkml:trace>
  <inkml:trace contextRef="#ctx0" brushRef="#br0" timeOffset="92938.929">21555 11271 0,'0'36'15,"0"-19"-15,-18 18 16,18 1-1,0-1 17,0-53-1,0 1-15,0-36-1,0-53 1,35-70-1,-17 105-15,70-105 16,-17 52 0,-1 124-1,-17 53 1,0 53 0,-18 35-1,-35-35 1,0-18-1,0-17 1,0-36 0,18-35-1</inkml:trace>
  <inkml:trace contextRef="#ctx0" brushRef="#br0" timeOffset="93137.968">21696 11183 0,'0'0'0,"-106"-18"15,88 18 1,36 0 0,35-17-1,53-1 1,-36-17-1</inkml:trace>
  <inkml:trace contextRef="#ctx0" brushRef="#br0" timeOffset="93553.963">22172 10830 0,'0'0'0,"18"0"47,-18 18-47,17 0 16,-17-1-16,36 54 15,-19 17 1,1 0 0,0-17-1,-1-18 1,36-36-1,-18-17 1,18-53 15,-17-17-31,16-54 32,-34 36-17,0-53 1,-1 53-1,-34 88 1,-19 0 0,19 0-16</inkml:trace>
  <inkml:trace contextRef="#ctx0" brushRef="#br0" timeOffset="94002.629">22701 10777 0,'0'0'0,"0"-35"32,0 17-17,18-17 1,17 18-1,18 17 1,0 0 0,-53 35-1,0 0-15,0 53 16,-53 0 0,18 18-1,0-53 1,17 18-1,18-36 1,18-17 0,34-18 15,19-18-15,0-35-1,-19-35 1,-34 70-16</inkml:trace>
  <inkml:trace contextRef="#ctx0" brushRef="#br0" timeOffset="94286.441">22983 10389 0,'0'0'0,"0"-17"0,0 34 47,0 1-31,0 17-1,0-17 1,0-1-16</inkml:trace>
  <inkml:trace contextRef="#ctx0" brushRef="#br0" timeOffset="95001.575">23142 10283 0,'0'0'16,"-17"0"-16,-19 0 15,36-17 16,18 17-15,35 0 0,17 0-1,1-18 1,-36 18 0,-17 18 30,-18-1-30,18 19 0,-18 17-1,0 52 1,-18-34 0,0-36-16,-35 124 15,18 17 1,35 1-1,-18-1 1,1-35 0,-54-17-1,18-54 1,-53-34 0,-17-36 15,-71-18-16</inkml:trace>
  <inkml:trace contextRef="#ctx0" brushRef="#br0" timeOffset="99895.788">15205 12171 0,'-36'0'31,"19"0"1,17 17-17,-18-17-15,1 0 16,34 0 62,1 0-62,-1 0-16,72 0 15,69 0 1,72 18 0,-1 0-1,-70-18 1,-89 0-1,-52 0 1,-36 0 78,1 0-94,-1 0 15,0-18-15</inkml:trace>
  <inkml:trace contextRef="#ctx0" brushRef="#br0" timeOffset="103223.268">8043 12929 0,'-17'0'16,"-1"18"-1,-17-18 1,-1 0-1,54 0 32,0 0-31,17 0-16,53 0 16,53 0-1,71 0 1,-124 0-16,194-18 15,18 1 17,35-1-17,1 0 1,-37 1 0,-16-1-1,-19 18 1,71-18-1,18 18 1,-35-17 0,-36 17-1,-35-18 1,88 1 0,-88 17-1,-35-18 1,-54 18-1,-34 0 17,-1-18-17,-17 18 1,0 0 0,-18 0-1,-35 0 1,-18-17-1,1 17 1,-1 0 0,71 0-1,-36 0 1,-17 0 0,-35 0-1,-36 0 63,1 0-78,-1 0 16,-35-18 0,35-17-16</inkml:trace>
  <inkml:trace contextRef="#ctx0" brushRef="#br0" timeOffset="104492.043">18327 12153 0,'0'0'0,"-35"0"16,17 0-1,18-17 1,53 17 31,-18 0-47,36 0 16,105 0-1,124 0 1,-53-18-1,0 18 1,-18-18 0,-17 1-1,52-19 1,19 19 0,69-19-1,-175 19 1,70-1-1,0 1 1,17-1 0,-17 0-1,0-17 17,-88 17-17,17-17 1,-35 17-1,-70 18 1,-18 0 0,-18-17-1,18 17 1,0 0 0,0 0-1,-36 0 1,-17-18-1,-17 18 64,-1 0-64</inkml:trace>
  <inkml:trace contextRef="#ctx0" brushRef="#br0" timeOffset="118331.348">335 6615 0,'-18'0'16,"1"-18"15,34 18 110,1 0-126,0 0-15,17 18 0,0-1 32,18 18-17,-17-35 1,-19 0 0,1 0 15,-18-17-31,35-18 15,0-71 1,36-53 0,17-35-1,-17 53 1,-18 70 0,-53 54-1,17 17 32,-17 17-47,0 1 31,0 0-15</inkml:trace>
  <inkml:trace contextRef="#ctx0" brushRef="#br0" timeOffset="132492.575">512 14058 0,'0'-17'15,"0"-1"1,0 0-1,0 36 32,17 17-31,-17 53 0,-53 36-1,18 17 16,17-88-31,-17 70 16,17-34 0,1-54-1,17-18 1,-18-52 0,-17-53-1,35 0 1</inkml:trace>
  <inkml:trace contextRef="#ctx0" brushRef="#br0" timeOffset="132741.286">0 14235 0,'0'0'16,"0"-36"-16,0 1 15,0 0 16,0-1-15,212 19 0,-1 17-1,-70-18 1,-52 18 0,-72 0-1</inkml:trace>
  <inkml:trace contextRef="#ctx0" brushRef="#br0" timeOffset="133275.431">1111 14446 0,'0'0'0,"18"0"16,-18-53-1,0 18 1,-35 17 0,-18 18-1,17 0-15,-17 18 16,-17 35-1,-1 35 1,36 0 0,70-17-1,18-36 1,35-35 0,-17-88 15,-36 0-31,-35 17 31,0 54-15,0 34-1,0 54 1,0-1 0,18 1-1,17-18 1,-17-36-1,17-34-15</inkml:trace>
  <inkml:trace contextRef="#ctx0" brushRef="#br0" timeOffset="133657.995">1446 14464 0,'0'0'0,"0"-35"0,0-1 16,0 19 15,-17 17 0,-1 17-15,0 36 0,18 18-1,36-1 1,-19 1-1,1-53 1,-18-1-16,0 36 16,-18-35-1,-35 17 1,-17-17 0,-1-1-1,36-17 1,17-17 15,18-1-31</inkml:trace>
  <inkml:trace contextRef="#ctx0" brushRef="#br0" timeOffset="134024.17">1764 14199 0,'0'0'0,"18"-53"16,-18 0 0,17 36-1,-17 34 32,0 19-47,0 52 16,0 18-1,-17 17 1,-1 1 15,-17-36-15,35-35 0,-18-36-16,0 36 15,-17-35 1,0-18-1</inkml:trace>
  <inkml:trace contextRef="#ctx0" brushRef="#br0" timeOffset="134406.863">1887 14464 0,'18'-18'0,"-36"36"0,36-53 16,0 17-1,-18 36 32,0-1-31,-53 19 0,17 16-1,1 1 1,35 0-1,0-17 1,0 16 0,0-16-1,0-1 1,35-17 0,1-18-1,-19 0-15,54 17 16,-36-34-1,0-1 1</inkml:trace>
  <inkml:trace contextRef="#ctx0" brushRef="#br0" timeOffset="135055.511">423 15222 0,'0'0'0,"-17"-17"0,-1 17 16,-53 0-1,19 0 1,-1 0 0,35 0-1,36 0 17,52 0-17,-17 0-15,212 0 16,87 0-1,1-18 17,-176 18-17,-1-18 1,-88 1 0,-70 17-1,-36 0 32,1-18-31,-1 1-16</inkml:trace>
  <inkml:trace contextRef="#ctx0" brushRef="#br0" timeOffset="136021.402">2946 14570 0,'-18'0'0,"0"0"16,1 0-1,-1 0 1,36 0 62,-1 0-78,72 0 16,105-18-1,-106 18-15,106 0 16,53-18-1,-88 18 1,-89 0 0,-52 0-1,-36 0 32,0 0-31,1 0-1,-18-17 1</inkml:trace>
  <inkml:trace contextRef="#ctx0" brushRef="#br0" timeOffset="136436.095">3863 14340 0,'0'0'0,"-18"-17"0,1-1 16,-36-35-1,35 53 1,0 0 0,18 18-1,36 17 1,-1 0 15,71 36-15,-53-18-1,0 0 1,-18-18 0,-35-17-1,0 17 1,-35 18 0,-36 17-1,-52 1 1,34 0-1,19-36 1,52-18 0,18-34-16</inkml:trace>
  <inkml:trace contextRef="#ctx0" brushRef="#br0" timeOffset="138499.967">5486 14270 0,'35'-53'32,"-17"35"-32,-1-35 15,-17 18 1,0 0 15,-17 35 0,-19 0-15,19 0-16,-89 35 16,0 18-1,0 53 1,53 17-1,53 36 1,36-35 0,52-19-1,18-52 1,17-35 0,1-53-1,-19-54 1</inkml:trace>
  <inkml:trace contextRef="#ctx0" brushRef="#br0" timeOffset="138832.635">5891 14446 0,'0'0'0,"0"-17"16,-17-19-1,-36 36 1,18 36-1,17 52 1,18 0 0,35 0-1,0-53 1,36-17 0,-53-36-1,-18-105 1,0-18 15,-18 17-15,0 54-1,1 70 1,17 17-16</inkml:trace>
  <inkml:trace contextRef="#ctx0" brushRef="#br0" timeOffset="139182.768">6103 14658 0,'18'35'0,"-36"-70"0,53 70 15,-17-35 1,-18-70 0,-18 17-1,-17-71 1,35 1-1,0 35 1,35 70 0,89 0-1,35 71 1,-54 53 0,-52-35-1,-35 17 1,-36-18-1,1 1 1,-1-53 0</inkml:trace>
  <inkml:trace contextRef="#ctx0" brushRef="#br0" timeOffset="139847.249">7161 13882 0,'0'0'0,"18"-18"16,-18-17-1,0 53 32,18-18-47,-18 35 16,17 71 0,-17-36-1,0 54 1,0 17-1,0-18 1,-17-35 15,17-35-15,0-35 0,0-36-1,0-52 1,0-18-1,-18-18 1,-17 18 0,-36 70-1,-17 36 1,17 34 0,36 1-1,18 53 1,34 0-1,-17-71-15,71 36 32,-18-18-17,35-53 1,-18-35 0,-34 17-16</inkml:trace>
  <inkml:trace contextRef="#ctx0" brushRef="#br0" timeOffset="140263.852">7408 14305 0,'0'0'0,"0"-18"15,0 1 1,-17 17 0,-1 53-1,18 17 1,0-17 15,0 18-31,35-18 16,36-36 15,-18-34-15,-18-54-1,0 1 1,-17-19-1,-18 19 1,0 52 0,0 53-1,-35 36 1,35 0 0,0-18-1,17-1 1,36-34-1</inkml:trace>
  <inkml:trace contextRef="#ctx0" brushRef="#br0" timeOffset="140547.26">8132 14287 0,'0'0'0,"0"-35"16,-36 0-1,1 17 1,-18 18 0,0 36-1,0 16 1,18 37 0,35-1-1,53 18 1,-18-71-1,36 0 1,-1-70 0</inkml:trace>
  <inkml:trace contextRef="#ctx0" brushRef="#br0" timeOffset="140878.834">8572 13952 0,'0'0'0,"0"-17"16,0-54 0,0 54-1,0 34 1,-17 36 0,17 18-1,-35 34 1,-1 19-1,19-1 1,17 19 0,17-37 15,19-52-15,34-35-1,1-71 1,-36-18-16</inkml:trace>
  <inkml:trace contextRef="#ctx0" brushRef="#br0" timeOffset="141029.693">8625 14199 0,'-17'-17'0,"-19"17"16,19 0 0,52 0-1,0 17-15,-17-34 16,53 17-1,-36-18-15</inkml:trace>
  <inkml:trace contextRef="#ctx0" brushRef="#br0" timeOffset="141528.735">9895 14129 0,'0'-36'16,"-17"36"-1,-1 0-15,-52 0 16,-1 0-1,0 53 1,36 0 0,18 53-1,87-18 1,36-17 15,-36-71-15,-17-71-1,-53-35 1,18 36 0,-18 35-1,-18 52 1,18 36 0,36 35-1,52 1 1,18-54-1,-89-35-15</inkml:trace>
  <inkml:trace contextRef="#ctx0" brushRef="#br0" timeOffset="142693.127">11518 14323 0,'0'0'0,"71"-36"15,-54 1 1,-17-18 0,0 18-1,-35 0 1,-88 35-1,17 35 1,35 18 0,71 0-1,88 0 1,-17-36 15,35-17-15,-36-70-1,-52 17 1,-18 18 0,0 123 15,0 0-15,0 88-1,35-17 1,1 18-1,-19-36 1,-17-53 0,0-70-16,-35-1 15,-36-34 1,1-36 0,52-36 15,18-52-16,71-35 1,17-18 0,-35 88-1,-18 53-15</inkml:trace>
  <inkml:trace contextRef="#ctx0" brushRef="#br0" timeOffset="143276.183">12012 14164 0,'18'0'0,"-18"18"16,0 17-1,17 18 1,-17 0 0,0-18-1,0 0 16,0-52-15,0-36 0,-17-18-1,17-35 1,0 53 0,53 36-1,0 34 1,-18 1-16,53 70 15,-35 0 1,-35-17 0,-1-53-1,-17-71 17,0-18-17,0 36-15,35-53 31,18 17-15,36 71 0,-1 35-1,-18 54 1,-52 34 0,-18-17-1,-35-35 1,17-36-1</inkml:trace>
  <inkml:trace contextRef="#ctx0" brushRef="#br0" timeOffset="143641.831">12841 14323 0,'-18'0'0,"36"0"0,-18 0 63,18-18-48,35 0 1,0-34 0,-18-1-1,-35 0 1,-18 17-1,1 36-15,-36 36 16,17 17 0,19 17-1,17 18 1,53 1 0,0-19-1,52-52 1,-87-36-1</inkml:trace>
  <inkml:trace contextRef="#ctx0" brushRef="#br0" timeOffset="143975.792">13264 14287 0,'0'-17'16,"-17"17"-1,52-18 16,-35 1-15,18-1 0,-1 0-1,-17-17 1,-35 35 0,-18 35-1,18 36 1,17 17-1,18-35 17,36 18-17,-19-54-15,36 18 16,18-35 0,-18-35-16</inkml:trace>
  <inkml:trace contextRef="#ctx0" brushRef="#br0" timeOffset="144357.185">13652 13829 0,'0'0'15,"0"-18"-15,-17 1 16,17 34 15,17 19-15,-17 52 0,0 0-1,-17 18 1,-1 17-1,1-17 1,34 0 0,18-53-1,54-36 1,-19-52 0,1-53-1</inkml:trace>
  <inkml:trace contextRef="#ctx0" brushRef="#br0" timeOffset="144506.825">13741 14076 0,'0'0'0,"-18"0"16,0 0 0,54 0-1,52-18 1,0 1-16</inkml:trace>
  <inkml:trace contextRef="#ctx0" brushRef="#br0" timeOffset="147484.718">5468 15663 0,'0'0'0,"35"-17"15,-35-1-15,36 0 16,-19-52-1,-17 52 1,0 1 15,-53 17-15,-17 35 0,52-18-16,-88 72 15,71-36 1,-18 35-1,53 0 1,71-35 0,17-35-1,18-18 1,0-36 15,-36-52-31</inkml:trace>
  <inkml:trace contextRef="#ctx0" brushRef="#br0" timeOffset="148001.197">5803 15258 0,'0'0'0,"0"-36"16,0 1-1,0 53 16,0-1-15,-17 36 0,17-17-16,0 69 15,0 54 1,0-71 0,0 36 15,17-54-16,-17-34 1,18-36 0,-1-89-1,1 19 1,17-71 0,1 53-1,17 52 1,35 107-1,-71-1 1,19 19 0,-19-1-1,-17-18 1,0-34 0,36-54 15</inkml:trace>
  <inkml:trace contextRef="#ctx0" brushRef="#br0" timeOffset="148500.969">6615 15522 0,'0'0'0,"35"-35"15,-35 17 1,0 1 0,-18-1-1,1 18-15,-36 0 16,-36 53 0,19 17-1,17 36 16,35-35-15,36 17 0,70-53-1,0-52 1,-17-71 0,-36-18-1,-17 53 1,-18 17-1,-35 107 1,35 17 0,0 0-1,17 1 1,1-72 0,17 1-1,-17-36 1</inkml:trace>
  <inkml:trace contextRef="#ctx0" brushRef="#br0" timeOffset="148866.974">6985 15258 0,'0'0'0,"0"-36"16,18 36 15,-1 18-15,-17 17-1,0 18 1,0-18-16,0 54 16,0 34 15,-17 1-16,17-19 1,0-34 0,35-18-1,0-35 1,18-18 0,0-71-1,-35 36-15</inkml:trace>
  <inkml:trace contextRef="#ctx0" brushRef="#br0" timeOffset="149017.095">7003 15575 0,'0'0'16,"-18"0"-16,0 0 16,71 0-1,18-18 1,-1-17-1</inkml:trace>
  <inkml:trace contextRef="#ctx0" brushRef="#br0" timeOffset="149532.045">8431 15663 0,'0'0'0,"0"-35"16,0 0-1,0 17 1,0 71 31,0-18-47,0 54 16,-17-19-1,17 1 1,-36-54-1,19-34 1</inkml:trace>
  <inkml:trace contextRef="#ctx0" brushRef="#br0" timeOffset="149681.957">8414 15505 0,'0'-36'15,"0"-70"1,0 54-1,17 52 1,1 0 0,0 0-16</inkml:trace>
  <inkml:trace contextRef="#ctx0" brushRef="#br0" timeOffset="149997.765">8855 15487 0,'17'-18'16,"-34"36"-16,52-53 15,-35 17 1,-18 18 15,1 0-31,-36 18 16,0 52-1,18 18 1,35 18 0,17-18-1,1-52 1,70-1 0,-35-35-1,-18-18 1</inkml:trace>
  <inkml:trace contextRef="#ctx0" brushRef="#br0" timeOffset="150347.256">9190 15522 0,'0'0'0,"0"-17"16,-18-19-1,-17 36 1,0 18-1,-1 52 1,19 19 0,17-1-1,17-18 1,54-34 0,-18-36-1,-18-53 1,-17-18-1,-18 36-15,0-89 16,-36 54 15,1 35-15,-18 35 0</inkml:trace>
  <inkml:trace contextRef="#ctx0" brushRef="#br0" timeOffset="150748.019">9313 15734 0,'0'0'16,"0"18"-16,0 17 15,0-18 1,0-52 31,-17 18-47,-1-72 31,18-34-15,0 17-1,71 35 1,34 71-1,1 36 1,-18 70 0,-35-1-1,-53 1 1,-17-18 0,-19-35-1,19-35 1</inkml:trace>
  <inkml:trace contextRef="#ctx0" brushRef="#br0" timeOffset="-213186.796">5274 16739 0,'0'0'16,"0"-17"-16,-18-1 15,1 18 48,17 18-48,0 17-15,-18-17 16,18 17-16,-18 88 16,18 1-1,0-71 1,18 17 0,53-70-1,17-53 1,-53-17-1,18-36 1,-35 35 0,-18 36-1,0 88 17,0 0-1,0-35-31,35 52 15,0-17 1,18-53 0,0-18-1,0-70 1,-35 18 0,-1 17-16,-17-88 15,-17 52 1,-36 19-1,-18 70 1,18 18 0,53-1-1</inkml:trace>
  <inkml:trace contextRef="#ctx0" brushRef="#br0" timeOffset="-212769.505">5927 16827 0,'0'0'0,"0"-17"16,-18-1-1,18 36 16,18-1-31,-1 19 16,-17-1-16,18 53 16,0-35-1,-18 18 1,0-36 0,0-70 15,0-71 0,0-35-15,17 35-1,1 35 1,-1 71 0,1 18-1,-18 0-15</inkml:trace>
  <inkml:trace contextRef="#ctx0" brushRef="#br0" timeOffset="-212585.402">6209 16827 0,'0'18'15,"0"-36"-15,18 54 16,-18-19-16,0 1 16,0 0-16,17 35 15,-17 0 1,0-18 15,-17-18-15</inkml:trace>
  <inkml:trace contextRef="#ctx0" brushRef="#br0" timeOffset="-212430.471">6209 16510 0,'0'0'0,"-18"-18"0,-17-35 16,17 53 0</inkml:trace>
  <inkml:trace contextRef="#ctx0" brushRef="#br0" timeOffset="-212022.362">6738 16563 0,'0'0'16,"0"-35"-1,0 17 1,18 18-1,-1 0 1,-17 18 0,0 35-1,0 70 1,0 0 0,-17-70-16,17 36 15,-18 16 16,18-34-15,35-18 0,18-53-1,35-35 1,-17-71 0,-53 53-16</inkml:trace>
  <inkml:trace contextRef="#ctx0" brushRef="#br0" timeOffset="-211838.592">6844 16757 0,'0'0'15,"-35"0"-15,-1-18 16,72 1 31,-1-1-47,53-17 15,-53 17 1</inkml:trace>
  <inkml:trace contextRef="#ctx0" brushRef="#br0" timeOffset="-211456.596">7144 16757 0,'0'0'0,"0"18"0,17-18 15,19 0 1,17 0 0,-18-18-1,0-35 1,-17 18 0,-18-53-1,0 70 1,-53 36 15,0-1-15,0 89-1,53 0 1,0 17 0,18-34-1,52-37 1,-17-52-1,0-35 1,-18-18 0</inkml:trace>
  <inkml:trace contextRef="#ctx0" brushRef="#br0" timeOffset="-210756.255">8908 16951 0,'17'-18'16,"-17"1"0,0-1-1,-17 36 32,-1 17-47,-35 36 31,-17 34-15,-1-16 0,18-37-1,18-52 1</inkml:trace>
  <inkml:trace contextRef="#ctx0" brushRef="#br0" timeOffset="-210541.634">8608 17022 0,'17'-36'15,"-17"-17"-15,-17 177 0,52-301 16,-70 319-16,70-266 31,-17 142-31,-1 35 16,36 52-1,18 1 1,-54-70-16,36 34 16,-35-52 15,0-18-31</inkml:trace>
  <inkml:trace contextRef="#ctx0" brushRef="#br0" timeOffset="-210274.254">9172 16880 0,'0'0'0,"0"-88"16,0 71-1,0-1 1,0 71 0,0 53-1,0 35 1,0 0-1,0-18 1,0-34 0,0-37 15,-35-34-15,17-36-16</inkml:trace>
  <inkml:trace contextRef="#ctx0" brushRef="#br0" timeOffset="-210040.626">9172 16916 0,'0'-141'31,"18"105"-31,-53 336 0,52-423 0,1-89 0,17 177 16,0 35 0,18 35-1,0 53 1,-35 18-1,-18-18 1,-35-17 15,-18-18-15,0-36 0</inkml:trace>
  <inkml:trace contextRef="#ctx0" brushRef="#br0" timeOffset="-209609.633">9754 16863 0,'0'0'16,"0"-18"-16,0-17 16,-17 17-1,-36 36 1,0 35-1,0 35 1,53-17 0,35-19 15,18-34-15,18-36-1,-1-87 1,-70-1-1,0 70 1,0 1 0,0 53-1,0 105 1,0-52 0,53 17-1,-18-35 1,1-53-1</inkml:trace>
  <inkml:trace contextRef="#ctx0" brushRef="#br0" timeOffset="-209259.959">10248 16457 0,'0'0'0,"0"-18"15,0-17 1,0 18 0,18 52-1,-1 35 1,-17 1 0,-17 52-1,-18 18 1,17-17-1,18-36 1,18-17 0,17-54 15,35-34-31,1-54 31,-36 36-31</inkml:trace>
  <inkml:trace contextRef="#ctx0" brushRef="#br0" timeOffset="-209076.572">10389 16669 0,'-35'0'16,"70"0"-16,-88-18 16,71 18 15,53-35-16,-36 17 1,18-35 0</inkml:trace>
  <inkml:trace contextRef="#ctx0" brushRef="#br0" timeOffset="-208693.793">10619 16369 0,'0'0'16,"0"18"-1,-18 52 1,18 54 0,0-1-1,0 0 1,0-70 0,0-17-1,0-72 1,0-17-1,35-52 1,1-19 0,-19 89-16,36 0 15,0 52 17,18 89-32,-19 18 31,-34-19-16,-18-16 1,-18-72 0,-34-34-1</inkml:trace>
  <inkml:trace contextRef="#ctx0" brushRef="#br0" timeOffset="-208060.852">12171 16298 0,'0'0'0,"-18"0"0,18 36 15,18-36 17,17 0-17,-17 0-15,35-36 16,-18-17 0,-35 0 15,0 36-16,-53 17 1,-18 35 0,1 71-1,70 17 1,0-34 0,0 105-1,0-18 1,0-17-1,-18-71 1,1-70 0,17-71-1</inkml:trace>
  <inkml:trace contextRef="#ctx0" brushRef="#br0" timeOffset="-207592.468">12047 16792 0,'-17'0'15,"-1"0"1,18-17 0,53 52-16,-71-53 15,36-17 1,53 17 0,-19 1-16,37-1 15,105-53 1,-106 36-1,-53 18 1,-52 17 15,-19 17-15,19 1-16,-36 70 16,53-17 15,17 17-16,36-35 1,18-36 0,-18-52-1,-18-71 1,-53-35 0,-52 53-1,17 53 1,18 35-1,35 53 1</inkml:trace>
  <inkml:trace contextRef="#ctx0" brushRef="#br0" timeOffset="-207279.405">12859 16704 0,'53'0'0,"-142"0"16,195 0-16,-70 18 0,-142-36 0,264 71 31,-122-18-15,-36 0-16,0 36 15,-18-18 1,18-18 0,-18-35-1,1-35 1,17-71-1,35-35 1,36 18 0,-1 34-1,-52 36 1,-18 36-16</inkml:trace>
  <inkml:trace contextRef="#ctx0" brushRef="#br0" timeOffset="-206663.899">13794 16298 0,'17'-53'32,"-17"36"-17,0-1 1,0 36 31,18 17-47,-18 0 15,-18 54 1,1 16 0,17 19-1,0-18 1,0-36-1,53-52 17,35-18-17,18-71 1,-36 18-16</inkml:trace>
  <inkml:trace contextRef="#ctx0" brushRef="#br0" timeOffset="-205698.798">13952 16369 0,'0'-18'32,"0"1"-1,-17 17-15,-19 0-1,19 0-15,-18 17 16,-1 19-1,19 16 1,-1 37 0,18-19-1,0 18 1,18-17 0,17-18-1,35-36 1,19-17-1,-1-35 17,-35 0-32</inkml:trace>
  <inkml:trace contextRef="#ctx0" brushRef="#br0" timeOffset="-205148.962">14235 16140 0,'0'0'0,"0"-18"0,-18 0 15,18 1 1,-18 17 0,18 35-1,0 18 1,18 53-1,17 0 17,-17 17-32,-1-17 31,-17-18-15,18-53-1,-18-52 1,0-54-1,0-17 1,35-18 0,18 53-1,53 0 1,0 71 0,-18 52-1,-35 19 1,-35-36-1,-18 35 1,-18-35 15,-17-36-15,35-52 0,0 17-16</inkml:trace>
  <inkml:trace contextRef="#ctx0" brushRef="#br0" timeOffset="-204682.807">14975 16369 0,'0'0'0,"18"-18"16,-18 1 0,0-1-1,-18 18 1,-35 0-1,18 53 1,0 17 15,35-17-15,35-17 0,18-19-1,18-34 1,-36-36-1,-35 0 1,18 0 0,-18 35-1,0 124 32,0-88-47,17 52 16,1-17-1,0-35 1,17-36 0,-35 1-1</inkml:trace>
  <inkml:trace contextRef="#ctx0" brushRef="#br0" timeOffset="-204368.579">15293 16104 0,'0'-17'16,"0"87"-16,0-158 0,0 53 16,0 105-16,0-158 15,0 106 1,35 52 0,-35-17-1,0 53 1,0-18-1,0 18 1,0-18 0,0-17-1,18-18 17,35-53-17,0-71 1,0 18-16</inkml:trace>
  <inkml:trace contextRef="#ctx0" brushRef="#br0" timeOffset="-204200.74">15434 16298 0,'-35'0'16,"-1"0"0,19 0-1,34 0 1,54 0-16,-71 0 15,71 0 1,-19 0 0</inkml:trace>
  <inkml:trace contextRef="#ctx0" brushRef="#br0" timeOffset="-203918.968">16581 16351 0,'0'-17'0,"0"34"78,0 1-78,0 0 15,-18-1-15,0 36 16,1 18 0,-1-36-1,0-35-15,1 0 16</inkml:trace>
  <inkml:trace contextRef="#ctx0" brushRef="#br0" timeOffset="-203768.623">16492 16192 0,'0'-35'16,"0"70"-16,18-123 15,-18 71-15,18-19 16,-1 36 0,1 0-16</inkml:trace>
  <inkml:trace contextRef="#ctx0" brushRef="#br0" timeOffset="-203469.85">16986 16228 0,'0'0'0,"18"0"0,0 0 16,-18-18 15,-36 18-16,-17 0 1,-17 53 0,17 18-1,35-18 1,18-36-16,0 36 16,35 53-1,36-53 1,0-53-1,-18-18 1</inkml:trace>
  <inkml:trace contextRef="#ctx0" brushRef="#br0" timeOffset="-203152.84">17427 16298 0,'0'-35'15,"-53"141"-15,106-177 0,-88 18 16,-36 53-1,18 36 1,36-19-16,-18 36 16,35 35-1,70 1 1,36-54 0,-36-35-1,19-71 1,-36-52-1,-53 35 1,-106-1 0,18 72-1,-1 52 1,54 0 0</inkml:trace>
  <inkml:trace contextRef="#ctx0" brushRef="#br0" timeOffset="-202469.881">18027 16334 0,'0'17'0,"0"-34"0,0 52 31,0 0-15,-18-17 0,1-1-16,-1 36 15,-17 0 1,17-17-1,18-19 1,0-52 15,0 17-31,0-70 16,35-18 0,18 18 15,18 17-16,-1 89 1,1 35 0,0 88-1,-54-53 1,-17-35 0,0 0-1,0-35 1,0-36-1,0 1 1</inkml:trace>
  <inkml:trace contextRef="#ctx0" brushRef="#br0" timeOffset="-195679.934">4551 13882 0,'0'-18'62,"-18"18"-46,18-17 140,0-1-140</inkml:trace>
  <inkml:trace contextRef="#ctx0" brushRef="#br0" timeOffset="-194116.788">4533 13882 0,'0'-18'31,"0"36"32,0-1-47,0 1-1,0 0-15,0-1 16,0 1-1,0 35 1,0 0 0,0 0-1,0 17 1,0-17 0,0-18-16,0 36 15,0 17 1,0-17-1,0 17 1,0-17 0,-17-1 15,17-52-31,-18 70 16,0-18-1,18 1 1,-17-18-1,17 0 1,0-18 0,-18 53-1,0-35 1,1 0 0,-1 35-1,18-35 1,0 35-1,-35 54 1,35-37 0,0 19 15,0-54-15,-35 36-1,35 0 1,0-18-1,0 36 1,0-71 0,0 35-1,0 0 1,0 0 0,0-35-1,0 0 1,0 0-1,0 0 1,0-18 15,0-17-31,-18-18 32,18-35-17,0-107 1,53-16-16</inkml:trace>
  <inkml:trace contextRef="#ctx0" brushRef="#br0" timeOffset="-192369.676">4339 13811 0,'18'0'16,"17"0"-1,36-17 1,52-1 0,106 18-1,-35-18 1,-70 18-16,211-17 16,-35-1-1,-53 0 1,17 18-1,36 0 1,35-17 0,-35 17-1,-53 0 1,-17-18 15,34 18-15,36 0-1,-18-18 1,-35 18 0,-176 0-16,123 0 15,17 0 1,19 0 0,17-17-1,0 17 1,-71-18-1,-35 1 1,-17-1 0,-1 0-1,71 18 1,71 0 15,17 0-15,-18 0-1,-34 0 1,-1 0 0,-35 0-1,0-17 1,0-1 0,35 0-1,-70-17 1,18 17-1,-36 1 1,-35 17 0,52 0-1,54 17 1,17 19 15,36-19-15,17 1-1,18 0 1,-35-1 0,-71 1-1,-36-18 1,-17-18 0,-17 18-1,35 0 1,52 0-1,54 0 1,-124 0 0,-18 0-1,1 0 1,-36 0 0,53 0 15,0 0-16,18 0 1,-53 0 0,-18-17-1,0-1 1,1 18 0,34 0-1,-35 0 1,-17 0-1,-36-18 1,18 18 0,0-17-1,-36 17 1,19 0-16,-1 0 31,-17-36-15,-18 19-1</inkml:trace>
  <inkml:trace contextRef="#ctx0" brushRef="#br0" timeOffset="-188326.658">18186 13441 0,'17'0'16,"1"0"15,0 0-31,52 0 16,18 0-1,53 17 17,-17-17-17,-18 0 1,-53 0 0,-18-17-16,0 17 15,-17 0 1,-18 17 31,0 1-47,0 0 0,0 35 15,0 35 1,0 0 0,0-17-1,-18 17 1,18 53 15,0-18-15,18 18-1,-18 18 1,0 0 0,0-18-1,-18-17 1,18-1-1,0 1 1,0-1 0,0-17-1,0 35 1,0 0 0,0 18-1,18-18 16,-18-18-31,0 1 32,-18-1-17,1-17 1,17-18 0,-36 18-1,19-18 1,17 1-1,-36-19 1,36-17 0,0 0-1,-17 18 1,17-36 0,0-18-1,-18 19 1,0-19 15,-17 1-15,0-18-1,-36 18 1,-34-18 0,-54 0-1,18 0 1,0 17-1,17-17 1,-35 18 0,-52-18-1,-19 0 1,19 18 0,87-1-1,-123-17 1,53 18-1,-35-18 17,35 0-17,70 17 1,-70-17 0,-70 0-1,70 18 1,17-18-1,36 0 1,-53 0 0,-53 0-1,53 18 1,0-1 0,53-17-1,-53 0 1,18 0-1,-1 0 17,-70-17-17,106 17 1,-88 0 0,-18 0-1,35 17 1,36-17-1,53 18 1,52 0 0,-88-1-1,36-17 1,-18 18 0,0-18-1,52 18 1,-140-18-1,35 0 1,0 17 15,35-17-15,71 0 0,-18 18-1,18-1 1,-53 1-1,53-18 1,-18 18 0,18-18-1,-1 0 1,-16 0 0,69 0-16,-52 17 15,-53-17 1,18 18-1,-19-18 17,19 18-17,35-18 1,-89 17 0,36-17-1,0 0 1,53 18-1,-88-18 1,-18 18 0,-36-1-1,142-17 1,-18 0 0,18 18-1,0-18 1,0 18-1,-1-1 1,1-17 0,-18 0 15,-17 0-15,70 18-1,-17-18 1,-1 0-1,-35 0 1,18 0 0,-53 17-1,17-17 1,1 0 0,35 0-1,-18 0 1,0 0-1,0 0 1,18 0 0,35 0 15,-53 0-15,-53 0-1,54-17 1,52 17-1,17 0 1,19 0 0,-36 0-1,-18 0 1,18 0 0,18 0-1,18 0 1,-19 0-1,1 0 1,-53 0 0,0 0 15,35 0-15,35-18-1,-17 18 1,-18 0-1,-18-17 1,1 17 0,34-18-1,36 0 79,-17 18-78,17-17-1,0-1 1,0 0-16,0 1 16,0-1-1,0 0 1,0 1-1,0-1 1,0-35 0,0 0-1,0 18 1,0 17-16,-18-17 16,1-18-1,17 18 1,0-18-1,0 35 1,0-35 0,0 18 15,0 18-15,0-1-1,0-17 1,0-1-1,0 19 1,0-19 0,0 19-1,0-19 1,0 1 0,0 0-1,0 17 16,17 1-15,1 17-16,-1-18 16</inkml:trace>
  <inkml:trace contextRef="#ctx0" brushRef="#br0" timeOffset="-174681.623">20743 13600 0,'0'0'0,"0"-36"16,18 1 0,-18 17-1,35 71 32,-17-35-47,-18 0 0,35 52 16,0 18-1,1-35 17,-19 0-17,1-53-15</inkml:trace>
  <inkml:trace contextRef="#ctx0" brushRef="#br0" timeOffset="-174082.405">21149 13353 0,'0'0'0,"-18"0"16,-17 17-1,-18 36 1,-35 18-1,53-36-15,-36 36 16,-52 52 0,-36 1 15,53-36-15,36-53-1,52-17 1,53-36 15,-17 18-31,35-35 0</inkml:trace>
  <inkml:trace contextRef="#ctx0" brushRef="#br0" timeOffset="-173665.537">20655 13529 0,'0'0'0,"0"-35"31,0 17 0,18 18-15,-18 18-16,70 17 15,-17 53 1,0 0 0,-35-52-16,17 34 15,0 18 1,1-17-1,-1-18 1,-35-35 0,-18-36 15</inkml:trace>
  <inkml:trace contextRef="#ctx0" brushRef="#br0" timeOffset="-170471.73">2434 14446 0,'0'18'16,"0"-36"31,0 1-31,0-1-1,0 0-15,18-52 16,17-1-1,0-17 1,1 17 0,-19 19-1,-17 34 1,0 36 15,0-1-15,0 1-16,0 35 31,0 0-15,0 35-1,0 35 1,36 1 0,-19-1-1,-17-70-15,18 0 16,-18 35-1,0-17 1,-35-18 0,-18-36-1,0 1 1,0-18 0,70 0 30,1 0-30,17 0 0,54-18-1,-54 18-15,35 0 16,-17-17 0,-70 17 15,-36-18-16,35 0-15</inkml:trace>
  <inkml:trace contextRef="#ctx0" brushRef="#br0" timeOffset="-169257.266">21396 13670 0,'18'0'0,"-18"18"79,0-1-79,0 1 15,0 17-15,0 54 16,-18 16-1,-17-34 1,17-1 15,18-34-31,-18-1 16,1-17 0,-1-54-1,18 19-15</inkml:trace>
  <inkml:trace contextRef="#ctx0" brushRef="#br0" timeOffset="-169007.572">21378 13688 0,'18'-36'0,"-36"89"0,71-141 16,-106 159-16,177-159 16,-18 88-1,-1 35 1,-34 18-1,-71 17 1,-53 1 15,-35-18-15,0-18 0,52-17-1,19-18 1</inkml:trace>
  <inkml:trace contextRef="#ctx0" brushRef="#br0" timeOffset="-168591.312">22119 13564 0,'0'0'0,"-17"0"0,-1-17 0,-53 17 16,1 17-1,-1 54 1,36-1 15,70 1-15,53-18 0,-52-53-1,17-18 1,-18-52-1,-17-1 1,-18 36 0,0 52-1,0 36 1,0 36 0,35-19-1,35-17 1,-17-35-1,-35-18 1</inkml:trace>
  <inkml:trace contextRef="#ctx0" brushRef="#br0" timeOffset="-168240.631">22490 13264 0,'0'0'0,"0"-17"0,0-1 16,0-17 0,0 17-1,0 71 17,-36 53-17,19 0 1,-1 17-1,18 1 1,18-18 0,35-53 15,17-18-15,36-35-1,-71 0-15,18-18 16,18-70-16</inkml:trace>
  <inkml:trace contextRef="#ctx0" brushRef="#br0" timeOffset="-168074.642">22525 13547 0,'-18'-18'0,"-52"0"16,246 71-1,-264-70-15,53-54 16,140 53-1,-34-17 1,-36 18 0</inkml:trace>
  <inkml:trace contextRef="#ctx0" brushRef="#br0" timeOffset="-167692.727">22860 13176 0,'-18'53'31,"18"-35"-31,-17 52 16,52-211-16,-70 406 16,35-142-1,0-35 1,0-35 0,0-17-1,17-54 1,-17-17-1,18-89 1,35 18 0,35 89-1,0 70 17,0 53-17,-70 17 1,-18-52-1,0-36-15,-18 35 16,-17-34 0</inkml:trace>
  <inkml:trace contextRef="#ctx0" brushRef="#br0" timeOffset="-166601.678">23689 13670 0,'0'0'16,"-18"0"-1,18 18 16,18-18 32,0 0-63,35 0 0,141 0 16,35 0 15,-53-36-16,-70 19 1,-71 17 0,-17-18-1,-36 18 48,18-17-48,0-1 1</inkml:trace>
  <inkml:trace contextRef="#ctx0" brushRef="#br0" timeOffset="-166261.107">24465 13476 0,'-18'0'0,"18"-18"16,36 54-16,-89-89 15,88 88-15,-88-88 16,53 71 15,0-1-15,35 19 0,-17-19-16,17 36 15,-17-35 1,0 35-1,-1-18 1,-17 0 0,-53 18-1,-17-35 1,17-18 0</inkml:trace>
  <inkml:trace contextRef="#ctx0" brushRef="#br0" timeOffset="-164346.41">25400 13423 0,'0'0'0,"35"-17"16,-35-19-1,18 36 1,-71-17 31,18 17-47,-1 0 0,-69 53 15,-1 35 17,35 0-17,54-18 1,52 19 0,53-54-1,53-35 1,0-35-1,-105-1-15</inkml:trace>
  <inkml:trace contextRef="#ctx0" brushRef="#br0" timeOffset="-164048.409">25647 13458 0,'0'-17'16,"18"-1"-1,-36 71 1,71-106-16,-106 88 0,141-35 15,-88 36-15,18 34 32,-18 1-17,0-18 1,0-36 0,0-34 15,0-71-16,17 35 1,-17 17-16,53-52 16,0 35-1,-35 18 1</inkml:trace>
  <inkml:trace contextRef="#ctx0" brushRef="#br0" timeOffset="-163698.697">26017 13441 0,'0'0'16,"18"0"-1,0 17 1,17-34 0,-17-18-1,-1-18 1,-17-18-1,0 36 1,-35 35 0,-18 53-1,18 0 1,-1 88 0,36-53-1,18 0 1,35-35-1,0-53 17,35-18-32</inkml:trace>
  <inkml:trace contextRef="#ctx0" brushRef="#br0" timeOffset="-163299.975">26564 13423 0,'-17'-53'31,"-19"0"-15,-17 36 0,159 158-16,-106-159 0,-123-105 0,70 158 15,0 36 1,53 17 0,0-35-1,70 35 1,1-71-1,-18-34 1,0-36 15,-18-53-15,-17 53 0,-18 36-1,-18 52 1,18 35-1,0 19 1,18-19 0,17-52-1,18-18 1</inkml:trace>
  <inkml:trace contextRef="#ctx0" brushRef="#br0" timeOffset="-162966.817">27182 12912 0,'0'0'0,"0"-53"32,0 70-1,0 54-16,0 52 1,-36-17 0,19 53-1,-1-106-15,18 70 16,18-34 0,35-37-1,17-52 1,1-52-1,-54 16 1</inkml:trace>
  <inkml:trace contextRef="#ctx0" brushRef="#br0" timeOffset="-162800.878">27146 13282 0,'-88'-35'31,"70"17"-16,89 1 1,0 87-16,-107-70 0,89-88 16,35 53-1,-52 35-15</inkml:trace>
  <inkml:trace contextRef="#ctx0" brushRef="#br0" timeOffset="-162466.978">27464 13229 0,'0'0'0,"17"0"31,1 0-31,17 0 32,1-35-17,-36 17-15,17-35 16,-17 18-1,-53 35 1,18 18 0,-36 70-1,36 71 1,53-54 0,35-34-1,35-36 1,18-52-1,-71-19 1</inkml:trace>
  <inkml:trace contextRef="#ctx0" brushRef="#br0" timeOffset="-161851.639">28857 13247 0,'0'-18'16,"0"36"-16,18-71 0,-18 0 31,-18 0-15,-52 35-1,-71 18 1,17 53 0,18 36-1,89-72-15,17 54 16,88 35 0,0-71-1,0-35 1,0-71-1,-35 1 1,-35 17 0,-18 35-1,-18 89 17,1-36-17,34 53 1,19-35-1,16-35-15</inkml:trace>
  <inkml:trace contextRef="#ctx0" brushRef="#br0" timeOffset="-161368.991">29563 13194 0,'0'0'0,"-18"18"0,-35 17 31,18 18-15,17-18-1,18-53 17,18-52-17,35-36 1,0-18 0,17 54-1,19 52 1,-1 54-1,-53-1-15,36 71 16,-36 17 0,-35-17-1,-18-35 1,1-36 0,34-35 15</inkml:trace>
  <inkml:trace contextRef="#ctx0" brushRef="#br0" timeOffset="-161036.837">30251 13035 0,'0'0'0,"0"-18"15,-18 1 1,-35 34-1,18 72 1,0 17 0,35-1-1,17-69-15,18-1 16,18 0 15,18-52-15,-18-72-1,-35-34 1,-18-1 0,-53 36-1,-18 88 1,18 0 0</inkml:trace>
  <inkml:trace contextRef="#ctx0" brushRef="#br0" timeOffset="-160653.899">30692 12735 0,'0'0'0,"0"-35"15,0 17 1,-18 54 15,18-19-15,0 71 0,0-52-16,18 87 15,-18 1 1,0-36-1,0 18 1,17-53 0,19-36-1,16-52 1,-34 17 0</inkml:trace>
  <inkml:trace contextRef="#ctx0" brushRef="#br0" timeOffset="-160470.896">30797 13035 0,'-17'0'15,"34"0"-15,-87-35 16,52 17 0,18 1-1,71-1 1,-1 0-1,-52 18-15</inkml:trace>
  <inkml:trace contextRef="#ctx0" brushRef="#br0" timeOffset="-160136.204">31115 12982 0,'0'0'0,"0"18"31,18-18-15,-1-18-1,19 1 1,-19-19 0,-17 1-1,-17 35 1,-1 0-16,-53 18 15,1 35 1,35 35 0,17 18-1,53-18 1,36-35 15,17-36-31</inkml:trace>
  <inkml:trace contextRef="#ctx0" brushRef="#br0" timeOffset="-159786.687">31644 12912 0,'0'-18'0,"0"0"16,0-35-1,0 195-15,0-195 0,-17-36 16,17 107-1,-36 0 1,19 52 0,-1-34-16,-17 87 15,35 71 1,0 0 0,0-35-1,0-53 1,0-36 15,0-52-15,0-53 15,0-54-15</inkml:trace>
  <inkml:trace contextRef="#ctx0" brushRef="#br0" timeOffset="-159521.946">31679 12929 0,'18'-17'15,"-36"34"-15,71-87 0,0 52 16,0 36 0,18 17-1,-36 0-15,-17 36 31,-18 17-15,-53-17 0,-18-18-1,-17-36 1,17-17 0,54 0-16</inkml:trace>
  <inkml:trace contextRef="#ctx0" brushRef="#br0" timeOffset="-159122.865">32226 12929 0,'0'0'0,"-17"0"16,-1 0 0,-17 0-1,-1 18 1,19-18-16,-36 70 16,53 19-1,0-19 1,53 1-1,17-36 1,-17-88 0,-35-35-1,-18 17 1,0 1 0,-18 17-1</inkml:trace>
  <inkml:trace contextRef="#ctx0" brushRef="#br0" timeOffset="-158608.443">32738 12965 0,'17'-18'0,"-34"36"0,34-54 15,-34 1 1,-36 17 0,-35 1-1,17 17 1,18 35 0,0 36-1,36-1 1,17 18-1,0-52 1,35-19 0,-17-34 15,17-1-15,-35-17-1,0-1 1,0 19-1,17 17 79,1 0-94,-18-18 16,18 18-16</inkml:trace>
  <inkml:trace contextRef="#ctx0" brushRef="#br0" timeOffset="-157958.007">32738 12965 0,'0'0'0,"17"-18"16,1 0-1,-18 1 1,-18-1 0,-52 0-1,-1 18 1,-17 0-1,18 36 1,17 34 0,53-17 15,0 53-15,88-18-1,-18-70 1,19-36-1,-19-35 1,-17-53 0,-18-35-1,1-35 1,-36 0 0,0-1-1,0 71 1,0 89-1,17 52 1,-17 0-16,18 71 31,0 35-15,-18 0 0,-36 0-1,19-35 1,-54 71-1,36-72 1,17-87-16</inkml:trace>
  <inkml:trace contextRef="#ctx0" brushRef="#br0" timeOffset="-157209.68">32332 12982 0,'18'0'16,"-18"-17"15,0 34 31,0 1-46,0-1-16,0 19 16,-18 34-1,18-17 17,0 18-17,0-54-15,35 19 16,1-1-1,17-17 1,-53-36-16</inkml:trace>
  <inkml:trace contextRef="#ctx0" brushRef="#br0" timeOffset="-156160.863">32279 12965 0,'18'0'0,"-18"-18"31,0 0-15,0 1 15,-18 17-15,18-18-16,-17 18 15,-1 0 1,-17 0 0,-1 18-1,1 17 1,17 18 0,1 0 15,17 0-16,-18-36-15,18 54 16,0-18 0,18-18-1,17-35 1,0 0 0,1-18-1,-1-52 1,0-1-1,0 18 1,-17 18 0,-18 17-1,0 36 1,-35 35 15,17 18-15,18 17-1,0 0 1,35-17 0,36-36-1,0-18 1,-1-52 0</inkml:trace>
  <inkml:trace contextRef="#ctx0" brushRef="#br0" timeOffset="-147307.764">21960 14834 0,'0'-17'31,"0"-1"-15,-17 18 62,17 18-63,0-1 1,0 1-16,-18 17 16,0 53-1,18-52-15,0 34 16,-35 1-1,-18-1 1,18-70 0,17 0-1</inkml:trace>
  <inkml:trace contextRef="#ctx0" brushRef="#br0" timeOffset="-147125.693">21590 14905 0,'-18'0'0,"-17"-35"16,0 17 0,176 124-16,-265-247 15,195 229-15,-89-194 16,71 106-16,71-18 16,158 1-1,-211 17-15</inkml:trace>
  <inkml:trace contextRef="#ctx0" brushRef="#br0" timeOffset="-146725.955">22613 14834 0,'-18'0'31,"-17"0"-15,-35 36-1,-1 16 1,18 19 0,53 0-1,53-36 1,35-17 0,-17-36-1,-36-53 1,-17-17-1,-18 70-15,0-34 16,-18 34 0,18 53-1,0 0 17,18 18-17,17 0 1,53-17-1,-35-36 1</inkml:trace>
  <inkml:trace contextRef="#ctx0" brushRef="#br0" timeOffset="-146425.836">23072 14834 0,'0'-35'0,"0"17"15,-36-17 1,54 176-16,-89-282 15,160 229-15,-195-141 16,106 106 0,35 0-1,0 18 1,-17-1 15,0-17-15,-54 0-1,-34-35 1,-1-18 0,18 0-1,53-18-15</inkml:trace>
  <inkml:trace contextRef="#ctx0" brushRef="#br0" timeOffset="-146143.57">23460 14552 0,'0'0'0,"0"-70"16,0 52-1,0 71 17,0 53-1,0 17-16,0 1 1,0-107-16,17 71 16,-17-52-1,18-1 1,17-35 0,-17-35-16</inkml:trace>
  <inkml:trace contextRef="#ctx0" brushRef="#br0" timeOffset="-145843.892">23795 14728 0,'0'-17'0,"17"-36"16,-17 18-1,-17 140-15,17-210 32,-35 105-17,-18 53 1,-18-1-1,18 19 1,36 0 0,17-19-1,35 1 1,18-17 0,-36-36-16,72 17 15,-19-17 1,-17-17-1,35-19 1</inkml:trace>
  <inkml:trace contextRef="#ctx0" brushRef="#br0" timeOffset="-145191.934">25488 14817 0,'0'0'0,"0"17"16,0 19-1,-53-36 1,-70-18 0,-36-35-1,18-18 1,17-34 0,89 34 15,53-35-16,52 89 1,19 34 0,-19 36-1,-52 35 1,-71 1 0,-18 16-1,-17-16 1,53-19-1,35-17 1,35-35 0,71-36-1,17-17 1,19-53 0,-37-1 15,-34 36-16,-53 36 1,-18-1 15,17 18-31</inkml:trace>
  <inkml:trace contextRef="#ctx0" brushRef="#br0" timeOffset="-144511.884">26688 14429 0,'0'0'0,"0"-36"15,-18 19 1,0 17-16,1-36 16,-54 1 15,-17 35-16,0 0 1,17 35 0,54 18-1,17 36 1,70 52 0,1-53-1,-54-35 1,-34-18-1,-36 0 1,-53-35 0,35 0-1,1 0 1,70-35 0,17 0-1</inkml:trace>
  <inkml:trace contextRef="#ctx0" brushRef="#br0" timeOffset="-144212.805">26741 14499 0,'0'-17'16,"0"34"-16,-18-17 16,0 18-1,-35 70 1,53-70-16,0 52 15,36 1 1,34-36 0,-17-35-1,0-53 1,-35-17 0,-18-36-1,-71 35 1,-52 54 15,52 17-15</inkml:trace>
  <inkml:trace contextRef="#ctx0" brushRef="#br0" timeOffset="-143896.682">27182 14235 0,'0'0'0,"17"-36"0,-17-34 16,0 52-1,-17 0 1,-19 36 0,36 53-1,0 52 1,0 36 15,0-71-15,-17 71-1,17-71 1,0-70 0,35-18-1</inkml:trace>
  <inkml:trace contextRef="#ctx0" brushRef="#br0" timeOffset="-143264.157">27464 14605 0,'-18'-18'0,"0"18"47,18-17 62,-17 17-78,-1 17 32,18 1-63,-17-18 0,17 35 16,0-17-16,-18 0 15,0 17 1,18-53 31,0-17-32,0-53 1,18-36 0,35 18-1,0 53 1,17 89-1,-17 70 1,-18-53-16,-17 17 16,0 36-1,-18-36 1,-36-52 0,1-18-1</inkml:trace>
  <inkml:trace contextRef="#ctx0" brushRef="#br0" timeOffset="-142016.785">28152 14482 0,'0'0'0,"-18"17"0,-17-17 15,17 0 1,53 0 31,-17 0-31,70 0-1,-35 0-15,88-17 16,-35-1-1,-71 18 1,-17-18 0,-18 1-1,0-1 17,0 0-17</inkml:trace>
  <inkml:trace contextRef="#ctx0" brushRef="#br0" timeOffset="-141135.339">28892 14323 0,'0'-18'0,"0"0"15,0 1-15,18-18 16,17 17-1,1 18 1,-1 18 0,-17 87 15,-18-16-15,-18-54-16,0 35 15,-17-17 1,35-35-1,18-71 17,-1 18-32,36-89 15,-17 36 1,-1 18 0,-18 34-1,-17 54 1,-17 88-1,17-53 1,0 53 0,17-1-1,19-52 1,-1-17 15,18-72-31</inkml:trace>
  <inkml:trace contextRef="#ctx0" brushRef="#br0" timeOffset="-140818.137">29686 14252 0,'0'-17'16,"0"-19"0,0 19-1,-17 140-15,34-229 16,-17 159-16,0-88 15,-17 123 1,-1 36 0,18-71-1,0 52-15,0 36 16,0 36 15,-18-107-15,18-52-1,0 0 1,0-54 0,0-34-1</inkml:trace>
  <inkml:trace contextRef="#ctx0" brushRef="#br0" timeOffset="-140585.405">29774 14111 0,'36'-18'16,"-89"54"-16,70-54 0,72-17 16,-72 35-16,19 53 15,-36 35 1,0 18 15,-36-53-15,-17 17-1,-35-17 1,88-70 0</inkml:trace>
  <inkml:trace contextRef="#ctx0" brushRef="#br0" timeOffset="-140170.496">30251 14146 0,'17'-17'15,"-34"34"-15,34-70 16,-52 36 0,-36 52-1,-17 18 1,35 0 0,36 17 15,70-17-16,35-53 1,-18-17 0,-17-54-1,-35 1 1,-18 34 0,0 54-1,-18 17 1,1 36-1,17 35 1,17-53 0,36-18-1,-35-35 1</inkml:trace>
  <inkml:trace contextRef="#ctx0" brushRef="#br0" timeOffset="-139869.778">30674 13899 0,'0'0'0,"0"-17"15,0-1-15,0-17 16,-18 53 15,1-1-31,-1 18 16,-17 71-1,17-35 1,1 17 0,17 35-1,0-34 1,35-19 0,0-52 15,0-36-31</inkml:trace>
  <inkml:trace contextRef="#ctx0" brushRef="#br0" timeOffset="-139669.906">30568 14058 0,'-17'0'0,"34"0"0,-70-17 15,36 17 1,52 0-1,35 0 1,19 0 0,-1-18-1,-53 18-15</inkml:trace>
  <inkml:trace contextRef="#ctx0" brushRef="#br0" timeOffset="-139304.841">30903 13935 0,'0'-71'62,"-70"159"-46,52-17-1,0 35 1,1-36 0,140-334-16,-246 616 15,123-299 1,0-35-16,35-53 31,-17 17-31,17-35 16,36-17-1,17-1 1,18 71 0,-53 53-1,-36 70 16,-34-17-15,-36 0 0,-36-53-1,54-35-15</inkml:trace>
  <inkml:trace contextRef="#ctx0" brushRef="#br0" timeOffset="-138006.954">20055 13035 0,'0'0'0,"-17"0"0,-1-18 15,18 1 1,-18 34 31,18 19-32,0-19-15,0 72 16,0 34 0,36 18-1,17 36 1,0-19-1,17 36 1,-17-70 0,53 176-1,-53-71 1,-53-35 0,0-35-1,-35-36 1,-1-52 15,36-54-15,0-34 15,71-71-15,17-54-1,-53 72-15,1-18 0</inkml:trace>
  <inkml:trace contextRef="#ctx0" brushRef="#br0" timeOffset="-134344.487">20002 13106 0,'0'0'0,"0"-18"16,0 0-1,53 18 1,141-17 0,71-1-1,53 18 1,34-18-1,54 1 1,-265 17-16,141-18 31,71 1-15,-53-19 0,0 1-1,106 17 1,34 1-1,-16-1 1,-160 0 0,19 1-1,69-1 1,-87 18 0,88 0-1,70-35 1,-141 17-1,-35-17 1,-35 0 15,0-1-15,-18 19 0,17-1-1,-17 1 1,18 17-1,-18-18 1,0-17 0,18 17-1,52 18 1,-70-18 0,-35 1-1,17 17 1,54 0-1,-1-18 1,-35 0 15,0 1-15,-17-1 0,-19 0-1,1 1 1,0-18-1,-18 17 1,18-17 0,-1-1-1,-17 19 1,18-19 0,0 19-1,35-18 1,-106 17-1,18-17 1,-18-1 15,-17 1-15,52 17 0,54 18-1,17 0 1,70-35-1,-140 18 1,-1-19 0,1 1-1,-1 17 1,-52 1 0,-18-1-1,-36 18 1,1 0-1,0 0 1,-18 18 47,0-1-48,0 1 1,0 17-1,0 1 1,0-19 0,0 36-1,-18 0 1,0 0 0,1 17-1,-19-17 1,1 18-1,17-1 1,1-34-16,-18 34 16,-1 1 15,-17-1-15,18 1-1,17 0 1,-17 34-1,0-16 1,17-19 0,-35 54-1,0 17 1,0-18 0,1 36-1,16-71 1,-17 71-1,18-36 1,35 18 0,-18 18 15,-17 0-15,0 0-1,0-1 1,35-16-1,0-19 1,-18-35 0,-17-35-1,17-18 1,18-17 0,-18-18-1,1 18 1,-36-18-1,-18 0 1,-70 17 0,18-17-1,17 18 17,-71-18-17,-34 0 1,-18 0-1,17 18 1,-17-1 0,17 1-1,0 0 1,1-1 0,-36 1-1,35-1 1,53-17-1,-158 18 1,52-18 0,1 0-1,-1 0 1,36 0 15,105 0-15,-140 18-1,52-18 1,0 0 0,18 0-1,71 0 1,-107 0 0,36 17-1,0-17 1,-35 0-1,17 18 1,18-18 0,71 18-1,-71-18 1,53 0 15,17 0-15,-52 17-1,0 1 1,-36 0 0,18-1-1,53-17 1,17 18 0,1-18-1,-1 17 1,-34 1-1,-1 0 1,0-18 0,18 17-1,-18-17 1,-35-17 15,-70-19-15,-54-16-1,177 16 1,-18 36 0,-17-17-1,-71-1 1,0 18 0,71 0-1,52 0 1,54 0-1,-54 0 1,-17 0 0,53 0-1,-18 0 1,53 0 0,0 0-1,-53 18 16,0-18-15,1 0 0,52 17-1,35-17 1,0 0 0,1 0-1,-1 0 1,0 0-1,1 0 1,17-17 0,-18-1-1,18 0 1,-17 18 0,17-35 15,0 17-16,17 1 1,1-36 0,-18 18-1,0-1 1,0-17 0,-18 18-1,1 0 1,17-18-1,35 0 1</inkml:trace>
  <inkml:trace contextRef="#ctx0" brushRef="#br0" timeOffset="-132514.363">26300 12577 0,'-18'0'78,"0"0"-63,18 17 1,-17 1-16,17 17 16,0 18-1,0-18 1,53 1-1,17-19 17,-17-17-17,-18 0-15,54-35 16,-1-36 0,0-52-1,18-54 1,35-34-1,0 17 1,0 70 0,-88 107-1,0 17 1,-18 17 0,-35 1-1</inkml:trace>
  <inkml:trace contextRef="#ctx0" brushRef="#br0" timeOffset="-120001.908">25788 15205 0,'0'-18'15,"0"0"95,-18 18 30,18 18-124,-17-18-16,17 18 0,0-1 15,-18 1-15,18 53 16,-35 52 0,35 18-1,-18-17 1,1-54 15,17 36-15,-18-35-1,18-1 1,0-52 0,-18-18 15,18-18-15,0-17-1,0 17-15,18-17 16</inkml:trace>
  <inkml:trace contextRef="#ctx0" brushRef="#br0" timeOffset="-119586.351">25365 15840 0,'17'0'31,"1"0"-16,0 0-15,17 0 16,18 35 0,-36-17-16,36 35 15,-17 17 1,-19-17 0,1-35 15,0-1-16,17-17 1,-18-35-16</inkml:trace>
  <inkml:trace contextRef="#ctx0" brushRef="#br0" timeOffset="-119385.957">25982 15840 0,'0'-18'0,"18"-17"31,-36 88-16,18-106-15,-35 70 16,-36 54 0,1 17-1,-19 0 1,19-35 0,52-53-1</inkml:trace>
  <inkml:trace contextRef="#ctx0" brushRef="#br0" timeOffset="10759.136">23936 5539 0,'18'0'62,"-18"17"-46,17 1-1,1 17 1,-18-17 0,18 17-1,-18 0 1,0-17-16,0 17 16,17 36-1,-17-18 1,0 17-1,0 18 17,0-17-32,0 0 31,-17 17-15,-1-18-1,-17 19 1,-36 16-1,36-16 1,-1-19 0,1 1-1,18-1 1,17 1 0,-18-1-1,18 1 1,-18-1-1,1 19 1,17-1 0,-18 18 15,18-18-15,0-18-1,0 1 1,0 35-1,18-36 1,-18 1 0,17-1-1,1-17 1,0 18 0,-18 0-1,17-19 1,-17 37-1,18-19 1,-18 18 15,0-17-15,17-1 0,-17 1-1,0 0 1,0-18-1,0 17 1,0-17 0,18 0-1,0 0 1,-1 17 0,-17-17-1,0-17 1,0 16-1,0-16 1,0-1 0,0 0-1,0 18 17,-17 0-17,17-18 1,0 18-1,-18 0 1,18 35 0,0-35-1,-18 18 1,18-1 0,-17 1-1,-1 0 1,18-1-1,0 36 1,0-35 0,0-19 15,0 19-15,0-18-1,18 17 1,-1-34-1,1 34 1,0 1 0,-18-36-1,35 18 1,-35-35 0,18-1-1,-18-34 95,0-1-110,0 0 15,0-17 1,0-18-16</inkml:trace>
  <inkml:trace contextRef="#ctx0" brushRef="#br0" timeOffset="12005.616">24677 6262 0,'0'0'0,"-18"0"16,1 17-1,17 1 1,-18 17-16,0-17 0,18 53 16,-17 17-1,17-35 1,0-18 15,0-70 0,0 17-31,-18-70 16,18-18 0,18-53-1,17 18 1,35 53 0,36 70-1,0 71 1,-18 35-1,-35 18 1,-35 18 0,-18-18-1,0-18 1,-18-18 0,-17-52 15</inkml:trace>
  <inkml:trace contextRef="#ctx0" brushRef="#br0" timeOffset="12188.129">24712 6473 0,'-35'0'16,"-36"0"-1,265 0-15,-405-17 16,334 34-16,-211-52 15,106 35-15,52-17 16,106-19 0,-140 36-1</inkml:trace>
  <inkml:trace contextRef="#ctx0" brushRef="#br0" timeOffset="12620.32">25294 5962 0,'0'0'0,"0"-18"16,0 36 15,0 17-15,0-17-16,0 52 16,0 72 15,0-37-16,0-16 1,0-1 0,18-35-1,17-18 1,71-35 0,-36-35-1,-17-18 1</inkml:trace>
  <inkml:trace contextRef="#ctx0" brushRef="#br0" timeOffset="12803.772">25294 6262 0,'0'0'0,"-35"0"16,-18 0-16,18 0 15,52 0 1,72-18 15,16-35-15,-34 18-16</inkml:trace>
  <inkml:trace contextRef="#ctx0" brushRef="#br0" timeOffset="13119.976">25665 5874 0,'0'0'0,"0"-18"16,0 36 15,0 17-15,0 53 0,0-53-1,0 36-15,0 88 31,0-53-15,0-18 0,0-18-1,35-34 1,18-36 0,0-36-1,-36 1-15</inkml:trace>
  <inkml:trace contextRef="#ctx0" brushRef="#br0" timeOffset="13286.396">25629 6262 0,'-53'-18'32,"71"18"-17,53 18-15,-107-18 16,36-35-16,88-1 15,-35 19 1</inkml:trace>
  <inkml:trace contextRef="#ctx0" brushRef="#br0" timeOffset="13602.168">25876 6138 0,'0'0'31,"0"18"-31,36 17 16,16 53 0,-52-17-1,0 0 1,0-19 0,0-34-1,0-53 16,0-36 1,18-35-17,17 18 1,1 35 0,-19 18-16</inkml:trace>
  <inkml:trace contextRef="#ctx0" brushRef="#br0" timeOffset="13768.227">26211 6156 0,'0'18'15,"0"17"-15,0-106 0,0 195 16,0-230-16,0 265 16,0-106-1,18-18 1</inkml:trace>
  <inkml:trace contextRef="#ctx0" brushRef="#br0" timeOffset="13934.995">26176 5821 0,'0'0'0,"-18"-35"16,1-1-1,-1 36 1</inkml:trace>
  <inkml:trace contextRef="#ctx0" brushRef="#br0" timeOffset="14467.822">26494 5697 0,'0'0'0,"-18"-17"16,0 34 15,18 1-15,0 0-16,0 70 15,18 53 1,0 0 0,-18-17-1,0-19 1,17-52 0,-17-70 15,0-72-16,18-34 1,35 17 15,35 88-15,-53 18-16,36 36 16,-54-19-16,72 72 15,-36-1 1,-53-18-1,-71-17 1,0-17 0,-17-19-1,35-17 1,53-17 0</inkml:trace>
  <inkml:trace contextRef="#ctx0" brushRef="#br0" timeOffset="14919.136">27023 6032 0,'0'-17'16,"-18"17"-1,0 53 1,18 0-1,0 35 1,18-35 0,0-36-16,52 36 15,-17-53 1,18-17 0,-36-54-1,0-52 1,-17 17-1,-18 88 1,-35 89 31,17 17-31,18 35-1,0-87-15,18 52 16,17-35-1,-17-18 1,17-70 0</inkml:trace>
  <inkml:trace contextRef="#ctx0" brushRef="#br0" timeOffset="15250.397">27570 5750 0,'0'0'0,"0"-17"16,0-19-16,-18 19 31,18 34-15,0 36 0,0 18-1,18 52 1,-18 18-1,-18-17 1,18-18 0,0-18-1,35-53 1,36-35 0,17-53-1,-35-17 1</inkml:trace>
  <inkml:trace contextRef="#ctx0" brushRef="#br0" timeOffset="15416.322">27605 5997 0,'-35'0'16,"123"18"15,-141-36-31,18 18 0,70 0 15,53-17 1,-35-1 0</inkml:trace>
  <inkml:trace contextRef="#ctx0" brushRef="#br0" timeOffset="15766.257">27905 6121 0,'0'0'16,"17"-18"15,36-17-31,0-18 32,18-18-17,-54 18 1,-17 36-1,-53 17 1,-17 53 0,17 35-1,35 0 1,18-53-16,18 54 16,53-37-1,17-34 1,-35-36-1</inkml:trace>
  <inkml:trace contextRef="#ctx0" brushRef="#br0" timeOffset="16031.331">28522 5927 0,'18'-71'16,"-18"36"-1,-18 35 1,-17 0-1,70 106-15,-70-195 0,17 125 16,18 70 0,0-1-1,0-16 1,-17-19 0,-19 1-1,-52-54 1,-18-17-1,53 0 1</inkml:trace>
  <inkml:trace contextRef="#ctx0" brushRef="#br0" timeOffset="16613.744">29404 5927 0,'18'0'0,"-36"0"0,36-36 15,-18 19 1,-18-19 0,-17 19-1,-71 17 17,53 0-32,35 17 15,-52 36 1,70 36-1,35 16 1,53-16 0,-17-54-1,-36-53 1,-17-35 0,-18-53-1,0 36 1,0 52-1,-18 36 1,18 52 0,18 1-1,35 17 1,17-35 15,-17-35-31</inkml:trace>
  <inkml:trace contextRef="#ctx0" brushRef="#br0" timeOffset="16913.261">29757 5962 0,'0'-35'16,"17"35"0,-52 105-16,88-157 15,-88 34-15,105 124 16,-70-18-1,0-35 1,0-35 0,0-36-1,0-35 1,18-53 0,0 53-1,17-53 1,18 53-1,17 1 1,-17 34-16</inkml:trace>
  <inkml:trace contextRef="#ctx0" brushRef="#br0" timeOffset="17230.33">30145 5944 0,'0'-17'15,"0"34"-15,53-17 16,-18-35 0,-17 17-16,35-35 15,-36 18 1,-17 0 15,-35 17-15,-53 71-1,17 35 1,36 18 0,70 35-1,71-70 1,35-36 0,-53-35-1</inkml:trace>
  <inkml:trace contextRef="#ctx0" brushRef="#br0" timeOffset="18247.509">25277 7567 0,'0'0'0,"0"18"0,0-1 15,0 19 1,0 17-1,-18-18 1,18-18-16,0 1 16,-18-18 15,18-53-15,0-53-1,36-35 16,34 35-15,1 89 0,17 70-1,-18 53 1,-17-18 0,-35-35-1,-18-18 1,0-53-1,0-35 1,0-52 0,18-19-1,34 53 1,37 71 0,17 53-1,-54 53 16,-34-18-15,-18 1 0,0-36-1,-35-18 1,17-35-16,18-18 31,0-17-15</inkml:trace>
  <inkml:trace contextRef="#ctx0" brushRef="#br0" timeOffset="18678.984">26247 7479 0,'0'-18'0,"0"36"0,17-89 15,1 18 1,-18 36-1,-18-1 17,1 18-32,-36 0 15,-18 35 1,18 36 0,18 17-1,35-17 1,53-18-1,17-36 1,-17-52 0,-35-18-1,-18-35 1,0 35 0,0 88 15,0-17-31,0 35 31,53 17-15,17-34-1</inkml:trace>
  <inkml:trace contextRef="#ctx0" brushRef="#br0" timeOffset="19011.261">26511 7708 0,'0'-17'31,"0"34"-31,0-70 16,18-17-1,-18 34-15,18-52 16,34-35 0,19 70-1,35 53 1,-18 70-1,-17 19 17,-54 34-17,-17-52 1,-35-18 0,17-36-1,1-17 1,34 0-16</inkml:trace>
  <inkml:trace contextRef="#ctx0" brushRef="#br0" timeOffset="19609.216">27464 7408 0,'0'0'0,"0"-17"0,0-19 32,-18 1-17,0 0 1,-52 17 0,-1 18-1,1 53 1,52-18-16,-17 54 15,53 16 1,52-16 0,-17-54-1,18-53 1,-36-17 0,18-106-1,-18-36 1,0 1-1,-17 70 17,-18 53-17,0 36 1,0 52 0,0 18-1,0 70 1,0 1-1,0-1 1,0 1 0,0-18-1,18-71 1,-1-35 0,1-18-1</inkml:trace>
  <inkml:trace contextRef="#ctx0" brushRef="#br0" timeOffset="20042.2">28028 7267 0,'0'-17'16,"-17"-54"0,17 283-16,-36-459 15,89 370-15,-123-246 0,34 123 16,-52 35-1,18 36 1,34 34 0,36-16-1,71-19 1,-18-52 0,53-1-1,-18-105 1,-35-18-1,-36 18 1,-17 35 0,-17 53 15,-19 71-15,36 17-1,0 0 1,36-17-1,-1-36 1,18-35 0</inkml:trace>
  <inkml:trace contextRef="#ctx0" brushRef="#br0" timeOffset="20410.167">28557 6914 0,'0'-17'0,"0"34"0,0-52 15,-17 18 1,17 34 15,0 1-15,0 52-1,0-34-15,0 34 16,-18 54 0,0-1-1,1-17 1,17-18 0,17-17-1,36-54 1,18-17-1,-1-35 1</inkml:trace>
  <inkml:trace contextRef="#ctx0" brushRef="#br0" timeOffset="20607.967">28540 7214 0,'-36'0'16,"72"0"-16,-19-17 31,1 17-31,35 0 16,70-53 0,-105 53-1</inkml:trace>
  <inkml:trace contextRef="#ctx0" brushRef="#br0" timeOffset="20924.492">28945 7038 0,'-35'0'15,"0"18"1,-18 17 0,0 35-1,229-193-15,-370 352 16,194-141-1,36-17 1,17-36 0,17-52-1,-35-36 1,1-53 0,-19-18-1,-34 36 1,-36 53-1,35 35-15,-35 0 16,36 35 0</inkml:trace>
  <inkml:trace contextRef="#ctx0" brushRef="#br0" timeOffset="21306.59">29228 7250 0,'0'-53'31,"17"53"-31,-17-18 0,18 18 16,0 18 0,-18 17-1,0 71 1,0-36-1,-18 1 1,0-36 0,18-70 15,0-18 0,36-53-15,16-17-1,37 34 1,-19 37 0,-35 34-16</inkml:trace>
  <inkml:trace contextRef="#ctx0" brushRef="#br0" timeOffset="21889.973">29704 7126 0,'-35'53'16,"70"-124"-16,-70 160 0,17-54 16,71-141-16,-106 265 15,88-106 1,18-36 0,18-17 15,-1-53-16,1-17 1,-54 35-16,54-71 16,-36 35-1,-17 36 1,-53 35 15,17 0-31,-17 35 16,-36 71-1,36 53 1,-18 0 0,35 35-1,-17 17 1,0-34 15,-36-36-15,-17-35-1,0-89 1,-18-52 0,18-36-1,53-52 1,158-71 0,142 18-1,34 34 1,-210 90-1</inkml:trace>
  <inkml:trace contextRef="#ctx0" brushRef="#br0" timeOffset="27880.717">24871 4516 0,'0'0'15,"0"-18"-15,-18-17 16,18 17 0,-17 18-1,-1 18 17,18 35-17,0 35 1,-18-18-1,18-34-15,-35 69 16,17 1 0,1-35-1,17-36 1,0-53 15,35-123 0</inkml:trace>
  <inkml:trace contextRef="#ctx0" brushRef="#br0" timeOffset="28397.965">24836 4374 0,'0'-17'0,"17"-1"16,54-17-1,52 17 1,18 18 0,-52 18-1,-37 52 1,-87 1 0,-53-18 15,-18 0-16,36-18 1,70-17 0,17-18-1,71 0 1,18 17 0,0 19-1,-18 34 1,-35 1-1,-70 35 1,-54-53 0,-35-36-1,-35-17 1,18 0 0,52-17 15,36-1-16,88 0 1</inkml:trace>
  <inkml:trace contextRef="#ctx0" brushRef="#br0" timeOffset="29294.305">24871 4392 0,'0'0'0,"-18"0"78,18 18-78,-35 35 15,17 35 1,1-18 0,-1 36-1,18 0 1,-18 18-1,18-36 17,-17-18-17,-1-34 1,18-19 0,0-34 15,0-19-16,18-52 1,52-53 0</inkml:trace>
  <inkml:trace contextRef="#ctx0" brushRef="#br0" timeOffset="29810.417">24959 4392 0,'0'0'0,"0"-18"31,18 1-15,17-1-1,-17 18 1,-1 0-16,18 0 16,54 18-1,-54 17 1,18 18 0,-18 18-1,-17 17 1,-18 53-1,-35-35 17,-18-18-17,-36 0 1,1-35 0,0-18-1,-35-35 1,17 0-1,35 0 1,54-53 0,17 36-16</inkml:trace>
  <inkml:trace contextRef="#ctx0" brushRef="#br0" timeOffset="30260.276">25665 4639 0,'0'0'0,"17"0"16,18 0-1,18 18 1,-35 17 0,-18 71-1,0-36 1,-35 1 0,-1-18-1,36-36 1,0-105 31,36 18-47,-36 34 15,53-69 1,0 34 0,0 36-1,-18 17 1</inkml:trace>
  <inkml:trace contextRef="#ctx0" brushRef="#br0" timeOffset="30725.792">26123 4586 0,'0'-18'0,"0"36"0,-17-36 47,-1 18-47,-53 36 31,18 34-15,53-52-16,-17 52 15,17-17 1,35 0-1,18-35 1,0-53 0,-35-54-1,-1 19 1,-17 17 0,0 71 15,0 17-16,0 35 1,18 1 0,-1-53-1,19 35 1,-1-36 0,0-17-16</inkml:trace>
  <inkml:trace contextRef="#ctx0" brushRef="#br0" timeOffset="31208.301">26405 4639 0,'-17'0'15,"-19"0"1,36 53 0,71-106-16,-89 53 0,-35 88 15,89-35 1,52-18-1,-35-35 1,0-35 15,-18-18-15,-17-17 0,-18 52-1,0 53 16,0 36-15,35-18 0,36-18-1,17-35 1,-35-35 0,-36 17-16,19-52 15,-36-19 1,-36 36-1,-52 18 17,0 35-32,35 0 31,88 0-31</inkml:trace>
  <inkml:trace contextRef="#ctx0" brushRef="#br0" timeOffset="31773.33">27234 4198 0,'0'0'0,"0"-18"0,0-17 15,-17 17 1,17 54 15,0 17-15,0 35-1,0 35 17,0-17-17,0-18 1,0-52-16,0-1 15,0 35 1,0-87 15,17-18-15,1-36 0,35 0-1,-35 54-15,52-18 16,1 52-1,-18 36 1,-18 0 0,-35 18 15,0-19-15,-71-16-1,1-36 1,17 0-1,35-18-15</inkml:trace>
  <inkml:trace contextRef="#ctx0" brushRef="#br0" timeOffset="32239.058">27887 4480 0,'0'0'0,"0"-35"16,-18 35-1,-34 0 17,-19 18-17,18 35 1,35-1-1,18 1 1,53 0 0,36-35-1,-1-18 1,-35-53 0,-36 18-1,-17-1 1,-17 36-1,-36 36 1,17 17 0,36 0-1,36-1 17,17-52-17,-36 0-15</inkml:trace>
  <inkml:trace contextRef="#ctx0" brushRef="#br0" timeOffset="32522.654">28469 4445 0,'0'-18'16,"-35"1"-1,70 105-15,-88-176 0,18 105 16,123 1-16,-247 0 15,124 17 1,17 53 0,18-70-16,0 52 31,53 1-31,18-36 31,0-35-15,17-35-1,-35 0-15</inkml:trace>
  <inkml:trace contextRef="#ctx0" brushRef="#br0" timeOffset="32838.883">28892 4163 0,'0'-53'16,"0"106"-1,0-89 17,-17 54-32,-1 53 15,-17 35 1,0 17 0,-1-17 15,19-36-16,17-34-15,-18-1 16,18-17 0,18-36 15,-1 0-31</inkml:trace>
  <inkml:trace contextRef="#ctx0" brushRef="#br0" timeOffset="33170.997">29016 4322 0,'0'17'16,"-35"1"15,17 17-15,-35 0-1,0 1 1,0 17 0,53-36-16,0 1 15,0 52 1,36-17 0,16-17-1,1-36 1,0 0-1,-17-18 1,-19 0 0</inkml:trace>
  <inkml:trace contextRef="#ctx0" brushRef="#br0" timeOffset="33488.884">29457 4498 0,'-18'0'16,"36"0"-16,-53 0 0,-1-18 15,19 18 1,34 0 15,107 0-15,-1 0-1,-52 0-15,141 0 16,-36-17 0,-70-1-1,-89 18 1,-105 0 0,-88 0-1</inkml:trace>
  <inkml:trace contextRef="#ctx0" brushRef="#br0" timeOffset="34252.433">24994 5292 0,'0'0'0,"0"17"47,18-17-47,88 0 15,88 0 1,-124 0-1,248 0 1,158 18 0,141-18-1,-176 0 1,212 0 0,-141-35-1,-124-18 1,-247 17-1,-18 1 1,-70 18 0,-18 17-1,-35-18 1,-17 18 15,-1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9:30:28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688 1129 0,'0'18'16,"-18"-18"-1,1 0-15,-1 0 16,18-18 46,0 0-62,0 1 16,0-19-16,35 1 16,1-18-1,16 53 17,-34 0-32,35 18 15,-18 35 1,-35 17-1,-53 36 1,-52 0 0,-37-36-1,37-17 1,34-53 0,71-35-1,18-18 1,17 18-1,18 35 1,-18 35 15,18 18-15,-18 18 0,18-18-1,-17-1 1,-1-52-1,-18-17 1</inkml:trace>
  <inkml:trace contextRef="#ctx0" brushRef="#br0" timeOffset="382.428">1023 670 0,'0'0'16,"0"-17"0,0-1-1,-18 18-15,18 18 31,36-1-15,17 36 0,35 18-1,-18-1 1,-52-34-16,35 34 16,0 1-1,-18-36 1,0-35-1</inkml:trace>
  <inkml:trace contextRef="#ctx0" brushRef="#br0" timeOffset="665.489">1482 1058 0,'17'-17'0,"19"-19"15,-89 89-15,123-123 32,-70 87-1,-53 36-16,-17 36 1,34-37-16,-16 37 16,-90 140-1,19-88 1,-18 0 0,17-53-1,54-17 1,-1-36-1,54-35 1,-1 0 0,18-35-1</inkml:trace>
  <inkml:trace contextRef="#ctx0" brushRef="#br0" timeOffset="2845.705">2469 900 0,'0'0'0,"18"-18"15,-18 0 1,0 36 47,-18-18-63,1 18 0,-18 34 15,17-16-15,-17 17 31,-54 53-15,19-1 0,-1-34-1,36-18 1,35-36 0,0-69-1,0 16-15</inkml:trace>
  <inkml:trace contextRef="#ctx0" brushRef="#br0" timeOffset="3061.116">2222 1005 0,'36'-35'0,"-72"70"0,89-70 15,-35 53 17,17 52-17,1 1 1,17 17 15,-18 0-15,0-35-1,-17-53 1</inkml:trace>
  <inkml:trace contextRef="#ctx0" brushRef="#br0" timeOffset="3411.583">2787 1023 0,'0'0'0,"0"-18"0,18-17 15,-18 17 1,0 36 31,-18 17-32,18 54 1,-18-1 0,18-35-16,0 88 15,-35 0 1,35-18-1,-18-52 1,1-53 0,-1-36-1</inkml:trace>
  <inkml:trace contextRef="#ctx0" brushRef="#br0" timeOffset="3694.445">2752 1005 0,'0'0'0,"0"-70"16,53-18-1,-1 88 1,37 17 0,-1 54-1,-35 17 1,-53 18-1,-71-18 1,18-17 0,0-18-1,0-53 1</inkml:trace>
  <inkml:trace contextRef="#ctx0" brushRef="#br0" timeOffset="4161.729">3316 1005 0,'0'0'0,"0"-17"15,-53 17 16,0 17-15,0 19 0,0 34-1,18 1 1,35-54-16,35 19 16,71 17-1,-18-71 1,-17-53-1,-18-17 17,-53 35-17,0 36 1,-18 17 0,-17 53-1,17 35 1,18 0-1,0-17 1,36-19 0,-19-34-1</inkml:trace>
  <inkml:trace contextRef="#ctx0" brushRef="#br0" timeOffset="4510.058">3863 758 0,'0'-35'15,"0"18"-15,0-1 32,0 36-17,0 34 1,-18 37-1,18-72-15,-17 89 16,-19 0 0,36-35-1,-17 17 1,17 0 0,0-18-1,35-52 1,36-36 15,-1-34-31</inkml:trace>
  <inkml:trace contextRef="#ctx0" brushRef="#br0" timeOffset="4692.64">4057 1111 0,'0'0'0,"-18"-17"16,1-1-1,34 0 1,36 1 0,0-1-1,-35 18-15,17-35 16,-17 17-16</inkml:trace>
  <inkml:trace contextRef="#ctx0" brushRef="#br0" timeOffset="5141.324">4233 688 0,'0'0'15,"0"18"17,0-1-17,0 54 1,0 35-1,0-1 1,0-34 0,0-36-16,-17 71 15,17-35 1,0-36 0,0-70 15,0 17-31,35-53 15,36-52 1,-1 70 15,18 35-15,-35 71 0,-18 18-1,-17 17 1,-18-17-1,-35-18 1,-18-36-16</inkml:trace>
  <inkml:trace contextRef="#ctx0" brushRef="#br0" timeOffset="5409.421">3792 1094 0,'0'0'0,"-35"0"15,35-18 16,53 18-15,35-18 0,36-17-1</inkml:trace>
  <inkml:trace contextRef="#ctx0" brushRef="#br0" timeOffset="6557.046">5768 617 0,'0'0'0,"18"-17"0,-18-54 15,-18 36 1,18 17 0,-18 36-1,18 35 1,0 70-1,0 71 1,0-70 0,0-1 15,0-52-15,0-36-1,0-53 1,0-34-1,36-54 1,-1 17 0,35 19-1,1 88 1,-1 34 0,-17 19-1,-35 17 1,-36-35-1,-35 0 1,-35-53 0,0 0 15,88-53-31</inkml:trace>
  <inkml:trace contextRef="#ctx0" brushRef="#br0" timeOffset="7105.878">6279 829 0,'0'0'0,"-17"18"31,17 17-15,0 18-1,35 0 1,36-18-1,-36-17-15,53-18 16,0-36 0,-17-17-1,-36-17 17,-17 17-17,-18 18 1,-36 52-1,1 19 1,-18 87 0,53 36-1,0 17 1,18 18 0,-18-17-1,0-54 1,-53-52-1,0-71 1,0-36 0,18-52-1,35-71 17,35 1-32,71-36 31,0 70-16</inkml:trace>
  <inkml:trace contextRef="#ctx0" brushRef="#br0" timeOffset="7771.535">7549 635 0,'0'0'0,"0"-53"32,0 35-17,-17 36 17,17 0-32,0-1 15,-18 36 1,18-35-16,-17 88 15,-19 0 1,19-1 0,-1-16-1,18-1 1,18-35 0,35-36-1,17-34 1,18-36-1,-35-53 1,-35 71-16</inkml:trace>
  <inkml:trace contextRef="#ctx0" brushRef="#br0" timeOffset="7937.218">7444 882 0,'-18'0'0,"36"0"0,-71 0 16,35 0 15,53 0-15,-17 0-16,53 0 15,17-35 1,-53 35-16</inkml:trace>
  <inkml:trace contextRef="#ctx0" brushRef="#br0" timeOffset="8286.243">7814 882 0,'0'0'0,"0"18"0,18-18 16,17 0 0,0 0-1,-17 0 1,-1-18-1,19-17 1,-36 17 0,-18 18-1,-35 0 1,0 35 0,0 18-1,36 35 1,34-35-1,19 0 1,52-35 0,0-18-1</inkml:trace>
  <inkml:trace contextRef="#ctx0" brushRef="#br0" timeOffset="8536.932">8537 847 0,'0'0'0,"18"-36"32,-36 36-32,1 0 15,-36 0 1,0 53 0,-53 53-1,35-18 1,1 1-1,35-19 1,35-52 0</inkml:trace>
  <inkml:trace contextRef="#ctx0" brushRef="#br0" timeOffset="8736.891">8220 988 0,'0'0'0,"0"-36"0,0 19 15,0 34 17,17 36-17,1-35-15,35 53 16,0-1 0,-18-17-1,0-35 1,-17-36-1</inkml:trace>
  <inkml:trace contextRef="#ctx0" brushRef="#br0" timeOffset="9102.25">8872 582 0,'0'-18'0,"0"36"0,0-53 31,0 17-15,-17 36-1,17 17 1,0 53 0,-18-17-1,0 17 1,1 18-1,-1-18 1,18 0 0,18-35-1,17 0 1,18-53 0,-18-18-1,-17-34 1</inkml:trace>
  <inkml:trace contextRef="#ctx0" brushRef="#br0" timeOffset="9268.738">8802 882 0,'0'0'0,"-18"-18"16,-17 18-1,70-17 1,36 17-1,-1-18 1,-52 0-16,0 1 16</inkml:trace>
  <inkml:trace contextRef="#ctx0" brushRef="#br0" timeOffset="9600.707">9419 582 0,'-35'-18'31,"17"18"-15,-35 18-1,36-18-15,-19 53 16,-17 18-1,18 17 1,18 0 0,17 0-1,52-17 1,54-18 0,-35-53-1,-53 0 1</inkml:trace>
  <inkml:trace contextRef="#ctx0" brushRef="#br0" timeOffset="9833.703">9860 476 0,'0'0'0,"18"-17"16,-1-19-1,19 72 1,17 69 0,-53 72-1,-36-18 1,-105-36 0,0-70-1</inkml:trace>
  <inkml:trace contextRef="#ctx0" brushRef="#br0" timeOffset="11649.31">11271 723 0,'0'0'0,"0"18"0,-35-18 16,0 17 0,17-17-1,36 0 63,-1 0-78,1 0 0,158 0 16,18 0 15,53 0-15,18-17-1,-142 17 1,-70-18 0,-35 1-1,-36 17 48,18-18-48,-17 18-15,17-18 16,0 1 0</inkml:trace>
  <inkml:trace contextRef="#ctx0" brushRef="#br0" timeOffset="12080.324">12171 459 0,'0'0'0,"-18"0"16,1-18 0,-1 18-1,18 18 1,0-1 0,35 36-1,18 0 1,-35-35-16,52 17 15,18-17 1,-17-18 0,-18-18-1,-18 18 1,-35-18 0,-35 18 15,-36 71-16,-17-1 1,0 19 0,17-19-1,36-17 1,18-53-16,17 18 16</inkml:trace>
  <inkml:trace contextRef="#ctx0" brushRef="#br0" timeOffset="18470.134">2628 2293 0,'0'0'16,"0"-18"-1,0 1 1,-17 17 78,17 17-94,0 1 15,-36 17 1,1 54-1,-18-1 1,-35 53 0,0 18-1,52-124-15,-69 106 16,-1-18 0,18-34 15,17-36-16,53-18 1,36-35 15,0-35-15,70-18 0,18-53-1,-53 71-15</inkml:trace>
  <inkml:trace contextRef="#ctx0" brushRef="#br0" timeOffset="18970.071">2716 2452 0,'0'0'0,"0"-35"15,0 17-15,18-17 16,-18 52 62,0 1-78,-18 0 16,18-1-16,-35 54 15,0 35 1,-36 35 0,1 0-1,-18-18 1,70-70-16,-35 35 16,0-17-1,35-36 1,18 0 15,-17-35-15,34-17 31,1-1-47,0-17 15,35-18 1</inkml:trace>
  <inkml:trace contextRef="#ctx0" brushRef="#br0" timeOffset="19602.147">3140 2399 0,'0'0'0,"0"-18"16,0 36 46,0 0-46,-36 17 0,19 53-1,-18 18 1,-1 17 0,1-17-1,17 0 1,1-35-1,17-19 1,0-16 0,0-19-1,53-17 1,-36 0-16,54-35 16,17-18-1,-53 18 1</inkml:trace>
  <inkml:trace contextRef="#ctx0" brushRef="#br0" timeOffset="19801.803">3016 2857 0,'0'0'0,"-35"0"15,17 0 1,18-17-1,36-1 1,87 1 0,1-1-1,-54-17 1</inkml:trace>
  <inkml:trace contextRef="#ctx0" brushRef="#br0" timeOffset="20301.92">3757 2593 0,'0'0'0,"0"-18"16,-18 18 0,-17-17-1,-35 17 1,-19 53-1,19 17 1,-1 36 0,36-18-1,70-17 1,36-18 0,35-53-1,-53-36 1,0-34-1,-18-36 17,-18 35-17,-17 54 1,0 34 0,-17 36-1,-1 18 1,18-1-1,0 1 1,18-18 0,17-35-1,18-36 1</inkml:trace>
  <inkml:trace contextRef="#ctx0" brushRef="#br0" timeOffset="20917.225">4180 2628 0,'0'0'0,"0"-35"16,0 17-16,0-17 15,0 0 1,-35 52 15,-35 36-15,17 35-1,53 1 1,0-36 0,53-18-1,-1-35 1,-16-35 0,-19-1-16,1-17 15,-18-52 1,0 69-1,0 54 1,-35 35 15,-1 35-15,1 35 0,35 36-1,0 0 1,0-18-1,-35-17 1,-18-19 0,0-69-1,-17-36 1,-1-71 0,18 1-1,35-19 1,18 36-1,36-35 1,87-18 15,-70 71-31</inkml:trace>
  <inkml:trace contextRef="#ctx0" brushRef="#br0" timeOffset="21399.213">4551 2699 0,'0'0'0,"-18"35"47,18-17-47,-17-1 0,17 19 16,-18 34-1,0-17 1,1-53 31,-1-53-31,18-35-1,18-18 1,35 0-1,17 53 1,-35 53-16,54 53 16,-37 0-1,-16 53 1,-19 0 0,-17-36-1,-17-17 1,17-35-1,0-36 17</inkml:trace>
  <inkml:trace contextRef="#ctx0" brushRef="#br0" timeOffset="21830.75">5309 2575 0,'0'0'0,"18"-17"16,-18-19-1,-35 1 1,-18 35 0,-35 35-1,17 18 1,18 18-1,35-36-15,18 18 16,53 35 0,18-53-1,-1-35 17,-34-52-17,-1-37 1,-17 1-1,-18 71 1,0 34 0,0 54-1,0 17 1,17-18 0,1-17-1</inkml:trace>
  <inkml:trace contextRef="#ctx0" brushRef="#br0" timeOffset="22347.815">5574 2805 0,'0'0'0,"0"-36"16,0-34-1,0-1 1,35-17-1,-17 35 1,35 35 0,17 71-1,-34 36 1,-1-1 0,-35 0-1,0-53 1,0-17-1,0-53 17,0 17-32,0-70 15,35-18 17,18 35-17,0 54 1,0 70-1,-18 35 1,-35 18 0,0-18-1,-18-18 1,-17-17 0,0-53-1,17 0 1</inkml:trace>
  <inkml:trace contextRef="#ctx0" brushRef="#br0" timeOffset="22746.871">6315 2699 0,'0'0'0,"0"-18"15,17 18 1,1 0 0,-18-18-1,35 1 1,18-36 0,-53 35-16,18-35 15,-18 0 1,-18 36-1,-52 34 1,-1 72 0,18 16-1,18 19 1,53-36 15,34-35-15,37-35-1,-1-36-15</inkml:trace>
  <inkml:trace contextRef="#ctx0" brushRef="#br0" timeOffset="23911.312">7585 1993 0,'0'0'0,"-18"0"109,0 0-109,1 0 16,-18 0-16,-54 0 16,1 0-1,35 0 1,36 0 15,-1 0 0,18-17-15,-18 17 0,1 0 46,17 17-62,0 1 0,0-1 16,-18 36-1,0 0 1,1 0 0,-1 18-1,-17 17 1,17-70-1,18 105 1,-35 1 0,17 17-1,1-36 1,-1 37 0,18-89-1,18-18 1,35-35-1,35 0 1,18-18 0,-1-35-1</inkml:trace>
  <inkml:trace contextRef="#ctx0" brushRef="#br0" timeOffset="24743.83">7814 2222 0,'0'0'0,"18"0"0,-18-17 0,17-1 16,1 18-1,-36 0 32,1 35-31,17-17-16,-36 53 16,-17 17-1,18-35 1,0 53-1,0-18 1,35 0 0,0-53-1,17-17 1,71-18 0,18-35-1,0-18 1,-88-18-1</inkml:trace>
  <inkml:trace contextRef="#ctx0" brushRef="#br0" timeOffset="24942.664">7638 2434 0,'-18'0'0,"36"0"0,-54 0 15,-17-17 1,36-1-1,52 0 1,53 1 0,0 17-1,36-36 1,-71 36-16</inkml:trace>
  <inkml:trace contextRef="#ctx0" brushRef="#br0" timeOffset="25308.977">8184 2399 0,'0'18'16,"18"-18"0,35 0-1,18 0 1,-1-18-1,-17-17 1,-53-18 0,0 35-1,-53 18 1,35 0-16,-52 53 16,-1 18-1,36 17 1,35 35 15,18-88-15,70 36-1,0-71 1,-35 0-16</inkml:trace>
  <inkml:trace contextRef="#ctx0" brushRef="#br0" timeOffset="25559.081">8925 2311 0,'0'0'0,"0"-36"15,-17 36 1,-19 0 0,-17 53-1,18 0 1,18-17-16,-54 52 15,18 0 1,18-18 15,-1-52-15,19-18-16</inkml:trace>
  <inkml:trace contextRef="#ctx0" brushRef="#br0" timeOffset="25757.959">8608 2417 0,'0'-18'0,"0"36"0,0-54 0,0 19 32,0 34-32,0 1 15,17 52 1,19 19 0,34 16-1,-17-52 1,-18-35-1,-17-18 1</inkml:trace>
  <inkml:trace contextRef="#ctx0" brushRef="#br0" timeOffset="26109.884">9225 2117 0,'0'0'0,"0"-18"16,0-17 0,-18 35-1,1 0 1,-1 35 0,18 36-1,-17 17 1,-19 18-1,19-1 17,17-16-32,0-1 31,35-35-15,0-36-1,53-52 1,-35-18-1</inkml:trace>
  <inkml:trace contextRef="#ctx0" brushRef="#br0" timeOffset="26274.27">9155 2311 0,'0'0'15,"-18"0"-15,106 0 47,-70-18-47,35 0 16</inkml:trace>
  <inkml:trace contextRef="#ctx0" brushRef="#br0" timeOffset="26575.854">9631 2170 0,'0'0'0,"0"-18"16,-18 18-1,1 0 1,-19 18 0,-17 34-1,0 19 1,36 17-1,-1 18 1,18-71-16,35 71 16,18-53 15,0-35-15,0-36-1</inkml:trace>
  <inkml:trace contextRef="#ctx0" brushRef="#br0" timeOffset="26839.573">10125 2081 0,'0'0'16,"0"-17"-16,17-1 15,19 36 1,-36 52-1,0 36 1,-18 18 0,-35 17-1,-17-53 17,-19-18-17,72-70-15</inkml:trace>
  <inkml:trace contextRef="#ctx0" brushRef="#br0" timeOffset="27540.167">10742 2293 0,'0'0'0,"-18"18"15,36-18 63,0 0-78,17 0 16,18 0-16,0 0 16,-36 0-1</inkml:trace>
  <inkml:trace contextRef="#ctx0" brushRef="#br0" timeOffset="27705.132">10654 2522 0,'0'0'0,"0"36"32,35-36-17,53 0 1,36-18 0,-89 0-16</inkml:trace>
  <inkml:trace contextRef="#ctx0" brushRef="#br0" timeOffset="28071.711">11836 1905 0,'0'0'0,"0"-18"16,-18 18 15,0 18-31,1 0 15,-1 35 1,-17 17 0,17 1-1,1-1 1,17-35 0</inkml:trace>
  <inkml:trace contextRef="#ctx0" brushRef="#br0" timeOffset="28687.894">12400 2064 0,'0'0'0,"0"-18"0,0 0 32,-18 18-17,18-17-15,-17 17 47,17 35-31,-18 0-1,18-17-15,-35 53 16,0-19 0,17 37-1,-17 17 1,35-18 0,0 0 15,0-35-16,17-36 1,54-17 0,17-35-1,0-35 1,-70 52-16</inkml:trace>
  <inkml:trace contextRef="#ctx0" brushRef="#br0" timeOffset="28870.124">12224 2275 0,'0'0'0,"-36"0"15,19 0 1,52 0 15,0 0-31,54-17 31,-1-1-31</inkml:trace>
  <inkml:trace contextRef="#ctx0" brushRef="#br0" timeOffset="29337.755">12771 2099 0,'0'0'0,"-18"0"31,18-18-15,0 36 15,0 0-31,18-1 16,17 54-1,-18-1 1,19 19 0,-19-19-1,19-17 1,-19-35 0,19-36-1</inkml:trace>
  <inkml:trace contextRef="#ctx0" brushRef="#br0" timeOffset="29652.291">13212 2064 0,'0'0'0,"0"-18"31,-18 36 0,0-1-31,18 1 16,-53 35 0,0 35-1,36-53-15,-36 54 16,0-1 0,0-18-1,35-34 16,18-19-15,0-52 0,0 17-16</inkml:trace>
  <inkml:trace contextRef="#ctx0" brushRef="#br0" timeOffset="29985.823">13529 1887 0,'0'0'0,"0"18"47,0 0-31,0-1 0,0 19-16,-18 34 15,-17-17 1,0-35-16</inkml:trace>
  <inkml:trace contextRef="#ctx0" brushRef="#br0" timeOffset="30817.649">13705 1658 0,'-17'0'31,"34"0"31,1 0-62,17 0 16,1 0 0,52 0-1,-53-18-15,53 1 16,-35-1-1,-35 18 1,-18-18 0,0 36 15,-18 17-15,1-17-16,-1 35 15,-17 35 1,17 0-1,-17 36 1,17-1 15,0 18-15,1 53 0,-1 0-1,-17 0 1,0-35-1,-1-53 1,-52-53 0,-53-53-1,-106-35 1,124-1 0</inkml:trace>
  <inkml:trace contextRef="#ctx0" brushRef="#br0" timeOffset="38322.142">2152 3969 0,'0'0'0,"0"-18"15,0 0 1,0 1 0,-18 17 46,18 17-62,-17 1 16,-19 53-1,-17 17 1,18 35 0,18-87-16,-19 52 15,-17 35 1,-17-17 0,-1-18-1,18-35 1,36-18-1,17-17 1,0-36 0,35-52-1,53 17 1,0-35 0</inkml:trace>
  <inkml:trace contextRef="#ctx0" brushRef="#br0" timeOffset="38739.153">2399 4022 0,'0'0'0,"18"-36"16,-1 1-1,-17 17 1,0 36 31,0 17-47,-53 54 15,0 34 1,-17 1 0,17-19 15,35-69-31,-17 69 15,0 1 1,17-35 0,0-18-1,1-18 1,17-53 15,17 1-31,36-36 16,35-35-1</inkml:trace>
  <inkml:trace contextRef="#ctx0" brushRef="#br0" timeOffset="39254.011">2963 3933 0,'0'0'0,"0"-17"16,0 34 31,0 1-47,-17 70 15,-1-17 16,18-36-31,-35 71 16,-1 0 0,36-18-1,0-17 1,0-19 0,53-52-1,36 0 1,34-52-1,-52-19 1</inkml:trace>
  <inkml:trace contextRef="#ctx0" brushRef="#br0" timeOffset="39437.836">2981 4269 0,'0'0'0,"-35"0"16,-1 17-1,19-17 1,17-17 0,70-1-1,19-17 1,34 17 0</inkml:trace>
  <inkml:trace contextRef="#ctx0" brushRef="#br0" timeOffset="39919.026">3616 4075 0,'0'0'0,"0"-18"0,0 0 32,-35 18-32,-1 0 15,-52 36 1,0 16-1,35 1 17,35-17-32,1 34 15,17 1 1,70-36 0,19-35-1,-19-18 1,1-70-1,-36 0 1,-35 35 0,0 35-1,0 36 1,0 17 0,0 54-1,18-19 16,-1-17-15,19-35 0,34-18-1,-17-18-15</inkml:trace>
  <inkml:trace contextRef="#ctx0" brushRef="#br0" timeOffset="40486.071">4145 4022 0,'0'0'0,"0"-18"16,-18 0 0,-34 18-1,-1 36 1,-18 34 0,53 18-1,18-17 16,53-53-15,36-18 0,-37-36-1,-16-34 1,-19-1 0,-17 54-1,-35 17 1,0 70-1,17 18 1,18 36 0,18-1-1,17 18 1,-35 18 0,0-35-1,-53-54 1,-35-52 15,17-53-15,1-54-1,35-17 1,52-17 0,54 0-1,35 17 1,-1 0-1</inkml:trace>
  <inkml:trace contextRef="#ctx0" brushRef="#br0" timeOffset="40951.178">4427 4145 0,'0'18'31,"0"-1"-15,0 19 0,0 17-1,0-36-15,-17 36 16,17-35 0,-18-18-1,18-18 1,0-17-1,0-53 1,35-53 0,18 52-1,35 89 1,1 53 0,-1 18-1,-53 35 1,-17-36 15,-18 1-15,0-36-1,-18-35 1,18-18 0</inkml:trace>
  <inkml:trace contextRef="#ctx0" brushRef="#br0" timeOffset="41384.115">5239 4039 0,'0'0'0,"0"-17"0,0-1 16,0 0-16,0-17 15,-36 17 1,-16 18-1,-37 36 17,19 34-17,35 18 1,52 18 0,71-35-1,18-53 1,-18-36-1,-35-35 1,-17-35 0,-36 17-1,0 54 1,-18 34 0,18 36-1,0 0 1,53 0-1,-36-18 1</inkml:trace>
  <inkml:trace contextRef="#ctx0" brushRef="#br0" timeOffset="41884.122">5556 4233 0,'0'0'0,"18"-70"15,-18-71 1,0 52 0,53 37-1,0 52 1,35 35 0,-35 35-1,-18 19 1,-17-19-1,-18-17 1,0-35 0,0-71 31,0 17-32,0 1-15,35-71 16,18 36-1,17 35 1,1 70 0,-18 53-1,-35-35 1,-18 70 0,-18-52-1,-17-36 1,17-35-1,18-17 1</inkml:trace>
  <inkml:trace contextRef="#ctx0" brushRef="#br0" timeOffset="42251.223">6579 4004 0,'-17'-18'32,"17"1"-17,35-19 1,0 1 0,-17-18-1,-18 36-15,0-19 16,-35 19-1,-71 52 1,70 18 0,1 53 15,35 0-15,71-18-1,52-35 1,-17-36-1,-18-52 1</inkml:trace>
  <inkml:trace contextRef="#ctx0" brushRef="#br0" timeOffset="42966.85">7585 3387 0,'17'0'15,"-34"0"32,-1 0-31,-17 0-16,-18 0 15,18 0-15,-36 0 16,-70 17 0,88 1-1,53 0 17,0-1-17,35 36 1,-17 0-1,-18 18 1,0 34 0,-35 19-1,-1-1 1,19 18 0,-19-17-1,19 52 1,17-70-1,35-35 1,18-18 0,53-53-1,0-36 17,52-69-17,-122 69-15</inkml:trace>
  <inkml:trace contextRef="#ctx0" brushRef="#br0" timeOffset="44762.394">8043 3757 0,'18'0'0,"0"0"31,-18-18 0,-18 18 47,0 0-46,1 0-32,-1 0 15,18 18-15,-18 0 16,1 17-1,17 18 1,0-35 0,0-1-1,35-17 1,-17 0 0,-1-17-16,1-19 31,0 1-16,-18 0 1,0 17 0,-36 18 15,19 0-15,-1 35-1,-17 1 1,35-1-1,0 0 1,0-17 0,35-18-1,0-18 1,-17-35 0,0 18-1,-18 17 16,-18 18-15,0 0 0,1 0-16,-19 36 15,19-1 1,17 0 0,17-35 15,36 0-16,-35-17 1,-18-19 0,-35 36-1,-36 0 1,18 18 0,0 0-1,53-1 16,18-17-31,35 0 16,-36 0-16</inkml:trace>
  <inkml:trace contextRef="#ctx0" brushRef="#br0" timeOffset="45559.805">9155 3704 0,'-18'0'0,"0"18"16,1-18-1,34 0 63,1 0-78,17 0 0,53 0 32,18 0-17,-53 0 1,-53 17-16</inkml:trace>
  <inkml:trace contextRef="#ctx0" brushRef="#br0" timeOffset="45743.243">9102 3969 0,'-36'17'0,"72"-34"0,-125 70 16,89-36-1,53-17 1,18 0 0,17-17-1,-17-19 1,-36 19-1</inkml:trace>
  <inkml:trace contextRef="#ctx0" brushRef="#br0" timeOffset="46210.977">10107 3351 0,'0'0'0,"0"-17"15,-18 17 16,18 17-15,-17 19 0,-1 34-1,18 18 1,18-17 0,-1-53-1</inkml:trace>
  <inkml:trace contextRef="#ctx0" brushRef="#br0" timeOffset="46709.483">10583 3457 0,'0'0'0,"0"-17"0,0-1 16,0 0 0,-17 36 30,-1 0-46,18-1 0,-35 54 32,35 35-17,-18-1 1,18 1 0,0 0-1,0 0 1,0-53-1,18 0 1,-1-36 0,19-17-1,17 0 1,35-53 0,-18-35-1</inkml:trace>
  <inkml:trace contextRef="#ctx0" brushRef="#br0" timeOffset="46894.364">10601 3792 0,'0'0'0,"-35"-17"0,-18 17 32,35-18-32,36 18 31,-1 0-16,72 0 1,-19 0 0,-52 0-16</inkml:trace>
  <inkml:trace contextRef="#ctx0" brushRef="#br0" timeOffset="47191.892">11007 3598 0,'-18'-35'32,"18"17"-32,0 36 47,0 0-47,18 17 15,17 71 1,-35-71-16,35 71 15,0-36 1,1 1 0,-1-53-1,0-36 1,-17 18-16</inkml:trace>
  <inkml:trace contextRef="#ctx0" brushRef="#br0" timeOffset="47458.805">11518 3581 0,'18'-36'0,"-36"72"0,53-125 16,-35 72 15,-17 17-15,-1 35-1,1-17-15,-19 52 16,-17 54-1,0-18 1,-17-1 0,17-34-1,18-18 1,35-71 0</inkml:trace>
  <inkml:trace contextRef="#ctx0" brushRef="#br0" timeOffset="47807.78">11836 3246 0,'0'-18'0,"0"36"62,0-1-62,17 54 16,-52 17-1,-53-35 1</inkml:trace>
  <inkml:trace contextRef="#ctx0" brushRef="#br0" timeOffset="48622.328">12083 3210 0,'-18'0'31,"36"0"0,-1 0-31,19-17 16,-19 17-16,54-18 16,-18 0 15,-36 18-15,-17 18 30,0 0-30,0 35 0,0 35-1,-17 0 1,-19 35 0,19 19-1,17-90-15,-18 107 16,18 0-1,0 0 1,0-18 0,0-18-1,-18-52 1,-87-1 15,-107-70-15,-141-35-1,230 17-15</inkml:trace>
  <inkml:trace contextRef="#ctx0" brushRef="#br0" timeOffset="60869.805">547 6244 0,'0'0'0,"-18"0"15,1 0 1,-1 0 31,18-17-32,0-1-15,0 0 16,0-17 0,53-18-1,0 18 1,17 17-1,-17 18 1,0 18 0,-35 35-1,-36 35 1,-35 0 0,-35 0-1,0-52 16,70-19-31,36-34 32,-1-1-17,54 18 1,0 0 0,-19 18-1,-16 52 1,-36 1-1,-18-54-15,-35 36 16,-17 0 0,-36-35-1,18-18 1,-1-18 0,72-17-1,17 0 16,35-18-31</inkml:trace>
  <inkml:trace contextRef="#ctx0" brushRef="#br0" timeOffset="61501.744">864 5768 0,'0'0'0,"-17"-35"16,-1 35 0,53 0 30,18 35-46,18 18 32,-54-18-32,36 36 15,53 87 1,-53-69 0,18-36-1,-18-36 1,-18-17-1,-18-35 1,-17 17 15,-17 18-15,-18 53 0,-18 18-1,-18 52 1,1 1-1,-54 34 17,18-52-17,-35 0 1,35-53 0,53-18-1,36-35 1,34-17-1,36-36 1</inkml:trace>
  <inkml:trace contextRef="#ctx0" brushRef="#br0" timeOffset="123320.967">16510 512 0,'0'17'94,"0"1"-94,0-1 15,0 36 1,-18 36 0,-17 34-1,35-17 1,-18-36-1,36 1 1,0-53 0,17-18-1,0-18 1,18-53 0</inkml:trace>
  <inkml:trace contextRef="#ctx0" brushRef="#br0" timeOffset="123520.935">16351 794 0,'0'0'0,"-88"17"16,70-17-16,1 0 15,105 0 16,35-53-15,-52 36 0</inkml:trace>
  <inkml:trace contextRef="#ctx0" brushRef="#br0" timeOffset="123953.347">16775 758 0,'17'0'15,"1"0"-15,-1 0 16,19-17-1,-19-18 1,-17 17-16,0-17 16,-17 35 15,-36 53-15,18 17-1,17-17 1,18 18 15,18-54-31,17 18 16,35-17-1,36-18 1,-18-18 0,-70 1-16</inkml:trace>
  <inkml:trace contextRef="#ctx0" brushRef="#br0" timeOffset="124169.514">17339 653 0,'18'-18'0,"-36"36"0,36-54 16,-36 36 15,18 18-31,-53 35 16,0 35-1,-17-17 1,-1-1 15,36-17-15,-18-35-1,35-18-15</inkml:trace>
  <inkml:trace contextRef="#ctx0" brushRef="#br0" timeOffset="124369.312">17092 723 0,'0'-17'0,"0"34"0,0-17 32,0 18-32,18 52 15,35-17 1,0 18 0,17-18-1,-17-36 1,-35-17-1</inkml:trace>
  <inkml:trace contextRef="#ctx0" brushRef="#br0" timeOffset="124700.892">17674 388 0,'0'0'0,"0"-53"15,0 71 32,0-1-47,0 72 16,0 16 0,-17 1-1,17-70-15,0 52 16,0 0-1,17-35 17,36-18-17,0-35 1,0-18 0,-35-17-16</inkml:trace>
  <inkml:trace contextRef="#ctx0" brushRef="#br0" timeOffset="124852.06">17674 670 0,'-17'0'0,"34"0"0,-52 0 0,17 0 15,71 0 17,53 0-17,17-35 1</inkml:trace>
  <inkml:trace contextRef="#ctx0" brushRef="#br0" timeOffset="125268.113">18962 670 0,'-18'0'0,"1"18"31,17 0 1,0-1-17,-18 1 1,18 35 0,0 0-1,0-18-15,-35 0 16,-1 0-1,-17-35 1,36 0-16</inkml:trace>
  <inkml:trace contextRef="#ctx0" brushRef="#br0" timeOffset="125751.026">19297 582 0,'0'0'0,"0"18"31,0-1-15,-18-17-1,18 18-15,-35 0 16,0 35 0,35-1-1,17 1 1,19 0-1,17 18 1,-53-54 0,-36 19 15,-52-19-15,-35-17-1,34 0 1,19-35-1</inkml:trace>
  <inkml:trace contextRef="#ctx0" brushRef="#br0" timeOffset="126415.581">18874 459 0,'0'0'0,"17"0"16,1 0 15,-18-18-16,0 36 17,18-18-17,-1 17-15</inkml:trace>
  <inkml:trace contextRef="#ctx0" brushRef="#br0" timeOffset="127297.877">20073 741 0,'0'0'0,"-18"53"15,1-18 1,17 18-1,0-35 1,-18-18 15,18-18-15,0-17-16,0-18 31,0 17-31,0-34 16,53 17-1,35 53 1,18 53 0,0 35-1,-53-35 1,-53-18 0,-18-52 15,-17-36-16,35-35 1,53 17 0,35 53-1,35 36 1,-87 0 0,70 52-1,-36 1 1,-52-18-1,-18 0 1,-35-18 0,17-35-1,18-18 1</inkml:trace>
  <inkml:trace contextRef="#ctx0" brushRef="#br0" timeOffset="127730.047">21220 600 0,'0'-18'16,"-18"18"-1,0 0 1,-35 18-1,36-18-15,-1 35 16,0 36 0,18-19-1,53-16 1,18-19 0,-18-17-1,-18-70 1,-17 35-1,-18 17 1,0 36 15,0 17-15,0-18 0,17 19-16,19 17 31,-19-36-31</inkml:trace>
  <inkml:trace contextRef="#ctx0" brushRef="#br0" timeOffset="128030.028">21502 882 0,'0'-18'16,"-18"18"-16,18-17 15,0-36 1,0 0-1,18-18 1,35 18 0,35 36-1,-35 17-15,53 17 16,-36 36 15,-35 18-15,-35-1-1,-17 1 1,-36-36 0,18-17-1</inkml:trace>
  <inkml:trace contextRef="#ctx0" brushRef="#br0" timeOffset="128563.319">22401 653 0,'0'0'16,"0"-18"-16,-53 18 16,-17 0 15,-36 53-16,36 0 1,70 17 0,35-17-1,53-17 1,35-36 0,-52-36-1,-18-34 1,-35-107-1,-1 1 1,-17 35 0,0 53-1,0 88 1,0 53 0,0 70 15,0 1-16,0-1 1,0-17 0,0-36-1,18-17 1,-1-35 0</inkml:trace>
  <inkml:trace contextRef="#ctx0" brushRef="#br0" timeOffset="128944.141">22807 600 0,'0'0'0,"0"-18"0,-18 0 16,-17 18 0,0 0-1,0 53 1,17 36 15,18-72-31,0 54 16,53-1-1,0-34 1,0-36 0,-36-36-1,1-17 1,-18-52-1,-18 34 1,-17 36 0,-18 35-1,18 17 1,35 1 0</inkml:trace>
  <inkml:trace contextRef="#ctx0" brushRef="#br0" timeOffset="129360.868">22860 723 0,'18'0'16,"-18"18"0,0-1-1,35 36 1,-17 0 0,17 0-1,18-18 1,17-52-1</inkml:trace>
  <inkml:trace contextRef="#ctx0" brushRef="#br0" timeOffset="129743.221">23266 212 0,'0'0'0,"0"-18"15,-18 18 1,18 18 0,0 17-1,0 71 1,0 17-1,0-17 1,0 18 0,18-54-1,17 1 1,36-18 0,-1-53-1,1-18 1,-54 0-1</inkml:trace>
  <inkml:trace contextRef="#ctx0" brushRef="#br0" timeOffset="129910.569">23248 564 0,'0'0'15,"-18"0"-15,1 0 16,17-17-1,70 17 1,19-18 0,-54 18-16</inkml:trace>
  <inkml:trace contextRef="#ctx0" brushRef="#br0" timeOffset="130193.176">23583 441 0,'0'0'15,"-17"18"1,-1 17-1,0-17 1,1 52 0,17 18-1,35-17 1,35-36 0,19-35-1,-72 0 1,1-70-1,-18-1 1,-35-17 0,-18 35-1,-18 53 1,18 0 0</inkml:trace>
  <inkml:trace contextRef="#ctx0" brushRef="#br0" timeOffset="130559.688">24042 529 0,'0'0'0,"17"0"15,36 35 1,-17 36-1,-19 0 1,-17-19 0,0 1-1,0-35 1,0-106 31,0 70-47,0-70 15,18-18 1,0 89 0,-1-54-1,-17 36 1</inkml:trace>
  <inkml:trace contextRef="#ctx0" brushRef="#br0" timeOffset="131125.233">24412 494 0,'0'0'0,"0"70"32,0-34-32,18 17 15,17-18 1,18-17-1,0-18 1,0-36 0,0-52-1,-18-35 17,-17 17-17,-18 35 1,0 54-1,-36 69 1,1 54 0,0 35-1,35 1 1,-18 34 0,1 0-1,-1 1 1,-17-36-1,-1-53 1,-34-70 0,52-18-1,-35-53 1,36-53 0,34-18-1,71-34 1,36 17-1,-18 17 1</inkml:trace>
  <inkml:trace contextRef="#ctx0" brushRef="#br0" timeOffset="132522.831">16704 1729 0,'0'17'78,"0"1"-63,0 0-15,0-1 16,0 1-16,0 52 16,-18 19-1,18-19 1,0 1 0,0-18-1,18-18 1,35-35-1,17-18 1,-17-35 0</inkml:trace>
  <inkml:trace contextRef="#ctx0" brushRef="#br0" timeOffset="132739.26">16492 1958 0,'0'0'16,"-70"0"15,87 0-31,1 0 16,70-18-1,-52 18-15,87-35 16,-88 17-16</inkml:trace>
  <inkml:trace contextRef="#ctx0" brushRef="#br0" timeOffset="133155.116">17163 1940 0,'0'0'0,"35"-17"16,0-1-1,-17-17 1,-18 17-1,-18 18 1,-52 18 0,-1 17-1,36 36 1,35-19 0,35 1 15,53 0-16,71-35 1,-36-18 0,-70-18-16</inkml:trace>
  <inkml:trace contextRef="#ctx0" brushRef="#br0" timeOffset="133388.223">17886 1834 0,'0'0'15,"-18"0"17,-17 53-17,-18 18 1,0-1 0,18-52-1,-18 53 1,18-36-1,35-53 1</inkml:trace>
  <inkml:trace contextRef="#ctx0" brushRef="#br0" timeOffset="133589.179">17692 1887 0,'0'-17'15,"0"34"1,17 19-1,19 17 1,17 17 0,17-17-1,-17-18 1,0-17 0,-18-18-1</inkml:trace>
  <inkml:trace contextRef="#ctx0" brushRef="#br0" timeOffset="133920.587">18168 1605 0,'0'0'0,"0"-18"0,0 1 16,0 34 15,0 1-31,0 0 0,0 52 16,0 19-1,0 16 1,0-52 0,0 71 15,0-71-16,35-18 1,18-17 0,-17-36-1,-1-17-15</inkml:trace>
  <inkml:trace contextRef="#ctx0" brushRef="#br0" timeOffset="134086.921">18080 1870 0,'0'0'0,"0"17"16,17-17-1,19 0-15,34 0 16,89-17 0,-124-1-1</inkml:trace>
  <inkml:trace contextRef="#ctx0" brushRef="#br0" timeOffset="134735.44">19650 1905 0,'0'0'0,"0"-18"0,0 1 15,0-1 1,-18 18 0,-35 0-1,-17 18 1,-1 35 15,18-18-15,53 18-1,88 17 1,1-52 0,16-18-1,1 0 1,0-53-1</inkml:trace>
  <inkml:trace contextRef="#ctx0" brushRef="#br0" timeOffset="135134.464">20091 1834 0,'0'0'0,"-18"0"0,-17-17 15,-18 17 1,-35 35 15,52-17-15,1 35-1,53 17 1,35-17 0,35-35-1,-18-18 1,-17-18-1,-53-70 1,-17 17 0,-1 36-1,0 53 1,18 35 0,53-18-1,71 35 1,-18-34 15,-71-19-31</inkml:trace>
  <inkml:trace contextRef="#ctx0" brushRef="#br0" timeOffset="135401.886">20532 1782 0,'17'-18'0,"-34"36"0,87-71 15,-35 53-15,54 0 16,87 35 0,-88 35-1,-52 1 1,-36 0-1,0-36 17,0-18-32</inkml:trace>
  <inkml:trace contextRef="#ctx0" brushRef="#br0" timeOffset="136268.014">21749 1464 0,'-18'0'0,"18"18"156,0-1-140,0 19-16,0 52 31,0 18-15,0-18-1,0 0 1,0-35-1,18-35 1,-1-18 0,-17-18-1,0-53 1,36-17 0,-19 71-16,36-36 15,18 35 1,105 53-1,-52 36 1,-54-1 15,-52-17-15,-106 0 0,-53-35-1,-18-18 1,53 0-1,88-18 1,36-17-16</inkml:trace>
  <inkml:trace contextRef="#ctx0" brushRef="#br0" timeOffset="136583.042">22560 1764 0,'18'0'0,"-1"0"0,19 0 31,17-53-15,-36 18-1,-17-18 1,-53 53-1,-17 35 1,-1 53 0,54 0-1,52 1 1,71-36 0,-18-36-1</inkml:trace>
  <inkml:trace contextRef="#ctx0" brushRef="#br0" timeOffset="137231.319">20655 1764 0,'0'0'15,"-18"0"-15,1 35 16,-18 0-1,17 1 1,0 17 0,1-36-1,17 19-15,0 16 32,17-34-17,36-18 1,-18 0-16</inkml:trace>
  <inkml:trace contextRef="#ctx0" brushRef="#br0" timeOffset="137930.417">23848 1341 0,'0'0'0,"0"-18"15,0-17 1,0 17-16,0 36 31,0 35-15,0-18-16,0 53 16,0 35-1,0-34 1,0-1-1,0-18 1,17-17 0,54-35-1,0-36 1</inkml:trace>
  <inkml:trace contextRef="#ctx0" brushRef="#br0" timeOffset="138281.065">24148 1746 0,'0'-17'32,"17"-1"-17,1 18-15,17-35 16,0-1-1,-17 1 1,-18-18 0,-18 53-1,-34 18 1,-1 17 0,35 0-1,-17 1 1,35 70-1,35-54 1,18-16 0,17-19-1</inkml:trace>
  <inkml:trace contextRef="#ctx0" brushRef="#br0" timeOffset="138611.885">24465 1834 0,'-18'-17'0,"18"-1"16,0 1-1,-17-1-15,17-35 16,0 0 0,0-18 15,35 54-16,-17 17 1,52 53 0,-52-36-16,17 54 15,-35 0 1,18-19 0,-18-16-1</inkml:trace>
  <inkml:trace contextRef="#ctx0" brushRef="#br0" timeOffset="139162.319">24906 1552 0,'0'0'0,"0"-35"0,-35 0 15,-53 35 16,17 53-15,36-1 0,35 37-1,0-19 1,70-34 0,19-19-1,-37-52 1,-16-36-1,-19 1 1,-17 34 0,-53 89 31,18 0-47,18-17 0,-1 105 31,18-53-16,-18 71 1,1-18 0,-19 53-1,-17-124 1,1-34 0,-1-54-1,0-70 1,0 0-1,53-36 1,88-17 0,53-18-1</inkml:trace>
  <inkml:trace contextRef="#ctx0" brushRef="#br0" timeOffset="139477.987">25312 1147 0,'0'0'0,"0"-18"31,0 36 0,0 17-15,0-18-16,0 89 16,0 18-1,17-1 1,1-17 0,-18-18-1,0-70 1</inkml:trace>
  <inkml:trace contextRef="#ctx0" brushRef="#br0" timeOffset="139677.997">25135 1570 0,'-35'0'0,"70"0"0,-105-18 15,35 18 1,35-17-1,52-1 1,-16 18-16,34-18 16,54-17-1,-89 17-15</inkml:trace>
  <inkml:trace contextRef="#ctx0" brushRef="#br0" timeOffset="140127.535">25506 1076 0,'0'0'0,"0"18"16,-35 70-1,-1 53 1,36-18 0,0 1-1,0-36 1,0-35-1,0-18 1,0-52 15,18-1-15,0-35-16,52-35 16,1 0-1,-36 70-15,18 18 16,53 35 15,-53 36-15,0 17-1,-53-17 1,-18-18 0,-17-36-1,17-17 1,18-17-1</inkml:trace>
  <inkml:trace contextRef="#ctx0" brushRef="#br0" timeOffset="140726.08">26035 1464 0,'0'18'31,"0"-1"-31,0 1 16,18 17-1,17 0 1,-17-35-16,34 18 16,1-36-1,-17-17 1,-1-35-1,-35-19 1,0 37 0,0 34-1,-18 18 1,-17 35 0,0 36-1,-1 35 1,1 35-1,-18 53 17,36-53-17,-1-35 1,-17 52 0,17-16-1,0-19 1,1-105-16,-1-1 15,-17-17 1,0-106 0,-1 1-1,54-54 1,35 18 0,70 17-1,-52 36 1</inkml:trace>
  <inkml:trace contextRef="#ctx0" brushRef="#br0" timeOffset="145035.787">2487 6032 0,'0'0'0,"0"-17"0,0-1 16,0 1-1,0 52 32,-18 53-31,-34 53 0,-1 0-1,17-35 1,19-35-1,-1-54 1,18-34 0,-18-36-1</inkml:trace>
  <inkml:trace contextRef="#ctx0" brushRef="#br0" timeOffset="145252.056">2205 6191 0,'0'-17'0,"0"34"0,17-17 47,36 53-32,18 18 1,0-1 0,-1 1-1,-17-36 1,-18-17-1,-17-18-15</inkml:trace>
  <inkml:trace contextRef="#ctx0" brushRef="#br0" timeOffset="145568.827">2752 6244 0,'0'-17'0,"0"34"0,0-52 0,0 17 16,0 36 31,17 17-32,1 53 1,0 36 0,-1-1-1,-17 1 1,0-89-16,0 18 15,0 35 1,0-70 0,0-71 15,0 0-15</inkml:trace>
  <inkml:trace contextRef="#ctx0" brushRef="#br0" timeOffset="145818.027">2822 6068 0,'0'0'0,"18"0"0,-1 0 16,36 35 0,0 0-1,36 89 1,-72-18-1,-52-18 1,-36-18 0,18-34-1,36-19 1,17-34 0</inkml:trace>
  <inkml:trace contextRef="#ctx0" brushRef="#br0" timeOffset="146301.087">3492 6103 0,'0'0'16,"-52"0"-1,34 0 1,0 0-16,-17 53 16,-18 18-1,35 17 1,36 0 0,53-35-1,34-53 1,-34-18-1,-18-52 1,-35-36 15,-18 18-15,0 70 0,-18 36-1,18 70 1,18 35-1,35-52 1,17-36 0,-17-17-1,-35-18-15</inkml:trace>
  <inkml:trace contextRef="#ctx0" brushRef="#br0" timeOffset="146649.969">3933 5821 0,'0'0'15,"0"-35"1,0 17 0,0 36-1,18 34 1,0 54-1,-1 18 1,1 17 0,-18-106-16,0 53 15,35 36 1,-17-89 0,17 18-1,0-53 1,18-18-1,0-35 1,-17-35 0</inkml:trace>
  <inkml:trace contextRef="#ctx0" brushRef="#br0" timeOffset="146815.58">3951 6121 0,'0'0'0,"-53"0"0,-35 0 16,53 0 0,88-18-1,52 0 1,1-35 0</inkml:trace>
  <inkml:trace contextRef="#ctx0" brushRef="#br0" timeOffset="147265.748">4216 5768 0,'-18'18'16,"18"17"0,0 18-1,0-18-15,18 88 16,17 1-1,0-18 1,-35-36 0,0-34-1,0-72 17,0 19-32,-17-71 15,34-36 1,36 18-1,18 89 1,17 52 0,-35 53 15,-36 18-15,-17 0-1,0-18 1,-17-35-1,-1-36 1,18-52 0</inkml:trace>
  <inkml:trace contextRef="#ctx0" brushRef="#br0" timeOffset="147998.34">5644 5644 0,'0'-17'0,"0"34"0,-17-34 16,-1-1-1,18 36 1,0 17-1,0 53 1,18-17 0,17 88-1,0-1 1,-35-105 0,18 88-1,0-35 1,-18-53-1,0-71 17,-18-70-17,18-35 1,53-36 0,17 71-1,1 88 1,0 70-1,-19 36 1,-34-70-16,-18 52 16,0-35 15,-35-18-31,-18 0 31,-18-35-15,36-17-1,17-36-15</inkml:trace>
  <inkml:trace contextRef="#ctx0" brushRef="#br0" timeOffset="148564.124">6085 5962 0,'18'35'15,"-18"36"1,35-1 0,1-34-1,-1-1 1,71-53 15,-53-17-15,-36 17-16,54-88 15,-36-17 1,-35 52 0,0 36-1,-35 35 1,0 71 0,17 70-1,36 53 1,34 18-1,19-1 1,17 36 0,-70-123-1,-71-54 1,-71-52 15,36-53-15,-18-54-1,36-34 1,52-71 0,89 53-1,70 0 1,53 17 0</inkml:trace>
  <inkml:trace contextRef="#ctx0" brushRef="#br0" timeOffset="149247.071">7937 5997 0,'0'0'0,"0"-17"16,0-19-1,-35 36 17,-35 0-17,-1 53 1,18 18-1,18 35 1,35-1 0,53-34-1,35 0 1,35-54 0,19-34-1,-19-36 16,-88 35-31,71-105 16</inkml:trace>
  <inkml:trace contextRef="#ctx0" brushRef="#br0" timeOffset="149545.406">8449 6050 0,'0'-18'15,"0"1"-15,-18-1 16,-35 18 0,124 53-16,-177-106 0,71 88 15,-18 36 1,35 35-1,36-18 1,53-35 0,17-18-1,-18-35 1,-17-88 0,-53-18-1,-17-35 16,-36 53-15,0 70 0,70 54-1</inkml:trace>
  <inkml:trace contextRef="#ctx0" brushRef="#br0" timeOffset="149879.046">8784 6297 0,'18'0'31,"-18"-35"-31,-18-18 16,18-35 0,0-18-1,18 35 1,35 36 15,-18 35-31,53 71 16,-17 17-1,-18 18 1,-53-53 0,0 17-1,-18-35 1,0-17-1</inkml:trace>
  <inkml:trace contextRef="#ctx0" brushRef="#br0" timeOffset="150244.112">9331 5592 0,'-18'-18'15,"18"36"1,0-1 0,0 54-1,18 17 1,-18 18-1,0 17 1,0 18 0,18-35-1,-1-88-15,19 52 16,16-52 0,19-18-1,0-53 16,-54 18-31</inkml:trace>
  <inkml:trace contextRef="#ctx0" brushRef="#br0" timeOffset="150943.058">9948 5874 0,'0'0'0,"-17"-18"16,-36 0 0,0 18-1,0 0 1,35 0-16,-35 18 15,18 53 1,35 17 0,53 0-1,70-17 1,-70-54 0,53-34-1,-70-54 1,-36-35-1,0 0 17,0 53-17,0 36 1,-36 17 0,19 70-1,17 19 1,35-1-1,0-18 1,18-17 0,0-35-1,0-18 1,-35-18 0</inkml:trace>
  <inkml:trace contextRef="#ctx0" brushRef="#br0" timeOffset="151142.881">10354 5909 0,'0'-35'16,"0"70"-16,0-88 15,0 88 17,0 18-17,0 18 1,0-1-1,0-52-15,0 35 16</inkml:trace>
  <inkml:trace contextRef="#ctx0" brushRef="#br0" timeOffset="151325.643">10301 5627 0,'0'0'0,"0"-35"0,-18 17 31,1 18-15,17 18 0</inkml:trace>
  <inkml:trace contextRef="#ctx0" brushRef="#br0" timeOffset="151742.484">10513 6085 0,'0'-17'31,"0"-1"-31,0 0 0,0-17 16,0 0 0,0-36-1,35-17 1,18 35 0,0 36-1,17 17 1,-34 53-1,-1 17 1,-17 54 0,-18-36-1,-36 0 1,19-35 0,17-35-1,17-36 1</inkml:trace>
  <inkml:trace contextRef="#ctx0" brushRef="#br0" timeOffset="152058.11">11130 5803 0,'0'-35'15,"0"70"-15,0-105 16,-18 70 15,1 0-15,-1 0-1,-35 35 1,18 18 0,35-36-16,18 54 15,35 0 1,17-1-1,-35-17 1,-70-18 0,-106-17 15,-35-18-31</inkml:trace>
  <inkml:trace contextRef="#ctx0" brushRef="#br0" timeOffset="152474.458">9207 5891 0,'0'0'0,"-17"0"0,-1 0 16,18-17-1,18-1 1,88 0 0,17 1-1,-35-18 1</inkml:trace>
  <inkml:trace contextRef="#ctx0" brushRef="#br0" timeOffset="153172.564">12030 5521 0,'0'0'0,"0"-18"0,0 1 0,-18 17 16,-35-18-1,18 36 17,-53 70-17,35 18 1,53 0-1,70 17 1,36-35 0,18-35-1,-54-35-15</inkml:trace>
  <inkml:trace contextRef="#ctx0" brushRef="#br0" timeOffset="153489.272">12471 5433 0,'0'0'0,"-18"-18"15,18 0 1,35 36 0,71 70-1,0 53 1,-71 1 0,-105 16-1,-89-34 1,106-89-16</inkml:trace>
  <inkml:trace contextRef="#ctx0" brushRef="#br0" timeOffset="169114.412">1764 7691 0,'0'0'0,"-53"0"16,18 0 0,17 0-1,0 0 32,36 0-31,-18 17-16,18-17 0,70 0 15,35 18 1,18-18 15,-17 0-15,-54 0-1,-34 0 1,-54 0 15,-17 0-15,0 0 0,-18 0-1,35 0-15,0 0 16,18-18-16</inkml:trace>
  <inkml:trace contextRef="#ctx0" brushRef="#br0" timeOffset="169714.295">2170 7408 0,'-18'0'31,"18"18"0,18-18-31,-18 18 0,70 35 32,18-1-17,1 1 1,-1-17-1,-18-36 1,-17 0 0,-35 0-1,-18 17 1,-18-17 0,-17 36-1,-18 16 1,-35 37-1,-53 16 1,52-52 0,1 0-1,35-35 1,89-53 15</inkml:trace>
  <inkml:trace contextRef="#ctx0" brushRef="#br0" timeOffset="172759.171">3228 7302 0,'0'-17'16,"0"34"62,0 1-62,0 0-16,-18-1 15,-17 89 1,17 18-1,-17-1 1,17 1 0,1-107-16,-1 54 15,18-36 1,0-17 0,-17-18-1,17-18 1,17-52-1,36-19 1</inkml:trace>
  <inkml:trace contextRef="#ctx0" brushRef="#br0" timeOffset="173091.444">3598 7338 0,'0'0'0,"18"-36"16,-18 19-1,0 34 17,0 19-17,0 52 1,-35 35-1,-1 1 1,-17-1 0,18-34 15,18-72-31,-19 36 16,19-35-1</inkml:trace>
  <inkml:trace contextRef="#ctx0" brushRef="#br0" timeOffset="173324.08">3087 7779 0,'0'0'0,"-35"0"0,-1 0 15,19 0 1,34-18-1,89 18 1,35 0 0,0 0-1,0-18 17,-70 1-32</inkml:trace>
  <inkml:trace contextRef="#ctx0" brushRef="#br0" timeOffset="173807.212">4180 7673 0,'0'-35'31,"0"17"-16,-17 18-15,-19-18 16,-34 18 0,-1 36-1,1 17 17,35-36-32,17 54 15,18-18 1,70 0-1,19-53 1,-19-18 0,-17-35-1,-35 18 1,-1-36 0,-17 89 15,0 35-16,0 17 1,18-17 0,0-18-1,-1-17 1,1-18-16</inkml:trace>
  <inkml:trace contextRef="#ctx0" brushRef="#br0" timeOffset="174089.848">4339 7867 0,'0'-18'0,"0"36"0,0-71 16,18-35-1,-1 17 1,19 18 0,17 71-1,17 17 1,-35 36-1,1-1 1,-36 1 0,0-18-1,-36-18 17,19-35-17</inkml:trace>
  <inkml:trace contextRef="#ctx0" brushRef="#br0" timeOffset="174721.955">5362 7003 0,'0'0'0,"18"-18"0,-18 0 16,17 36 15,-17 35-15,0 70 15,0 54-16,-17-1 1,-18 1 0,35-142-16,-18 88 15,0-52 1,18-18 0,0-36-1,0-52 16,0 17-31,0-52 16,-17-18 0,-19 0-1,1 70 1,-53 18 15,0 35-15,-18 53-1,53-35 1,53 0 0,18 0-1,52-18 1,36-35 0,35 0-1,-88-35 1</inkml:trace>
  <inkml:trace contextRef="#ctx0" brushRef="#br0" timeOffset="174989.053">5662 7285 0,'0'-35'0,"0"70"16,0-106-16,0 54 15,0-1 1,0 53-1,0 71 1,-18 18 0,-17 17-1,0 0 1,0-35 0,17-18-1,18-53 1,18-35-1</inkml:trace>
  <inkml:trace contextRef="#ctx0" brushRef="#br0" timeOffset="175338.33">5838 7726 0,'0'0'15,"0"17"16,18-17 1,0-17-17,-18-1-15,53-35 16,-36-17 0,-17 34-1,-35 36 1,0 36-1,17-19-15,-35 72 16,36-1 0,17 0-1,35-35 1,18-18 0,0-35-1</inkml:trace>
  <inkml:trace contextRef="#ctx0" brushRef="#br0" timeOffset="175953.224">6879 7108 0,'0'0'0,"18"-52"16,-18 16-1,0 54 1,-18 0 0,-17 70-1,17 53 1,-17 18 0,0-18-1,-1-18 1,19-17 15,34-53-15,54-35-1,17-36 1,36-35 0,-89 35-16</inkml:trace>
  <inkml:trace contextRef="#ctx0" brushRef="#br0" timeOffset="176286.812">7144 7638 0,'0'0'16,"-18"0"15,36 0-15,-1 0-1,1-36 1,17 1 0,-35-18-1,0 36 1,-53 17 0,-17 52-1,17 19 1,35 17-1,36-35 1,35 0 0,-18-35-16,18-1 15</inkml:trace>
  <inkml:trace contextRef="#ctx0" brushRef="#br0" timeOffset="176619.122">7444 7832 0,'0'-18'16,"0"0"-16,0 1 15,0-19 1,17-16 0,1-19-1,17-17 1,0 53-1,-17 17-15,35 36 16,0 34 0,-35 37-1,-1-1 1,-34-35 0,-1 17-1</inkml:trace>
  <inkml:trace contextRef="#ctx0" brushRef="#br0" timeOffset="177217.842">8255 7532 0,'0'0'0,"-18"-18"0,-17 1 15,-35-1 1,-36 36 0,17 52-1,37 1 1,69-18 0,54-18-1,35-18 1,-1-52-1,-52-35 1,-17-19 15,-36 54-31,0 0 16,-36 53 0,-34 52-1,-1 54 1,36 17-1,17 17 1,18 1 0,0 0-1,-17 0 1,-36-71 0,-18-53-1,18-70 1,-35-89 15,53 36-15,35-35-1,53-1 1,35 18 0,35 1-1</inkml:trace>
  <inkml:trace contextRef="#ctx0" brushRef="#br0" timeOffset="177517.923">8678 7108 0,'0'0'16,"-17"-17"-16,17-18 0,-18 17 15,18 71 32,0-18-47,0 89 16,0 34 0,0-52-1,0 35 1,-18-35-1,18-35 1</inkml:trace>
  <inkml:trace contextRef="#ctx0" brushRef="#br0" timeOffset="177701.005">8467 7532 0,'-18'-18'15,"36"36"-15,-71-53 0,0 17 32,70 18-17,89-18 1,35-17 0,18-36-1</inkml:trace>
  <inkml:trace contextRef="#ctx0" brushRef="#br0" timeOffset="178133.077">8996 7108 0,'0'-17'16,"0"-1"0,-18 71-16,36-71 0,-18 1 15,-35 87 1,-1 54 0,19 52-1,-1-52 1,0-36-1,18-35 1,0-36 15,0-52 1,0 18-32,18-54 15,35-17 1,17 35-1,1 71 1,-18 52 0,-18 36-1,-35 0 1,0-71 0,-17 18-1,-1-18 1,0-35-1,18-17 1</inkml:trace>
  <inkml:trace contextRef="#ctx0" brushRef="#br0" timeOffset="178401.053">9366 7585 0,'0'17'31,"0"1"-31,-17 0 16,17 17-1,-36 0 1,36-17-16,-17 17 15,17-17 1</inkml:trace>
  <inkml:trace contextRef="#ctx0" brushRef="#br0" timeOffset="178550.026">9366 7267 0,'0'-35'0,"0"70"0,0-88 16,0 0 0,-17 36-16,-1 17 31</inkml:trace>
  <inkml:trace contextRef="#ctx0" brushRef="#br0" timeOffset="178916.013">9701 6950 0,'0'-36'31,"0"72"-31,0-54 31,18 53-15,-18-17-16,0 53 15,-18 70 1,-17 17 0,0 1-1,35-53 1,0-18-1,0-70-15,53 17 16,35-53 0,-70 1-1</inkml:trace>
  <inkml:trace contextRef="#ctx0" brushRef="#br0" timeOffset="179465.282">10037 7444 0,'0'-36'31,"-36"89"-15,72-53-16,-36-17 0,-53 87 16,53 1-1,17-18 1,36-36 0,35-17-1,-35-53 1,0-35-1,-35 0 1,-1-18 0,1 53 15,-36 53-31,-52 88 31,17 36-15,18 35-1,-1-1 1,19 1 0,-1 0-1,1 53 1,-36-107 0,17-52-1,-34-17 1,-1-72-1,1-17 1,34-88 0,89 18-1,71-18 17,-1 35-17,18 18-15</inkml:trace>
  <inkml:trace contextRef="#ctx0" brushRef="#br0" timeOffset="180247.433">11377 7038 0,'0'0'0,"0"-18"0,0 1 15,0 34 17,0 1-17,0 35 1,0 70-1,0-87-15,0 87 16,0-17 0,0-18-1,53-17 1,35-54 15,18-34-15,0-72-1,-53 19-15</inkml:trace>
  <inkml:trace contextRef="#ctx0" brushRef="#br0" timeOffset="180430.199">11412 7250 0,'0'0'15,"-35"17"-15,-53 1 16,70-18-1,36 0 1,35 0 0,35-35-1,18-18 1</inkml:trace>
  <inkml:trace contextRef="#ctx0" brushRef="#br0" timeOffset="180829.148">11906 7250 0,'0'0'0,"18"0"15,17 0 1,0-53-1,1 17 1,-36 1 0,0 17-1,-53 36 1,0 53 0,18 17-1,17 18 16,36-18-15,35 0 0,17-35-1,1-53 1,-1-35 0,-35 17-16</inkml:trace>
  <inkml:trace contextRef="#ctx0" brushRef="#br0" timeOffset="181079.106">12506 7108 0,'0'0'15,"0"-17"-15,0-1 0,-53 36 32,35 17-17,1 0 1,-36 71-1,0 0 1,18 0 0,-1-18-1,36-70 1,-17-18 0,17-18-16</inkml:trace>
  <inkml:trace contextRef="#ctx0" brushRef="#br0" timeOffset="181261.139">12277 7302 0,'0'-17'16,"0"-1"-16,0 1 16,0 52-1,0-18-15,17 19 16,1 52 0,35 0-1,0-35 16,-36-35-31,1-18 16,17-18-16</inkml:trace>
  <inkml:trace contextRef="#ctx0" brushRef="#br0" timeOffset="181630.211">12912 6826 0,'0'-17'0,"-18"17"15,18 17 17,0 1-32,0 35 15,0-36-15,0 89 31,-18 18-15,1-1 0,17-17-1,0-18 1,0-17 0,53-36-1,35-35 1,-35-35-1,0-36 1</inkml:trace>
  <inkml:trace contextRef="#ctx0" brushRef="#br0" timeOffset="181778.033">12965 7214 0,'-53'-17'0,"106"34"0,-106-52 16,88 17-1,35-17 17,1 17-32</inkml:trace>
  <inkml:trace contextRef="#ctx0" brushRef="#br0" timeOffset="183841.14">1817 9172 0,'0'0'0,"-18"-17"31,-35 17-15,0 0-1,0 0 1,18 0-1,53 0 32,-1 0-47,54 0 16,105 0 0,54 0-1,-36 0 1,-71 0-1,-88 0 1,-17 0-16,-18-18 31,0 0 1,-18 1-17,1-1-15</inkml:trace>
  <inkml:trace contextRef="#ctx0" brushRef="#br0" timeOffset="184324.288">2364 8908 0,'0'0'0,"-18"0"15,18 17 32,18 1-31,-1 17 0,36 18-1,18-18 1,-1 1-1,1-36 1,-18 0 0,-36 0-1,-17 17 1,0 1 0,-35 0-1,-18 34 1,-17 19-1,-19 0 1,19-18 0,52-36-16,-52 36 15,34-35 17</inkml:trace>
  <inkml:trace contextRef="#ctx0" brushRef="#br0" timeOffset="189165.718">3510 8819 0,'0'0'0,"18"-52"32,-18 34-17,17 0 1,-17 36-1,18 35 1,-18 35 0,-18 18-1,1 17 1,-36-17 0,18-18-1,35-35 1,0-35-1,17-36 1,36-35 0,-18 18-1</inkml:trace>
  <inkml:trace contextRef="#ctx0" brushRef="#br0" timeOffset="189365.478">3898 8819 0,'18'-17'16,"-36"34"-16,53-69 15,-35 69 1,0 18 0,0 1-16,0 52 15,-17 18 1,17-36 0,-35 18-1,-18-35 1,17-35-1</inkml:trace>
  <inkml:trace contextRef="#ctx0" brushRef="#br0" timeOffset="189549.735">3510 9119 0,'-18'0'15,"36"0"-15,-53 0 0,0-17 16,70 17 15,0 0-31,106-18 16,18 18-1,-71-18-15</inkml:trace>
  <inkml:trace contextRef="#ctx0" brushRef="#br0" timeOffset="189948.287">4286 8943 0,'0'0'16,"-17"0"-1,-1 0-15,-17 18 16,17-1 0,-53 36-1,36 18 1,35-18-1,53-18 1,35-18 0,-35-34-1,0-36 1,-35-35 0,-18 35-1,0 88 16,0 36-15,0-1 0,17-52-16,19 35 15,-19-18 17</inkml:trace>
  <inkml:trace contextRef="#ctx0" brushRef="#br0" timeOffset="190230.953">4480 9172 0,'0'-70'15,"0"140"-15,0-176 0,18 53 16,35 1 0,17 16-1,36 72 1,-18 34-1,-17 1 1,-53-18 0,-18 17-1,-18-35 1,-17 1 15,17-36-15</inkml:trace>
  <inkml:trace contextRef="#ctx0" brushRef="#br0" timeOffset="190863.753">5539 8484 0,'0'0'0,"0"-17"0,17-19 16,-17 142 31,0-71-32,0 54 1,0 52 0,0-88-16,0 53 15,-17 70 1,-19-70 0,19-53-1,-1-18 1,18-70 15,0-36-15,18 1-1,-18-19 1,-18 36 0,-53 53 15,36 0-31,-71 36 15,36 17 1,35 17 0,35 18-1,17-52 1,54-1 0,35 0-1,-18-52 1,-18-19-1</inkml:trace>
  <inkml:trace contextRef="#ctx0" brushRef="#br0" timeOffset="191147.726">5786 8643 0,'0'0'0,"0"-35"16,0 17-1,0 36 1,0 70 0,0-17-1,0 105 1,-18-53 0,18-17-1,0-35 1,-18-18-1,36-53 1</inkml:trace>
  <inkml:trace contextRef="#ctx0" brushRef="#br0" timeOffset="191528.958">5909 9137 0,'18'0'15,"-1"0"1,36-35 0,-18-18-1,-17 0 1,-18 18-1,-53 35 1,0 35 0,18 35-1,35-34 1,0 34 0,0 1-1,0-54 1,18 19-1,-1-19 1,36-17 0,-18-35-1</inkml:trace>
  <inkml:trace contextRef="#ctx0" brushRef="#br0" timeOffset="191811.13">6279 9013 0,'0'0'0,"18"-35"0,-18 18 16,0-19-1,-18 19 1,-17-1 0,18 36-1,-1 35 1,18-18 0,0-18-16,18 54 15,-1 0 16,1-19-15,-36-16 0,-17-1-1,17-35-15,-70 0 16,53-18-16</inkml:trace>
  <inkml:trace contextRef="#ctx0" brushRef="#br0" timeOffset="192760.228">6156 7673 0,'0'0'15,"18"-18"-15,-1-35 32,-17 0-17,0 36 1,-53 17 0,18 17-1,0 19 1,35-19-16,-18 19 15,18 17 1,35-1 0,18-16-1,-17 17 1,-19-18 0,-34-17-1,-36 17 1,-36-35 15,54 17-31</inkml:trace>
  <inkml:trace contextRef="#ctx0" brushRef="#br0" timeOffset="193940.893">7567 9102 0,'0'0'0,"0"-18"31,0 0-16,0 1 1,0-1-16,0 0 16,18-52-1,-18 52 1,-18 18 0,-35 0-1,0 36 1,18 16-1,35 19 1,18-18 15,35 0-15,17-18 0,-52 0-1,-18-17 1,-18 35-1,-35-53 1,-17 18 0,17-18-1,35-18 1</inkml:trace>
  <inkml:trace contextRef="#ctx0" brushRef="#br0" timeOffset="194241.774">7973 9031 0,'17'0'15,"-34"0"-15,34-18 16,-17 36 0,0 0-1,0 35 1,0 17-1,36 36 1,-1 0 0,-17 53-1,-18-36 1,-18-52 0,0-18-1,1-71 1,-1-17-1</inkml:trace>
  <inkml:trace contextRef="#ctx0" brushRef="#br0" timeOffset="194509.487">8290 8925 0,'0'0'16,"141"53"0,-70 0-1,-71 18 1,-53-18 0,-53-18-1,18 0 1,70-17-16,-17-18 15</inkml:trace>
  <inkml:trace contextRef="#ctx0" brushRef="#br0" timeOffset="194973.251">8890 8908 0,'-18'0'15,"1"17"-15,-1 1 0,-35 0 16,18 17-16,0 0 16,-1 18-1,36-18 1,71 1-1,17-36 1,-35-36 0,0-52-1,-35 18 17,-18 34-17,-18 89 16,0 18-15,18-1 0,36-17-1,-1 0 1,0-35 0,36-36-1,-54 0-15</inkml:trace>
  <inkml:trace contextRef="#ctx0" brushRef="#br0" timeOffset="195241.199">9384 8855 0,'0'0'0,"-18"0"0,-17 0 31,-18 35-15,0 36-1,18-1 1,35 1 0,0-36-1,35 18 1,53-18 0,18-35-1,0-35 1,-53 17-16</inkml:trace>
  <inkml:trace contextRef="#ctx0" brushRef="#br0" timeOffset="195622.076">9772 8961 0,'18'-18'16,"-1"0"-1,1 18 1,17-35 0,-35 17-16,18-35 15,-18 18 1,0 18 0,-53 17-1,0 35 1,18 35-1,17 1 1,18 35 0,0-53-1,35-18 17,1-17-17,16-18 1,37-18-1,-72 0-15</inkml:trace>
  <inkml:trace contextRef="#ctx0" brushRef="#br0" timeOffset="195887.847">10266 8767 0,'17'-18'0,"-34"53"0,17-52 0,17-19 0,-17 1 15,0 0 1,-17 35-1,-1 17 1,-17 19 0,35 34-1,18 18 1,-1 18 15,1 0-15,-89-53-1,-87-35 1,-1-18-16</inkml:trace>
  <inkml:trace contextRef="#ctx0" brushRef="#br0" timeOffset="196404.829">8290 8961 0,'-17'0'15,"-1"0"-15,0 0 16,-52 35-1,-18 0 1,-1 18 0,36-18-16</inkml:trace>
  <inkml:trace contextRef="#ctx0" brushRef="#br0" timeOffset="197635.894">1993 10513 0,'0'0'0,"-17"0"0,-36 0 16,-88 0 15,88 0-15,0 17-1,106-17 17,-18 0-17,71 0 1,-53 0-16,88-17 15,176-1 1,-140 0 0,-89 18-1,-53-17 1,-35-1 31,-18 1-32,1 17 1,-1-18-16</inkml:trace>
  <inkml:trace contextRef="#ctx0" brushRef="#br0" timeOffset="198035.472">2558 10301 0,'-18'-18'0,"36"36"0,-54-36 15,19 18 1,17 18 0,0 0-1,17-1 1,1-17-16,35 36 16,0-1-1,17-17 1,-34-1 15,-19-17-15,-17 18-1,0-1 1,-53 19 0,-17 34-1,17-17 1,-35 35-1,0 1 1,35-19 0</inkml:trace>
  <inkml:trace contextRef="#ctx0" brushRef="#br0" timeOffset="200631.419">3669 10231 0,'0'0'16,"0"-18"-16,18 0 16,-18 1-16,0 34 62,0 19-46,-18 34-1,0 36 1,-17 0 0,17-71-16,1 89 15,-1-54 1,18-17 0,-18-35-1,36-54 1,35-34-1,-35 52-15</inkml:trace>
  <inkml:trace contextRef="#ctx0" brushRef="#br0" timeOffset="200881.043">4057 10142 0,'0'0'0,"0"-17"16,0 70 15,0-18-15,0 53-1,0 18 1,0-71-16,0 36 16,-18 17-1,-17-17 1,17-54-1,1-17-15</inkml:trace>
  <inkml:trace contextRef="#ctx0" brushRef="#br0" timeOffset="201063.093">3757 10530 0,'0'0'15,"-18"0"-15,1-17 16,-1-1-1,71 18 17,-18 0-32,89 0 15,-1 0 1,-52-18 0</inkml:trace>
  <inkml:trace contextRef="#ctx0" brushRef="#br0" timeOffset="201495.814">4463 10354 0,'0'0'0,"0"-18"15,-18 18 17,0 0-32,-35 36 15,1 17 16,34-36-31,0 54 16,18-36 0,36 0-1,16-17 1,1-36 0,0-35-1,-35-52 1,0 52-1,-36 70 17,0 54-17,18-1 1,0-52-16,0 53 31,0-1-15,0-35-1,0-17-15</inkml:trace>
  <inkml:trace contextRef="#ctx0" brushRef="#br0" timeOffset="201911.919">4798 10654 0,'0'0'0,"-18"0"0,-17 18 16,17-1 0,18-34 31,-17-1-47,17-35 15,0-35 16,35 17-15,-18 54-16,72-19 16,17 54-1,-54 35 1,19 17 0,-53 1-1,-18 0 1,0-19-1,-36-16 1,1-36 0</inkml:trace>
  <inkml:trace contextRef="#ctx0" brushRef="#br0" timeOffset="202527.938">5574 10513 0,'0'-18'0,"0"36"0,0-54 15,0 1 1,-18 18-1,-52 17 1,-19 17 0,-16 36-1,34 18 1,71 17 0,18-18-1,70-17 1,0-53 15,0-53-15,-17-35-1,-53 35-15,34-88 16,-34 53 0,0 0-1,-18 53 1,-18 35-1,0 35 1,18 35 0,-17 36-1,-1-18 1,18 18 0,-17-53-1,17 35 16,0-52-15,35-54 0,-18 0-16</inkml:trace>
  <inkml:trace contextRef="#ctx0" brushRef="#br0" timeOffset="202878.428">5944 10125 0,'0'0'0,"0"-18"15,-17 18 1,17 18 15,0-1-15,0 1-16,-18 53 15,-17 34 17,17 1-17,18-71-15,0 54 16,0-1 0,18-35-1,52-18 1,-34-53-1,16-17 1</inkml:trace>
  <inkml:trace contextRef="#ctx0" brushRef="#br0" timeOffset="203244.614">6050 10513 0,'18'0'16,"17"0"0,-17-18-1,-1-17 1,-17 0-1,-35 35 1,-18 17 0,18 54-1,17-1 1,18 19 0,35-19-1,18-52 1,0-18-1</inkml:trace>
  <inkml:trace contextRef="#ctx0" brushRef="#br0" timeOffset="204244.136">6597 10477 0,'0'-17'31,"0"-1"-31,18 1 15,-18-19 1,0 19 15,-36 17-15,-17 0 0,36 0-16,-36 35 15,0 18 1,53 0-1,35 0 1,18 17 0,18-17-1,-36-18 1,-35-17 0,-88 17-1,-18-35 1,-18 0-1</inkml:trace>
  <inkml:trace contextRef="#ctx0" brushRef="#br0" timeOffset="205308.136">7743 10372 0,'0'-36'16,"0"19"-1,18 17 1,-18 17 15,0 1-15,0 70-1,0 18 1,0 35 0,0-88-16,0 88 15,-18-35 1,-17-35-1,0-36 1,17-53 15,18 1-15,0-54-16</inkml:trace>
  <inkml:trace contextRef="#ctx0" brushRef="#br0" timeOffset="205606.922">8061 10231 0,'53'17'0,"-106"-34"0,212 52 15,-36 18 1,-105-36-16,-1 36 15,-105 18 1,0-54 0,-53 19 15,35-1-15,71-35-1,88 0 1,-18 0-16</inkml:trace>
  <inkml:trace contextRef="#ctx0" brushRef="#br0" timeOffset="206041.127">8696 10301 0,'0'0'15,"-18"0"16,1 0-31,-36 0 16,-35 35 0,17 18-1,36 0 1,70 0 15,53-18-15,0-35-1,-17-17 1,-36-54 0,-35 54-16,0-36 15,0-18 1,-17 124 15,17 0-15,0 17-1,17 1 1,1-53-16,0 17 16,17 0-1</inkml:trace>
  <inkml:trace contextRef="#ctx0" brushRef="#br0" timeOffset="206371.085">8996 10354 0,'0'-18'16,"0"36"-16,17 0 31,19 52-15,-36 1-1,0-18 1,0-18-1,0-17 1,0-36 15,0-17-31,0-18 16,35-35 0,-17 52-1,17-52 1,-17 53-1,-1 0-15</inkml:trace>
  <inkml:trace contextRef="#ctx0" brushRef="#br0" timeOffset="206788.911">9437 9878 0,'0'0'16,"0"17"15,0 1-15,0 0-1,17 52 1,-17 36 0,0-71-16,0 71 15,0-53 1,0 53 0,0-36-1,18-17 1,17-17-1,36-36 1,17-18 0,-53 0-1</inkml:trace>
  <inkml:trace contextRef="#ctx0" brushRef="#br0" timeOffset="206955.637">9525 10301 0,'-18'0'0,"36"0"0,-53 0 15,52 0 1,19 0 0,17-18-16</inkml:trace>
  <inkml:trace contextRef="#ctx0" brushRef="#br0" timeOffset="207154.67">9895 10231 0,'0'17'0,"18"18"16,-18 18 0,0 0 15,0 0-16,0-35 1,0-36 0</inkml:trace>
  <inkml:trace contextRef="#ctx0" brushRef="#br0" timeOffset="207303.478">9931 10037 0,'0'-18'0,"0"36"0,0-54 15,0 19 1,-18 17 0,18 17-1,0 1-15</inkml:trace>
  <inkml:trace contextRef="#ctx0" brushRef="#br0" timeOffset="207770.15">10336 10213 0,'0'0'16,"0"-18"0,-17 18-1,-36 0 1,35 0-16,-52 36 15,17-1 1,53 18 0,17 0-1,54-36 1,17-34 0,-53-36-1,-17 0 1,0-35 15,-18 52-15,-36 89 15,36-35-31,0 70 16,0-17-1,0-1 1,0-35-1,36-35 1</inkml:trace>
  <inkml:trace contextRef="#ctx0" brushRef="#br0" timeOffset="208102.044">10601 9860 0,'0'-35'16,"0"70"-16,0-141 16,-18 71-16,18-18 15,-17 53 1,-1 35 0,0 71-1,18 35 1,-17 18-1,17 17 1,0-70 0,0-18-1,0-35 1,17-35 0,1-18-1,0-35 1</inkml:trace>
  <inkml:trace contextRef="#ctx0" brushRef="#br0" timeOffset="208436.264">11024 9754 0,'0'0'15,"-17"-35"-15,17 17 0,-36-35 16,19 18-1,-1 53 1,18 35 0,-18 17-1,1 36 1,-1 35 0,-17-17-1,17-18 16,1-18-15,-1-18 0,18-17-1,0-35 1,35-18-16</inkml:trace>
  <inkml:trace contextRef="#ctx0" brushRef="#br0" timeOffset="209069.25">11324 10213 0,'0'0'0,"18"-18"0,-36 36 47,18 0-32,0-1-15,0 1 0,0-1 16,35 36 15,18-35-15,18-18-1,-1-18 1,1-17 0,-36-53-1,18 0 1,-53 17-1,0 54 1,-35 17 0,-18 70-1,-18 36 1,19 17 0,34 89-1,18 0 1,0-18-1,0-18 17,-18-70-17,-17-35 1,0-54 0,-1-34-1,1-54 1,18-35-1,52-53 1,35 54 0,107-89-1,-107 105 1,-52 54-16</inkml:trace>
  <inkml:trace contextRef="#ctx0" brushRef="#br0" timeOffset="209700.127">12841 10195 0,'0'0'0,"0"-17"15,0-1 1,-18 0 0,-34 1-1,-19 17 1,-35 70 0,53 1-1,36-1 1,34-17-1,54 0 1,17-35 15,18-36-15,0-35 0,-36 0-16</inkml:trace>
  <inkml:trace contextRef="#ctx0" brushRef="#br0" timeOffset="210165.549">13176 9754 0,'0'-35'16,"0"176"-16,-17-300 15,34 212-15,-34-123 0,-19 52 16,19 71 0,-1 53-1,18 35 1,-18 35-1,18-70 1,0-18 0,18-17 15,-18-53-15,0-36 15,18 18-31,-1-71 15,54-17 1,-1 0 0,1 70-1,0 54 1,-1 52 0,-52-18-1,-18 1 1,-18-18-1,0-36 1</inkml:trace>
  <inkml:trace contextRef="#ctx0" brushRef="#br0" timeOffset="210548.815">13758 10142 0,'0'0'0,"0"-17"0,0-1 16,-35-17-1,17 35 1,-35 17 0,1 36-1,16 0 1,36 18-1,36-18 1,34-36 15,-35-34-31,1-36 32,-19-18-17,1 36 1,-18 70 15,0 36-15,0-18-1,0-36-15</inkml:trace>
  <inkml:trace contextRef="#ctx0" brushRef="#br0" timeOffset="210832.338">13899 10107 0,'0'0'0,"36"-35"0,70-18 31,-1 35-15,1 71-1,-35 18 1,-71 17 0,0-18-1,-36-17 1,19-17 0</inkml:trace>
  <inkml:trace contextRef="#ctx0" brushRef="#br0" timeOffset="211431.199">14711 9984 0,'0'-36'0,"0"72"0,0-89 0,-18 17 31,-17 36-31,-18 0 16,-53 53-1,0 53 1,106-53 0,53 18-1,18-36 1,17-35 0,-17-53-1,-19-18 1,-16-17-1,-36 53 1,-36 35 0,1 71-1,0 34 1,17 1 15,18 53-15,0 0-1,18 52 1,-18-17 0,-35-53-1,-1-70 1,-17-36 0,-17-70-1,-1-53 1,54-53-1,34-36 1,89 19 0,35-1-1,-105 106-15</inkml:trace>
  <inkml:trace contextRef="#ctx0" brushRef="#br0" timeOffset="211695.863">15081 9895 0,'0'18'15,"0"0"1,-17-18-16,17 17 15,0 36 1,0-35-16,0 35 16,0-18-1,-18-35 1,0 0 0</inkml:trace>
  <inkml:trace contextRef="#ctx0" brushRef="#br0" timeOffset="212195.663">15222 10054 0,'0'-17'0,"0"-1"16,0-17-1,0-36 1,0 18 0,36-35-1,-19 70-15,36 1 16,-18 17 0,36 88-1,-36 18 1,-35-18-1,0 0 1,0-17 0,0-54-1,18-17 1,0-17 0</inkml:trace>
  <inkml:trace contextRef="#ctx0" brushRef="#br0" timeOffset="212729.461">15716 9754 0,'0'-17'0,"0"34"0,-17-34 15,-36 17 1,0 53 0,35 17-1,18 1 1,18-36-16,35 0 15,17-17 1,-17-36 0,0-35-1,-18-35 1,-17 0 0,-18 35-1,0 35 16,-35 54-15,-1 34 0,1 54-1,-18 34 1,18 19 0,0 87-1,17-70 1,0-17-1,-17-71 1,0-71 0,-36-53-1,1-70 1,17-53 0,35-18-1,71-17 1</inkml:trace>
  <inkml:trace contextRef="#ctx0" brushRef="#br0" timeOffset="213359.92">13864 10125 0,'0'0'0,"0"17"16,-17 36-1,-1 0 1,0-18 0,18 1-1</inkml:trace>
  <inkml:trace contextRef="#ctx0" brushRef="#br0" timeOffset="214259.759">16722 9913 0,'-18'18'16,"36"-36"-16,-54 36 0,36-1 16,18-17 46,0-35-46,-1 17-16,1-17 15,0-88 1,-18 52 0,-18 53-1,-35 36 1,0 70-1,18 18 1,35-18 0,17 1-1,19-37 1,17-34 0,17-18-1,18-35 1,-17-36 15,-36 36-31</inkml:trace>
  <inkml:trace contextRef="#ctx0" brushRef="#br0" timeOffset="214541.275">17251 9366 0,'0'88'15,"0"-176"-15,-18 71 0,1-19 16,17 19-16,-18-19 15,0 54 1,1 17 0,-19 54-1,19 34 1,-1 53 0,0-87-1,18 16 1,0-16-1,0-36 17,36-71-17</inkml:trace>
  <inkml:trace contextRef="#ctx0" brushRef="#br0" timeOffset="-214620.999">17374 9772 0,'-17'-18'32,"34"18"-1,-17-17-31,36-1 16,16-17-1,-16-18 1,-36 0-1,0 0 1,-36 53 0,1 18-1,-18 35 1,0 35 0,36 0-1,34-18 1,54 1-1</inkml:trace>
  <inkml:trace contextRef="#ctx0" brushRef="#br0" timeOffset="-214104.777">17692 9931 0,'0'0'0,"0"-53"15,0 0 1,0-18-1,17-17 1,19 35 0,34-35 15,18 53-15,18 70-1,-70 36 1,-36 17-1,-18 0 1,18-35 0,-18-18-1,18-88 17,36-35-17,16-18 1,-16 53-1,17 0 1,17 53 0,-70 18-16,36 70 31,-36 18-15,0 0-1,-36-36 1,19-34-1,-1-19 1,53-34 0</inkml:trace>
  <inkml:trace contextRef="#ctx0" brushRef="#br0" timeOffset="-213756.34">18503 9666 0,'0'-18'32,"0"1"-17,18-1 1,-1 1 0,1-1-1,0-35 1,-18 35-16,0-17 15,0 17 1,-36 18 0,1 71-1,0 35 1,35 35 0,18-71-1,34-34 1,1-19-1</inkml:trace>
  <inkml:trace contextRef="#ctx0" brushRef="#br0" timeOffset="-213423.624">18697 9825 0,'0'-18'0,"18"1"31,-36 69-31,36-140 16,-36 159-16,36-159 0,-18 52 15,17-34 1,1-1 0,70-17-1,-17 53 1,35 35 0,-36 53-1,-52 70 1,-18-17-1,-18 0 1,-35-36 0,18-17-1,17-53 17</inkml:trace>
  <inkml:trace contextRef="#ctx0" brushRef="#br0" timeOffset="-213091.343">19526 9137 0,'0'0'0,"0"-18"16,-17 71 31,-1-35-47,18-1 0,-35 89 15,17 18 17,18 70-17,0-71 1,0-35-1,18-35 1,-1-53 0,1-17-1</inkml:trace>
  <inkml:trace contextRef="#ctx0" brushRef="#br0" timeOffset="-212656.923">19438 9596 0,'0'-18'0,"0"36"0,0-71 16,0 17 0,53 19-1,35-19 1,18 1 0,-35-18 15,-1 18-16,-35 17 1,-52 18 31,17 18-31,-18-18-16,0 35 15,18 1 1,0 16-1,0 37 1,0 16 0,-52-34-1,-19-18 1,-70-53 0,17-18-1</inkml:trace>
  <inkml:trace contextRef="#ctx0" brushRef="#br0" timeOffset="-211227.69">1711 11747 0,'0'0'0,"-18"0"15,-35 18 1,-17-18-1,35 0 1,-1 18 0,72-18 31,-19 0-47,54 0 15,-18 0-15,123 0 16,-35 0 15,53 0-15,-53 0-1,-70-18 1,-53 18 0,-18-18 30,0 1-30,0-1-16</inkml:trace>
  <inkml:trace contextRef="#ctx0" brushRef="#br0" timeOffset="-210876.965">2452 11589 0,'0'-18'15,"-18"18"1,18 18 15,0-1-31,0 1 16,0 0 0,35 17-1,1 0 1,-19-17-16,1 17 15,17-17 1,-35 17 0,0 0-1,-35 1 1,-18-1 0,18-17-1,17-1 1</inkml:trace>
  <inkml:trace contextRef="#ctx0" brushRef="#br0" timeOffset="-210212.122">3316 11465 0,'0'0'0,"-18"-17"0,1 17 15,17 35 1,0 18 15,0 53-15,0-1 0,0-34-1,-18 88 1,18-89-1,0 19 1,18-72 0,52-52-1</inkml:trace>
  <inkml:trace contextRef="#ctx0" brushRef="#br0" timeOffset="-209978.902">3828 11571 0,'17'-35'0,"-34"70"0,52-105 0,-17 34 32,-18 89-1,0-18-31,0 54 16,0 34-1,-18 1 1,0-19-1,1-52 1,-19-35 0</inkml:trace>
  <inkml:trace contextRef="#ctx0" brushRef="#br0" timeOffset="-209778.853">3351 11853 0,'-35'0'0,"70"0"0,-88-17 0,1-1 16,69 18 15,1-18-31,105 18 16,54 0 0,-1-35-1,-123 35-15</inkml:trace>
  <inkml:trace contextRef="#ctx0" brushRef="#br0" timeOffset="-209379.682">4251 11659 0,'-53'18'31,"35"-18"-31,1 18 0,-36 34 15,35 1 1,18-17 15,18-1-15,52-17 0,-17-36-1,-35-35 1,0-35-1,-18 35 1,0 71 15,0 17-15,0-18-16,0 54 16,35 0-1,0-1 1,-35-52-1</inkml:trace>
  <inkml:trace contextRef="#ctx0" brushRef="#br0" timeOffset="-209130.937">4410 11853 0,'17'-70'0,"-34"140"0,52-158 16,-17 53-16,17-18 15,18 18 1,17 35 0,-17 53-1,-35 35 1,-18-18 0,0 19-1,0-19 1</inkml:trace>
  <inkml:trace contextRef="#ctx0" brushRef="#br0" timeOffset="-208515.547">5415 11412 0,'0'0'0,"0"-17"0,0-1 16,18 0 0,-18 36-1,0 17 1,-18 54-1,-17 16 1,17 19 0,1 17 15,-1-53-15,18-53-16,-18 54 15,1-36 1,17-71 15,0-70-15,0 52-16,0-34 15,0-18 1,0 17 0,-71 53-1,-35 18 1,0 53-1,36 18 1,52 52 0,36-52 15,35 0-15,17-36-1,36-35 1,0-35-16</inkml:trace>
  <inkml:trace contextRef="#ctx0" brushRef="#br0" timeOffset="-208232.022">5786 11536 0,'0'0'15,"0"-18"-15,0 1 16,-18 17-1,0 35 1,1 35 0,-19 19-1,19-19 1,17 54 15,-18-89-31,18 88 16,0-52-1,18-36 1</inkml:trace>
  <inkml:trace contextRef="#ctx0" brushRef="#br0" timeOffset="-207915.468">5891 11871 0,'0'-18'15,"18"18"1,0 0 0,-1-17-16,1 17 15,17-36 1,-35-17 15,0 18-15,0 18-1,-35 17 1,-36 52 0,36 19-1,17 35 1,18 0 0,0-89-1</inkml:trace>
  <inkml:trace contextRef="#ctx0" brushRef="#br0" timeOffset="-207583.439">6244 11730 0,'0'-35'16,"0"70"-16,0-106 15,-35 36 1,0 35-1,-1 35 1,19 18 0,17 18-1,0-1 1,17 1 0,1 35-1,-18-53 1,-35 0-1,-18-36 1,-18-17 0,18-17-1</inkml:trace>
  <inkml:trace contextRef="#ctx0" brushRef="#br0" timeOffset="-204935.755">7391 11783 0,'0'-18'16,"0"36"31,0-1-32,0 19-15,0 52 16,0-18 15,0-17-15,0-35 0,0-36-1,0-17 1,0-53-1,0-18 1,53 0 0,0 53-1,-36 53-15,54 18 16,-18 52 0,-36-17-1,-17 53 1,18-18-1,-18-17 17,18-36-17,17-70 17</inkml:trace>
  <inkml:trace contextRef="#ctx0" brushRef="#br0" timeOffset="-204571.254">7990 11765 0,'0'0'0,"0"-35"16,-35 17-1,17 18 1,-17 18 0,-18 35-1,36 53 1,17 17-1,35-52 17,18-36-17,17-53 1,-17-35 0,-35-35-1,-18-18 1,-18 36-1,-17 17 1,17 53 0,18 17-1,0 1-15</inkml:trace>
  <inkml:trace contextRef="#ctx0" brushRef="#br0" timeOffset="-204237.534">8308 12030 0,'18'0'31,"-18"-36"-15,0 19-16,17-36 16,-17-18-1,18 18 1,35-17-1,17 17 1,36 53 0,18 70-1,-89 36 1,-35 0 0,-18-18-1,-35-17 1,18-53-1,0-18 1</inkml:trace>
  <inkml:trace contextRef="#ctx0" brushRef="#br0" timeOffset="-203955.688">9102 11924 0,'-36'0'15,"19"0"17,34 0-1,19 0-31,17 0 15,-1-18 1,-16 18 0,-1-17-1</inkml:trace>
  <inkml:trace contextRef="#ctx0" brushRef="#br0" timeOffset="-203305.685">9613 11412 0,'0'0'15,"-17"-17"1,-1 17 0,0 17-1,-17 36 1,35 35-1,0 1 1,0 34 0,0 1-1,0-19 1,-18-34 0,18-36-1,0-105 16,36-1-15,-19 36-16,36-18 16,71-35 15,-19 70-15,1 18-1,-53 71 1,-53 70-1,-35-53 1,-36-35 0,-17-18-1,35-35 1,18-35 0</inkml:trace>
  <inkml:trace contextRef="#ctx0" brushRef="#br0" timeOffset="-202907.359">10089 11853 0,'0'0'0,"18"-17"16,0-1-16,-1 18 15,1 0 1,17 35-1,-17 36 1,-18 17 0,0 0-1,0-35 1,0-35 0,0-1-1,0-69 1,0-54-1,18 0 1,52-53 0,-17 89-1,-35 52 17,-1 18-17,-17 18-15</inkml:trace>
  <inkml:trace contextRef="#ctx0" brushRef="#br0" timeOffset="-202557.178">10495 11959 0,'0'0'16,"18"0"15,-18-17-15,17-36-1,-17 0 1,18 17 0,-18 1-1,-18 35 1,-17 35 15,17-17-31,1 70 16,-1 0-1,18 1 1,18-19 0,17-35-1,18-17 1,-18-36-16</inkml:trace>
  <inkml:trace contextRef="#ctx0" brushRef="#br0" timeOffset="-202091.562">11060 11836 0,'0'-18'16,"0"36"-16,0-54 0,0 1 31,-53 0-15,-36 35-1,1 35 1,35 18 0,18 18-1,35 34 1,35-34 0,36-36-1,17-52 1,-17-72-1,-36 1 1,0 35 0,-35 0-1,0 71 1,-17 53 15,-1 52-15,18-35-1,35-35 1,0-53 0,-17 0-16</inkml:trace>
  <inkml:trace contextRef="#ctx0" brushRef="#br0" timeOffset="-201624.615">11642 11536 0,'0'-35'16,"0"70"-16,0-88 0,-18 0 15,0 35 17,18 71-1,-17 18-16,17-1 1,0 54 0,0-89-16,-18 106 15,0-17 1,1-36 0,17-35-1,0-36 1,0-52 15,0 18-31,17-19 16,19-52-1,17 35 1,-36 18 0,1 35 30,0 0-30</inkml:trace>
  <inkml:trace contextRef="#ctx0" brushRef="#br0" timeOffset="-201159.776">11889 11853 0,'0'0'0,"0"-35"31,-18 35-31,-17 0 16,-1 0-1,1 0 1,-35 35-1,-1 1 1,18-1 0,53 0-1,0-17 1,18-18 0,17 17-1,-17 1 1,17 17-1,-17 1 1,34 34 0,1-35-1,-17 1 1,-1-36 0,-17 0-1</inkml:trace>
  <inkml:trace contextRef="#ctx0" brushRef="#br0" timeOffset="-200644.046">12294 11818 0,'0'0'0,"0"-35"15,0-18 1,0 18 0,-35 17-1,0 18 1,-36 35 0,1 18-1,17 35 16,53 18-15,53-35 0,17-36-1,1-53 1,-18-35 0,0-88-1,-36 71 1,-17 52-1,0 36 1,0 35 0,0 70-1,35-35 1,1-35 0,-1-35-1,18-36 1</inkml:trace>
  <inkml:trace contextRef="#ctx0" brushRef="#br0" timeOffset="-200060.893">12859 11289 0,'0'0'0,"0"-35"0,-18-36 16,0 53 0,-17 54-1,18 34 1,-1 54 0,0-1-1,1 18 1,-1 53 15,0-70-15,18-18-1,0-71 1,0-17 0,18-89-1,35-35 1,17 0-1,19 18 1,-36 70 0,-1 54-1,-34 52 1,-18 18 0,-18 0-1,-34-36 1,-19-35 15,-17-17-15,17-18-1,36-35 1,35 17-16</inkml:trace>
  <inkml:trace contextRef="#ctx0" brushRef="#br0" timeOffset="-199778.37">13388 11359 0,'0'0'16,"18"-17"-16,-18 34 47,0 19-47,-18 34 15,0-34 1,1 34 0,-1 54-1,0-19 1,18 1 0,0-53-1,36-35-15</inkml:trace>
  <inkml:trace contextRef="#ctx0" brushRef="#br0" timeOffset="-199428.786">13582 11712 0,'18'0'16,"-1"0"-1,1-17-15,17-1 16,-17 0 15,-1-17-15,1 17-16,-18 1 16,-35-1-1,-18 71 1,0 35-1,35 18 1,18-18 0,36-35-1,16-18 1,-16-52 0</inkml:trace>
  <inkml:trace contextRef="#ctx0" brushRef="#br0" timeOffset="-198564.237">14922 11501 0,'0'0'0,"53"0"16,-17-18-1,17-17 1,-36-1 0,-17 1 15,-53 35-15,-35 18-1,18 35 1,34 0-1,36-18 1,53 35 0,53 19-1,-53-19 1,-35-35 0,-36 1-1,-53-36 1,-52 0-1,-1 0 1,89 0 0,35-36 15,35 36-31</inkml:trace>
  <inkml:trace contextRef="#ctx0" brushRef="#br0" timeOffset="-198231.654">15293 11518 0,'0'0'0,"35"-17"16,-35 34 15,0 18-15,0-17-16,0 53 15,0 17 1,0 35-1,0-34 1,0 69 15,0-17-15,0-52 0,0-37-1,0-104 16,0-54-15,0 70-16</inkml:trace>
  <inkml:trace contextRef="#ctx0" brushRef="#br0" timeOffset="-197981.106">15381 11465 0,'0'0'0,"18"0"0,-1 0 0,89 0 16,18 36 0,-71-1-1,-36 18 17,-70 0-17,-17 0 1,-36-36-1,35 1 1,54-18 0</inkml:trace>
  <inkml:trace contextRef="#ctx0" brushRef="#br0" timeOffset="-197482.26">16069 11448 0,'0'0'0,"0"-18"0,-18 18 47,1 0-47,-54 18 16,54-1-1,-54 19 1,36 16-1,35-16 1,17 17 0,54-18-1,17-17 1,-53-36 0,36-53-1,-36 1 1,-17 35-1,-18 70 17,-18-18-32,1 54 15,17-18 1,0-18 15,17 0-15,36-17-1,-18-18 1,1-18-16</inkml:trace>
  <inkml:trace contextRef="#ctx0" brushRef="#br0" timeOffset="-197199.331">16598 11412 0,'0'0'0,"0"-35"15,-17 35 1,-19 18 0,1 35-1,0 0 1,-1 17 15,36-17-15,53 18-1,18-36 1,-1-18 0,1-34-1,0-36 1</inkml:trace>
  <inkml:trace contextRef="#ctx0" brushRef="#br0" timeOffset="-196783.266">16916 11430 0,'0'0'0,"-18"-18"16,36 1 46,-1 17-62,-17-18 16,36-17-1,-19 0 1,-17 17 0,-35 18-1,17 0-15,-17 53 16,0 35 0,17-17-1,18-1 1,0-17-1,35-35 1,18-18 0,0 0-1,18-36 1,17-34 0,-53 35-1</inkml:trace>
  <inkml:trace contextRef="#ctx0" brushRef="#br0" timeOffset="-196550.762">17268 11412 0,'71'-158'47,"-89"158"-16,-35 158-31,89-316 0,-54 158 16,0 53-1,18-1 1,0 37-1,18-19 1,-18 1 0,-35-18-1,-71-18 1,-70-35 0</inkml:trace>
  <inkml:trace contextRef="#ctx0" brushRef="#br0" timeOffset="-193182.46">13794 7056 0,'-18'0'16,"18"-18"0,-18 18-1,18 18 110,0-1-109,0 1-16,0-1 15,0 54 1,18-18 0,0 0-1,-18-36 1,17-17 0,1 0 15,-18-17-31,18-1 15,-1-17 1,18 17 0,18-35 15,71-17-15,70-1-1,-106 54-15,177-54 16,-36 18-1,-70-17 1,-53 34 0,-54 19-1,-34-1 17,0 18 77,-18-18-109,17 18 16</inkml:trace>
  <inkml:trace contextRef="#ctx0" brushRef="#br0" timeOffset="-188913.439">11589 8767 0,'0'0'0,"0"-18"15,17 0 1,-17 1-1,18 17 17,0 17-1,-18 1-15,17 17-1,1 18 1,-18-35-16,35 52 15,-17-17 1,-1-35 0,1-1-1,0-17 32,-1-17-47,19-1 16,-1 1-16,53-36 15,71-53 1,88-18 15,17 18-15,-52-17 0,-141 70-1,-36 35 1,-17 18 31,-1 0-32,18-17 1,1 17-16,52-18 16,-53 1-1</inkml:trace>
  <inkml:trace contextRef="#ctx0" brushRef="#br0" timeOffset="-184532.39">14993 9578 0,'0'18'94,"0"-1"62,0 1-141,0-1 1,0 1 0,0-36 46,0 1-46,0 34 62,0-34 16,-18 17-79,1 17 1</inkml:trace>
  <inkml:trace contextRef="#ctx0" brushRef="#br0" timeOffset="-179245.328">7673 10283 0,'0'-17'141,"18"17"-126,-1 0 1,1 0-1,-1-18-15,19 18 16,-1-17 0,-17 17-1,-1-18 1,19 18 0,-1-18-1,0 18 1,0-17-1,-17 17 1,0 0 0,17 0-1,0 0 1,-17-18 0,17 18-1,0 0 1,-17-18-1,0 18 1</inkml:trace>
  <inkml:trace contextRef="#ctx0" brushRef="#br0" timeOffset="-163653.006">2328 13388 0,'0'-18'16,"0"1"15,0 34 32,0 1-48,0 0-15,-17 17 16,-19 71 0,1 17-1,0-17 1,-18 17 0,0-34-1,18-36 1,17-36-1,-17 36 1,17-35 0,18-36 15,0 0-15,35-34-1,36-19 1</inkml:trace>
  <inkml:trace contextRef="#ctx0" brushRef="#br0" timeOffset="-163251.941">2540 13458 0,'0'0'0,"0"-17"0,0-1 47,0 53-32,-18 18 1,1 53 0,-1 18-1,-17-18 1,0-18-1,-1 0 1,1-35 0,35-36-16,-18 19 15,18-1 1,0-53 15,0-17-15,53-35-1</inkml:trace>
  <inkml:trace contextRef="#ctx0" brushRef="#br0" timeOffset="-162836.424">2787 13388 0,'0'0'0,"18"-18"32,-1 36-17,-17 0-15,18 52 16,-18 18-1,0 18 17,-35 0-17,17-18 1,18-17 0,0-18-1,35-18 1,18-35-1,18-35 1,-36 17-16,36-70 16</inkml:trace>
  <inkml:trace contextRef="#ctx0" brushRef="#br0" timeOffset="-162654.314">2928 13741 0,'0'0'0,"-18"0"0,-17 0 32,17 0-17,18 17 1,18-17 0,35-17-1,18-19 1</inkml:trace>
  <inkml:trace contextRef="#ctx0" brushRef="#br0" timeOffset="-162171.398">3387 13617 0,'0'0'0,"-18"-17"16,0 17-16,1-18 15,-19 18 1,1 0 0,-35 35 15,34 36-15,1 35-1,53-36 1,52-35-1,-34-35 1,34-17 0,-17-71-1,-35 17 1,-18 18 0,-18 88 15,18 18-16,0-17 1,0-1 0,53 0-1,-18 0 1,0-35 0,36-17-1</inkml:trace>
  <inkml:trace contextRef="#ctx0" brushRef="#br0" timeOffset="-161605.645">3916 13511 0,'-18'-17'0,"36"34"0,-71-52 16,0 53 0,18 17-1,35-17-15,-36 52 16,36 18-1,36-35 1,17-35 15,0-18-15,-18-53 0,-18-53-1,-17 36 1,0 17-1,-17 88 1,-1 36 0,18 34-1,35 37 1,-17-90-16,17 54 16,18 124-1,-53-125 1,-17 37-1,-54-37 1,-35-52 0,0-106 15,54-52-15,52-72-1,35 18 1,35 18-1,-17 53 1,-17 53-16</inkml:trace>
  <inkml:trace contextRef="#ctx0" brushRef="#br0" timeOffset="-161156.794">4127 13723 0,'0'18'16,"0"-1"-1,0 1 1,0 0-16,0 17 31,-17-53 16,17 1-47,0-19 16,-18-34-1,18-36 1,53 53 0,-35 35-16,52 36 15,19 53 1,-54-19-1,18 37 1,-36-19 0,-17-17-1,0-35 17,18-36-17</inkml:trace>
  <inkml:trace contextRef="#ctx0" brushRef="#br0" timeOffset="-160691.179">4762 13511 0,'0'0'0,"0"-17"15,-17-1 1,-1 18-16,-35 0 16,36 18-1,-36 35 17,35 17-17,0 18 1,54 1-1,17-36 1,17-36 0,-35-34-1,-35-36 1,18-36 0,-18 36-1,0 36 1,0 70-1,35 17 1,1-17 0,-1 0-1,-17-53 1</inkml:trace>
  <inkml:trace contextRef="#ctx0" brushRef="#br0" timeOffset="-160208.044">5133 13829 0,'0'-18'16,"0"71"-16,0-88 0,-18 0 15,1 17-15,-1-35 16,0-35 0,18 0-1,36 35 1,17 53-1,52 53 1,-16 17 0,-19 36-1,-70-71 1,18-17 15,-18-36-15,-18-35-1,18-52 1,18-1 0,35 53-1,17 88 1,1 36 0,-18 34-1,-36-16 1,-17-19-1,-35-17 1,35-35 0,0-36-1</inkml:trace>
  <inkml:trace contextRef="#ctx0" brushRef="#br0" timeOffset="-159842.317">5927 13670 0,'0'-18'32,"17"18"-32,-17-17 15,18-1-15,0-35 16,-1-35-1,-17 53 1,0 17 0,-35 53-1,-36 89 1,36-18 0,35-18 15,53-35-16,18-18 1,17-35 0,-35-35-16</inkml:trace>
  <inkml:trace contextRef="#ctx0" brushRef="#br0" timeOffset="-158710.857">7108 12912 0,'0'0'0,"0"-18"16,18 18-1,-36 0 32,1 0-47,-36 0 16,-53 0 15,-17 0-15,70 0-16,-36 18 15,37-18 1,34 0 0,18 17 46,18-17-62,-18 18 16,17 17-1,-17 53 1,0 36 0,0-18-1,0-53 1,-35 105-16,-18 1 31,18-18-15,-1-17-1,36-18 1,36-18 0,17-35-1,35-36 1,18-17-1,17-35 1,-17-18 0,-71 18-16</inkml:trace>
  <inkml:trace contextRef="#ctx0" brushRef="#br0" timeOffset="-158177.517">7391 13423 0,'0'-17'15,"0"-1"1,-18 18 15,0 0-15,-17 18-1,-35 52 1,17 1 0,53-36-16,-36 18 15,36 53 1,36-53-1,-1-18 1,35-35 0,36-35-1,-17-36 1,-54 36-16</inkml:trace>
  <inkml:trace contextRef="#ctx0" brushRef="#br0" timeOffset="-157845.265">7655 13458 0,'-17'-35'16,"17"18"0,-36 17-1,1 52 1,123-52-16,-194 36 16,89-1-16,17 53 15,0 0 1,53-17-1,-18-53 1,18-36 0,-18-35-1,-17-53 1,-53-17 0,-1 17-1,-17 88 1,36 54-1,17 34 17</inkml:trace>
  <inkml:trace contextRef="#ctx0" brushRef="#br0" timeOffset="-157512.014">8008 13705 0,'-18'-17'32,"1"-19"-17,-19-34 1,36-18 0,18 17-1,0 36-15,70-36 16,35 71 15,1 71-15,-71 35-1,-53 0 1,-18-18 0,-17-18-1,17-52 1,18-36-1</inkml:trace>
  <inkml:trace contextRef="#ctx0" brushRef="#br0" timeOffset="-157112.158">8625 12929 0,'0'0'16,"18"0"-16,-18-17 16,18 34-1,-18 19 1,0 16-1,0 72 1,0-89-16,-36 106 16,19 0-1,-1-35 1,18-18 0,18-17-1,17-53 1,36-36-1,-1-53 1</inkml:trace>
  <inkml:trace contextRef="#ctx0" brushRef="#br0" timeOffset="-156946.335">8749 13370 0,'0'0'0,"-18"0"0,-17 0 15,70 0 17,1 0-17,52-35 1</inkml:trace>
  <inkml:trace contextRef="#ctx0" brushRef="#br0" timeOffset="-156196.417">9243 13194 0,'0'0'0,"-18"0"15,18-18 1,-35 1-1,0 17 1,-1 17 0,-17 36-1,0 35 1,36 18 0,17 0-1,17-35 1,54-36-1,-18-35 1,17-71 0,-34-35 15,-1 36-15,-35-36-1,18 53 1,-71 141 15,35-35-15,18 18-1,0 17 1,0-35 0,35-18-1,1-35 1,-19 0-16,36 0 15,18-70 1,-18-1 0,0-17 15,-36 35-15,-34 88 15,17-17-31,-18 52 15,18-17 1,-18 0 0,18-17-1</inkml:trace>
  <inkml:trace contextRef="#ctx0" brushRef="#br0" timeOffset="-156015.256">9613 13017 0,'0'0'0,"-35"-52"15,35 34 1,-18 0 0,-17 18-1,35 18 1,0 0-16</inkml:trace>
  <inkml:trace contextRef="#ctx0" brushRef="#br0" timeOffset="-155631.715">9666 13564 0,'0'0'0,"-18"0"32,18-17-17,0-19-15,0-34 16,0-36 0,53 18 15,-17 70-31,17 1 15,17 52 1,1 35 0,-18 36-1,-53-18 1,0-17 0,-18-18-1,0-53 1</inkml:trace>
  <inkml:trace contextRef="#ctx0" brushRef="#br0" timeOffset="-155298.632">10213 13176 0,'0'0'0,"18"-35"16,-1 17-1,-17 36 17,0 17-17,-17-17-15,-1 52 16,0 19 0,18-1-1,0-18 1,0-17-1,0-17 1,0-1 0,-70-35-1,17 0 1,0 0 0</inkml:trace>
  <inkml:trace contextRef="#ctx0" brushRef="#br0" timeOffset="-154732.851">10866 12753 0,'0'0'0,"0"-18"0,-36 18 31,1 18-15,-36 52 0,36 1-1,18-36-15,-36 124 16,17 35 0,36-18 15,53-34-16,124-37 1,-36-87 0</inkml:trace>
  <inkml:trace contextRef="#ctx0" brushRef="#br0" timeOffset="-153235.498">11465 13194 0,'0'-35'31,"0"17"-16,0 0-15,-17 1 16,-54-1 0,-35 18-1,0 53 1,36 0 0,35 17-1,70-34 16,35-19-15,54-34 0,-54-19-1,-34-16 1,-36 16 0,0 19-1,0 52 16,35 0-15,18-17 0,0-1-1,17-34 1,-52-1-16,17-17 16,18-71-1,-53 18 16,0 0-15,-35-1 0,-53 37-1,-18 16 1,0 36 0,18 18-1,-18 17 1,18 18-1,0 35 1,35-35 0,17 53-1,36-53 1,-17 53 0,17-18-1,35 0 1,18-17 15,35-1-15,53-17-1,-35-35 1,-18-1 0,1-17-1,-1-35 1,0 0-1,0-53 1,18-36 0,-35-17-1,-54 18 1,-17 34 0,-17 37-1,-72 34 1,19 18 15,52 0-31</inkml:trace>
  <inkml:trace contextRef="#ctx0" brushRef="#br0" timeOffset="-152486.8">12259 13035 0,'0'0'0,"-18"35"15,18 36 1,-17-18 0,17 35-1,0-17 1,0-54-1,0-34 17,0-36-17,0-71 1,17-17 0,19 53-1,-19 53-15,19-54 16,-1 54-1,0 53 1,18 17 0,-18 53-1,-17-35 1,0 53 0,-1 0-1,1 0 1,17-53-1,-17-53 1</inkml:trace>
  <inkml:trace contextRef="#ctx0" brushRef="#br0" timeOffset="-152287.195">12453 13123 0,'0'0'0,"-35"0"0,17-17 15,-35-19 1,36 36 0,34 0-1,36-17 1,35 17 0,18-18-1</inkml:trace>
  <inkml:trace contextRef="#ctx0" brushRef="#br0" timeOffset="-151854.577">12876 12982 0,'-35'35'16,"17"-17"-1,1 35 1,-1 53-1,1-53 1,17-36-16,0 1 16,-18-36 15,18-52-15,0 35-16,0-71 15,18 35 1,-1 18-1,18 71 1,1 35 15,17 17-15,0 19 0,-1-1-1,1-53 1,-17-17-1,17-54 1,-36 19-16</inkml:trace>
  <inkml:trace contextRef="#ctx0" brushRef="#br0" timeOffset="-151619.893">13300 12823 0,'0'0'16,"-18"-35"-16,0 35 15,1 0 1,-1 18 0,1 52 15,17 36-15,-18 18-1,0 17 1,-17-35-1,35-53 1,0-36-16</inkml:trace>
  <inkml:trace contextRef="#ctx0" brushRef="#br0" timeOffset="-150905.834">13582 13370 0,'18'-17'31,"-18"34"-15,0 19 0,0-1-16,-18 53 15,-17-17 17,-1-36-17,19-35-15</inkml:trace>
  <inkml:trace contextRef="#ctx0" brushRef="#br0" timeOffset="-150489.746">14235 12806 0,'0'0'0,"0"-18"16,0 1-1,-36 17 1,36 17-16,-35 36 16,-18 35-1,53-17 1,18-18-1,-1-36-15</inkml:trace>
  <inkml:trace contextRef="#ctx0" brushRef="#br0" timeOffset="-149876.144">14711 13070 0,'-18'0'31,"18"18"-31,-35 53 16,0 17-1,17 18 1,0-36 15,18-52-31,0 17 16,0-70 15,18-53-15,17-53-1,36-1 1,-1 19 0,-17 52-1,0 54 1,0 52-1,-18 36 1,-17 34 0,-18 19-1,0-89-15,0 71 32,0-18-17,0-53 1</inkml:trace>
  <inkml:trace contextRef="#ctx0" brushRef="#br0" timeOffset="-149707.016">14728 13264 0,'-35'-17'15,"70"34"-15,-87-34 16,52-1-1,17 18 1,1 0-16,88-17 16,-18-1-1</inkml:trace>
  <inkml:trace contextRef="#ctx0" brushRef="#br0" timeOffset="-149423.347">15240 12947 0,'0'0'0,"-18"0"0,18-18 15,0 36 32,0 0-31,18 52-1,0 18 1,-1 1 0,19-1-1,-19-53 1,18-17 0,-17-18-1</inkml:trace>
  <inkml:trace contextRef="#ctx0" brushRef="#br0" timeOffset="-149125.503">15734 12894 0,'0'0'0,"0"-53"16,-18 53-16,-17 0 15,-18 0 1,0 35-1,0 36 1,0 88 0,18-36-1,0-17 1,-1-18 0,19-53 15,17-52-16</inkml:trace>
  <inkml:trace contextRef="#ctx0" brushRef="#br0" timeOffset="-148843.729">16034 12718 0,'0'0'0,"0"-18"16,-18 36 15,0-1-31,18 1 15,-35 35 1,0 0 0,35-18-16</inkml:trace>
  <inkml:trace contextRef="#ctx0" brushRef="#br0" timeOffset="-147977.451">16175 12541 0,'0'0'0,"0"-17"16,17 17-16,1 17 31,0 1-16,17 35 1,18 53 0,-18 35-1,1-35 1,-36-54-16,0 107 16,-36 0-1,-34-53 1,-19-53-1,1-36 1,53-17-16</inkml:trace>
  <inkml:trace contextRef="#ctx0" brushRef="#br0" timeOffset="-147128.443">16510 12488 0,'-18'0'0,"36"0"0,-53 0 16,35 18 31,17-18-31,19 0-1,-19 0-15,54 0 16,-18-18-1,-18 1 1,18-1 0,-53 0 15,0 36 16,0 0-47,0 35 15,0-36 1,-35 36 0,17 35-1,-17 18 1,17 0 0,-17 35-1,35 18 1,0 35-1,0-106 1,0 53 0,0-53-1,-35-35 1,-36-17 0,-88-19-1,-105-52 1</inkml:trace>
  <inkml:trace contextRef="#ctx0" brushRef="#br0" timeOffset="-142019.826">2064 15064 0,'0'-18'15,"0"0"1,0 1 15,0 34 32,0 1-63,0 0 15,-36 17 1,19 18 0,-54 53-1,1-18 1,52-35-16,-35 53 15,18-1 1,35-52 0,-18 0-1,1-17 1,17-19 0,0-70-1,70-35 1</inkml:trace>
  <inkml:trace contextRef="#ctx0" brushRef="#br0" timeOffset="-141671.837">2311 15081 0,'0'-17'15,"17"-1"1,-17 36 15,-17 52-15,-36 18-1,0 1 1,0 34 0,0 0-1,0-17 1,18-17-1,17-37 17,1-34-32,17-36 31,0 1-15,17-36-16</inkml:trace>
  <inkml:trace contextRef="#ctx0" brushRef="#br0" timeOffset="-141054.511">2946 15064 0,'-18'0'16,"0"17"46,18 1-62,-17 35 16,17-18-1,-18 18 1,0 53 0,18 0-1,0-18 1,18 0-1,17-35 1,1-53 0,17-35-1,17-71 1,-52 71-16</inkml:trace>
  <inkml:trace contextRef="#ctx0" brushRef="#br0" timeOffset="-140872.61">2875 15328 0,'-18'0'0,"-34"0"15,157 0 1,-140 0 0,-18 0-1,71-17 1,-1 17-16,36-18 15,36 0 1</inkml:trace>
  <inkml:trace contextRef="#ctx0" brushRef="#br0" timeOffset="-140373.006">3369 15187 0,'0'0'0,"-18"0"31,1 0-15,-1 0 0,0 0-16,-34 18 15,-19 35 1,53 0-1,-17 17 1,88-17 0,18-35-1,17-36 1,-53-17 0,0-36-1,-35 1 1,0 52-1,0 53 17,0 18-1,36 0-15,16 0-1,-34-35-15,17-1 16,36-34-1</inkml:trace>
  <inkml:trace contextRef="#ctx0" brushRef="#br0" timeOffset="-139806.747">3933 15117 0,'0'0'0,"0"-18"0,-17 18 15,-1 0-15,-35 0 16,0 35-1,18 36 1,35-1 0,0-34 15,53-19-15,35-17-1,-53-53 1,-17-17-1,-18 17 1,0 18 0,0 70 15,-18 53-15,18 0-1,18 36 1,0-19-1,-1 72 1,-17-124-16,0 35 16,0-35-16,-35 53 15,0-53 17,-18-53-17,-18-36 1,36-17-1,0-105 1,52-107 0,19 89-1,17 52 1,-36 107-16</inkml:trace>
  <inkml:trace contextRef="#ctx0" brushRef="#br0" timeOffset="-139357.986">4180 15187 0,'0'18'16,"0"-1"-1,0 1 1,0 17-1,0-17 1,-17 0 0,-1-18-1,18-18 1,-18-35 0,18 35-16,0-70 15,18 35 1,35 18-1,18 17 1,-1 71 0,1 35-1,-71-70-15,35 35 16,-35 18 15,0-1-15,-18-17-1,1-35 1</inkml:trace>
  <inkml:trace contextRef="#ctx0" brushRef="#br0" timeOffset="-138891.522">4692 15081 0,'0'0'0,"-18"-17"15,1 17 1,-1 0 0,-17 0 15,-18 35-16,35-17-15,1 34 16,-1 1 0,18-17-1,53 17 1,35-36 0,-53-17-1,18-35 1,-18-36-1,-17 1 1,-18 35 0,0 52-1,0 71 1,18-52 0,-18 34 15,17-35-31</inkml:trace>
  <inkml:trace contextRef="#ctx0" brushRef="#br0" timeOffset="-138375.633">5045 15363 0,'-18'0'0,"36"0"0,-36-35 16,0 0-1,1-18 1,17-35 0,17 0-1,36 52 1,18 36 0,-18 36 15,17 34-16,-34 18 1,-36-35 0,0-35-1,0-36 17,17-52-17,-17 52-15,36-52 16,-19 52-16,36-53 15,0 54 1,18 70 0,-36 17-1,-35 1 1,0 17 0,-35-53 15,-1-17-16,19-18-15</inkml:trace>
  <inkml:trace contextRef="#ctx0" brushRef="#br0" timeOffset="-137993.617">5821 15134 0,'0'0'0,"17"-17"16,-17-1-16,18 18 0,-18-53 16,18 0-1,-36 35 16,-17 18-15,-18 71 0,18 17-1,35 0 1,17-17 0,19-18-1,16-36 1,1-17-1,-35-17-15</inkml:trace>
  <inkml:trace contextRef="#ctx0" brushRef="#br0" timeOffset="-137227.304">7179 14517 0,'0'-18'16,"-18"18"31,1 0-32,-36 0 1,-18 0 0,54 0-16,-107 18 15,36-1 1,35 19-1,35-36 1,18 35 0,0 0-1,0 18 1,0 35 0,-17 36-1,-36-1 1,-18 18 15,18 18-15,18-18-1,35 0 1,53-17 0,35-71-1,18-36 1,0-52-1,0-53 1,-71 53-16</inkml:trace>
  <inkml:trace contextRef="#ctx0" brushRef="#br0" timeOffset="-110551.284">7408 15064 0,'0'0'0,"0"-18"15,-17 18 17,17-18-1,0 1-16,-18 17 1,0 0 0,1 0-1,-36 0 1,0 35 0,18-17-1,-18 35 1,35 17-1,36-17 1,35-35 0,35-18-1,0-36 1,-17 19 0,-54-1-16</inkml:trace>
  <inkml:trace contextRef="#ctx0" brushRef="#br0" timeOffset="-110186.662">7638 15064 0,'0'0'0,"0"-18"15,-18 0 17,-17 18-17,-1 36 1,19 17-1,-1-1 1,36 19 0,17-36-1,36-35 1,-18 0 0,-1-53-1,-52-17 1,-17-18-1,17 70 1,-35-35 0,-1 35-1,19 18 1,17 53 0</inkml:trace>
  <inkml:trace contextRef="#ctx0" brushRef="#br0" timeOffset="-109823.119">8008 15222 0,'0'0'0,"0"-17"32,0-1-17,0 0-15,-18 1 16,18-89-1,53 35 1,53 36 0,18 53 15,-19 35-15,-52-18-1,-35 0-15,0 18 16,-18 0-1,-36 0 1,19-35 0</inkml:trace>
  <inkml:trace contextRef="#ctx0" brushRef="#br0" timeOffset="-109505.738">8731 14640 0,'0'0'0,"0"-17"16,0-1 0,0 36-1,0 35 1,0 52-1,0 1 1,-17 0 0,-1-18-1,18 0 1,0-35 0,35-35-1,36-18 1,-1-53-1</inkml:trace>
  <inkml:trace contextRef="#ctx0" brushRef="#br0" timeOffset="-109322.621">8784 14940 0,'-17'0'16,"34"0"-16,-87 0 15,70-18 1,35 18 0,18-17-1,0-1 1</inkml:trace>
  <inkml:trace contextRef="#ctx0" brushRef="#br0" timeOffset="-108823.577">9137 14817 0,'0'-18'16,"-18"18"0,-35 18-1,18 17 1,-18 35-1,36 1 1,17 0 0,0-36-1,52-17 1,1-18 0,0-53-1,-17-36 1,-1 19-1,-35 35 1,-18 70 31,18-18-47,0 36 31,0 18-15,0-53-16,18-1 15,17 19 1,18-36 0,35-36-1,-70 19-15</inkml:trace>
  <inkml:trace contextRef="#ctx0" brushRef="#br0" timeOffset="-108655.561">9525 14905 0,'18'-53'46,"-36"88"-30,0-17-16,18 17 16,18-70-16,-53 123 15,35-35 1,0-18 15</inkml:trace>
  <inkml:trace contextRef="#ctx0" brushRef="#br0" timeOffset="-108174.323">9737 15064 0,'17'-18'15,"-17"-17"1,0-36 0,18-17-1,0 0 1,34 52 0,19 54-1,0 53 1,-18-1-1,-36-35-15,-17 36 16,0-18 0,0-35-1,0-1 1</inkml:trace>
  <inkml:trace contextRef="#ctx0" brushRef="#br0" timeOffset="-107891.249">10354 14799 0,'0'-18'15,"0"36"-15,0-53 16,0 17-16,0 36 62,0-1-62,0 36 16,18 35 0,-1-17-1,-17-53 1,18 17-16,-18 18 31,-53-53-15,-35 0-1</inkml:trace>
  <inkml:trace contextRef="#ctx0" brushRef="#br0" timeOffset="-107491.693">9366 14623 0,'0'0'0,"-17"0"31,-1 0-31,18 17 16,0 19-1,35-36 1,1 17 0,-1-17-1,-35-17 16,-18-1-15</inkml:trace>
  <inkml:trace contextRef="#ctx0" brushRef="#br0" timeOffset="-107025.559">10971 14235 0,'0'0'0,"0"-18"0,0 0 16,0 1-1,-53 34 16,-35 54-15,53-36-16,-53 159 16,17 18-1,71-71 1,18 35 0,123-52-1,53-71 1</inkml:trace>
  <inkml:trace contextRef="#ctx0" brushRef="#br0" timeOffset="-106159.821">11271 14270 0,'0'0'0,"0"-35"15,18 17 1,0 18 15,-18 18-15,17 34-1,-17 37 1,-35 52 0,0-18-1,-1 18 1,36-52-1,18-19 1,53-35 0,34-35-1,36-53 1,-35-17 0,-88 35-16,0 17 15</inkml:trace>
  <inkml:trace contextRef="#ctx0" brushRef="#br0" timeOffset="-105960.521">11254 14640 0,'-36'0'16,"72"0"-16,-125 0 16,72-17-1,34-1 1,36 0-1,53-17 1,0 0 0,-53 35-16</inkml:trace>
  <inkml:trace contextRef="#ctx0" brushRef="#br0" timeOffset="-105594.369">11747 14640 0,'0'0'0,"36"18"31,-19-36-15,19 1-1,-19-19 1,1-17-1,-18 36-15,-18-1 16,-35 18 0,0 35-1,18 36 1,18 0 0,17-1-1,52 1 16,19-18-31,0-18 32,17-53-17</inkml:trace>
  <inkml:trace contextRef="#ctx0" brushRef="#br0" timeOffset="-105362.885">12241 14534 0,'0'-35'15,"-17"159"-15,34-213 0,-34 37 16,-19 69 0,36 1-16,-17 17 15,-36 71 1,35-18 0,-17 0-1,17-35 1</inkml:trace>
  <inkml:trace contextRef="#ctx0" brushRef="#br0" timeOffset="-105178.762">12030 14676 0,'-18'-53'16,"18"17"-1,18 125 1,-36-142-1,53 141 1,-17-35 0,0-36-16,35 54 15,-1-18 1,-34-53 0</inkml:trace>
  <inkml:trace contextRef="#ctx0" brushRef="#br0" timeOffset="-104795.867">12435 14287 0,'0'0'0,"-17"-35"15,17 18 1,0 34-1,0 1 1,0 52 0,0 19-1,0 16 1,0 1 0,0 0-1,0-18 1,17-17-1,19-36 1,17-35 15,-18 0-31,0-35 16,53-53 0</inkml:trace>
  <inkml:trace contextRef="#ctx0" brushRef="#br0" timeOffset="-104645.857">12506 14623 0,'-18'-18'0,"-17"18"15,141 18-15,-159-18 16,18-18 0,105-17-1,36 17 1</inkml:trace>
  <inkml:trace contextRef="#ctx0" brushRef="#br0" timeOffset="-104330.581">12965 14358 0,'0'-18'15,"-18"1"-15,36 52 0,-54-88 16,19 53 0,-1 0-1,0 35 1,-17 36 0,17 35-1,18 17 1,0-87-16,18 69 15,35-34 1,0-53 0,-18-18-1</inkml:trace>
  <inkml:trace contextRef="#ctx0" brushRef="#br0" timeOffset="-104081.206">13282 14235 0,'0'0'0,"0"-36"15,35 36 1,1 36 0,-1 69-1,-35 37 1,-35 16-1,-18-52 1,-18-18 0,1-35-1</inkml:trace>
  <inkml:trace contextRef="#ctx0" brushRef="#br0" timeOffset="-103814.972">13794 14728 0,'-18'0'0,"36"0"0,-36-17 31,18 34-15,-18 1-16,18 35 16,-17 0-1,-19 0 1</inkml:trace>
  <inkml:trace contextRef="#ctx0" brushRef="#br0" timeOffset="-103215.594">14446 14199 0,'0'0'0,"0"-17"15,-17-19-15,17 1 32,-18 53-17,0-1 1,18 1-1,-35 53 1,35-36-16,0 35 16,0-17-1</inkml:trace>
  <inkml:trace contextRef="#ctx0" brushRef="#br0" timeOffset="-102764.875">14993 14323 0,'0'0'0,"0"-53"16,0 18-1,-18-1 1,-17 54 15,17 17-15,18-17-16,0 52 16,-17 36-1,17 18 1,0-18-1,0-18 1,35-35 0,36 0-1,-1-53 1,-17-36 15,0-52-15,-35 70-16</inkml:trace>
  <inkml:trace contextRef="#ctx0" brushRef="#br0" timeOffset="-102599.106">14781 14499 0,'-53'0'16,"18"0"-1,194 0 1,-230 0-16,1 0 0,140 0 15,36 0 1,-35-17 0</inkml:trace>
  <inkml:trace contextRef="#ctx0" brushRef="#br0" timeOffset="-102183.489">15222 14340 0,'0'0'16,"-17"-35"0,17 17-1,0 54 17,17-36-32,19 70 15,17 19 1,-36-19-1,18 18 1,1-35 0,-1-18-1,-17-35 1,-1-35 0,1-53 15,17-35-16,-17 34 1,-18-34 0,0 88-1,17 17 1,1 18-16</inkml:trace>
  <inkml:trace contextRef="#ctx0" brushRef="#br0" timeOffset="-101916.38">15769 13988 0,'0'0'0,"0"-18"31,0 36-15,18-1-1,-18 54 1,0-18 0,0 0-1</inkml:trace>
  <inkml:trace contextRef="#ctx0" brushRef="#br0" timeOffset="-101367.986">16051 13970 0,'0'0'16,"-17"-18"-16,34 18 46,1 18-30,17 35 0,-17-35-16,52 105 15,-17 36 1,-53 17 0,-70-17-1,-36-18 1,-17-53-1,70-70 1</inkml:trace>
  <inkml:trace contextRef="#ctx0" brushRef="#br0" timeOffset="-100652.58">16475 14041 0,'0'0'0,"-18"0"0,-17 0 16,52 0 46,1 0-62,0 0 16,52 0-1,1-18 1,-18 0 0,-36 18-1,-17 18 32,0 0-31,-17-1-16,17 1 0,0 35 15,0 88 1,0 35 0,-18 1-1,-17-1 1,17 18 15,-17-88-15,0-36-1,-54-34 1,-34-36 0,17 0-1,0-18-15</inkml:trace>
  <inkml:trace contextRef="#ctx0" brushRef="#br0" timeOffset="-81011.617">564 16827 0,'0'-17'16,"-17"-1"93</inkml:trace>
  <inkml:trace contextRef="#ctx0" brushRef="#br0" timeOffset="-75786.488">335 16404 0,'0'0'0,"-18"0"0,1 18 16,-1-18 15,1 0 0,17 17-31,0 1 31,17-18-15,18 0 0,71 18-1,35-18 1,1 0-1,-72 0-15,177 0 16,53-18 0,106 18-1,-159 0 1,158 0 15,-193 0-15,-124 0-1,18-18 1,-71 18 0,-17 0-1,-18-17 17</inkml:trace>
  <inkml:trace contextRef="#ctx0" brushRef="#br0" timeOffset="-74909.799">1429 16986 0,'0'0'0,"0"-35"16,0 17-1,0 36 16,0 0-15,0-1 0,0 71-1,0 18 1,0-70-16,-18 87 16,0-35-1,1 0 1,-1 1-1,18-54 1,-17-17 0,17-36-1,17-35 1,36-53 0,-35 53-1</inkml:trace>
  <inkml:trace contextRef="#ctx0" brushRef="#br0" timeOffset="-74610.767">1729 17004 0,'0'-35'16,"-36"123"-16,72-141 0,-36 0 16,-18 71-1,0-1 1,18 19-16,-53 52 15,0-18 1,1 71 0,-1-17-1,17-18 1,1 0 0,17-71-1,18 0 16,18-53-15,17-34 0</inkml:trace>
  <inkml:trace contextRef="#ctx0" brushRef="#br0" timeOffset="-73529.629">1411 16969 0,'0'0'0,"18"0"15,-1 0-15,19-18 32,-19 18-17,-34 18 63,17-1-78,-36 36 16,19 18 0,-54 105-1,36-105 1,17-18-16,-17 52 16,0-34-1,17 17 1,18-53-1,0 1 1,0-54 31,0 0-31,35-34-1,1-1 1</inkml:trace>
  <inkml:trace contextRef="#ctx0" brushRef="#br0" timeOffset="-73029.794">2064 16986 0,'0'0'16,"0"-17"-16,-18 17 15,18 17 32,0 1-47,0 35 16,0 17 0,0-34-16,-35 69 15,17-34 1,-17 35-1,35-36 1,0-17 0,35-17 15,53-54-15,36-35-1,-89 18-15</inkml:trace>
  <inkml:trace contextRef="#ctx0" brushRef="#br0" timeOffset="-72843.693">2046 17286 0,'-35'0'15,"70"0"-15,-70-18 16,52 18-16,36-17 15,88-1 1,-17-17 0</inkml:trace>
  <inkml:trace contextRef="#ctx0" brushRef="#br0" timeOffset="-72414.185">2646 17057 0,'0'0'0,"0"-18"16,-35 18 0,-18 0-1,-18 35 1,18 54 0,36-1-1,17-35 1,35 17-1,18-52 1,-18-36 0,-17-35 15,-18-52-15,0 34-1,0 36 1,0 88 15,17 17-15,1-35-16,17 36 15,0-36 1,18-17 0,0-18-1</inkml:trace>
  <inkml:trace contextRef="#ctx0" brushRef="#br0" timeOffset="-71898.04">2963 16986 0,'-17'-17'0,"-19"17"32,89 17-32,-141-17 15,53 71 1,35-36-16,0 53 15,17-52 1,19 16 0,-1-52-1,-17-52 1,-18-37 0,0 36-1,0 36 1,-18 52-1,18 36 1,0 52 0,0 18-1,35 0 17,1 0-17,-19-17 1,-17-71-1,-17-18 1,-36-35 0,0-70-1,35-54 1,18-17 0,18 0-1,35 17 1</inkml:trace>
  <inkml:trace contextRef="#ctx0" brushRef="#br0" timeOffset="-71465.509">3281 17216 0,'0'17'16,"0"18"-1,0 1 1,0-19-16,0 1 16,0 17-1,-35-52 17,-1-54-17,36 1 1,0-89-1,53 88 1,0 71 0,88 53-1,0 35 1,-105-52 0,17 34-1,-18 36 1,-35-35-1,0-19 1,17-52 0</inkml:trace>
  <inkml:trace contextRef="#ctx0" brushRef="#br0" timeOffset="-71050.583">4075 17074 0,'0'-17'0,"0"34"0,0-69 15,-18 52-15,-17 0 32,-36 0-17,18 35 1,0 18-1,53 17 1,71 1 0,-18-36-1,17-35 1,-34-35 0,-19-53-1,-17-1 1,0 72-1,0 34 1,0 54 0,35-18-1,18 17 1,0-34 0</inkml:trace>
  <inkml:trace contextRef="#ctx0" brushRef="#br0" timeOffset="-70567.73">4322 17233 0,'0'0'16,"0"-35"-16,-18-18 16,18-53-1,18 53 1,17 36-1,53 52 1,0 35 0,-17 1-1,-36 0 1,-35-36 0,0-18 15,-35-34-16,35-18 1,0-54 0,35-52-1,18 106 1,17 35 0,19 106-1,-36 0 1,-53-36-1,-18 36 1,-35-35 0,18-71-1,35-18 1</inkml:trace>
  <inkml:trace contextRef="#ctx0" brushRef="#br0" timeOffset="-70218.3">5168 17163 0,'18'0'32,"-1"-18"-17,1 0-15,0-17 16,17-35-1,-17-1 1,-36 36 0,-53 52-1,19 72 1,16-1 0,36 88 15,18-88-16,35-52 1,35-36 0,0-18-1</inkml:trace>
  <inkml:trace contextRef="#ctx0" brushRef="#br0" timeOffset="-69536.275">6279 16563 0,'0'0'0,"0"-18"16,18 18-1,-36 0 16,-34 0-15,-1 0 0,17 0-16,-17 0 15,-17 18 1,35 0 0,17-1-1,0 36 16,18 0-15,0 35 0,-35 53-1,17-35 1,-35 53 0,1 35-1,34-124 1,18 36-1,0-35 1,18-36 0,34-17-1,19-18 1,35-35 0,-71 35-1</inkml:trace>
  <inkml:trace contextRef="#ctx0" brushRef="#br0" timeOffset="-68002.666">6473 16951 0,'0'-18'0,"0"36"0,0-53 16,0 17-1,-52 18 1,-37 53 0,1 35-1,35-35 1,36 35-1,52-52 17,-17-36-32,52 0 15,-35-36 1,1-52 0,-36 18-1,0 34 1,-18 36-1,18 18 1,53 52 0,35-34-1,-17-19 1,-18-17 0,17-17-1,-35-54 1,-35-123 15,0 106-15,-53-53-1,-35 70 1,-18 36 0,-17 35-1,0 18 1,34 17-1,36 35 1,18 1 0,35 70-1,0 71 1,0-124 0,18 35-1,-1-34 1,36-19-1,18-17 17,-18-35-17,141-1 1,-53-17 0,-18 0-1,-70-17 1,36-19-1,-1-52 1,-53 18 0,-17-71-1,-54 17 1,-34 18 0,-1 89-1,1 17 1</inkml:trace>
  <inkml:trace contextRef="#ctx0" brushRef="#br0" timeOffset="-67471.534">7250 17057 0,'0'35'32,"0"-17"-32,17 17 0,-17 18 15,18 0 1,-18 0-1,17-53 1,-17-18 0,-17-17 15,17-89-15,0-140-1,53 87 1,-36 107-1,36 52 1,18 71 0,-36 35-1,0 53 1,-17 1 0,-18-19-1,18-52 1,-1 17-1,19-71 1,-19-17 0</inkml:trace>
  <inkml:trace contextRef="#ctx0" brushRef="#br0" timeOffset="-67289.083">7461 17039 0,'-17'-17'0,"-19"-1"16,89 53-16,-141-88 16,106 53-1,70-17 1,18-1 0,-36-17-1</inkml:trace>
  <inkml:trace contextRef="#ctx0" brushRef="#br0" timeOffset="-66773.751">7920 16863 0,'0'17'16,"-18"19"0,36-89-16,-36 159 15,18-71-15,-17 35 16,17-17-1,-18-17 1,-17-72 15,35 1-31,0-18 16,0 0-16,0-35 16,0-53-1,35 88 1,35 71-1,1 70 1,-18-18 0,35 72 15,-35-54-31,18-53 31,-36-17-15,18-54-1,-18-34 1,-17-124 0,-18 88-1,-36-18 1,1 54 0,0 52-1</inkml:trace>
  <inkml:trace contextRef="#ctx0" brushRef="#br0" timeOffset="-66023.604">8872 16845 0,'0'0'15,"-17"-18"1,17 1 0,0-18-1,35 17 1,-17 18 0,35 0-1,-18 18 1</inkml:trace>
  <inkml:trace contextRef="#ctx0" brushRef="#br0" timeOffset="-65873.868">8784 17039 0,'53'0'31,"-88"-17"-31,17 34 0,124-17 0,-35-35 31,-19 17-31</inkml:trace>
  <inkml:trace contextRef="#ctx0" brushRef="#br0" timeOffset="-65590.743">9490 16528 0,'0'0'16,"-18"-53"-16,18 35 31,0 53 0,0 36-15,0-36-16,0 53 16,0-52-16</inkml:trace>
  <inkml:trace contextRef="#ctx0" brushRef="#br0" timeOffset="-65059.684">9895 16616 0,'0'0'0,"-17"0"31,17 35-31,0-17 16,0 70-1,0 35 1,0-52 0,0 17-1,0-35 1,0-35 0,-18-71-1,18 0 1,0-88-1,35-18 1,18 36 0,0 52-1,0 53 1,0 71 0,-18 53 15,-17 18-16,-18-54 1,18 36 0,-18-18-1,0-35 1</inkml:trace>
  <inkml:trace contextRef="#ctx0" brushRef="#br0" timeOffset="-64876.276">10001 16880 0,'-17'-17'0,"-36"17"15,194 35-15,-318-88 16,283 88-16,-194-70 31,123 35-31,54-18 16,-1-17-1</inkml:trace>
  <inkml:trace contextRef="#ctx0" brushRef="#br0" timeOffset="-64493.623">10354 16616 0,'0'-18'0,"0"36"0,0-53 16,0 52 15,0 18-15,0 36-1,35 17 1,-17 0 0,17-35-1,-35-35-15,18 17 31,-1-35-15,1-35 0,17-36-1,-17-52 1,17-36 0,-17 106-1,-18 0 1,0 36-1,-18 17-15</inkml:trace>
  <inkml:trace contextRef="#ctx0" brushRef="#br0" timeOffset="-64242.971">10936 16316 0,'0'0'0,"-18"-35"16,18 17-1,-17 18 1,-1 53 0,18 0-1,0-18 1,18 0-1,-18-17-15</inkml:trace>
  <inkml:trace contextRef="#ctx0" brushRef="#br0" timeOffset="-63042.458">12224 16651 0,'0'0'0,"0"-18"16,0 1-1,0-18 1,0 17-1,-18 18 1,-17 0 15,0 0-15,-54 70 0,36 1-1,53 0 1,0-1-1,53-17 1,18-35 0,-18-54-1,-18-52 1,-17-18 0,-18 36-1,0 52 1,-18 106 31,18-70-47,0 35 15,18 0 1,17 17 0,-17-34-1</inkml:trace>
  <inkml:trace contextRef="#ctx0" brushRef="#br0" timeOffset="-62696.378">12365 16810 0,'0'0'0,"-18"-18"0,18-52 15,18-19 1,17 19-1,53-1 1,18 71 15,-18 36-15,-35-1 0,-17 53-1,-36-53-15,0 54 16,0-19-1,0-35 1,-18-17 0,18-36-1</inkml:trace>
  <inkml:trace contextRef="#ctx0" brushRef="#br0" timeOffset="-62081.583">13317 16545 0,'0'0'0,"0"-17"16,0-1-1,0 0 1,-53 18-1,1 0 1,16 18-16,-34 17 16,34 53-1,19-17 1,34 35 0,36-18-1,0-53 1,18-35-1,-1-53 1,-17-70 0,0-36 15,-18 18-15,-35 0-1,0 70 1,-17 1-1,-1 70 1,18 35 0,0 36-1,0 35 1,0-18 0,0 88-1,0-52 1,0-54-1,0 1 1,0-54 0,35-52-1</inkml:trace>
  <inkml:trace contextRef="#ctx0" brushRef="#br0" timeOffset="-60899.803">14817 16475 0,'0'-18'16,"0"0"15,-18 1-15,0 17-16,-17 0 15,-35 0 1,-1 35 0,18 18 15,35-35-31,18 35 15,0 35 1,53-18 0,71 1-1,-54-71 1,19-18 0,-1-70-1,-71 53-15</inkml:trace>
  <inkml:trace contextRef="#ctx0" brushRef="#br0" timeOffset="-60599.761">15169 16404 0,'-35'-17'15,"-18"17"1,141 17-16,-229 1 31,124-1-31,-1 19 16,0 52-1,36-53 1,35 36 0,18-36-1,-19-53 1,-52-17 0,0-35-1,0-19 1,-35 36-1,0 36 1,35 34 0</inkml:trace>
  <inkml:trace contextRef="#ctx0" brushRef="#br0" timeOffset="-60234.787">15346 16669 0,'0'17'16,"0"-34"0,0 17-1,-35-53 1,17 0 0,18 18-16,0-18 15,18-18 1,52 18-1,36 36 1,0 70 0,-18 17-1,-35 1 1,-53-18 0,-18 52 15,1-52-16</inkml:trace>
  <inkml:trace contextRef="#ctx0" brushRef="#br0" timeOffset="-59883.687">15910 16104 0,'0'18'31,"0"0"-15,0 17-16,36 53 15,-19 18 16,-17-18-15,0-53-16,0 54 16,35 16-1,1-52 1,-1-53 0,18 0-1,17-70 1,-34 52-16</inkml:trace>
  <inkml:trace contextRef="#ctx0" brushRef="#br0" timeOffset="-59268.752">16439 16263 0,'-35'0'32,"0"18"-17,17-18-15,-52 35 16,-1 36 0,36-36-1,35 18 16,53 0-15,35-53 0,-17-18-1,-36-35 1,-18-17 0,1 34-1,-18 19 1,-18 70 15,18 17-15,0 1-1,36-18 1,17-18 0,-18-35-1,0-18 1</inkml:trace>
  <inkml:trace contextRef="#ctx0" brushRef="#br0" timeOffset="-59052.739">16775 16316 0,'0'-35'16,"0"70"-16,-36-70 15,19 52 1,17 19-1,0-19-15,0 36 16,0 0 0,0 0-1,-18-53 17</inkml:trace>
  <inkml:trace contextRef="#ctx0" brushRef="#br0" timeOffset="-58902.943">16651 16034 0,'0'-71'31,"0"212"-31,0-211 0,0-36 16,-18 124-1,18 17-15</inkml:trace>
  <inkml:trace contextRef="#ctx0" brushRef="#br0" timeOffset="-58503.484">16845 16510 0,'0'0'0,"18"18"31,-18-36-15,0 0 0,0-35-1,0-17 1,0-18 0,17 70-16,1-35 15,35 35 1,53 54-1,-36 34 1,-17 19 0,-35-19-1,-18-17 1,0 0 0,0-35-1,0-36 1,18 18-1</inkml:trace>
  <inkml:trace contextRef="#ctx0" brushRef="#br0" timeOffset="-58219.725">17445 16281 0,'17'-71'32,"1"36"-17,-53 141 16,52-195-15,-52 142 0,0 0-1,35-35-15,0 70 16,0-35 0,18 18-1,-18-54 1,-36 1-1,-105-18 17,88-18-32</inkml:trace>
  <inkml:trace contextRef="#ctx0" brushRef="#br0" timeOffset="-57886.878">15769 16316 0,'0'0'0,"35"0"32,54 0-17,-19 0 1,-35-18-16,-17 18 0</inkml:trace>
  <inkml:trace contextRef="#ctx0" brushRef="#br0" timeOffset="-57203.279">18221 15910 0,'0'0'0,"18"-17"16,-18-19-1,0 1 1,-18 35 0,-35 18-1,-18 70 1,19 35 0,-1-17-1,0 88 1,70-53-1,36-17 1,53-54 0,18-70 15</inkml:trace>
  <inkml:trace contextRef="#ctx0" brushRef="#br0" timeOffset="-55873.633">19015 15663 0,'0'0'0,"0"-17"15,0-1 1,35 36 31,18 105-47,-18 54 15,-35-36 1,-17-88 0,-36 105-1,-53-34 1,18-71-1,17-36-15</inkml:trace>
  <inkml:trace contextRef="#ctx0" brushRef="#br0" timeOffset="-55090.717">19579 15293 0,'18'0'63,"-1"0"-48,19 0-15,52-18 16,0 1 0,-70-1-1,35 0 1,-36 18-1,-17 18 32,0 0-31,0 35 0,0-18-16,-17 53 15,17 88 1,-18 36-1,0 0 1,18-18 0,0 0-1,36 35 1,-1 0 0,-35-35 15,-35-52-16,-71-72 1,-18-70 0,-176-53-1</inkml:trace>
  <inkml:trace contextRef="#ctx0" brushRef="#br0" timeOffset="-54126.668">18309 16422 0,'-17'0'15,"34"0"48,1 0-48,-1 0-15,36 0 16,53 0 0,0-18-1,-71 18 1,-35 0 15,-17 0-31,-89 0 16,-35 0-1,53 18 1,-1-1 0,89-17-1,89 0 1,-37 0-1</inkml:trace>
  <inkml:trace contextRef="#ctx0" brushRef="#br0" timeOffset="-48068.155">12136 17145 0,'17'0'156,"1"0"-141,-1 0 32,-34 0 47,-1 0-63,1-18 32,-1 18-32,0 0-15,18-17-1,18 17 157,0 0-156,-1 0-1,1 0-15,-1 0 16,89 0 0,-70 0-16,140 0 15,36 0 1,-89 0 0,53 0-1,-70 0 1,0 0-1,-35-18 17,-18 18-17,-36 0 1,1 0 0,-36 0 46,1-18-46,-1 18-16,-35-35 15,35 35-15</inkml:trace>
  <inkml:trace contextRef="#ctx0" brushRef="#br0" timeOffset="-33942.793">20302 9578 0,'-17'0'16,"17"18"109,-18-1-125,18 18 15,-35 54 1,35-36 0,0-18 15,35 0-16,53-35 1,53-18 0,36-52-1,52-54 1,-35-17 0,-53 53-1,-70 35 1,-54 53-1,-34 0 1,-1 18 0,-70 17-1,53-35 1</inkml:trace>
  <inkml:trace contextRef="#ctx0" brushRef="#br0" timeOffset="170803.383">17657 11589 0,'0'17'0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9:49:45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 1023 0,'0'-18'15,"-35"1"1,17-19-1,0 36-15,1 0 16,-1-17 0,0 52-1,1 18 1,17 35 0,-18 36-1,-17-18 1,0-36-1,-18 1 17,53-89-17</inkml:trace>
  <inkml:trace contextRef="#ctx0" brushRef="#br0" timeOffset="399.802">935 988 0,'0'0'0,"17"-18"0,1-17 16,17 17 0,18-17-1,18 17 1,35 18-1,-18 18 17,-18 17-17,-52 53 1,-36 54 0,-52-1-1,-18-36 1,-18-34-1,0-18 1,0-53 0,53 0-1,36-35 1,34 17 0</inkml:trace>
  <inkml:trace contextRef="#ctx0" brushRef="#br0" timeOffset="831.694">1464 1376 0,'0'-18'31,"0"1"-15,18-1 0,-1-17-1,19-18 1,-19 17 0,-17 19-1,-17 17 1,-1 0-16,-35 53 15,18 17 1,17 18 15,18 1-15,0-36 0,88-1-1,-17-52 1,-18-35-1,-18 35-15</inkml:trace>
  <inkml:trace contextRef="#ctx0" brushRef="#br0" timeOffset="1414.969">1764 1323 0,'0'-18'16,"0"1"15,0 34 16,0 1-47,18 0 0,-1 52 16,-17 36-1,18-36 17,-18-17-17,17-53 1,1 0-1,17-53 1,18-35 0,18-18-1,-18 18 1,-18 35 0,-35 36-1</inkml:trace>
  <inkml:trace contextRef="#ctx0" brushRef="#br0" timeOffset="1764.904">2222 1341 0,'18'0'16,"0"17"0,17-17-1,0-35 1,-17 0-1,0-18 1,-1 17 0,-17 19-1,-35 17 1,-18 53 0,0 17-1,35 1 1,18 35-1,18-71 1,70-17 15,1-36-15,-1-17-16</inkml:trace>
  <inkml:trace contextRef="#ctx0" brushRef="#br0" timeOffset="2246.427">2769 882 0,'0'0'0,"0"-35"32,0 17-17,0-17 1,0 52 15,-17 36-15,-1 35-1,18 36 1,0-71-16,-18 88 16,18-18-1,-17-17 1,17-35-1,0-36 1,0-70 15</inkml:trace>
  <inkml:trace contextRef="#ctx0" brushRef="#br0" timeOffset="2579.977">2928 1252 0,'0'-17'0,"0"34"0,0-52 16,-35 35 0,-1 0-1,1 71 1,0-1 0,35 18-1,35-17 1,36-36-1,-18-35 1,-18-53 0,-35-53-1,0-35 1,-18 53 15,-17 53-15,0 35-1</inkml:trace>
  <inkml:trace contextRef="#ctx0" brushRef="#br0" timeOffset="2912.036">3157 1182 0,'0'0'0,"18"0"0,35-18 15,-35 1 1,-18 34 15,-18 1-31,18 35 16,0-18-16,0 88 31,0 19-15,0-1-1,-18-18 1,-17-52 0,17-36-1,18-70 17,0-36-32</inkml:trace>
  <inkml:trace contextRef="#ctx0" brushRef="#br0" timeOffset="3161.702">3316 1217 0,'0'0'0,"0"-70"0,0-1 15,0 53 1,35 18 0,36 18 15,35 70-16,-89-17 1,-17-1 0,-35 1-1,-35-36 1,-19-17 0,19-18-1</inkml:trace>
  <inkml:trace contextRef="#ctx0" brushRef="#br0" timeOffset="3527.46">3598 1235 0,'53'0'31,"-17"0"-15,-19 0-1,36-18 1,-18-17 0,1-18-1,-36 35 1,-18 18 0,-17 18-1,-1 35 1,1 17-1,35 19 1,35-19 0,-17-52-16,53 17 15,-1-35 1,-17 0 0</inkml:trace>
  <inkml:trace contextRef="#ctx0" brushRef="#br0" timeOffset="3828.27">4163 1164 0,'0'0'0,"35"0"15,-17 18 1,17 35 0,0 17-1,-35 18 1,0-35-1,0-35 1,0-36 0,0-35-1,0-35 1,36-18 0,16 1-1,1 16 16,18 72-31</inkml:trace>
  <inkml:trace contextRef="#ctx0" brushRef="#br0" timeOffset="6507.188">5539 1147 0,'17'0'31,"-17"-18"-16,18 18-15,-18-18 16,0 1 0,-18-1-1,1 18-15,-19-18 16,-52 18 0,0 18-1,0 53 1,52-1-1,54 1 1,53-18 15,17-53-15,0-18 0,-35-53-1,0-17 1,-53 18-1,0 52 1,0 36 0,-35 35-1,17 52 1,18 19 0,-18 35-1,-35 17 1,18-53-1,-18-34 1,0-36 15,18-53-15,-18 0 0,18-89-1,35 1 1,35-18-1,53 0 1,18 1 0,18 34-1,-89 36-15</inkml:trace>
  <inkml:trace contextRef="#ctx0" brushRef="#br0" timeOffset="6722.654">5786 1252 0,'0'0'15,"0"-17"17,17 17-17,-17 17 17,0 19-17,-17 17 1,17 17-1,0-35 1,-18-35-16</inkml:trace>
  <inkml:trace contextRef="#ctx0" brushRef="#br0" timeOffset="6871.408">5838 1058 0,'0'-35'16,"0"70"-16,0-105 0,-17-1 15,-1 71 1</inkml:trace>
  <inkml:trace contextRef="#ctx0" brushRef="#br0" timeOffset="7204.93">5927 1094 0,'35'35'32,"-17"-17"-17,-1 34 1,1 37 0,-1-1-1,1 0 1,0-35-1,-18-35 1,35-36 0,-35 0-1,35-17-15,18-106 32,18 53-17,-18 17 1,0 18-1,0 36 1</inkml:trace>
  <inkml:trace contextRef="#ctx0" brushRef="#br0" timeOffset="7555.067">6526 1182 0,'0'17'16,"0"-34"-16,0 52 0,18-35 15,0 0 1,35 0-1,-18-18 1,-35 1-16,35-18 16,-35-18-1,0 17 1,-35 19 15,-36 34-15,18 36-1,18 71 1,35-36 0,53 0-1,0-35 1,35-35 0,18-54-1,-18-17 1</inkml:trace>
  <inkml:trace contextRef="#ctx0" brushRef="#br0" timeOffset="7821.484">6950 1305 0,'17'-35'0,"36"-53"16,-17 35 0,-195 282-16,212-282 0,70-141 15,-123 177 1,-17 34 15,-19 19-15,19 34-1,17 1 1,17 17 0,19-18-1,-36-17 1,-36-17 0,-52-36-1,0 0 1,53-36-1</inkml:trace>
  <inkml:trace contextRef="#ctx0" brushRef="#br0" timeOffset="8603.08">8255 1164 0,'18'0'47,"-18"-17"-31,17-1-16,-17 0 15,0-17 1,-17 0 0,-19 35-1,1 0-15,-53 0 16,17 35 15,18 18-15,71 35-1,70 0 1,18 18 0,0-18-1,-88-35 1,-54-35 0,-52-18-1,-18 0 1,18 0-1,53-18 1,52 1 0</inkml:trace>
  <inkml:trace contextRef="#ctx0" brushRef="#br0" timeOffset="8903.024">8608 1182 0,'17'-18'0,"-34"36"0,52-36 15,-17 1 1,-18 34 0,0 18-1,0 36 1,0 52 0,0 1-1,0 17 1,-18-35-1,18-53 1,-18-36 0,1-17-1,17-52 1</inkml:trace>
  <inkml:trace contextRef="#ctx0" brushRef="#br0" timeOffset="9137.539">8749 1182 0,'0'0'16,"18"-35"-16,-1-18 16,18 17-1,1 54 1,-1 17 0,0 53-1,-17-17 1,-36 0-1,-17-1 1,-18-35 0,-17-35-1,34-17 1</inkml:trace>
  <inkml:trace contextRef="#ctx0" brushRef="#br0" timeOffset="9585.887">9137 1129 0,'0'0'0,"18"-18"15,-18 1 1,-36 34 15,19 1-15,-1 0-16,-17 52 15,35 1 1,17-18 0,36-36-1,18-17 1,-18-53 0,-36-17-1,1 17 16,-18 35-15,-35 71 15,17 18-15,18 17 0,0-71-16,18 36 15,35-35 1,0-18-1,-36-18-15</inkml:trace>
  <inkml:trace contextRef="#ctx0" brushRef="#br0" timeOffset="9850.909">9631 1182 0,'0'0'0,"0"-53"16,0 18-1,-35 35 32,17 17-47,-17 1 16,-36 88-1,36-18 1,35 0 0,35-17-1,53-36 1,18-35-1,53-88 1,-89 17 0</inkml:trace>
  <inkml:trace contextRef="#ctx0" brushRef="#br0" timeOffset="10200.475">9913 1164 0,'-35'0'15,"70"0"1,-106 0-1,89 0 17,17 0-17,1-17 1,-19-1 0,-17 0-1,-17 18 1,-36 18-1,0 35 1,18 17 0,17 19-1,18-19 1,35 1 0,18-54-1,18-17 1,-1-35-1</inkml:trace>
  <inkml:trace contextRef="#ctx0" brushRef="#br0" timeOffset="10501.171">10248 1235 0,'53'-71'16,"-106"142"-16,141-195 16,-88 71-1,-17 53 16,-19 36-15,1-1 0,35 35-1,0 19 1,35 16 0,-35-34-1,0-36 1,-35-17-1,-18-18 1,-17-18 15,52 1-31</inkml:trace>
  <inkml:trace contextRef="#ctx0" brushRef="#br0" timeOffset="10999.203">11201 1164 0,'0'0'0,"0"-17"16,0 34 31,0 18-47,-18 18 15,18 18 1,-18-36-1,18 0 1,0-52 15</inkml:trace>
  <inkml:trace contextRef="#ctx0" brushRef="#br0" timeOffset="11133.304">11289 952 0,'0'0'0,"18"-52"15,-1 34-15,-17-35 16,18 53 15,-1 18-31</inkml:trace>
  <inkml:trace contextRef="#ctx0" brushRef="#br0" timeOffset="11449.099">11571 1270 0,'0'0'0,"0"18"0,0 17 16,0-53 15,0-35-15,0-35-1,0 0 1,35 0-1,36 70 1,17 53 0,18 36-1,-35 17 1,-36 0 0,-35 18-1,-53-71 1,0-35-1</inkml:trace>
  <inkml:trace contextRef="#ctx0" brushRef="#br0" timeOffset="11898.221">12753 864 0,'18'-17'0,"-18"-1"16,0 36 31,0-1-32,0 36 1,-18 18-1,18-36-15,0 71 16,0 0 0,-18-18-1,-17-53 1,17-35 0</inkml:trace>
  <inkml:trace contextRef="#ctx0" brushRef="#br0" timeOffset="12081.251">12471 1129 0,'-18'-18'0,"36"36"0,-71-53 16,53 17 31,17 18-47,54 0 15,52-18 1,1-17-1,-1-36-15</inkml:trace>
  <inkml:trace contextRef="#ctx0" brushRef="#br0" timeOffset="12464.179">13035 811 0,'35'0'16,"-70"0"-16,70 36 16,-35 17-1,-17 35 1,17 0-1,0-17 1,0-1 0,0-52 15,0-36-15,0-52-1,35-19 1,0 19-1,18 34 1,35 54 0,-35 70-1,0 1 1,-53-19 0,0 1-1,-35-18 1,17-36-1</inkml:trace>
  <inkml:trace contextRef="#ctx0" brushRef="#br0" timeOffset="12797.302">13564 1147 0,'0'0'0,"0"-18"47,18 0-31,0 18-16,-18-17 15,35-19 1,-18 1 0,-17 17-16,0-17 15,-35 70 16,-18 36-15,36 17 0,17-53-16,0 36 15,17-36 17,54-17-17,17-53-15</inkml:trace>
  <inkml:trace contextRef="#ctx0" brushRef="#br0" timeOffset="13228.79">14446 776 0,'0'0'15,"18"0"-15,-18-18 16,0 36 31,0 0-32,-18 17 1,1-17-16,-1 70 16,-17 0-1,-1 18 1,36 0 0,0-53-1,53-18 1,18-35-1,-18-53 1,-18-18 0</inkml:trace>
  <inkml:trace contextRef="#ctx0" brushRef="#br0" timeOffset="13414.009">14517 988 0,'-18'0'16,"36"0"-16,-89 0 15,54 0 1,34 0 15,19 0-15,-1 0-16,35-36 16,-17 36-16</inkml:trace>
  <inkml:trace contextRef="#ctx0" brushRef="#br0" timeOffset="13745.794">14852 988 0,'0'17'16,"18"-17"15,-18-17-15,17-1-1,1 0 1,-18 1 0,0-1-1,-18 18 1,-35 35 0,18 36-1,17-53-15,18 52 16,0 1-1,53-18 1,18-53 0,-36 0-1</inkml:trace>
  <inkml:trace contextRef="#ctx0" brushRef="#br0" timeOffset="14077.103">15363 935 0,'0'0'0,"18"-18"31,-36 18 0,1 18-31,-18 17 16,-18 53-1,-18-17 1,18 17 0,-17-35-1,52-53 16</inkml:trace>
  <inkml:trace contextRef="#ctx0" brushRef="#br0" timeOffset="14295.039">15169 1005 0,'18'-17'0,"-36"34"0,54-70 16,-36 36-1,0 52 1,0 18-1,0 53 1,35-18 0,0-17-1,1-54 1,-1-34 0,-18-1-1</inkml:trace>
  <inkml:trace contextRef="#ctx0" brushRef="#br0" timeOffset="14627.373">15593 688 0,'0'0'0,"0"-35"15,0 52 16,0 1-15,0 35 0,-18 35-1,-17 18 1,35-89-16,-18 89 16,1-17-1,17-19 16,35-17-15,18-53 0,0-35-1,-36-1-15</inkml:trace>
  <inkml:trace contextRef="#ctx0" brushRef="#br0" timeOffset="14777.021">15610 935 0,'-17'0'0,"34"0"0,-52 0 0,53 0 32,70 0-17,71-18 1,-106 1 0</inkml:trace>
  <inkml:trace contextRef="#ctx0" brushRef="#br0" timeOffset="15259.611">16563 864 0,'0'0'0,"-18"0"16,-17 18 0,-18 17-1,-17 18 16,34 35-31,36-17 32,71-1-17,17-17 1,18-70 0,-71-36-1,-17-35 1,-18-1-1,-18 19 1,0 35 0,1 35-1</inkml:trace>
  <inkml:trace contextRef="#ctx0" brushRef="#br0" timeOffset="15741.617">16863 970 0,'0'35'15,"0"1"1,-36 17 0,19 0-1,-1-18 1,18-18 0,0-34-1,0-18 1,0 17-16,0-35 31,35-35-15,18 17-1,0 36 1,36 53 0,-1 70-1,-53 0 1,-35 0-1,-18-17 1,18-18 0</inkml:trace>
  <inkml:trace contextRef="#ctx0" brushRef="#br0" timeOffset="16407.25">18027 706 0,'0'0'16,"0"-18"-16,18 0 15,-1 18 1,-17 18 15,0 17-15,-17 0-16,-19 54 15,19-1 1,17 0 0,-18-17 15,0-54-31,1 19 16,-19-36-16</inkml:trace>
  <inkml:trace contextRef="#ctx0" brushRef="#br0" timeOffset="16590.474">17586 970 0,'0'0'0,"-53"-18"15,53 1 1,18 17 0,52 0-1,71 0 1,53-53-1,-141 35 1</inkml:trace>
  <inkml:trace contextRef="#ctx0" brushRef="#br0" timeOffset="16989.55">18292 706 0,'17'0'16,"-34"0"-16,34-18 15,-17 53 16,0-17-31,-35 70 16,17 0 0,18 0-1,-17-52 1,17-19 0,17-70 15,19-17-16,-1-1 1,53 54 0,-17 70 15,-19 17-15,-34 18-1,-18-17 1,0-18-1,-35-36 1,17-34 0,36-1-16</inkml:trace>
  <inkml:trace contextRef="#ctx0" brushRef="#br0" timeOffset="17322.466">18838 935 0,'0'0'0,"-17"0"0,-1 0 15,0 0 1,36 0 31,17-18-31,36 1-1,-1-36 1,-70 17-1,0 19 1,-17 17-16,-36 35 16,-18 36-1,18 17 1,71 0 0,35-35-1,70-35 1,-34-18-1</inkml:trace>
  <inkml:trace contextRef="#ctx0" brushRef="#br0" timeOffset="18154.43">19738 917 0,'0'0'0,"-18"53"31,36-53 16,0 0-31,-1-18-1,18-17 1,-17-18 0,0 18-1,-36 35 1,-35 18 0,18 35-1,17-36-15,1 54 16,17-1-1,35 1 1,0-36 0,36-17-1,17-53 17,-53-1-32</inkml:trace>
  <inkml:trace contextRef="#ctx0" brushRef="#br0" timeOffset="18637.317">20197 441 0,'0'0'0,"0"-35"31,0 52 16,0 1-47,-18 70 16,0 36 0,1-1-1,-1 1 1,18-19-1,-18-69-15,18 34 16,0-34 0,0-72 15</inkml:trace>
  <inkml:trace contextRef="#ctx0" brushRef="#br0" timeOffset="19037.636">20232 864 0,'0'0'0,"-18"18"31,18 0-15,35-18-1,1 0 1,17 0 0,-36-18-16,36-17 15,-35-1 1,-18 19 15,-18 17-15,-35 17-1,0 19 1,18 34 0,35 18-1,18-35 1,35-35 0,-18-18-1</inkml:trace>
  <inkml:trace contextRef="#ctx0" brushRef="#br0" timeOffset="19619.934">20585 988 0,'-18'17'0,"36"-34"0,-54 52 16,19-17-16,-1-1 15,18 19 16,0-54 1,0 0-17,0-35 1,18 0 0,-1-17-1,1 52-15,35-17 16,17 53-1,1 17 1,-18 35 0,-18 1-1,-35-36 1,0-52 15,0-19 0,18-34-15,17-1 0,18 18-1,-35 36-15,52 34 16,-17 19 0,-18 52-1,-35-18 1,0 1-1,-35-36 1,17-17 0</inkml:trace>
  <inkml:trace contextRef="#ctx0" brushRef="#br0" timeOffset="19968.847">21343 988 0,'0'-18'15,"18"0"17,-1 1-17,1-1-15,0 1 16,-1-36-1,-17 35 1,-35 36 15,-18 52-15,18 1 0,35-36-16,0 36 15,17 17 16,36-53-15,0-17-16</inkml:trace>
  <inkml:trace contextRef="#ctx0" brushRef="#br0" timeOffset="20334.862">21590 1094 0,'0'0'0,"-18"0"16,1-18-1,-1 0 1,18 1 0,0-36-1,35-18 1,18 36 0,35 17-1,1 18 16,-1 53-15,-53 35 0,-35-17-1,-35 35 1,17-53 0,-17-18-1,0-35 1,35-35-1,0 17-15</inkml:trace>
  <inkml:trace contextRef="#ctx0" brushRef="#br0" timeOffset="20652.272">22207 617 0,'0'0'0,"36"-53"16,-19 36 15,-17 70 0,0-18-15,-17 71 0,-1 0-1,0-71-15,1 71 16,17 0-1,0-36 1,0-35 0,17-17-1,19-36 1,17-34 0</inkml:trace>
  <inkml:trace contextRef="#ctx0" brushRef="#br0" timeOffset="20817.261">22331 882 0,'-18'0'16,"36"0"-16,-89 0 15,54 0 1,34 0 0,89 0-1,18-18 1,-89 18-16</inkml:trace>
  <inkml:trace contextRef="#ctx0" brushRef="#br0" timeOffset="22264.887">776 2417 0,'0'0'0,"18"0"16,-1 0-16,-17-18 31,0 36 0,-35 17-15,-18 35-1,36 19 1,17-1 0,17-18 15,1-52-31,52 17 16,1-35-1,-18-53 1,17-35-1,-34-35 1,-19-18 0,-17 88-1,0 70 17,0 54-17,0-1 1,0 1-1,18-36-15,0 18 16,17-18 0,0-35-1,-17-35 1</inkml:trace>
  <inkml:trace contextRef="#ctx0" brushRef="#br0" timeOffset="22631.234">1376 2452 0,'17'-35'0,"-34"70"0,52-88 16,-35 18 0,0 17-1,-18 18 17,1 18-32,-1-1 15,1 1-15,-1 35 16,18 17-1,0 1 1,35-1 0,0 1 15,-35-36-15,0 1-1,-17-1 1,-36-18-1,0-17 1,0 0 0,35-17-1,36-54 1</inkml:trace>
  <inkml:trace contextRef="#ctx0" brushRef="#br0" timeOffset="22831.604">1570 2593 0,'0'0'0,"17"0"0,-17 18 16,0 34 15,0-16-15,0 17-1,0-36 1,-17-17-1,17-17-15</inkml:trace>
  <inkml:trace contextRef="#ctx0" brushRef="#br0" timeOffset="22965.001">1570 2399 0,'17'-71'16,"-34"142"-16,52-177 0,-35 71 15,0 17 1,18 36-1,-1 35 1</inkml:trace>
  <inkml:trace contextRef="#ctx0" brushRef="#br0" timeOffset="23297.502">1834 2787 0,'0'0'0,"18"-18"15,-18-35 1,18-35 0,17-18-1,0 18 1,36 53 0,17 70-1,0 36 1,-35 35-1,-35-18 1,-18-18 0,-18-17-1,0-35 17,18-36-17,0-17-15</inkml:trace>
  <inkml:trace contextRef="#ctx0" brushRef="#br0" timeOffset="23829.161">2505 2558 0,'88'-71'16,"-176"142"-16,211-177 15,-140 106 17,-54 53-17,0 17 1,19 18-1,52-70-15,17 35 16,36-35 0,18-36-1,-18-35 1,-18-53 15,-18 18-15,-17 70-1,-17 54 1,-1 70 0,18 52-1,0 36 1,35 36 0,-17 69-1,-53-122 1,-36-54-1,1-105 1,-1-71 0,36-70-1,35-54 1,53-17 15,35 18-15,35 17-1,-34 53-15</inkml:trace>
  <inkml:trace contextRef="#ctx0" brushRef="#br0" timeOffset="24328.228">3634 2699 0,'0'0'0,"17"-18"0,1-17 15,-18 17 1,-18-17 0,-52 35 15,-36 35-16,88-17-15,-52 17 16,-1 71 0,106-36-1,54-17 1,52-35 0,-35-36-1,-18-105 1,-53 52-1,-35 36 1,-18 53 0,1 52-1,17 18 1,53-17 0,35-36 15,53-35-16,-106-17-15</inkml:trace>
  <inkml:trace contextRef="#ctx0" brushRef="#br0" timeOffset="24910.408">5556 2628 0,'0'0'0,"0"-35"16,0 17 0,-17 1-1,-1 17 1,-35 17 0,-18 54-1,1 35 16,52 35-15,36-71 0,52-17-1,36-53 1,18-53 0,-71 0-16</inkml:trace>
  <inkml:trace contextRef="#ctx0" brushRef="#br0" timeOffset="25210.041">5838 2663 0,'0'-17'0,"0"34"0,0-52 0,0 18 16,-35 34 0,-35 36-1,34 18 1,36 52 0,36-52-1,34-36 16,1-35-15,-54-18 0,1-70-1,-18-71 1,-18 71 0,1 35-1,-1 53 1,36 18-1,-1 0-15</inkml:trace>
  <inkml:trace contextRef="#ctx0" brushRef="#br0" timeOffset="25709.501">6174 2928 0,'0'0'0,"0"18"15,0-36 16,0-35-15,-18-35 0,0 0-1,18 0 1,36 52 0,52 54-1,35 88 1,-52 0-1,-18-54 1,-53 1 0,-18-88 31,0 17-47,18-52 0,0-36 15,36 18 1,17 53 15,35 70-15,0 53-1,-35 18 1,-35-18 0,-54 0-1,1-35 1,-18-53-1</inkml:trace>
  <inkml:trace contextRef="#ctx0" brushRef="#br0" timeOffset="26324.844">6967 2822 0,'0'0'0,"0"18"16,0-1 0,0 1-16,0 17 15,0 1 1,0-19 0,-35-34 15,35-54-16,0 53-15,0-87 16,18-1 0,35 71-1,17 52 1,1 36 0,-1 53-1,1-18 1,-71-53-1,0-52 32,-18-36-31,18-35 0,0 35-16,18-18 15,52-17 1,-17 106-1,18 70 1,-53 0 0,-18 18-1,-18-36 1,-17-17 0,17-35-1,18-36 1</inkml:trace>
  <inkml:trace contextRef="#ctx0" brushRef="#br0" timeOffset="26741.172">7814 2752 0,'0'0'16,"0"-36"-1,0 1 1,0 17-1,-35 1 1,-1 17-16,-16 17 16,-1 36-1,35 0 1,18 0 0,53-18-1,35-35 1,0-35-1,-35-35 1,-35 17 15,-18 35-15,-35 89 15,35-1-15,0 1-1,17-36 1,36-17 0,18-54-1</inkml:trace>
  <inkml:trace contextRef="#ctx0" brushRef="#br0" timeOffset="27040.36">8767 2117 0,'0'0'16,"17"-71"-1,-17 89 17,-17-1-17,17 1-15,-18 17 16,18-17-1,0 0 1,-18-18 0,18-18 15,0 0-15,-17 18-1</inkml:trace>
  <inkml:trace contextRef="#ctx0" brushRef="#br0" timeOffset="27639.41">8220 2663 0,'0'18'31,"0"17"-15,0 1-1,0-1-15,0 35 16,0-17 0,0 0 15,0-35-15,-18-53 15,18-18-16,0-53 1,53 0 0,18 18-1,-1 70 1,1 54 0,-1 52-1,-52 0 1,-1 18-1,-17-53 1,-35-18 0,18-35 15,-1-18-31</inkml:trace>
  <inkml:trace contextRef="#ctx0" brushRef="#br0" timeOffset="28288.068">8943 2734 0,'0'0'0,"18"0"0,-1-18 16,1 1-16,-18-1 15,0 0 1,-18 1-1,-35 17 1,-35 17 0,18 54-1,17 17 17,53-17-17,35-18 1,35-36-1,1-34 1,-18-54 0,0 1-1,0-72 1,17-104 0,-70 122-1,0 53 1,0 19-1,-17 52 1,-1 0 0,18 17-1,-18 54 17,1 35-17,-1 35 1,18 17-1,-18-34 1,1-18 0,17-36-1,-18-34 1,18-54 15</inkml:trace>
  <inkml:trace contextRef="#ctx0" brushRef="#br0" timeOffset="28904.9">9895 2646 0,'0'0'0,"-17"35"16,17 0-1,0-17 1,35 0 0,89-1-1,87 1 1,-70 0 0,-53-18-1,-35 0 1,-35 0-1,0-18 32,-18 0-47,0-17 16,0 0 0</inkml:trace>
  <inkml:trace contextRef="#ctx0" brushRef="#br0" timeOffset="29570.265">10672 2540 0,'0'0'0,"0"-35"16,-18 17 0,18 36-1,0-1 1,0 19 0,0-1-16,18 53 15,34-17 1,37-1-1,-1-52 1,-18-18 0,-17-18-1,-35-17 1,-18 0 0,-35 52 30,-36 36-30,1 18 0,-19 17-1,72-53-15,-36 36 16,18-36 0,35-53 15,0 1-31</inkml:trace>
  <inkml:trace contextRef="#ctx0" brushRef="#br0" timeOffset="30501.42">12330 2840 0,'0'0'15,"0"17"1,0 1-1,-18-18 1,-17-18 0,-36-17-1,-17-18 1,-18-17 0,0-18-1,53-18 1,53 18-1,36 35 1,17 35 0,-1 18-1,-16 18 1,-19 35 0,-17 17-1,-35 18 16,0-17-15,-18 35 0,18-36-1,17-17 1,18 0 0,0-18-1,0-17 1,53-18-1,0-18 1,17-17 0,-17-36-1,18-17 1,-18-18 0,-18 36-1,-35 35 16,18 35 1,-1 0-17</inkml:trace>
  <inkml:trace contextRef="#ctx0" brushRef="#br0" timeOffset="31350.172">12524 2628 0,'0'0'0,"0"35"31,0 18-15,0 0 0,0-35-1,0 0-15,0-36 47,0 0-47,0-35 16,0-35-1,17-18 1,19 18 0,34 35-1,1 53 1,-1 53-1,-17 18 17,0 17-17,-35-18 1,-18 19 0,-36-36-1,19-18 1,-1-35-1,18-18 1,0 1-16</inkml:trace>
  <inkml:trace contextRef="#ctx0" brushRef="#br0" timeOffset="31965.961">13141 2152 0,'0'0'0,"0"-18"16,0-17 0,0 17 15,-18 36-16,18 0 1,0 52 0,0 18-1,0 18 1,0 35 0,0-35-1,0-71-15,0 36 16,0-53-1,0-36 32,0-17-31,18-53 0,0 52-16,35-34 15,-1 34 1,1 36-1,-17 53 1,-19 18 0,-17-1-1,-17-17 1,-72-17 0,19-36-1,17 0 1,53-53-1,0 35 1</inkml:trace>
  <inkml:trace contextRef="#ctx0" brushRef="#br0" timeOffset="32382.31">13547 2346 0,'0'0'0,"35"-18"16,0 1 0,-35-1-1,-17 18 32,-1 0-47,0 18 16,-17-1-1,17 1-15,18 35 16,0 0 15,36 35-15,-1-17 0,-35-19-1,0 19 1,-18-53-1,-17-1 1,-18-17 0,18-17-1,35-1 1</inkml:trace>
  <inkml:trace contextRef="#ctx0" brushRef="#br0" timeOffset="32764.871">13829 2417 0,'0'0'0,"18"-18"0,-1-17 31,-17 52 16,0 1-32,0 0-15,-17 52 16,17 54 0,0-89-16,0 124 15,0-18 1,0-18 0,0-17-1,-18-53 1,0-35-1,1-18 1,17-53 15,0-36-15,0 54-16</inkml:trace>
  <inkml:trace contextRef="#ctx0" brushRef="#br0" timeOffset="32965.709">13917 2434 0,'0'0'0,"18"-88"16,-1 35 0,36 53-1,35 18 1,18 70 0,-70 18-1,-89 17 1,-106-52-1,-35-36 1</inkml:trace>
  <inkml:trace contextRef="#ctx0" brushRef="#br0" timeOffset="35877.155">12206 3545 0,'0'0'0,"-18"0"15,1 0 16,34 0 63,1 0-94,0 0 0,35 0 16,88-17 15,35 17-15,71-18-1,-159 18-15,177 0 16,-53 0 0,-89-18-1,-35 18 1,-17-17-1,-36 17 1,0-18 0,-35 1 93,0-1-93,-17 0-1,17 1-15</inkml:trace>
  <inkml:trace contextRef="#ctx0" brushRef="#br0" timeOffset="58973.683">12806 3634 0,'0'17'328,"0"1"-328,0 0 15,0 34 1,0 37 0,0 16-1,0-69-15,-18 34 16,1 71-1,17-70 1,-18 0 0,18-36 15,0-18-15,0 1-1,0-53 16,-18 0-15,18-18 0</inkml:trace>
  <inkml:trace contextRef="#ctx0" brushRef="#br0" timeOffset="59289.41">12435 4198 0,'-17'18'16,"34"-18"15,19 17-16,17 19 1,-18-1 0,-17-17-16,17 17 15,0 18 1,-17-36 0,35-17-1</inkml:trace>
  <inkml:trace contextRef="#ctx0" brushRef="#br0" timeOffset="59522.133">13088 4233 0,'0'0'0,"18"0"0,-18-35 32,0 17-17,-36 54 16,19-19-31,-54 54 16,-17-1 0,-18 1-1,36-36 1,34-17 0</inkml:trace>
  <inkml:trace contextRef="#ctx0" brushRef="#br0" timeOffset="61237.504">11606 4904 0,'36'-18'31,"-36"36"1,0-1-32,-53 71 15,-18 18 1,-17-18 0,0 1-1,0-36 16,35-36-15,53-52 0,0 0-16</inkml:trace>
  <inkml:trace contextRef="#ctx0" brushRef="#br0" timeOffset="61436.098">11359 5062 0,'0'0'0,"36"-35"15,-19 35 1,-17 71 15,18-1-15,17 18-1,-17-17 1,0-36-16,-1 0 16,54-17-1,-36-18 1</inkml:trace>
  <inkml:trace contextRef="#ctx0" brushRef="#br0" timeOffset="61720.638">11977 5115 0,'0'0'0,"0"-17"0,0-19 15,0 19 1,0 52 31,0 0-47,-35 71 15,35-88-15,-36 88 16,19-1 0,-1-16-1,0-36 1,1-36 15,-1-17-15</inkml:trace>
  <inkml:trace contextRef="#ctx0" brushRef="#br0" timeOffset="61985.024">11994 5045 0,'0'0'0,"18"-53"15,17 18 1,18 52 0,0 36-1,-18 35 1,-17 0 0,-36-17-1,-34-18 16,-54 0-15,53-53 0,18 0-16</inkml:trace>
  <inkml:trace contextRef="#ctx0" brushRef="#br0" timeOffset="62433.95">12524 5168 0,'0'0'0,"0"-17"16,0-19-1,0 19-15,-18 17 16,-35 0 0,0 35-1,0 18 16,36 17-15,17-17 0,52-17-1,19-19 1,-36-70 0,18-17-1,-17-1 1,-19 36-1,-17 53 1,-17 17 0,-1 35-1,18 19 1,0-37 0,0-16-1,35-36 1</inkml:trace>
  <inkml:trace contextRef="#ctx0" brushRef="#br0" timeOffset="62750.227">13035 4868 0,'0'-17'0,"0"34"0,0-70 16,0 36-1,0 87 17,-18 36-17,-17 18 1,0-19 0,17-69-16,1 70 15,-1-54 1,18 1-1,35-53 17,18-17-17,-18-1-15</inkml:trace>
  <inkml:trace contextRef="#ctx0" brushRef="#br0" timeOffset="62934.296">13088 5098 0,'-35'0'0,"70"0"16,-88 0-16,-35 0 16,53 0-16,17 0 15,36 17 1,52-17 0,1 0-1,-36-17 1</inkml:trace>
  <inkml:trace contextRef="#ctx0" brushRef="#br0" timeOffset="63366.628">13494 4815 0,'0'0'0,"0"-53"16,0 36-1,0 34 1,0 1-16,-36 88 15,1-18 1,18 106 0,-1-70-1,0-36 1,18-53 0,0-53 15,0 1-31,36-71 15,16-36 17,1 36-17,18 88 1,-18 71 0,-36 34-1,-17 19 1,0-71-1,-17-18 1,-1-35 0,1-35-1</inkml:trace>
  <inkml:trace contextRef="#ctx0" brushRef="#br0" timeOffset="63899.122">14499 4568 0,'0'0'16,"0"-17"-16,-17-18 15,-19 52 16,1 54-15,17 70 0,1-71-16,-19 107 15,19-18 1,17-36 0,0-70-1,0-18 1,0-52-1,53-72 1,35-16 15,18-1-15,-36 70 0,-17 72-1,-18 34 1,-35 18-1,-35 1 1,-35-36 0,-36-18-1,-53-35 1,88-18 0</inkml:trace>
  <inkml:trace contextRef="#ctx0" brushRef="#br0" timeOffset="64465.147">14922 4974 0,'0'0'0,"18"-17"32,-18 34-17,0 1-15,0 35 16,0 17-1,18 1 1,35-36 0,0-35-1,35-35 1,-35-36 0,0-35-1,-36 36 1,-17 52-1,-35 71 1,-36 106 0,19 0 15,16 17-15,-17 0-1,-17-17 1,17-53-1,-18-53 1,36-53 0,17-71-1,18-17 1,71-35 0,17-36-1,18 35 1,53-17-1,-106 106 1</inkml:trace>
  <inkml:trace contextRef="#ctx0" brushRef="#br0" timeOffset="64980.462">15963 4674 0,'0'0'0,"0"-17"0,0-1 32,0 53-1,0 53-16,-17 71 1,-19-18 0,1-17-1,35-36 1,0-17 0,53-36-1,35-18 1,36-69-1,-19-54 1,-69 70 0</inkml:trace>
  <inkml:trace contextRef="#ctx0" brushRef="#br0" timeOffset="65147.301">16034 4992 0,'-88'17'16,"176"-34"-16,-212 34 15,124 1 1,53-18 0,53 0-1,0-35 1,-71 35-16</inkml:trace>
  <inkml:trace contextRef="#ctx0" brushRef="#br0" timeOffset="65479.427">16387 4957 0,'0'17'0,"17"-17"15,1 18-15,17-18 16,-17 0 0,35 0-1,0-18 1,-18 1-1,-35-1 1,-18 18 0,-35 0-1,-35 70 1,35 19 0,18-1-1,35-18 1,0-17-1,53-35 1,-36-18-16</inkml:trace>
  <inkml:trace contextRef="#ctx0" brushRef="#br0" timeOffset="65712.34">16898 4957 0,'18'-18'0,"-36"36"0,53-54 15,-35 19-15,0-19 16,-35 54 0,0 53-1,-36 17 1,1 18 0,17-18-1,-18-18 1,18-52-1,36-36 1</inkml:trace>
  <inkml:trace contextRef="#ctx0" brushRef="#br0" timeOffset="65896.558">16669 5045 0,'35'-36'31,"-70"72"-31,88-72 16,-53 89-1,0 0 1,35 18 0,-17-1-1,-1-52-15,1 17 16,-1-35 0</inkml:trace>
  <inkml:trace contextRef="#ctx0" brushRef="#br0" timeOffset="66213.081">17268 4692 0,'0'0'0,"0"-35"0,0-18 31,0 70 0,0 36-15,-17 35 0,-1-35-16,-17 71 15,0-1 1,-1-17 0,19-18-1,17-35 1,17-35-1,36-36 1</inkml:trace>
  <inkml:trace contextRef="#ctx0" brushRef="#br0" timeOffset="66393.931">17286 4974 0,'-35'0'16,"70"0"-16,-105 0 15,70-17-15,-18 17 16,36 0 0,34 0-1,37 0 1,16-18 0</inkml:trace>
  <inkml:trace contextRef="#ctx0" brushRef="#br0" timeOffset="66645.668">17798 4780 0,'0'0'0,"0"-18"16,-18 1-1,0 17-15,1 0 16,-71 70 0,17 36 15,0 18-16,54-18 1,17-18 0,35-35-1,36-18 1,-18-70 0</inkml:trace>
  <inkml:trace contextRef="#ctx0" brushRef="#br0" timeOffset="66860.522">18150 4798 0,'18'-36'0,"-36"72"0,89-107 15,-71 54 1,18 34-16,-18 54 16,0 52-1,-18 18 16,-88 0-15,0-70 0,0-53-16</inkml:trace>
  <inkml:trace contextRef="#ctx0" brushRef="#br0" timeOffset="67577.282">19420 4710 0,'0'0'0,"36"-36"16,-19 19-1,1 17 1,-36 17 31,1 1-32,-36 35 1,-18 17 0,-17 19-1,-35 16 1,17 1-1,53-70-15,-35 69 16,17-34 0,18-36-1,35-17 1,-17-18 0,35-35-1,0-54 1,53 1-1</inkml:trace>
  <inkml:trace contextRef="#ctx0" brushRef="#br0" timeOffset="68375.049">18997 4586 0,'0'-18'0,"0"1"47,0 34 31,0 1-62,0 0-16,18-18 16,-1 53-1,1 17 1,35 36-1,0 18 1,-36-72-16,54 90 16,0-19-1,-36-17 1,18-18 0,-36-35-1,-17-18 1,18-35 46,0 0-15,-18-17 94,0-1-110,0 0-15,0 1-1,0-1-15</inkml:trace>
  <inkml:trace contextRef="#ctx0" brushRef="#br0" timeOffset="72551.357">11377 6562 0,'35'-18'15,"-35"-17"1,18 17 0,-36 36 30,-35 35-30,-17 17 0,-18 1-1,-1-18 1,1-18 0,35-17-1,36-18-15,-1-18 0</inkml:trace>
  <inkml:trace contextRef="#ctx0" brushRef="#br0" timeOffset="72751.041">11024 6579 0,'0'0'0,"36"-17"0,-19-1 15,36 18 17,-53 18-32,35 35 15,18 17 1,0-17 15,0 18-15,0-54-1,0-17-15</inkml:trace>
  <inkml:trace contextRef="#ctx0" brushRef="#br0" timeOffset="73067.957">11889 6473 0,'0'0'0,"0"18"47,0 0-31,0 17-16,-18 53 15,-17 0 1,-1 1 15,1-1-15,0-18 0,0-34-1,17-36 1,0 0-16</inkml:trace>
  <inkml:trace contextRef="#ctx0" brushRef="#br0" timeOffset="73317.283">11924 6562 0,'0'0'0,"18"-36"0,-1 19 0,36-1 15,0 36 1,-18 35-1,-17 17 17,-18 1-17,-35-18 1,-71 0 0,0-36-1,35-17 1</inkml:trace>
  <inkml:trace contextRef="#ctx0" brushRef="#br0" timeOffset="73766.205">12365 6632 0,'0'0'16,"17"-17"-16,-17-19 15,-35 36 32,0 36-31,0-1 0,17 18-1,18-18 1,18-17-1,35-18 1,-18-18 0,0-35-1,-17 0 1,-18 18 0,0 53-1,0-1 1,0 1-16,-18 52 15,18 1 17,0-18-17,35-35 1,-17-36-16</inkml:trace>
  <inkml:trace contextRef="#ctx0" brushRef="#br0" timeOffset="74099.897">12947 6297 0,'0'0'15,"0"-18"-15,0 1 0,0-18 16,0 17 0,-35 88 15,17 19-16,-17 34 1,-1-17 15,19-71-31,-18 53 16,17-35 0,18 0-1,18-17 1,52-36-1,1-18 1,-1-53 0</inkml:trace>
  <inkml:trace contextRef="#ctx0" brushRef="#br0" timeOffset="74281.813">13035 6544 0,'-18'0'0,"36"0"0,-88-18 15,52 18 1,53 0 0,18-35 15,18 0-15,-36 0-16</inkml:trace>
  <inkml:trace contextRef="#ctx0" brushRef="#br0" timeOffset="74699.126">13264 6174 0,'0'0'0,"-17"35"31,-1 35-15,-17 36 0,17 18-1,1-36 1,17-18-1,0-17 1,0-70 15,0-1-15,35-35 0,18-35-1,17 17 1,19 71-1,-37 53 1,-34 36 0,-18-1-1,0-71-15,-35 54 16,0-18 0,-18-35-1,17-18 1,36-18-1</inkml:trace>
  <inkml:trace contextRef="#ctx0" brushRef="#br0" timeOffset="75364.099">13917 6385 0,'0'0'0,"0"-70"32,0 52-32,18 0 0,-18-17 15,0 88 32,0 106-31,-18-18-1,0-35 1,-17-18 0,35-35-1,-17-35 1,17-36 0,0-35-1,52-18 1,37-17-1,16 71 1,-16 34 0,-19 54-1,-70-54-15,0 72 32,-17-36-17,-54-18 1,-35-18-1,18-17 1,35-17 0,53-1-16</inkml:trace>
  <inkml:trace contextRef="#ctx0" brushRef="#br0" timeOffset="75912.301">14393 6579 0,'18'0'0,"-36"0"0,54 0 0,-19 18 31,-17 35-15,18 0-1,0 0 1,17-18 15,-18-35-31,19 0 16,34 0-1,18-71 1,-35 18 0,-17 1-1,-36 34 1,-18 18 0,-88 88-1,18 0 1,17 53-1,1 53 1,-1 18 0,18-18-1,-17-53 1,35-70 15,-1-54-15,19-69-1,17-54 1,35-53 0,53-35-1,71 18 1,-36 70 0,-17 53-16</inkml:trace>
  <inkml:trace contextRef="#ctx0" brushRef="#br0" timeOffset="76428.207">15311 6544 0,'0'-18'31,"-18"36"1,0-18-32,1 18 15,-36 35 1,0 17-1,35-17 1,18 0 0,18 0-1,52-18 1,19-35 0,-1-53-1,-53 18-15</inkml:trace>
  <inkml:trace contextRef="#ctx0" brushRef="#br0" timeOffset="76711.39">15628 6579 0,'0'0'16,"-53"0"-1,0 36 1,0 16 15,18 37-15,35-19-1,53-34 1,0-19 0,0-34-1,-36-54 1,1-17 0,-18 0-1,-18 35 1,1 53-1</inkml:trace>
  <inkml:trace contextRef="#ctx0" brushRef="#br0" timeOffset="77044.175">15822 6862 0,'0'0'0,"18"17"0,-18-34 31,0-1-15,0-17 0,0-36-1,0-17 1,53 17 0,-18 71-16,18-17 15,70 70 1,-52 17-1,-36 18 1,-53-35 0,-17 0-1,-35 0 17,34-53-32</inkml:trace>
  <inkml:trace contextRef="#ctx0" brushRef="#br0" timeOffset="77378.012">16475 6315 0,'0'0'0,"17"-18"0,1 0 16,-18 36 15,0 0-31,0 35 16,-35 52-1,-18 37 1,35-19 0,-17-35-1,35-17 1,0-36 15,18-17-15,34-36-1,1-17-15</inkml:trace>
  <inkml:trace contextRef="#ctx0" brushRef="#br0" timeOffset="77545.48">16510 6615 0,'0'0'0,"-53"-18"16,18 18 0,105 0 31,-17 0-47,-35 0 0,52-35 15</inkml:trace>
  <inkml:trace contextRef="#ctx0" brushRef="#br0" timeOffset="78009.36">16863 6491 0,'0'0'0,"17"0"0,-17-18 16,0 1 0,-53 17-1,1 17 1,-19 36-1,18 18 1,18-1 0,35 19-1,53-36 1,0-36 0,17-34-1,-17-36 16,-18-18-15,1-17 0,-19 17-1,-52 124 17,17 18-17,18-1 1,0-17-1,36-35 1,17-18 0,17-35-1,-52 17-15</inkml:trace>
  <inkml:trace contextRef="#ctx0" brushRef="#br0" timeOffset="78159.308">17110 6703 0,'106'-124'31,"-124"124"0,-70 124-31,141-212 16,-106 123 0,35 18-1,-17 0 1,17-53 0</inkml:trace>
  <inkml:trace contextRef="#ctx0" brushRef="#br0" timeOffset="78309.068">17286 6368 0,'0'0'0,"35"-71"15,-35-17 1,0 106 15,0 17-15</inkml:trace>
  <inkml:trace contextRef="#ctx0" brushRef="#br0" timeOffset="78609.394">17304 6650 0,'0'17'0,"0"-34"0,0 52 16,-18 0 0,18-52-1,18-19 1,-1-34-1,19-1 1,-1 36-16,35-18 16,36 53-1,-35 53 1,-18 35 0,-53-17-1,-18 35 1,-35-71-1,0-17 17,36-36-17</inkml:trace>
  <inkml:trace contextRef="#ctx0" brushRef="#br0" timeOffset="78941.918">18062 6526 0,'18'-17'0,"-36"34"0,53-52 0,-35 17 16,18-17 0,0 35-1,-36-17 1,-35 17 0,-17 52-1,34 1 1,36 0-1,18 18 17,17-1-17,-35-17 1,0-35 0,-53 0-1,0-36 1,18-17-16</inkml:trace>
  <inkml:trace contextRef="#ctx0" brushRef="#br0" timeOffset="79274.151">18662 6368 0,'0'0'0,"0"-18"0,0 0 31,0 1-15,-35 17 0,-36 53-1,1 35 1,17 18-1,17 35 1,36-53 0,0-17-1,53-71 1,-17 0 0</inkml:trace>
  <inkml:trace contextRef="#ctx0" brushRef="#br0" timeOffset="79522.653">19121 6368 0,'17'-18'15,"-34"36"-15,52-71 16,0 17 0,-17 72-1,-1 70 1,-52 35-1,-35-18 1,-36-35 0,-18-17-1,1-36 1,87-35 0</inkml:trace>
  <inkml:trace contextRef="#ctx0" brushRef="#br0" timeOffset="80222.573">19473 6509 0,'0'0'0,"18"0"32,0 0 14,-1 17-30,-17 1-16,36 35 16,-1 0-1,-18 0 17,1-18-17,0-17-15,-18-1 16,35-17-1,0-17 1,18-36 0,18-18-1,52-70 1,54-18 0,105-52-1,-35 105 1,-124 53-1,-52 35 1,-71 54 15,0-1 1,-18 0-17,1-17 1,-1-1-1,-17-17 1,17 18-16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10:01:58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 8396 0,'0'0'15,"-35"-35"16,35 17-31,-18 18 16,18 18 47,0-1-48,-17 1-15,17 0 0,-18 35 31,0-18-31,18 53 16,0 36 0,0-19-1,0-16 1,-17-19 0,17-17-1,-18-53 16,18-70-15,0 17 0</inkml:trace>
  <inkml:trace contextRef="#ctx0" brushRef="#br0" timeOffset="332.649">317 8308 0,'0'0'0,"-17"-18"16,17 1-1,0-1 1,70 0-1,89-17 1,0 17 0,-124 18-16,71-17 15,-88 17 1,-54 0 15,19 17-15</inkml:trace>
  <inkml:trace contextRef="#ctx0" brushRef="#br0" timeOffset="932.372">1235 8802 0,'0'0'0,"17"0"0,-17-35 15,-17-1 16,-19 19-15,1 17 0,-35 0-1,-1 35 1,18 18 0,0 53-1,71-36 1,35-35-1,17-35 1,1-17 0,-18-36-1,-18-18 1,-17 18 0,-18 36-1,0 70 16,0-36-15,0 1 0,0 35-1,17 0 1,1-36 0,17-34-1</inkml:trace>
  <inkml:trace contextRef="#ctx0" brushRef="#br0" timeOffset="1333.189">1552 8714 0,'0'0'0,"0"-53"31,0 17-31,-17 36 16,-1 0 15,0 0-15,18 18-16,-35 53 15,35-36 1,0 35 0,53 1-1,0-18 1,-18 0-1,-17-36 1,-18 1 0,-18 0-1,-35-18 1,-35 17 0,35-17-1,53-35 1</inkml:trace>
  <inkml:trace contextRef="#ctx0" brushRef="#br0" timeOffset="1697.609">1923 8237 0,'0'0'0,"-18"-53"15,18 36 1,-18 17 0,36 70 31,-18-34-47,18 87 15,-1 18 1,1 0-1,-18-17 1,0-89 0,-18 36-1,1-36 1,17-17 0,-18-36-1,18 0-15</inkml:trace>
  <inkml:trace contextRef="#ctx0" brushRef="#br0" timeOffset="2079.222">2152 8520 0,'0'-36'31,"18"36"-31,-18-17 0,0 34 31,-36 19-15,1-1 15,-18 18-15,18 0 0,17 0-1,18-18 1,18 18-1,52-18 1,-17 18 0,0-35-1,-35-1-15,17 1 16,-17 0 0,-1-18 15</inkml:trace>
  <inkml:trace contextRef="#ctx0" brushRef="#br0" timeOffset="2644.906">2646 8590 0,'0'0'0,"0"-18"16,0-34 0,0-19-1,0 18 1,17 35-16,19 1 15,-1 17 1,0 53 0,-35-18 15,18 36-15,-36 34-1,-35-16 1,-17-1-1,35-35 1,35-18 0,0-17-1,35-1 1,35-17 0,19 0-1,-1-17 1,-35-1-1,-36 18 1,-17-18 15</inkml:trace>
  <inkml:trace contextRef="#ctx0" brushRef="#br0" timeOffset="3212.066">900 9419 0,'-18'18'0,"36"-36"0,-89 36 16,36-1-1,52-17 16,19 0-15,-19 0-16,89 0 16,53-17-1,70 17 1,106-18 0,53 18-1,-105 0 1,-125 0-1,-69 0 1,-54 0 0,-18 0 31,-17-17-32,0-1 1,-17 18-16</inkml:trace>
  <inkml:trace contextRef="#ctx0" brushRef="#br0" timeOffset="4097.145">3810 8767 0,'0'17'15,"18"-17"48,17 0-63,0 0 16,89 0-16,70 18 31,-71-18-16,71 17 1,-141 1-16,35-18 16,18 0-1,-71 0 1,-52 0 15,-19 0-15,1-35-1,18 17-15</inkml:trace>
  <inkml:trace contextRef="#ctx0" brushRef="#br0" timeOffset="4509.547">4533 8661 0,'0'0'0,"-17"-18"16,-19 0-1,19 18 1,34 0 15,19 18-15,16 35 0,-34-35-16,53 17 15,17 0 1,0 18-1,-35-18 1,-53 1 0,-35 17-1,-36-18 17,-52 18-17,-1 0 1,36-36-1,53 1 1,35-36 0,0 1-16</inkml:trace>
  <inkml:trace contextRef="#ctx0" brushRef="#br0" timeOffset="7636.924">6050 8625 0,'0'-17'15,"0"34"48,-18 1-63,18 0 0,-35 52 15,35-34-15,-35 69 32,17 1-17,1-53 1,17-35 0,35-18-1,-17-18 1,70-70-1,-18 35 1,-52 35 0,0 54 15,17 17-15,-35-36-16,53 36 15,-18-35 1,53-1-1,0-17 1,1-53 15,-1-35-15,-35-88 0,-71 35-1,-52 53 1,-36 70-1,18 36 1,52 34 0,36-16-1</inkml:trace>
  <inkml:trace contextRef="#ctx0" brushRef="#br0" timeOffset="8003.977">6897 8837 0,'17'0'31,"19"35"-15,-1-17-1,0 35 1,-17-35-16,-18 34 15,-18 19 1,-17-36 0,17-35-1,18-35 17,0-53-17,0 53-15,53-71 16,0 18-1,0 52 1,-18 36 0</inkml:trace>
  <inkml:trace contextRef="#ctx0" brushRef="#br0" timeOffset="8202.986">7285 8872 0,'0'0'0,"0"18"0,0 0 15,0 17 1,0 0 0,0 0-1,0-17 1,-18 0 0,1-36-1</inkml:trace>
  <inkml:trace contextRef="#ctx0" brushRef="#br0" timeOffset="8337.287">7250 8590 0,'17'-88'16,"-17"35"0,0 35-1,0 54 1,0-19-16</inkml:trace>
  <inkml:trace contextRef="#ctx0" brushRef="#br0" timeOffset="8703.006">7549 8484 0,'0'0'0,"0"-17"16,0-1-1,18 18 1,-18 35 0,0 18-1,0 35 17,-35 36-17,0-18 1,35-71-16,-18 36 15,0 52 1,18-88 0,18 1-1,35-19 1,17-52 0,1-36-1,-36 36-15</inkml:trace>
  <inkml:trace contextRef="#ctx0" brushRef="#br0" timeOffset="8868.711">7549 8767 0,'0'0'0,"-17"0"0,-18-18 31,35 0-15,17 18-1,54-17 1,17-19-16</inkml:trace>
  <inkml:trace contextRef="#ctx0" brushRef="#br0" timeOffset="9234.925">7973 8749 0,'17'0'0,"19"0"15,-19 0-15,54-35 16,-18-1 15,-36-17-15,-17 36-1,-70 17 1,17 35 0,18-17-16,-18 70 15,35-35 1,18 35 0,71-35-1,17-18 1,-53-17-16,106-36 15,-88 18 1</inkml:trace>
  <inkml:trace contextRef="#ctx0" brushRef="#br0" timeOffset="9567.623">9437 8608 0,'0'0'0,"-18"-18"16,1 18-1,-1 0 1,-35 35-1,0 36 1,-18 52 0,19-17-1,-1-35 1,17-36 15,19-35-31</inkml:trace>
  <inkml:trace contextRef="#ctx0" brushRef="#br0" timeOffset="9784.855">9102 8731 0,'0'-17'0,"0"34"0,0-70 16,0 71 15,0 0-31,35 35 16,0 35-1,53 53 1,-35-71 0,18-17-1,-53-53 1</inkml:trace>
  <inkml:trace contextRef="#ctx0" brushRef="#br0" timeOffset="10116.824">9878 8731 0,'0'0'16,"0"-17"-16,0-19 16,-18 36 15,0 18-16,18 0-15,-35 52 16,18 36 0,-1 17-1,0 1 1,18-89-16,-35 89 31,0-54-15,-1-17-1,19-53 1,17-17-16</inkml:trace>
  <inkml:trace contextRef="#ctx0" brushRef="#br0" timeOffset="10367.33">9754 8696 0,'0'0'0,"36"-71"16,-19-17-1,54 88 1,-54 0-16,107 53 16,-54 18-1,1 35 1,-53-1 0,-71-16 15,-71-1-16,36-53 1,53-35 0</inkml:trace>
  <inkml:trace contextRef="#ctx0" brushRef="#br0" timeOffset="10783.722">10372 8784 0,'0'0'0,"0"-35"16,0 17 0,-36 18-1,-34 36 1,52-19-16,-17 18 16,17 54 15,54-36-16,16-36 1,19-34 0,-36-36-1,-17-36 1,-18 19 0,0 35-1,0 52 1,0 54-1,0-1 1,18 19 0,17-37-1,18-52 1</inkml:trace>
  <inkml:trace contextRef="#ctx0" brushRef="#br0" timeOffset="11115.131">10795 8255 0,'0'0'0,"0"-18"16,-35-17 0,35 17-1,0 36 1,0 53-1,-18 70 1,18 17 0,-18-16-1,1-1 1,17-35 0,0-54-1,35-34 1,18-36 15,35-52-31</inkml:trace>
  <inkml:trace contextRef="#ctx0" brushRef="#br0" timeOffset="11299.068">10689 8520 0,'0'0'0,"-53"-18"15,71 18 17,35-18-17,53 1 1,-53-1-16,35-17 16</inkml:trace>
  <inkml:trace contextRef="#ctx0" brushRef="#br0" timeOffset="11716.111">11342 8202 0,'0'0'0,"0"-18"16,-18 18-1,-35 18 1,18 70 0,35 53-1,0 18 1,18 0-1,-18-36 1,0-34 0,-18-72-1,18-34 1,0-54 0,53-52-1,53-1 16,-18 89-15,88 52 0,-70 72-1,-53 34 1,-53-17 0,-18-36-1,-52-17 1,17-70-1</inkml:trace>
  <inkml:trace contextRef="#ctx0" brushRef="#br0" timeOffset="12745.879">12559 8431 0,'18'0'31,"-1"0"-15,1-17-16,-1-1 16,19-52-1,-19 34 1,-17 19-16,0-19 16,-53 36-1,-17 0 1,35 36-1,-18 69 17,17 37-17,36 87 1,0-70 0,-17-36-1,-19-52 1,19-36-1,-36-35 1,53-35-16</inkml:trace>
  <inkml:trace contextRef="#ctx0" brushRef="#br0" timeOffset="13213.67">12347 8837 0,'0'-18'31,"18"18"-15,70 0 0,53-17 15,18-1-15,-18-35-1,-70 18 1,-36 0-1,-35 17 1,-53 18 0,0 53-1,-18 35 1,54 0 0,17 1-1,17-72-15,54 18 16,-18-35-1,0-35 1,-53-71 15,0-35-15,-35 71 0,-18 34-1,35 54 1,18 17-1</inkml:trace>
  <inkml:trace contextRef="#ctx0" brushRef="#br0" timeOffset="13528.214">13282 8749 0,'18'0'0,"-36"0"0,89 18 15,-1 34 1,-35 19-1,-35 17 1,-35-35 15,18-18-15,-1-35 0,18-35-1,0-35 1,35-54-1,36-17 1,-18 53 0,0 52-1</inkml:trace>
  <inkml:trace contextRef="#ctx0" brushRef="#br0" timeOffset="14676.166">5697 9701 0,'0'-17'15,"0"34"32,0 1-31,0 0-16,-17 35 15,17-18-15,-18 71 16,-17 52 0,0 19-1,-18-54 1,0-17-1,35-53 1,0-35 0,18-36-1,0-70 1,36 0 0</inkml:trace>
  <inkml:trace contextRef="#ctx0" brushRef="#br0" timeOffset="14944.006">5609 9560 0,'0'0'0,"53"-35"16,0 35 0,53 18-1,17 70 1,-105 18-1,-18 17 1,-71-35 0,1-17-1,-1-18 1,36-18 15,17-17-31</inkml:trace>
  <inkml:trace contextRef="#ctx0" brushRef="#br0" timeOffset="15324.939">5891 10248 0,'0'18'16,"18"-18"-1,-18 17-15,0 1 16,0 17 0,0-17-16,0 53 15,0-1 1,-35-35 0,17-17 15,18 0-16,0-71 1,18-18 0,35-52-1,17 35 1,-17 17 0,0 71-1,-18 0-15</inkml:trace>
  <inkml:trace contextRef="#ctx0" brushRef="#br0" timeOffset="15607.841">6227 10231 0,'0'0'0,"-36"17"15,-17 18 1,18 18 0,17 0-1,18 0 16,36-18-15,17-35 0,0 0-1,17-52 1,-52-37 0,-18 54-16,-36-35 15,-34 52 1,17 18-1,35 18 1</inkml:trace>
  <inkml:trace contextRef="#ctx0" brushRef="#br0" timeOffset="16141.105">6773 10319 0,'0'0'0,"18"-18"16,-18-17 0,-35 35-1,-54 0 1,1 17 0,0 36-1,53 0 1,52 18-1,107-36 1,-18-35 0,0-35-1,-53-36 1,-1-52 0,-16-54 15,-36 89-16,0-18 1,0 71 0,0 70-1,-18 36 1,18 52 0,0 36-1,0-71 1,0 1-1,0-54 1,35 0 0,1-35-1</inkml:trace>
  <inkml:trace contextRef="#ctx0" brushRef="#br0" timeOffset="16539.464">7302 10301 0,'0'0'15,"0"-18"-15,0 1 16,-35 34 15,18 1-31,-1 35 16,18 18 0,35-19-1,18-34 1,0-18-1,18-35 1,-18-71 0,-18 18-1,-18 35 1,-17 35 0,-35 18-1,0 53 1,17 18 15,18-1-15,18-17-1,35-18 1,-36-35-16</inkml:trace>
  <inkml:trace contextRef="#ctx0" brushRef="#br0" timeOffset="16806.107">8043 10266 0,'0'0'0,"0"-18"0,-53-17 15,0 35 1,1 0 0,-1 35-1,17 36 1,36-18 15,36 17-15,17-35-1,35-17 1,-18-36 0,-34 18-16</inkml:trace>
  <inkml:trace contextRef="#ctx0" brushRef="#br0" timeOffset="17105.97">8396 9913 0,'0'-35'0,"0"70"0,0-106 15,0 54-15,0-1 16,0 36 15,0 70-15,0 36-1,0-19 17,-53 19-17,18-36 1,0 0 0,35-53-1,0 1 1,53-54-1,-36 18-15,18-18 0</inkml:trace>
  <inkml:trace contextRef="#ctx0" brushRef="#br0" timeOffset="17272.698">8537 10125 0,'0'0'0,"-17"-18"0,-19 18 31,89 0 0,71-18-15</inkml:trace>
  <inkml:trace contextRef="#ctx0" brushRef="#br0" timeOffset="17704.809">9031 10125 0,'0'-53'15,"0"35"1,-18 18 0,1 0-1,-18 0 1,17 0-16,-53 35 16,36 36-1,53 17 1,52 0-1,1-17 1,-36-36 0,-35-17-1,-53-18 1,-53 0 0,1 0-1,69 0-15</inkml:trace>
  <inkml:trace contextRef="#ctx0" brushRef="#br0" timeOffset="17938.292">9684 10530 0,'0'0'0,"35"-17"15,-17-1 1,-18 36 0,-36 17-1,-34 36 1,-18-1 0,35-17-1</inkml:trace>
  <inkml:trace contextRef="#ctx0" brushRef="#br0" timeOffset="18554.01">10601 10054 0,'0'0'15,"0"-17"-15,0-1 0,18 18 16,-18 18 15,0-1-31,-18 71 16,-17 18-1,-1 0 1,-17 0 15,1-53-15,34-18 0,0-35-16</inkml:trace>
  <inkml:trace contextRef="#ctx0" brushRef="#br0" timeOffset="18736.113">10548 10037 0,'18'-36'0,"-36"72"0,71-160 15,18 18 1,-1 71 0,106 53-1,-34 17 1,-54 0-1,-88-17 1</inkml:trace>
  <inkml:trace contextRef="#ctx0" brushRef="#br0" timeOffset="18902.758">10707 10213 0,'0'0'15,"-53"35"1,53-17-1,35-18 1,71 0 0,88-35-1,-88 17-15</inkml:trace>
  <inkml:trace contextRef="#ctx0" brushRef="#br0" timeOffset="19303.746">11324 10354 0,'18'0'0,"-1"0"15,1 0 1,53-18-1,-36 18-15,35-53 16,-17 1 0,-53 16-1,-53 36 1,-35 18 0,0 35-1,18 17 1,52 1-1,36-18 1,17 0 15,53-18-31,35-17 16,54-54 15</inkml:trace>
  <inkml:trace contextRef="#ctx0" brushRef="#br0" timeOffset="19702.557">12083 10266 0,'0'0'0,"0"-18"15,-18 18-15,0-17 16,1 17-16,-54 17 16,-17 18-1,53 1 1,-1 17-1,54 0 1,88-18 0,-36-35-1,-17-35 17,0-18-17,-53 0 1,-35 70 15,35 1-31,-18 17 16,18 18-1,18-18 1,17 1 0,1-36-1,16 0-15</inkml:trace>
  <inkml:trace contextRef="#ctx0" brushRef="#br0" timeOffset="19984.273">12629 10019 0,'0'0'0,"0"-35"0,-35-54 16,18 36 15,-1 53-16,0 53 1,-17 36 0,-18 34-1,18 1 1,35-89-16,-18 35 16,18 36-1,0-53 1,53-53-1,18-18 1</inkml:trace>
  <inkml:trace contextRef="#ctx0" brushRef="#br0" timeOffset="20534.463">12488 10231 0,'0'0'0,"-17"-18"16,-19 18-1,36-18 1,18 18 0,53 0-1,34-17 1,-16-1 0,-19-17-1,-87 35 16,-1 0-15,-17 35 0,-1 18-1,19 17 1,34 1 0,1-53-1,17-1 1,89 1-1,-54-71 1,18-18 0,-35-17-1,0 0 1,-53 53 0,-17 35-1,-19 53 1,1 17-1,17 1 1,18-1 0,53-34-1,-17-36 1</inkml:trace>
  <inkml:trace contextRef="#ctx0" brushRef="#br0" timeOffset="20834.241">13317 10160 0,'0'0'0,"36"0"31,-36 18-31,17 17 16,-17 71 0,0-53-1,-17-18 1,17-17-1,0-36 1,0-35 0,35-35-1,35 0 1,36 17 0,0 36 15,-71 35-31</inkml:trace>
  <inkml:trace contextRef="#ctx0" brushRef="#br0" timeOffset="21182.964">13705 10178 0,'18'0'0,"0"0"16,-1 0-1,36-36 1,-35-17 0,-18 1-1,0 16 1,-35 36 0,-36 88 15,53 1-16,18-1 1,0-18 0,36 1-1,-1-36 1,36-35 0,-36-17-16,18-19 15</inkml:trace>
  <inkml:trace contextRef="#ctx0" brushRef="#br0" timeOffset="21432.183">14270 10142 0,'35'-35'0,"-70"70"0,123-140 16,-70 69-1,-18 19 1,-18 52 0,-35 18-1,18 35 16,17 18-15,18-36 0,-53 19-1,0-72 1,-35-17 0,35 0-1</inkml:trace>
  <inkml:trace contextRef="#ctx0" brushRef="#br0" timeOffset="21665.818">14958 10354 0,'0'0'0,"17"0"0,1-18 16,-18 54 15,-18-19-16,-17 36 1,-35 0 0,-19 18-1,19-36 1,52-35-16</inkml:trace>
  <inkml:trace contextRef="#ctx0" brushRef="#br0" timeOffset="22163.927">15699 9807 0,'0'0'16,"-18"-35"-16,18 0 16,-18 17-1,1 71 1,-1 70 0,0 19-1,1 16 16,-1-52-15,0-35 0,1-36-1,-1-70 1,18-36-16</inkml:trace>
  <inkml:trace contextRef="#ctx0" brushRef="#br0" timeOffset="22533.106">15681 9631 0,'71'-106'16,"52"18"0,18 88-1,-17 53 1,-54 88 0,-105-35-1,-89-1 16,-17-34-31,53-36 32,18 18-17,34-17 1,89 34 0,0-17-1,18 0 1,-18 0-1,-1-18 1,1 0 0,36-35-1,-19-17 1</inkml:trace>
  <inkml:trace contextRef="#ctx0" brushRef="#br0" timeOffset="22864.382">16263 10160 0,'0'0'0,"0"-18"16,0 1-1,35-1 1,18-17 0,0 0-1,0-18 1,-53 17-1,-18 36 1,-34 18 0,-1 53-1,17-1 1,19 18 0,17-17-1,17-18 1,72-36-1,-19-34 1</inkml:trace>
  <inkml:trace contextRef="#ctx0" brushRef="#br0" timeOffset="23163.324">16792 10089 0,'0'0'0,"18"-35"15,-1-18 1,-17 18-1,0 53 17,-35 17-17,18 35 1,17-52-16,0 53 16,0-1-1,-36-17 1,1-18-1,-18-35 1,0 0 15,36 0-31,-36-17 16,53-1-16</inkml:trace>
  <inkml:trace contextRef="#ctx0" brushRef="#br0" timeOffset="23528.924">17074 10037 0,'0'0'0,"0"-18"0,18-17 15,-18 17 1,-18 18 0,-17 35-1,-18 36 1,53 35-1,18-36 1,70-35 15,-17-35-15,-1-35 0,-35-35-1,-35-36 1,-17 35-1,-36 36 1,-18 35 0,36 0-1</inkml:trace>
  <inkml:trace contextRef="#ctx0" brushRef="#br0" timeOffset="23944.787">17445 9913 0,'-18'35'32,"-17"18"-17,17 18 1,18-1-1,53-17 1,35-35 0,1-18-1,-54-18-15,53-35 16,-17-52 0,-36 16-1,-35 36 1,-18 53-1,-35 53 1,18 53 0,35-18 15,18-17-15,35-53-1,-18-18-15</inkml:trace>
  <inkml:trace contextRef="#ctx0" brushRef="#br0" timeOffset="24244.274">18168 9878 0,'0'0'0,"18"17"16,-1 36-1,-17-17-15,0 52 16,0 0-1,0-53 1,-17-17 0,17-36-1,0-17 17,0-36-17,53-17 1,0 0-1,17 17 1,-17 36-16</inkml:trace>
  <inkml:trace contextRef="#ctx0" brushRef="#br0" timeOffset="24561.097">18609 9825 0,'0'0'0,"18"-18"16,-18 1 0,-18 17 15,-35 17-15,-17 36-1,-1 35 1,36 1-1,35-1 1,17-18 0,1-52-16,53 17 15,-1-35 1,36-35 0,-53 17-16</inkml:trace>
  <inkml:trace contextRef="#ctx0" brushRef="#br0" timeOffset="24927.528">18997 9931 0,'18'0'31,"-1"-18"-15,1 18-1,0-18-15,35-17 16,-36-18 0,-17 18-1,-35 17 1,-53 71 0,17 18-1,36 35 1,35-18-1,0-18 1,53-34 0,35-19-1,35-52 17</inkml:trace>
  <inkml:trace contextRef="#ctx0" brushRef="#br0" timeOffset="25176.942">19473 9913 0,'53'-88'16,"-159"247"-16,212-336 0,-106 142 16,-53 176-16,106-300 0,-70 159 15,-36 18 1,17 17 0,36 53-1,0 18 1,0 0-1,0-35 1,-35-36 0,-35-35 15,-36-18-31,53-35 16</inkml:trace>
  <inkml:trace contextRef="#ctx0" brushRef="#br0" timeOffset="25808.643">20355 9878 0,'0'0'0,"18"0"0,35-36 16,-36 36 15,-17 36 0,-17-1-15,-18 18 0,17-18-1,0-17 1,1-36 0,17 1-16</inkml:trace>
  <inkml:trace contextRef="#ctx0" brushRef="#br0" timeOffset="25942.365">20532 9507 0,'0'-35'0,"0"70"0,0-123 15,17 71 1,19 52 0,16 53-1</inkml:trace>
  <inkml:trace contextRef="#ctx0" brushRef="#br0" timeOffset="26241.734">20779 9966 0,'0'0'0,"17"-18"32,1-35-17,0-35 1,17-35-1,18 17 1,35 53 0,0 53-1,-53 35-15,54 71 16,-54 35 0,-35-17 15,-53-36-16,-18-18 1,-34-52-16</inkml:trace>
  <inkml:trace contextRef="#ctx0" brushRef="#br0" timeOffset="27405.955">6244 11712 0,'0'0'0,"0"-17"0,18-19 31,-18-17-15,0 18 0,-53 17-1,-18 18 1,36 0-16,-53 36 15,35 17 1,35 17 0,18-35-1,53 1 1,35-54 0,-35 0-1,36-87 1,-19-19 15,-35 1-15,-17 52-1,-18 36 1,-18 53 0,1 34-1,-19 37 1,19-1-1,17 0 1,0 0 0,35-35-1,0-53 1</inkml:trace>
  <inkml:trace contextRef="#ctx0" brushRef="#br0" timeOffset="27739.798">6615 11624 0,'-18'0'15,"36"-18"17,-1 18-32,1 0 15,-1-17 1,19-19-1,-19-16 1,-17 16 0,-17 19-16,-54 17 15,18 35 1,0 18 0,36 17-1,34 19 1,89-19-1,-71-52 1</inkml:trace>
  <inkml:trace contextRef="#ctx0" brushRef="#br0" timeOffset="28188.417">6809 11800 0,'0'-17'15,"0"-1"-15,0-17 16,0-36-1,17 1 1,19 17 0,16 18-1,19 52 1,17 54 0,-53-1-1,-35-17 1,0-35 15,0-36 0,0-35-15,36-35 0,17 18-1,0 34 1,-1 72-1,-34 16 1,0 37 0,-18-54-16,-18 35 15,-17-17 1,17-35 0</inkml:trace>
  <inkml:trace contextRef="#ctx0" brushRef="#br0" timeOffset="28521.789">7602 11571 0,'-53'35'31,"36"1"-15,-1 52-1,18 0 1,18-35 0,17-35-1,18-36 1,-18-35 0,-35-35-1,0 17 1,0 36-16,-17-36 15,-19 54 1,1 34 15,35 19-31</inkml:trace>
  <inkml:trace contextRef="#ctx0" brushRef="#br0" timeOffset="28743.975">7955 11800 0,'0'0'0,"18"0"16,-1 0-1,-34 0 48,-1 0-48,18-17 1,0-1 0</inkml:trace>
  <inkml:trace contextRef="#ctx0" brushRef="#br0" timeOffset="29191.793">8414 11642 0,'0'0'0,"-18"0"0,18-18 16,0 0-1,0 36 16,0 0-31,0 35 16,35 17 0,1 1-1,17-1 17,-18-34-17,18-36 1,0-36-1,0-34 1,-18-19 0,18-16-1,-36 52 1,-17 17 0</inkml:trace>
  <inkml:trace contextRef="#ctx0" brushRef="#br0" timeOffset="29569.471">9119 11412 0,'0'0'0,"0"-17"15,0-1 1,0 36 15,0 35-15,-17 17 0,-1-17-1,-35 35 1,0 0-1,53 1 1,0-72-16,0 54 16,53-36-1,18-17 17,-1-53-17,-35-1-15</inkml:trace>
  <inkml:trace contextRef="#ctx0" brushRef="#br0" timeOffset="30035.487">9525 11430 0,'0'0'16,"18"-18"-16,-18 1 0,0-1 0,0 36 31,0-1-15</inkml:trace>
  <inkml:trace contextRef="#ctx0" brushRef="#br0" timeOffset="30452.863">9137 11642 0,'18'0'94,"-1"0"-78,1 0-16,52 0 15,-34 0-15</inkml:trace>
  <inkml:trace contextRef="#ctx0" brushRef="#br0" timeOffset="30901.66">9578 11695 0,'-18'-18'31,"18"36"16,-17-18-47,-1 17 16,0 18-16,1 36 31,-1-36-31,18 1 15,0-19-15,0 19 16,0-54 15,18-17-31</inkml:trace>
  <inkml:trace contextRef="#ctx0" brushRef="#br0" timeOffset="31083.986">9684 11483 0,'0'0'0,"0"-35"16,0-1-1,0 54 48,0 0-63</inkml:trace>
  <inkml:trace contextRef="#ctx0" brushRef="#br0" timeOffset="31749.292">10125 11677 0,'0'0'16,"0"-35"-16,0-1 16,-53 19-1,-35 17 16,17 0-15,-52 70 0,105-17-1,36 18 1,87-36 0,1-35-1,-35-53 1,17-53-1,-70 71 1,-1 0 0,-17 52-1,-17 36 1,-19 71 0,1 35-1,0 123 16,35-71-15,-35-69 0,17-72-1,-35-70 1,-35-35 0,17-89-1,36-34 1,53 52-1,70-71 1,-35 124-16</inkml:trace>
  <inkml:trace contextRef="#ctx0" brushRef="#br0" timeOffset="32099.813">10548 11659 0,'0'0'0,"35"-35"16,18 0-1,-35-1 1,-18 19-1,-18 17 1,1 0-16,-36 53 16,0 17-1,35-17 1,18 35 0,0-17-1,88 17 16,-35-88-15</inkml:trace>
  <inkml:trace contextRef="#ctx0" brushRef="#br0" timeOffset="32381.844">10918 11659 0,'0'0'0,"18"36"16,-18 34-1,0 1 1,-18-1 0,-17-17-1,35-35 1,0-53 0,18-54-1,35 1 16,17-18-15,18 36 0,-35 17-16</inkml:trace>
  <inkml:trace contextRef="#ctx0" brushRef="#br0" timeOffset="32797.352">11448 11800 0,'0'0'0,"-18"36"32,0-36-17,-17 17 1,17 1 0,18-36 15,18 18-16,-18-17-15,18-19 16,-1 1 0,-17 17-1,36 18 1,-1 0 0</inkml:trace>
  <inkml:trace contextRef="#ctx0" brushRef="#br0" timeOffset="33131.625">12153 11589 0,'0'0'0,"0"-18"15,0 0 1,0 1-1,-53 17 1,-17 35 0,-1 0-1,18 36 1,18-1 0,53 19-1,52-19 1,36-17 15,0-53-15,-36-35-16</inkml:trace>
  <inkml:trace contextRef="#ctx0" brushRef="#br0" timeOffset="33413.299">12524 11624 0,'0'0'16,"0"-18"-16,-53 18 15,0 36 1,35 17 0,18 17-1,53-17 1,0-35 0,0-18-1,-35-71 1,-1 1-1,-17-1 17,-35 18-17,17 18 1,1 35-16</inkml:trace>
  <inkml:trace contextRef="#ctx0" brushRef="#br0" timeOffset="33928.737">12718 11800 0,'17'-17'32,"-17"-1"-32,18-35 15,-18 0 1,35-35-1,0 35 1,18 53 15,0 35-15,-35-17-16,35 53 16,-36-18-1,1-18 1,-18-53 15,0 1-15,18-36-1,35-18 1,35 1 0,0 17-1,0 70 1,0 36-1,-70 71 1,-53-36 0,-36 0 15,-17-17-15,0-36-1</inkml:trace>
  <inkml:trace contextRef="#ctx0" brushRef="#br0" timeOffset="35843.379">15557 8096 0,'0'0'15,"0"-17"-15,0-1 16,-17 36 31,-1-1-32,1 1-15,-89 70 16,18 71 0,17 17-1,53-17 1,36-36 0,70-52-1,106-53 1,-70-36-1</inkml:trace>
  <inkml:trace contextRef="#ctx0" brushRef="#br0" timeOffset="36292.376">16140 8467 0,'0'0'0,"-18"35"16,0 18-1,1-36 1,17 1 0,-18-18-1,-17-53 1,17-35-1,36-18 1,35 18 0,70 35-1,1 88 1,-36 54 0,-35 34 15,-36-17-16,-34-18 1,-19-35 0,19-53 15,34-18-15</inkml:trace>
  <inkml:trace contextRef="#ctx0" brushRef="#br0" timeOffset="36791.811">16898 7902 0,'0'0'0,"0"-17"0,-18 69 46,1-16-46,17 34 16,-36 71 0,19 36-1,-1-36 1,18-35 0,-17-71-1,17-53 1,17-70-1,18-35 1,54 17 0,-36 71-1,70 52 1,-88 71 0,-35 1 15,-35-1-16,-35-35 1,-1-18 0,18-35-1,35-53 1,18 35-16</inkml:trace>
  <inkml:trace contextRef="#ctx0" brushRef="#br0" timeOffset="37140.998">17427 8255 0,'18'0'16,"-36"0"-16,53-18 0,-17 1 0,35-19 15,-18 1 1,-52 35 15,-36 0 0,0 35-15,18 18 0,17 36-1,18 16 1,18-16 0,-18-37-1,0-34-15,-36 35 16,-52-35-1,0-18 1,35 0 0,53-18-16</inkml:trace>
  <inkml:trace contextRef="#ctx0" brushRef="#br0" timeOffset="37439.966">17851 8273 0,'0'0'0,"35"-36"16,-18 36-1,-17 18 1,-17 53 0,-1 52-1,-17 18 1,0 0-1,-1-17 1,-17-36 0,36-70-16,-18 17 15,17-35 1,0-35 0,18-1-1</inkml:trace>
  <inkml:trace contextRef="#ctx0" brushRef="#br0" timeOffset="37673.216">17921 8237 0,'0'0'0,"18"-17"16,35-1 0,17 36-1,-35 35 1,-17-18-16,-18 35 15,-70 72 1,-54-54 0,1-35-1,34-36 1</inkml:trace>
  <inkml:trace contextRef="#ctx0" brushRef="#br0" timeOffset="37906.76">18503 7920 0,'0'0'0,"18"-35"16,-1 17-1,19 53 1,52 71-1,-35 53 1,-71 52 0,-88 1-1,-264-18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10:03:30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5468 13088 0,'0'0'0,"0"-18"0,-18 1 47,18 34-32,0 1-15,-17 70 16,-1 36 0,18-1 15,0-88-31,0 54 16,0-36-1,35-53 1,36-36-1,-36-34 1,36-18 0,-54 35-1,-17 106 17,36 17-17,-1-17 1,18-35-1,17-18 1,-17-36 0,18-34-1,-36-71 17,-35 0-17,-35 35 1,-18 53-1,18 53 1,17 17 0,18 1-16</inkml:trace>
  <inkml:trace contextRef="#ctx0" brushRef="#br0" timeOffset="381.954">6209 13335 0,'0'-18'15,"18"18"17,-1 36-17,-17-19-15,18 71 16,-18 1-1,-35-1 1,17-53 0,-17-35-1,17-18 1,0-52 0,36-54-1,17 19 1,18 16-1,-18 54 1,36 35 0</inkml:trace>
  <inkml:trace contextRef="#ctx0" brushRef="#br0" timeOffset="548.152">6544 13353 0,'0'0'0,"18"35"15,-1-17 1,1 52 0,-18-17-1,-18-18 1,-17-35 0,17 0-16</inkml:trace>
  <inkml:trace contextRef="#ctx0" brushRef="#br0" timeOffset="682.1">6473 12965 0,'0'0'0,"0"-18"0,0 0 16,0 1 0,0 34-1</inkml:trace>
  <inkml:trace contextRef="#ctx0" brushRef="#br0" timeOffset="1014.644">6844 12965 0,'0'0'0,"0"-18"15,18 0 1,-1 54 31,-17-19-47,0 89 15,0-71-15,0 106 16,-35 1 15,17-37-15,18-34-1,18-36 1,52-52 0,1-36-1,-18-18-15</inkml:trace>
  <inkml:trace contextRef="#ctx0" brushRef="#br0" timeOffset="1180.934">6932 13159 0,'0'0'0,"-18"0"0,1 0 16,17-18-1,17 0 1,54 1 15,17-1-31</inkml:trace>
  <inkml:trace contextRef="#ctx0" brushRef="#br0" timeOffset="1480.723">7285 13194 0,'0'0'0,"35"0"15,0-18 1,1-17-1,-36-18 1,0 18 0,-53 35-1,-35 88 17,52 18-17,36-36 1,53 1-1,0-53 1,-35-18-16</inkml:trace>
  <inkml:trace contextRef="#ctx0" brushRef="#br0" timeOffset="2063.036">6156 13282 0,'-18'0'15,"18"18"32,0-1-31,0 1-16,0 0 16,36 35-1,-1-36-15</inkml:trace>
  <inkml:trace contextRef="#ctx0" brushRef="#br0" timeOffset="2728.042">8537 13106 0,'0'0'0,"0"-18"16,-35 18 31,17 18-47,1-1 0,-19 36 16,-69 88-1,16-52 16,36-19-15,18-70-16</inkml:trace>
  <inkml:trace contextRef="#ctx0" brushRef="#br0" timeOffset="2928.078">8290 13159 0,'0'0'0,"18"-53"16,17 159 31,-35-71-47,53 53 15,0 18 1,0-36 0,-18-52-1</inkml:trace>
  <inkml:trace contextRef="#ctx0" brushRef="#br0" timeOffset="3195.695">8908 13194 0,'0'0'16,"17"-18"-16,-17-35 16,0 36-1,0 52 1,0 53-1,0 53 1,0 0 0,0 0-1,-17-17 1,-1-53 0,0-54-16,1-17 15,-1 0 1</inkml:trace>
  <inkml:trace contextRef="#ctx0" brushRef="#br0" timeOffset="3444.399">8996 13053 0,'0'0'0,"35"0"16,0 17-1,1 54 1,-19 35 0,-34-18-1,-54 18 1,-17-53 0,17-18-1,54-35 1</inkml:trace>
  <inkml:trace contextRef="#ctx0" brushRef="#br0" timeOffset="3959.3">9454 13123 0,'18'0'0,"-18"-17"15,0-1 1,-35 18 0,-36 0-1,-17 35 16,53 18-31,-1 53 32,36-18-17,53-35 1,18-35 0,17-71-1,-53-35 1,-17 17-1,-18 36 1,-18 88 15,18 17-15,0-17 0,0-17-16,0 34 15,36-52 1,-19-18-1</inkml:trace>
  <inkml:trace contextRef="#ctx0" brushRef="#br0" timeOffset="4259.12">9860 13000 0,'0'0'15,"0"-71"1,0 54-1,-18 34 1,18 36 0,0-35-16,0 105 15,0 18 1,0-17 0,0-36-1,0-35 1,0-18-1,36-52 1,-1-36 15,-17 35-31</inkml:trace>
  <inkml:trace contextRef="#ctx0" brushRef="#br0" timeOffset="4408.903">9931 13282 0,'-18'-18'16,"36"36"-16,-54-36 0,19 1 15,17-1 1,35 1 0,36-19-1,17-17 1,-71 36-16</inkml:trace>
  <inkml:trace contextRef="#ctx0" brushRef="#br0" timeOffset="4808.786">10248 12876 0,'-17'0'16,"-1"0"-1,-17 36 1,-1 69 0,19 19-1,17-1 1,0-17-1,0-53 1,0-18 0,35-140 31,-17 69-47,-18-17 0,53-70 15,-1 52 1,19 54-1,-18 140 17,-53-52-17,0 88 1,-18-71 0,-17-35-1,0-53 1</inkml:trace>
  <inkml:trace contextRef="#ctx0" brushRef="#br0" timeOffset="5374.463">11606 12947 0,'0'0'0,"0"18"16,36-18 15,-1 0-15,0-18-16,18-17 16,-35-1-1,-18-17 1,0 18-1,-53 18 1,-18 34 15,1 18-15,-18 107 0,52-1-1,19 35 1,-36 0-1,0-52 1,0-71 0,18-36-1</inkml:trace>
  <inkml:trace contextRef="#ctx0" brushRef="#br0" timeOffset="5590.753">11095 13388 0,'0'0'0,"-35"0"0,-18 0 16,53-18 0,194 1 31,-124-1-32,160-35 1,-142 35-16,70-17 15,1-35-15</inkml:trace>
  <inkml:trace contextRef="#ctx0" brushRef="#br0" timeOffset="5890.027">11942 13159 0,'52'-18'16,"-52"0"-1,-52 54-15,87-54 32,-53 18-32,-17 53 15,17-35-15,-35 87 16,18-16-1,35-1 1,18-35 0,52-36-1,1-52 17,-18-36-17,0-70 1,-53 0-1,-36 71 1,-34 52 0,-1 71-1,71-18-15</inkml:trace>
  <inkml:trace contextRef="#ctx0" brushRef="#br0" timeOffset="6207.247">12277 13317 0,'17'0'0,"1"18"0,17 0 16,-17 35-1,-1 17 1,-34 1 15,-1-18-15,1-36-1,17-34 1,0-1 0,0 0-16,0-88 15,52-52 1,1 34 0,0 71-1,0 18 1,-35 35-16</inkml:trace>
  <inkml:trace contextRef="#ctx0" brushRef="#br0" timeOffset="7604.507">14005 12841 0,'0'0'0,"0"-18"0,0 1 16,0-1-16,-17 1 31,-1 34-15,-35 36-1,18 53 1,17 35 0,18 35-1,0-17 16,0-106-31,-17 53 16,-1-53 0,18-36-1,0-69 17,0-54-17,88-35 1,-35 105-16,18-17 15,70 36 1,-71 105 0,-17 18-1,-53-18 1,-35-17 0,-89-36 15,1-35-16,52 0 1,54-35-16</inkml:trace>
  <inkml:trace contextRef="#ctx0" brushRef="#br0" timeOffset="7954.687">14534 13317 0,'0'0'16,"18"-17"-16,-18-19 15,0 19 1,-35 34 0,0 72-1,35-36 1,0-18-16,52 35 16,1-34 15,18-19-31,-1-17 31,-34-70-15,-36-54-1,-71 18 1,1 71 0,-19 53-1,37 17 1,52 0-1</inkml:trace>
  <inkml:trace contextRef="#ctx0" brushRef="#br0" timeOffset="9666.158">13758 13582 0,'0'0'0,"-17"18"16,34-18 31,1 0-47,53 0 15,123-18 1,105 0 0,19-35-1,-89 18 1,-105 17-1,-71 18 1,-71 0 15,0 0-15,18-17 0</inkml:trace>
  <inkml:trace contextRef="#ctx0" brushRef="#br0" timeOffset="10367.21">15487 13247 0,'-18'0'16,"18"17"15,-17 36-15,-19 18-1,36-53-15,-35 34 16,35-16-1,-18-54 17,18-52-17,0-54 1,18 36 0,0 53-16,17-18 15,36 70 1,-19 72-1,-16 16 1,-19-16 15,-17-54-15,18-35 0,-18-53-1,18-35 1,35-36-1,35 36 1,18 70 0,-36 89-1,-35 52 1,-35-17 0,-35-18-1,0-35 1,17-17-1,71-89 17</inkml:trace>
  <inkml:trace contextRef="#ctx0" brushRef="#br0" timeOffset="10716.904">16351 13088 0,'-17'-35'31,"34"70"-31,-87-70 16,-1 70-1,18 36 1,36 34 0,52-34-1,35-18 1,-17-53-1,-17-53 1,-19-53 0,-17 0-1,-17 53 17,-1 36-32,-35 17 15,18 17 1,35 36-1</inkml:trace>
  <inkml:trace contextRef="#ctx0" brushRef="#br0" timeOffset="11065.466">16598 13141 0,'18'-18'16,"-18"1"-16,17-1 15,-17 36 1,18 35 0,17 35-1,-17 18 1,17-36 15,-35-52-15,36-18-1,-1-35 1,-35-1-16,17-34 16,1-36-1,0 18 1,-18 17 0,17 53-1,19 1 1</inkml:trace>
  <inkml:trace contextRef="#ctx0" brushRef="#br0" timeOffset="11230.882">17004 13000 0,'0'17'0,"18"1"15,-18 35 17,0 35-17,0 0 1,-18-17-1,0-53 1,1-18-16</inkml:trace>
  <inkml:trace contextRef="#ctx0" brushRef="#br0" timeOffset="11397.958">17092 12876 0,'0'0'16,"0"-70"-16,-18-1 15,18 36 1,-17 35 0,17 35-1,0-17 1</inkml:trace>
  <inkml:trace contextRef="#ctx0" brushRef="#br0" timeOffset="11764.523">17268 13123 0,'0'0'15,"18"0"-15,0 18 16,17-18 0,18-18-1,0-17 1,-36 17-16,1-35 15,-18-17 1,0 17 0,-70 53-1,-1 53 1,36 35 15,17 53-15,18-53-1,35 36 1,36-71 0,17-53-1,18-53 1</inkml:trace>
  <inkml:trace contextRef="#ctx0" brushRef="#br0" timeOffset="12447.261">18168 13088 0,'0'0'0,"-18"0"16,1 0 0,17 18-16,-18-1 0,0 36 15,1 18 1,17-54 15,0 19-15,0-89 15,17 35-31,-17-52 16,53-72-1,0 72 1,0 52 0,18 54-1,-1 52 1,-34 35-1,-36-35 1,0 1 0,-18-54-1,18-17 1,53-54 15,-35 19-15</inkml:trace>
  <inkml:trace contextRef="#ctx0" brushRef="#br0" timeOffset="12828.839">18874 13035 0,'0'0'0,"0"-18"16,0 1-1,-53-1 1,-36 18-1,19 35 1,17 18 0,53 18-1,35 0 1,53-19 0,-17-52-1,0-35 16,-1-53-15,-52 70-16,17-35 16,-35 36-1,0 34 1,-18 36 0,1 18-1,17-1 1,17-17-1</inkml:trace>
  <inkml:trace contextRef="#ctx0" brushRef="#br0" timeOffset="13312.556">19085 13406 0,'18'0'0,"-36"0"0,36-18 0,0-35 15,-18-53 1,17 71-1,18-53 1,18 17 0,18 53-1,-1 71 1,-17 36 0,-53 16-1,0-34 1,0-36-1,0-52 17,36-54-17,17-52 1,17 34 0,-52 54-16,35 17 15,0 54 16,-36 17-15,-17 53 0,0-1-1,-35-16 1,-18-19 0,35-70-1,36-35 1</inkml:trace>
  <inkml:trace contextRef="#ctx0" brushRef="#br0" timeOffset="13693.718">19897 13194 0,'17'0'46,"1"0"-46,0 0 16,17-35 0,0-18-1,-17 0 1,-18 0 0,-36 35-1,1 18 1,18 18-16,-36 70 15,17 36 1,36-19 0,0-16-1,18-19 1,35-52 0,0-36-1,35-52 1</inkml:trace>
  <inkml:trace contextRef="#ctx0" brushRef="#br0" timeOffset="13961.297">20302 13176 0,'0'0'16,"36"-35"-16,17-36 15,-1 1 1,-52 52 0,-17 1-1,-18 34 1,-1 54-1,36 17 1,0 18 0,-35 0-1,17-53 1,-52-1 0,-1-34-1,18-36 1,53 1-1</inkml:trace>
  <inkml:trace contextRef="#ctx0" brushRef="#br0" timeOffset="14275.986">21290 13194 0,'-18'-35'15,"1"17"-15,-1 18 16,-17 18 0,0 35-1,-1 35 1,19 0-1,17-18 1,-18-34 15,18-54-15</inkml:trace>
  <inkml:trace contextRef="#ctx0" brushRef="#br0" timeOffset="14411.106">21308 13000 0,'0'0'16,"17"-53"-16,1-18 16,0 54-1,-1 17 1,-17 17 0</inkml:trace>
  <inkml:trace contextRef="#ctx0" brushRef="#br0" timeOffset="14726.772">21449 13353 0,'0'0'15,"-18"-18"17,18 0-32,0-17 15,0-53 1,18-18-1,35 35 1,-36 54-16,19-1 16,52 53-1,-35 54 1,-36 52 0,-52 0-1,-18-35 1,-17-36-1,17-34 1</inkml:trace>
  <inkml:trace contextRef="#ctx0" brushRef="#br0" timeOffset="15940.115">5838 14182 0,'0'0'0,"0"-18"0,0 0 16,0-35 0,0 36-1,18 17 1,-18 17-1,0 36 1,-35 53 0,17 53-1,-17 70 1,35-88 0,-35-35-1,35-53 1,0-71 15,0 1-15,35-54-16,53-123 31,-17 71-15,-1 88-1,-17 70 1,-18 18-1,-35 53 1,0-1 0,-53 1-1,-35-53 1,-18-18 0,36-35-1,52-35 1</inkml:trace>
  <inkml:trace contextRef="#ctx0" brushRef="#br0" timeOffset="16307.385">6262 14676 0,'0'0'0,"-18"0"31,1 17-15,-19 36 0,1 0-1,35 18 1,18-36 0,-1-18-16,19-17 15,16-17 1,-16-54-1,-36-35 1,-18-17 0,-35 52-1,-17 71 17,70 53-17,17-35-15</inkml:trace>
  <inkml:trace contextRef="#ctx0" brushRef="#br0" timeOffset="16589.53">6703 14446 0,'0'0'0,"17"-88"16,-17 53-1,0 17 1,0 36-1,-35 141 1,0-54 0,-36 107-1,36-89 17,0-52-17,35-36 1,53-88-1</inkml:trace>
  <inkml:trace contextRef="#ctx0" brushRef="#br0" timeOffset="16822.49">6950 14376 0,'17'-53'0,"-34"106"0,52-142 16,-35 19-1,0 52-15,-18 71 31,-17 71-15,0 52 0,0 0-1,-18-34 1,0-37 0,17-52 15,19-53-31</inkml:trace>
  <inkml:trace contextRef="#ctx0" brushRef="#br0" timeOffset="17555.562">7214 14693 0,'0'0'0,"0"-35"32,0 53-17,0-1 1,-17 54 0,17-1-1,17-34 1,19 16-1,-19-52-15,36 0 16,18-35 0,-18-53-1,-18-18 1,-35 18 15,0 53-15,-18 70-1,-17 71 1,0 35 0,35 18-1,-18-1 1,0-69 0,-17 16-1,-35-52 1,-1-53-1,0-70 1,19-18 0,34-1-1,88-16 1,72-1 0,-37 35-1</inkml:trace>
  <inkml:trace contextRef="#ctx0" brushRef="#br0" timeOffset="22430.444">7761 14676 0,'0'0'0,"0"-18"15,-18 18 1,1 0 15,17 18-31,-18-1 16,1 54 0,-1 35-1,0-18 1,18-35-1,36-18 1,34-35 0,18-35-1,0-36 1,1 1 15,-36 52-15,-53 36-1,0-1 1,17 36 0,1-18-1,52 1 1,19-19 0,-19-34-1,-35 17-15,1-71 16,-1-17-1,-53-36 1,-17 54 0,0 35-1,0 35 1,35 17 15,35 1-31</inkml:trace>
  <inkml:trace contextRef="#ctx0" brushRef="#br0" timeOffset="22746.398">8661 14711 0,'0'17'47,"-18"1"-47,0 35 15,18 0 1,18 35-1,17-35 1,-17-35-16,35-18 16,-18 0-1,-17-71 1,-18-35 0,-18 0 15,-17 71-16,0 18 1,17 17 0,0 35-16</inkml:trace>
  <inkml:trace contextRef="#ctx0" brushRef="#br0" timeOffset="23080.81">8908 14799 0,'0'0'0,"17"0"15,-17 18 17,0-1-32,0 19 15,0 34 1,36-17 0,-1 0-1,-18-53 1,19 0-1,-1-35 1,-17-36 0,-18 1-1,-18-36 1,-17 18 0,-36 70-1,18 53 1,53 18-1</inkml:trace>
  <inkml:trace contextRef="#ctx0" brushRef="#br0" timeOffset="23628.356">9472 14852 0,'0'0'0,"18"-18"16,-18-17 0,0 17-1,-36 18 1,19 0-16,-54 36 16,-17 17-1,53 35 1,35-18-1,0-34 1,70-1 0,19-53-1,-19-35 1,-17-53 0,0-70-1,-18 0 16,-35 35-15,0 70 0,-35 89-1,17 88 1,18 52 0,18 1-1,0-18 1,-18-35-1,-18-35 1,0-54 0</inkml:trace>
  <inkml:trace contextRef="#ctx0" brushRef="#br0" timeOffset="24078.916">10195 14817 0,'0'-18'0,"18"36"47,0-1-47,-1 19 15,1 52 1,-1-18 0,-17-17-1,0-35 1,0-36 15,0-17-15,0 17-16,18-70 15,0 0 1,17-18 0,0 53-1,18 18 1,-35 35-16</inkml:trace>
  <inkml:trace contextRef="#ctx0" brushRef="#br0" timeOffset="24412.039">10583 14922 0,'0'0'0,"18"0"15,0-17 16,-1-18-15,-17-54 0,0 19-1,-17 35 1,-19 35 0,1 35-1,0 88 1,35-17-1,0-18 1,35-17 0,18-36-1,18-35 1,17-17 0</inkml:trace>
  <inkml:trace contextRef="#ctx0" brushRef="#br0" timeOffset="24794.727">10971 14799 0,'0'0'0,"-17"0"15,17 35 16,0-17-15,0 0-16,35 52 16,18 1-1,0-18 1,-18-36 0,18-17-1,18-35 1,-18-36-1,17-34 17,-17 16-17,-35 36 1,-18 36 0,0-1-1</inkml:trace>
  <inkml:trace contextRef="#ctx0" brushRef="#br0" timeOffset="24993.733">11624 14781 0,'0'0'0,"0"18"0,18-18 15,-18 35 1,0 1 0,-18 34-1,0-17 1,-17 0-1,0-53 17,17 0-32</inkml:trace>
  <inkml:trace contextRef="#ctx0" brushRef="#br0" timeOffset="25159.431">11589 14640 0,'0'0'0,"17"-53"0,1 0 15,-18-52 1,0 52 0,0 70-1,0 36 1,-18-35-16</inkml:trace>
  <inkml:trace contextRef="#ctx0" brushRef="#br0" timeOffset="25525.637">11747 14870 0,'0'0'0,"18"0"15,35 0 1,18-36-1,-36-17 1,-35-17 0,0 35-1,-35 17 1,-36 53 0,18 36-1,35 52 1,18-35-1,36-17 17,17-36-17,17-35 1,-52 0-16</inkml:trace>
  <inkml:trace contextRef="#ctx0" brushRef="#br0" timeOffset="26424.412">12188 14834 0,'0'0'0,"-17"0"16,-1 18 0,18 0-1,-17 34 1,-1 19-1,18-18 1,0-35-16,0-1 16,18-17 15,-1-35-15,18 0-1,-35 17-15,0 0 16,18 1-1,-18-1 1,18 18 78,-18-18-79,0 1 1,0 34 62,0 1-78,0 0 0,-18 17 16,18 18-1,18-18 1,-1 1 0,36-19-1,53-17 17,-35-53-17,-1-35 1,-17-18-1,-35-17 1,-18 70 0,0 18-16,-18 17 15,-70 36 1,53 17 0,35 0-1</inkml:trace>
  <inkml:trace contextRef="#ctx0" brushRef="#br0" timeOffset="27838.928">13300 14764 0,'0'0'0,"0"-18"16,0 36 62,-18-1-62,18 19-16,-35 34 15,35-35-15,-35 89 16,-1-1 0,1-34-1,17-36 1,1-36 0,52-52 30,-17 17-46</inkml:trace>
  <inkml:trace contextRef="#ctx0" brushRef="#br0" timeOffset="28134.63">13282 14746 0,'0'0'0,"18"-18"0,-1 1 15,-17-1 110,0 1-78</inkml:trace>
  <inkml:trace contextRef="#ctx0" brushRef="#br0" timeOffset="28803.981">13353 14728 0,'-18'-17'31,"18"-1"-16,0 1 1,18-1 0,17 0-1,53 18 1,-17 18 0,-54 0-16,36 17 15,-35 35 1,-53-34-1,-36 34 1,-35-35 0,18 1-1,70-36 1,36-18 0,0 18-1</inkml:trace>
  <inkml:trace contextRef="#ctx0" brushRef="#br0" timeOffset="29252.568">13882 14676 0,'-18'0'16,"1"0"-1,-1 0-15,-17 35 16,17-35-16,-35 70 16,53-17-1,0 0 1,35-35 0,-17-18-1,35-18 1,-18-70 15,-35 17-15,0 36-1,0 88 17,-17 18-17,17-18 1,17-36-16,36 36 15,53-18 1,17-52 0,-52-1-1</inkml:trace>
  <inkml:trace contextRef="#ctx0" brushRef="#br0" timeOffset="29735.352">14482 14640 0,'0'-35'0,"0"70"0,-36-105 16,-52 52 15,0 53-15,17 36-1,89-1 1,88-17 0,-18-35-1,-35-53 1,-18-18-1,-35 18 1,0 17 0,-53 53-1,0 53 1,0 36 0,36 17-1,17 0 1,0 18 15,-53-36-15,-18-70-1,1-35 1,-1-71 0,18-35-1,71-18 1,70-18-1,88 1 1,-17 35 0</inkml:trace>
  <inkml:trace contextRef="#ctx0" brushRef="#br0" timeOffset="30101.277">14940 14693 0,'18'0'0,"-1"0"16,1 0-1,0-17 1,17-19 0,-17 19-16,-1-36 15,-17 0 1,-17 18-1,-54 52 1,-17 54 0,53 52-1,17 1 1,53-36 0,36-18-1,35-17 1,-1-53-1,1-35 1</inkml:trace>
  <inkml:trace contextRef="#ctx0" brushRef="#br0" timeOffset="31915.978">16545 14076 0,'0'0'0,"0"-35"15,-17-1 1,-1 19 0,-70 17-1,-36 53 1,-52 105 0,70 19-1,18 34 1,53-34-1,35-36 1,70-53 0,71-35-1,18-71 17,-35 1-32</inkml:trace>
  <inkml:trace contextRef="#ctx0" brushRef="#br0" timeOffset="32414.895">16898 14464 0,'0'0'16,"0"-18"-16,0-17 15,-35-18 1,-1 35 0,-16 18-1,-1 18 17,-36 35-17,19 18 1,52 52-1,36-35 1,52-53 0,1-17-1,-18-71 1,-35-17 0,17-54-1,-35 71 1,0 36-1,-18 70 1,1 35 0,34 0-1,18 0 17,-17-53-32</inkml:trace>
  <inkml:trace contextRef="#ctx0" brushRef="#br0" timeOffset="32715.822">16933 14728 0,'0'0'0,"0"-35"0,0-18 15,0-70 1,0-1 0,53 36-1,18 53 1,35 70-1,-1 53 1,-52 71 0,-53-71-1,-17-35 1,-19 0 15,19-18-15,52-35-1</inkml:trace>
  <inkml:trace contextRef="#ctx0" brushRef="#br0" timeOffset="33248.191">17639 14393 0,'0'-17'16,"0"34"-16,-18-52 15,-17 35 1,35 18-16,0 35 15,0 35 1,53 0 0,17-17-1,1-54 1,35-52 15,-53-53-15,0-36-1,-36 36 1,-17 35 0,-70 106 15,17 71-15,35-72-16,-35 142 15,36 0 1,-1 1-1,-17-37 1,-1-34 0,1-71-1,-18-53 1,18-53 15,17-53-15,36-18-1,53-17 1,17 0 0,-35 88-16,70-70 15</inkml:trace>
  <inkml:trace contextRef="#ctx0" brushRef="#br0" timeOffset="33862.393">18609 14305 0,'18'-35'31,"-36"35"47,0 0-78,1 0 16,-19 17 0,1 19-1,18-19-15,-19 54 16,19 0-1,17-36 1,0 0 0,35-17-1,18-18 1,-18 0 0,0-18 15,-17 18-16,0 35 1,-18 36 0,0-1-1,-18 1 1,0-18 0,-17-18-1,-18-35 1,0-17-1,18-36 1,17 0 0</inkml:trace>
  <inkml:trace contextRef="#ctx0" brushRef="#br0" timeOffset="34028.198">18662 14217 0,'0'0'0,"0"-18"0,18 1 31,-18-1-15,52 18-1,1 0 1,0 0-16</inkml:trace>
  <inkml:trace contextRef="#ctx0" brushRef="#br0" timeOffset="34395.846">19121 13970 0,'0'0'16,"0"-18"-16,0 1 15,17 34 17,-17 1-17,18 0-15,35 105 16,-36 1-1,-17 105 1,-53 18 0,-176 0-1,-18-141 1</inkml:trace>
  <inkml:trace contextRef="#ctx0" brushRef="#br0" timeOffset="36107.802">19861 14393 0,'0'0'16,"0"-35"15,0 53 16,0-1-32,0 19-15,18 52 16,-18-18 0,35-17-1,-17-53 1,0 0-16,70-17 15,53-36 1,71-71 0,17-17 15,-53 35-15,-70 18-1,-71 53 1,-35 52 15,18 1-15</inkml:trace>
  <inkml:trace contextRef="#ctx0" brushRef="#br0" timeOffset="48988.049">3881 13652 0,'-18'0'0,"0"0"15,-17 0 1,-18 0 0,-17 0-1,-1-17 1,0 17-1,36 0 1,0 0 0,52 0 31,19 0-32,34 0 1,124-18-1,53 1 1,-159 17-16,124 0 16,-88 0-1,-71 0 1,-36 0 0,-17-18 15,0 0-16,0-17 1,0 0 0</inkml:trace>
  <inkml:trace contextRef="#ctx0" brushRef="#br0" timeOffset="49370.97">4516 13300 0,'0'0'0,"-36"-18"15,-34-17 1,17 17 0,35 1-1,1 34 1,17 36 0,17-35-16,36 52 15,71-17 1,52 0-1,-53-35 1,-87-1 0,-1 1-1,-53 0 1,-70 35 0,-53 35 15,-18 0-16,1-17 1,69-36 0</inkml:trace>
  <inkml:trace contextRef="#ctx0" brushRef="#br0" timeOffset="50403.99">123 13423 0,'36'-53'31,"-19"36"-31,1-1 16,-18 36 15,0 35-16,18 35 1,-1 0 0,-17 18-1,18 0 1,-18-18 0,0-71-16,0 54 15,0-53 1,0-1-1,-18-34 17,1-19-17,-1-17 1,18 36-16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0530-C7B4-47DD-9EDA-ECB278F03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39004-757F-4A88-BF21-D147D56B4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D16A0-71CF-4BD8-877B-BDE86883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1EB-602B-49EF-82C5-899C4502AA14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68A9D-C149-4263-9721-DD6C24CE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0C01-85B9-4F6C-9243-A2896FE2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95A1-A6FB-4252-B8E4-3568FF8C6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0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5B9A-086B-4764-B2C9-07383D56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12EBD-46DB-41BE-A1BC-F347F2517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6B5BB-AAF9-4A3B-AA00-B10AB145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1EB-602B-49EF-82C5-899C4502AA14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8F69F-BC25-4992-AFDC-679EDDD1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B797-B506-4FE5-8D1D-EBCE859B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95A1-A6FB-4252-B8E4-3568FF8C6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2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B4DB9-58C0-4245-840F-ADB1CF57A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EA0ED-B890-41A2-A14E-29A701AE0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61C51-415E-4DD4-BFAD-F9FC9B4C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1EB-602B-49EF-82C5-899C4502AA14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AABE5-4253-456A-9C67-34212B21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647DF-F92E-44C4-BDD7-629CB478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95A1-A6FB-4252-B8E4-3568FF8C6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60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C051-C647-4ABD-9F48-AC34F59C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0592E-1B0A-4C82-8D1D-CF7AEFDC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0911D-9D96-4496-9C91-8C6A689E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1EB-602B-49EF-82C5-899C4502AA14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73D4E-EF67-45FC-B38D-DC8802B0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2EC85-3331-48EF-837C-02CC0F34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95A1-A6FB-4252-B8E4-3568FF8C6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52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78FB-6856-4E94-93A9-2A36AAF1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D3562-13F9-4572-9117-F076EDB8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0449D-5DB5-4901-B16F-0B2F40AA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1EB-602B-49EF-82C5-899C4502AA14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632A-B231-471A-AF23-38BFC8EF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1B185-4FD8-4B8C-BE83-33491B5E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95A1-A6FB-4252-B8E4-3568FF8C6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79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178A-0834-465C-9F16-F452DECE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E498-7329-4B42-AF71-3621DA933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977F0-88D4-4C0E-86D7-FF3A7780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E2FA0-AD55-401A-9B48-33C53FFF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1EB-602B-49EF-82C5-899C4502AA14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56B55-BD82-4964-B6C8-FFF493A3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B14F9-F34A-45C2-972A-E91A0A04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95A1-A6FB-4252-B8E4-3568FF8C6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6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951D-F2C9-49E7-9D3E-FBD4E0549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28052-5E1F-41A0-8208-783D9BED4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ED2B0-E732-48E9-AC08-39E014B82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B1CB0-C993-4C32-9A2C-36E3D8496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C6FC0-F7D4-4268-A994-0CCF6528F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DB5EE-F1A9-44B1-B9DF-63C936B9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1EB-602B-49EF-82C5-899C4502AA14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C397F-9E8C-415F-AB64-35EF21DA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9D184-3B75-4E4C-9C94-CCCE073C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95A1-A6FB-4252-B8E4-3568FF8C6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89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CA0F-37D5-4587-A519-88C562C4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F8740-3742-4513-9B08-AE4EAD90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1EB-602B-49EF-82C5-899C4502AA14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E75B8-20FB-4D90-A97F-A79B66DF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5B14E-2B86-4810-B993-931F05FE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95A1-A6FB-4252-B8E4-3568FF8C6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82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38F0E-EE27-4BF2-A8FC-43F39978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1EB-602B-49EF-82C5-899C4502AA14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60FF0-31FA-462A-A55D-E1811FC4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4F31C-310A-449F-9CA1-F8F358AF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95A1-A6FB-4252-B8E4-3568FF8C6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81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4B07-AAED-4B24-80CD-50A11426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A40F-065C-4D82-BB90-1612C168D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E6269-6EE7-42BE-8949-DF18C2DAE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CF537-8E9D-40F4-9396-D05A7F05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1EB-602B-49EF-82C5-899C4502AA14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3F5C0-1E29-490B-B90F-696B0C4A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8DB10-9310-4CD1-B68A-43601CA6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95A1-A6FB-4252-B8E4-3568FF8C6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85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7430-2E0E-4565-B878-FBA5C06A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5E900-A4BD-4C21-9557-B5027B962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0CF2F-0509-46B4-8B65-3FB2F0A03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F1397-2854-4E39-A479-646749CA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1EB-602B-49EF-82C5-899C4502AA14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10499-4C61-4361-B89D-147F63EF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CA112-4605-4286-AE68-73EA4060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95A1-A6FB-4252-B8E4-3568FF8C6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46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5CA90-7A3C-474D-9EA2-C2180E1D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F340D-B159-401C-AE8F-62228D2E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F5211-BC6D-4E58-B858-FFF1372B2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51EB-602B-49EF-82C5-899C4502AA14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05F96-CF1C-4F87-9A1F-E3B1ABEAA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06D54-FDEE-472B-9069-32A93DDB2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F95A1-A6FB-4252-B8E4-3568FF8C6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3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7EAF-F140-4C1F-8311-563B8CADD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BA591-70E1-472E-9552-996C31CBC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217E3C-D71D-44AF-8A9B-0A20F638B261}"/>
                  </a:ext>
                </a:extLst>
              </p14:cNvPr>
              <p14:cNvContentPartPr/>
              <p14:nvPr/>
            </p14:nvContentPartPr>
            <p14:xfrm>
              <a:off x="57240" y="165240"/>
              <a:ext cx="12071520" cy="641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217E3C-D71D-44AF-8A9B-0A20F638B2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80" y="155880"/>
                <a:ext cx="12090240" cy="64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013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8599-85F7-456F-9421-17593478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4EBF-CF2F-4467-8D61-7DED106D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EDF9AA-771F-456F-A950-9CAE50EB0F58}"/>
                  </a:ext>
                </a:extLst>
              </p14:cNvPr>
              <p14:cNvContentPartPr/>
              <p14:nvPr/>
            </p14:nvContentPartPr>
            <p14:xfrm>
              <a:off x="25560" y="184320"/>
              <a:ext cx="12071520" cy="610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EDF9AA-771F-456F-A950-9CAE50EB0F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" y="174960"/>
                <a:ext cx="12090240" cy="612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595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1459-F56C-4950-B3E5-D24957B8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B2D0-F135-432B-A990-62EEEE8C8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A3AF75-C967-45B1-86B4-B57EA1287772}"/>
                  </a:ext>
                </a:extLst>
              </p14:cNvPr>
              <p14:cNvContentPartPr/>
              <p14:nvPr/>
            </p14:nvContentPartPr>
            <p14:xfrm>
              <a:off x="177840" y="63360"/>
              <a:ext cx="8807760" cy="628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A3AF75-C967-45B1-86B4-B57EA12877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480" y="54000"/>
                <a:ext cx="8826480" cy="629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87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5BDE-5B8A-4430-8413-464519F4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7186-DE4F-4874-884B-81351783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A0D3AD-C11A-4192-8C20-E1F4BF659477}"/>
                  </a:ext>
                </a:extLst>
              </p14:cNvPr>
              <p14:cNvContentPartPr/>
              <p14:nvPr/>
            </p14:nvContentPartPr>
            <p14:xfrm>
              <a:off x="0" y="0"/>
              <a:ext cx="12141720" cy="637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A0D3AD-C11A-4192-8C20-E1F4BF6594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160440" cy="63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38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14CA-83B3-43BA-8446-8D5DBD1D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44545-2251-4A2E-AB32-0CFB0CDA4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BF974A-7F74-44CA-A804-67AAF921A374}"/>
                  </a:ext>
                </a:extLst>
              </p14:cNvPr>
              <p14:cNvContentPartPr/>
              <p14:nvPr/>
            </p14:nvContentPartPr>
            <p14:xfrm>
              <a:off x="95400" y="69840"/>
              <a:ext cx="9366480" cy="638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BF974A-7F74-44CA-A804-67AAF921A3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40" y="60480"/>
                <a:ext cx="9385200" cy="64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853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BDBD-66C7-42D8-BEB8-B02446F0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49F87-A497-4981-A9FF-88EE096BF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40A4DB-3C33-42B8-8C39-44D4B8F64495}"/>
                  </a:ext>
                </a:extLst>
              </p14:cNvPr>
              <p14:cNvContentPartPr/>
              <p14:nvPr/>
            </p14:nvContentPartPr>
            <p14:xfrm>
              <a:off x="254160" y="146160"/>
              <a:ext cx="7855200" cy="264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40A4DB-3C33-42B8-8C39-44D4B8F644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800" y="136800"/>
                <a:ext cx="7873920" cy="26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54FFD5-D097-4347-9B75-613EA936F007}"/>
                  </a:ext>
                </a:extLst>
              </p14:cNvPr>
              <p14:cNvContentPartPr/>
              <p14:nvPr/>
            </p14:nvContentPartPr>
            <p14:xfrm>
              <a:off x="108000" y="2832120"/>
              <a:ext cx="7544160" cy="1721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54FFD5-D097-4347-9B75-613EA936F0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640" y="2822760"/>
                <a:ext cx="7562880" cy="173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5E7551-4600-471D-BA69-AD6370D1D30F}"/>
                  </a:ext>
                </a:extLst>
              </p14:cNvPr>
              <p14:cNvContentPartPr/>
              <p14:nvPr/>
            </p14:nvContentPartPr>
            <p14:xfrm>
              <a:off x="44280" y="4572000"/>
              <a:ext cx="7772760" cy="1022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5E7551-4600-471D-BA69-AD6370D1D3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20" y="4562640"/>
                <a:ext cx="7791480" cy="10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204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QPS-Basavanagudi</cp:lastModifiedBy>
  <cp:revision>4</cp:revision>
  <dcterms:created xsi:type="dcterms:W3CDTF">2022-12-01T09:48:53Z</dcterms:created>
  <dcterms:modified xsi:type="dcterms:W3CDTF">2022-12-01T10:23:23Z</dcterms:modified>
</cp:coreProperties>
</file>