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2T08:32:36.7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1411 1182 0,'18'0'32,"-18"-18"-32,17 18 15,1 0 1,0-17 0,-18-1-1,0 0 16,0 1 1,-18 17-17,0 0-15,1 0 16,-19-18 0,-16 18-1,-19 0 1,36 0-1,-36 35 1,18 18 0,-17 53-1,34 0 1,-52 35 0,35-18-1,71-17 16,17-53-31,18 18 16,-18-54 0,36 19-1,-36-36 17,18-18-17,-18 0 1,1-35-1,-36 1 1,17-54 0,-34 53-1,-19 17 1,19 19 0,-1 17-1,18-18 1,0 1 15,53-1-15,0 0-1,-18 18 1,1-17 15,-19 17-15,-17 17-1,18-17 1,-18 36 0,0 34-1,0-52-15,0 17 16,0 53 0,-18-35-1,18 0 1,0-35 15,0-36 0,0 0-15,0 1 0,0-18-16</inkml:trace>
  <inkml:trace contextRef="#ctx0" brushRef="#br0" timeOffset="432.368">1658 1517 0,'0'0'0,"0"-18"0,0 1 16,0-1-16,18 18 15,-18-18 1,-18 36 15,0-18-31,-35 53 16,1 17-1,16 19 1,36-36 15,53 17-15,0-35-1,71-70 1,-71 0 0,-36-36-1,-34-52 1,-36 70 0,0 18-1,0 52 1,53 19-1,0-19 1</inkml:trace>
  <inkml:trace contextRef="#ctx0" brushRef="#br0" timeOffset="835.028">2170 1499 0,'0'0'0,"17"-17"16,1-1 0,-36 18 15,-17 18-15,-18 52-1,35 1 1,1-1-1,52-17 1,-17-35-16,35-18 16,35-18-1,-35-35 1,-36-53 15,-17 36-15,-53-18-1,-17 88 1,-1 0 0,18 53-1</inkml:trace>
  <inkml:trace contextRef="#ctx0" brushRef="#br0" timeOffset="1464.86">2716 1482 0,'18'-71'15,"-18"53"1,0 1-16,0-18 16,-18 35 30,1 0-46,-54 52 16,-35 37 0,53-1-1,36 18 1,70-53 0,35-36-1,0-52 1,-35-18-1,-18-70 1,36-124 0,-71-18-1,0 124 1,0 35 0,0 88 15,-18 71-16,18 36 1,0-1 0,0 53-1,0 18 1,0-18 0,0-53-1,0-18 1,-17-17-1,17-35 1,0-71 15</inkml:trace>
  <inkml:trace contextRef="#ctx0" brushRef="#br0" timeOffset="2745.078">3722 1076 0,'0'0'0,"17"0"0,-17-53 16,0 35 15,0 36 0,-17-18-15,-18 88-1,17 18 1,0-53-16,1 141 16,-1-88-1,-17 53 1,17-106-1,18-36 1,0-34 0,35-54-1,18-141 1,71-70 0,-36 70-1,-18 107 1,-70 69 15,36 36 0,-19 18-31,19 52 16,-1 72 0,0 34-1,-17-17 1,17 17-1,-35-88 1,0 1 0,-18-89-1,-17-18 1,0-35 0</inkml:trace>
  <inkml:trace contextRef="#ctx0" brushRef="#br0" timeOffset="2930.944">3687 1464 0,'0'0'0,"-53"0"15,-18 0 1,53 0 0,36 0-1,70-18 1,106-35-1,-70 1 1</inkml:trace>
  <inkml:trace contextRef="#ctx0" brushRef="#br0" timeOffset="3444.603">4322 988 0,'0'0'0,"17"0"62,1-18-62,-1 0 16,1-17-1,-18-35 1,0 52-16,0 0 16,0-17-1,-70 35 1,17 35 0,17 36-1,19 35 1,17 17-1,35 107 17,-35-89-17,0 0 1,0-53 0,0-35-1,-18-35 1,18-36-1,36-53 1,-36 36-16</inkml:trace>
  <inkml:trace contextRef="#ctx0" brushRef="#br0" timeOffset="3610.18">4286 1358 0,'0'0'16,"0"-17"-16,-17 17 0,17-18 15,17-17 1,54 17 15,-18-17-15,-18 17-16</inkml:trace>
  <inkml:trace contextRef="#ctx0" brushRef="#br0" timeOffset="3978.98">4657 847 0,'0'-18'0,"0"36"0,-18-36 16,0 18-1,18 53 16,0-35-15,0 34-16,-17 54 31,-19 53-15,1 17 0,35-52-1,-17-1 1,17-52-1,35-36 1,35-35 0,19-35-1,-19-71 1</inkml:trace>
  <inkml:trace contextRef="#ctx0" brushRef="#br0" timeOffset="4159.392">4586 1341 0,'-18'0'0,"36"0"0,-53 0 0,35-18 31,35-17 0,0 17-31,18 18 16,88-35-16</inkml:trace>
  <inkml:trace contextRef="#ctx0" brushRef="#br0" timeOffset="4559.359">5027 1270 0,'0'0'0,"18"0"47,-1-18-47,19-17 15,-19 35 1,1-35 0,0 17-1,-89 18 16,18 18-15,53-1-16,-53 19 16,53 52-1,35 35 1,18-34 0,36-19-1,16-35 1,-34-35-1,-1-70 1</inkml:trace>
  <inkml:trace contextRef="#ctx0" brushRef="#br0" timeOffset="4859.208">5450 1270 0,'0'-18'0,"0"36"0,0-53 15,18 35 1,-18 53-1,18 52 1,-1-34 0,-17 0-1,0-36 1,-17-35 15,17-53-15,0 35-16,0-105 15,17 17 1,54 0 0,-18 53-1,-36 53 1</inkml:trace>
  <inkml:trace contextRef="#ctx0" brushRef="#br0" timeOffset="5291.265">5768 1305 0,'0'0'15,"0"18"-15,18 52 16,-18-34 0,0 17-1,0-36 1,-18-87 31,18 34-47,0 19 0,0-124 15,18 17 17,-1 71-17,54 36 1,17 70-1,-35 17 1,-18 71 0,-35-53-1,0 1 1,-18-54 0,1-17-1,17-54 16</inkml:trace>
  <inkml:trace contextRef="#ctx0" brushRef="#br0" timeOffset="5656.896">6332 1111 0,'0'-35'16,"-17"35"-1,-19 18 1,-16 35 0,-1 52-1,53-87-15,0 35 16,0 53 0,70-36-1,18-52 1,-17-53-1,-36-18 1,-35-71 0,-17 36-1,-19 35 17,-17 36-17,36 17 1,17 17-16</inkml:trace>
  <inkml:trace contextRef="#ctx0" brushRef="#br0" timeOffset="6040.102">6703 1147 0,'0'0'0,"0"-18"16,-18 18-1,0 18-15,-17-1 16,18 1-16,-19 88 16,36-36-1,18 54 1,35-71 0,35-18 15,-35-35-16,18-88 1,-54-36 0,-17 18-1,-17 1 1,-72 69 0,19 36-1,17 0 1,53 18-16</inkml:trace>
  <inkml:trace contextRef="#ctx0" brushRef="#br0" timeOffset="6773.175">7126 1358 0,'0'18'0,"0"-1"16,0 36 0,0 0-1,-18 0 1,18-35 0,0-36 15,0 1-31,0-1 15,0 0-15,18-88 16,0 1 0,17-19-1,18 54 1,-35 52 0,34 71-1,1 35 16,0 36-15,-35-19 0,-18-34-1,0-18 1,18-18 0,-1-53-1,1 18-15</inkml:trace>
  <inkml:trace contextRef="#ctx0" brushRef="#br0" timeOffset="8220.455">8749 1147 0,'0'-18'0,"0"0"16,0-35 0,0 36-1,0-1 1,-18 53-1,-35 54 1,18 16 0,0 36-1,-1-17 1,1-36 0,18-17-1,17-54 1,0-105 15,17 70-15,1-70-1,70-106 1,18-70 0,-53 140-1,-36 54 1,1 52-1,-18 36 1,18 52 0,-1 54-1,19 70 1,-36-71 0,0 18-1,0-53 1,0-17-1,0-53 17,0-36-17,0-53-15</inkml:trace>
  <inkml:trace contextRef="#ctx0" brushRef="#br0" timeOffset="8420.267">8714 1393 0,'-18'-17'0,"36"34"0,-71-34 16,35 17 0,36-18 15,-1 18-31,54 0 16,17 0-1,53-70 1</inkml:trace>
  <inkml:trace contextRef="#ctx0" brushRef="#br0" timeOffset="8754.916">9207 952 0,'0'0'0,"0"-17"15,-35-36 1,18 53 31,17 18-47,0 17 15,0-18-15,-18 36 16,18 53 0,-18 35-1,1 0 1,17-35-1,0-35 17,0-36-17,17-53 17,1-70-17</inkml:trace>
  <inkml:trace contextRef="#ctx0" brushRef="#br0" timeOffset="9088.07">9402 952 0,'17'-17'0,"-34"34"0,34-52 0,1-35 16,-18 52-16,0 0 16,-18 36 15,1 53-16,-1-54-15,0 71 16,18 71 15,-35 35-15,17-70 0,1-1-1,-1-52 1,0-54-1,36-17 1,17-53 0,18-17-1</inkml:trace>
  <inkml:trace contextRef="#ctx0" brushRef="#br0" timeOffset="10117.832">10672 900 0,'0'-18'16,"-18"18"47,0 18-63,1-1 15,-1 1-15,-17 35 16,17-36-16,-35 72 15,18-1 1,17 53 0,18-18-1,0 18 17,35-17-17,36-18 1,17-36-1,18-34 1,0-36 0,17 0-1,-34-36 1,69-17 0,1-70-1,-106 35 1,18-71-1,-19-17 1,-52 70 0,0-18-1,-88-17 17,18 71-17,-36 17 1,-53 35-1,18 0 1,-53 18 0,35 36-1,53 34 1,89-52-16</inkml:trace>
  <inkml:trace contextRef="#ctx0" brushRef="#br0" timeOffset="10682.591">10724 1199 0,'0'0'0,"0"-17"16,-17 17-1,-1 0 17,18 17-17,-17 19 1,17-19-1,0 1 1,17-18 0,1 0-1,-18-18 1,0 1-16,17-19 16,-17 19-1,0-1 1,18 18 15</inkml:trace>
  <inkml:trace contextRef="#ctx0" brushRef="#br0" timeOffset="10966.612">11201 1164 0,'0'-17'31,"-18"17"1,18 17-32,-18-17 15,18 18 1,0-36 31,0 1-32,-17 17 17,-1 0-32,-17 0 15</inkml:trace>
  <inkml:trace contextRef="#ctx0" brushRef="#br0" timeOffset="11549.089">10654 1499 0,'0'18'63,"0"0"-48,0 17 1,0-18-16,0 1 16,18 70-1,17-52 1,18-1 0,0-35-1,35 0 1,-18-35-1,36-36 1,-18 0 0,-35-17-1,0 0 1,-53 53 0,0 17 15,-35 18-16,17 0-15</inkml:trace>
  <inkml:trace contextRef="#ctx0" brushRef="#br0" timeOffset="13132.445">829 2946 0,'0'0'15,"-18"0"1,18-18 0,-17 36-1,-19 17 1,36 0-16,-52 53 16,16 1-1,36 34 16,36-70-15,34-53 0,36-53-1,-53 0 1,0 0 0,-36 18-1,-17 53 1,36 35-1,-1-1 1,36-16 0,-1-19-1,-17-34 1,18-36 0,-36-53-1,-18-17 1,-34-1 15,-36 53-15,0 36-1,-18 35 1,54 71 0,34-36-1</inkml:trace>
  <inkml:trace contextRef="#ctx0" brushRef="#br0" timeOffset="13528.311">1605 3140 0,'0'0'16,"0"17"15,18-17 0,-1-35-15,19 0-1,-19-36 1,-17 36 0,0 17-1,-35 18 1,17 18-16,-52 17 15,35 36 1,35 17 0,17-17-1,54-1 1,52-17 0,-52-71-1,17-17 1</inkml:trace>
  <inkml:trace contextRef="#ctx0" brushRef="#br0" timeOffset="14210.05">2787 3016 0,'0'-17'32,"18"17"-17,-1-36 1,-17 19-1,0-19 1,-17 36 31,-1 18-47,-17 17 16,35-17-16,0 17 15,0 53 1,35-17-1,0-18 17,-35-18-32,0 0 31,-17 1-15,-72-36-1,36 0 1,36 0-1,17-18 1,70-35 0,-52 36-16</inkml:trace>
  <inkml:trace contextRef="#ctx0" brushRef="#br0" timeOffset="14742.714">3140 2646 0,'0'0'0,"0"-18"0,-36-52 16,19 17 15,-1 53-15,1 53-1,-1 52 1,18 72-1,18-1 1,-36 1 0,0-107-1,18-35 1,18-17 0,17-88 30,-17 17-46,17-53 16,18 35 0,0 36-1,0 53 17,-36-1-32,19 36 15,34 35 1,-17 1-1,-35-37 1,-1-16 0,1-36-1,35-18 1,-35 0 0</inkml:trace>
  <inkml:trace contextRef="#ctx0" brushRef="#br0" timeOffset="15208.75">3845 3052 0,'0'-18'0,"0"36"0,0-71 15,-17 17 17,-1 36-32,-17-35 15,-18 35 1,-18 0-1,1 35 1,52 36 0,18-18-1,88 35 1,-17-70 0,-1-18-1,-17-36 1,-35-34-1,-18 35 1,0 35 15,0 52-15,0 19 15,35-18-15,0 0-1,18-53 1,0 0 0,18-53-1</inkml:trace>
  <inkml:trace contextRef="#ctx0" brushRef="#br0" timeOffset="15542.026">4304 2699 0,'0'-36'15,"0"-52"-15,0 212 0,0-265 16,0 88-16,-18 17 16,18 54 15,-17 35-15,-1 53-1,18 35 1,-53-18-1,35 36 1,54-71 0,-19-17-1,1-36 1,17-35 0,1 0-1,-1-53 1,0-17-1</inkml:trace>
  <inkml:trace contextRef="#ctx0" brushRef="#br0" timeOffset="15824.879">4498 2734 0,'0'-53'0,"0"106"16,0-229 0,0 87-1,0 54 1,0 123 15,0 1-31,0-37 16,18 160-1,-54-88 1,1-19 0,53-34-1,-18-36 1,0-17-1,35-53 1,-17 35-16</inkml:trace>
  <inkml:trace contextRef="#ctx0" brushRef="#br0" timeOffset="16424.618">5256 2910 0,'0'-17'15,"18"17"1,-18-18-16,18-17 31,-18 17-15,0-17-1,-36 35 1,-17 18 0,1 17-1,34 18 1,36 17 0,70 1-1,0-1 1,-70-52-16,17 17 15,-18 18 1,-34-35 0,-54 0-1,-17-18 1,18 0 15,52-18-15,18-35-1,0 35-15</inkml:trace>
  <inkml:trace contextRef="#ctx0" brushRef="#br0" timeOffset="16743.427">5627 2505 0,'0'-18'0,"0"36"0,17-71 15,1 53 1,-18 70 15,0 36-15,-35 35 0,88-105-1,-89 140 1,142-141-1,-123 18 1,-19 18 0,36-36-1,36-35 1,34-71 0</inkml:trace>
  <inkml:trace contextRef="#ctx0" brushRef="#br0" timeOffset="16922.262">5680 2822 0,'0'0'0,"-18"-17"16,18-1 0,18 18-16,-1 0 15,19-18 1,-1 18-1,18-17-15</inkml:trace>
  <inkml:trace contextRef="#ctx0" brushRef="#br0" timeOffset="17471.907">6068 2752 0,'17'0'0,"-17"-18"0,0 0 16,0 1-1,-17-1 1,-1 18-1,-17 18 1,-18-1 0,0 54-1,18 17 1,35 0 0,35-17-1,36-53 1,-19-18-1,-16-53 1,-1-36 0,-35 19-1,0 52 1,0 36 0,0 35-1,-18 0 16,18 35-15,0-53 0,18-17-1,70-18 1</inkml:trace>
  <inkml:trace contextRef="#ctx0" brushRef="#br0" timeOffset="17804.668">6403 2822 0,'0'-17'0,"0"34"0,18-34 31,-18 34-31,35 36 16,-18 18 0,-17-1-1,0-52 1,0 35-1,-17-36 1,17 1 0,0-36-1,0-17 1,35-53 0,18-18-1,0 18 1,35-18-1,-88 53 1</inkml:trace>
  <inkml:trace contextRef="#ctx0" brushRef="#br0" timeOffset="18253.778">6791 2364 0,'0'-18'0,"18"18"15,-18-18 1,17 18 31,-17 18-47,0 35 15,18 35 1,-71 88 0,53-140-16,-53 52 15,53 177 1,18-195 0,-1-52 15,19-18-16,-19 0 1,54-18 0,-1 0-1,1-34 1,-18-1 0,-18-18-16</inkml:trace>
  <inkml:trace contextRef="#ctx0" brushRef="#br0" timeOffset="18437.151">6879 2663 0,'-17'0'0,"34"0"0,-87 0 16,70-17 0,17 17-1,1 0-15,52-18 16,19-17 15,-72 17-31</inkml:trace>
  <inkml:trace contextRef="#ctx0" brushRef="#br0" timeOffset="19219.819">8237 2434 0,'0'-17'0,"0"34"15,0-52 1,0 17 0,18 18-1,0 0 1,17 71-1,-35 17 1,-35 71 0,17-1-1,53-140-15,-17 35 16,-89 106 0,71-106-1,36-36 1,34-17-1,18-35 1,1-53 15,-54 53-31</inkml:trace>
  <inkml:trace contextRef="#ctx0" brushRef="#br0" timeOffset="19402.271">8273 2716 0,'0'0'0,"-106"0"16,53 0 0,53-17-1,53-1 1,53 0 0,35-17-1,-18-18 1</inkml:trace>
  <inkml:trace contextRef="#ctx0" brushRef="#br0" timeOffset="19901.194">8678 2346 0,'0'0'16,"0"-18"-16,0 36 31,0 17-15,0-17-16,18 88 15,-18 17 1,18 1 0,-18-1-1,0-35 1,0-17 0,0-36-1,0-17 1,0-36-1,0-35 1,17-35 15,36 17-15,-18 1 0,54 70-1,-19 35 1,-35 36-1,-17-1 1,0-17 0,-18 0-1,0-18 1,17-52 15,1-1-15</inkml:trace>
  <inkml:trace contextRef="#ctx0" brushRef="#br0" timeOffset="20317.824">9190 2857 0,'0'0'0,"0"-17"47,17 17-31,1-18-1,17-17 1,-17-18 0,0 0-1,-18 35-15,0 1 16,-36 17-1,-17 35 1,18 36 0,35 34 15,0-16-15,35-19-1,18-34 1,-35-19-16,35-17 15,0-35 1,-18 0 0</inkml:trace>
  <inkml:trace contextRef="#ctx0" brushRef="#br0" timeOffset="21182.601">10248 2805 0,'35'-18'31,"-17"18"-15,0-35-1,-18 17 1,0 0 0,-18 18-1,-35 0 1,36 0-16,-36 18 15,35 35 1,18-18 0,53 36-1,17-1 17,-17-17-17,-35-17 1,-18-1-1,0 0 1,-35-17 0,-1-18-1,-52 17 1,18-17 0,70-35 15,35-18-16,-17 36-15</inkml:trace>
  <inkml:trace contextRef="#ctx0" brushRef="#br0" timeOffset="21632.614">10513 2840 0,'0'-18'32,"17"1"-17,1-1 1,0-17 0,-1-18-1,-17 35 16,-17 18-15,-1 0 0,0 35-1,1 18 1,17-35 0,0 35-1,-18 35 1,18-17-1,35-54 1,18 1 0,18-18-1,-36-18 1,18-35 0</inkml:trace>
  <inkml:trace contextRef="#ctx0" brushRef="#br0" timeOffset="22064.799">11060 2663 0,'0'-52'31,"0"34"-16,0 0 1,-18 18 0,-17 0-1,17 0-15,-35 36 16,18 16 0,17 1-1,36 18 1,35-18-1,17 17 1,-34-34 0,-36-1-1,-18-17 1,-35-1 0,-35 1 15,-18-18-16,88 0 1,18-18-16</inkml:trace>
  <inkml:trace contextRef="#ctx0" brushRef="#br0" timeOffset="22530.369">11483 2593 0,'0'0'0,"35"-35"16,-35 17-1,0 0 32,-17 18-31,-19 18-1,-34 17 1,17 18 0,53-35-16,0 17 15,0 36 1,70-1 0,1-17-1,-36 0 1,-35-18-1,0-17 1,-70 17 0,17-17-1,-53-18 1,18 0 0,70 0-1,18-35 1</inkml:trace>
  <inkml:trace contextRef="#ctx0" brushRef="#br0" timeOffset="22814.147">11800 2681 0,'0'0'0,"18"0"16,0-18-1,-18 71 32,0-17-47,0 34 16,-18-52-16,18 35 16,0-18-1,-18-17 16,18-36-15</inkml:trace>
  <inkml:trace contextRef="#ctx0" brushRef="#br0" timeOffset="22977.904">11942 2364 0,'0'-18'16,"0"36"-16,0-54 0,-18 1 15,0 35 1</inkml:trace>
  <inkml:trace contextRef="#ctx0" brushRef="#br0" timeOffset="23396.457">12206 2469 0,'-18'0'47,"18"18"-47,-17 17 15,17-17-15,-18 70 16,1 36 0,34-54-1,36 1 1,0-54 0,0-17-1,0-88 1,-53 0 15,0-53-15,-53 17-1,35 72 1,1 52 0,17 35-1</inkml:trace>
  <inkml:trace contextRef="#ctx0" brushRef="#br0" timeOffset="23744.93">12629 2822 0,'0'0'0,"36"18"16,-36-36 15,0 1-31,-36-36 15,19-53 1,17 71 0,17-54-1,19-34 1,52 88 0,0 52-1,53 54 1,-53 35-1,-88-18 1,0 0 0,-35 0-1,-18-53 1,36-35 0</inkml:trace>
  <inkml:trace contextRef="#ctx0" brushRef="#br0" timeOffset="24410.983">13935 2487 0,'0'0'16,"0"-53"0,0 18-1,-36 0 1,-52 35 0,18 53-1,34 17 1,19 54-1,70-36 1,0-35 0,52-53-1,-34-53 1,-36-18 0,-17 18-1,-18 36 1,-18 122 31,18-87-47,0 0 15,53 70 1,35-35 0,1-53-1,-19-35 1,-70 17-16</inkml:trace>
  <inkml:trace contextRef="#ctx0" brushRef="#br0" timeOffset="24776.619">14517 2028 0,'0'0'0,"0"-17"16,-18 17-16,18 17 47,0 1-47,18 53 31,-18-54-31,0 54 16,0 17-1,0 88 1,0-17-1,0-53 1,35 0 0,0-71-1,1-35 1,52-35 0,-53-53-1,-35 52-15</inkml:trace>
  <inkml:trace contextRef="#ctx0" brushRef="#br0" timeOffset="24926.975">14446 2399 0,'-17'0'16,"34"0"-16,-70-35 16,89 35-1,34-18 1,71 0-1,-35-17 1</inkml:trace>
  <inkml:trace contextRef="#ctx0" brushRef="#br0" timeOffset="25675.171">15593 2381 0,'0'0'0,"0"-17"16,-18-19-1,18 1 1,0-18 0,71 18-1,-54 35 1,36 0 0,0 35-1,-18 71 1,-70 0-1,-35-18 1,-54 0 0,18-35-1,71-53 1,35-35 0,0 0-1,53 17 1,17 0-1,-34 36 1,52 52 0,-17-34 15,17 17-15,0-18-1,-18-35 1,-17 0-1,0-53-15</inkml:trace>
  <inkml:trace contextRef="#ctx0" brushRef="#br0" timeOffset="26041.145">16228 2240 0,'0'0'0,"0"18"94,17-18-94,-17-18 94,18 18-47,0 0-32</inkml:trace>
  <inkml:trace contextRef="#ctx0" brushRef="#br0" timeOffset="26350.109">16369 2487 0,'0'0'0,"0"18"15,0-1 1,0 1-16,0-36 47,0 1-31,0-1-1,0 0-15,0 1 78</inkml:trace>
  <inkml:trace contextRef="#ctx0" brushRef="#br0" timeOffset="26760.494">16739 2117 0,'0'0'0,"0"-18"15,18 36 32,-18-1-47,0 19 16,0-19 0,18 71-1,-18 1 1,17 34-1,-17-52 1,0-1 0,0-35-1,0-52 17,53-54-17</inkml:trace>
  <inkml:trace contextRef="#ctx0" brushRef="#br0" timeOffset="27240.628">17198 2170 0,'18'-71'32,"-36"89"30,0-18-62,1 17 16,-19 36-1,19 0 1,17-35 0,35-18-1,-17 17-15,35-17 16,52 0-1,-69 0 1,-36 18 0,0 35-1,0 0 1,-18 35 0,-35-35 15,0 0-16,18-35 1,-18-18 0,18-36-1,17-17 1,0-35-16</inkml:trace>
  <inkml:trace contextRef="#ctx0" brushRef="#br0" timeOffset="27391.804">17145 2152 0,'0'0'16,"0"-18"-16,35-17 16,36 17-1,70 1 1,-71 17 0,1-18-1</inkml:trace>
  <inkml:trace contextRef="#ctx0" brushRef="#br0" timeOffset="28037.997">18097 2081 0,'0'0'16,"0"-17"-16,18 17 16,-18 17 15,0 1-15,0 35-16,18 53 31,-18-18-31,0 53 31,0-53-15,0-17-1,0-18 1,0-89 15,0-34-15,0 35-16,17-36 15</inkml:trace>
  <inkml:trace contextRef="#ctx0" brushRef="#br0" timeOffset="28320.759">18239 2064 0,'0'0'0,"0"-18"0,0-17 15,17 35 1,1-18-16,35 1 31,0 17-15,17 17-1,-17 1 1,-53 17 0,-35 36-1,-53-18 1,35-36-1,18-17 1</inkml:trace>
  <inkml:trace contextRef="#ctx0" brushRef="#br0" timeOffset="29037.447">18838 2152 0,'-17'35'16,"-1"-17"-16,0-1 15,-17 19 1,0 34 0,35-17-1,0-35 1,35-53 15,-17-36-15,-1 53-16,36-70 15,-17 0 1,-1 17 0,-35 36-1,35 35 1,0 35 15,1 18-15,34-17-1,18-19 1,1-17 0,-1-35-1,0-53 1,-35-18-1,-35 18 1,-18 53 0,0 52 31,0 1-47,-18-1 0,0 36 15,-17 88 1,0-17-1,17-18 17,18 0-17,-18-18 1,1-35 0,-1-53-1,-17-53 1,0 0-16</inkml:trace>
  <inkml:trace contextRef="#ctx0" brushRef="#br0" timeOffset="30018.008">18221 2258 0,'-18'17'16,"1"-17"218,-1 0-218,0 0-16,1 0 31,34 0 16,1 0-31,0 0-1,17 0 1,-17 0-16,-1 0 15,36-17 1,-18 17 0,-17-18 15,0 0 0,-1 1-31,1 17 0</inkml:trace>
  <inkml:trace contextRef="#ctx0" brushRef="#br0" timeOffset="30568.663">18133 2028 0,'53'0'16,"-18"0"0,0-17-1,-17 17 1,0 0-1,17-18 1,-18 18-16</inkml:trace>
  <inkml:trace contextRef="#ctx0" brushRef="#br0" timeOffset="-25135.266">1252 4516 0,'0'0'0,"0"-36"31,0 19-16,0-1-15,0 0 16,0 36 47,0 0-63,0 17 15,-17 0-15,-1 53 16,0 53-1,-17 1 1,18-19 0,-1-35-1,18-35 17,0-35-17,0-36 16,0 1-15,0-19 0,0-17-1,0 36-15,0-36 16,0-18 0,35-52-1,18-18 1,0-18-1,0 53 1,-35 36 0,-18 52-1,0-17 1</inkml:trace>
  <inkml:trace contextRef="#ctx0" brushRef="#br0" timeOffset="-24966.703">1376 5115 0,'0'0'0</inkml:trace>
  <inkml:trace contextRef="#ctx0" brushRef="#br0" timeOffset="-23753.858">1393 4410 0,'0'-18'0,"0"0"31,0 1-15,0-1-1,0 1 1,0 34 78,0 1-79,0-1 1,0 1-16,0 17 15,0 1 1,18-1 0,-18-17-16,0-1 15,0 36 1,18-18 0,-18 36-1,17-18 16,-17 0-15,0-18 0,0 0-1,0 36 1,0-36 0,0 0-1,0 1 1,0-1-1,0 0 1,0 1 0,0-1-1,0-18 1,0 1 0,0 0-1,0-36 48,0 0-48,18-52 1,-18 35-16</inkml:trace>
  <inkml:trace contextRef="#ctx0" brushRef="#br0" timeOffset="-23421.917">1252 4745 0,'0'0'0,"-17"0"32,34 0-1,1 0-15,0 0-1,-1 0-15,19 0 16,16 0-1,1 0 1,-17 0 0</inkml:trace>
  <inkml:trace contextRef="#ctx0" brushRef="#br0" timeOffset="-22621.839">2099 4904 0,'0'0'0,"0"-18"16,0 0-1,0 1-15,0-1 16,-18 0 0,-17 1-1,17 17 1,-34 0-16,-90-18 31,37 53-15,16 36-1,36 35 1,53-18 0,36-17-1,17-54 1,35-17-1,0-53 1,18-53 0,0-52-1,-18-19 1,-35 54 0,-53 35-1,0 52 1,-18 36 31,1 18-32,-19 17 1,36-17-16,-17 35 16,-1 35-1,18 18 1,0 17-1,0-17 1,0-18 0,0-35-1,18-53 1,17-35 0</inkml:trace>
  <inkml:trace contextRef="#ctx0" brushRef="#br0" timeOffset="-22107.452">2452 4815 0,'-18'-17'15,"18"-1"1,0 36 62,0 35-62,0-18-16,0 36 15,18-1 1,17 1 0,-17-36 15,-1-35-15,1-18-1,-18 1-15,35-54 16,1-35-1,-1-17 1,-18 52 0,1 36-1,17 35 1,-17 0 0,0 0-1</inkml:trace>
  <inkml:trace contextRef="#ctx0" brushRef="#br0" timeOffset="-21591.564">2928 4710 0,'0'0'0,"18"-18"0,-1 18 15,-17-35 1,0 17 15,-35 18-15,-18 0-1,0 35 1,18 1 0,-18 69-1,53-69-15,0 52 16,35 0-1,36-17 17,-18-71-17,0-53 1,-18-53 0,-17-18-1,-18 54 1,0 35-1,0 87 17,0-34-32,0 53 15,35-1 1,0 1 0,53-36-1,-52-35 1</inkml:trace>
  <inkml:trace contextRef="#ctx0" brushRef="#br0" timeOffset="-21241.676">3334 5027 0,'-18'0'32,"0"0"-17,1-18 1,-1-34-1,1-37 1,17-34 0,17 88-16,1-18 15,88 17 1,17 54 0,-17 53-1,-35 17 1,-36 0-1,-35 0 1,0-17 0,-18-54 15</inkml:trace>
  <inkml:trace contextRef="#ctx0" brushRef="#br0" timeOffset="-20943.053">3969 4710 0,'0'0'0,"35"-36"16,-17 36-16,-18-17 15,0-1 1,-18 36 15,-35 35-15,-35 52-1,35 1 1,35-70 0,36 69-1,53-34 1,52-53-1,-70-18-15</inkml:trace>
  <inkml:trace contextRef="#ctx0" brushRef="#br0" timeOffset="-20542.586">4392 4780 0,'0'0'0,"-18"0"16,18 18-16,18-36 63,17-17-48,-17-18 1,-18 0-1,0 35 1,-35 18 0,-18 53-1,18 53 1,35 18 0,0-19-1,52-52 1,-34-35-16,35 0 15,123-71 1,-123 17 0</inkml:trace>
  <inkml:trace contextRef="#ctx0" brushRef="#br0" timeOffset="-19976.93">5609 4445 0,'0'-18'47,"18"1"-47,17-19 16,0-52-1,-17 18 1,-18 52 0,0-53-1,-18 36 1,-35 35-1,1 53 1,16 35 0,54 106-1,35-53 1,0 1 0,-18-19-1,-35-35 1,-35-17-1,-36-54 1,-17-17 0,0-17-1,70-36 17,71-35-17,-18 70-15</inkml:trace>
  <inkml:trace contextRef="#ctx0" brushRef="#br0" timeOffset="-19611.443">5856 4710 0,'0'17'16,"18"-17"15,-1 0-15,1-17-1,0-1-15,-1-17 16,1-18 0,-18 17-1,-18 19 1,1 17 0,-19 0-16,-17 53 31,36 35-16,17 18 1,0-18 0,35-17-1,36-19 1,-18-52 0,-18-35-1</inkml:trace>
  <inkml:trace contextRef="#ctx0" brushRef="#br0" timeOffset="-19262.574">6332 4198 0,'0'0'0,"0"-18"0,-17-17 31,17 17-31,-18 18 31,0 18-15,-17 88-1,18-18 1,17 36 0,0-1-1,0 1 1,0-89-16,17 35 15,1 36 1,-1-88 0,1-18-1,0-53 1</inkml:trace>
  <inkml:trace contextRef="#ctx0" brushRef="#br0" timeOffset="-18878.296">6438 4604 0,'0'17'31,"18"1"-15,-1-18-1,19 0 1,17-18-1,17-17 1,-52 17-16,35-34 16,-53 34-1,0 0 1,-36 36 0,-16 35 15,-1 17-16,53 19 1,17-19 0,71 1-1,18-54 1,-70-17-16</inkml:trace>
  <inkml:trace contextRef="#ctx0" brushRef="#br0" timeOffset="-18512.247">6985 4762 0,'0'0'0,"-18"18"16,1 0-1,-1-18 1,0-36 0,1 1-1,17 18 1,0-36-1,53-36 1,17 19 0,1 35-1,17 52 1,-35 36 0,-18 18-1,-35 52 1,-17-35-1,-1-17 1,0-36 0,18-52-1,0-19 1</inkml:trace>
  <inkml:trace contextRef="#ctx0" brushRef="#br0" timeOffset="-18291.914">7461 4568 0,'0'0'0,"18"0"31,-18 18-15,0 0 0,0 52-1,0-17 1,0 18-1,0-54 1,-18-34 0,1 17-16</inkml:trace>
  <inkml:trace contextRef="#ctx0" brushRef="#br0" timeOffset="-18114.067">7461 4427 0,'0'0'0,"18"-53"0,-18-35 31,0 71-15,0 34 15,0 1-31,0 0 16</inkml:trace>
  <inkml:trace contextRef="#ctx0" brushRef="#br0" timeOffset="-17646.767">7602 4533 0,'18'0'15,"-18"18"32,0 35-31,-18-36-16,18 36 15,0 35 1,36-17 0,17-36-1,35-35 1,-18-53-1,18-35 1,-35-18 0,-17 18-1,-36 35 1,-18 106 15,18 18-15,18 17-1,-18-70 1,35 34 0,36 1-1,-36-53-15,-18 18 0</inkml:trace>
  <inkml:trace contextRef="#ctx0" brushRef="#br0" timeOffset="-17048.362">8361 4710 0,'0'0'0,"-18"0"16,1 0-1,-1 0 1,18-18 31,0 0-32,0 1-15,18-36 32,34-35-17,19 35 1,0 35 0,-54 18-16,54 18 15,-36 52 1,-17 1-1,-1-18 1,-17 0 0,0-71 15,18-17-15,-18 17-16,53-53 15,17-17 1,1 35-1,-18 53 17,-18 71-17,-35 35 1,0-36 0,-17 18-1,-19-17 1,19-53-1,-36-36 1,35 0-16</inkml:trace>
  <inkml:trace contextRef="#ctx0" brushRef="#br0" timeOffset="-16016.625">9984 4498 0,'17'0'31,"1"0"-31,0-18 16,-1 1-16,-17-1 15,18 18 1,-71 18 15,-18 35-15,1 35-1,34 0 17,36 0-17,18-17 1,35-36-1,53-35 1,0-53 0,17-35-1,-88 70-15</inkml:trace>
  <inkml:trace contextRef="#ctx0" brushRef="#br0" timeOffset="-15667.574">10442 4533 0,'0'0'0,"0"-17"0,0-1 31,-17 18 0,-1 0-31,0 18 16,-17 17 0,0 53-1,35 0 1,17 0-1,36-35 1,0-53 0,0-53-1,-35-52 1,-18 16 0,0 1-1,-18 53 1,-17 35-1,35 18 1,0-1 0</inkml:trace>
  <inkml:trace contextRef="#ctx0" brushRef="#br0" timeOffset="-15184.871">10742 4533 0,'0'-17'32,"0"34"-1,-18 1-31,18-1 16,-17 36-1,17-35-15,0 53 16,17-19-1,72 1 1,16-53 0,37-17-1,-37-54 1,-16-35 15,-89 53-15,0 18-1,0 18 1,-18 17 0,18 70-1,0 1 1,35 17 0,-17-18-1,17-17 1,-17-35-1,-1-18 1</inkml:trace>
  <inkml:trace contextRef="#ctx0" brushRef="#br0" timeOffset="-14869.163">11518 4533 0,'0'0'15,"18"0"-15,17 0 16,0 0-1,1 35 1,-19 36 0,1 0-1,-18-19 1,0 1 0,0-70 15,0-19-16,0-69 1,53 16 0,-18 1-1,36 35 1,-18 18 0</inkml:trace>
  <inkml:trace contextRef="#ctx0" brushRef="#br0" timeOffset="-14485.473">12188 4410 0,'18'0'16,"0"-18"0,-18 0-1,-18 36 16,0 0-15,-17 35 0,18-36-16,17 19 15,0 69 1,17-34 0,1-18 15,-18 0-16,0-18 1,-53-35 0,-18 0-1,1 0 1,35-53 0,35 35-16</inkml:trace>
  <inkml:trace contextRef="#ctx0" brushRef="#br0" timeOffset="-14102.884">12435 4586 0,'0'0'0,"18"0"0,0 0 31,-1-18-31,19 1 16,34-18 0,-17-36-1,-18 18 1,-35 18 0,-70 70 15,-18 53-16,35 18 1,35-18 0,71 0-1,70-17 1,-70-71-16,141 18 31,-88-36-31</inkml:trace>
  <inkml:trace contextRef="#ctx0" brushRef="#br0" timeOffset="-12170.642">1517 5574 0,'0'0'0,"-18"0"0,1-18 16,17 1 0,-18 17-1,36 0 16,-1 0-15,19 17 0,69-17-1,19 0 1,52 18 0,36-18-1,-142 0-15,72 0 16,193 0-1,-35 0 1,70 0 0,0 0-1,-70 0 1,-17 0 0,16-18-1,54 18 1,0-17 15,-71 17-15,-70 0-1,-53 0 1,105-18 0,36 18-1,-18-18 1,-70 18-1,-53 0 1,-36 0 0,36 0-1,53 0 1,176 0 0,-124 0-1,-70 0 1,-35-17-1,17-1 17,-52 0-17,87 18 1,125-17 0,-89 17-1,-53 0 1,-53-18-1,-35 0 1,70 1 0,-35 17-1,18-18 1,52 18 0,19-17-1,-142-1 1,88-17 15,1 17-15,-1 18-1,-70-18 1,-53 18 0,-18 0-1,-17 0 1,-1 0-1,1 0 1,17 0 15,1 0-15,17 0 0,-36 0-16,36 0 15,-35 0 1,-18 18 15,17-18 16,-34-18 31,-1 1-62,0 17-16,-17-18 0</inkml:trace>
  <inkml:trace contextRef="#ctx0" brushRef="#br0" timeOffset="-10026.07">1058 6297 0,'-17'0'16,"-1"0"-1,-17 18 1,17 17 0,0-17-1,36-18 32,-18-18-31,35 0-16,18-35 15,-35 18 1,17-18 0,-17-53-1,-18 71 1,-18 35-1,-35 18 1,-17 17 0,17 36-1,53 34 1,0-52 0,53-17-1,0-36 1,0 17-1,-53 1 17,-53 35-17,-18-18 17,-17 36-17,0-1 1,0-17-1,70-18-15,0 1 16,36 34 0,35-17-1,35-53 1,18 0 0,-18 0-1,-17-35 1,-1-18-1,-35 0 1,-35-18 0,0 54-1</inkml:trace>
  <inkml:trace contextRef="#ctx0" brushRef="#br0" timeOffset="-9710.294">1446 5997 0,'0'0'0,"0"-17"16,0-36 0,0 35-1,0 36 16,0 35-15,0 52 0,0 19-1,0 17 1,0-18 15,0 1-15,0-106-16</inkml:trace>
  <inkml:trace contextRef="#ctx0" brushRef="#br0" timeOffset="-9593.662">1411 6826 0,'0'0'16,"0"18"0,18-18 15,-1 0-31,1 0 16,17-53-1</inkml:trace>
  <inkml:trace contextRef="#ctx0" brushRef="#br0" timeOffset="-9377.252">1799 6562 0,'0'0'0,"0"-18"16,0 36 15,0-1-15,0 1-1,0 0-15,0 34 16,-17 1 0,17-35-1,-18 0 1,0-36 0</inkml:trace>
  <inkml:trace contextRef="#ctx0" brushRef="#br0" timeOffset="-9205.572">1834 6297 0,'0'0'0,"0"-35"0,0-18 16,0 0-1,0 35 1,0 36 15,0 0-15,0-1-1</inkml:trace>
  <inkml:trace contextRef="#ctx0" brushRef="#br0" timeOffset="-8444.181">2328 6385 0,'18'0'0,"17"-17"16,-35-1 0,0 0-1,0 1 16,-35 17-15,-36 0 0,54 0-16,-54 53 15,18 17 1,36 1 0,34-36-1,71 18 1,-35-53-1,18-18 1,-18-52 0,-53-1-1,0 18 1,0 36 0,0 34-1,0 71 16,0 18-15,18 35 0,17 18-1,0 53 1,-17-18 0,-18-53-1,-36-35 1,-34-89-1,-1-52 1,1-53 0,17-53-1,35-53 1,36 53 0,52 0-1,36 17 16,-53 54-31</inkml:trace>
  <inkml:trace contextRef="#ctx0" brushRef="#br0" timeOffset="-8228.132">2646 6456 0,'0'0'0,"17"0"16,1 0 31,-18 17-47,0 1 0,18 17 15,-18 18 1,0-17 0</inkml:trace>
  <inkml:trace contextRef="#ctx0" brushRef="#br0" timeOffset="-8055.476">2663 6174 0,'0'0'0,"-17"0"16</inkml:trace>
  <inkml:trace contextRef="#ctx0" brushRef="#br0" timeOffset="-7380.752">3052 5944 0,'0'0'0,"-18"-35"32,18 53 14,0-1-30,0 1-16,0 88 16,0 17-1,0 18 1,18 18 0,-18-35-1,17-36 1,1-35-1,-18-36 17,0-34-17,0-36 1,0-35 0,17-18-1,36 35 1,-17 36-1,-1 17-15,53 18 16,18 36 0,-18 16-1,-17 19 1,-71 0 0,0-19-1,-106 1 1,18-35 15,-1-18-15,19 0-1,17-18 1,53 1-16</inkml:trace>
  <inkml:trace contextRef="#ctx0" brushRef="#br0" timeOffset="-7131.002">3757 6491 0,'0'0'0,"18"0"16,-18 18 15,0-1-15,0 1-16,0 35 31,0 0-15,0-18-1,-18-17 1,0-18-16</inkml:trace>
  <inkml:trace contextRef="#ctx0" brushRef="#br0" timeOffset="-6961.785">3792 6262 0,'0'0'0,"18"-35"16,-18 17-16,0-53 15,0 36 1,0 53 31</inkml:trace>
  <inkml:trace contextRef="#ctx0" brushRef="#br0" timeOffset="-6797.393">4198 6032 0,'0'0'16,"18"-35"-16</inkml:trace>
  <inkml:trace contextRef="#ctx0" brushRef="#br0" timeOffset="-6563.596">4233 5962 0,'0'0'16,"0"35"0,-17 36-1,-1 35 1,0-1-1,1 19 17,17-1-17,17-17 1,1 0 0,0-71-1,-1-17 1,1-18-1,0-35 1</inkml:trace>
  <inkml:trace contextRef="#ctx0" brushRef="#br0" timeOffset="-6362.227">4445 6509 0,'0'-18'31,"0"36"-31,0-18 15,0 17 1,0 1-16,0 53 31,0-36-15,0-18 0,-18-17-1</inkml:trace>
  <inkml:trace contextRef="#ctx0" brushRef="#br0" timeOffset="-6191.911">4480 6191 0,'0'0'0,"0"-35"0,0-18 16,0 18 0,0 17-1</inkml:trace>
  <inkml:trace contextRef="#ctx0" brushRef="#br0" timeOffset="-5833.032">4815 5980 0,'0'0'0,"0"-18"0,0 0 0,18 1 16,-18 34 31,18-17-47,-18 88 15,0 36 1,-18 17-1,0-88 1,1 18-16,-19 87 31,36-87-15,0-1 0,0-52-1,53-18 1,-17-35-1</inkml:trace>
  <inkml:trace contextRef="#ctx0" brushRef="#br0" timeOffset="-5282.957">5098 6403 0,'0'-18'16,"0"36"-16,0-18 46,0 18-46,0-1 0,0 54 16,35-1 0,-17-34-1,17-19 17,35-34-17,19-54 1,-37-17-1,-16 0 1,-36 52 0,0 19-1,-18 52 1,-35 36 0,36 17-1,17 53 1,17 0-1,18 35 1,1 1 0,-19 17 15,-70-124-15,-17-34-1,-36-36 1,0-71-1,0-35 1,71-53 0,35 54-16</inkml:trace>
  <inkml:trace contextRef="#ctx0" brushRef="#br0" timeOffset="-4950.3">4939 6068 0,'0'-18'63,"18"18"-48,-1-18-15,18 18 0,71-35 16,53 0-1</inkml:trace>
  <inkml:trace contextRef="#ctx0" brushRef="#br0" timeOffset="-3697.532">1482 6632 0,'-18'0'32,"18"18"202,0-1-203,0 1-15,0 0-1,0-1 1,0 19 0,0-1-1,0 0 1,-18-35 31,18-17-32,-17-1-15</inkml:trace>
  <inkml:trace contextRef="#ctx0" brushRef="#br0" timeOffset="-2222.011">6632 6421 0,'-35'0'16,"17"0"0,-17 17-1,17 1 1,1-18 0,34 0 15,1 0-16,88 0 1,70-18 0,36 1-1,-142 17-15,19 0 16,16-18 0,-69 18-1,-19 0 1,-17-18 31,0 1-32,0-1 17,0 0-32,0 1 15,0-1-15</inkml:trace>
  <inkml:trace contextRef="#ctx0" brushRef="#br0" timeOffset="-1889.746">7320 6227 0,'0'-18'16,"0"36"-16,-18-36 15,36 18 48,0 0-48,-1 0-15,1 18 16,17-1 0,-17 1-16,35 17 15,-18 0 1,-17 18 0,-1-17-1,-34-1 1,-54 18-1,-17 0 1,17-18 0,36-17-1,35-36 1</inkml:trace>
  <inkml:trace contextRef="#ctx0" brushRef="#br0" timeOffset="-25.823">8661 6103 0,'0'18'0,"0"-1"15,-18 1 1,0 0-16,1 17 16,-1-17-1,0-1 1,36-34 15,0-19-15,-1 19-16,19-54 15,-19 36-15,54-89 16,-36 18 0,-17 18-1,-18 53 1,-71 53-1,36-1 1,-53 71 0,88 1 15,17 34-15,54 1-1,17-19 1,-17 1-1,-36-18 1,-35 1 0,-18-36-1,-17-18 1,-35-35 0,-19-18-1,36-17 1,18 0-1,35-1 1,53 1 0,-35 35-1</inkml:trace>
  <inkml:trace contextRef="#ctx0" brushRef="#br0" timeOffset="442.284">9243 6473 0,'-18'-17'31,"0"-1"-31,18 1 31,0-1-15,0 0-16,18 1 15,-18-1 1,35-53 0,-35 19-1,0 16 1,-35 36-1,-18 36 1,36 52 0,17 18-1,17-18 1,36-18 0,0-17-1,0-35 1,0-18-1,17-88 1</inkml:trace>
  <inkml:trace contextRef="#ctx0" brushRef="#br0" timeOffset="757.333">9684 5821 0,'0'0'0,"-18"-18"0,18 1 15,-18-19 1,18 19 0,-17 17-1,17 17 1,0 36 0,0 106-1,17-18 1,1 18-1,-18-18 1,18-53 0,-18-35-1,0-35 1,35-36 0</inkml:trace>
  <inkml:trace contextRef="#ctx0" brushRef="#br0" timeOffset="1139.307">9913 6262 0,'18'0'31,"-1"0"0,1-18-15,0-17-16,17-18 16,-35-18-1,0 36 1,-35 35 0,-18 18 15,35 52-16,18-34-15,0 34 16,0-35-16,35 71 16,18-18-1,0-52 1,0-19 0,0-17-16</inkml:trace>
  <inkml:trace contextRef="#ctx0" brushRef="#br0" timeOffset="1505.268">10283 6526 0,'0'0'0,"0"-17"32,0-1-17,0 0 1,0-52-1,0-36 1,36-17 0,17 17-1,17 70 1,1 54 0,17 53-1,-53 35 1,-35-1-1,0 1 1,-35-35 0,0-36-1,-1-17 1,1-36 0</inkml:trace>
  <inkml:trace contextRef="#ctx0" brushRef="#br0" timeOffset="2786.8">10954 6191 0,'0'-17'15,"0"34"32,0 1-31,0 0-16,0 34 15,0 37 1,-18-19 0,0-52-16,18 35 15,0-36 1,-17-17 0,-18-35-1,35-18 1</inkml:trace>
  <inkml:trace contextRef="#ctx0" brushRef="#br0" timeOffset="2959.627">11007 5909 0,'0'0'0,"0"-35"16,0-1-1,0 19 1,0-1-1,17 36 17</inkml:trace>
  <inkml:trace contextRef="#ctx0" brushRef="#br0" timeOffset="3469.586">11254 6068 0,'0'0'0,"17"0"16,-17 35 15,0-17-31,0-1 15,0 54 1,0-18 0,0 0-1,53 0 1,35-53 0,18 0-1,-35-36 1,-18-34-1,-36-36 17,-17 35-17,0 18 1,0 106 15,0 18-15,0 17-1,18 0 1,-18-35 0,18-35-1</inkml:trace>
  <inkml:trace contextRef="#ctx0" brushRef="#br0" timeOffset="4051.275">11871 6332 0,'0'18'16,"0"-36"46,0 1-46,-18-1-16,18-17 15,0-53 1,18-1 0,17 36-1,36 53 1,-54 18-16,19 17 16,-1 71-1,-17-18 1,-18-52 15,0-19-31,17-52 31,-17-18-15,36-88 0,-1 18-1,0 70 1,36 35-1,-1 53 1,-17 53 0,-35 71-1,-36-35 1,-35-54 0,0-34-1,18-19 1,17-34-1</inkml:trace>
  <inkml:trace contextRef="#ctx0" brushRef="#br0" timeOffset="17047.374">12965 6315 0,'17'0'141,"-34"17"30,17 1-171,-36 35 16,36-18-16,-35 53 16,-53 36-1,35-71 1,18-18 0,52-35-1,54-53 1,-1 0-1</inkml:trace>
  <inkml:trace contextRef="#ctx0" brushRef="#br0" timeOffset="17846.103">13458 5821 0,'-17'17'16,"17"1"0,0 0-1,-18-18 1,36 0 15,-1-18-15,36-35-1,18-17 1,-18-36 0,-53 53-1,0 35-15,-18 1 16,-70 52 0,17 35-1,19 1 1,52 17-1,17 0 1,36-52 0,18-1-1,-18-17 1,-18-18 0,-35 17-1,-35 1 16,-71 70-15,18-17 0,35 34-1,35-16 1,18-19 0,35-35-1,36-17 1,52-18-1,-35-53 1,1-35 0,-36 17-1</inkml:trace>
  <inkml:trace contextRef="#ctx0" brushRef="#br0" timeOffset="18129.113">14111 5980 0,'0'0'0,"0"-36"16,0 1-1,-18 35 17,-17 53-17,18-18-15,-72 71 16,19 18-1,17-19 1,18-34 0,17-18-1,0-53 1,18-35 0</inkml:trace>
  <inkml:trace contextRef="#ctx0" brushRef="#br0" timeOffset="18328.256">13829 6085 0,'18'-35'16,"-36"70"-16,36-88 0,-18 18 16,0 53 15,52 105-15,19 1-1,0-18 1,-19-53-1,-34-36-15,17-17 16,-17 0-16</inkml:trace>
  <inkml:trace contextRef="#ctx0" brushRef="#br0" timeOffset="18644.431">14499 6032 0,'0'-35'16,"0"70"-16,18-87 0,-18 34 15,0-17 1,-18 70 15,18 53-15,-17 36 0,17 34-1,-18-17 1,0-17-1,-17-36 1,17-17 0,1-36-1,17-17-15,-18-18 16,18-53 0,0 17-1</inkml:trace>
  <inkml:trace contextRef="#ctx0" brushRef="#br0" timeOffset="18927.273">14499 5980 0,'0'0'0,"0"-36"16,0 19 0,0-1-16,18 0 15,17 18 1,71 18-1,-18 35 1,-35 35 0,-53 18-1,-71-18 1,1-35 0,-18-18-1,35-35 1,35-17-1</inkml:trace>
  <inkml:trace contextRef="#ctx0" brushRef="#br0" timeOffset="19326.774">14975 6103 0,'-17'0'31,"17"-18"0,17 1-15,1-1-1,35-35 1,-35 0 0,-18 18-1,-18 35 16,0 0-31,-35 18 32,18 17-17,17 53 1,18 18 0,18-71-16,35 71 15,0-35 1,18-36-1,-1-53 1,-35 1-16</inkml:trace>
  <inkml:trace contextRef="#ctx0" brushRef="#br0" timeOffset="19659.131">15434 6015 0,'0'0'0,"0"-18"0,0 1 16,0 69 15,0-34-15,18 35-1,-1 71 1,-17-36 0,0-35-1,-17-53 1,17-36 15,35-52-15,0-35-1,18 17 1,-35 35 0,-1 18-1,-17 36 1</inkml:trace>
  <inkml:trace contextRef="#ctx0" brushRef="#br0" timeOffset="19859.309">15840 5927 0,'0'0'16,"17"17"0,1 36-1,-18 35 1,0-17-1,0 0 1,-18-19 0,1-52-1</inkml:trace>
  <inkml:trace contextRef="#ctx0" brushRef="#br0" timeOffset="20025.36">15946 5786 0,'0'0'0,"0"-18"16,0-35-16,0 0 16,-18 35 15,18 1-15,18 34-1</inkml:trace>
  <inkml:trace contextRef="#ctx0" brushRef="#br0" timeOffset="20458.185">16175 5944 0,'17'0'32,"1"0"-17,0 0 1,17-17 0,18-1-1,0-35 1,-35 18-1,-18 17 1,-18 18 0,-35 18-1,0 52 1,35 19 0,18-54-16,0 53 15,89 18 1,-1-53-1,-18-36 1,-52-17 0</inkml:trace>
  <inkml:trace contextRef="#ctx0" brushRef="#br0" timeOffset="20842.427">16739 6121 0,'-17'17'0,"17"1"15,0 0 1,-18-1 0,18-34 15,-18-36-15,18-36-1,0-16 1,18 16-1,0 54-15,17 18 16,0-1-16,18 18 16,53 70 15,-53 19-15,-53-1-1,-35 18 1,-1-18-1,1-35 1,35-36 0</inkml:trace>
  <inkml:trace contextRef="#ctx0" brushRef="#br0" timeOffset="21141.028">17462 5821 0,'0'-35'16,"0"17"-1,-17 18 17,17 18-17,-18-18-15,-35 35 16,18 35-1,35 19 1,0-19 0,53 1-1,17-36 1,36-53 0,-53-17-1</inkml:trace>
  <inkml:trace contextRef="#ctx0" brushRef="#br0" timeOffset="21506.797">17886 5874 0,'-53'0'31,"53"-18"16,18 0-32,-1 1-15,1-1 16,17-17 0,-35 0-1,-18 17 1,-52 18 0,-1 53-1,18 17 1,18 19-1,35-19 1,35 18 0,54-52-1,-1-36 1,-53 0 0</inkml:trace>
  <inkml:trace contextRef="#ctx0" brushRef="#br0" timeOffset="22105.498">18397 5803 0,'0'0'0,"0"-17"0,0-19 16,0 19 0,-17-1-16,-19 18 15,-16 0 1,-1 53-1,0 35 1,35 0 0,18 18-1,18-35 1,52-54 15,-17-34-15,0-72-1,0-34 1,0-36 0,0 1-1,-36-37 1,-17 90 0,0 52-1,0 35 1,-17 36-1,-18 52 1,17 36 0,0 0-1,1 17 1,17 1 15,-36-1-15,1 1-1,17-36 1,18-17 0,36-54-1</inkml:trace>
  <inkml:trace contextRef="#ctx0" brushRef="#br0" timeOffset="23023.099">19173 5874 0,'0'-18'31,"18"0"-16,-18 1 1,0-1 0,0 1-1,0-1 1,-70 18 0,-1 35-1,36-17-15,-36 52 16,54 19-1,-19-19 1,72 1 0,69-36-1,19-35 1,-89 0 0,89-35-16,-19-54 15</inkml:trace>
  <inkml:trace contextRef="#ctx0" brushRef="#br0" timeOffset="23421.167">19562 5856 0,'0'-18'16,"0"36"-16,0-71 15,0 18 1,0 17 0,-36 18-1,-34 36 1,-1 16-1,71-34-15,-18 17 16,71 54 0,18-37-1,0-52 1,-36-35 0,-18-35-1,1-19 16,-18 54-15,0 18 0,0 52-1,0 18 1,0 17 0,35 18-1,1-35 1,-19-53-16</inkml:trace>
  <inkml:trace contextRef="#ctx0" brushRef="#br0" timeOffset="23721.929">19791 6032 0,'0'-17'0,"0"-18"16,-18-18-1,1 0 1,17-18 15,17 1-15,1 34-1,35 19 1,-36 17-16,72 53 16,-1 17-1,-53 18 1,-17-17-1,-18-1 1,0-34 0</inkml:trace>
  <inkml:trace contextRef="#ctx0" brushRef="#br0" timeOffset="24438.346">20602 5080 0,'0'0'0,"0"-35"16,0 52 15,0 36-15,0 53 0,0 18-1,0-89 1,-35 106-1,17-18 1,-17 1 0,-18-18-1,35-36 1,1-17 0,17-70 15,0-19-16,35-34 1,-17-18 0,-18 17-1,0 36 1,-36 17 0,-16 0-1,-19 18 1,18 53-1,35-35 1,-17 35 0,0 17-1,35 19 1,0-19 0,35-35-1,36-35 1,35 0-1,35-70 1</inkml:trace>
  <inkml:trace contextRef="#ctx0" brushRef="#br0" timeOffset="24618.12">20779 5786 0,'0'0'16,"17"0"-16,-17 17 31,0 18-16,0-17-15,0 17 32,-17 1-17,-19-19 1</inkml:trace>
  <inkml:trace contextRef="#ctx0" brushRef="#br0" timeOffset="24769.15">20832 5662 0,'0'0'0,"0"-35"0,0-18 16,0 0-1,0 18 1,17 17 15</inkml:trace>
  <inkml:trace contextRef="#ctx0" brushRef="#br0" timeOffset="25134.006">21096 5345 0,'0'0'0,"18"0"15,-18 17 17,0 1-17,0-1-15,0 54 16,0 17 0,-36 18-1,19 0 1,17-18-1,0-17 1,0-36 15,17-17-15,19-36 0,-19-17-16</inkml:trace>
  <inkml:trace contextRef="#ctx0" brushRef="#br0" timeOffset="25932.984">20990 5803 0,'18'0'15,"0"0"1,-18-17 15,0-1 0,-18 18 1,0 0-32,-17 0 15,0 18 1,-1-1-1,19 18 1,17 18 0,0-35 15,17 35-15,36-35-1,-17-18 1,-19 0-16,36-18 15,-18-17-15</inkml:trace>
  <inkml:trace contextRef="#ctx0" brushRef="#br0" timeOffset="26432.167">21343 5680 0,'0'-18'15,"0"36"-15,18-36 16,-18 0 0,0 1-1,-36 17 1,-17 35-1,1 0 1,34 36 0,18-18-1,18-18 1,34-35 0,1 0-1,0-53 1,-17 0-1,-19 18 1,-17 53 15,0-1-15,0 36 0,-17 0-1,17 0 1,0-35-1</inkml:trace>
  <inkml:trace contextRef="#ctx0" brushRef="#br0" timeOffset="26781.638">21678 5327 0,'0'0'0,"0"-18"16,-17 1-16,17-1 15,0 53 32,0 1-47,0 34 16,0 36-1,-18 17 1,0-17 0,18 0-1,0-53 1,53-18 0,0-17-1,-18-53 1</inkml:trace>
  <inkml:trace contextRef="#ctx0" brushRef="#br0" timeOffset="26965.582">21643 5644 0,'0'0'0,"-18"0"16,36-17-1,17 17-15,18 0 16,18-18 0,-36 1-16</inkml:trace>
  <inkml:trace contextRef="#ctx0" brushRef="#br0" timeOffset="27563.994">21996 5627 0,'0'17'16,"17"1"-1,19-18 1,-19 0 0,19-18-1,-1-17 1,-18 0-1,-52 35 17,-35 35-17,-1 18 1,36 0 0,35-35-16,0-1 15,106 36 1,-1-53-1,-16-17 1,16-36 0,-16-18-1,-54-52 63,-53 140-78,1-17 16,-1 53 0,18 0-1,0 0 1,0 18 0,-18-19-1,-35 1 1,-52-17-1,-72-36 1</inkml:trace>
  <inkml:trace contextRef="#ctx0" brushRef="#br0" timeOffset="37946.991">13335 4498 0,'-18'0'31,"1"0"-15,-1 0-16,0 0 16,1 0-1,34 0 157,19 0-172,-1-18 16,106 1-1,53-1 1,35 18 0,-158 0-16,88-18 15,-18 1 1,-35 17-1,-53 0 1,-36 0 0,-17-18 77,-17 0-77,17 1-16,-18-1 0</inkml:trace>
  <inkml:trace contextRef="#ctx0" brushRef="#br0" timeOffset="38530.312">14376 4127 0,'0'0'0,"-18"0"0,-17 0 31,17 0-31,18 18 31,0 0-15,0-1 0,71 19-1,-36-19-15,88 19 16,1-19-1,-18 1 1,-53 0 0,-18-18-1,-35 17 1,0 18 0,-18-17-16,-52 17 31,-54 18-16,36 0 1,0-18 0,17 18-1,18-35 1,18 0 0,53-36 15</inkml:trace>
  <inkml:trace contextRef="#ctx0" brushRef="#br0" timeOffset="57649.083">15381 4392 0,'18'18'1266,"-1"-1"-1251,1-17-15,0 18 16,17 17 0,-17 1-1,17-1 1,-18 0-1,1-17 1,-18-1 0,18 1-16,-1 0 31,1-18 0,17-18-15,-35 0-16,53-17 15,106-71 1,17 0 0,-52-17-1,17 70 1,-70 18 0,-1 17-1,-52 18 1,-18-18-1,-18 18 79,0 0-94,1 0 0</inkml:trace>
  <inkml:trace contextRef="#ctx0" brushRef="#br0" timeOffset="62258.594">1023 7955 0,'0'-18'16,"0"1"-1,0-1 1,0 36 46,-18-1-46,18 1-16,0 35 16,-17 53-1,17 0 1,-18 35 0,18-35-1,-18-18 1,18-53-1,-17-53 17,17 1-17,0-18-15,0-71 16,0-35 0,0 105-16</inkml:trace>
  <inkml:trace contextRef="#ctx0" brushRef="#br0" timeOffset="62541.662">600 7920 0,'0'0'0,"-36"0"0,1 0 16,18 0-16,-1 0 16,36 0-1,140-18 1,36-17-1,-17 17 1,-54 1 0,-52-1 15,-71 36 16</inkml:trace>
  <inkml:trace contextRef="#ctx0" brushRef="#br0" timeOffset="62842.119">1393 8132 0,'18'0'16,"-18"17"15,0 1-15,0-1 0,0 19-1,0 17 1,0 0-1,0-36-15,-18 36 16,-17-35 0,35-36-1</inkml:trace>
  <inkml:trace contextRef="#ctx0" brushRef="#br0" timeOffset="62989.913">1323 8043 0,'0'0'0,"0"-17"0,0-19 15,-18-17 1,18 36 15</inkml:trace>
  <inkml:trace contextRef="#ctx0" brushRef="#br0" timeOffset="63839.481">1605 8202 0,'0'53'31,"0"-35"-31,0 35 16,0-18 0,0 0-1,0-17 17,-18-18-17,18-18 1,0 0-1,-17 18 32,17-17 16,0-1-63,-18 1 15,18-1-15,0-35 16,-17 35-16,17-70 16,0 53-1,35 17 17,71 36-17,0 35 1,-18 0-1,-53-18 1,-17 0 0,-18-70 15,-18-18-15,18 0-1,0 36-15,35-1 16,36 0-1,17 54 1,-17-1 0,-19 18-1,-34 17 1,-53 54 15,0-54-15,17-34-1,0-36 1,18-53 0,0 35-16</inkml:trace>
  <inkml:trace contextRef="#ctx0" brushRef="#br0" timeOffset="64039.206">2399 8202 0,'0'0'0,"18"0"15,17 0 1,0 35 0,-17 18-1,-18 18 1,0-18 15,-18 0-15,-17-53-16</inkml:trace>
  <inkml:trace contextRef="#ctx0" brushRef="#br0" timeOffset="64206.305">2399 8096 0,'0'0'16,"0"-17"-16,0-1 0,0-17 15,0 17 1,18 18 31,-1 18-47</inkml:trace>
  <inkml:trace contextRef="#ctx0" brushRef="#br0" timeOffset="64571.428">2752 8431 0,'0'0'0,"0"18"16,17-18-1,-17-18 1,-17-17 0,-19-71-1,36 18 1,18 18-1,0 34 1,52 36 0,18 36-1,18 52 1,-53-18 0,-53 1 15,0-18-16,-17-36 1</inkml:trace>
  <inkml:trace contextRef="#ctx0" brushRef="#br0" timeOffset="65187.887">3475 8061 0,'0'-18'16,"-53"18"0,-35 18-1,17 53 1,36-19 0,70 19-1,53-53 16,-52-18-31,69-18 16,-34-17 0,0-53-1,-36-1 1,-35 36 0,-18 36-1,-17 52 1,0 71-1,70 17 1,36 54 0,34 34-1,-34 1 1,-36-36 0,-70-52 15,-36-36-16,-17-53 1,-18-35 0,0-53-1,18-52 1,35-89 0,71 0-1,70 35 1,36 18-1,-54 70 1</inkml:trace>
  <inkml:trace contextRef="#ctx0" brushRef="#br0" timeOffset="65586.733">4075 8096 0,'0'0'0,"0"-17"32,17-1-32,-17 0 15,0 36 48,-17-18-63,17 35 15,0 36 1,17-18 0,36 17-1,0-17 1,-35 0 0,-18-18-1,-53 1 1,-35-19-1,-1 1 17,36-18-17</inkml:trace>
  <inkml:trace contextRef="#ctx0" brushRef="#br0" timeOffset="66085.9">5009 8167 0,'0'0'0,"-17"0"0,-1 0 16,1 17 15,-1-17-15,0 0-1,36 0 1,35 0 0,106 0-1,52-17 1,-17-18-1,-17 17 1,-54 0 0,-88 18-1,-17 0 1,-36 0 31,1 0-32,-1 0 1,0-17 0,18-1-16</inkml:trace>
  <inkml:trace contextRef="#ctx0" brushRef="#br0" timeOffset="66452.038">5803 7955 0,'-17'0'16,"17"-18"-1,-18 18 1,18 18 31,18-18-47,-1 18 16,36 17-1,0-17 1,-18 17-1,-17-17 17,-18-1-17,-18 19 1,18-19-16,-53 36 16,-17 0-1,-1 0 1,36-18-1,35-17 1,0-36 0</inkml:trace>
  <inkml:trace contextRef="#ctx0" brushRef="#br0" timeOffset="67349.722">6897 8079 0,'0'0'0,"-35"-18"31,35 0-15,0-17 0,0-18-1,52 0 1,1 36-1,18 17 1,-18 52 0,-36-34-1,-17 70 1,-17 18 0,-54-18-1,-35-17 1,36-36-1,17-35 1,35-35 0,18 0-1,36-1 1,-1 36 0,18 36-1,17 34 1,-34-17-1,17 0 1,-18-35 15,-18-54-31</inkml:trace>
  <inkml:trace contextRef="#ctx0" brushRef="#br0" timeOffset="67732.969">7479 8061 0,'0'0'0,"0"-35"15,0 17 1,0 0 0,0 54 30,0-19-46,0 19 0,0 17 16,-18 35 15,1 70-15,17-69 0,0 87-1,0-88 1,0-35-1,0-35 1,0-36 0,-18-52-1,18-1-15</inkml:trace>
  <inkml:trace contextRef="#ctx0" brushRef="#br0" timeOffset="68016.986">7567 7955 0,'0'0'0,"0"-18"0,18-17 31,17 35-15,18 0-1,17 18 1,1 52-1,-71-17 1,-35 0 0,-36 0-1,1-18 1,-1-17 0,18-18-1</inkml:trace>
  <inkml:trace contextRef="#ctx0" brushRef="#br0" timeOffset="68665.195">7973 8043 0,'0'0'0,"0"18"16,17 17 0,-17 1-1,0-1 1,-17-53 31,-1 1-32,0-19-15,18-34 16,18 34 0,0 19-16,35-1 15,105 18 17,-52 53-17,-18 0 1,-52-18-1,-36-52 32,0-1-47,0-53 16,0-17 0,53 18-1,52 70 1,1 53-1,-17 17 1,-72 18 0,-17-17-1,0-53 1,-17 34 0,-36-16-1,0-19 1,17-52-16</inkml:trace>
  <inkml:trace contextRef="#ctx0" brushRef="#br0" timeOffset="69214.549">9437 7567 0,'0'0'0,"0"-53"15,0 36 1,0-1 0,17 36-1,1 34 1,0 37-1,-18 34 1,-18 18 0,0-17-1,18-18 1,18-18 0,17-35 15,36-53-16,-1-36 1,-17-34 0,-35 35-16</inkml:trace>
  <inkml:trace contextRef="#ctx0" brushRef="#br0" timeOffset="69397.364">9454 7920 0,'-52'0'15,"104"0"-15,-140 0 0,53 0 16,53 0 15,-1 0-31,89-18 16,-71 1 0,36-1-1</inkml:trace>
  <inkml:trace contextRef="#ctx0" brushRef="#br0" timeOffset="69696.979">9895 7779 0,'0'0'0,"-17"17"31,-1 19-15,18-1-16,-18 35 15,36 1 1,35-18-1,0-18 1,18-35 0,-36-53-1,-18-17 1,-17-36 0,-52 53 15,-19 18-16,18 35 1,35 0-16</inkml:trace>
  <inkml:trace contextRef="#ctx0" brushRef="#br0" timeOffset="70579.128">10901 7743 0,'17'-35'31,"-17"53"1,0-1-32,0 19 15,0-1-15,-17 53 16,-18 0 0,17-17-1,0-18 16,18-35-15,18-18 15,17-18-15,36 0 0,35 18-1,-1-17 1,1 17-1,-18-18 1,-70 0-16,53-35 16,-54-17-1,-17-18 1,0 35 0,-17 17 15,17 54 0,0 0-31,0 35 16,0 35-1,0 0 1,-36 0 0,19-17-1,-19-18 1,19-36-1,17-34 17</inkml:trace>
  <inkml:trace contextRef="#ctx0" brushRef="#br0" timeOffset="70928.414">11747 7885 0,'0'0'0,"18"-36"0,-18 19 31,0-1-15,0 36-1,0 17 1,0-17-16,-35 52 16,0 36-1,17 17 1,18 36-1,0-53 1,0 17 0,0-105-16,-18 53 15,1-54 1,-1-34 0,0-54-1,18-35 1,0 53-1</inkml:trace>
  <inkml:trace contextRef="#ctx0" brushRef="#br0" timeOffset="71161.898">11747 7849 0,'0'0'0,"0"-17"16,53-36-1,0 35 1,36 36-1,-54 17 1,-35 36 0,0-1-1,-53 1 1,-18-18 0,1-36-1,34-17 1</inkml:trace>
  <inkml:trace contextRef="#ctx0" brushRef="#br0" timeOffset="71760.422">12118 7955 0,'0'18'16,"0"-1"-1,0 1 1,0 0-16,0-1 16,0 1-16,0 0 15,0-36 32,-18 0-47,18-35 16,0-35-1,18 53 1,35-18 15,-36 53-31,54 18 16,0 52 0,-36-17-1,-35 0 1,0-35-1,0-36 17,0-53-17,35-17 1,18 18 0,35 52-1,18 53 1,-18 36-1,-70-1 1,-36 19 15,-35-36-15,-17 0 0,17-18-16</inkml:trace>
  <inkml:trace contextRef="#ctx0" brushRef="#br0" timeOffset="72859.374">13670 7955 0,'0'18'0,"0"-36"0,-18 36 0,18-1 15,-17-17 1,-1 0 0,36 0 15,17 0-16,18 0 1,88-17-16,124-1 16,17 18 15,-159-18-15,-70 18-1,-35-17 1,0 17 15,-18-18-15,0-17-1,0 0 1</inkml:trace>
  <inkml:trace contextRef="#ctx0" brushRef="#br0" timeOffset="73158.606">14570 7779 0,'-18'-18'16,"-17"18"-1,52 0 32,1 18-47,53-1 32,-18 36-17,-36-53-15,18 53 16,-35-18-1,0 1 1,-52-1 0,-37 0-1,1-17 1,53-18 0,70 0-1,-17 0 1</inkml:trace>
  <inkml:trace contextRef="#ctx0" brushRef="#br0" timeOffset="73873.395">15293 7779 0,'-18'17'31,"18"19"-15,-35 17 0,17-36-16,1 36 15,17-18 1,0-17 0,0-53 15,0-53-16,0-36 1,17-17 0,1 70-1,17 54 17,1 52-17,-19-17-15,36 52 16,0-17-1,35-18 1,-17-35 0,17-52-1,-17-37 1,-19-52 0,-16 18-1,-19 35 1,-17 105 15,0 54-15,18 52-1,0 18 17,-18 0-17,0-35 1,0-18-1,0-17 1,0-36 0,17-52-1,-17-1 1,53-17-16</inkml:trace>
  <inkml:trace contextRef="#ctx0" brushRef="#br0" timeOffset="74192.626">16263 7708 0,'0'-17'16,"0"34"-16,0-52 0,-18 17 16,-35 36-1,18 35 1,35 35 15,0-17-15,53-1-1,18-52 1,17-36 0,-70-35-1,-18-35 1,0-18 0,-18 36-1,-17 34 1,17 54-1,18 0 1</inkml:trace>
  <inkml:trace contextRef="#ctx0" brushRef="#br0" timeOffset="74522.902">16492 7885 0,'0'0'0,"36"35"31,-19-35-15,-17-18 0,0-17-1,0-36 1,0 36-16,18-53 16,17 17-1,0 54 1,36 70-1,-18 17 1,-18 18 0,-35 18-1,-17-53 1,-19-35 15,1-18-31</inkml:trace>
  <inkml:trace contextRef="#ctx0" brushRef="#br0" timeOffset="74788.145">17074 7743 0,'0'0'0,"-17"36"16,-1-36 0,36 0-1,52 17 1,36-34 15,-71-1-15,1-17-16</inkml:trace>
  <inkml:trace contextRef="#ctx0" brushRef="#br0" timeOffset="75337.397">17851 7338 0,'0'0'0,"17"0"16,-17-18 0,18 18-16,-18-35 31,17 0-16,-17-36 1,-17 36 0,-36 17-1,-35 18 1,0 18 0,17 70-1,71 18 1,71 35-1,34 18 1,-16-1 0,-72-69-1,-34-19 1,-19-35 0,1-35-1,0 0 16,-36-35-15,36 0 0,35 17-16</inkml:trace>
  <inkml:trace contextRef="#ctx0" brushRef="#br0" timeOffset="75820.158">18256 7726 0,'0'0'16,"18"-18"-16,0-17 15,-18 0 1,-18-1 0,-70 36 15,35 18-16,0 53 1,35-19 0,36 19-1,35-36 1,17-17 0,-17-36-1,-17-35 1,-19-17-1,-17 35 1,0 87 31,0-34-47,0 17 0,0 18 16,0 0-1,18-18 1,17-35 15,0-35-31</inkml:trace>
  <inkml:trace contextRef="#ctx0" brushRef="#br0" timeOffset="76186.914">18627 7232 0,'0'0'0,"0"-53"15,0 0 1,0 35 0,17 71 31,-17-17-47,0-1 0,18 71 15,-18 70 1,-18-52 15,1-19-15,17-34-1,0 0 1,17-36 0,36-35-1,71 0 1,-36-71-1,-53 18 1</inkml:trace>
  <inkml:trace contextRef="#ctx0" brushRef="#br0" timeOffset="76336.032">18768 7514 0,'0'0'0,"-18"0"0,18-17 16,71-1-1,70-17 17,0-18-32</inkml:trace>
  <inkml:trace contextRef="#ctx0" brushRef="#br0" timeOffset="81627.839">917 9507 0,'-17'-17'0,"-1"-1"31,18 0 0,0 36 1,0 0-17,0 52 1,0 54 0,-18 17-1,1-88-15,-19 35 16,19 18-1,-19 0 1,36-89 0,36-70 15,-19 0-15</inkml:trace>
  <inkml:trace contextRef="#ctx0" brushRef="#br0" timeOffset="82043.833">829 9578 0,'0'0'0,"0"-18"0,0 1 15,18-72 1,-1 54-1,71 0 1,1 17 0,17 54-1,-36 34 1,-17 54 0,0-1-1,-53 0 1,18-34-1,-36-1 17,-88-18-17,-17-34 1,17-19 0,35-17-1,54 0 1,17-17-1</inkml:trace>
  <inkml:trace contextRef="#ctx0" brushRef="#br0" timeOffset="82610.468">1570 9790 0,'0'-18'0,"0"0"16,0 1-1,-18 17 1,-17 88 15,17-53-15,18 53-1,0-52-15,0 17 16,71-1 0,35-34-1,0-53 16,-36-36-31,-17-35 32,-35-17-17,-1 70 1,-17 35 0,-17 54-1,-19 34 1,36 18-1,0 1 1,18-19 0,35 1-1,-35-71 1</inkml:trace>
  <inkml:trace contextRef="#ctx0" brushRef="#br0" timeOffset="82976.094">2187 9825 0,'0'0'0,"0"-18"0,18 36 47,-18-1-32,17 36 1,-17 36-1,18-72-15,-18 36 16,0-18 0,0-17-1,0-36 1,0-34 0,0-1-1,35-89 1,1 19-1,-19 52 1,36 54 15,-35 17-31</inkml:trace>
  <inkml:trace contextRef="#ctx0" brushRef="#br0" timeOffset="83442.874">2752 9684 0,'0'0'0,"0"-36"31,0 19-15,-18 17-1,-35 17 1,18 54-1,0 17 1,35 0 0,17-17-1,36-36 17,18-52-17,-36-36 1,-17-71-1,-18 18 1,0 89-16,0-36 16,0 70-1,0 54 1,17 0 0,18 17-1,1-18 1,-1-17-1</inkml:trace>
  <inkml:trace contextRef="#ctx0" brushRef="#br0" timeOffset="83824.592">3210 9349 0,'0'0'0,"0"-18"0,0 0 15,0 36 17,18 17-17,-18 18 1,-18 35-1,1 18 1,17 18 0,35-19-1,-35-69 1,53 52 0,0-35-1,-18-18 1,18-35-1,-18-35 1,-17 17-16</inkml:trace>
  <inkml:trace contextRef="#ctx0" brushRef="#br0" timeOffset="84007.694">3263 9737 0,'-35'0'0,"70"0"0,-123 0 15,70-18 1,36 0 0,88-17-1,17 0 17,1 0-32</inkml:trace>
  <inkml:trace contextRef="#ctx0" brushRef="#br0" timeOffset="84190.255">3687 9560 0,'0'0'0,"52"18"16,-34 17-1,0 18 1,-1 18 0,1-1-1,-18-17 1,-18-53-1,1 0 1</inkml:trace>
  <inkml:trace contextRef="#ctx0" brushRef="#br0" timeOffset="84340.516">3704 9437 0,'0'0'0,"0"-35"0,0-18 16,0 17-1,0 54 17,18 0-32</inkml:trace>
  <inkml:trace contextRef="#ctx0" brushRef="#br0" timeOffset="84723.394">4198 9648 0,'0'0'0,"0"-17"16,0-1-16,0 1 15,-18 17 1,1 17 0,-1 54 15,18 17-16,18 0 1,-1-53-16,54 18 16,-18-53-1,0-35 1,-53-36 0,0-17-1,-18-35 1,-35 17-1,0 88 1,18 36 0,35 17-1</inkml:trace>
  <inkml:trace contextRef="#ctx0" brushRef="#br0" timeOffset="85089.502">4551 9878 0,'0'0'16,"0"-18"31,0 0-47,-18-17 15,18-53 1,0-35-1,18 52 1,52 36 0,-34 35-16,34 35 15,71 106 1,-88-35 15,-53 0-15,-17-36-1,-1-34 1,-35-19 0</inkml:trace>
  <inkml:trace contextRef="#ctx0" brushRef="#br0" timeOffset="85522.143">5644 9578 0,'-17'-18'16,"17"36"47,17-18-63,1 0 15,-18-18 1,0 1-16,0-1 15,0 0 1,-18 18 15,1 0-31,17 18 16,-18 0-16,18-1 16</inkml:trace>
  <inkml:trace contextRef="#ctx0" brushRef="#br0" timeOffset="85805.506">5715 9825 0,'0'0'0,"0"17"16,0 1-16,-18 17 15,18 1 1,0-19-1,18-17 1,0 0 0,-18-35-1,0 0 1,-36 17 15,1 18-31,-18 0 31</inkml:trace>
  <inkml:trace contextRef="#ctx0" brushRef="#br0" timeOffset="86970.996">6879 9437 0,'0'-18'0,"0"36"0,18-36 16,17-17 0,-35 17-1,-18 36 16,-17 17-15,-18 36 0,18 17-1,35-70-15,0 17 16,53 0 0,17-35-1,19-35 1,-54 35 15,18 0-15,0 35-1,-36 36 1,-17-1 0,0 1-1,-35-1 1,-18-52-1,0-18 1,-35-18 0,0-88-1</inkml:trace>
  <inkml:trace contextRef="#ctx0" brushRef="#br0" timeOffset="87168.869">6985 9402 0,'0'0'0,"18"-18"16,52-17-1,-17-1 1,18 19 0,-1 17-1,18 0 1,-52 0-16</inkml:trace>
  <inkml:trace contextRef="#ctx0" brushRef="#br0" timeOffset="87585.059">7673 9402 0,'0'0'0,"0"-18"16,-18 18 0,1 0-1,-1 18 1,0-1-16,-35 54 16,18 52-1,35-17 1,18-18-1,52-35 1,-34-71 0,34-34-1,-35-72 1,-35 1 0,-35 34-1,-18 54 1,0 35-1,18 35 17,35-17-32</inkml:trace>
  <inkml:trace contextRef="#ctx0" brushRef="#br0" timeOffset="88350.736">8714 9490 0,'17'0'31,"-17"-18"-31,0 0 31,18 18-15,-18-17-16,18-1 16,-36 18 15,0 0-15,-17 0-16,-18 18 15,0 17 1,53 18-1,53 18 1,35 17 0,-35 0-1,-53-53 1,0 0 0,-35 1-1,-36-19 1,-35 1-1,18-18 1,88-35 15,18 17-31</inkml:trace>
  <inkml:trace contextRef="#ctx0" brushRef="#br0" timeOffset="88717.225">8961 9631 0,'0'0'0,"17"0"15,18-18 1,-17 1 0,35-54-1,-53 18 1,0 0-1,-18 36 1,-17 17 0,-18 35 15,18 35-15,35 71-1,18-52 1,17-19-1,35-35 1,1-35 0,-18-17-16</inkml:trace>
  <inkml:trace contextRef="#ctx0" brushRef="#br0" timeOffset="89049.982">9525 9454 0,'0'0'0,"0"-35"15,0 0 1,-18 35 0,1 0 15,-19 18-15,1 17-1,35 18 1,0 35-1,0-70-15,18 34 16,-18-34-16,17 53 16,-17-36-1,-17 18 1,-54-36 0,18 1-1,-53-18 1,71 0-1</inkml:trace>
  <inkml:trace contextRef="#ctx0" brushRef="#br0" timeOffset="89482.416">9842 9490 0,'0'0'15,"36"-18"-15,17-35 16,-36 36 0,1-1-1,-18 0 1,-53 18 0,0 0-1,0 18 1,36 17-1,17 18 1,52 18 0,1 17-1,0 0 17,-53-17-17,0-36 1,-53 0-1,-35 0 1,-18-35 0,36 0-1,52-17-15</inkml:trace>
  <inkml:trace contextRef="#ctx0" brushRef="#br0" timeOffset="89748.72">10248 9596 0,'0'0'0,"35"-18"0,-17-17 15,-18 17 17,0 36-17,0 17 1,-18 53-1,18-35 1,-17 0 0,-1 0-1,1-53 1,-1 0-16</inkml:trace>
  <inkml:trace contextRef="#ctx0" brushRef="#br0" timeOffset="89914.721">10248 9384 0,'0'0'16,"18"-88"-16,-18 17 15,0 36 17,0 52-1,-18-17-31</inkml:trace>
  <inkml:trace contextRef="#ctx0" brushRef="#br0" timeOffset="90281.007">10548 9384 0,'0'18'47,"-35"-1"-47,-1 54 16,19 17-1,17 0 1,17-17 15,54-36-15,0-53-1,-54 1-15,19-36 16,-36-88 0,0 17-1,0 54 1,-36 52 0,19 18-1,-1 0 1</inkml:trace>
  <inkml:trace contextRef="#ctx0" brushRef="#br0" timeOffset="90630.119">10883 9631 0,'0'0'16,"18"35"-1,-18-53 16,0-17-15,17-35 0,1-19-1,35 1 1,-35 53-16,70 0 16,35 35-1,18 53 1,-52 17-1,-54 18 1,-35 18 0,-53-35-1,0-18 1,18-53 0</inkml:trace>
  <inkml:trace contextRef="#ctx0" brushRef="#br0" timeOffset="91230.283">11889 9296 0,'0'-18'15,"-18"18"48,0 0-63,18 18 15,-35-1-15,0 36 16,17 18 0,18 17-1,35-17 1,1-19 0,-36-16-1,-18-1 16,-35 0-15,18-35-16,-53 18 16,17-18-1,1-18 1</inkml:trace>
  <inkml:trace contextRef="#ctx0" brushRef="#br0" timeOffset="98403.799">12559 9578 0,'-18'0'125,"18"18"-125,-17-18 140,-1 0-124,0 0 0,1 0-1,-1 17 32,18-34 875,0-1-891,18 0-31,52-17 16</inkml:trace>
  <inkml:trace contextRef="#ctx0" brushRef="#br0" timeOffset="100214.893">7003 10372 0,'0'0'0,"-18"0"16,-35 17-1,-17-17 1,17 0 0,0 0-1,35 0 1,36 0 46,-1 0-46,19 0-16,34 0 16,54 0-1,-36 0 1,53-17-1,-88-1-15,53 18 16,141-18 0,17 1-1,18 17 1,-35 0 0,-53 0-1,-17 0 1,-36 0-1,71 0 1,-36 0 0,36 0-1,-71 0 17,53-18-17,0 0 1,-53 18-1,0-17 1,18-1 0,0 1-1,-71 17 1,0 0 0,106-18-1,-18 18 1,1 0-1,-36 0 1,0-18 0,35 18-1,-35 0 17,-52-17-17,16-1 1,-16 0-1,16 1 1,1 17 0,35-18-1,-35 18 1,-53 0 0,-35 0-1,-36 0 141,1 0-140,-19 0-16,1 0 16,-71-18-1</inkml:trace>
  <inkml:trace contextRef="#ctx0" brushRef="#br0" timeOffset="143031.364">1129 11483 0,'0'0'0,"0"-35"15,0-1 1,0 54 46,0 0-62,0-1 0,-18 71 16,18 36 0,-17-1-1,17-87 1,0 87-1,0-52 1,0-1 0,0-34-1,0-72 17,0 19-32,0-54 15,0-52 1</inkml:trace>
  <inkml:trace contextRef="#ctx0" brushRef="#br0" timeOffset="143313.391">1147 11395 0,'-18'0'15,"18"17"17,53 19-17,17-1 1,1 18 0,-1-18-1,-17 18 1,36-35-1,-1-18 1</inkml:trace>
  <inkml:trace contextRef="#ctx0" brushRef="#br0" timeOffset="143798.359">1764 11483 0,'0'0'0,"-18"0"16,1 0-1,-1 18-15,-35 17 16,18 18 0,-18-18-1,18 0 1,35-52 15,0-54-15,0 53-16,17-87 15,36 34 1,-18 53 0,54 36-1,-54 17 1,0 36 0,-17-1 15,-18 36-16,-35 0 1,17 0 0,0 0-1,18-36 1,0-52 0,36-36-1,34-52 1,1-1-16</inkml:trace>
  <inkml:trace contextRef="#ctx0" brushRef="#br0" timeOffset="144197.87">2364 11642 0,'0'-18'15,"-18"18"17,0 0-32,1 18 15,-36 35 1,17 17 0,19 18-1,34 1 1,36-19-1,0-52 1,0-36 0,0-52-1,-53-36 1,0 0 0,-17 88-16,-19-35 15,-70 53 1,53 18 15,53 17-15</inkml:trace>
  <inkml:trace contextRef="#ctx0" brushRef="#br0" timeOffset="144528.003">2787 11695 0,'0'0'16,"0"-18"-16,0 0 15,-35 18 1,-1 0 0,-17 53 15,1 18-16,16 35 1,36-18 0,53-35-1,18-18 1,-1-70 0,1-36-1,-36 36-15</inkml:trace>
  <inkml:trace contextRef="#ctx0" brushRef="#br0" timeOffset="144813.626">3087 11359 0,'0'0'16,"0"-17"-16,0-1 15,0 36 1,0-1-1,0 36 1,17 53 0,1 0-1,0 0 1,-1-18 0,-17 18-1,0-36 1,18-87 15</inkml:trace>
  <inkml:trace contextRef="#ctx0" brushRef="#br0" timeOffset="145193.274">3404 11606 0,'0'0'0,"0"-17"0,-17 17 47,17 17-32,-36 1 1,19 0-16,-36 17 16,35 18-1,1-18 1,17 0-1,17 18 1,1-17 0,17-1-1,0 0 1,1 0 0,17-17-1,-18-18 1,18-53-1</inkml:trace>
  <inkml:trace contextRef="#ctx0" brushRef="#br0" timeOffset="145559.887">3986 11606 0,'0'0'15,"0"-17"-15,0-1 0,-17-17 16,-1 17 0,0 18-1,-34 18 1,16-1 0,-17 36-1,53 36 1,36-37-1,17 19 17,-1-18-17,-16-18 1,-36-17 0,-71 17-1,-70 0 1,18-17-1,87-18-15</inkml:trace>
  <inkml:trace contextRef="#ctx0" brushRef="#br0" timeOffset="146027.347">4586 11712 0,'0'0'16,"-70"0"0,52 18-1,0-18 1,36 0 15,70 0-15,53 0-1,159 0 1,35-35 0,-88-1-1,-88 36 1,-71-17-1,-70 17-15,-1 0 16,-34 0 31,-1-18-31,0 18-1,1 0-15,-18-18 16</inkml:trace>
  <inkml:trace contextRef="#ctx0" brushRef="#br0" timeOffset="146444.161">5680 11483 0,'0'0'0,"-18"-18"16,0 1-1,18 34 32,0 1-31,36 0-16,17-1 31,35 18-15,-18 1-1,-17-19 1,-35 19-1,-18-1 1,-18 0 0,18-17-16,-53-1 15,0 36 1,-17-17 0,17-1-1,35-17 1,18-36 15,18 0-31</inkml:trace>
  <inkml:trace contextRef="#ctx0" brushRef="#br0" timeOffset="148687.787">7902 11606 0,'0'-17'15,"0"-1"1,-17 18 0,17 18 30,0-1-30,0 72 0,-18 16-1,-17 1 1,35-70-16,-18 34 16,18-35-1,-18-35 1,18-70-1,0 52-15</inkml:trace>
  <inkml:trace contextRef="#ctx0" brushRef="#br0" timeOffset="149054.444">7673 11553 0,'0'0'0,"0"-17"15,0-1 1,18 1-16,52-19 16,36 19-1,35 17 1,18 17 0,-36 36-1,-52 18 1,-54-1-1,-52 36 1,-18-18 0,-53-17-1,18-36 1,-53 18 0,53-53-1,70-18 16,71-34-31</inkml:trace>
  <inkml:trace contextRef="#ctx0" brushRef="#br0" timeOffset="149502.864">8943 11518 0,'-18'0'16,"1"0"15,-1 18-16,18-1 1,0 1-16,0 53 16,0 17-1,0-35 1</inkml:trace>
  <inkml:trace contextRef="#ctx0" brushRef="#br0" timeOffset="150637.302">8925 11553 0,'0'-17'31,"0"34"16,0 1-47,0 35 15,0 35 1,0-17 0,0-36-16,0 89 15,0-19 1,0-34-1,0-36 17,0-52-17,18-36 1,-18-36 0,0 1-1</inkml:trace>
  <inkml:trace contextRef="#ctx0" brushRef="#br0" timeOffset="151084.893">8996 11553 0,'-18'-17'16,"18"-1"-1,0 1 1,35 17 15,36 0-15,0 0 0,-1 35-1,-52 0-15,17 0 16,-17 89-1,-18-1 1,-36-17 0,-17-18-1,1-52 1,-19 17 0,-17-36-1,53-34 1,35-19-1,35-34 1,0 34 0</inkml:trace>
  <inkml:trace contextRef="#ctx0" brushRef="#br0" timeOffset="151432.82">9701 11589 0,'0'0'0,"18"-18"0,0-35 15,-18 36 1,0 34 15,0 18-15,0 36-1,0 0 1,17-36-16,-17 71 16,0-18 15,0-18-15,0-34-1,-17-54 16,17 0-31,-18-34 0</inkml:trace>
  <inkml:trace contextRef="#ctx0" brushRef="#br0" timeOffset="151706.36">9454 11483 0,'0'0'0,"-17"0"0,-1-18 15,53 1 1,89-1 15,52 0-15,1 1 0,-36-1-1,-71 0 1,-52 18-1,-36 0 17</inkml:trace>
  <inkml:trace contextRef="#ctx0" brushRef="#br0" timeOffset="152732.064">11977 11659 0,'0'0'0,"-35"0"16,52 0 46,1 0-46,70 0-16,71-35 15,17 17 1,-70 1 15,-71 17-15,-17 0-1,-18-18 32,18 18-47,17-18 0</inkml:trace>
  <inkml:trace contextRef="#ctx0" brushRef="#br0" timeOffset="153097.686">13617 11324 0,'0'-17'15,"0"34"32,-17 1-31,17-1-16,0 36 15,0 36 1,0-19 0,-18 1-1,18-18 1,-18-53-1,18-18 1,0-35 0,0-18-1</inkml:trace>
  <inkml:trace contextRef="#ctx0" brushRef="#br0" timeOffset="153730.01">13494 11042 0,'0'0'0,"-36"18"16,-16 17-1,-1 18 1,17 35-1,36-70-15,-17 87 16,17 19 0,17-36-1,19 18 1,17-36 0,-1 1 15,19-18-16,-18-18 1,17-17 0,19-18-1,17-18 1,-1-35 0,-16-17-1,16-54 1,-87 1-1,-18-1 1,-71-17 0,-52 0-1,17 18 1,-17 34 0,-1 72 15,1 34-16,-1 54 1,18 35 0,1 35-1,69-106-15</inkml:trace>
  <inkml:trace contextRef="#ctx0" brushRef="#br0" timeOffset="155660.536">13564 11359 0,'0'-17'16,"-17"17"-1,-1 0-15,0-18 32,18 1-1,0-1-15,18 0-1,0 1 1,35-19-1,35-17 1,-71 36-16,36-1 16,-17 0-1,-36 36 17,0 17-17,-18-17 1</inkml:trace>
  <inkml:trace contextRef="#ctx0" brushRef="#br0" timeOffset="156010.403">13564 11677 0,'0'0'0,"0"18"0,0-1 16,0 1-1,18-18 1,0 0 0,17-18-1,-18 18-15,72-17 16,-1-19 15,18 19-31,-36-1 31,-34 18-15,-36-18 0,17 18-16</inkml:trace>
  <inkml:trace contextRef="#ctx0" brushRef="#br0" timeOffset="160204.957">7902 13335 0,'0'0'0,"-17"-18"15,-1-17 1,0 35 0,1 0-1,17 71 16,0-18-15,-18 52 0,0 1-1,1-18 1,-19-17 0,19-18-1,17-71 16,-18-70-15,18 53 0</inkml:trace>
  <inkml:trace contextRef="#ctx0" brushRef="#br0" timeOffset="160437.309">7602 13335 0,'0'0'15,"-35"-35"-15,35 17 32,0 0-17,35-34 1,124 16 0,-88 19-16,105-1 15,-70 0 1,-71 18-1</inkml:trace>
  <inkml:trace contextRef="#ctx0" brushRef="#br0" timeOffset="160886.263">8449 13529 0,'0'0'0,"-18"18"15,1-1 1,17 1 0,35-18 15,0-53-16,-17 0 1,-18 35-16,0-17 16,-18 35-1,-17 18 1,-18-1 0,0 54-1,36 0 1,34-1 15,54-17-15,17-53-1,0 0 1,0-53 0,-35 0-16</inkml:trace>
  <inkml:trace contextRef="#ctx0" brushRef="#br0" timeOffset="161218.021">8872 13423 0,'-17'18'0,"34"-36"0,-17-17 16,0 17-1,0 1-15,-17 17 32,-1 0-32,-17 35 15,35 18 1,0 0-1,35 17 1,18-17 15,-35-35-31,-1 17 16,-17 0 0,0 1-1,-53-19 1,-17 1-1,-1-18 1,36 0 0,35-18-16</inkml:trace>
  <inkml:trace contextRef="#ctx0" brushRef="#br0" timeOffset="161584.379">9066 13088 0,'0'0'0,"0"-18"16,0-17 0,18 70 15,-18 1-16,0-1-15,0 0 0,18 36 16,-18 70 0,0-18-1,-18-34 1,18-1 0,35-35-1,1-36 1,16-17-1,1-53 1,0-35 0</inkml:trace>
  <inkml:trace contextRef="#ctx0" brushRef="#br0" timeOffset="161750.496">9155 13441 0,'-18'-18'15,"36"36"-15,-71-36 16,70 18 15,1 0-31,17-17 16,-17-1-16,-1 18 0</inkml:trace>
  <inkml:trace contextRef="#ctx0" brushRef="#br0" timeOffset="162250.111">9737 13370 0,'0'0'15,"-36"0"1,19 0-16,17 36 15,-18 34 1,0 18 0,1-17-1,17-18 1,0-36 0,0-70 15,0 18-31,0-71 15,35 1 1,-35 34 15,35 71-15,-17 35 0,35 36-1,0 52 1,0-52-1,0-18 1,0-18 0,0-35-1,-1-18 1,-34 1-16</inkml:trace>
  <inkml:trace contextRef="#ctx0" brushRef="#br0" timeOffset="162582.972">10231 13035 0,'0'0'0,"-18"-18"0,0-34 32,1 34-17,-1 36 1,18 17-1,0 35 1,18 89 0,-18-18-1,0 0 1,0-35 0,-18-35-1,18-36 1,0-17-1,0-36 1,0 0-16,18 18 16</inkml:trace>
  <inkml:trace contextRef="#ctx0" brushRef="#br0" timeOffset="163432.657">10654 13070 0,'0'0'0,"0"-35"15,0 0 1,-18 35 31,1 0-32,-1 0 1,-17 17-16,17 1 16,-17 70-1,35 18 1,0 18-1,17-36 1,19 18 0,-1-36-1,18-35 1,-18-35 0,0-17-1,-17-18 1,-18-36-1,0 0 1,-35 19 0,0 16-1,35 19 17,17-1-1,36-17-16,-35 17-15,35 0 16,-18 1 0,0 17-1,-17 0 17,-1 35-17,1-17-15,-18 70 16,0 18-1,0-18 1,0-18 0,-18-17-1,18-17 1,0-19 0,-35-34 15,35-19-16,35-52 1</inkml:trace>
  <inkml:trace contextRef="#ctx0" brushRef="#br0" timeOffset="163935.444">12083 13212 0,'0'0'0,"-71"35"31,53-35-15,-17 0-1,53 0 32,17-18-31,0 18-16,106-35 16,18 0-1,141-18 1,-53 17-1,-176 19-15,34-1 16,-69 0 0,-36 1 77,0-1-93</inkml:trace>
  <inkml:trace contextRef="#ctx0" brushRef="#br0" timeOffset="164696.258">13899 12841 0,'0'0'0,"-35"-18"16,35 36 31,0 0-32,0-1-15,-17 1 16,17 17-16,-18 53 15,18 36 1,0-1 0,0-17-1,0-53 1,18-18 0,-1-35 15,18-35-16,36-53 1,-18 0-16</inkml:trace>
  <inkml:trace contextRef="#ctx0" brushRef="#br0" timeOffset="164979.505">14393 12806 0,'0'0'15,"0"-18"-15,0-17 16,18 53 15,-18 34-15,0 19-1,0-36-15,0 18 16,-18 71 0,18-18-1,0-18 1,0-35 15,0-89 0,-35-69-15</inkml:trace>
  <inkml:trace contextRef="#ctx0" brushRef="#br0" timeOffset="165278.803">13723 12771 0,'0'0'0,"-18"0"15,1-18-15,-1 0 16,36-17 0,35-18-1,-18 35 1,53-17-16,212 0 31,-124 17-15,-70 18-1,-53 0 1,-35 18 0,-53 35-1,-36-18-15</inkml:trace>
  <inkml:trace contextRef="#ctx0" brushRef="#br0" timeOffset="165587.643">13688 13494 0,'0'0'0,"-18"70"16,0-17-1,18-18 1,71-35-1,70-17 17,124-18-17,35-36 1,-212 53-16,88-35 16,-88 18-1,-52 18 1,-36-1 46</inkml:trace>
  <inkml:trace contextRef="#ctx0" brushRef="#br0" timeOffset="170705.344">7585 14870 0,'0'0'0,"0"-18"31,0 36 32,0 17-48,17-18-15,-17 19 0,0 70 32,0-1-17,0-16 1,0-1 0,-17-35-1,17-18 1,0-53-1,-36-35 1,19-17 0</inkml:trace>
  <inkml:trace contextRef="#ctx0" brushRef="#br0" timeOffset="170951.751">7514 14940 0,'0'0'0,"0"-18"16,0-17-1,53 0 1,35 0 0,36 17-1,-1 0 1,-17 18-1,-53 0 1</inkml:trace>
  <inkml:trace contextRef="#ctx0" brushRef="#br0" timeOffset="171136.696">7691 15134 0,'0'0'16,"-18"35"-16,0-17 0,18 0 15,0-1 17,36-17-17,-19 0-15,89 0 16,-18-17 0,-17-1-1</inkml:trace>
  <inkml:trace contextRef="#ctx0" brushRef="#br0" timeOffset="171518.843">8237 15169 0,'0'0'0,"18"0"31,17 18 1,-17 17-17,17 18 1,-35 0 0,0-18-1,0-17-15,0-36 31,0-34-15,18 16 0,17-52-1,0 18 1,-17 52-16,17-17 16,-17 17-1</inkml:trace>
  <inkml:trace contextRef="#ctx0" brushRef="#br0" timeOffset="171968.491">8819 15046 0,'0'0'0,"0"-18"16,0 1-1,-17 17 1,-36 0 0,-18 53-1,36-18 1,0 18 0,52 0-1,54 0 1,-18-53-1,17-18 17,-52-53-17,-18 36 1,0-18 0,0 71 15,0 0-31,53 34 15,0 19 1,17-36 0,-52-17-16</inkml:trace>
  <inkml:trace contextRef="#ctx0" brushRef="#br0" timeOffset="172433.347">9119 15293 0,'0'-18'15,"0"36"-15,0-53 0,-17-1 16,-1-34 15,18 35-15,18-36 0,52 71-1,18 18 1,1 35-1,-54-18 1,-17 18 0,-18-36-1,0-34 17,0-36-17,0-35 1,52 35-1,37 35 1,-1 36 0,-35 35 15,-53-36-31,35 54 16,-35-1-1,-35 1 1,-18-36-1,35-35-15</inkml:trace>
  <inkml:trace contextRef="#ctx0" brushRef="#br0" timeOffset="173348.709">4127 15064 0,'0'-18'0,"0"36"0,0-54 15,0 19 1,-17 17-1,17 17-15,0 19 16,0 34 0,0 36-1,0 17 1,0 19 0,0-37-1,0-16 1,0-54-1,35-106 17,18-52-17</inkml:trace>
  <inkml:trace contextRef="#ctx0" brushRef="#br0" timeOffset="173599.083">4392 15028 0,'0'-35'16,"0"70"0,0 71 31,0-71-47,0 71 15,0 18 1,0-1-1,0-70 1,0-18-16,0-17 16,-35-18-1</inkml:trace>
  <inkml:trace contextRef="#ctx0" brushRef="#br0" timeOffset="173765.245">4198 15399 0,'0'0'0,"-18"0"0,18-18 16,18 18-1,53-18 1,17 1 0,18-18-1</inkml:trace>
  <inkml:trace contextRef="#ctx0" brushRef="#br0" timeOffset="174297.821">4692 15275 0,'-18'0'16,"18"18"0,0 0-16,0 17 31,18-18-31,35 19 15,35-1 1,0-35 0,-17-18-1,-36-35 1,-35-52 0,0 69-1,0 1 1,-18 88 15,1 35-15,52 36-1,-17-71-15,35 70 32,0 71-17,-18-35 1,-53-53-1,-35-53 1,-70-53 0,17-53-1,71 17 1,-1-69 0,54-19-1,53-35 1,-18 71-16</inkml:trace>
  <inkml:trace contextRef="#ctx0" brushRef="#br0" timeOffset="174879.624">5362 14905 0,'-17'-18'16,"34"36"-16,-52-36 16,35 1-1,0 34 1,0 18 0,18 18-1,-18-17-15,35 52 16,0 35-1,-17-52 1,17 35 0,-17 0-1,-18-54 1,0-34 0,0-36 15,0-52-16,0 17 1,17-35 0,19 35-1,52 53 1,-35 35 0,0 0-1,-18 18 1,-35 0-1,-35 18 1,-36-18 0,1-18-1,52-53 1,18 1 0</inkml:trace>
  <inkml:trace contextRef="#ctx0" brushRef="#br0" timeOffset="175228.764">5838 15293 0,'0'0'0,"18"18"16,0-1-1,-1 36 1,1 0-1,-18-18-15,0 36 16,0-1 0,18-52-1,-18-36 1,0-35 0,0-17-1,0-36 16,0 36-15,0 34 0,35 19-1,-17 17-15</inkml:trace>
  <inkml:trace contextRef="#ctx0" brushRef="#br0" timeOffset="175379.258">6103 15275 0,'18'18'0,"-36"-36"0,53 54 15,-17 16 1,-18 1 0,0-17-1,0-19 1,-18-17 0</inkml:trace>
  <inkml:trace contextRef="#ctx0" brushRef="#br0" timeOffset="175511.196">6068 15046 0,'0'0'0,"0"-18"16</inkml:trace>
  <inkml:trace contextRef="#ctx0" brushRef="#br0" timeOffset="176127.949">6685 15169 0,'0'0'0,"0"-17"16,-18 17 15,-34 0-15,-19 17 0,-17 19-1,17 34 1,71 18-1,36-17 1,52-18 0,0-53-1,-53-18-15,0 1 16,18-72 0,-17-16-1,-36-54 1,0 18 15,-36 35-15,1 53-1,0 71 1,35 52 0,53 36-1,0 18 1,-36-54-1,36 54 1,-35-19 0,-18-34-1,0-53 1,0-36 0</inkml:trace>
  <inkml:trace contextRef="#ctx0" brushRef="#br0" timeOffset="177126.172">10107 15152 0,'0'0'0,"0"17"0,18-17 47,-1-17-32,-17-1 1,0 1-1,0-19-15,-17-17 16,-19 18 15,-16 35-15,-1 53 0,35 18-1,18-1 1,35 1-1,18-18 1,-18-36 0,-17-17-16,0 0 15,35-17 1,-18-19 0</inkml:trace>
  <inkml:trace contextRef="#ctx0" brushRef="#br0" timeOffset="177644.044">10425 15064 0,'0'35'32,"-18"18"-17,18 0 1,0-18-1,0-17 1,18-1 0,17-34-1,18-36 1,-36 0 0,1 0-1,-18 71 16,0-1-15,0 1-16,0 35 16,18-18 15,-1-35-31,1 0 16,35 0-1,-18-35 1,-17-36-1,-1-17 1,-34 17 0,-1 36-1,-17 17 1,17 18 0,18 18-1</inkml:trace>
  <inkml:trace contextRef="#ctx0" brushRef="#br0" timeOffset="177991.946">11095 14905 0,'-35'-18'16,"17"18"-1,-35 35 1,0 36-1,53 0 1,35-1 0,54-17-1,-54-53-15,53 0 16,-35-18 0,0-34-1,-53-19 1,-35-17-1,-36 17 1,-35 54 0,53 34 15,36 1-15</inkml:trace>
  <inkml:trace contextRef="#ctx0" brushRef="#br0" timeOffset="178324.162">11483 14940 0,'53'35'31,"0"1"-15,0 17-1,-53 0 1,0-36-16,0 18 15,0-17 1,-18-53 15,0-18 1,18-35-17,0 52-15,0-34 16,36-1-1,-19 36 1,1 17-16</inkml:trace>
  <inkml:trace contextRef="#ctx0" brushRef="#br0" timeOffset="178623.711">12047 14570 0,'0'0'0,"0"-18"0,0 0 16,0 1-16,0-1 0,0 1 15,-17 17 17,17 70-17,0 54 1,0-1-1,0 18 1,0-35 0,0-35-1,-18-36 1,0-35-16</inkml:trace>
  <inkml:trace contextRef="#ctx0" brushRef="#br0" timeOffset="178959.175">12224 14817 0,'0'0'0,"0"-18"0,0 0 32,-18 36-1,0 17-16,-17 18 1,0 0 0,17 0-1,18-18 1,0 1 0,36-1-1,-1-35 1,0 18-1,18-18 1,-18-18 0</inkml:trace>
  <inkml:trace contextRef="#ctx0" brushRef="#br0" timeOffset="180138.669">13194 14781 0,'0'18'31,"-18"-18"0,36 0 32,0 0-63,34 0 15,54-18 1,18 1 0,17 17-1,-53-18 1,18 0 0,-88 18-1,17 0 1,-35-17 62,0-1-78,0 1 16,0-1-16</inkml:trace>
  <inkml:trace contextRef="#ctx0" brushRef="#br0" timeOffset="187210.282">14305 14534 0,'0'-17'0,"0"-1"16,0 1 0,-18 17-1,18 17 1,0 1-1,0 52 1,18 36 0,0 53-1,-18-89 1,0 19 0,-18-19-1,18-34 1,-18-36-1,18-18 1,36-17 0</inkml:trace>
  <inkml:trace contextRef="#ctx0" brushRef="#br0" timeOffset="187493.362">14746 14570 0,'0'0'15,"0"-88"1,0 105 15,0 54-15,0 35 0,0 17-1,0-17 1,0-53-1,0-36-15,-18 36 32,18-17-17,18-72 1</inkml:trace>
  <inkml:trace contextRef="#ctx0" brushRef="#br0" timeOffset="187742.669">15046 14623 0,'0'0'0,"0"-36"0,0-17 16,0 36-1,0 34 1,0 1-16,0 70 16,18 18-1,-18 0 1,0 0-1,-18-53 1,-17-18 15,-36-35-15,53 0-16</inkml:trace>
  <inkml:trace contextRef="#ctx0" brushRef="#br0" timeOffset="187959.318">14093 14570 0,'0'0'0,"-70"-53"15,-1-53 1,89-18 0,105 54-1,36 35 1,106 35-1,-1 0 17,-211 17-32</inkml:trace>
  <inkml:trace contextRef="#ctx0" brushRef="#br0" timeOffset="188224.645">14182 15099 0,'17'-35'0,"-34"70"0,17 0 0,17 36 16,54-18 0,70 0-1,71-53 1,17 0 0,-88-36-1,-88 36-15,106-53 16,-89 0-1,-17 18 1,-53 0 15</inkml:trace>
  <inkml:trace contextRef="#ctx0" brushRef="#br0" timeOffset="194149.395">8255 16298 0,'0'-35'31,"-18"0"-31,1 17 16,-1 18 46,18 18-62,-18-18 16,1 70-1,-1 1 1,18 17 0,53 0-1,-35-35 1,-1-18-16,19 54 16,-36-36-1,-53-18 1,-106 0-1,-35-17 1,35 17 0,53-35 15,71-18-15,35-52-1,0 35-15</inkml:trace>
  <inkml:trace contextRef="#ctx0" brushRef="#br0" timeOffset="194365.422">7655 16369 0,'0'0'0,"0"-35"16,0-1-1,71-34 1,52 34-1,18 19 1,-52 17 0,34 0-1,-70 0 1</inkml:trace>
  <inkml:trace contextRef="#ctx0" brushRef="#br0" timeOffset="194765.236">8731 16492 0,'0'0'16,"0"18"0,18-18 30,0 0-30,-1 0-16,18-35 16,-35 17-16,18-17 15,-53-18 17,0 53-17,-18 0 1,-18 35-1,36 18 1,35 18 0,17 17-1,36-18 1,0-34 0,0-36-1</inkml:trace>
  <inkml:trace contextRef="#ctx0" brushRef="#br0" timeOffset="195097.762">8996 16704 0,'0'0'15,"0"-18"1,0 1-16,-18-1 16,1 0-1,-1-34 1,0-19-1,36 18 1,35 35 0,0 18-1,53 36 1,-1 34 0,-87-34-1,0 16 1,-54 1-1,19 0 1,-19-35 0,19-18-1</inkml:trace>
  <inkml:trace contextRef="#ctx0" brushRef="#br0" timeOffset="195397.657">9525 16245 0,'0'-35'31,"-18"35"-31,18 18 31,-17 35-15,17 0-1,0-18-15,0 18 16,0-18-16,0 89 16,0-19-1,0-34 1,0-36 15</inkml:trace>
  <inkml:trace contextRef="#ctx0" brushRef="#br0" timeOffset="195779.544">9719 16439 0,'0'0'0,"-18"-17"16,1-1-1,-1 18 16,0 18-15,-17 17 0,-35 18-1,34-35 1,19-1-16,-1 19 16,-17-1 15,70 18-16,0-18 1,18 18 0,0-18-1,-18-17 1,1-18 0,-1-35-1,-17 17-15</inkml:trace>
  <inkml:trace contextRef="#ctx0" brushRef="#br0" timeOffset="195946.02">9931 16545 0,'0'18'15,"0"-36"-15,-18 54 16,18 16 0,0 1 15,-18-17-16,18-19 1</inkml:trace>
  <inkml:trace contextRef="#ctx0" brushRef="#br0" timeOffset="196079.017">9895 16351 0,'-17'-35'16,"34"70"-16,-34-88 15,17 36 1</inkml:trace>
  <inkml:trace contextRef="#ctx0" brushRef="#br0" timeOffset="196412.647">10160 16598 0,'0'0'0,"0"18"16,0-36 15,0 1-15,-18-36 0,18 0-1,0 35-15,36-35 16,34 36-1,18 34 1,-35 36 0,-17-18-1,-19 36 1,-17-18 0,0-36 15</inkml:trace>
  <inkml:trace contextRef="#ctx0" brushRef="#br0" timeOffset="196778.466">10636 16369 0,'0'0'15,"0"-18"-15,0-17 16,0 53 46,0-1-62,0 1 0,0 17 16,18 18 0,0 18-1,-1-54 1,-17 19-16,0 16 31,0-16-15,-35-1-1,-36-17 1,1-18 0,17-18-1,35-17-15</inkml:trace>
  <inkml:trace contextRef="#ctx0" brushRef="#br0" timeOffset="197377.174">11818 16475 0,'-18'0'32,"1"0"-32,-19 0 15,-16 0 1,-1 17-1,35-17 1,53 0 62,-17 0-78,70 0 16,-35 0-1,53 0 1,70 0 0,54-17-1,17-1 1,-53 18 0,-106-18-1,-35 18 1,-71 0 31,0 0-47,-35 0 15,1-17 1</inkml:trace>
  <inkml:trace contextRef="#ctx0" brushRef="#br0" timeOffset="197677.49">12771 16334 0,'-18'0'15,"0"-36"-15,54 72 16,-125-89 0,54 53-1,17-18 1,18 36 0,0-1-1,53 19 1,36-1-1,-19 18 1,-17-36 0,-35 36-1,-71 18 1,-53-36 0,53 0-1,-18-17 1,19-18-1</inkml:trace>
  <inkml:trace contextRef="#ctx0" brushRef="#br0" timeOffset="199773.509">4092 15381 0,'-17'0'0,"-1"0"32,0 0-1,1 0 16,34 0 0,1 0-32,0 0-15,52 0 16,18-18 0,-17 1-1,52-1 1,-87 18-16,105-35 15,17 17 1,-34 1 0,-36 17-1,71-18 17,-18 18-17,35-18 1,-70 18-1,-18-17 1,1-1 0,-1 0-1,-53 18 1,53 0 0,-52-17-1,-19 17 1,1 0-1,17 0 1,-17 0 0,70 0 15,-35 0-15,0-18-1,-36 18 1,19 0-1,-19 0 1,19 0 0,-1 0-1,0 0 1,-17 0 0,35 0-1,0 0 1,-18 0-1,18 0 1,-53-17 31,0-1-31,-18 0-1,1 1-15</inkml:trace>
  <inkml:trace contextRef="#ctx0" brushRef="#br0" timeOffset="200388.993">4480 14429 0,'-17'-18'0,"34"36"0,-34-54 0,-19-17 16,1 36-1,35 52 32,35 53-31,18 36-1,-35-89-15,17 53 16,-35-35-16,0 53 16,0-53-1,0-18 1,-17-35 0,17-18-16</inkml:trace>
  <inkml:trace contextRef="#ctx0" brushRef="#br0" timeOffset="200905.211">4463 14358 0,'0'0'0,"0"-18"0,0-52 16,35 17 15,35 18-16,1 35 1,0 35 0,-36 18-1,-35 0 1,-18 17 0,-52 1-1,34-18 1,36-36-1,36-17 1,52 0 0,18 36-1,-18 17 1,-18 17 15,-52 1-15,-36-1-1,-70-34 1,-18-1 0,-17-18-1,70-34 1,18-18 0,35-18-1,35 17-15</inkml:trace>
  <inkml:trace contextRef="#ctx0" brushRef="#br0" timeOffset="201203.426">5186 14340 0,'0'0'0,"17"-17"15,-17 70 17,18-18-17,17 53 1,18 18 0,0 0-1,-35 0 1,-18-53-1,0-36 1</inkml:trace>
  <inkml:trace contextRef="#ctx0" brushRef="#br0" timeOffset="201520.953">5345 14305 0,'0'0'16,"0"-53"0,52 36-1,1 34 1,36 18 0,-19 54-1,-17 17 1,-35-1-1,-36-16 1,-52-19 0,34-35-1,-17-17 1,18-18 0,35-18-1</inkml:trace>
  <inkml:trace contextRef="#ctx0" brushRef="#br0" timeOffset="201804.529">5803 14393 0,'0'0'0,"0"-17"16,18 17-1,-18 35 1,17 36 0,1 17-1,0 0 1,-1-35 0,-17-18-1,18 36-15,-18-36 31</inkml:trace>
  <inkml:trace contextRef="#ctx0" brushRef="#br0" timeOffset="202120.429">5856 14305 0,'0'0'0,"0"-35"0,-18-18 15,18 35 1,53 18 0,36 18-1,-37 52 1,-16 36 0,-19 0-1,-17 0 16,0-53-15,0 17 0,-53 1-1,18-53 1,-18-18 0</inkml:trace>
  <inkml:trace contextRef="#ctx0" brushRef="#br0" timeOffset="206146.839">13741 16228 0,'-18'0'31,"0"-18"-15,18 0-1,-17 18 1,17 18 15,0 0-15,0-1-1,17 36 1,-17-35-16,18 35 16,0 35-1,-1 0 1,1-17-1,-18-18 1,0-36 0,0-34 15,0-54-15,0 36-1</inkml:trace>
  <inkml:trace contextRef="#ctx0" brushRef="#br0" timeOffset="206613.216">14111 16228 0,'0'0'15,"0"-18"-15,-18 0 16,18 1-1,18 34 17,0 1-17,35 35 1,0 18 0,17-18 15,-52-36-31,35 18 15,-18 1 1,0-19 0,-35-34 15,36-19-15,-19-34-1,1-18 1,-18 35-16,17-53 15,1 53 1,-18 18 0,-35 35 15</inkml:trace>
  <inkml:trace contextRef="#ctx0" brushRef="#br0" timeOffset="206944.689">13529 16175 0,'-18'-53'31,"36"106"-31,-18-159 16,53 53-1,0 0 1,-18 36-16,71-19 16,35 36-1,-17 0 1,-19 36 15,-69-1-31</inkml:trace>
  <inkml:trace contextRef="#ctx0" brushRef="#br0" timeOffset="207296.709">13741 16775 0,'0'0'16,"-18"17"-16,0 71 16,18-52-1,71-36 1,17-18 0,141-35-1,142-53 16,-142 18-15,-88 35 0,-88 18-1,-18 17 1,-17 18 0,-36-17 15,-17 17-16</inkml:trace>
  <inkml:trace contextRef="#ctx0" brushRef="#br0" timeOffset="-213449.107">8043 17657 0,'0'0'0,"-17"0"15,17-18 1,-18 18-1,18 18 1,0-1-16,0 36 16,-18 53-1,18 17 1,-17-34 0,-1-37-1,18-34 1,0-36-1,0-105 1,18-36 0,-1 53-1,36-17 1,-17 70 15,-1 35-15,18 54-1,17 34 1,1 54 0,-36-1-1,-17-17 1,-18 0 0,17 0-1,-17-124 16</inkml:trace>
  <inkml:trace contextRef="#ctx0" brushRef="#br0" timeOffset="-213249.683">8114 17921 0,'0'0'0,"-35"0"0,-18 0 16,-18-18-1,106 1 17,18 17-32,36-18 15,122-17 1,-105 17 0</inkml:trace>
  <inkml:trace contextRef="#ctx0" brushRef="#br0" timeOffset="-213015.221">8802 17674 0,'0'0'16,"0"-17"-16,0 52 47,17 0-47,1 36 31,0-36-31,-18 53 15,0 18 1,0-18 0,-18-88-1</inkml:trace>
  <inkml:trace contextRef="#ctx0" brushRef="#br0" timeOffset="-212734.115">8802 17674 0,'0'0'0,"17"-70"16,1 17 0,35 35-1,70 18 1,-34 35 0,-1 54 15,-106-19-16,-17-35 1,-53 36 0,35-36-1,35-35 1</inkml:trace>
  <inkml:trace contextRef="#ctx0" brushRef="#br0" timeOffset="-212434.132">9543 17657 0,'0'0'0,"0"-18"0,0 0 15,0 36 16,0 0-15,17 34 0,1 1-1,-18-17-15,0 87 16,-18 1 0,-17-54-1,0-17 1,17-35-1</inkml:trace>
  <inkml:trace contextRef="#ctx0" brushRef="#br0" timeOffset="-212267.662">9349 17639 0,'-18'-35'0,"36"70"0,-36-88 0,0 18 16,18-1-1,36-17 1,69 36 0,1 34-1,-35 36 1</inkml:trace>
  <inkml:trace contextRef="#ctx0" brushRef="#br0" timeOffset="-212068.165">9402 18097 0,'0'0'0,"-36"71"16,36-18 0,18-35-1,105-18 1,1-18 0,-18-17 15,-53-18-16,-36 35-15</inkml:trace>
  <inkml:trace contextRef="#ctx0" brushRef="#br0" timeOffset="-211518.892">10918 17762 0,'0'0'0,"-17"0"0,-89 0 31,35 0-15,19 0 0,16 0-1,54 0 16,0 0-31,70-17 16,194-1 0,35 0-1,-34 18 1,-178 0 0,-52-17-16,18 17 15,-36 0 1,-35-18 15,-17 18 0,-19-35-31</inkml:trace>
  <inkml:trace contextRef="#ctx0" brushRef="#br0" timeOffset="-211219.812">11800 17533 0,'18'18'0,"-36"-36"0,-17-17 15,0 17 1,35 36 31,17-18-47,19 35 16,34 0-1,1 1 1,-36 17-1,-17-18 17,-53 35-17,-54 1 1,1-1 0,53-52-1</inkml:trace>
  <inkml:trace contextRef="#ctx0" brushRef="#br0" timeOffset="-210869.125">12506 17462 0,'0'0'0,"0"-17"0,-18-1 32,18 71-1,-17-18-31,17-17 16,0 53-1,-36 87 1,19-34-1,-1-36 1,18 0 0,0-53-1,0-52 1,0-18 0</inkml:trace>
  <inkml:trace contextRef="#ctx0" brushRef="#br0" timeOffset="-210652.356">12382 17551 0,'0'0'0,"0"-36"15,0-34 1,71-1 0,35 36-1,17 35 1,-52 0-1,-1 18 1,-70 52 0,-35-35-1</inkml:trace>
  <inkml:trace contextRef="#ctx0" brushRef="#br0" timeOffset="-210486.259">12524 17709 0,'-36'36'16,"36"17"-16,0-36 15,71-158-15,-89 282 16,1-247-16,70 212 0,35-106 31,-18-17-15,36-19 0,-71 1-16</inkml:trace>
  <inkml:trace contextRef="#ctx0" brushRef="#br0" timeOffset="-210253.041">13106 17709 0,'0'18'32,"0"0"-17,0 17-15,0 0 16,0 36-1,0-18 1,-36-18 0,1-35 15,17-18-31</inkml:trace>
  <inkml:trace contextRef="#ctx0" brushRef="#br0" timeOffset="-210120.72">13053 17515 0,'0'-17'16,"0"34"-16,17-87 16,-17 52-16,0 1 15,18 34 1,0-17 0</inkml:trace>
  <inkml:trace contextRef="#ctx0" brushRef="#br0" timeOffset="-209755.114">13353 17868 0,'0'18'16,"0"-1"0,0-34 15,-18-18-16,0-18 1,18-36 0,0 19-1,36 17 1,17 53 0,35 53-1,-53-35-15,18 34 16,-18 19-1,-17-18 17,-18 0-32,-18-36 31</inkml:trace>
  <inkml:trace contextRef="#ctx0" brushRef="#br0" timeOffset="-209287.914">13970 17639 0,'0'0'0,"0"-18"16,-18 1 0,-35-1-1,1 36 1,-19 35-1,36 17 1,35-17 0,17-18 15,54-35-15,-36-17-1,36-36 1,-18-35-1,-36 35 1,-17 70 15,-17 54-15,17-18 0,17-18-1,19 0 1,-19-17-16,18-18 15,18-18 1,0-35 0</inkml:trace>
  <inkml:trace contextRef="#ctx0" brushRef="#br0" timeOffset="-208988.963">14376 17515 0,'35'-70'15,"-35"35"1,0-71-1,-35 353-15,35-283 0,35-228 16,-53 264 0,1 0-1,-1 17 1,0 36 0,1 36-1,17 16 1,0 1-1,-18-18 1,18-35 0,-18-17-1,18-19 17</inkml:trace>
  <inkml:trace contextRef="#ctx0" brushRef="#br0" timeOffset="-208089.343">15081 17427 0,'0'0'0,"-17"0"16,-1 0-1,-17 18 1,17 52 0,0 1-1,1-18 1,17 17 0,0-34-1,0-54 16,0 0-31,0-52 16,0-36 0,35 0-1,-35 71 1,35 35 15,-17 0-31,35 53 16,-18-18-1,18 18 1,0-18 0,18-17-1,-1-36 1,1-52 0,-36-18-1,-17-1 1,-18 19-1,0 52 1,-18 18 0,18 18-16,0 17 15,0 18 1,35 18 0,-17-1 15,-18 18-16,0-17 1,17-1 0,1-17-1,-18-17 1,18-36 0,17-36 15</inkml:trace>
  <inkml:trace contextRef="#ctx0" brushRef="#br0" timeOffset="-207723.99">16087 17427 0,'0'0'0,"0"-17"0,-18-1 31,-17 18-16,-18 35 1,-18 18 0,18 18-1,53-1 1,18-34 0,70-1-1,0-53 1,-35-35-1,-17 0 1,-54-35 0,-53 0-1,1 88 1,52 0 15</inkml:trace>
  <inkml:trace contextRef="#ctx0" brushRef="#br0" timeOffset="-207158.599">16545 17445 0,'0'0'0,"0"-18"16,0 1-1,0-1 1,-17 18-1,-19 18 1,1-1 0,-18 54-1,36-18 1,17-18-16,0 0 16,52 18-1,19-35 16,0-18-15,-36-18 0,0-17-16</inkml:trace>
  <inkml:trace contextRef="#ctx0" brushRef="#br0" timeOffset="-206908.659">16827 17110 0,'0'-53'0,"0"106"0,-17-141 16,-1 105 0,1 18-1,17 1-15,-18 34 16,18 54 0,0-1-1,0-17 16,-18-71-15,18 36 0,18-71-1</inkml:trace>
  <inkml:trace contextRef="#ctx0" brushRef="#br0" timeOffset="-206526.499">16986 17374 0,'0'-35'16,"0"70"-16,-17-70 31,-1 35 1,0 0-17,1 18-15,-1 17 16,-17 0 15,17 0-15,18 1-1,0-1 1,0-17-16,35-1 16,36 19-1,0-1 1,-19-35-1,-16 0 1,-36-18 0,0 1-16</inkml:trace>
  <inkml:trace contextRef="#ctx0" brushRef="#br0" timeOffset="-157720.003">23689 1993 0,'0'0'0,"0"-17"0,-18 17 16,1-18-1,17 0 1,-18 36 31,18 0-47,-18 52 31,18-52-31,0 52 16,-17 36-1,-1-18 1</inkml:trace>
  <inkml:trace contextRef="#ctx0" brushRef="#br0" timeOffset="-157371.905">23548 1940 0,'0'0'0,"-35"0"15,35-17 1,0-1-1,88-17 1,18 35 0,-1-18-1,-16 0 1,-54 18-16</inkml:trace>
  <inkml:trace contextRef="#ctx0" brushRef="#br0" timeOffset="-156756.085">23671 2046 0,'0'0'0,"0"-18"15,0 1-15,0 34 78,0 1-78,-17 0 16,-1 70 0,-17 0-1,17 0 1,18 18 0,0-18-1,0-17 1,0-36-1,-17-17 1,-19-18 0,19-53-1,-1-18 1</inkml:trace>
  <inkml:trace contextRef="#ctx0" brushRef="#br0" timeOffset="-156505.699">23424 2328 0,'0'0'16,"-17"0"-16,-1 0 16,36 0 15,35 0-31,70-17 15,-17-19 1,-18 19 0,-17-1-1,-54 0 1</inkml:trace>
  <inkml:trace contextRef="#ctx0" brushRef="#br0" timeOffset="-156222.803">23989 2293 0,'0'18'47,"0"-1"-31,0 54-1,0-53-15,0-1 0,-18 54 32,-17-18-17,0-53-15</inkml:trace>
  <inkml:trace contextRef="#ctx0" brushRef="#br0" timeOffset="-156069.84">24007 2152 0,'0'0'16,"0"-53"-16,0 18 16,0 17-1,17 36 16</inkml:trace>
  <inkml:trace contextRef="#ctx0" brushRef="#br0" timeOffset="-155707.536">24218 2258 0,'18'0'16,"-1"0"0,1 35-1,17 18 1,-17-18 0,-18 1-16,0 16 15,0 1 1,0-35-1,0-89 17,0 54-32,0-54 15,35-52 1,1 52 0,-1 36 15,-18 17-31</inkml:trace>
  <inkml:trace contextRef="#ctx0" brushRef="#br0" timeOffset="-155375.41">24659 2134 0,'0'-17'16,"-35"34"-16,70-17 0,-52-17 47,-1 17-32,0 17-15,1 19 16,-1 16 0,18 1-1,53 0 1,17 0 0,-34 0 15,-36-35-31,0 17 15,-53 18 1,-18-18 0,1-35-1,17 0 1,35-35-16</inkml:trace>
  <inkml:trace contextRef="#ctx0" brushRef="#br0" timeOffset="-155058.734">25047 1905 0,'0'0'0,"0"-35"0,0 17 16,71 71 31,-71-35-32,0 70 1,0 18 0,0-1-1,0-87-15,0 106 16,0-19 0,0-16-1,35-54 1,-17-17-1,17-89 1</inkml:trace>
  <inkml:trace contextRef="#ctx0" brushRef="#br0" timeOffset="-154892.578">25241 2152 0,'0'0'0,"-17"0"0,-36 0 31,176-35 1,-88 35-32,18-18 15,36 0-15</inkml:trace>
  <inkml:trace contextRef="#ctx0" brushRef="#br0" timeOffset="-154292.966">26158 2117 0,'0'0'0,"0"-18"16,18 18-1,-18-18 1,-35 18 0,-36 0-1,-35 36 1,18 34 0,53 18-1,53 1 1,52-19-1,18-52 1,-17-53 0,-36-54-1,-17 54-15,35-106 16,-36-18 0,-17 53-1,0 36 1,0 52 15,0 71 0,0 35-15,-17 18 0,17 0-1,0-71-15,0 18 16,0 35-1,35-52 1</inkml:trace>
  <inkml:trace contextRef="#ctx0" brushRef="#br0" timeOffset="-153860.742">26688 2081 0,'0'0'0,"-53"-53"31,35 53-31,0-17 16,-52 34-1,-18 19 1,35 17 0,53-18-16,0 18 15,70 0 1,19-18-1,-19-35 1,-17-53 0,-35-17-1,-18-19 1,0 36 0,0 89 15,0 17 0,17 17-15,19 1-1,-19-54-15,18 36 16,18-17 0,-17-54-1</inkml:trace>
  <inkml:trace contextRef="#ctx0" brushRef="#br0" timeOffset="-153277.086">27058 2099 0,'0'-35'15,"-18"35"-15,36 141 0,-53-282 16,70 176-16,-70-53 16,35 54-1,53 17 1,0-18-1,-18-18 17,18-17-17,0-35 1,0-35 0,-18-1-1,-17 1 1,-18 52-1,-18 53 1,-17 18 0,17 35-1,18 53 1,0 71 0,0 17-1,18 1 1,-18-54 15,-18-70-15,-35-36-1,-17-70 1,34 0-16,-70-70 16,36-18-1,35-36 1,52-17-1,54 0 1,52-18 0,1 71-16</inkml:trace>
  <inkml:trace contextRef="#ctx0" brushRef="#br0" timeOffset="-152894.889">27764 2222 0,'0'0'0,"-18"0"16,0 18 0,1-18-1,-1 0 1,36 0-1,17 0 1,141 0 0,-17-18-1,-35 18 1,-36-17 0,-53 17-1,-17 0 1,-18-18 15,-18 1 0,0-1-31</inkml:trace>
  <inkml:trace contextRef="#ctx0" brushRef="#br0" timeOffset="-152595.784">28293 2099 0,'-36'-18'31,"-34"1"-16,35 17 1,176 35-16,-300-53 16,159 54-1,53-1 1,-35-35-16,70 53 16,-18-18-1,-34 0 1,-36 1-1,-18 17 17,-17-18-17,-106 35 1,35-34 0,35-19-1</inkml:trace>
  <inkml:trace contextRef="#ctx0" brushRef="#br0" timeOffset="-151381.466">29316 2170 0,'-18'-18'15,"1"0"16,-1 18-15,0 0 0,1 0-16,-36 0 15,-18 53 1,1 0 0,34 0-1,36 18 1,36-18-1,34-18 1,54-53 0,34-35-1,-122 18 1,17 17-16</inkml:trace>
  <inkml:trace contextRef="#ctx0" brushRef="#br0" timeOffset="-151081.94">29669 2170 0,'-18'0'31,"0"0"-31,-17 17 16,106-34-16,-160 34 0,54 36 15,35 18 1,18-1 0,35-17-1,17-35 1,-17-36-1,-18-52 1,-35-19 0,-52 19-1,-1 17 17,17 53-17,54 0 1</inkml:trace>
  <inkml:trace contextRef="#ctx0" brushRef="#br0" timeOffset="-150764.517">30092 2328 0,'0'0'0,"18"18"0,-36-36 31,0 1-16,-17-36 1,17 0 0,36-18-1,53 36 1,-36 35 0,53 0-1,18 53 1,-53 17-1,-36 1 1,-34-18 0,-1-18-1</inkml:trace>
  <inkml:trace contextRef="#ctx0" brushRef="#br0" timeOffset="-150382.9">30621 1852 0,'-18'-18'31,"18"36"0,0 0-15,0 17-1,18 36 1,-18 17 0,0 18-1,0-18 1,0 18-1,0-36 1,18-52 0,17-36-1,53-35 1</inkml:trace>
  <inkml:trace contextRef="#ctx0" brushRef="#br0" timeOffset="-150183.014">30692 2152 0,'0'0'0,"-53"0"16,35 0 0,18-18-1,53 1 1,18-1-1,-36 0-15</inkml:trace>
  <inkml:trace contextRef="#ctx0" brushRef="#br0" timeOffset="-149882.712">30992 2117 0,'17'0'32,"-17"-18"-32,18 18 15,-18-35 1,0-1 0,0 19-1,-18 17 1,1 17-16,-1 1 15,18 35 1,18 0 0,17 0-1,-18-18 1</inkml:trace>
  <inkml:trace contextRef="#ctx0" brushRef="#br0" timeOffset="-149517.314">31344 2205 0,'0'0'0,"-17"-18"16,-19-17 0,19-18-1,17 0 1,17 0-1,36 18 1,35 17 0,18 36-1,18 52 1,-89-34 0,-17 34 15,-18-17-16,-36 0 1,19-18 0</inkml:trace>
  <inkml:trace contextRef="#ctx0" brushRef="#br0" timeOffset="-149167.806">32032 1658 0,'-17'-18'0,"34"36"0,-34-18 47,17 18-32,0 17 1,0 36 0,0 34-1,0 19 1,0-36 0,0 0-1,0-17 1,17-36-1,1-17-15,17-18 16,-17-18 0</inkml:trace>
  <inkml:trace contextRef="#ctx0" brushRef="#br0" timeOffset="-148984.796">31997 2064 0,'0'0'0,"-18"0"16,18-18 0,53 0-1,0 1 1,35-18 0,-17-18-16</inkml:trace>
  <inkml:trace contextRef="#ctx0" brushRef="#br0" timeOffset="-148751.18">32385 1852 0,'18'-18'31,"-36"36"-15,18-36-1,0 36-15,-35 0 16,17 35 0,18 0-1,35-1 1,18 1 15,-17 18-15,-54-18-1,-70-36 1,-71-17 0</inkml:trace>
  <inkml:trace contextRef="#ctx0" brushRef="#br0" timeOffset="-143393.609">29386 3175 0,'0'0'0,"18"0"31,0-35-15,17 17 0,0-17-1,-17 0 16,-18 17-15,-35 0 0,-54 18-1,-16 36 1,69-36-16,-17 35 16,0 0-1,89 36 1,52-18-1,18 35 1,-36-18 0,-52-17-1,-18 18 1,-88 17 0,0-53-1,-1-35 1,36-17 15,36-36-15,17-18-1,88 18-15</inkml:trace>
  <inkml:trace contextRef="#ctx0" brushRef="#br0" timeOffset="-143027.653">29669 3369 0,'35'0'31,"-17"0"-31,-1 0 16,18-35-1,1-18 1,-19 0-1,-17 35 1,-53 18 15,-17 18-15,17 52 0,35 1-1,36 17 1,17 0-1,-17-70-15,17 35 16,0-53 0,18-18-1</inkml:trace>
  <inkml:trace contextRef="#ctx0" brushRef="#br0" timeOffset="-142727.289">30198 3034 0,'0'-35'16,"0"70"-16,-18-123 15,0 70 1,18 36 0,0-1-1,0 72 1,0-1-1,-17 35 1,17-17 0,-18 0-1,1-89-15,-1 54 16,18-36 0,0-52-1</inkml:trace>
  <inkml:trace contextRef="#ctx0" brushRef="#br0" timeOffset="-142378.772">30357 3351 0,'0'-17'62,"17"17"-62,1-18 16,-18 0-16,17-17 16,-17 0-1,0 0 1,-35 52 15,18-17-31,-1 36 16,-17 52 15,35-18-15,17 1-1,19-36 1,-19-35-16</inkml:trace>
  <inkml:trace contextRef="#ctx0" brushRef="#br0" timeOffset="-142027.642">30586 3510 0,'0'-18'16,"17"1"0,-17-36-1,18-18 1,0-17-1,-1 35 1,1 36 15,53 34-15,-54 1-16,36 70 16,0-17-1,-18-1 1,-35-17-1,0-35 1,0-36 15,18 18-31</inkml:trace>
  <inkml:trace contextRef="#ctx0" brushRef="#br0" timeOffset="-141828.164">31150 3298 0,'0'0'0,"18"0"0,-18 18 32,0 17-1,0 1-15,0 17-1,0-1 1,-18-52-16,-17 0 15</inkml:trace>
  <inkml:trace contextRef="#ctx0" brushRef="#br0" timeOffset="-141663.809">31133 3157 0,'17'-70'15,"-34"140"-15,34-193 16,-17 105-1,-17 18 1</inkml:trace>
  <inkml:trace contextRef="#ctx0" brushRef="#br0" timeOffset="-141214.296">31503 3193 0,'0'17'47,"0"1"-32,0 0-15,0 52 16,0 1-1,35-18 1,18-18 0,18-18 15,-18-52-15,-18-18-1,18-35 1,-35 0-1,-18 35 1,0 71 0,0 17-1,0 0 1,17 36 0,1-1-1,-18-52-15,17 17 16</inkml:trace>
  <inkml:trace contextRef="#ctx0" brushRef="#br0" timeOffset="-140681.814">32032 3422 0,'0'0'0,"0"-18"31,0 1-16,0-1 1,0-17 0,0-1-1,18-16 1,17-1 0,0 35-1,1 36 1,17 35-1,0-1 1,-36-16 0,-17-19-1,0-34 17,0-1-17,18-35 1,17-17-1,18-1 1,0 71 0,0 35-1,0 36 1,-53 17 0,-18 0-1,-52 0 1,52-70-16,-35 17 15,-18-17 1</inkml:trace>
  <inkml:trace contextRef="#ctx0" brushRef="#br0" timeOffset="-136037.902">23971 4163 0,'0'0'15,"-17"-18"1,-1 0 0,36 18 46,-18 18-62,35 17 16,0 36-1,-17-36-15,17 18 16,18 35 0,-18-52-1,1-36 1,-1-18 0,18-53-1,-18-34 1,-17-19-1,-1 36 1,-17 35 0,0 35 15,0 36-15,0 35-1,-35 106 1,0-36-1,-1 18 1,1 0 0,0 0-1,-18-17 1,0-36 0,0-35-1,53-35 1,0-54-1,0-16 1,35-19 0</inkml:trace>
  <inkml:trace contextRef="#ctx0" brushRef="#br0" timeOffset="-135572.807">24589 4445 0,'0'0'0,"-18"0"15,0 18 1,36-18 46,0-18-62,-1 0 16,1 18-16,0-17 0,-1-19 16,-17 1-1,0 18 17,-35 17-17,-18 35 1,0 18-1,35 35 1,18-18 0,36 1-1,-1-36 1,36-17 0,17-36-1,53-52 1,-18-36-1</inkml:trace>
  <inkml:trace contextRef="#ctx0" brushRef="#br0" timeOffset="-135305.952">25100 4392 0,'53'-88'47,"-106"176"-16,88-176-31,-52 88 16,-19 53-1,36 0 1,0 17 0,36 18-1,-36-35 1,0-17 0,-18-19-1,-70 1 1,-36-18-1,-17 0 1</inkml:trace>
  <inkml:trace contextRef="#ctx0" brushRef="#br0" timeOffset="-134890.745">25559 4092 0,'0'0'0,"17"-17"15,-17-1 1,36 71 31,-19-18-47,1 53 15,-18 1 1,-18-1 0,-17 18-1,0-18 1,17-18 0,18-17 15,0-35-31,18-1 15,17-17 1,36-35 0,-1-35-1,-52 52-15</inkml:trace>
  <inkml:trace contextRef="#ctx0" brushRef="#br0" timeOffset="-134723.143">25665 4445 0,'-53'0'16,"141"0"-16,-123 0 0,-36 0 16,71-18-1,18 18-15,52-17 16,18-19 15,-17 19-31</inkml:trace>
  <inkml:trace contextRef="#ctx0" brushRef="#br0" timeOffset="-134374.643">26000 4427 0,'0'18'16,"0"-36"-16,-18 54 15,36-36 16,17-18-15,-17 18-16,-1-53 16,-17 0-1,0 18 1,-17 35 0,-19 35 15,19 18-16,17 18 1,0-1 0,35 1-1,18-54 1,-18-17-16</inkml:trace>
  <inkml:trace contextRef="#ctx0" brushRef="#br0" timeOffset="-133958.131">26458 4410 0,'0'0'0,"-35"0"16,35-18-1,0 53 17,35 18-17,-17 35 1,-18-35 0,0 0-1,0-35 1,0-36-1,0 1 1,0-36 0,0 17-16,53-52 15,17 0 1,-17 35 0,18 36-1,-36 17 1</inkml:trace>
  <inkml:trace contextRef="#ctx0" brushRef="#br0" timeOffset="-133392.688">27146 4357 0,'0'0'0,"53"-35"47,-53 17-47,0 0 16,-35 1-1,-53 17 1,-18 17 0,18 36 15,52-35-31,19 70 15,17-17 1,70-36 0,18-18-1,1-34 1,-36-36 0,0-53-1,-18-35 1,-35 0-1,0 35 1,0 53 0,0 35-1,0 54 1,0 87 0,0 1-1,17-1 1,-17-17 15,0-35-15,0-19-1</inkml:trace>
  <inkml:trace contextRef="#ctx0" brushRef="#br0" timeOffset="-132927.072">27640 4269 0,'0'0'0,"0"-36"16,-18 1-1,-17 17 1,18 18 0,-36 18-1,0 53 1,35-1 15,18 1-15,35-36-1,18-17 1,0-18 0,-18-36-1,1-52 1,-19 0-1,-17 53 1,-17 70 15,-1 36-15,18-1 0,18-17-1,17-18 1,18-35-1,-35 0 1</inkml:trace>
  <inkml:trace contextRef="#ctx0" brushRef="#br0" timeOffset="-132344.443">27958 4269 0,'0'-18'16,"0"-17"-1,-18 35-15,36 53 0,-54-106 16,19 88-1,52 18 1,18 0 0,-18-36-16,0 1 15,54 0 1,-19-36 0,-17-17-1,0-53 1,-35-1 15,-1 19-15,-17 52-1,-17 18 1,-19 35 0,19 36-1,-1 70 1,18 18-1,0 123 1,0-35 0,0-53-1,-70-70 1,-19-54 0,-34-52-1,-18-54 1,70-52 15,71-35-15,53-54-1,35 19 1,36 17 0,17 52-1,-53 36-15</inkml:trace>
  <inkml:trace contextRef="#ctx0" brushRef="#br0" timeOffset="-131462.785">28787 4392 0,'0'0'0,"0"18"16,-36-1-1,1-17 1,17 0 0,18 18-1,18-18 32,17 0-47,54 0 16,69 0-1,1-18 1,17 18 15,-87-17-15,-36-1 0,-36 18-1,-17-18 1,-35 1-1,0-18 1,-1 17 0,19 0-1,-19-17 1,1 17 0,18 1-1,-1-1 1,18 36 31,18-1-32,34 19 1,-16-19 0,-19 1-16,36 17 15,0 0 1,-35 1-1,-18-19 1,-18 54 0,-88-18-1,1-18 1,34 0 0,18-17-1</inkml:trace>
  <inkml:trace contextRef="#ctx0" brushRef="#br0" timeOffset="-130132.046">29792 4039 0,'0'0'16,"18"-17"-16,-1-19 15,1-17 1,0 53 0,-1 18 15,1 53-16,0 17 1,-18 18 0,0 0-1,0-71 1,-36 35 0,1 1-1,0-1 1,17-34-1,18-1 1,-18-17 0,36-18-1,35 0 1,53-18 0,17-17-1,-35 35 1,-52-18-1,-19 0 1,-17 1 0,0-1-1,0 1 1</inkml:trace>
  <inkml:trace contextRef="#ctx0" brushRef="#br0" timeOffset="-129763.766">30462 4322 0,'0'-18'16,"0"36"-16,0-54 15,-35 36 17,17 0-17,1 18-15,-18 35 16,17 17-1,18 1 1,35-36 0,-17-17-1,35-18 1,17-18 15,-34-52-15,-36-1-1,-36 1 1,1 34 0,-18 36-1,18 0 1</inkml:trace>
  <inkml:trace contextRef="#ctx0" brushRef="#br0" timeOffset="-129415.49">30903 4251 0,'0'0'16,"18"-18"-16,-71 18 47,35 0-32,-35 0 1,36 18-16,-36 17 16,18 36-1,35-1 1,0-17 0,35 0-1,18-35 1,17-18-1,36-35 1,0-36 0</inkml:trace>
  <inkml:trace contextRef="#ctx0" brushRef="#br0" timeOffset="-128982.886">31380 4251 0,'17'0'0,"-17"-18"15,0 1 1,-17 17 0,17 35-16,-71-70 15,-17 52 1,53 19 0,17-19-16,-17 54 15,35-1 1,53-17-1,-1-35 1,19-18 0,-36-35-1,1-18 1,-19 0 0,1 0 15,-18 88 0,0 18-15,0-35-16,0 35 15,17 0 1,1-36 0,35-17-1</inkml:trace>
  <inkml:trace contextRef="#ctx0" brushRef="#br0" timeOffset="-128600.614">31838 4039 0,'0'0'0,"0"-35"31,0-18-16,-17 53 17,17 35-17,-18 18 1,0 35 0,18 18-1,-17-17 1,17-1-1,0-18 1,0-52-16,0 17 16,35-17-1,0-18 1,0-18 0,1 1-1</inkml:trace>
  <inkml:trace contextRef="#ctx0" brushRef="#br0" timeOffset="-128432.828">31732 4304 0,'0'0'0,"-17"-18"16,52 1-1,-17 17 1,52-36-1,1 1 1</inkml:trace>
  <inkml:trace contextRef="#ctx0" brushRef="#br0" timeOffset="-128082.955">32067 4127 0,'0'-17'16,"0"34"-16,-17-34 31,17 34-16,-35 1 1,35 0-16,-36 52 16,36 19-1,0-19 1,18-17 0,17-18-1,0-35 1,18-35-1,-17-36 1,-36 1 0,0-1-1,-18 18 1,-35 18 0,18 35-1,17 0 1</inkml:trace>
  <inkml:trace contextRef="#ctx0" brushRef="#br0" timeOffset="-127702.595">32297 4216 0,'0'0'0,"35"0"31,0 35-15,1 18 0,-36-35-16,17 34 15,-17 19 1,0-36 0,0-17-1,-17-36 32,17-17-31,0 17-16,0-52 15,53-18 1,-1-1 0,-16 36-1,-1 36 1,-17-1-16</inkml:trace>
  <inkml:trace contextRef="#ctx0" brushRef="#br0" timeOffset="-127335.684">32897 4127 0,'0'0'0,"52"0"15,-16-17 1,-1-1-1,-35 1 17,-35 17-1,-36 17-15,18 18-1,36 1 1,17-19-16,0 36 15,17 18 1,36-18 0,-35 17-1,-18-34 1,-124 17 0,-70-53-1,124 0 1</inkml:trace>
  <inkml:trace contextRef="#ctx0" brushRef="#br0" timeOffset="-102408.722">22666 141 0,'0'0'0,"18"18"16,-1-18-1,-17 17 1,0 1 218,0 0-234,18-18 16,-18 35-1,0 0 1,0 18 0,18-18-1,-18 18 1,0-17 0,0-1 15,0 0-16,17-17 1,-17 17 0,0-17-1,0-1 1,0 1 0,0 0-1,0-1 1,0 1-1,0 0-15,0-1 16,0 18 0,0-17-1,18 17 1,-18 1 0,17-1 15,-17 18-16,0 0 1,0 0 0,0 0-1,0 0 1,0 17 0,0 1-1,-17 17 1,17-18-1,0 1 1,0-18 0,-18 17-1,18 1 1,0-18 0,-17 35 15,17-35-16,0 0 1,0 0 0,0-18-1,-18 18 1,18 0 0,0-18-1,0 18 1,0 0-1,0-18 1,0 36 0,0 17-1,0-17 1,0-1 0,0 1-1,0-1 1,0 1 15,0-1-15,0 36-1,0-35 1,18-1 0,-18 1-1,0-1 1,17 36-1,1-18 1,-18 1 0,17-1-1,-17-18 1,0 36 0,0-53-1,18 35 16,-18-35-15,0 0 0,0 0-1,0-18 1,18 1 0,-18 17-1,0-18 1,0 0-1,0 0 1,0 1 0,0-1-1,0 18 1,0-18 0,0 0-1,0 18 1,0 0 15,0 18-15,0-1-1,0 1 1,0 17 0,0-17-1,0-1 1,0 1-1,0 17 1,0-17 0,0-1-1,0-17 1,-18 18 0,18-18-1,0-1 1,0 19 15,0-18-15,0 0-1,0 0 1,0 17 0,0 1-1,-18-1 1,18 1-1,0 0 1,-17-1 0,17-17-1,0 0 1,0 17 0,0-34-1,0-1 1,0 18-1,-18-18 17,18 18-17,0 0 1,0 0 0,0-18-1,0 18 1,0 0-1,0-18 1,0 18 0,0 18-1,0-1 1,0 1 0,0 17-1,0-17 1,0 17-1,0 0 1,0 0 15,0 18-15,0-18 0,0-17-1,0 17 1,18-35-1,-18 18 1,0-1 0,0 1-1,0-18 1,0-1 0,0-16-1,0-1 1,0-17 15,-18-18 0,18-18-15,-35 0 0,0 1-1,17 17-15,-17-18 16,-1 18-1,1-18 1,0 18 0,17 0-1,-35 0 1,0 0 0,-52 0-1,16 0 1,1 0-1,35 0 17,0 0-32,-17 0 31,-36 0-15,-35 18-1,17-18 1,36 18-1,0-18 1,0 17 0,0 1-1,-18-18 1,18 18 0,17-1-1,-17-17 1,-18 18-1,-35 0 1,0-1 15,0 1-15,52-18 0,-34 17-1,35 1 1,0 0-1,-1-1 1,19 1 0,35 0-1,-18-1 1,-18 1 0,-35-18-1,0 18 1,1-1-1,16-17 1,1 0 15,-18 0-15,1 18 0,-19-18-1,18 0 1,0 0-1,36 0 1,-18 0 0,35 0-1,0 0 1,0 0 0,18 0-1,17-18 1,0 18 15,36 18 157,-18 0-188,18-1 15,-18 1-15,17 17 16,-17 36-1,0-1 1,0 1 0,0-1-1,0 1 17,0-36-32,0 53 15,0 1 1,0-1-1,0 18 1,-17 17 0,-1 18-1,0-35 1,1 0 0,-1-18-1,0 0 1,1-17-1,-19 17 1,19 0 0,-1 18 15,18 17-15,-17 1-1,17-1 1,0 54-1,0-71 1,0-1 0,0 1-1,0-18 1,0 1 0,0-19-1,0 18 1,0 36-1,-18-18 1,18-18 0,0 18-1,0 0 17,0-18-17,0-18 1,0 19-1,0-37 1,-18 19 0,18 0-1,-17-19 1,-1 37 0,0-36-1,18 17 1,0 1-1,0 17 1,0 0 0,-35 0-1,17 36 17,18-36-17,-17 0 1,17 0-1,0-17 1,-18 35 0,18-36-1,-17-34 1,-1 34 0,0 1-1,1 17 1,-1 0-1,18 36 1,-18-36 0,18 0-1,-17 0 1,17 0 15,0 0-15,-18-17-1,18 17 1,-18-17 0,1-1-1,17 1 1,-18-1 0,18 19-1,0-1 1,0 0-1,0 0 1,0 18 0,0-18-1,0-17 1,0 35 15,0-18-15,0-53-1,18 36 1,-18-1 0,17 18-1,1-35 1,-18 18 0,18-1-1,-18 1 1,17-18-1,-17 35 1,18 53 0,0-53-1,-18 1 1,17-1 0,1-35 15,-18 53-16,18-54 1,-18 54 0,0-53-1,0 18 1,17-1 0,-17 19-1,0-19 1,0 18-1,0 0 1,0-17 0,-17 0-1,-1 17 1,18-35 0,-18 17 15,1-17-16,17 18 1,-18-36 0,18 18-1,-18-18 1,1 18 0,17-18-1,0 1 1,0-1-1,0 0 1,0-17 0,0 0-1,17-18 32,-17-18-16,-17 0-15,17-17 0,70-53-16</inkml:trace>
  <inkml:trace contextRef="#ctx0" brushRef="#br0" timeOffset="-99671.758">24606 8661 0,'0'0'0,"-17"0"16,34 0 46</inkml:trace>
  <inkml:trace contextRef="#ctx0" brushRef="#br0" timeOffset="-99529.74">24430 8696 0,'17'18'15,"-17"-124"-15,-17 194 0,52-70 16,-17-36 0,-18-17-1</inkml:trace>
  <inkml:trace contextRef="#ctx0" brushRef="#br0" timeOffset="-95652.608">23583 6562 0,'18'0'15,"-1"0"16,-17 17 32,0 1-47,0 0-16,18 52 15,-18 18 1,-18 18-1,-17 0 17,-18-18-17,53-70-15,-17 17 16,-19 18 0,36-71 15,0-35-16,36-35 1,-1 0 0,-35 53-16,0 0 0</inkml:trace>
  <inkml:trace contextRef="#ctx0" brushRef="#br0" timeOffset="-95367.792">23319 6562 0,'-18'-18'16,"36"36"-16,-71-36 0,17 18 16,-17 0-1,53-18 1,36 1 0,70-19-1,70 36 1,18-17-1,-35 17 1,-124 0 0,-17 0-1,-36 0 17</inkml:trace>
  <inkml:trace contextRef="#ctx0" brushRef="#br0" timeOffset="-94953.352">24007 6738 0,'-18'0'31,"0"0"-31,1 0 15,-19 0 1,-17 53 0,36 18-1,17-1 1,17-52-16,36 35 16,18-18-1,-1-35 1,-34-53-1,-36-18 1,-18-34 15,-35-1-15,0 70 0,18 36-1,17 18 1,36 0-16</inkml:trace>
  <inkml:trace contextRef="#ctx0" brushRef="#br0" timeOffset="-94404.198">24253 6950 0,'0'17'15,"0"-34"-15,18 34 0,-18 19 16,18-36-1,-36-36 17,0 1-17,18-35 17,18-1-17,17 53 1,-17 18-16,53 18 15,-19 35 1,-16 17 0,-19-17-1,-17-35 1,0-53 15,0 17-31,18-35 16,17-35-1,36 53 1,17 35 15,0 35-15,-52 36 0,-36-19-1,17 1 1,-17-17-1,0-19 1,0-34 0</inkml:trace>
  <inkml:trace contextRef="#ctx0" brushRef="#br0" timeOffset="-93755.253">25082 6720 0,'0'0'0,"0"-17"16,-35 17 0,18 0 15,-19 53-15,36 0-1,0 17 1,0-17-1,0-35 17,0-36-1,0 0-15,0 1 46,-17 17-46,17-18-16,0 1 15,-18-19 17,18 1-17,0 0 1,-18 35 156</inkml:trace>
  <inkml:trace contextRef="#ctx0" brushRef="#br0" timeOffset="-93356.616">24994 6756 0,'0'0'31,"-17"0"0,-1 17-15,-17 1 0,-1 35-1,19 17 1,17-17-1,53 18 1,0-36 0,35-35-1,-18-17 1,-17-36 0,0-36 15,-35 54-31,-18-71 15,-35 36 1,-54 34 0,-34 36-1,52 53 1,54 0 0,34-53-16</inkml:trace>
  <inkml:trace contextRef="#ctx0" brushRef="#br0" timeOffset="-92890.651">25418 6826 0,'17'0'31,"1"0"-15,0 18-1,-1 17 1,1 18-1,-1-35-15,-17 17 16,0 18 0,0-71 31,-17-17-47,17-36 31,0-17-16,17 53-15,19-36 16,-1 36 0,18 35-1</inkml:trace>
  <inkml:trace contextRef="#ctx0" brushRef="#br0" timeOffset="-92575.585">25717 6773 0,'18'0'16,"0"18"-16,-71-53 0,123 105 16,-123-123-16,124 159 15,-53-53 17,-18 18-32,0-36 31,0-17-16,0-36 1,0-17 0,0-36-1,35-17 1,0 0 0,1 35-1,-36 17 1</inkml:trace>
  <inkml:trace contextRef="#ctx0" brushRef="#br0" timeOffset="-92258.971">26053 6667 0,'0'18'15,"-18"-18"1,-17 35-1,17 1 1,18-19-16,-18 54 16,36-18-1,35 0 1,18-53 0,-1 0-1,-35-53 1,-35-71-1,-35 36 1,0 53 0,-18 17-1,18 18 1</inkml:trace>
  <inkml:trace contextRef="#ctx0" brushRef="#br0" timeOffset="-91742.667">26370 6685 0,'0'18'47,"0"-1"-47,0 1 16,0 53-1,18-18 1,70-1 0,18-34-1,-71-18-15,18 0 16,-18-18-16,18-52 16,-18-18-1,-35 35 16,0 35-15,-52 89 0,52-18-1,70 0 1,18-18 0,18-35-1,-35-35 1,-36-36-1,-17-17 1,-54 0 0,-52 17-1,18 71 1,17 0 0</inkml:trace>
  <inkml:trace contextRef="#ctx0" brushRef="#br0" timeOffset="-90909.595">27922 6597 0,'18'0'31,"-18"-18"-15,-18 36 15,1 0-31,-1 17 16,18 18 0,-18-36-16,18 19 15,-35-1 1,35-53 31,0-52-47</inkml:trace>
  <inkml:trace contextRef="#ctx0" brushRef="#br0" timeOffset="-90793.639">27922 6526 0,'89'-194'31,"-54"106"-15,-18 53-1,-158 352-15,300-634 16,-124 352 0</inkml:trace>
  <inkml:trace contextRef="#ctx0" brushRef="#br0" timeOffset="-90442.502">28434 6438 0,'18'0'16,"-1"0"-16,-70-17 47,71 34-47,-18 1 15,-18-18-15,-52 35 16,34 0 0,36 18-1,53 0 1,18 18-1,-1-1 1,-70-34 0,-52-19-1,-72 1 1,-17-18 0,53 0-1,52-35 1,72-1-1</inkml:trace>
  <inkml:trace contextRef="#ctx0" brushRef="#br0" timeOffset="-89644.305">29087 6032 0,'0'0'15,"17"-35"-15,36-88 16,-35 52-1,-18 54 1,0 34 0,-18 54-1,18 70 1,18 18 0,-18 35-1,0-36 1,0-105-1,0 71-15,0-71 16,0 0 15,0-36-15,0-34 0,17-36-1,54-106 1,-1 35-1,-17 72 1,0 69 0,18 36-1,-1 35 1,-34-17 0,-19-18-1,1-18 1,17-17-1,36-18 17,-1-36-32,-34 19 15</inkml:trace>
  <inkml:trace contextRef="#ctx0" brushRef="#br0" timeOffset="-89312.344">30127 6438 0,'0'-35'0,"-17"0"15,-1-1 1,-35 19 0,141 140-16,-229-246 15,123 140-15,-17 36 16,18 53 0,17-18-1,52-17 1,1-36-1,-35-35 1,17 0-16,18-53 31,-53-35-15,-35 17 0,-36 19-1,1 52 1,17 17-1,53 1-15</inkml:trace>
  <inkml:trace contextRef="#ctx0" brushRef="#br0" timeOffset="-88696.355">30409 5733 0,'0'0'0,"-17"-18"31,-1 18-15,18 18-1,0 17 1,-17 18 0,17 53-1,-18 35 1,-17 18 0,-1-36-1,19 0 1,17-34-1,0-19 1,17-35 0,19-17-1,-1-18 1,35-18 0,19-34-1,-19-19 1,-17-17-1,-35 35 1,-18 35 0,-18 36 15,18 35-15,-18-18-1,18 0 1,-17-35-1</inkml:trace>
  <inkml:trace contextRef="#ctx0" brushRef="#br0" timeOffset="-88531.805">30656 6209 0,'0'-53'15,"-35"194"-15,70-229 0,-35-18 16,-17 88-1,-1 18 1,36 18 0,-1 0-16</inkml:trace>
  <inkml:trace contextRef="#ctx0" brushRef="#br0" timeOffset="-87931.758">31044 6403 0,'0'0'0,"0"-18"0,0 1 15,0-1 1,-17 0 15,-36 18-15,-35 0-1,35 36 1,0 34 0,53 1-1,0-36-15,53 18 16,35-35 0,0-36-1,-17-35 1,-1-53-1,-17-70 1,18-1 0,-18 19-1,-53 69 17,0 54-17,0 53 16,0 17-31,0 53 16,-36 36 0,-17 17-1,18 0 1,18-70 0,-1 17-1,18 0 1,35-88-1,0 0 1</inkml:trace>
  <inkml:trace contextRef="#ctx0" brushRef="#br0" timeOffset="-87482.731">31662 6350 0,'17'-35'15,"-17"-18"1,0 18-1,-35 193-15,53-193 0,-18-124 16,-53 142 0,-18 52-1,-17 35 1,53 19 0,35-19-1,35 1 1,36-54-1,-1-34 1,1-36 0,-18-53-1,0-35 1,-53 88 15,-18 106 0,18-35-31,-18 34 16,18 37 0,0-1-1,0-35 1,36-53 0</inkml:trace>
  <inkml:trace contextRef="#ctx0" brushRef="#br0" timeOffset="-86882.86">32050 6209 0,'0'-35'15,"-35"52"1,52 54-16,1-124 16,-53 71-16,35 34 31,0-34-31,17 35 15,18 0 1,18-35 0,0-36-1,0-53 1,0-17 0,0-53-1,-35 53 1,-18 35-1,-18 53 1,0 18 0,-17 52-1,0 54 1,0 34 15,17 36-15,-17 0-1,-1 18 1,-17 17 0,1 18-1,-1-123 1,0-107 0,0-52-1,0-106 1,35-53-1,36 71 1,176-142 0,35 124-1,-70 70 1</inkml:trace>
  <inkml:trace contextRef="#ctx0" brushRef="#br0" timeOffset="-79111.947">23548 8061 0,'18'-18'15,"-18"36"64,-53 70-48,17 18-31,-34 17 31,17-17-15,0-18-1,35-52 1,1-54 0,17-17-1,35-53 1,-17 35-16,35-35 15,35-89 1,-35 89 0,-18 17-1,-17 54 1,-1 34 0,18 54-1,1 17 1,17 18-1,0-18 1,-18-17 15,0-36-15,0-35 0,1-18-16</inkml:trace>
  <inkml:trace contextRef="#ctx0" brushRef="#br0" timeOffset="-78796.062">24165 7920 0,'0'-18'0,"0"-17"0,-17 211 0,34-387 16,-17 299-16,0-194 0,0 71 16,0 52 15,-17 1-16,17 17-15,-36 36 16,19-36 0,-19 71-1,-16 17 1,-1-17 0,35-18-1,0-17 1,18-36-1,36-35 1,-1-35 0</inkml:trace>
  <inkml:trace contextRef="#ctx0" brushRef="#br0" timeOffset="-78430.521">24289 8202 0,'0'0'0,"0"-18"15,0 1 1,-36 70 31,36 0-31,-17 35-1,34-18 1,1-34-16,17-1 15,18-53 1,18-35 0,-54-35-1,-17 18 1,-52-1 0,-19 71-1,18 0 1,53 18-1,0-1 1</inkml:trace>
  <inkml:trace contextRef="#ctx0" brushRef="#br0" timeOffset="-78064.635">24730 7990 0,'0'-17'16,"0"34"-16,0-70 16,0 36-1,0-1-15,17 18 16,-17 18 0,18 17-1,-18 53 1,-53 53-1,35-52 1,18 69 15,0-69-15,0-37 0,36-16-1,17-36 1,17-53-1,-17 0-15</inkml:trace>
  <inkml:trace contextRef="#ctx0" brushRef="#br0" timeOffset="-77898.035">24712 8273 0,'-35'-18'0,"70"36"0,-70-54 31,52 36-31,36-17 16,36-1 0,16 0-1</inkml:trace>
  <inkml:trace contextRef="#ctx0" brushRef="#br0" timeOffset="-77547.706">25224 8255 0,'0'18'16,"0"-1"-1,35-17 1,18 0 0,17-17-1,-17-36 1,-35 17-1,-18-16 1,-35 52 0,-71 35-1,35 35 17,18 19-17,53-1 1,0-18-1,71-52 1,-53-18-16</inkml:trace>
  <inkml:trace contextRef="#ctx0" brushRef="#br0" timeOffset="-77231.646">25700 8220 0,'35'-53'0,"0"0"16,-35 35-1,-123 195-15,229-371 16,-159 335-16,88-282 16,-53 141-16,-17 17 15,18 36 1,17 18 15,0-1-15,35 18-1,-35-17 1,17 0 0,-34-19-1,-36-34 1,-35-18 0,35-18-16</inkml:trace>
  <inkml:trace contextRef="#ctx0" brushRef="#br0" timeOffset="-76733.733">26194 8273 0,'0'0'0,"-18"17"0,0 1 16,1-18 15,34 0 0,54 0-15,52 0-1,72 0 1,34-18 0,-70 1-1,-54 17 16,-105-18 32,-17 0-47,17 1-1,-18 17-15</inkml:trace>
  <inkml:trace contextRef="#ctx0" brushRef="#br0" timeOffset="-76350.57">26987 8149 0,'-17'-17'16,"-1"-19"-1,1 36-15,69 53 0,-104-123 16,34 70 0,0 0 15,36 17 0,35 1-15,17 17-1,19 18 1,-54-35-16,53 35 16,-53-36-1,-35 19 1,-35-1-1,-18 0 1,-35 18 0,17-18-1,1-35 1,35 0 0,17 0-1</inkml:trace>
  <inkml:trace contextRef="#ctx0" brushRef="#br0" timeOffset="-75034.638">28328 7726 0,'0'0'0,"18"0"16,35-18-1,-36 18-15,1-17 16,17-19-1,-17 1 1,-89 35 15,-35 0-15,-35 35 0,18 1-1,88-19 1,-89 71-16,36 1 31,17 16-15,36-34-1,35 35 1,53-18 0,53 18-1,-18-53 1,-17-53-1,-1-36 1,-17-16 0,-53-37-1,0 19 1,-18 17 0,1 18-1,-1 17 1,36 0 15,52 1-15,18-19-1,36 19 1,-71 17 0,-35 0-1,-18 35 16,0 36-15,0-54-16,0 36 16,-18 35-1,18-35 1,0-35 0,0 17-1,0-52 32,0-19-31,0 19-16,0-1 0</inkml:trace>
  <inkml:trace contextRef="#ctx0" brushRef="#br0" timeOffset="-74885.486">28610 8114 0,'71'-18'15,"-71"36"16,0 0-31,0 34 16,-71-122-16,142 176 16,-89-89-1,-17-17 1</inkml:trace>
  <inkml:trace contextRef="#ctx0" brushRef="#br0" timeOffset="-74717.988">28663 7902 0,'18'-35'15,"-36"70"-15,53-105 16,-17 70 0,0 0-1,-1 0-15</inkml:trace>
  <inkml:trace contextRef="#ctx0" brushRef="#br0" timeOffset="-74453.593">29034 7726 0,'0'0'0,"17"0"15,-17 17 16,18 1-31,-18 17 16,0-17 0,0 70-1,0 0 1,-18 18 0,-17-18-1,-18-17 1,35-53-16</inkml:trace>
  <inkml:trace contextRef="#ctx0" brushRef="#br0" timeOffset="-74286.553">28981 8114 0,'0'-18'16,"0"1"-16,0-1 15,0 106-15,17-194 16,-34 177-16,87-142 15,1 54 1,17-19 0</inkml:trace>
  <inkml:trace contextRef="#ctx0" brushRef="#br0" timeOffset="-74020.744">29439 7691 0,'0'17'15,"0"-34"-15,0 34 32,18 1-32,-18 17 15,18 36 1,-1-36-16,-17 71 16,0-36-1,0 19 1,-17-19-1,17-35 1,-18-35 15</inkml:trace>
  <inkml:trace contextRef="#ctx0" brushRef="#br0" timeOffset="-73754.062">29898 7849 0,'35'-53'0,"-17"18"16,-159 211-16,282-370 0,-141 159 16,-53 176-16,123-282 15,-70 159 17,0 17-32,0 36 15,-17 34 1,-1 1-1,18-17 1,-17-19 15,-19-17-31,-17-53 32</inkml:trace>
  <inkml:trace contextRef="#ctx0" brushRef="#br0" timeOffset="-73587.731">29651 8043 0,'0'0'0,"0"-17"0,18 17 15,52-18 1,-17 18 0,53-35-1,-71 35 1</inkml:trace>
  <inkml:trace contextRef="#ctx0" brushRef="#br0" timeOffset="-73055.579">30268 7920 0,'0'17'63,"0"1"-63,-17 35 15,17 0 1,0-35-16,35 35 16,18-18 15,17-35-15,1-18-1,-36-52 1,1-19-1,-19 19 1,-17 17 0,0 71-1,-17 34 1,17 19 0,0 17-1,17-17 1,-17-36-1</inkml:trace>
  <inkml:trace contextRef="#ctx0" brushRef="#br0" timeOffset="-72522.531">30921 7585 0,'0'0'0,"-18"-106"16,18 35-1,-17 54 1,17 52 0,0 71-1,0 35 1,17 18-1,-17 17 1,0-123 0,0 35-1,0-53 17,0-70-1,0 0-16,53-36 1,-35 54-16,70-72 16,0 37-1,-35 52 1,18 35 0,-36 35-1,-53 19 1,-35-54-1,-105 18 1,-1-53 0,53 0-1</inkml:trace>
  <inkml:trace contextRef="#ctx0" brushRef="#br0" timeOffset="-71124.185">28134 8731 0,'0'0'0,"0"18"16,-18-18-16,-17 18 15,0-1 1,17-17-1,1 0 1,87 0 15,36 0-15,70 18 0,54-18 15,-1 0-16,0 0 1,36 0 0,35 0-1,0-18 1,-18 1 0,-18-1-1,-34 18 1,-142 0-16,176 0 15,19-18 1,-19 18 0,-105-17-1,53 17 1,-71 0 0,-35-18-1,-53 18 16,-53-18 1,0 1-17,-18-1-15,-17 0 16,-18-17-16</inkml:trace>
  <inkml:trace contextRef="#ctx0" brushRef="#br0" timeOffset="-70275.79">29457 8061 0,'0'0'0,"-18"0"47,36 0 31,17 0-63,-17 0-15,17 0 16,0 0-16,107 0 16,16 0-1,-52-18 1,-53 1-1,-35 17 1,-18-18 0,0 0-1</inkml:trace>
  <inkml:trace contextRef="#ctx0" brushRef="#br0" timeOffset="-69426.333">31715 7567 0,'0'0'16,"0"-53"0,0 18-1,0 17 1,-18 18 0,18 36-1,-18 52 1,1 18-1,-1 17 1,1 18 0,17-35-1,0-35 1,35-54 0,0 1-1,36-18 1,34-71 15,-16 1-15</inkml:trace>
  <inkml:trace contextRef="#ctx0" brushRef="#br0" timeOffset="-69277.018">31997 7973 0,'18'-53'47,"-18"88"-32,0 18 16,-18-88-31,36 88 16,-18-36 0,-18-17-1</inkml:trace>
  <inkml:trace contextRef="#ctx0" brushRef="#br0" timeOffset="-69156.002">32050 7708 0,'17'-17'0,"1"-1"32,-88 141-32,105-211 0,18 53 15</inkml:trace>
  <inkml:trace contextRef="#ctx0" brushRef="#br0" timeOffset="-68812.459">32191 7973 0,'0'53'15,"0"-177"-15,0 195 0,0-1 16,0-52-16,0 0 16,0-36-1,0-17 1,0-36 0,35-17-1,1 17 1,16 54-1,37 70 1,-19 35 15,1 18-15,-54-36 0,-17-34-1,0-19 1,0-34-1,18-19 1</inkml:trace>
  <inkml:trace contextRef="#ctx0" brushRef="#br0" timeOffset="-68511.905">32808 7497 0,'0'-18'0,"0"36"0,18-71 16,-18 35 0,35 53 15,-35-17-31,18 70 16,-18 36-1,0-1 1,-35-17-1,17-36 1,0 1 0,1-53-1</inkml:trace>
  <inkml:trace contextRef="#ctx0" brushRef="#br0" timeOffset="-68163.488">33143 7743 0,'0'0'0,"0"-52"16,0 34 15,-17 18 0,-36 18-15,-35 17-1,-18 0 1,88-35-16,-35 35 16,53 1-1,36-1 1,17 18 0,-1-18-1,1 18 1,-17-35-1,-1-1 1,-17-17 0</inkml:trace>
  <inkml:trace contextRef="#ctx0" brushRef="#br0" timeOffset="-67181.837">30180 8925 0,'-18'0'0,"36"0"0,-18 0 94,0-17-79,0-1 17,0 36 15,0 52-32,-18-52 1,-17 70-1,0 0 1,0 0 0,35-17-1,-18-36-15,18 1 16,0-1 0,-18-35 15,1-18-16,17 1-15,-18-19 16</inkml:trace>
  <inkml:trace contextRef="#ctx0" brushRef="#br0" timeOffset="-66865.295">29651 9225 0,'0'0'0,"-18"0"15,1 0 1,34 0 0,54 18-1,52 35 1,-34 0-1,-19-18 1,-17 0 0,-18-17-1,1-18 1,-19-18 0</inkml:trace>
  <inkml:trace contextRef="#ctx0" brushRef="#br0" timeOffset="-66632.461">30427 9243 0,'0'-18'15,"-35"89"-15,70-124 0,-35 17 16,0 54 15,-35 0-15,-18 35-1,-53 35 1,0-18 0,-17 1-1,52-53 1</inkml:trace>
  <inkml:trace contextRef="#ctx0" brushRef="#br0" timeOffset="-65116.839">26106 10248 0,'0'0'0,"17"-17"0,-17-19 15,0 19 1,0-1 0,0 53 30,-35 53-30,35 1 0,0-54-16,0 18 15,0 35 1,0-35 0,35-35-1,0-36 1,18-35-1,18-18 1,-1-17 0,-34 53-1,-36 70 17,0 18-17,17 0 1,36 0 15,-17-53-31,-1 18 16,88-1-1,-17-34 1,-18-36 0,-52 17-1,17-52 1,-53-18-1,-71 18 1,-35 35 0,36 53-1,17 18 1,53 0-16</inkml:trace>
  <inkml:trace contextRef="#ctx0" brushRef="#br0" timeOffset="-64617.779">27182 9948 0,'0'-17'16,"0"34"-16,0-105 16,0 53-1,0 70 16,17 53-15,-17 18 0,0 35-1,0-35 1,-17-71-16,-1 54 16,18-37-1,-18-34 16,1-71 1,17-17-17,17 34-15,36-52 16,0 35 0,0 53-1,0 36 1,0 34-1,0 1 1,-36-1 0,-17-35-1,-17-35 17</inkml:trace>
  <inkml:trace contextRef="#ctx0" brushRef="#br0" timeOffset="-64169.643">27658 10213 0,'0'0'0,"17"0"16,-17-35-1,0 17 1,-35 18-1,17 18-15,-34 17 16,16 35 0,19-17-1,34 0 1,36-35 0,0-18-1,18-35 1,-36-18 15,-17 0-15,-18 35-1,-18 18 1,0 53 0,18 35-1,0-35 1,0-18-1,53-35 1,-35 0-16</inkml:trace>
  <inkml:trace contextRef="#ctx0" brushRef="#br0" timeOffset="-63886.942">28152 9948 0,'0'0'0,"0"-35"0,0 0 0,0-36 16,-18 54 15,0 34-15,1 54 0,17 52-1,17 1 1,1-1-1,-18-17 1,-35 0 0,-1-71-1,1-35 1</inkml:trace>
  <inkml:trace contextRef="#ctx0" brushRef="#br0" timeOffset="-63753.676">28063 10248 0,'18'-17'16,"17"-19"0,18 1-1,18 17 1,-265 159-16,476-299 0</inkml:trace>
  <inkml:trace contextRef="#ctx0" brushRef="#br0" timeOffset="-63454.362">28557 10107 0,'0'-18'16,"18"18"-16,-18-17 15,-18 17 1,1 0 0,-36 35-1,35 0 1,18 18-1,88-123-15,-141 211 16,106-300-16,-88 335 16,53-140-1,-18 17 1,-18 0 0,-52-53-1,-36 0 1,0 0-1</inkml:trace>
  <inkml:trace contextRef="#ctx0" brushRef="#br0" timeOffset="-63004.793">28663 10460 0,'0'0'15,"0"-18"32,0 1-47,18-1 16,-1-35 0,36-53-1,-17 0 1,52-123-1,-35 106 1,17 70 0,-34 53-1,-1 53 1,-35 52 0,0-69-16,0 52 15,-18 35 1,18-17-1,0-18 1,0-17 0,0-36 15,-17-35-31</inkml:trace>
  <inkml:trace contextRef="#ctx0" brushRef="#br0" timeOffset="-62822.013">28875 10231 0,'-18'-18'15,"36"36"-15,-18-54 16,53 36 0,17-17-1,1-1 1,-53 18-16</inkml:trace>
  <inkml:trace contextRef="#ctx0" brushRef="#br0" timeOffset="-62089.711">29404 10142 0,'18'-17'15,"-1"-1"1,-17 0-16,0 1 16,0-18-1,-35 35 1,-71 0-1,36 35 1,52 18 0,18-18 15,53 0-15,0-17-1,0-36 1,-18-17-1,0-36 1,-35 36 0,0 18-1,0 17 32,0 17-31,0 36-16,0 18 15,0 34 1,-17-34 0,17 52-1,0-70 1,-36 89 0,1-1-1,0-36 1,0-52-1,17-35 1,-17-71 0,35-17-1,0-54 1,0 1 0,0 17-1,0 0 1</inkml:trace>
  <inkml:trace contextRef="#ctx0" brushRef="#br0" timeOffset="-61473.83">29351 10089 0,'0'0'0,"0"-17"31,0-1-16,0 1 1,18 17 31,-18 17 0,-18 1-47,18-1 15,-18 72 1,18-1 0,-17 18-1,-1 17 1,-17-17 0,17 17-1,1-17 1,17-18-1,0-52 1,0-19-16,0-34 31,0-36-15,0-53 0,0-35-1</inkml:trace>
  <inkml:trace contextRef="#ctx0" brushRef="#br0" timeOffset="-61122.433">29281 10125 0,'0'0'0,"0"-18"0,17 0 16,18 1-1,18-18 1,0 35 0,18 0-1,-18 17 1,-18 36 15,-17 0-15,-18-35-1,-53 35 1,-35-36 0,-36-17-1,89 0 1</inkml:trace>
  <inkml:trace contextRef="#ctx0" brushRef="#br0" timeOffset="-60789.79">29880 10072 0,'18'-18'0,"-36"36"0,36-71 16,-18 71 46,-18 17-46,1 53 0,-1-53-16,0 89 15,1-1 1,17-52 0,-18 35-1,-17-36 1,17-35-1,1-52 1,17-36 0</inkml:trace>
  <inkml:trace contextRef="#ctx0" brushRef="#br0" timeOffset="-60541.328">29898 10054 0,'35'-70'16,"-123"264"-16,141-318 0,88-35 16,-53 159-1,-17 53 1,-36 18 0,-53 17-1,-52-17 1,-36-1-1,18-52 1,70-18-16</inkml:trace>
  <inkml:trace contextRef="#ctx0" brushRef="#br0" timeOffset="-59541.581">31097 9913 0,'0'-18'15,"0"1"1,-35-19 0,17 36-16,-70 0 15,0 36 16,35 17-15,18 17 0,70-17-1,36-18 1,-1-35 0,-17-17-1,0-36 1,-18-18-1,-35 36 1,0 70 15,0 1-31,-17 69 16,17 1 0,-18 53 15,-17 0-16,-18-18 1,18-18 0,17-123-1,-17-35 1,-18-53 0,35 17-1,0-52 1,36-1-1,70-34 1,1 69 0</inkml:trace>
  <inkml:trace contextRef="#ctx0" brushRef="#br0" timeOffset="-59194.574">31362 9825 0,'0'0'0,"18"0"32,-1 35-17,36 36 1,0 17 0,-53 0-1,0-17 1,0-36-1,-35-35 1,17-18 0,0-35-1,18 18-15,18-53 16,17 0 0,18 17-1,-17 36 1,17 0-1</inkml:trace>
  <inkml:trace contextRef="#ctx0" brushRef="#br0" timeOffset="-58877.073">31909 9790 0,'17'0'0,"-34"0"31,17 0-31,-53 52 15,35-34-15,-17 35 16,0 18 0,35 17-1,53-18 1,-1-52 0,1-36-1,-17-35 1,-36-88 15,0 53-15,-18 53-1,0 17 1,1 18-16</inkml:trace>
  <inkml:trace contextRef="#ctx0" brushRef="#br0" timeOffset="-58476.572">32120 9860 0,'0'0'15,"0"18"17,0 17-32,0 36 15,36-1 1,-1-17-1,36-18 17,-19-35-32,1-53 31,-35 18-31,0-35 16,17-36-1,-35 35 1,0 54-1,-18 52 1,18 35 0,0 72-1,18-54 1,17-35 0,0-53-1</inkml:trace>
  <inkml:trace contextRef="#ctx0" brushRef="#br0" timeOffset="-58145.93">32755 9895 0,'36'-70'16,"-19"-1"0,-17 54-1,-70 211-15,123-371 16,-89 318-16,54-264 0,-53 193 15,17-34-15,-17 105 16,0 0 0,17 0-1,-17-17 1,17-19 0,0-34-1,18-53 1,0-54 15,18-34-15,17 17-1</inkml:trace>
  <inkml:trace contextRef="#ctx0" brushRef="#br0" timeOffset="-57912.934">32738 9684 0,'17'-36'0,"-34"72"0,123-142 16,-1 106-1,-16 53 1,-54 35 0,-35 35-1,-71-17 1,-70-35-1,-35-18 1,123-36 0</inkml:trace>
  <inkml:trace contextRef="#ctx0" brushRef="#br0" timeOffset="-56914.96">28381 11465 0,'18'0'31,"-18"-17"-31,0-1 15,0-17 1,-18 17 0,-88 18-1,18 18 1,53-1-16,-71 19 16,53 34-1,53-17 1,70 0-1,36-35 1,0-18 0,-18-53 15,-35-35-15,18-36-1,-1-52 1,-17 35-1,-35 52 1,-18 89 0,0 71-1,-18 35 1,18 17 0,0 18-1,0-52 1,0-1-1,0-53 1</inkml:trace>
  <inkml:trace contextRef="#ctx0" brushRef="#br0" timeOffset="-56547.596">28804 11465 0,'-17'0'15,"34"0"-15,1 0 32,0 0-17,17-17 1,18-1 0,-36-35-1,-17 0 1,-17 18-1,-19 35 1,-16 35 0,52-17-16,-18 35 15,18 0 17,0 17-17,35-17 1,-17-18-1,35-35 1,-18 0-16</inkml:trace>
  <inkml:trace contextRef="#ctx0" brushRef="#br0" timeOffset="-56282.443">29192 11395 0,'36'-53'16,"-36"18"15,-36 123-16,72-159 1,-54 106 0,18 1-1,18 34 1,-18-17 15,0-35-31,0 17 16,-36 0-1,-17-17 1,-17-18 0,17-18-1</inkml:trace>
  <inkml:trace contextRef="#ctx0" brushRef="#br0" timeOffset="-55932.871">29669 11395 0,'17'-18'0,"-34"36"0,52-54 15,-35 19 1,0-1-16,0-17 16,-18 35 15,-17 18-16,-53 17 1,17 35 0,18 1-1,36-53-15,17 52 16,53-17 0,35-18-1,18-17 1,-18-53-1,-35-1 1</inkml:trace>
  <inkml:trace contextRef="#ctx0" brushRef="#br0" timeOffset="-55633.528">29933 11412 0,'0'-17'16,"18"17"-1,35 35 16,-36-17-31,1 52 16,-124-176-16,212 283 16,-106-124-1,-18-36 1,18-34 15,0-1-15,18 0-16,-18 1 0,53-71 15,0 35 1,17-18 0,-17 18-1,-35 18 1</inkml:trace>
  <inkml:trace contextRef="#ctx0" brushRef="#br0" timeOffset="-55483.295">30392 11324 0,'17'53'15,"-17"18"1,0-36 0,0 35-1,-17-299-15,17 511 16,-18-264 0,1-18-16</inkml:trace>
  <inkml:trace contextRef="#ctx0" brushRef="#br0" timeOffset="-55316.991">30409 11201 0,'18'-36'0,"0"-52"16,-106 353 0,140-406-16,-16 0 0,-36 158 31,-18-17-31,18 18 15,0-1-15</inkml:trace>
  <inkml:trace contextRef="#ctx0" brushRef="#br0" timeOffset="-54999.723">30639 11359 0,'0'-17'15,"0"34"32,17 1-47,-17 0 0,0 35 16,0 52 0,-17 19-1,-1-1 1,0-17 15,18-35-15,-17-54-1,-1-34 1,18-36 0</inkml:trace>
  <inkml:trace contextRef="#ctx0" brushRef="#br0" timeOffset="-54750.858">30692 11377 0,'35'-70'16,"-106"228"-16,107-246 0,52-71 15,-88 142-15,35-1 16,0 18 0,18 71-1,-35 17 16,-18 0-15,-35-17 0,-36-19-1,1-52 1,17-17 0</inkml:trace>
  <inkml:trace contextRef="#ctx0" brushRef="#br0" timeOffset="-54385.608">31186 10848 0,'0'0'0,"0"-18"0,0 1 31,0-1-31,0 36 31,17 35-15,-17 35-1,0 18 1,0-36 0,-35 54-1,35-89-15,-18 53 16,18 0-1,0-35 1,18-18 0,35-17-1,17-36 1</inkml:trace>
  <inkml:trace contextRef="#ctx0" brushRef="#br0" timeOffset="-54185.747">31221 11254 0,'0'0'16,"17"0"0,1 0-1,70-18 1,0 0-1,-52 18-15</inkml:trace>
  <inkml:trace contextRef="#ctx0" brushRef="#br0" timeOffset="-54052.137">31627 11201 0,'70'53'47,"-70"17"-32,0-52-15,-70-159 0,140 352 16,-88-175 15,-17-19-31</inkml:trace>
  <inkml:trace contextRef="#ctx0" brushRef="#br0" timeOffset="-53885.499">31715 11024 0,'35'-70'16,"-70"140"-16,70-211 16,-35 124-1,0 34 1</inkml:trace>
  <inkml:trace contextRef="#ctx0" brushRef="#br0" timeOffset="-53536.353">31962 11095 0,'0'17'31,"-36"1"-15,1 35-1,-18 18 1,36 17-1,52-18 1,18-34 0,17-36-1,-17-36 1,-35 19-16,17-89 16,-35 18-1,0-18 1,-18 35-1,1 71 1</inkml:trace>
  <inkml:trace contextRef="#ctx0" brushRef="#br0" timeOffset="-53202.619">32191 11359 0,'0'18'15,"-18"-71"-15,54 141 16,-54-141-16,53 106 16,-35-70-1,18 17-15,-18-36 16,18-34 0,-1-1-1,36-35 1,71 54-1,-19 104 17,-16 54-17,-54 18 1,-18-36 0,-52-35-1,-53-18 1,35-35-16</inkml:trace>
  <inkml:trace contextRef="#ctx0" brushRef="#br0" timeOffset="-48976.868">18450 12682 0,'0'0'0,"18"-17"0,-18-1 16,0-17 0,0 52 46,0 1-62,0 0 16,0 35-1,-18-18-15,1 35 16,-36 54 0,17-1-1,1-17 1,18 18-1,-1-89 1,18-17 0,0-54-1,0-34 1,0-36 0,0 18-1</inkml:trace>
  <inkml:trace contextRef="#ctx0" brushRef="#br0" timeOffset="-48676.425">18292 12665 0,'-18'0'16,"36"0"-16,-54-18 15,19 18 1,17-18-1,88 18 1,106-17 0,35-1-1,-70 18 1,-106-17 0,-71 17 15,1 0-16,-1 0-15,-17 35 16</inkml:trace>
  <inkml:trace contextRef="#ctx0" brushRef="#br0" timeOffset="-48276.897">18997 12912 0,'-18'0'16,"18"-18"-16,-35 18 15,0 18 1,-18 35 0,0 17-1,18 36 1,35-35-1,35-19 17,36-52-17,-1-52 1,-17-19 0,-53-35-1,-53 18 1,36 70-16,-36-17 15,35 35 1,36 35 0,-1-35-16</inkml:trace>
  <inkml:trace contextRef="#ctx0" brushRef="#br0" timeOffset="-47745.276">19438 12982 0,'53'-35'16,"-35"17"0,-18-17-1,-106 141-15,141-124 16,-17-70 0,-124 123-1,18 18 1,35 18-1,35 17 1,71-35 0,-35-53-16,70 0 15,-18-53 1,-17-35 0,-17-36-1,-1-34 1,-35 34-1,0 54 17,0 52-17,-18 53 1,1 18 0,-1 53-1,0 35 1,1-35-1,-1 0 1,18-18 0,0-35-1,35-71 17</inkml:trace>
  <inkml:trace contextRef="#ctx0" brushRef="#br0" timeOffset="-47263.4">19844 12912 0,'17'-18'0,"-105"124"0,159-194 15,-36 35 1,-35 35 0,0 0-1,-18 18 1,-17 18-1,-18 17 1,18 36 0,17-1-1,18 19 1,18-72-16,17 1 16,18-53-1,0-18 1,-35 0-1,17-35 1,-17 17 0,-18 53 15,-18 36-15,18 35-1,-18 0 1,18 17-1,0 1 1,0-18 0,18-53-1</inkml:trace>
  <inkml:trace contextRef="#ctx0" brushRef="#br0" timeOffset="-46730.894">20249 12912 0,'-35'0'31,"70"0"-31,-87 35 16,52 18 15,52 0-15,19-36-1,17-17 1,0-35-1,1-18 1,-19-35 0,-35 0-1,-17 35 1,-18 35 0,-18 18-16,-17 18 15,-53 105 1,70 54-1,18 70 1,0 17 0,18-34 15,-36-1-15,-17-159-1,0-70 1,-18-35-1,-18-53 1,1-71 0,70 18-1,17 18 1,89-1 0,-35 36-1</inkml:trace>
  <inkml:trace contextRef="#ctx0" brushRef="#br0" timeOffset="-45947.665">21237 12965 0,'0'0'16,"-17"0"-16,-1 0 16,0 0-1,-17 0 1,70 0 31,-17 0-32,70 0-15,36 0 16,105 0 15,-141 0-31,141 0 16,-105 0-1,-71 0 1,-53-18 31,-18 18-31,1-18-1,-1-17 1,0 17-1,1-35 1,-1 36 0,0 17-1,1 0 1,-1 0 0,18 35 15,71 18-16,34 18 1,-52-1 0,-35-52-16,-18 35 15,-53 17 1,-70 1 0,-1-36-1,18-35 1,89 0-16</inkml:trace>
  <inkml:trace contextRef="#ctx0" brushRef="#br0" timeOffset="-45298.383">22895 12700 0,'0'0'0,"0"-18"16,-17 36 15,-1 0-16,-35 52 1,35-35 0,1 36-16,-1 35 15,36 0 1,35-36 15,0-70-15,0-70-1,-1-19 1,-16 37 0,-19-1-1,1 53 1,-18 53 0,35 17-1,36 1 1,52-18-1,1-36 1,-18-34 0,-18-54-1,-35-35 1,-36-17 15,-70 35-15,-52 35-1,-36 53 1,105 17 0</inkml:trace>
  <inkml:trace contextRef="#ctx0" brushRef="#br0" timeOffset="-44733.979">24024 12488 0,'0'0'0,"0"-53"16,0 18 0,0 17 15,-17 89 0,-1 0-15,18 52-1,0-88-15,0 71 16,-18 53 0,18-53-1,0-71 1,0-17-1,18-89 17,-18 53-32,70-70 15,1 0 1,0 53 0,17 70-1,-35 36 16,-18 17-15,-35 0 0,0-17-1,0-54 1,0-34 0,0-1-1</inkml:trace>
  <inkml:trace contextRef="#ctx0" brushRef="#br0" timeOffset="-44334.274">24642 12876 0,'0'-17'0,"0"-19"15,0 1 1,0 123-16,-18-176 16,0 88-1,1 0 1,-36 35-1,17 18 1,36 0 0,18 0-1,17-35 1,1-18 0,34-35-1,-52-18 1,-1 0-1,-17 70 17,0 36-17,0 35 1,0-17 0,36-36-1,-1-52 1</inkml:trace>
  <inkml:trace contextRef="#ctx0" brushRef="#br0" timeOffset="-43968.694">25206 12471 0,'0'0'0,"0"-18"0,0-17 15,0-1 1,0 125 31,0-72-47,-18 19 0,-35 69 16,0 19-1,18 17 16,18-88-15,17 35 0,0-35-1,35-18 1,18-17 0,17-53-1,-34-1-15</inkml:trace>
  <inkml:trace contextRef="#ctx0" brushRef="#br0" timeOffset="-43819.061">25118 12823 0,'-71'-35'16,"54"35"-16,105 35 16,-176-87-16,158 52 15,1-18 1,-36 18-1</inkml:trace>
  <inkml:trace contextRef="#ctx0" brushRef="#br0" timeOffset="-43402.698">25559 12753 0,'0'0'0,"17"0"0,19 0 16,-36-18 15,-18 18 0,0 0-15,-17 36 0,17-36-16,-34 35 15,16 18 1,19 0 0,17 17-1,0-17 1,-18-18-1,-88-35 1,18 0 0,35-17-1</inkml:trace>
  <inkml:trace contextRef="#ctx0" brushRef="#br0" timeOffset="-42821.478">26000 12771 0,'0'0'0,"0"17"31,-18 1-15,0-1-16,-17 54 16,0 0-1,17-19 1,18-34-16,0 35 16,0-71 15,18-52-16,17-36 1,0-35 15,36-18-15,0 36 0,-36 87-1,0 36 1,-17 18-16,-18 35 15,17 35 1,-17 53 0,0-35-1,0 0 1,0-36 0,0-34-1,-17-19 1,17-34-1</inkml:trace>
  <inkml:trace contextRef="#ctx0" brushRef="#br0" timeOffset="-42670.272">26017 12912 0,'-17'-18'15,"-1"-17"1,36 17-1,35 106-15,-36-194 16,-70 195-16,159-195 16</inkml:trace>
  <inkml:trace contextRef="#ctx0" brushRef="#br0" timeOffset="-42304.363">26529 12753 0,'0'0'0,"0"18"47,0-1-47,-18 1 16,-17 52-1,0 54 1,-1 35-1,19-1 1,-1-105-16,0 35 16,-34 18-1,34-35 1,18-54 0,0-69 15,35-54-16,-17 70-15</inkml:trace>
  <inkml:trace contextRef="#ctx0" brushRef="#br0" timeOffset="-42086.819">26635 12771 0,'17'-18'0,"36"0"16,0 18-1,-176 36-15,281-72 16,-87 89 0,-18 0-1,-53 18 1,-71-18 0,-52-18-1,70-35-15,-70 0 16</inkml:trace>
  <inkml:trace contextRef="#ctx0" brushRef="#br0" timeOffset="-41754.126">27040 12806 0,'0'0'0,"18"0"0,0-18 16,17 18-1,-35 18 17,-18 35-17,18-36-15,-35 54 16,-36 105 0,19-17-1,34 0 1,0-89-1,1 36 1,-1-88 0,18-89 31</inkml:trace>
  <inkml:trace contextRef="#ctx0" brushRef="#br0" timeOffset="-41521.53">27182 12859 0,'0'0'0,"52"-88"15,19 35 1,0 35 0,-19 71-1,-16 0 1,-36 0-1,0-36-15,-53 54 16,-106-36 0,36-35-1</inkml:trace>
  <inkml:trace contextRef="#ctx0" brushRef="#br0" timeOffset="-23584.332">18450 14023 0,'0'18'0,"0"-1"63,-17-17 124,34 0-31,1 0-140,0 0 0,-1 0-16,36 0 15,35 0 1,18 0-1,0 0 1,0 18 0,17-18-1,18 17 1,-88-17-16,88 0 31,1 18-15,-19-18-1,18 18 1,-53-18 0,106 17-1,106-17 1,-88 18 0,-18-18-1,-18 0 1,-17 0-1,0 0 1,35 0 0,53 0-1,17 18 1,-17-18 15,-53 0-15,-17 0-1,52 0 1,-53 0 0,1 0-1,-36 0 1,0 0 0,-35 0-1,88 0 1,70 0-1,-105 0 1,-18 0 0,0-18-1,18 18 1,35 0 0,0 0 15,0 0-16,-17 0 1,-1 0 0,-17 0-1,0-18 1,35 18 0,-124-17-1,54 17 1,-1 0-1,18 0 1,53-18 0,-88 0-1,88 18 1,-88-17 0,-53 17 15,0 0-16,-18 0 1,-17-18 0,-1 18-1,1 0 1,0 0 62,-36-17 0,0 17-78,1-36 16,-19 19-16</inkml:trace>
  <inkml:trace contextRef="#ctx0" brushRef="#br0" timeOffset="4520.957">18556 14852 0,'0'-18'47,"0"1"-31,18 17-16,-18-18 15,17-17 1,1-18 0,-18-18-1,0 36 1,-53 35 0,35 0-16,-52 0 15,-54 35 1,72 36-1,52 17 17,52 0-17,37 0 1,-36-35 0,-1 0-1,-34-17 1,-88-19-1,-36-17 1,18 0 0,17 0-1,53-17 1,36-19 0,17 19-1</inkml:trace>
  <inkml:trace contextRef="#ctx0" brushRef="#br0" timeOffset="4954.172">18785 14993 0,'0'18'16,"18"-18"-1,17 0 1,-17 0-16,35-18 16,17-17-1,1-36 1,-53 36 0,-18-18-1,-18 35 1,-70 36-1,-36 88 1,71 0 15,36-18-15,34-18 0,19 1-1,34-53 1,18-18-1,1-53 1,34-53 0</inkml:trace>
  <inkml:trace contextRef="#ctx0" brushRef="#br0" timeOffset="5220.94">19456 14640 0,'0'-17'0,"0"-19"16,0 19-1,0 87 1,0-105 0,0 53-1,0 35 1,0 35 0,-53 88-1,17-105 1,-16 35-1,-1-36 1,35-35 0</inkml:trace>
  <inkml:trace contextRef="#ctx0" brushRef="#br0" timeOffset="5553.395">19632 14993 0,'-18'0'16,"1"0"-16,52 18 16,-35-36-16,0 18 47,35-35-32,18-1 1,-53 19-16,18-18 15,-18-1 1,-18 36 0,-35 18-1,-17 35 1,35 17 0,35 1-1,35 0 1,18-19-1</inkml:trace>
  <inkml:trace contextRef="#ctx0" brushRef="#br0" timeOffset="5869.209">19914 15222 0,'0'-17'0,"0"-1"16,0 0-1,-17 71-15,34-123 16,-17 140-16,0-193 16,18 35-1,-18 70-15,35-35 16,71 0 0,-18 71-1,-17 70 1,-54 0-1,-17 0 1,-35-35 0,0-17 15</inkml:trace>
  <inkml:trace contextRef="#ctx0" brushRef="#br0" timeOffset="6084.933">20637 14993 0,'0'-18'16,"0"54"15,0-54-31,-17 53 16,-1-17-16,1 17 15,17 18 1,0 0-1,-18-53 1,0-18 0</inkml:trace>
  <inkml:trace contextRef="#ctx0" brushRef="#br0" timeOffset="6218.184">20673 14781 0,'17'-53'16,"36"-88"-1,-53 124 1,-17 52 0,-1 0-1</inkml:trace>
  <inkml:trace contextRef="#ctx0" brushRef="#br0" timeOffset="6667.621">21043 14887 0,'-17'0'31,"-1"0"-31,18 18 16,-18 52-1,1 1 1,17 0 0,53-19-1,17-52 1,1-17 0,-18-36-1,-1-35 1,-16-18-1,-19 53 1,-17 71 0,0-1-1,0 54 1,0-1 0,0-17 15,0-35-31</inkml:trace>
  <inkml:trace contextRef="#ctx0" brushRef="#br0" timeOffset="7118.313">21431 15169 0,'0'-17'16,"0"-18"-1,0 87-15,0-175 16,18 35-1,17-18 1,18 71 0,0 70-1,18 35 1,-36 19 15,-18-36-15,-17-18-1,18-35 1,0-35 0,52-36-1,36-88 1,-18 89 0,1 70-1,-37 70 1,-52 36-1,-35 0 1,0-18 0,-36-53-1,18-35 1</inkml:trace>
  <inkml:trace contextRef="#ctx0" brushRef="#br0" timeOffset="8150.006">18415 15575 0,'0'0'0,"-53"0"0,-17 18 31,52-18-16,0 0 1,36 0 78,0 0-94,-1 0 15,142 0 1,-89 0-16,230 0 16,-70 0-1,158 17 1,0-17 15,53 0-31,0 0 31,53-35-15,-283 17 0,71-17-1,-52 18 1,-36 17 0,-53 0-1,-35 0 1,-71 0-1,-17 0 1,-18-18 15,0 0-15,0 1 0,0-1-16,17-35 15</inkml:trace>
  <inkml:trace contextRef="#ctx0" brushRef="#br0" timeOffset="8813.451">22878 14852 0,'0'0'0,"-18"0"16,18 18-16,-35-1 15,-1-17 1,19 18-1</inkml:trace>
  <inkml:trace contextRef="#ctx0" brushRef="#br0" timeOffset="9064.714">22807 14905 0,'229'0'47,"177"0"-32,-1041 0-15,1376 0 0,-512 0 16,-105 0-1,-71 0 17,-36 0-17,-17-18 48,-17 18-48,17-17-15</inkml:trace>
  <inkml:trace contextRef="#ctx0" brushRef="#br0" timeOffset="9446.522">23918 14728 0,'18'36'0,"-36"-72"0,18 19 0,-17-18 31,-1 17-31,18 36 47,0 17-31,18 0 0,35 0-1,-53-17-15,35 17 16,35 18-1,-34-18 1,-19 18 0,-34-17-1,-54 17 1,-35 0 0,0-18-1,1 0 1,69-35-1</inkml:trace>
  <inkml:trace contextRef="#ctx0" brushRef="#br0" timeOffset="10262.409">25030 14658 0,'0'0'0,"0"-18"15,0 1 16,-18 17 1,18 17-32,0 19 15,-18-1-15,18 71 16,-17-1 0,-1-34-1,-88 17 1,106-52-1,18-1 1,17-35 15,36-35-15,34-36 0,-69 36-16</inkml:trace>
  <inkml:trace contextRef="#ctx0" brushRef="#br0" timeOffset="10594.788">25453 14746 0,'18'-70'32,"-18"34"-17,-36 89 17,54 0-32,-89-18 15,36 89 1,35-71-1,88 35 1,0-88 0,-17-18 15,0-52-15,-36-1-1,-53-105 1,-52 88-1,-19 52 1,37 72 0,52-1-1</inkml:trace>
  <inkml:trace contextRef="#ctx0" brushRef="#br0" timeOffset="11044.829">26035 14852 0,'-18'53'31,"18"-36"-15,-17 1-16,17 35 15,-18-18 1,18-52 15,0-1-15,0-17-16,0-89 15,35-34 1,1-1 0,-19 71-1,1 105 1,52 54-1,1 88 1,-53-18 0,-1-36-1,-17-16 17,0-19-17,-17-70 1</inkml:trace>
  <inkml:trace contextRef="#ctx0" brushRef="#br0" timeOffset="11212.004">26106 14852 0,'-36'-18'31,"107"54"-31,-106-54 0,17 0 16,71 1-1,35-1 1,-70 18 0</inkml:trace>
  <inkml:trace contextRef="#ctx0" brushRef="#br0" timeOffset="11759.249">26511 14764 0,'0'35'16,"0"18"15,0-35-31,0-124 0,-17 264 16,17-122-1,0-54 17,17 0-32,1-17 15,17-71 1,18-17-1,-18 52 1,-17 71-16,17 36 16,1 52 15,16-18-15,-34-17-1,35-35 1,-18-18-1,18-53 1,53-88 0,-53 0-1,0 35 1,-53 88 0,0 54-1,0 69 1,-35 72-1,17-36 1,18-53 0,-18-17-1,18-54 1,0-34 0</inkml:trace>
  <inkml:trace contextRef="#ctx0" brushRef="#br0" timeOffset="11977.013">27481 14817 0,'-35'0'16,"106"0"-16,-107 0 0,1-18 31,88 18-16,0 0 1,0-18 0,-18-17-1</inkml:trace>
  <inkml:trace contextRef="#ctx0" brushRef="#br0" timeOffset="12275.448">28011 14446 0,'0'0'0,"0"-35"16,0 17 0,0 36-1,0 35 1,0-35-16,0 105 15,0 0 1,-18 1 0,18-54-1,0 1 17,-18-53-32</inkml:trace>
  <inkml:trace contextRef="#ctx0" brushRef="#br0" timeOffset="12641.884">28363 14552 0,'36'-70'16,"-1"34"0,-141 230-16,230-423 0,-213 370 0,230-317 15,-52 193 1,-36 72-1,-53-1 1,-18 35 0,-53-17-1,-34 0 1,34-53 0,18-18 15,71-35 0,-1 0-15,54 0-1,-36 0-15,71 0 16,0-18 0,-18-17-1</inkml:trace>
  <inkml:trace contextRef="#ctx0" brushRef="#br0" timeOffset="12941.833">29139 14605 0,'-17'-71'15,"17"36"17,-18 35-32,1 18 31,69 70-31,-122-159 0,35 142 15,-1 70 1,-17 35 0,18-34-1,17-19 1,1-70 0,17 18-1,0-54 1,0-34-1,0-36 1</inkml:trace>
  <inkml:trace contextRef="#ctx0" brushRef="#br0" timeOffset="13041.082">29087 14570 0,'-18'-88'16</inkml:trace>
  <inkml:trace contextRef="#ctx0" brushRef="#br0" timeOffset="13175.795">29210 14499 0,'71'229'63,"-124"-105"-47,-36-71-1,19-18 1,17-35-1</inkml:trace>
  <inkml:trace contextRef="#ctx0" brushRef="#br0" timeOffset="13574.483">29422 14676 0,'0'17'31,"0"1"-15,0-1-1,-18 1 1,18-36 78,0 1-63,18 17 0,-1-18-31</inkml:trace>
  <inkml:trace contextRef="#ctx0" brushRef="#br0" timeOffset="13974.381">29545 14534 0,'-18'0'15,"18"18"1,0 0 0,-35 35-1,0 17 1,0 18-1,35-70-15,-18 35 16,0-18 0</inkml:trace>
  <inkml:trace contextRef="#ctx0" brushRef="#br0" timeOffset="14422.497">29386 14870 0,'71'-265'47,"35"71"-16,-89 141-15,-211 565-16,424-1024 15,-213 530-15,19 35 16,17 35 0,-18-35-1,18-18 1,17-35-1,1-35 1,17-71 0,0 0-1,0 0 1,-52 71 0,-36 53-1,-18 87 1,-17 37-1,-1-1 17,1 0-17,0-35 1,0-36 0,-1-35-1,-17-35 1,36-17-16</inkml:trace>
  <inkml:trace contextRef="#ctx0" brushRef="#br0" timeOffset="23924.318">30762 14570 0,'0'0'16,"0"-18"-16,-17-17 16,-1 17-1,0 1 1,1 17-1,17-18 1,17 18 15,1 35-15,17 18 0,-35-18-16,53 54 15,0 16 1,-18-52-1,-17-35 1,35-18 0,159-106-1,-1-53 1,36-70 0,-35 53-1,-124 105 16,-17 1-15,-54 52 0,-17 36 15,0-1-15,-35 1-1,-18-18 1,35 0-16</inkml:trace>
  <inkml:trace contextRef="#ctx0" brushRef="#br0" timeOffset="30879.264">24959 14922 0,'0'-17'62,"18"17"-62,-1 0 32,-17-18-17,0 1 1,18-1 15,-18 0-15,0 1-1,0-1 48,0 0-32,0 1 78,0 34-46,0 1-47,-18 0-16,1 17 15,-19 35 1,1 1-1,0-18 1,17-18 0,18-17-16,-35 17 15,0 0 1,35 18 0,-18-35-1,18 17 1,0-17 15,0 0-15,0-1-1,0 1 1,0-36 15,18 1-15,-1-19-1,1 19-15,35-72 16,0-34 0,-18 35-1,-17 0 1,-18 35 0,0 17-1,0 19 1,0-1-1,0 36 110,0-1-125,0 1 16,0 0-16,-18 52 16,18 1-1,-18-1 1,18 1 0,0-36-1,0 0 1,0 1-1,0-54 48,0 0-47,0-17-1,18-53 1,0 70-16,-18-35 15,0-35 1,0 53 0,17 35-1,19 18 1,16 34 0</inkml:trace>
  <inkml:trace contextRef="#ctx0" brushRef="#br0" timeOffset="32160.933">25188 15663 0,'0'0'0,"-35"0"0,17 0 0,1 18 16,-54-18-1,36 0-15,0 18 16,-1-18 0,1 0-1,17 0 1,1 0-1,34 0 32,19 17-31,-1-17 0,18 0-16,123 0 15,71 0 1,18 0-1,-71 0 1,176 0 0,71 0-1,141 18 1,-123 0 0,-106-1-1,105 1 1,-34 17-1,264 0 1,-353-17 0,88 0 15,-70-1-15,-124-17-1,-88 0 1,-70 0-1,-18-17 1,-36-1 15,-17 0-15,-17 18 0,-1-35-1,-17 17 1</inkml:trace>
  <inkml:trace contextRef="#ctx0" brushRef="#br0" timeOffset="36936.526">17974 14799 0,'-18'-18'15,"1"1"79,-1-1-63,0 18-31,18-18 32,-17 18-32,17 18 62,0 0-46,0-1-16,0 1 15,35 17 1,-17 1 0,-1-19-1,1-17 1,35-17 0,0-36-1,0-53 1,0-71-1,0 1 1,-36 105 0,19-34-16,-36 52 31,17 17-15,1 36-1,52 0 1,1 0-1,-53 0-15</inkml:trace>
  <inkml:trace contextRef="#ctx0" brushRef="#br0" timeOffset="66639.301">28046 12859 0,'0'-36'32,"0"19"-17,0-1 1,-18 18 0,18 18 62,0-1-78,18 1 15,17 53 1,18-18 0,-18-1-1,1-16 1,-1-19-1,35-34 1,54-19 0,-71 1-16,141-53 15,35-18 1,-17 18 0,-89 35-1,-70 53 1,-35-18 15,-1 18-15,-17-17 15,0-1-15,0-17-16</inkml:trace>
  <inkml:trace contextRef="#ctx0" brushRef="#br0" timeOffset="-65292.987">15187 11359 0,'0'-35'16,"0"18"-1,-18-1 1,-34-53-16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2T09:11:55.4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16475 5362 0,'0'0'0,"0"18"16</inkml:trace>
  <inkml:trace contextRef="#ctx0" brushRef="#br0" timeOffset="221.552">18397 6526 0,'0'0'0,"18"53"0,-18 53 15,18-88-15,-1 17 16,19 0 0</inkml:trace>
  <inkml:trace contextRef="#ctx0" brushRef="#br0" timeOffset="-87031.899">12382 5821 0,'-17'0'16,"-1"0"15,1-35-31,17 17 31,-18-17-15,-17 17-16</inkml:trace>
  <inkml:trace contextRef="#ctx0" brushRef="#br0" timeOffset="-86865.179">12435 5874 0,'0'0'0,"0"17"15,0-34 17,-17 17-17,17-18-15,0 0 0,-36 1 16</inkml:trace>
  <inkml:trace contextRef="#ctx0" brushRef="#br0" timeOffset="-73288.151">688 882 0,'18'-18'31,"-18"36"31,0 0-46,-18-1-16,-17 36 16,-1 35 15,36-52-31,-35 52 16,0 71-1,0-71 1,35-18-1,-18-34 1,18-54 31,0 0-47,0 1 16,0-1-16,0-35 15,0 0 1,0 0-1,18 18 1</inkml:trace>
  <inkml:trace contextRef="#ctx0" brushRef="#br0" timeOffset="-72921.253">564 1076 0,'0'0'0,"18"-18"16,17-52-1,1-18 1,17 17 0,17 36-1,1 35 1,-1 0 0,-17 35-1,0 0 1,0 53-1,-53 1 1,-18 17 15,-17 17-15,-18 0 0,0-34-1,0-19 1,36-35-1,-19-35-15</inkml:trace>
  <inkml:trace contextRef="#ctx0" brushRef="#br0" timeOffset="-72705.374">547 1358 0,'0'0'0,"-18"0"0,18-17 32,18-1-17,-1 18 1,72 0 0,34-35-1,-70 35-15</inkml:trace>
  <inkml:trace contextRef="#ctx0" brushRef="#br0" timeOffset="-72056.231">1464 1305 0,'0'0'0,"18"-17"0,-1-19 16,-17 19 0,0-19-1,-17 36 1,-36-17 15,-18 17-15,1 35-1,-1 53 1,53 0 0,54-35-1,17-17 1,0-36 0,17-53-1,-52 35-15,35-52 16,17-89-1,1-18 1,-36 36 0,-35 106-1,0 17 1,-18 18 15,-17 36-15,0 34-1,17 18 1,1 18 0,-1 53-1,18-88 1,0 34 0,0-52-1,0-35 1,53-36-1</inkml:trace>
  <inkml:trace contextRef="#ctx0" brushRef="#br0" timeOffset="-71607.982">1905 1358 0,'0'0'0,"0"-35"31,0 0-15,0 17-1,0 36 32,0-1-47,0 36 16,18 18-1,-1 17 1,1-35 0,0-18-1,-1-17 1,1-36 0,35-35 15,-36 36-31,36-89 15,0-18 1,-18 54 0,-17 34-1</inkml:trace>
  <inkml:trace contextRef="#ctx0" brushRef="#br0" timeOffset="-71090.479">2505 1252 0,'0'0'0,"17"-17"16,1-1-16,0-17 31,-1 35 0,-17-18-15,-17 18-16,-36 0 15,0 18 1,0 35 0,0 35-1,53-35 1,18 35-1,70-17 1,-35-71 0,0-36-1,-18-34 1,0-36 15,-35 35-15,0 54-1,0 34 1,0 36 0,0 35-1,18 1 1,17-36 0,-17-36-16</inkml:trace>
  <inkml:trace contextRef="#ctx0" brushRef="#br0" timeOffset="-70790.12">2822 1570 0,'0'0'0,"0"-18"0,0 1 0,0-1 0,0-53 16,0-34 0,35-1 15,18 53-16,18 18 1,35 70 0,-36 0-1,19 89 1,-72-36 0,-17-18-1,-35-17 1,-18-18-1,0-35 1</inkml:trace>
  <inkml:trace contextRef="#ctx0" brushRef="#br0" timeOffset="-70456.576">3581 1305 0,'0'0'0,"17"-17"0,36-36 31,-17 35-15,-54 36 31,0-18-47,-17 53 15,17-18-15,-52 53 16,17 0 0,35-17-1,36-18 1,70-36 0,36-70-1</inkml:trace>
  <inkml:trace contextRef="#ctx0" brushRef="#br0" timeOffset="-70042.428">4110 1323 0,'0'0'0,"-18"0"0,1 0 15,34 0 48,1-18-63,-1 1 15,1-1 1,-18 0-16,18-35 16,-18 36-1,-36 17 16,-16 17-15,-19 54 0,0 17-1,71 0 1,0-17 0,53-36-1,36 0 1,-1-35-1,0-35 1</inkml:trace>
  <inkml:trace contextRef="#ctx0" brushRef="#br0" timeOffset="-69459.349">4710 1323 0,'0'0'0,"0"-18"15,0-35 1,0 18 0,-36 0-1,-17 35 1,0 0 0,-17 17-1,17 89 1,53-18-1,0 1 1,53-54 0,0-17-1,17-36 1,36-106 0,-35-34-1,17-1 1,-35 53 15,-35 36-15,-18 34-1,-53 72 17,17 16-17,1 37 1,17-1-1,-17 71 1,17-124-16,-17 88 16,18-17-1,-19-35 1,19-54 0,-1-17-1</inkml:trace>
  <inkml:trace contextRef="#ctx0" brushRef="#br0" timeOffset="-68776.285">5874 900 0,'17'-18'32,"-17"0"-32,0 36 62,0 0-62,-17-1 16,-1 54-16,0-54 15,1 125 1,-1-19 0,18-17-1,0-36 1,0-52-1,0-71 1,0-17 0</inkml:trace>
  <inkml:trace contextRef="#ctx0" brushRef="#br0" timeOffset="-68327.826">5821 917 0,'0'-17'16,"0"34"-16,0-52 0,0 17 0,35-35 15,18 0 17,0 18-32,17 35 31,-17 0-15,-17 18-1,-36 35 1,-36 17-1,-34 1 1,17-18 0,18 0-1,-1 17 1,36-34 0,0 16-1,0 1 1,36 0-1,-1 0 1,18 0 15,-18-18-15,-17-35 0,-1 0-1,-17-35-15</inkml:trace>
  <inkml:trace contextRef="#ctx0" brushRef="#br0" timeOffset="-67962.227">6227 1182 0,'0'0'16,"17"-18"-1,18 18 1,1-17-1,-19-1-15,19-17 16,-19-1 15,-17 1-15,-17 35 0,-36 0-1,0 53 1,53 18-1,0 17 1,17 0 0,19-18-1,34-17 1,1-53 0,-1-17-1</inkml:trace>
  <inkml:trace contextRef="#ctx0" brushRef="#br0" timeOffset="-67745.619">6826 723 0,'0'0'0,"0"-17"0,0-1 15,0-17 1,0 17-1,0 36 17,0 35-17,0-36-15</inkml:trace>
  <inkml:trace contextRef="#ctx0" brushRef="#br0" timeOffset="-67611.786">6809 1023 0,'0'35'15,"0"-70"-15,0 141 16,0 0-1,0-71-15,17 36 16,-17-36 0,36-18 15,-19-34-31</inkml:trace>
  <inkml:trace contextRef="#ctx0" brushRef="#br0" timeOffset="-67146.228">7250 1041 0,'0'0'0,"17"-36"15,-17 1 1,0 17 0,-17 1-1,-1 17-15,-35 0 16,0 17-1,0 54 1,18 17 0,35 0 15,53-17-15,0-53-1,0-18 1,-18-53-1,0-35 1,-17-1 0,-18 54-1,0 53 1,-18 35 0,1 17-1,17 1 1,0-18-1,-18-36 1</inkml:trace>
  <inkml:trace contextRef="#ctx0" brushRef="#br0" timeOffset="-66498.379">6773 741 0,'0'17'78,"18"-17"-62,-18 18-16,0 0 16,0 17-1,0-17 1,0 17-16,-18 18 16,18 0 15,0 0-16,0-18 1,0 18 0,0-35-1</inkml:trace>
  <inkml:trace contextRef="#ctx0" brushRef="#br0" timeOffset="-65849.256">7426 670 0,'0'0'16,"0"-17"-16,0-1 31,0 36 0,18-1-15,-18 19-1,0 52 1,0 0 0,0 18-1,-18-18 1,18-53-16,-18 53 16,1 1-1,17-19 1,0-35-1,0-17 1,35-18 0,18-35-1,35-71 1,-70 88 0</inkml:trace>
  <inkml:trace contextRef="#ctx0" brushRef="#br0" timeOffset="-65665.855">7461 1058 0,'0'0'0,"-17"0"16,17-17 0,35-1 15,-17 18-31,17-18 15,18 1 1</inkml:trace>
  <inkml:trace contextRef="#ctx0" brushRef="#br0" timeOffset="-65466.471">7726 988 0,'0'0'0,"0"17"16,0 1-1,0 35 1,-18 0 0,18 0-1,-17 0 1,-1-53 0</inkml:trace>
  <inkml:trace contextRef="#ctx0" brushRef="#br0" timeOffset="-65293.365">7796 794 0,'0'-18'16,"0"36"-16,0-54 0,-17 1 16,-1 35-1,0 0 1,36 0 15</inkml:trace>
  <inkml:trace contextRef="#ctx0" brushRef="#br0" timeOffset="-64899.829">7920 900 0,'0'0'0,"35"0"16,-17 0-16,-1 17 16,19 18-1,-1 18 1,0 18 0,1 0-1,-19-19 16,1-16-15,-1-19 0,36-34-1,0-19 1,18-69 0,-18 16-1,-36 19 1,-17 35-1,-17-1 1,-1 36 0</inkml:trace>
  <inkml:trace contextRef="#ctx0" brushRef="#br0" timeOffset="-64568.761">8484 952 0,'0'0'0,"18"0"0,0 18 31,-1-18-15,1 0-1,35-35 1,-18 0 0,-17-1-1,-1 19 1,-52 17-1,-36 17 1,19 54 0,-1-1-1,70 36 1,54-35 0,52-36-1,54-35 1</inkml:trace>
  <inkml:trace contextRef="#ctx0" brushRef="#br0" timeOffset="-63853.538">9878 706 0,'17'0'16,"-17"17"31,0 1-32,-17-1-15,-1 1 16,-35 53 0,0 17-1,-17 18 1,17 0-1,35-54-15,-17 1 16,-36 18 0,36-53-1,17-71 1,18 35 0</inkml:trace>
  <inkml:trace contextRef="#ctx0" brushRef="#br0" timeOffset="-63618.478">9578 882 0,'0'0'0,"0"-35"0,0-1 32,0 54-1,18 0-15,34 52-1,1 18 1,-17-52-16,34 52 15,1-18 1,-1-17 0,-17-35-1,-35-18-15</inkml:trace>
  <inkml:trace contextRef="#ctx0" brushRef="#br0" timeOffset="-63303.752">10231 988 0,'0'0'16,"17"-36"-16,-17 19 15,0 34 17,0 1-17,0 53 1,-17 35-1,-1 35 1,18-88-16,0 52 16,-18 54-1,18-88 1,-17-36 0,-1-70 15,18 17-16</inkml:trace>
  <inkml:trace contextRef="#ctx0" brushRef="#br0" timeOffset="-63037.477">10248 1076 0,'0'0'0,"18"-35"16,17-71-1,-17 71-15,-1-1 16,36 19-1,-17 34 1,16 36 0,-16 0-1,-36 18 1,-18-1 0,-17-34-1,-53 16 1,35-52-1</inkml:trace>
  <inkml:trace contextRef="#ctx0" brushRef="#br0" timeOffset="-62569.38">10636 970 0,'0'0'0,"18"0"16,0-18 0,-18 1-1,17-1 1,-70 36 31,36-18-47,-19 53 15,36 17 1,0-17 0,0-35-1,36 17 1,17-35 0,-18-35-1,0-18 1,-17 0-1,-18 18 1,0 88 15,0 0-15,0 17 0,17-17-1,19-35 1</inkml:trace>
  <inkml:trace contextRef="#ctx0" brushRef="#br0" timeOffset="-62170.721">11130 564 0,'0'0'0,"0"-17"15,0-1 1,0 36 15,18 17-15,-18 18 0,0-18-16,-18 53 15,0 1 1,18-1-1,-17 18 1,17-18 0,17-18-1,19-17 17,-1-35-17,36-53 1,-1-36-1,-52 54-15</inkml:trace>
  <inkml:trace contextRef="#ctx0" brushRef="#br0" timeOffset="-62004.54">11024 864 0,'0'0'0,"-35"0"0,-36 0 16,89 0 15,0-17-31,88-1 16,35-35-1</inkml:trace>
  <inkml:trace contextRef="#ctx0" brushRef="#br0" timeOffset="-61539.293">11518 512 0,'0'0'0,"0"-18"0,0 36 47,-17-18-47,-19 70 16,19 18 0,-1 18-1,18-53-15,0 53 16,-18 0-1,18-18 1,0-53 0,0-17-1,18-71 17,-18 35-17,35-70 1,53 0-1,-17 17 1,0 54 0,-1 52-1,1 71 1,-54-18 0,-17 18-1,-17-36 1,-36-52-1,0-18 1</inkml:trace>
  <inkml:trace contextRef="#ctx0" brushRef="#br0" timeOffset="-59426.752">670 1993 0,'0'0'0,"-53"0"31,71 0 94,0 0-110,-1 0-15,19 0 16,105 0 0,70 0-1,-122 0-15,263 0 16,107 18 0,17-1-1,0 1 1,71 0 15,-35-1-15,-107 1-1,-87 0 1,-89-18 0,-105 0-1,-71 0 1,-36 0-1,-34 0 79,-1-18-94,0 18 0,1-35 16,17 17-1</inkml:trace>
  <inkml:trace contextRef="#ctx0" brushRef="#br0" timeOffset="-58128.001">6509 1923 0,'0'0'0,"-18"0"0,0 0 15,-34 0-15,-54 0 32,53 0-17,18 0 1,52 0 31,18 0-47,54 0 15,-19 0-15,159 0 16,71 0 0,35 0-1,89-18 1,34 18 0,-17-18-1,-211 1 1,-36-1-1,17 0 17,54 18-17,-36-17 1,-35 17 0,-35 0-1,0-18 1,-18 18-1,0 0 1,-53-17 0,0-1-1,18 0 1,18 18 0,17-17-1,-18 17 1,-17-18-1,-35 18 17,-36 0-17,-17 0 1,17 0 0,35-18-1,19 18 1,-1 0-1,-53 0 1,-17 0 47,-36 0-1,0 0-46,1-17-16,-36-1 15</inkml:trace>
  <inkml:trace contextRef="#ctx0" brushRef="#br0" timeOffset="-56098.242">582 2999 0,'0'-18'31,"0"36"31,0-1-46,0 1-16,0 0 16,0 70-1,-18 0 1,1 0 0,-1-35-1,18-35-15,0 17 16,0-53 31,0 1-47,-17-1 15,17-53 1,0 36 0,17 18-16</inkml:trace>
  <inkml:trace contextRef="#ctx0" brushRef="#br0" timeOffset="-55781.321">706 2716 0,'0'-17'0,"0"-1"15,0 0 32,17 18-31,36 53-1,18 18 1,-18 35 0,17 0 15,-17-18-16,-35-53-15,35 0 16,52-17 0</inkml:trace>
  <inkml:trace contextRef="#ctx0" brushRef="#br0" timeOffset="-55482.044">1252 3175 0,'18'-18'15,"17"1"1,-17-1 0,-106 71-16,105-53 0,36-53 46,-70 53-46,-36 53 16,-18 35 0,-17 0-1,0 36 1,-36 17 0,-105 35 15,70-87-16,53-54 1,36-18 0,52-34-1,18-36 1,0 35-16,18 1 0</inkml:trace>
  <inkml:trace contextRef="#ctx0" brushRef="#br0" timeOffset="-52769.115">2611 3122 0,'0'-18'15,"-18"18"63,0 18-78,1 0 16,-1 17-16,-17 36 16,-36-1-1,1 18 1,52-70-16,-17 17 15,-18-17 1,35-36 0</inkml:trace>
  <inkml:trace contextRef="#ctx0" brushRef="#br0" timeOffset="-52553.669">2275 3210 0,'0'0'16,"18"-35"-16,-18 17 15,18 18 1,17 36 0,0 17-1,-17-1 1,35 19 0,0-18-1,-36-18 1,1-35-16</inkml:trace>
  <inkml:trace contextRef="#ctx0" brushRef="#br0" timeOffset="-52204.438">2857 3175 0,'0'0'0,"0"-18"15,18 1 1,-18-1 0,0 36 31,0-1-47,-35 72 15,17 16 1,1-16-1,-19 52 1,19 0 0,17-106-1,-18 53 1,18-52 0,-18-54-1,18 0-15</inkml:trace>
  <inkml:trace contextRef="#ctx0" brushRef="#br0" timeOffset="-51921.511">2805 3263 0,'0'0'0,"0"-35"16,35-18-1,35 35 1,1 18-1,-18 0 1,0 53 0,-36 18-1,-69-1 17,-19 1-17,-17-36 1,52 0-1</inkml:trace>
  <inkml:trace contextRef="#ctx0" brushRef="#br0" timeOffset="-51438.924">3457 3263 0,'0'0'0,"35"-17"0,-17-1 16,-18 0-1,0 1 17,-53 17-17,-17 0 1,-19 53-1,37-1 1,69 1 0,71 0-1,18-53 1,-35-17 0,-36-36-1,-35 17 1,18 1-1,-54 88 32,36-18-47,0 36 16,0-18 15,18-18-15,0-35-16</inkml:trace>
  <inkml:trace contextRef="#ctx0" brushRef="#br0" timeOffset="-51104.984">3951 2963 0,'0'-17'0,"0"34"0,18-70 16,-18 36-16,0-19 15,17 36 1,-17 53 15,-17 36-15,-19-1 15,19 18-15,-1-18-1,18 0 1,0-35 0,35 0-1,-17-53-15,17 0 16,54-35 0</inkml:trace>
  <inkml:trace contextRef="#ctx0" brushRef="#br0" timeOffset="-50905.538">3863 3175 0,'0'0'16,"-18"0"-16,-35 0 16,36-18-1,52 18 1,36-17-1,17-19 1,-71 19-16</inkml:trace>
  <inkml:trace contextRef="#ctx0" brushRef="#br0" timeOffset="-50473.31">4251 2787 0,'0'0'15,"0"18"16,0-1-31,0 71 16,0 36 0,0 17-1,0-35 1,0-36 0,0 1 15,0-53-16,0-36 1,0-17 0,0-54-1,71-16 1,-1 16 0,-35 72-16,54 17 15,-19 35 1,1 36-1,-36 17 1,-35 0 0,-35 0-1,-1-53 1</inkml:trace>
  <inkml:trace contextRef="#ctx0" brushRef="#br0" timeOffset="-49758.344">5803 2910 0,'0'0'0,"0"-17"0,0-54 31,-17 18-16,-1 36 1,18-1 0,-18 53-1,1 71 1,17 18 0,0 34-1,0-17 1,-18-17-1,0-36 1,1-53 0,17-17-1,0-71 1,0-35 0,35-36-1,36 19 16,17 69-15,-18 54 0,1 35-1,-54 0 1,-17 53 0,-52-36-1,-37-35 1,1-17-1,35-18 1,0 0 0,53-53-1</inkml:trace>
  <inkml:trace contextRef="#ctx0" brushRef="#br0" timeOffset="-49159.358">6050 3175 0,'35'0'16,"-17"0"0,0 0-1,-18 53 1,0-18 0,35 0-1,-17 1 1,35-19-1,-18-17-15,35-17 16,1-36 0,-1-18-1,-17 1 1,-53 17 0,-35 70 15,17 1-16,-52 53 1,17 34 0,35 37-1,18-19 1,-17 89 0,17 70-1,-36-141 1,1-35-1,-35-71 1,-19-35 0,19-53-1,17-88 1,71 0 0,34-18-1,54 18 16,18 35-15,35 18-16</inkml:trace>
  <inkml:trace contextRef="#ctx0" brushRef="#br0" timeOffset="-48244.426">7743 3157 0,'18'0'0,"-36"0"0,71-35 16,-17 0-1,-19 17-15,-17 1 16,-17-1 0,-72 0-1,-16 71 1,16 0 15,37 0-15,69 0-1,36-35 1,35-18 0,18-36-1,-35-17 1,-18-17-1,-36 35 1,-17 52 0,-35 36-1,-18 71 1,35 17 0,18 53-1,-35 17 1,0-17 15,0-53-15,-1-70-1,1-53 1,0-71 0,17-35-1,0-54 1,54-69-1,34 70 1,36 17 0,0 36-1,-53 53 1</inkml:trace>
  <inkml:trace contextRef="#ctx0" brushRef="#br0" timeOffset="-47844.845">8079 3210 0,'0'0'16,"0"-17"0,17-1-1,1 18-15,0 0 16,17 0-1,0 53 1,18 0 0,-18 17-1,-17-17 1,-18-17 0,18-36-1,-18-53 16,17 0-15,-17 17 0,18-16-1,17-19 1,18 36 0,-35 17-16</inkml:trace>
  <inkml:trace contextRef="#ctx0" brushRef="#br0" timeOffset="-47495.116">8661 3104 0,'0'18'31,"0"0"-15,-18-18-16,0 35 15,-17 18 1,35-35-16,0 70 15,53-35 17,18-18-17,-1-35 1,-35-35 0,-17-36-1,-18-17 1,-18 17-1,-34 36 1,-1 17 0,0 18-1,53 18-15</inkml:trace>
  <inkml:trace contextRef="#ctx0" brushRef="#br0" timeOffset="-47059.187">8943 3122 0,'0'0'0,"18"0"0,-1 0 31,-17 18 0,0 17-15,35 36-1,-17-19 1,35 1 0,-35-35-16,17 0 15,18-36 1,17-35 0,-17-17-1,-35 17 1,-18 0-1,0 88 17,-18 18-1,18 17-15,0-17-1,18-17 1,0-36-16,17 0 15</inkml:trace>
  <inkml:trace contextRef="#ctx0" brushRef="#br0" timeOffset="-46713.187">9666 3052 0,'0'0'15,"0"-18"-15,0-17 16,0 17-1,-35 36 1,0 52 15,-1 36-15,-17 70 0,53-17-1,0 18 1,-17-36-1,-1-36 1,18-52 0,-18-35-1,1-36 1,17-52 0,0-1-1</inkml:trace>
  <inkml:trace contextRef="#ctx0" brushRef="#br0" timeOffset="-46463.034">9525 3087 0,'0'0'0,"18"-18"16,17-35 0,18 53-1,35 18 1,0 17-1,-17 18 1,-71 18 0,-18-1-1,-70-17 1,-18-18 0,71-35-16</inkml:trace>
  <inkml:trace contextRef="#ctx0" brushRef="#br0" timeOffset="-45765.692">10319 2928 0,'0'-18'15,"-18"1"-15,0-1 16,18-17 0,-17 17-1,17 1 1,0 34 15,0 18-31,-18 54 16,1 17-1,-1 17 1,18-35 15,0-35-15,0-18-1,-18-35 1,18-17-16,-17-36 16,17 35-16</inkml:trace>
  <inkml:trace contextRef="#ctx0" brushRef="#br0" timeOffset="-45598.273">10142 2822 0,'0'-53'0,"0"106"0,0-194 16,18-18-1,35 71 1,17 53 0,1 53-1,-53-1 1,-1 36-16,-17 71 16</inkml:trace>
  <inkml:trace contextRef="#ctx0" brushRef="#br0" timeOffset="-45414.918">10037 3246 0,'0'0'0,"-36"52"15,19 19 1,70-53 0,-1-1-1,37-17 1,-19-35-1,-17 17 1</inkml:trace>
  <inkml:trace contextRef="#ctx0" brushRef="#br0" timeOffset="-45032.108">10513 3263 0,'0'0'0,"0"18"16,0-1-1,0 19 1,0-54 31,0 0-31,0 1-16,0-36 15,0-18 1,53-17-1,17 88 1,18 18 0,-35 52-1,0 1 1,-53-18 0,0-36-1,-35 36 1,0-17-1,-1-36 1</inkml:trace>
  <inkml:trace contextRef="#ctx0" brushRef="#br0" timeOffset="-44366.153">11589 2434 0,'0'0'0,"17"-53"0,-17 18 16,18 53 30,-18 17-30,0 88 0,0 54-1,-18 34 1,-35-69 0,36-54-1,-36 0 1,18-18-1,35-52 1,0-36 0,0 1-1,0-54 1,0 1 0,0-18-1,-18 70 1,-17-17-16,-89 17 31,36 18-15,17 53-1,19 35 1,52-17 0,0-1-1,35 1 1,18-54-1,17-17 1,19-17 0,34-36-1,-70 35-15</inkml:trace>
  <inkml:trace contextRef="#ctx0" brushRef="#br0" timeOffset="-44017.183">11800 3104 0,'18'0'31,"0"0"-15,-18-17-16,17 17 16,1-35-1,17-18 1,-35 17-1,0 1 1,-17 35 0,-1 35-1,0-17-15,-35 35 16,18 35 0,35-35-1,35 0 1,18-35 15,0-18-15,-17-18-16</inkml:trace>
  <inkml:trace contextRef="#ctx0" brushRef="#br0" timeOffset="-43767.709">12294 2875 0,'0'0'0,"0"-35"15,18 17 1,-18 36 0,-18 35-1,-35 35 1,-17 0 0,17 0-1,-18-17 1,36-53-1,0-18 17,17-18-32</inkml:trace>
  <inkml:trace contextRef="#ctx0" brushRef="#br0" timeOffset="-43600.486">12083 2963 0,'17'-17'15,"-34"34"-15,70-70 16,-36 71-1,-17 35 1,18 35 0,35-17-1,-36-36-15,54 18 16,-1-35 0</inkml:trace>
  <inkml:trace contextRef="#ctx0" brushRef="#br0" timeOffset="-36296.074">1993 4886 0,'0'-18'16,"0"1"-1,0-1-15,0 0 16,18-17 0,-1 0 15,-17-36-15,0 18-1,0 18 1,-35 35-16,-53 0 15,-35 0 1,17 35 0,88 36-1,53-1 1,36 1 0,105 70-1,-88-53 1,-70-17-1,-36-36 1,-70 0 0,-53-35 15,35 0-15,0-35-1,89 0 1,34-18-1,19 18 1</inkml:trace>
  <inkml:trace contextRef="#ctx0" brushRef="#br0" timeOffset="-35679.992">2275 4851 0,'0'0'0,"0"-18"0,0 0 15,0 36 17,0 17-17,0-17 1,0 70 0,36-17-1,34-36 1,18-35-1,-17-35 1,-18-71 0,-35 0-1,-1 18 1,-17 53 0,-35 87 15,17-16-31,1 87 15,-1 18 1,18 36 0,0-1 15,-18-35-15,-17-17-1,0-54 1,0-34-1,-36-72 1,18-17 0,0-35-1,35-18 1,18 0 0,89-52-1,-1 52 1,0 35-1</inkml:trace>
  <inkml:trace contextRef="#ctx0" brushRef="#br0" timeOffset="-35214.545">2893 4957 0,'0'0'0,"0"17"32,0 1-17,0-1-15,0 54 16,0-18 0,0-18-1,0-17 1,-18-36-1,18 1-15,0-54 16,0-35 0,18-17-1,17 34 1,18 72 15,18 70-15,-19 53-1,-34 17 1,-18-17 0,0-18-1,0-35 1,0-35 0,18-54-1</inkml:trace>
  <inkml:trace contextRef="#ctx0" brushRef="#br0" timeOffset="-34832.005">3634 4568 0,'0'0'0,"17"-17"16,1-18-1,0 35 17,-18 17-17,0 18 1,0 54 0,0 16-1,-36 37 1,19-1-1,17-35 1,17-36 0,1-52-16,70 17 15,0-70 1,18-53 0,-88 52-1</inkml:trace>
  <inkml:trace contextRef="#ctx0" brushRef="#br0" timeOffset="-34665.421">3792 4780 0,'0'0'0,"-53"0"16,18-18 0,106 18 15,-18 0-16,35-17 1</inkml:trace>
  <inkml:trace contextRef="#ctx0" brushRef="#br0" timeOffset="-34183.468">4392 4762 0,'0'-17'16,"0"-1"-1,-18 18-15,1 0 16,-18 0 0,17 0-16,-35 18 15,-18 35 1,36 17-1,17 19 1,36-54 0,53 35-1,-18-70 1,0-53 15,-18-17-15,-18-1-1,-17 36 1,0 88 15,0 18-15,0 17 0,36-35-1,-1-36 1</inkml:trace>
  <inkml:trace contextRef="#ctx0" brushRef="#br0" timeOffset="-33916.439">4974 4780 0,'0'0'0,"0"-18"0,0-34 31,0 16-16,-70 124 17,34-17-17,-17 0 1,0 52 0,1-17-1,52-88-15,-36 52 16,1-70-1,17-18 1</inkml:trace>
  <inkml:trace contextRef="#ctx0" brushRef="#br0" timeOffset="-33716.313">4710 4904 0,'17'-71'0,"-34"142"0,52-195 16,-35 106-1,0 1-15,17 70 47,19 70-31,-1-17-1,0 0 1,-35-71-16,18 18 16,17-53-1</inkml:trace>
  <inkml:trace contextRef="#ctx0" brushRef="#br0" timeOffset="-33333.361">5574 5045 0,'0'0'0,"-18"-18"15,1 18 16,34 0 1,1 0-17,52 18 1,19-18 0,-19 0-1,-17-18 1,-35 18-16,-1 0 15,-34 0 48,-1 0-47,0-18-16,1 18 15</inkml:trace>
  <inkml:trace contextRef="#ctx0" brushRef="#br0" timeOffset="-31504.371">5733 5045 0,'-18'0'15,"0"0"1,1 0-1,-1 0-15,0 0 16,18 17 31,36-17-31,34 18-1,18-18 1,18 18-1,-70-18-15,87 0 16,-70 0 0,18 0-1,-54 0 1,-17 17 0,0-34 62,0-1-63</inkml:trace>
  <inkml:trace contextRef="#ctx0" brushRef="#br0" timeOffset="-30305.165">1517 5803 0,'0'0'0,"18"0"78,-1 0-78,18 0 15,54 0 1,34 0 0,54 0-1,34 0 1,36 0 15,0 0-15,0 0-1,35 0 1,18 18 0,-18-18-1,-193 0-15,122 0 16,-52 0 0,-36 0-1,-17 0 1,18 0-1,-36 0 1,-35 0-16,88 0 16,-18 0-1,-17 0 17,-53 0-17,-18 0 1,-17 0-1,-36 0 64,1 0-64,17-18 1,-18 18-16,18-17 0</inkml:trace>
  <inkml:trace contextRef="#ctx0" brushRef="#br0" timeOffset="-14512.271">8520 4674 0,'0'-17'31,"-18"17"-31,0 0 62,1 0-30,-1 0-17,0 0-15,1 0 16,-36 0 0,0 0-1,18 0-15,-36 17 16,1 19-1,17-1 1,-18 53 0,-70 71 15,53-18-15,35 0-1,18-18 1,70-17-1,71-35 1,35-36 0,53-35-1</inkml:trace>
  <inkml:trace contextRef="#ctx0" brushRef="#br0" timeOffset="-13547.288">8872 4921 0,'18'-17'32,"-18"34"61,-18 1-77,18 0-16,-70 52 16,-18 18-1,-36 18 1,89-71 0,-18 18-16,-18 0 31,54-35-16,17-36-15</inkml:trace>
  <inkml:trace contextRef="#ctx0" brushRef="#br0" timeOffset="-12983.133">8537 4974 0,'18'0'15,"-1"18"79,1-1-78,0 1-1,-18 0-15,17 52 31,1-52-31,0 88 16,17 0 0,0-36-1,18-17 1,-35-53-16</inkml:trace>
  <inkml:trace contextRef="#ctx0" brushRef="#br0" timeOffset="-12267.865">9137 5045 0,'0'-18'47,"-18"36"15,18-1-46,-17 19-16,-1 52 16,-17 35-1,17-17 1,0 0 0,18-71-16,-17 36 15,17-54 1,0 19 15,0-54-15</inkml:trace>
  <inkml:trace contextRef="#ctx0" brushRef="#br0" timeOffset="-11934.343">9172 5062 0,'0'0'0,"0"-17"0,0-54 15,53 36 1,-18 35 0,71 18-1,-35 17 1,-36 53-1,-53-17 17,-70 17-17,18-35 1,17-36 0,35-17-1,0 0 1</inkml:trace>
  <inkml:trace contextRef="#ctx0" brushRef="#br0" timeOffset="-11467.659">9737 5080 0,'0'0'0,"17"0"0,-17-18 15,0 1 17,-35 17-1,17 0-31,-17 17 16,-18 36-1,36 0 1,17 0-1,52-18 1,1-35 0,0-53-1,-17 1 1,-19-1 0,-17 53 15,0 53-16,0 17 17,18 1-17,-18-54-15,0 19 16,17-19 0,1-17-16</inkml:trace>
  <inkml:trace contextRef="#ctx0" brushRef="#br0" timeOffset="-11102.27">10195 4710 0,'0'0'0,"0"-36"15,0 19 1,-17 17 31,17 17-32,-18 54 1,-17 35 0,-1 0-1,19-1 1,-1 1-1,18-71-15,0 36 16,-17-18 0,17-35-1,17-54 17</inkml:trace>
  <inkml:trace contextRef="#ctx0" brushRef="#br0" timeOffset="-10919.778">9913 5098 0,'0'0'0,"-18"-18"15,-17 0 1,35 1 0,53-1-1,53 0 1,17-17-1,-52-35 1</inkml:trace>
  <inkml:trace contextRef="#ctx0" brushRef="#br0" timeOffset="-10468.165">10336 4621 0,'0'0'0,"0"18"31,0 0-31,-17 52 16,17-35-16,-18 107 31,18-1-15,0-35 0,0-18-1,0-53 1,0-17-1,18-89 17,17-35-17,0 0 1,18 54 0,18 69-1,-1 54 1,-52-54-16,17 72 15,-35-1 17,0-18-32,-35-17 31,0-35-15,35-36-1</inkml:trace>
  <inkml:trace contextRef="#ctx0" brushRef="#br0" timeOffset="-9638.539">11271 4710 0,'-17'0'16,"-1"17"-1,36-17 32,-1 0-31,1-17-16,35-1 15,-36 0-15,19-35 16,-19 0 0,-34 36 15,-71 17-15,-18 35-1,17 36 1,19 34-1,70 1 1,53-17 0,35-37-1,0-34 1,-35-18 0,-35-18-1,-53 18 1,-36 18-1,-17 35 1,0 35 0,17-17 15,53 17-15,36-35-1,70-36 1,18-17-1,18-17 1,-19-54 0,-16 18-16</inkml:trace>
  <inkml:trace contextRef="#ctx0" brushRef="#br0" timeOffset="-9355.808">11747 4957 0,'0'0'0,"18"0"0,0-36 16,-18 54 31,-18 0-32,-17 17 1,-36 35-1,1 19 1,-1-19 0,18-17-1,18-53 1</inkml:trace>
  <inkml:trace contextRef="#ctx0" brushRef="#br0" timeOffset="-9172.331">11501 5045 0,'17'-18'0,"-34"36"0,69-71 16,-52 106 15,0 17-15,36 18 15,-36-52-31,35 34 16,0-34-1,-17-36-15</inkml:trace>
  <inkml:trace contextRef="#ctx0" brushRef="#br0" timeOffset="-8822.24">12065 5027 0,'0'0'0,"0"-35"15,0 0-15,0-18 16,0 17-1,0 19 1,-18 34 0,18 1-16,-35 70 15,-18 36 17,18 17-17,35 0 1,0-18-1,-18-17 1,1-18 0,-1-35-1,-17-35 1,17-36 0,0-17-1,18 0-15</inkml:trace>
  <inkml:trace contextRef="#ctx0" brushRef="#br0" timeOffset="-8539.906">12083 4904 0,'0'0'0,"17"-36"0,-17 19 0,18-1 31,17 18-16,36 18 1,-18 52 0,-36 1-1,-17 17 1,-17 0 0,-36-17-1,-18-36 1,18-35-1,18-18 1</inkml:trace>
  <inkml:trace contextRef="#ctx0" brushRef="#br0" timeOffset="-8157.491">12312 4974 0,'0'0'0,"18"0"16,-1 0 0,18 18-1,-17-18-15,17 70 16,-17 1 0,-18-1-1,0-17 1,-18-17-1,18-19 1,-17-34 0,17-36-1,0-35 1,17-36 0,1 36 15,0 17-16,-18 36 1</inkml:trace>
  <inkml:trace contextRef="#ctx0" brushRef="#br0" timeOffset="-7739.7">12753 4957 0,'0'0'0,"-18"0"15,1 0 32,17-18 0,0 0-31,0 1-16,17 17 0,-17-18 15,0-17 1,0 17 0,0 0-1,-17 36 1,-36 53 0,17 17-1,36 0 1,18 0-1,35-35 1,18 0 0,17-53-1,-53-18 1</inkml:trace>
  <inkml:trace contextRef="#ctx0" brushRef="#br0" timeOffset="-7392.323">13300 4921 0,'0'0'16,"0"-17"-16,17-19 16,-17 19-1,0-1 1,-17 18 0,-1 0-1,-17 35 1,17 1-1,18 34 1,18 1 0,17-1-1,-35 1 1,0-36 0,-70 0 15,-19-35-16,36 0 1,0-17 0,53-19-16</inkml:trace>
  <inkml:trace contextRef="#ctx0" brushRef="#br0" timeOffset="-6959.366">13494 4886 0,'17'0'16,"-34"0"-16,52-18 0,-17 1 0,-1-1 16,19-35-1,-36 35 1,-18 18 31,-17 18-16,17 17-15,0 1-1,18-19-15,0 54 16,18-1 0,0 1-1,-1-36 1,-17 18-1,0-18 1,-53 1 0,0-36-1,1 0 1,-1-18 0,35-17-1</inkml:trace>
  <inkml:trace contextRef="#ctx0" brushRef="#br0" timeOffset="-6676.73">13829 4921 0,'0'0'0,"0"18"31,0 17-15,0 18 0,-18 18-1,1-1 1,-1-17 0,18-35-1,-18-18 1</inkml:trace>
  <inkml:trace contextRef="#ctx0" brushRef="#br0" timeOffset="-6502.913">13847 4762 0,'0'0'16,"0"-105"-1,0 52 1,-18 17-1,18 54 17,0 0-1</inkml:trace>
  <inkml:trace contextRef="#ctx0" brushRef="#br0" timeOffset="-4146.984">14111 4921 0,'0'0'0,"18"0"16,-1 0 0,-17-17-16,18 17 15,-36 17 48,18 1-63,-17 0 15,-1 34 1,-17 19-16,35 0 31,0-36-31,35 0 16,18-17-1,18-36 1,-1-35 0,-17-35-1,-35-35 1,-71 17 0,-18 70-1,18 36 1,18 18-1,35 0 1,18-18 0</inkml:trace>
  <inkml:trace contextRef="#ctx0" brushRef="#br0" timeOffset="-3780.065">14499 4992 0,'18'17'15,"-36"-34"-15,53 87 16,-17-34-1,-18-1 1,18-35 0,-18-18-1,0-35 1,0-35 0,17-18-1,36 18 1,35 53-1,36 70 1,-54 53 0,-34 1 15,-19-19-15,-17 1-1,0-36 1,-17-17-1,-1-54 1</inkml:trace>
  <inkml:trace contextRef="#ctx0" brushRef="#br0" timeOffset="-3380.135">15152 4216 0,'0'-18'16,"0"36"-16,0-54 15,35 36 16,-17 36-15,35 52 0,-18 53-1,-17 53 1,-1 53 0,-17-18-1,-17-17 1,-54-53-1,-52-53 1,-1-71 0,89-35-16,-36-35 15</inkml:trace>
  <inkml:trace contextRef="#ctx0" brushRef="#br0" timeOffset="-2433.622">16034 4357 0,'0'0'0,"-18"0"94,0 0-63,1 0-31,-1 0 16,1 0-16,-19 0 0,-52 0 16,0 0 15,17 0-16,36 0 1,17 0 0,18 17-1,0 19 1,-17-19 0,-19 19-1,19-1 1,-1 18-1,-17 0 1,17 35 0,-17 35-1,17 1 1,1 17 0,17-18 15,0-17-16,0 18 1,17-71 0,19-18-1,17-35 1,52 0 0,19-18-1,35-35 1,-124 18-16</inkml:trace>
  <inkml:trace contextRef="#ctx0" brushRef="#br0" timeOffset="-1651.524">16051 4674 0,'36'-17'15,"-36"-1"1,0 36 31,-18-18-47,0 70 15,-17 36 17,0 18-17,17-19 1,1-34 0,-1-36-16,18 0 15,0-17 1,0-36-1,0-34 1,0-1 0</inkml:trace>
  <inkml:trace contextRef="#ctx0" brushRef="#br0" timeOffset="-1368.783">16069 4727 0,'0'-17'0,"0"34"0,35-105 15,1 17 1,34 36-1,1 18 17,-18 17-17,0 17 1,-36 36 0,-17-18-1,-35 18 1,-53 18-1,-1-36 1,19 0 0,52-17-16,-17-18 15</inkml:trace>
  <inkml:trace contextRef="#ctx0" brushRef="#br0" timeOffset="-985.913">16510 4815 0,'0'0'0,"18"0"32,-18 18-17,-36 0 1,19-1-16,-36 54 15,18 17 1,17-17 0,53-18-1,18-36 1,18-52 0,-54 0-1,1-106 1,-36 52-1,-17 54 17,-18 17-17,0 36 1,53 0-16</inkml:trace>
  <inkml:trace contextRef="#ctx0" brushRef="#br0" timeOffset="-553.19">16810 4886 0,'0'0'0,"17"-18"16,-17-17-1,0 17 16,-17 18 1,-1 0-17,1 18-15,-19 17 16,1 36 0,35-1-1,0 1 1,18-18-1,-1 0 1,-17-36 0,-17 1-1,-36 0 1,17-1 0,1-17-1,35-17 1</inkml:trace>
  <inkml:trace contextRef="#ctx0" brushRef="#br0" timeOffset="-367.925">16880 5027 0,'0'-18'16,"0"36"-16,18-36 15,-18 36 1,0 0-1,0 35 1,0 0 0,0-18-1,-18-35 1</inkml:trace>
  <inkml:trace contextRef="#ctx0" brushRef="#br0" timeOffset="-203.767">16951 4833 0,'0'0'0,"0"-35"0,0-36 31,0 36-15,-18 17 0,1 18-1</inkml:trace>
  <inkml:trace contextRef="#ctx0" brushRef="#br0" timeOffset="97.77">17304 4551 0,'0'0'0,"0"17"63,-18 36-63,-17 36 31,-18 16-15,18 1-1,17 0 1,18-18-1,18-17 1,-1-71 0</inkml:trace>
  <inkml:trace contextRef="#ctx0" brushRef="#br0" timeOffset="312.421">17251 4904 0,'0'0'0,"-18"0"0,1-36 16,17 19-1,88-1 17,0 0-17,18 1 1,-89-1-16</inkml:trace>
  <inkml:trace contextRef="#ctx0" brushRef="#br0" timeOffset="462.957">17639 4780 0,'18'0'16,"-1"0"-16,-17 18 15,0 17 1,0 36 0,0-1-1,0-17 1,-17-35-1</inkml:trace>
  <inkml:trace contextRef="#ctx0" brushRef="#br0" timeOffset="618.668">17745 4692 0,'0'0'0,"0"-35"16,0-1-16,0 1 15,0-18 1</inkml:trace>
  <inkml:trace contextRef="#ctx0" brushRef="#br0" timeOffset="993.941">17974 4710 0,'0'17'16,"18"-17"0,-18 18-1,0-1-15,0 36 16,0 18-1,0 17 1,0-17 0,0-36-1,17-35 1,36-18 0,-18-52-1,18-18 1,0 17-1,-35 18 1,-18 18 0,0 17-1</inkml:trace>
  <inkml:trace contextRef="#ctx0" brushRef="#br0" timeOffset="1510.606">18115 4692 0,'-18'0'15,"1"0"32,-1 18-31,1-1-16,-19 36 16,-17 35 15,53-52-31,-17 69 15,17-34 1,53-18 0,0-35-1,-1-18 1,1-36 0,0-87-1,-53 17 1,0 18-1,-53 35 1,0 18 0,1 35-1,34 17 1</inkml:trace>
  <inkml:trace contextRef="#ctx0" brushRef="#br0" timeOffset="1892.61">18380 4992 0,'0'0'0,"-18"17"0,18 1 16,-18 0 0,18-1-1,-17 1 1,17-36-1,0-52 1,17-18 0,19-1-1,-1 1 1,36 35 15,-19 71-15,19 105-1,-53-52 1,-18 35 0,0 0-1,-36-71 1</inkml:trace>
  <inkml:trace contextRef="#ctx0" brushRef="#br0" timeOffset="2625.598">18979 4463 0,'0'0'0,"0"-53"16,-17 35 0,17 0-1,0 36 16,0 0-31,17 35 16,1 35 0,0 35-1,-1 1 1,-17-1 0,18-35 15,-18-52-16,0-19 1,18-34 0,17-19-1,35-69-15</inkml:trace>
  <inkml:trace contextRef="#ctx0" brushRef="#br0" timeOffset="2942.771">19526 4516 0,'36'-36'16,"-72"72"-16,124-160 15,-88 54 1,0 34 0,0 54 15,-17 52-15,-36 19-1,-18 16 16,54-69-31,-36 17 16,-35 52 0,17 19-1,18-71 1,53-18 0,18-35-1,17-17 1,-17-1-16</inkml:trace>
  <inkml:trace contextRef="#ctx0" brushRef="#br0" timeOffset="3391.834">19685 4727 0,'0'0'16,"18"-17"-16,-1-1 15,-17 0 1,-53 18 15,-17 36-15,17 16 0,35-34-16,18 17 15,36 36 1,16-53-1,19-18 1,-36-71 0,18 0-1,-35 1 1,-18 52 0,0 71 15,0 0 0,17 18-15,19-18-1,-1-36 1,-17-17-16,17-17 16</inkml:trace>
  <inkml:trace contextRef="#ctx0" brushRef="#br0" timeOffset="3739.961">20144 4374 0,'0'0'0,"17"-35"0,-17-53 15,0 35 1,-17 71 31,-1 17-47,0 53 15,1-53 1,-1 54 0,0 34-1,-17 1 1,17-19 0,1 1-1,17-35 1,0-36-1,35-53 1,0-34 0,-17 34-16</inkml:trace>
  <inkml:trace contextRef="#ctx0" brushRef="#br0" timeOffset="4406.575">20267 4621 0,'0'-17'16,"0"-1"-16,0 0 31,-35 18-15,0 36-1,17 34 1,0 54 0,36-71-1,17-18 1,36-35-1,-18-35 1,35-54 0,-18 1-1,-17 18 1,-53 34 0,-17 36 15,-19 53-16,19-17 1,17-19 0,0 36-1,0 0 1,53-18 0,0-17-1,35-18 1,-18-35-1,1-18 1,-1-53 0,-52 53-1,-18 18 1,-53 35 15,36 17-31,-19 19 16,-17 52-1,53 0 17,53-17-17,71-36 1,-1-17 0,-52-54-16</inkml:trace>
  <inkml:trace contextRef="#ctx0" brushRef="#br0" timeOffset="5104.338">21149 4216 0,'0'0'0,"-18"-18"16,1 18 15,34 0-16,1 0 1,0 0-16,17-18 16,53 1-1,-35-19 1,0 1 0,-35 35-1,-18 18 63,0-1-62,0 1-16,0 0 16,0 35-1,0 35 1,-18 18-1,0-71-15,-17 88 16,-18 19 0,35 52-1,1 0 1,17 0 0,0-53-1,-71-35 1,-87-89-1,-160-87 1,89-1 0</inkml:trace>
  <inkml:trace contextRef="#ctx0" brushRef="#br0" timeOffset="50100.42">1446 6897 0,'0'0'0,"0"-18"16,0 1-1,0-1 1,-53 18 31,36 0-32,-36 18 1,-35 17 0,35 18-1,0 17 1,0 18 0,35 18-1,18-18 1,0-52-16,0 34 15,18 1 1,35-36 0,17-17-1,-17-18 1,0-18 15,0-35-15,-35 0-1,-18-35 1,-35 18 0,-1 17-1,1 17 1,0 19 15,52 17-15,19-18-1,17 0 1,-1 1 0,-16 17-1,-19 0 1,-17 17 15,0 1-31,0 35 16,0 18 15,0-54-31,0 36 16,0 53-1,0-35 1,0-36 0,0 0-1,0-17 1,0-36 15,0 0-31,18-34 16</inkml:trace>
  <inkml:trace contextRef="#ctx0" brushRef="#br0" timeOffset="50650.191">1923 6985 0,'0'0'0,"0"-18"16,0 1 0,-18 17 15,18 17-16,-35 19 1,-18 17 0,18-1-1,35-16-15,-18 52 16,18 0 0,35 0-1,18-17 1,0-18 15,18-36-15,-1-17-1,1-52 1,-1-1 0,-17-71-1,-18 1 1,-35-1-1,-17 36 1,-19 53 0,1 35-1,0 0 1,35 17 0</inkml:trace>
  <inkml:trace contextRef="#ctx0" brushRef="#br0" timeOffset="50965.17">2558 6985 0,'0'0'16,"17"0"-16,-17-18 31,18 18-16,-18 18 1,0 17 0,0 36-1,0 52 1,0-87-16,-18 69 16,1-16-1,-1-19 1,0-70-1,1-17 1</inkml:trace>
  <inkml:trace contextRef="#ctx0" brushRef="#br0" timeOffset="51164.6">2346 6950 0,'0'0'0,"0"-53"15,18 0 1,52 0 0,36 35-1,0 18 1,-36 18 0,-70 17-1</inkml:trace>
  <inkml:trace contextRef="#ctx0" brushRef="#br0" timeOffset="51381.552">2364 7461 0,'0'0'16,"-18"88"0,18-35-1,35 0 1,18-53-1,-35 0-15,70-17 16,0-19 0,-17-34-1,-54 52-15</inkml:trace>
  <inkml:trace contextRef="#ctx0" brushRef="#br0" timeOffset="52445.258">3828 6985 0,'0'0'0,"-18"0"0,-35 35 15,18-35 1,17 0-1,53 0 32,1 0-47,-1 0 16,106 0 0,0 0-1,-35 0 1,-18 0-1,-17 0 1,-18 0 0,-53-17 31,-18 17-32,18-18-15,-18-17 16</inkml:trace>
  <inkml:trace contextRef="#ctx0" brushRef="#br0" timeOffset="52780.004">4322 6844 0,'0'0'16,"-18"0"0,0 0-1,18-18 1,53 54 15,-18-19-15,36 1-1,-18 17 1,-18 0 0,-35 1-1,0-19-15,-35 19 16,-53 16-1,0-16 1,17-1 15,18 18-15,53-35 0</inkml:trace>
  <inkml:trace contextRef="#ctx0" brushRef="#br0" timeOffset="53261.268">5574 6950 0,'0'0'0,"0"-18"16,0 0-1,-18 1 1,-17 17 0,17 0-16,-35 0 15,0 0 1,-17 35 0,17 36-1,53 70 1,53-53-1,35 0 1,0-70 0,-17-36-1,-18-52 1</inkml:trace>
  <inkml:trace contextRef="#ctx0" brushRef="#br0" timeOffset="53778.447">5768 6667 0,'0'-17'32,"0"34"-17,0 1 1,-18 35-16,18 18 15,0 34 1,18 19 0,0-18-1,-18-71 1,17 36-16,1-19 31,-18-87 0,0-53-15,17-18 0,36 18-1,18 35 1,-18 35 0,17 71-1,-17 36 1,-35 16-1,-18-69-15,0 69 16,-18-52 0,18-17-1,0-54 17,0 0-32</inkml:trace>
  <inkml:trace contextRef="#ctx0" brushRef="#br0" timeOffset="54260.85">6615 6932 0,'17'0'0,"-34"0"0,34-35 16,-17 17-1,-17 18 1,-54 0 0,-35 35-1,0 18 1,89-35 0,-19 53-1,54-1 1,53-17-1,34-53 1,-16-53 0,-19-35-1,-35 17 1,-35 36 0,-35 70 15,35 54-16,0-1 1,0-53-16,35 36 16,1-19-1,-19-52 1</inkml:trace>
  <inkml:trace contextRef="#ctx0" brushRef="#br0" timeOffset="54660.545">6985 7144 0,'0'17'16,"0"1"-16,0 0 15,0-36 16,-35-17-15,17-36 0,18 1-1,35-19 1,54 54 0,-1 18 15,18 52-16,-36 53 1,-35 0 0,-35 0-1,0-52-15,-17 17 16,-19-1 0,19-52-1</inkml:trace>
  <inkml:trace contextRef="#ctx0" brushRef="#br0" timeOffset="55241.07">7849 6932 0,'0'0'0,"0"-18"0,-53 1 15,-17 17 16,-1 35-15,1 18 0,70 0-1,17-18 1,54-35 0,17-17-1,-17-36 1,-36-18-1,-35 36 1,-53 52 0,0 36-1,0 71 1,53-1 0,0 107-1,35 87 16,-17-123-15,-18-53 0,-35-70-1,0-54 1,-1-69 0,1-37-1,35-87 1,0 70-1,53-53 1,70 1 0,-17 52-1</inkml:trace>
  <inkml:trace contextRef="#ctx0" brushRef="#br0" timeOffset="55674.548">8273 7056 0,'17'-18'31,"1"0"-31,0 1 16,17-19 0,-18 19-16,1-36 15,-18 35 1,-53 18 0,-17 35-1,-1 36 1,36 52 15,35-34-15,35-1-1,36-35 1,17-53 0,18-36-1,-71 19-15</inkml:trace>
  <inkml:trace contextRef="#ctx0" brushRef="#br0" timeOffset="55956.889">8802 6985 0,'0'0'0,"17"-53"16,1 0-1,-18 18 1,0 53 31,0-1-47,0 54 31,0-1-15,18 36-1,-1-88-15,1 52 16,-36 18 0,-52-35-1,-18-53 1,35 0-1,0-35-15</inkml:trace>
  <inkml:trace contextRef="#ctx0" brushRef="#br0" timeOffset="56774.348">9842 6967 0,'18'0'16,"0"0"15,-1 0-31,1 18 16,17 53-1,-17 17 17,-18 18-17,0-71-15,0 35 16,0-52 0,0-71 15,0-53-16,53-35 1,0 35 0,0 36-1,-18 52 1,0 18 0</inkml:trace>
  <inkml:trace contextRef="#ctx0" brushRef="#br0" timeOffset="57205.043">10319 7056 0,'17'0'16,"1"0"-1,-18-18 1,35 0 0,-17 1-16,0-19 15,-1 1 1,-34 35 31,-1 0-32,18 18 17,0-36 14,-18 18-46</inkml:trace>
  <inkml:trace contextRef="#ctx0" brushRef="#br0" timeOffset="58353.742">10089 6967 0,'0'18'16,"0"0"0,18-18 15,0 0-15,-18-18-16,17 0 15,1 1-15,0-1 16,-1-52-1,-17-19 1,0 36 0,0 36 15,-53 17-15,0 35-1,1 18 1,16 35-1,36 0 1,-17 36 0,17 17-1,-18-18 1,0 1 0,18-71-1,0 17 1,-17-52-1,-1-36 1,18-35 0</inkml:trace>
  <inkml:trace contextRef="#ctx0" brushRef="#br0" timeOffset="58553.142">9842 7320 0,'0'0'0,"0"-18"15,-52 18 1,34 0 0,18-17-1,53-1 1,53-17 0,35 0-1,-35-1 1</inkml:trace>
  <inkml:trace contextRef="#ctx0" brushRef="#br0" timeOffset="58952.218">10372 7056 0,'0'-18'0,"0"0"31,17 18 0,-17 18-31,18 17 16,-18 53 0,-18 1-1,18-37 1,-17-16-16,17-1 15,0-17 1,0-36 0,0-53-1,17-17 1,36-35 15,0-1-15,0 71-1,-35 36-15</inkml:trace>
  <inkml:trace contextRef="#ctx0" brushRef="#br0" timeOffset="59301.78">10689 7073 0,'0'18'0,"18"-18"31,-1-18-15,1 18-16,35-35 15,-18-36 1,-17 36 15,-18 17-15,-35 18-1,-18 53 1,0 36 0,53-19-1,0-35-15,0 36 16,53-1 0,35-52-1,35-36 1</inkml:trace>
  <inkml:trace contextRef="#ctx0" brushRef="#br0" timeOffset="59852.793">11536 6932 0,'0'0'0,"-53"-18"16,-18 18 15,1 0-16,-1 53 1,54 0 0,17 0-1,70-18 1,1-35 0,-1-17-1,-17-54 1,-35 36-1,-71 53 32,18 17-47,-36 53 16,53 53 0,18 36 15,0-19-16,0-34 1,0-54 0,0-34-1,18-54 1,35-17 0,35-53-1,36-36 1,-19 18-1,-16-17 1,-72 87-16</inkml:trace>
  <inkml:trace contextRef="#ctx0" brushRef="#br0" timeOffset="60301.161">11942 6950 0,'0'0'0,"-18"0"32,0 0-17,1 17 1,17 54 0,0-53-16,0 52 15,53 36 1,-18-71-1,0-17 1,36-53 0,-18-54-1,-1-16 1,-16 16 15,-36 72-15,-36 70 15,36 17-15,0-35-16,0 18 15,18 18 1,17-18 0,18-53-1,0-35-15</inkml:trace>
  <inkml:trace contextRef="#ctx0" brushRef="#br0" timeOffset="60633.619">12541 7003 0,'0'0'0,"-17"0"16,34 0 15,1 0-16,0-18 1,17 0 0,-18-35-1,-17 18 1,0 18 0,-35 17-1,-18 35 1,36 0-16,17 0 15,17 36 1,36 17 0,18-35-1,-36-35 1</inkml:trace>
  <inkml:trace contextRef="#ctx0" brushRef="#br0" timeOffset="60949.559">12841 7250 0,'0'-18'32,"0"0"-32,0-17 15,18 17-15,-18-17 16,35-35 0,53-36-1,-17 70 1,17 36-1,0 53 1,-70 36 0,-1 16-1,-34 1 1,-1-35 0,1-18-1,-1-71 1,0 0-1</inkml:trace>
  <inkml:trace contextRef="#ctx0" brushRef="#br0" timeOffset="61315.732">13511 6421 0,'0'0'0,"0"-36"16,0 19-1,0 34 17,0 1-32,0 52 15,0 54 1,0-89-1,-17 106 1,-1-17 0,0 17-1,18-18 1,0-34 0,0-54-1,53-70 1,-17-18-1</inkml:trace>
  <inkml:trace contextRef="#ctx0" brushRef="#br0" timeOffset="62031.018">13917 6491 0,'0'0'0,"0"-35"0,0 17 15,-18 18 17,1 0-17,-1 53 1,1-18-16,-1 54 16,0 34-1,1 1 1,17-19-1,0-16 1,17-19 0,19-35-1,34-35 1,18-17 0,0-54-1,18 1 1,18-36 15,-71 35-15,-53 36-1,-36 35 17,1 18-17,0 17 1,0 35-1,35-52-15,-36 70 16,19 18 0,-1 0-1,0 0 1,1-36 0,17-34-1,0-19 1,0-70 15,0-17 0,17-18-15,19-1 0,-36 54-16,0 17 0</inkml:trace>
  <inkml:trace contextRef="#ctx0" brushRef="#br0" timeOffset="62796.165">14235 6826 0,'0'18'16,"0"0"0,-18-1-1,0 1 1,-17 35-1,0 17 1,17 1 0,0-1-1,18 1 1,36-18 0,17-18-1,35-35 1,-53 0-16,18-18 15,71-70 1,-36-18 15,0 1-15,-35 16 0,-36 1-1,-34 88 16,-18 36-15,-36 34 0,0 36-1,-17 53 1,35-1 0,0 72-1,36-89 1,17-18-1,-18-35 1,-35-35 0,-17-53 15,-36-35-15,35-71-1,54 18-15</inkml:trace>
  <inkml:trace contextRef="#ctx0" brushRef="#br0" timeOffset="63195.023">13476 6615 0,'0'0'16,"18"0"-16,35 35 15,0-35 1,17 0 0,-52 0-16,17-18 15,0-35 1</inkml:trace>
  <inkml:trace contextRef="#ctx0" brushRef="#br0" timeOffset="66308.104">13194 2910 0,'0'18'109,"0"0"-93,0-1-1,0 19 1,0-1 0,18-17-16,-1 17 15,-17-18 16,18 1-15,-18 0 15,17-18 32,1-18-16,0 0-32,-1 18-15,36-52 16,53-37 0,35-52-1,177-70 16,-1 34-15,-123 71 0,-88 53-1,-53 18 1,-35 35 0,-18-18-1,17 18 1,-17-17 78,0-1-63,0 1-31</inkml:trace>
  <inkml:trace contextRef="#ctx0" brushRef="#br0" timeOffset="69020.175">17868 6562 0,'0'-18'31,"-17"18"32,-1 0-63,0 0 15,-52-18 1,-36 1 0,-18 17-1,36 0 1,71 0-16,-1 0 15,0 0 1,18 17 15,18 36-15,-18 18 0,0-54-16,0 54 15,0 35 1,-35-18-1,-1 0 1,-17 18 0,1 18-1,16-19 1,36 1 15,0-53-15,36-18-1,16-35 1,37 0 0,16-52-1,1-19 1,-35 0-16</inkml:trace>
  <inkml:trace contextRef="#ctx0" brushRef="#br0" timeOffset="69469.615">17956 6826 0,'0'0'15,"0"-17"17,0 34 30,0 1-46,0 0-1,0-1-15,-17 36 16,-1 18 0,-17-1-1,17-17 1,1-18 15,-1-17-15,0-18-1,18-18 1,-17-35 0</inkml:trace>
  <inkml:trace contextRef="#ctx0" brushRef="#br0" timeOffset="70234.716">18415 6509 0,'0'-18'0,"-18"18"16,1 0-1,-1 18 1,0-1-1,36 1 1,35 0 0,18-1-1,-1-17 1,-17 0 0,-18 0 15,-35 18 0,0 0-15,-17-1-1,-1 36 1,0 18 0,1-36-16,-19 36 15,1 17 1,18 0-1,-1 18 1,18 17 0,0 1-1,0-18 1,-35-18 15,-1-35-15,-34-36-1,-54-17 1,-34-35 0,34-18-1</inkml:trace>
  <inkml:trace contextRef="#ctx0" brushRef="#br0" timeOffset="71849.635">19667 6438 0,'18'0'0,"-18"18"78,-18-18-47,1 0-31,-19-18 16,-34 18-1,-1 0 17,18 0-17,36 0 1,17 18 0,0-1-1,0 1 1,0 35-1,-18 0 1,18-35-16,-18 52 16,1 1-1,-1-1 1,1 1 0,-1 17-1,0 0 1,1 53 15,17-53-15,0-35-1,0-17 1,35-19 0,18-17-1,0 0 1,0-17-1,0-54 1,0-35 0</inkml:trace>
  <inkml:trace contextRef="#ctx0" brushRef="#br0" timeOffset="72733.034">19826 6738 0,'0'-18'62,"0"1"-46,0-1 0,0 0-1,18 18-15,-1-17 16,36-1 0,0 18-1,-35 0-15,35 0 16,-18 18-1,-17 17 17,-36 18-17,-17 18 1,-18-1 0,-35 1-1,52-18 1,1-18-1,17-35 1,36 0 15,17 0-15,18 0 0,35-35-1,1 17 1,-19 0-1,-17-17 1,0-18 0</inkml:trace>
  <inkml:trace contextRef="#ctx0" brushRef="#br0" timeOffset="73312.969">20373 6368 0,'-18'-18'31,"18"0"-16,18 1-15,35-1 16,-18 18-16,36-18 31,17 18-15,-35 0 0,0 0-1,-53 36 16,0-1-15,-18 36 0,0-1-1,1 18 1,17-52-16,-18 69 16,18-52-1,0 88 1,0-17-1,-18-36 1,-34 0 15,-37-52-15,-122-19 0,87-34-1,89-19 1</inkml:trace>
  <inkml:trace contextRef="#ctx0" brushRef="#br0" timeOffset="74561.419">18909 8114 0,'0'0'0,"18"0"15,17 18 1,-18-18 0,-17 17 31,-17-17-32,-1 0-15,-35 0 16,-53 0-1,1 0 1,16 0 0,54 0-1,0 0 1,35 18 15,0-1-15,0 1-1,0 17 1,-18 18 0,-17 18-1,0 52 1,-1 1 0,1-1-1,35-17 1,0-18-1,0-17 1,53-18 0,18-36-1,-54-17-15,89 0 32,0-17-17,-18-36 1,-53 18-16</inkml:trace>
  <inkml:trace contextRef="#ctx0" brushRef="#br0" timeOffset="79070.586">18944 8343 0,'0'0'0,"0"-17"0,18 17 16,-36 17 46,18 1-62,0-1 16,0 36 0,0 18-1,-17 17 1,-1 0-1,18-70-15,0 17 16,-18 18 0,1-53 31,-19-35-32,19 0 1,-1-1-1</inkml:trace>
  <inkml:trace contextRef="#ctx0" brushRef="#br0" timeOffset="79903.102">19297 8308 0,'-18'0'109,"1"18"-78,-1-1-31,0 36 16,-17 18 15,17-1-15,18 1-1,0-54-15,18 36 16,17-17 0,18-36-1,0-18 1,0-17 0,0-54-1,-35-16 1,-18-1-1,0 35 1,-71 54 0,1 17-1,34 17 17,36 1-32</inkml:trace>
  <inkml:trace contextRef="#ctx0" brushRef="#br0" timeOffset="80353.119">19791 8361 0,'0'-18'0,"-18"18"47,18 18-32,-35-1-15,17 36 16,1 18 15,-1 17-15,36-35-1,35 0 1,-1-53 0,-34 0-16,35-53 15,-18 0 1,-17-53 0,-18 0-1,-35 36 1,-18 17-1,-18 53 1,54-18 0</inkml:trace>
  <inkml:trace contextRef="#ctx0" brushRef="#br0" timeOffset="80916.898">20020 8043 0,'-18'0'16,"54"0"15,52 0-15,35-17-1,1-1 1,-36 0 0,-53 18 15,-35 18 16,-17-18-47,17 18 15,-18 17 1,0-17-16,1 70 16,-18 35-1,17 18 1,0 53-1,1-123 1,-54 52 0,1-52-1,-72-53 1,-16-18 0,-19-36-1</inkml:trace>
  <inkml:trace contextRef="#ctx0" brushRef="#br0" timeOffset="96211.982">1182 8326 0,'0'17'15,"17"1"48,1-18-63,0 0 15,-1 0 1,1 0-16,17-18 16,-17 18-16,35-17 31,53 17-15,35-18-1,35 0 1,-35 18-1,124-17 1,-106 17 0,-18-18-1,0 0 1,-18 1 0,18 17-1,18 0 1,35 0-1,35 0 1,-17 0 15,-18 0-15,-35 0 0,35 0-1,-88-18 1,141 18-1,0 0 1,-71 0 0,53 0-1,-52 0 1,17 0 0,-71 0-1,18 0 1,53 0-1,36 0 1,-19 18 0,19-18-1,-19 17 17,-17-17-17,-35 0 1,18 0-1,34 0 1,160 0 0,-89 0-1,-35 0 1,-53 0 0,-35 0-1,-1 0 1,36 0-1,18 0 1,17 0 0,-35 0-1,-53 0 17,-17 0-17,-1-17 1,36-1-1,-18 18 1,18 0 0,17 0-1,36 0 1,-36 0 0,36-18-1,-88 18 1,-36 0-1,35-17 1,18-1 0,0 1-1,1 17 17,34 0-17,-53-18 1,-17 18-1,18-18 1,-36 1 0,35-1-1,-70 18 1,53 0 0,-53 0-1,18-18 1,-18 18-1,-1 0 1,1 0 0,-17 0-1,-1-17 1,0 17 15,0 0-15,1 0-1,-1 0 1,0 0 0,-17 0-1,0 0 1,17 0 0,0 0-1,0 0 1,-17 0-1,17 0 1,1 0 0,-1 0-1,-17 0 17,17 0-17,-18 0 1,1 0-1,17 0 1,-17 0 78,-18-18-79,0 0-15,0-17 16</inkml:trace>
  <inkml:trace contextRef="#ctx0" brushRef="#br0" timeOffset="98522.899">17886 4039 0,'0'18'109,"17"0"-77,1-1-32,17 18 15,1 1 16,-19-1-31,1-17 32,0-1-32,-1-17 31,-17 18-15,18-18 46,-1-18-46,1 18-16,0-17 0,17-19 15,71-69 1,35-54 0,53 0-1,-141 106-15,53-35 16,0 17-1,-36 18 17,-52 36-17,-1 17 95,1 0-110,0 0 15,-1 0-15,54 17 16,-36 1 0</inkml:trace>
  <inkml:trace contextRef="#ctx0" brushRef="#br0" timeOffset="162986.677">16263 2505 0,'0'-18'16,"-18"18"62,18 18-78,-17-18 16,-1 17-16,-17 36 15,-36 18 1,1 17 0,-18 18 15,-1-36-15,36 1-1,36-36 1,-18-17-1,17-18 1,18-53 0,0 35-16</inkml:trace>
  <inkml:trace contextRef="#ctx0" brushRef="#br0" timeOffset="163372.09">15804 2505 0,'0'0'0,"18"-18"0,-18 0 32,0 36-1,0 0-31,18 17 15,52 53 1,-34-53-16,52 89 16,0-18-1,-18 0 1,-17-36 0,-35-35-1,0 1 1,-18-54 31,0 0-32,0 1-15</inkml:trace>
  <inkml:trace contextRef="#ctx0" brushRef="#br0" timeOffset="-73083.85">18239 10442 0,'17'0'0,"-34"0"0</inkml:trace>
  <inkml:trace contextRef="#ctx0" brushRef="#br0" timeOffset="-73034.266">18221 10354 0,'0'0'31</inkml:trace>
  <inkml:trace contextRef="#ctx0" brushRef="#br0" timeOffset="-51215.178">1076 9384 0,'0'-18'32,"0"1"-17,-18 17 1,1 0 15,-1 35-15,0 18-1,1 53 1,17 35 0,0-18-1,0-105-15,-18 70 16,18-35-1,0-35 1,0-36 15,0-53-15,-18-34 15,18 87-31</inkml:trace>
  <inkml:trace contextRef="#ctx0" brushRef="#br0" timeOffset="-50853.168">706 9331 0,'0'0'0,"-18"0"15,18-18 1,35 18 15,36-17-15,-36 17 0,88-18-1,1 0 1,-36 1-1,-35 17 1,-35 0 0</inkml:trace>
  <inkml:trace contextRef="#ctx0" brushRef="#br0" timeOffset="-50303.04">1517 9560 0,'-18'-17'15,"18"-1"1,-17 0 0,-1 1-1,-35 17 1,-17 17 0,17 36-1,17 53 1,19-18-1,34-17 1,19-36 0,34-35-1,-17-53 1,-35 18 0,35-53-16,-36 0 31,-17 52-16,0 72 17,0-19-32,-17 18 15,17 54 1,17-36 0,36-1-1,-18-34 1,18-36-1</inkml:trace>
  <inkml:trace contextRef="#ctx0" brushRef="#br0" timeOffset="-49953.946">1923 9578 0,'0'0'16,"0"-18"-16,0 1 0,0-19 31,0 19-16,-53 17 17,35 35-17,0 0 1,18 36 0,53-1-1,-35-34-15,0-1 16,17 35-1,-35-17 1,-53-17 0,0-1-1,-17-35 1,17 0 15,17-53-31</inkml:trace>
  <inkml:trace contextRef="#ctx0" brushRef="#br0" timeOffset="-49637.491">2328 9278 0,'0'0'0,"18"-18"0,0 1 15,-1 17 1,-17 17 15,-17 19-15,-1-19-16,18 72 15,0 16 1,0 19 15,-18-1-15,-17-35-1,0-17 1,35-53 0,0-54-16</inkml:trace>
  <inkml:trace contextRef="#ctx0" brushRef="#br0" timeOffset="-49287.157">2505 9490 0,'0'-36'15,"0"72"-15,0-89 16,-18 70 15,0 1-15,-34 17 0,16 18 15,36-35-31,-17 35 15,17-18 1,35 18 0,-17-18-1,-1 18 1,1-18 0,17 18-1,-17-17 1,-1-19-1,36-17 1</inkml:trace>
  <inkml:trace contextRef="#ctx0" brushRef="#br0" timeOffset="-48872.716">3034 9684 0,'0'0'0,"-35"-18"31,17 18-15,0 0 0,1 0-1,17 18 1,17-18-1,1 0-15,105 17 16,1-17 0,140 0-1,-122 18 1,-72-18 0,-52 0-1,-36 0 32,18-18-31,-53-17-1,53 0-15</inkml:trace>
  <inkml:trace contextRef="#ctx0" brushRef="#br0" timeOffset="-48555.911">3616 9543 0,'-18'-18'15,"-17"0"1,88 54-16,-124-89 0,54 53 15,-1 0 1,53 0 15,36 53-15,0 0 0,-19 17-1,-16-17 1,-19 0 15,-17 0-15,0-36-16,-35 1 15,-35 35 1,34-35-16,-34 17 16,-1-35-1,53-18 1,18 1-16</inkml:trace>
  <inkml:trace contextRef="#ctx0" brushRef="#br0" timeOffset="-46956.731">4604 9384 0,'-18'0'0,"0"18"93,18 34-77,-17 19 0,17-36-16,-18 106 15,18 0 1,0-52-1,0-36 1,35-71 0,36-53-1,17-34 1,-35 34 0,-35 36-1,-18 70 1,53 53 15,0 0-31,17-35 31,-17-17-15,35-36 0,-17-53-1,-1-53 1,-34-71-1,-36 19 1,-71 34 0,1 71-1,-19 36 1,54 52 0,53 36-1</inkml:trace>
  <inkml:trace contextRef="#ctx0" brushRef="#br0" timeOffset="-46592.962">5539 9648 0,'0'0'0,"0"-17"15,17 17 1,1 0-1,0 53 1,-18 17 0,0 18-1,0-17 1,0-18 0,0-88 15,0 17-16,17-17-15,1-89 16,52-34 15,-34 87-15,-1 53 0,-17 18-16</inkml:trace>
  <inkml:trace contextRef="#ctx0" brushRef="#br0" timeOffset="-46408.738">5909 9648 0,'0'18'16,"0"-53"-16,0 88 0,0-89 0,0 89 16,0-35-16,0 35 15,0 17 1,0-34 0,0 17-1,0-18 1,-18-53-1</inkml:trace>
  <inkml:trace contextRef="#ctx0" brushRef="#br0" timeOffset="-46291.448">5927 9313 0,'0'-35'15,"0"17"-15,0-17 16,0 264-1,0-370-15,-18 71 16</inkml:trace>
  <inkml:trace contextRef="#ctx0" brushRef="#br0" timeOffset="-45942.795">6368 9260 0,'0'0'0,"0"-35"32,-18 35-17,18 18 1,0-1 0,-18 72-1,1 16 1,-19 37-1,36-1 1,0-53 0,0-35-16,53 35 15,0-53 1,18-52 0,-1-54-1,-52 36-15</inkml:trace>
  <inkml:trace contextRef="#ctx0" brushRef="#br0" timeOffset="-45776.741">6438 9543 0,'0'0'0,"-88"-18"16,53 0 15,88-17 0,-18 35-31,88-18 16,-87 1-16</inkml:trace>
  <inkml:trace contextRef="#ctx0" brushRef="#br0" timeOffset="-45443.798">6826 9560 0,'71'0'32,"-36"-17"-32,18-19 15,-18-17 1,-35 18 15,0 18-15,-53 17-1,-17 88 1,17 35 0,35-88-16,18 54 15,36 16 1,52-34 0,18-71-1,-54-18-15</inkml:trace>
  <inkml:trace contextRef="#ctx0" brushRef="#br0" timeOffset="-45160.608">8273 9543 0,'0'0'0,"0"-18"15,0 0 1,-18 18 0,-35 36-1,0 34 1,-17 36 0,-1 0-1,0-18 1,36-17-1,18-71-15</inkml:trace>
  <inkml:trace contextRef="#ctx0" brushRef="#br0" timeOffset="-44962.301">7955 9648 0,'0'0'0,"0"-52"15,0 16 1,0 19-1,18 87 1,35 36 0,17 0-1,1-18 1,-1-35 0,-52-35-16</inkml:trace>
  <inkml:trace contextRef="#ctx0" brushRef="#br0" timeOffset="-44678.694">8625 9648 0,'0'0'15,"18"-88"-15,-18 53 16,0 53 15,-35 52-15,17 54-1,0 34 1,18 1 0,0 53-1,-35-89 1,-18-35 0,-17-35-1,-1-70 1,54-1-16</inkml:trace>
  <inkml:trace contextRef="#ctx0" brushRef="#br0" timeOffset="-44428.832">8696 9578 0,'0'-35'15,"0"70"-15,35-106 16,18 54-1,-35 17-15,70 70 16,-35 54 0,-35-1-1,-36-35 1,-35-17 0,-18-18-1,1-53 1,52 0-16</inkml:trace>
  <inkml:trace contextRef="#ctx0" brushRef="#br0" timeOffset="-44029.935">9155 9754 0,'0'0'0,"17"-17"0,-17-36 31,0 17-16,0 19 1,-53 34 0,18 36-1,0 18 1,35-18 0,53 0-1,0-53 1,-1-53-1,-16-18 1,-36 36 0,0 17-1,0 54 1,0 52 0,17 0-1,36-17 16,0-54-15,0-17-16</inkml:trace>
  <inkml:trace contextRef="#ctx0" brushRef="#br0" timeOffset="-43712.72">9878 9225 0,'0'0'0,"0"-18"0,0 1 16,0-1 0,17 36-1,-17 52 1,0 19 0,-17 52-1,-19 70 16,19-70-15,17-35 0,0-35-1,0-53 1,53-18 0,-36-18-16,72-53 15</inkml:trace>
  <inkml:trace contextRef="#ctx0" brushRef="#br0" timeOffset="-43529.841">9931 9578 0,'0'0'0,"-53"-18"0,17 18 16,36-17-1,36 17 16,70-53-15,-36 17-16</inkml:trace>
  <inkml:trace contextRef="#ctx0" brushRef="#br0" timeOffset="-43131.255">10301 9190 0,'0'0'0,"0"-18"15,0 1 1,-18 52-1,-34 71 1,34-18 0,18-35-16,-18 53 15,-17 52 1,17-34 0,1-36-1,17-70 1,17-54 15,19-69-15,34-37-1,18 19 1,-17 70 0,-1 124-1,-70 52 1,-17 1-1,-1-36 1,-17-35 0</inkml:trace>
  <inkml:trace contextRef="#ctx0" brushRef="#br0" timeOffset="-41167.094">11765 9243 0,'-18'0'32,"36"0"14,0-18-30,-1 18-16,36-35 16,-17-18-1,-19 0 1,-17 35-16,0 1 16,-17 17-1,-36 35 1,0 53-1,35-17 1,0 52 0,18 54 15,0 17-15,-17-89-1,-18-52 1,17-70-1</inkml:trace>
  <inkml:trace contextRef="#ctx0" brushRef="#br0" timeOffset="-40697.631">11518 9578 0,'0'0'0,"-35"-18"15,35-17 1,18 35-1,87-35 1,36 17 0,106-17 15,-123 0-15,-54 17-1,-70 0 1,-70 54 15,52-19-31,1 18 16,-19 71-1,36 0 1,0-18 0,53-17-1,-17-71 1,16-88-1,-52-36 1,0-17 15,-17 53-15,-1 35 0,36 53 15</inkml:trace>
  <inkml:trace contextRef="#ctx0" brushRef="#br0" timeOffset="-40434.732">12312 9384 0,'18'18'16,"-89"-54"-16,124 54 0,0 0 0,-18 17 15,36 35 1,-36 36 0,-35 18-1,0-54 1,0-52-1,0-89 17,35-52-17,18-18 1,18 35 0,17 53 15,-18 35-31</inkml:trace>
  <inkml:trace contextRef="#ctx0" brushRef="#br0" timeOffset="-39253.111">3651 11007 0,'0'0'0,"0"-36"16,0 19-1,0-19 1,0 19 15,-17 70 0,-1 70-15,-17 18 0,17 18-1,-17 0 1,35-124-16,-53 71 16,0-36-1,18-34 1,17-36-1,0-36 1,18-52 0,18 35-1</inkml:trace>
  <inkml:trace contextRef="#ctx0" brushRef="#br0" timeOffset="-39052.843">3563 11060 0,'0'-53'16,"0"106"-16,35-159 16,36 53-1,52 18 1,18 17 0,-17 18-1,-36 0 1,-35 35-1</inkml:trace>
  <inkml:trace contextRef="#ctx0" brushRef="#br0" timeOffset="-38852.795">3722 11395 0,'0'0'0,"-18"17"0,-17 19 31,35-19-31,0 1 15,53 0 1,35-36 0,0-17-1,-17-1 1,-18 19 0</inkml:trace>
  <inkml:trace contextRef="#ctx0" brushRef="#br0" timeOffset="-38455.385">4163 11571 0,'0'-18'46,"17"18"-46,-17-17 16,36-1 0,-36 1-16,35-19 15,-35-17 1,-35 53 15,-18 53-15,17 0-1,-16 35 1,34-70-16,18 53 16,18-19-1,52-34 1,18-36 0,-17 1-1</inkml:trace>
  <inkml:trace contextRef="#ctx0" brushRef="#br0" timeOffset="-38056.782">4762 11430 0,'0'0'0,"-17"-18"16,-36 1 0,0 17-1,0 53 1,0 17-1,36-17 1,17 0 0,52-35-1,19-18 1,0-36 0,-19-52-1,-52 53 16,0 17-15,-35 54 0,35 16-1,0 19 1,18-18 0,17-18-1,18-17 1,-18-36-16</inkml:trace>
  <inkml:trace contextRef="#ctx0" brushRef="#br0" timeOffset="-37789.03">5327 11042 0,'0'-35'0,"0"70"0,0-88 16,0 18-16,-18 17 15,1 36 1,-1 17 0,-17 106-1,17 0 1,-17-17 0,17-1-1,18-35 1,0-17-1</inkml:trace>
  <inkml:trace contextRef="#ctx0" brushRef="#br0" timeOffset="-37607.042">4992 11483 0,'0'0'0,"-18"0"0,1-18 31,52 1-15,53-1-1,35 0 1,1-35 0</inkml:trace>
  <inkml:trace contextRef="#ctx0" brushRef="#br0" timeOffset="-37238.81">5556 11307 0,'-17'0'15,"34"0"-15,-17 17 32,-17 1-32,-1 17 15,0 18 1,18-18-16,0 18 16,18 0-1,35-18 1,0-35-1,0-35 17,0-35-17,-36-54 1,-17 71 0,0 36-1,0 34 1,0 36-1,0 18 1,0-1 0,18 1-1,0-36 1</inkml:trace>
  <inkml:trace contextRef="#ctx0" brushRef="#br0" timeOffset="-36907.692">5997 11395 0,'0'0'0,"0"-36"16,0 1-1,0 88 17,18 18-17,-18-36-15,0 35 16,0-34-1,0-19 1,0-34 15,0-1-31,17-17 16,19-106 0,-1 35-1,18 18 1,0 52-1,-35 36 1</inkml:trace>
  <inkml:trace contextRef="#ctx0" brushRef="#br0" timeOffset="-36573.267">6615 11236 0,'0'-18'15,"0"36"-15,17-53 0,-17 17 16,0 0-1,-17 1 1,-54 17 0,0 35-1,36 36 1,35-1 0,35-17-1,54 18 1,-19-1-1,-52-35 1,-36 1 15,-52-19-15,-36-17 0,18 0-1,70 0-15</inkml:trace>
  <inkml:trace contextRef="#ctx0" brushRef="#br0" timeOffset="-36373.941">7126 11589 0,'0'0'0,"18"-18"0,35 18 16,-36 0 15,-17 35-31,-17 18 15,-36 0 1,0 0 0,18-18-1</inkml:trace>
  <inkml:trace contextRef="#ctx0" brushRef="#br0" timeOffset="-35377.193">6597 11342 0,'0'-18'16,"-18"18"15,18 18 32,0-1-48,0 1 1,0 0 15,18-18-31,17 0 16,18-18-1,-18-17 1,1-18 0,-19-18-1,-17 18 17,-35 18-17,-18 35 1,0 18-1,-17 52 1,17 1 0,35-36-16,0 18 15,1 71 1,17-54 0,53-17-1,17-18 1,1-35-1,17-17 1,0-36 0,-35 0-1</inkml:trace>
  <inkml:trace contextRef="#ctx0" brushRef="#br0" timeOffset="-35092.791">7038 11271 0,'0'0'0,"0"-53"15,0 18 1,-18 53 15,18-1-15,-17 36 0,17 18-1,0-54-15,0 54 16,35 0-1,-17-19 1,-18-16 0,-36-19 15,-17-17-31,18-17 16</inkml:trace>
  <inkml:trace contextRef="#ctx0" brushRef="#br0" timeOffset="-34511.956">8414 11289 0,'0'0'16,"17"-35"-16,-17-71 15,18 53 1,-36 123 15,18 36-15,0 35-1,-17 0 1,-19 1 0,1-19 15,0-35-16,35-52 1,-35-54 0,35-35-16</inkml:trace>
  <inkml:trace contextRef="#ctx0" brushRef="#br0" timeOffset="-34262.029">8502 11077 0,'53'-88'0,"-106"176"0,159-247 16,-18 142 0,-17 52-1,-36-17-15,53 52 32,-70 36-32,-18-18 31,-89-17-16,1-1 1,18 1 0,17-36-1</inkml:trace>
  <inkml:trace contextRef="#ctx0" brushRef="#br0" timeOffset="-33928.729">8872 11553 0,'18'0'0,"-36"0"0,54 0 16,-36 18-1,17 17 1,-17 54 15,0-19-15,-17-17-1,17-35 1,-18-36 0,18-35-1,18-17 1,52-36 0,1 0-1,-18 53 1,0 35-1</inkml:trace>
  <inkml:trace contextRef="#ctx0" brushRef="#br0" timeOffset="-33612.149">9349 11518 0,'-18'18'0,"-35"17"15,18 18 16,-1 18-15,36-19 0,18 1-1,17-35 1,-17-18-16,53-18 16,-18-35-1,-36-52 1,-17-1-1,-17 53 1,-19 35 0,1 36-1</inkml:trace>
  <inkml:trace contextRef="#ctx0" brushRef="#br0" timeOffset="-33113.794">9984 11518 0,'0'0'15,"0"-17"-15,0-1 16,-36 0 0,-52 18-1,-18 36 1,36 34-1,34-17 1,54 0 0,53-18-1,17-35 1,0-35 0,18-89-1,-36-34 16,1-1-15,-36 35 0,-35 54-1,-17 88 1,-19 34 0,1 90-1,35-1 1,0-35-1,0-1 1,0-34 0,0-36-1</inkml:trace>
  <inkml:trace contextRef="#ctx0" brushRef="#br0" timeOffset="-32715.104">10372 11483 0,'0'0'16,"0"-35"0,-36 88 15,36-1-15,0 19-1,18-18 1,17-18-1,-17-35-15,35-17 16,0-36 0,0-36-1,-18-16 1,-35 52 0,-18 70 15,1 19-16,17-1 1,-18 35 0,18 1-1,18-18 1,35-35 0,-36-18-16</inkml:trace>
  <inkml:trace contextRef="#ctx0" brushRef="#br0" timeOffset="-32447.205">11112 11412 0,'0'-17'15,"0"34"-15,0-52 0,-35-18 16,0 53 0,-36 18-1,1 35 1,-1 35 15,54-18-15,34 19-1,54-54 1,-1-17 0,36-54-1,-35 1-15</inkml:trace>
  <inkml:trace contextRef="#ctx0" brushRef="#br0" timeOffset="-32164.604">11589 11077 0,'0'0'0,"0"-88"16,0 53 0,-36 105 30,36-34-46,-17-1 16,-36 124 0,18-54-1,17 1 1,-17 0 0,35-18-1,0-70 1,35 0-1,36-54 1</inkml:trace>
  <inkml:trace contextRef="#ctx0" brushRef="#br0" timeOffset="-31981.948">11571 11342 0,'-18'-18'16,"36"36"-16,-53-36 0,0 18 0,-1-17 31,107 17 0,-36 0-31,36-18 16,-36 18-16</inkml:trace>
  <inkml:trace contextRef="#ctx0" brushRef="#br0" timeOffset="-31681.891">11994 11201 0,'0'0'16,"-17"0"15,-1 0-31,-35 0 16,0 53 0,36 17-1,17 1 1,17-1-1,36 1 1,-53-36 15,-35 0-15,-36-35 0,-17 0-1,18 0 1,52 0-16</inkml:trace>
  <inkml:trace contextRef="#ctx0" brushRef="#br0" timeOffset="-31500.111">12277 11571 0,'0'0'16,"17"0"-16,1 0 0,0 0 15,-18 18 1,-36 35-1,-34 17 1,-1-17 15,18-18-31</inkml:trace>
  <inkml:trace contextRef="#ctx0" brushRef="#br0" timeOffset="-30318.903">13353 10689 0,'0'0'16,"0"-17"-1,-18 17 1,0 35 15,1 0-31,17 0 16,-36 124-1,-16 53 1,16-89 0,1-35-1,0-35 1,-1-53 0,19-70-1</inkml:trace>
  <inkml:trace contextRef="#ctx0" brushRef="#br0" timeOffset="-29967.177">13176 10883 0,'36'-70'16,"16"-36"-16,-175 353 0,158-318 0,142-229 15,-89 247 17,0 53-17,-35 18 1,-53 35-1,-18 18 1,-52 17 0,17 0-1,18 35 1,35-34 0,0-1-1,17 0 1,1-17-1,-1-19 1,19-16 0,-1-1-1,-17-35 1,35 0-16,-1-53 31</inkml:trace>
  <inkml:trace contextRef="#ctx0" brushRef="#br0" timeOffset="-29620.58">13741 11236 0,'0'-18'16,"0"1"-1,0-1 17,35 0-17,0-17 1,1-18-1,-19 36-15,1-19 16,-36-17 0,-17 53-1,-18 53 17,18 35-17,35 1 1,17 17-1,19-54 1,17-16 0,35-36-1,0-36 1</inkml:trace>
  <inkml:trace contextRef="#ctx0" brushRef="#br0" timeOffset="-29319.089">14340 11112 0,'-53'71'0,"106"-142"0,0-17 15,-53 35 1,0 18 0,-17 53 15,-1 17-15,0-17-16,1 52 31,17 18-16,0 1 1,0-19 0,-18-35-1,-35-17 1,-53-18 0,18-18-1,53-17 1</inkml:trace>
  <inkml:trace contextRef="#ctx0" brushRef="#br0" timeOffset="-28953.045">14799 11060 0,'0'0'0,"0"-18"0,18-17 16,-18 52 30,-36 36-30,19-18-16,-36 36 16,35 17-1,18-35 1,71-18 0,-1-35-1,1-52 1,-18-37-1,-53-52 1,0 18 0,-36 70-1,-16 53 1,16 35 15,36 18-31</inkml:trace>
  <inkml:trace contextRef="#ctx0" brushRef="#br0" timeOffset="-28571.153">15187 11042 0,'18'0'0,"-36"0"0,36-18 16,-36 36 15,0 0-31,1 34 16,17 37-1,35-19 1,36-52 0,-18-18-1,17-53 1,-52 35-16,17-52 16,0-54 15,-35 54-16,0 52 1,-35 71 0,35 35-1,0 18 1,53-35 0,35-36-1,-35-35 1</inkml:trace>
  <inkml:trace contextRef="#ctx0" brushRef="#br0" timeOffset="-28287.241">15893 11077 0,'0'0'0,"0"-17"0,17-1 16,-17 53 0,0 71 15,-17-35-16,17-36 1,-18-17 0,18-36-1,0-35 1,53-35 0,35-18-1,0 0 1,0 36-1,-17 52 1</inkml:trace>
  <inkml:trace contextRef="#ctx0" brushRef="#br0" timeOffset="-28021.849">16528 10918 0,'0'0'15,"0"-17"16,0-1-15,-36 36 0,-34 35-1,-54 53 1,89-54 0,0 72-1,105-53 1,19-54-1,16-17 1,-52-17-16,0-19 16</inkml:trace>
  <inkml:trace contextRef="#ctx0" brushRef="#br0" timeOffset="-27190.688">16827 10918 0,'0'0'0,"0"-17"16,-17 17-1,-1 0 1,18 17 0,0 1-1,0 0-15,18-18 31,52 0-15,-17-18 0,0-35-1,-35 0 1,-18 18 0,-53 35-1,-18 35 1,1 71-1,17 0 1,35 0 0,36-36-1,70 1 1,18-71 0,0-18-1,17-70 16,18-18-15,-35-53 0,-88 89-1,-18 35 1,-35 52 0,-18 36-1,17 35 1,19 18-1,17 0 1,0-35 0,-18-18-1,-17-18 1,-36-18 0,18-17-1</inkml:trace>
  <inkml:trace contextRef="#ctx0" brushRef="#br0" timeOffset="-26989.211">17956 11307 0,'0'0'0,"36"-18"16,-19 18-1,-17 18 1,-17 34-1,-54 19 1,-17 0 0,-18-19-1,71-52 1</inkml:trace>
  <inkml:trace contextRef="#ctx0" brushRef="#br0" timeOffset="-26206.805">18803 10724 0,'0'0'0,"-18"0"0,1 0 15,34-17 16,54-18-15,52-54 0,-17 1-1,-70-18 1,-72 53 0,19 36-16,-124 17 15,-1 35 1,54 71-1,71 0 17,17 105-17,52 72 1,1-125 0,-35-52-1,-18-35 1,-71-54-1,-34-17 1,16-17 0,37-19-1,52 1 1,88-18 0,0 0-1</inkml:trace>
  <inkml:trace contextRef="#ctx0" brushRef="#br0" timeOffset="-25891.224">19121 11077 0,'17'-17'16,"-34"34"-16,52-34 0,-53 17 31,-52 35-15,-1 35-1,53 19 1,71-19-1,-35-52-15,105 17 16,-17-53 0,-35-34-1,-36-37 1,-35-17 0,-53 36-1,-17 52 1,-19 18-1,54 36 1,35-19 0</inkml:trace>
  <inkml:trace contextRef="#ctx0" brushRef="#br0" timeOffset="-25575.64">19738 10566 0,'0'0'0,"18"-106"16,-18 71-1,-36 17 1,1 53 0,0 53-1,17 71 1,18 35-1,-18 0 1,-17 0 15,18-123-15,17-36 0,17-53-1,18-17-15</inkml:trace>
  <inkml:trace contextRef="#ctx0" brushRef="#br0" timeOffset="-25175.917">19826 10971 0,'18'-17'0,"-18"-1"15,0-17-15,-18 35 16,18 70-16,-35-87 16,17 123-1,18-1 1,18-16-1,17-54 1,18-17 0,0-71-1,0-18 17,0-52-17,-18 34 1,-35 72-16,0-1 15,-18 53 1,-17 54 0,35-1-1,0 0 1,0 0 0,35-88-1,36-17 1,-36-1-1</inkml:trace>
  <inkml:trace contextRef="#ctx0" brushRef="#br0" timeOffset="-24892.159">20549 10566 0,'0'-36'15,"0"72"-15,0-107 0,0 36 16,-17 17-1,-19 18 1,-17 71 0,53 35-1,0 70 1,-17 0 0,-1-35-1,1-35 1,-1-53-1,18-70 1</inkml:trace>
  <inkml:trace contextRef="#ctx0" brushRef="#br0" timeOffset="-24593.634">20391 11077 0,'0'-17'15,"17"-36"16,1 35-31,-53 106 0,87-194 0,19 89 16,35-19 0,17 1-1,-17 18 1,-71 17 0,-35 35-1,-35 53 1,0-17-1,17-1 1,1-35 0,17-17-1,17-36 1,-17 1 0</inkml:trace>
  <inkml:trace contextRef="#ctx0" brushRef="#br0" timeOffset="-24460.982">20920 10760 0,'0'-36'0,"0"-16"16,0-1-1,0 35 1,17 18 0</inkml:trace>
  <inkml:trace contextRef="#ctx0" brushRef="#br0" timeOffset="-24128.085">21220 10848 0,'-18'0'16,"-17"0"-16,-18 18 16,0 34 15,35-34-31,195-106 0,-354 211 0,177-105 15,0 88 1,53-53 0,18-18-1,-18-53 1,-18-52 0,-18-54-1,1-17 1,-18 35-1,18 54 1,-18 69 0,0 36-1</inkml:trace>
  <inkml:trace contextRef="#ctx0" brushRef="#br0" timeOffset="-23826.993">21325 11095 0,'18'17'15,"0"-34"1,-18-1 0,17-52-1,1-19 1,17-34 0,-17 88-16,35-53 15,17 70 1,1 71-1,-18 35 1,0 71 0,-53-71-1,-53 35 1,-35-70 15,35-35-15</inkml:trace>
  <inkml:trace contextRef="#ctx0" brushRef="#br0" timeOffset="-23230.165">21960 10777 0,'0'0'0,"36"-35"16,-19 17-16,36-34 15,-53 16 1,0 19 0,-53 17-1,-17 17 1,17 36 0,53 71 15,70-19-16,-17 19 1,-53-54 0,-53 1-1,-158-18 1,87-53-16</inkml:trace>
  <inkml:trace contextRef="#ctx0" brushRef="#br0" timeOffset="-22175.976">3792 12577 0,'0'0'0,"0"-18"0,0-17 15,0 17 1,-35 18 15,0 53-15,17-18-1,1 18 1,-1 0 0,-17-18-1,17-52 16,18-1-31</inkml:trace>
  <inkml:trace contextRef="#ctx0" brushRef="#br0" timeOffset="-22031.268">3704 12224 0,'0'0'0,"0"-18"0,0-52 15,18 70 1,-1 35 15,19-18-31</inkml:trace>
  <inkml:trace contextRef="#ctx0" brushRef="#br0" timeOffset="-21714.736">4092 12647 0,'0'-18'32,"-17"1"-17,17-1-15,-18 1 0,18-36 16,0-53 0,35 18-1,36 70 1,-1 53-1,19 71 17,-37 35-17,-52-53 1,0-35 0,-17-35-1</inkml:trace>
  <inkml:trace contextRef="#ctx0" brushRef="#br0" timeOffset="-20882.132">5997 12612 0,'0'0'0,"18"-35"15,-18 17 17,-53 18-1,-35 18-15,0 34-1,17 1 1,53 18-1,54-18 1,-19-36-16,54-17 16,17-17-1,0-36 1,-17-53 0,-18-53-1,-18-17 1,-35 17-1,0 124 1,-18 88 15,1 35-15,-1 35 0,18 1-1,0-36 1,0 36-1,18-54 1,35-52 0,-36-18-16</inkml:trace>
  <inkml:trace contextRef="#ctx0" brushRef="#br0" timeOffset="-20567.203">6421 12682 0,'-18'0'0,"0"0"16,36-17 31,0-1-31,34-17-1,-34-18 1,-18 0-1,-18 53 1,-52 0 0,52 18-16,-17 35 15,35 35 1,53-18 0,35-17-1,-53-35-15</inkml:trace>
  <inkml:trace contextRef="#ctx0" brushRef="#br0" timeOffset="-20093.066">6756 12859 0,'0'-53'16,"-18"35"-1,18-52 1,0 52-16,0-35 15,0 35-15,71-34 16,-1 34 0,18 53-1,-35 36 1,-35-1 0,-18 1-1,0-89 32,18-17-47,34-53 16,1 0-1,0 17 17,0 71-17,0 53 1,-35 17-1,-18 19 1,0-36 0,-18-1-1,18-69 32</inkml:trace>
  <inkml:trace contextRef="#ctx0" brushRef="#br0" timeOffset="-19751.993">7479 12541 0,'-18'18'32,"1"17"-17,-1 53 1,18 1-1,0-37 1,0-34-16,18 17 16,35 18-1,-1-70 1,-16-36 0,-19-35-1,-17-1 1,-17 1-1,-36 71 1,35 17 0,18 17-1</inkml:trace>
  <inkml:trace contextRef="#ctx0" brushRef="#br0" timeOffset="-19465.568">8008 12753 0,'18'18'16,"-36"-36"-16,36 18 94,-18-18-79,-18 18 1,18-17 47,18-1-48</inkml:trace>
  <inkml:trace contextRef="#ctx0" brushRef="#br0" timeOffset="-18885.845">8431 12594 0,'0'-17'15,"0"-1"17,0 36-1,0-1-31,0 18 16,18 36-1,17 17 1,18-17-1,-18-36 1,-17-17 0,35-36-1,-18-35 1,-17 35 0,17-87-1,1 16 1,-19 19-1,1 35 1,-1 52 15</inkml:trace>
  <inkml:trace contextRef="#ctx0" brushRef="#br0" timeOffset="-18252.907">9049 12277 0,'0'0'0,"17"-18"0,-17 0 0,36-35 16,-36 89 30,-18 34-30,0 18 0,1 18-1,-19 0 1,19 0 0,-1-71-16,18 53 15,0-17 1,0-53-1,35-18 1,18-18 0,18-35-1</inkml:trace>
  <inkml:trace contextRef="#ctx0" brushRef="#br0" timeOffset="-18070.436">9031 12612 0,'0'0'16,"-18"0"-1,36-18 17,35 18-17,0-17-15</inkml:trace>
  <inkml:trace contextRef="#ctx0" brushRef="#br0" timeOffset="-17905.019">9349 12559 0,'0'53'47,"0"-36"-47,0 36 15,-18 0 16,18-35-31,0 0 16,-18-18-16</inkml:trace>
  <inkml:trace contextRef="#ctx0" brushRef="#br0" timeOffset="-17754.776">9366 12400 0,'0'0'0,"18"-106"15,-18 71 1,0 53 0,18-1-1</inkml:trace>
  <inkml:trace contextRef="#ctx0" brushRef="#br0" timeOffset="-17188.995">9790 12506 0,'0'-35'31,"-18"35"-15,-17 0-16,-36 17 15,-17 36 1,53 0-1,17 0 1,71-18 0,-35-35-16,70 0 15,-18-35 1,1-18 0,-54 0 15,-17 36-16,-35 17 1,-35 88 0,-1 35-1,53 36 1,18 35 0,36 18-1,-36-54 1,0-69-1,-53-89 1,-18-53 0,36-71-1,0-34 1,35-37 0,70 54-1,1 53 1</inkml:trace>
  <inkml:trace contextRef="#ctx0" brushRef="#br0" timeOffset="-16839.105">10019 12665 0,'0'0'0,"0"-18"15,0 0 1,18 1-1,-1 17 1,36-35 0,-18-18-1,-17 35-15,-18-17 16,-35 35 0,-18 17-1,0 36 1,18 18 15,35 17-15,17 0-1,54-53 1,17-17 0,-53-18-16</inkml:trace>
  <inkml:trace contextRef="#ctx0" brushRef="#br0" timeOffset="-16571.961">10407 12629 0,'-18'36'16,"36"-72"-16,0 36 15,-18 18-15,17 53 16,-17-1 0,0 1-1,-17-36 1,-1-53 31,18-52-32,18-18 1,17 17 0,-18 53-16,1-34 15,35 16 1</inkml:trace>
  <inkml:trace contextRef="#ctx0" brushRef="#br0" timeOffset="-16322.801">10707 12735 0,'0'0'0,"0"18"0,0 0 15,0-36 63,0 0-62,0 1-16,0-1 16,-18 0-1,18 1 1</inkml:trace>
  <inkml:trace contextRef="#ctx0" brushRef="#br0" timeOffset="-16006.252">11342 12594 0,'0'-35'16,"-18"35"0,1 0-1,-54 0 1,-35 53 0,18 0-1,17 17 1,54-34-16,17 34 15,35 1 1,88-36 0,-17-35-1</inkml:trace>
  <inkml:trace contextRef="#ctx0" brushRef="#br0" timeOffset="-15691.158">11836 12647 0,'-18'-18'0,"36"36"0,-107-36 16,37 71 15,-1 18-15,53-1 0,53-17-1,17-35 1,-17-18-1,18-53 1,-36-17 0,-17 34-16,-18-52 15,-18 18 1,-35 52 0,0 36-1,35-1 1</inkml:trace>
  <inkml:trace contextRef="#ctx0" brushRef="#br0" timeOffset="-15207.084">11942 12859 0,'17'0'0,"-34"0"0,34-18 31,-17 0-16,0-17 1,0-35 0,0-1-1,53 1 1,18 70 0,-18 35-1,-1 53 1,-52-70-16,18 52 15,-18-35 17,18-35-17,17-35 1,0-18 0,18-35-1,18 0 1,-1 17-1,36 71 1,-35 89 0,-36 16-1,-88 19 1,-70-18 0,-1-53-1</inkml:trace>
  <inkml:trace contextRef="#ctx0" brushRef="#br0" timeOffset="-13893.994">3016 13564 0,'0'0'15,"-17"0"1,34 0 31,1 0-47,70 0 15,159 0 1,88 0 0,0 18-1,-229-18-15,176 18 16,389 34-1,-195-16 1,-35-1 0,17 0 15,1-17-31,-36-18 31,54 0-15,34 0-1,-35 0 1,1 0 0,-36 0-1,-89 0 1,-34-18 0,-124 1-1,-35-1 1,-53 0-1,-71-17 1,-35-18 0</inkml:trace>
  <inkml:trace contextRef="#ctx0" brushRef="#br0" timeOffset="-12846.537">10636 13811 0,'0'-17'0,"0"-1"32,18 18-1,0 0-16,87 0 1,1-18 0,-18 18-16,195-17 15,105-1 1,123-17 0,107-1 15,-36 36-16,158 0 1,-263-35 0,-195 18-1,159-36 1,18 17 0,-89 1-1,-141 17 1,-88-34-1,-105 34 1,-19 18 0,-17-35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2T09:35:28.2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564 811 0,'0'0'0,"-17"0"31,-1 0 0,18-17 79,0-1-110,18 0 0,17-34 31,36 16-15,-18 1-1,-36 35-15,36 0 16,0 35 0,-18 36-1,-35 17 1,-35 0-1,-53-17 1,-18-18 0,35-18-1,54-17-15,-18-18 16,-18-18 0,53-17-1,17 52 48,1 1-48,0 0-15,17 35 16,18-18 0,-18 0-1,0-35 1,1-35-1,-19 17-15</inkml:trace>
  <inkml:trace contextRef="#ctx0" brushRef="#br0" timeOffset="715.776">811 406 0,'0'-36'15,"0"19"1,0 34 31,18-17-32,17 36 1,18 17 0,0 0-1,35 35 1,-35-18 0,35-17-1,18 18 1,-53-54-1,0-17 17,-18 0-17,1-35 1,-36 17 31,0 36-32,-18 0-15,-17 17 16,-36 53 0,36-53-16,-53 107 15,-36 34 1,-52 36 0,-36-54-1,36-34 1,52-54-1,71-34 17,36-36-17,34-36 17,36-16-17,-35 34-15,17-35 0</inkml:trace>
  <inkml:trace contextRef="#ctx0" brushRef="#br0" timeOffset="1747.931">2469 723 0,'18'-17'15,"0"-1"1,-18 36 31,-18-18-32,-17 35-15,-18 35 16,-18 19 15,54-54-31,-54 53 16,36 0 0,0-35-1,17-35 1,18-36-1,-18-35-15</inkml:trace>
  <inkml:trace contextRef="#ctx0" brushRef="#br0" timeOffset="1963.538">2152 829 0,'0'-18'0,"0"36"0,0-71 16,18 53 15,-1 18-16,1-1-15,17 36 16,36 53 15,-36-35-15,-17-1 0,-1-17-1,-17-35-15</inkml:trace>
  <inkml:trace contextRef="#ctx0" brushRef="#br0" timeOffset="2330.554">2646 847 0,'0'0'0,"17"-18"15,1-17 1,0 35-1,-18 88 32,0-70-47,-18 70 32,18-53-32,-18 89 15,18 17 1,-17 0-1,-18-35 1,35-36 0,0-35-1,0-88 17,0 18-32</inkml:trace>
  <inkml:trace contextRef="#ctx0" brushRef="#br0" timeOffset="2595.472">2681 952 0,'0'0'15,"0"-70"1,35 35 0,18 17-1,0 18 1,-35 53-1,-1 0 1,-17 0 0,-17 0-1,-18 17 1,-18-34 0,17-19-1</inkml:trace>
  <inkml:trace contextRef="#ctx0" brushRef="#br0" timeOffset="3112.712">3157 935 0,'0'0'0,"18"-18"0,0 1 15,-1-19 1,1 19 0,-18-1-1,0 0 1,-71 18 0,18 0-1,-17 53 1,17 18-1,53-1 1,18 1 0,52-36-1,1-35 17,-18-53-17,0-35 1,-36 35-1,-17 18 1,-17 70 15,17 53-15,0-35 0,17 18-1,36-53 1,-18-18-1</inkml:trace>
  <inkml:trace contextRef="#ctx0" brushRef="#br0" timeOffset="3528.211">3651 564 0,'0'0'0,"0"-35"15,0 18 1,18 17 0,-18 17-1,0 18 1,0 18 0,0 0-1,-53 53 1,18-35-1,17-1 1,18 18 0,-18-17-1,18 0 1,0-1 15,0-52-15,53-18-1,18-36 1,-1-34 0,-52 35-16</inkml:trace>
  <inkml:trace contextRef="#ctx0" brushRef="#br0" timeOffset="3711.165">3616 847 0,'-35'0'0,"70"0"0,-141-18 15,71 0 1,70 18 15,53-17-15,36-1 0,-54 0-1</inkml:trace>
  <inkml:trace contextRef="#ctx0" brushRef="#br0" timeOffset="4179.072">3986 476 0,'0'0'0,"0"-17"16,0 105 15,0-18-15,0 54-1,0-89-15,0 71 16,0-36 0,0 1-1,0-53 1,0-1 15,0-34-15,0-54-1,53-35 1,0 53 0,18 36-1,17 52 1,-35 18 0,0 17-1,-53 1 1,-18 0-1,-17-18 1,0-18 0,-1-35-1,36-35 1</inkml:trace>
  <inkml:trace contextRef="#ctx0" brushRef="#br0" timeOffset="4943.397">5292 494 0,'0'0'0,"0"-18"0,0-17 15,0 17 16,0 36-15,0 35 0,-18 53-1,18 0 1,0 35 0,0-18-1,0-88-15,-18 71 16,18-18-1,-17-52 1,17-19 0,-18-34-1,0 17-15,18-71 16,0-17 0,18 0 15,17 0-16,36 17 1,-1 36 0,19 35-1,-19 35 1,1 18 0,-54 35-1,-34-17 1,-18-18-1,-36 0 1,-17-1 0,-18-52-1,35 0 1,54-17 0</inkml:trace>
  <inkml:trace contextRef="#ctx0" brushRef="#br0" timeOffset="5557.413">5768 864 0,'0'0'0,"18"-17"32,-18 34-17,0 1 1,0 0-16,0 34 15,17-16 1,18-1 0,1-35-1,17-18 1,0-17 0,-1-53 15,-34 35-16,0 18 1,-36 52 15,0 19-15,1-19-16,-1 71 16,-17 36-1,0 70 1,17 18-1,-17-36 1,-18-17 0,-18-53-1,18-89 1,-17-34 0,35-36-1,35-71 1,35-35 15,53-52-15,35 34-1,19 54 1,-90 70-16</inkml:trace>
  <inkml:trace contextRef="#ctx0" brushRef="#br0" timeOffset="6540.642">7108 600 0,'0'0'16,"-17"-18"-16,17-17 15,0-18 1,0 18 0,0 17-1,0 0 1,17 54-1,1 87 1,-18-17 0,0 35-1,-35-35 1,17-18 0,1 0-1,17-35 1,17-35 15,36-36-31,35-88 31,-88 89-31</inkml:trace>
  <inkml:trace contextRef="#ctx0" brushRef="#br0" timeOffset="6722.956">6879 829 0,'0'0'0,"-17"18"0,-19-18 16,72 0 15,52-18-15,35 0-1,1-17 1</inkml:trace>
  <inkml:trace contextRef="#ctx0" brushRef="#br0" timeOffset="7021.953">7391 741 0,'53'0'16,"-18"35"0,0 0-1,-35 36 1,18-1-1,-18-52-15,0 35 16,0-35 0,-18-18-1,1-18 1,-1-35 0,18-35-1,35-18 1,0 36-1,36 34 1,17 36 0</inkml:trace>
  <inkml:trace contextRef="#ctx0" brushRef="#br0" timeOffset="7455.477">8096 741 0,'0'0'0,"0"-18"31,-17 18-31,-1 0 16,0 0-16,-17 0 15,-53 18 1,-36 52 0,107 1-1,34-18 1,72 0-1,34-53 1,-35-18 0,-35-70 15,-35 0-15,-18 35-1,0 35 1,-18 53-1,36 18 1,17 53 0,18-35-1,-18-18 1,-17-36 0</inkml:trace>
  <inkml:trace contextRef="#ctx0" brushRef="#br0" timeOffset="7754.334">8414 882 0,'0'-35'0,"0"70"0,35-106 16,0 54 15,1 17-15,-1 53-1,-35-36-15,53 36 16,0 0-1,-18-53 1,0 0 0,1-35-1,-19-36 1,18-52 0,-35 35-1,0 35 1,36 53-1,-19 0 1</inkml:trace>
  <inkml:trace contextRef="#ctx0" brushRef="#br0" timeOffset="8070.319">9049 741 0,'0'0'15,"0"17"1,0 1-1,35-18 1,-17-35 0,17-18-1,-35 0 1,0 0 0,0 35-1,-53 71 16,35 0-15,18-35-16,0 70 16,0-17-1,53-18 17,-17-36-32</inkml:trace>
  <inkml:trace contextRef="#ctx0" brushRef="#br0" timeOffset="8387.672">9384 723 0,'18'0'0,"-36"0"0,36-17 15,17 34 1,-35 18 0,0 36-1,0 17 1,0-35-1,0-18 1,0-70 15,0 0-15,35-53 15,-17 52-31,17-52 16,18 18-1,-18 17 1</inkml:trace>
  <inkml:trace contextRef="#ctx0" brushRef="#br0" timeOffset="8753.04">9842 670 0,'18'0'15,"-18"-17"-15,0-1 16,-18 18 31,1 18-31,-1-1-1,1 36 1,17 18-1,0-1 1,17-34-16,18 16 16,-35 1-1,0-17 1,-17-1 0,-36-35-1,-18 0 1,-17-35-1,71 17 1</inkml:trace>
  <inkml:trace contextRef="#ctx0" brushRef="#br0" timeOffset="8952.529">9966 829 0,'0'0'0,"18"0"0,35 0 31,-36 35-16,-17 1 1,0 16 0,0-16-1,0-1 1,-17-35 0,17-18-16</inkml:trace>
  <inkml:trace contextRef="#ctx0" brushRef="#br0" timeOffset="9102.989">10089 653 0,'18'-36'16,"-36"72"-16,36-89 0,0-18 15,-18 18 1,-18 71 31,0-18-47</inkml:trace>
  <inkml:trace contextRef="#ctx0" brushRef="#br0" timeOffset="9518.709">10178 935 0,'0'0'16,"17"17"-16,-17 36 15,18-35 1,-18-53 31,0 17-47,0-35 16,0-35 15,18 53-31,17-36 15,0 18 1,53 71 0,-17 52-1,-18 1 1,-36 0 0,1-19-1,-18 1 1,0-35-1,0-53 17</inkml:trace>
  <inkml:trace contextRef="#ctx0" brushRef="#br0" timeOffset="10101.499">10830 706 0,'18'-18'15,"-36"36"-15,36-54 0,-18 19 16,-53-19-1,18 36 1,-18 36 0,0 52-1,35-18 1,36-17 0,17-17-1,18-54 1,0-17-1,-18-36 1,1-17 0,-19 35-1,-34 88 17,-19 53-17,19 36 1,17 35-1,0 70 17,17-158-32,-17 158 15,0-53 1,-35-35 0,-18-70-1,-35-53 1,17-54-1,18-52 1,18-53 0,35-35-1,71 17 1,52 18 0,36 0-1,-89 105 1</inkml:trace>
  <inkml:trace contextRef="#ctx0" brushRef="#br0" timeOffset="11148.346">11977 0 0,'0'0'16,"35"0"-1,-17 0 1,-36 0 62,0 71-62,-34 140-1,-37 71 17,1-88-17,-18 18 1,-17 0 0,-1 17-1,-34 36 1,52-107-1,0-52 1,53-18 0,18-52-1,35-19 1,17-34 31,1-1-32,0 0-15,35-34 32,-36 34-32,18-17 0</inkml:trace>
  <inkml:trace contextRef="#ctx0" brushRef="#br0" timeOffset="12363.673">12118 794 0,'0'0'0,"18"-18"16,-1 0 0,1 18-1,-18 18 1,17 53-1,-17 17 1,-35 53 0,35-70-1,0-36 1,0-18 0,18-34-1,17-18 1,18-18-1,0 70 32,-35-17-47,-1 18 16,36 17 0,18 0-1,-1-35 1,18 0-1,-35-52 1,0-37 0,-17-17-1,-19-17 1,-17-36 0,-35 89-1,-71-1 1,-17 54-1,17-1 1,18 18 15,17 18-15,0 34 0,36 1-1,18 18 1,17 17-1,17-17 1,18-1 0,1-35-1,34-17 1,36-36 0,0-17-1,17-18 1,-105 53-16</inkml:trace>
  <inkml:trace contextRef="#ctx0" brushRef="#br0" timeOffset="12997.019">13000 847 0,'17'0'0,"-17"17"47,0 1-47,0 0 15,-17 34 1,17 1 0,0-17-1,17-19-15,19 1 16,17-18-1,0-18 1,0-35 0,-1-17 15,-16-1-15,-19 36-1,-52 88 16,17 17-15,-17 36 0,35 53-1,0 0 1,0-106-16,-17 123 16,-19-52-1,1-36 1,-36-35-1,1-53 1,17-36 0,35 19-16,1-71 15,17-18 17,35-35-17,35 0 1,72-36-1,-107 142-15</inkml:trace>
  <inkml:trace contextRef="#ctx0" brushRef="#br0" timeOffset="13461.529">13529 935 0,'0'17'31,"0"1"-31,0 17 16,0 18-1,0-17 17,0-1-17,0-53 1,0 1-1,0-36 1,0-36 0,18 1-1,35 0 1,-1 88 0,37 35-1,-19 71 1,-52-18-1,-18-17 1,0 0 0,-18-36-1,18-18 1,-17-34 15</inkml:trace>
  <inkml:trace contextRef="#ctx0" brushRef="#br0" timeOffset="13945.558">14376 864 0,'17'-17'0,"1"-19"31,-18 19-31,0-1 16,-35 18 0,-36 0-1,-17 35 1,0 36 0,70-1 15,18-52-31,18 53 15,52-18 1,18-53 0,1-18-1,-19-53 1,-17 1 0,-53 17-1,0 71 1,-35 34-1,35 19 1,0-18 0,18 0-1,-1-35 17,1-1-32</inkml:trace>
  <inkml:trace contextRef="#ctx0" brushRef="#br0" timeOffset="14560.459">14728 1076 0,'0'-18'31,"0"1"16,0-1-32,-17 18 1,17-18-16,-18-17 16,18 17-16,0-34 15,35-1 1,1 0 0,34 35 15,18 36-16,-17 52 1,-36 36 0,-17-35-1,-18-36 1,-18-35 15,18-18-31,0-52 16,0-1-1,18-17 1,35 17 0,0 54-1,0 34 1,-18 72 0,-17-1 15,-18 0-16,-18 0 1,-17-17 0,17-36-1,0-53 1,18 1-16</inkml:trace>
  <inkml:trace contextRef="#ctx0" brushRef="#br0" timeOffset="14777.274">15716 882 0,'0'0'0,"18"0"16,-18 18 31,0 17-47,0 18 15,-18 17 16,-17-17-15,0-35 0,-1-36-16</inkml:trace>
  <inkml:trace contextRef="#ctx0" brushRef="#br0" timeOffset="14959.513">15646 758 0,'0'0'0,"0"-35"0,0-18 15,0-35 1,0 70 0,17 36 15,-17 0-15,18-18-16</inkml:trace>
  <inkml:trace contextRef="#ctx0" brushRef="#br0" timeOffset="15292.261">16245 776 0,'0'0'16,"18"-18"-16,-18 1 15,18 17 1,-18-18-1,-36 18 1,-34 35 0,-18 18-1,17 36 1,71-72-16,0 54 16,71-18 15,34-18-16,1-17 1,0-54 0,-35-17-1,-71 18-15</inkml:trace>
  <inkml:trace contextRef="#ctx0" brushRef="#br0" timeOffset="15957.995">18009 653 0,'0'0'0,"18"-18"15,17-35 1,-17 35 0,-18 1-1,-18 52 1,-35 36-1,0 17 1,-17 18 0,17-1-1,0-34 1,-18-71 0,54 0-1</inkml:trace>
  <inkml:trace contextRef="#ctx0" brushRef="#br0" timeOffset="16141.346">17692 794 0,'17'-18'16,"-34"36"-16,34-54 0,19 36 15,17 0 1,-18 53 0,18 0-1,0 18 1,-18-1-1,0-34 1</inkml:trace>
  <inkml:trace contextRef="#ctx0" brushRef="#br0" timeOffset="16440.526">18274 811 0,'0'0'0,"18"-35"0,-1 17 0,18-34 16,-17 16-1,-18 54 32,0 52-31,0 19 0,-18 34-1,1-88-15,-1 107 16,1-1-1,-19-36 1,19-34 0,-1-53-1,0-36 1,18 0-16</inkml:trace>
  <inkml:trace contextRef="#ctx0" brushRef="#br0" timeOffset="16691.169">18380 688 0,'0'0'0,"35"-71"15,0 1 1,36 17 0,-1 71-1,1 17 1,-53 35-1,-18 19 1,-53-19 0,-36 1-1,19-54 1,52-17 0</inkml:trace>
  <inkml:trace contextRef="#ctx0" brushRef="#br0" timeOffset="17156.164">19173 635 0,'0'0'0,"18"-18"16,0 1-1,-36 17 16,0 17-15,1-17-16,-54 71 16,18-1-1,36-17 1,70 18 0,17-53-1,18-36 1,-17-35-1,-36-35 17,0 35-17,-35 18 1,0 88 15,0 17-15,0 1-1,0-18 1,18-18 0,0-35-1</inkml:trace>
  <inkml:trace contextRef="#ctx0" brushRef="#br0" timeOffset="17522.75">19614 212 0,'0'0'0,"18"-36"16,0 1 0,-18 17-1,0 36 1,0 35-1,0-18-15,0 89 16,-18-1 0,0 1-1,1-1 1,-1-35 0,18-17-1,0-18 1,18-36-1,17-17 1,-17-35 0</inkml:trace>
  <inkml:trace contextRef="#ctx0" brushRef="#br0" timeOffset="17705.613">19579 564 0,'0'0'0,"-17"-17"0,-19-1 16,19 1 0,34-1-1,19 18 1,-19-18-16,54 1 16,-18-19-1</inkml:trace>
  <inkml:trace contextRef="#ctx0" brushRef="#br0" timeOffset="18121.184">19826 88 0,'0'0'15,"18"0"1,-18 18 0,0 70-1,0 53 1,0 18-1,0-18 1,0-35 0,-18-36-1,18-52 1,0-106 31,18 53-47,35-107 15,17 72 1,36 88 0,-35 52-1,-36 36 1,-35-18 15,-53-17-15,35-54-16,-105 1 15,70-18-15</inkml:trace>
  <inkml:trace contextRef="#ctx0" brushRef="#br0" timeOffset="18787.295">19350 635 0,'0'-18'47,"0"1"-31,17 17 46,1 0-46,0 0 15,-1 17 0,-17 1-31,18-18 16,-18 53-1,0-18 1,-18 0 0,-17-17-1</inkml:trace>
  <inkml:trace contextRef="#ctx0" brushRef="#br0" timeOffset="19703">19315 529 0,'-18'0'63,"0"0"-48,1 18-15,-72 17 16,1 36 0,35-36-16</inkml:trace>
  <inkml:trace contextRef="#ctx0" brushRef="#br0" timeOffset="39404.533">2240 2452 0,'0'0'0,"0"-18"16,0-17-1,0 17 1,0 1 0,-18 34 15,18 36-16,-17 18 1,-18 35 0,35-18-1,-18-35 17,18-18-17,0-17 1,0-36-1,0-35 1,0-18 0,0 1-16</inkml:trace>
  <inkml:trace contextRef="#ctx0" brushRef="#br0" timeOffset="40136.623">2152 2028 0,'0'0'0,"-18"0"31,1 18-16,-19 17 1,-52 18 0,-35 18-1,17 17 1,18 18 0,52 35-1,36 0 1,18-17-1,-18-89-15,53 53 16,18 0 0,-1-35-1,36 0 17,17-35-17,-52-18 1,70 0-1,-70-18 1,-1 0 0,1-17-1,-18 0 1,17-53 0,-35-18-1,18-35 1,-35-36-1,-18 19 1,-18 34 0,-35 18-1,-70 36 1,-36 52 15,-17 18-15,52 18-1,-70 52 1,36 1-16</inkml:trace>
  <inkml:trace contextRef="#ctx0" brushRef="#br0" timeOffset="42333.9">3863 2328 0,'53'-35'32,"-53"53"15,-18-1-32,18 19-15,-17 17 16,-19 88-1,1-18 1,0 1 0,-1-54-1,19-35 1,-1-35 0,1-53-1,17 36-15</inkml:trace>
  <inkml:trace contextRef="#ctx0" brushRef="#br0" timeOffset="42533.323">3563 2240 0,'0'0'0,"53"-53"15,18 0 1,-1 36-1,54 17 1,-19 0 0,-52 35-1</inkml:trace>
  <inkml:trace contextRef="#ctx0" brushRef="#br0" timeOffset="42732.597">3369 2893 0,'0'0'0,"-123"106"31,123-89-15,35-17 0,106 0-1,18-35 1,-53-18-16</inkml:trace>
  <inkml:trace contextRef="#ctx0" brushRef="#br0" timeOffset="43163.681">4110 2875 0,'0'0'16,"0"35"-16,0-17 0,0 0 31,0 17-31,0-53 47,0 1-31,0-19-1,0 19-15,0-107 16,53 18-1,17 36 1,1 70 0,-1 53-1,-17 53 1,-35-18 0,-18 0-1,0-17 1,-18-36-1,18-70 17</inkml:trace>
  <inkml:trace contextRef="#ctx0" brushRef="#br0" timeOffset="43831.59">5221 2152 0,'0'0'0,"18"-18"16,-18 36 31,0 0-32,0 34 1,-18 54 0,-35 35-1,36-88-15,-36 36 16,0 52-1,0-36 1,18-34 0,35-36-1,0-17 1,0-71 15,0 35-31,17-87 16,18-1-1,-17 18 1,-36 35 15,-52 35-15,-18 36 0,-1 35-1,19 17 1,17 18-1,53 0 1,0 1 0,71-36-1,-1-36 1,18-17 0,1-53-1</inkml:trace>
  <inkml:trace contextRef="#ctx0" brushRef="#br0" timeOffset="44196.091">5186 2805 0,'17'0'31,"1"0"-15,17 0-1,-17 0-15,35-18 16,-18-35 0,-17 0-1,-18 18 1,-53 17 0,-18 71-1,1 53 1,52-18-1,36 0 1,52-35 0,36-17-1,-18-36 17,-52 0-32</inkml:trace>
  <inkml:trace contextRef="#ctx0" brushRef="#br0" timeOffset="44678.843">5750 2699 0,'0'-36'31,"0"19"-15,0 34 15,0 1-31,0 35 16,-35 88-1,17 0 1,-17 0 0,0-17-1,-18-36 1,0-35-1,18-35 1,17-18-16,0-18 16,18-53 15,36-34-31</inkml:trace>
  <inkml:trace contextRef="#ctx0" brushRef="#br0" timeOffset="44962.366">5733 2593 0,'0'0'0,"53"-53"15,-1 35 1,-16 36 0,70 70-1,-89 0 1,-34 18-1,-19-35 1,-17-1 0,-17-34-1,35-19 1,17-34 15,18-19-31</inkml:trace>
  <inkml:trace contextRef="#ctx0" brushRef="#br0" timeOffset="45295.652">6138 2822 0,'0'-17'0,"18"17"31,-18-18-31,35 18 15,1-35 1,-36 17-16,35-35 16,-35 0-1,0 36 1,-53 17 15,-18 70-15,36 18-1,35 36 1,35-36 0,36-17-1,-53-71-15</inkml:trace>
  <inkml:trace contextRef="#ctx0" brushRef="#br0" timeOffset="45627.528">6544 3052 0,'0'0'0,"0"-18"16,0 0-1,-18 1 1,1-1-16,17-35 16,0 35-1,17-52 1,72-1-1,-1 36 1,35 53 0,-52 52-1,-36 18 1,-35-17 0,-35 0-1,-18-36 1,0-18-1,35-17-15</inkml:trace>
  <inkml:trace contextRef="#ctx0" brushRef="#br0" timeOffset="46226.369">7391 2787 0,'0'0'0,"0"-18"0,0-17 15,0 0 1,0-1 0,-18 19-1,-53 17 1,-34 53-1,52 35 1,53 0 0,35-17-1,18-18 1,17-36 15,1-34-15,0-72-1,-18-52 1,-1-70 0,-16 34-1,-19 71 1,-17 71 0,-17 35-1,-19 53 1,19 53-1,-1-18 1,-17 71 0,35-18-1,-35 0 1,35-70 0</inkml:trace>
  <inkml:trace contextRef="#ctx0" brushRef="#br0" timeOffset="46576.304">7638 2805 0,'0'0'0,"17"0"0,1 0 15,17 0 1,0-18 0,-17 0-16,17-35 15,1 0 1,-36 1 0,-36 34-1,-17 53 16,-17 36-15,52 17 0,18 18-1,36-36 1,34-17 0,1-35-16</inkml:trace>
  <inkml:trace contextRef="#ctx0" brushRef="#br0" timeOffset="46925.189">7973 3034 0,'0'-18'16,"0"1"0,0-1-1,0 0-15,0 1 0,35-54 31,36-35-15,17 18 0,0 53-1,18 52 1,-36 54 0,-34 35-1,-36 0 1,-18-36-1,-17-17 1,-18 0 0,0-53-1,18-18 1</inkml:trace>
  <inkml:trace contextRef="#ctx0" brushRef="#br0" timeOffset="47325.179">8819 2328 0,'0'0'0,"18"-17"15,-18-1 1,18 0-1,-18 36 1,0 17 0,0 54-1,-18 34 1,-17 18 0,-18 35-1,53-70 16,0-17-15,0-37 0,35-34-1,36-18 1,-18-35 0,-18-18-16</inkml:trace>
  <inkml:trace contextRef="#ctx0" brushRef="#br0" timeOffset="47491.253">8802 2699 0,'0'0'15,"-18"0"-15,1 0 0,-19-18 16,54 18 0,52 0-1,1-18 1,-53 1-1</inkml:trace>
  <inkml:trace contextRef="#ctx0" brushRef="#br0" timeOffset="48513.254">10107 2946 0,'-18'-18'31,"1"18"-15,-1-18-16,-35 1 15,36-1-15,-72-35 16,-16-17-1,16-19 17,36-16-17,36-1 1,34 18 0,36 35-1,18 53 1,-1 0-1,-52 17 1,-36 19 0,-52 34-1,-1-17 1,-17 18 0,0 17-1,35 0 1,53-17-1,0 17 17,18-35-17,35-18 1,0-35 0,17-18-1,1-35 1,17-17-1,0-18 1,0 17 0,-35 18-1,-18 36 1,-35-1 0,18 36 30,0-18-30</inkml:trace>
  <inkml:trace contextRef="#ctx0" brushRef="#br0" timeOffset="49671.428">10866 2540 0,'0'0'0,"17"-35"16,1-18 15,-1 0-15,-17 35-1,-17 36 16,-1 17-15,-35 71 0,18 70-1,0-140-15</inkml:trace>
  <inkml:trace contextRef="#ctx0" brushRef="#br0" timeOffset="50237.366">10707 2999 0,'0'0'16,"0"17"-1,17-17 16,1 0-31,17-17 16,36-36 0,-18 35-1,0 0 17,-18 18-17,-17 0-15,52 0 16,18 0-1,1 18 1,-19-36 0,-17-35-1,0-35 1,0-88 0,-53 35-1,-35 35 1,-36 18-1,-17 35 1,-53 35 0,17 36-1,18-1 1,18 19 15,18 17-15,34 17-1,36 36 1,36 0 0,17-53-1,52-36 1,19-17 0,-1-17-1,-34-18 1,-72 17-16</inkml:trace>
  <inkml:trace contextRef="#ctx0" brushRef="#br0" timeOffset="50653.906">10883 2575 0,'0'18'31,"-17"0"-31,-36 52 31,17 1-15,1 17-1,0 0 1,35-35 0,0-35-16,0-1 15</inkml:trace>
  <inkml:trace contextRef="#ctx0" brushRef="#br0" timeOffset="51318.293">11800 2805 0,'0'0'0,"18"0"47,0-36-31,17-17-1,-17-17 1,-1 35 0,-17 17-16,0 0 15,-35 18 1,-53 53 0,35 35-1,35 1 1,18-1-1,0-35 1,35 0 0,54-53-1,-19-18 1,-52 0 0</inkml:trace>
  <inkml:trace contextRef="#ctx0" brushRef="#br0" timeOffset="51634.108">12171 2628 0,'0'-17'16,"0"34"15,-18 1-31,18-1 16,-35 72-1,0 34 1,-1 1-1,-17 52 1,18-35 0,0-35-1,17-36 1,18-34 0,0-89 30,36-18-30,-1-70-16</inkml:trace>
  <inkml:trace contextRef="#ctx0" brushRef="#br0" timeOffset="51901.684">12206 2558 0,'0'0'0,"18"-18"15,-1 0 1,19 36 0,34 53-1,-52-1 1,-18 18 0,-18-17-1,-52-18 16,-19-18-15,37-17 0,34-36-16</inkml:trace>
  <inkml:trace contextRef="#ctx0" brushRef="#br0" timeOffset="52267.448">12453 2769 0,'18'0'32,"-1"-17"-17,-17-1 1,18 0-16,0 1 15,-1-54 1,1 36 0,-53 35 15,-1 35-15,1 36-1,17 52 1,36-70-1,0-18-15,35 36 16,17-36 0</inkml:trace>
  <inkml:trace contextRef="#ctx0" brushRef="#br0" timeOffset="52617.782">12788 2963 0,'0'-17'16,"-17"-1"0,17 0-1,0-52 1,0 35 0,0-1-16,17-34 15,36-1 1,35 36-1,18 53 1,-18 52 0,-35 18-1,-53 36 1,-53-54 0,0-17-1,18-35 1,17-18-1</inkml:trace>
  <inkml:trace contextRef="#ctx0" brushRef="#br0" timeOffset="53281.977">13423 2822 0,'0'0'0,"18"-17"16,-18-1-1,17-17 1,-17-1 0,-35 1-1,-18 35 1,-17 18-1,17 35 1,0 35 15,53 0-15,53-17 0,-18-54-16,36 1 15,17-18 1,-35-53-1,17-53 1,-34-53 0,-1-35-1,-35 36 1,0 105 0,0 35-1,-35 36 16,17 52-15,0-17 0,1 71-1,-1 17 1,0-18 0,1-17-1,17-18 1,0-17-1,0-54 1,35-17 0,-35-17-16</inkml:trace>
  <inkml:trace contextRef="#ctx0" brushRef="#br0" timeOffset="53681.338">13811 2963 0,'-17'0'15,"17"-17"17,17-1-1,1 0-31,0 1 15,-1-54 1,-17 18 0,0 0-1,-35 36 1,0 17 0,-1 35-1,19 53 1,17 0-1,35-17 1,18 0 15,-35-54-31,52 1 16,-52-18-16</inkml:trace>
  <inkml:trace contextRef="#ctx0" brushRef="#br0" timeOffset="54013.727">14076 3052 0,'0'-36'16,"-18"36"-1,18-17-15,0-36 16,0-18 0,53-17-1,18 0 1,17 52-1,18 89 1,-53 18 15,-36 35-15,-34-18 0,-1-17-1,-17-19 1,17-16-1,18-54 1</inkml:trace>
  <inkml:trace contextRef="#ctx0" brushRef="#br0" timeOffset="54413.676">14764 2328 0,'0'-17'16,"0"34"-16,0-52 15,0 17 1,0 36 15,0 0-15,0 52-1,-18 54 1,-17 17 0,17-88-16,1 35 15,-19 71 1,36-71 0,0-35-1,18-18 1,35-35-1,35-18 1,35-52 15,-87 52-31</inkml:trace>
  <inkml:trace contextRef="#ctx0" brushRef="#br0" timeOffset="54597.272">14693 2734 0,'-88'-35'16,"106"17"0,52 36-1,18-18 1,18 0 0,0-36-1,-88 19-15</inkml:trace>
  <inkml:trace contextRef="#ctx0" brushRef="#br0" timeOffset="55380.263">15822 2593 0,'0'0'15,"0"-18"1,-18 18 15,1 53-15,-36 35-1,18 1 1,-18-1 0,-18-35-1,18 0 1,36-53-16,-19 0 15,19-53 1</inkml:trace>
  <inkml:trace contextRef="#ctx0" brushRef="#br0" timeOffset="55595.241">15540 2663 0,'17'-35'15,"-34"70"-15,34-105 16,1 70-1,17 35 1,1 36 0,17 17-1,-18 0 1,18-35 0,-18-18-1,0-35 1</inkml:trace>
  <inkml:trace contextRef="#ctx0" brushRef="#br0" timeOffset="55943.786">16192 2575 0,'0'-35'0,"0"70"0,18-88 0,-18 18 31,0 53-16,-18-1 1,1 89 0,-18 35-1,-1 0 1,1 1 0,0-1-1,35-106-15,-36 18 16,1 35-1,18-70 1,17-71 15,35-18-15,0 1 0</inkml:trace>
  <inkml:trace contextRef="#ctx0" brushRef="#br0" timeOffset="56194.016">16334 2487 0,'0'0'0,"35"-35"15,18 0 1,35 70 0,-17 53-1,-19 0 1,-52 18-1,-52-35 1,-19-1 0,-35-35-1,18-17 1,88-36 0</inkml:trace>
  <inkml:trace contextRef="#ctx0" brushRef="#br0" timeOffset="56695.332">16880 2646 0,'0'0'0,"0"-18"0,18 1 16,0-1-1,-18 0 1,-36 18 0,-17 0-1,18 53 1,0 18 0,35-1 15,35 18-16,18-35 1,0-53 0,-18-53-1,-17-35 1,0 0 0,-18 35-1,0 71 1,0 35-1,0 35 1,0-18 0,0 1-1,17-36 1,19-52 0</inkml:trace>
  <inkml:trace contextRef="#ctx0" brushRef="#br0" timeOffset="57092.723">17410 2258 0,'0'-18'0,"0"36"0,0-54 15,0 54 32,0 0-47,-18 17 16,-17 53-1,-18 36 1,0-1 0,18-17-1,17 17 16,18-87-31,0 52 16,0-35 0,0-18-1,35-35 1,36-17 0,-1-54-1,-17 0-15</inkml:trace>
  <inkml:trace contextRef="#ctx0" brushRef="#br0" timeOffset="57259.699">17233 2487 0,'0'0'0,"106"0"31,-35-18-15,52-17 0</inkml:trace>
  <inkml:trace contextRef="#ctx0" brushRef="#br0" timeOffset="57773.954">17798 2134 0,'0'0'15,"-18"0"1,-17 36 0,17 52-1,0-53-15,-17 89 16,0 17 0,0 0-1,-1-35 1,19-36 15,-1-35-15,18-70 15,35-53-15,36-18-1,35-17 1,0 52-1,-18 53 1,-18 89 0,-34 35-1,-36 17 1,0-17 0,-53-18-1,-18-35 1,53-35-1,-34-18 1,34-18 0,18 1-16</inkml:trace>
  <inkml:trace contextRef="#ctx0" brushRef="#br0" timeOffset="61619.676">2046 3969 0,'0'0'0,"-18"0"16,1 0-1</inkml:trace>
  <inkml:trace contextRef="#ctx0" brushRef="#br0" timeOffset="61985.311">2011 3863 0,'0'0'0,"0"-18"0,17 1 15,1-19 1,35 1 0,0 35-1,0 71 1,-53 34-1,-53 1 1,-35 0 0,52-88-16,-69 35 15,16-53 1,37-36 15,34 1-15,18 17-1,0 1 1,35 52 0,18 18-1,18 0 1,-1 0 0,-17-35-1,18-18 1,-36-36-1</inkml:trace>
  <inkml:trace contextRef="#ctx0" brushRef="#br0" timeOffset="62633.181">1834 3298 0,'0'0'0,"-17"0"16,-71 36 0,-1-1-1,-34 53 1,52 36-1,36 34 1,17 19 0,18-1-1,53-17 1,36-18 0,16-35 15,37-18-16,-1-35 1,17-35 0,-17-18-1,36-53 1,-71 0 0,-18 0-1,0-53 1,-35-35-1,-35-53 1,-54-124 0,-69 124-1,-54 89 1,-53 52 0,-35 70-1,18 54 1,88 52 15,88-34-31</inkml:trace>
  <inkml:trace contextRef="#ctx0" brushRef="#br0" timeOffset="63632.275">3951 4022 0,'0'0'0,"18"0"31,-36 17 0,-17 19-15,-18 52 0,-18 18-1,18-18 1,36-71-16,-18 54 16,-1-53-1,19-18 1,17-53-1,0 35 1</inkml:trace>
  <inkml:trace contextRef="#ctx0" brushRef="#br0" timeOffset="63815.57">3651 4163 0,'18'0'16,"-36"0"-16,36-36 16,0 54 15,34 35-16,1 18 1,-35-54-16,35 71 16,0-35-1,0-17 1,-18-36 0</inkml:trace>
  <inkml:trace contextRef="#ctx0" brushRef="#br0" timeOffset="64147.783">4304 4127 0,'0'0'0,"0"-17"15,0-36 1,0 35 0,0 89 15,0-18-16,0 53 1,0-36 0,0 54-1,0-1 1,0-70-16,-18 53 16,18-18-1,-17-17 1,-1-71-1,0 0 1,1-71 0</inkml:trace>
  <inkml:trace contextRef="#ctx0" brushRef="#br0" timeOffset="64430.918">4286 4057 0,'0'0'0,"0"-18"0,0 1 16,53 17-1,0 35 1,35 35 0,-17 1-1,-54 0 1,-17-18-1,-70-18 1,-1-18 0,36-17 15</inkml:trace>
  <inkml:trace contextRef="#ctx0" brushRef="#br0" timeOffset="64963.388">4957 4145 0,'0'-18'16,"0"1"-1,-18-1 1,-17 1 0,-36 17 15,0 35-15,54-18-16,-18 19 15,17 34 1,71 1-1,35-36 1,-17-17 0,17-53-1,-53-54 1,-35 19 0,0 17-1,0 35 1,0 71-1,18 18 1,17-1 15,0-17-15,1-18 0,-1-35-1,-18-35-15</inkml:trace>
  <inkml:trace contextRef="#ctx0" brushRef="#br0" timeOffset="65331.478">5468 3669 0,'0'0'0,"18"-53"15,-18 35 1,0 36 31,0 0-47,0-1 0,17 89 15,-17 0 17,-35 17-17,17 36 1,1-53-1,17-18 1,35-35 0,0-18-1,1-35 1,17-17 0,-1-36-1</inkml:trace>
  <inkml:trace contextRef="#ctx0" brushRef="#br0" timeOffset="65529.871">5450 4092 0,'0'0'0,"-17"-17"16,-19-1-1,19 0 1,70 18-1,17-17 1,19-1 0,-72 0-16</inkml:trace>
  <inkml:trace contextRef="#ctx0" brushRef="#br0" timeOffset="65995.098">5786 3616 0,'0'0'0,"0"71"47,0-1-47,0 71 16,17 0 15,-17-17-15,18-36-1,-18-70-15,0 35 16,0-71 15,0-17-15,17-18 0,1-53-1,0 88-15,17-52 16,36 52-1,17 53 1,-35 53 0,-53 1-1,0-19 17,-18 1-17,-17-18 1,17-53-1,18-18-15</inkml:trace>
  <inkml:trace contextRef="#ctx0" brushRef="#br0" timeOffset="66744.004">7320 3598 0,'0'0'0,"-18"-17"15,1-19 1,-1 36 0,18 18-1,-17 70 1,17 53-1,17 36 1,-17-19 0,0-34-1,0-18 1,0-53 0,0-36 15,-17-70 0,17 18-15,0-71-1,35 0 1,0 54 0,-17 16-16,52 19 15,19 52 1,-19 35-1,-35 19 1,-35-1 0,-17-35-1,-54 0 1,1-53 0,17 0 15,35-36-16,0 1-15</inkml:trace>
  <inkml:trace contextRef="#ctx0" brushRef="#br0" timeOffset="67392.82">7779 4075 0,'-18'-18'16,"0"18"15,18 18-31,0 34 16,18 19 0,53-36-1,17 1 16,18-36-15,-18-18 0,-18-53-1,-34-17 1,-36 18 0,0 52-16,0-17 15,-18 35 1,-17 53-1,-18 52 1,18 19 0,17 17-1,18 35 1,18 36 0,-18-35 15,-36-54-16,-17-52 1,-17-36 0,-1-70-1,-17-89 1,53-17 0,52-18-1,89 18 1,18 18-1,17 34 1,0 1 0</inkml:trace>
  <inkml:trace contextRef="#ctx0" brushRef="#br0" timeOffset="68075.936">9472 4180 0,'0'-35'32,"0"17"-32,0 1 15,-35-18 1,-36 35 15,-17 0-15,17 35-1,19 35 1,34 19 0,36-36-1,-1-36-15,54 18 16,-1-17-1,-17-36 1,0-17 0,-18-35-1,-17-1 1,-18 89 31,0 17-47,0 18 15,0 0 17,0-36-32,18 36 15,35-17 1,0-19 0,-1-17-16</inkml:trace>
  <inkml:trace contextRef="#ctx0" brushRef="#br0" timeOffset="68374.388">10178 4022 0,'0'0'0,"0"-18"0,0-17 16,-18 52 15,0-17-16,1 53 1,-36 18 0,0 17-1,18 18 1,-1-18 0,19-35-1,17-35-15,-18-1 16,18-52-1</inkml:trace>
  <inkml:trace contextRef="#ctx0" brushRef="#br0" timeOffset="68591.065">9913 4180 0,'0'-35'16,"0"70"-16,0-88 0,0 36 15,18 34 1,17 36 15,18 18-15,0 17-1,0 0 1,-36-52 0,19-36-1,-19 0-15</inkml:trace>
  <inkml:trace contextRef="#ctx0" brushRef="#br0" timeOffset="69007.132">10319 4198 0,'0'18'15,"17"-18"-15,1 0 16,0 0 0,17-18-1,0-17 1,0-18 0,-35 0-1,0 35-15,0 1 16,-35 17-1,0 53 1,17 17 0,1 18-1,17-17 1,0-18 0,35 17-1,0-70 1,18 0-1</inkml:trace>
  <inkml:trace contextRef="#ctx0" brushRef="#br0" timeOffset="69357.032">10883 4057 0,'0'0'0,"0"-18"16,0 1-16,0-36 15,0 17 1,-17 36 15,-19 36-15,-17-1 0,36 36-1,17-1 1,17 18-1,19-35 1,-19-17 0,19 16-1,-36-16 1,-36-19 0,-52 1-1,-18-36 1,71 18-16</inkml:trace>
  <inkml:trace contextRef="#ctx0" brushRef="#br0" timeOffset="75613.171">1693 3457 0,'-17'0'47,"17"18"-47,-36-18 16,1 17-1,17 1 1,1-18 0,-1 18-1,-17-1 1,17 1 0,1 0-1,34-18 48,1 0-48,0 0-15,-1 0 16,1-18-16,17 0 16,0 18-1,-17-17 1,-36 17 140,1 0-156,-1 0 16,0 0-1,-34 17 1,-1 1 0,35 0-1,0-18-15,36-18 31</inkml:trace>
  <inkml:trace contextRef="#ctx0" brushRef="#br0" timeOffset="85547.876">758 5874 0,'0'17'94,"0"1"-78,0 0-16,0-1 0,0 54 15,0-18 1,-17-18 0,-1 53-1,-17 0 1,17-52 0,1-19-1,-1-34 16,18-36-15,0-18 0,0 1-1,0 52-15</inkml:trace>
  <inkml:trace contextRef="#ctx0" brushRef="#br0" timeOffset="86346.083">582 5662 0,'-35'0'31,"17"18"-31,1-1 16,-1-17-16,-53 53 16,-17 0-1,18 35 1,17 36-1,35-1 1,18 54 15,18-71-15,35-1 0,-1-34-1,1-36 1,18 0-1,17 1 1,18-36 0,35 0-1,-35 0 1,-36-18 0,19-17-1,-1-36 1,-53 36-1,0-71 1,-35 0 0,0-35 15,0 18-15,0-1-1,-35 18 1,0 36-1,-36-1 1,-52 1 0,-18 35-1,-36 35 1,124 0-16,-35 35 16,-53 53-1,106 0 1</inkml:trace>
  <inkml:trace contextRef="#ctx0" brushRef="#br0" timeOffset="87179.121">2311 5909 0,'0'0'0,"17"0"0,-17-18 15,0 1 1,-17 17 15,-19 35-15,19 71 0,-36 17-1,35 18 1,18-35-1,0-35 1,0-54 0,0-34-1,0-36 1</inkml:trace>
  <inkml:trace contextRef="#ctx0" brushRef="#br0" timeOffset="87378.768">1940 5821 0,'0'0'0,"18"-18"0,70-52 16,18 34 0,-18 36-1,-35 36 1,0 17-1,-53-36-15</inkml:trace>
  <inkml:trace contextRef="#ctx0" brushRef="#br0" timeOffset="87544.296">1852 6509 0,'0'0'0,"-35"17"0,-18 54 31,53-18-16,53-53 1,70 0 0,1-35-1,-1-18 1</inkml:trace>
  <inkml:trace contextRef="#ctx0" brushRef="#br0" timeOffset="87926.931">2540 6526 0,'0'0'0,"0"18"0,0 0 15,0 17 1,-18-70 31,18-1-32,-17-52 1,17-35 0,53 17-1,0 88 1,-36 36-16,54 52 16,-18 36-1,0-18 1,-53-17-1,0-18 1,0-35 0,0-36 15</inkml:trace>
  <inkml:trace contextRef="#ctx0" brushRef="#br0" timeOffset="88610.157">3563 5733 0,'0'0'0,"0"17"47,0 19-47,-35 69 31,-18 54-16,0 0 1,0 0 0,35-71-1,18 0 1,0-70-16,-17 17 16,17-17-1,0-36 1,0-35-1,0-35 1,0-36 0,-18 36-1,-35 35 1,-53 53 0,18 36-1,18 52 16,52 0-15,18 18 0,53-18-1,0-53 1,53-17 0,17-18-1,18-35 1,-53-18-16</inkml:trace>
  <inkml:trace contextRef="#ctx0" brushRef="#br0" timeOffset="88942.315">3651 6438 0,'18'0'46,"0"-17"-30,34-36 0,-34 0-1,-18 17 1,-53 19 0,-17 34-1,-1 54 1,36 17-1,35-17 1,53-1 0,35-34-1,18-19 1,-71-17-16,0-17 16</inkml:trace>
  <inkml:trace contextRef="#ctx0" brushRef="#br0" timeOffset="90539.403">4039 6297 0,'0'-18'16,"0"36"30,-17 0-30,17-1-16,0 72 16,0 52-1,-18 0 1,-17-18 0,17-52-1,18-54-15,0 36 16,0 0-1,-18-53 17,1-35-17,-1-18-15</inkml:trace>
  <inkml:trace contextRef="#ctx0" brushRef="#br0" timeOffset="90823.227">4163 6244 0,'0'0'0,"0"-17"0,35-1 15,18 18 1,18 53 0,-36 17-1,-18 1 1,-17-1-1,-35-17 1,-18 0 15,18-35-15,-18-18 0,53-18-16</inkml:trace>
  <inkml:trace contextRef="#ctx0" brushRef="#br0" timeOffset="92636.27">4621 6403 0,'0'0'0,"-17"18"15,-1-18 1,18-18 31,18 0-47,-1-17 15,19-36 1,-36 54-16,17-36 16,1-18-1,-18 54 1,-53 52-1,0 18 1,0 53 0,53-18-1,18 0 1,35-17 15,17-54-15,18-17-1,36-17 1,-89-1-16</inkml:trace>
  <inkml:trace contextRef="#ctx0" brushRef="#br0" timeOffset="92971.281">5115 6509 0,'0'0'0,"-17"35"16,-1 0-1,18-52 17,0-1-32,0-35 15,0-35 1,0-36 0,53 54-1,35 52 16,0 89-15,-52-36-16,16 18 16,-16 53-1,-19-36 1,-17-17 0,-17-35-1,17-36 1</inkml:trace>
  <inkml:trace contextRef="#ctx0" brushRef="#br0" timeOffset="94168.346">5962 5750 0,'0'-17'31,"0"-1"-15,18 18 156,-18-18-63,0 1-62,0-1 281,0 0-312,0 1-1,0-1-15</inkml:trace>
  <inkml:trace contextRef="#ctx0" brushRef="#br0" timeOffset="96253.728">5997 5680 0,'18'0'62,"-18"17"-15,0 1-31,0 0-16,0 17 15,-18 53 1,1 36-1,17-89-15,-18 106 16,18-53 0,-18 18-1,1-35 1,-1-19 0,18-16-1,0-19 1,0-34 78,0-1-48</inkml:trace>
  <inkml:trace contextRef="#ctx0" brushRef="#br0" timeOffset="96630.235">5909 6456 0,'0'0'16,"0"-18"-16,0 1 15,0-19 1,0-17-1,0 0 1,0-17 0,0 35 15,-53 35 0,35 0-31,1 17 16,-36 36-1,0 0 1,18 18 0,35 17-1,17-18 1,19-34 0,-1-36-1,0 0 1,0-18-1,1-35 1</inkml:trace>
  <inkml:trace contextRef="#ctx0" brushRef="#br0" timeOffset="97028.593">6156 6403 0,'18'-18'31,"-18"1"-31,35-19 16,18-34-1,-36-1 1,-17 36-1,-35 17 1,0 36 0,-18 35-1,35 35 17,18-70-32,0 70 15,18-18 1,35-34-1,17-1 1,1-35 0,-36-18-16</inkml:trace>
  <inkml:trace contextRef="#ctx0" brushRef="#br0" timeOffset="97395.215">6597 6473 0,'0'-17'32,"0"-1"-32,0 1 15,0-1 1,0-35-1,0 35 1,0 36 31,0 0-31,0-36 46,0 0-46</inkml:trace>
  <inkml:trace contextRef="#ctx0" brushRef="#br0" timeOffset="98443.518">6544 6279 0,'0'18'0,"0"0"16,0-1-16,0 1 15,0 17 1,0 1-1,0 16 1,0-34 0,0 0-1,0-36 32,0 0-31,0-34-1,18-19 1,17-35 0,-17 71-16,52-36 15,-17 54 1,35 34 0,-17 72-1,-18 34 1,-36-17-1,-17 0 1,0-71 0,0-17-1,18-71 17</inkml:trace>
  <inkml:trace contextRef="#ctx0" brushRef="#br0" timeOffset="98810.662">7355 5768 0,'0'0'16,"0"-35"-1,18 35-15,-18 17 31,0 36-15,-18 35 0,18 53-1,-17 18 1,-1-18 0,18-35-1,0-35 16,18-18-15,52-36 0,-17-34-1,-17-19-15,-1-17 16,0 18-16</inkml:trace>
  <inkml:trace contextRef="#ctx0" brushRef="#br0" timeOffset="98976.281">7373 6138 0,'0'0'0,"-35"-17"16,17 17-1,71 0 1,53 0 0,17-36-1,-87 19 1</inkml:trace>
  <inkml:trace contextRef="#ctx0" brushRef="#br0" timeOffset="99874.573">8872 6526 0,'-17'0'16,"-1"0"-16,-52-17 16,-19-36-1,-17-18 1,-17-17 0,35-53-1,53 17 1,35 19-1,70 34 17,18 71-17,-52 18-15,34 17 16,-52 36 0,-54-1-1,-52 18 1,-18 1-1,-17-1 1,17 0 0,36-18-1,52-17 1,18-17 0,71-1-1,34-35 1,19-18-1,17-35 17,-53-35-17,-17-18 1,-18 36 0,-36 35-1,-17 52 16</inkml:trace>
  <inkml:trace contextRef="#ctx0" brushRef="#br0" timeOffset="101072.52">9948 5909 0,'18'-35'16,"-18"52"15,-18 36-15,-17 35-1,0 36 1,-1-18 0,36-71-16,-17 18 15,17-35 1,35-18 15,18-36-15,-18 36-1,-17 0-15,17 0 16,36 18 0,-18 17-1,-18-17 1,18-18-1,-18 0 17,18-53-17,0-70 1,-53-36 0,0 18-1,-35 17 1,-18 54-1,-18 17 1,-17 35 0,0 18-1,0 18 1,35 35 0,17 0-1,36 17 1,36 1-1,34-36 1,19-17 15,-1-18-15,0-18 0,-53 0-16</inkml:trace>
  <inkml:trace contextRef="#ctx0" brushRef="#br0" timeOffset="101472.047">10425 6174 0,'17'17'31,"1"-17"-15,-1-17-16,-17-1 16,18 0-16,35-70 31,-35 18-15,-18 34-1,-36 36 1,-17 53-1,18 0 1,35 35 0,0 1-1,35-37 1,18 1 0,0-53-1,-17 0-15</inkml:trace>
  <inkml:trace contextRef="#ctx0" brushRef="#br0" timeOffset="101787.965">10866 6050 0,'17'-18'15,"-34"36"-15,34-71 16,-34 53 0,-1 35-1,-35 54 1,18 34-1,17 18 1,0 0 0,1-17-1,-18-18 1,17-36 0,18-52-16,-18 17 15,1-35 16,17-53-15,35-35 0,35-53-1</inkml:trace>
  <inkml:trace contextRef="#ctx0" brushRef="#br0" timeOffset="102038.247">10989 5944 0,'0'0'0,"53"-17"16,17 34-1,-17 19 1,-17 34 0,-19 18-1,-70 1 1,-52-19-1,-1-35 1,35-17 0</inkml:trace>
  <inkml:trace contextRef="#ctx0" brushRef="#br0" timeOffset="102437.56">11430 6121 0,'0'0'0,"-18"0"16,18-18 0,18 0-1,17 1 1,18-36-1,0 0 1,-53 35 0,-35 1 15,-36 34-15,1 19-1,17 34 1,53 18-1,17 18 1,36-18 0,53-35-1,0-35 1,-71-18-16</inkml:trace>
  <inkml:trace contextRef="#ctx0" brushRef="#br0" timeOffset="102737.485">11783 6350 0,'0'-35'15,"0"70"-15,0-106 16,0 1 0,0-36-1,17 18 1,54 0 15,0 70-15,17 71-1,-35 35 1,-18-17 0,-35 70-1,0-71 1,-18-17 0,-17-35-1,35-36 1</inkml:trace>
  <inkml:trace contextRef="#ctx0" brushRef="#br0" timeOffset="103452.614">12788 5450 0,'0'0'0,"0"18"46,0 0-30,-17 52 0,-1 36-1,-17 35 1,17-70 0,-17 35-16,-36 105 31,54-123-16,-36 18 1,35-70 0,18-19-1,0-52 1,0-36 0,18-34-1,-1-19 1,-17 18-1,-17 53 1,-36 36 0,-18 17-1,1 53 1,34 17 0,19 18 15,17 18-16,17-18 1,54-17 0,-1-36-1,19-35 1,-1-53 0,-53 18-16</inkml:trace>
  <inkml:trace contextRef="#ctx0" brushRef="#br0" timeOffset="103768.339">12788 6138 0,'18'0'16,"-1"-17"-1,1 17 1,0-18-16,17-17 15,0-18 1,-35 0 0,-17 18-1,-19 35 1,-17 35 0,18 53-1,35 0 1,71 1-1,-1-19 1,-52-52-16</inkml:trace>
  <inkml:trace contextRef="#ctx0" brushRef="#br0" timeOffset="104084.563">13053 6403 0,'0'-18'0,"0"-17"31,0-36-15,17-17 0,19-18-1,-36 71-15,70-53 16,1 70 0,-1 71-1,-17 35 1,-17 36-1,-19-36 1,-17-17 0,0-36-1,-17-17 1,-1-18 0,18-36-1</inkml:trace>
  <inkml:trace contextRef="#ctx0" brushRef="#br0" timeOffset="104467.273">13758 5644 0,'0'0'0,"0"-17"0,0 34 62,0 19-62,0-19 16,0 1-16,0 17 0,0 89 16,-17 17-1,-1 0 16,18-18-15,0-34 0,0-54-1,0-17 1,35-18 0,18-53-1,-17 0 1</inkml:trace>
  <inkml:trace contextRef="#ctx0" brushRef="#br0" timeOffset="104651.374">13758 5997 0,'0'0'0,"-17"-17"0,-1-1 16,18 0-1,35 1 1,89-1 15,-18 0-15,-53-17-16</inkml:trace>
  <inkml:trace contextRef="#ctx0" brushRef="#br0" timeOffset="105365.237">15046 5838 0,'0'0'0,"18"0"0,-1-17 16,1 17-1,-18 17 16,-18 19-15,1-19-16,-19 54 16,-17 17-1,0-17 1,18-1 0,18-52-1,-1-36 1,18-35-1</inkml:trace>
  <inkml:trace contextRef="#ctx0" brushRef="#br0" timeOffset="105566.245">14870 5856 0,'17'-18'16,"-34"36"-16,34-53 0,-17 70 31,35 36-15,18 34-1,18-16 1,0-1 0,-19-35-1,1-53 1,-35 0-16</inkml:trace>
  <inkml:trace contextRef="#ctx0" brushRef="#br0" timeOffset="105848.631">15540 5909 0,'0'-18'16,"0"36"-16,0-53 15,0 17-15,-18 71 32,18 53-17,-17 35 1,17 0-1,-18 0 1,18-88-16,-18 18 16,1 34-1,17-52 1,0-35 0,0-36-1,0-52 1</inkml:trace>
  <inkml:trace contextRef="#ctx0" brushRef="#br0" timeOffset="106132.254">15557 5838 0,'0'0'0,"18"-17"0,-18-1 15,35 1 1,54 52-1,16 18 1,-16 53 0,-72-18-1,-52 0 1,-88-17 0,17-36-1,35-35 1,71-18-1,18 1 1</inkml:trace>
  <inkml:trace contextRef="#ctx0" brushRef="#br0" timeOffset="106414.492">16192 5838 0,'0'0'0,"-17"-17"31,-18 17-15,-54 35 0,19 18-1,17 18 1,71 17-1,52-35 1,1-36 0,-54-17-1</inkml:trace>
  <inkml:trace contextRef="#ctx0" brushRef="#br0" timeOffset="106598.278">16210 5874 0,'0'-18'31,"0"36"-31,0-18 31,0 70-15,0 1 0,18-54-16,17 89 15,18-35 1,0-53 0,-18-36-1</inkml:trace>
  <inkml:trace contextRef="#ctx0" brushRef="#br0" timeOffset="106931.08">16669 5486 0,'0'0'0,"0"-36"16,-18 36-1,0 18 17,18 0-32,-17-1 15,-1 54 1,1 70 0,-1-35-1,18 35 1,0-35-1,0-18 1,0-35 15,18-53-15,-18-35-16</inkml:trace>
  <inkml:trace contextRef="#ctx0" brushRef="#br0" timeOffset="107113.075">16475 5768 0,'0'0'16,"-18"-18"-1,36 1 1,52 17 0,18-18-1,1-17 1,-72 17-16</inkml:trace>
  <inkml:trace contextRef="#ctx0" brushRef="#br0" timeOffset="107497.407">16845 5380 0,'0'17'16,"0"1"-1,0 35 1,0-18-16,0 71 15,0 18 1,0-1 0,0-17-1,0-36 1,0-52 0,0-36-1,0-52 1,35-18-1,1 17 1,34 1 0,18 70-1,-35 70 17,-17 54-17,-72-19 1,-52-52-1,35-35-15</inkml:trace>
  <inkml:trace contextRef="#ctx0" brushRef="#br0" timeOffset="107995.197">16228 5962 0,'0'53'32,"-36"0"-17,19-36-15,-36 19 16,0-1-1,35-35-15</inkml:trace>
  <inkml:trace contextRef="#ctx0" brushRef="#br0" timeOffset="147717.037">2364 7567 0,'-18'0'63,"18"18"-48,0-1 1,0 1-16,0 53 16,0-36-16,0 71 15,0-18 1,0-18-1,-18-17 17,18 0-17,-17-35 1,17-53 15,0-36-15</inkml:trace>
  <inkml:trace contextRef="#ctx0" brushRef="#br0" timeOffset="147981.284">2099 7655 0,'0'0'0,"-18"0"0,-35-35 16,18-36 15,35 54-31,141-54 31,0 36-15,1 35 0,-54 0-1,-53 35 1,-106 36-1</inkml:trace>
  <inkml:trace contextRef="#ctx0" brushRef="#br0" timeOffset="148197.52">1923 8132 0,'0'0'0,"-36"35"15,1 0 1,106-35 31,52 0-32,18-35 1,-17 0 0,-1-1-16</inkml:trace>
  <inkml:trace contextRef="#ctx0" brushRef="#br0" timeOffset="148597.301">2611 8114 0,'0'35'31,"-18"-17"-31,18-1 16,0-34 31,0-18-32,0 17 1,0 0-16,18-70 16,34 0-1,-16 70 1,52 36-1,-18 70 1,-34-35 0,-36 35-1,0-35 1,-36-35 0,19-18-1,17-18 1</inkml:trace>
  <inkml:trace contextRef="#ctx0" brushRef="#br0" timeOffset="149265.775">3704 7461 0,'0'0'15,"0"-17"-15,0-1 16,0 36 15,0-1-31,0 71 16,0-52-1,0 52 1,0 53 0,-17 18-1,-1-106 1,-17 35-1,35-53 1,-18-17 0,18-36-1,0-35 1,0-35 0,0 0-1,-35 35 1,-36 53-1,-52 18 1,-1 34 0,54 19-1,52 0 17,53-1-17,18-17 1,53-35-1,-18-36 1,0-35 0</inkml:trace>
  <inkml:trace contextRef="#ctx0" brushRef="#br0" timeOffset="149612.194">3757 8026 0,'-18'0'0,"1"0"15,17 17 1,35-17 0,36-17 15,-18-36-15,17-18-1,-70 18 1,-35 53-1,-18 18 1,0 52 0,35 1-1,18 0 1,36-18 0,34-1-1,18-52 1,-52 0-16</inkml:trace>
  <inkml:trace contextRef="#ctx0" brushRef="#br0" timeOffset="149962.127">4251 7920 0,'0'-18'0,"0"36"0,-18-36 16,18 36 31,-17 17-32,17 36 1,-18 35 0,0 35-1,1 0 1,-1 0-1,0-71 1,18-34-16,-35 34 16,18-52-1,-1-71 32,18 18-47,0-1 0</inkml:trace>
  <inkml:trace contextRef="#ctx0" brushRef="#br0" timeOffset="150228.357">4269 7920 0,'0'-35'16,"0"70"-16,0-88 0,17 35 16,54 36-1,17 35 1,-17 17-1,-36-17 1,-35-17 0,-18 17-1,-70-1 17,35-52-17,35 0 1,18-17-16</inkml:trace>
  <inkml:trace contextRef="#ctx0" brushRef="#br0" timeOffset="150560.548">4745 8008 0,'0'0'0,"17"0"16,1 0-1,0-35 1,-1-1 0,-17 1-1,0 0 1,-35 35 0,-35 18 15,17 34-16,35-34-15,18 53 16,0-18 0,71 0-1,-1-1 1,-17-52-16</inkml:trace>
  <inkml:trace contextRef="#ctx0" brushRef="#br0" timeOffset="150860.346">5027 8167 0,'0'-35'31,"0"17"-31,0 0 0,0-70 16,35-18 0,54 71 15,16 17-16,1 71 1,-53 18 0,-35 17-1,-18-53 1,-53 53 0,18-52-1,-1-19 1,36-34-16</inkml:trace>
  <inkml:trace contextRef="#ctx0" brushRef="#br0" timeOffset="151509.837">6015 7267 0,'0'0'15,"0"-17"-15,17-36 16,-17 70 15,0 1-15,0 52-1,0-34-15,18 105 16,-18 0 0,0 18-1,-18-36 1,-17-35 0,18-17 15,-1-36-16,0-35 1,18-17 0,0-19-1,0-34 1,18-18 0,-18 17-1,-35 53 1,-54 36-1,19 17 1,17 36 0,35-18-1,18 17 1,0-17 0,36-17 15,17-36-16,-1 0 1,1-36-16</inkml:trace>
  <inkml:trace contextRef="#ctx0" brushRef="#br0" timeOffset="151841.551">6103 7955 0,'18'0'47,"-1"-18"-47,1 1 15,17-36 1,-35 18 0,0-1-1,0 19 1,-53 34 15,36 1-31,-19 35 16,36 17-1,0 1 1,18-18 0,35-18-1,0-35-15</inkml:trace>
  <inkml:trace contextRef="#ctx0" brushRef="#br0" timeOffset="152241.302">6509 8008 0,'0'0'0,"-18"18"0,0-1 31,18 1-15,0-36 15,0 1-31,18-1 16,0-53 0,35 1-1,17-1 1,1 71-1,17 18 1,-17 53 0,-36 34-1,-35-52 1,-35 0 0,-1-17-1,19-36 16</inkml:trace>
  <inkml:trace contextRef="#ctx0" brushRef="#br0" timeOffset="152624.627">7267 7497 0,'0'0'0,"0"-36"16,0 19-1,0 34 32,0 1-47,0 17 0,0 53 16,0 18-1,-17 0 17,-1 0-17,18 0 1,0-53 0,35-18-1,18-35 1,18-35-1,-36-1 1</inkml:trace>
  <inkml:trace contextRef="#ctx0" brushRef="#br0" timeOffset="152790.837">7285 7796 0,'-18'0'16,"36"0"-16,-71 0 0,35 0 15,54 0 17,87-17-17,-88 17-15,1-18 0</inkml:trace>
  <inkml:trace contextRef="#ctx0" brushRef="#br0" timeOffset="160495.404">11130 7461 0,'0'0'0,"-18"0"31,36 0 32,0 0-48,-18-17-15,17 17 0,-17-18 16,-17 18 31,-1 0-31,0 0-16,1 18 31,17 17-16,0-17-15,17-1 0</inkml:trace>
  <inkml:trace contextRef="#ctx0" brushRef="#br0" timeOffset="160761.144">11254 7761 0,'0'0'16,"0"18"-16,0-1 15,17 19 1,1-19 0,0-34 31,-18-1-47,0 0 31,-36 1-16,-17 17 1,18 0 0</inkml:trace>
  <inkml:trace contextRef="#ctx0" brushRef="#br0" timeOffset="187685.442">12488 7373 0,'0'-18'15,"-17"18"-15,-1 0 63,0 36-63,-35 34 16,-17 36 15,-18 18-16,17-19 1,-17-16 0,35-54-1,18-18 1,35-34-16</inkml:trace>
  <inkml:trace contextRef="#ctx0" brushRef="#br0" timeOffset="187901.433">12118 7620 0,'18'-18'16,"-36"36"-16,36-53 0,-18-18 16,0 35-1,17 36 1,-17 88 0,0-53-1,0-18 1,0 53-1,35-17 1,18-36 0,-17-35-16</inkml:trace>
  <inkml:trace contextRef="#ctx0" brushRef="#br0" timeOffset="188168.769">12665 7602 0,'0'0'0,"0"-35"15,0 0 1,0 17 0,0 71-1,0 53 1,0 35 0,-18-18-1,-17-17 16,0-17-15,17-37 0,0-52-1,1-17 1</inkml:trace>
  <inkml:trace contextRef="#ctx0" brushRef="#br0" timeOffset="188420.031">12718 7655 0,'0'0'0,"17"-35"0,1-18 16,17 35-1,53 36 1,1 35 0,-54 18-1,-53 17 16,-52-35-15,-19 0 0,19-36-1</inkml:trace>
  <inkml:trace contextRef="#ctx0" brushRef="#br0" timeOffset="188833.715">13300 7691 0,'0'0'0,"17"-18"15,-17 0 1,0 1 0,-53 17-1,1 35 1,16 18 15,19 0-15,34 0-1,54-18 1,-18-35 0,0-35-1,-36-18 1,-17 35-1,0 53 17,0 18-17,0 18 1,18-36 0,0-35-1</inkml:trace>
  <inkml:trace contextRef="#ctx0" brushRef="#br0" timeOffset="189133.1">13705 7355 0,'0'0'16,"0"-123"-1,0 88 1,0 17-1,0 89 1,0 52 0,0 18-1,0 0 1,-17-17 0,17-36-1,-18-35 1,18-36-1,0-34 1</inkml:trace>
  <inkml:trace contextRef="#ctx0" brushRef="#br0" timeOffset="189301.368">13582 7655 0,'-18'-17'15,"-17"-19"1,35 19-1,0-1 1,53 0 0,88-17-1,-35-35 1</inkml:trace>
  <inkml:trace contextRef="#ctx0" brushRef="#br0" timeOffset="189716.138">13988 7250 0,'17'-36'0,"-34"72"15,34-54 17,-17 53-32,-35 53 15,17 54 1,1-19 0,17-35-1,0 0 1,0-52-1,0-19 1,0-34 0,35-36-1,18-35 1,35 17 0,36 36-1,-107 35-15,54 17 16,-36 54 15,-35 17-15,-35-17-1,-18-1 1,18-17 0,-1-35-1,19-18 1</inkml:trace>
  <inkml:trace contextRef="#ctx0" brushRef="#br0" timeOffset="190465.861">15028 7532 0,'0'0'0,"18"-18"15,-36 18 16,1 18-15,-54 35 0,18 0-1,53 17 1,0-52-16,53 35 16,18-36-1,-1-17 1,-17-53-1,-53-35 1,0-18 15,-53 36-15,0 35 0,89 35-1</inkml:trace>
  <inkml:trace contextRef="#ctx0" brushRef="#br0" timeOffset="190847.496">15575 7391 0,'0'0'0,"18"-18"16,-18-17-1,35-36 1,0 1-1,18-54 1,-53 54 0,0 52 15,-17 18-15,-36 35-1,0 89 1,0 52-1,35 18 1,-17-17 0,0-36-1,-1-36 1,1-52 0,17-35-1,1-36 1</inkml:trace>
  <inkml:trace contextRef="#ctx0" brushRef="#br0" timeOffset="190997.335">15416 7726 0,'0'0'0,"0"-18"32,0 1-17,71-1 1,52 0-1,1-17 1</inkml:trace>
  <inkml:trace contextRef="#ctx0" brushRef="#br0" timeOffset="191780.626">16792 7391 0,'0'0'0,"0"-18"0,0-17 31,0 17-31,0 0 15,-17 1 1,-72 17 0,-16 17-1,34 54 1,18 17 0,71 18-1,35-53 1,0-53-1,-1-35 1,1-36 0,-17-35 15,-36 71-15,0 53-1,0 17 1,0 53-1,17 0 1,36 1 0,-35-54-1</inkml:trace>
  <inkml:trace contextRef="#ctx0" brushRef="#br0" timeOffset="192061.291">16880 7655 0,'0'0'0,"18"-70"15,-18-36 1,0 53-16,35-53 16,18 18-1,53 70 1,35 71 15,0 35-15,-53 54-1,-88-54 1,-35-18 0,0-34-1,17-19 1</inkml:trace>
  <inkml:trace contextRef="#ctx0" brushRef="#br0" timeOffset="-196483.47">8590 7602 0,'0'0'0,"18"-17"31,-1 17-15,1 0 15,-36 17 79,1 1-95,-1 17 1,-17 36 0,-36 17-1,54-53-15,-54 36 16,36-36-1,17-17 1,18-36 0</inkml:trace>
  <inkml:trace contextRef="#ctx0" brushRef="#br0" timeOffset="-196216.93">8361 7726 0,'0'0'16,"0"-18"-16,0 1 16,17 17-1,36 0 17,0 35-17,0 18 1,-18 17-1,-35-17 1,18-18 0,0-17-16</inkml:trace>
  <inkml:trace contextRef="#ctx0" brushRef="#br0" timeOffset="-195901.009">8872 7691 0,'0'0'0,"0"-36"16,0 19 31,0 34-31,0 19-1,0 16 1,0-16-16,0 52 15,0 0 1,0 0 0,0 1-1,0-37 1,18-34 0,0-18 15</inkml:trace>
  <inkml:trace contextRef="#ctx0" brushRef="#br0" timeOffset="-195602.604">8961 7620 0,'0'0'0,"0"-35"16,-18-18-1,36 53 1,17 0 0,35 53-1,1 17 1,-53 1 0,-36-1-1,-35 1 1,0-36-1,18-17 1,17-18 0</inkml:trace>
  <inkml:trace contextRef="#ctx0" brushRef="#br0" timeOffset="-195135.083">9419 7602 0,'0'0'16,"0"-35"0,-35 35-1,0 0 1,17 0-16,-17 53 15,-18 18 1,35-1 0,36 1-1,52-36 17,-34-35-17,17-71 1,-36-17-1,1 18 1,-18 52 0,0 36-1,0 35 1,17 17 0,19 1-1,-1-36 1,0-17-1</inkml:trace>
  <inkml:trace contextRef="#ctx0" brushRef="#br0" timeOffset="-194819.195">9842 7250 0,'0'0'0,"0"-53"15,-17 17 1,17 19 0,0 34-1,0 54 1,17 17 0,1 53-1,0-17 1,-1-1-1,-17 1 1,0-54 0,0-52-1</inkml:trace>
  <inkml:trace contextRef="#ctx0" brushRef="#br0" timeOffset="-194619.318">9701 7638 0,'0'0'0,"-53"-18"15,18 0 1,35-17 0,53 0-1,18 0 1,17-36-1,-18 18 1</inkml:trace>
  <inkml:trace contextRef="#ctx0" brushRef="#br0" timeOffset="-194186.765">10037 7108 0,'0'0'31,"17"124"0,1-36-15,-18 53 0,17-17-1,-17-89-15,18 53 16,-18-35 0,0-35-1,18-18 1,-18-36-1,0-52 1,0-18 0,35 36-1,36 52 1,-1 71 0,-17 35 15,-18 1-16,-17-1 1,-18-18 0,-18-34-1,1-36 1</inkml:trace>
  <inkml:trace contextRef="#ctx0" brushRef="#br0" timeOffset="-190259.176">18574 7320 0,'0'-18'15,"0"1"1,0-1 0,17-17-1,-17-18 1,0 0 0,0 18-1,-35 17 1,-35 18-1,34 0-15,-34 18 16,17 35 0,53 0-1,35 17 1,36 1 15,17-18-15,-18 17-1,-70-17 1,-17-18 0,-54 1-1,1-19 1,-36-17 0,88 0-1,36-53 1,17 1-1</inkml:trace>
  <inkml:trace contextRef="#ctx0" brushRef="#br0" timeOffset="-189859.58">18856 6844 0,'0'0'0,"0"-18"0,0 1 16,18 17 15,-18 17 0,0 1-31,0 35 16,-36 17-1,1 36 1,-36 0 0,36 0-1,18 0 1,17-18 15,17-35-15,1-36-16,35-17 15,53-35 1,-53 0-16</inkml:trace>
  <inkml:trace contextRef="#ctx0" brushRef="#br0" timeOffset="-189676.882">18768 7250 0,'0'0'0,"-36"-18"15,1-17 1,53-1 0,70 19-1,71-1 1,0 18 0</inkml:trace>
  <inkml:trace contextRef="#ctx0" brushRef="#br0" timeOffset="-189211.401">19491 7108 0,'0'0'16,"0"-17"0,0-1-1,-35 18 1,-18 0-1,-18 18 1,1 52 0,52-34-16,18 69 15,35-16 1,36-36 0,-18-53-1,0-18 16,-18-70-15,0-36 0,-35 71-1,0 36 1,0 87 0,0 18-1,0 1 1,0-1-1,0-35 1,18-53 0,0 0-1</inkml:trace>
  <inkml:trace contextRef="#ctx0" brushRef="#br0" timeOffset="-188828.618">19808 6738 0,'0'0'0,"0"18"47,0-1-47,0 19 15,-35 17 1,0 17 0,17 36-1,-17 0 1,35-53-16,-18 17 16,18 36 15,36-35-16,17-18 1,-1-53 0,1 0-1,-17-71-15</inkml:trace>
  <inkml:trace contextRef="#ctx0" brushRef="#br0" timeOffset="-188661.963">19685 7126 0,'0'0'0,"-18"-18"16,18 1-1,53-1 1,18 18 0,-36-17-1</inkml:trace>
  <inkml:trace contextRef="#ctx0" brushRef="#br0" timeOffset="-188462.609">20038 7056 0,'0'17'32,"0"1"-32,0-1 15,0 1-15,0 35 16,0 35-1,0-35 1,0-35 0</inkml:trace>
  <inkml:trace contextRef="#ctx0" brushRef="#br0" timeOffset="-188330.394">20108 6932 0,'0'-35'15,"0"70"-15,0-105 0,0 34 16,0 1 0,18 35-1,17 18-15</inkml:trace>
  <inkml:trace contextRef="#ctx0" brushRef="#br0" timeOffset="-188013.891">20585 6967 0,'0'0'0,"17"0"32,-34 0-17,-1 0 1,-35 18-16,18-18 15,-18 35 1,-35 71 0,52-18-1,72 0 1,34-35 0,18-35-1,18-36 1,-35-17-16</inkml:trace>
  <inkml:trace contextRef="#ctx0" brushRef="#br0" timeOffset="-187464.045">21449 7091 0,'0'0'0,"-18"0"0,1 17 16,-1 1-1,36-18 32,-1 0-31,1-35-16,0 0 16,-1-18-1,-17 17 1,-35 36-1,-36 18 1,36 35 15,17-35-31,18 87 16,0 1 0,36 0-1,17-35 1,0-36-1,-1-35 1,19-35 0,-53-1-16</inkml:trace>
  <inkml:trace contextRef="#ctx0" brushRef="#br0" timeOffset="-187164.797">21907 6791 0,'0'0'15,"-17"-35"-15,-1-1 0,1 1 32,-1 35-17,0 35 1,1 18 0,-1 36-1,0-1 1,1 88-1,-1-17 1,0-53 0,18 0-1,0-71 1,18-35 0</inkml:trace>
  <inkml:trace contextRef="#ctx0" brushRef="#br0" timeOffset="-186831.456">21960 7197 0,'-17'-18'31,"34"18"-15,36 0-1,18-18 1,-53 1-16,17-19 16,-18-16-1,-34 16 1,-36 36 0,-18 18-1,18 35 1,53 35-1,36 0 17,17 0-17,-36-70-15</inkml:trace>
  <inkml:trace contextRef="#ctx0" brushRef="#br0" timeOffset="-186348.322">22225 7444 0,'0'-71'16,"0"53"0,0-35-1,35-35 1,1 0 0,52 53-1,-71 17-15,72 18 16,-37 53-1,-34 18 1,-18-1 15,0-17-15,0-35 0,0-36-1,0-35 1,0 0-1,35-17 1,1 17 0,34 35-1,-34 71 1,-36 18 0,0-1-1,-18 1 1,0-18-1,1-36 1</inkml:trace>
  <inkml:trace contextRef="#ctx0" brushRef="#br0" timeOffset="-186033.602">22860 7232 0,'18'0'16,"-1"0"-1,-17-18-15,18 18 16,0-35 0,17-18-1,-18 0 1,-17 36-16,0-19 15,-35 36 1,-18 18 15,36 52-15,17 36 0,0-35-1,17-1-15</inkml:trace>
  <inkml:trace contextRef="#ctx0" brushRef="#br0" timeOffset="-185666.655">23089 7373 0,'18'-18'16,"-36"36"-16,36-71 15,-18-17 1,18-1-1,17-17 1,18 0 0,17 52-1,-52 36 1,35 36 0,-18 34-1,-35 36 1,0-18-1,-17 0 1,17-52 0,-18-1-1,18-53 17,0-35-17</inkml:trace>
  <inkml:trace contextRef="#ctx0" brushRef="#br0" timeOffset="-185350.513">23618 6738 0,'0'0'0,"18"-35"15,-18-1 1,18 36 15,-18 53-15,0 18-1,0 35 1,0 17 0,0-87-16,0 87 15,0-35 1,0-53-1,0-52 17</inkml:trace>
  <inkml:trace contextRef="#ctx0" brushRef="#br0" timeOffset="-185201.033">23618 7020 0,'0'0'0,"0"-35"15,71 0 1,35 17 0,-18 18-1,-70 0-15</inkml:trace>
  <inkml:trace contextRef="#ctx0" brushRef="#br0" timeOffset="-165215.329">1834 9419 0,'0'-17'16,"0"-1"15,0 36 1,-17-1-17,-1 1-15,18 17 0,-17 0 16,-19 106-1,1 36 1,35-89 0,0-35-1,18-53 1,-1-18 0,36-35-1,-35 18 1,-1 35-1,19 18 1,34 35 15,1-18-15,17 0 0,18-35-1,-53-17 1,-18-54-1,-17 18 1,-1-106 0,-17-17-1,-17 53 1,-54-1 0,-17 71-1,-18 35 1,-17 18-1,-1 18 1,1 17 15,34 18-15,72 0 0,52 18-1,71-1 1,17-17-1,1-35 1,52-18 0,-140 0-16</inkml:trace>
  <inkml:trace contextRef="#ctx0" brushRef="#br0" timeOffset="-164833.971">2558 9772 0,'0'0'0,"17"0"16,1 0-1,0-18 1,-1-35-1,-17-17 1,0 17 0,0 35-1,-35 18 1,17 18-16,1 17 16,-19 71-1,36 0 1,18-36-1,35 1 1,0-53 0,-18-18-1</inkml:trace>
  <inkml:trace contextRef="#ctx0" brushRef="#br0" timeOffset="-164534.622">2893 9596 0,'0'0'15,"0"-89"1,0 54 0,-36 53-1,36 52 1,0 54 0,0 17-1,36 35 1,-36-17-1,0-36 1,0-34 0,-36-19-1,36-105 32,0 17-47</inkml:trace>
  <inkml:trace contextRef="#ctx0" brushRef="#br0" timeOffset="-164266.36">2928 9666 0,'0'-35'0,"0"70"0,0-88 16,-18-17 0,18 34-1,36 36 1,17 18-1,17 70 1,-52 18 0,-36 0-1,-52 17 17,17-87-17,17-19 1,36-52-1</inkml:trace>
  <inkml:trace contextRef="#ctx0" brushRef="#br0" timeOffset="-163900.547">3210 9701 0,'0'18'0,"18"-18"15,0 0-15,-1 0 16,36-18 0,-35 1-1,-1-19-15,-17-16 32,0-1-17,-35 35 1,-35 36-1,-1 52 1,53 71 0,18-70-1,53 17 1,35-35 0,54-35-1,-107-18 1</inkml:trace>
  <inkml:trace contextRef="#ctx0" brushRef="#br0" timeOffset="-163640.495">3704 9948 0,'0'0'0,"-17"0"0,17 18 31,-18-18 0,0 0-15,1 0 15,-1 0-15,0 0-1</inkml:trace>
  <inkml:trace contextRef="#ctx0" brushRef="#br0" timeOffset="-162986.071">4022 9790 0,'0'-18'0,"-18"0"16,0-17 0,-17 0-1,17-1 1,-34 19-1,-19 17 1,-35 17 0,18 54-1,-18 35 1,71 0 0,35-36-1,88 1 16,-35-71-15,-18 0-16,53-53 16,-17-35-1,-18-53 1,17-53 0,-34 17-1,-36 71 1,0 53-1,-18 53 1,-17 36 0,17 34-1,18 54 1,0 34 0,35 36 15,18-105-16,0-36 1,0-71 0</inkml:trace>
  <inkml:trace contextRef="#ctx0" brushRef="#br0" timeOffset="-162571.039">4216 9701 0,'17'0'31,"1"-17"-15,0-1-1,17-35 1,-35 18-16,0 0 16,0-1-1,0 19 1,-35 34 0,17 54-1,18 17 1,18 53-1,17-70 1,18-36 0,0-35-1,-36 0 1</inkml:trace>
  <inkml:trace contextRef="#ctx0" brushRef="#br0" timeOffset="-161855.401">4657 9648 0,'0'36'31,"0"-19"-31,0 19 15,0-19-15,0 19 16,0 16 0,-18-69 15,18-36-15,0-18-1,35-34 1,36 16 15,35 54-15,0 70-1,-54 54 1,-34 16 0,-18-16-1,0-1 1,-18-71-16,18 36 15,-17-53 1</inkml:trace>
  <inkml:trace contextRef="#ctx0" brushRef="#br0" timeOffset="-161488.235">5415 9172 0,'0'0'16,"0"-17"-1,-18-1 1,18 36 0,0-1-1,0 54 1,0-1-1,0 54 1,0-1 0,0 18-1,0-17 1,18-36 0,17-53-1,18-35 1,0-53-1,-35 18 1</inkml:trace>
  <inkml:trace contextRef="#ctx0" brushRef="#br0" timeOffset="-161338.546">5486 9525 0,'-18'-18'16,"36"36"-16,-54-36 0,19 18 15,70 0 17,53-17-17</inkml:trace>
  <inkml:trace contextRef="#ctx0" brushRef="#br0" timeOffset="-160755.639">7073 9331 0,'0'0'16,"0"-18"-16,0-35 15,-17 36 1,-19 17-1,-17 17 1,-35 36 0,18 53-1,17 0 1,0 0 0,17-36-1,36-52 1,0-53-1</inkml:trace>
  <inkml:trace contextRef="#ctx0" brushRef="#br0" timeOffset="-160556.113">6685 9402 0,'0'-36'0,"0"19"16,0-36 0,0 247-16,0-406 15,0 336-15,0-230 16,18 176-1,35 36 1,35 0 0,-35-18-1,-36-53-15,19-17 16,-19 0 0</inkml:trace>
  <inkml:trace contextRef="#ctx0" brushRef="#br0" timeOffset="-160273.356">7197 9402 0,'0'0'0,"17"-71"16,-17 53-1,0 1 1,0-1-16,0 36 31,0 17-15,0 71-1,18 17 1,17 18 0,-35-88-16,18 88 15,-18-17 1,0-36 0,0-53-1,0-17 1</inkml:trace>
  <inkml:trace contextRef="#ctx0" brushRef="#br0" timeOffset="-159988.764">7373 9419 0,'0'0'0,"0"-35"15,0-89 1,0 107-1,35 34 1,1 1 0,34 35-1,-35 18 1,-17-1 0,-36 18-1,-70 0 1,35-35-1,36-35 1</inkml:trace>
  <inkml:trace contextRef="#ctx0" brushRef="#br0" timeOffset="-159508.325">8061 9331 0,'0'-18'15,"0"1"1,-18 17 15,1 0-31,-54 0 16,-35 53-1,53 0 1,53-36-16,-17 36 16,70 35 15,52-52-15,-34-54-1,0-53 1,-54 1-1,-17 17 1,0 35 0,-35 54-1,17 16 1,18 37 0,36-19-1,17-52 1,17-18-1</inkml:trace>
  <inkml:trace contextRef="#ctx0" brushRef="#br0" timeOffset="-159243.544">8484 9102 0,'0'0'0,"-17"-36"16,-19-17-1,36 124 17,0 0-17,0 17 1,0 35 0,0-87-16,0 87 15,0-35 1,0-17-1</inkml:trace>
  <inkml:trace contextRef="#ctx0" brushRef="#br0" timeOffset="-159043.492">8220 9331 0,'0'0'0,"-36"-18"16,-34-35-1,35 36 1,52 17 0,71 0-1,54 0 1,-19-18 0,-88 0-16</inkml:trace>
  <inkml:trace contextRef="#ctx0" brushRef="#br0" timeOffset="-158659.274">8714 9031 0,'0'-18'0,"0"54"16,0-54-16,0 53 15,-18 54 1,0 34 15,18-17-15,0-71-16,0 36 15,0 17 1,0-70 0,0-36-1,36-53 1,-1-17 0,18 18-1,17 34 1,1 54-1,-18 53 1,-18-1 0,-35 18-1,0-17 1,-35-36 15</inkml:trace>
  <inkml:trace contextRef="#ctx0" brushRef="#br0" timeOffset="-158243.277">9631 9155 0,'0'0'0,"-18"0"15,1 0 1,-1 0-1,18-18 64,-18 18-48,18 18-16,0-1-15,18 1 16</inkml:trace>
  <inkml:trace contextRef="#ctx0" brushRef="#br0" timeOffset="-157978.025">9737 9437 0,'-18'0'0,"36"0"0,-36 17 15,-17 1 1,35 0 0,0-36 46,-18 0-62,0 1 16,1 17-1,-1 0 1,1 0 0</inkml:trace>
  <inkml:trace contextRef="#ctx0" brushRef="#br0" timeOffset="-153934.473">10918 9225 0,'0'0'0,"-17"-18"16,-1 18 0,18-17-1,-17 17 17,-19 35-17,-17 36 1,-17 17-1,17 0 1,0 18 0,53-53-1,0-71 1</inkml:trace>
  <inkml:trace contextRef="#ctx0" brushRef="#br0" timeOffset="-153717.567">10619 9296 0,'0'0'0,"0"-18"0,0 0 16,17 36 31,-17 0-47,18 52 16,0 1 15,17 17-16,0-35 1,18-35 0,-18-18-16</inkml:trace>
  <inkml:trace contextRef="#ctx0" brushRef="#br0" timeOffset="-153468.316">11218 9349 0,'0'-18'0,"0"36"0,18-54 15,-18 19 1,0 52 15,0 88-15,0-17 15,0 35-15,-18-17-1,-17-18 1,17-36 0,18-52-1</inkml:trace>
  <inkml:trace contextRef="#ctx0" brushRef="#br0" timeOffset="-153202.499">11448 9313 0,'0'0'0,"0"-35"0,17-36 16,1 54-1,35 34 1,-18 1 0,0 53-1,-35-54 1,0 54-1,-70-1 1,-18 1 0,-1-36-1,72-17-15</inkml:trace>
  <inkml:trace contextRef="#ctx0" brushRef="#br0" timeOffset="-152752.346">11977 9260 0,'0'-17'32,"0"34"-32,0-52 15,-18 35 16,1 18-15,-36 17 0,35-17-16,18 35 15,18 0 1,35-36 0,17-17-1,-35-35 1,-17-18-1,0 0 1,-18 35 0,-36 54 15,36 17-15,0 0 15,53-1-16,-17-34-15</inkml:trace>
  <inkml:trace contextRef="#ctx0" brushRef="#br0" timeOffset="-152370.342">12418 8890 0,'0'0'0,"0"-35"0,0-1 31,0 72 0,0 52-15,0 18-1,0-71-15,-18 53 16,18 53 0,-35-35-1,17-35 1,18-36-1,0-53 1</inkml:trace>
  <inkml:trace contextRef="#ctx0" brushRef="#br0" timeOffset="-152203.669">12400 9207 0,'0'0'15,"-53"-35"-15,18 18 31,17 17-15,18-18 0,18 18-16,70-18 15,36-52 1</inkml:trace>
  <inkml:trace contextRef="#ctx0" brushRef="#br0" timeOffset="-151805.11">12735 8872 0,'0'18'15,"0"17"1,0 53 0,0 36-1,0-18 1,0-18 0,0-35-1,0-18 16,0-52-15,0-19 0,36-34-1,34-19 1,18 37 0,-70 34-16,88 36 15,-36 52 1,-52 18-1,-36 1 1,-35-19 0,-17-17-1,17-53 1</inkml:trace>
  <inkml:trace contextRef="#ctx0" brushRef="#br0" timeOffset="-151387.531">13705 9207 0,'0'-17'15,"0"-1"1,-17 18 0,-19 35-1,1 18 1,35 0 0,0 53-1,53-18 1,35-52 15,-35-54-15,-53-70-1,0-18 1,-35 0 0,17 88-16,1-34 15,-1 16 1,36 36-1</inkml:trace>
  <inkml:trace contextRef="#ctx0" brushRef="#br0" timeOffset="-150989.054">14252 9137 0,'0'0'0,"18"-18"0,-1 18 0,36-35 31,0 0-15,-17-36-1,-19 18 1,-34 18 0,-36 35-1,-18 53 1,18 35-1,18 18 1,0 53 0,-1-1-1,19 19 1,-19-18 0,1-54-1,-18-34 1,18-71-1</inkml:trace>
  <inkml:trace contextRef="#ctx0" brushRef="#br0" timeOffset="-150838.02">14076 9596 0,'17'-53'15,"-34"106"-15,52-142 16,53 72-1,36-1 1,-1 0 0,-87 18-16</inkml:trace>
  <inkml:trace contextRef="#ctx0" brushRef="#br0" timeOffset="-141521.376">15399 9278 0,'17'0'0,"-17"-18"16,18 1 0,0-19-1,-18 19 1,0-1-16,-53 1 31,-18 17-15,1 17-1,-19 36 1,37 18 0,34-18-1,18-18-15,53 0 16,17-17 0,1-18 15,-1-35-16,-17-54 1,18-34 0,17-89-1,-70 106 1,-18 53 0,0 36-1,0 52 1,-53 71-1,35 0 1,-17 0 0,0-1-1,17-16 1,18-36 0,18-36-1,17-17 1</inkml:trace>
  <inkml:trace contextRef="#ctx0" brushRef="#br0" timeOffset="-140987.657">15752 9207 0,'17'0'15,"-17"-17"1,-17 34 0,34 1-1,-17 17 1,18 18-1,35-17 1,35-36 0,0-18-1,-17-53 1,-36 54-16,0-71 16,-17 17-1,-18 53 16,-35 71 1,17-35-32,-35 88 15,0 53 1,35 35 0,-17 0-1,-18-36 1,0-69-1,-17-37 1,-18-52 0,-1-35-1,36-53 1,36-53 0,87-36 15,36 36-31,71 0 31,-142 106-31</inkml:trace>
  <inkml:trace contextRef="#ctx0" brushRef="#br0" timeOffset="-140554.888">16404 9278 0,'-17'18'31,"17"-1"-15,0 1-1,-18 0-15,0 17 16,18 0 0,0-17-16,-17-18 46,17-35-46,0-18 32,17-36-17,36 19 1,-35 52-16,35-35 16,17 71-1,1 35 1,-36 17-1,-35 1 1,-18 17 0,1-35-1,-1 0 1</inkml:trace>
  <inkml:trace contextRef="#ctx0" brushRef="#br0" timeOffset="-140072.048">17022 9190 0,'0'0'0,"35"0"15,-18-18 1,1 1-1,-18-1 1,-18 18 0,-52 0-1,-1 0 1,1 53 0,17 17-1,53 19 1,35-36-1,18-36 17,35-17-17,-17-35 1,-18-36 0,0 36-1,-89 53 16,36 35-15,0 0 0,18-1-1,0-34 1</inkml:trace>
  <inkml:trace contextRef="#ctx0" brushRef="#br0" timeOffset="-139556.474">17286 9419 0,'0'0'0,"0"-53"31,0 36-15,0-1-16,0-53 16,0 18-1,35-17 1,1 52-1,52 18 1,18 71 0,-36-18-1,-70 0 1,0-36 0,0 1-1,-17-53 16,34-18-15,19-18 0,16 36 15,19 35-15,0 35-1,-36-17-15,0 35 16,-17 0-1,-18 0 1,-36-18 0,1 0-1,18-35 1,-1 0-16</inkml:trace>
  <inkml:trace contextRef="#ctx0" brushRef="#br0" timeOffset="-139374.118">18115 9260 0,'18'0'0,"-1"0"31,-70 0-31,106 18 16,-53 0-16,-35-54 0,70 125 16,-35-54-1,-17 0 1,17-17-1,-36-36 1</inkml:trace>
  <inkml:trace contextRef="#ctx0" brushRef="#br0" timeOffset="-139225.055">18150 9066 0,'0'0'15,"18"-35"-15,-18-18 16,18 71 31</inkml:trace>
  <inkml:trace contextRef="#ctx0" brushRef="#br0" timeOffset="-138924.904">18574 9102 0,'0'0'0,"0"-18"32,-18 18-1,0 0-31,-17 35 16,-35 36-1,-1 35 1,53-71-1,36 36 1,35-36 0,53-35 15,0-35-31,-53-18 16</inkml:trace>
  <inkml:trace contextRef="#ctx0" brushRef="#br0" timeOffset="-138225.866">19756 9066 0,'0'0'0,"-18"18"15,-17 0-15,35-1 32,53-17-17,-1-53 1,-16 0 15,-19-17-15,-17 52-16,0-17 15,-53 53 1,-35 35 0,35 35-1,18 0 1,35 0 0,53 0-1,18-52 1,-19-36-1,19-18 1,35-70 0</inkml:trace>
  <inkml:trace contextRef="#ctx0" brushRef="#br0" timeOffset="-137892.745">20338 8520 0,'0'-18'0,"0"36"0,0-71 16,0 0-1,0 35 1,-36 53 0,1 54-1,0 34 1,17 36-1,-35 0 1,0 17 0,36-88 15,-19-17-15,36-54-1,36-34 1</inkml:trace>
  <inkml:trace contextRef="#ctx0" brushRef="#br0" timeOffset="-137559.761">20373 9049 0,'0'0'0,"-18"0"0,1 0 15,34 0 1,36 0-1,18-18 1,-1-17 0,-34 0-1,-36-1 1,-53 19 15,-53 34-15,18 36-1,35 18 1,53 17 0,0-53-1,88 53 1,-18-70 0</inkml:trace>
  <inkml:trace contextRef="#ctx0" brushRef="#br0" timeOffset="-137027.327">20779 9225 0,'0'0'0,"0"-18"15,0 1 1,-18-18 0,18-1 15,0-34-16,35-18 1,18 35 0,18 17-1,17 72 1,-18 52 0,-70 0-1,0-35 1,0-35-16,0 34 15,0-69 17,18-36-17,35-18 1,18-17 0,-1 35-1,-52 53 1,35 18-1,-36 52 1,-17 1 0,-17 17-1,-19-35 1,1-35 0,0-18-1</inkml:trace>
  <inkml:trace contextRef="#ctx0" brushRef="#br0" timeOffset="-136677.874">21537 9049 0,'0'0'0,"-18"0"16,71-36 15,-35 19-15,0 17-16,17-35 15,35-18 1,-70 17 0,0 19-1,-52 70 1,-1 17-1,35 1 1,18-36-16,0 36 16,35-36-1,36-18 1,-36 1 0</inkml:trace>
  <inkml:trace contextRef="#ctx0" brushRef="#br0" timeOffset="-136363.245">21960 9207 0,'0'-17'16,"-17"-1"-1,-1 1 1,0-19 0,18 1-1,18-18 1,53 0-1,35 18 1,17 35 0,-88 0-16,36 35 15,-18 36 1,-71 35 0,-52-54-1,-1 1 16,18-35-15,18-18-16</inkml:trace>
  <inkml:trace contextRef="#ctx0" brushRef="#br0" timeOffset="-135946.151">22701 8572 0,'0'0'0,"0"-17"0,0-1 16,18 18-1,-18 18 16,0-1-15,-18 72 0,-17 17-1,-18 17 1,0-17 0,18-18-1,35-17 1,0-19-1,35-16 1,36-36 0,17-36-1,-35 1 1</inkml:trace>
  <inkml:trace contextRef="#ctx0" brushRef="#br0" timeOffset="-135796.204">22666 8890 0,'0'-18'16,"0"36"-16,35-36 15,-17 18-15,52-17 16,54 17 0,-89-18-16</inkml:trace>
  <inkml:trace contextRef="#ctx0" brushRef="#br0" timeOffset="-121826.597">20426 512 0,'0'-18'47,"0"0"140,-18 18-171</inkml:trace>
  <inkml:trace contextRef="#ctx0" brushRef="#br0" timeOffset="-119455.193">18997 1658 0,'0'0'0,"18"-18"16,17 1 15,-35-1-31,0 36 157,0-1-142,0 1 1,0 0-1,0 17 1,0-17-16,0 17 16,-18 18-1,18 0 1,-17-18 0,17 18-1,-18 0 1,0 0-1,1 0 1,-1 0 0,-17-18-1,17 18 1,1-18 0,-1 0-1,0 18 16,1 18-15,-1-1 0,0-17-1,18 0 1,-35 18 0,35-18-1,-18 0 1,-17 35-1,0-35 1,17 17 0,1-17-1,-36 35 1,35-17 0,-17-1-1,17-17 16,-17 18-15,17-1 0,1-34-16,17 17 15,-36 17 1,1 36 0,17-35-1,1-1 1,-18 1-1,-1-1 1,19 1 0,-19 35-1,36-53 1,-17 17 0,-1 1-1,18-18 1,-18 17 15,18 18-15,-17-17-1,17-1 1,-18 1 0,18 0-1,-18 17 1,1 18-1,-1-36 1,1 1 0,-1-18-1,18-36-15,0 19 16,-18 16 0,1 1-1,-19-17 1,19 17 15,-19 0-15,1-1-1,0 1 1,17-17 0,1 17-1,-19-18 1,19 0-1,17 0 1,-18-17 0,0 17-1,1-17 1,-1 0 0,1-18 15,-1 0-16,18-18 1,-35-17 0,17-71-1,53 0 1</inkml:trace>
  <inkml:trace contextRef="#ctx0" brushRef="#br0" timeOffset="-118091.451">19456 1940 0,'0'-17'15,"17"-1"1,1 0 0,0 1-16,-18-1 15,17-17 1,-17 17-1,-17 18 17,-19 0-17,19 0-15,-36 18 16,0-1 0,0 19-1,35 17 1,18-18-1,53 0 1,0 18 15,-35-18-15,-18 1 0,-18-1-1,-35-17 1,0-18-1,-35 0 1,18-36 0,87-17-1</inkml:trace>
  <inkml:trace contextRef="#ctx0" brushRef="#br0" timeOffset="-117691.331">19597 1570 0,'0'0'0,"53"0"31,-36 0-15,1 0-16,0 35 15,-1 36 1,-17-1 0,-17 1-1,-1-1 1,0 1 0,1-18-1,17 17 1,17-34-1,1-19-15,0-17 16,17 0 0,53-17 15,-53-36-15</inkml:trace>
  <inkml:trace contextRef="#ctx0" brushRef="#br0" timeOffset="-117508.32">19773 1870 0,'0'0'0,"-53"0"15,18 0 1,88-18 31,0 0-47,0 1 15</inkml:trace>
  <inkml:trace contextRef="#ctx0" brushRef="#br0" timeOffset="-117143.055">20038 1887 0,'0'18'32,"17"-18"-32,1 0 15,0-18 1,-18 1 0,0-1-16,0 0 15,-18-17 1,-17 35-1,-1 18 1,19 35 0,17 17-1,17 18 17,36-52-17,36-19 1,-19-17-1</inkml:trace>
  <inkml:trace contextRef="#ctx0" brushRef="#br0" timeOffset="-116810.49">20549 1799 0,'0'0'0,"0"-35"15,-17 35 1,-19 0-1,19 35 1,-1 71 0,18-18-1,0 18 1,0-18 15,0 18-15,-18-35-1,1-18 1,-1-36 0,1-34-1,17-19 1,0-34 0</inkml:trace>
  <inkml:trace contextRef="#ctx0" brushRef="#br0" timeOffset="-116509.901">20443 1799 0,'0'0'0,"0"-17"0,36-19 31,34 36-15,36 18-1,-35 17 1,-18 18 0,-36-18-1,-70 18 1,-53-17 0,-17-1-1,70-35 1</inkml:trace>
  <inkml:trace contextRef="#ctx0" brushRef="#br0" timeOffset="-115612.302">21043 1782 0,'0'0'0,"-17"0"31,17-18 1,17 18-17,-17-35 1,18 35-16,-1-53 16,1 17-1,-18 19 1,18 17-1,-18-18 1,0 36 15,0 17-15,0 0-16,-18 18 16,18 35 15,0-17-16,-18 0 1,18-19 0,-17-16-1,17-19 1,-18-17 0,-17 0-1,-18 0 1,0 0-1,35 0 1,18-17 0,18 17 15,35 0-15,-35 0-1,35 0 1,-1 0-1,-16-18 1,-1 0-16</inkml:trace>
  <inkml:trace contextRef="#ctx0" brushRef="#br0" timeOffset="-115052.523">21572 1693 0,'0'18'15,"0"0"1,18-18 46,-18-18-46,0 0 0,-18 18-1,1 0-15,-1-17 16,0 17 15,18 17 0,0 1-15,0 0 0</inkml:trace>
  <inkml:trace contextRef="#ctx0" brushRef="#br0" timeOffset="-114704.576">21572 1958 0,'0'0'0,"-17"18"16,-19-1 0,19 1-1,-1-1 1,36-17 15,-1-17-15,-17-1-1,0 1 1</inkml:trace>
  <inkml:trace contextRef="#ctx0" brushRef="#br0" timeOffset="-101950.224">22084 1746 0,'0'-17'16,"-18"17"0,18-18-1,-17 18 16,17 18-15,0-1 0,0 1-16,-18 52 31,0 19-15,1-19-1,-19 1 1,19-18-1,-1-36 1,0-17 0,1-53-1,17 36-15</inkml:trace>
  <inkml:trace contextRef="#ctx0" brushRef="#br0" timeOffset="-101767.139">21696 1711 0,'0'0'0,"-18"-35"0,36-36 16,35 18-1,53 18 1,-18 35 15,-53 18-31,36 17 16,-54-18-16</inkml:trace>
  <inkml:trace contextRef="#ctx0" brushRef="#br0" timeOffset="-101584.221">21678 2134 0,'0'0'0,"-17"18"0,17 17 15,35 0 1,35-17-1,36-18 1,18-18 0</inkml:trace>
  <inkml:trace contextRef="#ctx0" brushRef="#br0" timeOffset="-100935.719">22560 2046 0,'0'0'16,"18"-18"-1,-18 1 1,0-1-16,0 1 16,-18-1-1,-52 18 17,-19 0-17,-16 35 1,16 36-1,72-18 1,52 0 0,36-36-1,-1-34 1,18-19 0,0-87-1,-17-18 1,-36 0-1,-35 35 1,0 70 0,-17 36-1,-19 53 17,19 36-17,-1 16 1,18-16-1,0 16 1,0-34 0,0-36-1,18-17 1,-1-18-16</inkml:trace>
  <inkml:trace contextRef="#ctx0" brushRef="#br0" timeOffset="-100602.828">22842 2064 0,'-17'0'0,"17"-18"47,0 0-32,17 18 1,1-52-1,0 16 1,-18 1 0,-18 17-1,-17 36 1,-1 35 0,36 17-1,0-52-15,0 35 16,36 0-1,17-18 1,-18-35 0</inkml:trace>
  <inkml:trace contextRef="#ctx0" brushRef="#br0" timeOffset="-100302.995">23054 2134 0,'0'0'16,"-18"-17"-1,1-19 1,17-34 0,0 17-1,70-35 1,18 70 0,1 53-1,-19 18 1,-52 35-1,-18-17 1,-35-18 0,-1 0-1,19-53 1</inkml:trace>
  <inkml:trace contextRef="#ctx0" brushRef="#br0" timeOffset="-99903.672">23583 1570 0,'0'0'16,"0"-18"-16,0 1 15,0 34 32,0 1-47,0 52 16,0 19 0,0-1-1,-17-53 1,-1 71-1,0-18 1,18 0 0,18-35-1,17-18 1,18-35 0,53-52-1,-53-1 1</inkml:trace>
  <inkml:trace contextRef="#ctx0" brushRef="#br0" timeOffset="-99737.522">23566 1923 0,'0'0'0,"-53"0"16,123 0 30,-35 0-46,36-18 16,0 0-16</inkml:trace>
  <inkml:trace contextRef="#ctx0" brushRef="#br0" timeOffset="-99563.986">24007 1870 0,'-18'0'15,"0"17"1,1 19-1,-1-1 1,18 18 0,-18-18-1</inkml:trace>
  <inkml:trace contextRef="#ctx0" brushRef="#br0" timeOffset="-99403.82">23918 1623 0,'0'0'0,"0"-36"16,0 19 0,18 17-1</inkml:trace>
  <inkml:trace contextRef="#ctx0" brushRef="#br0" timeOffset="-98988.13">24359 1676 0,'0'-18'31,"0"0"-15,18 18-16,-18-17 15,35-19 1,-35 19-16,0-36 16,0 0-1,-35 35 1,0 36-1,-1 35 1,1 70 0,0 1-1,0 52 1,17-52 0,-35-18-1,18-18 16,-1-53-15,19-35-16</inkml:trace>
  <inkml:trace contextRef="#ctx0" brushRef="#br0" timeOffset="-98805.293">24201 2028 0,'-18'-17'16,"36"34"-16,-54-52 15,19 35-15,34-17 32,54 17-17,35-36 1,-89 36-16</inkml:trace>
  <inkml:trace contextRef="#ctx0" brushRef="#br0" timeOffset="-98237.454">24589 1870 0,'-18'-18'16,"36"36"-16,-54-36 15,19 36 1,17 35 0,0-36-16,0 36 15,35-18 1,0-17-1,36-18 1,-18-35 0,0-18-1,-18-35 1,-17 17 0,-18 54-1,-18 17 1,-35 35-1,-18 53 17,36-17-17,-18 105 1,36 18 0,-1 35-1,0-17 1,-17-53-1,0-71 1,-18-53 0,-18-70-1,18-71 1,18-53 0,35-17-1,88-36 1,18 106-1,18 1 17</inkml:trace>
  <inkml:trace contextRef="#ctx0" brushRef="#br0" timeOffset="-97274.017">25647 1693 0,'0'18'15,"0"-36"48,0 1-47,0-1-16,-18 0 0,1-17 15,-1 17 1,-35 18-1,0 36 1,18 17 15,35 17-15,0 1 0,35-1-1,-17-17 1,-18-17-1,0-19 1,-18 1 0,-70-18-1,35 0 1,0 0 0,18-35-1,35-1 1</inkml:trace>
  <inkml:trace contextRef="#ctx0" brushRef="#br0" timeOffset="-96907.611">25788 1411 0,'0'-18'15,"0"36"-15,0-53 0,0 17 16,18 18-1,-1 53 17,-17 0-17,0 18 1,-17 34 0,-1-16-1,0 16 1,18-69-16,-17 52 15,17-35 1,35 0 0,18-53 15,18-18-15,-1-52-1,-17 17-15</inkml:trace>
  <inkml:trace contextRef="#ctx0" brushRef="#br0" timeOffset="-96756.862">25753 1729 0,'-18'0'0,"18"-18"16,-18 18 0,107 18-16,-125-54 15,19 72-15,123-89 16,-53 35-1</inkml:trace>
  <inkml:trace contextRef="#ctx0" brushRef="#br0" timeOffset="-96309.296">26194 1676 0,'0'-18'16,"-18"0"-1,0 18 1,1 0 0,-18 0-1,-36 53 1,18 0 0,53 18-1,0-18 1,53-18-1,-35-35-15,35 0 16,-18-35 0,0-36 15,-35 18-31,0 36 31,0 34-15,-35 19-1,35 16 1,0 19 0,35-36-1,0-17 1,1-18-16</inkml:trace>
  <inkml:trace contextRef="#ctx0" brushRef="#br0" timeOffset="-95943.563">26652 1341 0,'0'0'0,"0"-71"16,0 36 15,-17 52 0,-19 36-15,19 35 0,-18 18-1,-1 0 1,19-71-16,-19 71 16,-17-18-1,36-17 1,17-18-1,35-18 1,36-35 0,70-53 15,-124 36-31</inkml:trace>
  <inkml:trace contextRef="#ctx0" brushRef="#br0" timeOffset="-95777.031">26494 1711 0,'-36'-18'16,"72"36"-16,-107-36 15,89 18 1,35-17 0,52-1-1,-34 0-15</inkml:trace>
  <inkml:trace contextRef="#ctx0" brushRef="#br0" timeOffset="-95625.861">26864 1587 0,'0'0'16,"0"18"-1,0 0 1,0 17-16,-18 18 16,18-18-1,-17 1 1,17-1-1,-18-35 1</inkml:trace>
  <inkml:trace contextRef="#ctx0" brushRef="#br0" timeOffset="-95475.894">26917 1446 0,'0'-35'0,"0"70"0,0-140 16,0 69-1,0 54 1,0 0 0</inkml:trace>
  <inkml:trace contextRef="#ctx0" brushRef="#br0" timeOffset="-95193.638">27305 1587 0,'0'-17'16,"-18"17"15,1 0-31,-19 0 16,-52 53 0,18 17-1,17 1 1,53-36-16,0 18 15,53 18 1,17-54 0,18-34-1,18-36 1</inkml:trace>
  <inkml:trace contextRef="#ctx0" brushRef="#br0" timeOffset="-94628.904">28099 1640 0,'0'0'16,"-36"18"-16,19 0 0,-18-18 16,35 17 15,35-17 0,18-35-15,0-18-1,-36-17 1,-17 52 0,-17 18-1,-54 18 1,1 52-1,34 1 1,36-36-16,-17 18 16,34 35-1,19-53 1,34-17 15,18-18-15,18-35-1,-18-1-15</inkml:trace>
  <inkml:trace contextRef="#ctx0" brushRef="#br0" timeOffset="-94362.743">28716 1235 0,'0'-36'16,"0"72"-16,-35-160 15,0 89 1,17 17-1,18 89 1,-18 52 0,-17 36-1,17 0 1,-17-18 0,17-35-1,18-18 16,0-70-15,36-18-16</inkml:trace>
  <inkml:trace contextRef="#ctx0" brushRef="#br0" timeOffset="-94029.346">28787 1676 0,'-36'0'15,"72"0"-15,-89 0 16,70 0 15,19 0-15,-1-18 0,0-35-1,-35 0 1,0 18-1,-17 35 17,-36 35-17,17 36 1,19 17 0,17-17-1,35-19 1</inkml:trace>
  <inkml:trace contextRef="#ctx0" brushRef="#br0" timeOffset="-93513.901">28945 1887 0,'0'0'16,"0"-17"-16,0-1 16,0-17-1,0-18 1,0 35-1,18-70 1,17 0 0,18 53-1,0 70 1,35 35 0,-35 36-1,-35-70 1,-18-1-1,0-53 17,0 1-17,18-36 1,-18 17-16,17-17 16,36-35-1,0 71 16,18 69-15,-19 19 0,-16 53-1,-36-72 1,-36 1 0,1-35-1,18-18 1,17-18-16</inkml:trace>
  <inkml:trace contextRef="#ctx0" brushRef="#br0" timeOffset="-93147.216">29916 1711 0,'-18'-18'0,"-53"18"31,54 0-15,17-17 0,17-1-1,19-17 1,-1-36 0,-17 18-1,-18 0 1,-18 53-1,-35 36 1,-18 34 0,54 18-1,34 1 1,54-19 0,35-17-1,-36-53 1</inkml:trace>
  <inkml:trace contextRef="#ctx0" brushRef="#br0" timeOffset="-92830.258">30233 1834 0,'0'0'31,"0"-17"-31,-18-1 16,18-17-1,0-18 1,0-18-1,53-17 1,-17 35 0,17 36-1,52 52 1,-69 35 0,-19 19-1,-17 17 1,-35-36-1,-18-17 17,35-18-17,1-52-15</inkml:trace>
  <inkml:trace contextRef="#ctx0" brushRef="#br0" timeOffset="-92482.256">30745 1147 0,'0'0'32,"0"-71"-32,0 53 0,-18 18 0,18 18 15,-18 17 1,18 53-1,-17 54 1,17 34 15,0-35-15,0-17 0,0-19-1,0-69 1,53-36-1,17-36 1,-52 19-16</inkml:trace>
  <inkml:trace contextRef="#ctx0" brushRef="#br0" timeOffset="-92314.945">30833 1552 0,'0'0'0,"-36"-17"0,19-1 15,34 0 1,72 1 0,-1-19 15,-53 19-31</inkml:trace>
  <inkml:trace contextRef="#ctx0" brushRef="#br0" timeOffset="-91001.24">19103 3104 0,'18'0'15,"-18"-17"1,17 17-16,18-35 16,1-1-1,-19-17 17,-17 0-17,0 0 1,-70 53-1,-1 0 1,1 36 0,34 17-1,36 17 1,18 18 0,35-17-1,18 0 1,-71-36-1,0-18 1,-53 1 0,-36-18-1,19 0 17,-1-35-17,54 17 1,70-52-1,-18 52-15</inkml:trace>
  <inkml:trace contextRef="#ctx0" brushRef="#br0" timeOffset="-90701.451">19350 2769 0,'0'0'16,"17"0"-16,-17 36 47,0 16-47,0 37 15,0-19 1,-17 18 15,17-17-15,0-53-16,0 35 15,35-18 1,0-35 0,36-18-1,-53 1-15</inkml:trace>
  <inkml:trace contextRef="#ctx0" brushRef="#br0" timeOffset="-90517.728">19420 3034 0,'-17'0'0,"34"0"0,-52 0 15,35-18 1,18 18-16,35-17 31,35-19-15,-35 19-16</inkml:trace>
  <inkml:trace contextRef="#ctx0" brushRef="#br0" timeOffset="-90169.341">19756 3016 0,'0'0'0,"0"18"16,17-18 15,1-18-15,-1-35-1,1 0 1,-18 36 0,0-1-1,-18 18 1,-34 18-1,16 52 1,19 19 0,34-19-1,19 1 1,16-54 0,-16-17-16</inkml:trace>
  <inkml:trace contextRef="#ctx0" brushRef="#br0" timeOffset="-89886.435">20144 2999 0,'0'-18'0,"0"-17"15,-18 123 1,18-176-16,-18 123 16,54-17-16,-89-18 15,17 70 1,19 18-1,17 18 1,-18 0 0,18-18-1,-18 0 1,18-35 0,-17-53-1,-1-35 1,18-18-1</inkml:trace>
  <inkml:trace contextRef="#ctx0" brushRef="#br0" timeOffset="-89636.189">20214 2946 0,'0'0'0,"0"-36"0,0 1 31,35 35-16,36 35 1,0 54 0,-54-19-1,-34-17 1,-19 0 0,-34-35-1,-1-18 1,54 0-16</inkml:trace>
  <inkml:trace contextRef="#ctx0" brushRef="#br0" timeOffset="-89118.533">20884 3034 0,'0'-18'32,"-17"18"-17,17-17-15,0-19 16,17 1-1,19 0 1,17 35 0,-18 17-1,-35 36 1,0 53 0,-53-35 15,0-1-16,0-17 1,0-18 0,53 1-1,36-36 17,16 0-17,37 0 1,16-18-1,-16-17 1,-72 17-16</inkml:trace>
  <inkml:trace contextRef="#ctx0" brushRef="#br0" timeOffset="-88754.547">21484 2963 0,'0'-17'0,"-17"17"15,-1 0 1,18-18 78,0 0-94,-18 18 31,18-17-31,-17 17 16,-1 0-16,0 17 31</inkml:trace>
  <inkml:trace contextRef="#ctx0" brushRef="#br0" timeOffset="-88422.197">21449 3193 0,'0'17'16,"-18"-17"-16,18 18 16,18-18 46,0 0-46,-18-18-1,-18 18 17,-17 0-17,17 0 1,0 0 0</inkml:trace>
  <inkml:trace contextRef="#ctx0" brushRef="#br0" timeOffset="-86175.903">22366 2946 0,'0'0'0,"0"-18"47,0 36-15,0-1-17,0 1-15,-35 70 16,0 0-1,-1 1 1,1-19 0,0-35-1,17-35 17,0 0-32,1-17 0</inkml:trace>
  <inkml:trace contextRef="#ctx0" brushRef="#br0" timeOffset="-85992.045">22066 2928 0,'0'-35'16,"0"70"-16,18-123 15,70-18 1,0 88 0,0 18-1,1 36 1,-54 17-1,-35-36-15</inkml:trace>
  <inkml:trace contextRef="#ctx0" brushRef="#br0" timeOffset="-85825.64">22031 3298 0,'-53'53'0,"18"0"31,35-35-31,123-177 0,-246 336 15,211-319-15,-159 284 0,142-142 16,17 0 0,18-36-1,-71 36-15</inkml:trace>
  <inkml:trace contextRef="#ctx0" brushRef="#br0" timeOffset="-85177.412">22807 3281 0,'0'-18'0,"0"36"0,0-53 16,0-1-1,0 1 1,-35 17 0,-53 18-1,17 18 1,0 17-1,36 18 1,70 0 0,71-18-1,-17-17 17,-1-36-17,-35-52 1,0-36-1,-36-35 1,1-36 0,-18 107-1,0 52 1,-35 71 0,17 35-1,0 36 1,1-18-1,17 0 1,0-36 0,0-35-1,35-35 1,0 0 0</inkml:trace>
  <inkml:trace contextRef="#ctx0" brushRef="#br0" timeOffset="-84827.195">23301 3210 0,'0'0'0,"-18"0"16,36 0 15,0 0-31,35-17 16,-18-19-1,-35 1 1,0-18 0,-35 36-1,-18 17 1,0 52 0,35 37 15,18-19-16,35 1 1,-17-54-16,17 1 16,36-18-1,-36-18-15</inkml:trace>
  <inkml:trace contextRef="#ctx0" brushRef="#br0" timeOffset="-83479.41">23795 3210 0,'0'0'0,"-18"0"0,1 0 16,-1 36-1,0-19 1,18 18-1,-17-35 1,17-17 15,0-1-15,0 1-16,0-54 16,0-17-1,53 17 16,17 36-15,18 88 0,1 35-1,-72-17 1,-17-1 0,0-35-1,-17-17 1,17-36 15,0 1-31,0-1 16</inkml:trace>
  <inkml:trace contextRef="#ctx0" brushRef="#br0" timeOffset="-83130.232">24306 2646 0,'0'0'0,"0"-18"31,0 36 1,0-1-32,0 19 15,0 17 1,-17-36-16,-1 107 15,-17-18 1,0-1 0,17-16-1,0-19 1,36-17 0,35-53-1,17-35 1,-34 0-1</inkml:trace>
  <inkml:trace contextRef="#ctx0" brushRef="#br0" timeOffset="-82964.184">24289 2981 0,'0'0'0,"-18"0"15,0 0 1,36 0-1,0 0 1,-1 0-16,54 0 16,-18 0-1</inkml:trace>
  <inkml:trace contextRef="#ctx0" brushRef="#br0" timeOffset="-82796.946">24553 2999 0,'0'35'31,"0"-17"-31,0-71 0,-17 158 15,17-87 1,-18 35 0,18-18-1,0-17 1,0-53 0</inkml:trace>
  <inkml:trace contextRef="#ctx0" brushRef="#br0" timeOffset="-82663.853">24536 2875 0,'0'-35'0,"0"-18"15,0 194-15,0-194 0,17-35 16,1 88 15,0 0-31</inkml:trace>
  <inkml:trace contextRef="#ctx0" brushRef="#br0" timeOffset="-82265.214">24924 2822 0,'0'0'0,"17"0"15,1 0 1,17-17-1,18-19 1,-35 1 0,-18 0-1,0 17-15,-35 18 32,-18 53-17,0 35 1,17 36-1,1 17 1,-18-18 15,0-17-15,0-18 0,1-35-1,34-53 1</inkml:trace>
  <inkml:trace contextRef="#ctx0" brushRef="#br0" timeOffset="-82132.313">24712 3193 0,'0'-18'16,"0"36"-16,0-54 0,18 1 16,52 0-1,71 17 1,-52 1-1</inkml:trace>
  <inkml:trace contextRef="#ctx0" brushRef="#br0" timeOffset="-81597.745">25206 3016 0,'0'0'16,"0"18"0,0 0-1,0-1 1,35 18-1,18 1 1,0-36 0,18 0-1,-1-53 1,-17-18 0,-53 36-16,18-36 15,-18 36 1,-71 70 15,18 36-15,-17 88 15,52-71-15,0-35-16,18 106 15,0 17 1,-35-35-1,0-35 1,-18-71 0,0-35-1,18-35 1,-1-53 0,36-36-1,36 1 1,52-18-1,18 70 1,-36 18 0</inkml:trace>
  <inkml:trace contextRef="#ctx0" brushRef="#br0" timeOffset="-80982.791">26388 3016 0,'0'-17'16,"0"-19"0,0 19-1,-36-1 1,-16 18-1,-19 18 1,53-1-16,-52 36 16,17 18 15,35-1-15,18-17-1,53 0 1,35-18-1,71-52 1,-35-54 0</inkml:trace>
  <inkml:trace contextRef="#ctx0" brushRef="#br0" timeOffset="-80684.48">26776 2999 0,'0'-18'16,"-35"0"-1,-18 18 1,141 36-16,-194-72 0,53 54 15,-17 70 1,70-17 0,35-1 15,53-34-15,-17-19-1,17-70 1,-53-17-1,-35-36 1,-18 18 0,-35 35-1,18 53 1</inkml:trace>
  <inkml:trace contextRef="#ctx0" brushRef="#br0" timeOffset="-80166.173">27182 3157 0,'0'0'0,"0"18"15,-18-18-15,0 0 16,1 0 15,-1-35-15,0-1-1,18-34 1,18-54 0,35 71-1,35 53 1,-17 53 0,-1 36-1,-52-19 1,-18-17-1,0-35 1,0-71 15,17 0-15,19-35 15,-1 17-15,0 36-1,-17 35-15,52 35 16,-17 36 0,-17 17-1,-36-18 1,0-34 0,0-19-1</inkml:trace>
  <inkml:trace contextRef="#ctx0" brushRef="#br0" timeOffset="-79585.356">27869 3087 0,'0'0'0,"-35"17"0,18-17 15,-1 18 1,0 0-1,1-36 17,17-17-17,0-36 1,17-17 0,1 0-1,0 70-15,17 18 16,71 18-1,-1 70 1,-34-17 0,-36 17-1,-35-71 1,0-34 31,18-54-32,-18 54-15,53-89 16,35 18 0,0 70-1,0 53 1,-17 53 0,-36 1-1,-35-1 1,-35-35-1,-18-18 1,18-35 0,35-18-1</inkml:trace>
  <inkml:trace contextRef="#ctx0" brushRef="#br0" timeOffset="-79235.374">28857 2822 0,'0'0'0,"-17"0"31,17 18-31,-18-1 16,-35 54 0,18 0-1,35-1 1,17 1-1,36-36 1,18-35 0,-1-53-1,-52-17 1,-18-36 0,-18 0 15,-35 53-16,1 35 1,34 36 0</inkml:trace>
  <inkml:trace contextRef="#ctx0" brushRef="#br0" timeOffset="-78886.344">28981 3122 0,'17'0'0,"-34"0"0,52 0 16,-35-18 15,18 1-31,-18-36 16,17-35 0,1-18-1,0 88 1,-1-35-1,54 36 1,-1 70 0,1 35-1,-36 18 1,-35-18 0,-53-35-1,-17 0 1,34-53-1</inkml:trace>
  <inkml:trace contextRef="#ctx0" brushRef="#br0" timeOffset="-78221.305">29916 2805 0,'0'-18'16,"-18"0"-16,18 1 31,-18 17-15,1 0-1,-1 70 1,0-35-16,-17 89 15,0 35 1,17-1 0,18 19-1,0-36 1,-17 0 0,17-106-1,-18-105 16,18-54 1,0 71-32</inkml:trace>
  <inkml:trace contextRef="#ctx0" brushRef="#br0" timeOffset="-77972.123">30004 2769 0,'0'0'0,"35"-70"15,36 34 1,17 54 0,0 53-1,-35 70 1,-53-53 0,-53-35-1,-35-18 1,-18-17-1,35-18 17</inkml:trace>
  <inkml:trace contextRef="#ctx0" brushRef="#br0" timeOffset="-77538.568">30692 2893 0,'0'0'0,"17"-18"0,-17 0 16,0 1-1,-35 17 1,-18 0 0,0 35-1,0 0 1,53 18-1,0 0 17,53-35-17,-18-18 1,1-18 0,-19 1-16,19-36 15,-19 17 1,-17 19-1,0 52 1,0 18 0,0-18-1,0 36 1,53-18 0,18-53-1</inkml:trace>
  <inkml:trace contextRef="#ctx0" brushRef="#br0" timeOffset="-77222.395">30974 2857 0,'0'0'16,"35"0"0,0 53-1,-17 36 1,-18-1-1,-18-35 1,1-36 0,17 1-16,-18-36 31,18-35-15,18-17-1,17-18 1,36-18-1,-54 88-15,89-70 32,-71 88-32</inkml:trace>
  <inkml:trace contextRef="#ctx0" brushRef="#br0" timeOffset="-76890.689">31556 2893 0,'0'-36'0,"0"72"0,0-19 15,0 1 1,18-18 15,-1-18-31,1 18 16,17-53 0,-17 36-16,-18-36 15,17 18 1,-34 17-1,-36 53 17,0 18-17,35 35 1,18-17 0,36 0-1,34-36 1,-17-35-16</inkml:trace>
  <inkml:trace contextRef="#ctx0" brushRef="#br0" timeOffset="-76557.333">31856 3069 0,'0'-17'16,"0"-1"0,0 53-16,-18-105 15,18 34 1,0-17-1,0 36 1,0-36-16,53 0 31,35 0-15,0 71 0,1 35-1,-54 35 1,-35 0-1,-53 18 1,18-53 0,17-18-1,18-53 1</inkml:trace>
  <inkml:trace contextRef="#ctx0" brushRef="#br0" timeOffset="-76174.428">32456 2311 0,'0'0'0,"0"-18"16,-18 18-1,18 18 1,0 52 0,0 36-1,0 18 1,-18-89-16,1 88 16,-1 1-1,0-71 1,18 35-1,0-18 1,18-34 0,35-19 15,70-34-15,-34-19-16</inkml:trace>
  <inkml:trace contextRef="#ctx0" brushRef="#br0" timeOffset="-76024.095">32632 2769 0,'0'0'15,"35"0"17,0-17-32,18-1 15,-17 0-15</inkml:trace>
  <inkml:trace contextRef="#ctx0" brushRef="#br0" timeOffset="-74809.46">19050 4322 0,'0'0'0,"0"17"16,0-34 15,18 17-15,-1-36-1,1 1 1,-18-36 0,-18 18-1,-52 1 1,52 34-16,-70 18 16,17 35-1,18 36 1,53-1-1,18 1 1,35 17 0,18 0 15,-71-35-15,-18-18-1,-53-35 1,18 0-1,-17 0 1,-1-35 0,18-18-1,71 0 1,17 18 0</inkml:trace>
  <inkml:trace contextRef="#ctx0" brushRef="#br0" timeOffset="-74493.993">19156 4075 0,'17'-18'15,"-34"36"-15,52-54 0,-17 19 32,-1 17-17,-17 17 1,0 89-1,0-18 1,0 1 0,-17-1-1,-1 0 1,18-18 0,18-34-1,52-36 1,1-18-1,17-35 1</inkml:trace>
  <inkml:trace contextRef="#ctx0" brushRef="#br0" timeOffset="-74310.47">19279 4322 0,'-35'0'15,"70"0"-15,-88 0 16,106-18 15,-17 0-31,69 1 16,-69-1-16</inkml:trace>
  <inkml:trace contextRef="#ctx0" brushRef="#br0" timeOffset="-73978.251">19614 4374 0,'0'0'16,"18"0"-16,0 0 31,17-17-15,-17-18-1,-18-18 1,0 0 0,-53 35-1,0 53 1,18 36 0,17-1-1,36 19 1,17-54-1,18-17 1,35-18 0</inkml:trace>
  <inkml:trace contextRef="#ctx0" brushRef="#br0" timeOffset="-73663.207">19985 4286 0,'0'-17'16,"0"34"-16,0-70 15,-18 53 1,-17 18 0,17 35-1,-17 17 1,0 54 0,17-18-1,0 0 1,1-1-1,-1-16 1,1-54 0,-1-17-1,18-71 1,0-18 0,18 0-1</inkml:trace>
  <inkml:trace contextRef="#ctx0" brushRef="#br0" timeOffset="-73429.117">19914 4339 0,'36'-53'16,"-19"0"-1,-70 159-15,141-247 16,-52 141 0,-1 35-1,-35 36 1,0-1-1,-35-17 1,-18 0 0,-18-35-1,1 0 1,52-18-16</inkml:trace>
  <inkml:trace contextRef="#ctx0" brushRef="#br0" timeOffset="-72713.047">20655 4216 0,'18'-18'78,"-1"18"-78,19 0 15,17 0 1,17 0 0,-17 18-1,-35-1 1,-54 36-1,-52 0 1,53-35-16,-53 17 16,17-17-1,89-18 17,35 0-17,17 17 1,-17 1-1,-35-18 1,0 53 0,-18 0-1,-18-18 1,-35 0 0,-18-17-1,-17-18 1,0-18-1,88 1 1,18-36 0,17 35-1</inkml:trace>
  <inkml:trace contextRef="#ctx0" brushRef="#br0" timeOffset="-72297.803">21361 4339 0,'0'-17'94,"17"17"-94,-17-18 16,18 18-16,-18-18 15,0 1 1,-18 17 0,-17 0-1,17 0 1,1 0-1,17 17 17,35-17-17,-17 0 1,-1 0 0</inkml:trace>
  <inkml:trace contextRef="#ctx0" brushRef="#br0" timeOffset="-71996.681">21361 4463 0,'0'17'31,"-18"1"-31,18 0 16,-18-1-1,18 1 17,0-1-17,36-17 1,-36-17 0,0-1-1,0 1-15,-36 17 31,-17 0-15</inkml:trace>
  <inkml:trace contextRef="#ctx0" brushRef="#br0" timeOffset="-68703.041">22137 4180 0,'0'0'16,"0"-17"-16,0-1 31,0 36 16,0-1-32,0 1-15,0 0 0,-18 70 16,-17 0 0,-18-17 15,18-1-16,-1-35 1,36-52 15,0-1-31,0-35 16</inkml:trace>
  <inkml:trace contextRef="#ctx0" brushRef="#br0" timeOffset="-68502.884">21925 4127 0,'-18'-17'16,"36"34"-16,-53-52 0,35 0 16,53 0-1,53-1 1,17 19 0,1-1-1,-19 18 16,-69 0-31,-1 0 0</inkml:trace>
  <inkml:trace contextRef="#ctx0" brushRef="#br0" timeOffset="-68037.973">22684 4322 0,'0'-18'32,"-18"18"-17,0 0-15,-17 0 16,0 18-16,-71 17 16,18 0-1,70 18 16,36 0-15,70-35 0,0-18-1,-17-36 1,-18-17 0,-53 0-1,0 18 1,-18 70 15,18 1-15,0-19-16,18 36 15,35 0 1,17-35 0,-17-18-1</inkml:trace>
  <inkml:trace contextRef="#ctx0" brushRef="#br0" timeOffset="-67538.193">23160 4339 0,'17'-17'0,"-17"-1"15,-17-17 1,-18 158-16,17-264 16,71 229-16,-124-176 0,18 123 15,0 1 1,36 34-1,34-35 1,36-35 0,-17 0-1,-1-35 1,-17-18 0,-18 36-1,-18 34 16,-17 54-15,17-18 0,18 70-1,-18 89 1,1-106 0,-19 17-1,1-52 1,-35-71-1,17-18 1,17-53 0,36-52-1,53-36 1,36 18 0,16 35-1</inkml:trace>
  <inkml:trace contextRef="#ctx0" brushRef="#br0" timeOffset="-67106.074">23566 4374 0,'0'0'0,"-36"36"16,19-1-1,-19 0 1,1-17 0,17 0-1,1-18 1,17-18 0,0-17-1,35-54 1,18 1 15,0 18-15,35 52-1,-17 53 1,-18 54 0,-53-1-1,-18 18 1,0-71-1,18-18 1</inkml:trace>
  <inkml:trace contextRef="#ctx0" brushRef="#br0" timeOffset="-66656.768">24059 4339 0,'0'0'16,"18"-17"-1,-18-1 1,-18 18 0,1 0-1,-36 0 1,-18 0-1,18 53 1,36-53-16,17 53 16,53 17-1,35-34 1,-35-19 0,0-34-1,-18-36 1,0 0-1,-35 17 17,0 89-1,36 0-15,-1 0-1,0-35-15</inkml:trace>
  <inkml:trace contextRef="#ctx0" brushRef="#br0" timeOffset="-66174.554">24412 4586 0,'0'-18'0,"0"-17"16,0-18 0,0-17-1,0 52-15,18-52 16,17 34-1,18 54 1,-18 0 15,36 52-15,-36-17 0,-35 18-1,0-54 1,0-52 15,0-18-15,18 35-16,17-52 15,36-1 1,-1 54 0,36 34-1,-35 54 1,-36 17-1,-70 0 1,-18-35 15,-18 0-15,18-53 0</inkml:trace>
  <inkml:trace contextRef="#ctx0" brushRef="#br0" timeOffset="-65673.207">25294 4410 0,'-35'0'16,"53"0"46,-1 0-62,36-18 16,18-17-1,-36-18 1,-35 35-16,0 1 16,-53-1-1,-35 71 1,17 17-1,54 19 1,17-1 0,70-18 15,18-17-15,36-53-1</inkml:trace>
  <inkml:trace contextRef="#ctx0" brushRef="#br0" timeOffset="-65042.566">26388 4551 0,'-18'0'15,"0"0"1,18 17-16,-52-17 16,-1 0-1,-18-52 17,1-1-17,34 35-15,1-53 16,-36-52-1,54 35 1,34 17 0,36 36-1,0 35 1,-17 35 0,-36 18-1,-71 53 1,0-18-1,19-17 1,-1-1 0,35 1-1,18-18 17,53-18-17,35-35 1,0 0-1,-17-53 1,-1 0 0,-34-17-1,-1 17 1,0 17 0,-35 19-1</inkml:trace>
  <inkml:trace contextRef="#ctx0" brushRef="#br0" timeOffset="-64027.877">26864 4198 0,'0'0'0,"0"-18"15,-18 1 1,1 17 31,-1 17-47,18 1 0,-18 70 31,1 36-15,-1-18-1,-17 52 1,17-70 0,1-17-1,17-36 1,0-88 15,0 0-15</inkml:trace>
  <inkml:trace contextRef="#ctx0" brushRef="#br0" timeOffset="-63761.675">26935 4145 0,'0'-18'0,"0"36"0,17-53 0,18 0 16,-17 17-1,53 18 1,-1 18-1,-17 34 1,-53 37 0,-35-19-1,-18-17 1,-18-18 0,1-35-1,105 0 16</inkml:trace>
  <inkml:trace contextRef="#ctx0" brushRef="#br0" timeOffset="-63445.251">27358 4233 0,'0'0'0,"18"0"16,-36 0 15,-17 36-16,17 17 1,0-36-16,18 36 16,53 0-1,0-35 1,18-18 0,-36-36-1,-17-17 1,-1-70-1,-34 70 1,-1 35 0,-17 18-1,-1 0 1</inkml:trace>
  <inkml:trace contextRef="#ctx0" brushRef="#br0" timeOffset="-63078.175">27764 4233 0,'0'0'0,"17"-17"16,19-19-1,-36 1 1,17 35 0,-34 0-1,-36 18 1,0 17-1,17 0 1,36 18 0,53 0-1,18 35 1,-36-52 0,-35-1-1,-53-17 16,-17-1-15,-1-17 0,36-17-1</inkml:trace>
  <inkml:trace contextRef="#ctx0" brushRef="#br0" timeOffset="-62895.853">28116 4269 0,'18'0'16,"-71"0"-16,88 0 0,-17 53 31,-18-1-15,-18-16 0,18-1-1,-17-35 1</inkml:trace>
  <inkml:trace contextRef="#ctx0" brushRef="#br0" timeOffset="-62729.374">28187 4057 0,'0'-35'15,"0"70"-15,0-88 0,-18 35 16,1 1-1,-1 17 1</inkml:trace>
  <inkml:trace contextRef="#ctx0" brushRef="#br0" timeOffset="-62446.869">28522 3951 0,'0'0'0,"0"-18"15,0 1 1,0 34 0,0 54-1,0 35 1,0 17-1,0-17 1,-18 18 0,18-71-1,0-18 1</inkml:trace>
  <inkml:trace contextRef="#ctx0" brushRef="#br0" timeOffset="-62278.618">28557 4322 0,'0'0'0,"-17"-18"15,17 0 1,17 18 0,54-35-1,17 17 1</inkml:trace>
  <inkml:trace contextRef="#ctx0" brushRef="#br0" timeOffset="-62113.343">28892 4216 0,'36'0'31,"-36"17"-15,-36-34-16,72 70 16,-36-18-1,0-17-15,0 17 16,-18-18-1,0-17 1</inkml:trace>
  <inkml:trace contextRef="#ctx0" brushRef="#br0" timeOffset="-61947.585">28928 4075 0,'0'0'0,"0"-18"0,0-17 15,0-18 1,0 35 0,17 0-1,1 18-15</inkml:trace>
  <inkml:trace contextRef="#ctx0" brushRef="#br0" timeOffset="-61615.338">29228 4127 0,'0'0'0,"-18"0"16,0 0-1,-17 18 1,-18 35 0,18 0-1,17 18 1,18-19-1,53 1 1,0-53 0,0-17-1,-18-36 1,-17-35 0,-18-18-1,0 35 1,-18 18-1</inkml:trace>
  <inkml:trace contextRef="#ctx0" brushRef="#br0" timeOffset="-61264.182">29404 4410 0,'0'0'16,"0"-18"0,0 0-1,0 1-15,0-1 16,18 1-16,-18-54 16,17 0-1,19 1 1,16 52-1,37 53 17,17 54-17,-1 17 1,-52-36 0,-53-35-1,-17-17 1</inkml:trace>
  <inkml:trace contextRef="#ctx0" brushRef="#br0" timeOffset="-59152.195">30603 4145 0,'0'-18'0,"0"1"31,-17 17-16,-36 35 1,35-17-16,-35 35 16,36 17-1,17-34 17,0 16-17,35-34 1,18-36-1,0-17 1,-36-71 0,-17 0-1,-17 36 1,-1 35 0,18 17-1,0 0 1</inkml:trace>
  <inkml:trace contextRef="#ctx0" brushRef="#br0" timeOffset="-58769.103">30992 3969 0,'0'-18'0,"0"36"0,17-36 0,1 0 16,17-52 15,36-1-16,-18-17 1,-18 0 0,-35 35-1,-71 35 1,36 18 0,-36 53-1,19 71 1,-1 17-1,17 35 1,1-17 0,0 35-1,-1-106 1,1-17 15,18-71-15,17-18-16</inkml:trace>
  <inkml:trace contextRef="#ctx0" brushRef="#br0" timeOffset="-58619.164">30797 4322 0,'0'-18'16,"0"0"0,36 1-1,17-1 1,-142 106-16,213-176 0,-248 159 0,336-177 15,-159 88 1</inkml:trace>
  <inkml:trace contextRef="#ctx0" brushRef="#br0" timeOffset="-55407.932">26229 5327 0,'0'0'0,"0"-18"16,0 1-1,0-1 1,0 0 0,0 1-16,-18 17 15,-35 0 1,-17 0-1,-18 35 1,17 18 0,54 0 15,34-18-15,36-35-1,35 0 1,0-18-1,-70-17-15,53-35 16,-18-71 0,-1-36-1,-34 71 1,-18 53 0,-35 89-1,17 34 1,1 54-1,-1-18 1,18-36 0,0 54 15,0-72-15,53-52-1,-18 0-15</inkml:trace>
  <inkml:trace contextRef="#ctx0" brushRef="#br0" timeOffset="-54892.229">26564 5221 0,'0'-18'16,"0"36"15,0-18-31,-17 53 16,17 0-1,35 0 1,35-53-1,19 0 1,-1-18 0,-35-52 15,0-54-15,-36 89-1,-17 17 1,-53 71-1,0 18 1,0 35 0,53 52-1,0-52 1,-17-18 0,-1-17-1,1-36 1,-19-35-1,-17-35 1,0-18 0,18-18 15,35-17-15,53-18-1,88-17 1,-53 70-16</inkml:trace>
  <inkml:trace contextRef="#ctx0" brushRef="#br0" timeOffset="-54492.74">27146 5239 0,'18'35'16,"-18"0"-1,-18-123-15,18 106 0,18 70 16,-18-53-16,0 18 15,-18-35 1,18-36 31,0 0-47,0 1 16,0-107-1,18 19 1,35 34-1,0 36 1,17 105 0,1 18-1,-36 36 1,-35-54 0,0-17-1,0-35 1,18-36-1</inkml:trace>
  <inkml:trace contextRef="#ctx0" brushRef="#br0" timeOffset="-54109.149">27781 5239 0,'0'-36'15,"-17"36"16,34 36-31,-52-72 0,0 36 16,-36 36 0,1 17-1,34 17 1,36-17 0,53-35-1,18-18 1,-54 0-16,54-53 15,-18-18 1,0-17 0,-53 70-1,-18 36 17,-17 53-17,17 17 1,54-18-1,16-52 1,1-18-16</inkml:trace>
  <inkml:trace contextRef="#ctx0" brushRef="#br0" timeOffset="-53594.403">28257 5433 0,'-17'0'0,"-1"0"15,18-18 1,-17 18-16,-1-18 16,18-17-1,0-53 1,18 0 15,34 17-15,-16 71-1,70 18 1,-18 105 0,-53-34-1,-35-19 1,0-35 0,0-70 15,18-18-16,-1 18-15,36-53 16,18 0 0,17 70-1,-17 53 1,-36 53 15,-35 1-15,-18-19-1,-17-17 1,35-35 0,0-54-1</inkml:trace>
  <inkml:trace contextRef="#ctx0" brushRef="#br0" timeOffset="-53427.632">28998 5256 0,'0'-17'16,"18"34"-1,-53-17-15,52 0 0,1 36 16,-18 17 0,0-1-1,0-34 1</inkml:trace>
  <inkml:trace contextRef="#ctx0" brushRef="#br0" timeOffset="-53260.932">29034 5009 0,'0'0'15,"0"-70"1,0 52-16,-18 1 16,0 34-1,18 1 1</inkml:trace>
  <inkml:trace contextRef="#ctx0" brushRef="#br0" timeOffset="-52895.32">29527 5168 0,'0'0'0,"0"-35"31,-17 35 1,-1 0-32,1 0 15,-72 35 1,72-17-16,-71 52 15,52 1 1,36 17 0,18-35-1,52-18 1,36-17 0,18-36 15,-36-17-31</inkml:trace>
  <inkml:trace contextRef="#ctx0" brushRef="#br0" timeOffset="-52329.602">30462 5256 0,'0'0'0,"0"18"0,-35 17 31,35 1-15,0-19-1,35-34 17,1-19-17,-1-34 1,-17-1-1,-18 54 1,0-1-16,-18 18 16,-35 53-1,0 35 1,53 0 0,0-17-1,35 17 16,18-53-15,18-35 0,-1-35-1,-17-18-15</inkml:trace>
  <inkml:trace contextRef="#ctx0" brushRef="#br0" timeOffset="-52095.567">30974 5098 0,'18'-106'16,"-18"18"-1,0-18 1,-18 406-16,0-600 16,-17 370-1,17 54 1,18-71-16,-35 88 16,35-35-1,-35-1 16,35-16-15,0-36 0</inkml:trace>
  <inkml:trace contextRef="#ctx0" brushRef="#br0" timeOffset="-51762.761">31186 5309 0,'-18'0'0,"36"0"0,-54 0 16,19 0 0,70 0 15,-18-17-15,18-36-1,-36 0 1,-17-18-1,-53 36 17,1 53-17,-19 35 1,36 35 0,35 0-1,53-18 1,-18-34-16,53-1 15</inkml:trace>
  <inkml:trace contextRef="#ctx0" brushRef="#br0" timeOffset="-51264.111">31591 5450 0,'0'-17'0,"-17"-1"15,-19-35 1,19 0 15,17 0-15,0-35-1,53 18 1,17 52 0,36 36-1,-35 52 1,-54 18-1,-17-35 1,0-17 0,0-54-1,0-35 1,18-18 0,35-17-1,17 18 1,1 52 15,-36 53-15,0 89-1,-35-36 1,-53 0 0,1-17-1,-1-54 1,53-34-1</inkml:trace>
  <inkml:trace contextRef="#ctx0" brushRef="#br0" timeOffset="-50897.857">32244 5168 0,'0'-17'31,"18"17"-15,-1 0-16,36-36 31,0-17-15,0 0 0,-53 1-1,0 34-15,-35 36 16,-36 52-1,18 36 1,53 0 0,0-18-1,53-35 1,18-18 0,-1-35-1,-35 0 1</inkml:trace>
  <inkml:trace contextRef="#ctx0" brushRef="#br0" timeOffset="-50366.01">32667 5098 0,'0'0'0,"-17"17"0,-19 19 15,19 16 1,-19 19-1,19-36 17,17-17-17,-18-18 1,18-35 0,0-36-1,35-17 1,36-18-1,-18 71 1,35 35 0,-17 70-1,-36 19 1,-35 34 0,-18-52-1,18-19 1,-17-52-1,17-17 1</inkml:trace>
  <inkml:trace contextRef="#ctx0" brushRef="#br0" timeOffset="-50050.352">33249 4692 0,'0'0'0,"18"-18"0,0-17 16,-1 0-1,-17 52 1,-35 72 0,17 16-1,-35 37 1,0-19-1,18-17 1,35 0 0,0-36 15,53-35-15,0-52-16</inkml:trace>
  <inkml:trace contextRef="#ctx0" brushRef="#br0" timeOffset="-49883.441">33179 5151 0,'0'0'0,"53"-18"16,35 0 0,18 1-1,17-19 1,-105 19-16</inkml:trace>
  <inkml:trace contextRef="#ctx0" brushRef="#br0" timeOffset="-47902.793">17657 6068 0,'0'0'0,"0"17"0,-18-17 15,18 18-15,-18 0 16,18-1-16,0 1 15,-17 0 17,17-1-1,35-17-31,0 18 16,-17-18-1,52 0 1,19 0-1,16 0 1,19 0 0,-18 18-1,17-18 1,89 0 0,-18 0-1,35 17 1,-17 1-1,-18-18 1,-18 17 0,18 1-1,-70 0 17,34-18-32,1 17 31,18-17-16,-1 0 1,53 0 0,-52 0-1,-19 18 1,-16-18 0,-1 18-1,-35-18 1,70 0-1,-17-18 1,52 18 0,54-18-1,-36 18 1,-35 0 0,-88-17 15,-18 17-16,-35-18 1,-35 18 0,17-18-1,0 18 1,1-17 15,-19 17-31,54-35 16</inkml:trace>
  <inkml:trace contextRef="#ctx0" brushRef="#br0" timeOffset="-46038.147">19085 1623 0,'18'0'125,"0"0"-110,-18-18-15,52 18 16,37-18-1,-1-17 1,-53 35-16,71-17 16,-35-19-1,17 19 1,0-1 0,0 0-1,0-17 1,36 17 15,-1 1-15,-35-1-1,18 1 1,-18-1 0,18 18-1,71 0 1,-71 0-1,17-18 1,-35 18 0,-17-35-1,-1 17 1,1-35 0</inkml:trace>
  <inkml:trace contextRef="#ctx0" brushRef="#br0" timeOffset="-39316.371">21149 1147 0,'18'0'31,"-1"0"-16,1 0-15,17-18 16,89 0 0,17 1-1,35-1 1,18 18 0,36-18 15,-1 1-16,-159-1-15,160 0 16,-36-17 0,0 17-1,0 1 1,0-18 0,-18 17-1,89 0 1,-54 1-1,-17 17 1,-17 0 0,17 0-1,18-18 1,123 0 15,-88 18-15,0 0-1,-53 0 1,0 0 0,0 0-1,88-17 1,-53-1 0,-35 0-1,-17 18 1,17 0-1,-18 0 1,18 18 0,124 0-1,-89-1 1,-17-17 15,-1 0-15,-34 0-1,-1 0 1,-70-17 0,17 17-1,18 0 1,18 0 0,53 0-1,-36 0 1,1 0-1,-1 0 1,-17 17 0,-18-17-1,-18 0 1,71 18 0,-17 0 15,-1-1-16,0 1 1,1-18 0,-36 18-1,18-1 1,-18-17 0,-53 0-1,18 18 1,0-18-1,35 35 1,70 0 0,-16 18-1,16-17 1,-140-19 0,-18-17-1,-18 0 16,18 18-15,35 0 0,-35-1-1,-18-17 1,-17 0 0,0 0 15,-18 18 63,0-1-63,17-17-16,1 18 1,-1 0 0,1-18-1,0 17 1,-18 1 0,17-18-1,-17 18 1,0-1-1,0 1 1,0 0 0,-17 34-1,17 1 1,0 0 0,-18 18-1,18-18 1,-18 35 15,1-35-15,-18 0-1,17 0 1,0 0 0,-17 0-1,35-1 1,-18-16-1,1 17 1,17-18 0,0 0-1,-18 0 1,18 18 0,0-17-1,0 17 1,0-36-1,0 19 1,0 16 0,0 19-1,0-18 1,18 0 0,-1 0-1,-17 0 1,18 17-1,0-17 1,-1 18 0,1-36-1,0 0 1,-18 1 0,0 34-1,17-35 1,18 18-1,-17-17 17,-18-1-17,0 18 1,0 0 0,0 17-1,0-35 1,0 18-1,0-17 1,0 34 0,0-17-1,0 0 1,0 0 0,0-18-1,0 1 1,0 16 15,0 1-15,0 0-1,-18 0 1,18 0 0,0-18-1,18 36 1,17-18-1,-17 35 1,-18-53 0,0 1-1,0-19 1,0 19 0,0-1-1,0 18 1,-18-18 15,18 0-15,0 18-1,0 18 1,-17-36 0,-19 18-1,19 0 1,17 0-1,-18 0 1,1-18 0,17 0-1,-36 1 1,36 52 0,0 0-1,0-18 1,-17-17-1,-1-17 17,18-19-17,0 54 1,0-1 0,-18-17-1,1 0 1,-1-35-1,0 0 1,-17 34 0,0-16-1,35-1 1,-18-17 0,1-18-1,-1 0 1,-17 0-1,-1 17 17,1 1-17,0-18 1,-36-18 0,1 1-1,-71-1 1,-1 0-1,-16-17 1,34 17 0,-34-17-1,-1 18 1,18 17 0,-89-36-1,19 1 1,-1 35-1,36-18 1,35 1 0,-1-1 15,1 18-15,-53-18-1,53 1 1,0 17-1,18 0 1,-1 0 0,-35 0-1,36 0 1,35 0 0,17 0-1,1 0 1,17 17-1,-36-17 1,-34 0 15,35 0-15,17 0 0,1 0-1,-19 0 1,19 0-1,-36 0 1,18 0 0,17 18-1,-17-18 1,35 18 0,-17-18-1,34 0 1,1 0-1,0 0 1,17 0 0,18-36 15,0 19-31</inkml:trace>
  <inkml:trace contextRef="#ctx0" brushRef="#br0" timeOffset="-37220.424">23036 6297 0,'0'0'0,"0"18"16,18-18-1,0 0-15,35 0 16,-1-36 0,19 19-1,35-18 17,17 17-17,18-17 1,1-1-1,-90 36-15,37-35 16,87 0 0,-17 17-1,-18 0 1,0 1 0,35-1-1,89 1 1,-71-1-1,-18 18 1,-52 0 0,-1-35-1,-17 35 1,0-18 15,-18 18-15,18-18-1,-18 18 1,0 0 0,-17 0-1,70 0 1,-35 0 0,0-17-1,-18 17 1,-17 0-1,-1-18 1,1 18 0,34-18-1,-34 18 1,-18 0 15,0 0-15,0 0-1,17 0 1,1 0 0,-1 0-1,-17 0 1,0 0 0,0 0-1,-18 0 1,18 0-1,0 0 1,-17 0 0,-19 0-1,1 0 1,35 0 0,17 0 15,-17 0-16,-17-17 1,-1 17 0,-18 0-1,1 0 1,0 0 0,-1-18-1,36 18 1,-17-17-1,-1 17 1,0-18 0,0 0-1,-17 18 1,0 0 0,-1-17 15,19 17 0,-19 0-15,1-36-1</inkml:trace>
  <inkml:trace contextRef="#ctx0" brushRef="#br0" timeOffset="-6269.561">1429 9772 0,'0'0'16,"0"18"31,-18-18-47,0 17 15,-34 1 1,-1-1-1,-18-17 1,-17 0 0,-18-17-1,71 17-15,-36-35 16,-88-36 0,54 0-1,16 1 1,19-1-1,-1 1 1,1 17 0,-1-35 15,18 35-15,0-18-1,18 18 1,17 0-1,18-17 1,0-36 0,0 18-1,0 17 1,36-17 0,-1 17-1,18 1 1,0-18-1,-18 35 1,36 18 0,-1-18-1,18 0 1,-17 17 15,17 1-15,-17 18-1,-1-19 1,1 19 0,-1-1-1,-17 18 1,0 0 0,0-18-1,0 1 1,0 17-1,0-18 1,-35 0 0,-1 18-1,-17-17 32,-35-1-31</inkml:trace>
  <inkml:trace contextRef="#ctx0" brushRef="#br0" timeOffset="-5719.401">1129 7743 0,'0'0'0,"0"18"31,0 0-15,35-18 0,0 17-1,18-17 16,0 18-15,0 0 0,0-1-1,-18-17 1,18 0 0,-17 0-1,-19 0-15,1 0 31,-18 18 1,-18 0-17,1-18-15,-19 70 16,-17 1 0,0-1 15,1 1-16,-1-1 1,17-34 0,36-19-16</inkml:trace>
  <inkml:trace contextRef="#ctx0" brushRef="#br0" timeOffset="76299.498">2558 11201 0,'35'0'15,"-17"-36"1,-18 1 0,0 0 15,0 17-15,-36 18-1,-34 0 1,-18 53-1,-18 0 1,35 35 0,53-70-16,1 52 15,34-17 1,54-17 0,0-36-1,17-36 1,-35-17-1,0-17 1,-36 17 15,1 18-15,-18 52 15,0 19-15,0 17-1,0-36-15,18 18 16,17 1 0,0-36-1,-17-36 1</inkml:trace>
  <inkml:trace contextRef="#ctx0" brushRef="#br0" timeOffset="77065.782">2469 10619 0,'0'0'0,"-70"0"16,-18 0-1,-18 0 1,0 35 0,18 18-1,-18 106 1,71-71 0,-18 70-1,35-34 1,18-1-1,18 1 1,35-36 0,53 18 15,-1-36-15,19-34-1,-1-1 1,-17-35-1,0 0 1,-18-18 0,18 1-1,-35-36 1,-1 18 0,-17-18-1,-18 0 1,18-35-1,-35-1 1,-18-34 0,0 35-1,-35-53 1,-1-1 15,-34 19-15,-54 35-1,18 53 1,-35 35 0,-17 52-1,34 37 1,54-19 0</inkml:trace>
  <inkml:trace contextRef="#ctx0" brushRef="#br0" timeOffset="77763.857">3951 10936 0,'0'0'0,"0"-18"0,0 1 31,0 34 16,0 19-31,0-19-16,0 1 0,0 105 15,-18-34 1,1 34 0,17 1-1,-18-36 1,18-18 0,0-34 15,-17-36-16,-1-18 1,0-70 0</inkml:trace>
  <inkml:trace contextRef="#ctx0" brushRef="#br0" timeOffset="77998.511">3933 10989 0,'0'0'0,"0"-18"0,0 1 15,0-36 1,18 0 0,70 0-1,0 53 1,1 0 15,-19 0-15,-34 0-1,-36 18-15</inkml:trace>
  <inkml:trace contextRef="#ctx0" brushRef="#br0" timeOffset="78213.134">4004 11254 0,'-18'35'0,"36"-70"0,-53 123 16,17-71-1,36-17 17,-1 0-32,54 0 15,17-17 1,-17-1 0,-1 1-1</inkml:trace>
  <inkml:trace contextRef="#ctx0" brushRef="#br0" timeOffset="78629.399">4533 11289 0,'0'0'0,"18"-35"31,-18 17 0,-18 18-31,-17 18 16,0 17 0,-18 35-1,35 1 1,18 0 0,35-1-1,18-52 16,18-18-15,-1-36 0,-52 1-16,17-18 15,-52-88 1,-36 35 0,17 53-1,-16 71 1,-1 35-1,53-18 1</inkml:trace>
  <inkml:trace contextRef="#ctx0" brushRef="#br0" timeOffset="78979.374">4710 11289 0,'17'0'0,"-34"0"0,34-18 15,36 1 1,0 17 0,-18 53-1,1-1 1,-36 37 0,0-36-1,0-18 1,0-53 15,0-17-15,0-53-1,17-36 1,1 18 0,-18 71-16,0 0 15,-18 35 1</inkml:trace>
  <inkml:trace contextRef="#ctx0" brushRef="#br0" timeOffset="79627.392">5221 11236 0,'-18'0'32,"1"0"-17,17 18 1,-18 17-16,1-17 15,-1 34 1,18 37 0,18-19-1,34-35 1,19-35 0,0-35-1,-1-35 1,-35-19-1,-17 37 1,-18 69 0,0 36-1,-18 0 1,36 0 0,35 0-1,35-53 1,-35-18 15,-18-35-15,-17-53-1,-18-52 1,0 105 0,-53 0-1,0 70 1,18 36-1,35-17 1</inkml:trace>
  <inkml:trace contextRef="#ctx0" brushRef="#br0" timeOffset="80076.815">5980 11307 0,'0'-18'0,"0"36"0,17-54 15,-17 1 17,-17 17-17,-19 18 1,19 0-16,-36 0 16,17 36-1,1 34 1,35 1-1,35-18 1,36-36 0,-18-17-1,-18-70 1,-17-18 0,-18 17-1,0 18 1,0 71-1,0 35 17,17 17-17,19 18 1,-19-52 0,1-19-16</inkml:trace>
  <inkml:trace contextRef="#ctx0" brushRef="#br0" timeOffset="80409.186">6350 11271 0,'18'-35'15,"-36"70"-15,53-70 16,-17 53 0,-18-1-16,18 36 15,-18 35 1,17-35-1,-17 0 1,18-53 31,-18-17-31,0-1-16,35-70 15,0-36 1,1 18-1,-19 36 1</inkml:trace>
  <inkml:trace contextRef="#ctx0" brushRef="#br0" timeOffset="80993.266">7038 11218 0,'18'-17'16,"-36"34"-16,53-52 0,-35 0 15,0-1 1,0 19 0,-35 17-1,-53 17 1,-36 72-1,36-1 1,88 18 0,35-18-1,36-35 1,17-53 0,0-35-1,0-124 1,-52-53-1,-1-17 17,-35 35-17,0 123 1,0 18 0,-18 71-1,18 35 1,0 53-1,0 70 1,0 0 0,0 36-1,0-106 1,0-35 0,0-19-1,0-69 16</inkml:trace>
  <inkml:trace contextRef="#ctx0" brushRef="#br0" timeOffset="81740.638">8273 10760 0,'0'0'16,"35"-18"-16,-17 0 31,-18 36 1,0 35-17,-18 53 1,-17 17-1,17 1 1,0-1 0,1-87-16,-1 52 15,18-35 1,-18-53 0,1 0-1,-36-71 1,35 36-16</inkml:trace>
  <inkml:trace contextRef="#ctx0" brushRef="#br0" timeOffset="81973.898">7885 10866 0,'-53'-53'16,"35"53"-16,0-36 15,107 125-15,-178-195 0,89 70 16,89-16-1,140 16 1,-106 19 0,36 17-1,-53 0 1,-53 0 0,-36 17-1,-52 19 1</inkml:trace>
  <inkml:trace contextRef="#ctx0" brushRef="#br0" timeOffset="82406.638">8555 11148 0,'0'-18'0,"0"0"16,17 18 0,1 0-1,0 18 1,-1 0-16,-17 52 16,18 19-1,-18-1 1,0-35-1,0-18 1,0-53 15,0 1-31,18-54 16,17-52 15,18-1-15,-18 54-1,-17 34 1,-18 54 0</inkml:trace>
  <inkml:trace contextRef="#ctx0" brushRef="#br0" timeOffset="82855.935">9155 11183 0,'0'0'0,"0"-35"16,0-1-1,0 1 1,-36 35 15,-17 35-15,-17 54-1,17-19 1,53 1 0,35-18-1,18-36 1,18-17 0,-18-88-1,-18-18 1,-18 36-1,-17 34 1,0 54 0,0 53-1,0-1 1,0 1 15,36-18-15,-19-53-16</inkml:trace>
  <inkml:trace contextRef="#ctx0" brushRef="#br0" timeOffset="83221.648">9454 11112 0,'0'0'15,"0"-17"1,18 17-1,0 35 1,-18-17-16,35 52 16,-17 1-1,-1-1 1,1-34 15,17-36-15,18-18-1,-18-35 1,18-35 0,-17 0-1,-1 35 1,-18 18 0,-17 17-1</inkml:trace>
  <inkml:trace contextRef="#ctx0" brushRef="#br0" timeOffset="83604.61">10072 11165 0,'0'0'16,"17"-17"-1,1-1 16,-18 0-31,18 1 16,17-18 0,-17-1-1,-18-34 1,0 34 0,-53 36-1,0 53 1,0 18-1,35 17 1,18-53-16,0 36 16,53 35-1,0-71 1,0-17 0,18-36 15,-36-17-31</inkml:trace>
  <inkml:trace contextRef="#ctx0" brushRef="#br0" timeOffset="83904.667">10425 11095 0,'17'-35'15,"-17"52"17,-17 1-32,34-18 0,-17 53 15,0 35 1,0-17-1,0-1 1,0-52 0,0-36 15,0-35-15,0 18-16,0-53 31,18-36-16,-1 36 1,-17 35 0,0 35-1</inkml:trace>
  <inkml:trace contextRef="#ctx0" brushRef="#br0" timeOffset="84336.675">10724 11024 0,'0'0'0,"18"0"15,-18-17-15,18-1 0,-1 0 16,1 1 0,-18-1-1,-35 18 32,-1 35-31,19 1-1,17-19-15,0 71 16,0-17 0,17 0-1,1-18 1,0-1-1,-18-34 1,-36-18 0,1 18-1,0-1 1,-18-17 0,53-17-1</inkml:trace>
  <inkml:trace contextRef="#ctx0" brushRef="#br0" timeOffset="84553.978">11077 11165 0,'18'-17'0,"-1"17"16,1 0-1,-106 17-15,176-17 0,-88 36 16,-53-72-16,106 107 15,-53 0 1,-53-19 0,18-52-1,17 0 1</inkml:trace>
  <inkml:trace contextRef="#ctx0" brushRef="#br0" timeOffset="84720.264">11218 10813 0,'18'-36'16,"-36"72"-16,71-142 15,-35 53 1,-53 71 0,17 34-1,18-34-15</inkml:trace>
  <inkml:trace contextRef="#ctx0" brushRef="#br0" timeOffset="85085.014">11271 11307 0,'0'0'0,"0"17"0,0-34 16,0-1-1,0 0 1,18-35 0,0-35-1,17-35 1,18 70 0,17-18-1,54 106 1,-1 89-1,-70-18 1,-35-18 0,-18-35-1,0-18 1</inkml:trace>
  <inkml:trace contextRef="#ctx0" brushRef="#br0" timeOffset="85700.854">12136 10954 0,'17'-18'0,"-34"36"0,34-54 16,-17 19-16,0-1 16,-53 1-1,-17 52 1,-1 35-1,18 19 1,53-37 0,0 19-1,71-36 1,-1-70 0,-17-18-1,18-53 1,-36 18-1,-35 35 17,0 71-17,-35 52 1,-18 36 0,35-18-1,1 89 1,-1-1-1,-17 53 1,-18-34 0,-18-54-1,1-53 1,34-71 0,-34-52-1,52-71 1,18-35-1,53 0 17,18 0-17,17 53 1,0 17 0,0 36-16</inkml:trace>
  <inkml:trace contextRef="#ctx0" brushRef="#br0" timeOffset="87399.491">11095 11165 0,'0'0'0,"0"-17"32,17 17-17,1-18 1,-18 0-16,18 1 16,-18-1 15,0 36 109,0-1-124,0 1-16,0 17 16,0-17-16,-18 70 15,0-35 1,18-18 0,-17-17-1,17 0 1,0-36-1,0-17 1</inkml:trace>
  <inkml:trace contextRef="#ctx0" brushRef="#br0" timeOffset="88262.634">13000 10954 0,'-18'0'47,"18"17"-47,-17-17 16,17 18-1,0 0 1,17-18 15,1 0-31,-1 0 16,1-36-1,-18 1 1,-35 17 0,-18 18-1,35 0 1,36 0 46,0 0-46,-18 18-16</inkml:trace>
  <inkml:trace contextRef="#ctx0" brushRef="#br0" timeOffset="88686.225">13017 11359 0,'18'0'15,"-36"0"32,1 0-31,17 18-1,17-18 17,1 0-17,0 0 1,-18-18 15,-18 18-15,-17 0-1,17 0 1,1 0 0,34 0 31</inkml:trace>
  <inkml:trace contextRef="#ctx0" brushRef="#br0" timeOffset="90361.535">13017 11324 0,'0'18'15,"0"-1"1,-17 1 0,17 0-1,-18-18 1,36 0 31,-1-18-32,1 18-15,0-18 16,-36 36 31,0 0-31,1-18-1,17 17-15,17-17 31,19 0-31,-1 0 32,-17 0-17,-18-17 1,-53-19 0,0 36-1,18 0 1,17 0-1</inkml:trace>
  <inkml:trace contextRef="#ctx0" brushRef="#br0" timeOffset="101226.496">14252 10777 0,'0'0'0,"0"-17"15,0-1 32,0 36 16,0-1-48,18 1-15,-18 0 16,17 87 0,-34 37-1,-36-1 1,0 0-1,18-53 1,-1-17 0,19-36-1,17-53 1,-18 1 0,18-1-16,18-70 15,-1 17 1</inkml:trace>
  <inkml:trace contextRef="#ctx0" brushRef="#br0" timeOffset="101575.89">13899 10777 0,'0'0'0,"-17"-17"0,-18 17 15,17-18 1,36 0 0,87 1-1,54-1 1,17 1-1,-17 17 1,-88 0 15,-36 0-15,-17 17 0,-18 18-16</inkml:trace>
  <inkml:trace contextRef="#ctx0" brushRef="#br0" timeOffset="101991.691">14499 11236 0,'18'0'16,"-1"0"-1,1 0 1,0 18 0,17-1-16,0 54 15,1-1 17,-36 1-17,0-18 1,0-36-1,0-34 1,0-1 0,17-35-1,36-53 1,-35 71-16,52-71 16,-17 53-1,0 36 1,-35 17-1</inkml:trace>
  <inkml:trace contextRef="#ctx0" brushRef="#br0" timeOffset="102424.768">15152 11218 0,'0'0'0,"17"-17"16,-17-19-1,0 19 1,-17 17 0,-71 17-1,17 19 1,18 34 0,35-17-1,36 18 1,53-18-1,-18-53 1,0-18 15,-36-53-31,-17 1 32,18 35-17,-18 88 16,0-36-31,0 36 16,35 18 0,-17-36-1,17-17 1</inkml:trace>
  <inkml:trace contextRef="#ctx0" brushRef="#br0" timeOffset="102774.581">15416 11254 0,'0'0'0,"0"-18"16,0 0-1,-17 36 17,17 53-17,0-36-15,35 35 16,0 1-1,-17-36 1,52-17 0,-34-36-1,34-52 1,-17-19 0,-17 1-1,-19 35 1,1 36-1,-18-1 1</inkml:trace>
  <inkml:trace contextRef="#ctx0" brushRef="#br0" timeOffset="103106.99">15928 11359 0,'0'-17'32,"0"-1"-17,35 18 1,18-35 0,-35 17-16,17-17 15,-17 0 1,-36 17-1,-35 18 1,-17 35 0,17 18-1,53 35 17,35 1-17,35-54 1,-17-17-16</inkml:trace>
  <inkml:trace contextRef="#ctx0" brushRef="#br0" timeOffset="103556.432">16351 11271 0,'0'0'0,"0"18"47,18 0-32,0-1-15,-1 36 16,-17 18 0,0-54-16,0 36 15,0-18 1,0-52 15,35-36-15,1-18-1,17-34 1,0 16 0,-36 36-1,-17 36 1</inkml:trace>
  <inkml:trace contextRef="#ctx0" brushRef="#br0" timeOffset="103939.339">16880 11236 0,'0'0'16,"0"-35"-16,0-1 16,0 19-1,-17 17-15,-19 0 16,1 0-1,0 35 1,17 18 0,18 18-1,36 17 1,16-35 15,-34 0-15,-18-18-1,-53-18 17,0-17-17,36 0-15,-36-17 16</inkml:trace>
  <inkml:trace contextRef="#ctx0" brushRef="#br0" timeOffset="104121.91">16933 11342 0,'36'0'16,"-72"0"-16,89 0 0,-53 17 15,0 36 1,0 0 15,0-17-15,-17-19-1,-1-17-15</inkml:trace>
  <inkml:trace contextRef="#ctx0" brushRef="#br0" timeOffset="104271.111">17074 11112 0,'18'-52'15,"-36"104"-15,36-140 0,-18 0 16,-18 70-1,1 36 1,17 17 0</inkml:trace>
  <inkml:trace contextRef="#ctx0" brushRef="#br0" timeOffset="104621.817">17251 11465 0,'17'18'15,"-34"-36"-15,52 54 16,-17-36 0,-18-36-1,0-17 1,-18-35 0,18-18-1,18 18 1,88 70-1,-1 71 1,19 71 0,-89-54-1,-35 1 1,0-18 0,0-35 15,35-18-16</inkml:trace>
  <inkml:trace contextRef="#ctx0" brushRef="#br0" timeOffset="105171.339">18097 11130 0,'0'-18'16,"-17"-34"-1,-54 34 1,159 106-16,-211-158 0,88 105 15,-1 53 1,54-35 0,35 0-1,18-53 1,-19-18 0,1-70 15,-17 0-16,-19 17 1,-34 71 15,-19 71-15,19-36-16,-1 53 16,18 142-1,0-19 1,-18 36-1,1 0 1,-36-53 0,-35-53-1,17-123 1,1-53 0,-1-71 15,53-71-31,71-17 31,53 36-15,71-1-1,-36 35 1</inkml:trace>
  <inkml:trace contextRef="#ctx0" brushRef="#br0" timeOffset="105804.232">19614 10689 0,'0'0'0,"0"-17"47,18-1-32,0 18 1,17-18-16,36-17 16,-19-36-1,-52 1 1,-17 17-1,-36 53 17,-18 18-17,1 52 1,70-35-16,-35 142 16,35 52-1,0 0 1,0-52-1,0-71 1,0-36 0,-18-140 15</inkml:trace>
  <inkml:trace contextRef="#ctx0" brushRef="#br0" timeOffset="106268.868">19350 11218 0,'-88'-17'31,"176"34"-31,-229-52 16,158 17 15,72 1-15,69-1-1,1-17 1,-18 0-1,-53 17 1,-17 18 0,-18 0-1,-18 35 1,-35 36 0,0-1-1,0-52-15,-18 35 16,1 0-1,-1-53 32,18-53-31,0-35 0,0-18-1,18 71-15,17-36 16,0 18-1,18 35 1,-35 18-16</inkml:trace>
  <inkml:trace contextRef="#ctx0" brushRef="#br0" timeOffset="106585.011">20320 10954 0,'-35'0'31,"35"17"-31,35-34 0,-123 70 15,70-18-15,1 18 16,17 53 15,35-36-15,35-17 0,-17-53-1,0-17 1,-35-107-1,-18 36 1,-35-71 0,-18 89-1,0 70 1,35 35 0,18-18-1</inkml:trace>
  <inkml:trace contextRef="#ctx0" brushRef="#br0" timeOffset="107101.25">20567 11271 0,'18'18'0,"-1"0"16,18-18 0,-17-36 15,-106 19-31,176 17 0,-176 17 0,176-105 15,-88-18 1,0 0 0,35 36-1,36 70 1,0 88 0,-1 35-1,-35-34 1,-17-36-1,-18-71 32,0 0-31,18-17-16,-1-53 16,36-18-1,18 0 1,17 71-1,18 88 1,-18 88 0,-70-35-1,-54-18 1,-17-17 0,-35-36-1,18-35 1</inkml:trace>
  <inkml:trace contextRef="#ctx0" brushRef="#br0" timeOffset="108532.575">5768 12400 0,'-35'0'31,"17"0"-31,18-18 16,-18 18 15,18 18 110,0 0-141,0-1 0,0 36 15,0 71 1,-17-1 0,-1-17-1,0-18 1,18-17 15,0-54-15,0-34-1,18-54 1,17-17 0,-17 70-16</inkml:trace>
  <inkml:trace contextRef="#ctx0" brushRef="#br0" timeOffset="108814.736">5821 12330 0,'0'0'0,"0"-18"16,0 0 0,35 18-1,71 18 17,-36 35-17,-17 17 1,-53 1-1,-35-18 1,-18 0 0,18-18-1,17-17 1,18-36-16</inkml:trace>
  <inkml:trace contextRef="#ctx0" brushRef="#br0" timeOffset="109264.182">6473 12382 0,'0'0'0,"0"-17"15,-17 17 1,-1 0-1,-17 0 1,0 17-16,-36 36 16,1 18-1,34 0 1,36-36 0,88 18-1,36-53 1,17-36-1,-88-16 1,-35-1 0,-18 17-1,-18 36 1,18 53 0,18 35 15,17-35-16,18-17 1,-36-19-16</inkml:trace>
  <inkml:trace contextRef="#ctx0" brushRef="#br0" timeOffset="109580.002">6897 12524 0,'17'-18'0,"19"18"15,-19 18 1,-87-1-16,70-34 0,106 70 16,-89 17-1,1 18 1,-18-52 0,0-72 30,0 19-46,0-19 16,0-87 0,35 52-1,36 1 1,-36 52 0,-17 18-16</inkml:trace>
  <inkml:trace contextRef="#ctx0" brushRef="#br0" timeOffset="109863.433">7250 12612 0,'17'0'15,"18"0"1,1-18 0,-142 1-16,229-1 15,-228 71 1,228-159-1,-123 53 1,-18 18 0,-17 52-1,17 36 1,18 18 0,0-1-1,18-34-15,35 17 16,-18-18-1</inkml:trace>
  <inkml:trace contextRef="#ctx0" brushRef="#br0" timeOffset="110179.35">7549 12771 0,'-17'0'0,"34"0"0,-17-36 15,0-17 1,0 0 15,0-35-15,18 18-1,88 34 1,-36 36 0,-17 18-16,53 35 15,-53 35 1,-35 0-1,-36-52 1,-35 17 0,0-36-1</inkml:trace>
  <inkml:trace contextRef="#ctx0" brushRef="#br0" timeOffset="110545.521">8326 12188 0,'-18'-17'15,"36"34"-15,-54-105 16,36 53 0,0 35 15,36 53-16,-19 35 1,18 0 0,1 36-1,-36-1 1,0-17 0,0-88-16,0 70 15,17-35 16,1-36-15,17-17 0,18-17-1,-18-18-15</inkml:trace>
  <inkml:trace contextRef="#ctx0" brushRef="#br0" timeOffset="110712.116">8449 12506 0,'-35'0'0,"-1"0"16,19 0 0,105 0-1,-141 0 1,71 0-16,70-18 16,0 1-1</inkml:trace>
  <inkml:trace contextRef="#ctx0" brushRef="#br0" timeOffset="111144.472">9701 12277 0,'0'0'0,"18"-36"15,-18 1 1,18 17 0,-1 54 15,1 52 0,-18 18-15,-18 17-1,-17-17 1,17 0 0,18-71-16,-17 36 15,17-18 1,17-36-1,54-34 1,17-19 0</inkml:trace>
  <inkml:trace contextRef="#ctx0" brushRef="#br0" timeOffset="111343.697">9648 12559 0,'-35'0'16,"70"0"-16,-158 0 16,105-18-1,36 18 1,141 0 0,-18 0-1,0-17-15</inkml:trace>
  <inkml:trace contextRef="#ctx0" brushRef="#br0" timeOffset="111644.501">10178 12471 0,'-36'17'31,"19"1"-31,70-53 0,-159 141 16,53-18-1,53-18 1,18 1-1,105-54 17,-52-17-17,-1-52 1,-52-54 0,-18 18-1,-53-1 1,-18 54-1,1 35 1,17 35 0</inkml:trace>
  <inkml:trace contextRef="#ctx0" brushRef="#br0" timeOffset="112242.761">11042 12718 0,'18'0'15,"-18"17"16,0 1-31,0 0 16,0 17 0,0 18-1,-36 0 1,19-18 0,-1-35-1,0 0 1,18-18-16</inkml:trace>
  <inkml:trace contextRef="#ctx0" brushRef="#br0" timeOffset="112376.667">11024 12577 0,'36'-106'16,"-36"35"0,-36 248-1,72-372-15,-19 195 16,36 36-1,0-1 1</inkml:trace>
  <inkml:trace contextRef="#ctx0" brushRef="#br0" timeOffset="112892.004">11324 12859 0,'0'0'0,"0"17"0,18 1 15,-1-18 1,-17-18 15,18-17-15,-18-18 0,35-17-1,36-1 1,35 53-1,-36 54 1,1 52 0,-54-35-1,-17-18 1,0-53 31,18-17-47,17-35 15,1-1 1,17 36 0,17 52-1,1 54 17,-36 0-17,-35-54-15,0 54 16,0-18-1,-18-36 1</inkml:trace>
  <inkml:trace contextRef="#ctx0" brushRef="#br0" timeOffset="113441.333">12259 12876 0,'-18'0'16,"36"0"-16,-71 36 15,35-19 1,1-17 0,17 18-16,0-36 31,-18-35 0,18-17-15,0-1-1,35 18 1,36 71 0,17 35-1,-35 17 1,0-17 0,-53-35-1,0-36 16,0 1-31,18-19 16,17-52 0,-17 71-16,35-54 31,17 53-15,1 71-1,-18 18 1,-53-1-1,0 1 1,-53-18 0,0-35-1,17-18 1</inkml:trace>
  <inkml:trace contextRef="#ctx0" brushRef="#br0" timeOffset="113822.746">13123 12806 0,'0'0'0,"18"0"62,0-18-62,17 1 16,18-36 0,-18 0-1,-35 17 1,-53 36 0,-35 53-1,35 18 1,18 17-1,35-17 1,35-18 0,53-18-1,0-35 1,-52 0 0</inkml:trace>
  <inkml:trace contextRef="#ctx0" brushRef="#br0" timeOffset="114455.584">13741 12806 0,'17'-18'32,"-17"1"-32,0-19 15,-17 19 1,-36-1 0,-18 18 15,18 35-16,0 18 1,53 18 0,36-1-1,17-34 1,35-36 0,-18-36-1,-52 19-15,35-72 16,17-52-1,-17 0 1,-17 35 0,-19 36-1,-17 52 1,-35 53 0,0 54 15,-1 17-16,1-1 1,35 1 0,-17-18-1,17 1 1,17-72 0,1-17-16</inkml:trace>
  <inkml:trace contextRef="#ctx0" brushRef="#br0" timeOffset="114622.098">14182 12823 0,'53'-35'31,"-53"70"-15,-53-35 0,106 18-16,-71 0 0,-17 35 31,17-36-16,-17-17-15</inkml:trace>
  <inkml:trace contextRef="#ctx0" brushRef="#br0" timeOffset="114772.63">14199 12594 0,'18'-35'0,"17"-18"15,0-18 1,-17 71-1,-18 18 1,-106 123-16,230-247 16</inkml:trace>
  <inkml:trace contextRef="#ctx0" brushRef="#br0" timeOffset="115254.377">14834 12771 0,'0'0'0,"0"-18"15,18-17 1,-18-1 0,-53 19-1,-53 17 1,0 35-1,18 18 1,53 17 0,105 19-1,19-54 1,-1-35 0,0-18 15,-17-70-16,-19-18 1,-34 89 0,-36-1-1,1 53 1,-1 36 0,18-1-1,0 1 1,35-36-1,-17-35-15</inkml:trace>
  <inkml:trace contextRef="#ctx0" brushRef="#br0" timeOffset="115587.696">15293 12453 0,'0'0'15,"0"-71"1,18 19 0,-18 104 15,-18 1-15,18-17-16,-18 52 15,18 35 1,-17-17-1,17-18 1,0-35 0,0 18-1,35-36 1,18-53 0,-36 1-1</inkml:trace>
  <inkml:trace contextRef="#ctx0" brushRef="#br0" timeOffset="115770.854">15381 12612 0,'-35'0'16,"158"35"-16,-211-70 0,-35 17 16,70 1-1,70 17 1,1 0-1,53 0 1,-54 0-16,54-18 16</inkml:trace>
  <inkml:trace contextRef="#ctx0" brushRef="#br0" timeOffset="116102.793">15540 12647 0,'0'35'16,"0"-70"-16,0 88 16,35-53-1,36 0 1,17-35 0,-18-1-1,-70 19-15,18-18 16,-18-18-1,-53 53 1,-35 53 0,0 35-1,17 0 1,71 0 0,71-35-1,-18-53 1</inkml:trace>
  <inkml:trace contextRef="#ctx0" brushRef="#br0" timeOffset="116719.355">16951 12753 0,'18'-18'31,"-18"-17"-15,0 17-1,-36 18 1,19 0-16,-54 18 16,18 17-1,-35 53 1,53-17-1,52-18 17,54 0-17,17-36 1,36-34 0,-19-54-1,-52 36-15</inkml:trace>
  <inkml:trace contextRef="#ctx0" brushRef="#br0" timeOffset="117183.71">17339 12312 0,'0'-18'0,"-18"-17"16,1 35 0,17 53-1,35-53-15,-88 88 16,53 36-1,-18-71 1,18 35 0,0 35-1,0 18 1,-17-88 0,17-18-1,0-70 16,0-53-15,17 35 0,1 18-16,35-53 15,35 52 1,0 54 0,1 53-1,-54 34 1,-35-34-1,0-18 17,-18-36-17</inkml:trace>
  <inkml:trace contextRef="#ctx0" brushRef="#br0" timeOffset="117367.447">17886 12841 0,'17'-18'16,"-34"36"0,17-18-1,-35 35 1,35 1 0,-18-1-1,18-17 1,-18-18-1</inkml:trace>
  <inkml:trace contextRef="#ctx0" brushRef="#br0" timeOffset="117517.691">17886 12700 0,'0'-71'31,"0"142"-31,0-159 0,17 53 16,-17 52 15,18-17-31</inkml:trace>
  <inkml:trace contextRef="#ctx0" brushRef="#br0" timeOffset="118383.032">18556 12629 0,'0'0'0,"0"-17"0,0-1 32,0 1-32,-35 17 31,17 0-31,-35-18 15,-17 36 1,-18 34 0,35 19-1,35 35 1,53-36 0,18-34-1,0-36 1,18 0-1,-1-53 1,1-53 0,35-88 15,-54 17-15,-34 1-1,-18 53 1,0 34-1,-18 125 1,1 34 0,17 89-1,0 0 1,0 0 0,-35-18-1,-1-36 1,1-34-1,17-71 1</inkml:trace>
  <inkml:trace contextRef="#ctx0" brushRef="#br0" timeOffset="119210.443">18344 12277 0,'0'-36'31,"0"19"0,-17 34 79,17 1-95,-18-18 1,18 18-16,-17 17 15,-36 35 1,0 36 0,0 0-1,17 0 1,19 0 0,-1-18-1,18-70-15,0 35 16,0-18-1,0-53 64,0 1-64</inkml:trace>
  <inkml:trace contextRef="#ctx0" brushRef="#br0" timeOffset="122758.629">19826 12488 0,'0'-17'0,"0"-1"16,0-17 0,0 17-1,-18 36 1,-17 17 0,0 36-1,35-1 1,0-17-1,53-18 1,35 1 0,-70-36-1,52-18 1,-17-17 0,-18-53-1,-17-18 1,-18 35-1,-18 124 17,18 18-17,18-18 1,17 17 0,-17-35-1,35-17 1,0-18-1,-18-18 1</inkml:trace>
  <inkml:trace contextRef="#ctx0" brushRef="#br0" timeOffset="123058.883">20549 12506 0,'106'-176'47,"-106"140"-31,-106 248-1,177-406 1,-89 247 0,18 17-1,53 19 1,-18-1 0,-17-35-1,-18-36 1,-35 1-1,-36 0 1,-17-18 0,17 0 15,54-18-31</inkml:trace>
  <inkml:trace contextRef="#ctx0" brushRef="#br0" timeOffset="123258.431">20884 12524 0,'36'-18'16,"-1"18"0,-35 18 15,0 35-15,-71-106-16,142 123 0,-71-35 15,-18 18 1,1-53-1,-1 0 1</inkml:trace>
  <inkml:trace contextRef="#ctx0" brushRef="#br0" timeOffset="123423.07">20955 12294 0,'18'-53'15,"-1"-52"1,1-19-1,0 177 17,-1 18-17,-17-36-15</inkml:trace>
  <inkml:trace contextRef="#ctx0" brushRef="#br0" timeOffset="124106.66">21308 12541 0,'-18'0'16,"18"18"-16,0 0 15,0-1 17,-18 1-17,18-36 32,0 1-47,-17-1 16,17-35-1,17-18 1,36 1 0,18 17-1,-36 53-15,1 0 16,34 70-1,-35 19 1,-35-1 0,-17-18-1,-1-17 17,0-35-17,18-36 1</inkml:trace>
  <inkml:trace contextRef="#ctx0" brushRef="#br0" timeOffset="124724.522">21943 12224 0,'0'-18'0,"-18"106"0,36-158 0,-18-1 15,-36 71 1,-52 53-1,71-35-15,-36 52 16,0 54 0,70-71-1,54-18 1,0-53 15,17-17-15,-18-53-1,-17 0 1,0-1 0,-53 54-1,-53 53 17,0 52-17,-17 54 1,52-71-16,-35 123 15,53 36 1,18 52 0,-18-34-1,0-36 17,-53-88-17,0-54 1,35-52-16,-35-17 15,1-71 1,-1-53 0,53-71-1,88 18 1,53 17 0,35 54-1,-70 52 1</inkml:trace>
  <inkml:trace contextRef="#ctx0" brushRef="#br0" timeOffset="126835.543">8273 13811 0,'0'-17'0,"0"34"0,0-52 15,17 17 1,-17 1-16,0 34 47,-53 19-32,0 34 17,-70 18-17,70-70-15,-53 53 16,-35 34 0,53 1-1,35-18 1,35-35-1,1-35 1,17-36 15,0 1-31,0-36 16,17-18 0,1 36-1</inkml:trace>
  <inkml:trace contextRef="#ctx0" brushRef="#br0" timeOffset="127236.607">8890 13635 0,'0'0'0,"0"-18"15,0 36 17,0 17-17,0 18 1,-35 0 0,-1 0-1,-16-53 1,16 0-16</inkml:trace>
  <inkml:trace contextRef="#ctx0" brushRef="#br0" timeOffset="127635.547">7655 13353 0,'0'0'0,"-17"0"0,-1 0 15,-53 0 1,54 53 0,-1 17-1,36 1 1,17-18-1,-17-36 1</inkml:trace>
  <inkml:trace contextRef="#ctx0" brushRef="#br0" timeOffset="133707.581">10425 11007 0,'0'-18'31,"17"18"-15,-17-18 109,-17 18-125,-1 0 15,0-17 1,1 17-1,-1 0 1,18 17 78,0 1-79,0 0 32,0-1-31,0 1 15,0 0-15,0-1-1,18 1 1,-1-1 0,1 19-1,-18-19 17,0 1-17,0 0 1,18-1-1,-18 1 1,0 0 0,0-1 15,0 1-15,17 0-1,-17-1 1,0 1 15,0-1-15,0 1 15,0-36 78,0 1-109,0-1 16,0 1 0,0-54-1,0 36-15,0-54 16,0 1-1,0 35 1,0 36 0,0-19-1,0 1 1,18 0 0,-18 17-1,17 1 1,-17-1-1,0 0 1,18 18 47,-18-17 62,0-1-110</inkml:trace>
  <inkml:trace contextRef="#ctx0" brushRef="#br0" timeOffset="141096.836">758 15117 0,'0'-18'31,"-17"18"32,17 18-48,0-1-15,-18 1 0,1 70 16,-1-17 0,18-36-16,-18 71 31,1 17-16,17-35 1,-18-17 0,18-36-1,0-70 17,0-36-17,0 1-15</inkml:trace>
  <inkml:trace contextRef="#ctx0" brushRef="#br0" timeOffset="141444.874">88 15240 0,'-53'0'0,"106"0"0,-141 0 15,88-35 1,0 17 0,88 0-1,106-17 1,106 0 0,-176 17-1,-1 1 1,-52-1-1,-89 36 48,0-18-47</inkml:trace>
  <inkml:trace contextRef="#ctx0" brushRef="#br0" timeOffset="142028.766">1182 15469 0,'0'0'16,"17"-17"-16,-17-1 15,0 0 1,0-17 0,-17 35-1,-1 0 1,-17 0-1,-36 0 1,1 53 0,17 18-1,53 17 1,35-18 0,36-17-1,-1-53 1,-17-53-1,-18-35 1,-17 18 0,-18 34-1,0 19 1,0 52 0,0 35-1,18-17 1,17-17 15,0-1-15,-17-35-16</inkml:trace>
  <inkml:trace contextRef="#ctx0" brushRef="#br0" timeOffset="142377.173">1499 15522 0,'0'-53'16,"0"18"-1,0 17-15,0 1 16,0 140-16,0-264 16,-17 141-1,-1 18-15,0-1 16,18 54 0,18 17-1,0-35 1,35 35 15,-18-35-15,-18-18-1,-69 18 1,16-35 0,-34 0-1,17-18 1,35-36-1,18 19-15</inkml:trace>
  <inkml:trace contextRef="#ctx0" brushRef="#br0" timeOffset="142712.374">1905 15222 0,'18'-35'0,"-36"70"15,53-105 1,-17 52 0,-18 1-1,0 52 17,0-18-32,0 36 15,0 36 1,0 34-1,0 18 1,0-17 0,-35-36-1,17-35 1,-17-36 0,35-34-1</inkml:trace>
  <inkml:trace contextRef="#ctx0" brushRef="#br0" timeOffset="143077.036">2081 15452 0,'36'-36'16,"-36"19"0,-36 87-1,36-87-15,36-54 16,-54 71 15,0 18-31,-35-1 16,36-17-16,-36 36 15,18 17 1,35 17 0,17-17-1,19 18 1,16-1 15,-16-17-15,-1-18-1,-17-17 1,-18-36 0</inkml:trace>
  <inkml:trace contextRef="#ctx0" brushRef="#br0" timeOffset="143528.68">2611 15452 0,'0'-18'0,"-18"18"31,0 0 0,18-18 0,18 1 1,-18-1-32,0 0 31,-18 18 16,1 0-47,-1 0 15,18 18-15,-18 0 16,18-1 0,0 1-1</inkml:trace>
  <inkml:trace contextRef="#ctx0" brushRef="#br0" timeOffset="143825.928">2628 15699 0,'0'17'16,"0"-52"-16,0 53 0,0 17 16,0-17-1,0 17 1,0-18 0,0-34 30,0-1-46,0-17 16,-17 35 0,-19 18-1,1 17 17,17-35-32</inkml:trace>
  <inkml:trace contextRef="#ctx0" brushRef="#br0" timeOffset="144643.107">247 16245 0,'0'0'0,"-18"0"0,18 18 16,-17-18 31,34 0 31,1 0-63,17 0-15,53 18 16,106-18 0,106 17-1,71-17 1,70 0 0,-318 18-16,89-18 15,-53 0 1,-71 0-1,-35 0 1,-36 0 0,-34 0 109,17-18-125</inkml:trace>
  <inkml:trace contextRef="#ctx0" brushRef="#br0" timeOffset="149748.617">4851 15646 0,'0'-18'15,"0"0"-15,0 1 0,17-1 16,-17-17 0,0 0 15,-35-1-15,-18 19-1,18 17 1,-18 0-1,-18 35 1,18 18 0,36 17-1,17 19 1,53-19 0,17 1-1,-17-1 1,-18-34-1,-52-1 1,-54-18 0,-17-17 15,18 0-15,17-17-1,53-1 1,0-35-1,17 36-15</inkml:trace>
  <inkml:trace contextRef="#ctx0" brushRef="#br0" timeOffset="150182.092">4992 15787 0,'17'0'0,"-17"-18"16,18 1-1,0-1 1,17-17 15,0-18-15,-35 35-16,0-17 15,0 17 1,-35 36 0,0-1-1,-36 36 1,18 18 0,18 35-1,35-53 1,35-18-1,53-17 1,1-18 0,-1-53 15,-53 35-31</inkml:trace>
  <inkml:trace contextRef="#ctx0" brushRef="#br0" timeOffset="150497.458">5486 15222 0,'0'18'0,"0"-36"0,0 1 0,0-36 15,0 35 1,-18 18 0,0 35-1,1 36 1,-19 17-1,19 36 1,-1 87 0,18-122-1,0 34 1,0-35 15,0-53-15,18-35-1,-1-17-15</inkml:trace>
  <inkml:trace contextRef="#ctx0" brushRef="#br0" timeOffset="150864.611">5609 15716 0,'0'0'0,"-17"0"16,17 18-1,17-18 1,18 0 0,1-18-1,-1-17 1,-35 0 0,0-1-1,0-17 1,0 36-1,-53 17 1,18 53 0,0 53-1,35-1 1,0 1 0,17-35-1,36-36 1,-18-35-1</inkml:trace>
  <inkml:trace contextRef="#ctx0" brushRef="#br0" timeOffset="151213.833">5909 15946 0,'0'17'0,"0"1"31,0-53-31,-18 70 15,18-53 1,0-17 0,0 0-1,18-124 1,17 71 0,1 35-1,34 88 1,-35 53-1,-17 0 1,-18-52-16,0 52 16,0 0-1,-18-53 1,1-17 0,17-36-1</inkml:trace>
  <inkml:trace contextRef="#ctx0" brushRef="#br0" timeOffset="151314.92">6332 15787 0,'0'0'31,"0"17"-31</inkml:trace>
  <inkml:trace contextRef="#ctx0" brushRef="#br0" timeOffset="151399.438">6332 15981 0,'-17'70'47,"-1"-70"-31,53-70-16</inkml:trace>
  <inkml:trace contextRef="#ctx0" brushRef="#br0" timeOffset="151563.749">6350 15540 0,'0'70'0,"0"-140"0,0 17 15,0-53 1,-18 71 0,1 35-1,17 17 1,17 19-16</inkml:trace>
  <inkml:trace contextRef="#ctx0" brushRef="#br0" timeOffset="152162.739">6667 15663 0,'0'0'16,"-17"18"-1,17 0 1,-18-18-16,18 70 15,-17 18 1,17-35 0,17 35-1,18-35 1,36-35 0,17-18 15,-17-71-16,-36-34 1,0-1 0,-17-18-1,-18 71 1,0 53 0,-35 106-1,35 0 1,0 0-1,17-53 1,1 0 0,-18-36-16</inkml:trace>
  <inkml:trace contextRef="#ctx0" brushRef="#br0" timeOffset="152677.833">7126 16051 0,'18'0'15,"-36"0"17,36-17-17,-18-19 1,0-52 0,0-18-1,35 18 1,-17 53-1,17 70 1,-17-17-16,17 70 16,-18 0-1,-17-52 1,18-19 0,0-52 15,-1 17-16,1-88 1,17 1 0,1 34-1,-1 53 1,0 71 0,-17 36-1,-18 52 1,0-53-1,-18-35 1,-17-36 0,35-34-1</inkml:trace>
  <inkml:trace contextRef="#ctx0" brushRef="#br0" timeOffset="152974.607">7708 15910 0,'18'0'16,"-1"0"-1,-69 0-15,122 18 16,-123-36-16,106 54 31,-53-54 16,0 0-31,0 1-16,0-19 15,0 19 1</inkml:trace>
  <inkml:trace contextRef="#ctx0" brushRef="#br0" timeOffset="153610.298">8467 15857 0,'0'-17'16,"0"34"-16,35-70 15,-35 36-15,0-1 16,0-17 0,-35 17-1,-54 18 1,-34 36-1,17 34 17,36 18-17,52 0 1,89-17 0,34-53-1,1-18 1,0-71-1,-18-52 1,-17-54 0,-18-34-1,-36 69 1,-17 54 0,-17 71-1,-19 34 1,19 36-1,-1 53 17,0 53-17,1 0 1,-18-36 0,35-17-1,0-71 1,17-35-16</inkml:trace>
  <inkml:trace contextRef="#ctx0" brushRef="#br0" timeOffset="153976.462">8731 15840 0,'0'0'0,"0"17"31,18-17-16,0 0-15,17-17 16,-18-1 0,1-35 15,-18 18-31,0-18 16,-18-35-1,-17 70 1,0 36-1,-18 70 1,53 35 0,0-17-1,35-18 1,18-35 0,-18-53-1,-17-17 1</inkml:trace>
  <inkml:trace contextRef="#ctx0" brushRef="#br0" timeOffset="154359.779">8996 15769 0,'-18'53'16,"36"-106"-16,-1 36 15,1 17 1,-18 17-1,0 18 1,0-17-16,18 35 16,-18 53-1,17-53 1,1-18 0,17-35 15,18-35-16,-35 17-15,52-70 16,1-53 15,0 0-15,-36 88 0,-35 35-1,-18 18 1,1 18-16</inkml:trace>
  <inkml:trace contextRef="#ctx0" brushRef="#br0" timeOffset="155440.968">6209 15822 0,'18'0'16,"-18"-18"-1,17 18 1,-17-17-1,18 17-15,-18-18 16,17 18 93,-17 18-109,18-1 16,-18 1 0,0 17-1,0-17 1,0 0-16,0 35 16,0-18-1,0 18 1,0-36-1,0 19 1,0-19 15,-18-17-15,18-17 62,0-1-62,0 0-1,18 1 1,17-1 0</inkml:trace>
  <inkml:trace contextRef="#ctx0" brushRef="#br0" timeOffset="156855.807">10389 15910 0,'-17'0'16,"-1"0"31,36 0-16,-1 0-15,71 0-1,54 0 1,-19 0 0,89 0-1,-18-17 1,-141 17-16,35 0 15,0-18 1,-70 18 0,-18-18 31,0 1-16,0-1-16,0 0-15</inkml:trace>
  <inkml:trace contextRef="#ctx0" brushRef="#br0" timeOffset="157188.5">11324 15681 0,'-17'-35'32,"17"17"-17,17 71-15,-52-106 16,53 53 15,-1 18-31,36 17 16,0 18-1,-18 0 1,1-18 0,-36 18 15,0-35-31,-18 17 15,-53 18 1,-70 0 0,-18-18-1,54 0 1</inkml:trace>
  <inkml:trace contextRef="#ctx0" brushRef="#br0" timeOffset="158203.801">12188 15522 0,'0'-17'31,"0"34"-15,0 1-1,-17 88 1,-1-71-16,1 106 16,-1-70-1,18 17 1,0-53-1,35-35 1,18-70 0,-18 17-1,-17 17 1,0 36 0,17 0-1,18 53 1,17-17 15,19-36-15,-19 0-1,-35-18 1,1-88 0,-36-35-1,0-88 1,-36 105-1,-52 36 1,-18 35 0,18 53-1,0 18 1,35 35 0,18 17-1,17 71 1,18-17 15,18-71-15,52 17-1,71-34 1,-70-36 0,53-36-1</inkml:trace>
  <inkml:trace contextRef="#ctx0" brushRef="#br0" timeOffset="158585.403">13000 15628 0,'0'0'0,"-18"18"31,18-1-15,-35 19-16,-18 34 31,53-52-31,0 70 16,0-17 0,53-36-1,17-35 1,-17-18-1,-53 1-15,36-36 16,-36-106 0,-36 53-1,-17 35 1,-17 71 0,52 36-1</inkml:trace>
  <inkml:trace contextRef="#ctx0" brushRef="#br0" timeOffset="159101.764">13317 15716 0,'18'0'15,"-18"18"1,-18 17-1,-17 36 1,17-1 0,18 1-1,53-36 1,0-35 0,-35 0-16,35-35 15,0-36 1,-18 1-1,-35 34 17,0 54-17,0 35 1,0 0 0,53-18-1,0-17 1,0-36-1,-18-35 1,-35-17 0,0-71-1,0 35 1,-53 70 0,18 19-1,17 17 1</inkml:trace>
  <inkml:trace contextRef="#ctx0" brushRef="#br0" timeOffset="159500.608">13882 15893 0,'0'17'16,"-18"-17"0,1 0-1,17-35 1,0-36 0,0 19-1,0 16-15,52-70 16,37 53-1,34 71 1,-17 88 15,-36 17-15,-52-34 0,-18-1-1,-35-53 1,0-17-1,17-36-15</inkml:trace>
  <inkml:trace contextRef="#ctx0" brushRef="#br0" timeOffset="159866.545">14552 15258 0,'0'0'0,"0"-18"0,-18-17 31,18 17-31,0 0 16,-17 18-1,34 53 16,1 18-15,-18-36-16,18 106 16,-18 18-1,0-18 1,0-35 0,17-53-1,36-35 1,-35-18-1</inkml:trace>
  <inkml:trace contextRef="#ctx0" brushRef="#br0" timeOffset="160216.187">14940 15593 0,'0'-71'15,"0"142"1,0-159-16,-18 88 15,1 17 1,-36 54 0,0 17-1,53 35 1,0-70 0,88 0-1,-17-53 1,-18-53-1,-18-70 1,-35-18 0,-18 53 15,-70 35-15,35 53-1,0 35-15</inkml:trace>
  <inkml:trace contextRef="#ctx0" brushRef="#br0" timeOffset="160733.976">15275 15505 0,'0'0'0,"0"-18"31,-35 0-15,0 18-1,-36 53 1,18 35-1,36-17 1,17-36-16,17 53 16,36-17-1,18-53 1,-18-54 0,-36-17-1,19-88 1,-36 71-1,0 52 1,-18 71 0,18 0-1,0 53 17,18 0-17,17-71 1,-18-35-1</inkml:trace>
  <inkml:trace contextRef="#ctx0" brushRef="#br0" timeOffset="161414.343">16157 14958 0,'0'0'0,"0"-18"0,-17 0 15,17 36 32,0 0-31,0-1-1,0 72 1,0-72-16,-18 54 16,0 70-1,1 18 1,-19 17 0,1-52-1,35-89-15,-18 35 16,18-17-1,0-70 17,0-36-17,0-35 1,18-36 0,-18 89-1,-18-36 1,-52 18-1,17 53 1,-53 18 0,18 17-1,35 53 1,35 18 0,18-35-1,53-1 1,36-34-1,34-19 1,-17-17 0,0-35-1</inkml:trace>
  <inkml:trace contextRef="#ctx0" brushRef="#br0" timeOffset="161764.956">16510 15557 0,'53'-70'16,"-53"35"-1,-53 140-15,106-246 16,-53 124 0,-18 17-1,1 0 1,-1 0-16,0 17 15,1 72 1,17-1 0,35 18-1,0-18 1,1-35 0,-36-18 15,-71-17-16,-52-18 1,-19-18 0</inkml:trace>
  <inkml:trace contextRef="#ctx0" brushRef="#br0" timeOffset="174128.735">3916 16669 0,'0'0'0,"0"-18"16,0-17-1,0 17 1,0 36 15,0-1-31,0 36 16,0 71-1,0 52 17,-18 1-17,18-36 1,-17-53 0,17-35-1,-18-53 1,18-18-1,0 1-15,-18-125 16</inkml:trace>
  <inkml:trace contextRef="#ctx0" brushRef="#br0" timeOffset="174360.956">3510 16810 0,'-70'-35'16,"70"-18"-16,35 0 31,71 229-31,-106-388 16,-71 389-16,248-371 15,-125 176-15,37 18 16,52 0 0,-106 0-1,36 18 1,-36-18-16</inkml:trace>
  <inkml:trace contextRef="#ctx0" brushRef="#br0" timeOffset="174742.595">4357 17022 0,'0'0'0,"0"17"15,0 1 1,0-1 0,17 1-16,1 0 15,0 35 1,-18 17 0,0 18-1,0-52 1,-18-19-1,18-70 17,0-35-17,18 0 1,35-35 0,-18 34-1,18 72 1,-36 17-16,19 0 15</inkml:trace>
  <inkml:trace contextRef="#ctx0" brushRef="#br0" timeOffset="175224.991">4957 17057 0,'0'-18'16,"0"1"-1,0-1 1,0 0 0,-18 18-1,-35 18 1,0 17 0,-35 71-1,70-18 1,36-35-1,35-35 1,35-1 0,-17-52 15,-19-88-15,-34 70-1,-18-18 1,0 54-1,0 34 1,18 54 0,17-1-1,0 1 1,18-18 0,0-18-1,-35-35 1</inkml:trace>
  <inkml:trace contextRef="#ctx0" brushRef="#br0" timeOffset="175557.823">5433 17198 0,'0'-35'16,"0"70"31,17-35-32,19 53 1,-1 0 0,-17-18-1,-1-35 1,19 0 0,-19-18-16,1-17 15,17-53 1,0 0-1,-17 17 1,-18 36 0</inkml:trace>
  <inkml:trace contextRef="#ctx0" brushRef="#br0" timeOffset="175907.929">5909 17110 0,'0'-18'31,"0"0"-15,18 1-1,-1-1 1,1-35-1,-18 0 1,0 36-16,0-1 31,-35 18-31,-18 53 32,35 35-17,18 18 1,0-53-1,53 35 1,-18-35 0,1-53-1</inkml:trace>
  <inkml:trace contextRef="#ctx0" brushRef="#br0" timeOffset="176223.913">6174 17074 0,'17'18'16,"-34"-36"-16,52 107 16,-17-19-1,-18-17 17,0-18-17,0-17-15,0 0 16,0-54 15,0-17-15,17-52-1,36-19 1,-35 107-16,17-54 16,-17 36-1,17 35-15</inkml:trace>
  <inkml:trace contextRef="#ctx0" brushRef="#br0" timeOffset="176756.571">6685 17074 0,'0'-52'31,"18"52"-31,-18-36 16,0 19 0,-18 17 15,0 0-31,-34 35 31,16 35-15,36-34-16,0 52 15,36-35 1,-1 35 0,-35-53-1,0 1 1,-35-36 0,-18 0-1,-88-18 1,88 0-1,53-17 1</inkml:trace>
  <inkml:trace contextRef="#ctx0" brushRef="#br0" timeOffset="177089.619">6897 17233 0,'35'0'16,"0"0"0,1-35-1,-1 0 1,0-18 0,-35-18-1,0 54 1,-35 17-1,-18 70 1,0 18 0,35 18-1,54-53 1,34-18 15,36-35-31</inkml:trace>
  <inkml:trace contextRef="#ctx0" brushRef="#br0" timeOffset="177639.11">8590 16863 0,'0'0'0,"18"0"31,17-18-15,0-17 0,1-53-1,-19-1 1,-17 72-16,0-18 16,-35 17-1,-36 36 1,1 52-1,35 89 1,35 35 0,0-71-1,-18 107 1,-17-125 15,-1-52-15,-34-17-1,17-54 1,35 0-16</inkml:trace>
  <inkml:trace contextRef="#ctx0" brushRef="#br0" timeOffset="178071.459">8237 17286 0,'-70'0'15,"17"0"1,88 0 15,53 0-31,-52-18 16,140 1-1,0-18 1,-52 35 0,-71 0-1,-36 0 1,19 17-1,17 54 1,-36-36 0,-17 18-1,0-18 1,0-52 15,0-1-15,0-70-1,18-36 1,17 54 0,-17 34-1,17 36 1,-17 0-16,-1 0 16</inkml:trace>
  <inkml:trace contextRef="#ctx0" brushRef="#br0" timeOffset="178403.5">9225 17110 0,'0'0'31,"0"17"-15,-18-17-16,18 53 16,-35 18-1,35 17 1,18-17-1,35-36 1,0-35 0,0-35-1,-53-54 1,0 19 0,-36-36-1,1 35 16,17 71-31,-35 18 16,53 0 0,0-1-16</inkml:trace>
  <inkml:trace contextRef="#ctx0" brushRef="#br0" timeOffset="179202.921">9613 17321 0,'0'18'0,"0"0"16,0-1 15,0 1-15,-17-18 62,-1 0 31,18-18-109,0 1 16,-18-1-16,18-70 16,0-36-1,36 19 1,-19 69-1,71 72 17,-52-1-32,69 71 15,-34-18 1,-53-53 0,17-17-1,-35-71 16,18 35-31,-1-35 16,19-53 0,34 1-1,18 69 1,0 72 0,-35 17-1,-17 105 1,-36-52-1,-18-71 17,-35 18-17,35-35 1,18-36 0</inkml:trace>
  <inkml:trace contextRef="#ctx0" brushRef="#br0" timeOffset="183046.915">12188 16916 0,'0'-18'31,"0"0"110,0 1-125,-17-1-1,-1 18-15,1 0 16,-1-18-16,-35 18 15,-18 18 1,1 17 0,-18 54-1,70-72 1,-53 89-16,71-35 16,18 34-1,17-69 16,36-1-15,35-35 0,0-53-1,-71 35-15</inkml:trace>
  <inkml:trace contextRef="#ctx0" brushRef="#br0" timeOffset="183446.752">12647 16757 0,'0'0'0,"0"-18"0,0-17 15,0 17 16,0 36-15,0 0 0,-35 87-1,0 37 1,-18-54 0,-18 35-1,18-17 1,18-18-1,0-35 1,35-35 0,17-18-1,36-71 1,18 18 0</inkml:trace>
  <inkml:trace contextRef="#ctx0" brushRef="#br0" timeOffset="183745.832">12929 16757 0,'36'-106'31,"-36"88"-15,-36 142 0,72-195-1,-36 107-15,0 87 16,-18 18-1,-17-17 1,-1-36 0,-17 18-1,-17-18 1,17-53 0,35-35-1,18-70 16,0 34-31</inkml:trace>
  <inkml:trace contextRef="#ctx0" brushRef="#br0" timeOffset="184012.21">12471 16933 0,'-71'-17'16,"71"-1"-1,18 0 1,35 71-16,-89-123 0,107 52 16,105-35-1,18 18 1,-53 17 0,-70 18-1,-53 0 1,-36 18 15,-35 17-31</inkml:trace>
  <inkml:trace contextRef="#ctx0" brushRef="#br0" timeOffset="184277.221">12488 17074 0,'-106'71'16,"54"-36"-1,52-17 1,35 0 15,-18-18-31,54 0 16,105 0 0,-317-142-16,406 284 15,-230-142-15,89 0 16,-89 0-1,-17-36 17,-18 1-32</inkml:trace>
  <inkml:trace contextRef="#ctx0" brushRef="#br0" timeOffset="184894.361">13864 16722 0,'0'0'0,"18"0"0,-18-18 16,0 0-1,0 36 17,0 35-17,-35 35 1,-1 36-1,-17 17 1,18-18 15,17-52-15,1 17 0,17-70-16,17 17 15,1-18 1,70-34-1,0-54 1,-70 36-16</inkml:trace>
  <inkml:trace contextRef="#ctx0" brushRef="#br0" timeOffset="185077.243">13741 17074 0,'-53'0'15,"35"0"1,71 0 15,-35 0-31,52-17 16,54-18 0,-89 17-16</inkml:trace>
  <inkml:trace contextRef="#ctx0" brushRef="#br0" timeOffset="185393.909">14235 16933 0,'-36'36'31,"-17"34"-15,18-17 0,35 35-1,18 0 1,88-423-16,-195 688 0,142-335 15,35-1 1,1-52 15,-36-53-15,-53-18 0,-18-17-1,-35 87 1,-70 36-1,52 36 1,71-19-16</inkml:trace>
  <inkml:trace contextRef="#ctx0" brushRef="#br0" timeOffset="186159.337">15557 17057 0,'0'0'0,"0"-18"31,0 36-15,-35 17-1,0 53 1,35-70-16,-35 52 15,17 1 1,18-18 0,0-71 15,0-17-15,35-88-1,-17 70-15,70-124 16,0 18-1,-17 89 1,-1 35 0,-17 123 15,-35 35-15,0 18-1,-18-17 1,0-36-1,-18-17 1,18-36 0,-18-53-1</inkml:trace>
  <inkml:trace contextRef="#ctx0" brushRef="#br0" timeOffset="186341.595">15557 17180 0,'-17'0'16,"-1"0"0,18-17-16,53 17 15,-71 17 1,124-52 0,-53 35-16,35-35 15,-52 17-15</inkml:trace>
  <inkml:trace contextRef="#ctx0" brushRef="#br0" timeOffset="186608.84">16175 16969 0,'17'0'15,"-17"17"17,-17 19-17,17-89-15,-35 211 16,-1-105-1,1 88 1,17-88 0,18 0-1,18-70 32,-18-19-31,0 1-16,0 17 0</inkml:trace>
  <inkml:trace contextRef="#ctx0" brushRef="#br0" timeOffset="186842.301">16175 16933 0,'35'-158'31,"0"140"0,-17 18-31,53 53 16,-230 70-16,371-158 15,-177 123 1,-53 0 0,-17-35-1,17-35 1,-52 17 0,17-17-1</inkml:trace>
  <inkml:trace contextRef="#ctx0" brushRef="#br0" timeOffset="187123.782">16598 16933 0,'0'0'0,"18"0"15,-18 53 32,0-35-47,0 17 0,-35 53 16,35-35-1,-18 35 1,0 1 15,18-72-15,-17-17-1,17-35 1</inkml:trace>
  <inkml:trace contextRef="#ctx0" brushRef="#br0" timeOffset="187323.584">16545 16792 0,'18'-70'16,"0"34"-16,34-34 15,-157 334-15,281-546 16,-335 476-16,353-370 16,-176 176-1,17 35-15,-17 36 16,-18-36 0</inkml:trace>
  <inkml:trace contextRef="#ctx0" brushRef="#br0" timeOffset="187505.118">16457 17304 0,'-35'53'31,"17"17"-15,18-52-16,0-1 16,53 1-1,0-18 1,0-35-1,-18 17 1</inkml:trace>
  <inkml:trace contextRef="#ctx0" brushRef="#br0" timeOffset="188337.493">17533 17074 0,'0'0'0,"18"-35"31,-18 0-15,-18 0 0,-35 17-1,-17 18 1,34 0-16,-70 53 16,18 17-1,53 1 1,17 0-1,71-1 1,35-52 0,1-18-1,-1-71 1,-18-52 0,1-54 15,0-17-16,-36 106 1,-18 0 0,-17 35-1,0 71 17,0-1-17,-35 71 1,0 54-1,17-90-15,-17 54 16,0 35 0,35-35-1,0-35 1,0-36 0,35-53-1</inkml:trace>
  <inkml:trace contextRef="#ctx0" brushRef="#br0" timeOffset="188703.995">17868 16969 0,'-17'-18'16,"-1"18"-1,-35 18 1,0 52-1,18 18 1,17-17 0,18-18-1,71 0 1,-18-36 0,17-52-1,-35-18 16,1-53-15,-19 1 0,-34 34-1,-19 36 1,-16 35 0,34 17-16</inkml:trace>
  <inkml:trace contextRef="#ctx0" brushRef="#br0" timeOffset="189070.429">18309 16933 0,'0'0'0,"0"-17"31,-35-1 0,0 18-15,-18 35 0,-18 36-1,53-18 1,1-36-16,17 72 15,17-19 1,54-17 0,0-53-1,17-18 1,-18-17 0</inkml:trace>
  <inkml:trace contextRef="#ctx0" brushRef="#br0" timeOffset="189453.394">18680 16827 0,'17'-17'16,"1"-1"-16,-71 106 0,106-193 15,-88 157-15,87-140 16,-52 71-1,0-1 1,0 36 0,-35-1-1,18 1-15,-36 35 16,17 35 0,36-35-1,36 35 16,34 0-15,-35-35 0,-70 0-1,-71-53 1,-17-17 0,70 17-16</inkml:trace>
  <inkml:trace contextRef="#ctx0" brushRef="#br0" timeOffset="190752.812">16192 16792 0,'18'0'16,"-18"-17"15,18 17-15,-1 0 15,1 0-31,0 0 16,-1 0 15,19 0-15,-19 17-1,1-17-15,-18 18 16,18-18-1,-1 17 17,1-17-17,-18 18 1,0 0 0,17-18-16,-17 17 15,0 1 1,0 0 15,0-1 0,0 1-15,0 0 0,0-1-1,0 1 16,-17-18-15,17 18-16,0-1 16,-18-17-1,18 18 1,0-1 0,-17 1-1,17 0 1,0-1-1,-18 1 1,18 0 0,-18-18 15,-17 17-15,0 1-1,-1 0 1,-34-18-1,35-18 1,17 0-16</inkml:trace>
  <inkml:trace contextRef="#ctx0" brushRef="#br0" timeOffset="-207044.951">8361 13705 0,'17'0'16,"1"0"0,-36 0 124,1 0-124,17 18-16,-18-18 16,1 0-1,-1 18 1,18-1-16,-18-17 15,-17 18 1,17 0 0,-17 17-1,17-17 1,-34-1 0,16 1-1,1 17 1,17-17-1,-17-1 17,17 19-17,-17-36 1,17 17 0,-17 19-1,18-36 1,-1 17-1,-17 1 1,-1 17 0,1-17-1,0 17 1,17-17 0,1-1-1,-1 1 1,18 0-1,-18-1 17,-17 18-17,35-17 17,-18 0-17,1-18 1,17 35-1,-18-17 1,18-1 0,-18 19-1,1-36 1,17 17 0,0-34 62,0-1-63,0 0-15,0 1 16,0-1 0,0-17-16</inkml:trace>
  <inkml:trace contextRef="#ctx0" brushRef="#br0" timeOffset="-76442.937">10389 4974 0,'18'0'15,"-36"0"-15,54 0 0,-19-35 47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2T10:10:12.7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1235 900 0,'-18'0'94,"0"0"-78,1 17-16,-1-17 15,18 35-15,-17 18 32,17-35-32,0 88 15,-18 17 1,18-17-1,-18-18 1,18 1 0,-17-54-1,17-18 1,-18-17 15,0-35-15,18-18-1,0 0 1</inkml:trace>
  <inkml:trace contextRef="#ctx0" brushRef="#br0" timeOffset="499.51">1111 1358 0,'18'-17'46,"-18"-1"-46,18 18 0,34-53 16,19 18 0,-18 17-1,0 18 1,-18 0 15,-17 35-15,-18 36-1,-18-1 1,-17 19 0,-18-19-1,0-17 1,-18-18 0,54-35-16,-54 0 15,36 0 1,35-53-1,0 18 1</inkml:trace>
  <inkml:trace contextRef="#ctx0" brushRef="#br0" timeOffset="1364.969">1147 547 0,'0'0'0,"-18"0"16,-35 17-1,35-17-15,-17 36 16,-71 34 0,18 18-1,0 18 1,17 0 15,36 35-15,35 18-1,53 53 1,17-71 0,-17-18-1,0-17 1,18-18 0,17 0-1,0-52 1,0-36-1,1 0 1,16-36 0,-16 1-1,16 0 1,19-53 15,-71 35-15,0-35-1,-18-1 1,0-52 0,-35-35-1,0 17 1,-35-17 0,-18 52-1,-35 1 1,0-1-1,-36-17 1,18 53 0,-52 17-1,17 54 1,-18 34 0,-53 72 15,18 34-16,71 54-15</inkml:trace>
  <inkml:trace contextRef="#ctx0" brushRef="#br0" timeOffset="7006.34">2434 900 0,'0'0'0,"0"-18"32,0 36 46,0-1-78,0 1 15,0 17-15,0 53 16,0-52-16,-17 87 16,17 18-1,0-53 1,-18-17 0,18-53-1,0-1 16,0-52-15,18-89 0</inkml:trace>
  <inkml:trace contextRef="#ctx0" brushRef="#br0" timeOffset="7654.523">2434 917 0,'-17'-17'16,"17"-1"-16,0-17 15,0 17-15,35-53 16,18 19 15,0 16-15,17 19-1,-17 17 1,-18 53 0,-35 35-1,-35-18 1,-53 1-1,17-1 1,18-34 0,89-36 15,34 0-15,18 0-1,1 35 1,-36 36 15,-36 17-15,1-71-16,-18 72 15,-53-19 1,-18-17 0,-34-18-1,34-35 1,18-17-1,18-36 1,35 0 0,35-18-1</inkml:trace>
  <inkml:trace contextRef="#ctx0" brushRef="#br0" timeOffset="8269.915">3193 1094 0,'0'0'0,"0"-18"15,0-17 1,0 17 0,-53 0 31,35 18-47,0 0 0,-34 36 15,-1 17 1,35 35 15,0 0-15,36 0-1,35-53 1,17-35 0,1-35-1,-18-53 1,-18 0-1,-17 17 1,-18 71 31,0 36-47,0 34 16,17 1-1,1-36 1,17 18-1,-17-53 1,35 0 0,-35 0-16</inkml:trace>
  <inkml:trace contextRef="#ctx0" brushRef="#br0" timeOffset="8587.355">3810 1076 0,'0'0'0,"18"-18"16,-1-17 0,-17 0-1,-35 35 32,17 17-47,1-17 0,-54 71 16,18 0 15,36 17-15,34 0-1,36-35 1,53-36 0,-18-52-1,0-53 1</inkml:trace>
  <inkml:trace contextRef="#ctx0" brushRef="#br0" timeOffset="8935.455">4127 635 0,'0'0'0,"0"-18"0,0-17 16,0 17-1,0 36 32,-17 35-31,17 35 0,0 18-1,0 17 1,0-87-16,0 87 15,0-35 1,0 36 0,0-71-1,0-36 1,0-34 0</inkml:trace>
  <inkml:trace contextRef="#ctx0" brushRef="#br0" timeOffset="9318.192">4251 970 0,'0'0'0,"0"-18"16,18 1 0,-36 17 30,0 17-30,1-17-16,-1 18 16,0 17-1,18 1 1,0-19-16,0 19 16,0 17-1,36-18 1,-19 0-1,1 0 1,17-17 0,1 0 15,-1-18-15,-18-36-16</inkml:trace>
  <inkml:trace contextRef="#ctx0" brushRef="#br0" timeOffset="9983.844">4533 970 0,'0'0'0,"-17"-18"16,-1 18 15,0 0 0,18 18-31,-17 53 32,17-1-17,0 18 1,17-52-16,19 34 15,-1-34 1,18-36 0,0-53-1,0-36 1,-18-16 0,-18 52-1,-17 53 16,0 53-15,36 17 0,-19-35-1,36 36 1,-35-71 0,53 18-1,-1-18 1,1-36-1,-18-52 1,-18 0 0,-35 0-1,-35 17 1,-18 54 0,-18 17-1,18 17 1,36-17-16</inkml:trace>
  <inkml:trace contextRef="#ctx0" brushRef="#br0" timeOffset="10584.072">5397 952 0,'18'-17'15,"0"17"1,-18-18 0,0 1 15,0-1 0,-18 18-31,-17 0 16,-36 35-1,18 18 1,36 18 15,17-36-31,17 53 16,36-17-1,18-54 1,-1-17 0,1-88-1,-53 35 1,-18-53 0,0 71-1,0 17 1,-18 36-1,18 17 1,0 18 0,18 36-1,-18-37 17,17-52-17</inkml:trace>
  <inkml:trace contextRef="#ctx0" brushRef="#br0" timeOffset="10949.992">5733 900 0,'0'0'16,"17"0"-1,1 0 1,-18 17-16,18 18 15,-18-17-15,17 35 16,-17 35 0,0-35-1,0 0 1,0-18 15,18-70 0,-18 17-31,0-52 16,35-18 0,-17-1-1,-1 37 1,1-1 0,-18 35-1</inkml:trace>
  <inkml:trace contextRef="#ctx0" brushRef="#br0" timeOffset="11698.943">6279 917 0,'0'0'0,"36"-17"15,-19-1 1,-17 0 0,0 1-1,-70-1 1,17 0 0,-18 54-1,18 17 1,36 35-1,17 0 1,17 0 0,36-35-1,36-35 1,-19-36 15,-17-35-15,0-53-1,17-88 1,-52 36 0,-18 34-1,0 36 1,-18 17 0,1 71-1,-1 36 16,1 34-15,-1 36 0,0 17-1,18 1 1,0-1 0,0-34-1,0-1 16,0-35-15,0-18 0,-17-35-1,17-18 1,-18-35 0,0 36-16</inkml:trace>
  <inkml:trace contextRef="#ctx0" brushRef="#br0" timeOffset="12514.399">7532 635 0,'0'0'0,"0"-18"0,-18 1 16,18-19-1,-17 36 32,17 18-31,0 17-16,-18 71 31,0 0-15,18 17-1,0-87-15,-17 70 16,-1-18 0,18-53-1,0-17 1,-18-18-1,18-71 1,-17-17 0</inkml:trace>
  <inkml:trace contextRef="#ctx0" brushRef="#br0" timeOffset="12819.449">7214 706 0,'0'0'0,"-17"-18"0,-19 0 31,19 1-15,34-19-1,36-17 1,35 18 0,18 0-1,35-18 1,-88 35-1,-35 18 1,0 0 0,-18 18 31,0 0-32</inkml:trace>
  <inkml:trace contextRef="#ctx0" brushRef="#br0" timeOffset="13279.887">7708 935 0,'0'0'0,"0"-18"16,18 18 0,-18-17-1,35 17 1,0 17 0,1 36-1,-1 18 1,-35-1-1,0-52 1,0 35 0,0-36-1,0-69 17,18-19-17,17-17 1,0 0-1,-17 70-15,17-35 16,-17 53 0,17-18-1</inkml:trace>
  <inkml:trace contextRef="#ctx0" brushRef="#br0" timeOffset="13827.751">8396 864 0,'0'0'0,"35"0"16,-17-17 0,-18-1-1,0 0 1,-35 18-1,-18 0 1,-18 18 0,-17 35-1,88-35-15,-35 70 16,52-18 0,36-17-1,36-17 1,-19-36-1,-17-18 17,-18-88-17,-35 18 1,0 35 0,0 35-1,0 54 16,0 16-15,18-34-16,0 35 16,17 0-1,0-18 1,-17-35 0</inkml:trace>
  <inkml:trace contextRef="#ctx0" brushRef="#br0" timeOffset="14211.937">8731 864 0,'0'0'0,"0"-17"16,0 34 46,0 1-62,18 0 0,0 17 16,-1 18 0,18 0-1,-17-18 1,0-17 0,-1-18-16,1 0 15,0-36 1,-1-34-1,1-1 1,-18 1 15,0 17-15,-18 53 15,1 0-15</inkml:trace>
  <inkml:trace contextRef="#ctx0" brushRef="#br0" timeOffset="14626.307">9013 864 0,'0'18'16,"18"-18"-16,0 0 15,-1 0 1,19 0 15,-1-18-15,-17 1 0,-1-19-1,1 1 1,-18-18-1,-18 53 1,-17 0 0,0 53-1,17 0 1,18 18 0,18 17-1,-18-71-15,53 36 16,-1-17-1,-34-36 1</inkml:trace>
  <inkml:trace contextRef="#ctx0" brushRef="#br0" timeOffset="15342.647">9384 811 0,'-18'18'31,"36"-18"31,0 0-62,-18 18 0,35-1 16,-18 19-16,19 34 16,-1 1 15,-17-18-15,-18-18-1,17-35 1,1-53 15,-18-35-15,35 0-1,-35 17 1,18 36 0,-18 17-1,0 0 1</inkml:trace>
  <inkml:trace contextRef="#ctx0" brushRef="#br0" timeOffset="15875.83">9931 776 0,'0'-18'0,"0"1"31,17 17-15,-17-35 0,-17 35 30,-1 0-30,-17 17-16,17-17 0,-17 35 16,17 18-1,18 0 17,35 0-17,36 0 1,17 18-1,-52-36 1,-36-17 0,0-1-1,-18 1 1,-35-18 0,0 0-1,-18 0 1,36-18-1,18-17 1</inkml:trace>
  <inkml:trace contextRef="#ctx0" brushRef="#br0" timeOffset="16107.463">10125 900 0,'0'0'0,"17"0"15,1-18 1,17 53 15,-17-17-15,-18-1-16,0 36 16,0 0-1,0-17 1,-35-36-1</inkml:trace>
  <inkml:trace contextRef="#ctx0" brushRef="#br0" timeOffset="16290.875">10213 670 0,'0'0'0,"0"-70"16,-18 17-1,18 18 1,-17 35 0,17 17-1</inkml:trace>
  <inkml:trace contextRef="#ctx0" brushRef="#br0" timeOffset="16707.623">10336 935 0,'0'0'0,"0"17"0,0 1 0,18 0 32,-18-1-17,0-52 16,-18-18-15,18-35 0,0 0-1,18 17 1,17 54 0,-17 17-16,52 17 15,-17 36 1,0 18-1,-17-1 1,-19-17 0,-17 0-1,0-18 1,-17-35 0</inkml:trace>
  <inkml:trace contextRef="#ctx0" brushRef="#br0" timeOffset="17372.309">11024 688 0,'0'-18'0,"0"36"0,0-53 16,0-1-1,-35 19 1,-18 17-1,-35 53 1,53 0 0,35-1-1,17 1 1,36-17 15,18-36-15,17-36-1,-35-17 1,0-35 0,-53 53-1,0 53 17,-18 17-17,18-17-15,-18 70 16,18 35-1,36 54 1,52 52 0,0 18-1,-17 35 1,-71-141 0,-53-53 15,-18-70-16,-17-36 1,-18-52 0,53-36-1,36-53 1,17-35 0,53 18-1,52-1 1,1 54-1,-70 88-15</inkml:trace>
  <inkml:trace contextRef="#ctx0" brushRef="#br0" timeOffset="17804.753">11783 758 0,'0'18'62,"0"-36"32,-18 18-78,18-17-1,-18 17-15,1 0 32,-1 17-17,1-17 1</inkml:trace>
  <inkml:trace contextRef="#ctx0" brushRef="#br0" timeOffset="18070.731">11695 1111 0,'0'0'15,"0"18"-15,17-18 16,1 0 0,-1-18-1,-17 1 1,0-1 15,-17 18 16,-1 0-47,1 0 16,-1 0-16</inkml:trace>
  <inkml:trace contextRef="#ctx0" brushRef="#br0" timeOffset="24260.338">11800 776 0,'0'-18'172,"0"1"-157,-17 17-15,-1-18 16,0 18 0,1 0-1,-1 0 1,1 0-1,17 18 1,17-18 31,1 0-31,-1 0-16,1-18 15,0 18 1,-18-17-1,-36 17 17,1 0-17,0 0 1,35 17 15,18-17-15,-1 0-1,-17 18 1</inkml:trace>
  <inkml:trace contextRef="#ctx0" brushRef="#br0" timeOffset="24898.278">11800 1094 0,'36'-18'31,"-54"18"32,18 18-47,0-1-1,18-17 16,-1 0-15,1 0 0,-18-17-1,0-1 1,-18 18-16,1 0 16,-36 0-1,17-18 1,1 18-1,18 0 17</inkml:trace>
  <inkml:trace contextRef="#ctx0" brushRef="#br0" timeOffset="37290.635">13123 617 0,'0'-17'15,"-17"-1"1,17 0 0,-18 1-1,18-1 1,-18 18 0,18 18 30,-17-1-46,-19 36 16,-16 53 0,-1 18-1,17-89-15,-17 88 16,18-34 0,18-19 15,17-35-16,0-17 1,0-88 0,17-1-1,-17 36-15</inkml:trace>
  <inkml:trace contextRef="#ctx0" brushRef="#br0" timeOffset="37623.4">12524 459 0,'0'0'0,"-71"-36"31,71 19-15,53-1-1,88 0 1,53 18 0,-35 0-1,-71 0 1,-35 0 0,-53 18-1,0 0 1,-18-1-1,1 1-15</inkml:trace>
  <inkml:trace contextRef="#ctx0" brushRef="#br0" timeOffset="38055.907">13247 935 0,'0'-18'0,"0"1"15,17 17 1,1 0 0,17 0-1,18 17 1,-17 54-1,-19-1 1,-17 36 0,0-71-16,-17 36 15,-1-36 1,18-88 15,0-35 0,0 53-31,35-71 16,18 0 0,-35 36-1,17 52 1</inkml:trace>
  <inkml:trace contextRef="#ctx0" brushRef="#br0" timeOffset="38506.189">13829 935 0,'0'0'0,"0"-35"16,0-1 0,-18 19-1,-17 17 16,0 17-15,-18 36 0,17 18-1,36-1 1,18-52-16,35 35 16,0-53-1,-18-35 1,1-36-1,-36 0 1,0 1 0,0 88 15,0 34-15,35 19-1,35 17 1,1-35 15,-53-35-31,17-1 0</inkml:trace>
  <inkml:trace contextRef="#ctx0" brushRef="#br0" timeOffset="38838.193">14252 952 0,'0'0'0,"0"-35"16,0 18-1,-17 17 1,17 35 0,52 35-1,1 1 1,0-18 0,0-18-1,0-52 16,-18-19-15,1-52 0,-1 0-1,-17 17 1,-18 18 0,0 36-1</inkml:trace>
  <inkml:trace contextRef="#ctx0" brushRef="#br0" timeOffset="39187.445">14834 935 0,'-17'0'31,"17"-18"0,17 18-15,-17-17-16,36-19 15,-19 1 1,-17 0 0,0 17-1,-17 18 1,-19 18-1,1 70 1,53 0 0,35-17-1,17-18 1,-35-36 0</inkml:trace>
  <inkml:trace contextRef="#ctx0" brushRef="#br0" timeOffset="39503.535">15187 952 0,'0'-52'16,"0"104"-16,18-140 15,-1 88 1,19 53 0,-19 18-1,-17-54-15,0 36 16,0 0-1,0-35 1,-17-18 0,17-35-1,0-36 1,17-35 0,19 36-1,-19 17 1,-17 17-1</inkml:trace>
  <inkml:trace contextRef="#ctx0" brushRef="#br0" timeOffset="40135.504">15699 847 0,'0'-18'0,"0"0"15,0 1 1,0-1-1,-18 18 17,0 0-32,-17 0 15,0 35 1,-1 1 0,36 17-1,0-36-15,36 54 16,17-18-1,-18 0 17,-35-18-17,0 0 1,-35-17 0,-54-18-1,54 0 1,18-18-1,17-17 1,0 17-16</inkml:trace>
  <inkml:trace contextRef="#ctx0" brushRef="#br0" timeOffset="40319.658">15893 917 0,'35'0'15,"-70"0"-15,70 18 31,-35-1-31,0 19 16,0-1 15,0-17-31,0 17 16,0-17 0,-18-18-16</inkml:trace>
  <inkml:trace contextRef="#ctx0" brushRef="#br0" timeOffset="40486.47">15910 758 0,'0'0'0,"0"-35"0,0-35 15,0 17 1,0 70 31,0 1-47,18 0 15</inkml:trace>
  <inkml:trace contextRef="#ctx0" brushRef="#br0" timeOffset="40818.799">16157 1058 0,'0'0'0,"18"0"15,-18-17 16,0-19-15,0-17 0,0-17-1,35-1 1,0 18 0,-17 36-16,53 17 15,17 17 1,-18 36-1,-34 0 17,-19 18-17,-17-18 1,0-18 0,0-17-16</inkml:trace>
  <inkml:trace contextRef="#ctx0" brushRef="#br0" timeOffset="41438.285">16845 776 0,'0'0'0,"0"-18"0,0 1 16,0-18 0,0 17-1,0 0 1,-70 54-1,17 16 1,35 19 0,18 0 15,35-36-15,1-35-1,16-18 1,1-35-1,18-53 1,-53 54 0,-18 34-1,-18 18 1,-17 53 0,17 53-1,0 52 1,18 19-1,18 52 1,17-17 0,-35-53 15,0-54-15,-53-69-1,18-72 1,-18-34-1,18-71 1,17-36 0,54 54-1,69 17 1,54 18 0</inkml:trace>
  <inkml:trace contextRef="#ctx0" brushRef="#br0" timeOffset="43431.652">17815 406 0,'0'17'16,"0"1"-1,-17-18 1,34-18 46,1 1-46,-18-1-16,18 0 16,-18 1-16,17-54 15,-17 18 1,0 18-1,-17 35 17,-1 71-17,18 17 1,-18 106 15,18-35-31,-17-18 16,-1-18 15,0-88-31,18 18 16,-35 0-1,0-53 1,-18-53 0</inkml:trace>
  <inkml:trace contextRef="#ctx0" brushRef="#br0" timeOffset="43647.811">17427 882 0,'0'0'0,"-17"0"0,-54 0 15,53-18 1,18 1 0,36 17-1,105-36 16,-35 19-15,-1-1 0,-69 0-16</inkml:trace>
  <inkml:trace contextRef="#ctx0" brushRef="#br0" timeOffset="44013.423">17956 688 0,'0'0'0,"18"-18"31,0 18 16,-1 18-16,1 0-31,-18-1 0,35 54 16,-17 17 15,-18-35-15,0-18-1,0-53 1,0 1 0,17-36-1,19-53 1,17 18-1,0 35 1,-36 53-16,1-18 16</inkml:trace>
  <inkml:trace contextRef="#ctx0" brushRef="#br0" timeOffset="44329.181">18397 635 0,'0'18'16,"-17"-1"15,-1 1-31,-17 17 16,17 36-1,18-1 1,18-17 0,52-18-1,1-35 1,-1-35-1,-70-53 1,-17-18 0,-36 36-1,18 52 1,-18 18 0</inkml:trace>
  <inkml:trace contextRef="#ctx0" brushRef="#br0" timeOffset="44863.804">18821 917 0,'0'35'31,"0"-52"0,-18-18-15,0-18 0,18-18-1,0 36-15,36-18 16,52 18 0,0 52-1,18 54 1,-36-18 15,-52 0-15,-18-18-1,-18-70 17,1-36-17,17-35 1,53 36-1,-53 52-15,70 0 16,18 54 0,-17 52-1,-53 0 1,-18 0 0,-36-17-1,-34-18 1,35-53 15</inkml:trace>
  <inkml:trace contextRef="#ctx0" brushRef="#br0" timeOffset="45595.914">20179 635 0,'0'0'0,"35"0"16,18-53-1,-53 35 1,0-17 0,-35 35-1,-53 0 1,-36 71-1,71-1 17,36 1-17,87-1 1,36-52 0,0-18-1,-18-53 1,-53-35-1,-35 17 1,0 54 0,-17 52-1,17 18 1,70 35 0,-17-53-1,-18 1 1</inkml:trace>
  <inkml:trace contextRef="#ctx0" brushRef="#br0" timeOffset="45876.526">20602 917 0,'0'-17'16,"-17"-19"0,-1-17-1,18 36-15,0-89 16,18 18-1,105 0 1,1 70 0,-1 71-1,-17 35 1,-71 0 0,-53 0-1,-17-35 1,0-17-1</inkml:trace>
  <inkml:trace contextRef="#ctx0" brushRef="#br0" timeOffset="46526.446">21643 529 0,'0'18'16,"0"-1"-1,0 1 1,18-18 15,-1 0-15,1-18-16,-1 1 16,19-71-1,-36 35 1,-18 17-1,-17 36 1,-36 36 0,54-1-1,-19 18-15,19 88 32,52-53-17,18-17 1,0-36-1,17-17 1,1-18 0,-18-36-16</inkml:trace>
  <inkml:trace contextRef="#ctx0" brushRef="#br0" timeOffset="46809.855">22190 141 0,'-18'-35'15,"36"70"-15,-36-88 0,0-35 16,1 88 0,17 18 31,0-1-47,0 71 15,0 54 1,0 69-1,17-70 1,1-52 0,17-19-1,1-52 1,-1-18-16</inkml:trace>
  <inkml:trace contextRef="#ctx0" brushRef="#br0" timeOffset="47109.189">22454 617 0,'18'0'78,"-18"-17"-78,18-1 16,17-35-1,-18-17 1,-17 17 0,0 35-1,-17 18 1,-1 18-16,1 35 16,17 17-1,17 1 1,1-18-1</inkml:trace>
  <inkml:trace contextRef="#ctx0" brushRef="#br0" timeOffset="47607.586">22754 776 0,'0'-35'31,"0"17"-31,0-17 15,0-53 1,0 0 0,0 35-1,18 17 1,35 54 0,17 17-1,-34 36 1,-19 17-1,-17-35 1,0-35 0,0-36 15,0-53 0,0-17-15,35 0-1,36 53 1,-18 70 0,0 36-1,-53 17 1,0-53-16,0 36 16,-35-36-1,-1-18 1</inkml:trace>
  <inkml:trace contextRef="#ctx0" brushRef="#br0" timeOffset="47956.735">23460 564 0,'0'0'0,"-53"0"16,53-17 0,17-1-1,1-17 1,0-18 0,-1 0-1,-17 18 1,-17 35-1,-19 35 1,1 53 0,35 0-1,18 1 1,35 16 0,-36-87-1</inkml:trace>
  <inkml:trace contextRef="#ctx0" brushRef="#br0" timeOffset="48289.785">23777 794 0,'0'-18'16,"0"0"0,0 1-1,0-1-15,0-52 16,0-1-1,35-17 1,54 17 0,-1 89-1,-18 35 1,-34 88 0,-36-53 15,-18-17-16,-17-18 1,17-18 0,18-53-1</inkml:trace>
  <inkml:trace contextRef="#ctx0" brushRef="#br0" timeOffset="48606.831">24289 229 0,'0'0'0,"0"-35"0,0-18 16,0 35-16,0 1 15,17 34 17,-17 72-17,0 16 16,0-69-31,0 105 16,0-35 0,-17 17-1,17-35 1,17-35 0,19-17-1,17-54 1,-18-35-1</inkml:trace>
  <inkml:trace contextRef="#ctx0" brushRef="#br0" timeOffset="48772.552">24342 547 0,'0'0'0,"-18"-18"0,36-17 31,35 35-16,35-35 1,-35 17 0,-36 18-16</inkml:trace>
  <inkml:trace contextRef="#ctx0" brushRef="#br0" timeOffset="49756.355">22472 617 0,'0'18'0,"0"0"31,18-18-15,-1 0 0,18-18-1,1 0 1,-19 18-16,19-35 16,-19 0-1,1 0 1,0-18 15,-18 17-15,-18 19-1,-17-1 1,-18 18 0,17 35-1,1 18 1,18 18-1,-1 17 1,-17 0 0,17-35-1,18-18 1,0-17 0,18 0-1,35-1 16,-18-17-15,0-17 0</inkml:trace>
  <inkml:trace contextRef="#ctx0" brushRef="#br0" timeOffset="50785.674">25241 370 0,'0'0'0,"18"-17"0,-18-1 15,18-35 1,-1 18 0,-17 17-1,0 36 16,0 52-15,-17 19 0,-1 34-1,18-88-15,-18 36 16,18 52 0,0-34-1,18-54 1,17 0-1,18-35 17,-18-17-17,-17-1-15,17-17 0</inkml:trace>
  <inkml:trace contextRef="#ctx0" brushRef="#br0" timeOffset="50969.766">25171 617 0,'0'0'0,"-18"0"0,-17-17 16,70-1 15,0 0-31,36 18 16,52-35-1,-87 18-15</inkml:trace>
  <inkml:trace contextRef="#ctx0" brushRef="#br0" timeOffset="51251.75">25700 423 0,'-53'53'31,"35"0"-15,-17 18-1,35-36-15,0 36 16,35-1-1,36-35 1,-1-35 0,-17-35-1,-35-35 1,-18-19 0,-18-16-1,-17 69 1,0 19-1</inkml:trace>
  <inkml:trace contextRef="#ctx0" brushRef="#br0" timeOffset="51717.953">26741 459 0,'0'0'0,"-18"0"15,0 0 1,-17 17-1,17 36 1,1 18 0,-1 17-1,18-35 1,-18-18 0,-17-53 15</inkml:trace>
  <inkml:trace contextRef="#ctx0" brushRef="#br0" timeOffset="51851.979">26582 406 0,'0'-53'16,"0"106"-16,0-142 0,0 37 16,0 34-1,17 18 16</inkml:trace>
  <inkml:trace contextRef="#ctx0" brushRef="#br0" timeOffset="52234.466">27076 159 0,'0'0'0,"0"-18"0,17 0 16,1 18 0,0 36 31,-18 34-32,0 36 1,-36 18-1,1-19 1,35-87-16,-18 70 16,18-35-1,18 0 1,35-53 0,35 0-1,-17-35 1,-36 0-1</inkml:trace>
  <inkml:trace contextRef="#ctx0" brushRef="#br0" timeOffset="52384.043">27182 529 0,'0'0'0,"-36"-17"16,1-1-1,53 0 16,-1 18-31,1-17 16,70-1-16</inkml:trace>
  <inkml:trace contextRef="#ctx0" brushRef="#br0" timeOffset="52799.63">27552 406 0,'0'-36'32,"0"19"-32,18-1 15,-36 18 32,0 0-31,-17 0-1,-18 35 1,18 1 0,35-1-16,0 18 15,35 17 1,0 1 0,-17-36-1,-18 1 1,0-19-1,-35 1 1,-53-18 0,17 0-1,53-18 1</inkml:trace>
  <inkml:trace contextRef="#ctx0" brushRef="#br0" timeOffset="53764.802">28575 547 0,'18'0'31,"-18"-18"-15,0 36 15,0-1-15,0 19 0,-18-19-16,0 54 15,1-36 1,-1 0-1,-17-35 1,35-17 0</inkml:trace>
  <inkml:trace contextRef="#ctx0" brushRef="#br0" timeOffset="53900.555">28557 423 0,'0'0'15,"0"-53"-15,0-17 16,0-1-1,0 18 1,18 71 15,0-18-31</inkml:trace>
  <inkml:trace contextRef="#ctx0" brushRef="#br0" timeOffset="54646.09">28910 688 0,'0'0'16,"0"18"-16,18-18 15,-36-18 32,18 0-31,-18 18-1,18 18 64,0 0-48,0-36 0,0 0-15,-17 1-16,17-19 15,0 1-15,0-18 16,0-70 15,35 87-31,18 54 16,18 53 15,-18 17-15,-18-35-1,-35-18 1,0-70 15,-18-18-15,18-35-1,0 52-15,0-34 16,53 52 0,18 36-1,-1 52 1,1 36 0,-71-35-1,0-1 16,-18-34-15,0-36 0</inkml:trace>
  <inkml:trace contextRef="#ctx0" brushRef="#br0" timeOffset="55195.772">29457 600 0,'0'0'0,"18"0"16,-18 35-1,0 0 1,0-17 0,0 0-1,0-36 32,0-17-47,0 17 0,0-53 16,0-17 15,35 35-15,35 36-1,19 52 1,-54-17-16,35 52 16,-52-35-1,-18 1 1,18-19-1,-18-70 17,0 36-32,0-54 15,53-35 1,0 53 0,-1 18-1,19 70 1,-18 54 15,-35-1-15,-18-18-1,-18 19 1,0-36 0,36-53-16</inkml:trace>
  <inkml:trace contextRef="#ctx0" brushRef="#br0" timeOffset="55544.5">30321 547 0,'0'0'0,"0"-18"31,18 1 0,17-1-31,0-17 32,1-18-17,-36 0 1,0 35 0,0 36-1,-36 35 1,19-36-16,-1 89 15,18-18 1,0 1 0,35-37-1,-17-34-15</inkml:trace>
  <inkml:trace contextRef="#ctx0" brushRef="#br0" timeOffset="56078.349">30833 617 0,'0'0'0,"17"-88"31,-17 71-15,0-36 0,0 35-1,-70 18 1,17 35-1,0 36 1,18-1 0,35-34-16,0 17 15,35-18 1,0-18 0,18-52-1,0-18 1,0-70-1,18-89 17,-54 71-17,-17 53 1,0 53 0,0 52-1,-17 36 1,-19 53-1,36 17 1,0 1 0,0-36-1,18-17 1,0-36 0,17-35-1</inkml:trace>
  <inkml:trace contextRef="#ctx0" brushRef="#br0" timeOffset="56259.847">31186 512 0,'0'-18'15,"0"36"-15,0-18 32,0 52-17,0 1 1,-18 0-1,18-35 1,-18-18 0</inkml:trace>
  <inkml:trace contextRef="#ctx0" brushRef="#br0" timeOffset="56410.17">31133 459 0,'-18'-71'15,"36"142"-15,-36-265 16,0 123-1,18 36 1,18 52 15,-18 1-31</inkml:trace>
  <inkml:trace contextRef="#ctx0" brushRef="#br0" timeOffset="56893.45">31679 423 0,'36'-17'16,"-36"-1"0,17 0-1,-17 1 1,-17 17-16,-54 0 15,-17 35 1,17 18 15,18 18-15,71-1 0,35-35-1,35-17 1,-17-53-1,-18-53 1,-18-1 0,-17 1-1,-18 70 1,0 71 0,0 36-1,0-1 1,0-18-1,17-17 1,19-53 0</inkml:trace>
  <inkml:trace contextRef="#ctx0" brushRef="#br0" timeOffset="57259.276">32191 0 0,'0'0'16,"-18"0"-1,36 0 48,-18 18-63,0 17 15,0 18-15,0-18 0,0 106 16,-18 0 0,18-35-1,0 0 17,0-53-17,0-18 1,53-35-1,0-35 1,-35 17-16</inkml:trace>
  <inkml:trace contextRef="#ctx0" brushRef="#br0" timeOffset="57426.14">32226 406 0,'0'0'0,"-17"-18"0,-19 18 15,72-18 32,-19 1-47,54-1 16</inkml:trace>
  <inkml:trace contextRef="#ctx0" brushRef="#br0" timeOffset="57808.583">32420 406 0,'0'0'0,"0"17"15,0 1 1,71-53 31,-36 35-47,36-71 15,-36 18 1,-35 18 0,-35 17-1,17 18-15,-53 53 32,1 35-17,17 18 1,53-18-1,53 1 1,35-54 0,36-35-1,-1-35 1,-52-18 0</inkml:trace>
  <inkml:trace contextRef="#ctx0" brushRef="#br0" timeOffset="59556.679">4392 2205 0,'0'-18'0,"0"1"16,0-1 15,0 36 16,0-1-47,0 18 15,0 1-15,-18 70 16,1 35 0,-1 0-1,18-35 16,0-18-15,0-53 0,18-105 15,17-36-15</inkml:trace>
  <inkml:trace contextRef="#ctx0" brushRef="#br0" timeOffset="59838.667">4427 2222 0,'-17'-17'0,"34"34"0,-34-52 16,17 0-1,0 0 1,53 35 0,52 0-1,-34 17 16,-18 54-15,-71-18 0,-35 17-1,-35-17 1,18 0 0,34-35-1</inkml:trace>
  <inkml:trace contextRef="#ctx0" brushRef="#br0" timeOffset="60320.401">5045 2187 0,'0'0'0,"17"0"0,1-17 31,-18-1-15,-35 18-1,-36-18 1,1 54 0,17 16-1,35 19 1,71-18-1,35-35 1,-17-18 0,-1-36-1,-52-17 1,-18 0 0,0 36-1,0 52 16,0-17-15,0 35 0,35 17-1,36-17 1,-36-53 0,-17 0-16</inkml:trace>
  <inkml:trace contextRef="#ctx0" brushRef="#br0" timeOffset="60619.225">5397 2205 0,'0'0'0,"18"-18"15,17 18 1,1 53 0,-1 35-1,-35-17 1,0-36-1,0-17 17,0-36-17,0-35 1,0-35 0,0 17-1,18 36 1,17 0-1,35 17 1</inkml:trace>
  <inkml:trace contextRef="#ctx0" brushRef="#br0" timeOffset="60936.197">5803 2293 0,'0'0'0,"18"0"47,-18-18-31,17 1-1,-17-1-15,0-17 16,0-18 0,-17 18-1,-1 35 1,-17 35-1,17 18 1,36 0 0,35 17-1,0-17 1,-36-35-16</inkml:trace>
  <inkml:trace contextRef="#ctx0" brushRef="#br0" timeOffset="61237.117">6156 2452 0,'0'-18'31,"0"1"-15,-18-54 0,1 18-1,17-35 1,0 17-1,53 36 1,52 35 0,1 35-1,-88-17-15,35 35 16,-36 53 0,-34-36-1,-18 1 1,-18-54-1</inkml:trace>
  <inkml:trace contextRef="#ctx0" brushRef="#br0" timeOffset="61602.381">6773 1940 0,'0'0'16,"-17"-35"0,-1 35-1,18 18 32,0-1-47,0 36 16,0-18-16,0 54 15,18-1 1,-1-18 15,36 19-15,0-54 0,35-17-1,-17-36 1,-18-53-1</inkml:trace>
  <inkml:trace contextRef="#ctx0" brushRef="#br0" timeOffset="61752.358">6879 2152 0,'0'0'0,"-17"0"0,-54 0 15,89-18 1,70 1-1,18-19 1</inkml:trace>
  <inkml:trace contextRef="#ctx0" brushRef="#br0" timeOffset="62699.468">8837 2187 0,'0'-17'15,"-18"17"1,18-18-1,-17 18 1,-18 0 0,-1 18-1,36 34 1,-17-34-16,17 70 16,35-17-1,35-18 1,1-53-1,0-18 1,-36-35 0,18-35-1,-18 17 17,-35 19-17,0 34 1,-18 53 15,18 53-15,0-35-1,36 0 1,-1-17 0,0-54-1</inkml:trace>
  <inkml:trace contextRef="#ctx0" brushRef="#br0" timeOffset="63083.67">9454 2187 0,'0'0'0,"18"-17"0,0-1 32,-1-17-17,-34 35 16,-19 0-15,1 0 0,0 17-1,17 19 1,18 16 0,0-34-16,36 35 15,-1 0 1,-18-18-1,-34 1 1,-18 16 0,-36-34 15,18 0-31,0-18 31,35 0-31</inkml:trace>
  <inkml:trace contextRef="#ctx0" brushRef="#br0" timeOffset="63283.228">9613 2258 0,'0'0'0,"35"0"16,-35 17-1,0 1 1,0 35-1,0-35-15,0 17 16,0-17 0,0-1-1</inkml:trace>
  <inkml:trace contextRef="#ctx0" brushRef="#br0" timeOffset="63449.305">9684 2081 0,'0'0'0,"0"-35"0,0-35 16,0 17-1,-18 35 1,18 36 0,0 17-1</inkml:trace>
  <inkml:trace contextRef="#ctx0" brushRef="#br0" timeOffset="63798.955">9913 2452 0,'0'-18'15,"-18"1"1,1-19-1,-19-34 1,36-1 0,0 36-16,18-36 15,35 36 1,71 35 0,-19 35-1,-16 36 1,-54-18-1,-35 17 1,0-17 0,-18-17-1,1-36 1</inkml:trace>
  <inkml:trace contextRef="#ctx0" brushRef="#br0" timeOffset="64380.724">10619 2134 0,'0'0'0,"0"-35"15,-36 35 1,-34 18 0,17 35-1,18 17 1,35-17-1,17 0 1,36-35 0,0-36-1,0-17 1,-18-18 0,-17-53 15,-18 71-16,0 17 1,-18 71 0,1 35-1,17 71 1,0 53 0,70 105-1,-35-105 1,-35-106-1,-17-1 1,-36-52 0,-53-88-1,35-53 1,36-36 0,35-34-1,53-1 16,35 18-15,18 17-16</inkml:trace>
  <inkml:trace contextRef="#ctx0" brushRef="#br0" timeOffset="64964.423">12559 1958 0,'0'0'0,"0"-18"0,0-17 15,-18 17 1,1 1-1,-19 17 17,19 53-17,17 17 1,0 1 0,35-18-1,-17-36-15</inkml:trace>
  <inkml:trace contextRef="#ctx0" brushRef="#br0" timeOffset="65630.035">13388 1976 0,'0'0'0,"18"0"15,-1-36 1,-34 36 62,17 18-78,-18 0 0,-17-1 16,35 1-16,-71 52 31,18 19-15,-17 16-1,-19 37 1,19-1 0,-18 53-1,17-89 1,36-52-1,0-17 1,35-19 0,0-34 15,0-1-15,0-17-1,0-1 1,35-34-1,-18 52 1</inkml:trace>
  <inkml:trace contextRef="#ctx0" brushRef="#br0" timeOffset="66732.387">13370 2575 0,'0'-17'47,"18"-1"62,-18 0-78,0 1-31,0-1 16,-18 18 46,1 0-62,17 18 16,-18 17 0,0-17-1,18-1 1,18 1-1,0-18-15,17 0 16,-35-18 0,0 1-1,0-1 1,-18 18 0,1 0-1,-1 18 1,0-18-1,36 0 17,0 0-1,-18-18-15,0 0-1,17 18 16</inkml:trace>
  <inkml:trace contextRef="#ctx0" brushRef="#br0" timeOffset="67676.726">13741 2487 0,'0'-18'62,"0"1"-30,-18 17 30,18 17-46,-18-17-16,1 36 15,17-19 17,0 1-17,0 0 1,17-18 15,-17-18-15,18-17-1,-18 17 1,0 0 0,-18 18-1,1 18 1,17 0-1,0-1 1,17-17 15,1 0-31,0 0 32,-1-17-32,-17-1 31,0 36-16,-17-18 1,-1 35 0,36-35 15,-1 0-15,-17-18-1,0 1 16,0-1 1,-17 18-17,17-18 1,-18 18-16</inkml:trace>
  <inkml:trace contextRef="#ctx0" brushRef="#br0" timeOffset="68607.944">14358 1782 0,'0'0'0,"0"-18"15,-35 0 1,17 18 0,0 0-1,18 36 1,-17-19-16,17 71 16,0 1-1,-35-19 1,-36-35-1</inkml:trace>
  <inkml:trace contextRef="#ctx0" brushRef="#br0" timeOffset="93002.046">1270 4075 0,'0'17'78,"0"1"-78,0-1 16,0 19-1,-18 52 1,1 18-1,17-18 1,0 18 0,0-89-16,-18 36 15,18-17 1,0-19 0,0-70 15,0 0-16,18 18-15</inkml:trace>
  <inkml:trace contextRef="#ctx0" brushRef="#br0" timeOffset="93390.237">882 4127 0,'0'0'0,"-35"0"15,17 0 1,36 0 15,17-17-31,106-18 16,0-1 15,-17 1-15,-54 35-1,-52 0 1,-36 0 31</inkml:trace>
  <inkml:trace contextRef="#ctx0" brushRef="#br0" timeOffset="94033.797">1782 4445 0,'0'0'0,"0"-18"16,0 1-1,17-19 1,-17 19 0,-53-1-1,-35 18 1,-35 18-1,70 17 1,35 36 0,18-18-1,53-1 17,53-34-17,17-36 1,-70-34-1,-35-19 1,-18 18 0,0 35-1,-18 36 1,1 17 0,17 36-1,17-36 1,36 0-1,0-35 1,18-17 0,-54 17-1</inkml:trace>
  <inkml:trace contextRef="#ctx0" brushRef="#br0" timeOffset="94400.293">2240 4392 0,'0'-18'15,"0"36"-15,0-71 16,0 36 0,0-1-1,-35 18 17,-18 35-17,35 0 1,36 1-1,35 17 1,17 0 0,-34-1-1,-36-16 1,-36-19 15,-34 19-15,-18-19-1,70-17-15,-53 18 16,71-36 0,0 1-16</inkml:trace>
  <inkml:trace contextRef="#ctx0" brushRef="#br0" timeOffset="94749.46">2558 4075 0,'0'-18'0,"0"36"15,0-71-15,0 35 32,17 18-17,-17 18 1,0 35-1,0 35 1,0-18 0,0 54-1,-17-1 1,-1-35 0,0-35-1,1-53 1,17-17 15</inkml:trace>
  <inkml:trace contextRef="#ctx0" brushRef="#br0" timeOffset="95106.836">2699 4339 0,'0'0'0,"17"-17"31,-17-1-16,0 36 17,-17-1-1,-1-17-31,-17 35 16,-18 1-1,35-1 1,18 0-1,0 1 1,36-1 0,-1-18-1,0 19 1,-17-19 0,-18 1 15</inkml:trace>
  <inkml:trace contextRef="#ctx0" brushRef="#br0" timeOffset="95747.294">1270 5062 0,'0'0'0,"-35"0"15,-1 0 1,1 0-1,35-17 1,0-1 0,35 0-1,89-17 1,105 18 0,159 17 15,89-18-16,-336 0 1,0 1 0,-71-1-1,-34 0 1,-19 18 0,-17-17 15,0-1-16,0 0 1</inkml:trace>
  <inkml:trace contextRef="#ctx0" brushRef="#br0" timeOffset="98293.766">3669 4392 0,'0'18'78,"18"-18"32,-1 0-110,18 0 15,18 0-15,0 0 0,124 0 16,34-18-1,-70 18 1,-70-18 0,-36 18 15,-17 0-15,-18-17 30,-18 17-30,1-18 0,-1 1-1,18-19 1</inkml:trace>
  <inkml:trace contextRef="#ctx0" brushRef="#br0" timeOffset="98693.072">4392 4163 0,'0'0'0,"-18"0"16,1 0 15,34 0 16,1 17-31,0-17-16,35 18 15,52 17 1,-16-17 0,-54 0-1,-17-1-15,-1 1 16,-17 17 0,-53 18-1,-35 0 1,-53 35-1,70-70 1,19 17 0,34-17 15,18-36-15,35-17-16</inkml:trace>
  <inkml:trace contextRef="#ctx0" brushRef="#br0" timeOffset="102868.797">6174 4480 0,'0'-17'16,"17"-1"-1,-17 0 1,0 1 0,0-1-1,-35 18 1,-36 0-1,1 18 17,-1 17-17,36 36 1,35 34 0,35-69-1,-17-19-15,35-17 16,0 0-1,0-53 1,0-35 0,17-53-1,-17-18 1,-35-35 0,-18 124-1,-18 140 16,0 1 1,18-36-32,0 89 15,0-19 1,0 1 0,18-18-1,-18-52 1,35-36-1,36-18 1</inkml:trace>
  <inkml:trace contextRef="#ctx0" brushRef="#br0" timeOffset="103236.709">6615 4533 0,'35'0'31,"0"-17"-15,0-19 0,1-17-1,-36 36-15,0-19 16,-18 19-1,-17 17 1,-18 35 0,0 36-1,53-18 1,0 17 0,53-17-1,0-18 1,35-35-1</inkml:trace>
  <inkml:trace contextRef="#ctx0" brushRef="#br0" timeOffset="103750.878">7020 4674 0,'-17'-17'47,"17"-1"-47,-18 0 16,0 1-16,18-36 15,0 0 1,36-18 0,17 36-1,35 53 1,-18 35-1,-17 35 17,-35-53-17,-18-53 17,17 1-17,1-54 1,0 18-1,-18 18-15,53-18 16,0 53 0,0 53-1,-36 18 1,-17-1 0,0-17-1,-17 0 1,17-35-1,0-36 1</inkml:trace>
  <inkml:trace contextRef="#ctx0" brushRef="#br0" timeOffset="104134.375">7849 4427 0,'0'0'0,"-53"-35"16,36 35 0,-1 0-16,0 0 15,-52 35 1,52 36 0,1-1-1,52 1 1,35-18-1,1-35 1,-18-36 0,-18-53 15,-35 1-15,-35-36-1,-18 53 1,0 35-1,35 36 1,36 0 0</inkml:trace>
  <inkml:trace contextRef="#ctx0" brushRef="#br0" timeOffset="104616.763">8555 4480 0,'0'0'0,"0"-53"15,0 36 1,-53-1 15,18 18-31,-18 0 16,-71 53-1,71 0 1,53 0 0,71 0-1,17-53 1,0 0 0,-35-53-1,-18-18 1,-35 18-1,0 36 1,-35 17 0,18 70-1,17 18 17,35-17-17,18-18 1,0-53-1,-36 0-15</inkml:trace>
  <inkml:trace contextRef="#ctx0" brushRef="#br0" timeOffset="104866.802">8943 4392 0,'0'0'0,"0"-18"15,0 36 32,-18 0-47,1 17 32,-1 53-32,0 18 31,18-53-31,-17 53 15,17-53-15</inkml:trace>
  <inkml:trace contextRef="#ctx0" brushRef="#br0" timeOffset="104967.13">8784 5274 0,'-53'-18'0,"71"18"15,-18 18-15,35-18 16,-70-18 0,35-35-1,0 18-15,0 0 16</inkml:trace>
  <inkml:trace contextRef="#ctx0" brushRef="#br0" timeOffset="105216.161">8925 4392 0,'0'0'0,"18"-53"0,0 18 31,17 35-15,0 18-1,18 34 1,-35 37 0,-18-54-1,-36 53 1,-34-53 0,17-17-1,18-18 1</inkml:trace>
  <inkml:trace contextRef="#ctx0" brushRef="#br0" timeOffset="105565.713">9278 4427 0,'0'-17'15,"0"-1"1,0 0 0,0 36-1,0 17 1,0 54 0,0-54-16,-18 53 15,18 71 1,-17 52-1,-1-87 1,18-71 0,-18-36-1,18-52 17,0-18-32</inkml:trace>
  <inkml:trace contextRef="#ctx0" brushRef="#br0" timeOffset="105799.086">9384 4251 0,'0'0'0,"0"-18"16,18 18-16,34 0 15,1 53 1,0 18-1,-35 17 1,-53-17 0,-71-1-1,35-35 1</inkml:trace>
  <inkml:trace contextRef="#ctx0" brushRef="#br0" timeOffset="106214.904">8855 4639 0,'0'0'16,"0"18"15,0-1-31,0 1 16,0 70 0,-36 18-1,1-88-15</inkml:trace>
  <inkml:trace contextRef="#ctx0" brushRef="#br0" timeOffset="106248.007">8749 5045 0,'0'-18'15,"-18"53"1,18-17-16</inkml:trace>
  <inkml:trace contextRef="#ctx0" brushRef="#br0" timeOffset="106763.665">9966 4392 0,'-18'0'15,"18"18"1,-17-1-1,-1 1 1,18 0 0,18-18 15,-18-18-15,0 0-1,-18 18 32,0 0-47</inkml:trace>
  <inkml:trace contextRef="#ctx0" brushRef="#br0" timeOffset="107796.087">10583 4180 0,'0'-17'62,"0"-1"-46,-17 18-16,17-18 15,-18 18 1,-35 0 0,-17 53-1,52 0 1,18 0-1,18 0 17,17 0-17,0 0 1,-35-35 0,0 17-1,-18-35 1,-34 18-1,-1-18 1,35 0 0,18-18-1,18 0-15,-18 1 16</inkml:trace>
  <inkml:trace contextRef="#ctx0" brushRef="#br0" timeOffset="108144.724">10742 3722 0,'0'0'0,"0"-35"31,0 17-15,0 36-1,0-1 1,0 71-1,0-52-15,0 105 16,0 0 0,0-18-1,0-17 1,0-18 0,0-17-1,0-53 1,0-54 15,18 19-15</inkml:trace>
  <inkml:trace contextRef="#ctx0" brushRef="#br0" timeOffset="108495.478">11042 4145 0,'18'-18'16,"-18"1"-1,0-1 1,-18 18 15,-35 35-15,-35 1 0,35-1-1,0 18 1,35-18-1,18 18 1,0 0 15,18-35-15,17-1 0,18 1-1,-18-18 1,36 0-1,0 0 1,-36-18-16</inkml:trace>
  <inkml:trace contextRef="#ctx0" brushRef="#br0" timeOffset="108695.008">11324 4322 0,'18'0'16,"-36"0"-16,36-18 15,-18 36 16,0 34-15,-18-16 0,1-19 15,-1-17-15,18-17-1</inkml:trace>
  <inkml:trace contextRef="#ctx0" brushRef="#br0" timeOffset="108843.815">11324 4022 0,'0'0'0,"0"-36"0,0-17 15,0 1 1,0 69 0,0 18-1,0-17 1</inkml:trace>
  <inkml:trace contextRef="#ctx0" brushRef="#br0" timeOffset="109176.659">11712 3792 0,'0'0'0,"0"-17"16,0-71-1,0 105 17,18 71-17,-1 53 1,1 18 0,0-18-1,-1 0 1,-17-17-1,0-71 1,18-36 0,0-34 15,17-36-31</inkml:trace>
  <inkml:trace contextRef="#ctx0" brushRef="#br0" timeOffset="109459.301">12065 3792 0,'0'0'0,"0"-88"16,0 18-1,0 52 1,-18 36 0,18 123-1,0 0 1,0 18-1,0-1 1,0-34 15,0-54-15,0 1 0,36-71-1</inkml:trace>
  <inkml:trace contextRef="#ctx0" brushRef="#br0" timeOffset="109808.85">12312 4163 0,'0'0'0,"-18"-18"16,18 53 30,18 18-46,0 18 16,-1-53-16,-17 34 16,0 1 15,0-70 0,0-1-15,0-35-1,18 36-15,-1-54 16,54-53 0,-36 54-1,1 35 1,-19 35-16</inkml:trace>
  <inkml:trace contextRef="#ctx0" brushRef="#br0" timeOffset="110276.626">12912 4145 0,'0'-53'15,"0"36"-15,-36-36 31,-17 53-15,-35 0 0,0 53-1,18 17 1,70 18 0,0-70-16,70 53 15,18-36 1,-17-35-1,-18-35 1,-36-36 0,1-17-1,-18 52 17,0 89-1,35 18-16,1-18 1,-19-18-16,36 0 16,0-35-1</inkml:trace>
  <inkml:trace contextRef="#ctx0" brushRef="#br0" timeOffset="110607.543">13212 4022 0,'52'53'31,"-52"-36"-31,0 71 16,0-17 15,0-53-31,0 35 16,0-36-1,0-52 17,0-36-17,0-35 1,18 18 0,-18 53-16,18-18 15,-1 18 1,-17 17-16</inkml:trace>
  <inkml:trace contextRef="#ctx0" brushRef="#br0" timeOffset="111156.964">13458 3969 0,'0'0'0,"0"17"0,0 19 31,0 17-16,18 35 1,35-18 0,-18-34-1,53-19 1,-35-70 0,-17-17-1,-19-36 1,1 0-1,-18 0 1,-18 89 0,-17 87-1,-18 36 1,18 35 0,17 0 15,18 18-16,53 88 1,0-71 0,-53-17-1,-18-106 1,-17-35 0,-18-71-1,0-53 1,18-35-1,35 0 1,53 17 0,17 18-1</inkml:trace>
  <inkml:trace contextRef="#ctx0" brushRef="#br0" timeOffset="111488.428">14164 4092 0,'-35'18'32,"35"17"-17,0 0 1,17-35 15,1-17-15,0-1-1,-18 0-15,0-17 16,0 18 0,17 17 30</inkml:trace>
  <inkml:trace contextRef="#ctx0" brushRef="#br0" timeOffset="111855.36">14922 3986 0,'0'-17'0,"0"34"0,-17-70 15,-36 53 1,35-17-16,-35 17 16,-17 17-1,-18 72 16,35-19-15,35 18 0,36 18-1,52-53 1,1-18 0,70-35-1,-18-35 1,-70 0-1</inkml:trace>
  <inkml:trace contextRef="#ctx0" brushRef="#br0" timeOffset="112156.191">15258 4022 0,'0'-18'0,"0"36"0,0-71 16,-18 53-16,-17-18 16,-53 71 15,52 18-31,19 17 31,52 18-15,35-53-1,-17-36 1,-17-34 0,-1-54-1,-35-17 1,0 0-1,-18 17 1,18 53-16,-17 18 16</inkml:trace>
  <inkml:trace contextRef="#ctx0" brushRef="#br0" timeOffset="112705.049">15610 4269 0,'-17'0'31,"-1"0"-31,0-18 16,1-17-1,-1-18 1,18-18-1,0 1 1,35-1 0,36 71-1,0 35 1,-1 36 0,-52-53-16,-1 34 15,1-34 1,-18-36 31,0-34-32,18 34-15,-1-53 16,54-52 0,35 52-1,-18 71 1,0 71-1,-53 35 1,-35 0 0,-35-18-1,-35-35 1,-19-18 0,72-17-1</inkml:trace>
  <inkml:trace contextRef="#ctx0" brushRef="#br0" timeOffset="116863.811">6738 5697 0,'0'-17'16,"0"-1"-1,0 0 1,0 1 0,0-1-1,-18 18 1,-17 0 0,-18 0-1,18 0-15,-71 53 16,36 18-1,34-18 1,54-1 0,52-16-1,54-19 1,-1-17 0,19-35-1,-19 0 16,-70 0-31</inkml:trace>
  <inkml:trace contextRef="#ctx0" brushRef="#br0" timeOffset="117196.99">7161 5609 0,'0'0'0,"0"-17"16,0-1-1,-17 0 1,-36 36-1,18 35 1,17 17 0,36-17-1,70 0 1,-53-53 0,18 0 15,-18-35-16,-52-53 1,-19 17 0,1 36-1,17 35 1,36 18 0</inkml:trace>
  <inkml:trace contextRef="#ctx0" brushRef="#br0" timeOffset="117612.682">7373 5609 0,'-18'18'47,"18"-1"-47,0 36 16,0 18 15,36-36-15,34 0-1,-17-35 1,-18-35 0,-17 18-16,-18-54 15,18-17 1,-18 53-1,0-1 1,0 72 15,0 34-15,0-35-16,0 36 16,35-18-1,18-18 16,-18-17-31</inkml:trace>
  <inkml:trace contextRef="#ctx0" brushRef="#br0" timeOffset="117913.564">7920 5680 0,'0'0'0,"17"0"15,1 35 1,-18 0-1,0 36 1,-18 17 0,1-53-1,17-17 1,0-53 0,0-18-1,17-35 16,19-1-15,17 36 0,-18 1-1,-17 52-15</inkml:trace>
  <inkml:trace contextRef="#ctx0" brushRef="#br0" timeOffset="118494.64">8590 5627 0,'-18'0'172,"18"17"-172,-35-17 15,-35 36 1,-1-1 0,18 0-1,53 18 1,35 0 0,36 0-1,-18 0 1,17 0-1,-70-36 1,18 1 0,-18 17-1,-53-17 1,-53-18 0,1 18-1,34-18 1,36-18-1,70-35 1</inkml:trace>
  <inkml:trace contextRef="#ctx0" brushRef="#br0" timeOffset="118878.643">8767 5821 0,'17'0'0,"-17"-18"16,18 18 0,-1-17-1,19-19 1,-1-17 0,-17 36-16,-18-36 15,0 18 1,-36 35-1,-17 52 1,1 37 0,52-1-1,0 18 1,52-36 0,1-35-1,36-35 1,-1-17-1,-35-54 1</inkml:trace>
  <inkml:trace contextRef="#ctx0" brushRef="#br0" timeOffset="128995.806">6368 6667 0,'0'-17'32,"0"34"46,0 1-78,0 0 15,0 52-15,0-52 16,17 88 0,-17 0-1,0-18 1,0-18 0,-17-52-1,17-36 16,0-17-31,0-53 16</inkml:trace>
  <inkml:trace contextRef="#ctx0" brushRef="#br0" timeOffset="129277.947">6103 6756 0,'0'0'0,"-18"0"0,-35 0 16,36 0 15,-1 0-15,36-18 0,105-17-1,36 17 1,-53 0-1,-36 18 1,-17-17 0,-35 17-1</inkml:trace>
  <inkml:trace contextRef="#ctx0" brushRef="#br0" timeOffset="129743.572">6950 6932 0,'-18'0'15,"18"-18"1,18 18 31,-1 18-32,1 0 1,0-1-16,-1 54 16,1-53-16,-18 34 15,0 19 1,0-53-1,0-36 1,0-17 15,-18-53-15,18-1 0,18 19-1,17 17 1,18 35-1,-18 18-15</inkml:trace>
  <inkml:trace contextRef="#ctx0" brushRef="#br0" timeOffset="130209.766">7479 6914 0,'0'0'0,"0"-17"0,0-18 16,0 17 0,-35 0-1,-18 18 17,-18 18-17,1 35 1,52 17-1,36 1 1,-1-53-16,71 17 16,1-18-1,-36-34 1,-18-36 0,-35-18-1,0 1 1,-18 52-1,18 36 1,0 35 0,35 17 15,18 1-15,-17-18-1,34-36-15</inkml:trace>
  <inkml:trace contextRef="#ctx0" brushRef="#br0" timeOffset="130525.719">7832 6985 0,'0'-35'15,"0"70"-15,0-106 16,0 107 15,17-19-31,36 54 16,18-1-1,-18-34 1,0-19 0,-18-17 15,-17-53-15,-1-52-1,1 16 1,-1 37-1,1-1 1,0 53 0,-1 0-16</inkml:trace>
  <inkml:trace contextRef="#ctx0" brushRef="#br0" timeOffset="130858.581">8467 6950 0,'0'0'15,"17"0"-15,36 0 47,-18-18-47,-17 18 16,17-35 0,-35-18-1,0 0 1,0 35-1,-35 18 1,-18 71 0,36-1-1,17 1 1,52 0 0,1-36-1,36 0 1,-36-53-1</inkml:trace>
  <inkml:trace contextRef="#ctx0" brushRef="#br0" timeOffset="131158.681">8925 6897 0,'18'0'15,"0"17"1,-1 19-1,1 17 1,-18 0 0,0-18-1,0-18 1,0-34 0,0-36-1,0-18 1,17-17-1,19 18 1,17 34 0,-36 19-1</inkml:trace>
  <inkml:trace contextRef="#ctx0" brushRef="#br0" timeOffset="131492.296">9384 6773 0,'18'0'15,"-36"0"-15,36-17 16,-18-1 0,-18 18-1,0 0 1,-35 35 0,0 1-1,36 34 1,17-17-1,17-35-15,36 35 16,-17-18 0,-1-17-1,-35 17 1,-35-35 15,-36 17-15,0-17-1,36-35 1</inkml:trace>
  <inkml:trace contextRef="#ctx0" brushRef="#br0" timeOffset="131841.546">9578 6914 0,'0'0'0,"18"-17"0,17-1 16,18 1-1,-18-36 17,-17 0-32,-18 35 31,-36 18-16,-34 53 1,17 35 0,53-17-1,18-1 1,52-34 0,18-36-1,-35-18-15</inkml:trace>
  <inkml:trace contextRef="#ctx0" brushRef="#br0" timeOffset="132305.136">10742 6526 0,'0'-17'15,"18"-1"1,17-35 0,-17-17-1,-18 17 1,0 17-16,-36-16 15,1 34 1,-18 53 0,18 53-1,35 53 1,0 1 0,18 52 15,-18-106-16,0 35 1,0-52 0,0-36-1,0-53 1</inkml:trace>
  <inkml:trace contextRef="#ctx0" brushRef="#br0" timeOffset="132723.994">10566 6897 0,'0'0'0,"-18"0"0,0-18 16,1 1-1,34-1 1,36 0 15,36-17-15,-1 0-1,0 35 1,-18 0 0,1 0-1,0 35 1,-19 18 0,-34 0-1,-18-18 1,0 0-1,-18-35 1,-17-35 0,35-18-1,0-17 1,0-1 0,53 0 15,0 36-16</inkml:trace>
  <inkml:trace contextRef="#ctx0" brushRef="#br0" timeOffset="133056.247">11518 6667 0,'-17'0'0,"-1"0"16,-53 18-1,-17 17 1,18 1 0,52 34-1,36-17 1,-1-35-16,54 35 16,-1-53 15,1-18-16,-36-17 1,-35-36 0,-53 1-1,-17-19 1,34 54 0</inkml:trace>
  <inkml:trace contextRef="#ctx0" brushRef="#br0" timeOffset="133804.516">11836 6791 0,'-18'-18'16,"18"36"31,0 0-47,0-1 15,0 19 1,0-19-1,0 1 1,0-36 15,0 1-31,-18-19 16,18 19-16,0-54 16,0 0-1,36 19 16,34 69-15,1 18 0,-18 36-1,-18-18 1,-35-18 0,18-17-1,-18-36 1,0-17-1,17-36 1,1-17 0,17 18-1,36 52 1,-1 71 0,-17 17-1,-35 19 1,-18-19-1,-35-17 17,17-18-17,0-17 1,1-18-16</inkml:trace>
  <inkml:trace contextRef="#ctx0" brushRef="#br0" timeOffset="136917.042">13441 6650 0,'17'0'47,"-17"-18"-47,0 1 16,18 17-16,-18-36 16,-18 36 30,1 0-30,-18 0-16,-36 53 16,0 0-1,36 0 1,35 0 0,35 0 15,36-18-16,0-35 1,-36 0-16,35-17 16,-17-19-1,-17 19-15</inkml:trace>
  <inkml:trace contextRef="#ctx0" brushRef="#br0" timeOffset="137380.737">13670 6597 0,'0'-18'31,"-18"18"0,18 18-31,-17 0 16,17 17-1,0-18-15,0 54 16,0-36 0,35 1-1,18-36 1,0-18 0,-18-35-1,18-18 1,-53-17-1,0 35 1,-17 89 15,-1-1-31,18 0 16,0-17-16,0 52 31,18-17-15,17-17-1,0-19 1,-17-17-16</inkml:trace>
  <inkml:trace contextRef="#ctx0" brushRef="#br0" timeOffset="137715.37">14393 6562 0,'0'0'16,"0"-18"-16,0-17 16,0 17-1,-17 18 17,-1 0-32,-35 35 31,35-17-31,-34 17 15,16 53 1,36-17 0,36 0-1,34-36 1,18-35 0,1 0-1,-19-35 1</inkml:trace>
  <inkml:trace contextRef="#ctx0" brushRef="#br0" timeOffset="138146.881">14623 6491 0,'0'0'16,"-36"0"-1,19 18 16,-1 52-15,18 1 0,18-18-1,35 17 1,-18-70 0,-17 0-16,52-17 15,-17-19 1,0-52-1,-18 0 1,-17 35 0,-18 18-1,-18 70 1,-17 18 0,35 18-1,0-1 16,35 1-15,-17-54 0,17 1-16</inkml:trace>
  <inkml:trace contextRef="#ctx0" brushRef="#br0" timeOffset="138680.725">15205 6738 0,'-36'0'15,"19"0"1,17 18 0,-18-18-1,1-36 1,17 1 0,0 0-1,0 0-15,0-71 31,52 53-15,19 70 0,0 36-1,-36 18 1,-18-18 0,1-36-1,-18-52 16,0-35-15,18-36 0,17 53-1,36-18 1,-36 71-16,53 36 16,-17 34-1,-18 36 1,-53-18-1,-18 0 17,-17-52-17,-18-19 1,17-34 0</inkml:trace>
  <inkml:trace contextRef="#ctx0" brushRef="#br0" timeOffset="139228.72">15998 5874 0,'0'0'15,"0"-36"-15,0 19 0,-17-1 16,17 1 15,0 52-15,17 71-1,19 70 1,-19 0 0,-17 1-1,0-36 1,0-71-1,0-52 1,-17-18 0,17-35-1,0-53 1,53-18 0,52-18-1,-16 107 1,-1 70-1,-53 35 17,-35 0-17,-35-17 1,-53-36 0,-36 0-1,54-35 1,52-35-1</inkml:trace>
  <inkml:trace contextRef="#ctx0" brushRef="#br0" timeOffset="139627.833">16545 6385 0,'18'-17'31,"0"-1"-15,17-35 0,-18 0-1,-17 0 1,0 18-1,-35 35 1,18 18-16,-36 35 16,17 52-1,36-16 1,36 16 0,17-69-1,-36-19-15,54 19 16,-18-36-1,-36-18 1</inkml:trace>
  <inkml:trace contextRef="#ctx0" brushRef="#br0" timeOffset="139895.031">16916 6368 0,'17'0'15,"1"53"1,-18 35-1,-18-18 1,18-17 0,-17-18-1,-1-87 32,0 16-47,18-52 16,36-18-1,-1 0 1,0 18 15,-17 71-31</inkml:trace>
  <inkml:trace contextRef="#ctx0" brushRef="#br0" timeOffset="140360.177">17815 5838 0,'0'0'0,"0"-35"32,0 18-32,0 34 31,0 1-15,-35 70-1,17 0 1,1-53-16,-19 124 15,19-18 1,-1-35 0,18 0-1,53-53 1,-18 0 0,54-53-1,-19-35 1,-35-1-1</inkml:trace>
  <inkml:trace contextRef="#ctx0" brushRef="#br0" timeOffset="140543.287">17762 6262 0,'0'0'0,"-17"-18"15,-19 1 1,19-1-1,52 0 1,53 1 0,-52 17-16,52-18 15,18-17 1</inkml:trace>
  <inkml:trace contextRef="#ctx0" brushRef="#br0" timeOffset="140792.625">18133 6068 0,'0'0'15,"-18"17"1,-17 36-1,17 36 1,18-54-16,-17 53 31,52-17-15,35-19 0,1-52-1,-18-52 1,-53-54-1,-18-35 1,-70 88 0,-18 53-1,18 53 1</inkml:trace>
  <inkml:trace contextRef="#ctx0" brushRef="#br0" timeOffset="141924.219">19632 6191 0,'0'0'0,"0"-17"0,0-19 15,18 1 1,-18 0-1,-18 17 1,-35 18 0,0 35-1,18 54 1,0-1 0,17 0-1,36 0 1,-1-70-16,19 17 15,52-17 1,0-36 0,-17-17-1,-19-36 1</inkml:trace>
  <inkml:trace contextRef="#ctx0" brushRef="#br0" timeOffset="142241.068">19914 6174 0,'0'0'15,"-17"-36"1,-19 36 0,1 36-1,0 17 1,35 35 0,35-18-1,36-52 1,-18-18-1,-1-35 1,-52-36 0,0-35-1,-52 18 1,34 53 0,0 35-1,1 0 1,17 17-1,17 1-15</inkml:trace>
  <inkml:trace contextRef="#ctx0" brushRef="#br0" timeOffset="142639.965">20179 6085 0,'0'18'31,"0"0"-31,-18 17 16,18 53 0,0-70-16,53 70 15,18-53 1,-1-17 15,1-18-15,-18-53-1,-18-35 1,-17-53 0,-18 88-1,0 35 1,-18 53 0,18 54-1,18-19 1,35 18-1,-1-35 1,-34-53 0</inkml:trace>
  <inkml:trace contextRef="#ctx0" brushRef="#br0" timeOffset="142973.259">20814 6138 0,'18'-35'15,"-36"70"-15,53-70 16,0 70 0,1 36-1,-19-1 1,-17 1 0,0-18-1,-17-71 16,17-17-15,0-53 0,17 0-1,36-1 1,-17 19 0,-1 35-1,-18 17 1</inkml:trace>
  <inkml:trace contextRef="#ctx0" brushRef="#br0" timeOffset="143271.901">21184 5962 0,'18'-18'15,"-18"36"48,0 0-63,0-1 15,-18 89 1,18-53 0,0-18-16,36 36 15,-19-18 1,1 0 0,-18-36-1,-35 1 16,-18-18-15,17 0 0,1-35-16</inkml:trace>
  <inkml:trace contextRef="#ctx0" brushRef="#br0" timeOffset="143654.744">21449 6174 0,'0'-18'15,"0"0"1,0 1 0,18-1-16,17-35 15,-18-17 1,-17 17 15,-17 17-15,-36 36-1,35 18-15,-17 53 16,0 34 0,35 1-1,17-35 1,36-18-1,18-53 1,-1 0 0,-34-18-1</inkml:trace>
  <inkml:trace contextRef="#ctx0" brushRef="#br0" timeOffset="-111770.789">7673 5874 0,'-18'53'0,"36"-106"0</inkml:trace>
  <inkml:trace contextRef="#ctx0" brushRef="#br0" timeOffset="-108303.575">970 8361 0,'0'-18'0,"0"1"32,0-1-17,0 0 1,-18 18 31,18 18-32,0 0 1,0 52 0,0 36-1,0 35 1,0-17 0,0-89-16,0 71 15,0-53 1,0-18-1,0-18 1,-17-34 0,17-36-1,0-18 1,0-34 0</inkml:trace>
  <inkml:trace contextRef="#ctx0" brushRef="#br0" timeOffset="-107937.598">476 8326 0,'0'0'16,"-35"0"-16,17-18 0,-35 0 15,36 1 1,52-1 0,53 0-1,53-17 1,18 17 0,-18 1 15,-35-1-16,-53 18 1,-71 18 15,1-1-15,-19 1 0</inkml:trace>
  <inkml:trace contextRef="#ctx0" brushRef="#br0" timeOffset="-107320.929">1358 8590 0,'0'0'0,"0"-18"15,18 1 1,-18-18 0,0 17-1,-35 18 1,-18 0-1,0 18 1,0 52 0,0 18-1,53-52-15,0 52 16,35-18 0,0-52-1,18-18 16,-17-35-15,-1-36 0,-17 1-1,-1 34 1,-17 54 15,0 35-15,0 0-1,18 0 1,-1-36-16,19 1 16,-1-18-1,0-18 1</inkml:trace>
  <inkml:trace contextRef="#ctx0" brushRef="#br0" timeOffset="-106954.695">1764 8643 0,'0'0'0,"0"-53"16,18 0-1,-18 18 1,-18 35 0,-17 0-1,17 18 1,-17 34-1,35 19 1,35 0 0,0-1-1,1-17 1,-36 0 0,-18-18-1,-53-17 1,-17-18 15,18 0-15,52-35-1,36-36-15</inkml:trace>
  <inkml:trace contextRef="#ctx0" brushRef="#br0" timeOffset="-106604.79">2046 8273 0,'0'0'0,"18"-53"15,-18 17 1,0 54 31,0 0-32,0 17 1,0 0-16,0 53 16,0 36-1,0 17 1,0-17 0,-18-54-1,0-17 1,54-106 15,-36 35-31</inkml:trace>
  <inkml:trace contextRef="#ctx0" brushRef="#br0" timeOffset="-106223.781">2240 8520 0,'18'-18'15,"-36"36"-15,36-54 0,-18 19 16,-18 34 46,-17 1-46,-18 35 0,18-18-1,-1 18 1,36-18-1,0 1 1,36-1 0,-19-17-16,19 17 15,-1 0 1,-18 0 0,1-17-1,-18 17 1,0-17-1</inkml:trace>
  <inkml:trace contextRef="#ctx0" brushRef="#br0" timeOffset="-105608.491">1164 9331 0,'0'0'0,"-35"18"15,-18-18 1,18 17 0,-1-17-1,19 0 48,34 0-16,1 0-47,17 0 0,71 0 15,159 0 1,88-17-1,-89-1 1,-123 0 15,-70 18-15,-89 0 15,-17-17-15,17 17-1,18-18-15,0 0 16,18-17-16</inkml:trace>
  <inkml:trace contextRef="#ctx0" brushRef="#br0" timeOffset="-103527.822">2734 8467 0,'0'0'0,"0"-18"140,0 0-124,0 1-1,0 34 220,-18-17-95,18-17-61,0 34-64,18 1 1</inkml:trace>
  <inkml:trace contextRef="#ctx0" brushRef="#br0" timeOffset="-103128.457">2752 8996 0,'0'0'0,"0"17"78,0-34-15,0-1-48,0 1 1,0-1-16,0 0 16,-18 18-1,0 0 1,-17 18 0,17-18 15,18-18-16,18 18-15</inkml:trace>
  <inkml:trace contextRef="#ctx0" brushRef="#br0" timeOffset="-102311.869">688 10195 0,'0'0'0,"0"-17"31,0-1-15,0 36 31,0-1-47,-35 54 15,17 17 1,0 0 0,1 0-1,-1-17 16,0-36-15,1-17 0,17-36-1,-18-17 1,18 0-16,0-36 0</inkml:trace>
  <inkml:trace contextRef="#ctx0" brushRef="#br0" timeOffset="-101780.368">653 9948 0,'0'0'0,"0"-17"0,0-1 15,-18-17 1,18 17 0,18 36 15,35-1-16,35 36 1,0 36 0,0 16-1,36 19 1,-36-54 0,-18-34-1,-34-36 1,-36-18-1,0 0 1,0 1 0,-18 17-1,-35 53 1,-53 17 0,-17 18-1,-1 18 1,-17 0 15,106-71-31,-53 36 16,35-36-1,35-35 1,18-35 0,0 0-1</inkml:trace>
  <inkml:trace contextRef="#ctx0" brushRef="#br0" timeOffset="-96321.676">2081 10089 0,'0'-17'15,"0"-1"-15,0 1 16,0-1 15,0 36 32,18-1-63,-18 36 15,18 35 1,-1 18 0,-17-71-16,18 54 15,-18-1 1,0-35-1,0-36 1,-18-34 31,18-1-47,0 0 0,0-35 16,18-17-1,35-1 1,17 36 15,1 35-15,17 35-1,-35 18 1,-18 0 0,-52 0-1,-54 0 1,-52-18-1,34-35 1,37 0 0,52-35-1,17 35 1</inkml:trace>
  <inkml:trace contextRef="#ctx0" brushRef="#br0" timeOffset="-95923.661">2752 10336 0,'0'0'0,"0"-17"16,0-1-1,-18 18 1,-17 35-1,-1 18 1,36 18 0,0-18-1,18-18 1,35 0 0,-35-35-16,35-17 15,-36-36 1,-17-18 15,-35 1-15,-18 17-1,35 53 1,18 17 0</inkml:trace>
  <inkml:trace contextRef="#ctx0" brushRef="#br0" timeOffset="-95408.52">3087 10283 0,'-18'0'16,"1"0"0,-1 0-1,0 0 1,18 18-16,-17-18 15,-1 35 1,18-17-16,0 35 16,0 0-1,18 0 1,35-18 0,17-35-1,-35-35 1,-35-18-1,-35 0 17,-18-18-17,0 54 1,18 17 0</inkml:trace>
  <inkml:trace contextRef="#ctx0" brushRef="#br0" timeOffset="-94824.993">3122 10072 0,'0'0'0,"-35"-71"15,17 18 1,1 18 0,17 53 31,0-1-47,0 36 15,0 35 1,0-70-16,0 106 15,0-54 17,0 18-17,0 0 1,0 1 0,0-54-1,0 0 1,17-35-1,1-53 17,17 0-17,18-17-15</inkml:trace>
  <inkml:trace contextRef="#ctx0" brushRef="#br0" timeOffset="-94541.507">3440 10054 0,'0'-17'0,"0"34"0,0-87 16,0 34 15,-18 36-15,18 18-1,0 17 1,0 36-1,0 35 1,0-1 0,35 19-1,-17-54 1,17-34 0,18-36-1</inkml:trace>
  <inkml:trace contextRef="#ctx0" brushRef="#br0" timeOffset="-94009.633">3687 10283 0,'0'0'15,"0"-17"-15,0 34 32,0 1-17,0 17 1,17 36-1,1-53-15,17-1 16,53 1 0,-17-36-1,-18-35 1,-36-17 0,-17-1-1,0 36 1,-17 53-1,-36 34 1,18 37 0,17 34 15,53 54-15,-17 17-1,-18 35 1,-35-123-1,-1-53 1,-52-36 0,0-87-1,17-36 1,36-53 0,88-17-1,53 17 1,-53 106-16</inkml:trace>
  <inkml:trace contextRef="#ctx0" brushRef="#br0" timeOffset="-93444.862">4092 10248 0,'18'18'47,"-18"-1"-31,0 36 0,17 18-1,19-1 1,-19-52-16,36 0 15,0-18 1,-17-53 0,-36 18 15,0-18-31,0 17 31,0 72 0,0-19-31,35 36 16,18-18 0,0-17-1,0-18 1,-36-53 0,-17-17-1,0-19 1,-35 37-1,0-1 1,17 53 0</inkml:trace>
  <inkml:trace contextRef="#ctx0" brushRef="#br0" timeOffset="-93111.316">4745 10248 0,'-18'18'47,"1"-18"-47,17 35 16,-18 36-1,36-18 1,34-1-1,37-34 1,-72-18-16,36-18 16,-53-52-1,-35-1 1,-18-17 0,18 35 15,-1 36-16</inkml:trace>
  <inkml:trace contextRef="#ctx0" brushRef="#br0" timeOffset="-92777.819">5168 10248 0,'0'0'0,"0"18"31,0-1-15,-17 19-16,17 17 15,35 17 1,35-35 0,-34-17-1,34-18 1,-35-18-1,-35-52 1,-35-36 0,-18 36-1,0 17 1,-17 53 0,35 35-1,35 0 1</inkml:trace>
  <inkml:trace contextRef="#ctx0" brushRef="#br0" timeOffset="-92129.498">5733 10319 0,'0'0'0,"17"-18"16,-17 0 15,-17 18-15,17-17-16,-36 17 15,19 0-15,-54 35 16,1 0 0,34 18-1,36 0 1,71-18 0,-18-17 15,70-36-16,-70-52 1,-18-36 0,-35-70-1,0-18 1,-35 35 0,18 88-1,-1 71 1,0 71-1,18 70 1,36 18 0,-19-18-1,1 35 1,-18-123 0,0 0 15,0-18-16</inkml:trace>
  <inkml:trace contextRef="#ctx0" brushRef="#br0" timeOffset="-91512.919">6032 10389 0,'0'0'0,"0"18"0,0 0 16,-17-1 0,17 1-16,0-1 31,-18-17-15,18-52 15,-17-1-31,-1-36 31,18 19-15,18 35-1,34 52 1,1 36 0,18 18-1,-53-54-15,-1 19 16,1-19-1,-18-34 17,0-54-17,35-17 1,0 17 0,-17 71-1,53-17-15,34 52 31,-34 18-15,-36 35 0,-35-17-1,-53-1 1,18-35 0,0-17-1,35-36 1</inkml:trace>
  <inkml:trace contextRef="#ctx0" brushRef="#br0" timeOffset="-91146.586">6862 10213 0,'0'-18'0,"0"36"0,0-53 16,-18 35-16,0 0 31,-17 17-15,17 1-16,-17 35 15,17 0 1,36 17 0,53-17-1,-1-35 1,1-18-1,-36-35 1,-35-54 0,0 1-1,-35 18 1,-1 52 0,1 18-1,18 35 1</inkml:trace>
  <inkml:trace contextRef="#ctx0" brushRef="#br0" timeOffset="-90764.876">7144 10231 0,'0'0'0,"0"-18"16,0 53 31,0-17-47,17 17 15,-17-17-15,18 52 16,0-34 0,17-1-1,18-35 1,0 0 15,-18-53-15,0-71-1,-17 36 1,0 35 0,-18 18-1,0 17 1,-36 18-1</inkml:trace>
  <inkml:trace contextRef="#ctx0" brushRef="#br0" timeOffset="-90565.021">7514 10160 0,'0'0'0,"18"0"16,-18 18-1,17-1 1,-17 54 15,0-18-15,0-18-1,0-17 1</inkml:trace>
  <inkml:trace contextRef="#ctx0" brushRef="#br0" timeOffset="-90413.342">7567 9878 0,'0'0'0,"0"-36"0,0-34 15,0 35 1,0 70 15</inkml:trace>
  <inkml:trace contextRef="#ctx0" brushRef="#br0" timeOffset="-90049.189">7814 10231 0,'0'0'0,"0"17"15,0 1 1,0-36-1,18 1 1,-1-19 0,1 1-16,0-36 15,-18 19 1,0 16 0,-36 36-1,-34 53 1,34 35-1,36 18 17,71-18-17,17-35 1,36-35 0,-1-36-1</inkml:trace>
  <inkml:trace contextRef="#ctx0" brushRef="#br0" timeOffset="-89549.094">8555 10125 0,'0'0'0,"17"17"62,1-17-62,-18 18 16,18 53-1,-1-1 1,-17 1 0,-17-36-1,-1-17 1,0-18-16,1-18 16,17-35-1,0-35 1,53-36-1,0 36 1,0 35 15,17 53-15,-35 0 0,-17 0-16</inkml:trace>
  <inkml:trace contextRef="#ctx0" brushRef="#br0" timeOffset="-88967.763">8855 10231 0,'0'0'0,"0"17"32,35-17-17,0 0 1,1-35 0,-1-18-1,-35 0 1,0 18-1,-35 17 1,-36 36 0,18 52 15,35-52-31,18 70 16,36 0-1,34-35 1,18 0-1,-17-53 1,17 0 0,-53-17-16</inkml:trace>
  <inkml:trace contextRef="#ctx0" brushRef="#br0" timeOffset="-88633.964">9366 10178 0,'0'0'0,"-35"-18"15,35 0 1,-18 36 0,18 35 15,0 17-15,0 1-1,0 0 1,18-54-1,17-17 1,-17-17 0,17-36-1,0-36 1,1 1 0,-36 35-1,17 0 1,-17 36-1</inkml:trace>
  <inkml:trace contextRef="#ctx0" brushRef="#br0" timeOffset="-88434.19">9737 10125 0,'0'0'0,"0"17"15,0 1 1,0 17-1,0 1 1,0 16 0,0 1-1,0-35 1</inkml:trace>
  <inkml:trace contextRef="#ctx0" brushRef="#br0" timeOffset="-88268.54">9807 9931 0,'0'0'0,"0"-36"0,0 19 0,0-54 15,0 54 17,0 34-17,0 1 1,18-1-16</inkml:trace>
  <inkml:trace contextRef="#ctx0" brushRef="#br0" timeOffset="-87885.831">10054 10195 0,'0'0'0,"18"0"47,-18-17-47,53-1 16,-18-35-1,-35-17 1,0 17 15,-35 35-15,17 18-16,-35 18 15,0 52 1,18 18 0,35 1-1,35-1 1,18-35 0,35-18-1,-17-35 1,-18-18-1</inkml:trace>
  <inkml:trace contextRef="#ctx0" brushRef="#br0" timeOffset="-87369.867">10477 10107 0,'0'0'0,"0"-18"0,0-17 16,-17 35 15,-18 18-16,-1 17 1,36 36 0,0-1-1,18-17 1,35-35 0,0-18-1,0-18 1,17-35-1,-17-53 1,-53 71 0,0 53-1,-17 17 1,17 18 15,0 0-15,35-18-1,35-17 1,36-36 0,-35-35-1,-36-35 1,-53-18 0,-70 18-1,18 53 1,17 35-1,35 17-15</inkml:trace>
  <inkml:trace contextRef="#ctx0" brushRef="#br0" timeOffset="-85223.597">2222 11589 0,'0'-18'16,"0"0"-1,0 1 17,0 34-1,0 1-16,0 70 1,-17-35 0,17-18-16,0 54 15,0 17 1,-18 35 0,18-88-1,-17-36 1,-1-34-1,-17-54 17,17 0-32</inkml:trace>
  <inkml:trace contextRef="#ctx0" brushRef="#br0" timeOffset="-84508.63">1623 11553 0,'0'0'0,"-36"0"16,19 0 0,87 0 15,-17 0-31,-17-17 15,158 17 1,17-35 0,19 17-1,-160 18 1,-35 0 0,-17 0 15</inkml:trace>
  <inkml:trace contextRef="#ctx0" brushRef="#br0" timeOffset="-84074.947">2628 11783 0,'0'-18'15,"18"18"17,-1 18-17,-17-1-15,18 1 0,0 35 16,-18 53-1,0-18 1,0-35 15,0-71 1,0 1-32,0-54 15,35-52 1,-17 52-1,17-17 1,0 35 0,0 53-1,1 0 1</inkml:trace>
  <inkml:trace contextRef="#ctx0" brushRef="#br0" timeOffset="-83625.295">3210 11712 0,'0'0'0,"0"-17"16,-17 17 0,-54-18-1,1 36 1,-1 34-1,18 37 1,53-1 0,35 0-1,36-53 1,35-52 0,-53-36-1,-18-35 1,-35-1-1,0 19 1,-18 52 0,18 53 15,18 36-15,52 35-1,-17-36 1,0-34-1,18-36-15</inkml:trace>
  <inkml:trace contextRef="#ctx0" brushRef="#br0" timeOffset="-83275.885">3651 11783 0,'0'-18'0,"0"36"0,-17-54 16,17 54 15,0 0-31,35 35 16,0 35-1,18-18 1,-35-17 15,-1-35-15,19-36-1,-1-35 1,0-70 0,0 52-1,-17 54-15,0-36 16,-18 18 0,35 35 15</inkml:trace>
  <inkml:trace contextRef="#ctx0" brushRef="#br0" timeOffset="-82943.472">4216 11853 0,'17'0'31,"-17"-17"-15,18-19-1,0 1 1,-18-18 0,0 0-1,-36 36 1,-17 34 0,36 1-16,-1 17 15,0 36 1,36-1-1,35 19 1,18-37 0,-1-34-1,-35-18 1</inkml:trace>
  <inkml:trace contextRef="#ctx0" brushRef="#br0" timeOffset="-82644.766">4568 11747 0,'0'0'0,"18"0"16,0 53 15,-18-35-31,0 70 16,0-17 0,0-18-1,0-71 16,17-17-15,1-53 0,-18 52-16,35-52 15,1 18 17,-19 34-17,71 36 1,-52 0-16</inkml:trace>
  <inkml:trace contextRef="#ctx0" brushRef="#br0" timeOffset="-82309.144">5115 11712 0,'0'0'0,"0"-17"16,0-1 0,0 0-1,-17 18 16,-1 0-31,-53 18 16,19 17 0,34 36-1,53-1 1,36 1 0,-18-36 15,-36-17-31,19 35 15,-36-18 1,-36-17 0,-34-1-1,-18-17 1,35-35 0</inkml:trace>
  <inkml:trace contextRef="#ctx0" brushRef="#br0" timeOffset="-81945.462">5486 11836 0,'17'-18'16,"1"0"15,17 1-16,1-36 1,-1 0 0,-35 35-16,0-17 15,-18 35 1,-35 18 0,0 52-1,36 18 1,17-35-1,35 36 1,18-54 0,17-35-1,-17-18 1</inkml:trace>
  <inkml:trace contextRef="#ctx0" brushRef="#br0" timeOffset="-81510.916">7179 11465 0,'0'0'0,"18"-17"0,17-19 16,-17 1-1,-18 17-15,0-17 16,0 0 15,-36 35-15,1 35-1,0 36 1,35 35 0,0 35-1,-36 53 1,1-53 0,0-53-1,0-53 1,17-35-1</inkml:trace>
  <inkml:trace contextRef="#ctx0" brushRef="#br0" timeOffset="-81046.675">6756 11800 0,'-71'-17'0,"142"34"0,-177-34 15,141-1 32,0 18-31,1 0-16,122-18 15,19 1 1,-18-1 0,-54 1-1,-52 17 1,-17 17-1,-19 18 1,-17 36 0,0 0-1,0-18 1,0-36 0,-17-34-1,17-19 16,0-17-15,17-35 0,19 18-1,16-1 1,-16 53 0,-19 1-16</inkml:trace>
  <inkml:trace contextRef="#ctx0" brushRef="#br0" timeOffset="-80713.87">7849 11659 0,'-53'0'15,"106"0"-15,-176 0 16,70 36 0,0 16-1,18 19 1,35-18 15,17 0-15,54-18-1,-1-52 1,-17-54 0,-53-17-1,-17 0 1,-19 35-1,1 35 1,18 18 0</inkml:trace>
  <inkml:trace contextRef="#ctx0" brushRef="#br0" timeOffset="-80015.485">8061 11871 0,'0'18'63,"0"-1"-32,0-34 47,0-1-62,18-17-1,-1-36-15,19-17 32,34 35-17,1 53 1,17 18 0,-18 52-1,-34-17 1,-19-18-1,-17-17 1,36-36 0,-1-35-1,0-17 1,18-18 0,-18 52-1,36 36 1,-1 36-1,-52-1-15,0 53 32,-18 18-17,-36 0 1,-34-18 0,-1-53-1,18-17 1,18-53-16</inkml:trace>
  <inkml:trace contextRef="#ctx0" brushRef="#br0" timeOffset="-76970.097">10266 11589 0,'0'-18'16,"0"36"62,17-1-63,-17 19-15,36 17 16,17 35 0,-18-53-1,0 18 1,-17-35-1,-1-36 1,1-35 0,-18-35-1,0 0 1,18 17 0,-18 36 15,0 17-16,17 18 1,1 0 0,0 0-16</inkml:trace>
  <inkml:trace contextRef="#ctx0" brushRef="#br0" timeOffset="-76637.267">10724 11642 0,'0'0'0,"0"17"15,36-34 32,-19-1-47,36-17 16,-35-18 0,-18 18 15,-18 35-16,-35 0 1,0 35 0,36 18-1,17-36-15,0 36 16,53 35 0,35-52-1,35-19 1,-17-17-1</inkml:trace>
  <inkml:trace contextRef="#ctx0" brushRef="#br0" timeOffset="-76337.595">11201 11606 0,'0'0'0,"0"-17"16,35 34-1,0 36 16,-35 0-15,0 18 0,0-36-1,0-17 1,18-36 15,0-17-15,-1-1-16,1-34 15,35-1 1,-18 1 0,0 17-1</inkml:trace>
  <inkml:trace contextRef="#ctx0" brushRef="#br0" timeOffset="-74523.937">10389 11747 0,'0'0'0,"-17"0"16,34-17 46,1 17-62,0-18 16,17 18-1,-18-17-15,107-1 16,105-17 0,71 17-1,-71 0 1,-123 18-1,-70-17 1,-19 17 0,-34 0 15,-54 0-15,-35 17-1,-35-17 1</inkml:trace>
  <inkml:trace contextRef="#ctx0" brushRef="#br0" timeOffset="-74195.264">10601 11747 0,'0'0'0,"-53"18"16,18 0-1,-36-1 1,106-17 15,18 0-15,71-17-1,70-19 1,-18 19 0,-17-18-1,-88 35 1,-54 0-1,-17-18 48</inkml:trace>
  <inkml:trace contextRef="#ctx0" brushRef="#br0" timeOffset="-71545.235">12224 11377 0,'0'0'0,"-18"0"16,18-18-16,0 1 15,-18-1 142,18 1-126,0-1 0,0 0-31,0 1 16,-17-1-1,17 0 1,0 1-16,-18-19 16,18 19 15,0 34 16,0 1-32,0 0-15,0 35 16,0 70 0,0-35 15,0 0-16,0-35 1,0 0 0,0-70 31,0-1-47,0 0 0</inkml:trace>
  <inkml:trace contextRef="#ctx0" brushRef="#br0" timeOffset="-70962.922">12100 11324 0,'0'0'0,"0"-35"15,36-36 1,-1 1 0,35 34-1,1 19 1,-18 52 0,-18 18-1,-35 18 1,-35-1-1,-18-35 1,0 1 0,53-19-1,53-17 32,17 0-47,1 18 31,-36 53-15,-35-19 0,0-16-1,-70-1 1,-18-17 0,-1-18-1,36-18 1,1-17-1,52 17 1,17 0-16,18 1 16</inkml:trace>
  <inkml:trace contextRef="#ctx0" brushRef="#br0" timeOffset="-70629.985">12753 11395 0,'0'0'16,"-18"0"15,1 17-15,-19 19 0,19 17-1,52-1 1,-17-34-16,52 17 15,1-35 1,-18-17 0,-53-36-1,-18-35 1,-53 17 0,19 36-1,16 35 16</inkml:trace>
  <inkml:trace contextRef="#ctx0" brushRef="#br0" timeOffset="-70396.945">13247 11324 0,'0'0'0,"0"-17"16,-18 34 15,1-17-31,-19 35 16,-17 36-1,0 0 1,0-1 0,18-35-1,0-35 1</inkml:trace>
  <inkml:trace contextRef="#ctx0" brushRef="#br0" timeOffset="-70213.114">13000 11412 0,'0'0'0,"17"-17"0,1-19 16,-18 19 0,35 34-1,1 54 1,-1 0-1,0-1 1,18 1 0,-18-71-1</inkml:trace>
  <inkml:trace contextRef="#ctx0" brushRef="#br0" timeOffset="-69463.903">13794 11042 0,'-36'0'16,"19"0"-1,-36 35 1,0 53 0,0 18-1,53-53 1,0 18-16,18 35 31,52-54-15,-17-52-1,0-35 1,-35-18 0,-18-53-1,0-17 1,-53-1-1,17 107 1,1 17 0</inkml:trace>
  <inkml:trace contextRef="#ctx0" brushRef="#br0" timeOffset="-69048.76">14129 11024 0,'0'0'0,"17"0"16,19-35 0,17-18-1,-53 0 1,-18-17-1,-35 17 1,0 35 0,-17 18-1,-1 88 1,36 36 0,35 52-1,35 1 1,18-36-1,-18 17 17,-35-87-17,0-36 1,-17-35 0,17-17-16</inkml:trace>
  <inkml:trace contextRef="#ctx0" brushRef="#br0" timeOffset="-68866.098">14199 11359 0,'0'0'0,"-35"-17"15,17-1 1,18 1 0,36-19-1,69 19 1,1-36-1,-70 35 1</inkml:trace>
  <inkml:trace contextRef="#ctx0" brushRef="#br0" timeOffset="-68483.058">14658 10954 0,'0'0'0,"0"-18"0,35-35 16,-17-17-1,-1-1 1,-17 18 0,-35 36-1,-35 17 1,-1 52-1,53-16 1,-17 34-16,35 160 31,18-54-15,17 0 0,-35-52-1,0-36 1,-18-35-1,-17-53 1,0-18 0</inkml:trace>
  <inkml:trace contextRef="#ctx0" brushRef="#br0" timeOffset="-68316.345">14340 11395 0,'0'0'15,"0"-18"-15,71 0 16,52 1 15,19-1-15,-54-17-16</inkml:trace>
  <inkml:trace contextRef="#ctx0" brushRef="#br0" timeOffset="-68150.031">14975 11236 0,'-17'0'15,"34"0"-15,1 0 16,-18 35 0,0 18-1,-18-18 1,18 18 0,-17-35-1,-1-18-15</inkml:trace>
  <inkml:trace contextRef="#ctx0" brushRef="#br0" timeOffset="-68000.417">14922 11077 0,'0'0'0,"18"-35"16,-18-18-1,0 35 1,18 18-1,-1 18 1</inkml:trace>
  <inkml:trace contextRef="#ctx0" brushRef="#br0" timeOffset="-67701.226">15311 11112 0,'0'-17'15,"-18"17"17,18 17-32,-71 36 15,18 18 17,1 17-17,34-17 1,36-18-1,-18-36-15,70 19 16,18-36 0,0-36-1,-52 1-15</inkml:trace>
  <inkml:trace contextRef="#ctx0" brushRef="#br0" timeOffset="-67351.105">15628 11254 0,'0'0'0,"-18"0"16,36 0 31,0-18-31,35 0-1,-18 1-15,18-54 16,-36 1-1,-34 17 1,-36 53 0,-53 53-1,35 17 1,19 54 0,69-36-1,18-53 1,54 0-1,17-35 1,-36-35 0</inkml:trace>
  <inkml:trace contextRef="#ctx0" brushRef="#br0" timeOffset="-66585.606">16369 11183 0,'0'0'0,"18"0"0,-18-35 31,0 17-15,-18 0-1,-35 18 1,-35 18 0,-36 70-1,71-17 1,53-1 0,18-17-1,70 0 1,18-35-1,0-18 1,0-53 0,-71 35-1</inkml:trace>
  <inkml:trace contextRef="#ctx0" brushRef="#br0" timeOffset="-66270.128">16704 11218 0,'0'36'16,"0"-72"-16,-18 19 15,1 17-15,-19 0 16,19 17-16,-36 36 16,35 0-1,18 0 1,18 0 0,52-35-1,-17-18 1,-17-53-1,-36-35 1,-18-1 0,0 54-1,-35 17 17,36 36-32,17 0 15</inkml:trace>
  <inkml:trace contextRef="#ctx0" brushRef="#br0" timeOffset="-65937.585">17145 10777 0,'0'0'0,"0"-53"16,-18 1-1,1 52 1,-19 17 0,1 71-1,18 53 1,17 18 0,0 0 15,0-36-16,0-34 1,17-36 0,1-36-1,17-17 1,0-35 0</inkml:trace>
  <inkml:trace contextRef="#ctx0" brushRef="#br0" timeOffset="-65637.429">17533 10813 0,'0'-36'0,"0"72"0,-35-160 15,17 71 1,0 53 0,-34 88 15,52 36-16,-36 35 1,19-18 0,17-18-1,-18-17 1,18-35 0,0-36-1,18-35 1,17-35-1</inkml:trace>
  <inkml:trace contextRef="#ctx0" brushRef="#br0" timeOffset="-65254.899">17657 11289 0,'17'0'31,"1"0"-15,17-18 0,18 1-1,-35-1-15,17-35 16,-17-18 0,-18 36-1,-36 18 1,-34 52-1,-1 35 1,36 19 0,35-19-1,18 1 1,17-36 0,35-17-1,36-1 16,-53-52-31</inkml:trace>
  <inkml:trace contextRef="#ctx0" brushRef="#br0" timeOffset="-64971.931">18186 11218 0,'0'0'0,"0"-17"0,0-19 16,-18 19-1,-17 17 1,-18 17 0,0 54-1,0 0 1,53-54-16,0 36 16,18 35-1,35-52 1,17-36 15,1-18-15,-36-17-16</inkml:trace>
  <inkml:trace contextRef="#ctx0" brushRef="#br0" timeOffset="-64671.59">18397 10742 0,'0'0'16,"0"-35"-16,0 17 0,0 1 16,-17 17-1,-1 70 1,0 36 0,18 35-1,-17 0 1,17-17 15,-18-19-15,18-34-1,18-36 1,17-35 0,0 0-16</inkml:trace>
  <inkml:trace contextRef="#ctx0" brushRef="#br0" timeOffset="-64489.865">18344 11112 0,'0'0'0,"-17"0"0,-18-17 16,52-1-1,36 18 1,35-35 15,-17 0-31</inkml:trace>
  <inkml:trace contextRef="#ctx0" brushRef="#br0" timeOffset="-64323.473">18609 10989 0,'18'0'16,"-18"18"0,-18-36-16,36 53 15,-36 36 1,0-1-1,-17 1 1,35 0 0,-18-36-1</inkml:trace>
  <inkml:trace contextRef="#ctx0" brushRef="#br0" timeOffset="-64156.832">18644 10813 0,'0'0'0,"0"-36"15,0-17 1,-17 18 0</inkml:trace>
  <inkml:trace contextRef="#ctx0" brushRef="#br0" timeOffset="-63806.71">18962 10989 0,'0'0'0,"-35"18"0,-1-1 16,-52 89-1,70-35 1,36-1 15,35 1-15,53-54 0,-18-34-1,-17-54 1,-71-52-1,-18-1 1,0 18 0,-17 54-1,17 52 1,18 17 0</inkml:trace>
  <inkml:trace contextRef="#ctx0" brushRef="#br0" timeOffset="-63490.967">19332 11359 0,'0'0'0,"0"-17"32,0-18-17,0-18 1,35-53-1,18 0 1,36 0 0,-19 88-1,-35 18-15,71 53 16,-53 36 0,-18 16-1,-52-16 1,-71-19-1,-36-52 1</inkml:trace>
  <inkml:trace contextRef="#ctx0" brushRef="#br0" timeOffset="-62526.341">13988 11342 0,'17'0'62,"1"0"-62,0 0 16,52 0-1,1-18 1,-1 18 0,-35-17-1,-17 17 1,0-18 0,35 0-1,-36 18-15</inkml:trace>
  <inkml:trace contextRef="#ctx0" brushRef="#br0" timeOffset="-61460.914">20532 10724 0,'0'0'0,"0"-17"0,0-18 16,0 17-16,0 0 16,0 1-1,0 34 32,0 54-31,-36 52-1,1 36 1,0-18 0,-18-35-1,0-18 1,18-35 0,35-18-1,0-17 1,17-18-16,72 0 15,-1-18 1,18-35 0,-71 36-1</inkml:trace>
  <inkml:trace contextRef="#ctx0" brushRef="#br0" timeOffset="-61011.513">20302 11095 0,'0'0'0,"-35"-18"16,35 1-1,53 17 1,123-18 0,-52-17-1,-18 17 1,-53 0-1,-36 18 1,-34 0 0,-54 36-1,0 34 1,54 1 0,70-18 15,53-36-16,17-17 1,-52-35 0,-36-71-1,-88 18 1,-70 0 0,-36 35-1,-18 53 1,72 35-16</inkml:trace>
  <inkml:trace contextRef="#ctx0" brushRef="#br0" timeOffset="-59414.62">2963 12894 0,'-17'-18'31,"-1"36"0,18 0-15,0 35 0,-18-36-16,18 54 15,0-18 1,0-71 15,0-17-15,0-36-1,18-35 1,0 89-16,17-54 16,0 54-1,36 52 1,-1 18 0,-34-18-1,-1 0 1,-17-35 15,-18-17-15,0-54-1,0 1 1,35 17 0,35 35-1,36 53 1,-18 36-1,-52-1 1,-36 1 0,-18-1-1,-17-34 1,35-19 0,17-17-1</inkml:trace>
  <inkml:trace contextRef="#ctx0" brushRef="#br0" timeOffset="-59081.831">3951 12823 0,'0'0'16,"-35"18"0,-18 17-1,18 36 1,35-1-1,35 1 1,35-36 0,1-52-1,-18-36 1,-35-35 0,-36-18-1,-53 35 1,1 18-1,17 53 17,35 36-17</inkml:trace>
  <inkml:trace contextRef="#ctx0" brushRef="#br0" timeOffset="-58713.475">4233 12894 0,'0'0'0,"0"-18"0,18 36 62,-18 0-62,0-1 0,35 19 16,-35-1-16,36 35 15,-1 1 1,-18-53 15,19-18-15,-19-53 0,-17-18-1,0-17 1,18 17-1,-18 18 1,18 36 0,17 17-1</inkml:trace>
  <inkml:trace contextRef="#ctx0" brushRef="#br0" timeOffset="-58516.602">4762 12841 0,'18'35'32,"-18"-17"-17,0 17 1,0 1 0,0 16-1,-18-16 1</inkml:trace>
  <inkml:trace contextRef="#ctx0" brushRef="#br0" timeOffset="-58350.153">4727 12753 0,'0'-35'0,"0"70"0,-35-141 16,17 53-1,1 53 1,17 18-1,0 17 1,17-35 0</inkml:trace>
  <inkml:trace contextRef="#ctx0" brushRef="#br0" timeOffset="-57966.27">5098 12965 0,'0'17'31,"17"-17"-31,1 0 16,0-17 0,-1-1-16,36-17 15,-18-36 1,-35 18-1,-17 18 1,-19 35 15,19 0-31,-71 18 16,35 52 0,53 1-1,35-1 1,36 1-1,17-36 1,35-17 0,1-54-1</inkml:trace>
  <inkml:trace contextRef="#ctx0" brushRef="#br0" timeOffset="-57379.913">5909 12947 0,'0'18'0,"0"-1"16,0 1-16,-18 17 15,18-17 1,0 17-1,0-53 17,0 1-32,0-36 15,0-35 17,18-1-17,0 19 1,35 52-1,17 36 1,1 35 0,-18 17-1,-36 1 1,-17-18 0,0 0-1,0-36 1,18-17-1</inkml:trace>
  <inkml:trace contextRef="#ctx0" brushRef="#br0" timeOffset="-56934.592">6562 12859 0,'0'0'0,"0"-18"16,0-17 0,-53 35-1,-18 0 1,-17 17 0,35 19-1,18 34 1,70-17-1,18-18 1,35-35 0,0-17-1,-35-36 17,-17-18-17,-19 36 1,-34 88 15,17-18-15,17 18-1,18 0 1,1-35 0</inkml:trace>
  <inkml:trace contextRef="#ctx0" brushRef="#br0" timeOffset="-56419.801">6862 13053 0,'0'17'16,"0"-34"-16,0-1 0,-18 0 15,-17-17 1,17 0 15,18-18-15,0 0-1,53-17 1,17 70 0,19 17-1,-36 36 1,-1-18 0,-34 1-1,0-36 1,-18-36 15,17-17-15,19-17-1,-1 35 1,18 35 15,-36 17-31,19 1 16,-19 70-1,-17-17 1,0-18 0,-35-1-1,0 1 1,17-53 0</inkml:trace>
  <inkml:trace contextRef="#ctx0" brushRef="#br0" timeOffset="-56036.15">7620 12894 0,'0'0'0,"0"-18"47,0 1-32,35-19 1,-17 1 0,0-35-1,-18 52-15,0-35 16,-53 53 0,0 18-1,-18 70 1,36 0-1,35 18 1,35-36 0,53-17-1,18-53 1,0-35 0,-71 17-1</inkml:trace>
  <inkml:trace contextRef="#ctx0" brushRef="#br0" timeOffset="-45120.115">10301 12665 0,'-18'0'0,"1"0"16,17-18 46,-18 18 32,18 18-78,-17-18-16,-1 17 15,-35 19 1,18 17 0,-1-18-1,19 35 1,-1-17-1,-35-17 1</inkml:trace>
  <inkml:trace contextRef="#ctx0" brushRef="#br0" timeOffset="-45020.215">10089 13159 0,'18'53'31,"35"-18"-15,-124-123-16,177 193 0,-53-105 31,0-52-31</inkml:trace>
  <inkml:trace contextRef="#ctx0" brushRef="#br0" timeOffset="-44338.391">10742 12612 0,'0'-18'16,"-18"18"15,18 18-15,0-1-1,-17 1-15,-1 35 16,-17 18-1,35-36 1,-18-18 0,54-17 15,-1-17-15,35-1-1,1 18 1,-1 0 15,-17 35-15,-53 18-1,0 0 1,0-35-16,-35 17 16,-18-17-1,18-1 1,-18-17-1,18-17 1,-1-18 0</inkml:trace>
  <inkml:trace contextRef="#ctx0" brushRef="#br0" timeOffset="-44155.66">10760 12629 0,'0'0'16,"0"-35"0,17 0-1,36 17 1,53 1 0,18-1-1,-54 0-15</inkml:trace>
  <inkml:trace contextRef="#ctx0" brushRef="#br0" timeOffset="-43889.515">11483 12294 0,'0'0'0,"0"-17"0,35 17 32,18 53-17,18 35 1,-18 53 0,-71 18-1,-158-1 1,-160-34-1</inkml:trace>
  <inkml:trace contextRef="#ctx0" brushRef="#br0" timeOffset="-43038.115">10266 12735 0,'-18'0'47,"1"0"-31,-1 0-1,0 0-15,1 18 16,-19 0 0,19 17-1,-1-18 1,0 1-16,1 35 16,17-18-1,-18 18 1,1-18-1,17 18 17,0-35-32,0 0 15,0 35 1,0-18 0,0 0-1,0 0 1,0 18-1,17-17 1,1-1 0,17 0-1,-17-35 1,17 0 0</inkml:trace>
  <inkml:trace contextRef="#ctx0" brushRef="#br0" timeOffset="-41409.746">10283 12647 0,'0'-18'16,"0"1"0,0-1 30,-17 18 17,17 18-47,-18-1-16,1-17 15,17 18-15,-36 17 16,1 18-1,17-17 1,18-19 0,-17 1-16,-1 35 31,0-18-15,18 0-1,-17 1 1,17-1-1,0 0 1,0 0 0,0 1-1,0-1 1,0 0 0,0 18-1,0-18 1,0 1-1,0-19 1,0 1 0,17 17 15,-17-17-15,18 0-1,17-18 1,36 17-1,-18-17 1,0 0 0,-36 0-1,19 0 1,-19 0 0,1 0-1,0 0 16,-18-17 48,0-1-79,0 0 15,-18 1-15</inkml:trace>
  <inkml:trace contextRef="#ctx0" brushRef="#br0" timeOffset="-36034.137">653 14464 0,'-18'0'31,"18"-18"0,0 1-31,0-1 16,0-35-1,18 35-15,17-17 16,35 0 15,1 52-15,-36 19 0,-17 87-1,-18 18 1,-53 0-1,0-35 1,-35-35 0,53-71-1,17-53 1,0-18 0,18 36-1,18 35 1,17 35-1,1 18 1,16 0 0,-16 0-1,34-35 17,-34-18-17,-1-36-15</inkml:trace>
  <inkml:trace contextRef="#ctx0" brushRef="#br0" timeOffset="-35452.979">864 14023 0,'0'0'0,"-17"-35"15,-1 35 1,36 0 31,17 17-47,35 36 31,19 0-15,-1 18-1,0-1 1,-70-35-16,52 1 16,36 17-1,-53-36 1,-18 1 0,-35 0 30,0 17-30,-17 0-16,-54 106 16,-35 18-1,53-36 1,-52 19 15,-1-1-15,17-53-1,37-35 1,34-53 0,18-35-1,18-1 1</inkml:trace>
  <inkml:trace contextRef="#ctx0" brushRef="#br0" timeOffset="-29561.555">3052 14658 0,'0'0'0,"0"-18"31,0 1-15,0-1-16,0 0 15,17-17 1,1 0-1,-18-18 1,0 35 0,-18 18 15,-17 18-15,17 0-16,-17 34 15,17 19 1,18-36-1,18 36 1,53-1 0,34-17-1,-52 0 1,-53-35 15,-35-1-15,-18-17-1,-35 18 1,17-18 0,18 0-1,71-35 1,0 0-16</inkml:trace>
  <inkml:trace contextRef="#ctx0" brushRef="#br0" timeOffset="-29161.684">3404 14693 0,'18'0'15,"0"0"-15,17 0 16,-18-17-1,1 17-15,17-36 16,18-52 0,-53 18-1,0 52 1,-17 0 0,-54 54-1,1 69 1,52 1-1,18-18 1,35-35 0,18-17-1,18-36 1,17 0 0,18-71-1</inkml:trace>
  <inkml:trace contextRef="#ctx0" brushRef="#br0" timeOffset="-28829.06">3969 14058 0,'0'0'0,"0"-17"15,0 34 32,0 1-47,0 35 16,0-36-16,0 107 15,0 17 1,0-35 0,0 17 15,0-17-16,0-35 1,17-54 0,1-34-1,0-1-15</inkml:trace>
  <inkml:trace contextRef="#ctx0" brushRef="#br0" timeOffset="-28480.889">4198 14605 0,'18'0'47,"-1"0"-47,1-18 15,-18 1-15,18 17 16,-18-53-1,0-18 1,0 18 0,-18 36-1,-17 52 1,-1 36 0,36 17-1,0 0 1,36-18-1,17-34 1,-36-19-16</inkml:trace>
  <inkml:trace contextRef="#ctx0" brushRef="#br0" timeOffset="-28147.693">4445 14781 0,'0'-17'47,"0"-19"-31,0-34-1,0 52-15,0-88 16,18 1 0,17 87-1,53 18 1,0 71-1,-35 34 1,-35 19 0,-18-54-1,-18-17 1,1-35 0,17-36 15</inkml:trace>
  <inkml:trace contextRef="#ctx0" brushRef="#br0" timeOffset="-27963.765">5027 14570 0,'0'-18'0,"0"0"16,-35 89-16,88-142 16,-71 107-16,36-19 15,-18 36 1,0 18-1,-18-18 1,0-53 0</inkml:trace>
  <inkml:trace contextRef="#ctx0" brushRef="#br0" timeOffset="-27797.576">5027 14252 0,'0'0'0,"0"-17"0,-18-36 32,-17 35-17,18 36 1,17-1 0,0 1-16</inkml:trace>
  <inkml:trace contextRef="#ctx0" brushRef="#br0" timeOffset="-27347.696">5345 14464 0,'-18'-35'31,"0"35"-16,18 17 1,-17 36-16,17 35 31,0 18-15,17-35 0,36-18-1,35-36 1,-70-17-16,35-17 15,18-89 1,-54 35 0,-17-52-1,0 52 1,0 54 0,0 52-1,0 71 1,0-18 15,35-18-31,1-34 16</inkml:trace>
  <inkml:trace contextRef="#ctx0" brushRef="#br0" timeOffset="-26782.564">5821 14764 0,'0'-18'78,"0"0"-78,0 1 16,0-1-16,0-52 15,0-36 1,17 53 0,1 35-1,35 36 1,0 52 0,-35 1-1,-1 0 1,1-19-1,-18-34 1,0-36 0,0-70-1,17-18 1,19 1 0,-19 52-1,19 53 1,52 106-1,-70-1 1,-18 1 15,-18-18-15,-17-35 0,17-35-1</inkml:trace>
  <inkml:trace contextRef="#ctx0" brushRef="#br0" timeOffset="-26460.665">6791 14640 0,'0'18'31,"-18"0"-16,18-1-15,0 18 16,0-17 15,0-36-15,0 1 0,0-18-1,-17-1 1,-1-17-1,0 53 1</inkml:trace>
  <inkml:trace contextRef="#ctx0" brushRef="#br0" timeOffset="-25833.903">7355 14499 0,'0'0'0,"18"-17"15,-18-19 1,0 1-1,-35 17 1,-36 18 0,1 18-1,-19 70 1,1 18 0,71 0-1,52 0 1,53-71-1,-17-35 1,34-35 15,-34-54-15,0-87 0,-36-71-1,-35 124 1,0 34-1,-18 72 1,18-1 0,-17 36-1,17 52 1,0 71 0,0 1-1,0-54 1,0 35-1,0-35 1,17-35 0,1-53-1</inkml:trace>
  <inkml:trace contextRef="#ctx0" brushRef="#br0" timeOffset="-25468.531">7761 14570 0,'0'0'0,"18"0"31,-1-18-15,1 0-1,17-34 1,-17-19-1,-18 36-15,-18-36 16,-17 53 0,-36 18-1,36 53 17,0 53-17,53 18 1,52-1-1,18-52 1,-35-54 0,0-17-16</inkml:trace>
  <inkml:trace contextRef="#ctx0" brushRef="#br0" timeOffset="-25100.802">8220 14499 0,'0'0'0,"17"-35"15,-17 17 1,0 36 0,0 35-1,18 35 17,17-17-17,-17-19 1,0 1-1,-1-53 1,18 0 0,18-53-1,18-17 1,-1-54 0,-34 36-1,-1 0 1,-35 35-1,-18 53 1,-52 35 0</inkml:trace>
  <inkml:trace contextRef="#ctx0" brushRef="#br0" timeOffset="-24104.066">9260 14711 0,'-17'0'16,"-1"0"-16,0 0 15,18-18 17,18 18-32,70-17 31,53-1-16,36 0 1,17 18 0,-53 0-1,-35-17 1,-36-1 0,-52 18-16,0 0 15,-18-18 1,0 1-1,0-19 1,-18 19 0</inkml:trace>
  <inkml:trace contextRef="#ctx0" brushRef="#br0" timeOffset="-23787.866">10125 14393 0,'-18'-17'15,"36"34"1,-54-52-1,36 53 17,18-1-17,17 36 1,1 18 0,-1-1-1,-17-52-15,-18 35 16,0 17-1,-18 1 1,-53-18 0,1-18-1,-1-17 1,89-36 15</inkml:trace>
  <inkml:trace contextRef="#ctx0" brushRef="#br0" timeOffset="-23120.945">11095 14587 0,'0'0'0,"17"0"0,-17-17 15,0-19 1,0-16 0,-35 34-1,-53 0 16,-18 36-15,0 52 0,53 19-1,53 16 1,53-34 0,18-71-1,35 0 1,17-53-1,-52-53 1,-18-70 0,-18-53-1,-35 123 1,0 53 0,-18 53-1,-17 35 16,35 18-15,0 106 0,18-18-1,-18-18 1,17-17 0,1-35-1,-18-36 1,35-35-1,18-18 1</inkml:trace>
  <inkml:trace contextRef="#ctx0" brushRef="#br0" timeOffset="-22805.133">11606 14499 0,'0'0'15,"0"-35"-15,-35 35 16,-18 35-1,18 36 17,35 35-17,18-36 1,34-17 0,-16-35-1,-1-18-15,18-18 16,-35-35-1,-18-53 1,-53-17 0,-36-1-1,1 89 1,71 35 0</inkml:trace>
  <inkml:trace contextRef="#ctx0" brushRef="#br0" timeOffset="-22207.076">12012 14446 0,'0'0'0,"-18"0"15,1 0 1,-1 36 0,-17 34-1,35 36 1,18-18 0,34-35-1,19-35 1,17-36 15,-70-35-15,-1-17-1,-17-36 1,0 53 0,0 53-1,-17 70 1,34 1-1,19-18 1,34-18 0,-34-35-1,-1-35 1,-18-53 0,-17-36-1,-17 18 1,-18 36-1,-1 34 17,19 36-17</inkml:trace>
  <inkml:trace contextRef="#ctx0" brushRef="#br0" timeOffset="-21789.864">12682 14587 0,'0'0'0,"0"53"16,-17-35 0,17-36 15,0-17-16,-18 17 1,18-70 0,0 18-1,18-36 1,35 53 0,35 53-1,35 70 1,-35 72-1,-70-37 1,-18-16 0,-35-19-1,0-52 1,-1-18 0,19-18-1</inkml:trace>
  <inkml:trace contextRef="#ctx0" brushRef="#br0" timeOffset="-21308.551">13317 13935 0,'0'-18'31,"0"36"1,0-1-17,0 36 1,0 0 0,0 53-1,0 53 1,0 0-1,0-107-15,0 54 16,0-18 0,0-35-1,18-70 1,0 17 0</inkml:trace>
  <inkml:trace contextRef="#ctx0" brushRef="#br0" timeOffset="-20892.515">13652 14393 0,'0'0'0,"0"-17"16,0-19-1,0 1 1,0 17-1,-35 36 1,-18 35 0,0 35-1,53 18 1,0-18 0,71-17-1,-36-54 1,0-34-1,-17-36 1,0-35 0,-36-53 15,-17 88-15,0 35-1,17 18 1</inkml:trace>
  <inkml:trace contextRef="#ctx0" brushRef="#br0" timeOffset="-20356.298">14146 14376 0,'0'0'0,"0"-18"0,-17 0 31,-1 18-31,-17-17 16,-53 17-1,17 35 1,1 18 0,52 35-1,36 0 1,34-35 0,19-35-1,35-36 1,-53-52-1,-18-1 1,-17 1 0,-18 52 15,0 36-15,0 35-1,35 35 1,18-18-1,17-34 1,36-36 0</inkml:trace>
  <inkml:trace contextRef="#ctx0" brushRef="#br0" timeOffset="-19694.301">15064 13776 0,'0'0'0,"0"-18"0,-18-17 32,18 35-1,0 18-16,0 70 1,-18-70-16,1 87 16,-1-34-1,18 52 1,-18 1 0,18-1-1,-17-34 1,17-19-1,0-52 1,0-54 15,0 19-15,0-18 0,0-54-1,-36-17 1,1 54-1,-35 52 1,-1 0 0,-17 35-1,70 0 1,1 89 0,34-36-1,19-18 1,34-34-1,-35-19 1,18-17 0,0-17-1,-18-19 1</inkml:trace>
  <inkml:trace contextRef="#ctx0" brushRef="#br0" timeOffset="-19377.893">15275 14235 0,'18'-18'0,"-36"36"0,36-54 16,0-17-1,-18 36 1,0-1 0,-36 36 15,19-18-31,17 35 15,-18 36 1,36 17 0,35 18-1,-53-18 1,0-18 15,-36-52-15,-70 0-1,1-18-15</inkml:trace>
  <inkml:trace contextRef="#ctx0" brushRef="#br0" timeOffset="-18206.444">15875 14499 0,'18'0'141,"-18"-17"-125,17 17-16,89 0 15,53-18 16,35 0-15,-141 18-16,70-17 16,1-19-1,-36 1 1,-35 17 0,-36 18-1,-34-17 63</inkml:trace>
  <inkml:trace contextRef="#ctx0" brushRef="#br0" timeOffset="-17863.966">16792 14182 0,'-17'0'16,"52"70"-16,-88-158 16,88 106-16,-70-18 47,53 0-32,-1 17-15,18 1 16,36 17-1,0 0 1,-18 18 0,-53-17-1,-36 34 1,-34-17 0,-1 18-1,-17-18 1,17-18-1,54-17 1</inkml:trace>
  <inkml:trace contextRef="#ctx0" brushRef="#br0" timeOffset="-15417.872">17903 14182 0,'18'-36'31,"-18"19"-31,0-1 47,-18 18-47,-34 0 16,-37 18 15,-16 17-15,69 0-16,-34 53 15,34-17 1,36 53-1,36-36 1,52-18 0,0-52-1,36-36 1,-54-70 0,-17 18-1</inkml:trace>
  <inkml:trace contextRef="#ctx0" brushRef="#br0" timeOffset="-14867.84">18062 13811 0,'0'0'15,"-17"0"1,17 18-1,-18 17 1,18 36 0,0 17-1,0 18 1,18 17 0,-1 1-1,1-36 1,-18-70-16,0 17 15,17 0 1,-17-88 15,0-35 1,18-18-17,17 0 1,-17 89-16,17-1 15,18 36 1,0 35 0,-18 17-1,-17 54 1,0-89 0,-18 35-1,0-87 32,17-1-47</inkml:trace>
  <inkml:trace contextRef="#ctx0" brushRef="#br0" timeOffset="-14452.529">18732 14199 0,'0'0'0,"18"-17"16,-18-19-1,0 1 1,-53 35 0,-70 18-1,35 35 1,52 17 0,36-17-1,18 35 1,52-52-1,1-19 1,0-70 0,-54-35-1,-17 18 1,0 34 15,-17 107 0,17-36-31,17-17 16,36 52 0,18-17-1,-1-17 1</inkml:trace>
  <inkml:trace contextRef="#ctx0" brushRef="#br0" timeOffset="-14117.994">19068 14376 0,'-18'-18'0,"36"36"0,-54-107 15,1 19 17,35 52-32,0-35 15,18-17 1,52 52-1,36 18 1,-18 35 0,-35 36-1,-35 0 1,-18 17 0,-18-18-1,1-34 1,-1-36 15</inkml:trace>
  <inkml:trace contextRef="#ctx0" brushRef="#br0" timeOffset="-13553.588">19632 14111 0,'0'0'0,"0"-18"15,0-17 1,0 18 0,-18-1-1,-52 36 1,17 34 0,53 1-1,18 0 1,35-35-1,17-18 1,-35-18 0,-17-35-1,0 0 1,-18 18 0,-18 53 15,0 35-16,1 53 1,17-18 0,17 88-1,36 1 1,-35-19 0,-18-34-1,-35-89 1,-18-35-1,-18-35 1,18-36 0,18-35-1,35-35 1,71-53 0</inkml:trace>
  <inkml:trace contextRef="#ctx0" brushRef="#br0" timeOffset="-13188.078">19808 14129 0,'0'-18'31,"18"18"-31,17-35 15,-35 17-15,0-17 16,0 17 0,0 1-1,-17 34 1,-19 36 0,19 35 15,17 18-16,35-35 1,36-18 0,-36-36-1,18-34 1,-18-19-16</inkml:trace>
  <inkml:trace contextRef="#ctx0" brushRef="#br0" timeOffset="-12855.873">20144 13723 0,'-18'-18'16,"36"36"-16,-54-53 0,-17-1 16,36 36 15,-1 18-16,18 35 1,0 35 0,35 18-1,1 18 1,-1-1 0,-17-17-1,-18-18 1,35-53-1,0-35 1,-17 0-16</inkml:trace>
  <inkml:trace contextRef="#ctx0" brushRef="#br0" timeOffset="-12539.112">20514 13988 0,'0'0'0,"-35"-18"0,-36 18 31,18 53-15,18 17-1,53 19 1,35-19 0,-1-35-1,19-35 1,-36-52-1,-35-19 1,-17-17 0,-36 35-1,17 18 1,19 35 0</inkml:trace>
  <inkml:trace contextRef="#ctx0" brushRef="#br0" timeOffset="-11939.33">20884 13935 0,'0'-36'16,"-35"36"-1,-18 0 1,-17 18-1,34 35 1,36-18 0,36 1-1,52-36 1,-35 0 0,-36-18-1,1-35 1,-18-18 15,0 19-15,0 87 15,-18 53-15,18 0-1,0 71 1,36 53-1,-36-142-15,0 71 16,0 36 0,-18-36-1,-17-71 1,-18-52 0,-53-36 15,53-35-31,-53-105 31,106-1-15,53-17-1,35 34 1,1 54 0</inkml:trace>
  <inkml:trace contextRef="#ctx0" brushRef="#br0" timeOffset="-10340.78">14323 15416 0,'-18'0'16,"0"0"46,18 18-46,0 0-1,0 17-15,-35 53 16,18 36 0,17-1-1,0-70 1,0 53 0,35-18-1,-18-53 1,19 1-1,17-36 1,53-53 0,-54-36-1</inkml:trace>
  <inkml:trace contextRef="#ctx0" brushRef="#br0" timeOffset="-10142.922">14199 15769 0,'0'0'0,"-53"0"0,-17 0 16,-1 0 0,54 0 15,34-17-15,107-1-1,87-35 1,-105 18-16</inkml:trace>
  <inkml:trace contextRef="#ctx0" brushRef="#br0" timeOffset="-9842.833">14676 15540 0,'0'0'15,"-18"17"1,-17 19 0,17-1-16,-17 36 15,17 70 1,71-53-1,18-53 1,34-35 0,1-53 15,-88 0-15,-36-88-1,-52 53 1,-36 70-1,53 18 1,0 36 0,53-19-16</inkml:trace>
  <inkml:trace contextRef="#ctx0" brushRef="#br0" timeOffset="-6613.746">16369 15416 0,'0'0'0,"0"-17"0,0-1 16,0 0-16,0 1 15,-18 17 32,18 17-31,-35 72-1,0 34 1,35 18 0,0-17-1,-18-18 1,18-36-1,-18-35 1,1 1 0,-36-36-1,35 0-15,-70 0 16,0-36 0,35 19-1,-18-36 1,54-18 15,17-35-31</inkml:trace>
  <inkml:trace contextRef="#ctx0" brushRef="#br0" timeOffset="-6381.729">15893 15381 0,'0'0'0,"-18"-18"15,0-17 1,36-18 0,70 18-1,36 17 1,-36 18 0,0 0-1,-17 0 1,-54 18-1</inkml:trace>
  <inkml:trace contextRef="#ctx0" brushRef="#br0" timeOffset="-5798.689">16581 15734 0,'0'0'16,"0"-18"-16,0-17 15,0 17 1,0 1-1,-36 17 1,-17 17 15,-17 54-15,35-1 0,35 19-1,17-36 1,54-18-1,-1-35 1,-52-35 0,0 17-16,-1-35 15,-17-35 1,0 35 0,0 35-1,0 54 1,0 16-1,18 1 17,17 18-17,-17-36 1,17-17 0</inkml:trace>
  <inkml:trace contextRef="#ctx0" brushRef="#br0" timeOffset="-5466.151">16845 15752 0,'0'-18'0,"0"36"0,0-89 15,0 89 17,0-1-32,0 19 15,18 69 1,-1-34-1,19-18 1,-1-36 15,18-17-15,0-35 0,-53 18-16,35-54 15,18-17 1,-35 0-1,-18 52 1,0 19 15</inkml:trace>
  <inkml:trace contextRef="#ctx0" brushRef="#br0" timeOffset="-5017.482">17427 15716 0,'0'0'16,"0"-17"-16,0-54 16,0 53 15,-35 1-15,-18 17-1,-18 53 1,1 35-1,70 18 1,35-53 0,53 0-1,1-53 1,-37-36 0,-16-34-1,-19-18 1,-17 52-1,0 72 17,0-1-32,0 53 31,18-17-15,0-1-1,17-52 1,-17-18-16</inkml:trace>
  <inkml:trace contextRef="#ctx0" brushRef="#br0" timeOffset="-4567.44">17956 15716 0,'18'-35'16,"0"17"0,-18 1-16,17-36 31,-17 0-15,0 18-1,-17 17 1,-36 18-1,17 35 1,1 18 0,35 53-1,53-18 1,-18 0 0,1-17-1,-36-36 1,0 0-1,-53-35 1,-18 0 0,1 0-1,52-17 1</inkml:trace>
  <inkml:trace contextRef="#ctx0" brushRef="#br0" timeOffset="-4135.854">18309 15681 0,'0'0'0,"0"-18"0,0 1 16,0-1-16,0 0 15,0-17 17,-17 35-17,-1 0 1,-35 35-1,0 36 1,18 17 0,35 0-1,17 36 1,19-89 0,34 0-1,1-35 1,-18-35-1</inkml:trace>
  <inkml:trace contextRef="#ctx0" brushRef="#br0" timeOffset="-3836.08">18486 15752 0,'0'-36'16,"0"72"-16,17-54 31,-17 36-31,18 34 15,-18 37 1,0-19 0,0-35-1,0-52 17,0-1-17,0-17-15,17-18 16,72-70-1,-19 34 1,-17 36 0,-18 36-1</inkml:trace>
  <inkml:trace contextRef="#ctx0" brushRef="#br0" timeOffset="-3669.803">18821 15610 0,'17'36'16,"-17"-19"-1,0 54 1,-17-195-16,52 318 16,-35-141-1,0-17 1,0-19 0</inkml:trace>
  <inkml:trace contextRef="#ctx0" brushRef="#br0" timeOffset="-3517.781">18838 15540 0,'0'-106'0,"0"212"0,-17-283 15,17 107 1,-18 35 0,18 70 15</inkml:trace>
  <inkml:trace contextRef="#ctx0" brushRef="#br0" timeOffset="-3169.294">19121 15663 0,'0'0'0,"0"-35"15,0 17 16,0 1-15,0 34 0,0 54-1,0-18-15,0 35 16,0 106 0</inkml:trace>
  <inkml:trace contextRef="#ctx0" brushRef="#br0" timeOffset="-3087.472">19103 16351 0,'-18'0'31,"1"0"-15,-1 0-16,71 0 0,-106-17 0,35-19 15</inkml:trace>
  <inkml:trace contextRef="#ctx0" brushRef="#br0" timeOffset="-2854.505">19138 15663 0,'18'-53'0,"-36"106"0,53-141 16,18 35 0,0 53-1,18 106 1,-54-35 0,-17 52-1,-52-35 1,-37-17-1,-16-36 1,87-35 0</inkml:trace>
  <inkml:trace contextRef="#ctx0" brushRef="#br0" timeOffset="-2571.815">19473 15381 0,'0'0'0,"0"-18"16,0 1-16,0-18 15,18 35 1,0 17 0,-18 18-1,17 89 1,1 70-1,0-53 1,-18-17 0,17-54-1,-17-52 1</inkml:trace>
  <inkml:trace contextRef="#ctx0" brushRef="#br0" timeOffset="-2405.757">19562 15716 0,'0'0'16,"17"-88"-1,54 0 1,-1 70 0,1 36-1,-71-1 1</inkml:trace>
  <inkml:trace contextRef="#ctx0" brushRef="#br0" timeOffset="-1805.213">19068 15787 0,'17'0'31,"-17"17"-16,0 1-15,0 35 32,0 35-17,-17 0 1,17-35 0,0-35-16,0 70 15,-18-35 1,0 0-1,18-35 1,0-36 31,0 0-47,36-17 16</inkml:trace>
  <inkml:trace contextRef="#ctx0" brushRef="#br0" timeOffset="9127.482">18468 9860 0,'0'0'15,"-18"-18"-15,54 1 16</inkml:trace>
  <inkml:trace contextRef="#ctx0" brushRef="#br0" timeOffset="10824.325">20973 15646 0,'0'0'0,"-18"-36"16,18 19 15,-18 17-15,18 17-1,0 54 1,-17 0-1,17-54-15,-18 36 16,18 0 15,-18-35-15,1-36 0,-1-35-16</inkml:trace>
  <inkml:trace contextRef="#ctx0" brushRef="#br0" timeOffset="10974.437">20796 15434 0,'0'35'0,"0"-70"0,-17 17 16,-36-52-1,0 35 1,53-1 0,17 36-1,19 0 1</inkml:trace>
  <inkml:trace contextRef="#ctx0" brushRef="#br0" timeOffset="11589.476">21026 15769 0,'0'0'0,"0"35"31,0-52 16,0-1-31,0 1-1,0-1-15,0-53 16,0-17-1,0 18 1,17 52-16,18 0 16,54 54 15,-19 34-31,-35-17 31,1 18-15,-36-36-1,17-17 1,-17-71 0,0-18-1,0-35 1,36 36 0,-1 52-1,36 36 1,34 87-1,-87 1 1,-18-17 0,0-37-1,0-16 17,18-36-17</inkml:trace>
  <inkml:trace contextRef="#ctx0" brushRef="#br0" timeOffset="12004.924">21925 15593 0,'18'-71'16,"-36"142"-16,36-159 0,-18 52 15,0 19 1,-53 34-1,-18 1 1,1 70 0,17 18-1,70-35 1,54-36 15,0-35-15,-1-53-1,-17-18 1,-35 18 0,-18 18-1,0 53 1,17 52 0,19 1-1,-19-1 1,36-34-1,0-19 1</inkml:trace>
  <inkml:trace contextRef="#ctx0" brushRef="#br0" timeOffset="12505.709">22490 15593 0,'35'-71'15,"-35"54"1,0-1-16,0 0 15,-35 142-15,52-248 0,-105 124 16,17 71 0,19-1-1,52-34 1,35 17 0,35-53-1,19-18 1,-54-53-1,-18 18 1,-17 18 0,-35 70-1,0 36 1,17 123 0,18 0 15,18-18-16,0-17 1,-54-53 0,-17-71-1,-35-35 1,0-70 0,17-36-1,89-53 1,70-17-1,-52 123-15,34-53 16</inkml:trace>
  <inkml:trace contextRef="#ctx0" brushRef="#br0" timeOffset="12871.043">22684 15575 0,'0'18'31,"17"-18"-15,1-18-16,0 0 15,17-17 1,-18 0 0,1-18-1,-18 35 1,-18 18-1,1 18-15,-54 70 16,18 53 0,53-35-1,18-35 1,53-1 0,52-52 15,-35-36-16,-53-35-15</inkml:trace>
  <inkml:trace contextRef="#ctx0" brushRef="#br0" timeOffset="18478.964">564 17216 0,'-17'0'0,"34"0"0,-52 0 16,18 0 0,-1 0-16,18-18 15,0-17 1,18-1 0,34-17-1,1 36 1,36 17-1,-19 17 1,-17 89 0,-71 0-1,-52-18 1,-18-17 0,-18-36 15,53-35-16,18-18 1,52-17 0,19 18-1,34 17 1,1 35 0,-36 35-1,-35-52-15,0 17 16,0 36-1,-18-53 1,-17-18 0,-18 0-1,0 0 1,0 0 0,36-18-1,17-17 1</inkml:trace>
  <inkml:trace contextRef="#ctx0" brushRef="#br0" timeOffset="19144.085">706 16722 0,'0'0'0,"-18"-36"0,0 1 16,18 0-1,0 17 16,18 18-15,17 0 0,53 71-1,1 17 1,16 18 0,19 0-1,-18-36 1,-36-52-1,18-1 1,-35-34 0,-53-18-1,0 17 17,-17 36-17,-19 34 1,19-16-1,-36 70 1,0 35 0,-18 0-1,1 0 1,17-53 0,-35 18-1,17-36 1,36-52-1,0-36 1,35-17 0</inkml:trace>
  <inkml:trace contextRef="#ctx0" brushRef="#br0" timeOffset="27880.308">2857 17321 0,'0'-17'16,"0"-19"0,0 19-1,0-1 1,-17 1 0,-18 17 15,17 0-31,-17 0 15,-18 35 1,0 18 0,18 17-1,35-17 1,35 0 0,0-53-1,18 0 1,18-53-1,-36 0 1,-18-70 0,-17-36-1,0 18 1,0 70 15,0 54-15,0 34-1,0 54 1,0 17 0,18 0-1,0 36 1,-18-1 0,17-70-1,1 0 1,17-53-1</inkml:trace>
  <inkml:trace contextRef="#ctx0" brushRef="#br0" timeOffset="28246.753">3193 17321 0,'17'0'31,"-17"-17"-15,18 17-16,0-36 16,-1-16-1,-17-1 1,0 35-1,-35 36 1,-18 35 0,18 17-1,35 1 1,17-36 0,72 18 15,-72-36-31,107 1 15,-36-36 1</inkml:trace>
  <inkml:trace contextRef="#ctx0" brushRef="#br0" timeOffset="28780.095">3651 17445 0,'0'0'16,"0"17"-16,-35-34 31,0-1-15,17-35-1,0-17 1,36-1 0,88 36-1,17 35 16,1 53-15,-71 0 0,-53-18-1,0-17-15,0-1 16,-36-17 0,19-17-1,17-19 1,0-52-1,35 35 1,36 36 0,-1 52-1,1 35 1,-36 19 0,-35-19-1,0-17 16,0-18-15,0-70 0</inkml:trace>
  <inkml:trace contextRef="#ctx0" brushRef="#br0" timeOffset="29161.229">4392 17268 0,'-18'0'15,"1"0"1,-18 36 0,35-19-16,-18 54 15,18-18 16,18 35-15,34-35 0,1-53-1,-35 0 1,0-35 0,-18-1-16,0-52 15,-18 18 1,-17-19-1,-1 54 1,19 53 15</inkml:trace>
  <inkml:trace contextRef="#ctx0" brushRef="#br0" timeOffset="29643.709">4833 17286 0,'0'0'0,"0"-18"16,-18 1-1,-17 17 1,-18 0-1,-35 17 1,35 19 0,35 34-1,18 1 1,71-1 0,0-52-1,17-18 1,-18-53 15,-70-35-15,-17 35-1,17 0 1,-18 71 0,18 35-1,35 17 1,36 1-1,-18-18 1,0-53 0</inkml:trace>
  <inkml:trace contextRef="#ctx0" brushRef="#br0" timeOffset="29960.788">5309 17268 0,'0'-17'0,"0"34"15,0-87 1,-17 88 0,-1-1-1,0 71 1,1 1 0,17-19-1,17 54 1,19-1-1,-19-88-15,-17 18 16,0 35 0,0-35-1,-35-35 1,17-71 0,1 0-1</inkml:trace>
  <inkml:trace contextRef="#ctx0" brushRef="#br0" timeOffset="30209.989">5292 17251 0,'0'-18'16,"0"36"-16,17-71 16,19 53-1,16 53 1,-34-36-16,53 54 15,-54-18 1,-17 17 0,-53 1-1,-35-36 1,35-35 0,18 0-1</inkml:trace>
  <inkml:trace contextRef="#ctx0" brushRef="#br0" timeOffset="30526.077">5503 17321 0,'0'-17'16,"0"34"-16,0-52 16,18 53 15,-18 35-16,0 35 1,18 0 0,-1 36-1,1-54 1,0-35-16,-1 71 16,-17-18-1,0-70 1,-17-18-1,-19-71 17,36 54-32</inkml:trace>
  <inkml:trace contextRef="#ctx0" brushRef="#br0" timeOffset="30760.176">5556 17268 0,'0'-17'15,"0"87"-15,0-123 0,36-17 16,-19 52-16,18 18 16,18 36-1,0 16 1,-53 37 0,-17-19-1,-19-35 1,1-17-16,-35 35 15,17-53 1</inkml:trace>
  <inkml:trace contextRef="#ctx0" brushRef="#br0" timeOffset="31075.129">5980 17410 0,'17'0'0,"-17"17"47,0 1-47,0-1 16,0-34 46,0-1-62,0 1 16,0-1-1,0 0 17,0 1-32</inkml:trace>
  <inkml:trace contextRef="#ctx0" brushRef="#br0" timeOffset="31658.959">6615 17216 0,'0'17'0,"0"-34"31,17 17-15,-17-18-16,0-17 16,-17 17-1,-19 18 1,-52 0 0,0 53-1,70-35-15,1 17 16,17 18-1,70 17 1,36 1 0,-35-18 15,-36-36-15,-35 1-1,-71 0 1,-17-1-1,35-17 1,-17 0 0,52 0-1</inkml:trace>
  <inkml:trace contextRef="#ctx0" brushRef="#br0" timeOffset="32058.504">6879 16845 0,'0'0'0,"0"-53"16,0-17-1,0 34 1,0 54 15,0 123-15,18-35-1,-1 53 1,1-18 0,0-18-1,-18-17 1,17-35-1,-17-36 1,0-53 15,0 1-31,18-1 16</inkml:trace>
  <inkml:trace contextRef="#ctx0" brushRef="#br0" timeOffset="32440.338">7161 17180 0,'0'-17'0,"0"-1"16,0 53-1,-17-52 17,-1 34-32,0 1 15,-34 17 1,-1 0-1,35 18 1,0-53 0,18 18-16,0 17 31,36 1-15,-1-19-1,-17 18 1,-1-17-1,18 0 1,1-18 0,-1 0-1,18-18 1,0-52 0</inkml:trace>
  <inkml:trace contextRef="#ctx0" brushRef="#br0" timeOffset="32622.481">7355 17286 0,'18'-18'47,"-18"54"-32,0-1-15,0 18 16,-18-159 0,36 247-1,-18-123-15,0-1 16,-18-17-1,1 0-15</inkml:trace>
  <inkml:trace contextRef="#ctx0" brushRef="#br0" timeOffset="32773.039">7355 16916 0,'0'-36'0,"0"107"0,0-106 0,-17-54 16,-1 72-1,18 34 1</inkml:trace>
  <inkml:trace contextRef="#ctx0" brushRef="#br0" timeOffset="33155.343">7602 16722 0,'-35'-36'15,"35"1"1,-18 17 0,18 36-1,0 35 1,0 88-1,18-17 1,0 52 0,-18-123-16,0 106 15,0-89 1,17 1 0,1-36 15,17-53 0,1-70-15,-1 53-16</inkml:trace>
  <inkml:trace contextRef="#ctx0" brushRef="#br0" timeOffset="33421.25">7902 16810 0,'-35'-141'16,"70"282"-16,-70-300 0,17 106 15,18 71 1,0 17 0,0 89-1,0-89 1,18 88-16,0 54 16,-18-36 15,0-18-16,-36-35 1,1-35 0</inkml:trace>
  <inkml:trace contextRef="#ctx0" brushRef="#br0" timeOffset="33788.287">8114 17216 0,'0'0'0,"18"0"15,17 17 1,-18 36 0,-17 18 15,0-18-16,0-18 1,0-18 0,0 1-1,0-53 17,18-18-17,17-35 1,1-18-1,-19 71-15,1-1 16,0-17 0,-1 53-1</inkml:trace>
  <inkml:trace contextRef="#ctx0" brushRef="#br0" timeOffset="34236.955">8802 17145 0,'0'0'0,"0"-18"16,0 1-1,0-1 1,-18 0 0,-88 54-1,36 17 1,-1 35-1,71-35 1,18 17 0,52-17-1,1-53 1,-18-35 0,-18-53 15,-17 0-16,-18 35 1,0 141 15,0-35-15,35 17 0,-17-34-1,17-19 1,0-17-16</inkml:trace>
  <inkml:trace contextRef="#ctx0" brushRef="#br0" timeOffset="34552.646">9031 17145 0,'18'-18'16,"-1"54"-1,-52-54-15,70 53 16,-17 18-1,-18 35 1,0-17 0,-18-18-1,18-71 17,0 1-17,0-36 1,0 17-16,0-17 15,18-52 1,0 16 0,-1 37-1,1 34 1</inkml:trace>
  <inkml:trace contextRef="#ctx0" brushRef="#br0" timeOffset="35069.053">9207 17039 0,'0'18'0,"0"-53"16,0 52-16,0 36 16,0-35-1,0-1-15,0 19 16,36 34 0,-19-35-1,36-17 1,18-18-1,-18-53 1,0-17 0,-18-19-1,-17 19 1,-36 17 0,-35 71-1,18 35 1,0 70 15,35 36-15,35 35-1,35 17 1,-17-17 0,-53-52-1,-53-72 1,-52-88-1,16-34 1,54-19 0,0-35-1,88-17 1,0 87 0</inkml:trace>
  <inkml:trace contextRef="#ctx0" brushRef="#br0" timeOffset="35442.215">9895 17339 0,'0'18'46,"0"-36"17,0 0-47,18 18-16,-18-17 15,0-1 79,18 18-78</inkml:trace>
  <inkml:trace contextRef="#ctx0" brushRef="#br0" timeOffset="35884.374">10513 17145 0,'0'0'0,"0"-35"15,0-1 1,-18 19 0,-17 17-1,-18 17 1,0 54-1,0 0 1,53 17 0,0-35-1,35 17 1,54-17 0,-19-53-1,-17 0 1,18-53-1,-36 36 1</inkml:trace>
  <inkml:trace contextRef="#ctx0" brushRef="#br0" timeOffset="36185.374">10813 17145 0,'-36'-18'16,"19"18"-1,-19 36 1,1 34-1,159-158-15,-283 229 16,159-106-16,0 18 16,0-35-16,18 52 15,17-52 1,18-18 0,0-18-1,-36-70 1,-17-18-1,-35 1 1,17 52 15,1 53-15,17 17 0</inkml:trace>
  <inkml:trace contextRef="#ctx0" brushRef="#br0" timeOffset="36733.777">10883 17410 0,'0'17'16,"0"-34"-16,18 69 15,-18-69 32,0-1-31,0 1-16,0-54 15,17 0 1,36 19 0,71-1 15,-1 53-15,-87 17-16,52 54 15,-53-18 1,-35 0-1,0-18 1,0-70 15,0-1-15,18 19-16,17-71 16,36-1-1,-19 36 1,54 53-1,-35 53 1,-36 71 15,-53-54-15,-52 1 0,-1-18-1,-17-36 1,35-17-16</inkml:trace>
  <inkml:trace contextRef="#ctx0" brushRef="#br0" timeOffset="37681.584">12559 17286 0,'0'0'0,"-18"0"16,1 0-16,-54 0 15,-17 0 1,70 0 15,36 0-15,52 0 15,-17 0-31,53 0 16,123 0-1,18 0 1,-53 0 0,-88 0-1,-53-18 1,-35 18 0,-18-17 30,-18 17-30,18-18 0,0 1-16,0-1 15,0 0 1</inkml:trace>
  <inkml:trace contextRef="#ctx0" brushRef="#br0" timeOffset="38014.687">13458 17057 0,'-17'-71'31,"-1"71"-15,53 71 0,-70-124 15,70 71-15,18 34-1,18-16 1,-53-1-1,-1 0 1,-17 36 0,-17-54-16,-19 19 15,-34 17 17,-36-18-17,35 0 1,54-17-1,34-18 1</inkml:trace>
  <inkml:trace contextRef="#ctx0" brushRef="#br0" timeOffset="39529.176">14376 17074 0,'0'0'15,"0"-17"1,0-1 0,-18 18-1,0 0 1,1 0-1,-1 0-15,-35 18 16,-17 52 0,-1 19-1,18-19 1,53-17 0,53-18-1,35-17 16,18-18-15,18-18 0,-19-52-1</inkml:trace>
  <inkml:trace contextRef="#ctx0" brushRef="#br0" timeOffset="39828.043">14676 17145 0,'0'-53'15,"0"106"1,-53-106-1,0 88 1,35 1 0,18 34-1,18-35-15,17 1 16,53-1 0,-17-35-1,-54-18 16,1-52-15,-18-18 0,-53-18-1,18 88 1,0 1 0</inkml:trace>
  <inkml:trace contextRef="#ctx0" brushRef="#br0" timeOffset="40243.491">14940 17057 0,'0'-18'16,"0"36"15,0-1-31,18 36 16,-18-35-1,17 35-15,19 0 32,17-36-17,0-17 1,-18-35 0,-18-35-1,1-36 1,-18 35-1,0 36 1,-18 53 0,18 17-1,-17 88 1,17-52 0,35-18-1,-17-36 1,-1-17-1</inkml:trace>
  <inkml:trace contextRef="#ctx0" brushRef="#br0" timeOffset="40558.964">15381 17004 0,'0'-18'15,"0"71"-15,0-88 0,18 35 16,-18 35-1,17 36 1,-17-36-16,0 36 16,0-19-1,0-34 1,0-36 15,0-34-15,0-37-1,18-16 17,17 34-17,-17 36 1</inkml:trace>
  <inkml:trace contextRef="#ctx0" brushRef="#br0" timeOffset="40942.982">15804 16951 0,'0'-35'31,"0"17"-31,-17 18 31,-1 0-31,-35 18 32,53 35-17,0 35 1,0-35 0,18-18-16,17 36 15,-17-19 1,-18 1-1,-71-35 1,18-18 0,-88 0-1,71-18 1</inkml:trace>
  <inkml:trace contextRef="#ctx0" brushRef="#br0" timeOffset="41343.255">16104 17110 0,'0'0'0,"36"-18"15,-1 0 1,18-70 0,-53 18-1,0 17 1,-71 88 15,54 0-15,-19 36-16,19 52 15,17-17 17,0-53-17,53 0 1,17-35 0,36-54-1,-71 19-15</inkml:trace>
  <inkml:trace contextRef="#ctx0" brushRef="#br0" timeOffset="41859.861">16827 17127 0,'-17'18'0,"-1"-18"15,18 18 1,18-18 62,-1 0-78,19 0 16,52 0-1,-53-18-15,159 0 16,18-17 0,-36 0-1,-105 17 1,-1-17-1,-34 35 17,-54 0 15,0 0-32,1-18 1,-1-17-1</inkml:trace>
  <inkml:trace contextRef="#ctx0" brushRef="#br0" timeOffset="42175.25">17674 16898 0,'-35'-35'31,"0"35"-15,35-18-16,70 71 0,-123-106 62,71 71-46,17 17-16,18 18 15,-18-18 17,-35-17-32,0 52 15,-17-17 1,-36 18-1,-18-36 1,-17 0 0,0-17-1</inkml:trace>
  <inkml:trace contextRef="#ctx0" brushRef="#br0" timeOffset="43172.163">18486 16969 0,'0'-18'32,"0"0"-17,17-17 1,1 0-1,-1-1-15,-17-16 16,0-54 0,0 70-1,-52 36 1,-19 18 0,0 53-1,54 17 1,34 18-1,36 0 1,18-1 0,-18-16-1,-36-37 17,-34-16-17,-54-19 1,1-17-1,17 0 1,35 0 0,18-35-1,18 17-15</inkml:trace>
  <inkml:trace contextRef="#ctx0" brushRef="#br0" timeOffset="43541.105">18732 17145 0,'0'0'0,"53"-18"31,-35 1-31,17-19 16,-17 19-1,0-36 1,-18 0-1,0 18 1,-36 17 0,-34 71-1,17 35 1,53 0 0,0 1-1,53-37 1,0 1-1,-18-53-15,0 0 16,53 0 0,-17-53-1</inkml:trace>
  <inkml:trace contextRef="#ctx0" brushRef="#br0" timeOffset="43838.898">19209 16616 0,'0'0'16,"-18"-35"-1,18 17-15,0 36 32,0-1-32,0 54 15,0 52 1,0 36-1,0-36 1,18-17 0,17-35-1,-17-36 1,-1-35 0,1 0-1,0 0-15</inkml:trace>
  <inkml:trace contextRef="#ctx0" brushRef="#br0" timeOffset="44188.331">19509 17092 0,'-18'0'31,"36"0"-15,-1 0-1,19-35 1,-19 17 0,-17-17-16,0-36 15,0 18 1,-17 53 0,-19 18 15,19 53-16,17 34 1,0-34 0,35-18-1,18-18 1,-36-35-16</inkml:trace>
  <inkml:trace contextRef="#ctx0" brushRef="#br0" timeOffset="44520.923">19738 17216 0,'0'-18'0,"0"0"16,0-17-1,0-18 1,0 177-16,0-354 16,35 160-1,-35 52 1,35-53-1,54 19 1,-54 87 0,35 53-1,-52 36 1,-18-19 0,0 1-1,-18-71 1,18-17-1,0-36 1,0-17 0</inkml:trace>
  <inkml:trace contextRef="#ctx0" brushRef="#br0" timeOffset="44710.424">20214 16916 0,'0'-36'31,"0"54"-16,-17 35 1,17-18 0,0 36-1,0 17 1,-18-53 0,53-299-16,-70 511 15</inkml:trace>
  <inkml:trace contextRef="#ctx0" brushRef="#br0" timeOffset="44869.963">20197 16704 0,'0'0'0,"0"-35"0,-36-1 16,36 1-1,-17 35 16</inkml:trace>
  <inkml:trace contextRef="#ctx0" brushRef="#br0" timeOffset="45336.199">20391 16863 0,'0'17'16,"0"1"-16,17 17 15,-17 36 1,0-1 0,0-52-16,18 53 15,-1-54 1,54 1-1,0-18 17,-1-35-17,-35-54 1,1-16 0,-19 16-1,-17 36 1,-17 71-1,-19 70 1,36-35 0,0 53-1,71 0 1,0-71 0,-19-17-1</inkml:trace>
  <inkml:trace contextRef="#ctx0" brushRef="#br0" timeOffset="45868.801">21114 17251 0,'-18'0'16,"0"0"0,1 0-1,-1-18 1,-17-17-1,35 0 1,-18-36 0,36-17-1,52 17 1,1 36 0,0 70-1,-19 54 1,-52-1 15,0-18-15,0-52-1,0-53 17,36-54-17,-1-34 1,36 17-1,-18 71 1,-1 105 0,-52 36-1,0-18 1,-35 36 0,0-71-1,17-36 1,1-34-1</inkml:trace>
  <inkml:trace contextRef="#ctx0" brushRef="#br0" timeOffset="46318.296">22119 16704 0,'0'0'0,"0"-71"31,0 54-31,0-1 0,0 36 47,0 52-31,0-17-16,18 18 16,17 70-1,0-18 1,-35-17-1,18-35 1,-18-36 0,-35-53 15,17 1-15</inkml:trace>
  <inkml:trace contextRef="#ctx0" brushRef="#br0" timeOffset="46535.054">21960 16792 0,'0'0'15,"-17"-70"1,-1-1 0,36 18-1,35 18 1,53 35-1,-1-18 1,-52 18 0,35-17-1</inkml:trace>
  <inkml:trace contextRef="#ctx0" brushRef="#br0" timeOffset="46966.281">22542 16916 0,'0'0'0,"0"17"31,0 1-16,0 17 1,18 36 0,-18 17-1,0-17 1,0-36 0,0-18-1,0-34 16,0-1-31,0-35 16,18-35 0,17 0 15,18-18-15,-35 71-16,35-36 15,-36 54-15</inkml:trace>
  <inkml:trace contextRef="#ctx0" brushRef="#br0" timeOffset="47466.17">22931 16810 0,'0'0'0,"17"-18"15,-17 1 16,-35 17-15,0 35 0,17-18-1,-53 54 1,36 17 0,35 0-1,35-35 1,18-17-1,18-36 1,-53-36 0,17-34-1,-18-36 1,-17 35 0,0 36-1,0 53 1,0 70-1,0 0 1,18 0 0,0-52 15,17-19-15,36-34-1,-71-1-15</inkml:trace>
  <inkml:trace contextRef="#ctx0" brushRef="#br0" timeOffset="47666.123">23248 16986 0,'18'-159'31,"-18"177"-15,0 17 0,-18 71-16,18-194 0,-18 176 15,18 0 1,0-35-1,0-17 1,0-54 15</inkml:trace>
  <inkml:trace contextRef="#ctx0" brushRef="#br0" timeOffset="47813.422">23283 16704 0,'0'-71'16,"0"36"-16,0-18 16,0 36-1,0 34 1</inkml:trace>
  <inkml:trace contextRef="#ctx0" brushRef="#br0" timeOffset="48181.955">23477 17074 0,'0'18'0,"0"0"0,0 17 15,0-53 32,0-87-47,0 193 16,0-124-16,0 54 0,36-71 15,-1-35 1,0 17 0,53 1-1,18 70 1,-35 70 0,-18 19-1,-53-1 1,0-18-1,-18-17 1,0-53 0,18-17 15</inkml:trace>
  <inkml:trace contextRef="#ctx0" brushRef="#br0" timeOffset="48481.547">24218 16775 0,'0'-36'16,"0"1"-1,0 123 1,0-105-16,-17-54 16,-1 106-1,18 36 1,-18-54-16,18 54 15,0 17 1,0-35 0,0 18-1,0-36 1,-35-53 15,0-17-15,17 17-16</inkml:trace>
  <inkml:trace contextRef="#ctx0" brushRef="#br0" timeOffset="48651.775">24077 16528 0,'0'0'0,"35"-36"15,-17 1 1,0 35 15</inkml:trace>
  <inkml:trace contextRef="#ctx0" brushRef="#br0" timeOffset="49096.157">24447 16739 0,'0'0'0,"0"18"15,-17 52 1,-1 1 0,1-18-1,17-35 1,0-89 31,0 36-47,0-36 15,52-35 1,-34 71-16,53-53 31,-36 70-31,36 36 31,-19 70-15,-52 36 0,0-19-1,0-34 1,0-18 0,18-53-1,0 0-15</inkml:trace>
  <inkml:trace contextRef="#ctx0" brushRef="#br0" timeOffset="49663.448">25065 16528 0,'-18'-18'0,"36"36"0,-106-36 16,35 18 15,-35 35-16,70 36 1,18-36 0,53 36-1,35-54 1,0-52 0,-17-18-1,-36-17 1,0-1-1,-35 53 1,-35 18 0,0 36-1,-18 52 1,0 159 0,53-18 15,18-70-16,-1 52 1,-17-69 0,-53-72-1,0-52 1,-70-71 0,88-18-1,17 1 1,18-71-1,88 0 1,36 35 0,-19 18-1</inkml:trace>
  <inkml:trace contextRef="#ctx0" brushRef="#br0" timeOffset="50677.345">25700 16845 0,'-18'0'16,"1"0"-16,17 18 15,35-18 32,18 0-31,70 0-1,-17 0 1,53 0 0,-18 0-1,-106-18-15,18 18 16,18 0-1,-36 0 1,-35-18 0,18 1-1,-54-36 1</inkml:trace>
  <inkml:trace contextRef="#ctx0" brushRef="#br0" timeOffset="50943.628">26388 16651 0,'-36'-35'31,"19"17"-15,-1 18 0,36 0-1,35 53-15,-106-88 0,88 52 16,18 36 0,-35 18-1,-1-18 1,-17 17-1,-35 19 1,-36-19 0,-34-17-1,16-18 1,54-35 0</inkml:trace>
  <inkml:trace contextRef="#ctx0" brushRef="#br0" timeOffset="52274.174">27411 16404 0,'0'-17'0,"17"17"16,-17-18-16,18 0 16,-18 1-1,0-1 1,-18 18-1,-17 0 17,0 18-17,0 17 1,-18 35 0,53-17-1,17-17 1,54 34-1,17-17 1,-53 0 0,-17-18-1,-36 1 1,-35-36 0,-17 17-1,17-17 1,18 0-1,35-17 1,17-19 0</inkml:trace>
  <inkml:trace contextRef="#ctx0" brushRef="#br0" timeOffset="52640.773">27658 16581 0,'17'0'31,"-17"-18"-31,36 0 16,-36 1-16,35-1 16,0-35-1,-35 18 1,-53 35 15,0 0-15,0 35-1,53 18 1,0-35 0,18 52-1,35-17 1,35 18-1,0-36 1,-17-35 0</inkml:trace>
  <inkml:trace contextRef="#ctx0" brushRef="#br0" timeOffset="53290.961">28257 16369 0,'18'0'109,"-18"18"-109,18-18 16,-1 35 0,36 18-1,-17-18 1,-19-17-16,1-1 15,0-17 1,-1 0 0,1 0-1,17-53 17,0-17-17,18-54 1,18-34-1,17 16 1,-17 37 0,-54 69-1,-17 19 1,18 17 0,-18 17 30,0 1-30,0 0-16,0-1 16,-35-17-1</inkml:trace>
  <inkml:trace contextRef="#ctx0" brushRef="#br0" timeOffset="54154.974">29616 16387 0,'0'17'47,"0"1"-31,0-1 0,0 1-16,0 0 0,-18 17 31,0 18-16,-17-53 1,0 0 0,17-18-16</inkml:trace>
  <inkml:trace contextRef="#ctx0" brushRef="#br0" timeOffset="54305.316">29545 16175 0,'18'-71'15,"-36"212"-15,36-299 16,-36 246-16,53-176 16,-17 88-16,17 17 15,-17 1 1</inkml:trace>
  <inkml:trace contextRef="#ctx0" brushRef="#br0" timeOffset="54871.101">29863 16492 0,'0'0'0,"0"18"15,17-18 1,-17 18 0,0-36 15,-17 0-16,17-17 1,0-18 0,17 0-1,36 0 1,35 36 0,-17 34-1,-18 36 16,-18 0-15,-17-35 0,-18-1-1,0-34 1,0-1 0,0-35-1,17 18-15,1 0 16,35-36-1,0 71 1,35 18 0,-53 52-1,1 19 1,-36-54 0,0 18-1,-18-36 16</inkml:trace>
  <inkml:trace contextRef="#ctx0" brushRef="#br0" timeOffset="55453.326">30674 16298 0,'0'-17'31,"18"17"-31,-18-18 0,0 0 31,0 1-15,0-1-16,-36 18 15,-34 0 1,35 35 0,-18 1-1,53 17 1,35 0-1,0-36 1,36 1 0,-36-53-1,-17-1 1,-1-17 0,-17 18-1,0 88 32,0-18-31,18 36-1,17-36 1,-17-35 0,-1 0-16</inkml:trace>
  <inkml:trace contextRef="#ctx0" brushRef="#br0" timeOffset="56036.052">31327 16192 0,'0'0'15,"0"-35"-15,-18 0 16,0 17 15,-70 18-15,-18 0-1,53 36 1,36-1 0,52 0-1,36-17 1,-1-18-1,-17-36 1,-18 1 0,-17 18-1,-36 52 17,-17 18-17,17 53 1,1 35 15,17-88-31,0 70 16,-18 18-1,-17-35 1,-18-53 0,18-53-1,-53-35 1,-18-89-1,88 54 1,53-36 0,106-18-1</inkml:trace>
  <inkml:trace contextRef="#ctx0" brushRef="#br0" timeOffset="56369.277">31591 16140 0,'0'0'0,"71"0"31,-54-18-15,1 18-16,17-18 15,18-35 1,-53 18-1,-35 35 1,-36 18 0,-17 52-1,53 18 1,53 1 0,70-19-1,18-17 1,-53-53-1</inkml:trace>
  <inkml:trace contextRef="#ctx0" brushRef="#br0" timeOffset="57499.951">27058 15963 0,'0'-17'15,"-18"17"-15,1 0 32,17 17-17,0 1 1,-18 52-1,18-34-15,-18 52 16,18-18 0,0 36-1,0 18 1,0 17 0,0 0-1,0 18 1,0-53-1,0-18 1,0-35 0,0-36 15,0 1-15,-17-36-1,-1-35 1,1-52-1,17 52-15</inkml:trace>
  <inkml:trace contextRef="#ctx0" brushRef="#br0" timeOffset="59231.018">27129 16016 0,'0'-18'31,"17"18"-15,54-17 0,-36-1-1,0 18-15,54-17 16,-19-1 0,18 0-1,18-17 1,0 17-1,17 1 1,19-19 0,16 19 15,-70-1-15,71 18-1,-18-17 1,0-1-1,-88 18 1,18-18 0,-18 1-1,0-1 1,0 18 0,-36-18-1,1 18 1,17 0-1,18 0 1,0-17 0,-35 17-1,-18 17 95,0 1-110,0 0 15,-18-1-15,0 19 16,1 16 0,-1 19-1,1-18 1,-1 35-1,-17-17 1,17 17 0,0 0 15,1-17-15,-1 17-1,18-35 1,-18 17-1,18 18 1,-17 18 0,-1-18-1,0 1 1,18-1 0,0-35-1,0-36-15,0 36 16,0 0-1,0-17 1,0-19 0,-17 1-1,-1-1 17,-17-17-17,-36 18 1,-34-18-1,-54 18 1,53-1 0,-88 1-1,-18 17 1,-17-17 0,141 0-1,-18-18 1,0 0-1,18 0 1,17 0 0,-105 0-1,70 0 17,0 0-17,71 0 1,-36 0-1,36 0 1,18 0 0,-1 0-1,0 0 17,36 0 93,-18-18-125,18 18 15,-1-18 1,1 1-16,35-36 15</inkml:trace>
  <inkml:trace contextRef="#ctx0" brushRef="#br0" timeOffset="61260.245">25912 17815 0,'0'0'0,"0"-35"0,0 17 16,0-52 0,17 52-1,-17 36 17,0 35-17,0 53 1,-35-18-1,35-53-15,-35 106 16,35-35 0,0-35-1,0-1 1,0-17 0,35-35-1,35-18 1,19-36 15,-36-52-31</inkml:trace>
  <inkml:trace contextRef="#ctx0" brushRef="#br0" timeOffset="61476.323">25788 18115 0,'0'0'0,"-53"0"15,35-18 1,18 1 0,53-1-1,-17 18 1,70-35 0,-18 0-1,-35 17 1</inkml:trace>
  <inkml:trace contextRef="#ctx0" brushRef="#br0" timeOffset="61777.149">26176 17921 0,'-18'0'0,"1"35"16,17-17 0,-18 53-1,71-195-15,-106 336 16,53-195-16,35 36 15,71 0 1,0-53 0,-35-35-1,-54 0 1,-70-54 0,-70 19-1,52 52 1,1 36-1,52 17 17,18-17-32</inkml:trace>
  <inkml:trace contextRef="#ctx0" brushRef="#br0" timeOffset="63723.396">27834 17815 0,'0'-17'16,"0"-1"0,0 53-16,0-88 15,0 71 1,-17 0-1,-1 35 1,0 17 0,1-17-16,-1 18 15,0 34 1,18-34 0,0-36-1,0-88 16,0 36-31,0-107 16,18 18 0,35-70-1,0 53 17,-18 87-17,36 72 1,-1 69-1,-17-16 1,0 52 0,-18-18-1,-17-35 1,-18-35 0,-18-53-1,1 0-15</inkml:trace>
  <inkml:trace contextRef="#ctx0" brushRef="#br0" timeOffset="63907.274">27852 18045 0,'0'0'0,"-35"0"31,35-18-15,35 0-1,53 18 1,53-17 0,-70 17-1</inkml:trace>
  <inkml:trace contextRef="#ctx0" brushRef="#br0" timeOffset="64457.454">28593 17868 0,'0'0'0,"0"-17"0,17 17 15,-34-18 1,-54 18 15,-17 18-15,-18 34-1,35 37 1,54-19 0,34-17-1,54-18 1,35-35 0,-18-53-1,-17-70 1,-54-36-1,-17 53 1,0 1 0,-17 69-1,-1 36 1,18 36 15,0 52-15,0 18-1,35-18 1,1 35 0,-1-17-1,0-35 1,0-36 0,18-35-1</inkml:trace>
  <inkml:trace contextRef="#ctx0" brushRef="#br0" timeOffset="65038.277">29051 17956 0,'0'0'0,"0"-53"31,0 1-15,-17 16-1,-36 36 1,17 0-16,-17 18 16,1 17-1,16 53 1,36 1 0,0-37-1,71-16 1,17-36-1,-53-36 1,1-69 0,-36-36-1,0 52 1,0-52 0,0 106-1,-18-18 1,18 35-1,-18 18 1,18 53 0,0 0-1,18 71 1,0 52 0,-1-88-1,1 18 1,0-35-1,-1-36 1,18-35 0,1-18-1</inkml:trace>
  <inkml:trace contextRef="#ctx0" brushRef="#br0" timeOffset="65454.468">29739 17621 0,'0'0'0,"-17"-17"0,-1-1 16,0 0 0,1 18 15,17 18 0,-18 35-31,18-18 16,0 36-1,0 52 1,0 1 0,18-19-1,-18-69 1,-18-19 0,0-34-16</inkml:trace>
  <inkml:trace contextRef="#ctx0" brushRef="#br0" timeOffset="65904.484">29457 17921 0,'-18'0'0,"1"-35"15,17 0 1,35 105-16,-53-140 0,89 34 16,17 36 15,53-35-31,-17 0 31,-54 17-15,-52 18-1,-36 0 17,1 35-17,-1 36 1,18 35-1,35-53 1,18 0 0,-18-36-16,1-17 15,-1-53 1,-17-35 0,-18-18-1,-36 53 1,-34 0 15,17 36-15</inkml:trace>
  <inkml:trace contextRef="#ctx0" brushRef="#br0" timeOffset="66319.244">30639 17568 0,'0'0'0,"0"-17"0,-18-1 31,-35 36 0,0-1-15,18 36 0,17-35-16,-35 70 15,36-35 1,34 53-1,72-18 1,-1-35 0,-18-35-1,89-54 1,-88-17 0</inkml:trace>
  <inkml:trace contextRef="#ctx0" brushRef="#br0" timeOffset="66735.522">31044 17798 0,'0'-53'16,"0"17"0,-17 36-1,-18-17 1,87 123-16,-157-212 16,34 159-1,36-18 1,17 36-1,53-1 1,36-17 0,0-53-1,-36-35 1,-18-36 0,-17-17-1,0 35 1,0 71 31,0 70-32,36 18 1,34-36 0,-34-34-1,-19-36-15,36 0 16,-35-18-16</inkml:trace>
  <inkml:trace contextRef="#ctx0" brushRef="#br0" timeOffset="67068.033">31485 17762 0,'0'-17'16,"0"-1"-16,0 71 15,0-71-15,0 1 16,36 70-1,-36 52 17,0-52-17,0-17-15,-36-1 16,36 0 0,0-70 15,0-18-16,0-53 1,18 71-16,17-18 16,1-35-1,-1 35 1,-17 35 0</inkml:trace>
  <inkml:trace contextRef="#ctx0" brushRef="#br0" timeOffset="67384.931">31803 17374 0,'0'0'0,"0"-35"31,0 53 0,0 17-15,0 35 0,0 36-1,0 0 1,0-18 0,18 1-1,-18-54-15,17 0 16,1-17-1</inkml:trace>
  <inkml:trace contextRef="#ctx0" brushRef="#br0" timeOffset="67533.556">31873 17745 0,'-17'-36'15,"34"72"1,-34-89-16,17 35 15,35 18 1,0-17 0,36-19-1</inkml:trace>
  <inkml:trace contextRef="#ctx0" brushRef="#br0" timeOffset="67816.953">32262 17127 0,'0'18'15,"0"17"1,0 18 0,0 53-1,-71-18 1,36-70 0</inkml:trace>
  <inkml:trace contextRef="#ctx0" brushRef="#br0" timeOffset="68531.306">27411 17604 0,'0'17'31,"0"19"-15,17-1-1,1 0-15,0 36 16,-1-18 0,19-36-1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FC80-5C64-48C4-B238-86A469FF7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ADEEB-7864-4C3C-9439-8A0D42830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CB72F-5A01-4712-A1AF-79FAC4EE2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28A0-3AFF-4C48-9175-6D7FCFCF247F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A996D-A85B-4C8D-B2F1-F2D8348A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9EF3D-5815-40F1-B57D-7E6AA1E74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20C8-D688-40A6-9DD4-30262D8FED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59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81A64-DAB4-47A7-B88F-DC7C9FFB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E368B-55F6-4F4A-91B1-434FA0486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07CB5-E760-4EFD-9F96-1EECA2835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28A0-3AFF-4C48-9175-6D7FCFCF247F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1C348-8D8A-4733-ADEB-51CA34C6B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5C902-DD73-447C-A48C-8B6D1D56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20C8-D688-40A6-9DD4-30262D8FED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31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3B9395-EA7B-4F62-8D8B-6EAD6197E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AC82-656E-4CD1-8232-D0AA62793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6F6E-6C35-415F-B1E8-F69C8EB2B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28A0-3AFF-4C48-9175-6D7FCFCF247F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73F99-21F6-4DB6-A78E-3D071599D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AD906-B746-44E3-942D-EFFC54DE5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20C8-D688-40A6-9DD4-30262D8FED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77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EB7D-B8E6-4FBD-A4B1-3705FEC39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44F65-17F7-4824-A2FE-C2E1D2219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D5AC5-2A18-41E6-B36F-CAA89A22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28A0-3AFF-4C48-9175-6D7FCFCF247F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3B47B-FB00-4E59-815A-7406E9C2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4BD36-6095-4AAA-B548-C16AAEB8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20C8-D688-40A6-9DD4-30262D8FED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47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E951-3F72-4DD4-B897-67237298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13443-D2E5-4428-82B9-6F7D5BE6C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D817B-3812-4756-A060-984B45878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28A0-3AFF-4C48-9175-6D7FCFCF247F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C253E-2C71-433F-8645-EA3D23F1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352B4-F9E0-4450-A407-744D83D8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20C8-D688-40A6-9DD4-30262D8FED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97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E88D-68A4-46C5-993A-AA0BD9FA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9B2D8-B009-464C-BE77-0D6F448A1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7986A-3F54-47B0-BEE2-FD1E486B6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C60D4-D780-4685-B8AD-F27E90E0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28A0-3AFF-4C48-9175-6D7FCFCF247F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8C5E3-EBC5-499D-8034-2A76B5D2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31E73-515C-4CAA-86D8-4EDCEF29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20C8-D688-40A6-9DD4-30262D8FED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71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C7EE3-3F6C-446D-A151-45C7A52D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B3BCA-0CA5-4CFA-85E8-75F6A37CE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27DC2-E5DD-446C-BF9A-29A075D20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BB991-7067-47A0-8754-F59D78A5E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7B528A-8341-43B3-A94A-C75E11766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BB0957-29FC-4D14-B882-154D0ECC3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28A0-3AFF-4C48-9175-6D7FCFCF247F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D4781-D2CF-463C-A890-294499ED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01B3B-5385-4B19-80DF-7DB1B2CE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20C8-D688-40A6-9DD4-30262D8FED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70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827D-F34D-4814-A9AD-64C2C83B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7B4EE-C1A0-4B21-8174-CD887239E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28A0-3AFF-4C48-9175-6D7FCFCF247F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863C29-B02E-4C70-83C3-5A40BDD4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E85B7-618D-4324-94CA-099CF34F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20C8-D688-40A6-9DD4-30262D8FED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10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E32558-4FE3-49A4-85BD-C2FCABB2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28A0-3AFF-4C48-9175-6D7FCFCF247F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89B4F-76E9-4702-A0FA-ABD176763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5C3D6-8D3C-4074-888F-10BAF500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20C8-D688-40A6-9DD4-30262D8FED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57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ED96D-D55B-4160-9B23-B4651CB3C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C3220-CA80-463B-8337-3334EAEDD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3B5C5-592E-4135-BC8B-361C63D01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E24C5-FEBB-4A9D-83C0-9ED62BEF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28A0-3AFF-4C48-9175-6D7FCFCF247F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70AC8-E2BD-47CD-B9E3-3792795E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FE203-514D-496D-9B33-F7683FE03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20C8-D688-40A6-9DD4-30262D8FED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76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37E6-DD40-43DA-A896-C51098DF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6F0A7A-FBCA-4660-AC6E-A640EFC2E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5AB95-C92D-4606-824D-7877F92D5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9E9EC-D3C8-4F00-9965-0A269893B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28A0-3AFF-4C48-9175-6D7FCFCF247F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47B72-BC56-43C1-B317-D6D06FBAB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FB376-6A1E-4231-B652-97DD35C3C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20C8-D688-40A6-9DD4-30262D8FED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00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F33163-1438-4EBA-945A-3B8A35E1B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91D30-7E0D-4BA6-BB25-AB9A75CFA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39BBE-8258-43A1-A59B-54363A5AA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828A0-3AFF-4C48-9175-6D7FCFCF247F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14C7F-6F14-421F-94E0-FFD3CC23E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3BDD7-A836-4062-9AF3-A47606518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A20C8-D688-40A6-9DD4-30262D8FED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8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5415-BF68-41CA-8D26-CAD061E471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D685B-5724-4279-882B-7FB2DF305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8BBBF7-A4EF-4F5F-8EE5-C36F695A3E80}"/>
                  </a:ext>
                </a:extLst>
              </p14:cNvPr>
              <p14:cNvContentPartPr/>
              <p14:nvPr/>
            </p14:nvContentPartPr>
            <p14:xfrm>
              <a:off x="177840" y="50760"/>
              <a:ext cx="11754000" cy="676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8BBBF7-A4EF-4F5F-8EE5-C36F695A3E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480" y="41400"/>
                <a:ext cx="11772720" cy="678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884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870D-80B2-4934-B59A-92517894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B8C65-8A04-46C3-9FE7-BBD2B03B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168541-EAE3-47E4-9047-64D2B9817F0E}"/>
                  </a:ext>
                </a:extLst>
              </p14:cNvPr>
              <p14:cNvContentPartPr/>
              <p14:nvPr/>
            </p14:nvContentPartPr>
            <p14:xfrm>
              <a:off x="101520" y="177840"/>
              <a:ext cx="7842600" cy="479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168541-EAE3-47E4-9047-64D2B9817F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160" y="168480"/>
                <a:ext cx="7861320" cy="481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1098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6EE52-3FF4-4639-812D-F6B91796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8E322-3CE3-4FAA-AB3A-11C2B779F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2B88F5-507E-402A-878F-59B71B6EC048}"/>
                  </a:ext>
                </a:extLst>
              </p14:cNvPr>
              <p14:cNvContentPartPr/>
              <p14:nvPr/>
            </p14:nvContentPartPr>
            <p14:xfrm>
              <a:off x="0" y="0"/>
              <a:ext cx="12116160" cy="631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2B88F5-507E-402A-878F-59B71B6EC0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134880" cy="633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933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BCFC-22E3-4176-9B46-5E4E8DCA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3DF01-7DDB-4DD6-AE73-F31E98E5C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B8F8E0-C6F9-4D23-80A2-F6C1B1890F75}"/>
                  </a:ext>
                </a:extLst>
              </p14:cNvPr>
              <p14:cNvContentPartPr/>
              <p14:nvPr/>
            </p14:nvContentPartPr>
            <p14:xfrm>
              <a:off x="127080" y="0"/>
              <a:ext cx="11697120" cy="663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B8F8E0-C6F9-4D23-80A2-F6C1B1890F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20" y="-9360"/>
                <a:ext cx="11715840" cy="665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3154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QPS-Basavanagudi</dc:creator>
  <cp:lastModifiedBy>QPS-Basavanagudi</cp:lastModifiedBy>
  <cp:revision>1</cp:revision>
  <dcterms:created xsi:type="dcterms:W3CDTF">2022-12-02T10:34:33Z</dcterms:created>
  <dcterms:modified xsi:type="dcterms:W3CDTF">2022-12-02T10:34:53Z</dcterms:modified>
</cp:coreProperties>
</file>