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5T08:44:46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13159 11448 0,'0'0'0,"-53"-18"16</inkml:trace>
  <inkml:trace contextRef="#ctx0" brushRef="#br0" timeOffset="233.159">13176 10830 0,'0'0'16,"0"-17"-1,18-19 1</inkml:trace>
  <inkml:trace contextRef="#ctx0" brushRef="#br0" timeOffset="11213.485">1270 864 0,'18'-17'0,"-18"-1"47,0 0-32,0 36 110,-36 35-109,-17 17 0,18 19-1,0 34 1,0 1 0,17-19-1,18-69 1,0 34-1,0 1 1,0-36 0,0-17-1,0-54 17,-18 36-32,18-88 15,0-18 1,0 1-1</inkml:trace>
  <inkml:trace contextRef="#ctx0" brushRef="#br0" timeOffset="11795.907">1323 811 0,'0'0'0,"0"-17"16,0-1 0,0 0-1,18 1 1,17-18 0,0 35-1,0 0 16,1 17-15,-19 1-16,19 35 16,-19 35-1,1 35 1,-36 1 0,1 52-1,-1-88 1,18 36-1,0-71 1,0-36 0,18-17-1,-1-35 1,-17 18-16</inkml:trace>
  <inkml:trace contextRef="#ctx0" brushRef="#br0" timeOffset="12046.616">1235 1252 0,'0'0'0,"-36"-17"16,36-1 15,53 0-15,36 1-1,-1-18 1,-53 17 0</inkml:trace>
  <inkml:trace contextRef="#ctx0" brushRef="#br0" timeOffset="12795.484">2099 1164 0,'0'0'0,"0"-35"15,0 17 1,0 1-1,-35-1 1,-53 18 0,-18 0-1,18 35 1,17 18 0,53 53-1,18-18 1,36 0-1,34-52 1,-17-36 0,35-106-1,-52 18 1,69-159 0,-34 53-1,-18 88 1,-53 53 15,0 35-15,-53 54-1,18 16 1,17 19 0,0 17-1,18 18 1,0 18-1,0-54 1,36 71 0,-36-53-1,0-52 1,-18-36 0</inkml:trace>
  <inkml:trace contextRef="#ctx0" brushRef="#br0" timeOffset="13279.166">2293 1182 0,'0'0'0,"18"-18"15,-18-17 1,17 35 15,1 0-15,0 0 0,-1 0-16,1 35 15,17 36 1,-17 17-1,17 0 17,-17-35-17,-1-35 1,1-18 0,17-53-1,1-35 1,-1-54-1,0 37 1,-17 52 0,-18 35-1,0 0 1</inkml:trace>
  <inkml:trace contextRef="#ctx0" brushRef="#br0" timeOffset="13794.371">2963 1041 0,'0'0'0,"18"-18"16,-18-17-1,0 17 1,-18 18 0,1 0-1,-36 18 1,0 70 0,35 0-1,18 18 1,35-18-1,18-53 1,0-35 15,-35-52-15,0-54 0,-1 18-1,-17 52 1,0 19-1,0 34 1,18 71 0,17-17-1,18-18 1,-35-18 0</inkml:trace>
  <inkml:trace contextRef="#ctx0" brushRef="#br0" timeOffset="14126.488">3351 1376 0,'0'0'0,"0"-53"16,-17-35-1,-1 0 1,18-1-1,35 19 1,36 34 0,17 54-1,18 35 1,-35 35 0,-19 0-1,-52 36 1,0-71-1,-35-36 1,18-17 0</inkml:trace>
  <inkml:trace contextRef="#ctx0" brushRef="#br0" timeOffset="14458.955">4110 1023 0,'0'0'15,"0"-18"-15,17 1 16,-17-1 0,-35 18-1,-18 18 1,-17 35-1,17 35 1,18 0 0,52 53 15,18-88-15,36-18-1,0-52 1,-36-19-16</inkml:trace>
  <inkml:trace contextRef="#ctx0" brushRef="#br0" timeOffset="14826.023">4339 1076 0,'-17'0'15,"34"0"32,1 0-31,-1-18-16,19-35 15,-19 18 17,-17 0-17,-17 17 1,-1 18-16,-52 35 15,-1 36 1,36 35 0,17 0-1,36-18 1,35-35 0,17-36-1,18-34 1</inkml:trace>
  <inkml:trace contextRef="#ctx0" brushRef="#br0" timeOffset="16738.664">6015 811 0,'17'0'15,"-17"-17"1,18-1-1,0-17 1,-1 17-16,-17-17 16,18-53-1,-18 35 1,-18 18 15,-35 17-15,-17 18-1,-1 35 1,1 36 0,52 17-1,53 0 1,18 0 0,36 0-1,-1 1 1,-18 17-1,-70-36 1,-17-17 0,-36-18-1,-18-17 1,1-18 0,17-18 15,0-35-16,53 0 1,0 1-16</inkml:trace>
  <inkml:trace contextRef="#ctx0" brushRef="#br0" timeOffset="17154.467">6385 1111 0,'0'0'0,"0"-17"16,18-1 0,0 0-1,-1 1 1,1-36-1,-18 0 1,-18 35 0,-17 18-1,-53 53 1,52 0 0,19 35-1,34 0 1,36-17-1,18-18 1,17-35 0,-17-36-1,-1-35 1</inkml:trace>
  <inkml:trace contextRef="#ctx0" brushRef="#br0" timeOffset="17504.521">6897 476 0,'0'0'0,"-18"-35"16,18 53 15,0-1-15,0 71-1,0 36 1,0-1 0,-17 1-1,17-1 1,0-87-16,0 69 16,0-16-1,0-36 1,17-36 15,18-34-15</inkml:trace>
  <inkml:trace contextRef="#ctx0" brushRef="#br0" timeOffset="17870.709">7144 1041 0,'17'-18'31,"1"18"-31,17-18 16,-17-17-1,0-18 16,-18 36-31,0-1 16,-18 18 0,-17 18-1,-18 34 1,17 19 0,36 17-1,18 0 1,35-17-1,18-53 1,-19-36 0</inkml:trace>
  <inkml:trace contextRef="#ctx0" brushRef="#br0" timeOffset="18236.001">7444 1217 0,'0'0'0,"0"18"0,0-36 62,0 0-62,0 1 16,0-54 0,0 54-16,0-72 15,17 1 1,19 35-1,16 36 1,1 70 0,36 35-1,-72-18 1,1 1 0,-18-18-1,0-18 1,-18-17-1</inkml:trace>
  <inkml:trace contextRef="#ctx0" brushRef="#br0" timeOffset="18452.146">7990 970 0,'18'0'0,"-36"0"0,36 18 47,-18-1-47,18 36 16,-18 0-1,0 0 1,0-18 0,-18-17-1,0-18-15,18-35 16</inkml:trace>
  <inkml:trace contextRef="#ctx0" brushRef="#br0" timeOffset="18602.53">8114 688 0,'0'0'0,"0"-18"16,0-35-1,-18 36 1,1 17-1,-36 35 1</inkml:trace>
  <inkml:trace contextRef="#ctx0" brushRef="#br0" timeOffset="19068.802">8431 917 0,'0'18'31,"0"-1"-15,0 19-1,0 34 1,36 1-1,-1-18 1,35-36 0,1-17-1,17-70 1,-35-36 0,-35 35-1,-18 19 1,-18 52 15,18 17-15,-17 54-1,17-1 1,35 19 0,18-37-1,-53-34-15</inkml:trace>
  <inkml:trace contextRef="#ctx0" brushRef="#br0" timeOffset="19600.544">9049 1235 0,'0'-18'16,"0"0"-1,0 1-15,0-18 16,-18-18-1,18-18 1,0-17 0,35 53 15,-35 17-31,71 18 16,-1 35-1,1 36 1,-36-1-1,-35-17 1,0-35 0,0-53 15,18-54-15,17-16-1,-17 16 1,35 54-1,-36 35-15,36 18 16,36 52 0,-54 71 15,-35-35-15,-35-18-1,-36-35 1,-17-35-1</inkml:trace>
  <inkml:trace contextRef="#ctx0" brushRef="#br0" timeOffset="20499.103">10901 600 0,'0'0'0,"0"-18"15,17 18-15,-17-18 0,0-17 16,0 18 0,-70 17 15,-1 0-15,1 17-1,-1 18 1,-17 54-1,17 34 1,71 1 0,0-19-1,36-16 1,-1-19 0,36-35-1,-1-35 1,36-17-1,17-36 1,-70 18 0</inkml:trace>
  <inkml:trace contextRef="#ctx0" brushRef="#br0" timeOffset="20847.964">11201 900 0,'0'-18'0,"0"36"0,0-54 16,-36 1-1,19 17 1,-19 18 0,19 36-1,-1-19-15,1 36 16,-1 35 0,36-35-1,34 0 1,37-53-1,-19-17 1,1-54 0,-54-17-1,-17 17 1,-35 18 15,-35 53-15,-1 0-1,36 36-15</inkml:trace>
  <inkml:trace contextRef="#ctx0" brushRef="#br0" timeOffset="21330.516">11642 864 0,'0'0'16,"0"-17"-16,0-1 16,17 18-1,-17 18 17,0 17-32,0 35 31,0-17-16,36 0 1,34-17 0,18-36-1,-35-53 1,0-18 0,-18-35-1,-35 71 1,0 17-1,-17 18 1,17 18 0,0 35-1,0-35-15,35 34 16,18 1 0,-18-35 15,-35 0-31</inkml:trace>
  <inkml:trace contextRef="#ctx0" brushRef="#br0" timeOffset="21631.518">12224 864 0,'0'0'16,"0"-35"0,17 35-1,1 35 1,-18 36-1,0-18 1,0 0 0,0-36-1,0-34 17,18-54-1,35 1-16,-1-19 1,19 19 0,-53 52-16</inkml:trace>
  <inkml:trace contextRef="#ctx0" brushRef="#br0" timeOffset="21998.473">12665 758 0,'35'-35'16,"-35"18"-16,18-1 15,-18 0 1,-18 18 15,0 18-15,-17 35-1,35 17 1,0 19 0,53-19-1,-53-35-15,35 1 16,-17 34 0,-18-52-1,-35 17 1,-54-35-1,1 0 1,0-17 0</inkml:trace>
  <inkml:trace contextRef="#ctx0" brushRef="#br0" timeOffset="22363.794">13035 847 0,'0'0'0,"18"0"15,-1 0 1,19-18 0,-1-17-1,-17 17-15,17-17 16,18-36-1,-53 36 1,-71 35 0,-35 53-1,1 35 1,34 36 0,106-1-1,71-70 16,53-35-15,-18-36-16</inkml:trace>
  <inkml:trace contextRef="#ctx0" brushRef="#br0" timeOffset="23345.672">970 2064 0,'0'0'0,"-35"17"15,35 1 1,35 0 15,53-18-15,71-18-1,88 0 1,176-17 0,89 0-1,123 17 1,-18 1-1,-176-1 1,-106 18 0,-194-18-1,-70 18 1,-18-17 0,-35 17-1,34-36 1,19 19-1</inkml:trace>
  <inkml:trace contextRef="#ctx0" brushRef="#br0" timeOffset="23859.826">6967 1711 0,'0'0'0,"-176"0"31,141 18-31,-36-18 16,53 0-16,1 0 16,52 17-1,124-17 1,105 0-1,54 0 1,282-17 0,-177-1-1,-123 0 1,-106 1 0,-88-1-1,-36 18 1,-34-18-1,16-35 1</inkml:trace>
  <inkml:trace contextRef="#ctx0" brushRef="#br0" timeOffset="24442.533">11395 1552 0,'0'0'0,"-36"18"0,-34-18 16,-36 0 0,53 0-1,18 0 1,123 0 15,141 17-15,89-17-1,70 0 1,-247-17-16,282-1 16,-88 1-1,-123-19 1,-106 19-1,-53-1 1,-35 18 15,-1 0-15,-17-18 15,0 1-15</inkml:trace>
  <inkml:trace contextRef="#ctx0" brushRef="#br0" timeOffset="26621.623">1147 2734 0,'0'0'0,"-18"18"15,0-1 1,36-17 31,17-17-47,18-19 16,0-34 15,-18-18-16,-35 52-15,0-17 16,-17 36 0,-72 70-1,-34 35 1,35 35 0,70 1-1,53-54 1,36-17-1,88-53 1,-89 0 0,-34 0 15,-107 18-15,-52 35 15,-1 35-16,36-17 1,35 17 0,53-18-1,35-17 1,36-17 0,17-19-1,-70-17-15,52-17 16,-35-1-16,36-35 15,0-53 1</inkml:trace>
  <inkml:trace contextRef="#ctx0" brushRef="#br0" timeOffset="27008.105">1570 2399 0,'0'0'15,"0"-18"-15,-18 18 16,18 18 0,0 0-1,35 52 1,-35 71-1,0 0 1,-17-88-16,-1 88 16,1-17-1,17-36 1,17 0 0,18-35 15,1-18-16,-19-17-15,36-18 16,71-35 0,-36-18-1</inkml:trace>
  <inkml:trace contextRef="#ctx0" brushRef="#br0" timeOffset="27188.798">2028 3140 0,'0'0'0,"0"17"31,0 1-15,0 35 0,0-35-1,0-1 1,0-34 0</inkml:trace>
  <inkml:trace contextRef="#ctx0" brushRef="#br0" timeOffset="27313.857">2117 2822 0,'0'0'0,"0"-17"0,-18-1 16</inkml:trace>
  <inkml:trace contextRef="#ctx0" brushRef="#br0" timeOffset="27970.396">2593 2963 0,'0'0'15,"18"-17"1,-18-1 0,-53 18 15,0 35-15,0 36-1,53-1 1,17-34-1,36-19 1,-17-17-16,17 0 16,-18-35-1,-18-35 1,-17 17 0,0 35-1,0 71 16,0 35-15,0-17 0,53 70-1,-17 35 1,-1 1 0,-35-1-1,-18-35 1,-17-70-1,0-54 1,-1-52 0,19-36-1,-1-70 1,18-35 0,35 17-1,36 36 1,-18 17-1</inkml:trace>
  <inkml:trace contextRef="#ctx0" brushRef="#br0" timeOffset="28186.51">2963 3087 0,'0'0'0,"0"-18"31,0 36 0,0-1-15,0 19-1,0-19-15,0 19 16,0-19 0,-17-17-1</inkml:trace>
  <inkml:trace contextRef="#ctx0" brushRef="#br0" timeOffset="28345.526">2946 2857 0,'0'0'0,"0"-17"16,0-36 0,-18 35-1,0 1 1,1 17-1</inkml:trace>
  <inkml:trace contextRef="#ctx0" brushRef="#br0" timeOffset="28935.757">3316 2540 0,'0'0'0,"0"-18"15,0-35 1,0 36-16,0-18 16,0 87 15,18 90-16,17 34 1,-17-53 0,35 71-1,-53-141-15,17 71 16,1-36 0,-1-70-1,1-36 16,17-53-31,36-34 32,52-36-17,-52 105 1,0 36 0,-19 36-1,-16 52 1,-36 0-1,-36 18 1,-34-71 0,-54 0-1,36-35 1,35-35 0,53 0-1</inkml:trace>
  <inkml:trace contextRef="#ctx0" brushRef="#br0" timeOffset="29318.291">4127 2452 0,'0'0'0,"-17"-35"15,-1-18 1,18 70 15,0 36-15,0-18-16,18 107 16,-1 16-1,19 19 1,-36-36-1,17-18 17,1-52-17,17-18 1,1-53 0,17-36-1,-36 1-15</inkml:trace>
  <inkml:trace contextRef="#ctx0" brushRef="#br0" timeOffset="29470.997">4498 3016 0,'0'-17'16,"0"34"-16,0-17 15,0 36 1,0 16 0,-18 1-1,18-17 1,-17-36-1</inkml:trace>
  <inkml:trace contextRef="#ctx0" brushRef="#br0" timeOffset="29617.236">4480 2681 0,'0'0'0,"0"-35"16,0 17-1,-17 18 1</inkml:trace>
  <inkml:trace contextRef="#ctx0" brushRef="#br0" timeOffset="31048.977">4075 3034 0,'0'18'94,"17"-1"-79,-17 1 1,0-1-16,18 19 16,-18-19-16,17 36 15,-17 0 1,0-18-1,18-35 1,-18 18 0,18-53 15,-18 17-15,0 1-16</inkml:trace>
  <inkml:trace contextRef="#ctx0" brushRef="#br0" timeOffset="31310.17">4022 2699 0,'-18'-36'31,"18"19"-16</inkml:trace>
  <inkml:trace contextRef="#ctx0" brushRef="#br0" timeOffset="31815.174">4798 2311 0,'0'0'0,"0"17"47,0 1-32,0 17 1,0 1-16,0 87 16,17 53-1,1 1 1,0-18-1,17-36 1,0-17 0,-17-89-16,0 19 15,17-19 1,18-17 15,0-70-31</inkml:trace>
  <inkml:trace contextRef="#ctx0" brushRef="#br0" timeOffset="32282.972">5274 2999 0,'0'0'0,"0"-36"15,-18 36 1,-17 18 0,35 35-1,35 0 1,36 0-1,-1-36 1,36-34 0,-53-36-1,-17-35 1,-19 17 0,-17 36 15,0 52-16,-53 54 1,18 52 0,35 19-1,18 34 1,-1 18 0,1-35-1,-53-18 1,-1-88-1,-34-53 1,-18-71 0,17-52-1,0-142 1</inkml:trace>
  <inkml:trace contextRef="#ctx0" brushRef="#br0" timeOffset="32563.912">4868 2540 0,'0'0'0,"-53"-18"16,53 1 0,18 17-1,53 0 1,34-18 0,-52 18-1</inkml:trace>
  <inkml:trace contextRef="#ctx0" brushRef="#br0" timeOffset="33162.699">6085 2928 0,'0'0'15,"0"18"-15,-17-18 0,17 17 16,0 1 0,-18 0-1,36-18 1,52 0-1,89 0 1,70 0 0,-140 0-16,140-18 15,-88 0 1,-53-17 0,-53 17 15,-35 1 0,-17 17-15,17-18-1,-53 0 1,18-17 0</inkml:trace>
  <inkml:trace contextRef="#ctx0" brushRef="#br0" timeOffset="33461.47">6914 2769 0,'0'0'0,"-17"-17"16,-1 17 0,18 17 15,0 1-15,18 0-1,35 34-15,-18 1 16,18 18 15,-35 0-15,-18-19-1,-71 19 1,-17-18 0,0 0-1,70-36 1</inkml:trace>
  <inkml:trace contextRef="#ctx0" brushRef="#br0" timeOffset="35193.483">7937 2540 0,'0'0'15,"0"18"-15,36-36 63,-19 0-63,72-52 15,-1-18 1,-18-1 15,-70 36-15,0 18 0,-53 35-1,-70 18 1,88-1-16,-36 19 15,1 123 1,87 17 0,89-17-1,35-1 1,-35-34 0,-71-18-1,-70-53 1,-53 0-1,-36-36 1,18-17 0,54 0 15,69-53-15,71-17-1,-52 52-15</inkml:trace>
  <inkml:trace contextRef="#ctx0" brushRef="#br0" timeOffset="35560.084">8520 3034 0,'35'18'31,"-18"-18"-15,1-18-16,35 0 15,0-35 1,-18 0 0,-35-17 15,0 52-31,-17 1 16,-54 34-1,0 54 1,36 17-1,35 0 1,18 0 0,70-35-1,-17-35 1,17-36 0,-18-35-1</inkml:trace>
  <inkml:trace contextRef="#ctx0" brushRef="#br0" timeOffset="35874.612">9031 2293 0,'0'0'0,"-18"-18"0,1-17 15,17 17 1,-18 18-1,18 71 1,0 53 0,18 52-1,-1 18 1,-17-35 0,0-18-1,-17-53 1,-1-53-1,18-17 1,18-36 0</inkml:trace>
  <inkml:trace contextRef="#ctx0" brushRef="#br0" timeOffset="36257.277">9260 2928 0,'0'0'0,"-53"18"16,36-18 0,-1 0-1,71-36 17,-35 1-17,-1-18 1,-17 0-1,-17 36 1,-36 34 0,18 1-16,-1 70 31,19 0-15,17 18-1,17-35 1,36-36-1,0-17 1,18-18 0,-1-36-1</inkml:trace>
  <inkml:trace contextRef="#ctx0" brushRef="#br0" timeOffset="36722.672">9631 2981 0,'0'0'16,"0"35"0,0 1-1,0-1 1,0-18-1,-18-17 17,1-35-17,17-18 1,0-53 0,0 71-16,35-53 15,35 35 1,19 53-1,16 71 1,-16 17 0,-54 18-1,-17-18 17,-18-35-17,0-36 1,17-17-1</inkml:trace>
  <inkml:trace contextRef="#ctx0" brushRef="#br0" timeOffset="36923.763">10266 2822 0,'0'-17'16,"0"34"-16,0-17 31,0 18-31,0 35 15,0-18-15,0 18 16,0 35 0,-18-53-1,1-35 1,-1 0 0</inkml:trace>
  <inkml:trace contextRef="#ctx0" brushRef="#br0" timeOffset="37089.081">10213 2469 0,'0'0'0,"0"-35"0,0 0 16,-18 0 0,18 52 15,0 19-16</inkml:trace>
  <inkml:trace contextRef="#ctx0" brushRef="#br0" timeOffset="37538.258">10425 2805 0,'0'0'0,"-18"0"31,18 35-15,0 35 0,18 19-1,17-1 1,35-35-1,1-36 1,-53-17-16,17 0 16,35-70-1,-17-36 1,-35 18 15,-18 17-15,0 54-1,0 52 1,0 35 0,18 36-1,35-35 1,17-36 0</inkml:trace>
  <inkml:trace contextRef="#ctx0" brushRef="#br0" timeOffset="38039.897">11201 3175 0,'0'-18'0,"0"1"15,-36-19 1,1-34 0,35 35-1,-18-18-15,36-71 31,53 89-15,17 53 0,18 52-1,-18 18 1,-53-17 0,-17-36-1,-18-17 1,17-36-1,19-52 1,17-54 0,-18 1-1,18 34 1,0 89 0,17 89-1,-17 52 16,-35-35-15,-18-1 0,0-87-16,-18 17 15,-35 1 1,18-54 0</inkml:trace>
  <inkml:trace contextRef="#ctx0" brushRef="#br0" timeOffset="42797.959">13547 2681 0,'0'0'0,"0"53"31,-18-35-15,0-1-16,-35-17 15,-52 0 1,-19-53 0,1-17-1,17-36 1,71-70-1,70 70 1,18 35 0,0 36-1,0 70 1,-18 36 0,-35 70 15,0 35-16,-18 54 1,18-89 0,36-53-1,34-53 1,18-52 0,18-36-1,-35-53 1,-18-53-1,-36 0 1,-17 53 0,0 54-1,18 52 1,-1 17 0</inkml:trace>
  <inkml:trace contextRef="#ctx0" brushRef="#br0" timeOffset="43945.701">14411 2311 0,'0'0'16,"53"0"0,35-18-1,-70 0-15,70-35 16,-18 1 0,-17-37-1,-35 19 1,-53 52 15,-142 53-15,19 54-1,52 16 1,88 1 0,89-35-1,70-18 1,0-53-1,-53 0 1,-123 35 15,-106 53-15,-18 18 0,35 18-1,89-1 1,53-35 15,52-35-15,72-35-1,-1-18 1,0-53 0,-106 35-16,53-52 15,-17-36-15</inkml:trace>
  <inkml:trace contextRef="#ctx0" brushRef="#br0" timeOffset="44161.194">15258 2469 0,'0'0'16,"-18"18"15,0 17-31,-17 36 16,-18 17-1,0 0 17,36-52-32,-19 34 15,-17-52 1,36-18-16</inkml:trace>
  <inkml:trace contextRef="#ctx0" brushRef="#br0" timeOffset="44360.761">14993 2628 0,'0'0'0,"35"-53"16,-17 53 0,0 36-1,17 34 1,0 18 0,0-17-1,1-18 1,17-36 15,-36-17-31</inkml:trace>
  <inkml:trace contextRef="#ctx0" brushRef="#br0" timeOffset="44628.014">15593 2505 0,'0'0'0,"0"-36"15,0-16 1,-18 52-1,0 52 1,18 54 0,0 35-1,0 0 1,0 36 0,18-54-1,0-52 1,-18-36-1,0-17 17,-36-53-32</inkml:trace>
  <inkml:trace contextRef="#ctx0" brushRef="#br0" timeOffset="44877.718">15522 2452 0,'0'0'0,"18"-35"0,-1 17 16,36-53 0,36 71-1,16 53 1,-34 35 0,-71 18-1,-53 0 1,-35-18-1,17-52 1,36-54 0</inkml:trace>
  <inkml:trace contextRef="#ctx0" brushRef="#br0" timeOffset="45259.406">15998 2505 0,'0'0'0,"18"0"47,0-18-32,-1 0-15,1-34 16,-18 16-1,0 19 1,-35 17 15,-1 53-15,19-18-16,-1 18 16,18 70-1,53 1 1,0-36-1,0-53 1,17-35 0,-52 0-16</inkml:trace>
  <inkml:trace contextRef="#ctx0" brushRef="#br0" timeOffset="45559.219">16369 2452 0,'0'0'15,"18"0"-15,-18 35 16,0 53 0,17 36 15,-17-36-15,-17-18-1,17-34 1,0-54-1,17-35 1,18-53 0,18-52-1,0 34 1,-35 36 0,-18 70-1</inkml:trace>
  <inkml:trace contextRef="#ctx0" brushRef="#br0" timeOffset="45742.595">16722 2381 0,'0'0'0,"35"71"31,0-18-15,-17 35 0,-18 0-1,0-17 1,0-36-1,-35-53 1,17 1-16</inkml:trace>
  <inkml:trace contextRef="#ctx0" brushRef="#br0" timeOffset="45881.653">16704 2170 0,'0'-36'0,"0"72"0,-18-160 16,1 106-1,-1 18 1,18 18 15</inkml:trace>
  <inkml:trace contextRef="#ctx0" brushRef="#br0" timeOffset="46241.452">17057 2540 0,'0'0'0,"0"18"0,-35-18 16,70-18 15,-18 18-31,19-35 16,17-53-1,-53 17 1,-36 18 0,1 53-1,0 35 17,17 54-17,36 34 1,-18-88-16,35 36 15,53 35 1,-35-89 0</inkml:trace>
  <inkml:trace contextRef="#ctx0" brushRef="#br0" timeOffset="46540.976">17462 2805 0,'0'0'0,"0"-18"0,18-35 15,-18-35 1,0-36 0,0 19-1,35 34 17,36 53-17,-36 18-15,71 71 16,0 17-1,-53 36 1,-53-36 0,0-18-1,-18-34 1,1-36-16</inkml:trace>
  <inkml:trace contextRef="#ctx0" brushRef="#br0" timeOffset="46824.087">18186 2311 0,'0'0'16,"-36"-36"-16,19 36 31,-1 18-15,-17 70-1,17 18 1,18 0 0,53 0-1,18-53 1,-1-36 0,36-34-1,-71-19-15</inkml:trace>
  <inkml:trace contextRef="#ctx0" brushRef="#br0" timeOffset="47172.997">18556 2364 0,'0'0'0,"18"-18"46,-1 0-30,19 1 0,-19-19-1,-34 19 1,-19 17 0,19 0-16,-36 17 15,18 89 1,35 18-1,17-36 1,36 0 0,18-53-1,17-35 1,-18-35 0</inkml:trace>
  <inkml:trace contextRef="#ctx0" brushRef="#br0" timeOffset="47673.207">19156 2293 0,'0'-18'16,"0"36"-16,0-53 0,-35 17 15,-89 0 1,18 54 0,36 34-1,52 54 1,53-18-1,18-36 1,35-52 0,36-71-1,-36-35 1,-35-53 15,0-18-15,-53-18-1,-18 36 1,-35 53 0,0 53-1,1 35 1,34 70 0,36 36-1,17 35 1,-35 53-1,0-35 1,0-53 0,-18-18-1,1-53 1,-1-35 0</inkml:trace>
  <inkml:trace contextRef="#ctx0" brushRef="#br0" timeOffset="48472.036">16616 3792 0,'0'0'0,"17"-17"0,-17-1 16,18-17 0,0-18-1,-18 0 1,0 35 0,-18 18-16,-17 0 15,-53 18 1,-1 53-1,19 52 1,35-17 0,52 0-1,36-18 1,53-53 0,35-35 15,-35-53-16,-18-35-15</inkml:trace>
  <inkml:trace contextRef="#ctx0" brushRef="#br0" timeOffset="48854.412">17004 3722 0,'0'0'16,"-53"-18"-1,0 18 1,0 35-1,35-17-15,-17 17 16,35 71 0,18-35-1,52-36 1,19-17 0,-36-54-1,-36-69 16,-17 16-15,0 36 0,-17 71 15,17 53-15,17-1-1,18 1 1,36-18-1,-53-36-15</inkml:trace>
  <inkml:trace contextRef="#ctx0" brushRef="#br0" timeOffset="49153.857">17357 4022 0,'-18'-18'0,"36"36"0,-71-89 15,17-17 16,19 0-15,-1-18 0,71 35-1,53 71 1,35 36 0,-35 52-1,-36 0 1,-52 18-1,-18-36 1,-18 1 0,-17-53-1</inkml:trace>
  <inkml:trace contextRef="#ctx0" brushRef="#br0" timeOffset="49686.24">18186 3687 0,'0'0'0,"0"-36"15,0-17 1,-36 0 0,-17 53-1,-35 0 1,-18 71-1,36 0 1,52 34 0,71 1-1,35-71 1,18-35 0,-18-35-1,-35-71 1,-35-52 15,0-19-15,-36-17-1,0 141 1,-17 0 0,17 71-1,18 53 1,36 17-1,-1 53 1,-17-18 0,-1 18-1,-17-35 1,0-35 0,18-54-1</inkml:trace>
  <inkml:trace contextRef="#ctx0" brushRef="#br0" timeOffset="49853.076">18433 3722 0,'0'-35'15,"0"70"-15,17-88 16,-17 71 0,0 17-1,0 18 1,0-18-1</inkml:trace>
  <inkml:trace contextRef="#ctx0" brushRef="#br0" timeOffset="50002.858">18468 3351 0,'0'0'0,"0"-17"0,-18-1 15,1 18 17</inkml:trace>
  <inkml:trace contextRef="#ctx0" brushRef="#br0" timeOffset="50534.721">19156 3598 0,'0'0'15,"0"-17"-15,0-19 16,-18 1 0,-70 35-1,-35 18 1,17 52-1,53 36 17,70-18-17,89-17 1,71-53 0,-72-54-1,-16-70 1,-54-35-1,0-35 1,-35 35 0,0 35-1,0 88 1,-17 54 0,-1 34-1,36 54 1,17 17-1,0 0 1,-17-35 15,-1-18-15,-17-53-16</inkml:trace>
  <inkml:trace contextRef="#ctx0" brushRef="#br0" timeOffset="50966.837">19720 3581 0,'0'0'16,"0"-36"-16,0-17 15,-35 18 1,-18 35 0,-17 35-1,34 71 1,54-17-1,35-19 1,17-52 15,-34-36-15,-1-88 0,-17 0-1,-18 36 1,0 35-1,0 52 1,0 18 0,17 71-1,1-70-15,-1 34 16,19 54 0,-36-89-1,35-35 1,-35-35-1</inkml:trace>
  <inkml:trace contextRef="#ctx0" brushRef="#br0" timeOffset="51233.764">20108 3140 0,'0'0'0,"-53"-71"16,36 36-1,-1 35 1,18 70 0,35 36-1,-17 35 1,-18 18 0,18-18-1,-18-88-15,0 18 16,0 17-1</inkml:trace>
  <inkml:trace contextRef="#ctx0" brushRef="#br0" timeOffset="51400.78">20108 3545 0,'0'0'0,"-17"-17"0,-1-19 31,18 1-15,88 18 0,0-1-1,-17 0-15</inkml:trace>
  <inkml:trace contextRef="#ctx0" brushRef="#br0" timeOffset="51750.996">20602 3492 0,'0'0'0,"18"0"31,-1 0-15,19 0-1,-19-35 1,1-18-1,-18 36-15,0-1 16,-35 0 0,-53 18-1,35 53 1,35 35 0,18-17-1,18 17 1,35-35-1,-1-35 1</inkml:trace>
  <inkml:trace contextRef="#ctx0" brushRef="#br0" timeOffset="52066.555">21026 3404 0,'0'0'16,"70"-106"-1,-70 54 1,0 34 0,-18 18-1,-17 18 1,35 17 0,0 18-1,35 53 1,1-36-1,-36-17 1,0 18 0,-71-18-1,-52-1 17,17-52-17,71 0-15</inkml:trace>
  <inkml:trace contextRef="#ctx0" brushRef="#br0" timeOffset="67076.125">8414 5644 0,'0'0'0,"106"0"0</inkml:trace>
  <inkml:trace contextRef="#ctx0" brushRef="#br0" timeOffset="67109.206">9172 5786 0,'0'0'31,"18"-18"-31</inkml:trace>
  <inkml:trace contextRef="#ctx0" brushRef="#br0" timeOffset="67324.287">13159 5733 0,'0'0'0,"194"17"16,-89-34-1,-87-1-15</inkml:trace>
  <inkml:trace contextRef="#ctx0" brushRef="#br0" timeOffset="74363.105">13652 864 0,'0'-17'46,"0"-1"1,0 36 78,0-1-109,0 1-16,18 0 16,0 34-1,17 1 1,0 18-1,-17-18 1,0-35 0,-18-1-1,17-17 17,-17-17-1,18-1-31,-18 0 15,70-17 1,54-18 0,88-18-1,35-17 1,-1 0 0,-69 53-1,-71-18 1,-89 53-1,1 0 1,-18-18 15,-18 18 47,18-17-78,-17 17 16</inkml:trace>
  <inkml:trace contextRef="#ctx0" brushRef="#br0" timeOffset="86577.53">882 5045 0,'0'-18'15,"0"0"1,0 36 46,0 0-62,-18 17 16,1 53 0,17 18-1,0 0 1,0 0-1,0-71-15,-18 36 16,0-19 0,1-16-1,-19-72 17,19 19-32,-1-89 15,1 71 1</inkml:trace>
  <inkml:trace contextRef="#ctx0" brushRef="#br0" timeOffset="86843.321">441 5203 0,'-18'0'16,"36"0"-16,-71 0 0,35-17 16,1-18-1,87-18 1,71 0-1,53-18 1,0 36 0,-70 0-1,-71 35 1,-18 0 0,-17 17-1,-1 1 1,-17 0-1</inkml:trace>
  <inkml:trace contextRef="#ctx0" brushRef="#br0" timeOffset="87145.321">1252 5415 0,'0'0'0,"18"-18"16,-18 1 0,18 17-1,-18 35 17,0 18-17,0 18 1,-18-1-1,-17-35 1,-1-17 0,19-18-1</inkml:trace>
  <inkml:trace contextRef="#ctx0" brushRef="#br0" timeOffset="87276.069">1235 5239 0,'17'-53'15,"-34"106"-15,34-159 16,-17 88 0,0 36 15</inkml:trace>
  <inkml:trace contextRef="#ctx0" brushRef="#br0" timeOffset="87891.956">1499 5556 0,'0'18'0,"0"0"32,0-1-17,-17 1 1,-1-1-1,0 1 1,18-36 15,0 1-31,0-1 16,0-35 0,0 18-1,0 0 1,36-1-1,17 36 1,17 18 0,-35-18-1,18 35 1,0 1 0,-17-36-1,-1 0 16,-35-18-31,35-35 16,0-53 0,1 36-1,17 52 1,-1 53 0,1 53-1,-17 18 1,-36-35-1,0-18 1,0-71 15</inkml:trace>
  <inkml:trace contextRef="#ctx0" brushRef="#br0" timeOffset="88108.904">2487 5309 0,'0'0'0,"18"0"16,-18 36 31,0-1-47,0-18 0,-36 54 15,19-18 1,-1-18-1,1-17 1</inkml:trace>
  <inkml:trace contextRef="#ctx0" brushRef="#br0" timeOffset="88274.476">2487 5080 0,'0'-35'0,"0"70"0,0-123 15,0 53 1,0 52 0,0 18-1,0-17-15</inkml:trace>
  <inkml:trace contextRef="#ctx0" brushRef="#br0" timeOffset="88607.12">2646 5521 0,'35'18'15,"-17"-36"1,-18-35 15,0 35-31,0-35 16,-18-88-1,18 88 1,35 1 0,36 87-1,-1 35 1,-17 19 0,0 34-1,-35-70 1,-18-18-1</inkml:trace>
  <inkml:trace contextRef="#ctx0" brushRef="#br0" timeOffset="89191.323">3440 5151 0,'0'0'0,"0"-18"16,0 0-1,-36 18 1,-52 36 0,0 16-1,53 19 1,17 0-1,71-36 1,17-35 0,1-35-1,0-36 17,-36-17-17,0 35 1,-35 53-1,0 70 1,0 72 0,35 34-1,18 18 1,-35 18 0,-18-89-1,-53 36 1,-35-141-1,0-36 1,35-70 0,35-53-1,53-71 17,36 124-32,52-53 15</inkml:trace>
  <inkml:trace contextRef="#ctx0" brushRef="#br0" timeOffset="89622.65">4057 5151 0,'0'-18'16,"0"0"0,-18 18 15,-17 0-15,0 36 15,-1 16-16,36 1 1,18-35-16,17 35 16,-17-18-16,53 18 15,-36 18 1,-35-36 0,-53-17-1,-53-1 1,-35-17-1,0 0 1,123-17-16</inkml:trace>
  <inkml:trace contextRef="#ctx0" brushRef="#br0" timeOffset="94148.362">5027 5274 0,'-53'18'16,"36"-18"-1,-1 0 16,36 0 32,-1 0-63,54 0 16,-36 0-16,71-18 15,141 0 1,-71 18-1,-35-17 1,-88 17 0,-18 0-1,-17 0 17,-18-18 46,-18 0-63,1 1-15,-1-1 16</inkml:trace>
  <inkml:trace contextRef="#ctx0" brushRef="#br0" timeOffset="94607.479">5715 4992 0,'0'0'0,"-35"-18"31,35 36 0,0-1-31,0 1 16,35 0 0,-17-1-16,52 36 15,1-17 1,-1-1 0,-17-18-1,-53 1 1,0 0-1,0 17 1,-70 18 0,-19 0-1,37 0 1,16-18 15,19-17-15,17-36 15</inkml:trace>
  <inkml:trace contextRef="#ctx0" brushRef="#br0" timeOffset="97243.592">7126 5098 0,'-18'0'31,"18"-18"-31,0-35 31,0 35-31,0-87 16,36 52 0,34-18-1,18 89 1,-52 70-1,-1 53 1,-88 71 0,-17-89-1,-19-52 1,19-54 0,-1-17-1,36-35 1,17 0-1,36 35 17,53 0-17,-1 35 1,-17 18 0,0 0-1,-18-18 1,0-35-1,1-17 1,-19-1-16</inkml:trace>
  <inkml:trace contextRef="#ctx0" brushRef="#br0" timeOffset="97562.115">7567 5151 0,'0'0'0,"0"-18"0,0-17 15,0 17 1,-18 124 31,1-71-31,17 141-1,0-52 1,0-18-1,-18 0 1,-17-53 0,0-18-1,-1-35 1,19-71 0,17 54-16</inkml:trace>
  <inkml:trace contextRef="#ctx0" brushRef="#br0" timeOffset="97809.482">7567 5080 0,'0'0'16,"0"-35"-16,35-36 15,1 1 1,52 70 0,0 35-1,0 53 1,-88 53-1,-70-35 1,-36-35 0,71-36-1,-18 0 1,35-53 0</inkml:trace>
  <inkml:trace contextRef="#ctx0" brushRef="#br0" timeOffset="98344.954">7973 5221 0,'17'18'0,"-17"-1"16,0 36 0,-17-17-1,-1-19-15,0 36 16,18-18-1,0-70 17,0 17-32,18-52 15,35-106 1,0 87 0,0 72-1,17 70 1,1 35-1,-18 0 1,-35-17 15,-18-54-15,17-34 0,1-54-1,35-52 1,0 17-1,35 70 1,-18 107 0,-52 17-1,-18 18 1,-18 0 0,-17-36-1,17-52-15,1 0 16,-1-36-1</inkml:trace>
  <inkml:trace contextRef="#ctx0" brushRef="#br0" timeOffset="98607.994">9066 5274 0,'0'0'0,"-17"0"15,-1 18 1,18-1 0,0 1 15,53-18-15,35 0-1,-17 0 1,17-53-1,-70 35-15</inkml:trace>
  <inkml:trace contextRef="#ctx0" brushRef="#br0" timeOffset="99290.552">9790 4974 0,'0'0'0,"0"-17"0,0-1 16,-18 0-1,0 18 1,18 18 15,0 17-15,0-17-16,0 88 15,0-1 1,0 1 0,-17-18-1,17-35 17,0-35-17,0-36 16,17 18-15,19-17 0,16 17-1,19 0 1,-36-18-16,54-17 16,-19-36-1,1-17 1,-36 0-1,-35 35 1,0 18 0,0 17-1,-35 36 1,17 52 15,0 18-15,18 18-1,-35 35 1,17-88 0,1 0-1,-1-35 1,18-36 0</inkml:trace>
  <inkml:trace contextRef="#ctx0" brushRef="#br0" timeOffset="99607.307">10425 5098 0,'17'-36'16,"-34"72"-16,34-89 0,-17-18 15,0 54 17,0 34-17,-35 54 1,0 52-1,35 54 1,0-36 0,0-35-1,0-18 1,0-18 0,-18-34-1,0-54 16,18-35-15</inkml:trace>
  <inkml:trace contextRef="#ctx0" brushRef="#br0" timeOffset="99855.659">10495 4992 0,'0'0'0,"18"-35"16,-1-1-1,1 36 1,17 18 0,-17 35-1,0 17 1,-18 1 0,-18-1-1,-35-34 1,-18-1-1,36-35 1</inkml:trace>
  <inkml:trace contextRef="#ctx0" brushRef="#br0" timeOffset="100439.592">10795 5309 0,'-18'36'16,"1"-19"0,17 18-1,-18-17 1,18 0 0,-18-18-1,18-36 1,0 19-16,0-36 15,0-106 1,36 53 0,17 53-1,52 89 1,1 52 0,-35 0 15,-54 0-16,1-52 1,-18-19 0,0-52-1,18-36 1,52-70 0,36-17-1,-35 140 1,17 88-1,-53 36 1,-35 18 0,0-18-1,-70-18 1,17-53 15,0-53-15</inkml:trace>
  <inkml:trace contextRef="#ctx0" brushRef="#br0" timeOffset="102402.488">12559 5062 0,'0'0'0,"0"-17"31,-18 34 0,18 1-31,-17 35 16,-1-18-16,0 106 16,18-70-1,-17 35 1,17-71 0,17-88 15,1 18-31,35-106 31,35-71-15,0 36-1,-52 105 1,-1 89 0,0 52-1,18 54 1,0-54-1,0-34 1,17-54 0,19-53-1,-1-70 1,-35 18 0,-36 52-1,1 36 1,-18 53-1,0 34 17,-18 72-17,18 17 1,0 53 0,0-53-1,0-35 1,0-35-1,0-54 1,36-34 15,-19-1-31,1-17 0</inkml:trace>
  <inkml:trace contextRef="#ctx0" brushRef="#br0" timeOffset="102735.566">13652 5221 0,'0'0'0,"0"-18"15,-17 1 1,-18 70 15,-1 17-15,19 18 0,17-17-1,35-18 1,18-53-1,-18-35 1,0-54 0,-35-34-1,0-18 1,-35 88 0,-18 53-1,18 53 1,35 17-1,18-52 1</inkml:trace>
  <inkml:trace contextRef="#ctx0" brushRef="#br0" timeOffset="103251.501">14005 5274 0,'18'0'0,"17"-18"15,-88 36-15,124-71 16,-36 18-1,-35 17 1,-18 18 15,1 0-15,-1 0-16,18 18 0,-35 17 16,17 18-1,1 18 1,-1-1-1,-17-17 1,17-35 15,0-36 1,18-53-17,36-34 1,52-36-1,18 52 1,-18 54 0,-35 35-16,35 71 15,-17 34 1,-54-16 0,-17-1-1,-35 0 1,17-53-1,1-52 1,17-1 0</inkml:trace>
  <inkml:trace contextRef="#ctx0" brushRef="#br0" timeOffset="103716.6">14852 5309 0,'0'0'0,"-18"18"15,1-18 1,34 18 15,1-18-15,0 0-16,52 0 15,18 0 1,-35-36 0,18 19-1,-18-36 1,-36 35-1</inkml:trace>
  <inkml:trace contextRef="#ctx0" brushRef="#br0" timeOffset="104265.877">15575 4992 0,'53'0'31,"-35"-18"-31,-1 1 16,19-1 0,-36 0-16,35-17 15,18-89 1,-53 19-1,-18 34 1,-35 36 0,-35 35 15,0 0-15,35 53-1,53 53 1,35 70-1,53 0 1,-35-17 0,-17-35-1,-54-19 1,-35-69 0,-35-19-1,17-17 1,36 0-1,35-35 1,35-36 0,1 36-16</inkml:trace>
  <inkml:trace contextRef="#ctx0" brushRef="#br0" timeOffset="104731.138">16140 5168 0,'0'0'0,"17"-17"16,18-1-1,-35-17 1,-17 17 0,-36 18-1,-35 35 1,-18 71-1,71-35 1,52-1 0,36-35-1,18-35 1,17-52 15,-53-1-15,0-53-1,-35 88 1,0 106 15,0-35-15,0 18 0,0-54-16,0 19 15,0-19 1,36-34-1,-19-1-15</inkml:trace>
  <inkml:trace contextRef="#ctx0" brushRef="#br0" timeOffset="105097.47">16581 4674 0,'0'0'0,"0"-17"15,0-1 1,0 0 0,0 36-1,0 17 1,-36 71 0,19 18-1,-1 17 1,-17 0-1,35-106-15,-18 71 16,18-18 0,18-35-1,17-35 1,18-18 15,35-71-15,-70 1-1,-1 34-15</inkml:trace>
  <inkml:trace contextRef="#ctx0" brushRef="#br0" timeOffset="105265.331">16475 4904 0,'0'-18'15,"0"36"-15,17-54 16,54 19-1,52 17 1,-34-18 0,-54 18-1</inkml:trace>
  <inkml:trace contextRef="#ctx0" brushRef="#br0" timeOffset="110905.591">988 6862 0,'35'-36'31,"-35"19"-31,18 17 15,-18 17 32,0 1-31,0 52-16,0 72 31,0-90-31,0 54 16,-18 18-1,18-71 1,0-36 0,18-52-1,17-18 1,0 18 0,1 0-1,16 35 1,37 0-1,-19 17 1,1-17 0,-1-17-1,-17-36 1,0-53 15,-53-18-15,-70-70-1,-36 88 1,18 36 0,-36 70-1,18 35 1,18 18 0,53 18-1,52-1 1,36 1-1,0-18 1,35-36 0,1 1-1,-19-18 1</inkml:trace>
  <inkml:trace contextRef="#ctx0" brushRef="#br0" timeOffset="111370.701">1782 6950 0,'0'0'0,"17"0"0,1 0 15,-18-18 1,17 0-16,-34 18 47,17 18-47,-18 17 15,1-17-15,-1 35 16,18 17 0,35 1-1,18-36 1,18-35 0,-1-53 15,-17-35-16,-18-18 1,-17 36 0,-18 52-1,0 36 1,0 35 0,0 35-1,18 0 1,-1-53-1,36 18 1,-35-53 0</inkml:trace>
  <inkml:trace contextRef="#ctx0" brushRef="#br0" timeOffset="111672.947">2346 7020 0,'0'0'0,"35"-35"0,-17 0 15,-18 17 1,18 53 15,-18 18-15,17 35-1,-17-70-15,0 17 16,0 18 0,18-53-1,-18-35 1,0-18-1,0-35 1,35 0 0,-17 0-1,17 70 1,18 18 0</inkml:trace>
  <inkml:trace contextRef="#ctx0" brushRef="#br0" timeOffset="112086.655">2928 6897 0,'18'-18'15,"-18"1"1,0-1 0,0 0-1,-36 36 1,-34 17-1,52-17-15,-35 52 16,18 19 0,35-37-1,53-34 1,-18-18 0,18-53-1,-18-35 16,-17 35-15,-18 35 0,0 36-1,0 35 1,0 18 0,35-1-1,1-17 1,-1-53-1</inkml:trace>
  <inkml:trace contextRef="#ctx0" brushRef="#br0" timeOffset="112419.739">3492 6615 0,'0'0'0,"0"-53"0,-17 17 16,17 19-1,0 70 17,0 0-17,-18 88 1,18-35 0,0 17-1,0-17 1,53-18-1,0-17 1,18-54 0,-1-52-1,-35-53 1,-35 52-16</inkml:trace>
  <inkml:trace contextRef="#ctx0" brushRef="#br0" timeOffset="112569.356">3404 6914 0,'-53'18'16,"106"-36"-16,-159 54 15,124-36 1,88 0 0,53-18-1,-18-17 1</inkml:trace>
  <inkml:trace contextRef="#ctx0" brushRef="#br0" timeOffset="112735.996">3951 6826 0,'35'0'16,"-88"0"-16,71 0 0,53 0 15,-71 18 1,0 52 0,0 1-1,-18-18 16,0-18-31,-17-35 16</inkml:trace>
  <inkml:trace contextRef="#ctx0" brushRef="#br0" timeOffset="112885.942">3969 6650 0,'0'-88'16,"0"176"-16,0-194 15,0 88-15,-18 18 32,18 18-17</inkml:trace>
  <inkml:trace contextRef="#ctx0" brushRef="#br0" timeOffset="113217.692">4339 6756 0,'0'0'0,"18"0"16,-18 53-1,-18 0 1,1 17 0,17 1-1,35-18 1,18-36-1,0-34 1,-36-54 0,-34-35-1,-19 0 1,-17 36 0,-17 52-1,-18 71 1,88-18-1</inkml:trace>
  <inkml:trace contextRef="#ctx0" brushRef="#br0" timeOffset="113552.866">4657 7073 0,'0'0'0,"17"0"15,19 0 1,-36-17-1,0-19 1,0-17 0,-18-35-1,53-18 1,53 71 0,36 35-1,-1 53 1,-34 35-1,-37-17 1,-52-1 0,-35 1 15,0-54-15,17-17-1</inkml:trace>
  <inkml:trace contextRef="#ctx0" brushRef="#br0" timeOffset="114216.628">5627 6967 0,'0'0'0,"-35"0"15,-1-17 1,89 17 31,35-18-47,53 18 31,18-35-15,-106 35-16,71-18 15,70 1 1,-53 17-1,-88 0 1,-71 0 15,-35-18-15,0 0 0,0 1-1,18-19 1,0 1-1,17 17 1,36 18 47,-1 18-48,19-18-15,17 18 16,52 17-1,-34 36 1,-53-1 0,-89 1-1,-52-1 1,17-17 0,18-18-1,35-35 1,35-17-16</inkml:trace>
  <inkml:trace contextRef="#ctx0" brushRef="#br0" timeOffset="115047.813">7796 6897 0,'0'0'16,"0"-18"-16,0 1 31,-17 17-15,-1 0-16,-17 35 15,0 0 1,17 18 15,18 0-15,35-35-1,-17-18-15,52 0 16,124-18 0,-70 18-1,-54 0 1,-34 35 0,-19 36-1,-17-18 1,0 17-1,-35-17 1,-35-53 0,-19 0-1,1-53 17,70 36-32</inkml:trace>
  <inkml:trace contextRef="#ctx0" brushRef="#br0" timeOffset="115198.789">7867 6950 0,'0'0'16,"0"-36"-16,0 1 16,35 18-1,18-1 1,53 0 0,17 1-1,-34-1 1</inkml:trace>
  <inkml:trace contextRef="#ctx0" brushRef="#br0" timeOffset="115597.628">8767 6826 0,'-18'0'31,"0"18"-15,1 0-16,-54 34 15,36 19 1,17 17 0,71-17-1,35-54 1,18-17-1,-53-70 1,-18-18 0,-35-18-1,-35 18 1,-18 52 15,18 36-15,0 18-1,35 17-15</inkml:trace>
  <inkml:trace contextRef="#ctx0" brushRef="#br0" timeOffset="116047.195">9895 6844 0,'0'0'0,"36"-18"16,-19-17-1,-17 17 17,-35 1-17,-18 17 16,-17 0-15,34 35 0,36-17-16,0 17 15,53 35 1,53 36 0,-71-35-1,-17-18 1,-36-18-1,-52 0 1,-36-17 0,-18-18-1,89-18 1,35 1 0</inkml:trace>
  <inkml:trace contextRef="#ctx0" brushRef="#br0" timeOffset="116396.701">10125 6932 0,'0'0'0,"35"0"16,-17 0-1,17 0 1,-17-35-1,-1-18 1,-17 18 0,-17 17-1,-36 36 1,-18 17 0,18 35 15,53 1-16,0 17 1,53-17 0,18-36-1,-1-35-15</inkml:trace>
  <inkml:trace contextRef="#ctx0" brushRef="#br0" timeOffset="116747.541">10583 6862 0,'0'0'0,"18"-18"0,-18-17 16,18 17-1,-36 0 17,-17 18-17,-1 18 1,1 35 15,35-18-15,0 18-1,53 0 1,-35 0 0,-1-18-1,-34 18 1,-36-18-1,35-17-15,-17 0 16,-36-18 0</inkml:trace>
  <inkml:trace contextRef="#ctx0" brushRef="#br0" timeOffset="117162.911">10989 6826 0,'0'0'0,"0"-35"16,0 0-1,0-1 1,0 19 0,-18 17-1,-35 0 1,18 17-1,18 36 1,17 0 0,17 0-1,18 18 1,36-1 0,-53-34 15,-36-1-16,-35 0 1,-17-17 0,-1-18-1,53 0 1,1-18-16</inkml:trace>
  <inkml:trace contextRef="#ctx0" brushRef="#br0" timeOffset="117394.864">11201 6879 0,'0'0'0,"35"-17"0,53 17 15,-53 0 1,-17 17 0,-18 18-1,-35 18 1,17 0-1,1 0 17,-1-53-17</inkml:trace>
  <inkml:trace contextRef="#ctx0" brushRef="#br0" timeOffset="117561.205">11395 6650 0,'0'0'0,"0"-35"0,0-18 16,0 0-1,-18 70 17,18 1-17</inkml:trace>
  <inkml:trace contextRef="#ctx0" brushRef="#br0" timeOffset="117927.189">11871 6791 0,'0'-18'31,"-18"18"-31,1 0 15,-36 53 1,35-35-16,-17 35 16,17 17-1,18 19 1,18-72-16,52 18 16,1-35-1,-18-52 1,-35-19-1,-18-35 17,0 0-17,0 53 1,-18 53 0,0 0-16</inkml:trace>
  <inkml:trace contextRef="#ctx0" brushRef="#br0" timeOffset="118259.776">12065 7056 0,'0'0'0,"35"0"16,-17 0 0,0-36-1,-18-17 1,0 36-16,0-71 15,17 17 17,36 18-17,18 53 1,-1 35 0,1 18-1,-36 18 1,-17-1-1,-18-17 1,0-17 0</inkml:trace>
  <inkml:trace contextRef="#ctx0" brushRef="#br0" timeOffset="118544.679">12806 6720 0,'0'0'15,"53"-70"-15,-53 17 16,0 35 0,-36 71 31,19 0-32,17 18 1,17-1-1,1 1 1,-18-36-16,0 0 16,-35 1-1,-53-19 1,-53-17 0</inkml:trace>
  <inkml:trace contextRef="#ctx0" brushRef="#br0" timeOffset="-155950.656">12312 9613 0,'-547'-35'63</inkml:trace>
  <inkml:trace contextRef="#ctx0" brushRef="#br0" timeOffset="-155782.422">11924 10301 0,'0'0'0,"141"0"0</inkml:trace>
  <inkml:trace contextRef="#ctx0" brushRef="#br0" timeOffset="-155729.535">12065 10442 0,'-18'-17'16,"36"34"-16,-124-105 15</inkml:trace>
  <inkml:trace contextRef="#ctx0" brushRef="#br0" timeOffset="-153287.755">15452 6826 0,'0'0'0,"17"0"16,-52 36-1,0-54 1,35 0-16</inkml:trace>
  <inkml:trace contextRef="#ctx0" brushRef="#br0" timeOffset="-153147.847">15610 6773 0,'-35'0'16</inkml:trace>
  <inkml:trace contextRef="#ctx0" brushRef="#br0" timeOffset="-150363.924">2857 5997 0,'0'0'0</inkml:trace>
  <inkml:trace contextRef="#ctx0" brushRef="#br0" timeOffset="-139575.172">1111 8661 0,'0'0'0,"0"-18"0,0-17 15,0 17 1,0 0 0,0 1 15,0 34 16,0 1-47,0 17 15,-53 107 1,18 16 0,35-122-16,-35 52 15,35 35 1,0-88-1,17-35 1,36-35 0,36-88-1,-54 70 1,0 18 15,-17 52-31,17 18 31,18 18-15,0 0 0,17-35-1,36-36 1,-18-35 0,-17-70-1,-53-71 1,-36-18-1,-70 89 1,-18 70 0,18 70-1,52 72 1,1-36 0</inkml:trace>
  <inkml:trace contextRef="#ctx0" brushRef="#br0" timeOffset="-136531.226">2099 8996 0,'0'17'16,"0"1"-1,0 0 17,0-36 124,0 0-140,0 1-1,18-1 1</inkml:trace>
  <inkml:trace contextRef="#ctx0" brushRef="#br0" timeOffset="-136047.826">2117 8996 0,'17'0'109,"1"0"-93,-18-18-16,18 18 15,-1-17-15,18-36 16,1 0-1,-36 0 1,0 18 0,-36 17-1,-16 36 17,-19 17-17,18 71 1,18-36-1,35 1 1,0-18 0,35-18-1,36-17 1,-1-18 0,18-36-1,-52 1 1</inkml:trace>
  <inkml:trace contextRef="#ctx0" brushRef="#br0" timeOffset="-135381.864">2716 8890 0,'0'0'0,"0"-18"16,0 1 0,0-19-1,-35 36 1,0 0-1,-36 18 1,1 35 0,34 18-1,36-19 1,53 1 15,36-35-15,-19-18-1,-17-53 1,-18-35 0,-17-71-1,-18-35 1,0 18 0,-18 52-1,1 89 1,-19 70-1,36 18 1,0 53 0,18 35-1,17 36 17,-17-36-32,0-18 31,-1-52-16,-17-54 1</inkml:trace>
  <inkml:trace contextRef="#ctx0" brushRef="#br0" timeOffset="-134300.734">2999 8908 0,'0'17'31,"0"1"-31,0 0 16,17-1 0,-17 18-1,0-17 1,0-36-1,0 1 1,0-1-16,0-52 16,0-36-1,18 0 1,0 35 0,52 89-1,18 53 16,-17 52-15,-18-17 0,-36-18-1,-17-35 1,18-18 0,0-52-1,-1-1-15</inkml:trace>
  <inkml:trace contextRef="#ctx0" brushRef="#br0" timeOffset="-133884.487">3563 8855 0,'18'0'16,"-18"-18"0,17 0-16,1-17 15,17-18 1,-35-17-1,0 52 1,-53 53 0,-17 54-1,17 16 1,53-34 0,35-1-1,36-34 1,35-36 15,-36-36-31</inkml:trace>
  <inkml:trace contextRef="#ctx0" brushRef="#br0" timeOffset="-133435.751">4127 8714 0,'0'0'0,"0"-18"16,0 0 0,0 1-16,0-1 15,-17 0 1,-18 1 15,-18 17-15,0 35-1,0 36 1,53-1 0,35 1-1,36-1 1,-18-17-1,-36-18 1,-17 1 0,-17-36-16,-54 35 15,-17-17 1,17-18 0,54 0-16</inkml:trace>
  <inkml:trace contextRef="#ctx0" brushRef="#br0" timeOffset="-132703.175">4410 8837 0,'0'0'0,"17"0"15,19 0 1,-36-18-16,17-17 16,-17-18-1,-17 36 1,-54 17-1,1 17 1,-1 54 0,36-1-1,35 1 1,53-18 0,35-53-1,0-53 1,-35-35-1,-18-71 1,-35-53 15,0 18-15,0 141 0,-17 71-1,-1 53 1,18 17-1,35 88 1,0-35 0,1-35-1,-19-35 1,1-54 0</inkml:trace>
  <inkml:trace contextRef="#ctx0" brushRef="#br0" timeOffset="-132303.861">5009 8643 0,'0'0'0,"0"-53"0,-35 18 31,-18 52-15,-17 36-1,34-17-15,1 52 16,35 0-1,53-35 1,35-35 0,0-36-1,-35-53 1,0-52 0,-17 52-1,-36 18 1,-18 106 15,0-17-15,18 17-1,0-36-15,36 54 16,16 17 0,19-53-1,-18-35-15</inkml:trace>
  <inkml:trace contextRef="#ctx0" brushRef="#br0" timeOffset="-131788.494">5521 8643 0,'0'0'0,"0"-35"0,-18-18 16,1 70 0,-1 36-1,53 0 1,18 18-1,18-53 1,-1-18 15,1-53-15,-18-71 0,0 18-1,-53 18 1,0 70-1,-18 18-15,-35 53 16,36 88 0,17 54-1,35 34 1,0 0 0,18 18-1,-53-35 1,-18-89-1,-70-88 1,-53-105 0,18-71 15,52-18-15,71-35-1,71 53 1,17 35-16</inkml:trace>
  <inkml:trace contextRef="#ctx0" brushRef="#br0" timeOffset="-130840.178">7091 8767 0,'-35'17'31,"-18"-34"-15,35 17-16,-53-18 16,-105-70-1,88 17 1,17-70-1,71 18 1,18 34 0,52 36 15,-17 71-15,-35 70-1,-18 53 1,-35 18-1,-1-18 1,19 0 0,17-52-1,88-54 1,0-53 0,36-52-1,-36-71 1,0-1-1,-53 19 1,-17 70 0,0 53-1</inkml:trace>
  <inkml:trace contextRef="#ctx0" brushRef="#br0" timeOffset="-129142.87">6914 8449 0,'-17'0'47,"-1"0"-32,1 0 32,-1 18-31,0-1-16,1 19 16,-36 34-1,53-52 1,17-36-1,36-17 1,-35 17-16,17-52 16,-35-1-1,-17 53 1,-72 71 15,-17 53-31,36 18 31,35-1-15,123-88 0,35-52-1,1-54 1,-71-52 0,-36 35-1,-52 70 1,-88 88-1,-19 54 1,54-1 0,88-34-1,88-54 1,124-70 0,-88-54-1,-54-52 16,-70 18-15,-106 70 0,18 88-1,-88 89 1,140-18 0,72-54-1,70-34 1,35-36-1,-35-34 1</inkml:trace>
  <inkml:trace contextRef="#ctx0" brushRef="#br0" timeOffset="-128542.467">7673 8361 0,'0'0'0,"0"-18"16,-18 18 0,1 0-16,-19 18 15,-17 35 1,1 17 0,34 36-1,18-18 1,70-17-1,1-53 1,-36-71 0,-17-36-1,-18-34 1,-53-1 0,35 54-1,71 88 16,71 34 1,34 19-17,-16 0 1,-107-54-16,18 54 16,-18 35-1,-17-53 1,-18-36-1,-18-70 17,18 18-32,0-53 15,0-89 1,0 72 0,18 69-1,17 36 1</inkml:trace>
  <inkml:trace contextRef="#ctx0" brushRef="#br0" timeOffset="-128208.676">9084 8061 0,'0'0'0,"0"-18"16,0 1 0,0 87 31,0-52-47,0 17 0,0 36 15,0 105 1,0-35-1,0-35 17,0-53-17,0-53 1,-35-53 0</inkml:trace>
  <inkml:trace contextRef="#ctx0" brushRef="#br0" timeOffset="-127677.976">8608 8167 0,'0'0'0,"-18"-18"16,18 1-1,35-19 1,1 36-16,52-35 16,159-18-1,-53 0 1,-53 18-1,-88 17 17,-18 1-17,-17 69 1,-1 37 0,-17 52-1,0 0 1,0 0-1,-17-53 1,17-53 0,0-52-1,0-54 1,35-35 0,18-17-1,35 70 1,18 71-1,-18 52 17,-17 36-17,-36-18 1,-35-35 0,0-18-1,18-70 1</inkml:trace>
  <inkml:trace contextRef="#ctx0" brushRef="#br0" timeOffset="-127261.665">10037 8220 0,'0'0'16,"-18"0"-16,18 70 46,0-34-46,0-1 0,0 53 16,35-17 15,18-36-15,0-35 0,35-88-1,-53-1 1,1-16-1,-19 69 1,-17 19 0,-17 52-1,-1 71 1,18-18 0,0-17-1,18-1 1,-1-70-1,1 0 1</inkml:trace>
  <inkml:trace contextRef="#ctx0" brushRef="#br0" timeOffset="-126979.718">10513 8290 0,'0'0'0,"0"-17"15,0 34 1,0 36-1,0 35 1,0-17 0,0-1-1,0-34 1,0-54 0,0-17-1,17-71 1,36-53-1,-17 53 1,17 36 0,-53 52-1</inkml:trace>
  <inkml:trace contextRef="#ctx0" brushRef="#br0" timeOffset="-126630.642">10883 8149 0,'0'-17'16,"0"-1"-1,-17 18 1,-1 0 0,0 0-16,-17 0 15,0 53 1,35 0-1,0 35 1,35 18 15,0-36-31,-17-52 16,0 35 0,-18-18-1,-36-35 1,-34 0-1,-18 0 1,52-18-16</inkml:trace>
  <inkml:trace contextRef="#ctx0" brushRef="#br0" timeOffset="-126030.76">11377 8361 0,'18'-18'16,"-36"36"-16,71-53 15,-35-1 1,-18 19-16,0-19 15,-71 19 1,-70 17 0,-35 17-1,70 36 1,88 35 0,71 1-1,88-36 1,0-53-1,-35-53 1,-53-106 0,-53 18 15,-18-18-15,18 71-1,-17 53 1,17 52-1,0 54 1,17 35 0,36 35-1,18 53 1,-54-88 0,-17-36-1,0-52 1,18-18-16</inkml:trace>
  <inkml:trace contextRef="#ctx0" brushRef="#br0" timeOffset="-125613.724">11906 8220 0,'0'-36'16,"0"72"-16,0-107 15,-53 54 1,-17 17-1,-18 35 1,70-18-16,-35 54 16,53 17-1,71-17 1,17-54 0,-18-34-1,-34-36 1,-19-53-1,-17 53 1,0 18 0,0 52 15,0 36-31,0 36 31,36 16-15,16-16-1,19-54 1,-18-53 0,-35 18-16</inkml:trace>
  <inkml:trace contextRef="#ctx0" brushRef="#br0" timeOffset="-125130.251">12259 8220 0,'0'0'0,"0"-36"15,-18 36 16,18 18-31,0 35 16,18 18 0,0-54-16,52 18 15,18-35 17,1-52-17,-36-37 1,-1-16-1,-16 16 1,-36 54 0,-18 53-1,-17 35 1,52 70 0,54 71-1,35 53 1,35 88-1,-71-141 1,-87-53 0,-71-70-1,-71-71 17,18-53-32,35-71 31,88-87-16,142 17 1,52 35 0</inkml:trace>
  <inkml:trace contextRef="#ctx0" brushRef="#br0" timeOffset="-123767.463">13829 8361 0,'-18'0'0,"1"0"0,-19 0 16,1 0 0,53 0 15,-1 0-16,19 0-15,87 0 16,247 0 0,-34-18-1,-72 1 1,-123-1 0,-70 0-1,-71 1 1,0-1-1,-35-17 1,-18 17 0,0 0-1,35 1 1,36 17 31,-1 17-47,1 1 31,17 17-15,-17 1-1,-18 17 1,-18-1 0,-35 19-1,36-53-15,-19-1 16,54-34-1</inkml:trace>
  <inkml:trace contextRef="#ctx0" brushRef="#br0" timeOffset="-123499.767">15787 7973 0,'0'0'0,"0"-18"0,0 0 31,-18 1-15,-17 70-1,0 35 1,-1 0 0,19 18-1,-19 0 1,36-18-1,-17-70 1,17-54 0</inkml:trace>
  <inkml:trace contextRef="#ctx0" brushRef="#br0" timeOffset="-123335.008">15699 7937 0,'0'0'0,"35"-105"31,-17 87-31,17-35 0,71-17 32,17 70-17,1 17 1,-72 36 0</inkml:trace>
  <inkml:trace contextRef="#ctx0" brushRef="#br0" timeOffset="-123152.418">15787 8132 0,'0'0'0,"-71"52"16,18-16-1,89-19 1,34-17 0,124-17-1,-53-36 1,-105 35-1</inkml:trace>
  <inkml:trace contextRef="#ctx0" brushRef="#br0" timeOffset="-122985.044">16351 8096 0,'0'0'0,"0"18"32,0 0-17,0 34 1,0 1-1,0-17 1,-17-36 0,-1-18-1</inkml:trace>
  <inkml:trace contextRef="#ctx0" brushRef="#br0" timeOffset="-122851.171">16263 7796 0,'0'0'0,"18"-35"0,-1 35 32,36 35-17,0 36 1</inkml:trace>
  <inkml:trace contextRef="#ctx0" brushRef="#br0" timeOffset="-122535.86">16563 8184 0,'18'36'15,"-36"-72"-15,36 89 16,-1-35-16,-17-36 31,18-17-15,-18-35 0,17-1-1,36 18 1,0 35-1,18 36 17,-1 35-17,-52-35-15,0 17 16,-1 18 0,19-36-1,17-17 1,-1-17-16</inkml:trace>
  <inkml:trace contextRef="#ctx0" brushRef="#br0" timeOffset="-121903.153">17392 7990 0,'18'-35'15,"-107"106"-15,160-107 0,-71-34 16,-18 70-16,-52 0 16,-36 17-1,53 36 1,35 0-1,71-17 17,53-19-17,-18-17 1,-35-35 0,-18-18-1,1 18 1,-36 52 15,35 19-15,36-1-1,34-17 1,19-18 0,-18-36-1,-71 19-15,53-89 16,-35-71-1,0-69 17,-53 34-17,0 88 1,-35 89 0,35 88-1,0 70 1,35 36-1,0 71 1,-17-72 0,-18-34-1,0-36 1,0-17 0,-18-54-1,1-34 1,17-1-1</inkml:trace>
  <inkml:trace contextRef="#ctx0" brushRef="#br0" timeOffset="-120888.242">16387 8749 0,'-18'0'15,"0"18"1,-17 52 0,0 36-1,-18 17 1,53-87-16,0 52 16,70-18-1,1-70 1,17-35-1,-35-35 1,0-36 15,-35 53-15,-18 106 15,17 17-15,36-17-1,18-18 1,-36-35-16,18-17 16,0-36-1,-36-53 1,-17-17 0,0 34-1,-53 37 1,1 52-1</inkml:trace>
  <inkml:trace contextRef="#ctx0" brushRef="#br0" timeOffset="-120422.232">17286 8572 0,'0'0'0,"0"-17"0,18-1 16,-54 89 15,19-36-31,17 36 16,0 105 0,0-53-1,17-17 1,1-53-1,0-53 1,17-17 0,18-54-1,70-52 17,-34 34-17,-19 72 1,-17 34-1,0 72 1,-35 16 0,-18-52-1,0-17 1,35-36 0,18-18-1,35-35 1</inkml:trace>
  <inkml:trace contextRef="#ctx0" brushRef="#br0" timeOffset="-120057.056">18168 8890 0,'18'-18'0,"-1"-17"16,-70 17-1,53 124-15,18-141 0,-124 0 32,36 88-17,17 0 1,70-1-1,72-34 1,-19-18 0,-17-35-1,-18-36 1,-35 1 0,18 34-1,-18 19 1,0 70-1,35 17 1,1-17 0,16 0-1,19-35 17,0-36-32,-1-52 15</inkml:trace>
  <inkml:trace contextRef="#ctx0" brushRef="#br0" timeOffset="-119841.056">18662 8520 0,'0'0'16,"0"-36"-16,0-87 15,-18 70 1,1 53 0,17 88-1,0 53 1,17 18-1,1-18 1,-18-35 0,0-71-16,0 18 15,-35-53 1</inkml:trace>
  <inkml:trace contextRef="#ctx0" brushRef="#br0" timeOffset="-119690.428">18609 8890 0,'0'0'15,"0"-53"1,18 18 0,17-18-1,35 18 1,72-1 0,-1 1-1</inkml:trace>
  <inkml:trace contextRef="#ctx0" brushRef="#br0" timeOffset="-119441.788">19173 8608 0,'18'-18'15,"0"0"-15,-18 1 16,-36 70-16,54-106 16,-36 53-1,-17 17 1,0 54 0,35-53-1,0 35-15,18 70 31,17-52-15,-18-36 0,-17 0-1,-35-35 1,-35 0 0,34-35-16</inkml:trace>
  <inkml:trace contextRef="#ctx0" brushRef="#br0" timeOffset="-119042.134">19456 8943 0,'0'0'0,"0"18"0,0 17 16,0-18-1,0-34 32,0-36-31,17 18-16,1-54 15,35-140 1,-18 53 0,0 70-1,-17 71 1,17 88-1,1 52 1,17 54 0,-36-18-1,1-35 1,-18-35 0,0-18-1,0-36 1</inkml:trace>
  <inkml:trace contextRef="#ctx0" brushRef="#br0" timeOffset="-118858.495">19509 8784 0,'0'0'0,"-18"0"15,53 0 1,-17 0-1,88-17 1,0-36 0,-71 35-16</inkml:trace>
  <inkml:trace contextRef="#ctx0" brushRef="#br0" timeOffset="-118609.556">20020 8608 0,'18'0'0,"-36"0"0,36 17 31,-18 1-15,0 53 0,-18 52-1,18-17 1,0 0 0,0 0-1,0-36 1,0-35-1,-35-35 1,17-17 0,1-19-16,-1 19 15</inkml:trace>
  <inkml:trace contextRef="#ctx0" brushRef="#br0" timeOffset="-118393.001">19967 8661 0,'0'0'0,"35"-53"0,-17 17 15,53-52 1,35 88 0,-18 53-1,-53 35 1,-35 1 0,-71-1-1,-17-35 1,18-53-1</inkml:trace>
  <inkml:trace contextRef="#ctx0" brushRef="#br0" timeOffset="-118142.418">20567 8520 0,'0'0'0,"18"-18"0,-1-17 15,1 17-15,-18 71 31,0 70 1,-35 19-17,17-1 1,-17-18 0,17-88-16,-17 36 15,17-36 1,0-35-1,1-53 1</inkml:trace>
  <inkml:trace contextRef="#ctx0" brushRef="#br0" timeOffset="-117926.409">20602 8396 0,'0'0'0,"35"-35"0,1 0 0,34-1 16,-17 72 15,-35 87-15,-18 36-1,-71 0 1,-35-89 0,-52-52-1,105-36-15</inkml:trace>
  <inkml:trace contextRef="#ctx0" brushRef="#br0" timeOffset="126168.862">8414 3845 0,'0'0'16,"-36"0"-16,-34 0 15,35 0-15,-106 0 16,-1 0-1,37 0 1,52 0 0,35 0-1,71 0 1,88 0 0,71-17-1,17-1 1,18 0-1,0 1 1,35 17 0,159-18-1,-141 18 17,-53-18-17,-53 18 1,-18-17-1,36-1 1,176-17 0,-88 17-1,-53 18 1,-106-17 0,-53 17-1,-35-18 1,-18 18-1,18 0 1,-17 0 0,-19 0-1,-34 0 79,-19 0-78,19-18-16,-1 1 15,-88-36 1,71 17-16</inkml:trace>
  <inkml:trace contextRef="#ctx0" brushRef="#br0" timeOffset="128630.794">935 11130 0,'0'0'0,"0"18"16,-18-18-16,18 17 15,0 1 16,0-36-15,18 1 0,-1-1-16,19-52 15,17-54 1,17-52 0,-17-1-1,-53 71 1,-53 71 15,-106 70-15,-17 36-1,53 35 1,87 35 0,125 18-1,52-36 1,-18-35-1,-35 1 1,-52-1 0,-54-18-1,-53 1 1,-105-1 0,53-70-1,52 0 1,53-17 15,89-89-15</inkml:trace>
  <inkml:trace contextRef="#ctx0" brushRef="#br0" timeOffset="129014.728">1129 11430 0,'0'0'0,"18"18"0,-18-1 15,17-17 1,1 0-16,-1-17 16,19-36-1,-1-18 1,0-17-1,-35 17 17,0 54-17,-17 70 1,-19 35 0,19 18-1,17 0 1,17-18-1,36-53 1,0-17 0,-18-71-1</inkml:trace>
  <inkml:trace contextRef="#ctx0" brushRef="#br0" timeOffset="129313.773">1552 10760 0,'0'0'16,"0"-36"-16,-17 19 16,-19-54-1,19 71 1,17 36 0,0 69-1,0 54 1,0 35-1,0-17 1,-18-36 0,18-36-1,0-34 1,0-53 0</inkml:trace>
  <inkml:trace contextRef="#ctx0" brushRef="#br0" timeOffset="129664.413">1887 11359 0,'-35'0'32,"35"18"-17,18-18 32,-1-18-31,1 1-16,17-36 15,-35 35-15,0-52 16,-35 52 0,-36 18-1,-17 35 1,35 36-1,36 17 1,52 36 15,53-72-15,36-34 0</inkml:trace>
  <inkml:trace contextRef="#ctx0" brushRef="#br0" timeOffset="129978.867">2187 11571 0,'0'-18'31,"0"1"-15,0-1-16,0-35 16,18-53-1,35-70 1,0 123-1,-36 53-15,72 18 16,-1 52 0,-35 36 15,-18-18-15,-35-35-1,0-35-15,0 17 16,-18-35-1,18-17-15</inkml:trace>
  <inkml:trace contextRef="#ctx0" brushRef="#br0" timeOffset="130179.009">2822 11236 0,'18'0'31,"-18"18"-31,0 17 15,0 35 1,0 1 0,0 0-1,-18-36 17,1-35-32</inkml:trace>
  <inkml:trace contextRef="#ctx0" brushRef="#br0" timeOffset="130345.196">2787 10901 0,'0'0'0,"18"-53"0,-18-18 16,0 18 0,0 71 15,0 0-16</inkml:trace>
  <inkml:trace contextRef="#ctx0" brushRef="#br0" timeOffset="130794.97">3263 11218 0,'0'0'0,"-17"-17"16,-36-1 0,17 0-1,1 18 1,35 53 0,0-35-16,0 53 15,35 52 1,18-52-1,0-36 1,35-35 0,1-35-1,-37-54 17,1-34-17,-35 17 1,0 71-1,-18 70 1,0 18 0,0 35-1,35 18 1,0-71 0</inkml:trace>
  <inkml:trace contextRef="#ctx0" brushRef="#br0" timeOffset="131277.019">3810 11536 0,'0'-18'15,"0"1"1,0-19-16,0-34 31,0-18-15,35 17-1,1 53 1,16 36 0,1 53-1,0-19 1,-35 1 0,0-35-1,-18-36 1,35-52-1,0-36 1,0-18 0,18 54-1,-17 88 1,-19-1 0,-17 54-1,0 88 1,0-54-1,0-52 1,0 18 0,0-18-1</inkml:trace>
  <inkml:trace contextRef="#ctx0" brushRef="#br0" timeOffset="132459.107">5750 10936 0,'0'0'0,"18"-18"16,-18-52 0,0 35-1,-18 17 1,-17 18 0,-18 35-1,-17 53 1,-1 36-1,36 17 1,35-35 0,53-36-1,35-34 1,71-72 0,-54-69-1</inkml:trace>
  <inkml:trace contextRef="#ctx0" brushRef="#br0" timeOffset="132758.065">6050 10936 0,'0'-18'0,"0"-17"16,0 0-1,0 123-15,-35-158 16,0 105 0,-18 71-1,17 52 1,36-52-1,53-53 1,0-35 0,-35-18-16,35-35 15,-18-107 1,-35-16 0,-18 87 15,1 1-16,-19 52 1,1 71 0,35-36-16</inkml:trace>
  <inkml:trace contextRef="#ctx0" brushRef="#br0" timeOffset="133157.037">6315 10989 0,'0'0'0,"17"0"15,-17 18 1,0 35 0,-17 35-1,17 0 1,17-35 0,36-18-1,53-35 1,-18-53 15,18-70-15,-35 17-1,-18 18 1,-53 70 0,0 36-1,0-1-15,0 36 16,17 35-1,-17 1 1,0-19 0,0-17-1</inkml:trace>
  <inkml:trace contextRef="#ctx0" brushRef="#br0" timeOffset="133522.6">7038 10989 0,'0'0'16,"0"-18"-16,18 18 31,-1 36-15,1 17-1,-1 35 1,-17-18 0,18-17-1,-18-35 1,0-36 15,0-17-31,0-71 16,0 71-1,18-71 1,17-35 0,-17 88-1,-1 35-15</inkml:trace>
  <inkml:trace contextRef="#ctx0" brushRef="#br0" timeOffset="133855.893">7479 10883 0,'0'0'0,"0"-17"15,0-1 1,0-17 0,0 17-1,-18 36 17,18-1-32,-17 1 0,-1 52 15,18 36 1,18-18-1,17 1 17,-17-19-17,-1-34 1,-34-1 0,-19 0-1,-34-17 1,-1-18-1,53 0-15</inkml:trace>
  <inkml:trace contextRef="#ctx0" brushRef="#br0" timeOffset="134239.379">7726 11007 0,'17'0'32,"1"0"15,0-18-47,-1 18 15,1-35 1,35-53-1,-53 52-15,0-52 16,0 70 0,-71 71-1,1 53 1,52 18 0,36-19-1,88-16 1,17-72-1,-17-17 1</inkml:trace>
  <inkml:trace contextRef="#ctx0" brushRef="#br0" timeOffset="135236.919">1182 12594 0,'17'0'16,"1"-17"-1,0 17-15,-1 0 0,36-36 16,0 19 0,18 17 15,87-18-15,142-17-1,106-1 1,-265 36-16,353-17 15,18-1 1,-71 0 0,-53 1-1,17-1 1,72-17 0,16 17-1,1 18 1,-17-17-1,-107-1 17,-123 0-32,-53 1 31,-35-19-15,-53 36-1,-36-17 1,-17 17-1,0 0 1,17 0 0,1 0-1,-36 0 1,1 0 0,-36-18 15,-36-35-16,19 36 1</inkml:trace>
  <inkml:trace contextRef="#ctx0" brushRef="#br0" timeOffset="136434.719">1199 13159 0,'0'0'0,"0"-18"0,18-17 15,0 17 17,-18 36-17,0-1 1,0 54-1,-18 70 1,18 18 0,0-106-16,0 88 15,0-88 1,0-18 0,-35-53-1</inkml:trace>
  <inkml:trace contextRef="#ctx0" brushRef="#br0" timeOffset="136650.957">776 13229 0,'-18'0'0,"36"0"0,-71-35 32,53 17-32,0-52 15,106 17 1,53 17-1,-18 1 1,-18 18 0,-34 17-1,-72 0-15</inkml:trace>
  <inkml:trace contextRef="#ctx0" brushRef="#br0" timeOffset="136851.026">1587 13353 0,'0'0'0,"18"17"0,-18 1 16,18 17-1,-18 0 1,17-17 0,-17 35-16,18 18 31,-18-54-16,-53-17 1</inkml:trace>
  <inkml:trace contextRef="#ctx0" brushRef="#br0" timeOffset="137001.371">1552 13212 0,'0'-71'15,"-17"18"1,34 177-16,-34-266 15,34 142 1,1 0-16,17 0 16</inkml:trace>
  <inkml:trace contextRef="#ctx0" brushRef="#br0" timeOffset="137516.665">1940 13582 0,'0'0'15,"18"18"-15,0 17 16,-18-53 15,-18-35-15,0-70 0,18 52-1,18-17 1,0 70-16,70 1 15,18 70 1,-18 35 0,-18-18-1,-52-17 1,-18-35 0,0-36 15,0-52-16,18-36 1,17 53 0,18 35-1,0 71 1,-18 71 0,-17-36-1,-18-17 1,0-36-1,17-35 1,1-71 0,0 36-16</inkml:trace>
  <inkml:trace contextRef="#ctx0" brushRef="#br0" timeOffset="137650.777">2699 13335 0,'70'-53'31,"-70"71"-31,0-1 0,0 54 31,-70-124-31,140 176 16,-70-70 0,0-35-16,0 17 15,-17-35 1</inkml:trace>
  <inkml:trace contextRef="#ctx0" brushRef="#br0" timeOffset="137800.296">2663 13123 0,'0'-53'16,"0"106"-16,0-123 0,0 34 16,0 54 15,0 0-15</inkml:trace>
  <inkml:trace contextRef="#ctx0" brushRef="#br0" timeOffset="138132.146">2981 13635 0,'0'0'0,"0"17"16,0-87 15,-18 17-15,18-53-1,0 36 1,36 17 0,34 70-1,18 54 1,-17-1 0,-53-34-16,17 34 15,-18-34 16,-17-19-15,18-34 0,0-1-16</inkml:trace>
  <inkml:trace contextRef="#ctx0" brushRef="#br0" timeOffset="138615.606">3898 13935 0,'0'0'0,"18"35"16,-1-17-16,19 87 15,-19-52-15,19 124 16,-36-18 0,-36-89-1,-52-88 1,18-105 0,-19-18-1,37 0 16,16 17-15,36 71-16</inkml:trace>
  <inkml:trace contextRef="#ctx0" brushRef="#br0" timeOffset="139664.412">3616 13458 0,'35'-35'32,"-17"18"-32,-18-19 15,0 19-15,0-1 16,-18 18 31,1 0-32,-1 0-15,0 0 16,-17 35 0,-18 1-1,35 34 1,18 1 0,18 17-1,0-53 1,17-17-1,-17-1 1,35-34 0,-18-1-1,0-35 1,0-35 0,-17 35-1,-18 35 1,0 36 31,0 0-32,0-1 1,18 54 0,-1-1-1,19 19 1,-1 17-1,0-18 1,-17-53-16,35 71 16,-18-53-1,18 35 1,-18 0 0,-35-35-1,-17-18 1,-36-17-1,-53-36 17,0-17-17,18-18 1,35-35 0</inkml:trace>
  <inkml:trace contextRef="#ctx0" brushRef="#br0" timeOffset="140231.348">4092 13335 0,'0'-18'0,"0"1"15,0-1 1,18 0 0,-18 1-1,-18 34 17,-17 19-17,17 34 1,18 18-1,18 1 1,0-72-16,52 71 31,-17-35-15,0 0 0,-35-17-1,-18-19 1,-71-17-1,-17 0 1</inkml:trace>
  <inkml:trace contextRef="#ctx0" brushRef="#br0" timeOffset="140418.077">4939 13476 0,'0'0'16,"-18"0"-16,-35-18 16</inkml:trace>
  <inkml:trace contextRef="#ctx0" brushRef="#br0" timeOffset="140863.865">4868 13476 0,'0'0'46,"18"0"-46,123 0 16,106-18 0,35 1-1,-17-18 1,17-1 0,-211 19-1,-36-1 1,-35 0-1,-53 1 1,0-1 0,18-17-1,17 17 1,0-17 0,-17 0-1,35 17 1,0 36 31,0-1-47,0 1 15,18 0-15,17 70 16,0 0 0,-35 18-1,-35-18 1,-35-35-1,-1-36 1</inkml:trace>
  <inkml:trace contextRef="#ctx0" brushRef="#br0" timeOffset="141360.551">7038 13000 0,'0'-35'16,"0"52"46,0 1-46,0 17-16,0 36 16,0-36-16,0 53 15,0 36 1,0-19 0,0-34-1,0-36 1,0-70 15</inkml:trace>
  <inkml:trace contextRef="#ctx0" brushRef="#br0" timeOffset="141694.607">7179 13070 0,'0'0'0,"0"-17"15,0-1 1,-18 71 15,18-18-31,0 71 16,0 18-1,36-36 1,17-53 0,17-17-1,-17-89 1,-18-52-1,-35 87-15,0-122 16,0 69 0,-53 54-1,-17 35 1,17 53 15,53-18-31</inkml:trace>
  <inkml:trace contextRef="#ctx0" brushRef="#br0" timeOffset="142075.863">7567 13370 0,'0'0'0,"18"36"16,-18-1-1,0-18 1,0-34 15,0-1-31,-18-17 16,18 0-16,0-106 15,0-36 17,18 89-17,-1 70 1,54 18-1,17 53 1,-17 18 0,-18 52-1,-18-35 1,-35-17 0,-18-18-1,-17-35 1</inkml:trace>
  <inkml:trace contextRef="#ctx0" brushRef="#br0" timeOffset="142260.394">7585 13282 0,'0'0'0,"-36"0"0,36-18 31,0 1-16,53 17 1,36-18 0,52-17-1</inkml:trace>
  <inkml:trace contextRef="#ctx0" brushRef="#br0" timeOffset="142826.223">8273 13106 0,'0'17'32,"0"19"-32,-36 34 15,19 1 1,17-54 0,0 19-1,0-72 16,0-69-15,0-37 0,0 54-1,17 35 1,19 71 0,34 17-1,1 18 1,-18-18-1,0-35 1,-36-17-16,36-19 16,0-34-1,-35-18 1,-1 35 0,19 18 15,-1 35-16,-17 35 1,17 71 0,-18-18-1,-17 35 1,0-34 0,-35-19-1,18-70 1</inkml:trace>
  <inkml:trace contextRef="#ctx0" brushRef="#br0" timeOffset="143042.223">9066 13088 0,'0'-18'0,"0"36"0,-35-36 31,35 1-16,18 17 1,-1 0 0,54 0-1,-1 0 1,-52 0-16,35-36 16</inkml:trace>
  <inkml:trace contextRef="#ctx0" brushRef="#br0" timeOffset="143308.976">9825 12735 0,'0'0'0,"0"-17"0,35 17 16,-53 0-1,18 17 1,18 36 15,0 18-15,-18-36-16,35 71 15,-35 0 1,0-18 0,0-70-1</inkml:trace>
  <inkml:trace contextRef="#ctx0" brushRef="#br0" timeOffset="143658.019">10054 12823 0,'0'0'0,"35"-52"16,18-1 0,0 35-1,35 18 16,-52 35-15,-19 36 0,-17-1-1,-17 19 1,-19-19 0,1 1-1,18-18 1,-1-36-1,71-34 17,17-36-17,19-18 1</inkml:trace>
  <inkml:trace contextRef="#ctx0" brushRef="#br0" timeOffset="143939.876">10619 12753 0,'0'-18'16,"0"36"-16,0-53 0,0 17 15,0 0 1,0 36 0,0 17-1,0 36 1,0 52-1,0 36 1,0 17 0,0 18-1,0-123 1,0-53 0,-36-36-1</inkml:trace>
  <inkml:trace contextRef="#ctx0" brushRef="#br0" timeOffset="144172.963">10566 12771 0,'0'0'16,"0"-36"-16,35-34 16,0 52-1,18 36 1,0 35-1,-18 17 1,-35 18 0,-53-35-1,-17 0 1,17-53 0</inkml:trace>
  <inkml:trace contextRef="#ctx0" brushRef="#br0" timeOffset="144318.744">11077 12876 0,'0'18'16</inkml:trace>
  <inkml:trace contextRef="#ctx0" brushRef="#br0" timeOffset="144755.851">11483 12876 0,'0'0'0,"0"-17"16,18-1-1,34-35 1,19-17-1,-36 52-15,18-17 16,-18 17-16,36 0 16,0 54-1,-36 34 1,-17 18 0,-1-17-1,-17 0 1,-35-19-1,-36-52 17,54 0-32</inkml:trace>
  <inkml:trace contextRef="#ctx0" brushRef="#br0" timeOffset="145937.288">12718 12788 0,'0'18'47,"0"-1"-31,0 36-16,0 0 15,0 0 1,0-35 0,17-36 15,19-52-15,-1-36-1,0-35 1,0 0-1,-35 52 1,18 89 0,17 71-1,-17-53-15,35 70 16,-18-35 0,18-36-1,18-52 1,-36-35-1,18-36 1,-36 0 0,1 53 15,-18 123 0,18 36-15,-1-70-16,1 52 15,-18-53-15,35 71 16,-17-18 0,0-17-1,17-36 1,18-53 0,-36 18-16</inkml:trace>
  <inkml:trace contextRef="#ctx0" brushRef="#br0" timeOffset="146219.853">13705 12629 0,'0'-17'0,"0"105"16,0-159-16,-53 54 31,1 70-15,16 35-1,36-70-15,0 52 16,53-17-1,0-35 1,18-54 0,-54-34-1,-17-36 1,0 18 0,-17 17-1,34 89 16</inkml:trace>
  <inkml:trace contextRef="#ctx0" brushRef="#br0" timeOffset="146469.902">13988 12788 0,'17'18'16,"1"-1"-16,0 1 0,-71-71 0,141 106 31,-53-106-15,18-17-1,-53 52-15,35-53 16,-17 19-16,70-54 16,18 53-1,17 88 1,-34 53 0,-54 18-1,-88 0 1,-70-71-1</inkml:trace>
  <inkml:trace contextRef="#ctx0" brushRef="#br0" timeOffset="147316.61">11060 12859 0,'17'0'63,"1"0"-63,-1 17 15,-17 19 1,0-1 0,18 0 15,0-35-16,-1 0 1,1-17 0,0-36-1,35-18 1,17-17 0,1 53-1,-54 35-15,36 0 16,0 17-1,0 54 1,-35-18 0,-18 17-1,0-34 1,0-19 15</inkml:trace>
  <inkml:trace contextRef="#ctx0" brushRef="#br0" timeOffset="147917.082">14975 12471 0,'0'0'0,"0"35"16,18-35 46,0 0-62,-1 0 16,54 0-1,35-18 1,-71 1-16,18-19 16</inkml:trace>
  <inkml:trace contextRef="#ctx0" brushRef="#br0" timeOffset="148333.417">15716 12241 0,'0'-17'0,"0"34"0,18-52 15,0 17-15,-1-52 32,-17 17-32,0 18 31,-53 17-16,-17 18 1,-19 18 0,19 52-1,17 1 1,71 35 0,52-1-1,18 1 1,1 18-1,-89-71 1,-18 0 0,-53-36-1,-17 1 1,18-18 0,34-18 15,54-17-31</inkml:trace>
  <inkml:trace contextRef="#ctx0" brushRef="#br0" timeOffset="148733.062">15928 12435 0,'18'-17'16,"-1"-1"0,-34 18-1,-72 53 1,160-71-16,-230 107 15,124-72-15,0 36 16,52-18 0,54-17-1,35-18 1,-1-70 0,-52-19-1,-53 19 16,0 52-15,0 89 15,0-1-15,0 1 0,18-36-1,17 0 1,1-52-1,-19-1-15,1 0 0</inkml:trace>
  <inkml:trace contextRef="#ctx0" brushRef="#br0" timeOffset="149016.421">16457 11942 0,'0'0'0,"35"-71"0,-35 18 31,0 35-15,0 54 0,0 70-1,0 70 1,0-17 0,0-18-1,0 0 1,18-106-1,0-17 1,35-53 0,-36-18-1</inkml:trace>
  <inkml:trace contextRef="#ctx0" brushRef="#br0" timeOffset="149164.794">16492 12241 0,'-17'-17'0,"-1"17"15,71-18 17,-71 53-32,124-70 15,-71 17-15,71-17 16</inkml:trace>
  <inkml:trace contextRef="#ctx0" brushRef="#br0" timeOffset="154140.218">1376 15064 0,'-18'-71'31,"18"53"-16,-17 18 1,17 36 0,0-19-16,-18 36 15,18 88 1,0-52 0,0-37-1,0-16 16,18-36-15,17 0 0,18-36-1,-18 19 1,0 17 0,18 0-1,18 0 1,-36 0-1,36-18 1,-1-17 0,-52-36-1,-18-34 1,-35-37 0,-18 37-1,-106-54 16,35 124-15,1 70 0,35 35-1,52 19 1,54-1 0,35-18-1,18-34 1,-19-19-1,19-17 1,0-17 0,-19-1-1</inkml:trace>
  <inkml:trace contextRef="#ctx0" brushRef="#br0" timeOffset="154557.002">2011 15028 0,'0'0'0,"17"0"16,1 0-1,-18 18 1,0 17 0,0 18-1,35 0 1,36 0-1,-18-53 1,17-18 0,-34-52-1,-1-18 1,-35 17 0,0 36-1,0 123 32,0-53-31,18 1-1,-1-1 1,36-35 0,-18 0-1</inkml:trace>
  <inkml:trace contextRef="#ctx0" brushRef="#br0" timeOffset="154825.533">2575 15011 0,'18'0'0,"0"0"16,-71 17-16,123-34 15,-123 17-15,106 35 16,-53-17-16,0 17 16,0 18-1,0-18 1,18-88 31,-1-17-32,1-19 1,0 36 0,-1 18-16,19 0 15,17 35 1</inkml:trace>
  <inkml:trace contextRef="#ctx0" brushRef="#br0" timeOffset="155189.163">2981 14887 0,'0'0'15,"0"18"17,0-1-32,-53 19 15,18 34 1,17-17-1,36 0 17,35-53-17,35-35 1,-18-18 0,-34-35-1,-36 17 1,0 54-1,0 34 1,0 1-16,0 17 16,0 36-1,53-18 1,0-18 0,-18-35-1</inkml:trace>
  <inkml:trace contextRef="#ctx0" brushRef="#br0" timeOffset="155422.536">3351 14640 0,'0'-17'16,"0"34"-16,18-87 16,-18 87-1,0 1 1,0 0-16,35 105 15,1 1 1,-1-19 0,-18-16-1,-17-36 1</inkml:trace>
  <inkml:trace contextRef="#ctx0" brushRef="#br0" timeOffset="155722.168">3422 14993 0,'0'-18'0,"0"54"0,0-89 16,0 88-16,0-88 15,18 35 1,17 18-16,35-35 16,36 0-1,0 0 1,-53 35-1,-35 0-15,17 0 16,-17 0 0,-1 17-16,-17 36 15,0 0 1,0 0 0,-17-18-1,-19-17 1,19-18-16</inkml:trace>
  <inkml:trace contextRef="#ctx0" brushRef="#br0" timeOffset="155871.801">3775 14605 0,'0'-35'16,"0"70"-16,0-158 15,0 87 1,0 54-1,53 35 1,-36-36-16</inkml:trace>
  <inkml:trace contextRef="#ctx0" brushRef="#br0" timeOffset="156186.761">4198 14764 0,'0'0'0,"0"35"16,0 18-1,0 17 1,0-17 0,18 53 15,35-35-15,-18-54-1,18-34 1,-36-54-1,-17-52 1,-35 35 0,0-36-1,-18 71 1,18 71 0,35 35-1</inkml:trace>
  <inkml:trace contextRef="#ctx0" brushRef="#br0" timeOffset="156486.517">4533 15064 0,'0'0'16,"18"35"-16,-1-17 31,1-36-15,-18-17-1,0-54 1,0-34-1,53-1 1,-35 89-16,35 0 16,88 53-1,0 70 1,-18 18 0,-52-1-1,-71-34 1,-18-36-1</inkml:trace>
  <inkml:trace contextRef="#ctx0" brushRef="#br0" timeOffset="157070.179">5803 14817 0,'-17'0'16,"-1"0"-16,0 0 15,-17 17 1,-18 1 0,71-18-1,35 0 1,70-35-1,53-1 1,142 1 0,-177 17-16,106 1 31,35 17-15,-141 0-1,-105-18 1,-54 1-1,-35-19 1,0-17 0,53 36-1,-17-1 1,17 36 15,35-1-15,18 19-1,-36-19-15,36 54 16,-53-1 0,-35 19 15,-18-37-15,0 1-1,18-53-15</inkml:trace>
  <inkml:trace contextRef="#ctx0" brushRef="#br0" timeOffset="157552.129">8132 14517 0,'0'0'0,"0"-18"0,0 1 15,0-1 1,-18 18 15,0 18-15,1-1-1,-1 54 1,0-54-16,18 36 16,53 18-1,-35-54-15,88 36 16,0 0 0,-36 0-1,-35-18 1,-17 18-1,-53-17 1,-36-1 0,-70-17-1,18-18 1,17-53 0</inkml:trace>
  <inkml:trace contextRef="#ctx0" brushRef="#br0" timeOffset="157718.937">8096 14676 0,'36'-36'16,"69"-52"0,-16 18-1,-37 34 1,-369 301-16,352-300 0,283-212 0,-230 211 16,35 1-1,-34 17 1,-54 18-16</inkml:trace>
  <inkml:trace contextRef="#ctx0" brushRef="#br0" timeOffset="158000.768">8837 14340 0,'0'18'15,"0"17"-15,0 1 16,-35 69 0,0 19 15,17-1-16,53-34 1,36-54 0,35-35-1,-36-71 1,-264-423-16,423 971 0,-193-601 16,-36 18-1,-18-17 1,-53 70-1,1 71 1,-1 17 0</inkml:trace>
  <inkml:trace contextRef="#ctx0" brushRef="#br0" timeOffset="158434.754">9754 14517 0,'0'0'0,"0"-35"16,0 17 0,-17 18 15,-1 0-16,0 18 1,1 34 0,17 1-1,0 18 1,53-1 0,17-17-1,-52-17 16,-1-19-31,-17 19 16,-17-1 0,-54 0-1,-17-35 1,-18 0 0,89 0-16</inkml:trace>
  <inkml:trace contextRef="#ctx0" brushRef="#br0" timeOffset="158800.191">9984 14623 0,'0'0'0,"0"-18"0,17 18 16,19-18 15,16 1-31,1-19 31,-35 1-15,35-35 0,-53 34-1,-35 19 1,-18 70 0,17 35-1,36 18 1,0-18-1,0 0 1,36-35 0,34-53-1,1-18 1,-54-17 0</inkml:trace>
  <inkml:trace contextRef="#ctx0" brushRef="#br0" timeOffset="159066.788">10513 14411 0,'35'-53'16,"-35"18"-16,0 17 16,0-17-1,-35 176-15,70-265 16,-35 142 0,-18 35-1,18-35-15,0 88 16,18-1-1,-18-34 1,0-1 0,-18-34-1,1-19 1,-36 1 0,-18-36-1</inkml:trace>
  <inkml:trace contextRef="#ctx0" brushRef="#br0" timeOffset="159416.441">10866 14305 0,'17'-53'16,"-34"106"-16,34-123 0,1 17 15,-18 35 1,-18 18 15,18 18-31,-17 17 16,17 71-1,17 0 1,54-36 0,-18 1-1,-36-18 16,-17-18-15,-35 0 0,-36-17-1,-17-1 1,18-34 0</inkml:trace>
  <inkml:trace contextRef="#ctx0" brushRef="#br0" timeOffset="159615.116">11254 14393 0,'0'0'0,"53"-35"16,-1 17-1,-34 54 1,-18 17 0,0 35-1,-18-35 16,-34-18-15,16-35-16</inkml:trace>
  <inkml:trace contextRef="#ctx0" brushRef="#br0" timeOffset="159764.522">11271 14129 0,'0'0'0,"18"-88"16,-18-1-1,0 72 1,0 52 15</inkml:trace>
  <inkml:trace contextRef="#ctx0" brushRef="#br0" timeOffset="160097.949">11783 14252 0,'0'0'0,"0"18"31,-18-1-15,18 19-16,-18 52 16,18 0-1,0-35 1,71 0-1,0-53 1,17-106 0,-71-35-1,-17 0 1,0 53 0,-17 35-1,-36 70 1,53 1-1</inkml:trace>
  <inkml:trace contextRef="#ctx0" brushRef="#br0" timeOffset="160398.71">12083 14464 0,'17'18'0,"-17"-1"16,-17-70-1,17 71-15,35 17 16,-35-52-16,18-36 15,-18-36 1,17 19 0,1-18-1,52 17 1,36 71 0,0 53-1,-71 35 1,-35 18 15,0-53-15,-35-18-1,17-35-15</inkml:trace>
  <inkml:trace contextRef="#ctx0" brushRef="#br0" timeOffset="160664.304">12718 14093 0,'17'-35'15,"19"-18"1,-36 36 0,0 70 15,-89 35-31,125-124 0,-1 54 16,-35 17-1,35 54 1,-17-54-1,17 18-15,-35 17 32,-106 1-17,-17-71 1,88 0-16</inkml:trace>
  <inkml:trace contextRef="#ctx0" brushRef="#br0" timeOffset="161146.328">11924 14129 0,'18'-18'16,"-18"36"31,-18-18-32,0 35-15,-17 18 16,0 17 0,-1-17-1</inkml:trace>
  <inkml:trace contextRef="#ctx0" brushRef="#br0" timeOffset="164990.895">1464 16298 0,'0'0'0,"-18"0"15,-17 0 1,17 0 0,1 0-1,52-35 16,-17 0-15,17-36 0,-35-17-1,-18 35 1,-17 53 0,17 0-16,-87 53 15,-1 18 16,71-1-15,35 1 0,17-36-1,54-17 1,-18-18 0,-18 0-1,-35 35 1,-53 18-1,-18 35 1,1 18 0,52 17-1,18-35 1,36-17 0,16-71-1,37-18 1,-1-70-1,18-18 1</inkml:trace>
  <inkml:trace contextRef="#ctx0" brushRef="#br0" timeOffset="165339.537">1799 15910 0,'0'0'0,"-17"-17"15,-1-1-15,0 0 16,1 18 0,-1 71-1,18-18 1,0 70 0,0 36-1,0-53 1,18 0 15,17-53-15,-17 17-1,17-17 1,18-71 0,-18-17-1,0-35 1,-17 52-16</inkml:trace>
  <inkml:trace contextRef="#ctx0" brushRef="#br0" timeOffset="165672.316">2099 16387 0,'0'-18'0,"0"36"0,18-54 15,-18 54 16,0 0-15,0 17 0,0-18-16,0 36 15,0-17 1,-36-36 0</inkml:trace>
  <inkml:trace contextRef="#ctx0" brushRef="#br0" timeOffset="165821.671">2046 16104 0,'0'0'0,"0"-35"15,0-18 1,18 53 0,-18 18-1,17 17 1</inkml:trace>
  <inkml:trace contextRef="#ctx0" brushRef="#br0" timeOffset="166438.733">2611 16298 0,'0'0'0,"17"-17"0,-17-19 15,0 1 1,0 17 0,-17 36 15,-36 17-15,17 18-1,36-17 1,0-1-1,53-17 1,-35-18-16,52-36 16,-34 1-1,-19 0 1,-17-1 0,0 89 15,0 53-16,0-53-15,0 35 16,36 106 15,17 0-15,-18-35 0,-35-71-1,-18-52 1,-17-36-1,-53-71 1,17-17 0,36-53-1,35 0 1,18 52 0,52-52-1</inkml:trace>
  <inkml:trace contextRef="#ctx0" brushRef="#br0" timeOffset="166671.036">3175 16192 0,'0'-17'0,"0"34"0,0-17 46,0 53-30,0 18 0,0-36-1,-18-35-15,-17 18 16,17-18-16</inkml:trace>
  <inkml:trace contextRef="#ctx0" brushRef="#br0" timeOffset="166837.021">3052 15946 0,'0'-53'0,"0"194"0,0-353 31,0 336-31,-18-283 0,18 176 32,0 1-17,18 17 1,-18-17-16</inkml:trace>
  <inkml:trace contextRef="#ctx0" brushRef="#br0" timeOffset="169150.979">3369 15893 0,'0'0'0,"18"0"0,17-36 16,-35 1-1,18 17 1,-18 1-1,17 34 32,1 19-47,-1-1 16,19 88 0,17 1-1,0 52 16,-18-87-15,-35-54 0,18 0-1,-18-53 1,0 1 0,-18-1-16,18-35 15,18-106 1,17 107-1,18 16 1,0 54 0,35 52-1,-35 1 1,-36 0 0,-34-36 15,-71 18-16,-18-18 1,18-35 0,35 0-1</inkml:trace>
  <inkml:trace contextRef="#ctx0" brushRef="#br0" timeOffset="169350.718">4004 16210 0,'-35'18'0,"70"-36"0,18 18 16,-35 0-16,-18 35 31,0 1-15,0 17 0,0-18-1,-18-35 1,0 0-1</inkml:trace>
  <inkml:trace contextRef="#ctx0" brushRef="#br0" timeOffset="169498.848">3969 15928 0,'0'-35'16,"0"123"-16,0-141 0,0-53 15,0 88 1,0 36-1,17 0 1</inkml:trace>
  <inkml:trace contextRef="#ctx0" brushRef="#br0" timeOffset="169798.801">4286 15734 0,'0'-18'16,"0"36"-16,18-71 16,-18 35-1,0 1 1,0 87 0,0 36-1,0-18 1,0 53-1,18-17 1,-1-18 0,-17-18-1,18-88 17</inkml:trace>
  <inkml:trace contextRef="#ctx0" brushRef="#br0" timeOffset="169949.506">4516 16157 0,'17'-35'16,"-52"88"15,53-71-31,-1 36 16,-17 35 0,0 0-1,-17-36 1</inkml:trace>
  <inkml:trace contextRef="#ctx0" brushRef="#br0" timeOffset="170115.103">4498 15910 0,'0'0'0,"0"-106"16,-18 54-1,18 69 16,0 1-15</inkml:trace>
  <inkml:trace contextRef="#ctx0" brushRef="#br0" timeOffset="170397.733">4957 15628 0,'0'0'0,"-18"-71"16,18 54-16,-18-18 16,18 70 15,18 88-15,17 36-1,18 0 1,-53-36-1,0-35 17,0-52-17</inkml:trace>
  <inkml:trace contextRef="#ctx0" brushRef="#br0" timeOffset="170846.941">5221 16069 0,'0'0'16,"18"-35"-16,-1 35 31,-17 17-31,18 19 16,0 17-1,35-1 1,-1-52 0,1 0-1,0-52 1,0-37-1,-17 1 17,-36 106-1,-18 70-15,18 35-1,18 36 1,-1-106-16,18 124 15,-17-54 1,0 0 0,-36-52-1,-52-53 1,-36-71 0,-18-35-1,36-54 1,70 107-1</inkml:trace>
  <inkml:trace contextRef="#ctx0" brushRef="#br0" timeOffset="171147.316">4833 15893 0,'0'0'0,"0"-18"15,35 0 1,54-17-1,16 17 17,-16-34-17,-72 34-15</inkml:trace>
  <inkml:trace contextRef="#ctx0" brushRef="#br0" timeOffset="172810.347">6615 16157 0,'-71'0'31,"53"18"-31,-17-18 16,17 0-1,1 0 1,34 0-1,72 0 1,52-18 0,70 1-1,1 17 17,-36-18-17,-70 18 1,-53-18-1,-35 18 1,0 0 0,-18-17-1,0-1 1,-36 0 0,19-17-1</inkml:trace>
  <inkml:trace contextRef="#ctx0" brushRef="#br0" timeOffset="173111.522">7373 15928 0,'0'-18'16,"-18"1"-16,-17 17 16,35-18-1,53 71-15,-124-106 32,89 88-17,0-17-15,-1 35 16,54 0-1,-18 0 1,0 0 0,-36-18-1,-17 0 1,-52 18 0,-54 0-1,17-18 1,37-17-1</inkml:trace>
  <inkml:trace contextRef="#ctx0" brushRef="#br0" timeOffset="180963.865">8467 15946 0,'0'-18'0,"0"0"31,0 1-15,0 34 62,0 1-62,0 0-16,0 17 0,35 71 15,-17-18 1,-1 18 15,-17-18-15,0-35-1,-53 0 1,-53-53 0,18 0-1,-35-18 1,35-35-1</inkml:trace>
  <inkml:trace contextRef="#ctx0" brushRef="#br0" timeOffset="181164.08">7955 16122 0,'0'-18'0,"0"36"0,-18-53 0,18-18 16,53 0-1,141 0 17,-17 35-17,-71 1 1,-1-1-16</inkml:trace>
  <inkml:trace contextRef="#ctx0" brushRef="#br0" timeOffset="181596.557">8890 16034 0,'0'0'15,"18"0"17,-36 0-17,0 17-15,-17 19 16,-18 52-1,18 0 1,35-35 15,35-35-15,-17-18-16,17 0 16,0-53-1,-17-18 1,0 18-1,-18 36 1,0 52 15,17-18-31,1 19 16,35 34 0,-18-34-1,0-36 1,-17 0-1</inkml:trace>
  <inkml:trace contextRef="#ctx0" brushRef="#br0" timeOffset="181880.807">9172 16122 0,'0'-53'16,"0"35"0,0 89-16,0-124 15,0 88 1,18 36-1,-1-54-15,19 36 16,17-17 0,0-19-1,0-17 1,-18-53 0,-18-17-1,19-18 1,-36 35-1,0 17 17,35 36-32</inkml:trace>
  <inkml:trace contextRef="#ctx0" brushRef="#br0" timeOffset="182264.752">10019 16034 0,'-18'0'0,"36"0"0,-18-18 16,0 0-1,-35 18 1,17 0 0,-53 53-1,-17 53 1,88-53 0,0-35-16,35 17 15,18-17 1,18-71-1,-36 17 1,1-87 15,-19 52-15,-17 54 0,0 52-1,18 36 1,17 17-1,0-18 1,1-34 0,-1-36-1</inkml:trace>
  <inkml:trace contextRef="#ctx0" brushRef="#br0" timeOffset="182810.9">11342 15998 0,'0'0'0,"-18"0"31,1 18-15,-36-18-1,0 0-15,-53 0 16,-88-18-1,17-52 1,54-54 0,88-34-1,52 52 1,54 53 0,-1 53-1,-34 70 1,-36 36-1,-18 18 1,-17 17 0,17-18 15,18-52-15,18-18-1,70-53 1,18-53-1,35-53 1,-35-17 0,-53 34-1,-53 54 1,0 18 0,-18 17-1</inkml:trace>
  <inkml:trace contextRef="#ctx0" brushRef="#br0" timeOffset="183659.96">12153 15875 0,'0'18'0,"0"-1"16,0 36-1,-17 18 17,-1-18-17,18-18 1,0-53 15,18-52-15,17-71-1,0-53 1,0 105 0,-35 54-16,18-18 15,17 88 1,1 54-1,16-19 1,19-52 0,17-18 15,-17-88-15,-1-36-1,-17 1 1,-35 35-1,0 52 1,-18 107 15,0 35-15,17 35 0,18 0-1,-35-18 1,18-34-1,-18-54-15,0 0 16,0-70 15,0 0-15</inkml:trace>
  <inkml:trace contextRef="#ctx0" brushRef="#br0" timeOffset="184558.978">13176 15434 0,'0'0'0,"18"-35"15,0 17-15,-18 0 16,0-34-1,0 69 32,17 1-47,-17 52 16,0-34 0,18 105-1,-18 0 1,17-18-1,-17-34 1,0-72 0,0 1-1,0-53 1,-17 17-16,17-88 16</inkml:trace>
  <inkml:trace contextRef="#ctx0" brushRef="#br0" timeOffset="184807.912">13088 15416 0,'0'0'0,"0"-17"16,-18 17-16,-70-36 15,71 19 1,17-1 0,52 1 15,54-1-16,35-17 1,1-1 0,-107 36-1,-18-17 1</inkml:trace>
  <inkml:trace contextRef="#ctx0" brushRef="#br0" timeOffset="190516.196">11765 10901 0,'0'0'16,"18"0"0,-1-35-1,-17 17 1,0 0 0,53 18-1,0 0 1,53 18-1,70-18 1,-105 0-16,123 0 16,176 0-1,19 0 1,-1 35 15,70-17-15,-34 17-1,-19 0 1,36-17 0,265 0-1,-283-1 1,-70-17 0,-71 0-1,-70 0 1,-54-35-1,-34 17 1,-36 1 0,-35-1-1,-35 18 1,-18 18 46,17 17-46,-17 36 0,18 17-1,0 35 1,-1-87-16,1 105 16,0-36-1,-1-52-15,18 106 16,-17 53-1,0 35 1,-18 0 0,0-89-1,0 107 1,17 176 0,1-124 15,0 19-16,-18 16 1,0 1 0,-36-18-1,-17-17 1,-17 17 0,-18-35-1,-18-36 1,0-17-1,18-17 1,35-19 0,18-34-1,-36-36 1,-17-53 15,0-35-15,-89 17-1,-140-17 1,-54-17 0,89-1-1,-141 36 1,88-19 0,88 1-1,88 0 1,53-53-1,53-17 1,0-54 0,53 1-1</inkml:trace>
  <inkml:trace contextRef="#ctx0" brushRef="#br0" timeOffset="-202172.047">21502 159 0,'0'0'0,"0"-18"0,-18 18 15,-17-35 1,17 0-1,1 17 1,-1 18 0,18 18 15,35 34-15,-17 19-1,0 0 1,-18 17-1,17-53-15,-17 18 16,18 53 0,-18 35-1,0-35 17,0 0-32,17-1 31,1 1-16,-18 18 1,0 34 0,0-34-1,-18-1 1,1 1 0,-1-18-1,1 0 1,-36 35-1,17-18 1,1 1 0,35 17-1,-18 0 1,18 18 0,-17 52 15,17-70-16,0 0 1,0 1 0,0 16-1,0 1 1,0 53 0,0-54-1,0-16 1,0-1-1,0-18 1,0 18 0,0 18-1,0 0 1,0 0 0,0-1-1,0 19 16,0-36-15,0 0 0,0 0-1,-18 35 1,18-17 0,0 0-1,-18 0 1,1-1-1,-1 36 1,1-52 0,17 34-1,-18 0 1,0 1 0,18-1 15,-17 36-16,17-71 1,-18 18 0,18 17-1,0 0 1,0 1 0,0-36-1,0 53 1,0-71-1,0 19 1,-18-19 0,1 18-1,-1 18 1,18-53 0,-18-18 15,18-35-16,0 0 1,0-36 0,-17-17 15,17-17-31,-18-1 16,1-52-1,17 52-15</inkml:trace>
  <inkml:trace contextRef="#ctx0" brushRef="#br0" timeOffset="-200974.071">22137 1199 0,'-18'-52'15,"1"52"1,17 17 31,17 36-32,-17-35-15,35 52 16,-17 71 0,-18 53-1,0-105 1,-18-19 15,1-35-15,-18-52-1,17 17-15</inkml:trace>
  <inkml:trace contextRef="#ctx0" brushRef="#br0" timeOffset="-200792.069">21678 1482 0,'0'0'0,"-35"-18"0,-18-53 16,18-52 0,88-36-1,70 71 1,53 53 0,-34 35-1,-54 53 1</inkml:trace>
  <inkml:trace contextRef="#ctx0" brushRef="#br0" timeOffset="-200592.512">21837 1852 0,'0'0'0,"-71"71"16,1 17-1,52-35 1,53-36-1,54-17 1,52-35 0,0-35-1,-53-19-15</inkml:trace>
  <inkml:trace contextRef="#ctx0" brushRef="#br0" timeOffset="-199260.324">23283 1482 0,'0'0'0,"18"0"0,-18-18 16,0-17-1,-53 17 1,-18 18 0,-34 0-1,16 71 1,1 17 0,71 18-1,34-36 1,89-34-1,-18-89 1,-17-36 0,-36-87 15,-17-36-15,-18 36-1,0 88 1,-36 70-1,19 89 1,17 17 0,0 18-1,17 35 1,1-53 0,0-35-16,-1 53 15,19-36 1,-19-34-1,36-36 1</inkml:trace>
  <inkml:trace contextRef="#ctx0" brushRef="#br0" timeOffset="-198844.749">23812 1323 0,'-35'-18'15,"70"36"-15,-140-53 16,87 35-16,-35 0 16,-17 70-1,17 36 1,70-18 0,54-35-1,-1-53 1,1-70-1,-53-19 1,-18-16 0,0 52 15,-18 53-15,0 53-1,18 35 1,18 0-1,35-18 1,35-34 0,-17-54-1,-18-17-15</inkml:trace>
  <inkml:trace contextRef="#ctx0" brushRef="#br0" timeOffset="-198343.809">24095 1252 0,'-18'-53'31,"36"106"-31,-54-88 16,19 106 0,52-18-1,18-1 1,18-52 15,-54 0-31,54-52 16,-36-54-1,-17 0 1,-18 18 0,-18 52-1,0 72 1,-35 87 0,36 54-1,17 34 1,17 1-1,-17-71 1,0 35 0,-17-52-1,-54-36 17,1-70-17,-1-54 1,1-34-1,34-54 1,89-70 0,71 18-1,-18 52 1</inkml:trace>
  <inkml:trace contextRef="#ctx0" brushRef="#br0" timeOffset="-197962.836">24730 1217 0,'0'0'0,"-53"0"31,70 0 1,1 0-17,123 0 1,36 0 0,-107-18-16,36 18 15,35-17 1,-123 17-1,-36 0 17,0 0-17</inkml:trace>
  <inkml:trace contextRef="#ctx0" brushRef="#br0" timeOffset="-197495.576">25453 970 0,'-18'0'0,"36"0"0,-71-18 16,18 18-1,17 0 1,0 0 0,18 18-1,36 17 1,34 1 0,1 17 15,-1-18-16,-52-35-15,17 18 16,-35 17 0,0 18-1,-35 0 1,-18 17 0,18-35-1,-36 36 1,54-53-1,34-36 1</inkml:trace>
  <inkml:trace contextRef="#ctx0" brushRef="#br0" timeOffset="-196914.711">26494 1005 0,'0'0'0,"0"-17"32,0-1-32,0 0 31,-18 18-15,-53 18-1,-17 35 1,53-35-16,0 35 15,-1 70 1,36-70 0,71 35-1,35-53 1,35-52 0,0-54-1,-88 36 1</inkml:trace>
  <inkml:trace contextRef="#ctx0" brushRef="#br0" timeOffset="-196631.133">26952 1041 0,'-17'-36'16,"-54"36"15,-17 53-15,17 36-1,318-195-15,-494 264 16,247-140-16,53 53 15,18-54 1,-1-34 0,-34-36-1,-19-35 1,-34-36 0,-19 89-1,19 17 16,17 36-15,17-1-16</inkml:trace>
  <inkml:trace contextRef="#ctx0" brushRef="#br0" timeOffset="-196315.38">27146 1252 0,'0'-17'31,"0"-1"-31,-17-35 16,-1-17 0,0 34-16,18-52 15,18 18 1,17 34 0,53 72-1,18 69 16,-70-52-15,-19 36 0,-17-19-1,-17-35 1,17-17 0,0-53-16</inkml:trace>
  <inkml:trace contextRef="#ctx0" brushRef="#br0" timeOffset="-196000.188">27446 476 0,'0'0'0,"0"-17"0,0-19 16,0 36-1,18 36 1,-1 52 15,19 35-15,-36 1-1,35 52 1,-17-70 0,-1-18-1,18-35 1,1-53-1,17-18 1,-36 1-16</inkml:trace>
  <inkml:trace contextRef="#ctx0" brushRef="#br0" timeOffset="-195815.045">27552 882 0,'0'0'0,"-71"0"31,54-18-15,52 1-1,36-19 1,-1 19 0</inkml:trace>
  <inkml:trace contextRef="#ctx0" brushRef="#br0" timeOffset="-195483.521">27817 917 0,'17'18'0,"-34"-36"0,87 36 16,1-18 0,17 0-1,0-35 16,-53-36-31,-35 0 32,-35 54-17,-36 17 1,1 70 0,35 19-1,35-1 1,53 0-1,-1-17 1,19-19 0,-18-34-1</inkml:trace>
  <inkml:trace contextRef="#ctx0" brushRef="#br0" timeOffset="-195100.52">28469 1041 0,'0'0'0,"0"17"16,0 1 0,0 17-1,-17-17 1,-1-18 0,0-18-1,-17-17 1,17-36-1,18-34 1,71 52 0,35 53-1,17 35 1,-52 35 0,-18 19-1,-53-1 1,0-18-1,-36-17 17,36-70-17,-17 17-15</inkml:trace>
  <inkml:trace contextRef="#ctx0" brushRef="#br0" timeOffset="-194816.753">28875 547 0,'0'0'16,"17"-35"-16,1-1 15,0 36 1,-18 18 0,0 70-1,17 36 1,-17 17-1,18-18 1,17 1 15,-35-19-15,0-87 0</inkml:trace>
  <inkml:trace contextRef="#ctx0" brushRef="#br0" timeOffset="-194368.58">28945 917 0,'0'0'15,"0"-17"-15,0-19 16,36 19 0,34-19-1,18 19 1,1-19-1,-19 19 1,-52-1 0,-18 1 15,-18 17 0,1 0-15,-36 35-1,17 0 1,36 0 0,36 36-1,34-1 1,-17-17 0,-35-35-16,-1 35 15,-17 0 1,-88-18-1,-53-35 1,71 0 0</inkml:trace>
  <inkml:trace contextRef="#ctx0" brushRef="#br0" timeOffset="-192503.691">30603 1023 0,'0'0'15,"0"18"-15,36-1 16,-19-17 0,-34 0 15,-1-17-31,-70-19 15,-53-17 1,88 18-16,-53-18 16,-70-88-1,123 53 1,53 35 15,53 35-15,17 18-1,-17 36 1,-53 17 0,-18 52-1,-34-16 1,-1-1 0,17 0-1,36-35 1,36-18-1,34-35 1,1-35 0,17-36-1,-17-34 17,-1 16-32,-52 19 31,-18 52-16,0 36 1,-18 17-16</inkml:trace>
  <inkml:trace contextRef="#ctx0" brushRef="#br0" timeOffset="-191105.16">26176 2311 0,'0'0'0,"-18"17"16,-34 36 0,34 0-1,18-35 1,18-53 15,17-18-15,18-18-1,0-52 1,-18 17 0,-35 70-16,0-16 15,-18 34 1,-35 36 0,18 17-1,17 0 16,18 0-15,89 1 0,-19-1-1,-17-17 1,0 17 0,-18 0-1,-35 0 1,18 18-1,0-17 1,-1-19 0,19-17-1,16-17 1,19-19 0,17-34-1,-35-1 1,-35 18 15,-18 36-15,-36 34 15,19 19-15,17 34-1,17-17 1,36-18-1,36-35 1,-1 0 0,-71-17-16</inkml:trace>
  <inkml:trace contextRef="#ctx0" brushRef="#br0" timeOffset="-189991.941">27411 2099 0,'17'-35'16,"1"17"0,-18 0-1,-18 18 16,1 0-15,-54 36 0,1 34-1,17 1 1,53-18 0,35 0-1,-17-36-15,70-17 16,18-17-1,17-54 1,-88 53 0</inkml:trace>
  <inkml:trace contextRef="#ctx0" brushRef="#br0" timeOffset="-189624.084">27799 2064 0,'0'-71'16,"-53"54"15,35 17-31,-35 17 15,177 54-15,-318-107 16,159 107 0,35-18-1,0-35-15,17 17 16,36-18 0,0-34-1,-18-18 1,-35-18-1,0 17 1,0 19 15,0 52-15,36 0 0,-19 1-1,36 16 1,35-34-1,-70-18-15,53-18 16</inkml:trace>
  <inkml:trace contextRef="#ctx0" brushRef="#br0" timeOffset="-189359.661">28257 1976 0,'18'-89'31,"-18"72"-15,-35 70-1,35 35 1,17-123-16,-34 140 16,34 36 15,36 18-15,-53-88-16,18-18 0,-18 0 15,-18 105 1,-17-87-1,-18-89 1,18-52 0,35-18-1</inkml:trace>
  <inkml:trace contextRef="#ctx0" brushRef="#br0" timeOffset="-189125.864">28240 1958 0,'0'-106'31,"35"71"-31,-17 35 16,17 0 0,-123 141-16,194-265 0,-71 124 0,71 89 31,-89-19-15,-34 1-1,-54-18 1,-17 0-1,53-53 1</inkml:trace>
  <inkml:trace contextRef="#ctx0" brushRef="#br0" timeOffset="-188394.742">29051 1852 0,'0'0'0,"0"-18"15,-17 18 1,-19 18 0,1 35 15,0 18-15,35-19-1,35 1 1,0-35-1,18-36 1,-53-35 0,0-17-1,-17-1 1,17 54 0,0-1-1,17 0 1,36 1-1,35-36 1,1-18 0,-37-17-1,-34 18 17,-18 52-17,-18 53 16,-17 71-15,18 18 0,-1 52-1,18 18 1,18-124-16,34 177 16,-16-17-1,-36-124 1,0-1-1,-71-69 1,-52-72 0,35-52-1,52-35 17,36-36-17,36 18 1,52 0-1,70 0 1</inkml:trace>
  <inkml:trace contextRef="#ctx0" brushRef="#br0" timeOffset="-187712.774">30074 1570 0,'0'0'0,"0"17"31,18-17-15,0 0-16,34-35 15,-16 0 1,17-36-1,0-52 1,-18 17 0,-35 53-1,-71 36 1,-17 69 15,35 37-15,36 69-1,34 1 1,54 0 0,-18-36-1,-18-34 1,-35-19 0,0-35-1,-53-17 1,-53-18-1,71 0 1,35-35 0,18-18-1,17 35 1</inkml:trace>
  <inkml:trace contextRef="#ctx0" brushRef="#br0" timeOffset="-187363.297">30409 1852 0,'0'18'16,"18"-18"-1,0 0 1,-1 0 0,19-36-1,-1-16 1,-35 16-1,-53 36 32,35 18-47,1 35 16,17-18 0,0 36-16,17 17 31,1-53-16,17 0 1,18-17 0,-18-36-16</inkml:trace>
  <inkml:trace contextRef="#ctx0" brushRef="#br0" timeOffset="-187080.001">30815 1393 0,'0'-35'0,"0"70"0,-35-176 16,17 71 0,18 87-1,0 72 1,0 52 0,35 35 15,-17-17-16,-18-18 1,0-35 0,0-53-1,0-36 1,18-17-16</inkml:trace>
  <inkml:trace contextRef="#ctx0" brushRef="#br0" timeOffset="-186745.768">31256 1852 0,'-53'0'16,"36"0"-1,-1 0 1,36-18 15,17 1 0,0-36-15,0 0 0,-35 0-1,-70 53 1,-1 0 0,1 53-1,52 35 1,18-17-1,53-1 1,-35-52-16</inkml:trace>
  <inkml:trace contextRef="#ctx0" brushRef="#br0" timeOffset="-186447.584">31362 2028 0,'0'-17'31,"0"34"-31,0-52 0,0 18 16,0-54 0,35-35-1,0 18 1,54 35 0,-19 53-1,54 53 1,-71-18-1,-36 53 1,-17 18 0,0-53-1,-17-35 1</inkml:trace>
  <inkml:trace contextRef="#ctx0" brushRef="#br0" timeOffset="-186264.824">31962 1799 0,'17'-17'0,"-34"34"0,52-17 31,-35 18-15,0 35-1,0-18 1,0-17-1</inkml:trace>
  <inkml:trace contextRef="#ctx0" brushRef="#br0" timeOffset="-186097.537">31944 1464 0,'0'-53'16,"0"106"-16,0-176 0,0 70 31,-18 70-15,18 1-1,0 0-15</inkml:trace>
  <inkml:trace contextRef="#ctx0" brushRef="#br0" timeOffset="-185731.505">32156 1623 0,'-18'17'31,"0"36"-15,18 18 0,0-1-1,0-34 1,53 17-1,-35-53 1,35 17 0,0-52-1,-18-36 1,-17-34 0,-18 34-1,0 36 1,0 52-1,17 54 1,36 17 0,53-17-1</inkml:trace>
  <inkml:trace contextRef="#ctx0" brushRef="#br0" timeOffset="-185283.042">32738 1940 0,'0'0'0,"-36"-88"31,36 53-31,0-53 32,0 52-32,36-17 15,34 53 1,1 53-1,-18 18 1,-36-18 0,-17-18-1,18-17 1,-18-36 0,18-35-1,17-35 1,18 0 15,35 0-15,71 105-1,-71 89 1,-70 0 0,-54-18-1,-105-17 1,88-54-16</inkml:trace>
  <inkml:trace contextRef="#ctx0" brushRef="#br0" timeOffset="-184151.589">31097 1852 0,'0'18'32,"0"-1"-17,18-17 1,0 0 0,-1 0-1,1 0 1,17-17-1,-17 17-15,17-18 16,0-17 0,-17 0-1,-18-18 1,0 0 0,0 35-1,-18 0 1,-17 18-1,0 0 17,-18 36-17,18-1 1,-1 36 0,19-1-1,-1-17 1,18 0-1,0 0 1,0-18 0,0-17-1,35-18 1,18 0 0,-17 0-1,34-36 1,-52 19-16</inkml:trace>
  <inkml:trace contextRef="#ctx0" brushRef="#br0" timeOffset="-182900.285">21978 3810 0,'-18'-53'32,"18"35"-17,-17 18 1,17 18 15,0 0-15,0 105-1,35 18 1,-17-88-16,-1 35 16,1 89-1,-18-107 1,0-17 0,0-70 15,35-72-16,-17 54-15</inkml:trace>
  <inkml:trace contextRef="#ctx0" brushRef="#br0" timeOffset="-182686.522">22331 3881 0,'17'-53'16,"-17"35"-16,18-17 31,-71 176-31,71-176 0,17-54 16,-17 160-1,-1 35 1,-17 70 0,0-70-1,-17-18 1,-19-53 0,1-35-1</inkml:trace>
  <inkml:trace contextRef="#ctx0" brushRef="#br0" timeOffset="-182487.599">21766 3933 0,'-70'-123'0,"140"246"0,-175-299 16,52 35-16,53 0 31,88 53-15,71 70-1,-1 71 1,-17 53 0,-105 88-16</inkml:trace>
  <inkml:trace contextRef="#ctx0" brushRef="#br0" timeOffset="-182303.559">21713 4480 0,'-17'36'16,"-1"34"-1,159-317-15,-247 388 0,89-17 0,70-124 16,88 0 0,35-18-1,36-35 17,-71-17-32,-88 52 15</inkml:trace>
  <inkml:trace contextRef="#ctx0" brushRef="#br0" timeOffset="-181703.558">23424 4039 0,'0'0'0,"0"-17"0,0-1 15,0-17 1,-52 17 0,-37 18 15,-34 35-16,70-17-15,-53 70 16,53 0 0,53-17-1,53-18 1,53-53 0,70-71-1,-87-35 1,-72 1-1,-17-107 1,-17 53 0,-1 89-1,0 34 1,1 107 0,17 52 15,35 36-16,-17 0 1,-1-36 0,1-34-1,-1-54 1,19-35-16</inkml:trace>
  <inkml:trace contextRef="#ctx0" brushRef="#br0" timeOffset="-181303.488">23848 3916 0,'0'-35'16,"0"123"-16,0-141 0,-53 18 15,-35 52 1,17 54 0,53-36-1,1 18 1,52 53-1,53-71 1,0-35 0,-17-35-1,-36-53 1,-35-36 0,0 36-1,0 70 1,-17 54-1,17 52 1,17 0 0,19 0-1,17-35 1,-18-53 0</inkml:trace>
  <inkml:trace contextRef="#ctx0" brushRef="#br0" timeOffset="-180790.085">24183 3863 0,'0'-18'0,"0"36"31,0 17-15,0-17-16,18 52 15,34-17 1,19-17-1,-18-54 1,0-53 0,0-70-1,-53 18 1,0 70 0,0 0-1,-18 88 16,-17 71-15,17 70 0,36 142-1,35-71 1,0 53 0,-53-53-1,-18-89 1,-53-87-1,-34-89 1,16-87 0,19-54-1,52-35 1,71 17 0,88-52-1,-53 106 1</inkml:trace>
  <inkml:trace contextRef="#ctx0" brushRef="#br0" timeOffset="-180190.599">25030 3969 0,'0'0'0,"-36"0"16,19 0 0,87 0 31,-17 0-47,106-18 15,35-17 1,18-18-1,-54-18 17,-122 54-32,17-1 15,-36-17 1,-17 0 0,-35 17-1,-18-17 1,18 17-1,17 0 1,0 1 0,36 52 15,17 0-15,1 1-1,-1 34 1,-35-52-16,0 70 15,-18 0 17,-52-17-17,-1-1 1,18-52 0,36-18-16</inkml:trace>
  <inkml:trace contextRef="#ctx0" brushRef="#br0" timeOffset="-179408.492">27005 3246 0,'0'0'0,"0"-18"0,0-35 15,0 18 1,18 52 31,-18 19-47,0 17 16,0 70-1,-18 18 1,-17 53-1,17-88 1,18-18 0,0-53-1,0-17 1,35-18 0,36 0-1,0 0 1,17-18-1,-35-17 1,0 18 15,-18-36-15,-17 0 0,-18 35-16,0-17 15,-18-36 1,0 54-16</inkml:trace>
  <inkml:trace contextRef="#ctx0" brushRef="#br0" timeOffset="-179008.731">27446 3581 0,'18'-36'16,"-1"36"-16,1-17 15,-106 87-15,194-158 16,-177 159-16,142-160 15,-89 89 17,0 0-17,1 36 1,-19 34 0,36 19-1,0-1 1,36-18-1,17-52 1,-36-18-16,1 0 16,17-53-1,-17-35 1,-18 0 0,-35-1-1,-1 54 1,1 53-1,35 17 1</inkml:trace>
  <inkml:trace contextRef="#ctx0" brushRef="#br0" timeOffset="-178709.416">27993 3528 0,'0'0'0,"18"-36"15,-18 1 1,0 18 0,-36 17-1,-17 17 1,-35 54 0,53 17-1,35 0 1,53-17-1,0-36 1,35-17 0,53-71 15,-106 35-31</inkml:trace>
  <inkml:trace contextRef="#ctx0" brushRef="#br0" timeOffset="-178310.943">28540 3457 0,'0'-17'0,"0"-36"16,-18 35 0,0 18-1,54 88-15,-89-176 0,18 88 16,-36 53 0,36 17-1,17 19 1,71-1-1,18-70 1,-19-18 0,1-53 15,-35-18-15,-18 18-1,0 18 1,0 52 15,0 1-31,0 53 16,0-1-1,18-34 1,17-19 0,-17-17-16</inkml:trace>
  <inkml:trace contextRef="#ctx0" brushRef="#br0" timeOffset="-177995.518">28910 3140 0,'0'0'16,"0"-88"0,0 35-1,0 70 16,18 54-15,-1 17 0,1 18-1,-18-18 1,0-53-16,0 36 16,0 17-1,0-17 1,0-36-1</inkml:trace>
  <inkml:trace contextRef="#ctx0" brushRef="#br0" timeOffset="-177811.33">28928 3387 0,'-18'0'15,"36"0"-15,-54 0 0,36-18 16,18 18 15,53-35-15,-1 17 0,18-35-1</inkml:trace>
  <inkml:trace contextRef="#ctx0" brushRef="#br0" timeOffset="-177511.607">29228 3228 0,'17'-18'31,"-34"18"-15,17 18-16,-36 0 15,19 34 1,-19 19 15,36-53-31,0 35 16,18 35-1,17-71 1,18-34 0,0-36-1,-35 18 1,-1-89 0,-17 71-1,-52 18 1,-1 35-1,17 0 1</inkml:trace>
  <inkml:trace contextRef="#ctx0" brushRef="#br0" timeOffset="-177162.377">29422 3298 0,'0'0'0,"35"0"0,-17 0 15,52-17 1,-52 17 0,17 17-1,0 54 1,-17-18 0,-18 0-1,0-36 1,0-34 15,0-18-15,0 17-16,18-53 15,17-17 1,0 0 0,0 35 15,36 18-31</inkml:trace>
  <inkml:trace contextRef="#ctx0" brushRef="#br0" timeOffset="-176845.398">30074 3087 0,'53'-18'16,"-18"1"0,-123 52-16,159-70 46,-89 35-46,-35 35 16,18 18 0,35-18-1,0-17-15,35 17 16,36 18 15,-1 0-15,-52 0-1,-53-18 1,-71 0 0,-88-17-1,70-18-15</inkml:trace>
  <inkml:trace contextRef="#ctx0" brushRef="#br0" timeOffset="-175813.538">21802 5891 0,'0'0'0,"0"-17"16,0-1-1,0 36 48,0 105-32,0-35-31,0-52 0,0 70 16,17 35-1,19 0 16,-19-71-15,-17-52 0,0-36 15,0-52-15,18-1-16</inkml:trace>
  <inkml:trace contextRef="#ctx0" brushRef="#br0" timeOffset="-175548.538">22119 6015 0,'106'-159'16,"-88"106"0,-1 36-1,-158 246-15,300-406 16,-141 283 0,17 35-1,0 18 16,-35-124-31,0 54 16,0-1 0,0-18-1,0-52 1,0-53 15,-18-1-31</inkml:trace>
  <inkml:trace contextRef="#ctx0" brushRef="#br0" timeOffset="-175314.504">22525 5980 0,'53'-71'15,"-18"-17"1,-35 70-16,-88 195 0,176-371 0,-70 194 16,-18 52-1,0 54 16,0 35-15,17 18 0,-17-53-1,-17-35 1,-19-54 0,-17-34-16</inkml:trace>
  <inkml:trace contextRef="#ctx0" brushRef="#br0" timeOffset="-175082.208">21749 5838 0,'0'0'0,"-36"-17"0,1-18 0,-35-36 16,87 18-1,213-35 1,-19 70 15,-34 18-15,-54 36-1,-52 16 1,-71-34-16,0 53 16</inkml:trace>
  <inkml:trace contextRef="#ctx0" brushRef="#br0" timeOffset="-174864.689">21907 6526 0,'-35'36'0,"-18"52"16,18-18-1,70-17 1,89-53 0,-18-423-16,-18 846 15,-318-670-15,671 441 16,-247-282-1,-123 53 1,35-36-16,0 1 16</inkml:trace>
  <inkml:trace contextRef="#ctx0" brushRef="#br0" timeOffset="-174284.287">23830 6085 0,'0'0'0,"18"-35"16,-1-18 0,-17 0-1,-35 18 1,-53 17-1,-53 36 1,17 53 15,54 52-15,52-17 0,53-18-1,71-53 1,18-52-1,-18-71 1,-36-71 0,-35-35-1,-35-36 1,0 160 0,0 52-16,0 1 15,-17 70 1,17 35-1,0 0 17,53 71-17,0-36 1,-18-35 0,0-17-1,0-71 1,1-18-16</inkml:trace>
  <inkml:trace contextRef="#ctx0" brushRef="#br0" timeOffset="-173898.706">24324 5909 0,'0'-53'16,"-18"35"-1,-17 195-15,53-354 0,-54 177 16,107 71-16,-177-124 0,53 88 15,-17 71 17,70-18-17,35-17 1,36-53 0,-19-36-1,1-35 1,-35-35-1,-18 0 1,0 52 0,-18 36-1,18 36 1,0 52 0,18 18-1,17-71 1,18-35-1</inkml:trace>
  <inkml:trace contextRef="#ctx0" brushRef="#br0" timeOffset="-173352.052">24624 5838 0,'0'-17'0,"-18"-1"31,18 36-16,0 17 1,0 36-16,18-160 0,0 142 16,-1-53-16,71 18 15,1-36 1,-19-17 0,-17-35-1,-18-19 1,-35 19-1,0 35 1,-35 52 15,-36 36-15,36 35 0,35 89-1,35 70 1,54 0-1,-1-36 1,-35-17 0,-89-141-1,-52-35 1,-35-71 0,17-18-1,18-35 1,88 1-1,88-36 1,88-1 0,-105 90-1</inkml:trace>
  <inkml:trace contextRef="#ctx0" brushRef="#br0" timeOffset="-172719.618">25700 5821 0,'-18'0'16,"36"0"31,-1 0-32,1 0-15,17 0 16,36-18 0,88 1-1,105-19 1,-34 19-1,-72-19 1,-140 36 0,-18-17-1,-35-1 1,-1 0 0,-16 1-1,16-1 1,19 1-1,34 34 48,1 1-47,17-1-1,-17 1-15,35 53 16,-71 17-1,-70 0 1,-36-35 0,36-35-1,53-18-15</inkml:trace>
  <inkml:trace contextRef="#ctx0" brushRef="#br0" timeOffset="-172153.677">27922 5186 0,'0'0'0,"0"-18"15,-17 18 32,-1 0-47,-17 71 16,0-1-1,-36 54 1,53-89-16,-35 36 16,-35 34-1,35-87 1,36-18-1</inkml:trace>
  <inkml:trace contextRef="#ctx0" brushRef="#br0" timeOffset="-171936.788">27570 5450 0,'17'-35'0,"1"-35"32,-18 52-17,17 18 1,-69 123-16,122-193 15,-17 140 1,-35-52-16,17 35 16,36 18-1,-19-36 1,1-18 0</inkml:trace>
  <inkml:trace contextRef="#ctx0" brushRef="#br0" timeOffset="-171670.532">28275 5362 0,'18'-70'15,"-18"87"17,0 54-1,-18-71-31,18-18 0,18 142 15,17-1 1,18 1 0,-18-1-1,-35-35 1,0-35 0,-17-70-1,-36-36 1</inkml:trace>
  <inkml:trace contextRef="#ctx0" brushRef="#br0" timeOffset="-171438.842">28310 5345 0,'18'-36'16,"-18"-17"-16,18 18 31,35 35-15,70 18-1,-70 17 1,18 36 0,-407 17-16,672-106 15,-672-52-15,601 193 16,-353-70 0,53-53-16,-1 18 0</inkml:trace>
  <inkml:trace contextRef="#ctx0" brushRef="#br0" timeOffset="-171004.921">29069 5274 0,'0'0'0,"0"-18"0,0-17 0,0-18 16,-18 18 15,-35 53-16,18 34 1,-18 19 0,53 17-1,18-35 1,35-18 0,17-35-1,-34-53 1,-1-35-1,-35 0 1,0 53 0,0 88 15,0 0-15,0 17 15,17-35-31,1 1 15,70-1 1,-52-53-16</inkml:trace>
  <inkml:trace contextRef="#ctx0" brushRef="#br0" timeOffset="-170655.456">29333 4674 0,'0'0'0,"18"0"16,-18-17 0,0 122 30,18-16-30,17 52 0,0 0-1,-17-106-15,0 53 16,17 1 0,-18-37-1</inkml:trace>
  <inkml:trace contextRef="#ctx0" brushRef="#br0" timeOffset="-170489.825">29351 5151 0,'-18'-18'16,"36"36"-16,-53-36 0,17-17 16,36-18-1,35 17 1,70-16 15,18-54-15,-105 70-16</inkml:trace>
  <inkml:trace contextRef="#ctx0" brushRef="#br0" timeOffset="-170104.753">29863 4621 0,'0'-17'15,"0"-1"-15,0 53 16,-18-52-1,0 34-15,1 89 16,17 53 0,0 0-1,17-18 1,1-53 0,0-53-1,-1-17 1,1-71-1,0-35 17,34-53-17,1 35 1,36 88 0,16 71-1,-16 53 1,-54 0-1,-35-18 1,-53-35 0,-18-18-1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5T09:27:02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12982 4604 0,'0'0'15,"0"35"16</inkml:trace>
  <inkml:trace contextRef="#ctx0" brushRef="#br0" timeOffset="140.793">13282 5309 0,'0'0'0,"35"0"0,-52 53 15</inkml:trace>
  <inkml:trace contextRef="#ctx0" brushRef="#br0" timeOffset="174.065">13282 5503 0,'0'18'16,"0"-36"-16,0 54 0,-18-1 0</inkml:trace>
  <inkml:trace contextRef="#ctx0" brushRef="#br0" timeOffset="307.849">12859 6562 0,'0'0'0,"-53"-18"15</inkml:trace>
  <inkml:trace contextRef="#ctx0" brushRef="#br0" timeOffset="340.145">12453 6544 0,'0'0'16</inkml:trace>
  <inkml:trace contextRef="#ctx0" brushRef="#br0" timeOffset="7762.539">617 1058 0,'-17'18'15,"-1"-18"32,0 0-47,1 0 16,-1 0 0,1 0-1,17-18-15,0-17 31,35-18-15,35 18 0,36 17-1,-88 18-15,70 0 16,-17 0 0,-19 53 15,-52 53-16,-105 53 1,-36-53 0,17-18-1,-17-53 1,88-35 0,35-35-1,18 17 1,18 0-1,53 36 1,-36 35 0,-17 35-1,-1-17 1,1-1 0,35-34 15,17-54-16,-52 0-15</inkml:trace>
  <inkml:trace contextRef="#ctx0" brushRef="#br0" timeOffset="8395.196">952 723 0,'0'0'0,"0"-35"0,-17 17 15,34 18 32,-17 18-31,18 0-16,53 17 15,17 53 1,0 18 0,-17 0-1,52 52 1,1-52 0,-36-53-1,-53-53 1,0-35-1,-17 0 1,0-18 0,-18 17-1,-53 19 1,-18 34 0,1 54-1,-19 35 16,-16 53-15,-89 35 0,17-53-1,18-35 1,36-36 0,35-52-1,52-18 1,36-18-1,36-35 1</inkml:trace>
  <inkml:trace contextRef="#ctx0" brushRef="#br0" timeOffset="9392.674">2875 952 0,'18'0'0,"-1"0"16,-34 0 31,-1 18-32,0-18-15,1 18 0,-36 35 32,35-18-32,-35 36 15,-88 123 1,53-89 0,18-34-1,52-53 1,36-54-1,17-17 1</inkml:trace>
  <inkml:trace contextRef="#ctx0" brushRef="#br0" timeOffset="9626.349">2593 1041 0,'0'0'0,"18"-18"0,-18-17 15,0 52 32,0 1-31,35 35-1,-18 53 1,-17 17 0,18-87-16,-18 34 15,18 1 1,-18-36-1</inkml:trace>
  <inkml:trace contextRef="#ctx0" brushRef="#br0" timeOffset="9991.783">2999 1164 0,'0'0'0,"17"-35"0,-17 0 15,0 52 32,0 1-31,-17 17 0,17 89-1,0 17 1,-18 17-1,-17-16 1,-1-19 0,1-35-1,35-70-15,-18 17 16,1-35 0,17-35-1,0-36 1</inkml:trace>
  <inkml:trace contextRef="#ctx0" brushRef="#br0" timeOffset="10341.409">3104 1164 0,'0'0'16,"0"-17"-16,0-19 15,18 19 1,17 17 0,54 35-1,-1 0 1,-35 36 0,-53-54-16,0 36 15,-36 35 1,-105 1-1,35-36 1,36-36 15,35-17-15,35-17 0,0-1-16</inkml:trace>
  <inkml:trace contextRef="#ctx0" brushRef="#br0" timeOffset="10890.917">3722 1217 0,'0'0'0,"17"-18"15,-17 1 1,0-1 15,-17 18-15,-1-17 0,-35 17-1,0 17 1,-17 54-1,17-1 1,35 18 0,18-35-1,0-35-15,35 17 16,18-35 0,18-53-1,-18-17 1,0 35-1,-53 70 17,-18 0-1,18-17-31,0 35 16,0 0-1,35-1 1,1-34-1,-1-18-15</inkml:trace>
  <inkml:trace contextRef="#ctx0" brushRef="#br0" timeOffset="11307.848">4216 847 0,'0'17'62,"0"1"-46,0 52-1,-36 1 1,36-36-16,-17 18 16,-36 106-1,35-88 1,1 34 0,-1-16-1,18-37 1,0-16-1,18-19 1,70-34 0,-18-54-1</inkml:trace>
  <inkml:trace contextRef="#ctx0" brushRef="#br0" timeOffset="11539.695">4075 1217 0,'0'0'0,"0"-18"16,17 18-1,54-17 1,17-1-1,0-17 1,-53 17 0</inkml:trace>
  <inkml:trace contextRef="#ctx0" brushRef="#br0" timeOffset="12057.715">4639 829 0,'0'0'15,"-18"0"1,1 0 0,-1 0-1,0 18 1,1-1-16,-1 71 16,1 18-1,-19 35 1,19-17-1,-1-1 1,0-52 0,18-36-1,-17-35 17,17-17-17,0-72 1,35-34-1,53-1 1,-17 107 0,-54-1-16,89 36 15,-18 35 1,1 35 0,-54 0-1,-35-17 1,0-1-1,-35-17 1,17-35 0,18-54-1</inkml:trace>
  <inkml:trace contextRef="#ctx0" brushRef="#br0" timeOffset="12837.263">5838 864 0,'0'0'16,"0"-17"-16,0-19 31,0 54 0,-17 0-15,17 52 0,-18 36-1,1-71-15,-1 124 16,-17 0 0,-1-36-1,1-35 1,17-17-1,1-53 1,-1-54 15,36-52-15,17-35 0,36-1-1,-1 54 16,-52 52-31,35 18 16,0 18 0,17 52-1,-17 1 1,-35-1 0,-18 1-1,-36 17 1,-34-35-1,-18-18 1,0-35 0,35 0-1,53-35 1,0-36 0</inkml:trace>
  <inkml:trace contextRef="#ctx0" brushRef="#br0" timeOffset="13469.602">6262 1270 0,'0'-35'31,"-18"35"-15,-17 35-1,0 36 1,35 17 0,0-71-16,0 54 15,53-18 1,17-53 15,36-35-31,17-71 31,-17-18-15,-35 54 0,-71 17-1,-36 106 17,-16 35-17,-1 71 1,0 35-1,53-124-15,-18 124 16,-17 0 0,-36-35-1,-35-35 1,1-72 0,34-69-1,-35-71 16,71-36-15,70 1 0,71-36-1,53 0 1,35 18 0,-124 106-16</inkml:trace>
  <inkml:trace contextRef="#ctx0" brushRef="#br0" timeOffset="14135.943">7497 1358 0,'0'0'0,"0"-17"0,17-19 16,-17 1-1,0 0 1,-35-1 0,0 19-1,-36-1 1,-17 71 0,17 18-1,36 34 1,35 1 15,53 0-15,0-71-1,17-70 1,-17-35 0,-17-36-1,-19 35 1,-17 54-1,-35 105 17,35-71-17,0 19-15,0 52 16,0 18 0,35-71-1,-17-35 1,17-18-1</inkml:trace>
  <inkml:trace contextRef="#ctx0" brushRef="#br0" timeOffset="14684.336">7691 1252 0,'0'0'0,"17"0"0,1-17 15,35 17 1,-18 17 0,0 72-1,-35-1 1,-17 0 0,-36-18-1,17-34 1,1 17-1,18-53 17,17-18-17,17-53 1,71-52 0,36-18-1,-18 35 1,-36 53-1,-105 88 17,-18 54-17,-18 16 1,19-16 0,16 16-1,36-34 1,36-18-1,52-35 17,53-36-17,-35-17-15</inkml:trace>
  <inkml:trace contextRef="#ctx0" brushRef="#br0" timeOffset="15136.205">8502 1429 0,'18'0'47,"-1"0"-32,1-18-15,35-35 16,0 0 15,-36 36-31,1-36 16,-18 35 0,-35 18-1,-36 35 1,18 18-1,0 18 1,36 17 0,-1 18-1,71-36 1,17-34 0,19-19-1,-1-34 1,18-54-1</inkml:trace>
  <inkml:trace contextRef="#ctx0" brushRef="#br0" timeOffset="15466.932">9119 1288 0,'0'0'0,"0"-36"15,18-17 1,-18 1-1,0 34 32,-18 18-47,1 0 0,-19 18 16,1 34 0,35 37-1,0 16 1,35 1-1,18 0 1,-53-18 15,-17-52-15,-177-19 0,53-34-16</inkml:trace>
  <inkml:trace contextRef="#ctx0" brushRef="#br0" timeOffset="16758.493">2434 2134 0,'-17'0'15,"-1"0"1,18 18-1,18-18 17,17 0-17,35 0 1,124 0 0,-105 0-16,316 35 15,54-17 1,-195-1-1,1 1 1,-212-18 0,-18 0-1,-35-18 63</inkml:trace>
  <inkml:trace contextRef="#ctx0" brushRef="#br0" timeOffset="17313.62">5874 2152 0,'-53'0'31,"35"0"-31,1 0 16,34 0 15,18 18-16,71-18 1,35 0 0,18 0-1,-124-18-15</inkml:trace>
  <inkml:trace contextRef="#ctx0" brushRef="#br0" timeOffset="17995.946">7902 2134 0,'0'0'0,"-53"0"0,18 0 15,-88 0 1,52-17 0,36 17-1,70 0 17,18 0-32,88 0 15,194 17 1,71 19-1,-124-36 1,-123 0 0,-71 0-1,-70 0 1,-18-18 15,0 0-15</inkml:trace>
  <inkml:trace contextRef="#ctx0" brushRef="#br0" timeOffset="18579.305">9719 1094 0,'0'0'16,"-18"0"-16,-17 0 15,35 17 1,18-17 15,-1 0-15,36-17 15,-53-1-31,-17 18 31,-54 0-15,18 0 0,18 18-16,17-1 15,1 19 1,34-1-16</inkml:trace>
  <inkml:trace contextRef="#ctx0" brushRef="#br0" timeOffset="18843.909">9701 1499 0,'0'0'16,"-35"18"-16,17 0 16,71-18 30,-35-18-46,53-17 32,-71 17-17,-36 0 1,-17 18 0,0 36-1</inkml:trace>
  <inkml:trace contextRef="#ctx0" brushRef="#br0" timeOffset="20625.469">900 3246 0,'0'-18'16,"17"18"-1,-17 18 48,0-1-63,0 1 15,0-1-15,-17 19 16,-1-1-16,0 53 16,-17 18-1,0-18 1,35 0-1,-18-35 17,0-17-17,1-54 17,17-35-17,0 0 1,0 18-16,17-53 0</inkml:trace>
  <inkml:trace contextRef="#ctx0" brushRef="#br0" timeOffset="21190.809">1005 2981 0,'0'0'0,"0"-35"15,18 35 17,0 17-1,-18 1-31,17 17 16,36 36-1,35 35 1,-17-18-1,0-18 1,-36-52 0,-18 0-1,1-18 1,-18-18 0,-35 18 15,-18 35-16,-35 36 1,-18 35 0,71-53-1,-124 88 1,-35 0 0,35-35-1,53-18 1,53-53-1,71-35 17,70-53-17,-35 18 1</inkml:trace>
  <inkml:trace contextRef="#ctx0" brushRef="#br0" timeOffset="21839.648">2064 3387 0,'0'-18'16,"-18"36"46,18-1-62,-18 1 16,-17 105-1,-18 36 1,-35 35 0,0-17-1,35-54 1,18-52-1,35-36 1,0-53 15,0-17-15,17-36-16,19-34 16</inkml:trace>
  <inkml:trace contextRef="#ctx0" brushRef="#br0" timeOffset="22223.389">2099 3316 0,'0'0'16,"35"-18"15,18 18-31,35 0 16,-17 0-1,-36 0 1,18 18 0,18 35-1,-71-18 1,-71 53-1,-35-35 1,-17 0 0,35 0-1,52-35 1,72-36 0,-1 1-16</inkml:trace>
  <inkml:trace contextRef="#ctx0" brushRef="#br0" timeOffset="22721.834">2787 3440 0,'0'0'0,"0"-18"16,0 0-1,0 1 1,-18-1 0,-35 18-1,0 35 1,1 18 0,34 18-1,18 17 1,18-70-16,-1 17 15,36-17 1,-18-54 0,18-52-1,-35 35 1,-18 0 15,-18 106 0,18-35-31,0 17 16,0 53 0,18-17-1,17-36 1,18-17 0,-35-36-16</inkml:trace>
  <inkml:trace contextRef="#ctx0" brushRef="#br0" timeOffset="23020.982">3104 3457 0,'0'0'0,"18"53"47,0-35-32,-1 52 1,-17 1-1,0-18 1,-17-53-16,17 17 16,-18-17-16,18-17 15,0-36 1,18-18 0,35-17-1,52 18 1,19 17-1,-18 35 1</inkml:trace>
  <inkml:trace contextRef="#ctx0" brushRef="#br0" timeOffset="23338.239">3687 3492 0,'17'0'16,"1"-17"0,35-1-1,-18-35 1,-17 18 0,-18 17-1,-18 18-15,-35 0 16,0 36-1,0 34 1,53 1 0,36 17-1,34-17 1,1-36 0</inkml:trace>
  <inkml:trace contextRef="#ctx0" brushRef="#br0" timeOffset="23688.372">4092 3775 0,'0'-36'32,"0"1"-32,0-35 15,35-36 1,36 18-1,0 35 1,-1 35 0,-52 18-16,52 53 15,-34 35 1,-36 18 0,-18 0-1,0-36 16,1-17-15,17-88 15,0 0-31</inkml:trace>
  <inkml:trace contextRef="#ctx0" brushRef="#br0" timeOffset="24087.855">4851 3104 0,'0'0'0,"0"-17"0,35-1 16,-17 36 30,-1-1-30,-17 36 0,0 18-1,-53 35 1,0 0 0,18-36-1,17-17-15,-17 53 16,35-18-1,0-35 1,35-35 0,54-54-1,34-52 1,-88 53-16,1-18 16</inkml:trace>
  <inkml:trace contextRef="#ctx0" brushRef="#br0" timeOffset="24253.089">4833 3351 0,'-18'0'0,"-17"0"16,88 0-16,-88-17 16,141 17-1,17-36 1,-35 1-16</inkml:trace>
  <inkml:trace contextRef="#ctx0" brushRef="#br0" timeOffset="25916.108">6103 3334 0,'-18'0'16,"1"17"-1,-1-17 1,0 0 0,1 0-1,17 18 16,35-18 16,-17 18-31,52-18 0,54 17-1,-89-17-15,53 0 16,-52 0-1,-19 0 1,-17-17 109,18-1-109,-1 18-16</inkml:trace>
  <inkml:trace contextRef="#ctx0" brushRef="#br0" timeOffset="26399.042">6385 3228 0,'0'18'63,"18"-1"-48,0-17-15,-1 18 16,54 17 0,35 0-1,-36-17 1,-17-18-1,-53 18 1,0-1 0,-53-17-1,35 18-15,-52 0 16,-54 34 0,19-16-1,16-1 1,37-17-1,34-18 1</inkml:trace>
  <inkml:trace contextRef="#ctx0" brushRef="#br0" timeOffset="41143.191">7602 3052 0,'0'17'78,"0"1"-62,-17 17-16,-19 36 15,1 34 1,18-34 15,-1-36-31,0 71 16,1-18-1,-1-35 1,18-35 0,0-71 15,0 18-31,0-18 15,18-18-15</inkml:trace>
  <inkml:trace contextRef="#ctx0" brushRef="#br0" timeOffset="41442.206">7302 3069 0,'0'0'0,"-17"0"16,-1 0-16,36 0 47,-1 0-31,1 0-16,70-17 15,18-1 1,-35 18-1,-18 0 1,-18 0 0,-17 0-1</inkml:trace>
  <inkml:trace contextRef="#ctx0" brushRef="#br0" timeOffset="41858.275">7973 3334 0,'0'-18'0,"-18"18"15,0-18 1,-17 18-1,18 0-15,-36 18 16,-36 53 0,19 17-1,70-18 1,18-17 0,34-17-1,37-54 1,16-17-1,-16-89 1,-89 36 15,-36 17-15,-34 71 0,-36 0-1,71 18-15</inkml:trace>
  <inkml:trace contextRef="#ctx0" brushRef="#br0" timeOffset="42672.998">9013 3104 0,'0'0'0,"0"-17"15,0-1 32,0 36-31,0-1-16,0 36 15,-35 36 1,0 34 0,-18-17-1,35 17 17,18-34-17,0-19 1,36-35-1,34-52 1,36-36 0,-71 18-16,18-18 15</inkml:trace>
  <inkml:trace contextRef="#ctx0" brushRef="#br0" timeOffset="42872.877">8767 3422 0,'0'0'0,"-71"18"16,18-36-1,106 18 17,53-18-17,0 1 1,-1-1-1</inkml:trace>
  <inkml:trace contextRef="#ctx0" brushRef="#br0" timeOffset="43206.199">9207 3387 0,'-17'0'31,"34"17"-31,-17 1 15,18 35 1,-18 0 0,0 35-1,0-35 1,-18-35 15,18-36-15,0-17-1,36-54 1,34 1 0,1 18-1,-36 34 1,-17 36 0</inkml:trace>
  <inkml:trace contextRef="#ctx0" brushRef="#br0" timeOffset="43506.237">9825 3351 0,'0'0'0,"0"-17"16,0-1-1,-18 0 1,-35 18 0,-35 0-1,0 53 1,17 18 0,54 17-1,-1-17 1</inkml:trace>
  <inkml:trace contextRef="#ctx0" brushRef="#br0" timeOffset="43705.36">9666 3704 0,'0'-17'16,"18"17"-16,17-53 16,-88 123-16,141-211 15,-52 53 1,-19 53 0,-17 17 15,-17 53-16,17 36 1,0-18 0,0-18-1,17 18 1,1-53-16,-1 0 0</inkml:trace>
  <inkml:trace contextRef="#ctx0" brushRef="#br0" timeOffset="44071.051">10195 3369 0,'0'0'15,"0"-18"-15,0 1 16,0 52 31,0 0-32,18 36 1,0-1 0,-1 1-1,-17-36 1,18-17 0,-1-36-1,19-17 1,-19-53-1,36 17 1,-17 1 0,-36 52-16,17 0 15</inkml:trace>
  <inkml:trace contextRef="#ctx0" brushRef="#br0" timeOffset="44454.491">10601 3440 0,'0'-18'32,"18"0"-17,-1 18 1,-17-17-16,18-19 15,-18 1 1,0 17 15,-35 18-15,-1 18 0,36 0-16,-17 35 31,17 17-16,17 1 1,36-1 0,0-34-1,0-36 1,-35-18-16</inkml:trace>
  <inkml:trace contextRef="#ctx0" brushRef="#br0" timeOffset="44754.209">11007 3369 0,'0'0'0,"17"0"16,-17-18-16,0 36 31,-17 35-15,17 17 0,0 1-1,0-36 16,0-17-31,0 0 16,0-36 0,17-17-1,19-36 1,34-17 0,1 0-1,-18 35 1,-36 35-1</inkml:trace>
  <inkml:trace contextRef="#ctx0" brushRef="#br0" timeOffset="45102.84">11642 3298 0,'0'0'0,"17"0"0,-17-17 15,0-1 1,0 1 15,-35 17-15,-18 35-1,18 0 1,17 18 0,36 18-1,-1-54-15,36 54 16,-17-1-1,-36-34 1,-36-1 0,-69-17-1,-1-18 1,0 0 0,71-36-1</inkml:trace>
  <inkml:trace contextRef="#ctx0" brushRef="#br0" timeOffset="45452.187">11871 3387 0,'18'0'0,"-1"-18"15,1 18-15,0-18 16,17-35 0,18 1-1,-36 16 1,-34 36 0,-19 36-1,-69 34 1,87-35-1,-35 18 1,106 71 0,-18-54-1,36-52 1,-1-36 0</inkml:trace>
  <inkml:trace contextRef="#ctx0" brushRef="#br0" timeOffset="51992.952">9525 3475 0,'-18'17'0,"18"1"125,0 0-94,0-1-15,-17 1 0,17 0-1,0-1 32,0 1-16,0 0 1,0-1-17,0 1 32,0 0-16,0-1 1,0 1-17,17-18-15,-17 17 32,18-17-1,0 0 16,-1 18-16,1-18-15,0 0 15,-1 0 16,-17-18 0,18 18-47,-18-17 0,0-1 15,0 1 1</inkml:trace>
  <inkml:trace contextRef="#ctx0" brushRef="#br0" timeOffset="53140.189">13317 2857 0,'0'-17'0,"0"34"0,0-69 15,0 34 1,0 0-1,0 36 17,0 0-32,18 17 15,-18 53 1,-18 18 0,-17 0-1,17 17 1,1-17-1,-1-18 1,18-17 0,0-1-1,0-52 17,18-18-17,-1 0-15,36-53 16,-17-18-1,-19 54-15</inkml:trace>
  <inkml:trace contextRef="#ctx0" brushRef="#br0" timeOffset="53340.702">13106 3281 0,'-18'0'0,"36"0"0,-54 0 16,36-18-1,18 18 1,70-35 0,-70 35-16,105-35 31,-17-1-15,-88 36-16</inkml:trace>
  <inkml:trace contextRef="#ctx0" brushRef="#br0" timeOffset="53689.006">13582 3140 0,'-18'17'47,"1"-17"-47,-1 18 15,-35 53 1,35-1-1,18-52-15,0 70 16,53-35 0,18-36-1,-18-52 1,0-35 15,-53-36-15,0 71-16,0-36 15,-53 53 1,-18 18 0,36 36-1,35-19-15</inkml:trace>
  <inkml:trace contextRef="#ctx0" brushRef="#br0" timeOffset="54038.449">14411 3210 0,'-18'0'63,"1"18"-48,17 0-15,-18-1 16,0 54 0,1-1-1,-19-17 1,1-35-1,0-18 1,35-18-16,-35 1 16</inkml:trace>
  <inkml:trace contextRef="#ctx0" brushRef="#br0" timeOffset="54188.963">14287 3069 0,'0'-53'16,"0"106"-16,0-141 15,0 70 1,0 1 0,36 34-1,-19 1-15</inkml:trace>
  <inkml:trace contextRef="#ctx0" brushRef="#br0" timeOffset="54871.333">14534 3387 0,'0'0'0,"18"35"15,-18-17 17,-18-18 108,18-18-124,-17 0-16,17-35 15,0-17 1,17 35-16,36-36 16,-17 36-1,52 52 1,-18 36 0,-34 18 15,-19-1-16,-17-34 1,0-54 15,18-53-15,17-17 0,0 18-1,18 34 1,18 72-1,-18 52 1,-18 0 0,-17 0-1,-18-17 1,0-36 0,-18-35-1,18-18 1</inkml:trace>
  <inkml:trace contextRef="#ctx0" brushRef="#br0" timeOffset="55452.537">15240 3387 0,'0'0'0,"0"17"15,0 19 1,0-19-1,0 1 1,-18-1 0,18-34-1,0-18 1,-17-36 0,17-17-1,35 17 16,0 36-15,36 53 0,-1 52-1,-52-52-15,17 52 16,-35 1 0,0-36-1,0-70 16,18-18-15,0 18-16,34-53 16,1-1-1,18 72 1,0 34 0,-1 36-1,-70 18 1,-18 35 15,-17-53-15,-18-18-1,36-35 1</inkml:trace>
  <inkml:trace contextRef="#ctx0" brushRef="#br0" timeOffset="55835.191">15998 3298 0,'18'-17'32,"0"17"-17,35-18-15,17-17 16,-17-18-1,-18 18 17,-52 35-17,-19 0 1,1 0-16,-35 53 16,17 0-1,35 17 1,18 1-1,35-18 1,36-1 0,-36-52-16,53 0 15,18-17 1</inkml:trace>
  <inkml:trace contextRef="#ctx0" brushRef="#br0" timeOffset="56418.216">16792 3246 0,'0'17'0,"0"-34"0,0-1 15,0 0 1,-17-17 0,-19 17-1,-34 18 1,-1 0-1,54 18-15,-54 35 16,36 0 0,35 17-1,35 1 1,36-36 0,34-52-1,-34-54 1,-1-52 15,-17-54-15,0-17-1,-35 53 1,-18 70 0,0 36-1,0 53 1,-18 35-1,1 35 1,-19 18 0,19 17-1,-36 18 1,53-35 0,-18-18-1,18-17 1,0-36 15,35-35-15,-17-35-16</inkml:trace>
  <inkml:trace contextRef="#ctx0" brushRef="#br0" timeOffset="56601.593">17092 3193 0,'18'-18'15,"-36"36"-15,53-54 0,-35 19 16,-17 52 15,-1-17-31,0 35 16,-17-1-1,18-16 1,17-19 0,-18-17-1</inkml:trace>
  <inkml:trace contextRef="#ctx0" brushRef="#br0" timeOffset="56767.435">17163 3016 0,'0'0'0,"0"-17"15,0-54 1,-36 53 0,19 1-1,-1 34 1,18 19-1</inkml:trace>
  <inkml:trace contextRef="#ctx0" brushRef="#br0" timeOffset="57233.373">17445 3104 0,'0'0'0,"17"-17"0,1-1 15,-18 1 17,-18 17-17,1 0 1,-18 0-16,-54 17 16,19 36-1,17 18 1,35-1-1,71-35 1,0-17 0,35-53-1,-35-36 1,0 18 0,-35 0-1,-18 89 16,0-19-15,0 54 0,0-1-1,17 1 1,1-36 0,0-35-1,-1-17-15</inkml:trace>
  <inkml:trace contextRef="#ctx0" brushRef="#br0" timeOffset="57583.867">17992 2663 0,'0'0'0,"0"-17"0,17-1 15,-17 1-15,0 34 47,0 1-47,0 70 31,-35 35-15,0-17 0,35-53-16,-36 53 15,19 0 1,-1-18-1,18-17 1,0-36 0,35-35-1,36-18 1,35-70 0</inkml:trace>
  <inkml:trace contextRef="#ctx0" brushRef="#br0" timeOffset="57766.058">17903 3016 0,'0'0'0,"-70"-17"16,35 17 0,52-18-1,54 18 1,70-35-1,-71 35 1</inkml:trace>
  <inkml:trace contextRef="#ctx0" brushRef="#br0" timeOffset="58115.386">18186 3016 0,'0'18'15,"17"0"-15,19-18 16,-1 0 0,0-36-1,-35 1 17,0 17-17,-35 18 1,17 0-16,-52 53 15,17 18 1,17 17 0,36-17-1,71-1 1,17-70 0,-17-18-1,-1-17 1</inkml:trace>
  <inkml:trace contextRef="#ctx0" brushRef="#br0" timeOffset="58747.631">19191 3052 0,'0'0'0,"18"-53"15,-1 35 1,-34 36 15,17-1-15,-36 54-1,-16 52 1,16 36 0,19-106-16,-1 106 15,-35 123 1,35-106-1,-17-35 1,0-88 0,0-17-1,-18-89 17,35-36-17,18-34 1,35 17-16</inkml:trace>
  <inkml:trace contextRef="#ctx0" brushRef="#br0" timeOffset="59065.351">19226 3140 0,'0'0'0,"0"-18"0,0-17 16,0 0-1,53 35 1,18 0 0,-1 35-1,-34 0 17,-1 0-17,-35 36 1,-53-18-1,-35 17 1,17-34 0,18-36-1,36-18 1</inkml:trace>
  <inkml:trace contextRef="#ctx0" brushRef="#br0" timeOffset="59546.925">19773 3104 0,'0'0'15,"18"-17"-15,-18-1 16,0 1 15,-35 17 0,-18 35-15,-18 35 0,36 1-1,35-1 1,53-17 0,-36-35-16,36-18 15,0-18 1,-18-52-1,1-1 1,-19 18 0,-52 71 15,35 0-31,-18 35 31,18 17-15,0-17-1,18-18 1,0-17 0</inkml:trace>
  <inkml:trace contextRef="#ctx0" brushRef="#br0" timeOffset="59879.063">20038 3104 0,'0'0'15,"0"-35"-15,17 18 16,19 34 0,-19 36-1,1 18 1,-18-1 0,-35-17 15,17-18-16,-17-35 1,17-17 0,18-19-1,35-52 1,54 18 0,16-1-1,-69 54-15,52-36 16</inkml:trace>
  <inkml:trace contextRef="#ctx0" brushRef="#br0" timeOffset="60195.111">20426 3087 0,'-18'17'0,"18"1"47,35-18-32,1-18 1,-1-17 0,0 0-1,-35 17 1,-35 1 0,-18 34-1,-17 36 1,17 18-1,53-1 1,0-52-16,17 17 16,71 18-1,-52-35 1</inkml:trace>
  <inkml:trace contextRef="#ctx0" brushRef="#br0" timeOffset="60546.165">20690 3351 0,'-17'-17'16,"-1"17"0,0-18-1,18-17 1,0-18 0,18-18-1,0 54-15,17-36 16,71-18-1,-18 71 1,-17 36 0,-36 34-1,-17 1 1,-36 34 0,-17-34 15,-1-18-16,36-18 1,0-52 0</inkml:trace>
  <inkml:trace contextRef="#ctx0" brushRef="#br0" timeOffset="60994.027">21378 2593 0,'0'0'0,"0"-18"15,18 1-15,-18 34 31,0 1-15,0 35 0,18 0-1,-18-36-15,0 72 16,-18 16 0,-17 1-1,-1 0 1,19-18-1,17 0 1,0-70 0,53 17-1,0-35 1,35-35 0,18-53 15,-89 53-31</inkml:trace>
  <inkml:trace contextRef="#ctx0" brushRef="#br0" timeOffset="61127.338">21325 2910 0,'36'0'16,"-1"-17"-1,0 17-15,53-36 16,-52 19-16</inkml:trace>
  <inkml:trace contextRef="#ctx0" brushRef="#br0" timeOffset="96770.531">25823 2575 0,'0'0'0,"18"-17"16,17-19-1,-17 36 1,-18-17 0,0 34 15,-18-17-31,-52 53 16,-36 53-1,-35 0 1,-18 17-1,0-34 1,53-36 0,36-18-1,52-18 1,53-17 0,36 0 15,35-17-16,0 17 1,0 53 0,-36-18-1,1 0 1,-18 1 0,-1-19-1,1-17 1,0-53-1,-17 18 1</inkml:trace>
  <inkml:trace contextRef="#ctx0" brushRef="#br0" timeOffset="97486.323">26317 2822 0,'0'0'16,"18"-35"-1,-18 17 1,0-17-1,-53 17 1,0 18 0,35 0-16,-17 0 15,-53 71 1,53 17 0,17 18 15,18-35-16,0-36 1,35-18 0,18-52-1,18-18 1,35-141 0,-18 0-1,-35 35 1,-36 71-1,-17 53 1,18 17 0,-18 36 31,-18 17-47,-17 71 15,17 18 1,1 17 15,17 0-15,0-53-1,0-35 1,53-35 0,17-36-1,-34 0-15</inkml:trace>
  <inkml:trace contextRef="#ctx0" brushRef="#br0" timeOffset="97653.182">26811 2734 0,'0'0'0,"18"-35"16,-18 52 15,-18-17-31,0 53 16,1 0-1,-18 18 1,17-54 15,0-17-31</inkml:trace>
  <inkml:trace contextRef="#ctx0" brushRef="#br0" timeOffset="97818.375">26829 2487 0,'0'0'0,"0"-106"16,0 53-1,0 36 1,17 34 0,19 1-1,-19 0-15</inkml:trace>
  <inkml:trace contextRef="#ctx0" brushRef="#br0" timeOffset="98168.464">27111 2593 0,'0'18'15,"18"-1"1,-18 1 0,35 52-1,0 19 1,-17-1-1,-1-71-15,1 36 16,0-35 0,17-36-1,0-35 1,1-52 0,-1-19-1,-18 18 1,-17 89-1,0-36-15,0 35 32,36 18-32</inkml:trace>
  <inkml:trace contextRef="#ctx0" brushRef="#br0" timeOffset="98834.107">27905 2222 0,'0'0'0,"-18"0"31,36 18 0,-1 0-15,36 17-16,35 36 16,18 34-1,18-16 1,-18-36-1,-36-36 1,-17-17 15,-35 0-15,-1 0 0,-34 18-1,-36 17 1,-71 53-1,-17 0 1,18 18 0,17-35-1,18-1 1,52-52 0</inkml:trace>
  <inkml:trace contextRef="#ctx0" brushRef="#br0" timeOffset="100148.369">27305 3722 0,'18'0'0,"-18"-18"31,17 18-15,1 0-1,0 0 17,-18 18 30,-18-1-46,0 1-16,-17 35 15,-36 35 1,-17 18 0,-35 17-1,52-70 1,18 0-1,36-35 1,34-18 15,19 0 1,16 0-17,1 18 1,18-1-1,52 19 1,-34-1 0,-36-18-1,-18-17 1,-18 0 0,-17-17 15,0-1-16,0-35 1</inkml:trace>
  <inkml:trace contextRef="#ctx0" brushRef="#br0" timeOffset="100781.134">27764 3581 0,'0'17'47,"-18"54"-16,18-36-31,-18 53 16,1 53-1,17-17 1,0-18-1,-18-18 1,18-53 0,0-52 15,0-1-15,0-53-1,18 36-15,17-18 16,71-17-1,-18 70 1,-17 35 0,-54 18 15,-17 17-31,-53-34 31,-53 17-15,18-36-1,35-17 1,36-17 0</inkml:trace>
  <inkml:trace contextRef="#ctx0" brushRef="#br0" timeOffset="101281.466">28310 3951 0,'0'18'47,"-17"-1"-47,17 1 15,-18 17 1,18 36 0,0-1-1,35-17 1,36-35 0,-18-36-1,53-52 1,-36-18-1,-17-1 1,-53 54 0,0 53-1,-17 17 1,-19 36 0,19-1 15,17-52-31,0 17 15,17-17 1,19-18-16</inkml:trace>
  <inkml:trace contextRef="#ctx0" brushRef="#br0" timeOffset="101646.382">28857 3492 0,'0'0'0,"35"-35"31,-17 35-31,0 0 16,-18 18-1,17 35 1,-17 53-1,0 70 1,-17-105 0,17 52-1,0 0 1,17-70 0,1-17-1,17-36 1,1-36-1,-19-17 1</inkml:trace>
  <inkml:trace contextRef="#ctx0" brushRef="#br0" timeOffset="101812.677">28787 3828 0,'0'0'0,"-18"0"0,18-18 31,18 0-15,-1 18-16,54-17 16,17-54-1,-70 54-15</inkml:trace>
  <inkml:trace contextRef="#ctx0" brushRef="#br0" timeOffset="102129.351">29157 3457 0,'18'0'15,"-18"18"17,0-1-32,17 19 15,-17-1 1,0 71-1,0 17 1,-35 1 0,17-18-1,18-36 1,18-35 0,35-35-1,18-35 1,-19 0-1</inkml:trace>
  <inkml:trace contextRef="#ctx0" brushRef="#br0" timeOffset="102596.264">29669 3722 0,'0'0'0,"-18"0"0,-17 0 15,-1 35 1,-34 36 0,35 17-1,17-18 1,36-17 0,34-35-1,19-36 1,-18-35 15,-18-35-15,-35-35-1,-17 52 1,-36 36 0,17 35-1,19 18-15</inkml:trace>
  <inkml:trace contextRef="#ctx0" brushRef="#br0" timeOffset="102928.305">29774 4075 0,'0'0'0,"0"-18"31,0 0-15,0-17-16,0-53 31,36-18-15,-19 53-16,19-17 15,-1 52-15,71 0 16,17 71 0,-35 35-1,-35 18 1,-35-35-1,-53-18 1,-89-53 0</inkml:trace>
  <inkml:trace contextRef="#ctx0" brushRef="#br0" timeOffset="103908.787">30533 3334 0,'-18'0'31,"18"17"16,0 1-47,18-18 15,0 18-15,52 35 16,18 17 0,0 1-1,1-1 1,-36-17 0,-18-18-1,-35-17 16,18-18-15,-18 18 15,-18-1-15,-35 19 0,-53 52-1,71-53-15,-106 89 16,17-36-1,1-35 1,52-53 0</inkml:trace>
  <inkml:trace contextRef="#ctx0" brushRef="#br0" timeOffset="104642.061">29351 3687 0,'18'-18'47,"-36"18"0,0 0-31,1 0-16,-36 0 15,18-18 1,17 18-1,36 0 32,-1 18-31,36-18 0,18 0-1,-36 0 1,-17-18-1,-18 1-15</inkml:trace>
  <inkml:trace contextRef="#ctx0" brushRef="#br0" timeOffset="105839.69">27358 4921 0,'0'0'0,"0"18"62,0 0-62,-18-1 16,-35 54-16,-35 17 15,-18 0 17,-17-17-17,17-18 1,35-36-1,54-17-15,17-17 32,35-19-17,18 36 1,-18 0 0,1 18-16,16 35 15,37 0 1,-19 17-1,18-17 1,1-17 0,-54-36-1,0 0 17,0-36-32</inkml:trace>
  <inkml:trace contextRef="#ctx0" brushRef="#br0" timeOffset="108801.654">28134 5239 0,'0'-18'31,"18"18"-15,-18-18 0,17 18-1,-34 0 516,-1 0-531,18-17 16,-35-1 0,17 18-16</inkml:trace>
  <inkml:trace contextRef="#ctx0" brushRef="#br0" timeOffset="109450.386">28152 5203 0,'17'-17'31,"1"17"0,-18 17 47,0 1-62,0 0 0,-18-1-16,1 72 15,-1-37 1,18-16-1,-18-36 1,18-18 15,0-35-15,0 18-16</inkml:trace>
  <inkml:trace contextRef="#ctx0" brushRef="#br0" timeOffset="109616">28187 4886 0,'0'-18'16,"0"36"-16,0-53 0,0 17 16,0 0-1,18 18 17,17 0-17</inkml:trace>
  <inkml:trace contextRef="#ctx0" brushRef="#br0" timeOffset="110399.52">28522 5203 0,'0'18'0,"0"0"16,0-1-1,0 1 1,0 17 0,-18 1-1,1-19-15,17 18 16,-18-35-1,18-17 17,0-36-17,0-53 1,0 71-16,53-53 16,0 35-1,35 70 1,-17 54-1,-18 17 1,-36-17 15,1-36-15,-18-88 15,0-18-15,35-17-1,18 18 1,0 52 0,-35 36-16,17 17 15,0 53 1,-35 36 0,0-71-1,-35-18 1,17-18-1,18-34 1</inkml:trace>
  <inkml:trace contextRef="#ctx0" brushRef="#br0" timeOffset="110932.32">29510 4939 0,'0'0'0,"0"-18"0,0 1 15,-88-1 1,-1 36 0,37 70-1,-1 0 1,53-17 0,53-19-1,-1-52 1,19-52-1,0-37 1,-36 19 0,-35 35-1,-18 52 17,-35 71-17,0 36 1,53 35-1,18 17 1,-18-123-16,35 53 16,-17 88-1,-36-106 1,-17-53 0,-36-70-1,19-36 1,-1-17-1,53-18 1,88-35 0,71 35-1</inkml:trace>
  <inkml:trace contextRef="#ctx0" brushRef="#br0" timeOffset="111464.299">30268 4833 0,'18'0'62,"0"18"-46,17 17-16,35 18 15,19 17 1,-1-17 15,-71-35-31,36 17 16,-17-17-1,-19-18 17,-17-18-17,-17 18 1,-19 0 0,-17 53-1,-52 18 1,-1 35-1,-35-18 1,105-53-16,-52 0 16,-35 18-1,35-35 17,70-36-17</inkml:trace>
  <inkml:trace contextRef="#ctx0" brushRef="#br0" timeOffset="112412.479">27552 6544 0,'0'0'0,"18"0"47,-18 18-31,-36-1 0,-52 36-1,-53 0 1,18 0-1,17 0 1,70-35 0,19-18-1,52 0 1,18 0 0,0 0-1,0 17 16,-36-17-31,19 36 16,34 34 0,-17-17-1,0 0 1,0 0 0,0-36-1,0-17 1,-18 0-1,-17-35 1,-18 18 0</inkml:trace>
  <inkml:trace contextRef="#ctx0" brushRef="#br0" timeOffset="118468.745">28205 6756 0,'17'0'16,"1"0"15,-1 0-31,1 0 15,0 0 1,-1-36 0,-34 19 15,-1 17-31,0 0 0,-70 0 16,-35 17 15,17 36-16,35-17 1,54 17 0,70-18-1,105-35 1,-52-18 0,0-52-1,0-36 1,-35-53-1,-36 36 1,-35 52 0,0 53-1,-18 18 1,1 71 0,-1 17 15,18 36-16,-18-36 1,-17 0 0,35-35-1,0-18 1,53-35 0,17-35-1</inkml:trace>
  <inkml:trace contextRef="#ctx0" brushRef="#br0" timeOffset="118620.207">28663 6738 0,'0'0'0,"0"18"47,0-1-31,0 1-16,-35 17 15,17-17 1,1-18-1</inkml:trace>
  <inkml:trace contextRef="#ctx0" brushRef="#br0" timeOffset="118802.915">28751 6544 0,'0'0'0,"0"-35"0,18-36 15,-18 36 1,-18 17-1,18 36 1,18 0 0,0 17-1</inkml:trace>
  <inkml:trace contextRef="#ctx0" brushRef="#br0" timeOffset="119135.321">28981 6615 0,'0'0'0,"17"35"32,1 0-17,0 18 1,-18 0 0,17-18-1,1 1 1,17-36-1,0-18 1,-17 0-16,17-35 16,1-17-1,-36-18 1,0 52 0,0 1-1,0 17 16,17 18-31</inkml:trace>
  <inkml:trace contextRef="#ctx0" brushRef="#br0" timeOffset="119602.084">29580 6491 0,'0'0'0,"-17"-35"15,-1 17 1,36 18 47,-1 18-63,19-18 0,52 53 15,53 0 1,-18-18-1,-34 0 1,-36-17 15,-36-1-15,-17 1 15,-35-18-15,-18 35-1,-88 1 1,106-19-16,-89 19 16,-105 34-1,88-35 1,53-17 0,52-18-1</inkml:trace>
  <inkml:trace contextRef="#ctx0" brushRef="#br0" timeOffset="124909.062">26741 5486 0,'-18'0'93,"0"0"64,1 0-142,-1 0 1,0 0-16,1 0 16,-1 0-1,0 0 16,1 0-15,-1 0 0,1 0-1,-1 0 1,-17 0 0,-36 0-1,-17 0 1,53 0-16,-36 0 15,-52-18 1,34 18 0,19 0-1,17 0 1,18 0 0,-1 0-1,1 0 32,17 0-31,1 0 15,17-18 1266,0 1-1282,0-19 1,0 19-16</inkml:trace>
  <inkml:trace contextRef="#ctx0" brushRef="#br0" timeOffset="125559.17">25964 5203 0,'-17'0'78,"17"18"-78,-18 0 16,-35-1-16,-70 72 31,17-19-15,18-17 0,52-18-1,19-35 1,17 18-16,35-18 31,36 0-15,-18 0-1,-18 18 1,-18-1-16,1 1 16,35 17-1,-35 0 1,17 1-1,0-1 1,36-35 15,17-18-31</inkml:trace>
  <inkml:trace contextRef="#ctx0" brushRef="#br0" timeOffset="126573.051">25435 4180 0,'-17'0'0,"34"0"78,1 0-78,0 0 16,70 18-1,53 0 1,18-1-1,-1 1 1,-87 0-16,70-18 16,-18 17-1,-52-17 1,-36 0 0,1 0-1,-19 0 1,1 0 15,0-17-15,-1-19-1,1 1 1</inkml:trace>
  <inkml:trace contextRef="#ctx0" brushRef="#br0" timeOffset="127039.217">26423 4039 0,'-18'0'16,"1"0"15,17 18-16,0 0 1,0-1-16,35 18 16,18-17-1,-35 0 1,70 17 0,-18-17-1,-17-18 1,-17 17-1,-36 1 17,0 0-17,-36-1 1,-52 19 0,-35 16-1,-19 1 1,19 0-1,52-17 1</inkml:trace>
  <inkml:trace contextRef="#ctx0" brushRef="#br0" timeOffset="133446.139">25153 5715 0,'18'0'16,"-18"-18"-1,-18 18 79,0 0-63,1 0-31,-1 0 16,-17 0 0,-18 0-1,35 0-15,-17 0 16,-18 0 0,0 18-1,0-18 1,0 0-1,0 0 1,1 0 0,-1 0 15,17 0-15,1 0-1,-18-18 1,18 18-1,0-17 1,17-1 0,-17-17-1,-1 0 1,1-1 0,-35-34-1,17-1 1,0 18-1,17-35 1,19 17 0,17 1-1,-18-1 17,1-17-17,17-18 1,0 0-1,0-17 1,-18 35 0,18 35-1,0-18 1,18 18 0,-1-52-1,1 34 1,-1 18-1,-17 0 1,18 0 0,0 0-1,-1 0 1,36-17 15,-17 17-15,-1 18-1,0-1 1,0 1 0,1 0-1,17 0 1,-1-1 0,-34 1-1,17 17 1,-17 18-1,0-17 1,35-19 0,0 19-1,-1-1 1,1 1 0,0-1 15,-17 0-16,34 1 1,36-1 0,-53 0-1,0 1 1,-18 17 0,-17-18-1,-18 0 48,17 1-48,-17-1 1,18 18-16</inkml:trace>
  <inkml:trace contextRef="#ctx0" brushRef="#br0" timeOffset="134061.241">24747 3193 0,'-17'35'31,"17"-17"-15,17-18 0,36 17-1,-35-17-15,70 0 16,18 18-1,17-18 1,-34 0 0,-19 0-1,-35-18 1,-17 18 0,-36 0 30,1 0-30,-18 35 0,-36 1-1,0 17 1,1 0 0,-18-1-1,17 1 1,36-35-1,-53 35 1,35-18 0,35-17-1,18-36-15</inkml:trace>
  <inkml:trace contextRef="#ctx0" brushRef="#br0" timeOffset="137406.916">28646 2469 0,'0'0'0,"-18"0"16,18-17 78,18-1-79,-18 1-15,17 17 0,18-36 16,1 1 0,17 17 15,-36 1-31,19 17 16,16-18-1,19 0 1,-36 18-1,1-17 1,-1 17 0,0 0-1,-17 0 1,17 0 15,-17 17-15,-1 19-1,1-19 1,-18 1 0,0 0-1,18-1 1,-18 1 0,0 0-1,0 17 1,0 18-1,0-18 1,0 18 0,0-18-1,0 0 1,0-17 0,0 0-1,0 17 1,0 0-1,-18 1 1,18-1 0,-18 0-1,18 0 17,-17 1-17,17-19 1,0 19-1,-18-1 1,18 0 0,-18 0-1,18-17 1,0 17 0,0-17-1,-17 35 1,-1-18-1,18-17 1,0-1 0,-17 1-1,17 0 1,0-1 31,-18-17-32,0-35 1,18 17-16</inkml:trace>
  <inkml:trace contextRef="#ctx0" brushRef="#br0" timeOffset="137873.476">29016 3104 0,'18'0'32,"-1"0"-1,1 18-15,0 0-1,-1 17 1,-17 0-1,0-17 1,0 0 0,0-1-1,0 1 1,18-18 15,-1 0-15,1-18-16</inkml:trace>
  <inkml:trace contextRef="#ctx0" brushRef="#br0" timeOffset="138204.665">29404 3052 0,'0'0'0,"18"0"16,-18-18-16,-18 18 63,0 18-48,-35 17 1,1 18-1,-37 0 1,19 0 0,17-18-1,0 0 1,35-35-16</inkml:trace>
  <inkml:trace contextRef="#ctx0" brushRef="#br0" timeOffset="151666.206">26635 5151 0,'-18'0'78,"0"0"-16,1 0-15,-1 0-16,1 0 1,-1 0-17,0 0 1,1 0-16,17 17 16,-18-17-1,0 0 16,1 0-15,-1 0 0,0 0-1,1 0 1,-19 0 0,19 18-1,-1-18 16,1 0-31,-1 0 16,0 0 0,1 0-1,-1 0 1,0 0 0,-17 0-1,17 0 16,1 0-15,-1-18 0,1 18-1,-1 0 1,0 0 0,-17 0-1,17 0 1,1 0-16,-1 0 15,-17-17 1,17 17 0,1 0-1,-1 0 1,0 0 0,1-18 15,-19 18 0,19 0-15,-1 0-1,0-18 1,1 18-16,-1 0 16,-17 0-1,17 0 1,1 0-1,-1 0 1,-17 0 0,-1 0-1,19 0 1,-19 0 0,1 0 15,18-17-16,-1 17 1,0 0 0,1 0-1,-19 0 1,-17-18 0,18 18-1,-18-18 1,36 1-1,-19 17 1,19 0 0,-1-18-1,-17 18 1,-1-18 0,1 18-1,0-35 16,-18 18-15,35 17 0,18-18-1,-17 0 1,-1-17 0,-35 0-1,18-1 1,17 19-1,18-19 1,0 19 0,-17-1-1,17-17 1,0 17 0,0 1-1,-18-1 16,18 0 1,0 1-17,0-1 1,0-17 0,0 17-1,0 1 1,0-19-1,0 19 1,0-1 0,0 0-1,0 1 1,0-19 0,0 19-1,18-1 1,-1-17-1,-17 17-15,18 1 32,0 17-17,-1-18 1,-17 0 0,35 18-1,1-17 1,17-1-1,-36 0 1,19 18 0,-1 0-1,18-17 1,-36-1 0,36 18-1,-35 0 1,17-18-1,-17 18 17,17-17-17,-17 17 1,17 0 0,-17-18-1,17 18 1,-17 0-1,-1-17 1,1 17 0,35-18-1,-18 0 1,0 1 0,1 17-1,-1-18 1,-17 18 15,17-18-31,18 1 31,-36 17-15,1 0 0,17-18-1,-17 18 1,0-18-1,17 18 1,-17 0 0,-1 0 15,-17-17 0,18 17-31,-1 0 16,1 0-1,0 0 1,-1 0 15,1 0-15,0 0 0,-1 0-1,1 0 16,0 0-15,-1 0 15,1 0-31,-1 0 16,1 0 31,-18-18-16,0 1-31,0-1 16</inkml:trace>
  <inkml:trace contextRef="#ctx0" brushRef="#br0" timeOffset="152432.59">26070 3651 0,'0'0'0,"0"18"0,0 0 15,36 17 1,-1 18 0,-18-18-1,1-17 1,17 17-1,1-17 1,17-1 0,-36 1-1,1-18 17,-1 0-17,-17 17 1,-17-17 31,-1 0-32,1 18-15,-1-18 16,0 18-16,-35-1 16,-17 1-1,-1 17 1,1 1-1,17-1 1,35-18 0</inkml:trace>
  <inkml:trace contextRef="#ctx0" brushRef="#br0" timeOffset="156026.294">24377 4233 0,'-18'0'47,"1"0"-16,-1 0-31,0 0 16,1 0-1,-19 0 1,-16 36 0,16-19-16,-70 19 15,-17 16 1,-36-16-1,0-1 1,18-17 0,0-1-1,106-17 1,17 0 0,36 0 15,17-17-16,36-19 1</inkml:trace>
  <inkml:trace contextRef="#ctx0" brushRef="#br0" timeOffset="156593.815">23812 4110 0,'0'0'0,"0"-18"16,0 36 62,18-1-62,-18 1-16,18 0 15,52 52 1,-17 1-1,18 17 1,-1-17 0,1-18-1,-18-1 1,0-16 0,-36-19-16,19 1 15,-19 0 1,-17-1-1,-17-17 32,-1 0-31,0 0 0,18-35-1</inkml:trace>
  <inkml:trace contextRef="#ctx0" brushRef="#br0" timeOffset="202104.294">10813 900 0,'0'0'0,"-18"0"125,0 0-78,18 17-47,0 1 16,0-1-16,-17 54 31,17 0-15,-18 17-1,0 18 1,18-18 0,-17 0-1,17-35 1,-18-53-16,18 18 15,0-18 32,0-18-47,18-35 16,-1-53 0,1 71-1</inkml:trace>
  <inkml:trace contextRef="#ctx0" brushRef="#br0" timeOffset="202469.723">10566 829 0,'0'0'0,"-18"0"16,18-18 0,18 1 15,35 17-31,35-18 16,71 18-1,-89 0 1,-35 0 15,-17 0-15,0 0-1,-18 18 1,0-1 0,0 1-1</inkml:trace>
  <inkml:trace contextRef="#ctx0" brushRef="#br0" timeOffset="202935.191">11183 1129 0,'-18'-18'31,"1"18"0,-19 0-15,1 36 0,-18 16-1,36-34-15,-19 70 16,36 0-1,36-17 1,52-36 0,0-35-1,0-35 1,-17-36 0,-18-70-1,-71 53 1,-52 53 15,-19 17-15,19 18-1,70 18-15</inkml:trace>
  <inkml:trace contextRef="#ctx0" brushRef="#br0" timeOffset="205332.431">12312 1164 0,'0'0'0,"0"-17"15,0-1 1,-18 0 31,1 18-47,-1 0 16,0 0-16,-17 36 15,-35 16 1,34 54-1,36-18 1,18-17 0,35-53 15,35-18-15,-53-36-1,53-87 1,-70 17-1,-18 36 1,-53 34 0,0 36-1,0 36 1,53-19 0</inkml:trace>
  <inkml:trace contextRef="#ctx0" brushRef="#br0" timeOffset="205697.605">12647 1147 0,'0'0'0,"18"0"0,-18-18 32,17 0-32,-17 1 31,-17 34-16,-1-17 1,0 71 0,-17 17-1,35-53-15,-35 71 16,0 18 0,17-36-1,0-18 1,1-34-1,-1-19 1,0-17 0,1-35-1,17 17 1</inkml:trace>
  <inkml:trace contextRef="#ctx0" brushRef="#br0" timeOffset="205997.715">12682 1094 0,'0'0'0,"0"-36"15,0 1 1,18 17 0,53 54-1,-36-19 1,-18 1-16,1 53 15,-18-1 1,-35 1 0,-18-18-1,-18-18 1,18-18 15,53-34-15,18 17-16</inkml:trace>
  <inkml:trace contextRef="#ctx0" brushRef="#br0" timeOffset="206414.126">13212 794 0,'0'0'0,"0"-18"0,0 0 16,0 36 47,0 0-63,0 35 31,-36 17-16,19-35-15,-19 18 16,-34 71 0,34-18-1,1-18 1,35 0 0,0-17-1,35-36 1,18-35-1,36-35 1,-19-36 0</inkml:trace>
  <inkml:trace contextRef="#ctx0" brushRef="#br0" timeOffset="206596.216">13053 1147 0,'0'0'0,"-18"-18"0,0 18 16,18-18 0,18 18-1,53 0 1,17-17 0,-35 17-16</inkml:trace>
  <inkml:trace contextRef="#ctx0" brushRef="#br0" timeOffset="206779.11">13353 1094 0,'17'0'0,"-34"0"0,34 17 16,-17 1-1,0 0 1,0 34-16,-17 1 16,-1-17 15,18-19-16,-18-17 1,18-17-16</inkml:trace>
  <inkml:trace contextRef="#ctx0" brushRef="#br0" timeOffset="206929.99">13458 882 0,'0'0'15,"18"-35"-15,-18-54 16,0 72-1,-18 17 1,18 17 0,0 1-1</inkml:trace>
  <inkml:trace contextRef="#ctx0" brushRef="#br0" timeOffset="207694.236">13582 1217 0,'0'0'0,"0"18"16,-18-18 0,18 17 62,0 1 0,0-36-31,0 1-32,0-1-15,0-17 16,18-53 0,17 17-1,18 36 1,-18 35-1,18 53 1,-35 35 0,-18-70-16,0 34 15,18 1 1,-18-35 0,0-36 15,0-17-16,0-35 1,53-36 0,17 53-1,1 53 1,-18 35 0,-18 53-1,-35 0 1,-18-17-1,-17 17 1,0-35 0,-1-53-1</inkml:trace>
  <inkml:trace contextRef="#ctx0" brushRef="#br0" timeOffset="207928.292">14446 1111 0,'18'0'16,"0"-17"-1,-18 34 1,0 19 0,-36 16-1,19 19 1,-1-18-1,-17-35 1,17-18 0,18-18-1</inkml:trace>
  <inkml:trace contextRef="#ctx0" brushRef="#br0" timeOffset="208077.088">14464 952 0,'18'-17'0,"-36"34"0,36-52 0,-18-18 31,-18 53-15,0 0 15,18 18-31</inkml:trace>
  <inkml:trace contextRef="#ctx0" brushRef="#br0" timeOffset="208642.778">14905 1005 0,'0'0'0,"35"-17"31,-17 17-31,-18-18 16,-18 18 15,0 0-15,-17 0-1,0 35 1,17-17-16,1 17 16,17 36-1,35-1 1,-17 1-1,-18 0 17,-18-36-17,-35 0 1,0-35 0,-17 0-1,34-18 1,36-17-1,18 18-15</inkml:trace>
  <inkml:trace contextRef="#ctx0" brushRef="#br0" timeOffset="209010.022">15064 1147 0,'0'0'0,"17"0"16,1 0 0,0-18-1,34-17 1,-16-18 0,-19 17-1,-17 19 1,-17 17-1,-19 0-15,-34 35 16,-1 36 0,36 17-1,35 0 1,35-17 0,36-19-1,-1-52 1,-34 0-1</inkml:trace>
  <inkml:trace contextRef="#ctx0" brushRef="#br0" timeOffset="211787.255">16563 1005 0,'18'0'16,"-18"-17"-16,0-1 31,-18 36 16,0-1-47,-17 1 15,17 0-15,-70 52 16,-18 18 0,36-17-1,-1-36 1,54-17-1,17-53 1,0-18 0</inkml:trace>
  <inkml:trace contextRef="#ctx0" brushRef="#br0" timeOffset="211987.452">16245 1041 0,'0'0'0,"18"-53"16,0 35 15,-1 71 0,19 18-15,-19 34-1,19-16 1,16-1 0,-16-71-1,-19-17-15</inkml:trace>
  <inkml:trace contextRef="#ctx0" brushRef="#br0" timeOffset="212288.144">16810 1111 0,'0'0'0,"17"-17"16,-17-19-16,0 1 31,0 53 0,-17 17-15,-1 53 0,1 36-1,-1-89-15,0 53 16,-17 71 0,35-89-1,0-17 1,-18-35-1,18-71 17</inkml:trace>
  <inkml:trace contextRef="#ctx0" brushRef="#br0" timeOffset="212570.863">16810 1076 0,'0'0'15,"0"-35"-15,35-1 16,18-34 0,0 70-1,35 17 1,-17 19 0,-36 17-1,-35 17 1,-53-17-1,-17 0 1,-19-18 0,36-35-1</inkml:trace>
  <inkml:trace contextRef="#ctx0" brushRef="#br0" timeOffset="213019.136">17410 1111 0,'0'0'0,"17"-17"15,1-19 1,-18 19 15,-18 17-15,-35 35-1,0 18 1,36 0 0,-1 0-1,36-36-15,17 1 16,36-36 0,-1-35-1,18-17 16,-52 35-15,-19 17-16,-34 36 31,-1-1-15,0 19-16,1 16 16,-1 19-1,18-18 1,18-35-1,-1-18-15</inkml:trace>
  <inkml:trace contextRef="#ctx0" brushRef="#br0" timeOffset="213353.377">18027 670 0,'0'0'0,"0"-17"0,18 17 32,-1 0-17,-17 17 1,18 54 0,-18-1-1,-18 36 1,1-71-16,-19 71 15,1 0 1,17 0 0,18-35-1,0-36 1,71-35 0,-1-53-1</inkml:trace>
  <inkml:trace contextRef="#ctx0" brushRef="#br0" timeOffset="213551.517">17939 935 0,'0'0'0,"-36"0"15,36-18 1,53 18-1,36-17 1,16-19 0,-69 19-16</inkml:trace>
  <inkml:trace contextRef="#ctx0" brushRef="#br0" timeOffset="213935.55">18380 617 0,'-18'0'0,"0"18"47,1 17-47,-1 53 15,18 36 1,-17 17 0,-1-35-1,18-18 1,-18-53-1,18-35 1,0-70 0,53-18-1,18-1 1,17 54 0,0 53-1,-17 70 1,-54 35-1,-34-34 17,-54-54-17,-17-35-15</inkml:trace>
  <inkml:trace contextRef="#ctx0" brushRef="#br0" timeOffset="214449.866">17551 1005 0,'17'0'47,"1"18"-32,0 0-15,-1-1 16,1-17-16,-18 18 15,0 17 17,-18-35-1</inkml:trace>
  <inkml:trace contextRef="#ctx0" brushRef="#br0" timeOffset="-214597.134">17515 1041 0,'18'0'94,"0"0"-94,-1 17 15,1-17 1,-18 18-1,18-18 1</inkml:trace>
  <inkml:trace contextRef="#ctx0" brushRef="#br0" timeOffset="-213730.574">19650 988 0,'0'0'16,"0"17"-16,-18-17 0,18 36 15,-18-19 1,18 1-16,18-18 31,17 0-15,1-35-1,-1-1 1,-17-17 0,-18 36-1,-36 17 1,19 0-16,-19 17 15,-34 36 1,35 18 0,35 0 15,0-1-15,52-17-1,37-18 1,-19-35-1,-17-35-15</inkml:trace>
  <inkml:trace contextRef="#ctx0" brushRef="#br0" timeOffset="-213498.958">20249 900 0,'-17'0'16,"-18"0"-1,-18 52 1,0 19 0,-18 0-1,53-54 1,1 36 0,-36-18-1,35-52 1</inkml:trace>
  <inkml:trace contextRef="#ctx0" brushRef="#br0" timeOffset="-213298.67">19985 988 0,'17'-36'15,"-34"72"-15,34-54 32,-17 53-17,18 54 1,0-1-1,-1-53-15,36 18 16,53 18 0,-18-71-1</inkml:trace>
  <inkml:trace contextRef="#ctx0" brushRef="#br0" timeOffset="-213014.896">20673 952 0,'0'0'0,"0"-35"0,0 18 16,17-19 0,-34 36 15,-1 71-15,0-54-16,-17 89 15,0 18 1,-18 17-1,0-18 1,18-34 0,0-19-1,35-35 17,-18-52-17,18-1-15</inkml:trace>
  <inkml:trace contextRef="#ctx0" brushRef="#br0" timeOffset="-212733.021">20602 864 0,'0'0'16,"18"-35"-16,17 0 15,53 17 1,-17 53-1,-18 18 1,-18 18 0,-35-54-16,0 72 15,-18-36 17,-52 0-17,-18-18 1,35-35-1,35 0-15</inkml:trace>
  <inkml:trace contextRef="#ctx0" brushRef="#br0" timeOffset="-212400.333">21061 900 0,'0'0'16,"17"0"-16,1 0 15,0 35 1,-18 18 0,0 17-1,0 1 1,0-36 0,-18-17 15,18-36-16,0-17 1,0-18 0,53-18-1,0 1 1,0 17 0,-36 35-16,1 1 0</inkml:trace>
  <inkml:trace contextRef="#ctx0" brushRef="#br0" timeOffset="-212034.154">21396 917 0,'0'18'32,"18"-18"-17,-1 0 1,1-18-1,0-17 1,-1 0 0,-17 17-1,-17 18 1,-36 35 0,17 18-1,1 0 1,35 18-1,0-1 1,18-17 0,-1-35-16,36-1 15,0-17 1,-18-17 0</inkml:trace>
  <inkml:trace contextRef="#ctx0" brushRef="#br0" timeOffset="-211685.39">21925 917 0,'0'-17'16,"0"34"-16,0-70 15,0 36 1,-18 17 15,-17 17-15,0 1-1,0 17 1,35 18 0,0 18-1,0-18 1,17 17 0,-17-35-1,-35-17 1,-18-18 15,-17 0-15,17-18-1</inkml:trace>
  <inkml:trace contextRef="#ctx0" brushRef="#br0" timeOffset="-211234.601">22296 917 0,'0'0'0,"52"-35"32,-34 35-32,0-18 15,-18 1 1,-18 17 31,-17 0-32,-18 35 1,0 0 0,53-17-16,-18-1 15,18 36 1,18 36-1,35-19 1,-35-17 0,-1 0-1,-34-18 1,-36-17 0,0-18-1,-35-18 16,70-17-15</inkml:trace>
  <inkml:trace contextRef="#ctx0" brushRef="#br0" timeOffset="-211018.469">22631 952 0,'17'0'0,"-17"18"31,0 17-15,0-17-16,0 17 15,-17 36 1,17-36 0</inkml:trace>
  <inkml:trace contextRef="#ctx0" brushRef="#br0" timeOffset="-210834.496">22737 670 0,'0'0'16,"0"-17"-16,0-36 15,0 35-15,0 36 31,0-1-15,0 1 0,-18-18-16</inkml:trace>
  <inkml:trace contextRef="#ctx0" brushRef="#br0" timeOffset="-210437.39">22842 829 0,'0'18'15,"0"-1"1,0 1 0,0 0-1,0 17-15,-17 35 16,17 1-1,35 0 1,0-19 0,1-34-1,-1-53 1,-18-53 0,-17-1-1,0 1 1,0 35-1,-35 36 17,18 17-17</inkml:trace>
  <inkml:trace contextRef="#ctx0" brushRef="#br0" timeOffset="-210054.543">23248 1094 0,'0'0'0,"-18"35"16,-17-35 15,17-35-15,1-18-1,-1 0 1,36-35-1,35 17 1,-18 36-16,53-1 31,18 36-15,-18 36 0,-35 34-1,-53 36 1,-17-53-1,-36 35 1,0-35 0,17-35-1</inkml:trace>
  <inkml:trace contextRef="#ctx0" brushRef="#br0" timeOffset="-209704.588">23812 847 0,'36'-18'0,"-72"36"0,89-54 15,-17 1 1,-36 17-16,0 1 16,-18 17 15,0 0-16,-35 17 1,36 1 0,17 35-1,53 18 1,17-1 0,-17-17-1,-53 0 1,-88 0-1,-53-53 1,53 0 0</inkml:trace>
  <inkml:trace contextRef="#ctx0" brushRef="#br0" timeOffset="-180901.576">2787 4904 0,'0'-18'0,"0"-17"16,0 17 15,-18 18 16,18 18-47,-17-1 16,17 1-16,-36 53 15,1 34 1,17 19 0,18-18-1,18-36 1,35 1-1,35-1 1,-35-70 0,18 0-1,-1-53 17,1-35-32,17-53 31,-35-88-16,-53 123 1,-18 18 0,1 52-1,-1 36 1,0 36 0,18-1-16</inkml:trace>
  <inkml:trace contextRef="#ctx0" brushRef="#br0" timeOffset="-180368.325">3598 5168 0,'18'0'0,"-18"-17"15,35-1 1,-35 0-16,18-17 16,-18 0-1,-18 17 1,-52 18-1,-1 35 1,18 1 0,36 17-1,34-1 1,36 1 0,18 0-1,-36 0 16,-17-35-15,-71 17 15,35-35-31,-53 18 16,-17-18 0,18 0-1,17 0 1,53-18-16</inkml:trace>
  <inkml:trace contextRef="#ctx0" brushRef="#br0" timeOffset="-179851.518">4092 5239 0,'0'0'0,"35"-71"31,-35 54-15,0-1-1,-17 0 1,-18 18 0,-1 18-16,-17 17 15,-17 36 1,35 17-1,35-35 1,52 0 0,1-53-1,0-18 1,0-52 0,0-19-1,-53 36 1,0 18-1,0 53 17,-18 35-17,18 35 1,0-35 0,18 0-1,0-53 1,17 0-1,-17-18-15</inkml:trace>
  <inkml:trace contextRef="#ctx0" brushRef="#br0" timeOffset="-179303.215">4533 5062 0,'0'0'0,"0"-35"15,-17 17 1,-19 18 15,-17 36-15,0 34-1,36 18 1,34-35 0,36-17-1,36-54 1,-37-17-1,-34-18 1,-18 0 0,-35 106 31,0 17-47,35 54 15,0 17 1,0 35-1,0 1 17,-18-19-17,-17-69 1,-1-72-16,-34-17 16,-1-35-1,18-71 1,36 0-1,34 1 1,36-1 0,53 0-1,0 18 1</inkml:trace>
  <inkml:trace contextRef="#ctx0" brushRef="#br0" timeOffset="-178886.916">4815 5292 0,'0'0'0,"0"17"32,0 1-17,18-18 1,0 0-1,35-35 1,-18-1 0,-17-17-1,-18-17 1,0 35 0,-18 35-16,0 0 15,-52 53 1,34 35-1,36 0 17,0-18-17,36-17 1,34 0 0,36-53-1,-88-17-15</inkml:trace>
  <inkml:trace contextRef="#ctx0" brushRef="#br0" timeOffset="-178127.802">5891 5045 0,'0'17'62,"0"-34"17,0-1-79,-17 18 15,-1 0 1,0-18-16,1 18 15,-1 0 1,18 18 15,18-18-15,-1 0 0</inkml:trace>
  <inkml:trace contextRef="#ctx0" brushRef="#br0" timeOffset="-177689.138">5821 5327 0,'0'18'31,"0"-1"-31,-18-17 16,18 18-1,-17-1 1,34-17 15,1 0-31,-1 0 16,1-17-1,-18-1 1,0 1 0,-18 17-1,-17 0 1,18 0-16,-1 17 15,18 1 1</inkml:trace>
  <inkml:trace contextRef="#ctx0" brushRef="#br0" timeOffset="-177156.804">5821 4974 0,'0'0'0,"0"18"16,-18-18-1,18 17 1,0 1-16,0 0 16,0-1-1,0 1 1,18-18 0,-1 0-1,-17-35 1,0 17-1,-35 0 1,0 18 0,0 18-1,17 17 17,18-17-32</inkml:trace>
  <inkml:trace contextRef="#ctx0" brushRef="#br0" timeOffset="-176824.094">5838 5380 0,'-17'17'31,"17"1"-31,0 0 15,0-1 17,17-34 15,-17-1-32,0 0 1,-17 1-1,-1 17 1,-17 0 0,0 0-1</inkml:trace>
  <inkml:trace contextRef="#ctx0" brushRef="#br0" timeOffset="-175419.369">2910 5891 0,'-17'0'15,"-1"0"1,0 0 0,1 0-1,-1 0 16,36 0 1,-1 0-17,19 0 1,87 0-16,36 0 16,141 0 15,53 0-16,-54 0 1,125 18 0,-160 0-1,-87-1 1,-89-17 0,-53 0-1,-35-17 95,18 17-110</inkml:trace>
  <inkml:trace contextRef="#ctx0" brushRef="#br0" timeOffset="-173146.508">8572 4586 0,'0'0'0,"18"0"0,0 0 16,-1 0 62,-34 0-15,-1 0-48,0 18-15,1-18 16,-18 35-1,-18 0 1,0 18 0,17 18-1,1-1 1,-18 19 0,0-19-1,36-35-15,-19 1 16,-16 69 15,16-34-15,-34 17-1,-19 0 1,19-17 0,-1-18-1,18-18 1,18 0-1,0 1 1,0-1 0,-1 0-1,1-17 1,17 17 0,1-35-1,17 18 1,-18-1 15,1 1-15,-1 0-1,0-1 1,1 1 0,17-36 77,0 1-77,0-1-16,0 0 16,17 1-16,19-18 15</inkml:trace>
  <inkml:trace contextRef="#ctx0" brushRef="#br0" timeOffset="-172347.668">8696 5009 0,'0'-35'15,"-18"35"32,18 18-16,0-1-31,-17 1 0,17 70 16,-18-52 0,18 16-1,0-16-15,0 87 16,0-17 0,0 18-1,0-19 1,-18 1-1,1 0 1,17 0 0,-18-53-1,18-36 1,-18-17 0,-17-17-1,0-36 1,35-35-1,0 52 1</inkml:trace>
  <inkml:trace contextRef="#ctx0" brushRef="#br0" timeOffset="-171899.761">8696 5045 0,'0'0'0,"0"-18"0,18-35 16,17 18-1,-17 35 1,34-18 0,-16 18-1,17 18 17,-18 35-17,-35 17 1,0-52-16,0 35 15,-35 17 1,17-52-16,-17 17 16,-1 1-1,-34-1 1,35-35 0,17-18-1</inkml:trace>
  <inkml:trace contextRef="#ctx0" brushRef="#br0" timeOffset="-171298.245">9225 5027 0,'0'0'16,"0"-18"-1,0 1 1,-18 17 15,1 0-15,-1 0-16,-17 17 15,0 19 1,-1 34 0,36-17-1,0 18 17,18-36-17,17-17 1,1-36-1,-1-35 1,-18-35 0,1 35-1,-18 18 1,0 70 15,0 18-15,18 17-1,-1 1 1,-17-53-16,18 35 16,-18-36-1,35-17 1</inkml:trace>
  <inkml:trace contextRef="#ctx0" brushRef="#br0" timeOffset="-170950.103">9525 5045 0,'0'-36'31,"0"72"-31,18-72 16,-1 89 0,19 18-1,-36-1 1,0 1-1,0-18 1,0-35 0,0-36 15,0 0-15,17-35-16,18-52 31,18-1-16,-35 88-15,0-52 16,-1 34 0,19 19-16</inkml:trace>
  <inkml:trace contextRef="#ctx0" brushRef="#br0" timeOffset="-170583.948">10054 5045 0,'0'17'15,"0"-34"17,18 17-32,-1-53 31,1 0-16,-18 0 1,0 18 0,-18 35-1,-17 35 1,0 53 0,17 0-1,36 1 1,35-19-1,17-17 1,-52-53-16,17 18 16</inkml:trace>
  <inkml:trace contextRef="#ctx0" brushRef="#br0" timeOffset="-170234.411">10319 5292 0,'0'-18'15,"17"18"-15,-17-18 16,0 1 0,0-54-1,0-17 1,36-35 0,-1 17-1,18 70 1,-36 36-16,54 36 15,-36 17 1,1 52 0,-19 1-1,-17-18 1,-17-17 0,-1-36 15,-17-35-16</inkml:trace>
  <inkml:trace contextRef="#ctx0" brushRef="#br0" timeOffset="-169785.103">10830 4498 0,'0'0'0,"18"0"15,0 0 17,-18 18-17,17-1-15,-17 18 31,-17 18-15,-1 36 0,0-1-1,1 18 1,17-1 0,0-16-1,17-1 1,19-18-1,-36-52-15,35 35 16,-18-53 0,19 0-1,-19-35 1,1-18 0</inkml:trace>
  <inkml:trace contextRef="#ctx0" brushRef="#br0" timeOffset="-169602.401">10866 4798 0,'0'0'0,"-36"-18"16,1 18 0,53-18-1,87 1 1,1-1-1,-70 18-15</inkml:trace>
  <inkml:trace contextRef="#ctx0" brushRef="#br0" timeOffset="-168603.719">11853 4780 0,'0'-18'141,"0"1"-125,0-1 15,-17 18-16,-1 0-15,-17 0 32,-1 18-17,36 17 1,-17-35-16,17 18 16,35-1-1,18-17 1,-35-17-1,-18-1 1,0 0 0,-18 1-1,-17 17 1,17 35 0,18-17-1,35-18 16,1-18 1,-36 0-17,0 1 1,-36-1 0,1 18-1,-18 0 1,36 18-1</inkml:trace>
  <inkml:trace contextRef="#ctx0" brushRef="#br0" timeOffset="-167588.391">11800 5256 0,'0'0'0,"0"-17"16,0-1-1,0 0-15,0 1 16,0-1-1,-17 18 17,-1 0-17,18 18 1,-18-1 0,18 1-1,0 0 1,18-18 15,-18-18-15,0 0-1,0 1 1,-35 17 0,17 17-1,18 19 1,0-19-1,0 1 1,35-18 0,1 0-1,-36-18 1,0-17 0,0 17-1,-36 18 1,-16 0-1,34 18 1,18 17 0,35-17-1,0-18 1,1 0 0,-19 0-1,-17-35 1,-17 17 15,-36 18 0,18 18-15,17-1 0,18 1-1,18-18 1,-1 0-1,18 0 1,1-35-16</inkml:trace>
  <inkml:trace contextRef="#ctx0" brushRef="#br0" timeOffset="-166507.058">12241 4692 0,'18'0'16,"-36"0"93,1 0-93,17 18 0,-18-18-16,18 17 15,18 1 1,-1-1-1,19-17 1,-19-17 0,-17-1-1,0 1 17,-17 17-17,-1 0 1,-17 0-1,17 17 1,0 18 0,18-17-1,36 0 1,-19-18 0,1 0-1,-18-36 1,0 19-1,-18 17 1,1-18 0,-19 18-1,36 18 1,0-1 15,36-17-15,-19 0-1,1-17 1,-18-1 0,0 1-1,-18 17 1,1 0 0,-1 0-1,18 35 1</inkml:trace>
  <inkml:trace contextRef="#ctx0" brushRef="#br0" timeOffset="-165525.362">12241 5239 0,'0'0'0,"0"-18"0,18 0 31,-18 1-15,0-1-1,-18 18 17,1 0-17,-1 0 1,0 18 0,18 17-1,0-17 1,0-1-16,36-17 31,-1 0-15,-17-53-1,-18 18 1,0 0 15,0 17-31,-36 36 31,36 0-15,-17 17 0,17-18-1,17 1 1,19-18 0,-19-18-1,1 1 1,-18-1-1,-18 18 1,-17 0 0,35 18-16,-35-1 15,35 1 1,17-18 0,19 0 15,17 0-16,-53-18 1,0-17 0,-18 35-1,0 0 1,1 0 0,-1 0-1</inkml:trace>
  <inkml:trace contextRef="#ctx0" brushRef="#br0" timeOffset="-159565.085">7355 6315 0,'-35'0'15,"17"0"1,1 0-16,-1 0 16,1 0-1,-1 17 1,0-17-1,36 0 48,17 0-63,18 0 16,18 0-1,17 0 1,18 0 15,-53 0-31,52 0 16,107 0-1,-71 0 1,0 0 0,18 0-1,-18 0 1,-17 0-1,-1 18 1,-17-18 0,0 0-1,-18 0 1,53 0 0,-17 18-1,34-18 1,-69 0 15,34 0-15,36 0-1,0 0 1,-18 0 0,0 0-1,-53-18 1,0 18-1,18-18 1,17 18 0,19 0-1,-19 0 1,18 0 0,53 0-1,-35 0 1,-36-17 15,-52 17-15,-18-18-1,17 0 1,19 18 0,-19 0-1,-17 0 1,0 0-1,0 0 1,35 0 0,36-17-1,-36 17 1,-18 0 0,54 0-1,17 0 1,-18 0-1,-52-18 1,-18 18 15,-18-17-15,0 17 0,36-18-1,0 18 1,-1-18-1,-52 18 1,-1 0 0,1 0 15,-18-17 94,0-1-109,0 0-16,0 1 15,0-1 1,0 0-1,0 1 1,-18-19 0,18 1-1,0 18-15,-17-19 16,17 1 0,0-18-1,0 18 1,0 0-1,0-1 1,0-17 15,17 0-15,-17 18 0,0-18-1,0 0 1,18 18-1,-18-36 1,0 36 0,0 0-1,0 0 1,0 17 0,0-17-1,0-1 1,0-34-1,0 17 1,0 0 15,-18 0-15,1 0 0,-1 0-1,18-17 1,-18 34-1,1-16 1,-1-1 0,1 17-1,-1 1 1,0 0 0,18 17-1,-17 1 1,-1-19-1,-17 1 1,-1-18 0,1 18 15,17-18-15,1 53-1,-1 0 32,1 0-31,-1 0-1,-17 0 1,-36-18 0,1 18-1,-1 0 1,0 0-1,-17 0 1,53 0-16,-71 0 16,18 0 15,17-17-15,1 17-1,-1 0 1,-35 0-1,1 0 1,-19 0 0,18-18-1,0 18 1,36 0 0,-54 0-1,-17 0 1,-17 0-1,-19-18 1,54 18 0,35 0-1,17 0 17,0 0-17,-17 0 1,-18-17-1,1 17 1,-1-18 0,88 18-16,-35 0 15,0 0 1,-35 18 0,-18-18-1,0 17 1,1-17-1,-19 0 1,-35 0 15,36 0-15,-1 0 0,19 0-1,-1 0 1,-53 18-1,88 0 1,-34-18 0,52 17-1,0-17 1,0 18 0,-18 0-1,-35-18 1,-17 17-1,-1-17 1,-17 18 0,53-18-1,18 17 17,-1-17-17,53 18-15,-52-18 16,-18 0-1,-36 0 1,18 0 0,36 0-1,35 0 1,17 0 0,0 0-1,1 0 1,-19 0-1,19 0 1,17 18 31,0-1-31,0 1 15,17 17-16,1 1 1,0-1 0,-18 18-1,0-18 1,17 18 0,-17-18-1,0-17-15,0 35 16,0-36-1,0 54 1,0-36 0,0 1-1,0-1 17,0 0-17,0 0 1,0 18-1,0-17 1,0-1 0,0 0-1,0 18 1,18 0 0,-18 17-1,0-34 1,0-1-1,0 0 1,0 1 0,0-1-1,0 0 1,18 18 0,-18-35 15,0 17-16,0-17 1,0 17 0,0-17 15,0-1-15,17 18-1,-17-17 1,0 17-1,0 1 1,0-19-16,0 1 16,0 0-1,0-1 1,0 1 0,0-1 15,0 19-16,0-19 1,0 1 15,18 0-15,-18 35 0,0-36-16,0 1 15,0 35 1,0-36-1,0 1 1,0 0 0,0-1-1,0 1 17,17-18-17,-17 18 16,18-1-15,-18 1 0,18-18-1,-1 0 17,1 0-17,0 0 1,35 0-1,-18 0 1,-35-35 0,0 17-16,35-35 15</inkml:trace>
  <inkml:trace contextRef="#ctx0" brushRef="#br0" timeOffset="-122892.57">13617 5115 0,'0'0'16,"0"18"15,0 0 0,35-18-15,36 0 0,-36 0-16,71 0 15,212 0 1,-89 0 0,-53 0-1,-87 0 1,-54 0-1,-35-18 17,-18 18-17,1-35 1,-36-1 0,0-17-1</inkml:trace>
  <inkml:trace contextRef="#ctx0" brushRef="#br0" timeOffset="-122427.12">14252 4886 0,'0'0'15,"-17"0"-15,-1 0 16,0 0-1,54 18 17,87 35-17,36-1 1,-53-16 0,-71-36-16,88 35 31,-70-17-16,-35-1 1,-18 1 0,-35 17-1,-36 18 1,-17 18 0,-18-1-1,18-17 1,35-18-1,18-17 1,52-36 15,1 1-31,0-1 16</inkml:trace>
  <inkml:trace contextRef="#ctx0" brushRef="#br0" timeOffset="-120413.387">16228 4286 0,'0'-17'32,"0"34"61,-18 1-77,0 0-16,-17-1 16,-18 71-1,-17 1 1,-1 34 0,1 18-1,-36 36 1,-18-1-1,89-123 1,-53 35-16,-71 88 31,71-70-15,35-35 0,35-54-1,18 1 1,-17-18-1,34-18 17,19-17-17,17 0 1,-36 35-16</inkml:trace>
  <inkml:trace contextRef="#ctx0" brushRef="#br0" timeOffset="-114373.15">16104 5203 0,'0'-17'46,"0"-1"-14,0 1-17,-17 17 79,-1 0-94,0 0 16,1 17-16,-19 18 15,19-17 1,-1 0 0,36-18 30,-1-18-46,-17 0 16,18 1 0,-36 17 31,1 0-32,-18 17 1,35 1-1,0 17 1,52-35 0,-16 0-1,-1-17 1,-35-19 0,0 19-1,-18 17 1,1 0-16,-19 0 15,36 17 17,18 1-1,17 0-15,18-18-1,-35-18 1,-18 0-1,-18 18 1,-17-17 0,-18 17-1,18 0 1,35 17 0,17-17 15,1 0-31,0 0 15,-1 0 1,-17-17 15,-17 17-15,-1 0 0,-52 0-1,52 0 1</inkml:trace>
  <inkml:trace contextRef="#ctx0" brushRef="#br0" timeOffset="-113158.503">16581 5133 0,'-18'0'47,"0"0"-16,18 18-31,0-1 31,0 1-15,18-18 31,-18-18-47,0 1 15,18-1 1,-18 0 0,-18 18-1,0 0 1,1 0-16,17 18 16,-18 0-1,18-1 1,18 1-1,17-18 1,-17 0 0,-18-35-1,-36 35 32,1 0-31,35 17-1,0 1 1,18-18 0,17 0-1,-17-18 1,-1 1 0,-17-19-1,-35 19 1,17 17-16,-17 17 15,17 1 1,18 0 0,0 17-1,36-35 1,17 0 15,-36-18-15,-17 1-1,-35 17 17,0 17-17,17-17 1,18 18 0,18-18-1,17 0 1,0 0-1,-17-18 1,-36 18 15,1 0-31,-19 0 16,1 0 0</inkml:trace>
  <inkml:trace contextRef="#ctx0" brushRef="#br0" timeOffset="-112441.195">15346 4322 0,'0'-18'0,"-18"18"16,1-18 0,-19 18-1,19 0 1,17 36-1,0-19-15,0 1 16,0 17 0,17-17-16,36-18 15</inkml:trace>
  <inkml:trace contextRef="#ctx0" brushRef="#br0" timeOffset="-111926.319">17127 4251 0,'0'18'31,"0"-1"-15,0 1-16,0 17 0,-17 53 16,-36-17-1,35-36-15</inkml:trace>
  <inkml:trace contextRef="#ctx0" brushRef="#br0" timeOffset="-110945.368">15311 4198 0,'0'18'79,"-18"-18"-79,18 17 15,-18-17-15,18 36 16,0-19 15,-17 1-31,17 17 16,0 0-1,0 1 1,0-1 0,17 0-1,-17-17 1,18-18-1,35 18 1,0-18 0,-36 0-16</inkml:trace>
  <inkml:trace contextRef="#ctx0" brushRef="#br0" timeOffset="-18293.055">1905 7867 0,'0'-18'63,"-18"18"296,1 0-343,-1 0-16,0 0 16</inkml:trace>
  <inkml:trace contextRef="#ctx0" brushRef="#br0" timeOffset="-16607.856">1482 7937 0,'-18'0'0,"0"0"15,1 0 16,-19 0-15,1 0 0,0 0-1,17 0 1,36 0 78,-18-17 218,0-1-296,0 36 78,0-1-94,0 1 15,0 70 1,-35 18-1,-1 18 1,1-19 0,0-34-1,35-36 1,0-52 15,0-19-15,0-34-16,0 35 0,17-54 15</inkml:trace>
  <inkml:trace contextRef="#ctx0" brushRef="#br0" timeOffset="-16277.326">952 7990 0,'0'0'0,"-52"0"15,-37 0 1,89-17 0,0 17-1,71 0 1,88-18 0,17 0-1,-17-17 1,-53 35-1,-89 0 1,1 0 0</inkml:trace>
  <inkml:trace contextRef="#ctx0" brushRef="#br0" timeOffset="-15709.05">1640 8114 0,'18'0'15,"-18"-18"1,0 1 0,-18 17-1,1 0 1,-19 0 0,-16 0-1,-1 35 1,17 35-1,19 1 1,34-18 0,36-35-1,-17-18-15,34-18 16,1-35 0,-18-18-1,-36 1 1,-17 35-1,0 52 32,-17 36-31,17 18 0,0-18-1,35 0 1,0-36-1,0-17 1,-17-17-16,17-1 16</inkml:trace>
  <inkml:trace contextRef="#ctx0" brushRef="#br0" timeOffset="-15359.419">2064 8061 0,'0'0'15,"0"-53"-15,-18 35 16,0 18-1,-17 0 1,-18 18 15,18 0-15,35 35 0,18 35-1,17-35 1,18 0-1,-18-18 1,-35 0 0,-18 0-1,-70 1 1,35-36 0,-17 17-1,35-17 1,35-35-1</inkml:trace>
  <inkml:trace contextRef="#ctx0" brushRef="#br0" timeOffset="-15026.153">2364 7832 0,'0'0'0,"0"-71"15,0 36 1,-18 70 15,18-17-31,0 17 16,0 53 0,0 0-1,0 18 1,-35 18-1,17-54 1,0-34 15,18-54 1,0 0-32</inkml:trace>
  <inkml:trace contextRef="#ctx0" brushRef="#br0" timeOffset="-14677.359">2469 7990 0,'18'0'0,"-18"-17"15,-18 34-15,18-34 47,-17 34-31,-18 19-16,-18-1 15,17 18 1,36 0 0,0-18 15,18-35-31,0 35 16,17 1-1,-17-19 1,17 1-1,-18-18 1,1 0 0,0 0-1,-1 0 1</inkml:trace>
  <inkml:trace contextRef="#ctx0" brushRef="#br0" timeOffset="-14328.233">2910 8132 0,'0'0'0,"-17"-18"0,-19 18 31,19 0 0,34 0-15,19 0-1,-19 0-15,125 0 16,34 0 0,0-18-1,-88 18 1,-35 0 0,-70-17 30,-1 17-46,-17-18 16,0 0 0</inkml:trace>
  <inkml:trace contextRef="#ctx0" brushRef="#br0" timeOffset="-13978.362">3369 7955 0,'0'0'0,"-18"0"16,-17-18-1,17 1 1,54 17 31,-19 0-47,1 0 16,17 17-16,71 1 15,-18 0 1,-35 17-1,-53-17 1,0 17 0,-106 18-1,1 0 17,16-18-17,1 0 1,53-35-1</inkml:trace>
  <inkml:trace contextRef="#ctx0" brushRef="#br0" timeOffset="-12785.853">1129 8890 0,'-18'0'16,"1"0"31,34 0-16,1 0-15,0 0-16,17 0 15,106 0 1,71 0 0,70-18-1,-35 18 1,-194 0-16,70 0 16,-52 0-1,-36 0 1</inkml:trace>
  <inkml:trace contextRef="#ctx0" brushRef="#br0" timeOffset="-4976.216">4992 8308 0,'17'-18'15,"1"1"1,0-1 0,-18 0-1,0 1 1,0-1-16,-18 0 16,-35 18-1,-17 0 1,-19 18-1,1 35 17,0 53-17,88-36 1,35 1 0,18-36-1,53-35 1,-18-35-1,18-124 1,-35 18 0,-36 0-1,-17 53 1,-18 35 0,0 70 15,-18 19-16,18 34 1,0 1 15,0 35-15,0-18 0,0 0-1,0-53-15,0 18 16,35-88 15</inkml:trace>
  <inkml:trace contextRef="#ctx0" brushRef="#br0" timeOffset="-4610.82">5380 8255 0,'-18'0'0,"1"18"16,-1-1-1,36-17 32,17-17-31,0-36 0,0 0-1,-35 18 1,-17 35-1,-19 0 1,-16 52 0,34-34-16,0 53 15,18 17 1,36-18 0,16-34-1,19-36 1,0-53-1</inkml:trace>
  <inkml:trace contextRef="#ctx0" brushRef="#br0" timeOffset="-4076.789">5662 8396 0,'0'0'0,"-18"18"15,18-1 1,0-34 15,0-1-15,0 0-16,0-52 15,0-18 1,0 17 0,36 54-1,-1 34 1,0 36-1,18 18 1,-35-18 0,-1-18 15,-17-53-15,18-17-1,-18 17-15,18-52 16,-1-1-1,1 36 1,35 35 0,-18 53-1,18 35 1,-35 18 0,-18-18-1,0-35 1,0-35-1,0-36 1,35-88 0</inkml:trace>
  <inkml:trace contextRef="#ctx0" brushRef="#br0" timeOffset="-3694.229">6297 8149 0,'-18'0'47,"1"18"-32,-18 17 1,-1 36 0,36-54-16,0 54 15,18 52 1,17-70-1,18-18 1,18-52 0,-18-54 15,-1-35-15,-16 1-1,-36 16 1,-36 54-1,-34 35 1,35 18 0,35-1-16</inkml:trace>
  <inkml:trace contextRef="#ctx0" brushRef="#br0" timeOffset="-3245.294">6932 8184 0,'0'0'0,"0"-17"15,-18 17 1,18-18 0,-52 18-1,-19 18 1,0 35-1,18 0 1,53-18-16,0 18 16,53 17-1,18-52 1,0-53 0,-19-36-1,-16 1 1,-36 17-1,-18 53 17,0 53-17,18 0 1,18 17 15,35-35-15,-35-35-16,17 0 0</inkml:trace>
  <inkml:trace contextRef="#ctx0" brushRef="#br0" timeOffset="-2945.341">7250 8167 0,'0'0'0,"0"-53"16,0 35-1,0 36 1,-36 17-1,19 53 1,-1 53 0,18 1-1,0-37 1,0-52 0,0 71-1,-35-36 1,17-35-1,0-53 1,1-35 0,17-71-16</inkml:trace>
  <inkml:trace contextRef="#ctx0" brushRef="#br0" timeOffset="-2679.641">7214 8079 0,'0'0'0,"36"-53"32,-19 53-32,1 0 0,17 0 15,18 35 1,-35 18 15,-18 17-15,-36 1-1,-17 0 1,1-19 0,16-16-1,19-36-15</inkml:trace>
  <inkml:trace contextRef="#ctx0" brushRef="#br0" timeOffset="-2413.936">7497 8149 0,'0'0'0,"0"-17"16,0-1-16,0 36 47,0-1-47,0 36 16,0-18-1,-18 89 1,18 17-1,-18 0 1,1-17 0,-1-54-1,0-35 1,1-70 0</inkml:trace>
  <inkml:trace contextRef="#ctx0" brushRef="#br0" timeOffset="-2179.93">7532 8184 0,'0'-70'0,"0"140"0,0-175 15,35 69 1,0 54 0,36 17-1,-53 53 16,-18 1-15,0-72-16,-53 89 16,-18-35-1,18-54 1</inkml:trace>
  <inkml:trace contextRef="#ctx0" brushRef="#br0" timeOffset="-1958.028">7885 8326 0,'35'-18'15,"-53"36"32,1-18-31,-1 0-1,18-18 17,0 0-32</inkml:trace>
  <inkml:trace contextRef="#ctx0" brushRef="#br0" timeOffset="-1480.014">8290 8167 0,'0'-18'15,"0"1"17,0-1-32,18 0 15,0 1 16,-18-1-15,-18 18 0,0 0-16,-17 0 15,-53 35 1,35 1 0,71 34-1,34 1 1,19 17-1,-18-18 1,-35-34 0,-18-1-1,-53-17 1,-18-1 0,18-17 15,0-53-16,53 36-15</inkml:trace>
  <inkml:trace contextRef="#ctx0" brushRef="#br0" timeOffset="-1130.981">8767 7779 0,'0'0'0,"-18"-36"0,18 1 16,-18 35 15,18 35-15,0 18 0,0 53-1,-17 0 1,17 0 15,0 0-15,-18 0-1,18-71-15,-18 0 16,-17 0 0,17-35-1,18-70 1</inkml:trace>
  <inkml:trace contextRef="#ctx0" brushRef="#br0" timeOffset="-782.777">8855 8079 0,'0'0'0,"0"-18"0,17 0 16,-17 1 0,0 34 30,-17-17-30,-19 36 0,19-36-16,-18 35 15,17 0 1,0 0 0,18 18-1,0-17 1,0-1-1,53 0 1,0-17 0,0-18-1,0 0 1,17-53 0</inkml:trace>
  <inkml:trace contextRef="#ctx0" brushRef="#br0" timeOffset="-598.073">9102 8184 0,'0'-17'31,"-18"70"-31,36-89 0,-36 36 31,18 18-15,-18 35 0,1-35-1,17-1-15,0 19 16,0-54 15</inkml:trace>
  <inkml:trace contextRef="#ctx0" brushRef="#br0" timeOffset="-445.469">9137 7920 0,'0'0'0,"0"-35"0,0 17 16,-18 18-1</inkml:trace>
  <inkml:trace contextRef="#ctx0" brushRef="#br0" timeOffset="-84.079">9437 7779 0,'0'0'0,"0"-18"0,-18 0 16,1 18 31,17 18-47,-18 17 15,18 1 1,0 52 0,0 35-1,-18 1 1,18-1 0,-17 18-1,17-105 1,-18-36-1,18-36 1,18 1-16</inkml:trace>
  <inkml:trace contextRef="#ctx0" brushRef="#br0" timeOffset="183.464">9684 7814 0,'0'0'0,"17"-71"16,-17 36-1,0 53 32,0 52-31,0-34-16,0 69 16,-35 1-1,17-17 1,1 34-1,-18-35 1,17-17 0</inkml:trace>
  <inkml:trace contextRef="#ctx0" brushRef="#br0" timeOffset="532.129">9895 8096 0,'0'0'0,"18"-35"32,0 35-17,-1 18 1,-17 35 0,0 35-1,0-18 1,-17 1-1,17-36 1,-18-35 0,18-35-1,0-18 1,35-35 0,36-18-1,-36 71 1,18-1-1,-35 36 1</inkml:trace>
  <inkml:trace contextRef="#ctx0" brushRef="#br0" timeOffset="948.121">10442 8149 0,'0'-17'16,"0"-1"-1,0-17 1,-17 17 0,-36 18-1,-18 18 1,53-1-16,-52 36 16,52 0-1,36 18 1,35-18-1,-18-36 1,36-52 15,-54-18-15,1 0 0,0 18-1,-18 70 16,-18-17-31,18 17 16,18 53 0,-1-35-1,1-35-15</inkml:trace>
  <inkml:trace contextRef="#ctx0" brushRef="#br0" timeOffset="1264.136">10619 8132 0,'17'0'31,"-17"17"-15,18 36 0,0 0-1,-18 18 1,0-36-1,0-53 17,0 1-32,0-1 15,0-53 1,0 54-16,17-36 16,54-18-1,-18 36 1,-18 17-1</inkml:trace>
  <inkml:trace contextRef="#ctx0" brushRef="#br0" timeOffset="1763.461">11165 8079 0,'0'17'16,"-35"-17"-1,0 18 1,0 35-1,35 0 1,0 0 0,52 0-1,37-36 1,-19-34 0,18-36-1,-17-36 1,-36 37-1,-17 16 1,-36 36 0,-52 36-1,17 69 17,18 89-17,52 53 1,18 0-1,-52 0 1,-36-123 0,-53-89-1,-17-35 1,-1-53 0,54-35-1,122-71 1,54 36-1</inkml:trace>
  <inkml:trace contextRef="#ctx0" brushRef="#br0" timeOffset="2012.258">11747 8308 0,'0'0'0,"0"-18"15,0 1 95,0-1-95</inkml:trace>
  <inkml:trace contextRef="#ctx0" brushRef="#br0" timeOffset="2362.895">12136 8096 0,'0'0'0,"0"-17"16,0-1-1,-18 18 1,-35 0 0,-18 18-1,19 35 1,-19 52-1,71 1 1,35 0 0,36-53-1,17-35 17,0-36-17,-35-17-15</inkml:trace>
  <inkml:trace contextRef="#ctx0" brushRef="#br0" timeOffset="2679.903">12559 8149 0,'-18'-17'0,"1"-1"15,-36 18 1,141 70-16,-212-122 16,248 69-16,-301 36 15,160 18 1,17 17-1,17-18 1,1-70-16,0 18 16,17-36-1,0-87 1,-35-1 0,0 18 15,0 52-16,-17 36 1,17 18 0</inkml:trace>
  <inkml:trace contextRef="#ctx0" brushRef="#br0" timeOffset="3143.787">12771 8431 0,'0'-17'32,"0"-1"-32,-18-35 15,18-17 1,18-19 0,17 37 15,18 52-16,0 35 1,-18 35 0,0 1-1,-17-36 1,-18-17 0,17-53-1,-17-18 1,0 35-16,36-35 15,17-17 1,35 52 0,18 18-1,-18 88 17,-70 18-32,-54-36 31,-52-17-16</inkml:trace>
  <inkml:trace contextRef="#ctx0" brushRef="#br0" timeOffset="3926.017">11730 8220 0,'0'17'15,"0"1"17,0 0-1,17-18-15,1 0-1,-36 0 48,18 17-48,0-34 95</inkml:trace>
  <inkml:trace contextRef="#ctx0" brushRef="#br0" timeOffset="33179.564">5027 9560 0,'0'18'16,"-18"-18"-16,1 0 16,17-18 15,0 1-15,17-1-1,1-17 1,-18-18-1,0 35 1,-18 1 0,-34 17-1,16 0-15,-34 0 16,-1 35 0,53 0-1,36 36 1,53-1-1,17 1 1,-18-18 0,-34-18-1,-54 18 17,-35-36-17,-53 19 1,0-36-1,54 0 1,34-71 0,36 54-16</inkml:trace>
  <inkml:trace contextRef="#ctx0" brushRef="#br0" timeOffset="33628.934">5327 9613 0,'0'-17'46,"18"-1"-30,-1-17 0,18-1-1,-35-17 1,-17 53 15,-36 36-15,-18 34-1,36 1 1,0 17 0,35-70-16,35 35 15,18-18 17,18-35-17,-19-18 1,-16-35-1</inkml:trace>
  <inkml:trace contextRef="#ctx0" brushRef="#br0" timeOffset="34239.716">4957 9525 0,'0'-18'32,"17"1"-32,-34 17 78,17-18 31,0 0-109,17 18 16</inkml:trace>
  <inkml:trace contextRef="#ctx0" brushRef="#br0" timeOffset="35444.21">14164 8167 0,'0'0'0,"-18"0"16,-17 17 0,0-17-1,17 0 1,18 18-1,18-18 1,88 0 0,88 0-1,53 0 1,-36-18 0,-70 18-1,-52 0 16,-89-17 1,-18-1-17,0 1 1,-17-1 0,17-17-1,1 35 1,17-18-1,17 18 32,-17 18-31,18-18-16,0 17 0,-1 1 16,1 35-1,-18 0 16,-18 17-15,-52-17 0,-1-18-1,18-17 1</inkml:trace>
  <inkml:trace contextRef="#ctx0" brushRef="#br0" timeOffset="35991.726">16034 8061 0,'0'0'31,"35"-35"-31,-35 17 16,-18 18-1,-35 0 1,-35 0 0,53 18-16,-53 17 15,35 36 1,35-19 15,89 19-15,17-18-1,35-35 1,54-54 0,-71-34-1,-71 52-15</inkml:trace>
  <inkml:trace contextRef="#ctx0" brushRef="#br0" timeOffset="36292.2">16422 8043 0,'-18'-17'16,"1"17"-16,52 17 0,-88-34 0,0 17 15,0 17 1,35 54 0,18-1-1,36 1 16,-1-36-31,36-35 32,-36-35-17,-18-36 1,-17-17 0,-17 18-1,-18 34 1,-18 36-1,35 36 1,0-1 0</inkml:trace>
  <inkml:trace contextRef="#ctx0" brushRef="#br0" timeOffset="36707.709">16581 8043 0,'0'-17'16,"-18"17"0,0 17-1,18 1 1,0 0-16,0 17 16,18 18-1,35 0 1,0-36-1,0-34 1,0-19 0,-18-52-1,-35 35 1,0 0 0,0 36-1,-18 34 1,18 19-1,0 17 1,35-18 15,18 0-15,-17-35-16</inkml:trace>
  <inkml:trace contextRef="#ctx0" brushRef="#br0" timeOffset="37009.148">17145 8026 0,'0'0'0,"0"-18"16,35 53 15,1 36-15,-19-18-1,-17-18 1,0-17-1,0-36 17,0 0-17,0-34 1,18-19 0,-1 36-16,1-1 15,17-17 1,18-17-1</inkml:trace>
  <inkml:trace contextRef="#ctx0" brushRef="#br0" timeOffset="37356.866">17674 7902 0,'18'0'15,"-36"0"-15,36-17 0,-36 17 47,1 0-31,-1 17-1,0 18 1,1-17-16,17 35 16,35 0-1,18 0 1,-18 0-1,-35-36 1,-35 19 0,-18-36-1,-35 0 1,70-18 0,18 0-1</inkml:trace>
  <inkml:trace contextRef="#ctx0" brushRef="#br0" timeOffset="37705.964">18009 8008 0,'18'0'31,"0"-18"-15,-1 18-1,-17-17-15,35-19 16,1 1 0,-36 0-1,-18 35 1,-35 18 0,-17 52-1,52 1 1,36-1-1,52-17 1,54-35 15,17-18-15,-88 0-16</inkml:trace>
  <inkml:trace contextRef="#ctx0" brushRef="#br0" timeOffset="39170.244">5856 9313 0,'0'0'0,"0"-17"0,0-36 16,0 35 15,-18 36 0,18-1-15,0 72 0,0-19-1,0-17-15,0 88 16,-17 0 0,17-17-1,0-54 1,0-34-1,0-54 1,35-70 0</inkml:trace>
  <inkml:trace contextRef="#ctx0" brushRef="#br0" timeOffset="39536.052">6032 9648 0,'0'18'15,"0"0"1,0-36 15,18 0-15,0-34 0,-1-37-1,-17 36 1,0 36-16,-17-1 15,-36 36 1,18 35 0,17 35-1,18 18 17,18-18-32,34-18 31,54-34-16,0-36 1,-71-18-16</inkml:trace>
  <inkml:trace contextRef="#ctx0" brushRef="#br0" timeOffset="39835.481">6562 9790 0,'-18'0'31,"18"-18"-31,0 0 16,-35-52 0,17-18-1,18 52-15,18-52 16,17 53 0,53 17 15,36 53-16,-18 54 1,-71 16 0,-35-16-1,-106-19 1,71-70-16</inkml:trace>
  <inkml:trace contextRef="#ctx0" brushRef="#br0" timeOffset="40768.783">2857 9825 0,'-35'17'0,"70"-34"0,-140 52 15,-1 0 1,35-35 0,36 0-1,53 0 1,17 0 0,-17 0-16,87-35 15,-16 17 1,87-52-1,18 35 1,-53-1 0,-17 19-1,17 17 1,-88 0 0,-36 0 15,-17-36-16,-35 1 1,0 0 0,17-18-1,0 35 1,36 18 46,0 18-46,-1 0-16,36 17 16,18 35-1,-18 1 1,-53 0 0,-36 17-1,1-71-15,-35 36 16,17-35 15</inkml:trace>
  <inkml:trace contextRef="#ctx0" brushRef="#br0" timeOffset="41370.404">7320 9507 0,'-18'0'31,"1"18"-16,17 0 1,0 35 0,-18-1-1,18 19 1,-17-18 0,-1-71-1,0 1 1</inkml:trace>
  <inkml:trace contextRef="#ctx0" brushRef="#br0" timeOffset="41516.022">7197 9366 0,'0'-35'0,"0"70"0,0-123 16,0 70 0,35 18-1,-17 18 1,-1 0-1</inkml:trace>
  <inkml:trace contextRef="#ctx0" brushRef="#br0" timeOffset="41915.866">7461 9472 0,'0'0'0,"0"18"31,0-1-31,0 1 16,0 17 0,0 1-16,0 16 15,18 1 1,35-35 0,0-18-1,0-35 1,0-53-1,-18-1 17,-35 19-17,0 35 1,-18 52 0,1 36-1,17 18 1,17 34-1,54-16 1,-18-72 0</inkml:trace>
  <inkml:trace contextRef="#ctx0" brushRef="#br0" timeOffset="42382.055">7990 9790 0,'0'-18'16,"0"0"-1,0 1-15,0-54 16,-17-17 15,17 0-15,17 35 0,1 53-16,70 0 15,36 53 1,-36 0-1,-18 0 1,-52-18 0,-18-53 15,0-35-15,0 36-16,0-72 15,35 19 1,18 35-1,18 52 17,17 54-17,-35 52 1,-53-17 0,-35-35-1,-18-36 1</inkml:trace>
  <inkml:trace contextRef="#ctx0" brushRef="#br0" timeOffset="42964.509">9613 9243 0,'0'0'15,"0"-18"-15,18 18 47,-1 18-31,1-1 0,-18 19-16,35 34 15,-35 54 1,0 17-1,-35-18 1,17-35 0,-17-35-1,0-70 1,35-19 0</inkml:trace>
  <inkml:trace contextRef="#ctx0" brushRef="#br0" timeOffset="43146.752">9366 9313 0,'-53'-35'0,"106"70"0,-176-123 16,123 53 15,35-18-15,36 18-1,87 17 1,54 18-1,-106 35 1</inkml:trace>
  <inkml:trace contextRef="#ctx0" brushRef="#br0" timeOffset="43480.98">9948 9490 0,'0'0'16,"18"17"-16,35 19 15,0-1 1,0 18 0,-36 0 15,-17 17-15,-35-17-1,17-18 1,18-105 15,0 35-15,53-71-1,36-35 1,-19 70 0,-35 36-1</inkml:trace>
  <inkml:trace contextRef="#ctx0" brushRef="#br0" timeOffset="43862.772">10513 9419 0,'-18'0'0,"36"0"0,-36 0 31,-35 35 0,0 36-15,0 17-1,36 0 1,17-70-16,35 35 16,36-35-1,-19-18 1,1-71 0,-35 0-1,0 1 1,-18 52-1,-18 54 1,0 34 0,18 1-1,18-1 17,17-52-17,18-36 1</inkml:trace>
  <inkml:trace contextRef="#ctx0" brushRef="#br0" timeOffset="44028.894">10742 9596 0,'0'-36'16,"0"1"-1,0 141-15,0-230 0,0 213 0,0-160 16,0 89 0,0 17-1,0-17-15,0 34 16,0-16-1</inkml:trace>
  <inkml:trace contextRef="#ctx0" brushRef="#br0" timeOffset="44161.629">10724 9207 0</inkml:trace>
  <inkml:trace contextRef="#ctx0" brushRef="#br0" timeOffset="44495.299">10954 9684 0,'0'17'0,"0"-34"0,0 52 0,0 0 15,0-17 1,0-36 0,0-35-1,17-52 17,1-1-32,17 35 31,18 54-16,88 52 1,-35 53 0,-35 18-1,-71-18 1,0-35 0,-18-18-1</inkml:trace>
  <inkml:trace contextRef="#ctx0" brushRef="#br0" timeOffset="44960.573">11712 9437 0,'0'0'15,"-17"-18"-15,-1 18 16,-17-17 0,-36 17-1,1 52 1,52 19-1,18 0 1,70-19 0,-52-34-16,53-18 15,-36-18 1,0-34 0,-35-1 15,-17 35-16,-19 18 1,19 0 0,17 18 15</inkml:trace>
  <inkml:trace contextRef="#ctx0" brushRef="#br0" timeOffset="45294.268">11659 9507 0,'0'0'15,"0"-17"-15,0-1 16,-17 18 31,17 18-32,0 17 1,0 71 0,0 0-1,0-1 1,0-69-16,0 34 16,0-34-1,0-72 16,-18-34-15,18 34-16,0-16 16</inkml:trace>
  <inkml:trace contextRef="#ctx0" brushRef="#br0" timeOffset="45444.105">11606 9260 0,'-17'-17'0,"-1"-1"16,0-17-1,71 141-15,-53-142 16,-53-17 0,71 53-1,17 18-15</inkml:trace>
  <inkml:trace contextRef="#ctx0" brushRef="#br0" timeOffset="45810.005">11871 9754 0,'0'0'0,"0"71"16,18-36-1,-18-17 1,0-36 0,-18-35-1,18 36 1,0-107-1,0 1 1,18 34 0,35 72-1,17 34 1,1 54 0,-18 52-1,-53-34 1,0-19-1,-18-35 1,18-52 15</inkml:trace>
  <inkml:trace contextRef="#ctx0" brushRef="#br0" timeOffset="46341.671">12365 9437 0,'0'-35'0,"-35"123"15,35-194-15,35 159 16,-123-88 0,35 87-1,53-16-15,0 34 16,0-17 0,53-35-1,17-18 1,-17-53-1,0-35 1,-35 17 0,-18 36-1,-18 53 1,-17 70 0,35 70-1,35 160 16,18-159-15,53 158 0,-89-105-1,-69-71 1,-19-70 0,-35-107-1,0-52 1,36-53-1,52-18 1,71 0 0,88 18-1,36 18 1,-125 88-16</inkml:trace>
  <inkml:trace contextRef="#ctx0" brushRef="#br0" timeOffset="47872.719">4075 10707 0,'-18'17'47,"18"19"-32,-35 70 1,-18 70-1,17-17 1,19-1 0,-1-52-1,1-18 1,-1-52 0,0-54-1,1-70 1</inkml:trace>
  <inkml:trace contextRef="#ctx0" brushRef="#br0" timeOffset="48089.871">3581 10866 0,'0'0'0,"-124"-71"32,107 53-32,34-35 31,89-17-16,-53 70-15,106-53 16,-36 53 0,-35 0-1,-35 53 1,-35 17 0</inkml:trace>
  <inkml:trace contextRef="#ctx0" brushRef="#br0" timeOffset="48455.879">4198 11307 0,'0'0'0,"53"-18"32,-18 18-17,1 0 1,-19 18-1,18 52 1,-17 1 0,-18-1-1,0-17 1,0-35 0,-18-36-1,18-35 1,0-53-1,18 1 1,17 16 0,18 19 15,-17 52-31</inkml:trace>
  <inkml:trace contextRef="#ctx0" brushRef="#br0" timeOffset="48855.084">4745 11130 0,'-18'0'31,"1"0"-31,-19 18 16,-17 17 0,-17 36-1,52-18 1,18 35-1,35-53 1,36-35 0,0-35-1,-19-18 17,-16-18-17,-36 18 1,0 36-16,0 70 31,0 0-15,17 17-1,19-17 1,-1-18 0,-17-35-16,17 0 15</inkml:trace>
  <inkml:trace contextRef="#ctx0" brushRef="#br0" timeOffset="49171.687">5115 11218 0,'0'0'0,"0"-17"0,0-1 15,0 36 17,18 35-17,17 17 1,18-17-1,0 18 1,-18-36 0,1-35 15,-36-53-15,17-18-1,1-34 1,17 34-1,0 18 1,-17 53-16,17 0 16</inkml:trace>
  <inkml:trace contextRef="#ctx0" brushRef="#br0" timeOffset="49503.792">5609 11271 0,'0'18'16,"0"-53"-16,0 52 0,0 19 15,18-36 1,17 0 0,-17-18-1,-1-35 1,1-18 0,-18-17-1,0 18 1,-35 87-1,-1 36 1,19 35 0,17 1 15,17-19-15,36 1-1,-17-36 1,-1-35-16</inkml:trace>
  <inkml:trace contextRef="#ctx0" brushRef="#br0" timeOffset="49803.712">5962 11148 0,'0'0'0,"18"0"16,-1 17-1,-17 54 1,18 0-1,-18-19 1,0-16 0,0-54 31,0-17-32,0-36 1,17-35-1,36 18 1,-53 71-16,36-19 16,17 19-16</inkml:trace>
  <inkml:trace contextRef="#ctx0" brushRef="#br0" timeOffset="50119.915">6438 11024 0,'0'0'0,"18"0"16,-18-17-1,-18 17 1,1 0 0,-19 35-1,19 35 1,17 1 0,53 0 15,-36-36-31,54 18 15,-36-18 1,-35-17 0,-18-1-1,-70 19 1,0-36 0,35 0-1,35-18 1</inkml:trace>
  <inkml:trace contextRef="#ctx0" brushRef="#br0" timeOffset="50468.897">6738 11183 0,'18'0'15,"-1"0"1,1 0-1,17-35 1,18-18 0,-53 35-16,18-35 15,-18-17 1,0 34 0,-35 72-1,-18 52 1,17 35-1,54 19 1,17-72 0,53-52-1,18-18 1,35-18 0</inkml:trace>
  <inkml:trace contextRef="#ctx0" brushRef="#br0" timeOffset="50920.036">8308 10883 0,'-18'0'31,"36"0"-15,0-17-16,34-36 15,19-18 1,-53-35 0,-18 71-1,-36 35 16,-34 35-15,17 106 0,18-17-1,17-71-15,18 88 16,0 123 0,-18-122-1,1-37 1,-19-52-1,-16-70 1,34-19 0</inkml:trace>
  <inkml:trace contextRef="#ctx0" brushRef="#br0" timeOffset="51100.867">7885 11289 0,'-36'0'0,"124"0"16,-140 0-16,-37 0 0,107 0 31,17-18-15,53 18-1,71-17 1,18-19 0,-36 1-16</inkml:trace>
  <inkml:trace contextRef="#ctx0" brushRef="#br0" timeOffset="51350.619">8555 11183 0,'70'35'31,"-52"-17"-15,-18 17-16,-88-123 0,194 247 15,-106-106 1,0-36-16,0 1 16,0 0-1,-18-54 32,18-34-31,18 52-16,-1-52 15,36-36 1,35 35 0,-70 54-16</inkml:trace>
  <inkml:trace contextRef="#ctx0" brushRef="#br0" timeOffset="51651.737">9084 11060 0,'-18'17'16,"36"-34"-16,-53 69 15,-18-16 1,18 34 0,17 1-1,18-1 1,35-34-1,18-36 17,-18 0-32,1-36 15,-19-69 1,-17-1 0,-17 18-1,-19 52 1,1 36-1,35 53 1</inkml:trace>
  <inkml:trace contextRef="#ctx0" brushRef="#br0" timeOffset="52367.059">9366 11359 0,'0'18'32,"-17"-18"15,-1 0-16,0 0-16,18 18 17,-17-18-32,17 17 31,-18-17 16,18-17-47,0-1 15,0 0 1,-18-70 0,36 18-1,-18 52-15,35-17 16,71 52 0,-35 36-1,-18 0 1,-36 0-1,-17-35 1,0-36 0,0-17-1,18-36 1,17-35 0,18 36-1,35 52 1,18 54 15,-35 69-15,-71 1-1,-18-18 1,-35-35 0,0-35-1,36-18-15</inkml:trace>
  <inkml:trace contextRef="#ctx0" brushRef="#br0" timeOffset="54544.83">11430 11183 0,'18'0'15,"-18"18"1,-18-1 0,-35 36-1,-17 53 1,34-71-1,19-17-15,-19 35 16,36-35 0,0-36-1,0-17 17,36-71-17,34-53 1,36 0-1,-35 53 1,-19 71 0,-16 106-1,-1 35 1,0 35 0,1 0-1,-36-53 1,0-17-1,0-54 1,-18-34 0</inkml:trace>
  <inkml:trace contextRef="#ctx0" brushRef="#br0" timeOffset="54729.015">11395 11359 0,'-18'0'15,"36"0"-15,-54-17 0,1 17 16,35-18 0,35 18-1,89 0 1,-1-17 0,-52 17-16</inkml:trace>
  <inkml:trace contextRef="#ctx0" brushRef="#br0" timeOffset="55229.777">12083 11307 0,'0'-36'31,"-18"19"-15,-53-1-1,36 18 1,18 0-16,-54 35 16,18 36-1,35-18 1,71-18 0,18-17-1,17-36 1,-35-35-1,-18-53 1,1-35 0,-36 18-1,0 70 17,0 106-1,0 52-16,0 1 1,0 0 0,0-35-1,0-1 1,0-52-16,0 0 16,0-36-1</inkml:trace>
  <inkml:trace contextRef="#ctx0" brushRef="#br0" timeOffset="55744.268">12559 11324 0,'0'0'0,"0"-35"16,0 0 0,-18 35 15,-35-18-16,-35 18 1,0 53 0,35 0-1,35 0 1,36 0 0,88-18-1,-18-53 1,-17-35-1,-1-35 1,-17-71 0,0 18-1,-53 53 1,0 70 0,-18 89 15,1 35-16,17-36 1,0 36 0,0 0-1,0-35 1,0-54 0,0-34-1</inkml:trace>
  <inkml:trace contextRef="#ctx0" brushRef="#br0" timeOffset="56143.775">13229 11007 0,'0'0'0,"0"-18"0,0 0 32,0 36-1,0 17-16,-17 53 1,17-52-16,-18 52 16,18 18-1,-18-36 1,18-34 0,-35-19-1,0-70 16</inkml:trace>
  <inkml:trace contextRef="#ctx0" brushRef="#br0" timeOffset="56326.941">13053 10989 0,'0'0'0,"0"-18"0,0-35 15,17-17 1,54 52-1,0 18 1,17 0 0,-35 18-1,-18 0 1</inkml:trace>
  <inkml:trace contextRef="#ctx0" brushRef="#br0" timeOffset="56675.986">13564 11060 0,'0'17'15,"-17"1"1,-19 35 0,-17 17-1,18 1 1,35-1-1,18-17 1,-1-35-16,36-18 16,-17 0-1,-1-71 1,-17-17 0,-18 35-1,0-17 16,-36 34-15,1 36 0</inkml:trace>
  <inkml:trace contextRef="#ctx0" brushRef="#br0" timeOffset="56991.655">14076 11130 0,'0'0'0,"0"-35"15,-35 17 1,-18 18 0,35 0-16,-53 0 15,1 53 1,35 35 15,17 1-15,36-19-1,52 1 1,89-36 0,-36-53-1,-34-17 1</inkml:trace>
  <inkml:trace contextRef="#ctx0" brushRef="#br0" timeOffset="57359.656">14534 11148 0,'0'-18'0,"-17"0"16,-18 18-16,-36 0 16,194 36-16,-317-36 15,141 70 1,36-52-1,17 35 1,70 17 0,1-34-1,0-36 1,-19-36 0,1-16-1,-53-19 1,18 36-1,-36 35 1,1 53 0,-1 0-1,18-1 1,35-16 0,1-19-1</inkml:trace>
  <inkml:trace contextRef="#ctx0" brushRef="#br0" timeOffset="57657.102">14993 11218 0,'0'0'0,"0"-17"16,18 17 0,-18 17-1,0 36 1,0 0-1,0 0 1,-18-35 0,0-36 15,18-17-15,0 17-16,0-35 15,36-35 1,17 0-1,17 0 1</inkml:trace>
  <inkml:trace contextRef="#ctx0" brushRef="#br0" timeOffset="57990.07">15434 10689 0,'0'0'0,"0"-17"16,0-1-16,0-17 16,18 35-1,-18 35 1,0 53 0,-18 53-1,0 0 1,1 0-1,17 1 17,0-72-17,17-17 1,36-53 0,0-18-1,0-52 1</inkml:trace>
  <inkml:trace contextRef="#ctx0" brushRef="#br0" timeOffset="58139.823">15469 11007 0,'-17'0'16,"34"0"-16,36 0 31,71-18-15,-36 0-1</inkml:trace>
  <inkml:trace contextRef="#ctx0" brushRef="#br0" timeOffset="59055.029">16387 11218 0,'0'0'0,"-18"0"16,0 0 0,54 0 46,-19 0-62,18 0 16,54 0-16,-36 0 15,52 0 1,89 0 0,18 0-1,-36 0 1,-105 0-1,-53-17 1,-18-1 0,-53-17-1,-18 17 1,36-17 0,17 0-1,18 17 1,18 18 15,0 0-15,-1 18-1,1 17 17,-18 18-17,-18 35 1,-35-17-1,-35-19 1,35-16 0,53-54-1</inkml:trace>
  <inkml:trace contextRef="#ctx0" brushRef="#br0" timeOffset="59754.273">18062 10936 0,'0'0'0,"18"-18"0,-1-34 16,36-37 0,18-16 15,-18-1-15,-18 17-1,-35 54 1,-35 35-1,-53 53 1,-1 35 0,37 36-1,52-71-15,0 70 16,35 18 0,35-17-1,1-36 1,-36 0-1,-35-70 1,-35 17 0,-36-35-1,1 0 1,-1-18 15,54-17-15,17 0-16</inkml:trace>
  <inkml:trace contextRef="#ctx0" brushRef="#br0" timeOffset="60137.496">18344 11165 0,'0'0'0,"0"18"47,18-18-47,17-18 16,18-35-1,-17-17 1,-36-1 15,-18 36-15,-35 53-1,18 35 1,17 35 0,18-53-16,0 18 15,18 35 1,52-35 0,18-53-1,1 0 1,-19-53-1</inkml:trace>
  <inkml:trace contextRef="#ctx0" brushRef="#br0" timeOffset="60819.155">18944 10971 0,'0'-17'15,"18"34"64,-18 1-64,17 0-15,-17-1 16,18 1-16,0 52 15,17 1 1,-17-36 0,-1-17-1,1 0 1,17-36 0,18-70-1,18-36 1,34-70-1,1 0 1,0 35 0,-35 36-1,-54 105 1,-17 36 31,0 0-16,0 17-15,-70-17-1,-18-1-15</inkml:trace>
  <inkml:trace contextRef="#ctx0" brushRef="#br0" timeOffset="61634.15">17692 10336 0,'0'0'0,"0"-17"0,0-1 15,0 0 16,0 36 1,0 0-17,0 35 1,0-18-16,0 53 16,-18 18-1,1 17 1,17 19-1,17 16 1,-17 1 0,18-35-1,-18-1 1,0-35 0,0 0 15,0-17-31,0-1 31,0-17-15,0-35-1,17-36 17,19-35-17,-1-35 1,0-53-1</inkml:trace>
  <inkml:trace contextRef="#ctx0" brushRef="#br0" timeOffset="62865.649">17551 10283 0,'35'0'16,"-17"0"-16,87-17 16,54 17-1,35 0 1,0 0-1,36 0 17,158 0-17,-106-18 1,-18 1 0,-52-1-1,0 0 1,-1 1-1,-52-1 1,-124 18-16,18-18 16,-35 18-1,0 0 1,-36 18 46,18 0-46,-18-1 0,18 36-1,-35 0 1,17 35 0,-17 0-1,0 1 1,0-36-16,-18 141 15,-18 0 1,36 0 0,17-36-1,1-34 1,17-36 0,0-17-1,0-36 1,-18-35 31,0 18-32,-35-1 1,-35 1 0,-71-1-1,-70 1 1,-71 0-1,-35-1 1,212-17-16,-107 18 16,-158-18-1,159 18 1,88-18 0,35 0-1,35 0 1,19 17 15,34-17 0,36 0 1,17-35-17,18 17-15</inkml:trace>
  <inkml:trace contextRef="#ctx0" brushRef="#br0" timeOffset="68124.584">3969 12471 0,'0'-36'31,"0"19"-31,-18 34 62,18 1-62,-18 0 16,1 70 0,17-35-1,0 53 1,70-1 0,-17-87-1,53 0 1,-35-54-1,-18-34 1,-36-54 0,-17 19-1,0 16 1,-17 72 0,-1 17-1,0 35 1</inkml:trace>
  <inkml:trace contextRef="#ctx0" brushRef="#br0" timeOffset="68556.179">4533 12524 0,'0'0'0,"0"-18"15,0-17 1,0 17 0,-35 18 15,0 18-15,-18 17-1,35 18 1,18-18-1,35 36 1,-17-54 0,35 36-1,0-17 1,-53-19 0,0 18-1,-18-17 1,-52 17-1,17-35 1,0 0 0</inkml:trace>
  <inkml:trace contextRef="#ctx0" brushRef="#br0" timeOffset="68756.96">4727 12612 0,'-106'53'0,"212"-106"0,-18 18 15,-88 52 17,0 1-17,0 17 1,0-17-16,-35 35 16,17 0-1,-17-53 1,18 0-1</inkml:trace>
  <inkml:trace contextRef="#ctx0" brushRef="#br0" timeOffset="68906.1">4780 12435 0,'-18'89'0,"36"-178"0,-18-16 16,0 52-1,-18 35 1,18 36-1,18 17 1</inkml:trace>
  <inkml:trace contextRef="#ctx0" brushRef="#br0" timeOffset="69257.212">5062 12682 0,'18'18'0,"-36"-36"0,54 54 15,-36-19 17,0-34-17,0-19 1,-18-17 0,18-17-1,53 17 1,0 53-1,-18 0-15,53 53 16,-17 0 0,-18 17 15,-53-52-15,0 17-1,0-17 1,17-36-1</inkml:trace>
  <inkml:trace contextRef="#ctx0" brushRef="#br0" timeOffset="69773.207">5733 12418 0,'0'-36'16,"0"72"-16,-18-54 15,-53 89 1,36-18-1,35 17 1,0-52 0,35-1-16,36-17 31,-18-35-15,-18 0-1,-17-53 1,-1 17-1,-17 53 1,-17 54 0,17 70-1,0 35 1,35 35 0,18 36-1,-35-1 1,-18-69-1,-36-54 1,-34-71 0,-36-52 15,35-53-15,36-53-1,35-18 1,88 18-1,71-35 1</inkml:trace>
  <inkml:trace contextRef="#ctx0" brushRef="#br0" timeOffset="70270.56">6950 12506 0,'0'0'0,"17"-18"15,-17 36 48,0 0-63,0 17 0,0 18 16,0 53-1,-35 35 1,17 0-1,1 35 1,-18-52 0,-1-18-1,19-71 17,-1-35-17,18-35 1,0-1-16,0-34 15,0 17-15</inkml:trace>
  <inkml:trace contextRef="#ctx0" brushRef="#br0" timeOffset="70520.814">6950 12629 0,'0'0'15,"17"-17"-15,36-18 16,0 35-1,18 17 1,-18 18 0,-36 1-1,-17 17 1,-35-18 0,-53 35 15,35-52-16,18-18-15</inkml:trace>
  <inkml:trace contextRef="#ctx0" brushRef="#br0" timeOffset="70970.896">7444 12612 0,'0'0'15,"0"-18"-15,0 1 16,-53 17 31,35 0-47,-35 35 16,35 18 15,1 17-16,52-17 1,-17-35-16,17-1 16,36-17-1,-36-35 1,-17-18 0,-1 18-1,-17 17 1,0 36-1,0 17 1,0 18 0,0-18-1,18 1 1,17-36 0</inkml:trace>
  <inkml:trace contextRef="#ctx0" brushRef="#br0" timeOffset="71269.948">7743 12718 0,'18'-18'0,"-36"36"0,54-54 15,-1 36 1,0 36 0,-17 17-1,0 17 1,-18-35-1,0-17 1,-18-18 0,0-18-1,1-35 1,34-17 0,54 17 15,-1 0-16,54 18-15</inkml:trace>
  <inkml:trace contextRef="#ctx0" brushRef="#br0" timeOffset="71602.119">8396 12647 0,'-18'35'16,"18"-17"-1,-17 0-15,17-1 31,35-105-31,-70 159 32,52-89-32,1-17 15,-18-18 1,0 0 0,-35 35 15,17 18-31,-17 18 15,-36 52 1,71 1 0,36 0-1,17-1 1,17-35 0,-52-17-16</inkml:trace>
  <inkml:trace contextRef="#ctx0" brushRef="#br0" timeOffset="71885.492">8537 12912 0,'18'-18'16,"-36"36"-16,53-71 15,-35 0 1,53-53 0,-17 53-1,-1 35-15,36-17 31,34 35-15,-34 35 0,-36 54-1,-17-19 1,-18 18 0,-53-35-1,18-53 1</inkml:trace>
  <inkml:trace contextRef="#ctx0" brushRef="#br0" timeOffset="72285.067">9313 12241 0,'0'0'16,"0"-35"0,18 53 15,0 35-15,-1 35-1,-17 0 1,-17 18-1,-1-18 1,-17-17 0,17-1-1,18-17 1,0-18 0,0-17-1,53-18 1,-18 0-1,53-35 1,1-36 0</inkml:trace>
  <inkml:trace contextRef="#ctx0" brushRef="#br0" timeOffset="72467.069">9437 12559 0,'0'0'16,"-53"0"-16,-18 0 15,54 0 1,34 18 0,72-18-1,34-53 1,-35-18 0</inkml:trace>
  <inkml:trace contextRef="#ctx0" brushRef="#br0" timeOffset="73182.516">10601 12541 0,'0'-17'16,"0"-1"-16,0 0 15,-18 18 1,-35 0-1,-35 18 1,18 35 0,-1 17-1,71 1 1,35 0 0,-17-54-16,70 1 15,-17-18 1,-18-35 15,-18-36-15,-17 0-1,-1 19 1,-34 87 15,17 35-15,0-17-1,17 0 1,19-18 0,-19-35-16,18 0 15</inkml:trace>
  <inkml:trace contextRef="#ctx0" brushRef="#br0" timeOffset="73714.938">10936 12559 0,'0'0'0,"35"-18"31,-17 18-15,53 0-1,-19 36 1,-34-19-16,-18 18 15,-18 54 1,-52-36 0,17-1-1,35-34 1,1-18 0,34-18-1,36-34 1,53-19-1,18-35 1,-36 18 15,-35 53-15,-71 52 0,-52 36-1,17 18 1,0-1-1,35-17 1,71 0 0,53-35-1,53-18 1,-18-35 0</inkml:trace>
  <inkml:trace contextRef="#ctx0" brushRef="#br0" timeOffset="74098.026">11783 12647 0,'0'0'15,"-18"0"1,53 18 15,-17-18-15,35-36-1,-18-16 1,1-1 0,-36 0-1,-36 53 1,-17 17 0,0 36-1,18 18 1,35-36-16,-18 18 15,18 35 1,18-53 15,53-17-15,-1-36 0,-34 18-16</inkml:trace>
  <inkml:trace contextRef="#ctx0" brushRef="#br0" timeOffset="74398.981">12382 12435 0,'18'-17'0,"-36"34"0,36-70 15,-18 36 1,-18 17 0,1 35-1,-18 18 1,35 18-1,0-1 1,0 18 15,0-35-15,0 0 0,0-35-1,-71-18 1,-35-18-1,71 1-15</inkml:trace>
  <inkml:trace contextRef="#ctx0" brushRef="#br0" timeOffset="157802.233">19367 6279 0,'-17'124'0,"34"-248"0,-105 336 0,-212 17 16</inkml:trace>
  <inkml:trace contextRef="#ctx0" brushRef="#br0" timeOffset="162311.534">653 14217 0,'-18'0'16,"18"18"-1,-18-18-15,18 17 16,-17-17 15,17-17-15,0-1-1,0 0 1,35-35 0,0 18-1,1 35 1,34 18-1,-52-1-15,17 72 16,-35 34 0,-35 18-1,-36-17 1,18-54 0,0-52-1,18-53 1,35-18 15,0 17-15,35 36-1,1 36 1,34 52 0,-35-18-1,18-17 1,-17-35-1,-19-18 1,1-71 0,-18-34-1</inkml:trace>
  <inkml:trace contextRef="#ctx0" brushRef="#br0" timeOffset="162827.182">741 13970 0,'0'-35'15,"0"70"-15,0-88 16,17 53 31,1 18-47,35-1 15,53 36 1,35 0 0,-18-18-1,1-17 1,-18-18 0,-36 0-1,-52-18 1,-18 36-1,-35 0 17,-18 52-17,-18 54 1,1 35 0,-1 17-1,36-123-15,-18 88 16,0-53-1,18-35 1,17-53 0,18-35-1,0-36 1</inkml:trace>
  <inkml:trace contextRef="#ctx0" brushRef="#br0" timeOffset="163743.064">2187 14340 0,'0'0'15,"18"0"-15,-18-35 16,0 17-16,0 1 15,0-18 1,-18 35 0,1 0-1,-89 17 1,18 54 0,35-1-1,53 36 1,17 0-1,19-53 1,87 17 15,-35-70-15,18-52 0,-53-54-1,-35 53-15</inkml:trace>
  <inkml:trace contextRef="#ctx0" brushRef="#br0" timeOffset="164275.046">2364 13988 0,'0'-18'0,"0"36"0,0-71 16,0 17 0,0 19-1,-18 17 1,18 17 15,0 19-31,0 34 16,18 18 15,-1 18-15,19 18-1,-19-18 1,1-18-1,-18-53 1,17-35 0,1-53-1,0-53 1,17-17 0,-17 88-16,-1-18 15,36 35 1,-18 53-1,18 36 1,-17 17 15,-19 0-15,1-17 0,-18-36-1,35-70 16,-17-53-15</inkml:trace>
  <inkml:trace contextRef="#ctx0" brushRef="#br0" timeOffset="164441.65">2893 14270 0,'17'-18'32,"-17"36"-17,0-1-15,-17-34 0,34 105 16,1-70-16,-18 35 15,0 35 1,0-71 0,-18-17-1</inkml:trace>
  <inkml:trace contextRef="#ctx0" brushRef="#br0" timeOffset="164608.877">2893 14041 0,'-18'-53'0,"0"35"16,1-17 0,-1 35-1,18 17 1,18 1 0,35 88-16,-106-177 15</inkml:trace>
  <inkml:trace contextRef="#ctx0" brushRef="#br0" timeOffset="164974.29">3263 14041 0,'0'0'0,"0"-18"0,-17 18 16,-1-18 0,0 1-1,18 34 17,0 1-32,0 17 15,0 71 1,18-35-1,-18 70 1,0-88-16,0 52 16,0-16-1,35-72 17,-17-17-32</inkml:trace>
  <inkml:trace contextRef="#ctx0" brushRef="#br0" timeOffset="165523.219">3775 14340 0,'0'0'0,"17"-17"16,-17-36 0,0 18-1,0 17 1,-70 0-1,-36 54 1,0 34 0,53 1-1,18 52 17,35-17-17,106-18 1,17-88-1,-35-53 1,-17-53 0,-36-70-1,-35-18 1,-17 18 0,-1 87-1,-17 72 1,17 34-1,18 54 1,35 35 0,18 53-1,-17-1 17,-19 1-17,-17-71 1,0-52-1,0-72 1</inkml:trace>
  <inkml:trace contextRef="#ctx0" brushRef="#br0" timeOffset="166238.403">4745 14376 0,'0'0'16,"-35"17"-16,-18-17 16,0 18 15,70-36 0,72 1-15,122-19-1,19 19 1,-19-1 0,-70 18-1,-52 0 1,-37 0-1,-34 0 1,-18-18 31,-18 18-31,1-17-16,-18-18 15</inkml:trace>
  <inkml:trace contextRef="#ctx0" brushRef="#br0" timeOffset="166554.908">5503 14129 0,'-17'-18'31,"34"36"-31,-34-54 0,34 36 63,1 18-63,17 0 15,36 17 1,17 0 0,-17 36-1,-36-18 1,-35-18-16,-18 18 16,-35 35-1,-35-17 16,-18-1-15,53-52 0,36-18-16</inkml:trace>
  <inkml:trace contextRef="#ctx0" brushRef="#br0" timeOffset="179368.291">6438 14129 0,'0'0'0,"0"-18"32,-35 0-17,17 18 1,18 18 31,-17-18-32,17 18-15,0 35 16,0 52 0,0 19-1,17 52 1,1-87-1,0-19 1,-18-35 0,17-35 15,-17-17-15,18-54-1,-18 18-15</inkml:trace>
  <inkml:trace contextRef="#ctx0" brushRef="#br0" timeOffset="179773.218">6103 14023 0,'0'0'0,"-18"0"0,-17 0 31,17 0-15,36 0 15,53-18-16,105-17 1,-35 35 0,-35 0-1,-71 0 1,-17 0 0,-18 18 15,-18-1-16</inkml:trace>
  <inkml:trace contextRef="#ctx0" brushRef="#br0" timeOffset="180250.238">6967 14252 0,'0'-17'0,"0"-1"32,0 0-17,-17 18 1,-19 0-1,1 18 1,0 52 0,35 54-1,0-1 1,53-34 15,-36-72-31,54 1 16,0-36-1,-19-52 1,-52-54 0,-35 1-1,-18 52 1,-53 54 0,18 52-1,53-18-15</inkml:trace>
  <inkml:trace contextRef="#ctx0" brushRef="#br0" timeOffset="182613.35">7990 14129 0,'18'0'16,"-18"-18"-1,18 18-15,-1-35 16,1 17 0,0 1-1,-1 34 48,-17 1-63,0-1 15,18 72 1,-18 16 0,0 19-1,0 35 1,0-89-1,0 1 1,18-54 0,-1-17-1,71-35 1,-17-53 0,-53 70-1</inkml:trace>
  <inkml:trace contextRef="#ctx0" brushRef="#br0" timeOffset="182828.923">7920 14305 0,'-35'0'0,"70"0"0,-141 0 15,53-18 1,124 18 15,-36 0-31,53-17 16,106-1-1,-159 18 1</inkml:trace>
  <inkml:trace contextRef="#ctx0" brushRef="#br0" timeOffset="183178.538">8378 14252 0,'18'0'16,"0"0"-1,-1 0 1,1 35 0,17 18-1,-17 18 1,-18 0-1,0-54-15,0 36 16,0-35 0,0-71 15,0-18-15,35-35-1,18 18 1,-35 71-16,17-19 31,0 36-15,-17 0-16</inkml:trace>
  <inkml:trace contextRef="#ctx0" brushRef="#br0" timeOffset="183695.83">8872 14270 0,'0'0'16,"0"-18"-16,0 1 15,0-36 1,0 35 0,-17 18-1,-19 0 1,1 35-1,0 53 17,0 18-17,35 35 1,17-70 0,36-36-1,0-52 1,-18-36-1,1-88 1,-19 35 0,-17 53-1,0 88 17,-17 36-17,17-54-15,0 54 16,17 35 15,19-71-15,-1-17-1,-18-18-15</inkml:trace>
  <inkml:trace contextRef="#ctx0" brushRef="#br0" timeOffset="183828.628">9155 14270 0,'-18'-18'16,"18"1"-16,-18-1 16,54 106-16,-36-123 15,-36 35 1</inkml:trace>
  <inkml:trace contextRef="#ctx0" brushRef="#br0" timeOffset="184043.654">9155 14534 0,'17'53'31,"1"-35"-15,-1-18 0,19-35-1,-1-36 1,-158 106-16,246-105 0,-88-54 16,-17 36-1,-18 35 1,0 36-1,18 17 1,17 0 0</inkml:trace>
  <inkml:trace contextRef="#ctx0" brushRef="#br0" timeOffset="184411.166">9507 14252 0,'18'0'31,"-18"-17"0,0-1-31,0 0 16,0 1 0,0-19-1,0 19 1,0-1-1,-18 18 1,-35 18 0,36 35-1,17 35 1,0 18 0,53-18-1,-18-70-15,36 34 16,-1-34-1,1-53 1</inkml:trace>
  <inkml:trace contextRef="#ctx0" brushRef="#br0" timeOffset="184727.49">9878 14235 0,'0'-18'15,"0"-17"1,17 35-1,-34 53-15,34-53 16,1 35-16,-18 18 16,0 35-1,0 0 1,0-70 0,0-53 15,18-71-16,-1-18 1,1 89 0,0-36-1,35 1 1,-1 52 0,-34 18-16</inkml:trace>
  <inkml:trace contextRef="#ctx0" brushRef="#br0" timeOffset="185075.827">10231 14111 0,'52'-35'31,"-34"17"-31,-88 71 0,158-123 16,-71 70-1,-34 0 16,-1 17-31,0 18 16,18 36 15,18 0-31,17 17 32,18-18-17,-35-52-15,-18 17 16,0 18-1,-18-35 1,-35-18 0,0 0-1,18-18 1</inkml:trace>
  <inkml:trace contextRef="#ctx0" brushRef="#br0" timeOffset="185442.427">10601 14146 0,'0'-17'15,"0"-1"1,18 0-1,-1-17 1,1-18 0,-18 36-16,0-1 15,-18 18 1,-35 53 0,18 35-1,17 0 1,18 0-1,89 18 1,-19-106 15,-35 0-31</inkml:trace>
  <inkml:trace contextRef="#ctx0" brushRef="#br0" timeOffset="186256.956">9066 14270 0,'0'-18'16,"0"1"15,0-1-15,0 0 31,0 36 15,0 0-62,0-1 16,0 36-1,0-18-15,0 54 16,18-19 0,-18 1-1,18-18 17,-18-36-17</inkml:trace>
  <inkml:trace contextRef="#ctx0" brushRef="#br0" timeOffset="187739.053">11783 13794 0,'0'-36'15,"0"19"16,0 34 1,0 1-17,0 0-15,0 17 16,0 53 0,0 53-1,0-35 1,0 17-1,17-34 1,1-19 0,0-52-1,-1-18-15,36-18 16,18-70 0,-36 35-1</inkml:trace>
  <inkml:trace contextRef="#ctx0" brushRef="#br0" timeOffset="187938.974">11501 14076 0,'0'0'0,"-71"0"15,53 0 1,54 0-1,-19 0-15,71 0 16,89-18 0,-89 1-1</inkml:trace>
  <inkml:trace contextRef="#ctx0" brushRef="#br0" timeOffset="188270.602">12100 13952 0,'0'18'32,"-35"0"-17,-18 17 1,18 18 0,35 0-1,35-18 1,0-17-16,36-18 15,-1 0 1,-34-53 0,-19-18-1,-52 18 1,-18 18 0,-35 35-1,53 18 16</inkml:trace>
  <inkml:trace contextRef="#ctx0" brushRef="#br0" timeOffset="188719.563">13264 14023 0,'0'-18'0,"0"36"47,0 0-32,-17-1 1,17 1-16,0 35 15,0 17 1,0-34 0,0-1-1,-18-35 1,18-18-16</inkml:trace>
  <inkml:trace contextRef="#ctx0" brushRef="#br0" timeOffset="188854.27">13264 13882 0,'0'-18'0,"0"1"16,0-19-1,-17 195-15,17-318 0,17 230 16,-34-124 0,17 71-16,17-1 15</inkml:trace>
  <inkml:trace contextRef="#ctx0" brushRef="#br0" timeOffset="189552.532">13476 14146 0,'0'0'0,"0"18"0,0 0 16,0-1 77,0 1-77,0 0 0,0-1-1,0-34 32,-18-1-31,1-35-1,-1 0 1,18-17 0,18 34-1,17 36 1,-17 0-16,52 36 15,-17 16 17,-18-16-17,-35-1 1,0-17 0,0-36 15,0 0-31,-17-52 15,17-1 1,35 36 0,0 17-1,54 89 1,-54-18 0,0 17-1,-35 1 1,0-1-1,0-34 1</inkml:trace>
  <inkml:trace contextRef="#ctx0" brushRef="#br0" timeOffset="190150.651">14076 14146 0,'-18'18'0,"36"-36"0,-53 36 16,35 0-16,-18 17 15,0-17 1,18-36 31,-17 0-32,-1-17-15,-17-53 16,17 17 0,18 18 15,35 53-15,71 53-1,-71-35-15,54 17 16,16 36-1,-52-54 1,-35 1 0,-18-36-1,0-35 1,0-17 0,35-1-1,54 36 1,34 35-1,-17 53 1,-18 0 15,-70 17-15,-18 1 0,-18-53-16,-35 52 15,0-52 1,36-36-1</inkml:trace>
  <inkml:trace contextRef="#ctx0" brushRef="#br0" timeOffset="190518.318">14940 14076 0,'0'-18'32,"0"1"-17,0-1 1,35-17 0,1-18-1,-36 35 1,0 0-1,-18 18-15,-17 18 16,-36 70 0,54-17-1,17 17 1,17-35 0,54 0-1,-18-36 1,88-34-1</inkml:trace>
  <inkml:trace contextRef="#ctx0" brushRef="#br0" timeOffset="191115.934">15540 14041 0,'0'0'0,"-18"-18"16,1-17-1,-19 17 1,1 0 0,-36 18-1,19 0 1,-19 53 0,53 18-1,18-1 1,36 1-1,17-36 1,-1-52 0,37-54 15,-54-35-15,0-35-1,-17 18 1,-18-36-1,-18 53 1,1 71 0,-36 52-1,35 54 1,18 35 0,18 17-1,17-17 1,-17 0-1,-18-18 1,17-17 0,-17-36-1,35-17 17,1-36-17,-19 18-15</inkml:trace>
  <inkml:trace contextRef="#ctx0" brushRef="#br0" timeOffset="191315.019">15840 14005 0,'0'-17'0,"0"-1"15,-18 53 17,36-35-32,-36 36 15,0-19-15,18 18 16,-17 1-1,17-1 1</inkml:trace>
  <inkml:trace contextRef="#ctx0" brushRef="#br0" timeOffset="191465.879">15910 13864 0,'0'-17'0,"-17"-89"15,-1 88 1,0 0 0,-17 18-1,123 159-15,-176-300 16,70 159 0</inkml:trace>
  <inkml:trace contextRef="#ctx0" brushRef="#br0" timeOffset="191965.936">16210 13917 0,'0'0'0,"18"-18"15,-18 1 1,17-1-1,-34 18 1,-36 0 0,-18 35-1,1 18 1,34 18 0,54-18-1,35 0 1,53-53-1,-36-36 1,-17-52 0,-17 0-1,-36 18 1,0 52 15,-36 53-15,19 36-1,17-1 1,17 1 0,19-18-1,-1-36 1,18-17 0</inkml:trace>
  <inkml:trace contextRef="#ctx0" brushRef="#br0" timeOffset="192365.163">16598 13511 0,'0'0'0,"0"-53"0,0 18 31,0 18-15,0 34-1,0 18 1,0 36 0,0 35-1,0 0 1,0 0 0,-17-18-1,17 0 1,17 0-1,1-17 1,17-36 0,-17-35-1,35-18 1,0-52 0,-53 52-1</inkml:trace>
  <inkml:trace contextRef="#ctx0" brushRef="#br0" timeOffset="192546.962">16598 13811 0,'-17'0'16,"-1"0"0,18-17-1,70 52-15,-105-53 0,53-17 16,52 17-1,36 1 1,-71 17 0</inkml:trace>
  <inkml:trace contextRef="#ctx0" brushRef="#br0" timeOffset="192946.415">16845 13847 0,'0'0'16,"0"17"-1,35-17 1,1 0 0,17-35-1,-18 0 1,-35-1-1,0 1 1,-53 35 0,0 18-1,-18 52 1,36 18 0,35-17-1,35 0 16,54-36-15,34 0 0,18-35-1,0-35-15</inkml:trace>
  <inkml:trace contextRef="#ctx0" brushRef="#br0" timeOffset="193827.949">18045 13811 0,'0'0'0,"0"-17"31,0-1-15,0 0 0,-18 18 30,0 0-30,1 18-16,-19 0 16,-17 35-1,36-1 1,17 19 0,17 0-1,1-54-15,70 18 16,-17-35-1,-1-17 1,-17-36 0,0-53-1,-53 53-15</inkml:trace>
  <inkml:trace contextRef="#ctx0" brushRef="#br0" timeOffset="194378.14">18221 13247 0,'0'-18'16,"0"36"-16,0-53 15,-18 35 1,18 17 0,0 54-1,0 35 1,18 17-1,-18-88-15,18 36 16,17 70 0,-17-53-1,-18-35 1,17-18 0,-17-52 30,0-1-46,0-35 32,0 0-17,0-35 1,35 35 0,1 53-1,17 0 1,-36 18-16,36 52 15,-18 1 1,-35-18 0,0 0-1,0 0 1,0-36 0,0-52 15</inkml:trace>
  <inkml:trace contextRef="#ctx0" brushRef="#br0" timeOffset="194578.031">18768 13776 0,'0'-18'16,"0"36"-16,0-18 31,0 35-15,-18 18-1,0-18 1,18 1 0,-17-36-1,17-18 1</inkml:trace>
  <inkml:trace contextRef="#ctx0" brushRef="#br0" timeOffset="194743.612">18803 13511 0,'0'-105'16,"0"246"0,0-177-16,-18-140 15,-17 141 1,17 35 0,18 35-1,0-17 1</inkml:trace>
  <inkml:trace contextRef="#ctx0" brushRef="#br0" timeOffset="195060.798">19050 13300 0,'0'0'0,"18"-71"15,-1 71 16,1 53-15,0 53 15,34 17-15,-16 36 0,-19-18-1,-17-105-15,18 52 16,-18-18-1,18-52 1,17-36 0,-17 1-16</inkml:trace>
  <inkml:trace contextRef="#ctx0" brushRef="#br0" timeOffset="195692.059">19650 13688 0,'17'-36'15,"-17"19"-15,0-1 16,-17 106-16,17-105 0,17-89 31,-34 88-15,-36 1 0,-18 17-1,1 17 1,-1 36-1,36 35 1,35 18 0,70-35-1,1-36 1,0-35 0,-1-35-1,-17-53 1,-18-54-1,1-157 1,-36 105 15,-18 70-15,18 71 0,-18 36-1,1 52 1,17 53-1,0 71 1,0 17 0,17 1-1,-17-54 1,0-17 0,-17-18-1,17-53 1,-36-35 15,36-35-15,-17 17-1</inkml:trace>
  <inkml:trace contextRef="#ctx0" brushRef="#br0" timeOffset="198604.051">2311 15557 0,'0'0'0,"0"-17"16,0-1-16,-18 18 31,18-17-16,-18 17 17,18 17-17,0 1 1,0-1-16,-17 54 16,17 53-1,35-36 1,18 53-1,18-35 1,-36-89-16,35 36 16,1-35-1,-18-36 1,-18-70 0,-35-53-1,0 17 16,-18-105-15,-17 141 0,0 70-1,17 18 1,18 36 0,0-19-16</inkml:trace>
  <inkml:trace contextRef="#ctx0" brushRef="#br0" timeOffset="199087.919">2981 15699 0,'0'-36'32,"0"1"-17,0 0 1,-18 35 0,-17 0-1,17 17 1,1 36-1,17 36 1,17-37 0,-17-34-16,53 70 15,0-35 1,-35 0 0,-18-35-1,0-1 1,-53-17 15,0 0-15,18 0-1,35-17 1</inkml:trace>
  <inkml:trace contextRef="#ctx0" brushRef="#br0" timeOffset="199570.454">3351 15804 0,'0'0'0,"0"-17"0,18-1 16,-18 1-16,0-1 15,-18-35 1,-17 35 15,0 18-15,0 18-1,-36 35 1,53 53 0,36-36-1,53-17 1,-1-35-1,18-53 1,-52-1 0,-1-52-1,-35 18 1,-18 105 15,18 35-15,18 1-1,-1-36 17,1-17-32,17-1 15,1-17 1</inkml:trace>
  <inkml:trace contextRef="#ctx0" brushRef="#br0" timeOffset="200567.827">3933 15681 0,'0'0'0,"18"-18"16,-18-17 0,0-18-1,0 18 1,-53 35-1,0 17 1,-17 54 0,34 0-1,72-1 1,34-35 0,1-35-1,-1-35 1,-52-35-1,-18-1 17,0 53-17,-18 54 1,18 70 0,0 17-1,36 36 1,-1-18-1,-17 0 1,-18-70 0,-18-19-1,-35-52 1,0-17 0,0-54-1,36-52 1,17 52-1,17-35 1,36 1 0,0 34-1</inkml:trace>
  <inkml:trace contextRef="#ctx0" brushRef="#br0" timeOffset="200934.249">4251 15681 0,'0'-18'32,"0"1"-32,0-1 15,18-17 1,-1-18-1,-17 0 1,-17 53 15,-1 18-31,0 52 32,18 36-17,0 0 1,36-18-1,17-35 1,-18-18 0,35-70-1</inkml:trace>
  <inkml:trace contextRef="#ctx0" brushRef="#br0" timeOffset="201449.829">5045 15663 0,'-53'36'31,"106"-72"-31,-124 72 16,71-19 0,18-17 31,17-17-32,0 17-15,71 0 16,35 0-1,18 0 1,-18-36 0,-53 19-1,1-1 17,-54-17-17,-18 35 1,-17-18-1,0 0 1,-17 1 0,-18-1-1</inkml:trace>
  <inkml:trace contextRef="#ctx0" brushRef="#br0" timeOffset="201799.265">5715 15416 0,'-18'-17'0,"1"-1"15,52 53 1,-53-52 47,36 17-48,17 35 1,-17-35-16,17 35 15,0-17 1,1 17 0,-36 0-1,0 1 1,-36 17 0,-34 0-1,35-18 1,-1-17-1,36-36 17</inkml:trace>
  <inkml:trace contextRef="#ctx0" brushRef="#br0" timeOffset="204012.169">7973 15328 0,'0'-17'31,"0"-1"-31,-18 18 109,0 18-109,1-18 0,-1 35 16,-52 53-1,34-17 1,-34 70 0,-1 17-1,54-105-15,-36 88 16,-18-35 0,36-35-1,17-36 16,18-17-15,0-36 62,0 0-62,0 1-16,18-1 0</inkml:trace>
  <inkml:trace contextRef="#ctx0" brushRef="#br0" timeOffset="204595.323">8114 15628 0,'0'-18'0,"0"1"31,0-1 0,-18 18 0,1 0-15,17 18-16,-36-1 16,-17 19-1,-70 87 1,35-17 0,35-18-1,53-35 1,17 0-1,54-35 1,35-18 0,88-18-1,-88-53 1,-53 19 0</inkml:trace>
  <inkml:trace contextRef="#ctx0" brushRef="#br0" timeOffset="205160.24">8414 15328 0,'0'0'0,"-18"-35"15,0 35 1,18 18 15,0-1-15,0 54-1,0 35 1,18 35 0,0-88-16,-18 70 15,17-52 1,-17-1-1,18-35 1,-18-52 31,0-71-31,0 70-16,18-105 15,17 34 1,0 36-1,18 89 1,0-1 0,-18 71-1,-17-89-15,0 72 16,-18-36 0,0-18-1,17-35 1,1-35-1,0 17 1</inkml:trace>
  <inkml:trace contextRef="#ctx0" brushRef="#br0" timeOffset="205343.024">8925 15646 0,'0'-36'16,"0"54"15,0 35-16,0-88-15,0 88 0,0 0 16,0-36-16,0 18 16,0 1-1,0-54 17</inkml:trace>
  <inkml:trace contextRef="#ctx0" brushRef="#br0" timeOffset="205508.541">8908 15416 0,'0'-35'16,"0"106"-16,0-107 0,-18-52 0,0 35 31,18 36-15,0 34-1,0 1 1</inkml:trace>
  <inkml:trace contextRef="#ctx0" brushRef="#br0" timeOffset="205842.157">9313 15240 0,'0'0'0,"-17"-18"0,-19 1 16,36 34 31,0 1-31,0 105-1,0-87-15,0 52 16,36 53-1,-19-17 1,-17-54 0,36 1-1,-1-54 1,0-52 0</inkml:trace>
  <inkml:trace contextRef="#ctx0" brushRef="#br0" timeOffset="206442.238">9878 15505 0,'0'-36'16,"0"72"-16,0-107 16,-18 53-1,-17 1 1,-71 17-1,18 17 1,17 72 0,36 16-1,35-16 1,71-19 0,-19-52-1,72-36 1,-54-52-1,-34-72 1,-1 1 0,-17 0 15,-18 18-15,-18 105-1,0 1 1,1 52-1,-1 18 1,18 35 0,35 71-1,-17-18 1,-18-18 0,18-17-1,-18-53 1,0-35-1,17-18 1,-17-53 15,0 35-31</inkml:trace>
  <inkml:trace contextRef="#ctx0" brushRef="#br0" timeOffset="207090.576">10477 15293 0,'-17'0'16,"17"18"-16,-18-1 15,18 1 17,18-18-1,-18-18-15,0 1-1,-18 17 1,1 0-1,-1 0 1,18 17 0,0 1-1,18-18 1,-18-18 15,17 1-15,-17-1-1,-17 18 1,-1 0 0,0 0-1,18 18 1,0-1 0</inkml:trace>
  <inkml:trace contextRef="#ctx0" brushRef="#br0" timeOffset="207638.592">10477 15699 0,'0'17'15,"-17"1"17,-1-18-1,36-18 16,-18 1-32,0-1 1,0 0-16,-18 18 31,1 0-31,-1 36 16,0-19 0,18 19 15,18-36-16,17 0 1,-17 0 0,-1-36-1,-34 1 1,-1 35 0,1 0-1,17-35 1</inkml:trace>
  <inkml:trace contextRef="#ctx0" brushRef="#br0" timeOffset="208271.817">10795 15240 0,'-18'0'16,"1"0"-1,-1 0 17,18 18-32,0-1 31,18-17 16,-1 0-32,-34 0 32,-1 0-47,0 0 16,18 18 0,0 0-1,18-18 1,17 0-1,-17-18 1,-18 0 0,-18 18 15,1 0-31,-1 0 16,0 0-1,18 18 16,0 0-31</inkml:trace>
  <inkml:trace contextRef="#ctx0" brushRef="#br0" timeOffset="208788.648">10848 15593 0,'0'0'0,"0"17"31,-18 1-15,1-18 0,17 18-16,-18-1 15,18 1 16,18-18-15,-1 0 0,19 0-1,-19-18 1,-34 18 0,-1 0-1,-35 18 1,18 0-1,52-18 17,1 0-17,0-18-15,-1 18 0,19-18 16,-36 1 0,-36 17 15,1-18 0,0 18-31</inkml:trace>
  <inkml:trace contextRef="#ctx0" brushRef="#br0" timeOffset="210003.08">6862 15311 0,'0'0'15,"0"-18"1,0 0-1,0 1-15,0-1 16,-18 18 0,18 18 46,0 17-62,0 53 16,0 36-1,35 34 1,0 19 15,18-19-15,-53-105-16,36 36 16,-36 34-1,0-17 1,0-36-1,0-17 1,0-17 0,0-54 15,-18 18-31,0-35 16,1-71-1,17 53 1</inkml:trace>
  <inkml:trace contextRef="#ctx0" brushRef="#br0" timeOffset="212367.137">6773 15187 0,'18'0'62,"0"0"-46,-1-18-16,19 18 15,-19 0-15,71 0 16,36-17 0,17 17-1,35-18 1,-70 18 0,212-17-1,-36 17 1,-18-18-1,-87 0 17,-71 1-17,17-1 1,89 0 0,-124 1-1,18-1 1,-53 18-1,0-18 1,35 1 0,-18-1-1,-17 18 1,53-18 0,53 1-1,0 17 1,-18 0-1,-35-18 1,-36 1 15,1-1-15,17 0 0,18 18-1,17 0 1,36-17-1,-124 17-15,71 0 16,-18-18 0,-35 0-1,88 1 1,36 17 0,-36 0-1,-71 0 1,-34 0-1,-19 0 17,1 0-1,-18 17 0,0 1-15,0 17-1,0 1 1,0-1 0,-18 18-1,18 17 1,18 1 0,17 17-1,0 0 1,1 18-1,17 35 1,-18-88-16,18 88 31,-18-35-15,18 53 0,-18-36-1,-35-35 1,18-35-1,-18-17 1,0-19 0,-18-17-1,-17 0 1,-35 0 0,-19 18-1,-69 17 1,-19 1-1,-34-1 1,34 0 0,-70 0 15,36 1-15,34 17-1,-87-18 1,34 0-1,36 0 1,-106 1 0,18-1-1,53-17 1,-36 34 0,124-34-1,-71 17 1,36-17-1,-18 17 1,18-17 0,-1 0-1,36-1 17,53-17-17,35 0 1,0 0-1,-53 18 1,-17-18 0,17 0-1,53 0 1,18 0 0,-18 0-1,18 0 1,-18 0-1,53-18 48,0 1-32,0-1-15,0 0-1,0 1-15,0-1 16,35-17 0,-17-18-1,-1-18 1,-17 1 0,0 34-1,18-52 1,-18 71-16,-18-72 15,1 37 1,-1 16 0,18 19-1,0-1 17,35 0-17,-17 1-15</inkml:trace>
  <inkml:trace contextRef="#ctx0" brushRef="#br0" timeOffset="214512.096">13176 15575 0,'-17'0'15,"34"0"-15,-52 0 16,17 0 0,1 0-1,34 0 32,1-18-31,88-17-1,35 18 1,35-19 0,18 19-1,-53-1 1,-70 18 0,-36 0-1,-17-18 1,-18 1 62,-18 17-78,1 0 16,-1-18-1,0-17 1,1 35-16</inkml:trace>
  <inkml:trace contextRef="#ctx0" brushRef="#br0" timeOffset="-214600.764">13917 15240 0,'-18'0'16,"-17"-18"0,88 36-16,-123-36 15,52 18 1,36 18 15,34-18-15,54 35-1,18-17 1,-18 0 0,-36-1-1,-70 1 1,0-1-16,-18 19 15,-52 17 1,-54 17 0,-17 1-1,53-18 1,53-36 0,70-52 15,0 0-16</inkml:trace>
  <inkml:trace contextRef="#ctx0" brushRef="#br0" timeOffset="-213885.601">15681 14728 0,'0'0'0,"0"-17"16,-18-18-1,1 17 1,-1 18 0,0 35-1,1 18 1,-36 35 0,-18 18-1,-17 53 1,53-36-1,0 18 17,17 1-17,0-1 1,1-71 0,-1 36-1,0-71 1,18-17-1,-17-18 17,17-18-17,0-17 1,-18-18 0,18 0-1</inkml:trace>
  <inkml:trace contextRef="#ctx0" brushRef="#br0" timeOffset="-211240.418">15963 14746 0,'-17'0'31,"17"18"31,17-18-62,-17 17 16,18 19-16,-1 34 16,-17-17 15,-105-35-31</inkml:trace>
  <inkml:trace contextRef="#ctx0" brushRef="#br0" timeOffset="-210591.283">14852 14728 0,'18'0'16,"-18"18"15,-18 0-15,18 35 0,18 17-1,34-17 1,1-35-1,-35-18-15,0 0 0</inkml:trace>
  <inkml:trace contextRef="#ctx0" brushRef="#br0" timeOffset="-196896.916">1252 17462 0,'0'-17'78,"0"34"31,0 1-93,0 0-16,0 35 15,0 35 1,18 0 0,0-17-1,-1-36 1,-17-17-16,0-1 15,0-34 32,-17-1-47,-1-35 32,-17-18-32</inkml:trace>
  <inkml:trace contextRef="#ctx0" brushRef="#br0" timeOffset="-196539.484">900 17480 0,'0'0'15,"-18"0"-15,0 0 0,18-18 47,88-17-31,-17 0-16,-36 35 16,71-35-1,18-18 1,-71 35-1,-18 18 1</inkml:trace>
  <inkml:trace contextRef="#ctx0" brushRef="#br0" timeOffset="-195965.273">1852 17462 0,'18'-17'31,"-1"17"-31,-17-18 16,0 1 0,-17 17-1,-54 17 1,18 18-1,0 18 1,36 0 0,17 0-1,70-17 1,54-36 15,-36-36-15,-53-17-1,-17 0 1,-18 0 0,0 71 15,0 17-15,17 1-1,36 17 1,0-36-1,0-17 1</inkml:trace>
  <inkml:trace contextRef="#ctx0" brushRef="#br0" timeOffset="-195598.139">2399 17410 0,'0'-18'16,"0"36"-16,18-71 15,-18 35 1,-18 18 0,0 0-1,-17 18 1,17 17 0,18 18-1,18 0 1,0-18-1,-1-17-15,36 17 16,-18 0 0,-35 1-1,0-19 1,-52 18 15,-1-17-15,-18-18-1,71-35-15</inkml:trace>
  <inkml:trace contextRef="#ctx0" brushRef="#br0" timeOffset="-195280.412">2611 17180 0,'0'0'0,"17"-17"0,-17-1 15,18 0 1,-18 1 0,0 34-1,17 19 1,1 87 15,-18-35-15,18-17-1,-18 17 1,0 0 0,0-35-1,-18-35 1,18-36 0</inkml:trace>
  <inkml:trace contextRef="#ctx0" brushRef="#br0" timeOffset="-194916.819">2822 17339 0,'0'-35'31,"0"17"-31,0 71 0,0-88 47,-17 52-31,-1 1-1,0 17 1,1-35-16,17 53 16,0-18-1,0 18 1,17-35 0,19 35-1,16-18 1,-16-17-1,-19-18 1,19 0 0,-19-18-1,1 1-15</inkml:trace>
  <inkml:trace contextRef="#ctx0" brushRef="#br0" timeOffset="-194283.677">3369 17392 0,'0'0'0,"0"18"16,0-1-1,-18-17 1,1 0 0,17 18-1,17-18 17,1 0-17,88 0 1,53 0-1,-54 0 1,-34 0-16,88 0 16,-71 0-1,-35 0 1,-36 0 0,-17-18 46,-17 18-46,-1-17-1,1-1 1,-1-17 0</inkml:trace>
  <inkml:trace contextRef="#ctx0" brushRef="#br0" timeOffset="-193984.899">4022 17268 0,'-18'-52'31,"0"34"-15,1 18-16,70 70 0,-106-158 0,53 106 47,0 0-32,17 17-15,36 18 16,18 0 15,-36-18-15,-17-35-16,-1 35 15,-17 0 1,-35-17 0,-18 17-1,-53-17 1,18-18-1</inkml:trace>
  <inkml:trace contextRef="#ctx0" brushRef="#br0" timeOffset="-193251.429">1411 18115 0,'0'0'15,"0"-18"1,-18 1 0,1 17 15,34 0 16,1 0-47,53 0 15,211-35 1,141-18 0,-35 17-1,-141 1 1,-159 35-1,-17-18 17,-53 18-32,-1 0 15,1-17 17,-18-1-17,0 1-15</inkml:trace>
  <inkml:trace contextRef="#ctx0" brushRef="#br0">15875 10901 0,'212'-53'16,"-424"106"-16,494-124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5T10:04:58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1252 917 0,'0'18'0,"0"-1"63,-17-17-32,17-17-16,0-1 1,0 1 0,0-36-1,17-18 1,36 36 0,-53 17-16,36 18 15,52-17 1,0 17-1,-35 35 1,-18 18 0,-53 0 15,-87 17-15,34-17-1,1-18 1,52-35-1,53 0 17,-17 0-32,17 0 15,53 36 1,-35 34 0,-53 1-1,-35 17 1,-18-35-1,-35 0 1,0-53 0,17 0 15,18-18-15,53-35-1,18 0 1,35 0-16</inkml:trace>
  <inkml:trace contextRef="#ctx0" brushRef="#br0" timeOffset="667.209">1482 476 0,'-18'-17'0,"0"-1"31,18 36 1,18-1-17,17 1-15,18 17 16,88 36 0,-17-1-1,-1 18 1,-17-17-1,-18-18 1,-17-35 0,-36-1-1,-17-17 32,-18 18-16,-36-1-15,-69 72 0,-36 52-1,-36 18 1,107-107-16,-72 107 16,54-71-1,0 18 1,35-53-1,36-35 1,17-53 0</inkml:trace>
  <inkml:trace contextRef="#ctx0" brushRef="#br0" timeOffset="4425.99">2716 900 0,'18'0'0,"-18"-18"32,0 36 14,0-1-46,0 1 16,-18 17-16,1 71 31,-1 17-15,0-70 0,18-17-16,-17 17 15,17-18 1,0-106 15,0-52-15,17-54-1,1 107-15,17-89 16,-17 53 0,0 53-1,17 36 1,18 52-1,-18 18 1,18 53 15,-35 0-15,-18-36 0,0 36-1,0 0 1,0-36-1,0-17 1,-18-70 0</inkml:trace>
  <inkml:trace contextRef="#ctx0" brushRef="#br0" timeOffset="4627.088">2646 1094 0,'0'0'16,"-18"0"-16,1 0 15,34-18 1,36 0 0,18 1-1,17-1 1,-35 0-16</inkml:trace>
  <inkml:trace contextRef="#ctx0" brushRef="#br0" timeOffset="5075.038">3122 1076 0,'0'0'15,"0"18"-15,0-1 0,0 36 16,-18 0 15,18-35-15,-35-54 15,18-16-15,17-37-1,0 1 1,35 35 0,18 36-1,17 34 1,18 54 0,-17-1-1,-53 19 1,-18-54-16,0 18 15,-18 35 1,18-70 0,-18-18 15</inkml:trace>
  <inkml:trace contextRef="#ctx0" brushRef="#br0" timeOffset="11531.03">3757 917 0,'0'-17'32,"0"-1"-1,0 0-15,-18 18-16,-52 0 15,-1 0 1,1 18-1,17 35 1,18 17 0,35 1-1,0 17 1,17-70 0,54 35-1,17-36 1,-17-17-1,-1-53 1,-52 36-16</inkml:trace>
  <inkml:trace contextRef="#ctx0" brushRef="#br0" timeOffset="11930.841">3969 970 0,'0'-18'31,"17"18"-15,1-17-16,17-1 16,1-35 15,-19 18-16,-34 35 1,-1 0 0,-17 18-1,-18 17 1,0 35 0,35 1-1,18 0 1,0-54-16,53 36 15,18-35 1,-1-18 0,18-53-1</inkml:trace>
  <inkml:trace contextRef="#ctx0" brushRef="#br0" timeOffset="12331.899">4516 847 0,'0'0'0,"0"-18"16,0 0-1,0 1 1,-18 17 0,-17-18-1,-1 36 1,1 17-1,0 0 1,35 18 0,17 35-1,19-52 1,-1 17 15,-35-18-15,18-35-1,-54 35 1,-17-17 0,36-1-16,-18-17 15,17-17 1,18-1-16</inkml:trace>
  <inkml:trace contextRef="#ctx0" brushRef="#br0" timeOffset="12596.33">4851 547 0,'0'0'0,"0"-18"0,0-35 31,-18 53 0,18 18-15,0 52-1,0 36 1,0 0 0,-18-71-16,18 18 15</inkml:trace>
  <inkml:trace contextRef="#ctx0" brushRef="#br0" timeOffset="12713.512">4815 1147 0,'0'0'0,"18"17"15,0-17 1,-1 0 0,36 0-1,18-35 1,-54 17-16,1 1 16</inkml:trace>
  <inkml:trace contextRef="#ctx0" brushRef="#br0" timeOffset="12896.786">4798 847 0,'0'0'16,"-18"0"-16,-35 0 16,106 0 15,53-36-16,-35 19 1</inkml:trace>
  <inkml:trace contextRef="#ctx0" brushRef="#br0" timeOffset="13246.296">5309 688 0,'0'-18'16,"-17"18"-16,-19 0 31,-17 53-15,18 0-1,18 35 1,17 18 0,52-53-1,1-35 1,18-18-1,-18-36 1,-18-69 0,-35 16-1,-53 19 1,0 35 0,36 35-16,-19 0 15</inkml:trace>
  <inkml:trace contextRef="#ctx0" brushRef="#br0" timeOffset="13615.024">5627 741 0,'0'-18'31,"17"18"-15,1 18-16,-18 17 15,0-17-15,18 52 16,-36 1 0,18-18-1,0 0 1,0-71 31,35-53-32,18-34 1,0-36 0,0 52-1,-35 36 1,-36 53-16</inkml:trace>
  <inkml:trace contextRef="#ctx0" brushRef="#br0" timeOffset="14376.675">4780 829 0,'18'0'0,"-18"18"78,0-1-62,0 1-16,0 0 15,0-1 1,-18 54 0,0-18-1,18 17 1,0-34 0,0-1-1,36-35 1,-19 0-16</inkml:trace>
  <inkml:trace contextRef="#ctx0" brushRef="#br0" timeOffset="22598.091">6368 706 0,'-18'0'16,"0"0"-1,18 17 1,-17 1 0,34-18 62,-17-18-63,-17 18 32,17 18-47,-18-18 16,36 0 31,-1 0-32,-17-18-15,18 18 0,-18-17 16,0-1 0,-18 0 15,-17 18-16,0 0 1,17 0 0,36 0 31,-1 0-47,1 0 15,0 0-15</inkml:trace>
  <inkml:trace contextRef="#ctx0" brushRef="#br0" timeOffset="23196.156">6438 1023 0,'0'0'0,"-53"0"31,18 0-16,0 18 1,35-1-16,17-17 47,19 0-31,-36-17-1,-18 17 32,0 0-31,-17 0-1,53 0 17,-1 0-32,1 0 15,0 0-15,-1-18 16,-17 0 15,-17 18-15,-1 0-1,0 0 1</inkml:trace>
  <inkml:trace contextRef="#ctx0" brushRef="#br0" timeOffset="57458.08">7585 688 0,'0'0'0,"0"18"15,0-36 110,0 0-109</inkml:trace>
  <inkml:trace contextRef="#ctx0" brushRef="#br0" timeOffset="58157.969">7620 494 0,'0'18'187,"-18"-1"-187,18 1 16,0-1-16,0 19 15,-35 34 1,17 54 0,1-36-1,17-18 1,0-17-1,-18-17 1,18-1 0,0-17-1,0-36 32,0 0-31,0 1-1,0-36 1,0 17-16,18 19 0</inkml:trace>
  <inkml:trace contextRef="#ctx0" brushRef="#br0" timeOffset="58739.653">7250 459 0,'0'0'0,"-18"17"0,0-17 15,1 0 1,34 0 31,19 0-47,16 0 15,-16 0-15,87 0 16,36-17 15,-36-1-15,-52 0-1,-18 18 1,-35 0 0,-36 0 31,0 0-32</inkml:trace>
  <inkml:trace contextRef="#ctx0" brushRef="#br0" timeOffset="59273.535">7902 829 0,'0'0'0,"0"-18"15,0 1 1,-17 17 15,-1 0-31,-35 35 16,-18 18-1,54 17 1,17-52 0,17 53-16,54-36 31,17-35-16,18 0 1,-18-35 0,-52-36-1,-36-52 1,-36 70 0,-34 53-1,-36 0 1,18 35-1,52-17 1</inkml:trace>
  <inkml:trace contextRef="#ctx0" brushRef="#br0" timeOffset="60021.076">9119 370 0,'0'0'0,"18"0"0,-18 18 47,18 0-32,-18 35 1,0-36-16,0 71 16,-18 1-1,0 16 16,1 1-15,-1-18 0,18 1-1,0-36 1,0-36 0,35-17-1,18-17 1,18-19-1,-1-70 1</inkml:trace>
  <inkml:trace contextRef="#ctx0" brushRef="#br0" timeOffset="60220.79">9049 794 0,'0'0'0,"-36"0"0,-16 17 31,34-17-15,71-17 15,17-19-15,19-16-1</inkml:trace>
  <inkml:trace contextRef="#ctx0" brushRef="#br0" timeOffset="60569.071">9472 670 0,'0'0'0,"18"18"0,-1 0 16,1-18-16,17 35 16,1 0-1,-36 0 1,0 18 15,0 0-15,-18-18-1,0-17 1,1-18 0,17-35-1,17-18 1,19-35-1,34-18 1,-17 71 0,-53 17-16</inkml:trace>
  <inkml:trace contextRef="#ctx0" brushRef="#br0" timeOffset="61136.199">9931 741 0,'0'-18'0,"17"18"15,-17-17 1,0-1 15,-35 18-15,-18 0-1,-17 18 1,17 52 0,35-52-16,0 52 15,36 1 1,35-18 15,0-18-15,17-35-1,-17-35 1,-17-53 0,-19 17-1,-17 18 1,0 71 15,0 35-15,0 0-1,36 17 1,-1-17 0,0-18-1,0-35 1,-17-17-1</inkml:trace>
  <inkml:trace contextRef="#ctx0" brushRef="#br0" timeOffset="61485.789">10336 776 0,'-17'0'15,"17"18"32,0-1-47,0 19 16,0 34-1,17-17 1,1 0 0,0-35-1,17-18 1,0-36-1,-17 19 1,17-54 0,0-17-1,1 17 1,-19 36 0,-17 18-1,-17 17 1</inkml:trace>
  <inkml:trace contextRef="#ctx0" brushRef="#br0" timeOffset="61885.175">10672 811 0,'17'0'31,"-17"-17"-15,18-1 0,-18 0-16,17 18 15,-17-35 1,18 0 0,-18 17-1,-35 18 1,0 0-1,-1 53 1,19 0 0,17-35-16,0 52 15,0 1 1,35-18 0,0 0-1,18-53 1,-35 0-1</inkml:trace>
  <inkml:trace contextRef="#ctx0" brushRef="#br0" timeOffset="62201.733">11024 758 0,'0'0'0,"18"36"31,0-36-31,-1 53 16,-17 17 0,0-35-1,0 1 1,-17-19 15,17-52-15,0-18-1,35-17 1,18-19 0,-18 54 15,-17 0-31</inkml:trace>
  <inkml:trace contextRef="#ctx0" brushRef="#br0" timeOffset="62634.718">11747 758 0,'0'0'0,"18"0"0,-18-17 0,18-1 16,-18 1-1,-18 17 16,0 0-15,1 0-16,-1 0 0,-17 35 16,-18 0 15,53 18-15,0 18-1,18-19 1,17 1-1,-17-17 1,-54-19 15,-17-17-15,-35 0 0,18-17-1,52-1-15,-17-17 16</inkml:trace>
  <inkml:trace contextRef="#ctx0" brushRef="#br0" timeOffset="63033.894">11942 900 0,'0'0'0,"17"0"0,1 0 31,17-36-15,0-17-1,1 0 1,-36 36-16,17-36 16,-17 35-1,-35 18 1,-18 36-1,0 16 1,18 19 0,35-36-1,0 36 1,0-18 0,70-18-1,1-17 1,17-18-1,-17-36 1,-36 19-16</inkml:trace>
  <inkml:trace contextRef="#ctx0" brushRef="#br0" timeOffset="63983.077">13264 388 0,'0'0'15,"18"-35"-15,-18-1 16,0 19 15,0 34 0,0 19-15,0-1 0,0 0-16,0 71 15,-35 0 1,0 0 0,17-18-1,18 18 1,0-53-1,0-18 1,0-17 0,18-18-1,17 0 1,18-36 15,17-52-15</inkml:trace>
  <inkml:trace contextRef="#ctx0" brushRef="#br0" timeOffset="64231.94">13070 688 0,'0'0'0,"-35"18"15,53-18 32,-1 0-47,19-18 0,34 0 16,36-17 15,-53 0-31</inkml:trace>
  <inkml:trace contextRef="#ctx0" brushRef="#br0" timeOffset="64580.797">13582 512 0,'-18'0'16,"1"0"-16,-1 17 15,-17 18 1,17 18-1,18-35-15,-18 53 16,36-19 0,35-16-1,0-19 1,0-34 0,-18-36 15,-35-35-16,-18-1 1,-17 37 0,-35 52-1,-19 0 1,54 0-16</inkml:trace>
  <inkml:trace contextRef="#ctx0" brushRef="#br0" timeOffset="65363.81">14817 617 0,'53'-35'31,"-53"17"-31,0 1 31,0-1-31,-106 18 31,35 18-15,-17 17 0,35 36-1,53-1 1,0-52-16,53 52 15,18-34 1,-1-36 0,-35 0-1,1-36 1,-1-34 0,-17-36-1,-18 53 16,0 88 1,0 18-17,0 18 1,0-54-16,17 36 16,1-17-1,-1-19-15</inkml:trace>
  <inkml:trace contextRef="#ctx0" brushRef="#br0" timeOffset="65713.86">15028 829 0,'0'0'0,"0"-53"31,0 35-31,0 1 15,0-54 1,36-52 0,17 70-1,-18 18 1,35 70 0,1 71-1,-36-36 1,-35 36-1,0-53 1,0-18 0,0-17-1,18-36 17</inkml:trace>
  <inkml:trace contextRef="#ctx0" brushRef="#br0" timeOffset="66344.458">15557 547 0,'0'0'0,"-35"0"16,0 0 0,17 0-1,18 53 1,0 0-1,18 0 1,17-1 0,18-34-1,18-18 1,17-35 0,-18-36-1,-17-70 1,-53 88-1,0 18 17,-35 35-17,-18 35 1,18 36 0,0 35-1,35 35 1,35 35-1,0 36 1,-35 52 0,-53-123-1,-35-35 1,-18-70 0,-17-54-1,87-17 1,-16-106 15,52-1-15,17 1-1,54 18 1,35-1 0,-18 36-16</inkml:trace>
  <inkml:trace contextRef="#ctx0" brushRef="#br0" timeOffset="66911.924">16581 564 0,'0'0'0,"0"-17"47,0 34-16,0 1-31,-18 0 16,18 17-16,-18 53 16,1 36-1,-1 17 1,18 35-1,0-123 1,0 71-16,0 70 31,0-106-15,0-35 0,-18-36-1,-17-52 1,17-53-1,1-36 1,17-34 0</inkml:trace>
  <inkml:trace contextRef="#ctx0" brushRef="#br0" timeOffset="67226.307">16598 582 0,'0'0'0,"18"-18"0,35 18 16,-18 0 15,18 0-15,-35 0-16,17 36 15,0 17 1,-35 0-1,0 17 1,-53-17 0,18 0-1,-36-18 1,54-35 0</inkml:trace>
  <inkml:trace contextRef="#ctx0" brushRef="#br0" timeOffset="67711.77">17198 653 0,'0'-36'16,"-18"36"-1,-35 0 1,36 0-16,-54 0 16,18 18-1,0 35 1,53 35 0,18-17-1,53-18 1,17-18-1,-35-53 1,0-35 15,-18-17-15,-18-18 0,-17 70-1,-17 18 1,-18 70-1,17 1 1,53 0 0,0-19-1,18-16 1,0-54 0</inkml:trace>
  <inkml:trace contextRef="#ctx0" brushRef="#br0" timeOffset="68042.508">17568 670 0,'0'0'0,"0"-17"0,0-1 15,0 36 17,36 17-17,-19 35 1,1 1-1,-18-18 1,0-18 0,0-52 15,0-19-15,18-52-1,34 0 1,1 17-1,18 18 1,-53 53-16,34-17 16</inkml:trace>
  <inkml:trace contextRef="#ctx0" brushRef="#br0" timeOffset="68375.364">18009 670 0,'0'18'15,"0"0"1,18-18 15,0-18-15,-1-17 0,1-18-1,-18 17 1,0 19-1,-18 17-15,-17 17 16,0 36 0,35 0 15,0 18-15,35 17-1,18-53 1,-18-17-16</inkml:trace>
  <inkml:trace contextRef="#ctx0" brushRef="#br0" timeOffset="68724.308">18309 847 0,'-17'0'15,"-1"-18"1,18 0-1,0 1-15,0-36 16,0 35-16,0-17 16,35-53 15,18 52-15,18 54-1,-18 35 1,-18 35-1,-35 18 1,0-35 0,-18-1-1,18-35 1,-17-35 0,17-35-1</inkml:trace>
  <inkml:trace contextRef="#ctx0" brushRef="#br0" timeOffset="69123.674">18891 194 0,'18'0'0,"0"0"15,-1 18 1,-17-1 0,18 1-1,-1 52 1,-17 36 0,-17 0-1,-18 0 1,-18 0-1,35 0 1,18-53 0,18-1-1,70-34 17,0-36-17,18-34 1,-71 16-16</inkml:trace>
  <inkml:trace contextRef="#ctx0" brushRef="#br0" timeOffset="69274.067">18891 564 0,'-17'-17'0,"34"34"0,-70-34 16,89-1-1,-19 18 1,177-17-1,-53-36 1</inkml:trace>
  <inkml:trace contextRef="#ctx0" brushRef="#br0" timeOffset="73284.218">2963 2399 0,'0'0'0,"0"-18"0,0-17 31,-17 0-15,17 17-1,-18 18 1,0 0 15,18 18-15,-35 35-1,35 70 1,0 36 0,35-36-1,18-35 1,-17-70-16,52 0 15,18-18 1,-18-71 0,-18-70 15,-17-35-15,-53 52-1,0 54 1,0 52-1,-35 18 1,35 18 0</inkml:trace>
  <inkml:trace contextRef="#ctx0" brushRef="#br0" timeOffset="73766.344">3916 2452 0,'0'0'0,"0"-18"31,0 1 0,-18 17-15,1 0-16,-19 17 16,19-17-16,-36 35 15,17 36 1,36 17 0,18-17-1,17-1 1,18-17-1,-17-18 1,-36-17 0,-18 0-1,-53-18 17,-17 0-17,18 0 1,-1-18-1,71 0-15</inkml:trace>
  <inkml:trace contextRef="#ctx0" brushRef="#br0" timeOffset="74265.966">4163 2611 0,'0'0'0,"17"-18"0,1-17 16,-18-1 0,0 19-1,-18-1 1,1 18 0,-36 0-1,0 35 1,18 36-1,35-1 1,35 1 0,18-36-1,0-35 1,-18-17 0,-17-54-1,-18-17 1,0 35-1,0 35 1,0 71 0,17 18-1,1-1 1,17-17 15,1-17-15,16-36-1,-16-36-15</inkml:trace>
  <inkml:trace contextRef="#ctx0" brushRef="#br0" timeOffset="74799.716">4586 2399 0,'0'0'0,"0"-18"0,-18 1 15,-34-1 1,16 36-1,1 70 1,35-18 0,35 1-1,18-53 1,18-18 15,-36-53-15,-17-36-1,-18 1 1,-18 53 0,0 35-1,1 71 1,17 52 0,0-70-16,17 106 15,36 17 1,0-17-1,-18-18 1,-35-88 0,-17 17-1,-36-70 1,-18-35 15,1-35-15,17-72-1,53 72 1,18-71 0,123-71-1</inkml:trace>
  <inkml:trace contextRef="#ctx0" brushRef="#br0" timeOffset="75197.412">5009 2434 0,'18'0'0,"17"0"16,1 0 0,17-17-1,-53-1 1,35-35-1,-35 18 1,0 17 0,0 0-1,-71 18 1,1 71 0,34 35-1,36 17 1,36-17-1,34-35 1,1-36 0,17-53-1,0-17 1</inkml:trace>
  <inkml:trace contextRef="#ctx0" brushRef="#br0" timeOffset="75680.076">5980 2611 0,'-18'0'16,"0"0"-1,1 0 1,-1 0 0,36 0 31,17 0-47,88-18 15,-17 0 1,-18 1-1,195-19 1,-19 19 0,-123-1-1,-70 0 1,-53 18 0,-18-17 15,-18 17-16,18-18 1,-35 1 0,17-1-1</inkml:trace>
  <inkml:trace contextRef="#ctx0" brushRef="#br0" timeOffset="76078.528">6862 2293 0,'-18'0'0,"36"0"0,-54 0 16,19 0-1,-1 0 1,36 0 15,70 35-15,0 1-1,0 17 1,-35-18 0,-18-18-1,-35 36 1,-35 0 0,-35 18-1,-19-18 1,19 17 15,35-52-31,-1 17 16,19-35-1</inkml:trace>
  <inkml:trace contextRef="#ctx0" brushRef="#br0" timeOffset="77376.849">9102 2064 0,'0'0'0,"35"-53"15,-17 35 1,-1 1 0,-17-1-1,0 36 63,0-1-78,0 1 16,-17-1 0,-1 36-1,-17 36 1,-1-1-1,-17 53 1,1 0 0,-19 18-1,0-18 1,1-35 0,17-18-1,18-35 1,17-36-1,18-34 64,0-1-79,0 1 15,0-1 1,18-35-16</inkml:trace>
  <inkml:trace contextRef="#ctx0" brushRef="#br0" timeOffset="78458.309">9472 2381 0,'0'0'0,"18"-17"16,-18-1-1,17 18 1,-17-18 0,0 1-1,0-1 17,-17 18-17,-1 0-15,-35 0 16,0 0-1,-17 53 1,34 53 0,19-18-1,17 18 1,35-53 0,18-18-1,35-35 1,-17-35-1,-18-53 1,0-1 0,-36 19 15,-17 52-15,-17 53 15,-1 18-16,18 18 1,0-18 0,18-18-1,17-35 1,-18-18-16</inkml:trace>
  <inkml:trace contextRef="#ctx0" brushRef="#br0" timeOffset="78824.656">9825 2540 0,'0'53'31,"0"-35"-31,0-36 47,0-17-32,0-18 1,0 17-16,0-52 16,35 18-1,18 52 1,53 18 0,-53 35-1,17 36 1,-52 52-1,0-52 1,-18-18 0,-18-53-1</inkml:trace>
  <inkml:trace contextRef="#ctx0" brushRef="#br0" timeOffset="79158.264">10460 2293 0,'0'0'0,"0"-18"0,0 1 15,-18-1 1,-17 18-1,17 0 1,-35 18 0,53-1-16,-35 19 15,17 87 17,18 1-17,36-19 1,17-52-1,35-53 1,-18-35 0</inkml:trace>
  <inkml:trace contextRef="#ctx0" brushRef="#br0" timeOffset="79539.925">10654 2364 0,'0'-18'63,"18"0"-63,-1 1 16,-17-1-1,0-35 1,0 35-16,0 1 15,0-1 1,-53 36 0,0 35-1,36 35 1,17 18 0,17-18-1,19-35 1,17-35-1,-1-36 1,-34 0 0</inkml:trace>
  <inkml:trace contextRef="#ctx0" brushRef="#br0" timeOffset="79922.968">11042 2258 0,'0'0'0,"0"-36"31,-18 36-15,1-17-1,-1 17 1,-35 0 0,0 0-1,0 17 1,36 19-1,17-19-15,17 54 16,54 17 0,35-17-1,-36-1 1,-52-17 15,-53-18-15,-36 1-1,-17-36 1,0-36 0,70 19-16</inkml:trace>
  <inkml:trace contextRef="#ctx0" brushRef="#br0" timeOffset="80323.376">11359 1976 0,'0'0'0,"18"-18"16,0 18 30,-18 18-46,0-1 16,17 18 0,-17 54-1,0-36 1,-17-36-16,17 89 16,0-18-1,0 18 1,17-35-1,36-36 1,18-17 0,35-89-1,-53 0 1</inkml:trace>
  <inkml:trace contextRef="#ctx0" brushRef="#br0" timeOffset="80506.061">11395 2258 0,'0'0'0,"-71"-18"15,106 18 17,1 0-32,17-18 15,52-17 1,-34 18-16</inkml:trace>
  <inkml:trace contextRef="#ctx0" brushRef="#br0" timeOffset="80821.285">11853 2099 0,'0'0'0,"-17"0"47,-1 18-47,0-18 16,-35 53-1,18 17 1,35 1 0,35-18-1,18 0 1,18-53 0,-36-53-1,-17 0 1,-18-36-1,-18 37 1,-35 16 0,0 36-1,-17 0 1</inkml:trace>
  <inkml:trace contextRef="#ctx0" brushRef="#br0" timeOffset="81204.768">12030 2187 0,'0'0'0,"35"0"16,-17 0-1,-1 18 1,1 17-1,0 36 1,-18-1 0,0 1-1,0-36 1,0-53 15,0 1-31,17-18 31,-17-1-31,18-52 16,-1 0 0,1 35-1,-18 18 1,-18 17 0</inkml:trace>
  <inkml:trace contextRef="#ctx0" brushRef="#br0" timeOffset="82036.558">12735 2099 0,'-17'0'0,"-1"0"47,18 18-32,18-18 17,-1 0-17,-34 0 48,-1 0-63,18 17 47,18-17-32,-1 0-15,1 0 16,17 0-1,-35-17 1,-17 17 15,-1 0-31,0 0 16,-17 0 0,53 0 30,-1 0-30,1 0-16,0 0 31,-18-18-15,-18 18 15,0 0-15,1 0-16,-19 18 15,19-1 1</inkml:trace>
  <inkml:trace contextRef="#ctx0" brushRef="#br0" timeOffset="82768.126">12771 2399 0,'0'18'125,"17"-18"-110,1 0 1,-1 0-16,1 0 15,-18-18 17,0 0-17,-18 18 1,-34 0 0,-1 0-1,35 0-15,18 36 16,53-19 15,0-17-15,-18-17-1,-35-1 1,0 0-16,-35 18 16,-36 0-1,18 0 1,18 18-1,35 0 1,35-1 15,1-17-15,-19 0 0,1 0-1,-18-17 1,-18-19-1,1 19 1</inkml:trace>
  <inkml:trace contextRef="#ctx0" brushRef="#br0" timeOffset="83499.78">13247 2099 0,'-18'0'78,"18"18"-78,-17-18 16,17 17-1,17-17 17,1 0-32,-1 0 15,1-17 1,-18-1-1,-18 18 1,1 0 0,-36 0-1,35 0 1,18 18-16,0-1 31,36-17-15,-1 0-1,-35-17 1,0-1 0,-18 18 15,1 0-31,-19 0 31,19 0-15,-1 0-16</inkml:trace>
  <inkml:trace contextRef="#ctx0" brushRef="#br0" timeOffset="84226.245">13212 2328 0,'0'18'0,"0"0"125,17-18-110,1 0 1,-1 0-16,1-18 16,-18 0 30,-18 18-46,1 0 0,-18 0 16,17 0 0,0 18-1,18 0 17,0-1-32,18-17 15,17 18 1,0-18-1,-35-18 1,0 1 0,-17 17-1,-18 0 1,17 0 0,18 17 30,18-17-46,-1 0 16,-17-17 15,-17-1 1,17 0-17</inkml:trace>
  <inkml:trace contextRef="#ctx0" brushRef="#br0" timeOffset="87811.102">7867 1887 0,'0'0'0,"0"-17"31,0-1-15,0 0-16,0-17 15,18 0 1,-18 17 15,0 1 47,17 17-62,-17-18-1,0 36 64,0-1-79,0 1 15,0 0-15,0 17 16,0 18-1,0-36 1,35 54 0,-17-18-1,0 17 1,-1 1 0,1-18-1,-18 17 1,0 1-1,0 17 1,18 0 0,-18-17-1,0 35 1,0-36 0,0 36-1,0-35 1,0-1-1,0 1 17,-18-1-17,18-17 1,0 18 0,0-1-1,0-17 1,0 0-1,0 0 1,0 0 0,0 0-1,-18 0 1,18-18 0,0-52 30,0-1-46,0-70 16,0 35 0,0-88-1</inkml:trace>
  <inkml:trace contextRef="#ctx0" brushRef="#br0" timeOffset="91456.249">7743 1711 0,'-17'0'15,"34"0"63,1 0-78,17 0 16,-17 0-16,105 0 16,36 0-1,0 0 1,-18 0-1,18 0 1,0 0 0,17 0-1,-35 0 1,53 0 0,-17 18-1,34-18 1,36 0-1,-88 17 1,0-17 0,-1 0 15,-34 0-15,-1 0-1,1 0 1,87 0-1,-69 0 1,-1 0 0,-18 0-1,1 0 1,-1 0 0,1 0-1,34-17 1,-34 17-1,-18 0 1,-18-18 0,-18 18 15,19-35-15,-1 35-1,18-18 1,17 0-1,-35 1 1,-17 17 0,17-18-1,18 0 1,17 1 0,-34-1-1,-37 18 1,1-17-1,-35-1 1,17 18 0,-17-18 15,0 18-15,-1 0-1,1 0 1,-1 0-1,-17-17 17,18 17 15,0 0-1,-18 17 64,0 1-95,0 0 1,0-1 0,0 1-1,0-1 1,0 1 0,0 0-1,0-1 1,0 1-16,0 0 15,0 35 1,0 0 0,0-1-1,0-34-15,0 35 32,0-18-17,17 18 1,1-18-1,0 1 1,-18-1 0,0 18-1,17-18 1,-17-17 0,0 17-1,0 18 1,0-18-1,0 71 1,0-18 0,0 1-1,18 16 17,-18-16-17,18-1 1,-18 18-1,17-53 1,-17-1 0,0 1-1,0-17 1,0 17 0,0-1-1,0-16 1,0-1-1,0 0 1,18 18 0,-18-18-1,0 18 17,0-35-32,0 0 31,-35-1-16,-1-17 1,-17 0 0,-35 18-1,-18-18 1,-17 18 0,-36-18-1,18 17 1,-18 1-1,1 0 1,16-1 0,19 1-1,-1-1 1,-17-17 0,0 18 15,-53-18-16,-70 35 1,70-17 0,17 0-1,1-1 1,52 1 0,-34-18-1,69 0 1,-69 0-1,34 0 1,18 0 0,1 0-1,-19 18 1,1-18 0,-19 0 15,1 0-16,36 17 1,16-17 0,19 0-1,-1 0 1,-17 18 0,35-18-1,-17 0 1,-1 0-1,-17 0 1,-53 0 0,70 17-1,1-17 1,52 0 0,-17 0 15,-1 0-16,-17 0 1,1 0 0,-1 0-1,0 0 1,0 0 0,0-17-1,35 17 1,1 0-1,-1 0 32,0 0-31,1 0 0,-1 0 15,18-18-16,-18 18 1,18-17 62,0-1-62,0 0-1,0 1 1,0-1-16,0-17 16,-35-1-1,35 19-15,0-18 16,0-18 0,0 17 15,-35 1-16,0 0 1,17 35 0,18-18 15,0 0-15</inkml:trace>
  <inkml:trace contextRef="#ctx0" brushRef="#br0" timeOffset="-121365.385">5115 6950 0,'0'0'0,"18"17"16,105 36-1</inkml:trace>
  <inkml:trace contextRef="#ctx0" brushRef="#br0" timeOffset="-121249.149">6632 7144 0,'0'0'0,"230"70"16</inkml:trace>
  <inkml:trace contextRef="#ctx0" brushRef="#br0" timeOffset="-121166.376">7197 7161 0,'0'0'0,"17"0"0,107-35 31,70-35-15</inkml:trace>
  <inkml:trace contextRef="#ctx0" brushRef="#br0" timeOffset="-118786.949">1305 4798 0,'0'-18'15,"0"0"1,0 1 0,0-1-16,0 1 15,0 34 48,0 1-63,0-1 0,0 72 15,0 17 17,-17-1-17,17-16 1,0-19-1,-18-52 1,18-54 15,0 19-31,-18-71 16,18 52-16</inkml:trace>
  <inkml:trace contextRef="#ctx0" brushRef="#br0" timeOffset="-118478.826">917 4692 0,'0'0'16,"-17"0"-16,-19-18 0,-17 1 31,36-1-31,17 0 15,70 1 1,54-19 0,17 19-1,-18-1 1,-34 1 0,-54 17-1,-35 17 32</inkml:trace>
  <inkml:trace contextRef="#ctx0" brushRef="#br0" timeOffset="-117904.918">1693 4886 0,'0'-18'31,"18"18"-31,0-35 16,-18 17-1,17 1 1,-34 17-1,-1-18 1,0 18-16,-52 35 16,-1 18-1,18 36 1,36-1 0,17-18-1,35-17 16,35-53-15,19-35 0,-19-18-1,-34 0 1,-36 18 0,0 70 15,-18 0-16,18-17-15,0 53 16,0-19 0,18-16-1,17-36 1,18-18 0</inkml:trace>
  <inkml:trace contextRef="#ctx0" brushRef="#br0" timeOffset="-117538.07">2152 4957 0,'0'0'0,"0"-18"15,18-17 1,-18 17-16,0-17 16,-18 35-1,0 0 1,-17 35-1,17 18 1,18 17 0,18 1-1,17-18 1,1 0 0,-36 0-1,0-18 16,-18-17-15,-17-1 0,-36-17-1,53 0 1,1-53 0</inkml:trace>
  <inkml:trace contextRef="#ctx0" brushRef="#br0" timeOffset="-117205.716">2469 4551 0,'0'-18'0,"0"36"0,18-71 16,-18 71 31,0-1-47,0 54 31,0 52-15,0 18-1,0 0 1,-18-17 0,-17-36-1,35-70-15,-17 35 16,17-89 15,0 19-15</inkml:trace>
  <inkml:trace contextRef="#ctx0" brushRef="#br0" timeOffset="-116839.203">2611 4868 0,'0'0'0,"0"-17"0,0-19 16,17 19 15,-17 34 0,-17 1-15,-19 17 0,1 18-1,17 0 1,18 0-1,0 0 1,36 0 0,-19-18-1,19 0 1,-19-17 0,1 0-1,-1-18 1,1 0-1,0-18 1,-1-17 0</inkml:trace>
  <inkml:trace contextRef="#ctx0" brushRef="#br0" timeOffset="-116424.066">3087 4992 0,'0'0'0,"-35"0"16,-1 0-1,19 0 1,-19 0 0,142 0 30,0 0-46,123 0 32,71-18-17,-53 1 1,-194 17-16,35 0 16,-53-18-1,-52 18 16,-1 0-15,-17 0 0,17-18-1,1 1-15,-1 17 16</inkml:trace>
  <inkml:trace contextRef="#ctx0" brushRef="#br0" timeOffset="-115524.787">3986 4674 0,'0'0'0,"0"-17"47,0 34 0,18-17-47,-18 18 15,35 17 1,36 36-1,-18-1 1,-36-34-16,19-1 16,17-17-1,-36-18 1,-34 17 31,-1 1-32,-35 17-15,-53 36 16,18-1 15,35-17-15,18-18 0</inkml:trace>
  <inkml:trace contextRef="#ctx0" brushRef="#br0" timeOffset="-110715.407">5539 4957 0,'0'0'0,"17"-18"16,1 18-1,-18-18 17,0 1-17,0-1 1,-35 0 0,17 18-16,-35 0 15,-70 0 1,17 53-1,18 18 1,35 17 0,53-17-1,35-19 1,71-34 0,-36-36-1,18-52 1,1-54-1,-36 1 17,17-36-17,-17 53 1,-53 53 0,-18 53 15,1 36-16,-18 17 1,-1 52 0,19-69-16,-1 87 15,0 1 1,18-18 0,0-36-1,18-35 1,17-52-1,1-1 1</inkml:trace>
  <inkml:trace contextRef="#ctx0" brushRef="#br0" timeOffset="-110349.426">5715 5062 0,'0'0'0,"-18"18"16,1 0-16,17-1 15,-18-17 1,36 0 0,-1 0-1,36-35 1,-17-36 0,16 1-1,-52 52-15,18-35 16,-36 53-1,-34 0 17,-19 53-17,36 18 1,35 17 0,17 18-1,36-53 1,18-36-1,-18-34 1</inkml:trace>
  <inkml:trace contextRef="#ctx0" brushRef="#br0" timeOffset="-109784.593">6015 5186 0,'0'17'0,"0"1"16,-18-18 15,1 0-15,17-18-1,-18-34 1,18-37 0,53-16-1,-18 52 1,0 53-1,-17 17-15,0 36 16,-1 35 0,1 1-1,-18-37 1,0-16 0,0-89 15,0 35-31,53-105 15,17 17 17,1 35-17,17 89 1,-35 53 0,-18 17-1,-35 53 1,-53-53-1,1-35 1,16-18 0,1-35-1,35-35 1,18 0 0</inkml:trace>
  <inkml:trace contextRef="#ctx0" brushRef="#br0" timeOffset="-109351.586">6879 4921 0,'0'0'0,"0"-17"15,-17 34 32,-1 1-47,-17 17 16,17 0-16,-17 54 15,35-1 1,17 0 0,19-17-1,17-54 1,-1-17-1,1-53 1,18-53 0,-53-17 15,-18 17-15,-18 36-1,-35 52 1,0 36-1,18 17-15</inkml:trace>
  <inkml:trace contextRef="#ctx0" brushRef="#br0" timeOffset="-109068.198">7179 5062 0,'0'0'16,"18"0"-16,-1 0 0,1 36 15,-18-1 1,0 0 0,0-17 15,0-36 0,0 1-15,0-1-1,0 0 1,0-17 0,0 17-16,0 1 0</inkml:trace>
  <inkml:trace contextRef="#ctx0" brushRef="#br0" timeOffset="-108602.401">7497 4904 0,'0'0'0,"0"-18"15,0 0 1,-18 18 15,18 18-15,0 17-1,0 36 1,0 35 0,18-18-1,-1-35 1,1-36-16,-1-17 15,36 0 1,-17-53 0,17-35-1,-18 0 1,-35 18 15,0 52-15,0 0-1,0 1-15</inkml:trace>
  <inkml:trace contextRef="#ctx0" brushRef="#br0" timeOffset="-108086.153">8096 4604 0,'0'0'0,"0"-18"15,0 0 1,18 18 31,-18 36-31,0 17-1,0 35 1,-71 71-1,36-89 1,17-35-16,-17 71 16,0-18-1,17-35 1,18-17 15,35-19-15,89-34-1,-18-54 1,-36 18-16</inkml:trace>
  <inkml:trace contextRef="#ctx0" brushRef="#br0" timeOffset="-107903.253">8061 4957 0,'0'0'0,"-18"0"0,-52 0 15,70-18 1,88 0 15,-53 1-31,71-1 16,-18 0 0</inkml:trace>
  <inkml:trace contextRef="#ctx0" brushRef="#br0" timeOffset="-107721.704">8502 4833 0,'18'0'16,"-89"0"-16,124 0 0,-35 18 16,-18 35-1,-18 0 1,-17 17 0,17-17-1,0-18 1,1-35-1</inkml:trace>
  <inkml:trace contextRef="#ctx0" brushRef="#br0" timeOffset="-107564.809">8572 4692 0,'18'-18'0,"-36"36"0,36-89 31,-18 36-16,18 35 32</inkml:trace>
  <inkml:trace contextRef="#ctx0" brushRef="#br0" timeOffset="-106953.886">9066 4780 0,'0'0'0,"0"-35"15,0 17 1,0-35 0,-53 53 15,-35 18-16,18 17 1,-18 36 0,70 17-1,36 0 1,52-53 0,36-52-1,-53-54 1,0-35-1,-18 53 1,-35 18 0,-18 70-1,-35 89 1,18 35 0,18 17 15,17-17-16,-36 0 1,1-54 0,-18-52-1,18-35 1,0-36 0,-1-52-1,36-89 1,53 0-1,35 1 1,36 16 0</inkml:trace>
  <inkml:trace contextRef="#ctx0" brushRef="#br0" timeOffset="-106572.659">9225 4868 0,'0'18'0,"0"0"15,0-1 1,18-17 31,-1-17-31,1 17-16,17-53 15,1 0 1,-36 0-1,-18 35 1,-35 18 0,18 35-1,-18 36 1,53 53 0,0-36-1,35 0 16,36-53-15,-1-17 0,-17-53-16</inkml:trace>
  <inkml:trace contextRef="#ctx0" brushRef="#br0" timeOffset="-106289.841">9596 4904 0,'0'0'0,"0"-18"0,17 18 16,-17 18-1,0 35 1,0 35 0,0 18-1,-17-54 1,-1-34 0,18-36 15,0-52 0,35-1-15,18-17-1,0 0 1,35 35-16</inkml:trace>
  <inkml:trace contextRef="#ctx0" brushRef="#br0" timeOffset="-106004.679">10019 4957 0,'0'0'15,"0"35"-15,0-18 16,0 19 0,0-19-1,0-34 32,0-1-31,0-17-1,0 0 1,0 17 0,0 0-1,-35 18 1</inkml:trace>
  <inkml:trace contextRef="#ctx0" brushRef="#br0" timeOffset="-105607.537">10530 4798 0,'0'-18'0,"0"0"15,-17 1 17,-36 17-17,0 0 1,35 0-16,-17 35 15,-36 89 1,71-19 0,0-16-1,36-1 1,34-53 0,18-35-1,-17-53 1,-36 18-1</inkml:trace>
  <inkml:trace contextRef="#ctx0" brushRef="#br0" timeOffset="-105291.476">10813 4851 0,'0'-18'16,"0"36"-16,0-54 0,-18 1 16,-35 17-1,18 18 1,-36 89-1,54-1 1,17 0 0,0-17-1,53-36 1,-18-35 0,18-53-1,-18-53 1,-35 18-1,0 0 17,-18 52-17,36 36 1</inkml:trace>
  <inkml:trace contextRef="#ctx0" brushRef="#br0" timeOffset="-104542.427">11130 4974 0,'0'0'0,"-18"18"0,1-18 16,-1 0 15,18 17 79,-17 1-95,17 0-15,-18-18 16,0 17-1,1-17 17,17-17-17,0-36 1,0-35 0,17 52-16,36-70 15,18 36 1,17 35-1,-17 35 1,-19 70 0,-34 18 15,-18-17-15,0-36-1,0-17 1,0-53-1,0-36 1,35 0 0,36-17-1,52 18 1,-52 70 0,-1 53-1,-52 52 1,-36 1-1,-34 18 17,-1-71-32,-36-18 31,37-35-31</inkml:trace>
  <inkml:trace contextRef="#ctx0" brushRef="#br0" timeOffset="-80248.204">4233 6191 0,'0'0'0,"0"-35"16,0-18 0,0 35-1,0 1 16,0 52 1,0-17-17,-35 70 1,0 35 0,-1-17-1,19 18 1,-1-36-1,1-53-15,17 36 16,0-36 0,0-17-1,17-18 1,71-18 0,1-35-1,-19 0 1</inkml:trace>
  <inkml:trace contextRef="#ctx0" brushRef="#br0" timeOffset="-79997.626">4057 6473 0,'0'0'0,"-35"0"15,-1 0 1,54 0 31,0 0-31,-1 0-16,1 0 0,70-35 15,-35 18 1</inkml:trace>
  <inkml:trace contextRef="#ctx0" brushRef="#br0" timeOffset="-79531.837">4498 6438 0,'-18'0'15,"18"18"48,0-1-48,18 1-15,-18 35 32,0 18-17,0-19 1,0-16 0,0-19-1,0-34 1,35-19-1,0-52 1,18 18 0,0-1-1,0 36 1,-18 17 0</inkml:trace>
  <inkml:trace contextRef="#ctx0" brushRef="#br0" timeOffset="-79033.508">5080 6385 0,'0'0'0,"18"-35"16,-1 0-1,-17-1 1,-35 19-1,-36 17 1,-17 53 0,-18 35-1,89-53-15,-19 53 16,54 1 0,35-37-1,35-34 1,-17-36-1,-1-52 17,1-36-17,-71 36 1,0 52 0,0 36-1,-18 34 1,18-16-1,0 52 1,36-18 0,-19-34-1,18-19 1,-17-34 0</inkml:trace>
  <inkml:trace contextRef="#ctx0" brushRef="#br0" timeOffset="-78700.973">5433 6438 0,'0'0'0,"0"-17"0,0-1 31,0 53 1,0 18-17,17-35-15,19 52 16,-19-17-1,19-35 1,-19-18 0,19 0-1,-1-71 1,18-52 0,-18 35-1,-17 35 1,-18 35-1</inkml:trace>
  <inkml:trace contextRef="#ctx0" brushRef="#br0" timeOffset="-78350.858">5874 6438 0,'0'0'0,"0"18"15,17-18 1,1 0 0,0-53 15,-1 35-15,-17 1-16,18-54 15,-18 18 1,-18 53-1,-35 35 1,18 18 15,35 36-15,18-19 0,-1 18-1,19-35 1,-19-35-1</inkml:trace>
  <inkml:trace contextRef="#ctx0" brushRef="#br0" timeOffset="-78034.415">6227 6438 0,'0'0'16,"17"-17"-16,1 17 15,-18 17 1,0 36-1,0 0 1,0 18 0,0-36 15,0-18-15,0 1-1,0-53 1,35-18-1,0-53 1,1 0 0,17 18-1,-1 53 1,-16 35 0</inkml:trace>
  <inkml:trace contextRef="#ctx0" brushRef="#br0" timeOffset="-77685.612">6809 6332 0,'0'0'0,"17"0"0,19-17 31,-19-1-31,1 18 32,-36 0-17,-17 35 1,-18 18-1,35 0 1,18 18 0,36-1-1,-1-34 1,-35-1 0,0-18-1,-53 1 1,-35-18-1,17 0 1,1 0 0,70-18-1</inkml:trace>
  <inkml:trace contextRef="#ctx0" brushRef="#br0" timeOffset="-77302.294">7161 6438 0,'0'0'0,"0"18"15,18-18 17,0-18-32,17-17 15,0-18 1,-17 0-1,-1 18 1,-52 52 0,-35 36-1,17 36 1,35-1 0,18-18 15,35-17-16,18-18 1,-17-17-16,34-18 16,1-35-1,-36 0-15</inkml:trace>
  <inkml:trace contextRef="#ctx0" brushRef="#br0" timeOffset="-76570.565">8714 6085 0,'0'0'0,"17"0"47,1 0-31,0-35-1,-1 17-15,1-34 16,-18 16 0,0 19-1,-53 17 17,-35 53-17,-18 17 1,35 54-1,18 34 1,-35 54 0</inkml:trace>
  <inkml:trace contextRef="#ctx0" brushRef="#br0" timeOffset="-76487.473">8414 6844 0,'0'0'16,"-18"-18"15,18 1-31,-18-19 15</inkml:trace>
  <inkml:trace contextRef="#ctx0" brushRef="#br0" timeOffset="-76288.135">8184 6632 0,'0'0'16,"-17"0"-16,-1 0 31,36 0-16,52-17 1,36-1 0,35-35-1,0 0 1,-88 35-16</inkml:trace>
  <inkml:trace contextRef="#ctx0" brushRef="#br0" timeOffset="-75988.456">8837 6403 0,'35'0'0,"18"0"16,-35 0-1,-18 18 1,-106-36-16,212 71 16,-106 17-1,0-17 1,0 0 0,0-18-1,0-17 16,0-36-15,0-17 0,0 18-16,0-72 15,35-34 1,0 35 0,-35 52-1,18 36 1</inkml:trace>
  <inkml:trace contextRef="#ctx0" brushRef="#br0" timeOffset="-75669.641">9172 6332 0,'0'0'0,"0"18"16,0 0-1,0-1-15,-17 54 31,17-1-15,0-17 0,35 0-1,0-35 1,0-18 0,1-35-1,-19-71 1,-17-18-1,-17 36 1,-36 53 0,17 35-1,19 35 1,17-17-16</inkml:trace>
  <inkml:trace contextRef="#ctx0" brushRef="#br0" timeOffset="-74740.389">9648 6562 0,'0'0'0,"18"0"16,-18 17 0,0 1 30,-18-18 126,1 0-156,17-18-16,-18 18 16,18-17-1,-17-1-15,-1 18 16,18 18 31,0-1-47,0 1 15,0 0 1,0-1 0,0-34 46,-18-1-46,18 0-16,0 1 15,0-54 1,53-17 0,18 0-1,17 70 1,-35 53-1,0 54 1,-36-37 0,-17-34-1,18-18 17,-18-18-32,18-52 15,17-36 1,-17 71-1,17-18 1,18 18 0,53 123-1,-53 18 1,-53-1 0,0-16-1,-142-36 1,107-36-16</inkml:trace>
  <inkml:trace contextRef="#ctx0" brushRef="#br0" timeOffset="-74042.389">8396 6579 0,'18'0'15,"-18"18"79,0 0-94,0-1 16,-18 1-16,0 35 15,1 0 1,17 0-1,0-18 1,0-17 15,0-36-15</inkml:trace>
  <inkml:trace contextRef="#ctx0" brushRef="#br0" timeOffset="-71461.196">11307 6315 0,'17'-18'31,"1"18"-31,-1 0 15,19-18 1,-19 18 0,19 0-1,-1 36 1,-17-1 0,-18 36-1,-18-1 1,0-17-1,1-35 1,17-36 15,0-53-15,35-17 0,-17 35-1,17-35 1,0 18-1,0 52 1,-17 18 0</inkml:trace>
  <inkml:trace contextRef="#ctx0" brushRef="#br0" timeOffset="-71079.091">11765 6385 0,'18'18'0,"-1"-18"16,1 0-1,-18-18 1,18 18-16,-1-35 16,1-18 15,0 18-16,-18 0 1,-18 35 0,-35 35-1,0 18 1,18 17 0,17 1-1,18-18 1,53 0-1,-35-36-15,17 1 16,71-36 0</inkml:trace>
  <inkml:trace contextRef="#ctx0" brushRef="#br0" timeOffset="-70696.37">12259 6297 0,'0'-35'32,"0"70"-32,0-88 0,-18 53 31,1 0-15,-19 35-1,19 18 1,-1 18-1,18-1 1,18-17 0,-1-17-1,-17-19 1,0 1 0,-17 0-1,-36-18 16,0 0-15,0 0 0,53-18-16</inkml:trace>
  <inkml:trace contextRef="#ctx0" brushRef="#br0" timeOffset="-70329.748">12524 6350 0,'0'0'0,"0"-18"16,-18 18-1,-17 18 1,-18 17 0,35 36-1,18-1 1,35 1 15,-17-53-31,35-1 16,0-17-1,0-35 1,-18-36 0,-35-34-1,-18 16 1,-34 36-1,-37 53 1,54 0 0</inkml:trace>
  <inkml:trace contextRef="#ctx0" brushRef="#br0" timeOffset="-69847.681">12912 6332 0,'0'-17'31,"-18"17"-15,0 0-16,-17 35 15,17 36 1,18-19-1,18 19 1,35-18 0,18-35-1,-36-18-15,53-18 16,-17-35 0,-36-53-1,0 0 16,-35 53-15,-17 71 15,-1 0-31,18 52 16,0 1 0,0-1-1,35-17 1,-17-35-1,-1-18-15</inkml:trace>
  <inkml:trace contextRef="#ctx0" brushRef="#br0" timeOffset="-69547.35">13441 6332 0,'17'-17'15,"-34"34"-15,52 1 16,-35 53 15,0-1-15,0 1-1,-18-36 1,18-17 0,0-36-1,0-17 1,0 17-16,18-70 15,17 0 1,1-1 0,-36 37-1,35 34 1</inkml:trace>
  <inkml:trace contextRef="#ctx0" brushRef="#br0" timeOffset="-69215.165">13794 6332 0,'0'0'0,"0"-17"16,17 17-16,-17-36 16,0 19-1,-17 34 16,-19 36-15,1 18 0,17 17-1,18 0 1,18-35 0,35 0-1,0-53 1,17-18-1,-34 1 1</inkml:trace>
  <inkml:trace contextRef="#ctx0" brushRef="#br0" timeOffset="-68866.014">14199 6438 0,'0'0'0,"-17"0"0,34 0 47,1-17-31,17-1-1,18-17 1,-35-18 0,-18 17-1,-18 36-15,-35 0 16,-17 36 15,-1 34-15,36 18-1,35-17 1,0 0 0,70-36-1,1-35 1,-18 0-16</inkml:trace>
  <inkml:trace contextRef="#ctx0" brushRef="#br0" timeOffset="-68566.785">14605 6421 0,'0'0'0,"18"-36"0,35-34 16,-53 34 0,0 1-1,-36 35 1,-17 0-1,18 35 1,35 36 15,0 35-15,0-36 0,0 1-1,-35-36 1,0 0-1,-36-17 1,-35-36 0,71 1-1</inkml:trace>
  <inkml:trace contextRef="#ctx0" brushRef="#br0" timeOffset="-67750.912">15646 5838 0,'0'0'0,"0"-17"0,0-1 16,17 1-1,19 17 16,-19 17-31,1 1 16,0 52 0,-18 36 15,-36 18-15,-17-1-1,36-35 1,-19 36-1,36-54 1,0-17 0,36-35-1,34-18 1,1 0 0,17-53-1,-17-18 1</inkml:trace>
  <inkml:trace contextRef="#ctx0" brushRef="#br0" timeOffset="-67551.661">15628 6262 0,'0'0'0,"-35"0"16,-18 0-1,53-18 1,35 1-1,71-1 1,35-17 0,18-18-1,-53 17-15</inkml:trace>
  <inkml:trace contextRef="#ctx0" brushRef="#br0" timeOffset="-67267.498">16228 6032 0,'0'0'15,"-18"18"16,-17-18-31,-18 71 16,35-54-16,-17 36 16,17-17-16,18 52 31,36-35-15,34-18-1,18-53 1,-35-17-1,-17-71 1,-36-53 0,-53 71-1,-18 71 1,-17 52 0,35 18-1</inkml:trace>
  <inkml:trace contextRef="#ctx0" brushRef="#br0" timeOffset="-66004.125">17110 6103 0,'17'0'31,"-17"18"94,0-1-110,18 1-15,0 70 16,-1-53-16,19 36 16,-1 0-1,0-19 1,-17-52 0,17 0 15,0-35-16,-17-53 1,35-53 0,-36 53-1,1 35 1,-18 35 0,18 18 15</inkml:trace>
  <inkml:trace contextRef="#ctx0" brushRef="#br0" timeOffset="-65171.72">17639 5733 0,'18'-36'15,"-18"19"1,17 17 15,-17 35-31,0-17 16,0 52-1,0 36 1,-35 17 0,0 1-1,-1-18 1,36-18 0,0-53-1,18 1 1,17-36-1,18 0 1,0 0 0,0-36-1,-18-17 1</inkml:trace>
  <inkml:trace contextRef="#ctx0" brushRef="#br0" timeOffset="-64970.754">17692 6156 0,'0'0'16,"-18"-18"-1,18 1 1,53-1 0,18 0-1,-1-17 1,18 0-1,-52 35 1</inkml:trace>
  <inkml:trace contextRef="#ctx0" brushRef="#br0" timeOffset="-64839.373">18009 6015 0,'36'0'16,"-36"17"-1,0 1-15,-36-53 0,72 105 16,-36-34 0,0 17-1,0-36 1,-18-17 15</inkml:trace>
  <inkml:trace contextRef="#ctx0" brushRef="#br0" timeOffset="-64698.436">18009 5803 0,'0'0'0,"0"-35"16,18 53 46</inkml:trace>
  <inkml:trace contextRef="#ctx0" brushRef="#br0" timeOffset="-64090.401">18309 5891 0,'0'0'16,"0"-17"-1,-17 17 1,-36 35 0,0 36-1,17-1 1,54 1-1,35-36 1,0-17 0,0-36-1,0-70 1,-53 0 0,0 52-1,0 19 1,-36 52-1,19 71 17,-1 35-17,18 35 1,0 1 0,0-19-1,-17-16 1,-19-19-1,1-70 1,-36-35 0,1-18-1,-1-71 1,36 0 0,53-70-1,17 35 1,124-88 15,-106 159-31</inkml:trace>
  <inkml:trace contextRef="#ctx0" brushRef="#br0" timeOffset="-63707.83">18486 6156 0,'17'0'0,"1"0"15,-18 18 1,17-18 0,19 0-1,-19-18-15,1 0 16,17-52 0,-35 17-1,-17 18 1,-19 17-1,-17 18 17,1 35-17,16 89 1,36-36 0,18 0-1,35-17 1,17-18-1,19-53 1,-37-36 0</inkml:trace>
  <inkml:trace contextRef="#ctx0" brushRef="#br0" timeOffset="-63408.324">18838 6103 0,'0'0'0,"18"0"16,0 18-1,17 52 17,-35 18-17,0 1 1,0-36 0,0-1-1,0-69 16,-18-71-15,36-1 0,35-16-1,17-1 1,36 18 0</inkml:trace>
  <inkml:trace contextRef="#ctx0" brushRef="#br0" timeOffset="-62875.815">19579 5574 0,'0'0'0,"0"-18"0,0 1 16,0 34 46,0 1-62,0 0 16,-17 70 0,-19 18-1,1 17 1,0 0-1,-1 1 1,36-89-16,0 53 16,0-35-1,53-17 1,18-36 0,-1-18-1,19-70 1</inkml:trace>
  <inkml:trace contextRef="#ctx0" brushRef="#br0" timeOffset="-62541.677">19861 5909 0,'0'-18'16,"-53"18"0,18 18-1,18 70 1,17 0-1,0-17 1,17-18 0,1-18-1,17-35 1,0-70 0,-17-36-1,0 0 1,-18 35-1,-36 36 1,1 35 0,17 0 15,1 0-31</inkml:trace>
  <inkml:trace contextRef="#ctx0" brushRef="#br0" timeOffset="-61994.156">20108 5891 0,'0'-17'16,"0"-1"-1,0 0 16,-17 18-15,-36 0 0,0 18-1,18 53 1,17 17 0,18 18-1,0-89-15,18 54 16,17-53-1,0-36 1,-17-35 0,17-35 15,-35 0-15,0 35-1,0 35 1,0 0-1</inkml:trace>
  <inkml:trace contextRef="#ctx0" brushRef="#br0" timeOffset="-61544.741">20108 5944 0,'0'18'78,"0"0"-78,0-1 16,0 36-16,0 35 31,-35 36-15,17-1-1,-52 36 1,35 35 0,35-141-1,0-18 1,-18-35 15,18-17-31,-18-36 16,18 17-16,0-69 15,36-19 1,-1 18 0,35 0-1,1 18 1</inkml:trace>
  <inkml:trace contextRef="#ctx0" brushRef="#br0" timeOffset="-61128.358">20496 5821 0,'0'0'0,"0"-18"46,-17 18-30,-1 18-16,-17-1 16,17 1-16,-35 35 15,36 35 17,17 0-32,35-17 31,18-53-16,17-54 1,1-52 0,-53-18-1,-36 36 1,-53 52 0,-17 36-1,18-1-15</inkml:trace>
  <inkml:trace contextRef="#ctx0" brushRef="#br0" timeOffset="18148.472">935 8449 0,'0'0'16,"0"-18"-16,0-17 15,0 17 1,0 36 47,0 0-63,0-1 15,0 1-15,-35 53 16,17 34-1,-17 1 1,-1-35 0,36-18-1,-17-18 1,17-53 31,17 18 15,-17 18-62,18-18 16,0 0-16,35 0 16,-18 0 15,18 0-16,-18-35 1,0-36 0,-35 54-16,36-54 15,-36 0 1,0 36 0,0 53 15,-18 35-16,0 17 1,18-52-16,0 70 16,-17-17-1,17-1 1,-18-17 0,0-35 15,18-54 0,0 19-31</inkml:trace>
  <inkml:trace contextRef="#ctx0" brushRef="#br0" timeOffset="18746.82">1129 8167 0,'0'0'0,"-18"-35"16,1 17-1,34 18 32,19 18-31,16 34-1,19 37 1,-18 16 0,17 19-1,-34-89-15,52 71 16,18-35 0,-36-36-1,-34-17 1,-54-18 31,0 0-47,-70 0 15,-18 52 1,0 19 0,-17 35-1,-18 0 16,106-71-31,-36 35 16,-35 19 0,53-54-1,53-53 17,36-52-17,34-1-15</inkml:trace>
  <inkml:trace contextRef="#ctx0" brushRef="#br0" timeOffset="20075.786">2469 8661 0,'0'0'0,"0"-18"16,18 0 0,-18 1-1,0-1 1,0 0 0,-35 18-1,-18 0 16,-18 18-31,-35 17 32,18 36-17,53 0 1,53 34 0,35-52-1,-1-17 1,19-36-1,0-53 1,17-106 0,-53 35-1,0-52 1,-17 35 0,-18 70-1,0 36 1,0 70 31,0 1-32,0 52 1,-18 35 0,1 1-1,17-54 1,0-34-16,0 52 15,17-18 1,19-34 0,-19-36-1</inkml:trace>
  <inkml:trace contextRef="#ctx0" brushRef="#br0" timeOffset="20491.343">2716 8696 0,'0'0'0,"0"18"16,18-18-1,0-18 1,-1-17-1,1-18 1,-18-18 0,0 18-1,-18 71 17,1 17-17,-19 36 1,19 17-1,17 0 1,17 0 0,1-70-1,17 17 1,18-35 0,-18-17-1,-17-1-15</inkml:trace>
  <inkml:trace contextRef="#ctx0" brushRef="#br0" timeOffset="20858.92">3140 8572 0,'0'-17'16,"0"34"-16,0-52 0,0 18 16,0-1-16,-18 18 31,-17 18-16,17-1-15,-35 36 32,18 35-17,35-17 1,0-18 0,35 0-1,1 0 1,-19-36-1,-17 1 1,-35 0 0,-18-18-1,18 17 1,-1-34 0</inkml:trace>
  <inkml:trace contextRef="#ctx0" brushRef="#br0" timeOffset="21241.783">3581 8696 0,'0'0'0,"0"-18"16,17 1-1,-17-19 1,0 1 0,-35 35 15,-36 18-15,1 35-1,-1 17 1,54 18-1,17-17 1,35 0 0,36-36 15,34-35-15,1-18-1,-18-35-15</inkml:trace>
  <inkml:trace contextRef="#ctx0" brushRef="#br0" timeOffset="21607.563">3898 8802 0,'-17'0'16,"34"0"30,-17-18-46,18 18 16,-1-35-16,19 0 16,-1-36-1,-35 18 17,-18 53-17,-52 18 1,35 17-1,-1-17-15,19 35 16,-1 17 0,36 1-1,52-1 1,1-52 0,-18-18-1</inkml:trace>
  <inkml:trace contextRef="#ctx0" brushRef="#br0" timeOffset="21939.547">4216 8943 0,'-18'-18'32,"18"1"-32,-18 17 15,18-53 1,0-18-1,36-17 1,-1 0 0,18 70-1,0 71 1,0 18 0,-18 17-1,-35-18 1,0-52-16,0 35 15,-18-18 1,1-35 0,17-17-1</inkml:trace>
  <inkml:trace contextRef="#ctx0" brushRef="#br0" timeOffset="22621.623">4939 8625 0,'0'0'0,"0"-35"16,0 17-1,0-17 1,0 18 0,-18-1-16,-35 18 31,-35 0-15,0 35-1,17 53 1,36 18-1,53-18 1,52-17 0,1-36-1,-1-35 1,1-70 0,-18-36-1,17-88 1,1-53-1,-36 123 1,-35 54 0,-17 88 31,-1 34-32,0 37 1,18-54-16,-17 88 15,17 1 1,-18-1 0,18-34-1,0-19 1,0-35 0,35-35-1,1-17 1</inkml:trace>
  <inkml:trace contextRef="#ctx0" brushRef="#br0" timeOffset="23104.445">5380 8661 0,'0'0'0,"0"-36"31,0 1-16,0 0 1,-35 17 0,17 18-16,-17-17 15,-71 52 1,53 18 0,35 35-1,36 0 1,35-17-1,0-36 1,-18-35 0,0-35-1,1-53 17,-19-1-17,1 54 1,-18 70 15,0-17-31,0 53 16,17-1-1,1-17 1,35-53 0,-18 18-1</inkml:trace>
  <inkml:trace contextRef="#ctx0" brushRef="#br0" timeOffset="23438.059">5574 8872 0,'0'-17'0,"0"34"16,-18-52-16,18-18 16,0 0 15,0 18-31,53-71 15,0 36 1,18 34 0,-1 72-1,-17 52 1,-18 35 0,-35-35-1,0-35 1,-35 18-1,17-53 1,18-36 15</inkml:trace>
  <inkml:trace contextRef="#ctx0" brushRef="#br0" timeOffset="23836.679">6262 8114 0,'-18'18'46,"18"-1"-46,0 18 16,0 54 0,0 16-1,0 37 1,-17-19 0,17-70-1,0 18-15,35 52 31,18-88-15,0-17 0,35-53-1,0-36 1,-70 36-16</inkml:trace>
  <inkml:trace contextRef="#ctx0" brushRef="#br0" timeOffset="24002.688">6385 8502 0,'-35'0'0,"70"0"0,-105-18 16,70 1 15,53-1-31,70-17 16,71-53 15,-123 70-31</inkml:trace>
  <inkml:trace contextRef="#ctx0" brushRef="#br0" timeOffset="26132.77">7355 8414 0,'0'-18'15,"-17"18"48,17 18-63,0-1 15,-18 1 1,36-18 31,-18-18-47,17 18 15,-17-17 1,0-1-16,-17 18 47,-1 18-47,-17-1 16,35 1-1,0 0 1,17-18-1,1 0 1,0-18 15,-18-17-15,0 17 0,-18 18-1,-17 18 1,17 17-16</inkml:trace>
  <inkml:trace contextRef="#ctx0" brushRef="#br0" timeOffset="26483.14">7355 8837 0,'-17'0'47,"-1"18"-32,18-1 17,18-17-17,-1 0 1,1-17-1,-18-19 1,0 19 0,-35 17-1,17 0 1,36 0 15,-1 0-31</inkml:trace>
  <inkml:trace contextRef="#ctx0" brushRef="#br0" timeOffset="29512.583">8643 8184 0,'0'18'15,"-18"-18"16,18 18 16,0-1-47,-17 19 16,17 52 0,-18-53-1,0 106-15,1 0 31,-1-35-15,1-35 0,17-18-1,0-36 1,-18-52 15,18 17-31,0-52 16,0-18-1</inkml:trace>
  <inkml:trace contextRef="#ctx0" brushRef="#br0" timeOffset="29795.935">8184 8361 0,'-17'-18'0,"34"36"0,-52-53 0,35-1 31,0 19-31,18-1 16,70-17 0,124-18-1,-18 18 1,-71 17 0,-52 0-1,-36 18 1,-35 36 15,0-1-15,0-18-16</inkml:trace>
  <inkml:trace contextRef="#ctx0" brushRef="#br0" timeOffset="30176.444">8961 8608 0,'0'17'47,"-18"1"-31,0 0-1,1 17-15,17 36 16,17-1-1,54-17 1,17-35 0,-35-36-1,-18-35 1,-35-35 0,-35-53-1,-18 70 1,0 71 15,35 0-15,18 18-16</inkml:trace>
  <inkml:trace contextRef="#ctx0" brushRef="#br0" timeOffset="30609.779">9878 8414 0,'0'0'0,"0"-18"0,0-17 16,0 52 46,0 1-46,0 0-16,0 52 16,0 54-1,-18-1 1,-17-17-1,35-88-15,0 70 16,0-35 0,17-18-1,36-35 1,18-35 0,17-18-1</inkml:trace>
  <inkml:trace contextRef="#ctx0" brushRef="#br0" timeOffset="30825.251">9790 8731 0,'0'0'0,"-36"0"16,-70-17-1,54 17 1,69 0-1,36-18 1,88 0 0,-17 1-1,-71-1-15,-36 18 16</inkml:trace>
  <inkml:trace contextRef="#ctx0" brushRef="#br0" timeOffset="31109.602">10160 8625 0,'18'18'0,"-1"0"15,1 35 17,-71-142-32,124 248 15,-71-88 1,0-18 0,0-18-1,0-53 16,0 1-31,17-19 16,1-17 0,52-88-1,-17 53 1,-17 35 0,-19 36-16</inkml:trace>
  <inkml:trace contextRef="#ctx0" brushRef="#br0" timeOffset="31558.961">10672 8555 0,'0'0'0,"-18"0"16,-35 0-1,0 0 1,0 53 0,18 17-1,35 1 1,35 35 0,0-71-1,1-35 1,-19-18-1,1-52 1,-18-18 15,0 17-15,0 106 15,35 36-15,-17-1-1,17 1 1,0-36 0,18-17-1</inkml:trace>
  <inkml:trace contextRef="#ctx0" brushRef="#br0" timeOffset="31909.957">11077 8643 0,'0'0'16,"-17"-18"-16,-19 18 31,36 36-15,0 34 0,53 1-1,0-1 1,18 1-1,-36-71 1,0 0 0,1-53-1,-1-35 1,0-18 0,-17 18-1,-1 17 1,1 54-1,0 17 1</inkml:trace>
  <inkml:trace contextRef="#ctx0" brushRef="#br0" timeOffset="32291.566">11624 8678 0,'0'0'16,"-18"0"0,36 0 31,0 0-47,-1-17 15,36-19 1,-18 1-1,-35-18 1,0 36-16,-17 17 16,-36 0 15,0 52-15,53 37-1,35-1 1,18 0-1,35-17 1,-35-36 0</inkml:trace>
  <inkml:trace contextRef="#ctx0" brushRef="#br0" timeOffset="32607.264">12100 8749 0,'0'0'0,"18"0"15,0 0 1,-18 18-16,0 34 16,17 1-1,-17 0 1,0-35 15,0 0-15,0-36-1,-17-17 1,17-36 0,17-35-1,1 89-15,-1-54 16,19 0 0,-36 54-1</inkml:trace>
  <inkml:trace contextRef="#ctx0" brushRef="#br0" timeOffset="32939.46">12435 8590 0,'0'0'0,"18"-35"32,-18 17-17,-18 36 1,1-1-1,-1 1 1,-17 53 0,35-54-16,0 54 15,0-1 1,35-17 0,-35-17-1,0-1 1,-18-17-1,-70-1 1,35-17 0,36 0-1</inkml:trace>
  <inkml:trace contextRef="#ctx0" brushRef="#br0" timeOffset="33288.414">12753 8767 0,'0'-18'16,"0"0"0,18 18-1,-1-17-15,1-1 16,-18 0-16,35-35 15,-17 18 1,-18 0 0,-53 35-1,-18 53 17,1 70-17,70-35 1,53-17-1,35-18 1,-35-53-16</inkml:trace>
  <inkml:trace contextRef="#ctx0" brushRef="#br0" timeOffset="33971.003">13811 8096 0,'0'0'0,"18"0"63,0 18-63,-18 0 15,0 17 1,0 53 0,-18 53-1,0-106-15,1 71 16,-1 71 0,0-72-1,18-34 1,0-36-1,0-17 1,53-18 0,18-35-1,35-36 1,-71 18 0</inkml:trace>
  <inkml:trace contextRef="#ctx0" brushRef="#br0" timeOffset="34188.606">13688 8608 0,'0'0'0,"-18"0"0,-17-18 16,0 18-1,35-18 1,35 1-1,53 17 1,18-35 0,-18 17-1</inkml:trace>
  <inkml:trace contextRef="#ctx0" brushRef="#br0" timeOffset="34503.624">14182 8396 0,'0'0'31,"-53"18"-15,-18 35 0,18 35-1,36 18 1,34-18 0,54-18-1,17-52 1,0-36-1,0-34 1,-35-54 0,-53-35-1,0 105-15,-35-17 16,-106 18 0,35 53-1,53 35 16</inkml:trace>
  <inkml:trace contextRef="#ctx0" brushRef="#br0" timeOffset="35202.485">15469 8678 0,'0'-17'16,"0"34"-16,0-52 0,0 17 15,0 1-15,-17-36 16,-19 18-1,-17-1 1,-17 36 0,-1 36-1,1 34 1,70 18 0,0 1 15,70-19-31,1-35 31,-18-35-15,17-35-1,-17-71 1,-35 0 0,-18 53-1,-18 71 1,18 35-1,0 35 1,18-17 0,35 17-1,-36-70 1</inkml:trace>
  <inkml:trace contextRef="#ctx0" brushRef="#br0" timeOffset="35518.604">15646 8890 0,'0'0'0,"0"-18"16,0-70-1,0-18 1,17 18 0,54 35-1,35 36 1,17 69-1,-35 19 1,-70 17 0,-18-17-1,-35-1 1,-18 1 0,35-53-1,36-18 1,17-18-1</inkml:trace>
  <inkml:trace contextRef="#ctx0" brushRef="#br0" timeOffset="36083.655">16334 8590 0,'0'0'0,"-18"-35"15,-53 35 1,36 35-1,17 36 1,36-1 0,35-34-1,35-19 1,-70-17-16,70-35 16,-35-53-1,0-18 1,-18 18-1,-35 35 17,-35 88-1,17 0-31,-17 89 16,0 35-1,-1 17 1,1-17-1,-18 17 1,18-35 0,-36-35-1,1-53 1,-18-71 0,17-35-1,18-35 1,36-18-1,122-52 17,19 52-17,35 0 1,-1 0-16</inkml:trace>
  <inkml:trace contextRef="#ctx0" brushRef="#br0" timeOffset="36616.047">17427 8590 0,'0'0'0,"0"-18"16,0 1-16,0-1 16,-17-17-1,-19 35 1,-17 18 0,-17 34-1,17 19 1,35 17-1,18-52 1,0 16-16,88 37 31,18-54-15,0-35 0,-18-35-1,-17-71-15</inkml:trace>
  <inkml:trace contextRef="#ctx0" brushRef="#br0" timeOffset="37132.337">17709 8114 0,'-17'0'0,"34"0"0,-34-18 0,-1 18 15,-17 18 16,17 52-15,1 54 0,17 17 15,0 18-15,0-124-16,0 71 15,-18-53 1,18-18-1,18-53 17,-1-34-17,1 34-15,35-88 16,17 18 0,1 53-1,-1 70 1,1 53-1,-36 0 1,-17 0 0,-18 1 15,0-54-15,18-53 15,-1 1-31</inkml:trace>
  <inkml:trace contextRef="#ctx0" brushRef="#br0" timeOffset="37315.761">18221 8696 0,'18'-18'0,"-36"36"0,18-18 47,0 18-31,0-1-16,-18 36 15,18-35-15,0 17 16,-17-35 0</inkml:trace>
  <inkml:trace contextRef="#ctx0" brushRef="#br0" timeOffset="37481.952">18239 8378 0,'0'-105'16,"0"210"-16,-18-263 16,18 122-1,-18 36 1,36 18 0,0 0-1</inkml:trace>
  <inkml:trace contextRef="#ctx0" brushRef="#br0" timeOffset="37930.941">18503 8132 0,'0'0'0,"0"17"62,0 1-62,0-1 16,-17 36-16,-1 71 15,18 35 17,0-18-17,0-18 1,0-35-1,0-35 1,18-53 0,17-17-1</inkml:trace>
  <inkml:trace contextRef="#ctx0" brushRef="#br0" timeOffset="38514.547">19085 8537 0,'0'0'16,"0"-17"-16,0-1 0,-35-35 31,-53 18-15,17 35-1,-17 35 1,17 53 0,36 18-1,35 0 1,53-53 0,35-18-1,1-70 1,-1-53-1,-35-18 1,35-88 0,-18-18-1,-34 124 1,-36 53 15,-18 70 0,0-17-31,1 52 16,-1-35-16,-17 106 16,0 18-1,-1-18 1,19-35 0,-1-53-1,18-18 1,18-35-16</inkml:trace>
  <inkml:trace contextRef="#ctx0" brushRef="#br0" timeOffset="45420.022">3492 10019 0,'0'0'0,"0"-18"16,0 1 0,0-1-1,-17 18 1,-1 0 0,1 35-1,-19 18 1,1 35-1,0-17 1,17 35 0,18-89-16,0 89 15,35-18 1,36-17 0,-36-53-1,36-1 16,17-17-15,35-53 0,-52-35-1,-18 0 1,-35-36 0,-54 19-1,1 52 1,-36 35-1,71 36 1</inkml:trace>
  <inkml:trace contextRef="#ctx0" brushRef="#br0" timeOffset="45852.061">4216 10354 0,'0'-18'15,"17"1"-15,-17-1 16,0 0 0,0 1-1,-53 17 16,18 17-15,0 1 0,17 35-1,18-35-15,18 35 16,35-1 0,0 1-1,-36-17 1,-17-19 15,-35 1-15,-36-18-1,1 0 1,17 0 0,53-18-16</inkml:trace>
  <inkml:trace contextRef="#ctx0" brushRef="#br0" timeOffset="46351.926">4516 10407 0,'0'0'15,"17"-18"-15,-17-17 16,0 17 15,-35 1 0,0 17-15,-1 35 0,-17 36-1,53-54-15,0 36 16,36 0-1,17-35 1,0-18 0,17-53-1,-35 0 1,-35 0 0,0 35-1,0 54 16,-17 16-15,17 1 15,0-35-31,35 0 16,18-1 0,35-34-1</inkml:trace>
  <inkml:trace contextRef="#ctx0" brushRef="#br0" timeOffset="46884.87">5151 10283 0,'0'0'0,"-36"0"16,-17 0 0,0 36-1,1 17 1,52 0-1,52-18 17,37-35-17,16-18 1,-34-35 0,-18-17-1,-53 17 1,0 35-1,-35 53 1,-1 36 0,19 17-1,17 53 1,-18 36 0,0 70-1,-17-106 1,-18-53-1,-35-70 17,-18-18-17,-17-53 1,35-36 0,88-16-1,88-54 1,106 18-1</inkml:trace>
  <inkml:trace contextRef="#ctx0" brushRef="#br0" timeOffset="47282.916">5627 10460 0,'17'-18'47,"1"1"-31,17-19 0,-17 1-1,-18-18 1,0 18-1,-35 35 1,17 0-16,-35 35 16,36 18-1,17 18 1,17-1 0,36 1-1,18-36 1,17-35-1,-18-35 1</inkml:trace>
  <inkml:trace contextRef="#ctx0" brushRef="#br0" timeOffset="47748.124">6579 10389 0,'0'0'0,"-17"0"0,-19 0 31,19 0-15,34 0 46,1 0-62,105 0 16,72 0 15,-125 0-31,124 0 16,-53 0-1,-70-17 1,-54 17-1,1-18 1,-36 18 15,1 0-15,-1 0 0,0-18-1</inkml:trace>
  <inkml:trace contextRef="#ctx0" brushRef="#br0" timeOffset="48114.904">7302 10248 0,'0'-17'16,"0"-1"0,-17 0-1,17 36 32,0 0-47,0-1 16,35 1-1,18 17 1,-18 0 0,-17 1-1,0-19-15,-18 19 16,-18-1-1,-35 0 1,0 0 0,0 1 15,18-1-15,17-35-1</inkml:trace>
  <inkml:trace contextRef="#ctx0" brushRef="#br0" timeOffset="49347.742">9419 10054 0,'0'0'0,"0"-17"16,0-1-1,-17 36 32,-1-1-31,18 1-16,-35 17 15,-36 53 1,0 18 0,1 0-1,-1 17 1,18-17 0,-35 53-1,35-71 1,36-35-1,-1-35 1,18-36 15,18-17-15,-18 17 0,70-70-16</inkml:trace>
  <inkml:trace contextRef="#ctx0" brushRef="#br0" timeOffset="50128.408">9719 10477 0,'18'0'16,"-18"-17"-1,17-1 1,1 1 0,-18-19-1,0 1 1,-35 17 0,-36 1-1,-17 17 1,53 0-16,-54 53 15,37 17 1,52 1 0,52-18-1,37-18 1,-19-35 0,36-35 15,-35-54-16,-19-34 1,1 0 0,-35 34-1,-18 36 1,-18 71 15,1 35-15,-1 18-1,18-54-15,0 36 16,-18 35 0,1 0-1,17-35 1,0-17 0,35-19-1,36-34 1</inkml:trace>
  <inkml:trace contextRef="#ctx0" brushRef="#br0" timeOffset="50527.451">10160 10407 0,'18'0'63,"-1"-18"-63,1 18 15,0-17-15,17-19 16,-18-17 0,-17 18-1,-17 35 16,-36 18-15,0 35 0,35 17-1,18 1 1,18-18 0,53 0-1,-19-36 1,1-34-1,18-19 1</inkml:trace>
  <inkml:trace contextRef="#ctx0" brushRef="#br0" timeOffset="50861.501">10548 10319 0,'0'0'0,"18"-36"15,-18 19 1,-18 34 46,18 1-46,0 0-16,-18-1 0,18 1 16,0 35-1,0 0 1,0 0-1,0 0 1,0-36 0,-35 1-1,-18-18 1,18-18 0,17 1-1</inkml:trace>
  <inkml:trace contextRef="#ctx0" brushRef="#br0" timeOffset="51259.688">10936 10319 0,'18'0'0,"-18"-18"16,0 0 0,0 1-1,0-1 1,-36 18 0,-52 18-1,35 17 1,18 18 15,17 0-15,18 17-1,36 1 1,52-36 0,0-35-1,18-35 1,-71 17-16</inkml:trace>
  <inkml:trace contextRef="#ctx0" brushRef="#br0" timeOffset="51592.235">11165 10407 0,'18'0'31,"0"0"-16,-1-18-15,54-17 32,-36 0-17,-17-1 1,-36 19 0,-52-1-1,-19 53 1,19 18-1,70-17-15,0 17 16,17 17 0,54-17-1,17-53 1,-52 0 0</inkml:trace>
  <inkml:trace contextRef="#ctx0" brushRef="#br0" timeOffset="51908.647">11659 10548 0,'-17'-18'15,"17"1"1,0-1 0,0-17-1,0 17-15,0-52 16,53-1-1,17 36 1,1 35 0,-1 35-1,-34 36 1,-36-1 0,0-17-1,-18 0 1,0-35-1</inkml:trace>
  <inkml:trace contextRef="#ctx0" brushRef="#br0" timeOffset="52557.46">12382 10336 0,'0'0'0,"0"-17"15,0-19 1,-35 19 0,0-18-1,-36 35 1,1 35-1,35 0 1,35 36 15,0-1-15,52-17 0,19-18-1,0-35 1,-1-70-1,-35-36 1,1-35 0,-1 0-1,-35 35 1,0 35 0,0 54-1,0 34 1,-18 36-1,1 36 1,-1 16 15,18 1-15,-18-18 0,18 1-1,-17-19 1,17-35-1,17-35 1,36 0 0,-17-17-16</inkml:trace>
  <inkml:trace contextRef="#ctx0" brushRef="#br0" timeOffset="53006.647">12947 10301 0,'0'-18'15,"0"36"-15,0-53 0,0 17 16,0 1 0,0-1-16,-18-17 31,-17 17-15,-18 18-1,0 18 1,0 35-1,18 35 1,35-18 0,35-17-1,18-18 1,18-35 0,-18-35-1,0-35 1,-18 17 15,-35 17-31,-18 54 31,1 35 1,17-35-32,17 17 15,36 18 1,-35-36-16</inkml:trace>
  <inkml:trace contextRef="#ctx0" brushRef="#br0" timeOffset="53323.892">13212 10195 0,'0'0'0,"52"-53"16,1 53 0,-17 0-1,17 53 1,-18 35 0,-35-17-1,0 17 1,0-35-1,-35 0 1,17-35 0,18-36-1</inkml:trace>
  <inkml:trace contextRef="#ctx0" brushRef="#br0" timeOffset="53706.544">13705 9842 0,'0'0'0,"0"-17"31,0 34 0,0 19-15,0 34-1,0 36 1,0-71-16,-35 36 16,0 52-1,17-34 1,18-19-1,0-35 1,35-17 0,36-18-1,-36-18 1</inkml:trace>
  <inkml:trace contextRef="#ctx0" brushRef="#br0" timeOffset="53905.404">13652 10160 0,'0'0'16,"0"-18"-16,18 18 31,0 0-31,-1-17 16,1 17-16,70-36 15,-70 36 1</inkml:trace>
  <inkml:trace contextRef="#ctx0" brushRef="#br0" timeOffset="54761.94">13300 10195 0,'-18'0'47,"18"18"-47,-18 0 31,1-18-16,-1 0 1,18 17-16,-17-17 16,17 18-1,-18-18-15,18 17 16,-18 1 15,18 0-15,-17-1-1,17 1 1,0 0 0,-18-18-1,18 17 1,0 1 15,0 0-15,0-1-1,0 1 17,0-1 15,18-34-1</inkml:trace>
  <inkml:trace contextRef="#ctx0" brushRef="#br0" timeOffset="55337.585">13194 10142 0,'0'18'125,"0"0"-125,0-1 15,0 1 1,0 0-16,0 17 16,0 0-1,0 0 1,-18-35-16</inkml:trace>
  <inkml:trace contextRef="#ctx0" brushRef="#br0" timeOffset="56967.376">14570 10107 0,'-18'0'32,"0"0"-17,1 0 1,-1 0-1,36 0 32,-1 0-47,1 0 16,0 0 0,-36 0 15,-17 0 0,0 0-15,52 0 15,1 0-15,17 0-1,0-18 1,-35 1-1,-17 17 1,-1 0-16,-35 0 16,0 0-1,71 0 32,0 0-31,-1 0-1,1-35 1,-18 17 0,0 0-1,-53 1 1,-18 17 0,18 0-1,36 35 1,70-17-1,17-18 1,1 0 0,-18 0-1,-53-18 1,-18 18 0,-17 0-1,-18 0 1,35 18-1,18-1 17,18-17-17,35 0 1,-36 0 0,-34 0 30,-1 0-30,1 0 15</inkml:trace>
  <inkml:trace contextRef="#ctx0" brushRef="#br0" timeOffset="57916.631">14499 10389 0,'0'18'16,"-17"-18"62,-1 0-78,18 18 16,-35-18-1,17 17 1,18 1 15,18-18-15,-1 0-16,19 0 16,-1 0-1,-35-18 1,0 1-1,-35 17 1,-36 0 15,36 0-15,17 17-16,0 1 16,18-1-1,36-17 1,17 18-1,0-18 1,-36-18 0,-17 1-1,-35 17 1,-18 0 0,18 0-1,17 17 1,36 1-1,17-18 1,18 0 15,-18 0-15,-17-35 0,-18 17-1,-35 1 1,17 17-1,36-18 17</inkml:trace>
  <inkml:trace contextRef="#ctx0" brushRef="#br0" timeOffset="58880.649">15134 10037 0,'0'-18'31,"-17"18"1,-1 0-1,0 0-15,1 0-1,-1 18 1,18-1-1,18-17 1,-1 0 0,1 0-1,-18-17 1,0-1 0,-18 18-1,-17 0 1,0 0-1,17 18 1,18-1 0,18 1 15,-1-18-31,19 0 16,-19-18-1,1 1 1,-53-1 15,-1 18-15,19 0-1,17 18 1,35-1 0,0-17-1,1 0 1,-36-17 15,0-1-15,-18 0-16,0 18 15,1 0 1,-1 18 15,18 0-15,0-1-1</inkml:trace>
  <inkml:trace contextRef="#ctx0" brushRef="#br0" timeOffset="59580.137">15064 10442 0,'-18'0'63,"0"0"-47,1 0-16,-1 0 15,18 18 1,0-1 15,18-17-31,-1 0 16,19 0-1,-19-35 1,-17 18 15,-53 17-15,0 0-1,18 17 1,17 18 0,36-35-1,35 0 1,-18 0 0,-17 0-1,0-35 1,-18 18-1,-36 17 1,19 0-16,-19 0 16,19 0-1</inkml:trace>
  <inkml:trace contextRef="#ctx0" brushRef="#br0" timeOffset="61360.902">8378 9578 0,'0'0'0,"0"-35"32,18 35-32,-18-18 15,0 36 32,0-1-31,0 36-1,0-35-15,0 70 16,0 0 0,0 0-1,0 1 1,0-1 0,0 0 15,0-17-31,0-1 31,0 1-15,0-18-1,0-18 1,0 18 0,0 0-1,0-18 1,0 0-1,0 18 1,0 0 0,0 18-1,0-36 1,-18 35 0,18-17-1,0 18 16,0-18-15,0 0 0,0-18-1,0 18 1,0-18 0,0 18-1,0-18 1,-17-17-1,17 0 17,-18-18-1,18-18-31,0-35 16,0-53-1</inkml:trace>
  <inkml:trace contextRef="#ctx0" brushRef="#br0" timeOffset="63424.022">8326 9543 0,'0'17'32,"17"1"-17,1-18 1,17 18-16,53-18 31,-35 17-31,35-17 16,89 0-1,70 0 1,-89 0 0,-34 0-1,35 18 1,52-18-1,36 0 1,-17 0 0,-36 0-1,-36 0 1,1 0 0,88 0-1,18 0 1,87 0 15,-158 0-15,1 0-1,-19 0 1,53 0 0,-141 0-1,18 0 1,18 0-1,34-18 1,19 18 0,-36 0-1,-35 0 1,35 0 0,-18 0-1,1 0 1,-18-17-1,0 17 17,17-18-17,53 0 1,-35 1 0,18-1-1,-35 18 1,-54 0-1,36 0 1,0 0 0,-18-18-1,0 18 1,-35 0 0,0-17-1,0-1 1,18 18-1,17 0 17,-53-18-17,-17 18 1,17 0 0,-17-17-1,-1 17 1,1 0 15,-18 17 78,0 1-93,0 0 0,0 17-16,-35 0 31,35 1-15,0-19-16,-36 36 15,36 18 1,-17-18-1,17 17 1,-18 1 0,0 17-1,18-18 1,0 19 0,-17-19-1,17 18 1,0-17-1,0-18 1,0 17 15,-18 1-15,18-18 0,0 35-1,-17-17 1,17 17-1,0-53 1,-18 36 0,18-36-1,-18 0 1,18-17 0,0-36 30,0 1-46,36-36 16,-19 35 0</inkml:trace>
  <inkml:trace contextRef="#ctx0" brushRef="#br0" timeOffset="65437.405">8237 11412 0,'18'0'15,"0"0"1,-1 0-16,36 0 16,18 0-1,17 0 1,18 0-1,17 0 1,18 0 0,36 0-1,87 0 1,-52 0 15,17-17-15,-35 17-1,0-18 1,-17 18 0,-19-18-1,19 18 1,-1-17 0,36 17-1,17-18 1,-17 1-1,-36 17 1,18-18 0,-53 18-1,-35 0 1,-18 0 15,36 0-15,-1 0-1,36 0 1,-71 0 0,-35 0-1,53 0 1,18 0 0,17 0-1,0 0 1,-88 0-1,0-18 1,0 18 0,35 0 15,-35 0-31,70 0 31,-35 0-15,-35 0-1,35 0 1,36 0 0,17 0-1,0 0 1,-35 0 0,-18 0-1,-35-17 1,18 17-1,34 0 1,37 0 0,-72 17-1,-17-17 1,-35 0 15,35 0-15,0 0-1,-1 0 1,-16 0 0,-19 0-1,1 0 1,0 0 0,17 0-1,-17 0 16,-1 0-15,1 0 0,-18-17 15,17 17-31,-17-18 203,-17 0-187,17 1-16,-18 17 15</inkml:trace>
  <inkml:trace contextRef="#ctx0" brushRef="#br0" timeOffset="66103.317">15311 10989 0,'0'18'93,"0"-1"-77,0 1-16,0 0 16,0-1-16,0 1 15,0 35 1,-18-18 0,18-17-1,0 17-15,0 0 31,0 1-15,0-19 0,0 1-1,-18-36 17,1 1-17</inkml:trace>
  <inkml:trace contextRef="#ctx0" brushRef="#br0" timeOffset="-148981.069">12647 8308 0,'0'0'0,"-70"18"0,-89 17 15,0-53 1,-88-35-1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7454-F025-4D52-A7E0-F8814A027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93F3F-3A89-40ED-BC65-EC67CC43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3253F-6EAB-4BF3-A0B9-3A64E002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355-0137-4428-9188-94AC79EFE57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E98C-AEB4-4213-9B1D-3B30613D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0FB97-1B18-4F7B-971C-8DCD9B43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E3CD-2A52-4D01-A95B-DFB9CA027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58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D781-F02C-44C7-B366-40E24B53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36FD4-B26D-44B5-B757-F672231E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F0407-8083-42D1-BF83-F3665D55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355-0137-4428-9188-94AC79EFE57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AD540-4C56-4C29-B53B-222EC7CE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001E-4E0D-403F-A1B1-5237D867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E3CD-2A52-4D01-A95B-DFB9CA027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58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043ED-70EC-48AE-A6B9-F02773336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CCF7D-6B42-4A25-B6F2-F39D9D31B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B787B-3706-4912-AA31-0A42DF91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355-0137-4428-9188-94AC79EFE57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E57AD-559D-4E79-AF17-AE7F18B0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2801F-D60E-45C6-868C-B209F098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E3CD-2A52-4D01-A95B-DFB9CA027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8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F43E-7C0A-4802-B2B1-1E3C1681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D265-B492-4582-A575-68A67A76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10809-9C7F-4618-BB12-27480CE5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355-0137-4428-9188-94AC79EFE57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0353C-C27C-4422-94D4-123FB02C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300E4-2ACE-4585-8751-98EDCF26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E3CD-2A52-4D01-A95B-DFB9CA027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07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CE47-219C-4822-9EBE-9EDCF465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24D24-BE52-49D6-9620-2F2A3FD35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79DA-425A-4A6B-B835-C3B3A864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355-0137-4428-9188-94AC79EFE57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FDF8E-E37B-4131-A949-03F197F8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7D3C5-1B9F-401E-8C29-CD312133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E3CD-2A52-4D01-A95B-DFB9CA027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9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3E4B-6826-4B3D-8388-8EE95434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578E-352A-4A9F-B2C1-F454FE35D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22979-0630-45D3-A417-58FB2E695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595A8-1F18-4F1C-A57A-0FD5D608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355-0137-4428-9188-94AC79EFE57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F90E8-EDF0-4ABD-8F12-304DFC71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23A6C-74DF-4A6D-B3B8-AF954562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E3CD-2A52-4D01-A95B-DFB9CA027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0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43B5-9CEE-4B07-AAAB-88CD6F8B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600B0-ED28-445E-ACEB-A3C1498AA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A1087-C21A-4B48-9A88-22C6C51F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9E0A6-1588-4DBF-A619-AFD2F9284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05A3E-2A16-4CCE-9057-57D6A5F7F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B5448-C6DA-4480-A563-0C42483A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355-0137-4428-9188-94AC79EFE57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0E5AF-4ACE-4855-9CEA-5430F7B2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7CE6A-7BF0-4D39-AB1B-D87455E5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E3CD-2A52-4D01-A95B-DFB9CA027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6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D226-5881-40BD-85ED-8E059A0F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13EB2-BED0-4796-894D-1B1A9E42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355-0137-4428-9188-94AC79EFE57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DA285-C288-4D7B-9B36-2CF89C6B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98231-E12B-4F39-9186-59C82EF3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E3CD-2A52-4D01-A95B-DFB9CA027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9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83648-15BD-40E7-8BE2-A8BE6CB5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355-0137-4428-9188-94AC79EFE57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19A9F-001C-4FBD-8C3C-E46F3362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7C7F8-52DE-4D21-9210-20273D04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E3CD-2A52-4D01-A95B-DFB9CA027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50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6E0F-1B55-46E7-ADBB-9363356C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25C4-1FD5-4241-8593-CCCD17B7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CFF63-AB76-46F0-9DDA-3CEA135F8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5B0FD-0B27-4287-914D-952C895A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355-0137-4428-9188-94AC79EFE57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C59ED-5A4D-4C31-8723-2035916D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54890-CB1A-4895-8317-8CA4C909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E3CD-2A52-4D01-A95B-DFB9CA027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8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E1F2-40C0-4FF3-BF8C-02287BB1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184B9-6A0E-4503-A6CD-475C1B06A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83E25-C63F-461E-9ADB-84E37530C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401BA-B778-4149-976A-32A73294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D355-0137-4428-9188-94AC79EFE57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7E9BA-54F2-4D94-9193-5C9B315F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3D543-2AF5-4CFD-87D8-AEC0744B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E3CD-2A52-4D01-A95B-DFB9CA027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5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C281B-14A2-442C-BFAE-AD508E51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1E836-D5EA-4A15-B909-CB9596CA7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F0C1-85A4-49C9-B369-083D92008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9D355-0137-4428-9188-94AC79EFE576}" type="datetimeFigureOut">
              <a:rPr lang="en-IN" smtClean="0"/>
              <a:t>05-12-2022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5B109-9F8E-43A5-B78E-386CE3FD6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5DD60-133D-46C2-BBC5-DC7B4A568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BE3CD-2A52-4D01-A95B-DFB9CA027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7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99B0-321A-41D5-AD43-2A2B5AB7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4FC0B-CC21-4A30-A6FB-B63B50AF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536719-77B7-46DC-9210-0BEB4BB60474}"/>
                  </a:ext>
                </a:extLst>
              </p14:cNvPr>
              <p14:cNvContentPartPr/>
              <p14:nvPr/>
            </p14:nvContentPartPr>
            <p14:xfrm>
              <a:off x="127080" y="19080"/>
              <a:ext cx="11906640" cy="639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536719-77B7-46DC-9210-0BEB4BB604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9720"/>
                <a:ext cx="11925360" cy="64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69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EE7B-C858-407B-96FA-593A660E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A0ED-B15D-4A13-99B6-A71EC190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716438-4D63-4AA0-918D-D216BCEA88DF}"/>
                  </a:ext>
                </a:extLst>
              </p14:cNvPr>
              <p14:cNvContentPartPr/>
              <p14:nvPr/>
            </p14:nvContentPartPr>
            <p14:xfrm>
              <a:off x="133200" y="209520"/>
              <a:ext cx="11024280" cy="631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716438-4D63-4AA0-918D-D216BCEA88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40" y="200160"/>
                <a:ext cx="11043000" cy="63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52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D9EB-03D5-4A37-AD24-FBEA0675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A9D0-5916-4DFF-BCC1-4C7C7916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115978-20EA-4B10-BD04-A325149C6641}"/>
                  </a:ext>
                </a:extLst>
              </p14:cNvPr>
              <p14:cNvContentPartPr/>
              <p14:nvPr/>
            </p14:nvContentPartPr>
            <p14:xfrm>
              <a:off x="285840" y="69840"/>
              <a:ext cx="7125120" cy="403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115978-20EA-4B10-BD04-A325149C66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60480"/>
                <a:ext cx="7143840" cy="40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39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1</cp:revision>
  <dcterms:created xsi:type="dcterms:W3CDTF">2022-12-05T11:49:40Z</dcterms:created>
  <dcterms:modified xsi:type="dcterms:W3CDTF">2022-12-05T11:50:27Z</dcterms:modified>
</cp:coreProperties>
</file>