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6T08:45:21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970 811 0,'18'0'15,"-36"0"32,0 0-31,1 0-1,-1 0-15,-17 0 16,0 0 0,17 0-1,0 0 17,18 18 46,-17 0-63,-1-18-15,0 0 16,1 17 0,-1 1-1,18 0-15,-17-1 16,17 1-1,0 17 1,0 0 0,0 18 15,0-17-15,0-1-1,17-35 32,1 0-31,-1-18-1,19 1 1,17 17 0,0-18-1,-1 18 1,1 18-1,-35 17 1,-18 0 0,-18 36-1,18-54-15,-53 54 16,-17-18 15,17-36-15,-18-17-1,36-17 1,18-18 0,52-36-16</inkml:trace>
  <inkml:trace contextRef="#ctx0" brushRef="#br0" timeOffset="747.467">1005 582 0,'0'0'0,"-17"0"0,17 18 78,17-1-63,1 1-15,0-18 0,52 53 16,-17 0 0,-18-36-1,36 54 1,-18 0-1,0-1 1,-18-35 0,0 1-1,-17-19 1,-18 1 15,0 0-15,0-1-1,-35 36 1,35-35-16,-71 88 16,18-36-1,-70 71 1,-54 18 0,72-71-1,52-35 16,17-53-15,54-17 0</inkml:trace>
  <inkml:trace contextRef="#ctx0" brushRef="#br0" timeOffset="2311.981">2134 882 0,'18'-18'63,"-18"1"-16,-18 17-32,1 0 1,-1 0 0,18 17-16,-35-17 15,-1 18 1,36 0-16,-17 17 15,17 18 1,53 0 0,17 0-1,1 0 1,-18-18 0,-53 18-1,-36-18 1,-69-17-1,34-1 17,-35-17-17,36 18 1,70-36 0,70-17-1,18 0 1</inkml:trace>
  <inkml:trace contextRef="#ctx0" brushRef="#br0" timeOffset="2544.61">2505 1041 0,'17'-18'31,"-34"36"-31,34-54 0,-17 54 31,0 0-31,0 17 32,0 18-17,0-18 1,-17-35 0,17-17-1</inkml:trace>
  <inkml:trace contextRef="#ctx0" brushRef="#br0" timeOffset="2712.627">2540 829 0,'0'-53'16,"0"106"-16,0-159 15,0 89-15,0-1 32,0 36-17,18-18 1,-18 17-1</inkml:trace>
  <inkml:trace contextRef="#ctx0" brushRef="#br0" timeOffset="3343.334">2822 564 0,'0'0'0,"0"-17"0,0-18 16,18 17 0,-18 0-1,0 36 16,0 17-31,-18 53 16,18 18 15,0 18-15,0-1 0,0 1-1,0-36 1,0-35-1,0-36-15,18-34 32,-18-36-17,35-53 1,18 18 0,0 35-1,-18 53 1,18 53-1,-35-36-15,17 54 16,-35 17 15,-35-17-15,-36-18 0,1-18-1,17-17 1,53-54-1,0 1-15</inkml:trace>
  <inkml:trace contextRef="#ctx0" brushRef="#br0" timeOffset="3776.456">3422 512 0,'0'0'0,"0"-18"0,0-17 31,18 35 1,-1 35-17,1 35 1,-18 19-1,0-1 1,0 0 0,0 18-1,0 0 1,17 0 0,19-18-1,-19-18 1,-17-34-1,18-19-15,0-17 16,17-17 0,36-36 15,-54 17-31</inkml:trace>
  <inkml:trace contextRef="#ctx0" brushRef="#br0" timeOffset="3928.15">3792 1129 0,'18'-53'16,"-89"176"-16,124-193 0,-35 35 31,-18 52-15,0 19-1,0 16 1,-18-16 0,1-36-1</inkml:trace>
  <inkml:trace contextRef="#ctx0" brushRef="#br0" timeOffset="4092.64">3792 864 0,'0'0'0,"0"-35"16,-17 0-1,-1 17 1,36 18-1,-18 18 1</inkml:trace>
  <inkml:trace contextRef="#ctx0" brushRef="#br0" timeOffset="4458.833">3969 1182 0,'0'0'0,"17"17"0,-17 1 15,18-18 1,-18-35 0,0-18-1,0-35 1,18-1 15,-1 37-15,19 52-1,-19 17-15,18 18 16,36 71 0,-36-17-1,-17-19 1,-18-17 0,0-35-1,35-36 1,-35 0-1</inkml:trace>
  <inkml:trace contextRef="#ctx0" brushRef="#br0" timeOffset="5008.765">4710 935 0,'0'0'16,"0"-35"-16,-53-1 31,-18 36-15,1 18-1,-1 35 1,36 17 0,35 1-1,35 0 1,-17-71-16,35 0 16,-1-36-1,19-34 1,-36-1-1,-35 36 1,0 17 0,-35 53-1,0 89 17,35-1-17,17 107 1,19 17-1,17-36 1,-53-52 0,-53-35-1,-18-124 1,-17-18 0,17-70-1,54-18 1,34-35-1,54-18 1,52-17 0,-34 87-1</inkml:trace>
  <inkml:trace contextRef="#ctx0" brushRef="#br0" timeOffset="5673.151">5838 547 0,'0'17'16,"18"-34"47,-18-1-63,35 1 15,-17-54 1,-18 0-1,0 36 1,-18 35 0,-17 18-1,0 70 1,-18 18 0,18 88-1,17-106 16,-17 53-15,35-88-16,-36 71 16,-16-36-1,16-35 1,1-53 0,35-36-16</inkml:trace>
  <inkml:trace contextRef="#ctx0" brushRef="#br0" timeOffset="5840.22">5433 988 0,'0'0'0,"-18"0"15,36-18 17,52 0-1,36 1-16,-53-18-15</inkml:trace>
  <inkml:trace contextRef="#ctx0" brushRef="#br0" timeOffset="6272.95">5909 811 0,'0'18'62,"-18"0"-46,1 17-16,-1 35 16,18 1-1,18-18 1,17-18 0,18-35-1,0-17 16,17-54-15,-52 36-16,17-18 16,18-35-1,-53 70 1,-17 18 0,-1 18-1,-17 52 1,17 1-1,18-18 1,18 35 0,17-53-1,-17-35 1</inkml:trace>
  <inkml:trace contextRef="#ctx0" brushRef="#br0" timeOffset="6590.244">6244 1182 0,'0'-18'31,"0"1"-31,-17 17 16,17-18-1,-18-17 1,18-18 0,0 35-16,0-53 15,70-17 1,19 71-1,16 17 1,1 35 0,-35 35-1,-36 1 1,-35 17 0,-35-52-1,-18-36 16,18-18-31</inkml:trace>
  <inkml:trace contextRef="#ctx0" brushRef="#br0" timeOffset="7287.82">7020 882 0,'0'0'0,"0"-35"31,-17 35 0,-1 0-15,-35 53 0,-17-1-1,17 19 1,35 0-1,36-1 1,35-35 0,-18-35-16,35-17 15,54-54 1,-89 36 0</inkml:trace>
  <inkml:trace contextRef="#ctx0" brushRef="#br0" timeOffset="7586.726">7408 564 0,'0'0'0,"0"-17"16,-17-36-1,17 53 17,0 18-17,-18 70 1,-17 18-1,17-71-15,0 71 16,1-1 0,17-34-1,0 0 1,0-18 0,35-53-1,-17-18 1</inkml:trace>
  <inkml:trace contextRef="#ctx0" brushRef="#br0" timeOffset="7952.762">7250 882 0,'0'0'0,"-18"0"15,18-18 1,18 18-1,52-17 1,18-1 0,36 0-1,-18 18 1,-53 0 0,-36 0-16,1 0 31,-36 18 0,18 0-15,-17-1-1,-19 36 1,19 0 0,17-18-1,-18-17 1</inkml:trace>
  <inkml:trace contextRef="#ctx0" brushRef="#br0" timeOffset="8120.679">7726 653 0,'0'0'0,"0"-18"0,0-35 16,-18 18-1,1 35 16,17 17-15,17-17 0,1 18-16</inkml:trace>
  <inkml:trace contextRef="#ctx0" brushRef="#br0" timeOffset="8453.231">7973 741 0,'0'17'31,"-18"-17"-31,0 18 16,-17 35-1,18 18 1,17-36-16,17 35 16,18-17-1,71 0 1,-35-53-1,-18-53 17,-36-35-17,-34-18 1,-36 0 0,18 71-1,-1 35 1,36 18-1</inkml:trace>
  <inkml:trace contextRef="#ctx0" brushRef="#br0" timeOffset="8817.729">8467 1094 0,'0'-18'31,"0"0"-15,0 1-16,0-1 16,0-53-1,35-17 1,0 18 0,53 17-1,1 70 1,-19 36-1,-35 18 1,-17 17 0,-18-17-1,-35-18 1,17-18 0,18-35-1,0-18 1</inkml:trace>
  <inkml:trace contextRef="#ctx0" brushRef="#br0" timeOffset="9100.852">9119 811 0,'0'0'15,"36"-53"1,-36 18 0,0 18-1,-18 17 1,-17 17-1,17 36 1,0 18 0,18-1-1,18 1 1,0-1 0,-1 1-1,-70-36 1,-52-35-1,52 0 1</inkml:trace>
  <inkml:trace contextRef="#ctx0" brushRef="#br0" timeOffset="10548.37">1958 1605 0,'-18'18'16,"36"-18"62,0 0-78,70 0 16,-18 17-16,124-17 15,318 36 1,-54-19 15,-69 19-15,-195-36-1,-124 0 1,-52 0 0,-36-18 15,18 0-15,18-17-1</inkml:trace>
  <inkml:trace contextRef="#ctx0" brushRef="#br0" timeOffset="11164.552">5803 1693 0,'-17'0'0,"34"0"0,-70 0 16,0 0-1,36 0 1,-1 0-16,36 0 31,70 0 0,106 0-15,194 0 0,176 0-1,124 53 1,0 0 0,-211-35-1,-248-18 1,-106-35-1,-70 17 1,-35 18 0,-18-18-1,0 1 17</inkml:trace>
  <inkml:trace contextRef="#ctx0" brushRef="#br0" timeOffset="40967.785">2064 2487 0,'0'0'0,"0"18"187,0-1-171,0 1-16,0 17 16,17-17-16,1 70 15,0 0 1,-18 0 0,0-35-1,17 0 1,-17-35-1,0 0 1,0-36 47,0 0-48,0 1 1,-17-19-1,17 19-15,17-36 0</inkml:trace>
  <inkml:trace contextRef="#ctx0" brushRef="#br0" timeOffset="42849.107">9666 988 0,'-18'0'47,"1"0"0,34 0 0,1 0-47,17 0 16,54 0-16,69 0 31,-105 0-31,53 0 15,53 0 1,-106 0 0,-36 0-1,-17-18 48,-17 18-63,-19-18 15,19-17 1</inkml:trace>
  <inkml:trace contextRef="#ctx0" brushRef="#br0" timeOffset="43281.194">10195 776 0,'0'0'0,"-17"0"15,17 18 32,0-1-31,35 1-1,35 0 1,1 17 0,17 0-1,-53-35-15,1 18 16,-19-1 0,-17 1-1,-53 0 16,-17 35-15,-54 0 0,72-18-1,34-17 1,36-18 0</inkml:trace>
  <inkml:trace contextRef="#ctx0" brushRef="#br0" timeOffset="45061.238">11077 600 0,'-17'0'31,"-1"-18"-31,18 36 47,0-1-31,0 1 0,-35 70-1,35-53-15,-18 71 16,36 0-1,35 0 1,17-35 0,36-19-1,0-34 1,35-71 0,-71-35-1,-17-36 1,-35-34-1,-18-19 17,-35 72-32,17 52 31,-17 70-15,35 54-1,0-54-15</inkml:trace>
  <inkml:trace contextRef="#ctx0" brushRef="#br0" timeOffset="45460.013">11924 829 0,'18'0'0,"-36"0"0,53-18 15,-17-17 1,-18 17-1,0 1-15,-18 17 47,1 0-31,-19 17 0,-34 54-1,70-18 1,17 17-1,54 19 1,-18-36 0,-36-18-1,-17-17 1,-70-1 0,-1-17-1,54 18-15,-54-18 16,71-18-1</inkml:trace>
  <inkml:trace contextRef="#ctx0" brushRef="#br0" timeOffset="45826.325">12171 988 0,'0'-18'31,"17"18"-15,-17-18 0,18 18-16,17-35 15,-17 18-15,0-19 16,-18 1 0,0 17-1,-53 36 1,0 17-1,0 18 1,53 18 0,18 17 15,34-35-15,37-35-1,34-18 1,18-53-1</inkml:trace>
  <inkml:trace contextRef="#ctx0" brushRef="#br0" timeOffset="46326.213">12876 864 0,'0'0'0,"0"-17"16,-35-1 0,-18 0-1,0 18 1,-17 53-1,34 0 1,19 18 0,52-1 15,36-17-15,-1-53-1,-52 0-15,52-17 16,-34-54-1,-19-35 1,1-35 0,-18 0-1,0 18 1,0 70 0,0 70-1,0 36 1,0 53-1,0 0 1,0 17 0,0-87-1,0 34-15,0 36 32,0-88-17,18-18 1,-18-18-16</inkml:trace>
  <inkml:trace contextRef="#ctx0" brushRef="#br0" timeOffset="46808.633">13741 476 0,'0'0'0,"0"-35"31,17 35 0,-17 18-15,18 52-1,-18 36 1,0 17 0,-18-17-1,18-53-15,-17 53 16,17-18-1,0-17 1,17-36 0,36-35-1,35-53 17,36-53-17,-106 71-15</inkml:trace>
  <inkml:trace contextRef="#ctx0" brushRef="#br0" timeOffset="46973.939">13635 847 0,'0'0'0,"-18"17"16,89-17 31,-1 0-47,54-17 15,-36-1 1</inkml:trace>
  <inkml:trace contextRef="#ctx0" brushRef="#br0" timeOffset="47257.781">14146 794 0,'18'0'15,"-53"0"-15,52 0 0,1-18 0,-71 18 16,0 0 15,0 35-15,36 18-1,17 18 1,70-1 0,36-52-1,0-18 1,-36-53 0,-52-17-1,-71-36 1,-17 53-1,-1 53 1,0 0 0,71 17-1</inkml:trace>
  <inkml:trace contextRef="#ctx0" brushRef="#br0" timeOffset="47657.723">15452 900 0,'0'17'62,"0"1"-62,0-1 16,0 19-1,0 34 1,0-17 0,-18-35-16,18 35 15,-18-53 1,1-35 0</inkml:trace>
  <inkml:trace contextRef="#ctx0" brushRef="#br0" timeOffset="47824.642">15434 758 0,'0'-52'0,"0"104"0,0-140 16,0 71-1,0 34 32,18 1-31,-1-18-1,1 18-15</inkml:trace>
  <inkml:trace contextRef="#ctx0" brushRef="#br0" timeOffset="48388.265">15963 935 0,'0'0'0,"35"-18"0,-17-17 16,-18 17 0,0 1-1,-18 17-15,-17 0 16,-88 0 0,17 53 15,35 17-16,71 1 1,36-1 0,52-17-1,71-70 1,-71-54 0,0-53-1,-35-34 1,-18-19-1,-35 1 1,0 141 0,-18 52-1,1 72 1,17 16 0,0 19-1,17 17 16,-17-35-15,18-36 0,-18-34-1,18-19-15</inkml:trace>
  <inkml:trace contextRef="#ctx0" brushRef="#br0" timeOffset="48704.561">16492 917 0,'0'0'16,"0"-17"-16,-17 17 16,34-18 31,1 0-47,0 1 0,17-19 15,-17-17 16,-18 18-15,-18 35 15,-17 35-15,17-17-16,0 17 16,18 89-1,18-54 1,0-52-16</inkml:trace>
  <inkml:trace contextRef="#ctx0" brushRef="#br0" timeOffset="48988.451">16722 1111 0,'0'-17'0,"0"34"0,0-52 16,0 0-16,0-18 15,0-71 1,35 36 15,0 35-15,18 71-1,18 35 1,-36 35 0,-17 18-1,-18-36 1,-18 1-1,0-53-15,-17-1 16,35-34 0</inkml:trace>
  <inkml:trace contextRef="#ctx0" brushRef="#br0" timeOffset="49337.267">17304 282 0,'0'0'0,"-18"-17"0,18-1 15,-18 0 1,36 89 15,0 17-15,-18 36-1,-36 52 1,1-53 0,0-17-1,35-18 1,18-35 0,-1-35-16,54 0 15,17-36 1,-53 0-1</inkml:trace>
  <inkml:trace contextRef="#ctx0" brushRef="#br0" timeOffset="49521.184">17357 829 0,'0'0'0,"-53"0"15,17 0 1,72 0 15,-19 0-31,107 0 16,-1-35-1,-52 17 1</inkml:trace>
  <inkml:trace contextRef="#ctx0" brushRef="#br0" timeOffset="49654.328">17674 776 0,'53'0'16,"-106"0"-1,124 0 1,-71 18 15,-36 17-15,19 0-1,-1 1 1,-17-19 0</inkml:trace>
  <inkml:trace contextRef="#ctx0" brushRef="#br0" timeOffset="49819.457">17745 512 0,'0'0'15,"0"-36"-15,0 19 0,0-36 16,0 35 15,17 18-15</inkml:trace>
  <inkml:trace contextRef="#ctx0" brushRef="#br0" timeOffset="50185.721">18027 476 0,'35'0'15,"-17"-17"1,17-1-1,-17-35 1,-1 0 0,-17 18-1,0 17-15,-35 18 16,0 18 0,0 35-1,-1 53 1,19 35-1,17 0 17,0 53-17,0-71 1,0-17 0,-18-53-1,-17-53-15</inkml:trace>
  <inkml:trace contextRef="#ctx0" brushRef="#br0" timeOffset="50368.682">17974 900 0,'0'0'16,"0"-18"-16,0 0 16,18-17-1,52 17 1,18-17-1,1 0 17,-54 35-32</inkml:trace>
  <inkml:trace contextRef="#ctx0" brushRef="#br0" timeOffset="50901.084">18344 688 0,'-17'18'31,"-1"-1"-15,18 18-1,0 1 1,18 17 0,35-36-1,-36-17-15,54 18 16,-18-36 0,17-35-1,-17-35 1,-35 18-1,-18 17 1,-35 70 15,17-17-15,-35 71 0,0 52-1,36 36 1,17 70-1,35 18 1,-18 36 0,-34-142-1,-36-53 1,-18-70 0,-17-71-1,0-36 1,53-52-1,70-88 1,106 53 0,35 35 15,-105 105-31</inkml:trace>
  <inkml:trace contextRef="#ctx0" brushRef="#br0" timeOffset="59172.698">19614 723 0,'18'0'47,"-18"18"-1,0-1-46,0 1 16,0 53 0,0-1-1,0-35 1,0-17 0,0-36-1,0 1 1,18-18-1,-18-1-15,35-52 16,0 0 0,1 17-1,16 54 1,-16 34 0,34 72-1,-52-1 16,-18-18-15,0-17 0,0-18-1,0-17 1,35-53 0</inkml:trace>
  <inkml:trace contextRef="#ctx0" brushRef="#br0" timeOffset="59521.567">20214 670 0,'0'0'0,"0"-17"15,0-1 1,0 0 0,-35 18-1,0 36 1,-1 34 15,36 1-15,36 35-1,34-54 1,1-52 0,-1-17-1,-34-54 1,-36 1-1,-18-18 1,-35 17 0,0 71-1,35 0 1</inkml:trace>
  <inkml:trace contextRef="#ctx0" brushRef="#br0" timeOffset="60039">20814 670 0,'0'0'0,"18"0"15,-18-17 1,0-1 0,-18 18-1,0 0-15,-52 35 16,-19 1-1,54 34 1,35-17 0,35-18-1,36-17 1,53-36 0,-36-52-1,-35-36 1,-18-53-1,0-53 17,-35 124-17,0 53 1,0 70 0,0 36-1,0 35 1,0 17-1,0-17 1,0 0 0,0-18-1,0-53 1,18-35 0</inkml:trace>
  <inkml:trace contextRef="#ctx0" brushRef="#br0" timeOffset="60668.87">21237 706 0,'18'0'47,"-1"0"-47,1-18 15,17 18 1,-17-18-16,17-17 15,18-18 1,-53 0 0,0 36-1,0-1 1,-35 18 0,17 0-16,-35 70 15,18 1 1,35 17-1,0-35 1,0 0 15,71-53-15,35-18 0,-1-52-1,19-54 1,-71 36-1,-53 35 1,0 36 0,-36 52 15,36 18-15,0-36-16,0 72 15,36-19 1,-36 1-1,0-18 1,-71 0 15,1-53-15,-1-18 0,53 0-16</inkml:trace>
  <inkml:trace contextRef="#ctx0" brushRef="#br0" timeOffset="61352.125">22983 582 0,'36'-18'31,"-19"18"-31,-17-17 16,0-18-1,0 17 1,0 0 0,-35 18-1,-18 0 1,0 53-1,0 18 1,53 17 15,36-18-15,52-34 0,-35-36-1,-18-53 1,-17-18-1,-18-17 1,0 53 0,-36 88 15,36 17-15,0 1-1,18-1 1,0-70-16,17 36 15,18-54 1</inkml:trace>
  <inkml:trace contextRef="#ctx0" brushRef="#br0" timeOffset="61667.206">23460 194 0,'0'0'0,"0"-53"15,0 0 1,0 36 0,0 34-1,53 89 1,-53 0 0,0 35-1,0-18 1,-18 19-1,18-72 1,0-17 0,71-53-1,52-35 17</inkml:trace>
  <inkml:trace contextRef="#ctx0" brushRef="#br0" timeOffset="61833.9">23530 494 0,'0'0'0,"-17"0"16,-19 0-16,1 0 15,176 18 17,53-18-17,0-18 1,-141 0-16</inkml:trace>
  <inkml:trace contextRef="#ctx0" brushRef="#br0" timeOffset="62466.05">24659 600 0,'18'0'0,"-1"0"16,1 0-1,0-18 1,-18 0-16,17-17 15,-17 0 1,-17 17 0,-36 18-1,-18 0 1,1 71 0,34-18-1,36 17 1,53 1-1,0-1 1,-35-17 0,-18-35-1,-18 0 17,-35-18-17,0 0 1,18 0-1,17-18 1</inkml:trace>
  <inkml:trace contextRef="#ctx0" brushRef="#br0" timeOffset="62899.695">25082 688 0,'0'0'0,"18"-18"15,-18 1-15,0-1 16,-18 0 0,-17 18-1,-18 0 17,0 36-17,18 17 1,53-1-1,52-16 1,-17-19 0,0-34-1,-18-19 1,1-16 0,-36 16-1,-18 54 1,-17 17-1,17 36 1,18-18 0,18 0-1,-1-53 1</inkml:trace>
  <inkml:trace contextRef="#ctx0" brushRef="#br0" timeOffset="63398.961">25400 829 0,'0'0'16,"0"-18"0,0-17-1,0-35 1,18 17 0,17 0-1,35 35 1,19 18-1,16 35 1,-34 18 0,-71 0-1,-18-18 1,1-17 15,17-71 0,0 36-31,0-19 16,53-52 0,-18 35-1,18 36 1,0 34 0,17 71-1,-52-35 1,-18 35-1,0-35 1,-35-17 0,17-36-1</inkml:trace>
  <inkml:trace contextRef="#ctx0" brushRef="#br0" timeOffset="63731.586">26158 635 0,'18'0'47,"0"-18"-47,-1 1 15,36-36 1,0 0-1,-35 18 1,-18 17-16,-53 36 31,18 17-31,-18 35 16,35 36 0,18-18-1,53-35 16,35-35-15,71-53-16</inkml:trace>
  <inkml:trace contextRef="#ctx0" brushRef="#br0" timeOffset="64280.766">27393 141 0,'0'0'0,"0"-35"16,0-36-1,0 54 1,0 34 15,0 19-31,0 34 16,18 142 0,-18-53-1,-35-18 16,17-36-15,0-52 0,18-17-1,0-54 1,18 0-16</inkml:trace>
  <inkml:trace contextRef="#ctx0" brushRef="#br0" timeOffset="64628.852">27570 617 0,'17'-17'78,"1"-1"-62,-1 0-1,-17 1-15,0-1 0,18 1 16,-18-19 0,0 19-1,-35-1 1,0 36 0,-1 70-1,19-18 1,17 1-1,35-18 1,18 0 0,0-53-1</inkml:trace>
  <inkml:trace contextRef="#ctx0" brushRef="#br0" timeOffset="64962.438">27905 582 0,'0'0'0,"0"-18"16,0 54 15,0 17-15,17-36-16,19 54 16,-19-18-1,1-18 1,0-35-1,17 0 1,0-35 0,53-53-1,-35 17 1,0 0 0,0 36-1,0 18 1,-35 17-1</inkml:trace>
  <inkml:trace contextRef="#ctx0" brushRef="#br0" timeOffset="65280.689">28399 564 0,'0'0'0,"0"18"16,35-18-1,0 0 1,-17 0-16,52-18 15,-34-17 1,-1-18 0,-35 18-1,-35 35 1,-18 0 0,-53 88-1,71 0 1,35-17 15,0-1-15,35-17-1,18-17 1,17-54 0</inkml:trace>
  <inkml:trace contextRef="#ctx0" brushRef="#br0" timeOffset="65561.337">28840 265 0,'0'0'0,"17"-89"15,-17 19 1,0 52-16,0 1 16,0 34-1,-17 71 1,17 53-1,-18 71 17,18-124-17,0 71 1,0-106 0,18-35-1</inkml:trace>
  <inkml:trace contextRef="#ctx0" brushRef="#br0" timeOffset="66277.07">29686 529 0,'0'0'0,"18"0"0,-18 18 47,-18-1-31,-17 54-1,17 35 1,36-53-1,53-18 1,-1-35 0,1-18 15,-18-52-15,-1-1-1,-34 18 1,-36 53-1,18 36 1,0 17 0,18 17-1,35-35 1,35-35 0,-35-35-1,-18-18 1,-35-35-1,0 0 1,-17 53-16,-1-1 31,0 19-15</inkml:trace>
  <inkml:trace contextRef="#ctx0" brushRef="#br0" timeOffset="66476.085">30427 512 0,'0'0'0,"18"0"16,-18 35 15,0 18-15,-18-36-16,0 19 15,18 52 1,-17-71-1</inkml:trace>
  <inkml:trace contextRef="#ctx0" brushRef="#br0" timeOffset="66626.365">30462 406 0,'0'-36'0,"0"72"0,0-160 16,0 54-1,0 52 1,0 36 0,0-1-1</inkml:trace>
  <inkml:trace contextRef="#ctx0" brushRef="#br0" timeOffset="66925.883">30833 229 0,'0'0'0,"0"-17"15,17-1 1,-17 0 0,18 71 15,-18-35-31,0 52 15,0 54 1,-18 17 0,18-35-1,0-36 1,0-52 0</inkml:trace>
  <inkml:trace contextRef="#ctx0" brushRef="#br0" timeOffset="67109.366">30815 582 0,'0'0'0,"-18"0"0,18-18 0,0 1 32,18 17-17,17-18 1,36 18-1,70-53 1,0-17 0</inkml:trace>
  <inkml:trace contextRef="#ctx0" brushRef="#br0" timeOffset="67507.95">31327 194 0,'0'-18'0,"-18"36"31,-17 35-16,-1 70 1,1 1 0,18-18-1,-1-71 1,18 18 0,0-18-1,35-70 16,18-18-15,18-35 0,-54 53-16,71-36 15,-17 53 1,0 71 0,-18 35-1,-53 18 1,0-18-1,-53-17 1,-36-71 0,54 0-1</inkml:trace>
  <inkml:trace contextRef="#ctx0" brushRef="#br0" timeOffset="70686.479">2205 2575 0,'-18'0'375,"18"-17"-250,0-1-16,18 18-109,-1 0 16,-17-18-16,18 18 15,-36 0 79,1 0-94,-1 0 16,-35 0-1,0 18 1,0 35 0,1 0-1,34 35 1,18-17 0,53 17-1,0-35 1,-36-36-16,19 19 15,34-19 17,-17-17-17,0 0 1,0-17 0,-18-19-1,-17 1-15</inkml:trace>
  <inkml:trace contextRef="#ctx0" brushRef="#br0" timeOffset="73000.55">2311 2505 0,'0'0'0,"-18"0"15,18-18-15,-18 18 16,18-18 0,-17 18 15,-1 0-15,-17 18-1,17 17 1,-17 18-1,17-35-15,-35 52 16,18 19 0,17-19-1,1-17 1,52-35 0,53-18-1,53-71 1,-88 1-1,-35-1 1,-36 53 0,-88 36 15,-35 53-15,18 34-1,52 1 1,89-70-1,88-19 1,35-34 0,-18-19-1,-70 1 1,-106 35 0,-17 18-1,-36-1 1,18 36-1,70-17 1,36-19 0,88-17-1,-1-17 17,-52-1-17,-35 18 1,-71 0-1,-70 0 1,17 18 0,88-18-16</inkml:trace>
  <inkml:trace contextRef="#ctx0" brushRef="#br0" timeOffset="74665.323">3828 2346 0,'0'-18'62,"0"1"-62,0-1 16,0-17 0,0 17-1,-71 18 1,-17 0 0,-18 18-1,53 17 16,35-17-31,1 70 16,34 0 0,54 18-1,0-36 1,-18-17 0,-53 0-1,-53-35 1,-71 0-1,36-18 1,-36 17 0,54-17-1,70-17 1,88-19 0</inkml:trace>
  <inkml:trace contextRef="#ctx0" brushRef="#br0" timeOffset="75113.868">3951 2522 0,'18'-17'16,"-36"34"-16,53-34 0,1-19 16,-36 1-1,-18 35 16,0 0-31,1 0 16,-1 0-16,-35 53 16,18 18-1,35-1 1,35-17 0,18-18-1,18-35 1,-18-53 15,-53 1-15,0-37-1,0 19 1,-18 105 15,18-17-31,0 70 16,35-18-1,36 1 1,-1-53 0</inkml:trace>
  <inkml:trace contextRef="#ctx0" brushRef="#br0" timeOffset="75629.441">4410 2769 0,'0'-17'15,"-18"17"1,0-36 0,1-34-1,-1 52-15,18-35 16,0-53 0,18 71-1,52 53 1,1 70-1,-18-35 1,0 35 0,-53-17-1,0-54 1,0-87 15,17-36-15,19 0-1,17 53 17,17 36-17,18 87 1,1 36 0,-19-18-1,-70 0 1,-18-35-1,18-35-15,-35-1 16,53-34 15</inkml:trace>
  <inkml:trace contextRef="#ctx0" brushRef="#br0" timeOffset="75994.521">5168 2663 0,'0'0'15,"-17"0"-15,34 0 47,1 0-31,35-35 0,-36 18-16,36-36 15,0-36 1,-53 37-1,-17 52 1,-54 52 0,18 37-1,35 16 1,18 1 0,36-35-1,34-36 1,18-35-1,36-35 17,-71 0-32</inkml:trace>
  <inkml:trace contextRef="#ctx0" brushRef="#br0" timeOffset="76377.972">6385 2346 0,'0'0'0,"0"-18"0,-17 1 15,17-1 1,-18 18 0,0 35-1,1 18 1,-1 71-1,18 34 17,-18 36-17,18-35 1,0-18 0,-17-35-1,-1-53 1,1-53-1,17-35 1,0-53 0,17-1-1</inkml:trace>
  <inkml:trace contextRef="#ctx0" brushRef="#br0" timeOffset="76629.5">6403 2452 0,'0'0'0,"0"-18"0,35-52 15,18 34 17,0 36-17,18 18 1,-1 70 0,-70 18-1,-18-18 1,-52-17-1,-1-18 1,18-36 0,36-34-1</inkml:trace>
  <inkml:trace contextRef="#ctx0" brushRef="#br0" timeOffset="77077.078">7003 2469 0,'0'-17'0,"0"34"0,17-34 16,-17-1-16,0 1 15,-35 17 17,-36 17-17,1 36 1,52-35-16,1 52 15,17 18 1,70-35 0,1-35-1,-1-36 1,-34-17 0,-1-71-1,-18-17 1,-17 88-1,-17 123 17,17 0-1,0 18-15,0-89-16,35 54 15,0-36 1,-17-35-16</inkml:trace>
  <inkml:trace contextRef="#ctx0" brushRef="#br0" timeOffset="77426.211">7285 2417 0,'0'-18'16,"17"18"-1,-17 18-15,36 52 16,-1 36 0,-17 0-1,-18-36 17,0-17-17,0-70 16,0-1-31,0-35 16,0 35-16,0-105 16,35-1-1,18 54 1,17 17 0,-34 35-1</inkml:trace>
  <inkml:trace contextRef="#ctx0" brushRef="#br0" timeOffset="77761.13">7708 2558 0,'0'0'0,"18"0"32,-1 0-17,54-36 1,-18-34-1,0-1 1,-53 18 0,-53 18-1,-18 53 1,1 35 0,52-18-16,1 18 15,17 53 1,35-36-1,35 1 1,54-36 0,52-53 15</inkml:trace>
  <inkml:trace contextRef="#ctx0" brushRef="#br0" timeOffset="78159.564">8326 2611 0,'0'0'0,"0"17"16,-18 1-1,18-1-15,-18-17 16,18-17 15,0-18-15,-17-54-1,17 54-15,17-53 16,36 17 0,35 71-1,18 53 17,-35 53-17,-18 18 1,-53-36-1,-36 0 1,1-53 0,17-35-1,18-17 1,0-1-16</inkml:trace>
  <inkml:trace contextRef="#ctx0" brushRef="#br0" timeOffset="78491.595">8978 2117 0,'0'0'16,"18"-18"0,-18 36 15,-18-18-16,-17 53 1,17 35 0,18-53-16,-17 53 15,17 36 1,0 34 0,0-69-1,35-36 1,18-53-1,17-36 1,-17-52 0</inkml:trace>
  <inkml:trace contextRef="#ctx0" brushRef="#br0" timeOffset="78658.235">8943 2364 0,'0'0'0,"-18"0"0,1-18 15,-1 18 1,53 0 0,71-18-1,35 1 1,-53-1-16</inkml:trace>
  <inkml:trace contextRef="#ctx0" brushRef="#br0" timeOffset="83018.405">2170 4057 0,'0'-18'0,"0"1"16,-18 17 78,0 0-63,18 17-15,0 1-1,0 0-15,-17 52 16,-19 18-1,19 1 1,17-54-16,-18 0 16,18 36-1,-18-54 17,18 1-17,0-36 32,0 1-47,0-1 16,18-35-1,17-35 1</inkml:trace>
  <inkml:trace contextRef="#ctx0" brushRef="#br0" timeOffset="83616.434">2381 3775 0,'0'0'16,"0"-18"-16,18 0 15,-18 36 48,18 0-63,-1 35 16,1-36-16,35 89 15,35 0 1,0 0-1,-17-36 1,-1-34 0,-35-36-1,-35 17 32,-35-17-31,-53 53-1,-35 0 1,-36 18 0,106-36-16,-106 53 15,18-17 1,35-1 0,53-52-1,18-1 1,70-52 15,-17 18-31,35-36 16</inkml:trace>
  <inkml:trace contextRef="#ctx0" brushRef="#br0" timeOffset="84814.581">3422 4145 0,'0'0'0,"0"-18"0,18-17 32,-18 18-17,-18 34 63,18 1-78,-18-1 16,-17 36-16,0 53 16,-36 18 15,18 17-16,18-18 1,17-17 0,1-53-1,-1-53 1,18-35 0,0-36-1,18 36-15,-1-36 16</inkml:trace>
  <inkml:trace contextRef="#ctx0" brushRef="#br0" timeOffset="85131.273">3422 4163 0,'0'0'0,"35"-71"31,-17 71-16,35 0 1,-18 0-16,89 18 16,-19-1-1,-52 36 1,-35 0 0,-71 18-1,-53-36 1,18 0-1,35-17 1,0-18 0</inkml:trace>
  <inkml:trace contextRef="#ctx0" brushRef="#br0" timeOffset="85447.314">3933 4216 0,'0'0'15,"53"0"1,-17 17 0,-1 54-1,-17-18 1,-18 17 0,0-34-1,0-19 1,0-52 31,0 17-47,0 1 0,0-36 15,35-18 1,18 1 0,0 17-1,-18 53 1</inkml:trace>
  <inkml:trace contextRef="#ctx0" brushRef="#br0" timeOffset="85797.054">4374 4286 0,'0'0'0,"0"18"16,18-18 15,0-18-16,35-35 1,-36 0 0,-17 36-1,-17 17 17,-1 0-32,-17 35 15,-1 36 1,19-18-1,17 17 17,35-17-17,0-18 1,-17-35-16,53 0 16,-1-17-1</inkml:trace>
  <inkml:trace contextRef="#ctx0" brushRef="#br0" timeOffset="86095.578">4904 4198 0,'0'0'0,"0"-35"16,-36 35 31,1 0-47,-18 35 15,35-17 1,1 35 0,-18 0-1,35 35 1,17-35 0,36-36-1,53-17 1,53 0-1,-53-35 1</inkml:trace>
  <inkml:trace contextRef="#ctx0" brushRef="#br0" timeOffset="86461.121">5327 4233 0,'0'0'15,"-18"0"-15,36 0 47,0 0-31,17-17-1,0-19 1,-17 1 0,-18 17-1,-36 18 1,19 0-16,-54 18 15,36 35 1,17 18 0,18-1-1,36 1 1,52-18 0,-18-53-1,19-18 1,-72 18-1</inkml:trace>
  <inkml:trace contextRef="#ctx0" brushRef="#br0" timeOffset="87077.138">5962 4216 0,'18'-18'0,"-18"0"16,0 1 0,0-1-1,-36 0 1,-17 18 0,-17 0-1,52 18-15,-17 17 16,0 71-1,52-35 17,19-36-17,34-17 1,-17-18 0,0-53-1,-18-53 1,-17-35-1,-1-18 1,-17 36 0,0 70-1,0 35 1,0 53 0,-35 71-1,18 0 1,17 0-1,0-36 1,-18 19 15,18-19-15,0-17 0,0-18-1,35-52 1,-17 17-16</inkml:trace>
  <inkml:trace contextRef="#ctx0" brushRef="#br0" timeOffset="87244.452">6174 4269 0,'35'-18'16,"0"-17"-16,0-1 15,-140 125 1,193-160 15,-106 106-31,1 1 16,-1 17-1,18-36-15,-18 1 16,-17-18 15</inkml:trace>
  <inkml:trace contextRef="#ctx0" brushRef="#br0" timeOffset="87393.637">6262 3986 0,'0'0'0,"0"-35"0,0 17 16,0-17 0</inkml:trace>
  <inkml:trace contextRef="#ctx0" brushRef="#br0" timeOffset="87760.749">6403 4269 0,'0'17'16,"0"-34"-16,0 52 0,0-17 31,0-36-15,18 18-1,-18-18-15,0-35 16,17 0-1,1-35 1,52 35 0,1 36-1,17 70 1,-17 35 0,-36 0-1,-35-35 1,0 0-1,0-36 1,18-34 15</inkml:trace>
  <inkml:trace contextRef="#ctx0" brushRef="#br0" timeOffset="88308.284">7250 4057 0,'0'-18'0,"0"36"0,0-71 16,-53 53 0,-18 18-1,18 52 1,53-17 0,18 0-1,35-18 1,17-35-1,-17-17 1,-18-54 0,-17 1 15,0 34-15,-36 54-1,-17 35 1,-36 88-1,71 0 1,0 71 0,0-1-1,-17-17 1,-19-52 0,-34-90-1,-18-52 1,35-70-1,0-54 1,53-17 0,53 0-1,35 18 17,88-36-17,-140 141-15</inkml:trace>
  <inkml:trace contextRef="#ctx0" brushRef="#br0" timeOffset="88559.521">7497 4269 0,'-18'0'0,"36"0"47,-1 0-47,1 0 16,-1 0-16,36 0 31,-17-36-31</inkml:trace>
  <inkml:trace contextRef="#ctx0" brushRef="#br0" timeOffset="89374.377">7973 4127 0,'0'0'0,"53"0"31,-18-17-15,0-18-1,-17 17 1,-18 0-16,-18 1 31,1 17-31,-72 0 16,19 17 0,17 19-1,35 16 1,71 37-1,18-19 1,-18-17 0,-36-18-1,-17-17 1,-53 0 15,-17-1-15,-18-17-1,35 0 1,35 0 0,36-35-1</inkml:trace>
  <inkml:trace contextRef="#ctx0" brushRef="#br0" timeOffset="89590.005">8326 4127 0,'17'0'15,"18"0"-15,-87 0 0,122 0 0,-70 36 32,0-19-17,0 19-15,-18 17 16,18-36-16,0 19 16,0-19 15,0-34-16</inkml:trace>
  <inkml:trace contextRef="#ctx0" brushRef="#br0" timeOffset="89756.423">8467 3916 0,'17'-35'0,"-17"-36"15,-17 177-15,34-247 16,-34 158 15,17 1-31,0 0 16</inkml:trace>
  <inkml:trace contextRef="#ctx0" brushRef="#br0" timeOffset="90356.061">8943 3528 0,'0'0'0,"0"-18"15,0 0 1,-18 18-1,1 36 1,-1 52 0,18 71-1,0-1 1,0 1 15,0-18-31,0-52 31,0-37-15,0-34 0,0-71 15,18-17-15,-1 34-16,36-52 15,0 35 1,0 36-1,0 69 1,-35 37 0,-18-19-1,-53-17 1,-18-18 0,1-17-1,17-18 16,35-18-15,18-17-16</inkml:trace>
  <inkml:trace contextRef="#ctx0" brushRef="#br0" timeOffset="90921.886">9366 3528 0,'0'0'16,"0"-36"-16,0 19 15,0 34 32,0 1-47,0 53 16,-17 52 15,-19 36-15,1 0-1,0-18 1,35-106-16,0 36 16,17 34-1,36-52 1,18-53-1,17 0 1,0-53 0,0 1-1,-35-37 1,-35 36 0,-18 18-1,-18 70 16,-17 1 1,17-19-32,18 19 15,0 17 1,-17-71 15</inkml:trace>
  <inkml:trace contextRef="#ctx0" brushRef="#br0" timeOffset="91070.567">9701 3933 0,'18'-35'0,"-36"70"0,36-123 16,0 53 0,-1 35-1,1 35 1</inkml:trace>
  <inkml:trace contextRef="#ctx0" brushRef="#br0" timeOffset="91403.878">9842 4216 0,'0'17'0,"0"-34"0,0 52 16,0 0-1,0-70 16,18 17-31,-18-35 16,53-17 0,0-18-1,18 52 1,17 54 0,-35 53-1,-36 17 1,-17-18 15,-17-17-15,-1-17-1,18-54 1</inkml:trace>
  <inkml:trace contextRef="#ctx0" brushRef="#br0" timeOffset="91953.118">10425 3933 0,'0'0'0,"0"-17"0,17-36 16,-34 53-1,-54 53 1,36 17 0,17 1-1,36-18 1,-1-36-1,19 1-15,17-18 32,-1-70-17,-16-1 1,-19 0 0,1 36-1,-36 35 1,-17 53-1,0 53 1,17 53 0,18 17-1,0 36 1,0 35 0,-17-71-1,-54-52 1,18-107 15,-17-70-15,-19-53-1,36-52 1,71-1 0,123-35-1,0 70 1,-53 36-1</inkml:trace>
  <inkml:trace contextRef="#ctx0" brushRef="#br0" timeOffset="92668.018">10971 3969 0,'0'17'16,"0"1"0,0 0-1,18-18 1,0 0-1,-1 0-15,1 0 32,-18-18-32,0 0 15,0-17 1,-18 35-16,1 0 16,-36 0-1,17 18 1,36 17-1,71-17 1,0-18 15,-19 0-15,-34 0 0,-18-18-16</inkml:trace>
  <inkml:trace contextRef="#ctx0" brushRef="#br0" timeOffset="92968.548">11060 4233 0,'0'53'16,"0"-35"-1,35 0 1,-18-18-1,1 0 1,-18-18 15,0 0-31,-35 1 32,-36 17-17,18 0 1,18 0-1</inkml:trace>
  <inkml:trace contextRef="#ctx0" brushRef="#br0" timeOffset="94766.76">12224 3863 0,'0'-18'0,"0"36"0,0-71 16,0 35-16,0-52 16,0 17-1,0 35 1,0 36 15,-36 70-15,-16 53-1,34 0 1,0 0 0,18-35-1,0-35 16,0-54-31,0 1 16,0-36 15,0-52-15</inkml:trace>
  <inkml:trace contextRef="#ctx0" brushRef="#br0" timeOffset="95015.385">11906 3739 0,'0'0'0,"-53"-35"16,53 0-1,0-18 1,71 18 0,88-1 15,-54 19-16,-16-1 1,-19 18 0,-52 18-1,-1 17-15</inkml:trace>
  <inkml:trace contextRef="#ctx0" brushRef="#br0" timeOffset="95380.889">12594 3969 0,'0'17'15,"-35"1"1,35 0-16,-53 35 16,0 17 15,35 18-16,36-17 1,53-18 0,52-53-1,-52-35 1,-36-54 0,-35 1-1,0 18 1,-53 17-1,-18 35 1,1 36 0,70-1-1</inkml:trace>
  <inkml:trace contextRef="#ctx0" brushRef="#br0" timeOffset="96313.24">14005 3616 0,'0'0'0,"18"-18"0,-18 1 16,18-19-1,-18 54 32,0 0-47,17 52 16,-17 54 0,-17 34-1,-19-34 1,-17-1 15,18-34-15,35-36-1,18-36 1,-1-17-16,107 0 16,17-53-1,-18-35 1</inkml:trace>
  <inkml:trace contextRef="#ctx0" brushRef="#br0" timeOffset="96497.641">13741 4004 0,'0'0'0,"17"0"15,72 0 17,-54-18-32,88-17 15</inkml:trace>
  <inkml:trace contextRef="#ctx0" brushRef="#br0" timeOffset="96811.959">14287 3863 0,'0'0'15,"18"0"-15,0 0 16,17 18-1,18 34 1,18 37 0,-36-19-1,-35 1 1,0-36 0,0-53 15,0-17-16,0 17-15,0-52 32,35-18-17,-17 35 1,35 0 0,0 35-1,-36 18-15</inkml:trace>
  <inkml:trace contextRef="#ctx0" brushRef="#br0" timeOffset="97227.878">14940 3863 0,'0'0'0,"18"-18"16,-18 1 0,-36 17-1,1 0 1,-35 35-1,-1 18 17,53 17-17,71 1 1,18-36 0,-36-35-1,0-17 1,1-54-1,-19 0 1,1 19 0,-18 34-1,0 53 1,0 36 0,35-18-1,18 0 1,18-36-1</inkml:trace>
  <inkml:trace contextRef="#ctx0" brushRef="#br0" timeOffset="97543.61">15311 3916 0,'0'-18'15,"0"36"-15,0-53 0,0 17 16,17 18-1,18 53 1,1 35 0,-19-17-1,1-36 1,-18-18 0,35-17-1,-35-17 1,36-54-1,-19-17 17,36 0-17,35 17 1,36 18 0,-89 53-16</inkml:trace>
  <inkml:trace contextRef="#ctx0" brushRef="#br0" timeOffset="97860.184">15910 3828 0,'0'0'0,"0"17"16,18 1-1,17 0 1,18-36 0,0-17-1,-18-18 1,-35-18-1,0 54 1,-35-1 15,-36 88-15,54 36 0,17-18-1,35 1 1,18-36-1,35-36 1,-53-17-16</inkml:trace>
  <inkml:trace contextRef="#ctx0" brushRef="#br0" timeOffset="98193.237">16439 3828 0,'0'0'0,"18"17"32,-18 19-32,0 34 31,0-52-31,0 35 16,0 17-1,0-35 1,0-35 15,0-70-15,18-18-1,17-18 1,-17 71-16,17-36 16,-17 1-1,-18 52 1</inkml:trace>
  <inkml:trace contextRef="#ctx0" brushRef="#br0" timeOffset="98543.023">16722 3704 0,'17'-17'16,"1"-1"-1,-36 18 32,1 0-47,17 18 16,-18-1-16,0 36 15,1 35 1,34 0 0,19-17-1,-36-18 1,0 0-1,-18-36 1,-35-17 15,0 0-31,36-52 32</inkml:trace>
  <inkml:trace contextRef="#ctx0" brushRef="#br0" timeOffset="98875.221">16986 3898 0,'18'0'0,"0"-17"16,-1 17-1,1-18-15,17-17 16,18-36-1,-18 1 1,-35 17 0,-17 53 15,-72 35-15,1 53-1,35 18 1,53 0-1,71-36 1,88-17 0,-1-53-1</inkml:trace>
  <inkml:trace contextRef="#ctx0" brushRef="#br0" timeOffset="101737.834">18097 3828 0,'-17'0'31,"34"0"-15,1-18-16,17 0 15,18-17 1,-17 17 0</inkml:trace>
  <inkml:trace contextRef="#ctx0" brushRef="#br0" timeOffset="102221.646">18150 3457 0,'0'0'0,"0"-17"16,0 34 31,0 1-32,0-1-15,0 36 16,0 53 0,-17 35-1,-1-17 1,0-1-1,1-87 1,17 16 0,0 37-1,17-54 1,1-17 0,35-18-1,0-18 1,0-35-1,-35-53 1</inkml:trace>
  <inkml:trace contextRef="#ctx0" brushRef="#br0" timeOffset="102419.94">18009 3828 0,'-17'0'0,"17"-18"0,17 0 31,19 18-31,34-17 31,1 17-15,-54-18-16,36 0 16,-17 1-16</inkml:trace>
  <inkml:trace contextRef="#ctx0" brushRef="#br0" timeOffset="102752.174">18415 3704 0,'0'0'0,"-18"0"16,1 18-16,-19 17 15,1 53 1,35 0-1,18 1 1,35-36 15,-36-53-31,72 17 16,-19-52 0,-35-36-1,-35-17 1,-17 0-1,-36 35 1,-18 35 0,54 18-1</inkml:trace>
  <inkml:trace contextRef="#ctx0" brushRef="#br0" timeOffset="103152.629">19544 3492 0,'53'-35'32,"-36"18"-17,-17-1 1,0 36 15,0-1-31,0 71 16,-17 54-1,17-1 1,0-36 0,-18-34-1,18-53 1,-17-18 0</inkml:trace>
  <inkml:trace contextRef="#ctx0" brushRef="#br0" timeOffset="103351.682">19385 3845 0,'-35'-17'16,"70"34"-16,-88-52 0,18 17 15,35 1 1,18-19 0,87 1-1,37-35 1,16-19-1,-105 72 1</inkml:trace>
  <inkml:trace contextRef="#ctx0" brushRef="#br0" timeOffset="103701.791">19879 3422 0,'0'18'16,"0"-36"0,-18 88-1,1 36 1,17 0-1,-18 0 1,18-35 0,0-54-1,18-17 1,-1-70 0,19-19-1,-19 54-15,36-53 16,35 70-1,-17 71 1,-18 71 0,-53-1-1,-18-35 17,-17-17-17,17-36 1,18-52-1</inkml:trace>
  <inkml:trace contextRef="#ctx0" brushRef="#br0" timeOffset="104050.567">20302 3810 0,'18'0'31,"0"0"-31,52-18 16,1-17 0,-18 0-1,-36-18 17,-52 35-17,-36 36 1,1 52-1,17 19 1,53-54-16,18 53 16,52-35-1,54-18 1,34-35 0,-52-35-16</inkml:trace>
  <inkml:trace contextRef="#ctx0" brushRef="#br0" timeOffset="104482.451">21414 3810 0,'0'0'0,"0"18"0,-36 17 15,19 0 1,17-17 0,-18-18-1,18-35 1,0-18 0,18-36-1,17 1 1,36 18-1,17 70 1,18 70 0,-18 71-1,-88-35 17,0-35-17,-36-18 1,1-36-1,35-34 1,0-19-16</inkml:trace>
  <inkml:trace contextRef="#ctx0" brushRef="#br0" timeOffset="104783.101">21872 3598 0,'0'0'0,"-17"0"16,-19 36-1,1 69 1,35-34 0,18 17-1,52-35 17,-17-35-17,18-18 1,-54-71-1,1-70 1,-53 35 0,-18 53-1,-18 36 1,54 17-16</inkml:trace>
  <inkml:trace contextRef="#ctx0" brushRef="#br0" timeOffset="105298.589">22525 3687 0,'0'-18'0,"0"36"0,0-54 16,0 19-16,-18-1 31,1 18-31,-36 0 15,-53 35 1,18 18 0,70 18-1,89 17 1,52-70 0,-17-18-1,-18-71 1,-17-70-1,-18 0 1,-36 0 0,-17 52-1,-17 125 17,17 34-1,-18 36-16,18-18 1,-18-52-16,18 105 16,0-35-1,0-36 1,18-52 0,0-18-16</inkml:trace>
  <inkml:trace contextRef="#ctx0" brushRef="#br0" timeOffset="105649.273">22966 3704 0,'0'0'0,"0"-17"0,0-1 16,17 0 15,19 1-15,17-36-1,-18 17 1,-35 1 0,0 0-1,-18 35 1,-52 35 0,-36 106-1,71-35 1,35 0-1,35-36 1,18-34 0,35-36-1,-70 0-15</inkml:trace>
  <inkml:trace contextRef="#ctx0" brushRef="#br0" timeOffset="107578.951">4286 5662 0,'0'0'0,"18"0"31,-18-18-31,0 1 16,18-1-1,-18-17 1,-18 35-1,-17-18 17,-18 18-17,-18 36 1,1 16 0,34 19-1,36-53-15,0 52 16,36-17-1,16-53 1,19 0 0,-18-35-1,0-18 1,0-35 0,-53 52-1,-18 54 16,1 35 1,17 0-17,0 0 1,17-18 0,18-35-1,1-18 1,-19 18-16</inkml:trace>
  <inkml:trace contextRef="#ctx0" brushRef="#br0" timeOffset="107911.173">4710 5309 0,'0'0'0,"-18"-17"31,18 34-31,0 19 32,0-1-17,0-18-15,0 72 16,-18-1 0,-17 0-1,35 0 1,0-35-1,18-18 1,52-17 0,18-36-1,18-34 1,-88 34-16</inkml:trace>
  <inkml:trace contextRef="#ctx0" brushRef="#br0" timeOffset="108062.392">4692 5627 0,'-18'0'15,"36"0"-15,-53 0 0,70 0 32,18 0-17,-18-18-15,89 1 16</inkml:trace>
  <inkml:trace contextRef="#ctx0" brushRef="#br0" timeOffset="108544.378">5821 5327 0,'0'0'0,"0"-18"15,0 36 48,0 0-47,0-1-16,-18 1 0,18 70 15,-17 18 1,17-18-1,0 0 1,0-35 0,35-18-1,18-35 17,-36-17-32,19-18 0</inkml:trace>
  <inkml:trace contextRef="#ctx0" brushRef="#br0" timeOffset="108742.882">5697 5592 0,'-17'0'0,"34"0"0,-52 0 16,-18 0 0,106 0 15,-18 0-16,36-18-15,52-35 32</inkml:trace>
  <inkml:trace contextRef="#ctx0" brushRef="#br0" timeOffset="109125.61">6068 5327 0,'0'35'16,"-18"18"-1,0 35 1,1 18 0,17-35-1,0-36 1,17-17 15,1-36-15,-18 0-16,35-52 15,-17 35-15,17-36 16,36 53 0,-1 36 15,1 53-15,-53-19-1,-1 54 1,-17-70-1,0-1 1,0-53 0</inkml:trace>
  <inkml:trace contextRef="#ctx0" brushRef="#br0" timeOffset="109475.268">6667 5680 0,'-17'0'0,"-1"0"16,53 0-16,-52 0 31,34 0-31,19 0 16,17-18 0,35-35-1,-70 0 1,-18 36-1,-36 17 1,-34 35 0,34 35-1,19 1 1,34 0 0,54-19-1,17-16 1,53-36-1,-35-18 1</inkml:trace>
  <inkml:trace contextRef="#ctx0" brushRef="#br0" timeOffset="109941.67">8255 5627 0,'0'0'0,"18"-18"16,-36 1 0,-17 17-1,-18 0 1,-18 0-1,1 0 1,34 35 0,36 0-1,36 18 17,52 0-17,18 17 1,-71-34-1,-35-1 1,-71-17 0,-34-1-1,-19-17 1,71 18 0,36-18-1,34-18 1</inkml:trace>
  <inkml:trace contextRef="#ctx0" brushRef="#br0" timeOffset="110357.632">8625 5662 0,'18'0'16,"-36"0"-16,71-18 15,-35 18 1,-36 0-1,-35 0 1,-52 36 0,-1 34-1,106-34 1,35-1 0,18-18-1,17-17 1,-17-35-1,0-18 1,-53 18 0,0 17-1,-17 54 17,17-19-17,0 19 1,0 34-1,53-17 1,0-35 0</inkml:trace>
  <inkml:trace contextRef="#ctx0" brushRef="#br0" timeOffset="110922.369">9031 5874 0,'-35'0'31,"35"-18"16,0 0-31,0 1-16,0-1 15,0-17-15,35-36 31,18 36-15,18 17 0,-36 36-16,35 17 15,-34 18 1,-19 0 0,-17-35-1,-17-36 16,17-17-15,17-36 0,19-17-1,17 53 1,17 17 0,1 71-1,-18 35 16,-53-52-31,0 17 16,-18 35 0,-17-35-1,17-36 1,36-34 15</inkml:trace>
  <inkml:trace contextRef="#ctx0" brushRef="#br0" timeOffset="111290.834">9842 5733 0,'18'0'31,"-18"-18"-16,53 0 1,-18-35 0,-17 18-1,-18 0 1,-53 35 0,-18 18-1,19 52 1,34 1-1,18-1 1,53 1 0,-36-71-16,54 17 15,53-17 1,-72-17 0</inkml:trace>
  <inkml:trace contextRef="#ctx0" brushRef="#br0" timeOffset="111888.386">10954 5327 0,'0'0'0,"0"-18"0,17 1 16,1-36 0,-18 35-1,0 53 1,0 54-1,0 16 1,0 19 0,-53-1-1,-17 1 1,52-54 0,18 1-1,53-18 16,53-53-15,35-18 0,0-35-1,-88 36-15</inkml:trace>
  <inkml:trace contextRef="#ctx0" brushRef="#br0" timeOffset="112221.448">11377 5786 0,'0'0'0,"0"-18"16,35 18-1,18-18 1,18-17 0,-36-18-1,-35 35 1,-35 18-1,17 0 1,-52 0 0,-1 53-1,71 0 1,0 18 0,35-1-1,18-17 1,53-35-1,-53-36 1</inkml:trace>
  <inkml:trace contextRef="#ctx0" brushRef="#br0" timeOffset="112570.631">11906 5697 0,'0'-17'0,"0"34"47,0 1-31,18 35-1,17 0 1,-17 0 0,-1-36-1,1-17 1,0-17-1,17-36 1,0-53 0,1 71-1,-36 17-15,17-35 16,18 36 0,18 17-1,-17 0 1</inkml:trace>
  <inkml:trace contextRef="#ctx0" brushRef="#br0" timeOffset="112920.464">12347 5662 0,'0'18'16,"18"-18"-1,-1 0-15,1-18 16,17-17-1,-17 0 1,-18-1 0,-35 19-1,-18 17 1,18 35 0,-1 35-1,36-52-15,0 70 16,0 0-1,18-17 17,35-18-17,17-53 1,19-18 0,-54 1-16</inkml:trace>
  <inkml:trace contextRef="#ctx0" brushRef="#br0" timeOffset="113252.884">13070 5203 0,'0'-35'16,"0"70"-16,0-87 0,-17 16 16,17 19-16,-36-1 15,19 36 1,-1 52-1,18 54 1,0 17 15,0 53-15,-53-71 0,18-35-1,35-17 1,0-53-1,18-18 1,-1-18 0,-17 0-16</inkml:trace>
  <inkml:trace contextRef="#ctx0" brushRef="#br0" timeOffset="154420.345">14182 5592 0,'-18'0'16,"18"-18"-16,-18 0 15,-17 18 1,17 0 0,1 0-1,-1 0 1,-17 36 0,0-1-1,35 35 1,-18 1 15,36-36-15,17-17-1,-35-1-15,70-17 16,1-35 0,-18-18-1,0 18 1,-36 17-1,-17 36 17,18 35-17,35-35 1,35-1 0,-70-17-16,35 0 15,17-53 1,-52-17 15,-18-1-15,-35 18-1,17 36 1,0-1 0,36 0-1</inkml:trace>
  <inkml:trace contextRef="#ctx0" brushRef="#br0" timeOffset="154970.149">14799 5115 0,'0'0'0,"-18"-17"0,1-36 16,-1 35-1,18 0-15,-18 18 16,18 36 15,18 87-15,0 1 0,-1 17-1,-17-18 1,0-35-1,18-52 1,-18-19 0,18-17-1,17-35 1,18-53 0,-18 0-1,0 35 1,1 35-1,-19 36 1,19 35 0,17 35-1,-36-18 1,-17-17 0,0 0-1,0-35 1,0-36-1,35-17 1</inkml:trace>
  <inkml:trace contextRef="#ctx0" brushRef="#br0" timeOffset="155152.218">15363 5503 0,'0'-17'16,"-17"34"-1,34-17-15,-17 0 16,0 36-1,0-19 1,0 19-16,0 16 31,0-16-15</inkml:trace>
  <inkml:trace contextRef="#ctx0" brushRef="#br0" timeOffset="155302.82">15469 5274 0,'-17'-53'16,"34"141"-16,-17-123 0,-17-36 0,-1 36 15,36 53 17,17-1-17</inkml:trace>
  <inkml:trace contextRef="#ctx0" brushRef="#br0" timeOffset="155601.391">15963 5362 0,'0'-17'0,"0"-1"16,0 0-1,-17 1 1,-36 52-1,-36 18 1,37 17 0,16 19-1,54-1 1,35-18 0,17-34-1,1-36 1,17-36-1,-17 1 1</inkml:trace>
  <inkml:trace contextRef="#ctx0" brushRef="#br0" timeOffset="156068.418">16404 4868 0,'-17'-17'0,"34"34"0,-52-52 15,35 17 1,0 71 0,0 53-1,0 88 1,0-35 0,0-36-1,0-34 1,0-54-1,0-17 1,18-18 0,34-89-1,19 1 17,-18 18-17,17 52 1,1 53-1,-18 36 1,-18 17 0,-17 0-1,-36-35 1,-17 0 0,0-53-1</inkml:trace>
  <inkml:trace contextRef="#ctx0" brushRef="#br0" timeOffset="156917.624">17921 4921 0,'0'0'0,"0"-17"0,0-1 15,0 0 1,0 36 15,18 17-15,-18-17-16,0 35 15,0 88 1,-18-18 0,-17 1-1,35-18 17,0 0-17,0-36 1,35-35-1,36-17 1,-1-36 0,18-35-1,-35-17 1,0-1 0,-53 36-1,-17 53 32,-1 17-47,0 0 16,18 1-1,0-19 1,0-34 15</inkml:trace>
  <inkml:trace contextRef="#ctx0" brushRef="#br0" timeOffset="157082.41">18309 5151 0,'0'0'0,"0"-36"0,0 19 15,-17-72 1,-1 89 0,18 18-1,18 17 1,-1 1-1</inkml:trace>
  <inkml:trace contextRef="#ctx0" brushRef="#br0" timeOffset="157466.371">18468 5450 0,'0'0'0,"-18"0"0,18 18 16,0 0-1,18-18 17,17-36-17,0-17 1,1-17 0,-19 35-1,-34 17 1,-1 18-16,0 18 15,-52 35 1,52 17 0,18 1-1,0-18 1,18 0 15,52-18-15,1-35-1,35-35 1</inkml:trace>
  <inkml:trace contextRef="#ctx0" brushRef="#br0" timeOffset="157748.833">18944 5415 0,'35'-70'16,"-17"17"-16,-18 35 16,0-17-1,-53 211-15,88-352 16,-52 193-1,-1 54 1,18-1 0,0-52-16,18 35 15,-1 35 1,-17-35 15,-52-18-15,-19-35-1,0 18 1,18-36 0,36 1-16</inkml:trace>
  <inkml:trace contextRef="#ctx0" brushRef="#br0" timeOffset="158347.668">20108 5309 0,'18'-17'0,"-18"-1"16,18-17-1,-18-1 1,-18 19 0,-53 17-1,36 0-15,-53 53 16,35 17-1,35 18 1,54-17 0,34-36-1,18-17 1,-17-53 0,17-54 15,-70 19-16,-18 17 1,0 71 0,-18 35-1,18 17 1,0 18 0,18-35-1,35 0 1,0-53-1,0 0-15</inkml:trace>
  <inkml:trace contextRef="#ctx0" brushRef="#br0" timeOffset="158897.428">20761 4692 0,'0'0'0,"-18"-18"0,18 1 16,-35-19 0,17 36-1,1 36 1,17 34 0,0 71-1,0 36 1,0 34-1,0-87 1,0-36 0,0-35-1,17-53 17,1-35-17,0-1 1,35-52-1,17 18 1,-17 17 0,18 88-1,-18 18 1,-18 35 0,-35 0-1,-71-52 1,-17-19-1,-18-17 1,36 0 0,70-35-1</inkml:trace>
  <inkml:trace contextRef="#ctx0" brushRef="#br0" timeOffset="159229.307">21272 5186 0,'0'0'0,"0"-18"16,-52 36 15,34-18-31,-17 53 16,-1 17-1,36 1 1,18-1-1,35-34 1,0-36 0,0-18-1,-18-35 1,-35-53 0,0 18-1,-18 35 1,1 53 15,-1 0-31</inkml:trace>
  <inkml:trace contextRef="#ctx0" brushRef="#br0" timeOffset="159595.748">21431 5186 0,'18'-18'31,"-18"36"0,18 17-31,-1 36 16,18 17 0,1-35-1,17-18 1,-18-35-1,0-18 17,0-35-17,-35 18-15,36-53 16,-36 0 0,17 17-1,1 36 1,17 17-1,-17 18-15</inkml:trace>
  <inkml:trace contextRef="#ctx0" brushRef="#br0" timeOffset="159911.499">21943 5168 0,'17'0'16,"-17"18"-16,53-18 15,-123-35-15,70 52 0,88 1 16,-70-18-16,35-18 15,17-35 17,-52 0-17,-18 0 1,-71 53 0,-17 36-1,17 52 1,54 18-1,34-18 1,89-18 0,35-52-1,-17-36 1,-36 1 0</inkml:trace>
  <inkml:trace contextRef="#ctx0" brushRef="#br0" timeOffset="163439.485">23107 4692 0,'0'0'0,"0"-18"15,0 1 1,0 34 15,-18 19-15,18-1-16,-35 88 15,0 18 1,-18 1 0,18-19-1,17-52 16,0-1-15,18-52 0,36-1-1,34-17 1,1-35 0,17-35-1,-71 52-15</inkml:trace>
  <inkml:trace contextRef="#ctx0" brushRef="#br0" timeOffset="163622.794">22966 5027 0,'0'0'0,"-18"-18"0,-17 1 16,35-1 15,18 1-16,52-1 1,54-35 0,-54 0-16</inkml:trace>
  <inkml:trace contextRef="#ctx0" brushRef="#br0" timeOffset="164037.459">23389 4604 0,'0'-18'16,"0"53"-16,-17-70 15,34 53-15,-52-18 16,17 88 0,18-53-16,-17 71 15,-1 53 1,-17 35 0,35-141-1,0 0 16,0-36-15,0-34 0,53-36-1,17-71 1,1 54 0,-1 70-1,-17 70 1,0 36-1,-53 0 1,-35-18 0,17-70-1</inkml:trace>
  <inkml:trace contextRef="#ctx0" brushRef="#br0" timeOffset="164404.489">23954 5168 0,'-18'0'15,"36"0"-15,-36-17 0,0 17 32,36 0-17,0 0-15,17-18 16,35-35-1,-34-18 1,-19 19 0,-17 16-1,-35 36 1,-35 36 0,-1 52-1,53 0 1,18 18 15,36-18-15,34-35-1,18-36 1,18-17-16</inkml:trace>
  <inkml:trace contextRef="#ctx0" brushRef="#br0" timeOffset="166690.585">4392 6756 0,'0'-18'16,"0"0"31,18 18-47,-18-17 265,17 17-218,-17-18-47</inkml:trace>
  <inkml:trace contextRef="#ctx0" brushRef="#br0" timeOffset="167850.228">4410 6756 0,'35'0'16,"-35"-18"-1,18 18 1,-18-18-1,0 1 1,-36 17 0,-17 0-1,-35 17 1,35 1 15,36 0-31,-19 35 16,36-18-1,36 0 1,34-35 0,1-17-1,-18-19 1,0-17 0,-53 18-1,-18 53 16,-35 52-15,18 36 0,17-53-16,-35 123 15,0 36 17,18-18-17,0-106 1,17 0-1,18-52 1,-53-89 0,18-35-1,17-36 1,18-17 0,53 0-1,35 35 1,36 18-1,-36 35 1</inkml:trace>
  <inkml:trace contextRef="#ctx0" brushRef="#br0" timeOffset="168081.936">4710 6897 0,'-18'-18'16,"0"18"-1,1 0 1,-1 0 0,0 18-1,18-1-15,0 1 16,0 17 0,0 1-1,0-19 1,18-17-1</inkml:trace>
  <inkml:trace contextRef="#ctx0" brushRef="#br0" timeOffset="168249.369">4710 6667 0,'0'0'0,"-18"-17"0,0-18 15,1-18 1,-1 35-1,36 53 17,-1-35-32,1 18 0</inkml:trace>
  <inkml:trace contextRef="#ctx0" brushRef="#br0" timeOffset="168580.16">4798 6809 0,'0'17'0,"0"-34"0,0 52 16,17-35-16,-17 18 0,36 17 16,-19 0-1,36 18 1,0 0 15,-18-18-15,1-17-1,17-36 1,0-35 0,-18-35-1,-18 18 1,-17 17 0,0 35-1</inkml:trace>
  <inkml:trace contextRef="#ctx0" brushRef="#br0" timeOffset="168880.35">5362 6950 0,'0'0'16,"0"17"-16,18-17 0,-1 0 15,19-17 16,-1-19-15,-17-16 0,-18-19-1,-18 36 1,-17 17 0,-1 53-1,1 36 1,35-1-1,53 19 1,0-19 0,-18-17-1</inkml:trace>
  <inkml:trace contextRef="#ctx0" brushRef="#br0" timeOffset="169180.81">5662 7126 0,'0'-18'16,"0"-17"15,-18 106-31,36-89 0,-18-105 16,18 34-1,17 19 1,18 35 0,35 17-1,-17 71 1,-1 35-1,-52 36 1,-36-54 0,1-17-1,-19-18 1,19-35 0,17-17-1</inkml:trace>
  <inkml:trace contextRef="#ctx0" brushRef="#br0" timeOffset="169779.659">7144 6985 0,'-18'18'31,"18"-1"-15,-18 1-1,1 0 1,17-1 0,0-34-1,-18-19 1,18-17-1,0 18-15,0-18 16,35-35 0,18 88-1,36 35 1,-19 53 0,-35 1-1,-35 16 16,0-34-15,0-18 0,0-35-1,36-54 1,-1 1-16</inkml:trace>
  <inkml:trace contextRef="#ctx0" brushRef="#br0" timeOffset="170078.565">7602 6897 0,'0'0'0,"-17"0"0,-19 17 16,19 19-1,-18 34 1,35 18 0,70 18-1,-35-88 1,1-36-1,-1-52 17,-35-18-17,0-18 1,0 53 0,-35 53-1,52 17 1</inkml:trace>
  <inkml:trace contextRef="#ctx0" brushRef="#br0" timeOffset="170529.9">8378 6985 0,'0'0'0,"0"-18"15,-52 18 1,-54 18-1,-35 35 17,88 0-17,88 17 1,71-34 0,35-36-1,-18-53 1,-17-53-1,-18-35 1,-17 0 0,-53 52-1,-18 37 1,0 69 0,-53 71-1,35 1 1,18 34-1,-18 1 17,18-1-17,0-35 1,53-35 0</inkml:trace>
  <inkml:trace contextRef="#ctx0" brushRef="#br0" timeOffset="170862.535">8996 7038 0,'-18'0'16,"18"-18"15,18 18-15,-18-17-16,53-19 15,-18 1 1,-17 17 0,-18-34-1,-36 16 1,-34 54 0,17 35-1,18 17 1,52 36-1,19-53 1,34 18 0</inkml:trace>
  <inkml:trace contextRef="#ctx0" brushRef="#br0" timeOffset="171343.807">8449 7003 0,'0'-18'16,"0"0"15,18 18 0,-1 0-31,-17 18 16,53 0 0,-18-1-1,-17 1 1,0 0-1,-1-18-15</inkml:trace>
  <inkml:trace contextRef="#ctx0" brushRef="#br0" timeOffset="172558.453">10248 6950 0,'18'0'0,"-18"-18"16,0 0-1,0 36 32,-18-18-47,1 35 16,17-17-16,0 53 15,0-1 1,35-35 0,35-35 15,-17-35-15,0-18-1,-18 0 1,-35 18-1,0 70 17,0 18-17,0-35-15,18 17 16,35 18 0,0-53-1,-18-35 1,-17-36-1,-18-17 1,0 17 0,-18 36-1,1 18 17</inkml:trace>
  <inkml:trace contextRef="#ctx0" brushRef="#br0" timeOffset="172757.478">10830 6914 0,'18'0'15,"-36"0"-15,54 0 16,-36 18 0,0 17-1,0 1 1,0 17-1,0-18 1,-18-35 0</inkml:trace>
  <inkml:trace contextRef="#ctx0" brushRef="#br0" timeOffset="172907.737">10918 6703 0,'0'-53'16,"0"106"-16,-17-141 0,-18 35 16,-1 53-1,36 35 1,18-17 0</inkml:trace>
  <inkml:trace contextRef="#ctx0" brushRef="#br0" timeOffset="173211.438">11289 6562 0,'0'0'0,"0"17"62,0 1-62,0 0 16,0 70-1,-18 18 1,18-89-16,-17 89 16,17-35-1,0-18 1</inkml:trace>
  <inkml:trace contextRef="#ctx0" brushRef="#br0" timeOffset="173408.313">11165 6897 0,'0'0'0,"-17"-18"0,-19 1 31,19-1-16,52 0 1,124-17 0,-18 0-1,35-36 1,-123 53-16</inkml:trace>
  <inkml:trace contextRef="#ctx0" brushRef="#br0" timeOffset="173789.448">11783 6579 0,'0'18'31,"0"-36"-15,0 106-16,-18 18 15,0-17 1,18-19 0,0-52-1,0-1 1,0-34 15,18-19-15,0 19-16,-1-36 15,36-18 1,36 54 0,-37 52-1,1 53 1,-53 0-1,0-17 1,-53-18 0,18-36-1,-18-17 1,53-17 0</inkml:trace>
  <inkml:trace contextRef="#ctx0" brushRef="#br0" timeOffset="174406.441">13300 6862 0,'0'0'0,"17"0"15,1 0 1,17-36 0,-17 1-1,0 0 1,-18-1 0,-53 36-1,0 0 1,35 0-16,-70 36 15,35 17 1,53 17 0,53 1-1,0-1 1,-18 18 0,-35-52-1,-35-36 16,-36 17-15,1-17 0,-1 0-1,71-17 1,35-36 0</inkml:trace>
  <inkml:trace contextRef="#ctx0" brushRef="#br0" timeOffset="174854.318">13670 6932 0,'0'-18'0,"0"36"0,0-53 16,0 0 0,0 17-1,-18 18 1,-34 0 15,34 18-31,-17 17 16,17 35-1,18 1 1,35-18 0,1-18-1,-1-53 1,0-34-1,0-37 1,-17 36 0,-18 36-1,-35 70 17,35 17-17,0-34-15,0 34 31,0 1-15,17-54-16</inkml:trace>
  <inkml:trace contextRef="#ctx0" brushRef="#br0" timeOffset="175386.97">13882 7126 0,'-18'0'16,"1"-18"-1,17 1 1,-18-1 0,18-17-1,18-36 1,17 1 0,53 17-1,18 53 1,0 18 15,-36 52-15,-52 18-1,-18-35 1,0-35 0,-18-18-1,18-18 1,35-52-1,36-19 1,17 19 0,-17 35-1,-1 52 1,1 36 0,-71 35-1,-18 18 1,-17-35 15,-18-36-15,53-17-1,18-54-15</inkml:trace>
  <inkml:trace contextRef="#ctx0" brushRef="#br0" timeOffset="175753.372">14852 6950 0,'0'0'0,"18"-18"31,17 0-15,18-17-1,0 0 1,-18-18-1,-17 18 1,-36 17 15,0 18-31,-52 71 16,-18 34 0,35 1-1,53 0 1,53-35-1,70-54 1,1-52 0,-36-18-16</inkml:trace>
  <inkml:trace contextRef="#ctx0" brushRef="#br0" timeOffset="176369.342">16404 6738 0,'0'0'0,"18"-18"15,-1-17-15,1 17 16,-18 1-16,0-1 31,0 36-15,0 35 0,-18 70-1,-17 1 1,0 52-1,-18 36 1,0-36 0,0-17-1,0-53 1,36-89 0,17-52-1,0-35 1,52-124-1,1 52 1,-17 72-16,17-1 16</inkml:trace>
  <inkml:trace contextRef="#ctx0" brushRef="#br0" timeOffset="176619.418">16616 6632 0,'35'0'15,"-17"0"-15,17 0 16,-141 35-16,230-52 0,-71 70 16,-212-124-16,353 212 15,-194-52 1,0-37 0,-18-34-16,-17 35 15,-71 0 1,53-53-1,18 0 1,35-18 0</inkml:trace>
  <inkml:trace contextRef="#ctx0" brushRef="#br0" timeOffset="177084.211">17127 6773 0,'0'0'16,"0"-17"-16,18 17 0,-36 0 47,1 0-47,-36 0 15,-18 17 1,36 36-1,35 0 1,53 0 0,-35-35-1,34-1 1,1-17 0,0-53-1,18-17 1,-18-1-1,-53 54 1,0 34 0,-18 19-1,18 34 1,0 1 0,35-18-1,1-18 1,34-35-1</inkml:trace>
  <inkml:trace contextRef="#ctx0" brushRef="#br0" timeOffset="177400.224">17621 6773 0,'0'0'15,"53"89"16,-35-37-15,-18 19 0,0-36-1,-18-17 1,-17-18 0,17-18-1,18 1-15,0-54 16,18 1-1,35-19 1,70 19 15,-70 52-15,0 18-16</inkml:trace>
  <inkml:trace contextRef="#ctx0" brushRef="#br0" timeOffset="177699.691">17992 6773 0,'17'0'16,"1"0"-1,0 0-15,-1-17 16,1 17-16,17-36 16,-17-17-1,-1 18 1,-17 18-1,-53 34 1,18 36 0,0 18-1,35-1 17,53 1-17,0-18 1,17-18-16</inkml:trace>
  <inkml:trace contextRef="#ctx0" brushRef="#br0" timeOffset="178017.686">18327 6932 0,'0'-18'0,"0"36"0,17-36 0,-17-17 16,36-35-1,-1-36 1,-17 35-1,35 36 1,35 53 0,18 52-1,-54 18 17,-34 1-17,-36-19 1,-34-17-1,-1-18 1,17-17 0,19-36-1,17 1-15</inkml:trace>
  <inkml:trace contextRef="#ctx0" brushRef="#br0" timeOffset="178348.694">19085 6191 0,'0'0'0,"0"-17"0,0-1 0,0 0 16,0 71 31,0 53-32,0 18 1,-17-89-16,17 106 16,-36-35-1,36-18 1,0-17 0,53-19-1,0-52 1,35 0-1,-17-52 1</inkml:trace>
  <inkml:trace contextRef="#ctx0" brushRef="#br0" timeOffset="178500.088">19244 6579 0,'-35'-17'0,"70"34"0,-158-52 31,105 35-31,18-18 16,88 18 0,-17-35-1</inkml:trace>
  <inkml:trace contextRef="#ctx0" brushRef="#br0" timeOffset="194458.708">3316 8819 0,'0'0'0,"-18"-17"0,1-1 16,-1 18 15,1 0-15,-1 0 0,18 18-1,-18 35 1,18 35-1,0-53-15,0 36 16,53 70 0,0-53-1,35-35 1,0-53 0,1 0 15,-1-53-16,-18-53 1,19-35 0,-54-18-1,-35 36 1,-18 70 0,-17 53-1,17 35 1,54 18-1</inkml:trace>
  <inkml:trace contextRef="#ctx0" brushRef="#br0" timeOffset="194906.105">4233 9066 0,'0'0'0,"0"-17"16,18-1 0,0-17-1,-18 0 1,-18 17 0,-35 18-1,18 0 1,-1 35-1,36 18 1,18 0 0,35 18-1,0-1 1,-53-17 0,0-35 15,-71-1-16,1-17 1,17 0 0,0 0-1,71-17 1</inkml:trace>
  <inkml:trace contextRef="#ctx0" brushRef="#br0" timeOffset="195371.819">4604 9102 0,'0'0'15,"17"-36"-15,-17 1 16,0 17 0,-17 1 15,-36 17-16,0 35 1,0 18 0,18 18-1,52-19 1,36 1 0,0-53-1,0-17 1,18-36-1,-18-18 1,-36 36 0,-17 70 31,0-17-47,0 0 0,-17 34 15,17 1 16,17-17-15,36-36 0,-18 0-16</inkml:trace>
  <inkml:trace contextRef="#ctx0" brushRef="#br0" timeOffset="195903.828">5292 8978 0,'0'0'0,"-18"-53"15,-53 36 1,-70 52 0,88 35-1,53-17 1,36 18 0,34-53-1,1-18 16,-1-36-15,-34 1 0,-19-18-1,-52 71 17,0 52-17,17 36 1,18-53-16,18 123 15,-1-34 1,1 87 0,-18-70-1,-18-54 1,-35-69 0,-35-54-1,0-123 16,53-18-15,70-17 0,53 17-1,89 0 1,-72 71-16</inkml:trace>
  <inkml:trace contextRef="#ctx0" brushRef="#br0" timeOffset="196270.246">5644 9049 0,'18'0'15,"-18"-18"1,18 18-16,-1-18 0,19-17 31,-36 18-31,0-19 16,0 19-1,-53 17 1,17 17 0,1 54-1,35-1 1,18 19-1,17-19 1,36-35 0,17-17-1,-18-36 1</inkml:trace>
  <inkml:trace contextRef="#ctx0" brushRef="#br0" timeOffset="196703.77">6385 9066 0,'0'0'0,"-17"0"0,-1 18 15,-17 0 1,17-18 15,71 0-15,-18 0-16,124 0 16,53 0-1,-18-18 1,-88 18-1,-54 0 1,-34 0 15,0 0-15,-18-18 0,-18 18-1,0-17 1,-17-19-1</inkml:trace>
  <inkml:trace contextRef="#ctx0" brushRef="#br0" timeOffset="197086.419">7073 8872 0,'0'-17'16,"0"34"-16,-17-34 0,17-1 15,-18 18 1,0 0-1,18 18 1,0-1 0,0 19-1,53 17 1,35-18 0,-17 0-1,-1 0 1,-34-17-1,-36 0 1,-18 17 0,-35 0-1,-35 0 1,17 1 0,19-1-1,34-35 1</inkml:trace>
  <inkml:trace contextRef="#ctx0" brushRef="#br0" timeOffset="198200.482">9507 8308 0,'0'0'0,"0"-18"15,0 1-15,0-1 16,0 0-1,-17 18 1,17 18 0,-18 0-1,18-1 1,-35 54 0,-18 17-1,-18 35 1,18 19-1,0 16 1,-17 1 0,-18-18-1,-18 0 1,18 0 0,17-17-1,18-18 1,18-53-1,17-18 1,18-53 47,0-17-48,0-18 1,71-35-1</inkml:trace>
  <inkml:trace contextRef="#ctx0" brushRef="#br0" timeOffset="198817.187">9437 9031 0,'17'0'0,"-17"-18"16,0 1-1,-17 34 48,17 1-63,-18 0 0,1 17 15,-1-17-15,0 52 32,-17 18-17,0 36 1,17-1-1,0 1 1,1-18 0,17-53-1,0-71 17,17-53-17,36-52 1</inkml:trace>
  <inkml:trace contextRef="#ctx0" brushRef="#br0" timeOffset="199148.338">9543 9049 0,'-18'-36'16,"36"72"-16,-54-107 15,36 54-15,0-1 16,18 0-1,17 1 1,36 17 0,-1 0-1,19 35 1,-89 0 0,0 36-1,-71-1 1,-17-17-1,0-18 1,17-17 0,53-18-1,36 0 1</inkml:trace>
  <inkml:trace contextRef="#ctx0" brushRef="#br0" timeOffset="199498.742">9913 8996 0,'18'0'31,"-1"0"-15,1 0-16,35 17 15,-18 19 1,0 17-1,-35 0 1,0-36 0,-17 1-1,-1-18 1,1-35 0,-1-18 15,36-18-16,-18 53-15,52-34 16,19-1 0,-18 53-16</inkml:trace>
  <inkml:trace contextRef="#ctx0" brushRef="#br0" timeOffset="199848.682">10283 8996 0,'18'0'0,"17"0"32,-17 0-17,17-35 1,-17-18 0,-18 17-1,-18 36 16,-17 18-15,-18 35 0,53-18-1,0 0-15,0 36 16,18 0 0,17-19-1,18-16 1,17-36-1,-34-18-15</inkml:trace>
  <inkml:trace contextRef="#ctx0" brushRef="#br0" timeOffset="200147.785">10777 8925 0,'0'-17'16,"0"34"-16,0-52 0,0 17 15,-17 1 1,-1 17 0,-17 17-1,0 36 1,-1 0 0,36 18-1,0-1 1,18-17-1,52-18 1,36-35 0,53-17-1,-106-1-15</inkml:trace>
  <inkml:trace contextRef="#ctx0" brushRef="#br0" timeOffset="200497.474">11201 9031 0,'17'0'0,"-34"0"0,-1 0 16,36-18 15,-1 18-31,1-17 16,35-18-1,-35-18 1,-18 17-1,-36 19 1,-17 17 0,-17 35-1,17 36 1,35 17 0,36-18-1,52-17 16,-52-35-31,53-1 16,34-17 0,19-35-16</inkml:trace>
  <inkml:trace contextRef="#ctx0" brushRef="#br0" timeOffset="201097.23">11994 8837 0,'0'-18'16,"0"36"-16,-52-53 15,-1 35 1,35 0 0,-35 0-16,-18 53 15,1 53 16,70-36-15,18 1 0,34-36-1,19-17 1,17-36 0,-17-35-1,-18-53 1,-18-35-1,-17-35 1,-18 35 0,-18 52-1,18 36 1,-35 53 0,17 53-1,18 18 1,0 52-1,0 1 17,0-1-17,0 1 1,35-54 0,1-34-1,-1-36 1,0-18-1,-17 0-15</inkml:trace>
  <inkml:trace contextRef="#ctx0" brushRef="#br0" timeOffset="201268.314">12294 8855 0,'0'-18'16,"-17"53"-1,34-52-15,-34 87 16,-1 1-1,0-36 17,18 0-17,0-52 1</inkml:trace>
  <inkml:trace contextRef="#ctx0" brushRef="#br0" timeOffset="201429.548">12347 8625 0,'0'0'16,"0"-35"-16,0-71 16,0 53-1,0 106 17,0-35-17,0 0-15</inkml:trace>
  <inkml:trace contextRef="#ctx0" brushRef="#br0" timeOffset="201762.324">12435 9049 0,'0'0'16,"0"17"0,0-34-1,0-19 1,0-34-1,18-18 1,53 0 0,-18 52-1,-36 36-15,71 36 16,-17 34 0,-53 1-1,-18 17 1,0-35-1,0 0 17,0-36-17,0-34 1</inkml:trace>
  <inkml:trace contextRef="#ctx0" brushRef="#br0" timeOffset="202361.116">13247 8767 0,'0'0'0,"0"-36"16,-35 19-1,-18 34 1,0 54 0,35 35-1,18-36 1,35-35-1,18-35 17,-17-17-32,16-36 31,-16 18-15,-1-54-1,-17 54 1,-36 70-1,-17 36 1,-1 52 0,19 19-1,17 34 1,0 106 0,0-88-1,-53-53 1,0-70-1,-35-53 17,17-54-32,18-70 31,53-35-15,18-35-1,70 17 1,18 36-1,17-18 1</inkml:trace>
  <inkml:trace contextRef="#ctx0" brushRef="#br0" timeOffset="202958.42">13511 8925 0,'0'18'31,"18"-18"0,0 0-31,17 0 16,-17 0 0,17 0-1,0 0 1,-17 0 0,-1 0-1,-34 0 16,-36 0-15,-18-18 0,18 18-1,36 0 1,34 0 31,1 0-47</inkml:trace>
  <inkml:trace contextRef="#ctx0" brushRef="#br0" timeOffset="204124.4">13952 8749 0,'18'-18'31,"0"18"-15,-18-17 0,17-1-1,1-17 1,-18 17-1,-35 18 1,-18 18 0,0 17-1,35 0 1,18 36 0,18-18-1,17 17 1,18-17-1,0-18 1,-35 1 0,-36-1-1,0-35 1,-17 18 0,-36-18-1,36 0 1,18 0-1,-1 0 1,36-36 0,-1 19-16</inkml:trace>
  <inkml:trace contextRef="#ctx0" brushRef="#br0" timeOffset="204321.584">14323 8837 0,'17'0'15,"-34"0"-15,34 18 32,-34-18-32,-1 35 15,0 18 1,1-18 0</inkml:trace>
  <inkml:trace contextRef="#ctx0" brushRef="#br0" timeOffset="204507.245">14376 8502 0,'0'-53'15,"0"106"-15,-18-141 16,0 88-1,18 17 17,18-17-17</inkml:trace>
  <inkml:trace contextRef="#ctx0" brushRef="#br0" timeOffset="205090.29">14764 8184 0,'0'0'0,"-18"0"31,0 18-15,18 35-1,0 88 1,0 35 0,0-123-16,0 106 15,0-53 1,18-35 0,-18-36 15,18-35-16,-1-18 1,1-52 0,0-36-1,35 18 1,-1 35 0,19 88-1,0 36 1,-54-36-16,19 53 15,-36-35 1,-36 0 0,-34-18-1,-36-35 1,35 0 0,36-35 15,35 0-16,18 17-15</inkml:trace>
  <inkml:trace contextRef="#ctx0" brushRef="#br0" timeOffset="205506.245">15346 8132 0,'0'0'0,"0"-18"0,0 0 16,-18 18 31,18 18-47,0 35 16,0 53-1,0 35 16,0 17-15,-17 1 0,-1-35-1,18-89-15,0 71 16,18-36 0,17-34-1,0-19 1,36-17-1,-18-53 1,17-17 0,-52 52-16</inkml:trace>
  <inkml:trace contextRef="#ctx0" brushRef="#br0" timeOffset="205656.008">15663 8837 0,'18'-53'31,"-18"71"-15,-18 17-1,36-17 1,-36 17 0,1 0-1,17-17 1,-36-18 0</inkml:trace>
  <inkml:trace contextRef="#ctx0" brushRef="#br0" timeOffset="205822.029">15663 8467 0,'0'-36'0,"0"72"0,0-89 0,0 17 16,0 36 15,0 18-15,0 0-16</inkml:trace>
  <inkml:trace contextRef="#ctx0" brushRef="#br0" timeOffset="206172.28">15804 8890 0,'0'0'0,"0"-18"31,0 1-31,0-19 16,0-34 0,53-18-1,36 35 1,-1 70 0,0 36-1,-53-17 16,0 52-15,-35-18 0,-35-17-1,18-35 1,17-36 0</inkml:trace>
  <inkml:trace contextRef="#ctx0" brushRef="#br0" timeOffset="206737.929">16545 8572 0,'0'-35'15,"0"88"-15,0-71 16,0-34-16,-17 52 0,-72 17 16,37 18-1,-19 89 1,71-53 15,71-36-15,-19-18-1,19-34 1,-36-54 0,1-17-1,-19 0 1,-17 53-1,0 52 1,-53 54 0,0 35-1,36 35 1,-1 88 0,18-53-1,0-17 1,-35-35 15,0-54-15,-54-70-1,1-70 1,53 17 0,17-53-1,71-18 1,0 54-1,106-89 1,0 53 0</inkml:trace>
  <inkml:trace contextRef="#ctx0" brushRef="#br0" timeOffset="207802.003">17074 8449 0,'0'-18'234,"18"18"-234,-36 0 63,1 0-63,17 18 15,0 0 1,0-1 0,0 1-1,17-18 1,19-18 0,-36 1-1,0-1 1,-18 0-1,-17 18 1,17 0 0,18 18 15,18-18-15,17 0-1,18 0 1,-53-35-1,0-1 1,-18 1 0,-17 35-1,17 18 1,18-1 0,0 19-1</inkml:trace>
  <inkml:trace contextRef="#ctx0" brushRef="#br0" timeOffset="208434.397">17110 8855 0,'17'-18'32,"-34"18"14,-1 18-30,18-1 0,-18-17-16,18 18 31,0 0-15,18-18-1,0 0-15,-1-36 16,-17 1-1,-17 35 17,-19 0-17,19 35 1,17-17 0,17-18-1,36 18 1,-17-18-1,-36-18 1,0-17 0,-18 17-1,0 0 1,1 1 0,-1-1-1,36 18-15</inkml:trace>
  <inkml:trace contextRef="#ctx0" brushRef="#br0" timeOffset="209134.035">17639 8255 0,'0'-18'32,"-18"18"-1,1 0-31,-1 18 16,-17 0-1,35-1 1,0 1-1,17-18 1,36 0 0,-35 0-1,-18-18 17,-18 18-17,1 0 1,-1 0-1,0 0 1,18 18 0,18 0-1,17-18 1,-17 0 0,-18-18-1,0 0 1,-35 18-1,17 0 1,0 18-16,18 0 16,-17 17-1</inkml:trace>
  <inkml:trace contextRef="#ctx0" brushRef="#br0" timeOffset="209798.807">17568 8872 0,'0'-17'16,"0"34"-16,0-52 16,-17 35 30,-1 18-30,18-1 0,0 1-1,18-18 1,17 0 0,-17-18-1,-1 1-15,-17-1 16,0 0-1,-17 18 1,-1 0 0,0 0-1,18 18 1,18-18 15,35 0-15,-35 0-1,-18-18 1,0 1 0,-53 17-1,17 0 1,19 17 0</inkml:trace>
  <inkml:trace contextRef="#ctx0" brushRef="#br0" timeOffset="211396.084">8167 7973 0,'0'0'0,"-18"0"31,1 0 16,17 17-47,-18 1 16,18 35-1,0 0 1,-18 0 0,18 17-1,0 1 1,0 35 0,0 17-1,18 1 16,-18-1-15,0 1 0,0-89-16,0 53 15,18-17 1,-18-18 0,0-1-1,-36 1 1,36-17-1,-17 34 1,17-17 0,0 0-1,0 18 1,0-1 0,-18 18-1,18-17 16,-18 52-15,18-52 0,0 17-1,0-17 1,0-1 0,0-17-1,0-18 1,0-52 15,36-18-15,34-89-1,18 1 1</inkml:trace>
  <inkml:trace contextRef="#ctx0" brushRef="#br0" timeOffset="212712.086">7990 7973 0,'18'0'0,"0"0"16,70 0 0,35 0-1,36 0 1,-88 0-16,52 17 16,142-17-1,-71 18 1,0-18-1,35 18 17,18-1-17,-88-17 1,123 18 0,-106 0-1,1-18 1,34 17-1,1-17 1,17 0 0,54-17-1,-125 17 1,1-18 0,-35 18-1,52 0 1,-17 0-1,-18 0 17,71 0-17,-18 0 1,0 0 0,-71 0-1,-35 0 1,18-18-1,53 18 1,0 0 0,-18 0-1,-53 0 1,53-17 0,53 17-1,18 0 1,105-18-1,-105 18 17,-53 0-17,-1-18 1,19 1 0,34-1-1,19 0 1,-54 1-1,-52 17 1,-36-18 0,0 1-1,-17 17 1,-19 0 0,-16-18-1,-19 18 1,19-18-1</inkml:trace>
  <inkml:trace contextRef="#ctx0" brushRef="#br0" timeOffset="214376.04">16528 7920 0,'17'0'0,"-34"0"0,52 0 0,18 0 16,35 17 0,18-17-1,17 0 1,54-17-1,34-1 1,-140 18-16,141-17 16,-36-1-1,-35 0 17,-53 1-17,36-1 1,-1 18-1,18 0 1,18-18 0,-88 1-1,-18-1 1,17 0 0,1 1-1,-18 17 1,-36 0-1,-17 17 110,0 1-109,0 0 0,0-1-16,-17 1 15,-19 17 1,36-17-16,-17 35 16,-1-18-1,0 36 1,18-1-1,0 18 1,-17 18 0,17 18 15,0 34-15,0 1-1,0 0 1,0-36-1,0 1 1,0 35 0,0-71-1,0 0 1,0 0 0,0-17-1,0-36 1,-18 18-1,0-18 1,18 1 0,-17-1-1,-1 18 17,18-18-17,-17 0 1,17-17-1,0-36 17,17-70-17</inkml:trace>
  <inkml:trace contextRef="#ctx0" brushRef="#br0" timeOffset="-213474.013">8132 10107 0,'0'18'62,"0"-1"-46,0 19 0,0-1-1,0-17-15,0 52 16,0-17 0,0 0-1,0-18 1,0-17 15,17-18 16,1-18-31,17 18-16,53-17 15,-70 17 1,105-18-1,18 18 1,18-18 0,18 18-1,-54 0 1,142 0 0,-54 0-1,1 18 1,-18-18-1,0 18 1,-18-18 0,-17 0-1,0 0 1,17 17 0,36-17 15,-18 0-16,0 0 1,71 18 0,-142-18-1,89 17 1,-89-17 0,-17 0-1,35 0 1,36 0-1,-36 0 1,141 0 0,-141 0-1</inkml:trace>
  <inkml:trace contextRef="#ctx0" brushRef="#br0" timeOffset="-212425.994">13353 10477 0,'247'0'46,"-89"0"-30,1 0 0,-723 0-16,1234 0 15,-617 0 1,-36 0-16,54-17 16,88 17-1,52 0 1,72 0-1,-178 0 1,-16-18 0,-19 18-1,36-17 1,35 17 0,18 0-1,-18 0 16,-17 0-15,-1-18 0,53 18-1,-17 0 1,-35 0 0,-89 0-16,35-18 15,36 18 1,0 0-1,35 0 1,-35 0 0,-35-17-1,17-1 1,0 18 0,71 0-1,-53-18 16,-18 18-15,18-17 0,-1-1-1,19 18 1,-54 0 0,-17-18-1,36 1 1,-1 17-1,18 0 1,-53 0 0,-1 0-1,1-18 1,-17 18 0,17-17-1,35 17 16,-35-18-15,-36 18 0,1-18-1,0 18 1,17 0 0,18-17-1,-36 17 16,1 0 16,-36 0 0,1-18-47,-1-17 16</inkml:trace>
  <inkml:trace contextRef="#ctx0" brushRef="#br0" timeOffset="-211877.679">18680 9878 0,'0'0'16,"0"17"-16,0 36 16,0-35-16,0 17 15,-36 18 1,19 18 0,-1-36-1,18 0 1,0-17-1</inkml:trace>
  <inkml:trace contextRef="#ctx0" brushRef="#br0" timeOffset="-210077.617">13212 10460 0,'-18'0'0,"0"0"16,1 0-1,17 17 1,-18-17 15,36 0 0,-1 0-15,19 0 0,16 0-1,1 18 1,0-18 0,-17 0-1,-19 0-15,-34 0 63,-1 0-48,0 0-15,-35 0 16,0 0 15,36-18-31</inkml:trace>
  <inkml:trace contextRef="#ctx0" brushRef="#br0" timeOffset="-201603.014">19156 8837 0,'-18'0'46,"18"18"64,18-18-110,-18 17 15,17-17-15,-17 36 16,18-1 0,0 18-1,-1-18 1,1 0 0,0-35 62,-1 0-47,1-17-15,70-36-1,18-18 1,-53 36-16,53-53 15,70-53 1,-35 17 0,-35 54-1,-88 52 1,-36 18 93,18-18-93</inkml:trace>
  <inkml:trace contextRef="#ctx0" brushRef="#br0" timeOffset="-32491.815">7056 7232 0,'0'0'0,"52"0"16,-52-18-16</inkml:trace>
  <inkml:trace contextRef="#ctx0" brushRef="#br0" timeOffset="-28547.112">1870 12277 0,'0'17'16,"0"-34"62,17 17-62,-17-18-16,18 0 15,0-17-15,52-35 16,1-19 0,-1 54-1,-17 35 1,-18 35 0,-17 54-1,-71 87 16,-35-70-15,-18-36 0,36-17-1,34-35 1,36-36 15,18 18-15,0 0-1,35 18 1,-18 35 0,0 0-1,0-18 1,-17-17-16,0-1 16,-1-17-1,1-17 1</inkml:trace>
  <inkml:trace contextRef="#ctx0" brushRef="#br0" timeOffset="-27914.526">2293 11800 0,'-18'-17'0,"36"34"0,-36-52 15,1 35-15,-1-18 32,36 18-1,-1 18-16,19 0-15,-1-1 0,18 19 32,53 52-17,0 0 1,-18 0 0,0 0-1,-18-35 1,-17-35-1,-53 0 1,18-18 0,-36 35 15,-35 18-15,-17 53-1,-18 0 1,-36 17-1,-17 0 1,18-52 15,34 0-15,72-54-16,-18 1 16,35-36-1,70-52 1,-35 34-16</inkml:trace>
  <inkml:trace contextRef="#ctx0" brushRef="#br0" timeOffset="-26616.211">3298 12188 0,'-17'0'0,"34"0"63,-17-17-63,18 17 15,35-53 1,0-53 0,0 18-1,-36 17 1,-17 36 0,-17 35 15,-18 0-31,-1 71 15,-17 34 1,36 54 0,-19 18-1,19-125 1,-18 125 0,-18-54-1,-18-17 1,36-35-1,0-18 1,35-71 0</inkml:trace>
  <inkml:trace contextRef="#ctx0" brushRef="#br0" timeOffset="-26434.282">3157 12629 0,'-17'0'0,"70"18"16,-89-36-16,1 18 0,53 0 31,-1-17-15,36 17 0,53-35-1,35-18-15</inkml:trace>
  <inkml:trace contextRef="#ctx0" brushRef="#br0" timeOffset="-26082.61">3792 12365 0,'0'0'16,"-70"17"15,52 1-15,18 0-16,-53 52 15,36 1 1,17-1 0,17-17-1,36-35 17,0-18-17,-18-35 1,-17-36-1,-18-17 1,-18 17 0,-52 54-1,-18 34 1,-1 36 0</inkml:trace>
  <inkml:trace contextRef="#ctx0" brushRef="#br0" timeOffset="-25702.096">4039 12030 0,'0'0'0,"0"-53"16,0 0-1,0 71 17,0-1-17,0 71 1,-17 18 0,-19 35-1,19-17 1,-1-1-1,18-87-15,0 52 16,0-53 0,0-17-1,18-18 1,17-53 0</inkml:trace>
  <inkml:trace contextRef="#ctx0" brushRef="#br0" timeOffset="-25386.041">4269 12083 0,'0'-89'15,"0"72"-15,0-36 16,0 212-16,0-336 0,0 160 16,0 52 15,0 35-16,-18-34-15,18 52 16,-18 35 0,1 1-1,-1 17 1,0-53 15,1-17-15,17-18-1,35-89 17</inkml:trace>
  <inkml:trace contextRef="#ctx0" brushRef="#br0" timeOffset="-25037.139">4445 12312 0,'0'-18'16,"-18"36"15,36 0-31,-18-36 16,-35 36-16,17 34 0,0 37 15,18-1 1,18-18 15,35-17-15,-18-53-1,18-35 1,-35-18 0,-1-53-1,-17 0 1,-35 54 0,-18 34-1,18 36 1,35-1-1</inkml:trace>
  <inkml:trace contextRef="#ctx0" brushRef="#br0" timeOffset="-24470.984">4710 12365 0,'0'0'15,"0"-18"-15,0 36 32,-18-1-17,18 54 1,0-53-16,-18 52 16,36-17-1,17 0 1,53-35-1,-35-36 1,53-35 0,-18-17-1,-70 34 1,-18 19 0,0 34 15,-18 19-16,18 17 1,0-1 0,18-52-16,35 36 15,17-19 1,-17-34 0,18-36-1,-36-18 1,-35-17-1,-17-18 1,-54 89 0,-17 17-1,35 17 1</inkml:trace>
  <inkml:trace contextRef="#ctx0" brushRef="#br0" timeOffset="-24237.183">5397 12418 0,'18'0'0,"-36"0"0,54 0 16,-1 0 0,-35 35-1,0 18 1,0 0-1,0-18 1,-35-35 0,17 0-16</inkml:trace>
  <inkml:trace contextRef="#ctx0" brushRef="#br0" timeOffset="-24071.832">5486 12118 0,'17'-35'16,"-17"-36"0,0 53-1,-17 36 1,17 123-16,0-176 0,0-36 16,0 89-16</inkml:trace>
  <inkml:trace contextRef="#ctx0" brushRef="#br0" timeOffset="-23739.304">5697 12577 0,'0'0'0,"18"0"0,-18-36 47,0 19-47,0-19 15,0-52 1,18 18 0,17 17-1,18 70 1,0 36 0,0 35-1,-36-17 1,1-18-1,-18-18 1,0-17 0,0-36-1</inkml:trace>
  <inkml:trace contextRef="#ctx0" brushRef="#br0" timeOffset="-23172.117">6209 12294 0,'18'-70'15,"-18"52"1,-18 18-16,18 88 0,-35-176 16,-1 106-1,19 17-15,-19 0 16,36 53 0,0 1-1,36-54 1,17-17-1,17-36 1,18-70 0,-35-18-1,-35 53 1,-18 35 0,-35 54-1,-1 69 1,36 54 15,36 35-15,34 36-1,-17 17 1,-35-36 0,-36-87-1,-70-71 1,-18-89-1,-35-87 1,88-18 0,35 0-1,18 35 1,71-35 0,52 0-1,-52 70 1</inkml:trace>
  <inkml:trace contextRef="#ctx0" brushRef="#br0" timeOffset="-22873.767">6685 12541 0,'18'0'63,"-1"0"-63,1 0 15,17 0-15,-17 0 16,17-17 0,18-1-16</inkml:trace>
  <inkml:trace contextRef="#ctx0" brushRef="#br0" timeOffset="-22340.34">7232 12294 0,'0'0'0,"18"0"0,-18-17 16,0-1-1,-18 18 32,0 0-31,1 18-16,-36 35 15,17-1 1,36 19 0,36-18-1,17 0 1,0 0 0,-53-18-1,0-17 1,-36-1-1,-34-17 1,-36 0 15,53 0-15,35 0-16</inkml:trace>
  <inkml:trace contextRef="#ctx0" brushRef="#br0" timeOffset="-22142.336">7391 12453 0,'17'0'15,"1"0"-15,-18 18 16,-71-36-16,142 89 16,-106-142-16,70 195 15,-35-89 1,-18-18-1</inkml:trace>
  <inkml:trace contextRef="#ctx0" brushRef="#br0" timeOffset="-21958.689">7444 12171 0,'0'0'0,"0"-88"15,0 52 1,0 54 0,0 0-1,0-1 1</inkml:trace>
  <inkml:trace contextRef="#ctx0" brushRef="#br0" timeOffset="-21408.032">7832 11836 0,'0'-18'15,"0"36"-15,0-71 16,0 70 15,0 1-31,-18 53 16,0 70-1,-17 35 1,17-52 0,18-72-16,-17 72 15,-1-36 1,18-35-1,0-35 1,35-36 15,18-35-31,36-35 32,16 17-17,-34 54 1,0 52-1,-19 36 1,-34 17 0,-36-18-1,-52-34 1,-36-1 0,0-35-1,0-35 1,89-18-1</inkml:trace>
  <inkml:trace contextRef="#ctx0" brushRef="#br0" timeOffset="-21075.638">8343 11924 0,'0'0'0,"0"-35"0,18-1 31,-18 19-15,0 34 0,0 1-1,0 53 1,0-19-16,17 37 16,1 122-1,-18-70 1,0-35-1,0-18 1,0-35 0,35-17-1,54-72 17,-72 36-32</inkml:trace>
  <inkml:trace contextRef="#ctx0" brushRef="#br0" timeOffset="-20911.118">8749 12524 0,'18'-18'32,"-36"36"-17,18-1 1,-18 36 0,1-18-1,17 1 1</inkml:trace>
  <inkml:trace contextRef="#ctx0" brushRef="#br0" timeOffset="-20759.834">8767 12224 0,'17'-36'0,"-34"72"0,52-107 15,-18 18 1,-17 36-1,36 17 1,-36 17-16</inkml:trace>
  <inkml:trace contextRef="#ctx0" brushRef="#br0" timeOffset="-20426.636">8961 12524 0,'-18'35'16,"18"0"-16,18-123 31,-18 106-31,-18 17 16,36-53-1,-1-35-15,18-53 32,36 18-17,0 71 1,-1 34-1,-17 54 1,-53 17 0,0 18-1,-35-71 1,35 0 0,0-52-1</inkml:trace>
  <inkml:trace contextRef="#ctx0" brushRef="#br0" timeOffset="-19878.067">9719 12206 0,'0'-35'16,"-53"17"0,18 18-1,-36 53 1,1 53-1,70-53 1,229-212-16,-458 353 0,229-159 16,17 18-1,36-53 1,0 0 0,0-53-1,18-17 1,-36-1-1,-35 107 17,-18 69-17,1 37 1,17-90 0,0 72-1,35 211 1,-35-88-1,-18-88 1,-35-71 0,-52-70-1,-1-71 1,35-36 0,-17-105-1,88 36 1,106 17-1,70-1 1,-105 90-16</inkml:trace>
  <inkml:trace contextRef="#ctx0" brushRef="#br0" timeOffset="-19311.76">10231 12382 0,'-18'0'141,"0"0"-125,36 0 31,0 0-32,-1 0 1,-17-17-1,0-1-15,-17 1 32,-1 17-32,0 0 15,1 17 1,17 18 0,0-17-1</inkml:trace>
  <inkml:trace contextRef="#ctx0" brushRef="#br0" timeOffset="-18932.021">10231 12647 0,'-18'18'15,"0"-18"-15,18 17 16,-17-17-1,17 18 1,-18 0-16,36-18 63,-1 0-48,-17-18 1,-17 18 31,-1 0-32,0 0 17,18-18-1</inkml:trace>
  <inkml:trace contextRef="#ctx0" brushRef="#br0" timeOffset="-17382.038">11024 12188 0,'0'0'15,"18"-17"-15,0-71 16,-18-1 0,17 37-1,1 34 1,-18 36 0,0 17-1,-18 0-15,1 89 16,-1 34-1,-17-17 17,-18 1-17,0-54 1,0 0 0,53-53-1,53-52 16,35-54-15,-53 36-16</inkml:trace>
  <inkml:trace contextRef="#ctx0" brushRef="#br0" timeOffset="-17182.764">10830 12153 0,'-35'-17'15,"-18"-36"-15,194 158 0,-300-246 32,265 247-32,-194-247 0,141 141 31,123 0-15,-17 0-1,-71 0-15</inkml:trace>
  <inkml:trace contextRef="#ctx0" brushRef="#br0" timeOffset="-16865.187">11448 12153 0,'-71'88'32,"142"-176"-32,-160 194 0,19-18 15,35 18 1,88 18-1,70-72 17,0-52-17,-17-35 1,-35-35 0,-71-72-1,-53 72 1,-53-1-1,-17 71 1,34 18 0,54 0-16</inkml:trace>
  <inkml:trace contextRef="#ctx0" brushRef="#br0" timeOffset="-9709.576">12788 12065 0,'0'-18'0,"0"36"0,18-53 16,-18 17 0,0 36 30,0-1-46,0 19 16,0-1-16,-18 88 16,-17 1-1,0-1 1,-18-34 15,17-1-15,19-35-1,17-36 1,53-17 0,70-35-1,-17-18 1,-53 0 0</inkml:trace>
  <inkml:trace contextRef="#ctx0" brushRef="#br0" timeOffset="-9511.031">12665 12365 0,'-36'0'16,"19"0"-16,-1 0 31,106 17-31,-176-52 0,159 53 0,-124-36 16,70 1-16,54-1 15,17 0 1,-53 1-16</inkml:trace>
  <inkml:trace contextRef="#ctx0" brushRef="#br0" timeOffset="-9161.15">13017 12259 0,'18'18'0,"0"-18"15,-1 17 1,19 19 0,-19 16-1,-17 19 1,0 0 0,0-18 15,0-36-16,0 1 1,0-89 15,18 1-15,17-1 0,18 1-1,-18 52 1,1 0-1</inkml:trace>
  <inkml:trace contextRef="#ctx0" brushRef="#br0" timeOffset="-8662.926">13494 12347 0,'0'0'0,"17"0"15,-17-17-15,18-19 31,0 36-31,-18-35 16,17 17 0,-17 1-1,-35 17 1,-18 35 0,18 18-1,-18 70 1,53-34-1,0-19 1,35-35 0,0-35-1,1-35 1,-1-53 0,-17 17-1,-18 36 16,0 17-15,0 36 0,0 17-1,0 18 1,0 18 0,17-18-1,19-36 1,-1-17-1</inkml:trace>
  <inkml:trace contextRef="#ctx0" brushRef="#br0" timeOffset="-8279.863">13794 12312 0,'0'-35'16,"0"17"15,0 36-15,0-1-16,17 36 15,1 35 1,17-17 0,-17 0-1,-1-36 1,1-35-1,0 0 1,17-35 0,18-36-1,-18 0 1,-17 1 0,-1 35-1,36 17 16,-17 18-31</inkml:trace>
  <inkml:trace contextRef="#ctx0" brushRef="#br0" timeOffset="-7913.876">14446 12382 0,'18'0'62,"0"0"-46,-1 0-16,18-17 15,-17-1-15,35-35 16,-18 0 0,-35 0-1,-17 36 16,-19 17-15,-17 17 0,-17 72-1,70-1 1,0 18 0,35-36-1,18-17 1,-18-53-1</inkml:trace>
  <inkml:trace contextRef="#ctx0" brushRef="#br0" timeOffset="-7597.312">14817 12312 0,'17'-18'15,"1"18"-15,0 36 16,-107-1-1,178-53-15,-72 89 16,-87-177-16,140 282 16,-70-123-1,0 0 1,-17-53 15,17-35-15,17-36-1,18-17 1,18 18 0,-17 17-1,17 17 1</inkml:trace>
  <inkml:trace contextRef="#ctx0" brushRef="#br0" timeOffset="-7247.809">15187 12259 0,'18'-18'16,"-18"1"-1,-18 52-15,53-88 0,-52 53 47,-1 35-31,0 18-1,1 18 1,52-1 0,-35-52-16,35 53 15,-17-18 1,-18-36 0,-18 18-1,-52-35 1,-18 0 15,35-17-15,53-1-16</inkml:trace>
  <inkml:trace contextRef="#ctx0" brushRef="#br0" timeOffset="-6880.975">15610 12400 0,'0'0'16,"18"0"-1,0-18 1,17 1 0,18-36-1,-18 18 1,-35 17-16,18-35 15,-36 0 17,-35 53-17,-35 53 1,17 18 0,36 52-1,53-35 1,52-35-1,36-35 1,18-36 0</inkml:trace>
  <inkml:trace contextRef="#ctx0" brushRef="#br0" timeOffset="-4972.095">17392 11818 0,'0'0'16,"0"-18"-16,18 18 0,-18-17 15</inkml:trace>
  <inkml:trace contextRef="#ctx0" brushRef="#br0" timeOffset="-4452.031">17392 11800 0,'18'-17'0,"-36"34"0,36-52 0,-1 0 15,1 35 1,-18-18 15,17 36 16,-17-1-47,0 1 16,-17 53-1,-1 17 1,-17 71 0,-18-1-1,35-105-15,-17 71 16,17-36-1,36-35 1,35-18 0,35-52-1,18-36 1,-53 0 0</inkml:trace>
  <inkml:trace contextRef="#ctx0" brushRef="#br0" timeOffset="-4269.171">17180 12224 0,'-88'0'15,"0"0"1,300 0-16,-442 0 16,424 0-16,-352 0 15,263-18 1,-52 18-16,35-18 15,54-17 1</inkml:trace>
  <inkml:trace contextRef="#ctx0" brushRef="#br0" timeOffset="-3952.724">17762 12047 0,'18'0'31,"-18"-17"-15,-18 34-1,18-17-15,-35 53 16,0 35 0,35-17-1,35 0 1,36-54 0,-1-17-1,-17-53 1,-35-70-1,-18 17 1,-53 35 0,-35 54-1,-1 17 1,37 35 0</inkml:trace>
  <inkml:trace contextRef="#ctx0" brushRef="#br0" timeOffset="-3469.9">18803 11853 0,'0'0'0,"18"-17"0,-18-1 32,17 0-17,-17 36 17,0 17-17,0 18 1,0 88-1,-17-105-15,-19 87 16,1-17 0,0-53-1,17-53 1</inkml:trace>
  <inkml:trace contextRef="#ctx0" brushRef="#br0" timeOffset="-3286.745">18521 12188 0,'-35'-17'0,"-1"-18"16,1 35-1,35-18 1,106 88-16,-194-140 16,141 70-1,-18 0-15,106-35 16,18-18-1</inkml:trace>
  <inkml:trace contextRef="#ctx0" brushRef="#br0" timeOffset="-2888.119">19209 11818 0,'35'0'16,"-35"18"-1,-18 70 1,1 18 15,17-318-31,-18 530 16,18-230-1,0-53 1,0-17 0,35-36-1,18-53 1,0-17-1,18 18 1,-36 52-16,0 18 16,36 88-1,-53 0 1,-18 18 0,0-18-1,-18-35 16,0-53-15</inkml:trace>
  <inkml:trace contextRef="#ctx0" brushRef="#br0" timeOffset="-2572.701">19685 12188 0,'0'-17'0,"0"34"31,18-34 1,-1-1-32,36 1 15,-18-36 1,-17 35-16,17-17 16,-35-1-1,-35 36 16,0 53-15,0 53 0,35-18-1,35 1 1,53-54 0,35-35-1</inkml:trace>
  <inkml:trace contextRef="#ctx0" brushRef="#br0" timeOffset="-2055.344">20726 12012 0,'-18'18'16,"18"-1"-1,-18 1 1,18 0 0,-17 35-1,17-36-15,0 1 16,0-1-1,17-17 1,1-52 0,0-37-1,17-16 1,18 34 0,53 71-1,-18 53 1,0 53-1,-53 17 17,-17-35-17,-18-35 1,0-17 0,-18-54-1,36-35 1</inkml:trace>
  <inkml:trace contextRef="#ctx0" brushRef="#br0" timeOffset="-1773.89">21308 11959 0,'-36'-70'31,"1"105"-15,35 18-16,0 17 15,71-158-15,-124 300 16,106-124-1,-36-70 1,19 17 0,17-35-1,-36-71 1,-17-34 0,-17-19-1,-19 36 1,19 53-1</inkml:trace>
  <inkml:trace contextRef="#ctx0" brushRef="#br0" timeOffset="-1257.993">21855 11959 0,'0'-17'15,"0"-1"-15,0 53 0,0-88 16,-18 18 0,-35 35-1,-35 35 1,17 53 0,36 18-1,53 0 1,52-35-1,18-36 1,18-70 0,-35-54-1,-18-87 1,0-89 0,-18 71-1,-17 106 1,-18 53-1,-18 70 17,0 53-17,1 1 1,-1 69 0,0-69-1,18 16 1,-17-16-1,70-72 1,0-17-16</inkml:trace>
  <inkml:trace contextRef="#ctx0" brushRef="#br0" timeOffset="-924.979">22419 11889 0,'0'-18'31,"0"36"-31,18-36 16,-1 0 0,1 18-1,52-53 1,1 0 0,-53 1-1,-18 34 1,-71 18-1,-17 70 1,35 36 0,35 0-1,36 0 1,70-35 0,36-54-1,-89-17-15</inkml:trace>
  <inkml:trace contextRef="#ctx0" brushRef="#br0" timeOffset="-292.992">23442 11800 0,'0'0'16,"18"-17"-16,-1-1 16,19 0-1,-36 1 1,-18 17 0,-70 0-1,-18 35 1,18 36-1,70-1 1,71 54 0,53-89-1,0-53 1,-18-52 0,-18-18-1,-52 17 1,-18 53-1,-18 36 1,1 35 0,17 35-1,17-17 17,19-1-17,17-70 1,-36 0-16,-17-17 0</inkml:trace>
  <inkml:trace contextRef="#ctx0" brushRef="#br0" timeOffset="44.83">24024 11289 0,'0'0'0,"0"-18"0,0 1 15,0 34 32,0 1-47,0 52 16,0 36 15,-35 18-15,17-18-1,18 17 1,0 1 0,0-89-16,18 18 15,17-18 1,36-88 0</inkml:trace>
  <inkml:trace contextRef="#ctx0" brushRef="#br0" timeOffset="207.098">24042 11677 0,'-35'-35'15,"-1"35"-15,54-18 32,70 71-32,-123-53 0,88-53 15,88 53 1,-106-18-16</inkml:trace>
  <inkml:trace contextRef="#ctx0" brushRef="#br0" timeOffset="1688.166">3933 13423 0,'0'-17'15,"0"34"-15,0-52 16,18 17-16,-18 1 31,0 34-15,0 36 0,-18 18-1,1-36-15,-18 88 16,-18 1-1,0-18 1,53-18 0,35-35-1,36-53 1,17-18 0,18-52-1</inkml:trace>
  <inkml:trace contextRef="#ctx0" brushRef="#br0" timeOffset="1887.843">3757 13670 0,'-53'18'16,"0"-18"-1,283-18 1,-354 18-16,71 18 15,124-18 1,-18 0-16,35-18 16,53-52-1</inkml:trace>
  <inkml:trace contextRef="#ctx0" brushRef="#br0" timeOffset="2336.105">4357 13282 0,'-18'0'16,"1"0"0,52 0-16,-70 18 15,-1 105 1,36-35 0,0-52-16,0 52 15,0 53 1,0-18-1,0-70 1,0-35 0,18-71 15,0-17-15,52-19-1,-52 72-15,35-36 31,0 70-15,-18 54 0,-18 0-1,1-1 1,-18 1 0,-18-36-1</inkml:trace>
  <inkml:trace contextRef="#ctx0" brushRef="#br0" timeOffset="2670.229">4886 13864 0,'-18'0'16,"-17"0"-1,88 0-15,-124 0 0,71 18 16,18-18-1,17 0 17,36-18-17,-36-17 1,-17 0 0,-36-1-1,-17 36 1,-18 36-1,18 17 1,35-36-16,17 54 16,19-18-1,69-18 1,37-17 0</inkml:trace>
  <inkml:trace contextRef="#ctx0" brushRef="#br0" timeOffset="3202.039">6103 13882 0,'18'0'15,"-1"0"-15,1-18 16,0 1 0,-18-1-16,0-17 15,0-1 16,-36 36 1,-17 18-17,36 0-15,-1 17 16,0 35 0,36 1-1,17 0 1,-17-36-1,-18-18 1,0 1 0,-35 0-1,-36-1 1,1-17 0,17 0-1,35 0 1</inkml:trace>
  <inkml:trace contextRef="#ctx0" brushRef="#br0" timeOffset="3638.346">6438 13952 0,'18'-17'0,"-36"34"0,53-52 16,-17 35-1,-18-18 1,-35 18 0,-18 18-1,-35 17 1,35 18 0,35 0-1,53-18 1,36 1-1,17-36 1,-17-36 15,-18-34-15,-36 52-16,1 1 16,-36-1 15,1 71-16,17-18 1,0 18 0,35 0-1,-17-35-15</inkml:trace>
  <inkml:trace contextRef="#ctx0" brushRef="#br0" timeOffset="4117.971">6826 14129 0,'18'-18'16,"0"0"-16,-1-52 31,-70 193-31,124-264 0,-142 265 0,159-283 16,-52 106 0,34 53-1,-34 18 1,52 35-1,-71-36-15,1 36 16,0 0 0,-18-35-1,0-36 17,0-52-17,53-1 1,-1 18-1,19 35 1,-18 36 15,0 53-15,-53-1 0,0 18-1,-18-35 1,1-17-1,-1-36 1,18-18-16</inkml:trace>
  <inkml:trace contextRef="#ctx0" brushRef="#br0" timeOffset="4483.65">7796 14041 0,'0'0'0,"-17"0"16,70 0 31,-18-18-31,18 0-1,0-35 1,-36 18-1,-17 0 1,-53 35 0,36 0-16,-54 53 15,18 17 1,53 18 0,18-52-1,17 34 1,36-52-1,-1-18 1</inkml:trace>
  <inkml:trace contextRef="#ctx0" brushRef="#br0" timeOffset="5215.831">9560 13494 0,'-17'-18'0,"34"36"0,-52-36 31,35 0-16,0 36 48,0 0-63,0-1 16,0 19-1,-35 69 1,-1 19-1,19-89-15,-36 89 16,18-18 0,35-1-1,17-69 1,36 17 0,35-53-1,18-36 1</inkml:trace>
  <inkml:trace contextRef="#ctx0" brushRef="#br0" timeOffset="5565.789">9772 13970 0,'-18'0'16,"54"0"-1,-54 0-15,18 0 31,18-18-15,34 1 0,1-36-1,-35 18 1,0-1 0,-54 36-1,-17 18 1,-17 17-1,17 18 1,53 18 0,18-1-1,-1-52-15,54 17 32,17-35-17,18 0 1</inkml:trace>
  <inkml:trace contextRef="#ctx0" brushRef="#br0" timeOffset="5897.245">10178 13899 0,'0'-17'16,"0"34"-16,0-17 31,17 36-15,1 17-1,-18-36-15,18 36 16,-18-18 0,35-35-1,-18 0 1,19-35 15,-1-18-15,-17 0-1,17-35 1,-17 53 0,17 35-1,-18 0-15</inkml:trace>
  <inkml:trace contextRef="#ctx0" brushRef="#br0" timeOffset="6214.391">10477 13899 0,'0'18'15,"18"-18"1,0 0 0,-54-18-16,89 36 15,-35-18-15,0-35 16,17-18 15,-35 18-15,0 17-1,-35 18 1,-1 35 0,19 18-1,17 18 1,0-1 0,35-17-1,-17-35 1,-1-18-16</inkml:trace>
  <inkml:trace contextRef="#ctx0" brushRef="#br0" timeOffset="6513.486">11042 13582 0,'18'-88'0,"-1"70"16,-17-35-1,0 36 1,-17 17 0,-1 70-1,-53 177-15,142-406 16,-71 177-16,0 17 0,-18 36 16,1 52-1,-36 18 1,35-52-1,0-37 1,18-34 0,-17-18-1</inkml:trace>
  <inkml:trace contextRef="#ctx0" brushRef="#br0" timeOffset="7478.95">11889 13758 0,'-18'0'0,"18"18"47,-18 0-32,1 17 1,-1 0 0,18 18-1,0 0 1,53-35 0,-18-18-16,1 0 15,52-53 1,-53-18-1,-17 36 1,-18 17 0,0 36-1,0 17 1,17 18 0,36-18-1,18-17 16,-18-18-15,-18-35 0,-17-36-1,-18 1 1,-36-1 0,19 53-1,-36 1 1,35 17-1</inkml:trace>
  <inkml:trace contextRef="#ctx0" brushRef="#br0" timeOffset="7977.923">12453 13511 0,'18'-70'16,"-36"140"-1,36-158-15,-18 71 16,0 34 0,0 1-1,0 52 1,-18 36 0,18 35-1,0-105-15,0 34 16,0 1-1,0-36-15,0-17 16,35-36 15,1-17-15,-19-1 0,19-16-16,52-37 15,-53 72 1,18 17 15,-18 70-15,0 1-1,-35-1 1,0-17 0,0-17-1,0-19 1,18-34-1,0-1-15</inkml:trace>
  <inkml:trace contextRef="#ctx0" brushRef="#br0" timeOffset="8144.238">13053 13847 0,'35'-53'47,"-35"88"-31,0-17-16,-18 34 31,1-104-31,17 104 0,0-16 16,0-1-1,-18-35-15</inkml:trace>
  <inkml:trace contextRef="#ctx0" brushRef="#br0" timeOffset="8310.003">13106 13652 0,'35'-52'0,"0"-19"16,-35 53-1,36 18 17,-19 0-17,1 0-15</inkml:trace>
  <inkml:trace contextRef="#ctx0" brushRef="#br0" timeOffset="8576.677">13476 13635 0,'-388'88'0,"406"-159"0,352 54 16,-388 17 15,-34 35-15,-19 36-1,36-18 1,17 17 0,36 1-1,-1-36 1,1-35-16,53 18 16,17-36-1,-71 0 1</inkml:trace>
  <inkml:trace contextRef="#ctx0" brushRef="#br0" timeOffset="9192.763">13723 13282 0,'0'-70'31,"0"52"-31,0 106 0,-18-176 16,18 123-1,-17 53 1,17 53 0,0-52-1,0-36-15,0 88 16,-18-35 0,0-18-1,18-18 1,0-34-1,0-54 17,0 0-1,0-17-15,0 0-1,0 17 1,0 0-16,0 1 15,18-18 1,-18 17 0,35-17-1,1-18 1,-1 17 0,0 36-1,-17 18 1,17 17-1,-17 36 1,-18-1 15,-18-17-15,1 0 0,17-35-1,-18-18 1</inkml:trace>
  <inkml:trace contextRef="#ctx0" brushRef="#br0" timeOffset="9990.662">14693 13335 0,'0'0'0,"35"-53"15,-17 0 1,0 18 0,-18 53 15,0 52-15,-36 36-1,1 17 1,-18 1-1,36-1 1,17-17 0,0-71-1,17 36 1,1-18 0,17-18-1,18-35 1,35-17-1,-35-1 1,18-35-16</inkml:trace>
  <inkml:trace contextRef="#ctx0" brushRef="#br0" timeOffset="10190.346">15028 13758 0,'18'0'16,"-18"18"15,0 0-15,-18-54-16,36 89 0,-36-17 0,18-1 15,0 0 17,-17-35-17</inkml:trace>
  <inkml:trace contextRef="#ctx0" brushRef="#br0" timeOffset="10357.408">15064 13529 0,'0'-53'16,"0"18"-1,-18 158 1,36-158-16,-1-36 15</inkml:trace>
  <inkml:trace contextRef="#ctx0" brushRef="#br0" timeOffset="10758.471">15258 13705 0,'0'36'15,"0"-72"-15,17 72 16,1-36 0,0 0-1,17 0 1,0-18 0,0-35-1,-17 0 1,-18 18-1,-18 17 1,1 18-16,-36 36 16,18 34 15,-1 1-15,36-1-1,0 1 1,18-18-1,17-18 1,18-35 0,35-18-1</inkml:trace>
  <inkml:trace contextRef="#ctx0" brushRef="#br0" timeOffset="11090.306">15893 13688 0,'35'-53'15,"-17"0"1,-36 53 15,-17 106-31,35-212 16,-18 124 15,0-1-31,18 1 16,0 35-1,0 0 1,53 17 0,-17-34-1,-36-1 1,-53 0 0,-53-17-1,-18-18 1,18 0-1</inkml:trace>
  <inkml:trace contextRef="#ctx0" brushRef="#br0" timeOffset="12270.719">16880 13106 0,'0'0'0,"0"-18"0,0 0 16,-17 18 0,17 53 15,-18 53-15,0 18-1,18 34 16,0-17-15,-17 1 0,17-54-1,0-35 1,-18-36 0,18-34-1,0-1 1,18 0-16,17-70 15,18 18 1,18-1 0,17 71-1,0 53 1,-35 18 0,-35-18 15,-89 17-16,-17-35 1,17-35 0,18 0-1,36-35 1</inkml:trace>
  <inkml:trace contextRef="#ctx0" brushRef="#br0" timeOffset="12669.734">17462 13723 0,'0'0'15,"0"18"17,18-18-17,35-18 1,0-35 15,0 0-15,-35 36-16,-18-19 15,-53 36 1,0 18 0,-18 52-1,36 1 1,17 17-1,18 18 1,35-71 0,18-17-1,18-18 1,0-35 0</inkml:trace>
  <inkml:trace contextRef="#ctx0" brushRef="#br0" timeOffset="13002.651">17956 13176 0,'0'0'0,"0"-17"0,0-36 31,-17 70 0,17 72-15,0 34 0,-18 0-1,18 19 1,0-37 0,0 1-1,0-53 1,35-18 15,1-35-15</inkml:trace>
  <inkml:trace contextRef="#ctx0" brushRef="#br0" timeOffset="13336.716">18203 13652 0,'0'-17'0,"0"-1"31,0 53-31,-17-70 0,-1 53 16,0-1-16,-17 36 15,35 18 1,0-18 0,35-18-1,1-35 1,17-17 15,-36-36-15,19-18-1,-36-17 1,-18 0 0,-35 52-1,-18 36 1,54 0-1</inkml:trace>
  <inkml:trace contextRef="#ctx0" brushRef="#br0" timeOffset="13867.838">18450 13617 0,'0'-17'15,"0"34"17,-17 1-17,-1 52 1,18-34 0,0-19-16,0 36 15,53-35 1,0-18-1,0-35 1,0-18 0,-18-18-1,-35 53 1,0 36 0,-18 17-1,54 18 1,34-35 15,36-18-15,-18 0-1,-17-53 1,-36-35 0,-35 0-1,-71 35 1,-17 0-1,0 53 1,70 17-16</inkml:trace>
  <inkml:trace contextRef="#ctx0" brushRef="#br0" timeOffset="15182.601">20038 13176 0,'0'0'16,"0"-35"-16,0-18 15,0 35-15,0 1 16,0 34 31,0 54-31,0 52-1,-36 19 1,19-19-1,17-70-15,0 35 16,17-35 0,54-18-1,35-35 1,0-53 0,-71 36-16</inkml:trace>
  <inkml:trace contextRef="#ctx0" brushRef="#br0" timeOffset="15383.249">19967 13370 0,'-53'0'16,"-88"-17"0,124 17-1,17-18 1,211 53-16,-370-70 15,265 17 1,-53 18-16,53-35 16,-18-18-16</inkml:trace>
  <inkml:trace contextRef="#ctx0" brushRef="#br0" timeOffset="15782.475">20426 13035 0,'-18'0'31,"1"71"-15,-1-18-16,18 88 16,18 17 15,17-34-15,0-54-1,-70-687-15,88 1252 0,-18-635 31,-17 0-31,17-35 16,-17 17-16,34-70 16,1 0-1,18 35 1,0 71 0,-19 52-1,-52 18 1,0 0-1,0-35 1,0-17 0,18-36 15,0 0-31</inkml:trace>
  <inkml:trace contextRef="#ctx0" brushRef="#br0" timeOffset="16114.259">21096 13564 0,'0'-17'16,"0"34"15,18-34-15,-1-1-16,1 18 16,53-53-1,-36 0 1,-35 0-1,0 36 1,-71 17 0,18 70-1,36-17 17,17 71-17,53-54 1,17-17-1,1-53 1,-1 0-16</inkml:trace>
  <inkml:trace contextRef="#ctx0" brushRef="#br0" timeOffset="16930.614">22419 13370 0,'0'0'0,"0"-17"0,18-1 15,17-17 1,-35-18 0,0 18-1,-106 17 1,0 53-1,0 36 1,54-1 0,69-17-1,71-18 1,53-35 15,-88-17-15,0-71-1,0-1 1,-35 19 0,-18 52-1,-53 36 1,0 70 0,18 36-1,-1 17 1,19 35-1,17-17 1,-18-18 0,-17-18-1,0-52 1,-1-36 15,1-35-15,0-35-1,0-53 1,-18-18 0,53 0-1,35 18 1,106 17 0,53-17-1</inkml:trace>
  <inkml:trace contextRef="#ctx0" brushRef="#br0" timeOffset="17562.035">22754 13353 0,'0'0'0,"0"-18"16,0 0-1,0 1 1,0 34-1,0 1 1,0 0-16,-35 52 16,17 1-1,1-18 1,17-36 0</inkml:trace>
  <inkml:trace contextRef="#ctx0" brushRef="#br0" timeOffset="17711.852">22719 13247 0,'18'-106'31,"-1"18"-15,-52 282-1,105-388 1,-52 194-16,0 0 15</inkml:trace>
  <inkml:trace contextRef="#ctx0" brushRef="#br0" timeOffset="18078.966">23036 13300 0,'18'17'0,"0"19"16,-89-125-1,106 125-15,18 52 16,-53-70-16,18 17 16,-18 35-1,18 19 1,-18-54 0,17-35-1,1 0 1,-1-35-1,36-54 1,0 1 0,0 0-1,0 35 1,18 35 0,-1 18-1</inkml:trace>
  <inkml:trace contextRef="#ctx0" brushRef="#br0" timeOffset="18361.061">23530 13335 0,'71'35'47,"-18"-70"-32,0 0 1,-18-36-1,-35 1 1,-18 34 0,-176 248-16,371-424 0,-213 230 15,-17 35 1,18 53 0,35-18-1,35 18 16,18-53-15,-17-36-16</inkml:trace>
  <inkml:trace contextRef="#ctx0" brushRef="#br0" timeOffset="18662.269">23883 13511 0,'0'-17'16,"0"-54"-1,0 1 1,0-19 0,35-16-1,71 16 1,0 72 0,-35 17-1,17 70 1,-53 36 15,-35 0-15,-441 70-16,882-317 0,-494 247 15,0-35 1,-17-18 0</inkml:trace>
  <inkml:trace contextRef="#ctx0" brushRef="#br0" timeOffset="20125.934">3775 15011 0,'17'0'16,"1"0"0,-18 17-1,18 19 1,-1-1-1,1 18 1,-18-36 0,0 19-1,0-1 1,0-53 15,0 1-15,35-54-1,-17 36-15,52-53 16,-17 35 0,18 35-1,-36 36 1,18 52 0,-18 1-1,-35-1 1,18-17-1,0-35 1,17-36 0</inkml:trace>
  <inkml:trace contextRef="#ctx0" brushRef="#br0" timeOffset="20457.474">4551 14993 0,'-18'0'15,"-35"35"17,36-17-32,-19 70 15,160-229-15,-248 353 16,124-159 0,36-18-1,34-53 1,-17-17-1,-35-36 1,-18-17 0,-18 18-1,-17 52 17,17 18-32,-17 0 15,35 18 1,0-1-16</inkml:trace>
  <inkml:trace contextRef="#ctx0" brushRef="#br0" timeOffset="21306.013">5292 15117 0,'17'0'0,"1"-36"47,-18 19-47,-18-1 31,-35 18-15,-35 18-1,0 17 1,17 35 0,71-17-1,18-17 1,53-19 0,17-17-1,0-17 1,-35-54-1,-18 36-15,0-36 16,36-123 0,-53 88-1,-18 36 17,-18 105-1,18 53-16,0-70-15,0 88 16,0-36 0,0 19-1,0-37 1,0-34 0</inkml:trace>
  <inkml:trace contextRef="#ctx0" brushRef="#br0" timeOffset="21673.303">5697 15152 0,'0'0'16,"18"0"0,0 0-1,17-18 1,-17-17-1,17-18 1,-35-18 0,0 36-1,0 17 1,-18 18-16,-17 0 16,-18 89-1,35-19 1,18 1-1,18-1 1,17-34 0,-17-36-1,52-18 17,-52 0-32</inkml:trace>
  <inkml:trace contextRef="#ctx0" brushRef="#br0" timeOffset="23187.347">7479 14870 0,'0'0'16,"0"-18"-16,-18 0 15,18 1 1,0 34 15,0 1-31,0 35 16,0-18-16,0 36 15,0 35 1,0 17 0,0-17-1,0-53 16,0-36-15,18-70 15,17-17-15,0-18 0,36 17-1,-71 54-15,53 17 16,0 52-1,0 1 1,-18 36 0,-17-19-1,-1-17 1,19-53 0,-19 0-1</inkml:trace>
  <inkml:trace contextRef="#ctx0" brushRef="#br0" timeOffset="23585.737">8361 15205 0,'17'-53'31,"-17"18"-15,-70 35-1,-36 35 1,265 18-16,-424-36 15,230 19 1,35 17 0,53-18-1,-35-35-15,123 0 16,-71-35 0,1-36-1,-54 0 16,-17 36-15,-17 53 15,17-1-31,0 54 16,35 0 0,18-19-1,17-16 1,-34-36-1</inkml:trace>
  <inkml:trace contextRef="#ctx0" brushRef="#br0" timeOffset="23919.051">8749 15187 0,'0'-35'16,"0"52"15,0 54 0,18-53-31,-36-89 0,53 195 16,0-72-1,18-34 1,-17-18 0,-36-18-16,35 1 15,-17-89 1,-1 53-1,-17 0 1,0 18 0,18 17-1,-1 18 1,1 0-16</inkml:trace>
  <inkml:trace contextRef="#ctx0" brushRef="#br0" timeOffset="24085.971">9066 15117 0,'18'105'47,"-18"-52"-31,0-35 0,0 35-1,0-36 1,-18-263-16,18 492 15</inkml:trace>
  <inkml:trace contextRef="#ctx0" brushRef="#br0" timeOffset="24584.425">9331 15275 0,'0'0'0,"0"18"16,0 0-1,0-36 17,0-35-17,18-18 1,-1 19 0,54-19-1,-54 71-15,72-18 16,-1 71-1,-18 18 17,-34 17-17,-36-35 1,0 0 0,17-53 15,1-18-31</inkml:trace>
  <inkml:trace contextRef="#ctx0" brushRef="#br0" timeOffset="25067.698">10001 15117 0,'-17'-89'47,"-72"107"-32,72 0-15,140 35 0,-299-71 16,158 71-1,36-36 1,17 1-16,53-18 31,18-35-15,-53-18 0,-18 0-1,-35 0 1,-17 71 15,-1-1-31,-17 54 16,35 70-1,0 53 1,35 53 0,-17-18-1,-36-88 1,-52-70-1,-36-53 17,-18-71-17,36-53 1,35-53 0,53-35-1,18 123-15</inkml:trace>
  <inkml:trace contextRef="#ctx0" brushRef="#br0" timeOffset="25664.741">9102 14834 0,'-18'0'16,"0"18"-16,-17 17 31,35 0-15,0-17-1,35-18 16,-35-18-15,0 1 0,-17 17-1,-1 0 1</inkml:trace>
  <inkml:trace contextRef="#ctx0" brushRef="#br0" timeOffset="26516.785">11289 15011 0,'18'0'32,"-18"-18"-17,17 18-15,1-18 16,-1 1-16,19-19 15,-19-16 1,-17 16 0,-53 19-1,-52 34 17,-1 19-17,35 34 1,71 1-1,71 17 1,35 0 0,-36-17-1,-70-36 1,0 0 0,-70-35-1,-36 0 1,0 0-1,35 0 1,54-17 0,34-19-1</inkml:trace>
  <inkml:trace contextRef="#ctx0" brushRef="#br0" timeOffset="26947.044">11712 15064 0,'35'0'16,"1"-18"0,-19 0-1,-105 54 1,159-72 0,-159 54-1,-18 35 1,88-35-16,-35 17 15,53 18 1,53-18 0,35-17-1,0-36 1,-35-17 15,-17-36-15,-19 18-1,-17 36 1,-17 34 0,17 36-1,0-18 1,35 18 0,0 0-1,-17-35-15,0 0 16</inkml:trace>
  <inkml:trace contextRef="#ctx0" brushRef="#br0" timeOffset="27447.463">12083 15293 0,'0'-18'32,"0"-52"-17,0 52 1,0-35-1,17 0 1,36 0 0,-123 318-16,158-547 0,-35 282 15,17 35 1,-52-17-16,17 35 16,0-1-1,-35-16 1,0-19-1,-17-17 1,17-53 0,0-17-1,35-18 1,0 35 0,36 17 15,17 54-16,-17 35 1,-54 71 0,-52-54-1,-18-17 1,0 0 0,36-53-1,17-18 1</inkml:trace>
  <inkml:trace contextRef="#ctx0" brushRef="#br0" timeOffset="27813.417">12876 15117 0,'18'0'15,"-36"0"-15,36 0 16,-18-18-1,71 0 1,-19-17 0,1-18-1,-17 18 1,-36 17 0,-18 18-1,0 0-15,-52 53 16,17 18-1,53-1 1,18 1 0,52-18-1,54-36 1,17-34 15,-106 17-31</inkml:trace>
  <inkml:trace contextRef="#ctx0" brushRef="#br0" timeOffset="28395.985">14005 14922 0,'0'0'16,"18"-70"0,-18 35-1,18-1 1,-18 54 0,0 17-1,0 18 1,0-18-16,-18 89 15,18 35 1,0-53 0,-35 70-1,-1 0 1,-17-17 0,36-106-1,-1-53 16,18-35-15,0-36 0,35-52-1,36-54-15</inkml:trace>
  <inkml:trace contextRef="#ctx0" brushRef="#br0" timeOffset="28678.643">14146 14852 0,'0'-18'16,"36"-17"0,-1 35-1,-106 53-15,212-88 16,-70 88 0,-18 17-1,-53 1 1,0-54-1,-35 19 1,-89 34 0,36-52-1,17-18 1,54 0 0</inkml:trace>
  <inkml:trace contextRef="#ctx0" brushRef="#br0" timeOffset="29143.709">14658 14975 0,'18'0'32,"-36"0"-32,53 0 0,-35-17 0,-17 17 46,-1 0-30,-53 17 0,36 19-1,-18 17 1,53-36-16,0 19 16,88-1-1,-17-35 1,-18-18-1,0-35 1,-18-17 0,-17 34-1,-18 19 1,-18 70 15,18 17-15,18-17-1,17-18 17,-17-17-32,34-18 15,-16 0-15</inkml:trace>
  <inkml:trace contextRef="#ctx0" brushRef="#br0" timeOffset="29476.331">15081 14975 0,'0'-17'0,"-17"52"16,34-53-16,19 1 15,-19 70 1,-17-36 0,0 36-16,0 0 15,-17 0 1,-1-18-1,0-70 32,18-18-31,36-17 0,16-1-1,-34 36-15,70-18 16,0 18-1,-17 35-15</inkml:trace>
  <inkml:trace contextRef="#ctx0" brushRef="#br0" timeOffset="29809.878">15452 14922 0,'0'36'47,"17"-36"-32,-34-36 1,52 72-16,-17-54 16,-1 0-1,36-34 1,-53 34 0,-18 18-1,-34 0 1,-1 53-1,17 0 1,36 17 0,18-17-1,35 0 1,0-35 0,-36-18-16</inkml:trace>
  <inkml:trace contextRef="#ctx0" brushRef="#br0" timeOffset="30141.74">15734 15099 0,'53'-35'47,"-36"-18"-31,1-18-1,17-35 1,18 0-1,0 71 1,35 70 0,-405 336-16,723-653 15,-336 387 1,-35-34 0,-35 0-1,-17-18 1,-19-36-1,19-17 1,-1-17 15,18-1-31</inkml:trace>
  <inkml:trace contextRef="#ctx0" brushRef="#br0" timeOffset="30525.989">16563 14411 0,'0'0'0,"0"-35"16,53 17 0,-18 18-1,18 0 1,-18 18-1,-35 70 17,0-35-32,0 106 31,-53-36-15,18-17-1,0-18 1,35-35-1,0-18 1,53-17 0,17-36-1,-17-52 1</inkml:trace>
  <inkml:trace contextRef="#ctx0" brushRef="#br0" timeOffset="30674.854">16739 14764 0,'-17'-53'32,"34"18"-17,36-1 1,35 1 0,-229 194-16,335-336 0</inkml:trace>
  <inkml:trace contextRef="#ctx0" brushRef="#br0" timeOffset="34640.871">15963 14781 0,'0'-17'125,"0"-1"-93,0 0 15,-17 36-32,-1 0 1,18-1-16,-35 19 31,35-19-31,-18 54 16,0-18-1,1 0 1,17 0 0,-18-18-1,18-17 1,0-1 15,0-34 78,0-1-93,0 0 0,18 1-16,-1-1 15,1 0 1,-18 1-16,53-54 16,-18 18-1,-17 18 1,-1 17-1,1 1 1,0 17 0,-1-18-1,-17 0 1,18 18 0,0 0-1,17 0 1,-17 0 15,17 0-15,-18 18-1,1 0 17,0-18-17,-18 17 1,17 1-16,-17 0 15,18-1 1,-18 18 0,0-17-1,0 17 1,0-17 0,0 17-1,0-17 1,0 17 15,0-17-15,0 0-1,-18-1 1,18 1 0,-17-1-1,-1 1 1,18 0 15,0-36 0,0 0-31</inkml:trace>
  <inkml:trace contextRef="#ctx0" brushRef="#br0" timeOffset="37946.244">4057 16616 0,'0'0'0,"18"-53"16,-18 35-1,0 1 1,-53 34 15,17 19-15,1 16 0,17-16-16,-17 105 15,18 0 1,17 18-1,35-71 1,35 35 0,71-52-1,-52-53 1,-36-54 15,17-52-15,-17-71-1,-18-52 1,-35-1 0,-17 106-1,-1 53 1,0 53 0,18 18-1,0 17-15</inkml:trace>
  <inkml:trace contextRef="#ctx0" brushRef="#br0" timeOffset="38396.054">4833 17022 0,'0'-18'15,"0"36"-15,18-36 0,17 0 16,-35-35 0,0 36-1,-35-19 1,-18 36 0,-53 18-1,71 17 1,17 18-1,36 18 1,35-1 0,17 1-1,-17-36 1,-35 0 0,-36 1-1,-17-36 16,-36 17-15,18 1 0,18-18-1,35-18 1</inkml:trace>
  <inkml:trace contextRef="#ctx0" brushRef="#br0" timeOffset="38880.097">5362 17057 0,'18'-18'0,"17"-35"15,-17 0 1,-18 18 0,-36 35-1,-69 194 1,158-388-16,-36 353 15,-52-300-15,-53 194 16,35 35 0,35 0-1,36-35 1,52-18 0,19-17-1,-72-18-15,36-53 16,-18 18-1,-17-54 1,-18 54 0,0 18-1,0 52 1,-18 18 0,18 35-1,18-18 16,35-34-15,-35-36 0,17 0-16</inkml:trace>
  <inkml:trace contextRef="#ctx0" brushRef="#br0" timeOffset="39411.112">5803 16951 0,'0'-71'15,"-35"89"17,0 17-32,17 36 15,18-1 1,18-34 0,35-36-1,-36-18 16,18-35-15,-17-35 0,-18 70-1,-53 36 1,88 35 0,-35 70-1,0-70-15,0 71 16,0-18-1,18 123 1,-18-88 0,0-70-1,-53-19 1,0-52 0,0-52-1,-17-37 16,52-16-15,36-19 0,70-17-1,0 35 1,-17 18-16</inkml:trace>
  <inkml:trace contextRef="#ctx0" brushRef="#br0" timeOffset="39794.07">6227 17039 0,'-18'0'31,"36"0"-15,-18 0-16,17 0 0,1-17 15,17-19 1,-17-34 15,-18 17-15,-18 17-1,-35 36 1,0 18 0,0 70-1,53 18 1,0-35-1,71 52 1,17-70 0,-35-53-1,70 0 1,-70-18-16</inkml:trace>
  <inkml:trace contextRef="#ctx0" brushRef="#br0" timeOffset="40225.941">7444 17180 0,'0'0'16,"-36"0"-1,19 0 1,34 0 31,1 0-47,0 0 15,87 0 1,72-17 0,-71 17-16,123 0 15,53 17 1,-123-17-1,-89 0 1,-52 0 15,-18-17-15,-18 17 0,1-18-1,-1 0 1,1 1-1,17-1-15</inkml:trace>
  <inkml:trace contextRef="#ctx0" brushRef="#br0" timeOffset="40526.228">8520 17004 0,'-18'-53'47,"18"35"-31,18 89-1,-36-124 1,18 71 0,35 17-1,18 18 1,0-18 0,-35 0-1,17 18 1,-70 18-1,-71-18 1,18-18 0,-36 0-1,71-35 1</inkml:trace>
  <inkml:trace contextRef="#ctx0" brushRef="#br0" timeOffset="41540.519">11254 16528 0,'0'0'0,"17"-53"31,1 53-31,-18-36 15,18 36 1,-36 18 15,-17 35-15,-18 35 0,17-35-16,-17 53 15,-35 70 1,-35 18-1,17-17 1,0-19 0,36-52 15,-36 18-15,88-89-1,0-17 1,18-36 15,36 0-15,-19 1-1,1-1-15,35-35 16,0 0 0</inkml:trace>
  <inkml:trace contextRef="#ctx0" brushRef="#br0" timeOffset="43804.331">11518 16827 0,'0'18'16,"0"0"-1,-17-18 1,17 17 0,17-17 15,1-17-15,17-36-1,-17 18-15,-18-18 16,0 0-1,0 0 1,-36 35 0,-34 18-1,-1 53 1,36 18 0,0 105 15,35-17-16,0-18 1,-18-53 0,1 0-1,-19-17 1,-17-36 0,-17-35-1</inkml:trace>
  <inkml:trace contextRef="#ctx0" brushRef="#br0" timeOffset="44019.912">11024 17321 0,'-17'0'16,"-19"0"0,36-17-16,0-1 15,53 53-15,-35-105 16,17 70-1,36-35 1,70 17 0,18-35-1,-54 18-15</inkml:trace>
  <inkml:trace contextRef="#ctx0" brushRef="#br0" timeOffset="44385.682">11836 17022 0,'17'-18'31,"-34"36"0,17-36-31,-53 36 16,35-1 0,-17 36-16,17 18 15,18 17 16,35-35-15,36-36 0,0-17-1,-18-35 1,-36-18 0,-17-35-1,-53 0 1,0 70-1,18 18 1,17 0 0,18 18-1</inkml:trace>
  <inkml:trace contextRef="#ctx0" brushRef="#br0" timeOffset="44802.886">12206 16704 0,'0'0'0,"0"-18"16,0 1-16,0-1 15,0 0-15,-18 18 31,18 18-15,-17 35 0,-1 18-1,1-36-15,-1 88 16,0 1 0,1-18-1,17-53 16,0 17-15,17 1 0,1-71-1,0 0 1,17-18 0,-35 0-16</inkml:trace>
  <inkml:trace contextRef="#ctx0" brushRef="#br0" timeOffset="45118.348">12435 16739 0,'0'-106'31,"0"71"-15,-17 35-1,34 141-15,-52-247 16,0 212-1,35-35 17,-18 52-17,1-87-15,17 52 16,0 18 0,0-18-1,0-18 1,0-34-1,35-54 17</inkml:trace>
  <inkml:trace contextRef="#ctx0" brushRef="#br0" timeOffset="45518.582">12718 16986 0,'-18'0'16,"36"18"0,-18-36-16,-36 18 0,1 18 15,0 52 1,17-17 0,1 36-1,17-19 1,0-17-1,52-35 1,1-18 0,0-53-1,-17-18 1,-19-35 0,-34 1-1,-19 69 1,-52 1-1,35 35 17,53 18-17,0-1-15</inkml:trace>
  <inkml:trace contextRef="#ctx0" brushRef="#br0" timeOffset="46100.094">12947 17022 0,'0'17'47,"0"1"-31,0 35-16,-18 17 15,18 1 1,18-18 15,35-18-15,-18-35 0,53-53-1,-35-35 1,-17 17-1,-36 36 1,-18 35 0,0 35-1,18 1-15,0 17 16,18-18 0,35 18-1,17-53 1,1 0-1,-53-36 17,-1-52-32,-17-18 31,-17 18-15,-36 35-1,17 36 1,-17 17-1</inkml:trace>
  <inkml:trace contextRef="#ctx0" brushRef="#br0" timeOffset="46349.702">13652 17022 0,'-17'0'0,"34"0"0,-17 17 47,0 1-47,0-1 16,0 19 0,0 34-1,-17-17 1,17-35-1,-18-18 1</inkml:trace>
  <inkml:trace contextRef="#ctx0" brushRef="#br0" timeOffset="46517.796">13670 16845 0,'0'-88'16,"0"-18"-1,0 88-15,0 230 16,18-406 0,-18 212-1</inkml:trace>
  <inkml:trace contextRef="#ctx0" brushRef="#br0" timeOffset="46899.012">13741 17180 0,'17'18'16,"-34"-36"-1,34 18-15,-17-17 16,0-72 0,18 1-1,0-18 1,17 36-1,18 70 1,35 53 0,-17 17 15,-1 36-15,1 0-1,-71-53 1,0-35-1,0-1 1,-18-17 0,18-35-1,0 17-15</inkml:trace>
  <inkml:trace contextRef="#ctx0" brushRef="#br0" timeOffset="47449.623">14482 16863 0,'0'-53'31,"-36"53"-15,-17 35-1,36 0 1,-36 54 0,212-195-16,-336 300 15,177-159 1,35 0-1,1-35-15,-1 0 16,18-35 0,0-53-1,0 0 1,-36 17 0,-52 106 15,0 54-16,0-1 1,35-53 0,0 124-16,0 17 15,17-52 17,-17 34-17,-35-16 1,-36-90-1,-17-34 1,18-71 0,-1-35-1,71-35 1,18 52 0,123-105-1,18 52 1</inkml:trace>
  <inkml:trace contextRef="#ctx0" brushRef="#br0" timeOffset="48363.768">14817 17039 0,'0'0'0,"-18"0"31,0 0 1,18-17 15,18 17-16,0 0-16,-1 0-15,19 0 16,16 0 0,1 0-1,-35 0 1,0 0 0,-36-18 46,0 18-46,1 0-16,-1 0 15,-52 0 1,-1 0 0,18 18-1,18-18 1,17 0-1,36 0 95,-1 0-110,1 0 15,-18-18 1,18 0-16</inkml:trace>
  <inkml:trace contextRef="#ctx0" brushRef="#br0" timeOffset="49295.754">15311 16827 0,'0'0'0,"52"-35"31,-34 18-15,-18-19-1,0 19 1,-18 17 31,1 0-47,-18 0 15,-1 35 1,1 0 0,35 18-1,0 18 1,0-54-1,35 72 1,-17-37 0,17 19-1,-35-36 1,0 1 0,0-19-1,-17 1 1,-19-18-1,1 17 1,17-17 0,1 0-1,17-35 1,0 18 0</inkml:trace>
  <inkml:trace contextRef="#ctx0" brushRef="#br0" timeOffset="49545.412">15557 16933 0,'0'-17'31,"0"52"-31,0-53 0,18 1 0,-18-1 16,0 36 15,0-1-31,0 19 15,-18 34 1,1 1 0,17-36-1,-18-17 1,18-36 0</inkml:trace>
  <inkml:trace contextRef="#ctx0" brushRef="#br0" timeOffset="49709.857">15610 16704 0,'0'-88'15,"0"35"17,-17 53-32,-1 0 31,53 141-31</inkml:trace>
  <inkml:trace contextRef="#ctx0" brushRef="#br0" timeOffset="50360.585">16034 16316 0,'-18'0'0,"36"0"0,-54 0 16,-16-18-1,34 18 1,0 36-1,18 52 1,0 35 0,18 54-1,-18-1 1,0-35 0,0-53-1,0-35 16,0-35-15,0-36 0,35-52-1,0-36 1,36-35 0,0 53-1,-19 70 1,19 36-1,-18 70 1,-35 53 0,-18-71-1,-36 1 1,-17-36 0,-35-17-1,18-18 1,17-18 15,35-35-31</inkml:trace>
  <inkml:trace contextRef="#ctx0" brushRef="#br0" timeOffset="50975.481">16528 16369 0,'0'0'0,"0"-18"0,0 1 31,-18 17-31,18 17 47,0 1-31,0 17-1,-18 36 1,18-54-16,-17 107 16,-1-1-1,18-35 1,0 36-1,18-36 1,17-35 0,18-18-1,0-35 1,0-17 0,0-54-1,-36 18 1,36-35-1,-35 53 1,-36 52 31,18 19-31,-17 34-1,17-34 1,0-1-1</inkml:trace>
  <inkml:trace contextRef="#ctx0" brushRef="#br0" timeOffset="51142.701">16845 16669 0,'0'-36'0,"0"72"0,0-142 16,0 71-1,0 17-15,0 0 16,18 18 15</inkml:trace>
  <inkml:trace contextRef="#ctx0" brushRef="#br0" timeOffset="51524.655">16986 16827 0,'-17'53'16,"17"0"0,-18-35-1,53-142-15,-70 230 16,35-141 0,0 0-1,0-1-15,0-52 16,53 18-1,0-1 17,0 71-17,53 35 1,-36 36 0,-52 0-1,-18 34 1,-18-16-1,0-36 1,18-18 0</inkml:trace>
  <inkml:trace contextRef="#ctx0" brushRef="#br0" timeOffset="52124.647">17568 16686 0,'18'-35'16,"0"-35"0,-54 175-16,54-210 0,-53 122 15,-1 18 17,1 54-17,35-72-15,0 36 16,53 18-1,-35-54 1,35-34 0,-18-36-1,18-35 1,-18-1 0,-17 54-1,-18 18 1,-36 34-1,19 36 1,-1 88 0,1-35 15,17 106-15,35 52-1,-18-140 1,-17 35-1,-17-54 1,-18-52 0,-36-53-1,0-70 1,-17-36 0,35-18-1,71 19 1,52-54-1,72 0 1,16 18 0</inkml:trace>
  <inkml:trace contextRef="#ctx0" brushRef="#br0" timeOffset="52889.323">18221 16492 0,'0'0'0,"18"0"125,-36 0-62,0 0-63,1 0 0,-1 0 31,0 0-15,18 18-1,0 0 1,18-18 0,0 0-16,-1 0 15,-17-18 1,0 0 0,-17 1-1,-19-1 1,19 18-1,17 18 1,0-1 0,17-17-1</inkml:trace>
  <inkml:trace contextRef="#ctx0" brushRef="#br0" timeOffset="53439.324">18203 16969 0,'-17'0'47,"34"-18"15,1 18-46,0-18-16,-1 1 15,-17-1 1,-17 18 0,-19-18-1,19 18 1,-1 0-1,0 0-15,18 18 16,0 0 0,18-18 15,17-18-15,-17 18-1</inkml:trace>
  <inkml:trace contextRef="#ctx0" brushRef="#br0" timeOffset="54170.648">18697 16422 0,'0'-18'15,"-17"18"1,-1 0 0,0 0-1,1 0 1,17 18 15,17-1 0,1-17-31,0 0 16,17 0 0,-18 0-1,-34 0 16,-1 0-15,-17 0 0,17 0-1,18 18 1,18-18 0,17 0-1,-17 0 1,-1 0-16,1 0 15,-53-18 17,17 18-17,1 0 1,-19 0 0</inkml:trace>
  <inkml:trace contextRef="#ctx0" brushRef="#br0" timeOffset="54840.718">18574 16933 0,'0'18'78,"0"0"-63,17-18 17,1 0-17,17 0 1,-17-36 0,-18 19-1,0-1 1,-35 18-1,-1 0 1,19 0-16,17 18 16,0-1-1,17-17 1,19 0 0,-1 0 15,-17-17-16,-18-1 1,-36 0 15,19 18-15,34-17 31,1 17-32</inkml:trace>
  <inkml:trace contextRef="#ctx0" brushRef="#br0" timeOffset="56234.088">9825 16298 0,'0'0'0,"0"-17"16,0-19-1,0 19 1,0 34 31,0 1-32,0 35 1,0 0 0,0 0-1,0 53 1,-18 17-1,18-70-15,-17 88 16,17-35 0,0 35-1,-36 0 1,36 0 0,0-17-1,0-36 1,-35 71 15,17-53-15,1-18-1,-1 18 1,18-18 0,0 0-1,0-17 1,0-19-1,0 1 1,0-17 0,0-19-1,0 1 1,0-36 15,0 1-31,18-36 16,35-71-1,17 1 1</inkml:trace>
  <inkml:trace contextRef="#ctx0" brushRef="#br0" timeOffset="59861.894">9807 16351 0,'0'-17'31,"18"17"-31,-1 0 0,19 0 16,52 0 15,18-18-15,-36 18-1,-34 0-15,87 0 16,18-18-1,18 18 1,0 0 0,264 0-1,-194 0 1,177 0 0,-159 0-1,-88-17 1,105 17-1,36 0 1,88 0 15,-141-18-15,-106 18 0,89-18-1,34 18 1,36-17-1,0 17 1,-53 0 0,-18 0-1,-35 0 1,0 0 0,18 0-1,35 0 1,-18-18-1,-17 18 1,-36 0 15,-35-18-15,0 18 0,36 0-1,34 0 1,19 0-1,-36 0 1,-71-17 0,1-1-1,-18 1 1,17 17 0,1 0-1,-19 0 1,19 0-1,-1 0 1,1 0 0,140 0 15,-158 0-15,-35 0-1,-18-18 1,35 18-1,18 0 1,-36 0 0,1 0-1,-36-18 1,0 18 0,36 0-1,-36-17 1,0 17-1,1 0 17,-36 17 77,-18-17-109,18 18 16,0 0-1,-18-1 1,-17 18 0,18-17-16,-1 35 15,18-18 1,-18 36-1,18-1 1,0 36 0,0 0-1,-17 0 17,17 106-17,0-54 1,17-69-1,-17 52 1,0 0 0,0-53-1,0 106 1,-17-53 0,17-35-1,-18 35 1,0-17-1,1-19 1,-1-34 0,18-36-1,0-17 1,-18-18 0,18 17 30,-17-17-30,-18 0 0,-54 0-1,19 0 1,-71 0 0,-18 18-1,-17-18 1,52 0-1,53 0-15,-105 0 16,70 0 0,-52 0-1,16 18 1,-16-18 15,-1 0-15,-35 0-1,17 0 1,36-18 0,-35 18-1,0-18 1,123 18-16,-53 0 16,-71 0-1,1-17 1,0 17-1,-1-18 1,36 18 0,-141 0-1,88-17 1,70 17 15,-34-18-15,-36 18-1,0-18 1,0 18 0,35 0-1,18 0 1,35 0 0,-88 0-1,35 0 1,18 0-1,18-17 1,17 17 0,0 0-1,-53 0 1,18 0 15,-53 0-31,-35 17 31,141-17-15,-36 0 0,-17 18-1,0-18 1,17 18 0,71-18-1,-35 0 1,-18 0-1,1 0 1,-72 0 0,-17 0-1,35 0 1,18 0 0,18 0 15,-1 17-16,-17-17 1,53 0 0,-53 0-1,-35 0 1,70 18 0,70-18-1,-52 0 1,-18 0-1,-17 0 1,-1 0 0,36 0-1,53 0 1,17 0 0,1 0-1,34-18 235,1 1-219,0-1-15,-1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6T09:17:54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7779 3440 0,'0'0'15,"-36"35"-15,72 0 32,34-17-17</inkml:trace>
  <inkml:trace contextRef="#ctx0" brushRef="#br0" timeOffset="1329.904">741 864 0,'0'-17'15,"0"34"95,0 1-110,0 0 15,0-1-15,0 89 16,0 0 0,0 17-1,0-34 1,0-54 0,0 18-1,0-36 1,-18-52 15,-35-53-15,36 53-16</inkml:trace>
  <inkml:trace contextRef="#ctx0" brushRef="#br0" timeOffset="1647.942">353 829 0,'0'0'16,"0"-18"-16,0-17 31,70 0-15,19 0-1,87-36 1,-17 36 0,-18 17-1,-71 18 1,-52 0 0,-53 35 15</inkml:trace>
  <inkml:trace contextRef="#ctx0" brushRef="#br0" timeOffset="2262.218">1323 1129 0,'0'0'0,"18"-35"16,-18-1-1,-18 19 1,-17 17 0,17 0-16,-17 0 15,-53 17 17,35 36-17,17 35 1,36 18-1,53-35 1,35-36 0,-35-53-1,-17-17 1,-1-53 0,-17 0-1,-18 35 1,0 88 15,0-17-31,0 52 16,17 1-1,18-1 1,-17-34 0,17-36-1</inkml:trace>
  <inkml:trace contextRef="#ctx0" brushRef="#br0" timeOffset="2594.624">1658 1199 0,'18'-35'15,"-36"70"-15,53-123 16,-35 53 0,-35 35 15,17 35-16,18 36 1,0-1 0,18-17-1,0-35-15,-1 35 16,-17 0 0,-17-36 15,-19 1-16,1-18 1,-18 18 0,36-36-1,17-17-15</inkml:trace>
  <inkml:trace contextRef="#ctx0" brushRef="#br0" timeOffset="2910.708">2099 741 0,'0'0'16,"0"-18"-16,0 1 0,0-36 15,0 70 32,0 19-47,0 52 16,18 18 15,-18 35-15,-18-18-1,-17-17 1,17-18 0,18-70-16,0-1 15,0-34 1,18-1-16</inkml:trace>
  <inkml:trace contextRef="#ctx0" brushRef="#br0" timeOffset="3226.218">2258 1023 0,'0'-18'0,"0"36"0,0-71 16,0 35 15,-18 36 0,-35 17-15,18 18-1,17 18 1,18-53-16,0 17 16,36 35-1,16-34 1,1-1-1,0-35 1,18 18 0,-36-18-1,-17-18 1</inkml:trace>
  <inkml:trace contextRef="#ctx0" brushRef="#br0" timeOffset="3660.354">2787 1058 0,'0'0'0,"-18"0"15,1 0 1,-1 0 0,53-17 31,-17 17-47,52 0 0,72-18 15,87-17 1,0 35 15,-88-18-15,-88 18-1,-35-18 1,-36 18 15,-35 0-15,36 0-16</inkml:trace>
  <inkml:trace contextRef="#ctx0" brushRef="#br0" timeOffset="22063.435">5203 864 0,'0'0'0,"0"-35"31,0 17-15,-17 18-1,-1 0 1,-35 0-1,-53 53 1,1 35 0,16 1-1,36 34 1,53 1 0,53-36-1,71-35 1,17-53-1,-18-53 1,-70 0-16,36-71 16,-37-34 15,-52 17-15,-35 52-1,-35 54 1,-71 53-1,52 35 1,72 0 0</inkml:trace>
  <inkml:trace contextRef="#ctx0" brushRef="#br0" timeOffset="22397.559">5627 1076 0,'0'0'0,"35"0"16,-35 18 31,-18-1-32,1 54 1,-18 35-1,17 35 1,18 0 0,-18-35-1,18-89-15,0 36 16,-17-106 15,17 0-15</inkml:trace>
  <inkml:trace contextRef="#ctx0" brushRef="#br0" timeOffset="22645.72">5715 1111 0,'0'-17'15,"0"34"-15,35-87 0,-17 17 32,0 53-17,17 0 1,0 53-1,0 17 1,-35 36 0,-35-35-1,-35-1 1,-1-52 0,36-18-1,35-18-15</inkml:trace>
  <inkml:trace contextRef="#ctx0" brushRef="#br0" timeOffset="22978.504">5980 1111 0,'17'0'46,"1"0"-30,-18-17-16,35-1 16,-17-17-1,-1-18 1,-17 35 0,-17 18-1,-19 18 1,1 35-1,18 17 1,17 18 0,17 1-1,1-72-15,-1 1 16</inkml:trace>
  <inkml:trace contextRef="#ctx0" brushRef="#br0" timeOffset="23261.711">6174 1376 0,'17'-18'16,"-17"1"-16,18-19 16,0-52-1,-1 18 1,36-1 0,18 53-1,52 18 1,-17 53-1,-36 18 1,-52 17 0,-18-17-1,-18-19 17,1-52-32</inkml:trace>
  <inkml:trace contextRef="#ctx0" brushRef="#br0" timeOffset="23610.885">7620 829 0,'0'-18'15,"0"1"1,0 34 15,0 1-31,0 35 31,-18 53-15,18 17 0,-17-70-16,-1 35 15,-17 18 1,35-71 0</inkml:trace>
  <inkml:trace contextRef="#ctx0" brushRef="#br0" timeOffset="23793.988">7320 1164 0,'0'0'0,"-35"-35"0,0 17 15,35-17 1,17 17 0,54-17 15,70 0-16,-35-18-15</inkml:trace>
  <inkml:trace contextRef="#ctx0" brushRef="#br0" timeOffset="24360.274">7885 847 0,'0'0'0,"0"17"16,0 19-1,-36 52 1,36 0-1,-17 35 1,34-70 0,1-35-1,35-71 1,0-17 0,35-54 15,-35 89-16,0 52 1,0 54 0,-18 35-1,0-18 1,1-17 0,16-36-1,19-35 1,17-53-1,18-53 1,-18 0 0,-35 18-1,-88 53 1,-36 52 0,1 36-1,34 36 16,36 16-15,53-34 0,106-36-1,-35-52 1,-71-1-16</inkml:trace>
  <inkml:trace contextRef="#ctx0" brushRef="#br0" timeOffset="25009.146">9560 600 0,'0'0'0,"0"-36"0,0 1 16,-17 18-1,-1 34 1,18 54 0,0 70-1,35 35 1,1 54 0,-36-89 15,0-53-31,-18-53 31,-17-35-15,35-53-1,0-35 1,53-35 0,35 52-1,18 71 1,-18 71-1,-35 34 1,-53-16 0,-18-19-1,-53-35 1,19-52 0,34-1-1</inkml:trace>
  <inkml:trace contextRef="#ctx0" brushRef="#br0" timeOffset="25308.415">10160 1111 0,'0'0'0,"18"0"16,17 36 0,-17 16-1,-1 37 1,-17-19-1,0-17 1,0-35 0,0-36-1,0-17 1,0-89 0,0 54-1,53-54 1,-18 71-1,1 18 1</inkml:trace>
  <inkml:trace contextRef="#ctx0" brushRef="#br0" timeOffset="25591.76">10425 970 0,'0'18'0,"0"-1"15,-18 1 1,0 17-1,1 36 1,17 17 0,35-17-1,-17-54-15,34 1 16,-16-36 0,-1-52-1,-35-36 1,0 0-1,-35 35 17,-18 71-17</inkml:trace>
  <inkml:trace contextRef="#ctx0" brushRef="#br0" timeOffset="26090.725">10707 1023 0,'0'35'31,"-18"18"-15,18 18 0,-17-1-1,34-17 1,18-35-1,36-18 1,-18-71 0,0 1 15,-36 17-15,-17 71-1,0-1 1,0 54-1,71-18 1,17-18 0,18-35-1,-71 0-15,36-18 16,17-88 0,-70 18-1,-36 0 1,-35 35-1,-17 35 1,17 18 15,70 0-31</inkml:trace>
  <inkml:trace contextRef="#ctx0" brushRef="#br0" timeOffset="26407.405">11730 988 0,'0'0'15,"17"-18"-15,1 0 16,-18 1 0,-18 17-1,-17 0 1,0 35 0,17 0-1,36 18 1,17 0-1,-17 18 17,-18-18-17,-35-36 1,-54 1 0,-16-18-1,-1-18 1,53-17-1</inkml:trace>
  <inkml:trace contextRef="#ctx0" brushRef="#br0" timeOffset="26773.276">12083 1076 0,'35'0'31,"0"-35"-15,0-1 0,18-17-1,-53 1 17,0 34-17,-17 18 1,-54 35-1,18 36 1,36 17 0,17-17-1,70 17 1,1-53 0,35-53-1,-71 18 1</inkml:trace>
  <inkml:trace contextRef="#ctx0" brushRef="#br0" timeOffset="27504.293">12418 952 0,'0'0'16,"17"0"-16,19 0 15,-19 0 1,19 18-1,17 53 1,-53 17 0,0-35-1,0-36 1,0 36 0,-18-53-1,18-17 1,0-36-1,18-35 1,70-71 0,-35 71-1,0 52 1,-18 36 0</inkml:trace>
  <inkml:trace contextRef="#ctx0" brushRef="#br0" timeOffset="28037.794">13141 1076 0,'0'0'15,"18"0"-15,-18-18 16,0 36 15,0 0-15,-53 35 0,0 17-1,17 1 1,1-54-1</inkml:trace>
  <inkml:trace contextRef="#ctx0" brushRef="#br0" timeOffset="28569.968">13652 459 0,'0'17'46,"0"1"-46,0 17 16,0 53 0,0 36-1,0-71-15,0 17 16,-17 71 0,17-52-1,0-19 1,35-52-1,0-18 1,-17-18 0</inkml:trace>
  <inkml:trace contextRef="#ctx0" brushRef="#br0" timeOffset="29202.413">13617 917 0,'0'0'0,"-17"0"0,-19 0 31,54 0-15,0-17-1,52 17 1,36-18 0,-18 18-1,-35 0 1,-53 18 15,-18-1-15,18 18-1,0 1 1,18-1 0,17-17-1,36-18 1,17-18-1,-17-35 1,-18 0 0,-18-17-1,-35 52 1,-71 106 15,36 18-15,0 53-1,35 35 1,-18-18 0,-35-35-1,36-105-15,-19-1 16,-70 0 0,36-52-1,35-54 16,17-35-15,53-17 0,71-54-16</inkml:trace>
  <inkml:trace contextRef="#ctx0" brushRef="#br0" timeOffset="29500.812">14517 794 0,'17'0'16,"-17"17"15,0 1-15,18 0-16,0 70 16,-18 18-1,0 0 1,0-71-1,0 35 1,-18 36 0,18-71-1,-18-35 1,1-52 0,17 34-16</inkml:trace>
  <inkml:trace contextRef="#ctx0" brushRef="#br0" timeOffset="29735.308">14658 741 0,'18'-18'0,"-36"36"0,71-36 15,17 18 1,1 18 0,-1 70-1,-70-35 1,0 17 15,-70-17-15,-1-35-1,-17-18 1,71 0-16</inkml:trace>
  <inkml:trace contextRef="#ctx0" brushRef="#br0" timeOffset="30084.638">15046 864 0,'0'0'0,"18"0"16,-1 0 0,36 0-1,-18-17 1,18-19 15,-35 36-31,-18-17 16,-35-1 15,-18 71-15,18 18-1,35 17 1,35-18-1,-18-52-15,72 17 16,34-35 0,-70 0-16</inkml:trace>
  <inkml:trace contextRef="#ctx0" brushRef="#br0" timeOffset="30900.49">16916 864 0,'0'0'0,"0"-35"16,0 17-1,-36 1 1,-17 17 0,-17 17-1,17 36 1,18 0-1,35-18 1,0 18 0,53 0-1,0-35 1,-1-36 0,1-35-1,-17-17 1,-19-1-1,-17 89 17,-17 17-17,17 18 1,0 18 0,53-36-1,17-35 1</inkml:trace>
  <inkml:trace contextRef="#ctx0" brushRef="#br0" timeOffset="31249.216">17374 829 0,'0'-18'0,"0"36"0,0-71 16,0 0-1,-17 53 16,-1 18-31,18-1 16,-35 107 0,35-1-1,0 19 1,0 16 0,-36-17-1,-16-17 1,16-71-1,19-36-15,-1 1 16,-35-36 15,18-35-15,35-35 0,0-35-1</inkml:trace>
  <inkml:trace contextRef="#ctx0" brushRef="#br0" timeOffset="31464.515">17357 282 0,'0'0'0,"0"-17"15,0 34 48,0 1-63,17-18 15,-17 17-15</inkml:trace>
  <inkml:trace contextRef="#ctx0" brushRef="#br0" timeOffset="31815.993">17639 600 0,'0'17'16,"0"1"15,0 0-31,-35-1 16,35 1-1,-36 52 1,19 1 0,17 0-1,-18-19 1,18-34-1,0-53 17,0 17-32</inkml:trace>
  <inkml:trace contextRef="#ctx0" brushRef="#br0" timeOffset="31978.479">17657 406 0,'0'0'0,"17"-18"0,-17-17 15,0 17 1</inkml:trace>
  <inkml:trace contextRef="#ctx0" brushRef="#br0" timeOffset="32330.804">17903 529 0,'0'0'0,"-17"18"16,-1 17 0,-35 53-1,36 0 1,17 1-1,35-19 1,18-35 0,0-52 15,-18-36-15,-17-35-1,-18-71 1,-36 88-1,1 54 1,0 34 0,35 19-1</inkml:trace>
  <inkml:trace contextRef="#ctx0" brushRef="#br0" timeOffset="32628.704">18203 882 0,'0'0'0,"0"18"16,0-1 0,18-17 31,-18-17-16,0-1-31,0 0 15,18 1 1,-36 17 15,36 0 16</inkml:trace>
  <inkml:trace contextRef="#ctx0" brushRef="#br0" timeOffset="32945.292">18662 723 0,'0'0'0,"0"-17"15,0-1 1,0 0-16,-18 18 15,-17 0 1,-18 18 0,-17 52-1,17 1 1,53 0 0,0-1-1,53-17 1,52-35-1,72-36 1,-89-17 0</inkml:trace>
  <inkml:trace contextRef="#ctx0" brushRef="#br0" timeOffset="33246.046">19156 723 0,'-18'0'0,"36"0"0,-53 0 16,-18 18-1,-18 35 1,36 35 0,35-18-1,53-34 1,-18-19 0,0-17-1,1-53 1,-19-52-1,-17-1 1,0 35 0,0 54-1,18 52 17,-1 0-32</inkml:trace>
  <inkml:trace contextRef="#ctx0" brushRef="#br0" timeOffset="33728.463">19350 1041 0,'0'0'0,"0"17"16,17-17-1,-17-35 1,18 0 0,-18-1-16,18-34 15,17-1 1,18 36-1,18 35 1,-1 53 0,-35 18-1,-17-19 17,-18-34-32,18-36 46,-18-34-30,35-19 0,-17 53-16,17-52 15,35 52 1,1 53 0,-18 36-1,-36 17 1,-17 0-1,-35 1 1,-18-72 0,18-17-1,17 0 1</inkml:trace>
  <inkml:trace contextRef="#ctx0" brushRef="#br0" timeOffset="33894.904">20320 1023 0,'18'0'0,"-36"0"0,36 18 16,-18-1-1,-18 19 1,-35 34 0,-17 18-1,34-70-15,-52 17 16</inkml:trace>
  <inkml:trace contextRef="#ctx0" brushRef="#br0" timeOffset="36191.879">4939 2434 0,'0'0'0,"0"-17"0,0-19 15,18 19 1,-18-1 0,-18 0-1,-53 18 1,-35 71 15,18-1-15,0 89-1,35 0 1,53-18 0,88-17-1,1-72 1,16-52-1,-34-35 1,-18-35 0,-35-36-1,-18 0 1,0 53 0,0 35-1,0 1 1,35 34-1,18 36 1,17 35 15,-52-17-15,-18 0 0,0-36-1,0 0 1,18-35-1,-1-17 1,18-19-16</inkml:trace>
  <inkml:trace contextRef="#ctx0" brushRef="#br0" timeOffset="36507.558">5397 2734 0,'0'-18'15,"0"36"-15,0-53 0,-17 52 31,-1 1-15,-35 53 0,18 17-1,53-18 1,35-17 0,35-35-1,-18-71 1,-34 18-1,-36-54 1,-53-16 0,-18 52-1,1 53 1,17 0 0</inkml:trace>
  <inkml:trace contextRef="#ctx0" brushRef="#br0" timeOffset="36856.325">5786 2328 0,'0'0'0,"0"-17"0,0-1 16,0 36 31,-18 17-32,18-17-15,0 87 16,-18 37 0,1-19-1,17-17 1,0-53-1,0-18-15,17 18 16,36-53 0,0-18 15,-35 1-31</inkml:trace>
  <inkml:trace contextRef="#ctx0" brushRef="#br0" timeOffset="37289.145">5733 2716 0,'-18'-17'0,"36"34"0,-54-34 16,36-1-1,18 0 1,53-17 0,-36 18-16,53-19 15,-17 1 1,-36 17-1,-35 36 17,0 53-1,-18-1-15,18-35-16,0 36 15,53-1 1,18-70-1,-18-17 1,0-36 0,-53-53-1,-36 18 1,-17 35 0,-17 53-1,34 0 1,36 18-16</inkml:trace>
  <inkml:trace contextRef="#ctx0" brushRef="#br0" timeOffset="37655.474">7285 2258 0,'0'0'0,"0"-18"0,17 0 16,1 1-1,-18 34 17,-18 1-17,1 70 1,-1 53-1,1 18 1,-19-35 0,19-1-1,-1-70 1,18-18 15,0-52-15,0-1-16,0 0 0</inkml:trace>
  <inkml:trace contextRef="#ctx0" brushRef="#br0" timeOffset="38272.09">7549 2311 0,'0'-18'31,"-17"18"110,17 18-141,-18-1 16,1 1-16,-36 53 15,0-1 1,-18 18-1,36-52-15,-18 52 16,53-18 0,18-17-1,17-18 1,18-17 15,0 0-15,0 17-1,-18-17 1,-35-1 0,18 19-1,-1-36 1,1 0 0,17 0-1,0-36-15</inkml:trace>
  <inkml:trace contextRef="#ctx0" brushRef="#br0" timeOffset="38553.78">7885 2522 0,'0'-35'0,"0"70"0,0-88 0,0 36 16,0-18 0,-18-1-1,0 36 16,-17 53-15,17 0 0,1-18-16,17 36 15,-18 70 1,18-53 0,0-35-1,0-35 1,35-18-1,-35-18-15</inkml:trace>
  <inkml:trace contextRef="#ctx0" brushRef="#br0" timeOffset="38853.084">8343 2311 0,'0'0'15,"0"-36"1,0 54 15,0 0-15,-35 52 0,0 54-1,-1-1 1,36-88-16,0 71 15,-17-18 1,-1-52 0,0-36-1</inkml:trace>
  <inkml:trace contextRef="#ctx0" brushRef="#br0" timeOffset="39153.417">8255 2452 0,'0'0'0,"0"-35"0,53-36 16,-18 18-1,53 18 1,36 35 0,-18 53-1,-36 53 1,-34-1-1,-72 1 1,-34 0 0,-89-18-1,35-53 1,19 1 15,34-36-15,53 0-16</inkml:trace>
  <inkml:trace contextRef="#ctx0" brushRef="#br0" timeOffset="39551.617">9102 2487 0,'0'0'16,"0"-18"-16,17-52 15,1-1 1,-18 36 0,0 17-1,-35 18 32,17 18-31,0 17-16,18-17 15,-17 53 1,34 34 0,19 1-1,-1-35 1,-35-18 0,-53 17-1,-18-35 1,-17-35-1,53 0 1</inkml:trace>
  <inkml:trace contextRef="#ctx0" brushRef="#br0" timeOffset="40334.198">10160 3016 0,'0'0'0,"18"0"16,-1-17 0,1 17-1,-18 17 1,-18 54-1,-35-1 1,-17 1 0,17-53-1</inkml:trace>
  <inkml:trace contextRef="#ctx0" brushRef="#br0" timeOffset="42315.773">11836 2558 0,'0'0'0,"17"0"16,-17-18-1,18 0 1,-18 1 15,-18 17 1,18 17-17,-35-17 1,0 36-1,-1-19 1,19 36 0,-18 35-1,35-70-15,-18 35 16,18 53 0,35-53-1,36-18 1,17-35-1,0-53 1,-17-70 15,-36 34-15,-35-34 0,-35 35-1,-36 70 1,-17 36-1,53 35 1,35 0-16</inkml:trace>
  <inkml:trace contextRef="#ctx0" brushRef="#br0" timeOffset="42563.922">12277 2787 0,'0'18'16,"0"-1"0,0 1 15,17-18-15,36 17-1,18-17 1,-36 0-16,36-17 15,-36-36 1,-17 35-16</inkml:trace>
  <inkml:trace contextRef="#ctx0" brushRef="#br0" timeOffset="43030.251">12929 2575 0,'0'0'0,"-17"0"0,17-35 31,0 0-15,35-1-1,0 1 1,36 35 0,-1 35-1,-52-17-15,0 70 16,-18 18 0,-36-18-1,-34 18 1,17-35-1,0-18 1,53-36 15,53-17-15,53-17 15,-71-1-31,36 0 16,-1-52-1</inkml:trace>
  <inkml:trace contextRef="#ctx0" brushRef="#br0" timeOffset="44178.112">13705 2505 0,'0'-18'0,"0"36"0,0-54 16,0 19-1,0 34 17,0 1-17,0 17 1,0-17-16,0 53 15,53-19 1,18-34 0,-1-36-1,1-17 1,-18-35 0,-35-19-1,-18 72 1,-18 34-1,-17 36 1,-36 71 0,1 70-1,17 88 1,0-70 15,17-36-15,-17-35-1,1-88 1,-1-70 0,35-72-1,18-34 1,35-18 0,36-18-1,35-17 1,35-1-1,-88 124 1</inkml:trace>
  <inkml:trace contextRef="#ctx0" brushRef="#br0" timeOffset="44544.858">14199 2522 0,'0'0'0,"18"0"15,0 0 1,-1 18 0,36 17-1,-18 36 1,-17-1 0,-18 1-1,-18-18 1,18-36-1,-17-34 17,17-1-17,0-70 1,17 70-16,36-105 16,36 17 15,-19 36-16,1 17 1</inkml:trace>
  <inkml:trace contextRef="#ctx0" brushRef="#br0" timeOffset="44860.057">14799 2364 0,'0'-18'16,"0"0"-1,0 36 32,-18 0-31,18-1-16,-17 36 15,17 35 1,53 1 0,0-1-1,-36-35 1,-17 0 15,-17-53-31,-36 35 16,-53-35-1,18 0 1,52-18-16</inkml:trace>
  <inkml:trace contextRef="#ctx0" brushRef="#br0" timeOffset="46424.457">16069 2840 0,'0'-18'15,"18"18"-15,-18-17 16,-18 34 15,18 18-15,-53 36 0,18 17-1,17-17 1,18-36-1,18-35-15</inkml:trace>
  <inkml:trace contextRef="#ctx0" brushRef="#br0" timeOffset="47390.149">17022 2117 0,'0'17'0,"0"1"16,17-18-1,36 0 1,0-18-1,18-17 1,-36 0 0,-18 17-16,-34 18 47,-36 18-47,-35 35 15,17 52 1,36 1-1,17 71 1,18-107-16,-17 89 31,-1-36-15,-17-52 0,-18-53-1,35-36-15</inkml:trace>
  <inkml:trace contextRef="#ctx0" brushRef="#br0" timeOffset="47556.154">16722 2663 0,'0'0'0,"0"-17"16,17-18 0,36-1-1,35 19 1,54-19-1,-1-17 1</inkml:trace>
  <inkml:trace contextRef="#ctx0" brushRef="#br0" timeOffset="47923.596">17374 2434 0,'0'0'0,"0"18"15,18-18 1,35 0 0,17-35-1,19-1 1,-36 1 0,-53 17-1,-18 18 1,-53 0-1,-17 53 1,35 53 0,36-71-16,-1 89 31,18-18-15,18-36-1,34-35 1,1-35-1,-17-35-15</inkml:trace>
  <inkml:trace contextRef="#ctx0" brushRef="#br0" timeOffset="48158.677">17939 2187 0,'17'-17'15,"-34"34"-15,34-87 16,-17 87 15,-35 19-31,0 52 16,0 71-1,-1-1 1,1-17 15,35-105-31,-53 34 16,35-70-1</inkml:trace>
  <inkml:trace contextRef="#ctx0" brushRef="#br0" timeOffset="48337.565">17762 2540 0,'0'0'16,"0"-18"-16,0-17 15,36 0 1,34 17-1,36 1 1,53-19 0,-124 36-1</inkml:trace>
  <inkml:trace contextRef="#ctx0" brushRef="#br0" timeOffset="48570.921">18327 2328 0,'-18'0'31,"1"0"-15,-1 18-16,-17 17 15,-1 53 1,19 1 0,17-1-1,35-35 1,18-18-1,0-35 1,17-71 0</inkml:trace>
  <inkml:trace contextRef="#ctx0" brushRef="#br0" timeOffset="49020.699">18803 2064 0,'0'-18'15,"0"36"-15,-18-71 16,1 53 0,-1 35-1,18 53 1,-18-17 0,18 52-1,0-70-15,18 71 16,-18-54-1,0-17 1,18-53 0,-1-88 15,36 0-15,36 0-1,16 52 1,19 36-1,-36 89 1,-35 34 0,-53-17-1,-71-18 1,1-53 0,17-35-1,71-53 1</inkml:trace>
  <inkml:trace contextRef="#ctx0" brushRef="#br0" timeOffset="49403.74">19950 2046 0,'-18'-18'32,"18"36"-1,-18 0-16,18-1-15,-17 72 16,-1 16 0,18 19-1,0-1 1,0-52 15,0-53-15</inkml:trace>
  <inkml:trace contextRef="#ctx0" brushRef="#br0" timeOffset="49568.714">19597 2275 0,'-35'-17'0,"70"34"0,-106-52 16,71 0-1,71 35 1,52 0-1,18-18 1,36-17 0</inkml:trace>
  <inkml:trace contextRef="#ctx0" brushRef="#br0" timeOffset="49956.971">20249 2046 0,'0'0'0,"0"18"31,-17-1-31,-1 1 16,-35 53 0,36 52-1,17-17 1,0-36 0,17-52-1,19-18 1,16-53-1,19-35 1,0 17 0,-19 36-1,1 35 1,-17 71 0,-36 35-1,0-18 16,17 0-15,19-70 0,16-36-1</inkml:trace>
  <inkml:trace contextRef="#ctx0" brushRef="#br0" timeOffset="50284.898">20814 2293 0,'-18'0'32,"36"-18"-17,0 18-15,34-17 16,-34 17-16,53-36 16,-18 1-1,-36 0 16,-52 35-15,-36 0 0,-17 53-1,53 35 1,53 0 0,70-17-1,18-36 1,-36-35-16</inkml:trace>
  <inkml:trace contextRef="#ctx0" brushRef="#br0" timeOffset="51299.903">5221 4092 0,'0'0'0,"0"-35"15,-35 35 17,17 18-17,1 87 1,17-52-1,-36 106 1,1 0 0,0 0-1,-18-36 1,35-52 0,1-36-1,34-88 1,18-53-1,1 18-15</inkml:trace>
  <inkml:trace contextRef="#ctx0" brushRef="#br0" timeOffset="51550.189">5203 4004 0,'0'-18'15,"0"36"-15,18-36 0,0 18 0,52 0 16,36 36-1,-35 52 17,-54 0-17,-52 0 1,-36-17 0,1-36-1,35-17 1,52-36-1</inkml:trace>
  <inkml:trace contextRef="#ctx0" brushRef="#br0" timeOffset="51833.169">5556 4269 0,'18'0'15,"-36"0"-15,89 17 0,-18 36 16,-36 0-1,-17 18 17,-17-36-17,-1-17 1,0-18 0,1-36-1,17-34 1,53-36-1,17 35 1,18 18 0,-35 36-1</inkml:trace>
  <inkml:trace contextRef="#ctx0" brushRef="#br0" timeOffset="52149.042">6103 4180 0,'0'18'0,"0"0"16,-35-1-16,-1 36 31,19 18-15,17-36 0,0-17-16,53-1 15,17-17 1,-17-17-1,-17-54 1,-36-17 0,-53 17-1,17 54 1,1 17 0,35 17-1,0 1 1</inkml:trace>
  <inkml:trace contextRef="#ctx0" brushRef="#br0" timeOffset="52647.861">6773 4216 0,'0'-18'0,"0"36"0,-17-36 31,-36 18-16,35 18-15,-88 35 16,36 17 0,52 1-1,71-18 1,35-18 0,18-35-1,-35-53 1,-18-53-1,-1-35 17,-16-18-17,-19 18 1,-17 88 0,0 53-1,-17 88 1,17 18-1,0 0 1,0-18 0,17 18-1,-17-35 1,36-18 0,17-36-1,-36-17 1</inkml:trace>
  <inkml:trace contextRef="#ctx0" brushRef="#br0" timeOffset="53082.081">7391 4180 0,'0'0'0,"0"-17"16,-18-1-1,0 36 1,1 35-1,17 0 1,0 35 0,35-35-1,0-36 1,18-17 0,0-17-1,0-54 1,0 1-1,-18-19 1,-35 72 15,0 34-15,-35 19 0,17 17-1,18 17 1,0 1-1,36-54 1,34-17 0,54-17-1</inkml:trace>
  <inkml:trace contextRef="#ctx0" brushRef="#br0" timeOffset="53331.044">8167 4198 0,'0'-18'16,"0"36"-16,0-53 0,0 17 0,0 0 15,-18 18 1,-35 18 0,-17 35 15,34 18-15,36-1-1,36-17 1,52-18-1,0-35 1,36-17 0,-36-1-16</inkml:trace>
  <inkml:trace contextRef="#ctx0" brushRef="#br0" timeOffset="53630.736">8625 3845 0,'0'0'0,"0"-17"0,18-36 16,0 35 15,-1 53-31,-17 36 32,0 52-17,-17-17 1,-1 18-1,0-36 1,18-18 0,0-17-1,53-53 1,18 0 0,-1-53-1</inkml:trace>
  <inkml:trace contextRef="#ctx0" brushRef="#br0" timeOffset="53729.12">8749 4057 0,'-18'0'0,"36"0"0,-53 0 16</inkml:trace>
  <inkml:trace contextRef="#ctx0" brushRef="#br0" timeOffset="53811.618">8714 4039 0,'17'0'15,"19"0"1,34 0-1,36-35 1,-53 17-16</inkml:trace>
  <inkml:trace contextRef="#ctx0" brushRef="#br0" timeOffset="54645.318">9948 4145 0,'0'18'32,"-17"-1"-17,-19 19 1,1 34 0,-18-52-16,18 35 15,35-36 1,18-17-1,17-35 1,0 0 0,18-53-1,35-71 17,-17 106-17,-1 53 1,-17 71-1,-17 17 1,-19 0 0,1-17-1,-18-19 1,35-52 0,0-17-1</inkml:trace>
  <inkml:trace contextRef="#ctx0" brushRef="#br0" timeOffset="55010.931">10530 4057 0,'0'-18'0,"0"36"0,-17-53 16,-36 35 0,-18 17 15,18 36-16,36 53 1,17-35 0,53-36-1,0-35 1,-18-35 0,-18-36-1,1 0 1,0 19-1,-18 69 1,0 36 0,35 35-1,18-17 1,-18-18 0,-17-36-1</inkml:trace>
  <inkml:trace contextRef="#ctx0" brushRef="#br0" timeOffset="55460.502">10724 4392 0,'0'-18'16,"0"-34"-1,0-1 1,18-71 0,17 71-1,36 18 1,35 70-1,0 18 1,-36 18 0,-52-18-1,-18-18 1,17-53 31,1-17-32,35-53 1,-18 52-16,18-16 16,53-19-1,-35 89 1,-19 52 0,-52 36-1,0-18 1,-52-17-1,-19-18 1,124-53 15</inkml:trace>
  <inkml:trace contextRef="#ctx0" brushRef="#br0" timeOffset="55826.204">11977 4251 0,'0'-18'15,"0"1"1,17 17-16,1-18 16,17-17-1,-17 17-15,17-35 16,-17 0-1,-36 36 1,-52 17 0,-1 70-1,18 18 1,53 1 0,18-19 15,35-35-31,53-17 31,-1-36-15,-52 1-16</inkml:trace>
  <inkml:trace contextRef="#ctx0" brushRef="#br0" timeOffset="56663.939">13529 4322 0,'-18'0'16,"1"0"-1,-1 0-15,-52-36 16,-19-34-1,-16-1 17,34 1-17,53 52-15,1-53 16,34 18 0,54 36-1,-1 34 1,-34 19-1,-36 34 1,-36 36 0,1-35-1,-18 35 1,36-36 0,17-35-1,53-35 1,17-17-1,18-36 17,-17-35-17,-1-1 1,-34 19 0,-19 17-1,-17 71 16</inkml:trace>
  <inkml:trace contextRef="#ctx0" brushRef="#br0" timeOffset="57247.494">14746 4092 0,'0'0'0,"0"18"31,0-1-15,0 19-1,-53 17 1,18 17 0,-18-17-1,53-70 32</inkml:trace>
  <inkml:trace contextRef="#ctx0" brushRef="#br0" timeOffset="57724.54">15046 3757 0,'0'0'0,"18"-18"0,-1-17 15,1 18 1,-18 34 15,0 1-31,-18 88 31,1 17-15,17 1 0,-18-19-1,18-16 1,0-36-1,53-18 1,-35-35-16,17 0 16,71-35-1,-71-36 1</inkml:trace>
  <inkml:trace contextRef="#ctx0" brushRef="#br0" timeOffset="57888.842">15081 4039 0,'-17'0'16,"34"0"-16,-70 0 0,36 0 31,34-17-15,54-1 0,35-17-1,-36-1-15</inkml:trace>
  <inkml:trace contextRef="#ctx0" brushRef="#br0" timeOffset="58140.875">15575 3881 0,'-18'17'62,"1"-17"-62,-1 35 16,18 36-1,0 0 1,0-1 0,0 1-1,0-36 17,-70-35-17,-36-35 1</inkml:trace>
  <inkml:trace contextRef="#ctx0" brushRef="#br0" timeOffset="58554.562">14817 3739 0,'0'36'15,"0"-19"1,17-17 15,-17-17 1,-17 17-17,-1 0-15,0 0 16,1 0-1</inkml:trace>
  <inkml:trace contextRef="#ctx0" brushRef="#br0" timeOffset="59121.784">16581 3828 0,'0'0'0,"0"-36"0,17-17 31,-17 36-31,0-1 16,0 53 15,0-17-31,-17 106 16,-19 34-1,36 19 1,0-1-1,0-17 1,0-106 0,0-36-1,-17-34 17,-1-54-32</inkml:trace>
  <inkml:trace contextRef="#ctx0" brushRef="#br0" timeOffset="59386.771">16581 3687 0,'0'0'0,"35"-18"16,35 36 0,19 52-1,-19 18 1,-52 18-1,-18-18 1,-36-35 0,-34-18-1,-1-35 17,18-17-17</inkml:trace>
  <inkml:trace contextRef="#ctx0" brushRef="#br0" timeOffset="59721.036">16951 3881 0,'0'0'0,"35"17"16,1 18-1,-1 18 1,-35 18-1,0-36 1,0 0 0,-18-52 15,18-18-15,18-36 15,-1 53-31,19-52 15,34-18 1,1 35 0,-18 35-1,0 18 1</inkml:trace>
  <inkml:trace contextRef="#ctx0" brushRef="#br0" timeOffset="59870.282">17462 3810 0,'0'18'0,"0"-54"0,0 89 0,0 18 15,0-177-15,0 282 16,-17-123 0,17-17-1,-18-36 17</inkml:trace>
  <inkml:trace contextRef="#ctx0" brushRef="#br0" timeOffset="60037.453">17427 3563 0,'0'0'15,"18"-35"-15,-18-71 16,0 88-16,0 1 16,0 34 15,17 1-16</inkml:trace>
  <inkml:trace contextRef="#ctx0" brushRef="#br0" timeOffset="60302.535">17833 3651 0,'0'0'0,"0"18"31,0 0-16,-18 17 1,-52 53 0,17 0-1,18-17 1,35-1 0,35-17-1,35-35 1,-17-18-16,53-18 15,35-52 1</inkml:trace>
  <inkml:trace contextRef="#ctx0" brushRef="#br0" timeOffset="60651.501">18186 3810 0,'0'-18'31,"0"1"-31,17 17 16,19-53-1,17-18 1,-36 1 0,-17 34-1,-17 36-15,-19 18 16,-17 53-1,18 17 1,35 35 0,35-35-1,18-35 1,18-35 0,17-18-1,0-53 1</inkml:trace>
  <inkml:trace contextRef="#ctx0" brushRef="#br0" timeOffset="61484.379">19667 3792 0,'0'0'0,"0"-17"16,0-19 0,0 1-1,0 0 1,-70 0 0,-71 88-1,52 17 1,54 36-1,70-18 1,54-17 0,17-71-1,-1-36 1,-69-52 0,-19 0-1,-17 35 16,0 106-15,0 35 15,18 18-15,35-53-16</inkml:trace>
  <inkml:trace contextRef="#ctx0" brushRef="#br0" timeOffset="61750.119">19879 3916 0,'0'0'0,"0"-35"0,18-36 15,17-35 1,18 36 0,17 70-1,19 53 1,-1 88 15,-53-53-15,-35-18-1,0-17 1,18-35 0,-1-18-16</inkml:trace>
  <inkml:trace contextRef="#ctx0" brushRef="#br0" timeOffset="62215.679">20902 3687 0,'0'0'0,"-18"-18"0,-52 0 16,-54 18-1,1 71 1,52 35-1,54-18 1,70-18 15,-18-52-31,53 0 16,0-36 0,-17-53-1,-1-70 1,-17-35-1,-17 17 1,-19 53 0,-17 53-1,0 71 1,-17 53 0,-1 52-1,0 1 1,-17 87 15,17-70-31,1-52 31,-1-72-31</inkml:trace>
  <inkml:trace contextRef="#ctx0" brushRef="#br0" timeOffset="63198.273">5027 5644 0,'0'-17'0,"0"-1"15,18 18 1,-18 18 15,0-1-15,-18 54-1,194 0 1,-281 34 0,52-52-16,-35 71 15,52-18 1,1-53-1,35-36 1,0-52 0</inkml:trace>
  <inkml:trace contextRef="#ctx0" brushRef="#br0" timeOffset="63463.917">5045 5627 0,'17'-71'15,"-34"142"-15,34-159 0,-17 70 16,36-17 0,34 35-1,18 35 1,-35 36 0,-35-1-1,-71 1 1,-53-1-1,18-35 1,17-35 0,36 0-1</inkml:trace>
  <inkml:trace contextRef="#ctx0" brushRef="#br0" timeOffset="64230.076">5115 5627 0,'0'0'16,"0"-18"-1,0 36 32,0-1-31,0 1 0,0 0-1,-35 52 1,17 18-1,1-70-15,17 88 16,-18-18 0,0 18-1,-17-35 1,0-1 0,35-35-1,-18-35 1,18-17 15,0-36-15,36-35-1,-19 52 1</inkml:trace>
  <inkml:trace contextRef="#ctx0" brushRef="#br0" timeOffset="64778.359">5168 5574 0,'18'0'47,"-1"0"-32,1 0-15,35 0 16,0 35 0,-53 18-1,0-18 1,-18 18-1,1-35-15,-54 17 16,18-17 0,-35-18-1,53 0 1,17 0 15,36-35-15,-1 35-16</inkml:trace>
  <inkml:trace contextRef="#ctx0" brushRef="#br0" timeOffset="65195.181">5556 5680 0,'0'0'16,"18"-18"-16,0 18 16,17 0-1,0 0 1,-17 53 15,-1 0-15,-17 0-1,-17-18 1,-1-17 0,18-36-1,0-17 1,0-18 0,35-18-1,18 1 1,0 17-1,18 18 1,-54 35-16</inkml:trace>
  <inkml:trace contextRef="#ctx0" brushRef="#br0" timeOffset="65376.941">5997 5574 0,'0'18'15,"0"-36"-15,0 53 0,0 0 31,0-17-31,0 17 16,-17 18 0,17-35-1,0-36 17</inkml:trace>
  <inkml:trace contextRef="#ctx0" brushRef="#br0" timeOffset="65910.492">6279 5750 0,'0'0'0,"18"0"31,-18-17 0,-35-36-15,35 17-1,0 1-15,17-35 16,54 34 0,52 36 15,1 36-16,-36 34 1,-53 1 0,-35-1-1,-35-34 1,0-19 0,0-17-1,52-17 1</inkml:trace>
  <inkml:trace contextRef="#ctx0" brushRef="#br0" timeOffset="66161.693">7108 5327 0,'18'-18'0,"-36"36"0,36-71 16,-18 35-1,0 36 32,0 88-31,0 0-1,0 17 1,0-35 0,0-52-16,0-1 15,0 18 1,35-71-1</inkml:trace>
  <inkml:trace contextRef="#ctx0" brushRef="#br0" timeOffset="66342.898">7091 5556 0,'0'0'0,"53"-35"31,17 17-15,54 1 0,-54-19-1,-70 19-15</inkml:trace>
  <inkml:trace contextRef="#ctx0" brushRef="#br0" timeOffset="66842.147">5944 5327 0,'0'18'0,"0"-1"16,18-17 15,0 0-31,-1 0 16,-17-17 15,-17 17-16,-1 0 1,0 0-16,1 0 31</inkml:trace>
  <inkml:trace contextRef="#ctx0" brushRef="#br0" timeOffset="67374.027">8890 5292 0,'0'-18'15,"0"36"-15,18-107 16,-18 37 0,0 34-1,0 36 1,0-1 0,0 71-1,-18 36 1,18-89-16,0 89 15,0-19 17,0-16-17,0-54 1,0-17 0,0-36-16</inkml:trace>
  <inkml:trace contextRef="#ctx0" brushRef="#br0" timeOffset="67574.758">8449 5503 0,'-53'0'0,"106"0"0,-212-17 16,106 17-16,-17 0 16,70-18-1,88 0 1,88 1-1,54-19 17,-36-52-32</inkml:trace>
  <inkml:trace contextRef="#ctx0" brushRef="#br0" timeOffset="67972.915">9066 5168 0,'0'18'16,"-17"-1"-1,-1 54 1,0-36-16,1 89 16,17-18-1,0-18 1,0-35 0,17-53-1,19-18 1,-1-35-1,0-17 1,18-19 15,0 72-15,35 52 0,1 36-1,-37 17 1,-52 0-1,0-53 1,18-17 0,17-36-1,-17 1-15</inkml:trace>
  <inkml:trace contextRef="#ctx0" brushRef="#br0" timeOffset="68290.846">9701 5539 0,'-17'0'0,"34"0"0,-52 0 31,53-18 1,35-17-17,-18-1 1,0-34-1,-35 35 1,-35 17 0,-36 36-1,54 17-15,-1 35 16,18 19 0,53-1-1,18-18 1,-54-52-1</inkml:trace>
  <inkml:trace contextRef="#ctx0" brushRef="#br0" timeOffset="68772.132">9966 5768 0,'18'0'16,"-1"-53"-1,-17 35 1,18-35-1,17-17 1,0 17 0,18 18-1,18 52 1,-1 19 0,-34 34-1,-36-52-15,0 35 16,0-18-1,0-53 17,17-17-17,19-35 17,-19 34-32,54-34 15,-18 34 1,17 36-1,19 53 1,-72 18 0,-17 17-1,-53-17 1,0-18 0,36-53-1</inkml:trace>
  <inkml:trace contextRef="#ctx0" brushRef="#br0" timeOffset="69238.681">12030 5539 0,'0'0'0,"17"0"15,-17-18 1,0 36 15,0 17-15,-17 18-1,-1 0 1,18-18 0,-18-17-1,1-18 1,-1-18 0</inkml:trace>
  <inkml:trace contextRef="#ctx0" brushRef="#br0" timeOffset="69687.432">12188 5662 0,'18'0'16,"-18"-18"0,0-17-1,0-35 1,35-1-1,18 18 1,-35 35-16,70 18 16,-17 53-1,-1 36 17,-52-1-17,-18-18 1,-53-17-1,-18-35 1,36-36-16</inkml:trace>
  <inkml:trace contextRef="#ctx0" brushRef="#br0" timeOffset="70136.415">11959 5186 0,'0'17'16,"0"1"0,18 0-16,-1-18 15,36 17 1,-17-17-1,-36-17 1,-18-1 0,0 18-16,-17 0 15,-18 0 1,36 0 15</inkml:trace>
  <inkml:trace contextRef="#ctx0" brushRef="#br0" timeOffset="70786.136">13652 5433 0,'0'-18'16,"0"0"-1,-17 18 17,-18 18-32,-36 17 15,0 36 16,1-18-15,35 17 0,52 1-1,71-36 1,18-17 0,35-36-1,-17-35 1,17-35-1</inkml:trace>
  <inkml:trace contextRef="#ctx0" brushRef="#br0" timeOffset="71068.946">14058 5503 0,'0'-17'16,"-17"17"-1,-19 0-15,89 17 0,-123-34 16,17 34-16,0 36 16,35 18-1,18-18 16,88-18-15,1-35 0,-1-35-1,-35-36 1,-53-17 0,0 0-1,-71 35 1,1 53-1,17 0 1,53 17 0</inkml:trace>
  <inkml:trace contextRef="#ctx0" brushRef="#br0" timeOffset="71567.912">14429 5574 0,'0'53'31,"0"-36"-16,-18 19 1,18-54 15,0 0-15,0-34 0,35-19-1,36-17 1,17 35 15,-53 53-31,71 17 16,-18 36-1,-35 36 1,-53-19 0,-17-17-1,-19-18 1,19-35-1,-1 0 1,18-17-16</inkml:trace>
  <inkml:trace contextRef="#ctx0" brushRef="#br0" timeOffset="71917.956">15258 5397 0,'0'0'16,"0"-35"-1,0 0 1,0 17 0,-53 18 15,17 18-15,36 0-16,-17 34 15,17 19 1,17-18-1,19 18 1,-1-19 0,-35-16-1,-35-19 1,-36-17 0,-17 0-1,35 0 1</inkml:trace>
  <inkml:trace contextRef="#ctx0" brushRef="#br0" timeOffset="72267.166">15716 5362 0,'0'0'0,"0"-17"0,-53 34 31,18 1-31,-36 35 16,1 17-1,52 1 1,54-18 0,52-36-1,0-34 1,-17-18 15,-19-54-15,-16 1-1,-54 18 1,-70 34 0,17 36-1,36 0-15</inkml:trace>
  <inkml:trace contextRef="#ctx0" brushRef="#br0" timeOffset="72600.827">16245 4957 0,'0'0'0,"18"-18"0,0-53 15,-18 36 1,0 53 31,-36 88-31,19 52-1,17 1 1,0-18-1,0-35 1,0-18 0,0-70-16,0-1 15</inkml:trace>
  <inkml:trace contextRef="#ctx0" brushRef="#br0" timeOffset="73000.823">16563 5380 0,'-18'0'0,"36"0"63,-18-18-63,35 18 15,18-53 1,-18 0 0,-17-17-1,-18 35 1,-35 17 0,-36 53-1,54-17-15,-54 70 16,18 18-1,53-18 17,18-35-17,52 0 1,36-35 0,18-36-1</inkml:trace>
  <inkml:trace contextRef="#ctx0" brushRef="#br0" timeOffset="212877.256">617 7726 0,'0'0'0,"18"-18"15,0 1 1,-36 17 78,18 17-94,-18-17 15,1 18-15,-36 35 16,0 17 0,-18 18-1,36 1 1,35 17-1,18-36 1,17-17 0,18-18-1,0-35 1,0 0 0,0-35-1,-53-18 16,0 18-15,-36 35 0,-87 0-1,52 17 1,36 19 0</inkml:trace>
  <inkml:trace contextRef="#ctx0" brushRef="#br0" timeOffset="213292.336">847 7338 0,'0'0'0,"-53"-18"15,53 0 1,0 1 0,53 70 15,-18-18-16,0 0-15,36 18 16,88 53 0,-54-35-1,-16-1 1,-19 1 0,-35-18-1,-35-18 16,0-17-31</inkml:trace>
  <inkml:trace contextRef="#ctx0" brushRef="#br0" timeOffset="213476.73">1235 8061 0,'-71'53'31,"1"-18"-31,-54 71 32,389-300-32,-583 423 0,212-158 15,-35 70 1,71-71-1,52-52 1,53-36 0,54-34-1,-1-19 1</inkml:trace>
  <inkml:trace contextRef="#ctx0" brushRef="#br0" timeOffset="214324.055">1323 7920 0,'0'0'0,"-18"17"79,1 1-79,-1 0 15,-17 17-15,-18 0 16,35 36-1,18-1 17,0-52-32</inkml:trace>
  <inkml:trace contextRef="#ctx0" brushRef="#br0" timeOffset="-214655.613">2222 7620 0,'0'0'0,"-17"0"31,-1 18 16,18-1-47,-35 71 16,17 18-1,18-53-15,0 35 16,-17 36 0,-19 17-1,-17-18 1,-17-17-1,17-53 1,35-53 0,18-35-1</inkml:trace>
  <inkml:trace contextRef="#ctx0" brushRef="#br0" timeOffset="-214338.912">2240 7620 0,'18'-18'15,"-36"36"-15,53-53 0,-17 17 0,17 0 16,36 18 0,-1 18-1,1 35 1,0 53-1,-71-36 1,-36 19 15,-17-19-15,-35-35 0,18 1-1,17-36 1,35-18-16</inkml:trace>
  <inkml:trace contextRef="#ctx0" brushRef="#br0" timeOffset="-214024.16">2752 7708 0,'0'0'0,"0"18"16,17-1-1,1 19-15,-18 34 16,18-17 0,-18-18-1,0-52 32,0-1-31,-18-52-1,18-36 1,18 35 0,17 18-1,0 18-15</inkml:trace>
  <inkml:trace contextRef="#ctx0" brushRef="#br0" timeOffset="-213656.458">3016 7796 0,'0'0'0,"0"18"0,18-53 47,17-18-32,18-18 1,-18 1-1,-35 34 1,-17 36 0,-19 36-1,1 34 1,0 18 0,17-17-1,18-53-15,0 52 16,53-35-1,0-17 1,71-18 0,17-18-1</inkml:trace>
  <inkml:trace contextRef="#ctx0" brushRef="#br0" timeOffset="-213359.113">3863 7655 0,'0'0'0,"-35"-17"15,17 17 1,-53 0 0,19 17-1,-1 36 1,0 18-1,35-1 1,18-17 0,88 18-1,18-71 17,35-18-17,-88 0-15</inkml:trace>
  <inkml:trace contextRef="#ctx0" brushRef="#br0" timeOffset="-212992.959">4216 7796 0,'0'0'0,"-18"0"0,18-17 32,0-1-17,0 0 1,18-17-1,-1 18-15,1-54 16,-18 36 0,0 17-1,-35 18 17,-36 53-17,18 18 1,36 17-1,17-18 1,17-17 0,54 0-1,17-53 1,0 0 0,-17-18-1</inkml:trace>
  <inkml:trace contextRef="#ctx0" brushRef="#br0" timeOffset="-212376.389">4780 7638 0,'0'0'0,"0"-18"15,-18-17 1,-17 35-1,-18-18 1,-17 36 0,-1 52-1,18 54 1,53-36 0,0-18-1,53-17 1,-18-35-1,1-18 1,34-35 0,1-89-1,-1-34 1,-34-36 15,-36 35-15,0 53-1,0 71 1,0 17 0,-18 36-1,-17 52 1,17 36 0,0 18-1,18 17 1,0 17-1,18-69 1,17-54 0,1 0-1,-1-35 1,0 0 0</inkml:trace>
  <inkml:trace contextRef="#ctx0" brushRef="#br0" timeOffset="-212209.882">5115 7726 0,'18'-18'16,"-18"1"0,-18 52-16,36-53 15,-18 53 1,-18-17-16,18 53 16,0-18-1,0-36 1</inkml:trace>
  <inkml:trace contextRef="#ctx0" brushRef="#br0" timeOffset="-212042.732">5221 7444 0,'0'-36'15,"0"72"-15,0-142 0,0 53 31,-18 53-15,18 35 0,18 0-1,0 1-15</inkml:trace>
  <inkml:trace contextRef="#ctx0" brushRef="#br0" timeOffset="-211710.692">5468 7849 0,'0'0'16,"0"-17"0,0-19-1,18-34 1,-1-36 0,1 18-1,0 70 1,35 1-1,17 69 1,1 19 0,-18 17-1,-36 0 1,-17-52 0,0-1-1,18-17 1,-1-36-1</inkml:trace>
  <inkml:trace contextRef="#ctx0" brushRef="#br0" timeOffset="-211162.305">6227 7461 0,'0'-17'16,"0"34"-16,0-87 0,-53 52 31,-18 36-16,18 52 1,0 18 0,53-17-1,0-53-15,35 52 16,1-52 0,17-18-1,0-71 1,-18-17-1,0 18 1,-35 34 0,0 54-1,-17 52 1,17 72 0,17 52-1,36 17 16,35 160-15,-52-142 0,-54-53-1,-53-105 1,-34-53 0,-1-71-1,35-71 1,53-35-1,18-35 1,106 0 0,71 18-1</inkml:trace>
  <inkml:trace contextRef="#ctx0" brushRef="#br0" timeOffset="-210694.896">6967 7602 0,'-17'0'16,"-1"0"-16,0 0 15,1 0 1,-1 0-16,1 0 16,17 18-1,52-18 16,-34-35 1,-18-1-17,0 1 1,-35 18 0,-18 17-1,18 35 1,17 18-1,18-36-15,0 1 0</inkml:trace>
  <inkml:trace contextRef="#ctx0" brushRef="#br0" timeOffset="-210446.696">6932 7902 0,'0'0'0,"0"35"15,-18-35 1,18 18-16,0 0 31,18-18 0,0-18-15,-1 0 0,-17 1-1,-17 17 1,-19 0-1,1 0 1</inkml:trace>
  <inkml:trace contextRef="#ctx0" brushRef="#br0" timeOffset="-209431.934">8308 7373 0,'0'0'0,"35"-53"15,-35 0 1,18 36 0,-18-1-1,-18 53 1,-17 36-1,17 52 1,18 54 15,0-54-15,0-17 0,-17-36-1,17-52 1,-36-18-1,1-53 1,35 0 0</inkml:trace>
  <inkml:trace contextRef="#ctx0" brushRef="#br0" timeOffset="-209164.818">7832 7320 0,'-36'-18'0,"72"36"0,-107-71 15,53 36-15,18-54 16,89 36 15,69 17-15,-16 0 0,104 18-1,-122-17 1,-54 17-1,-34 17 1,-36 1 0,0 0-16</inkml:trace>
  <inkml:trace contextRef="#ctx0" brushRef="#br0" timeOffset="-208799.062">8731 7673 0,'0'0'0,"0"18"47,-17-18-47,-19 17 15,19 54 1,17-36-1,35 18 1,0-35-16,36-1 16,-1-34-1,-17-54 1,-35-35 0,-18-17-1,-18 52 1,-35 54-1,-17 52 1,35 35 0</inkml:trace>
  <inkml:trace contextRef="#ctx0" brushRef="#br0" timeOffset="-208233.309">10054 7197 0,'0'0'0,"0"-36"15,0-34 1,0 35 0,0 17-1,0 53 1,0 53 0,0 71-1,0 0 1,0 0-1,0-36 1,18-17 0,-1-88-1,19-18 17,17-71-17,-36 36-15</inkml:trace>
  <inkml:trace contextRef="#ctx0" brushRef="#br0" timeOffset="-208048.736">9984 7479 0,'0'0'0,"-71"0"16,-52 18 0,87-18-1,124 0 32,54-36-47,-19 1 16</inkml:trace>
  <inkml:trace contextRef="#ctx0" brushRef="#br0" timeOffset="-207748.817">10231 7355 0,'17'0'16,"-52"0"-16,88 36 15,-88-72-15,105 142 16,-52-70-16,-1 16 16,-17 37-1,18-19 1,-18-52 0,0-53 15,0-54-16,0-16 1,35 16 0,-35 72-16,36-1 15,-1 18 17,0 0-32</inkml:trace>
  <inkml:trace contextRef="#ctx0" brushRef="#br0" timeOffset="-207318.197">10601 7444 0,'0'0'0,"18"0"0,-18-18 15,0-17 1,0-1 0,-18 36-1,-35 0 1,-18 89-1,54-1 1,34 0 0,36-17-1,0-36 1,-17-35 15,-19-18-15,19-105-1,-36 35 1,0 35 0,0 106 15,0-36-31,0 36 16,35 53-1,0-53 1,18-36-1,0-17 1</inkml:trace>
  <inkml:trace contextRef="#ctx0" brushRef="#br0" timeOffset="-206984.773">11042 7479 0,'0'-35'16,"0"70"-16,0-53 31,0 54-15,35 52-1,18-18 1,-18-17 0,1-35-1,-19-18 1,19-35-1,-1-89 1,0 18 0,0 18-1,36 35 1,0 53 0,-36 0-1</inkml:trace>
  <inkml:trace contextRef="#ctx0" brushRef="#br0" timeOffset="-206668.938">11642 7497 0,'0'0'0,"53"0"32,-18 0-17,-18-18-15,36-17 16,0-36-1,-35-17 1,-18 35 0,-18 35-1,-17 18 1,-18 53 0,18 71 15,35-36-16,17 18 1,36-53 0,0-18-1</inkml:trace>
  <inkml:trace contextRef="#ctx0" brushRef="#br0" timeOffset="-206352.755">12136 7497 0,'0'0'0,"17"0"15,1 0 1,-1 35 0,-17-18-16,0 54 15,0 0 1,0-36 0,0-53 30,0-17-30,18-53 0,17-18-1,18 0 1,0 53 0,18 35-1,-54 18-15</inkml:trace>
  <inkml:trace contextRef="#ctx0" brushRef="#br0" timeOffset="-206053.014">12559 7355 0,'18'0'31,"-36"0"-31,36-17 0,-36 34 47,0-17-31,-17 53-1,17 18 1,18-1 0,18 19-1,0-36 1,-18-36-16,17 1 16,-17-1-16,-17 1 15,-54-18 1,0 0-1,1 0 1,70-18-16</inkml:trace>
  <inkml:trace contextRef="#ctx0" brushRef="#br0" timeOffset="-205686.668">12947 7567 0,'0'-18'0,"18"18"16,-18-17-1,35-1 1,0-17 0,18-18-1,-35-18 1,-18 36-1,-36 17 1,19 18-16,-71 53 16,17 18-1,53 35 1,18-18 0,53-35-1,-17-35-15,34-1 16,89-34 15,-124 17-31</inkml:trace>
  <inkml:trace contextRef="#ctx0" brushRef="#br0" timeOffset="-204887.546">14482 7038 0,'0'-18'15,"17"1"1,1-1 0,35-17-1,0-36 1,-53 54-16,17-19 15,-52 54 17,-18 35-17,0 35 1,36 71 0,17 35-1,0-124-15,-18 107 16,0-36-1,-17-71 17,17-52-17,1-53 1,-1 17-16</inkml:trace>
  <inkml:trace contextRef="#ctx0" brushRef="#br0" timeOffset="-204688.599">14076 7497 0,'-18'0'0,"36"0"0,-89-18 16,71 0-1,18 18-15,70-17 16,88-1 0,19-35-1,-1 18 1,-71-1-1,-88 19 1</inkml:trace>
  <inkml:trace contextRef="#ctx0" brushRef="#br0" timeOffset="-204439.885">14887 7285 0,'35'53'31,"-35"0"-15,0 0-1,0 17 1,-35-299-16,70 476 0,-35-212 15,-17-17 1,17-54 15,17-34-15,19-36 0,-36 71-1,35-36-15,36-17 16,-18 53-1,-1 35 1</inkml:trace>
  <inkml:trace contextRef="#ctx0" brushRef="#br0" timeOffset="-204123.353">15293 7214 0,'0'0'31,"-18"18"-31,1 0 16,-1-1-16,-53 54 15,36 35 1,35-18 0,18-18-1,35-52 1,17-36 0,-17-52-1,-18-71 1,-35 0-1,0 52 17,-35 72-17,-18 17 1,53 88 0,18-53-16</inkml:trace>
  <inkml:trace contextRef="#ctx0" brushRef="#br0" timeOffset="-203208.568">15628 7444 0,'0'0'0,"0"17"47,0 1-47,-18 35 16,18 0 15,-17-18-15,17-17-1,0-1 1,0-34 31,0-1-32,-18 18 157,18-18 203,0 1-359,0-1-16</inkml:trace>
  <inkml:trace contextRef="#ctx0" brushRef="#br0" timeOffset="-199730.401">15557 7426 0,'18'0'31,"-18"-18"16,0 36 31,0 0-78,0-1 16,-18 36-1,1 18 1,-1 17-1,1-35 1,17-18 0,0-53 31,0 1-47,17-54 15,1-35 1,-1 71-1,36-106 1,-17 35 0,-19 89-1,54 69 1,-1 54 0,-17-17-1,-17-19 1,-36-35-1,17-35 1,-17-35 0,0-35-1,18-19 1,35-34 0,35 70-1,0 71 1,-17 87 15,-18 1-15,-36 0-1,-17 0 1,-35-53 0,0-36-1</inkml:trace>
  <inkml:trace contextRef="#ctx0" brushRef="#br0" timeOffset="-198381.84">17180 6950 0,'0'-18'16,"0"36"-16,18-71 0,-18 18 31,0 52 1,0 1-17,0 70 1,0 35-1,-18 1 1,1-18 0,17-71-16,-18 18 15,-17-35 1,-1-36 0</inkml:trace>
  <inkml:trace contextRef="#ctx0" brushRef="#br0" timeOffset="-198198.804">16739 7161 0,'-35'-17'0,"106"34"0,-107-17 16,-87-53-1,88 36 1,70-1 15,-18 18-31,72 0 16,140-53-1,0-35 1</inkml:trace>
  <inkml:trace contextRef="#ctx0" brushRef="#br0" timeOffset="-197815.987">17462 6773 0,'-17'0'16,"34"0"-16,-17 36 15,0-19-15,-17 54 16,-18 35-1,35-1 1,0 1 0,17-53-1,18-53 17,18-35-17,36-36 1,-1 1-1,-18-1 1,-17 71 0,0 53-1,-35 71 1,-1-19 0,1-34-1,0-36 1,17-52-1,-17-1 1</inkml:trace>
  <inkml:trace contextRef="#ctx0" brushRef="#br0" timeOffset="-197483.568">18115 7091 0,'0'0'0,"35"-18"31,1 1-15,17-19-1,0-17 1,-36 0 0,-17 36-1,-53 34 1,-17 54-1,34 52 1,19-17 0,52 0-1,36-53 1,34-35 15,19-36-31</inkml:trace>
  <inkml:trace contextRef="#ctx0" brushRef="#br0" timeOffset="-196851.206">19315 6897 0,'0'-18'0,"0"36"0,0-53 16,-18 35 0,0 0-1,1 0-15,-89 0 16,18 52 15,17-16-15,89 34-1,52-34 1,36-19 0,-71-17-16,54-17 15,-19-54 1,-35 18 0,-35 18-1,0 35 1,-17 35-1,-36 124 1,53 52 0,0 36-1,0 0 1,-18-53 0,-35-52 15,-17-54-16,-1-88 1,1-53 0,17-35-1,88-71 1,71-18 0,53-34-1,35 17 1</inkml:trace>
  <inkml:trace contextRef="#ctx0" brushRef="#br0" timeOffset="-196602.689">19844 6950 0,'-18'17'47,"18"1"-47,-18 17 16,18 36-1,0 17 1,0-35 0,0-35-1</inkml:trace>
  <inkml:trace contextRef="#ctx0" brushRef="#br0" timeOffset="-196467.533">19808 6914 0,'0'0'0,"0"-35"0,-17-35 16,17 52 0</inkml:trace>
  <inkml:trace contextRef="#ctx0" brushRef="#br0" timeOffset="-196133.68">19967 6914 0,'0'0'0,"18"18"0,-1 17 16,1-17-16,35 53 15,-18-19 1,18 54 0,0-35-1,-35-18 1,17-53 15,0-53-15,1-35-1,-19-18 1,-17 18 0,0 35-1,18 17 1,35 36 0</inkml:trace>
  <inkml:trace contextRef="#ctx0" brushRef="#br0" timeOffset="-195852.719">20620 7056 0,'0'0'0,"17"0"0,-17 17 0,18-17 15,0-17 1,17-19 0,18 1 15,-53-18-16,0 0 1,-35 53 0,-54 35-1,72 54 1,34-1 0,72 0-1,-54-53-15</inkml:trace>
  <inkml:trace contextRef="#ctx0" brushRef="#br0" timeOffset="-195584.727">20955 7320 0,'0'-35'15,"0"88"-15,0-71 16,0-35-16,0 0 0,0-53 16,0 1 15,18 34-16,35 53 1,52 54 0,1 52-1,-18 53 1,-52-35 0,-36 0-1,0-89 1,-18-34-1</inkml:trace>
  <inkml:trace contextRef="#ctx0" brushRef="#br0" timeOffset="-195103.059">21590 7091 0,'0'0'0,"-18"17"0,18 1 16,-17 35-1,-1-35 1,18-36 15,0 0-31,0-17 16,18-35-1,35-19 1,17 1 0,36 71-1,35 52 1,0 88 15,-88-17-15,-53 18-1,-17-54 1,-19-17 0,36-71 15,18-17-31</inkml:trace>
  <inkml:trace contextRef="#ctx0" brushRef="#br0" timeOffset="-194787.121">22437 6932 0,'-36'0'0,"72"0"0,-160 35 15,89 36 1,35 17 15,70-17-15,1-18-1,0-53 1,-1-71 0,-70-17-1,-18 17 1,-17 18-1,-18 36 1,0 17 0,53 17-1</inkml:trace>
  <inkml:trace contextRef="#ctx0" brushRef="#br0" timeOffset="-194288.695">22966 7020 0,'0'-17'0,"0"34"0,0-52 16,-18 35 15,-35 0-15,-17 18-1,17 35 1,35-18-1,18 18 1,53-36 0,0-34-1,0-19 1,-35-52 0,-1-35-1,1 70-15,-18-35 16,17-36 15,-17 107-15,0 34-1,-17 18 1,17 54 0,-18-1-1,18 18 1,0 0-1,35-18 1,18-35 0,-17-36-16</inkml:trace>
  <inkml:trace contextRef="#ctx0" brushRef="#br0" timeOffset="-193973.002">23248 7003 0,'0'0'0,"0"-18"0,0 0 16,35 1 15,-17-1-31,53-17 16,-19 0-1,-52-1 1,-17 36-1,-71 18 1,-1 70 0,54-17-1,53 17 1,70-18 0,35-52-1,-87 0 1</inkml:trace>
  <inkml:trace contextRef="#ctx0" brushRef="#br0" timeOffset="-192724.705">2928 8925 0,'0'0'0,"0"-17"15,0-1 1,0 36 15,0-1-15,-18 54 0,1-18-1,-1 53 1,-17-1-1,35 1 1,-18-70-16,18 34 16,18 1-1,-1-54 1,36-17 0,18-53-1,-18-35 1</inkml:trace>
  <inkml:trace contextRef="#ctx0" brushRef="#br0" timeOffset="-192506.872">2805 9260 0,'-18'0'0,"36"0"0,-71 0 15,17 0 1,1 0-1,53 0 1,-1 0 0,72-35-1,34 0 1,-70 17-16,0 1 0</inkml:trace>
  <inkml:trace contextRef="#ctx0" brushRef="#br0" timeOffset="-192207.918">3404 9084 0,'-17'18'0,"34"-36"0,-52 36 16,-18 17-16,-17 18 15,52 17 17,18 1-17,106-36 1,0-35-1,-1-17 1,-34-54 0,-71-17-1,-53 17 1,-35 36 0,0 35-1,52 0 1,72 18-1</inkml:trace>
  <inkml:trace contextRef="#ctx0" brushRef="#br0" timeOffset="-191859.619">4957 8978 0,'0'-17'16,"-18"17"15,0 0-31,1 35 16,-19 35-1,1 19 1,17-1 0,18-18-1,0-52-15,0 35 32</inkml:trace>
  <inkml:trace contextRef="#ctx0" brushRef="#br0" timeOffset="-191676.844">4427 9190 0,'-88'-18'16,"176"36"-16,-211-36 16,105 18-16,36 0 15,52 0 1,19 0-1,87 0 1,18-53 0</inkml:trace>
  <inkml:trace contextRef="#ctx0" brushRef="#br0" timeOffset="-191277.77">5274 8961 0,'0'17'15,"-18"1"1,18-1-16,-35 54 16,17 17-1,18-17 1,0-1 0,18-52-1,0-18 1,17-35-1,0-36 1,18 1 0,18 17-1,-1 53 1,19 53 15,-37 35-15,-16 18-1,-36-36 1,0-52 0,0-36-1</inkml:trace>
  <inkml:trace contextRef="#ctx0" brushRef="#br0" timeOffset="-190941.563">5803 9225 0,'18'0'31,"-1"0"-31,19-18 16,-1-17-1,-17 0 16,-18 0-15,-36 17 0,1 53-1,17-17-15,-17 52 16,35 1 0,18-18-1,35-18 1,17-35-1,54-17 1</inkml:trace>
  <inkml:trace contextRef="#ctx0" brushRef="#br0" timeOffset="-190178.514">7479 9137 0,'0'0'0,"0"18"16,0 34-1,-18 1 1,18-17 0,0-19-1,0-34 17,0-1-17,0-17-15,36-53 31,-36 70-31,52-53 16,1 1 0,-17 70-16,52 0 15,0 70 1,-35 1 0,-35 17-1,-18-17 1,0-54-1,70-17 17</inkml:trace>
  <inkml:trace contextRef="#ctx0" brushRef="#br0" timeOffset="-189861.87">8290 9066 0,'-17'0'0,"34"0"0,-52 0 0,-36 36 31,19 34-15,34 1-1,53-18 1,-17-36-16,52 19 16,36-36-1,-35-36 1,-36-17-1,-35-17 1,-53-18 0,0 35-1,-17 35 1,52 36 0,18-1-1</inkml:trace>
  <inkml:trace contextRef="#ctx0" brushRef="#br0" timeOffset="-189346.018">8908 9102 0,'0'-18'16,"0"36"-16,0-54 15,-36 36 1,-52 0-1,-18 71 1,53-18 0,36 17-1,52-17 1,53-35 0,-17-18-1,-18-18 1,0-70 15,-18-18-15,0-17-1,-17-18 1,-18 70 0,-18 106 15,18-17-31,-17 70 15,17 18 1,0 0 0,0-18-1,0-17 1,141-18 0,-53-53-1,-71-18 1</inkml:trace>
  <inkml:trace contextRef="#ctx0" brushRef="#br0" timeOffset="-188997.382">9331 9172 0,'-35'0'16,"35"-17"-1,17-1 16,19 0-15,17-35 0,-53 36-16,35-36 15,-35 18 1,-35 35 0,-36 35-1,18 18 1,35 35-1,18-18 17,18-17-17,35-17 1,35-36 0,0 0-16</inkml:trace>
  <inkml:trace contextRef="#ctx0" brushRef="#br0" timeOffset="-188730.797">9684 9190 0,'106'-124'31,"-71"89"-15,-35 0-16,17 0 15,-175 264-15,299-458 32,-159 264-17,1-18-15,17 54 16,0 0 15,0-19-15,0 1-1,-18-17 1,0-36-16,-35 17 16,-35-17-1,0-17-15</inkml:trace>
  <inkml:trace contextRef="#ctx0" brushRef="#br0" timeOffset="-188032.107">11042 8996 0,'0'0'0,"53"-18"16,-36 1 0,-34 17-1,-71-18 1,-36 36-1,18 34 1,36 19 15,52 0-15,18-36 0,71 0-1,-1-35 1,54-53-1,-54 0 1,-17-17 0,-35 17-1,-71 141 32,53-70-47,0-1 0,0 54 16,18-1-1,17-34 1,35-19 15,-34-34-31</inkml:trace>
  <inkml:trace contextRef="#ctx0" brushRef="#br0" timeOffset="-187699.437">11712 8643 0,'0'0'0,"0"-18"15,0 1-15,0-1 16,0 36 0,0 35-1,0 17 1,0 18-1,-35 71 1,0-71 0,17 18 15,18-35-15,18-36-1,52-17 1,1-36-1,-1-35 1</inkml:trace>
  <inkml:trace contextRef="#ctx0" brushRef="#br0" timeOffset="-187516.466">11677 8925 0,'-35'0'0,"70"0"0,-106 0 15,107 0 1,34 0 0,36-17-1,-35-19 1</inkml:trace>
  <inkml:trace contextRef="#ctx0" brushRef="#br0" timeOffset="-186983.3">13000 8625 0,'0'0'0,"17"-88"31,-17 71-15,0 34 0,0 1-1,-17 35 1,-1 35 0,-17 18-1,17 0 1,18-71-16,0 53 15,0 0 1,18-35 0,0-35-1,17-18 17,35-18-17,-17-35-15</inkml:trace>
  <inkml:trace contextRef="#ctx0" brushRef="#br0" timeOffset="-186783.512">12823 8872 0,'-35'0'0,"70"0"0,-176 0 15,106 0 1,35-17-1,53 17 1,53-36 0,-18 1-1</inkml:trace>
  <inkml:trace contextRef="#ctx0" brushRef="#br0" timeOffset="-186352.433">13317 8537 0,'0'18'32,"-35"35"-17,35-18-15,-35 71 16,17 0 0,18-18-1,0-18 1,0-34-1,18-36 17,-18-18-32,35-35 15,-17-17 1,70-19 15,-53 72-15,53 52-1,-52 36 1,-36-1 0,0 1-1,0-1 1,-18-34 0</inkml:trace>
  <inkml:trace contextRef="#ctx0" brushRef="#br0" timeOffset="-186016.734">13705 8943 0,'0'-18'15,"18"1"1,17-1-1,1-17 1,-1-18 0,0 0-1,-35 18 1,-35 35 0,-18 53-1,18 35 1,17 0-1,36 0 1,52-35 0,89-53-1,70-18 1</inkml:trace>
  <inkml:trace contextRef="#ctx0" brushRef="#br0" timeOffset="-185369.706">15046 8819 0,'0'-17'31,"18"17"-31,-18-18 15,17 1 1,19-19 0,-1-17-1,-18 36-15,-17-19 16,-17 19 0,-36 17-1,18 17 1,-18 54-1,53 17 1,0 0 0,35 1-1,18-19 1,-35-17 0,-18-35-1,0-1 16,-71-17-15,0 0 0,-17 0-1,71 0 1,17-17 0,35-1-16</inkml:trace>
  <inkml:trace contextRef="#ctx0" brushRef="#br0" timeOffset="-184969.436">15399 8837 0,'17'-18'0,"-17"-17"16,-17 88-16,34-123 16,-52 70-1,17 17 1,-52 18-1,-1 18 1,54 18 0,34-18-1,36-18 1,18-17 0,-1-36-1,-17-70 1,-17 35-1,-36-18 1,0 54 0,-36 52-1,1 53 1,17-17 0,54-18-1,17-18 1</inkml:trace>
  <inkml:trace contextRef="#ctx0" brushRef="#br0" timeOffset="-184487.85">15716 9049 0,'0'0'0,"0"-53"15,0 0 1,0-18-1,71-34 1,-18 69 0,53 54-1,-18 52 1,-18 1 0,-70 0-1,0-36 1,0-18 15,-17-87 0,17 35-15,35-71 0,35 35-1,-34 54-15,-1-1 16,71 71-1,-71 35 1,-17 0 0,-18-17-1,-35-18 1,-1-36 0</inkml:trace>
  <inkml:trace contextRef="#ctx0" brushRef="#br0" timeOffset="-184122.098">16651 8855 0,'0'0'0,"18"0"16,-1 0-1,1-18 1,17-17 0,-17 17-16,0-17 15,-18-18 1,0 35 0,-53 18-1,0 53 1,17 53-1,36 18 17,36-72-17,17-16 1,35-36 0,-35-18-16</inkml:trace>
  <inkml:trace contextRef="#ctx0" brushRef="#br0" timeOffset="-183489.003">17762 8202 0,'0'0'15,"18"-18"-15,-18-17 0,0 18 16,0 34 15,18 71-15,-18 1 0,0-54-16,0 124 15,0-18 1,-18-18-1,18-17 1,0-35 0,53-54-1,17-17 1,1-35 0,-36 0-1</inkml:trace>
  <inkml:trace contextRef="#ctx0" brushRef="#br0" timeOffset="-183138.543">18045 8714 0,'17'0'15,"18"0"1,18-36-1,0 1 1,-17-36 0,-36 19-1,0 34 1,-53 18 0,35 0-16,-35 53 15,35 35 1,18 0-1,18 0 17,35-17-17,18-36 1,-18-35-16</inkml:trace>
  <inkml:trace contextRef="#ctx0" brushRef="#br0" timeOffset="-182806.506">18433 8608 0,'0'-18'15,"0"36"-15,0-1 32,0 54-17,0 0 1,17-1-1,1-35 1,0-35 0,17-17 15,18-36-15,-18-35-1,0-1 1,1 19-1,-19 52-15,18-17 16,1 35 0</inkml:trace>
  <inkml:trace contextRef="#ctx0" brushRef="#br0" timeOffset="-182457.847">18803 8625 0,'0'18'0,"35"-18"15,18 0 1,0-35 0,-18-18 15,-17 0-15,-18 0-1,-53 35 1,-17 54-1,-1 52 1,53 35 0,18 1-1,18-54 1,17-34 0,36-19-1,35-34 1,-36-1-1</inkml:trace>
  <inkml:trace contextRef="#ctx0" brushRef="#br0" timeOffset="-182158.649">19544 8167 0,'0'0'0,"0"-88"16,0 52-1,-18 36 1,1 53 0,-1 53-1,0 35 1,1 36 0,-1-36-1,0-18 1,1-35-1,17-70-15,0 17 16,17-52 15</inkml:trace>
  <inkml:trace contextRef="#ctx0" brushRef="#br0" timeOffset="-181442.961">20602 8572 0,'0'0'0,"18"-17"16,17-18 0,-35-18-1,-18 17 1,-70 36 0,-18 18-1,-17 53 1,17 34-1,89-52 1,69 53 0,54-71-1,0-52 17,-18-18-17,0-71 1,-35-18-1,-17 54 1,-36 52 0,-18 53-1,0 53 1,18 54 0,0-89-1,53-1 1,0-34-1,0-36 1</inkml:trace>
  <inkml:trace contextRef="#ctx0" brushRef="#br0" timeOffset="-180893.696">21096 7990 0,'0'-17'0,"0"34"0,-18-52 16,18 17-16,-17 54 31,-1-19-31,1 72 16,17 34-1,0 36 1,0 0-1,0-18 1,0-35 0,0-54-1,0-34 1,-18-71 31,36-17-32,34-36 1,-16 70-16,52-69 16,0 69-1,-35 54 1,-18 70 0,-35 18-1,-53 35 1,-17-88-1,-18-35 1,17-18 0,53-18-1,18 0 1</inkml:trace>
  <inkml:trace contextRef="#ctx0" brushRef="#br0" timeOffset="-180543.838">21555 8361 0,'0'0'0,"0"-18"16,0 1-1,-36 34 1,1 36 0,0 71-1,35-19 1,0-34-1,35-36 1,0-35 0,36-35-1,-36-36 1,-17-34 0,-18-1 15,-35 35-16,-18 36 1,35 35 0</inkml:trace>
  <inkml:trace contextRef="#ctx0" brushRef="#br0" timeOffset="-180194.916">21802 8343 0,'17'0'16,"1"0"0,0 53-1,17 35 1,0 0 0,-17-17 15,-1-36-16,19-35 1,-1-17 0,0-54-1,1-17 1,16-18 0,-34 18-1,0 35 1,52 35-1,-52 18 1</inkml:trace>
  <inkml:trace contextRef="#ctx0" brushRef="#br0" timeOffset="-179878.741">22419 8396 0,'18'0'31,"-1"-18"-15,19 1 0,16-18-1,-16-18 1,-36 35-16,0 0 16,-36 18-1,-52 36 1,0 34-1,53 36 1,52-18 0,54 0-1,35-52 1,17-19 0</inkml:trace>
  <inkml:trace contextRef="#ctx0" brushRef="#br0" timeOffset="-178214.792">23530 7867 0,'-17'-18'15,"-1"18"1,18-17 515,0-1-515</inkml:trace>
  <inkml:trace contextRef="#ctx0" brushRef="#br0" timeOffset="-175867.804">3316 10142 0,'0'0'0,"-18"-17"16,1-19-1,-1 36 17,1 0-17,17 18 1,0 17-1,-36 71 1,19 18 0,-1-71-16,-17 88 15,-18-35 1,53 17 0,0-52-1,0-54 1,0-34-1,35-72 1,36-34 0,34 17-1,-34 35 17,0 54-17,-19 70 1,1 17-1,0 71 1,-35-52 0,0-36-1,-1-36 1,1-17 0,0-17-16</inkml:trace>
  <inkml:trace contextRef="#ctx0" brushRef="#br0" timeOffset="-175368.289">4163 10583 0,'0'0'0,"0"-17"15,17-1 1,-17 0-1,-17 1 1,-19 17 0,-69 53-1,16 0 1,37 35 0,34 0-1,71-35 1,17-53-1,19-18 1,-37-52 0,1-36-1,-17 35 1,-36 36 0,0 53 15,-18 35-16,18 17 1,0 1 0,18-1-1,-1-34 1,36-19 0,-17-17-1</inkml:trace>
  <inkml:trace contextRef="#ctx0" brushRef="#br0" timeOffset="-175035.88">4463 10672 0,'17'-18'0,"-17"-17"15,0 17 1,-17 106-16,34-158 16,-34 123-1,34-71-15,-17 53 16,0 36-1,18-1 1,0-34 0,-1-19-1,1-17 1,17-35 0,18-53-1,-18 17 1,18 1-1,-18 17 1,-17 35 0,0 18-1</inkml:trace>
  <inkml:trace contextRef="#ctx0" brushRef="#br0" timeOffset="-174880.284">4851 10548 0,'17'18'16,"-17"-1"-16,18 19 31,-18-19-31,0 1 16,0 52-1,0-17 1,-35-282-16,52 458 16</inkml:trace>
  <inkml:trace contextRef="#ctx0" brushRef="#br0" timeOffset="-174703.2">4851 10425 0,'0'-53'15,"0"106"-15,0-142 16,0 54-16,17 53 31,1-1-15,17 19-1,1-19-15</inkml:trace>
  <inkml:trace contextRef="#ctx0" brushRef="#br0" timeOffset="-174404.412">5221 10830 0,'0'-35'31,"0"-18"-16,0-35 1,18 17 0,35-17-1,17 70 1,36 36 0,-53 35-1,-18 53 1,-35-36 15,0-17-15,18-35-1,35-36 1</inkml:trace>
  <inkml:trace contextRef="#ctx0" brushRef="#br0" timeOffset="-173853.656">5997 10495 0,'0'-18'0,"0"36"0,0-53 0,-70 17 32,52 18-32,-53 53 15,54 18 1,17-18 0,17-18-1,54-17 16,-36-18-15,36-53 0,-36 0-1,-17-18 1,-18 53 0,0 36-1,-36 35 1,19 88-1,17 53 1,35 53 0,0-35-1,-17-53 1,-18-71 0,-71-53-1,1-70 16,-18-53-15,17-36 0,71-35-1,18 53 1,105-123 0,54 88-1,-19 88-15</inkml:trace>
  <inkml:trace contextRef="#ctx0" brushRef="#br0" timeOffset="-173205.981">7514 10548 0,'0'0'0,"-17"-35"31,-1 35-15,-35 0-1,18 0-15,-36 35 16,1 36 0,52 34-1,36-16 1,34-36 0,1-36-1,18-34 1,17-89 15,-35-18-15,0-35-1,0 18 1,-53 18 0,0 105-1,-18 36 1,1 17-1,-1 36 1,0 35 0,18-1-1,0 37 1,18 16 0,17-87-1,18-71 1,-18 0-1</inkml:trace>
  <inkml:trace contextRef="#ctx0" brushRef="#br0" timeOffset="-173037.786">8008 10707 0,'35'-106'31,"-35"88"-15,0 1-1,-17 52 1,-1 71-16,18-177 15,0 89-15,0 17 16,-18 18 0,36-53-1</inkml:trace>
  <inkml:trace contextRef="#ctx0" brushRef="#br0" timeOffset="-172887.554">8079 10442 0,'0'-35'0,"0"70"0,0-105 16,0 34 0,-18 36 15,71 0-15</inkml:trace>
  <inkml:trace contextRef="#ctx0" brushRef="#br0" timeOffset="-172522.945">8520 10442 0,'0'0'0,"35"0"15,0-17 1,18-19 0,-18 1-1,-17-18 1,-18 18-1,0 0 1,-18 35 15,-35 35-15,0 71 0,18 17-1,0 36 1,0 35-1,-18-18 1,-18-52 0,1-54-1,52-70 1</inkml:trace>
  <inkml:trace contextRef="#ctx0" brushRef="#br0" timeOffset="-172357.755">8414 10742 0,'0'-53'16,"0"106"-16,0-123 16,0 34-16,35 1 31,53 17-15,53 1-1,-88-1-15</inkml:trace>
  <inkml:trace contextRef="#ctx0" brushRef="#br0" timeOffset="-172006.784">9049 10460 0,'17'-18'16,"19"-17"-1,-19 35-15,36-53 16,-18 0-1,-17 0 1,-18 36 0,-18 17-1,-17 17 17,0 36-17,0 35 1,-1 36-1,1 35 1,0 17 0,17-35-1,-17-35 1,17-89 0</inkml:trace>
  <inkml:trace contextRef="#ctx0" brushRef="#br0" timeOffset="-171841.569">8908 10760 0,'0'-36'0,"0"72"15,0-107 1,0 36 0,53 17-1,52-17 1,-34 35-16</inkml:trace>
  <inkml:trace contextRef="#ctx0" brushRef="#br0" timeOffset="-171474.793">9402 10566 0,'0'0'0,"17"0"16,1 0-1,-1 0-15,54-36 16,-18 19 0,-18-19-1,-35 1 1,-53 35 15,0 0-15,36 0-16,-36 18 15,0 88 1,53-18 0,18 18-1,17-36 1,35-34 0,1-36-1,-36 0-15</inkml:trace>
  <inkml:trace contextRef="#ctx0" brushRef="#br0" timeOffset="-171159.115">9931 10566 0,'17'-18'0,"-17"0"16,18 36 15,-53 0-31,70 17 16,-35 36-1,0-36-15,0 0 16,-18 36 0,18-89 15,0-35-15,0-17-1,53-19 1,18 19-1,35 17 1,-18 18 0,-71 35-1</inkml:trace>
  <inkml:trace contextRef="#ctx0" brushRef="#br0" timeOffset="-170893.128">10266 10530 0,'0'18'15,"0"-36"-15,35 36 32,0-53-17,1-1 1,-36 1 0,0-18-1,-18 53 1,-35 18-1,0 52 1,18 1 0,35 0-1,18-54-15,17 36 16</inkml:trace>
  <inkml:trace contextRef="#ctx0" brushRef="#br0" timeOffset="-170576.589">10495 10795 0,'0'-53'31,"0"35"-31,0-34 16,0 34-16,18-53 16,-1 18-1,36-17 1,0 52-1,18 36 1,-1 17 0,-34 71-1,-36-18 1,-53-17 15,17-18-15,1-36-1,35-34-15</inkml:trace>
  <inkml:trace contextRef="#ctx0" brushRef="#br0" timeOffset="-170226.087">11201 10160 0,'0'-18'0,"0"36"0,0-71 16,0 35 0,0 36-1,0 53 1,0 17 0,0 18-1,-18-1 16,0-16-15,1-1 0,17-18-1,0-34 1,53-36 0,-36-18-16,54 0 15</inkml:trace>
  <inkml:trace contextRef="#ctx0" brushRef="#br0" timeOffset="-170057.524">11412 10442 0,'0'0'16,"-35"-17"-16,-35 17 0,34 0 31,72-18-16,52 18 1,53-35 0</inkml:trace>
  <inkml:trace contextRef="#ctx0" brushRef="#br0" timeOffset="-169461.746">12559 10248 0,'0'-17'0,"18"-1"16,-18 0-16,17-17 15,-17 53 32,-17-1-47,-1 36 16,0 53 0,1-53-1,-54 88 1,36 53-1,-18 0 1,18-53 0,-1-70-1,36-36 1,-17-53 0,17-52-1,35-71 1,0 35-16</inkml:trace>
  <inkml:trace contextRef="#ctx0" brushRef="#br0" timeOffset="-169195.633">12629 10142 0,'0'0'0,"18"0"15,0 0-15,17 0 31,36 18-15,-1 35 0,-17 17-1,-53 1 1,-18-18 0,-70-18-1,18-17 1,-1-1-1,53-17 1</inkml:trace>
  <inkml:trace contextRef="#ctx0" brushRef="#br0" timeOffset="-168712.708">13229 10213 0,'18'0'16,"-36"0"-16,36-18 16,-36 18 15,1 0-15,-1 18-16,-53 17 15,1 0 1,52 18-1,18 0 1,35-17 0,18-36-1,0-18 1,18-17 0,-18-36-1,-36 18 1,1 36 15,-36 34-15,-17 36-1,35 18 1,0-1 0,35-35-1,1-35 1,-1 0-16</inkml:trace>
  <inkml:trace contextRef="#ctx0" brushRef="#br0" timeOffset="-168396.246">13564 10248 0,'0'18'0,"0"-36"0,0 1 16,18-1-16,-18 53 31,18-35-16,-18 71 1,0-1 0,0-34-1,-18-19 1,18-34 15,0-1-15,0 0-16,18-52 15,17-1 1,35 18 0,19 0-1,-54 53-15</inkml:trace>
  <inkml:trace contextRef="#ctx0" brushRef="#br0" timeOffset="-168081.07">13988 10248 0,'0'-17'0,"0"34"0,-18-17 0,36 0 47,17-17-31,18-1-1,0-35 1,-36 0-1,-17 35 1,-35 18 0,17 0-16,-52 36 15,-1 34 1,71 1 0,0-1-1,53-34 1,0-1-1</inkml:trace>
  <inkml:trace contextRef="#ctx0" brushRef="#br0" timeOffset="-167747.453">14340 10354 0,'0'0'0,"18"-35"16,-18-1-1,18-16 1,17-1 0,36 0-1,17 17 1,18 36 0,-18 53-1,-35 36 1,-71 16-1,-17-52 17,-18 0-17,0-35 1,35-18 0,1-18-16</inkml:trace>
  <inkml:trace contextRef="#ctx0" brushRef="#br0" timeOffset="-167414.174">15187 9807 0,'0'0'0,"0"-35"15,18 17 1,-18 71 15,0 0-31,0 106 31,-18-53-15,0 0 0,1-36-1,-1 1 1,36-36-1,17-17 1,18-18 0,0-36-1</inkml:trace>
  <inkml:trace contextRef="#ctx0" brushRef="#br0" timeOffset="-166898.329">15646 9966 0,'0'0'0,"17"-18"15,-17 1 1,-17 17 31,-1 0-47,0 0 0,-35 35 15,18 0 1,35 18 15,0 0-15,71 18 0,-18-1-1,-36-35 1,-17 1-1,-53-36 1,-35 0 0,35-36-1,36 36-15,-1-17 0</inkml:trace>
  <inkml:trace contextRef="#ctx0" brushRef="#br0" timeOffset="-166615.8">15240 10019 0,'0'-18'16,"-18"18"-16,36-17 31,0 17-31,35 0 16,17-18 0,-17-17-16</inkml:trace>
  <inkml:trace contextRef="#ctx0" brushRef="#br0" timeOffset="-164835.653">2734 11994 0,'0'0'0,"0"-17"0,0-1 15,0 1 1,0 34 15,-18 18-15,-17 71-1,0 88 1,35-106 0,0-35-16,0 36 15,35 16 1,53-52 0,0-35 15,1-53-16,-19-53 1,1-107 0,-36-16-1,-35 52 1,-35 71 0,0 70-1,17 54 1,18-1-16</inkml:trace>
  <inkml:trace contextRef="#ctx0" brushRef="#br0" timeOffset="-164416.465">3492 12347 0,'0'0'16,"0"-17"-16,18-1 16,-18 0-1,0 1-15,0-1 32,-35 18-17,-18 35 1,0 36-1,18-18 1,52 17 0,36-17-1,-17-17 1,-36-1 0,-18-18-1,-35-17 16,-18 18-15,19-18 0,16-18-1</inkml:trace>
  <inkml:trace contextRef="#ctx0" brushRef="#br0" timeOffset="-163870.7">3916 12382 0,'0'0'0,"0"-17"15,0-1 1,0 1 0,-35 17-1,-18 0 1,-18 35 0,-17 18-1,35 35 1,53-35-1,53 0 1,35-53 0,0 0-1,-35-53 1,-35 18-16,-1-18 16,-17 0-1,0 35 16,-35 53-15,0 18 0,35 18-1,0-18 1,35 0 0,18-53-1</inkml:trace>
  <inkml:trace contextRef="#ctx0" brushRef="#br0" timeOffset="-163287.93">4339 12453 0,'0'-18'0,"0"36"0,0-53 0,0-1 15,0 1 1,-17 18-1,-1 17 1,-35 0 0,0 35-1,18 0 1,17 18 0,36-18-1,35-35 1,17 0-1,-17-35 1,-35-18 0,-18 35-1,0 36 1,0 53 0,-18 35-1,18 17 1,0 18 15,-17-17-15,-1-36-1,-17-53 1,-54-53 0,19-35-1,17-17 1,35-1-1,54-17 1,16 18 0,37-1-16</inkml:trace>
  <inkml:trace contextRef="#ctx0" brushRef="#br0" timeOffset="-162938.218">4586 12488 0,'18'0'15,"-1"-17"1,36-19 0,0-17-1,-18-17 1,-35 17-1,-17 53 1,-54 35 0,18 36-1,18 17 1,35 0 0,18-17-1,-18-54-15,35 36 16,71-35-1,-53-18 1</inkml:trace>
  <inkml:trace contextRef="#ctx0" brushRef="#br0" timeOffset="-162404.667">5503 12471 0,'0'0'0,"-17"0"0,-1 17 32,36-17-1,35 0-16,-36 0-15,54 0 16,-36 0-16,36 0 16,87-17-1,-87 17 1,-1-18 0,-34 18-1,-36-18 32,17 1-31,-17-1-1,36 0 1</inkml:trace>
  <inkml:trace contextRef="#ctx0" brushRef="#br0" timeOffset="-162055.974">6174 12277 0,'-18'-18'15,"53"53"-15,-52-52 0,-19-1 0,19 18 16,17-18 0,-18 18-1,0 18 1,18 17 0,0-17-1,89 35 1,-1-18-1,-35 0 1,-18-17 15,-35 17-15,-71 36 0,-17-36-1,18 18 1,17-35-1,17-18 1</inkml:trace>
  <inkml:trace contextRef="#ctx0" brushRef="#br0" timeOffset="-160276.881">8978 11836 0,'0'0'0,"18"-18"0,-18 0 16,0-35-1,0 36 1,-18 17 0,1 35-1,-36 36 1,-36 123-1,37-18 1,-19 0 0,0-17-1,1-18 1,-1-35 15,18-35-15,36-36-1,17-53 17,0-17-17,0-18-15</inkml:trace>
  <inkml:trace contextRef="#ctx0" brushRef="#br0" timeOffset="-154335">9190 12065 0,'0'-18'15,"-18"18"1,18-17 0,0-1 15,-17 18-16,17 18 17,-18-1-32,18 1 0,-18 70 15,18 53 1,0-17 0,0-1 15,-17-17-16,-1-18 1,0-35 0,1-35-1,17-36 32,0 1-47,-18-19 16,18 19-16</inkml:trace>
  <inkml:trace contextRef="#ctx0" brushRef="#br0" timeOffset="-153968.08">9119 12153 0,'0'0'0,"18"-35"31,17 17-15,-17 18-16,35 0 15,0 18 1,-36 17-1,-17 36 1,-35 17 0,-36 0-1,19-35 1,-1-18 0,35-35 15,18-17-31</inkml:trace>
  <inkml:trace contextRef="#ctx0" brushRef="#br0" timeOffset="-153619.622">9437 12277 0,'17'0'15,"-17"17"1,18 1-16,-18 17 16,0-17-16,18 35 15,-18 0 1,0-36 0,0 1 15,0-53 0,0 17-31,0-35 16,35-35-1,18 17 1,17 1 0,-17 35-16</inkml:trace>
  <inkml:trace contextRef="#ctx0" brushRef="#br0" timeOffset="-153252.257">9895 12241 0,'18'0'32,"0"0"-17,-1-17-15,19-1 16,-1-35 15,-17 0-15,-18 18-1,-18 35 1,-17 18 0,17-1-16,-53 54 15,36 17 1,17 0-1,18-17 1,53-1 0,18-52-1,17-18 1,18-35 0</inkml:trace>
  <inkml:trace contextRef="#ctx0" brushRef="#br0" timeOffset="-152921.399">10477 12118 0,'0'0'15,"0"-35"1,-17 35-1,-1 0 1,1 35 0,-19 35-1,1 1 1,17 17 0,18-17-1,18-54-15,35 19 31,35-19-15,18-34 0,-18-36-16</inkml:trace>
  <inkml:trace contextRef="#ctx0" brushRef="#br0" timeOffset="-152537.721">10777 12224 0,'0'0'15,"-17"-18"1,17 0 15,17 1-15,1-1-16,0-17 16,-1-18-1,-17 35 1,-35 18 15,0 0-15,-18 53-1,35 18 1,18 17 0,0 0-1,35-17 1,36-18-1,70-53 1,18-18 0,-106 0-16</inkml:trace>
  <inkml:trace contextRef="#ctx0" brushRef="#br0" timeOffset="-151956.015">11677 12118 0,'0'0'0,"0"-18"0,0-17 31,-35 17-15,-36-17 0,1 35-1,-19 0 1,1 71-1,53-1 1,17 18 0,18-17-1,53-18 1,71-36 0,-19-52-1,-16-18 1,-19-88-1,-17-18 17,-18 18-17,-35 35 1,0 54 0,-35 69 15,0 18-16,0 54 1,17 17 0,18-54-16,0 72 15,0-18 1,35-18 0,0-18-1,1-52 1,34-36-1</inkml:trace>
  <inkml:trace contextRef="#ctx0" brushRef="#br0" timeOffset="-151756.694">12136 12136 0,'17'-36'16,"-17"19"-1,0 34 1,-17 19-16,-1-19 15,0 18 1,1 36 0,17-36-1,-18-35 1,18-17-16</inkml:trace>
  <inkml:trace contextRef="#ctx0" brushRef="#br0" timeOffset="-151274.526">12294 12206 0,'0'0'0,"0"71"15,0-89 17,0-17-17,0-36 1,18-35-1,17 1 1,36 52 0,17 53-1,0 70 17,-35 18-17,-18 18 1,-35-18-1,0-70-15,0 35 16,-17-35 0,17-36-1</inkml:trace>
  <inkml:trace contextRef="#ctx0" brushRef="#br0" timeOffset="-150740.622">13088 11871 0,'0'-35'16,"0"70"0,-53-88-16,-35 106 15,17 35 1,36-17 15,35-36-31,18 53 16,52-53-1,1-17 1,-1-71 0,-34-35-1,-1-18 1,-17 18 0,-18 70-1,-36 36 1,-17 70-1,0 71 1,36 53 0,17 17 15,35 0-15,-35-17-1,-35-53 1,-53-71-1,-1-88 1,-16-88 0,16-71-1,89 0 1,36-53 0,34 71-1</inkml:trace>
  <inkml:trace contextRef="#ctx0" brushRef="#br0" timeOffset="-149959.423">12065 11695 0,'88'0'0,"-176"0"0,194 35 16,-124-35-16,-35 17 15,36-17 1,-1 0 47,0 0-32,1 0-16,-19 0 1,19 18 0,34 0 15,1-18-31,0 0 16,17 0-1,0-18 1,-17 0-1</inkml:trace>
  <inkml:trace contextRef="#ctx0" brushRef="#br0" timeOffset="-148461.056">13811 11800 0,'0'0'0,"-17"0"16,-1 0-1,18-17 79,18 17-78,-36 0 31,0 0-47,1 0 15,17 17 1,17-17 31,1 0-32,-18-17-15,0-1 32,-18 18-1,18 18-31,-17-1 16,-1-17-16,18 18 31,18-18 0,17 0-15,-17-18-1,-18 1 1,-18 17 15,0 0-15,18 17-16</inkml:trace>
  <inkml:trace contextRef="#ctx0" brushRef="#br0" timeOffset="-147929.013">13829 12153 0,'-18'0'46,"1"0"-46,-1 0 16,18 18-16,-18 17 16,18-17-1,0-1 17,18-17-17,0-35 1,-18 17 15,0-17-15,-36 35-1,1 0 1,17 0 0,18 18-16,0-1 31,18-17-16,17-17 1,1-1 0</inkml:trace>
  <inkml:trace contextRef="#ctx0" brushRef="#br0" timeOffset="-147397.927">14482 11677 0,'0'0'0,"-36"0"31,1 0-15,0 18 0,17-1-1,18 1 1,18-18 15,-1 0-15,-17-18-1,0 1 1,-17 17 0,-1 0-1,0 0 1,36 0 31,17 17-32,-17 1 1</inkml:trace>
  <inkml:trace contextRef="#ctx0" brushRef="#br0" timeOffset="-147006.486">14446 12083 0,'0'17'78,"18"-17"-31,0 0-31,-1 0-16,-17-35 15,0 17 16,-17 18-31,-19 0 32,1 0-17</inkml:trace>
  <inkml:trace contextRef="#ctx0" brushRef="#br0" timeOffset="-145698.373">7761 11606 0,'0'0'0,"-35"-17"15,35-1 1,-18 18-1,18 18 32,-17-18-31,17 53 0,0-18-1,0 0-15,0 53 16,0 36-1,0 17 1,0 0 0,-18 0-1,18 18 1,-18-36 0,1 19-1,-1-19 1,-17 18-1,35 18 1,-18-89 0,18-34-1,0-54 32,0-35-31,0-35-1,0 35-15,0-35 0</inkml:trace>
  <inkml:trace contextRef="#ctx0" brushRef="#br0" timeOffset="-142619.5">7638 11571 0,'17'0'16,"19"18"-1,-19-18-15,18 0 0,71 0 32,53 17-17,35-17 1,18 0-1,-1 0 1,36 0 0,18 0-1,17 0 1,-17 0 0,-18 0-1,-18 0 1,-158 0-16,70 0 15,141-17 1,-35 17 0,0 0-1,-18-18 17,-17 0-17,-18 1 1,-18 17-1,-17 0 1,17-18 0,-17 18-1,-53-17 1,0-1 0,35 0-1,0 18 1,0 0-1,-17-17 1,-19-1 0,-16 0-1,-1 1 1,35-1 15,-17 18-15,18-18-1,-19 18 1,1-17 0,0-1-1,53 18 1,35 0 0,0 0-1,-53-17 1,-53-1-1,0-17 1,-17 17 0,-18 18-1,0-18 1,-18 18 15,0 0-15,36 0-1,-36-17 1,0 17 0,-35-18-1,0 36 79,0-1-78,0 1-16,0 0 15,-17 17 1,-1-17 0,18 17-1,-53 35 1,36 1-1,-1-18 1,18 17 0,0 1-1,0-1 1,0 36 0,0 18-1,0 17 1,35 0-1,0 0 1,18 36 0,-35-89-1,0 35 1,-18-35 0,17-35 15,-17 0-16,0-35 1,0-1 0,-17-17-1,-19 0 17,1 18-17,0 0 1,17-18-16,-35 17 15,-53 1 1,1 17 0,-54 1-1,-35-36 1,-18 17 0,-123 19 15,123-19-16,1 1 1,34-1 0,36 1-1,-18 0 1,1-1 0,-36 1-1,-18 17 1,0-17-1,36 0 1,-18-1 0,-88 1-1,141-1 1,-142 1 0,107 0-1,-18 17 16,18-35-15,17 18 0,35-1-1,18-17 1,1 18 0,16-18-1,1 18 1,-53-18-1,-35 0 1,17 0 0,0 0-1,1 0 1,-1 0 0,35 0-1,18 0 16,1 0-15,-19 0 0,-17 0-1,-18 0 1,53 0 0,36 0-1,-18 0 1,-36 0-1,-17 0 1,53 0 0,17-18-1,36 18 1,0 0 0,-18-18-1,0 18 16,18 0-15,-1-17 0,19 17-1,17-18 63,0 0-31,0 1-15,0-1-17,0 0-15,0-17 16,17-18-1,-17 18 17,18 0-32,-18-36 15,0-17 1,18 35 0,52 0-16</inkml:trace>
  <inkml:trace contextRef="#ctx0" brushRef="#br0" timeOffset="-138376.646">353 14446 0,'0'0'0,"-18"0"0,-17 0 31,-18 0-15,18 0 0,52 0 46,1 0-46,0 0-16,87-17 15,19-1 1,-36 0 0,-70 18-1,17 0 1,-35 18 15,-18 35-15,1 35-1,-1-70-15,-17 70 16,17 0 0,1-17-1,-19-1 1,36-17-1,-17-35 1,-1-1 0,18-70 15,18-17-15</inkml:trace>
  <inkml:trace contextRef="#ctx0" brushRef="#br0" timeOffset="-137712.213">688 14076 0,'0'0'16,"-18"0"15,18-18-31,0 36 31,0-1-15,53 19 0,18 17-1,35 0 1,-36-18 0,-35-18-16,71 54 15,-53-36 1,-18 1-1,-17-1 1,-18 0 0,0 36-1,-53 52 1,-35 18 0,-36 0-1,-34-17 16,17-36-15,0 0 0,17-17-1,53-36 1,36-17 0,0-18-1,17-36 1,18-16-1</inkml:trace>
  <inkml:trace contextRef="#ctx0" brushRef="#br0" timeOffset="-136538.29">2011 14517 0,'0'-18'32</inkml:trace>
  <inkml:trace contextRef="#ctx0" brushRef="#br0" timeOffset="-136264.573">2152 14340 0,'0'-53'31,"0"106"-31,0-123 0,0 52 16,0-35-1,-35 18 1,-54 53 0,19 17-1,17 71 1,18 53 0,35 35-1,0 35 1,0-106-1,-36-17 17,-16-53-17,16-18 1,-17-52-16</inkml:trace>
  <inkml:trace contextRef="#ctx0" brushRef="#br0" timeOffset="-136064.253">1658 14975 0,'18'0'0,"-36"0"0,-17 0 15,17 0 1,18-17 0,88-1-1,71-35 1,0 0-1,-53 18 1</inkml:trace>
  <inkml:trace contextRef="#ctx0" brushRef="#br0" timeOffset="-135747.537">2346 14676 0,'18'-18'16,"-36"18"15,18 18-31,-18-18 0,-17 17 15,-18 54 1,0-1 0,53 1-1,53-18 1,18-36 0,-1-17-1,-17-53 1,-53-17-1,-17-36 1,-36 71 0,17 35 15,19 0-15</inkml:trace>
  <inkml:trace contextRef="#ctx0" brushRef="#br0" timeOffset="-135415.574">2752 14340 0,'0'0'0,"0"-17"0,0-36 15,0 35 1,-36 36-1,19 35 1,-1 53 0,18-71-1,0 71 1,0-71-16,0 71 16,0 70-1,0-105 1,0-1-1,0-34 1,0-72 0</inkml:trace>
  <inkml:trace contextRef="#ctx0" brushRef="#br0" timeOffset="-135132.701">2963 14393 0,'0'-70'15,"0"34"1,0 142-16,0-247 0,-17 141 31,-1 18-31,0 70 32,1 36-17,-19 17 1,36 0-1,-17-88-15,17 17 16,-18 18 0,18-35-1,0-35 1,18-36 0</inkml:trace>
  <inkml:trace contextRef="#ctx0" brushRef="#br0" timeOffset="-134766.607">3193 14605 0,'0'0'0,"-18"0"0,-17 0 32,-1 53-17,1 35 1,18 0-1,17-17 1,35-18 0,35-36-1,19-52 1,-37-18 0,-52-53-1,0 18 1,-35 0-1,-35 53 1,-1 35 0,18 35-1,53 0 1</inkml:trace>
  <inkml:trace contextRef="#ctx0" brushRef="#br0" timeOffset="-134201.197">3510 14676 0,'0'17'31,"-18"1"-31,1 17 16,17 36-1,-18-36-15,18 18 16,53 0 0,18-53-1,-1 0 17,-17-53-17,0-35 1,-35 35-1,-18 35 1,0 36 0,-18 35-1,18 17 1,35-17 0,18-18-1,53-35 1,-35-17-1,-18-54 1,-36 18 0,-17-35-1,-17-35 17,-36 87-17,-36 36 1,37 18-1,16 0 1</inkml:trace>
  <inkml:trace contextRef="#ctx0" brushRef="#br0" timeOffset="-133968.85">4233 14711 0,'0'0'16,"0"17"15,0 1-31,0 0 0,0 35 16,0 0-1,-17-1 17,17-34-32,-18-36 31</inkml:trace>
  <inkml:trace contextRef="#ctx0" brushRef="#br0" timeOffset="-133814.98">4269 14393 0,'0'-35'0,"0"-36"16,0 54-1,0 140-15,0-264 0,-18 141 16,18 53-1,18 0 1</inkml:trace>
  <inkml:trace contextRef="#ctx0" brushRef="#br0" timeOffset="-133467.415">4392 14870 0,'0'0'0,"0"17"15,18-17 1,-18-88 15,0 53-15,0-1-16,0-34 16,35-36-1,18 71 1,17 52-1,19 54 1,-36 17 0,-36 18-1,-17-53 1,-17-18 0,34-52 15</inkml:trace>
  <inkml:trace contextRef="#ctx0" brushRef="#br0" timeOffset="-132920.02">5221 14499 0,'-35'-35'16,"70"70"-16,-123-70 15,70 35-15,-35 18 16,-35 105-1,71-35 1,52 0 0,53-52-1,0-54 1,-35 0 0,0-52-1,0-71 16,-53 70-15,0 54 0,-35 87-1,17 36 1,18 70 0,0 1-1,35 17 1,-17 17-1,-18-52 1,-35-71 0,-36-70-1,-17-53 1,-18-71 0,36-35-1,52 17 16,106-17-15,53 0 0,-70 88-16,35-35 0</inkml:trace>
  <inkml:trace contextRef="#ctx0" brushRef="#br0" timeOffset="-132268.114">6015 14499 0,'-18'18'32,"1"-1"-32,17 1 15,-18 0 1,18-1-1,18-17 17,-18-17-32,17-1 15,-17 0 1,0 1 0,-17 17-16,-19 0 15,19 0 16,34 0 1,1 0-17,0 0 1,-1 0-16,-17-18 16,0 1-1,-17-1 16,-19 18-15,36 18 0,0-1-1,-17 1 1</inkml:trace>
  <inkml:trace contextRef="#ctx0" brushRef="#br0" timeOffset="-131787.81">5944 14852 0,'0'18'31,"0"-1"-15,0-34 78,-17 17-63,17 17-31,-18 1 15,0-18 17,18 17-17,18-17 1,17 0 0,1-35-1,-19 35-15,-17-17 16,-35-1 15,17 18-15,1-18-1</inkml:trace>
  <inkml:trace contextRef="#ctx0" brushRef="#br0" timeOffset="-130822.959">7355 14217 0,'0'0'0,"18"-18"15,-18 1 1,-18 34 31,18 19-47,-17 52 15,-19 53 1,36-88 0,-17 88-1,-1-18 1,1-34 0,17-37-1,-18-69 16,18-18-31</inkml:trace>
  <inkml:trace contextRef="#ctx0" brushRef="#br0" timeOffset="-130557.442">7038 14358 0,'-18'-18'0,"54"71"0,-107-123 0,124 105 0,-159-123 16,88 35-1,54 18 1,70-1 15,35 19-15,17-1 0,-16 0-1,-107 18 1,-18 0-1,-17 18 1</inkml:trace>
  <inkml:trace contextRef="#ctx0" brushRef="#br0" timeOffset="-130224.43">7602 14482 0,'0'35'16,"0"0"-16,0 71 16,0-18 15,0-17-15,0-36-1,36-17 1,17-18-1,-1-53 1,-34-53 0,-36 0-1,-34 18 1,-1 53 0,17 17-1</inkml:trace>
  <inkml:trace contextRef="#ctx0" brushRef="#br0" timeOffset="-129708.323">8855 14235 0,'0'0'15,"0"-36"-15,0 1 16,17 35 0,-17 18 15,0-1-15,-17 71-1,-1 54 1,0-1-1,1-18 1,17-17 0,0-35-1,35-19 1,18-34 0,35-36-1,-70 1-15,17-18 16,-17-1-16</inkml:trace>
  <inkml:trace contextRef="#ctx0" brushRef="#br0" timeOffset="-129524.995">8784 14605 0,'-35'0'0,"-36"0"15,54 0 1,87 0 15,-17 0-31,-53-18 16,35 1-16,89-36 15,-71 35 1</inkml:trace>
  <inkml:trace contextRef="#ctx0" brushRef="#br0" timeOffset="-129242.514">9137 14429 0,'35'70'31,"-35"-17"-31,0 53 16,0-18-1,0-17 17,0-36-17,-17-35 1,17-18-1,-18-387-15,36 793 0,-18-424 16,17-52 0,1 35-16,17-17 15,18-36 1,18 35 0,-36 54-1</inkml:trace>
  <inkml:trace contextRef="#ctx0" brushRef="#br0" timeOffset="-128774.922">9560 14499 0,'18'0'16,"-18"-17"-16,-18 17 31,1 0-16,-36 0 1,-35 52 0,17 37-1,36-19 1,52 1 0,54-18-1,-1-36 1,-34-17-16,-1-17 15,53-72 1,-35 1 0,-53 35-1,0 36 1,0 52 31,0-17-47,0 52 15,18-17 1,17 0 0,18-35-1,-18-18-15</inkml:trace>
  <inkml:trace contextRef="#ctx0" brushRef="#br0" timeOffset="-128443.7">10001 14570 0,'18'-36'16,"-36"72"0,54-72-1,-36 54 1,17 35-16,18 18 31,-17 17-15,17-35-1,-35-18 1,18-35 0,17-53-1,1-18 1,-36-34 0,35 16-1,-35 19 1,35 35-1,0 17 1</inkml:trace>
  <inkml:trace contextRef="#ctx0" brushRef="#br0" timeOffset="-128111.024">10389 14534 0,'0'36'15,"18"-19"-15,-18 1 16,18 0-1,17-18 1,-106-89-16,159 142 16,-70-88-1,-18 0-15,18-18 16,-18-18 0,0 18-1,-53 71 1,35 17-1,1 71 1,17-18 0,0 18-1,52-35 1,-16-54 0,-1-17-1</inkml:trace>
  <inkml:trace contextRef="#ctx0" brushRef="#br0" timeOffset="-127794.462">10866 14587 0,'17'-17'16,"-34"34"-16,52-17 16,-18 71-1,1-1 1,-18 1-1,-18-18 1,1-53 0,-1 0-1,18-35 1,0-36 0,18 1 15,52-36-16,-52 70-15,35-34 16,53-36 0,-71 106-16</inkml:trace>
  <inkml:trace contextRef="#ctx0" brushRef="#br0" timeOffset="-127478.382">11412 14340 0,'0'0'16,"0"-17"-1,-17 34 17,-1 1-17,-17 53 1,17-54-16,18 36 16,18 71 15,17-54-16,-17-17 1,-1-18 0,-52-17-1,-53 0 1,-18-18 0,18-18-1,53-17-15</inkml:trace>
  <inkml:trace contextRef="#ctx0" brushRef="#br0" timeOffset="-127112.159">11712 14552 0,'18'0'0,"-1"0"15,36-18 1,0-17 0,0-35-1,-17 17 1,-36 0 0,-36 53-1,-52 35 1,17 53-1,36 18 1,70 18 0,54-54-1,17-52 1,-18-36 0,-53 0-1</inkml:trace>
  <inkml:trace contextRef="#ctx0" brushRef="#br0" timeOffset="-126396.594">13300 14058 0,'0'0'0,"-18"0"16,36 0 31,-1-17-47,19-1 16,17-35-1,-36 0 1,-17 0-1,0 36 1,-17-1 0,-19 18-1,-17 53 1,18 0 0,17 88-1,1 35 1,17 18-1,-18 18 1,-17-124 0,0-53-1,-1-52 1</inkml:trace>
  <inkml:trace contextRef="#ctx0" brushRef="#br0" timeOffset="-125930.857">13000 14446 0,'-18'0'16,"36"0"-16,-53-17 0,17 17 15,0 0 1,36-18 0,35 0-1,70-17 1,18-18-1,-17 18 1,-54 0 0,-17 35-1,-17 0 1,-36 52 0,17 37-1,-17-19 1,0-34-1,-17 16 17,17-34-17,-18-36 1,18-34 0,0-19-1,18-35 1,35 36-1,-18-1 1,0 53 0</inkml:trace>
  <inkml:trace contextRef="#ctx0" brushRef="#br0" timeOffset="-125614.73">13741 14182 0,'0'17'16,"0"19"-16,0-19 0,-18 18 15,36-140-15,-36 246 16,0-71-16,18-17 31,0 18-15,36-36 0,52-53-1,-35-34 1,-18-72-1,-35 18 1,-18 36 0,-34 17-1,-1 53 1,35 17 0,18 1-1</inkml:trace>
  <inkml:trace contextRef="#ctx0" brushRef="#br0" timeOffset="-124915.955">14146 14482 0,'0'17'16,"-17"-52"-1,34 53-15,-34-1 78,17 1-78,0-36 110,0 1-110,0-36 31,0-36-15,17 36-1,36-17 1,53 35-1,-35 35 1,-36 17-16,53 54 16,-35-1-1,-35-34 1,-1-19 0,-17-34-1,18-36 1,0-18-1,17 1 1,18 17 0,0 35 15,35 106-15,-53 18-1,-35-18 1,-17 1-1,-36-54 1,-18-53 0,53 18-16</inkml:trace>
  <inkml:trace contextRef="#ctx0" brushRef="#br0" timeOffset="-124348.212">15769 13935 0,'18'-18'16,"-36"36"-16,36-71 0,-1 0 16,-17 71 31,0 52-32,-17-17 1,17-18-16,-18 36 15,-17 52 1,0 1 0,35-1-1,0-35 1,105-35 0,-34-70-1,0-71 1</inkml:trace>
  <inkml:trace contextRef="#ctx0" brushRef="#br0" timeOffset="-124150.244">15699 14146 0,'-36'0'16,"-70"-17"-1,71 17 1,317 35-16,-564-88 15,459 88-15,-301-88 16,159 53-16,54-17 16,122-36-1,-105 0-15</inkml:trace>
  <inkml:trace contextRef="#ctx0" brushRef="#br0" timeOffset="-123749.561">16192 13829 0,'0'35'31,"-17"0"-31,-1-17 16,-17 70-16,17 18 15,18 0 17,-17-36-17,122-528-15,-210 952 16,122-494-1,1-18 1,0 0-16,-1-34 16,36-37-1,18 36 1,-1 36 0,36 52-1,-71 53 1,-35 18-1,0-35 1,0-1 0,0-34-1,36-54 17,-36 0-32</inkml:trace>
  <inkml:trace contextRef="#ctx0" brushRef="#br0" timeOffset="-123401.347">16722 14182 0,'0'17'16,"0"-34"-16,17 17 31,1-18-31,17 0 16,-17 1-1,-1-1-15,1 0 16,-18-17 0,-53 35-1,-35 35 1,35 36 15,35 17-15,36 0-1,35-35 1,70-35 0,54-53-1,-54-1-15</inkml:trace>
  <inkml:trace contextRef="#ctx0" brushRef="#br0" timeOffset="-122585.97">18115 14093 0,'0'0'15,"0"-17"-15,18-1 0,17-35 16,-17 18-1,-18 17 1,-36 18 0,-34 18-1,-18 35 1,52 0 0,54 0 15,53-36-16,-1-17 1,18-35 0,-70 0-1,17-18 1,-35 18 0,-17 52-1,-1 36 1,-35 71-1,0 123 1,35-53 0,-17 0-1,0-53 1,0-71 0,-1-34 15,-34-36-16,17-18 1,18-53 0,17-17-1,36-35 1,52-36 0,89-53-1,-36 71 1,-87 88-16</inkml:trace>
  <inkml:trace contextRef="#ctx0" brushRef="#br0" timeOffset="-122369.13">18433 14041 0,'0'-18'16,"0"36"15,-18-1-16,18 36 1,0 0 0,0-18-1,0-17-15,0 0 16,18-18 0,-18-18-16</inkml:trace>
  <inkml:trace contextRef="#ctx0" brushRef="#br0" timeOffset="-122220.348">18486 13899 0,'0'-52'15,"0"-1"-15,0 35 16,-18 18 0,36 123-16,-18-246 15</inkml:trace>
  <inkml:trace contextRef="#ctx0" brushRef="#br0" timeOffset="-121888.288">18627 13952 0,'0'18'16,"17"0"-1,19 35 1,16-1-1,-16 1 1,-1 0 0,0-35-1,1-18 17,-1-53-17,-17 35 1,17-52-1,0-18 1,0 17 0,18 36-1,35 17 1,-35 18-16</inkml:trace>
  <inkml:trace contextRef="#ctx0" brushRef="#br0" timeOffset="-121585.921">19226 13988 0,'0'17'16,"0"1"0,53-18-1,-106-35-15,142 70 16,-72-53-16,36-17 16,-18-18-1,-35 0 1,0 36 15,-70 34-15,17 36-1,35 35 1,36-35 0,35 18-1,35-18 1,36-18-16</inkml:trace>
  <inkml:trace contextRef="#ctx0" brushRef="#br0" timeOffset="-121288.326">19773 14199 0,'-17'-53'32,"17"18"-17,-18 17-15,18-52 16,18-18 15,-1 35-15,36 0-1,-106 423-15,141-740 0,-52 370 16,52 53 0,-35 35-1,-18 18 1,-35-53-1,-35 0 1,-1-36 0,1-34-1</inkml:trace>
  <inkml:trace contextRef="#ctx0" brushRef="#br0" timeOffset="-120639.747">20884 13952 0,'18'0'16,"-18"18"-1,-18 0 1,1-1-16,17 1 16,-35 17-1,35-17 1,-18-1 0,18-34-1,0-18 1,0 17-16,35-53 15,0-17 1,36 18 0,-36 34-1,53 54 1,-17 35 0,0 70-1,-71-34 1,0-37 15,0-16-15,0-19-1,35-52 1</inkml:trace>
  <inkml:trace contextRef="#ctx0" brushRef="#br0" timeOffset="-120323.575">21467 13847 0,'0'-18'16,"-18"53"-16,36-52 0,-54 17 15,1 52 1,17 19 0,18 0-1,18-1 1,35-35-1,0-35 1,-18-35 15,-17-53-15,-18 0 0,0 17-1,-36 36 1,19 35-1,-1-18-15</inkml:trace>
  <inkml:trace contextRef="#ctx0" brushRef="#br0" timeOffset="-119690.529">22013 13864 0,'0'0'0,"18"0"0,-18-17 31,0-1 0,-35 18-31,-36 0 16,-35 35 0,18 36-1,35-1 1,71 1 0,52-18-1,36-36 1,0-34-1,-18-36 1,-70 18 0,35-36-16,53-105 31,-53 34-15,-53 54-1,0 53 1,-36 53-1,1 35 1,-18 70 0,35-52-1,1 17 1,17 0 0,0-17-1,17-19 1,54-52-1,-53 0 1</inkml:trace>
  <inkml:trace contextRef="#ctx0" brushRef="#br0" timeOffset="-119358.616">22472 13952 0,'0'0'16,"0"-17"-1,35-1 17,-17 18-32,17-18 15,36-34 1,-18-1 0,-53-18-1,-53 53 1,-36 54-1,1 34 1,53 18 0,53 1-1,52-19 17,18-52-17,1-36-15</inkml:trace>
  <inkml:trace contextRef="#ctx0" brushRef="#br0" timeOffset="-118774.691">23477 13370 0,'0'0'16,"18"-17"-16,17-72 15,-35 72-15,18-1 16,-18 36-1,0 70 1,-35 35 0,17 1 15,0-1-15,1 1-1,17-36 1,17-53-1,54 1 1,35-36 0,-18-18-1,-53-17-15</inkml:trace>
  <inkml:trace contextRef="#ctx0" brushRef="#br0" timeOffset="-118325.867">23530 13670 0,'-88'0'16,"35"-18"0,36 18-16,34 0 15,124 18-15,-229-36 16,300 1 15,-142 17-31,54-35 16,35-1-1,-71 1 1,-71 35 0,-70 18-1,-17 35 1,17-1 0,53 19-1,53-18 1,17-35-1,19-18 1,-1-36 0,-35-34-1,-53-18 1,-53 17 15,-141 53-15,35 54-1,106-19-15</inkml:trace>
  <inkml:trace contextRef="#ctx0" brushRef="#br0" timeOffset="-116912.101">1905 15540 0,'0'0'0,"0"-18"0,0-17 15,0 17 1,0 1 0,0 52 30,0 53-30,-35 53 0,-18 0-1,18-17 1,35-71-16,-18 0 16,18 35-1,18-35 1,17-36-1,35-17 1,1-53 0,-36 1-1</inkml:trace>
  <inkml:trace contextRef="#ctx0" brushRef="#br0" timeOffset="-116693.22">1658 15981 0,'-71'0'16,"19"0"-1,-19 0 1,389 0-16,-671 0 16,582 0-16,-441 0 15,230 0-15,17 0 16,89-53-1,87-71 1</inkml:trace>
  <inkml:trace contextRef="#ctx0" brushRef="#br0" timeOffset="-116279.933">2170 15505 0,'0'17'16,"0"18"-1,-18 54 1,36-230-16,-71 388 16,53-124-1,-18-52 1,18 17 0,0-35-1,35-89 16,-35 19-31,53-71 16,0-1 0,-35 54-1,-1 35-15,19 0 16,17 88 0,-18 0-1,-17-17 1,-1-18 15,-17-18-15,0-52-1</inkml:trace>
  <inkml:trace contextRef="#ctx0" brushRef="#br0" timeOffset="-115928.851">2734 15893 0,'0'17'15,"18"-34"32,-18-1-31,17 18-16,-17-18 0,18-52 15,-18 52 1,0-17 0,-35 17-1,-1 36 1,-17 70 0,36 0-1,17 18 1,17-35-1,54-54 1,0-34 0</inkml:trace>
  <inkml:trace contextRef="#ctx0" brushRef="#br0" timeOffset="-115413.788">3951 15998 0,'-35'71'31,"17"-36"-15,1 1 0,17-19-1,0 1 1,0-36 0,0-35-1,0 0 1,0-52-1,52-1 1,1 70 15,-35 36-31,53 71 16,-19 17 0,-16 18-1,-36-53 1,0-18-1,17-17 1,1-18 0,17-35-16</inkml:trace>
  <inkml:trace contextRef="#ctx0" brushRef="#br0" timeOffset="-115081.442">4463 15893 0,'-18'17'0,"-17"36"32,-1 18-17,160-212-15,-265 370 16,247-458-16,-212 528 16,141-246-1,0-35 1,-17-18-16,35-18 15,0-17 1,-18-53 0,-35-18-1,-18 18 1,1 35 0,-54 35-1,36 36 1,35 0-1</inkml:trace>
  <inkml:trace contextRef="#ctx0" brushRef="#br0" timeOffset="-114565.304">5009 15928 0,'-17'53'0,"34"-124"15,-17 89-15,-17-36 16,-1 36-16,-35 17 16,-53 53-1,36 1 1,35-19 0,35-35-1,52-17 1,37-18-1,34-53 1,-52-17 15,-1-72-15,-17 37 0,0-89-1,-53 70 1,0 89-1,-53 70 1,36 36 0,-1 17-1,18 53 1,0-18 0,0-17-1,0-18 1,18-70-1,-1-18 1</inkml:trace>
  <inkml:trace contextRef="#ctx0" brushRef="#br0" timeOffset="-113964.86">5380 16069 0,'0'0'16,"17"0"-1,1 0 1,0 0 0,17-35-1,-17 35-15,17-36 16,-17-34 0,-18 17-1,0 18 1,-53 52-1,0 54 1,17 35 0,36-36 15,18-34-15,35-1-1,18-35 1,34-35-1,-34-18 1,17-88 0,-53 52-1,-35 36 1,0 18 0,-17 53-1,-18 35 1,35 53-1,0-36 1,17 18 0,-17-52-1,0 16 17,-35-34-17,-18 0 1,-35-18-1</inkml:trace>
  <inkml:trace contextRef="#ctx0" brushRef="#br0" timeOffset="-112618.101">7320 15893 0,'0'0'0,"0"-18"0,18-17 31,-18-1-15,-18 1 0,-35 35-1,-17 0 1,-19 71 0,37-1-1,34 1 1,36-18-1,-1-36-15,54 19 16,-1-36 0,1-36-1,-36-34 1,-35-1 15,0 18-15,18 53-1,-18 36 1,0 34 0,0 1-1,35-18 1,18-36 0,0-34-1</inkml:trace>
  <inkml:trace contextRef="#ctx0" brushRef="#br0" timeOffset="-112300.75">7673 15505 0,'0'-18'0,"0"36"16,0-89-1,-18 89 16,18-1-31,0 19 16,0 69 0,-17 72-1,17-54 1,0-52 0,0 35-1,17-36 1,19-35-1,-19-17-15,36-18 16,53-70 0</inkml:trace>
  <inkml:trace contextRef="#ctx0" brushRef="#br0" timeOffset="-112102.231">7743 15840 0,'0'0'0,"-70"0"16,-1 0 0,54 0-1,34 0 1,72 0 0,34-53-1,-70 35-15</inkml:trace>
  <inkml:trace contextRef="#ctx0" brushRef="#br0" timeOffset="-111636.696">9190 15416 0,'0'0'0,"0"-35"15,0 17 1,0 1-1,0 34 1,0 19 0,-18 17-1,1-18-15,-19 106 16,19-53 0,-19 53-1,36-17 1,-17-36 15,52-35-15,18-53-1,35-35 1,-35-18-16</inkml:trace>
  <inkml:trace contextRef="#ctx0" brushRef="#br0" timeOffset="-111419.149">9049 15734 0,'-53'0'0,"106"0"0,-194 0 15,35 0 1,88 0 0,36 0-1,17-18 1,0 18-1,89-35 1,17-53 0,-88 52-16</inkml:trace>
  <inkml:trace contextRef="#ctx0" brushRef="#br0" timeOffset="-111020.645">9419 15328 0,'0'18'16,"0"35"-1,0-124-15,-17 177 0,-1-18 16,-17 53 0,17 18-1,0-53 1,1-53 0,17-36-1,17-69 16,1 16-15,35-52 0,-18 18-1,18 17 1,35 70 0,-17 71-1,-18 18 1,-53-18-1,0-35 1,0-35 0,17-36-1,1 1 1</inkml:trace>
  <inkml:trace contextRef="#ctx0" brushRef="#br0" timeOffset="-110672.335">9895 15787 0,'0'0'15,"18"0"1,17-18 0,1-17-1,17-18 1,-18 18-1,-35 17-15,0-35 16,-18 35 0,-35 54-1,0 70 1,53-1 0,0-16-1,36-19 1,34-52-1,18-36 17,-52 1-32</inkml:trace>
  <inkml:trace contextRef="#ctx0" brushRef="#br0" timeOffset="-109918.625">10971 15734 0,'18'0'16,"0"-18"0,-1 1-1,1-1-15,-18-17 16,0-18-1,-53 17 17,-35 36-17,-18 18 1,18 53 0,70-18-1,18 17 1,53 1-1,35-1 1,-35-17 0,-35-35-1,-71 17 1,-18-17 0,18-1-1,-35 1 1,35-18-1,53-35 17,18 17-17</inkml:trace>
  <inkml:trace contextRef="#ctx0" brushRef="#br0" timeOffset="-109489.752">11307 15610 0,'0'0'16,"0"-17"-1,-53 17 1,-53 53 0,18 17-1,17 1 1,71-1-1,71-17 1,34-35 15,-16-18-15,-36-53 0,-18-18-1,-18 19 1,-17 34-1,-17 36 1,17 34 0,17 54-1,19-70 1,70-1 0,-71-35-1</inkml:trace>
  <inkml:trace contextRef="#ctx0" brushRef="#br0" timeOffset="-109024.818">11659 15875 0,'0'-35'15,"18"-18"-15,-18 35 16,18-52 0,-54 246-16,72-388 0,-19 177 0,1-18 15,35 18 1,17 35-1,1 70 1,-18 19 0,-36-36-1,1 35 1,-18-71 0,0-52 15,18-35-16,-1-1 1,1 36 0,17-54-16,18 72 15,0 52 17,0 53-17,-35 18 1,-18-35-1,0 17 1,0-70 0,17-54 15</inkml:trace>
  <inkml:trace contextRef="#ctx0" brushRef="#br0" timeOffset="-108673.041">12435 15681 0,'-17'0'0,"34"0"31,1 0-15,0 0 0,-54 0-16,89-18 0,0-17 15,-17 0 1,-1-36-1,-35 18 1,-18 36 0,-52 34-1,-1 107 1,71-1 0,0-35-1,35-17 1,36-18-1,70-71 1,0-35 0</inkml:trace>
  <inkml:trace contextRef="#ctx0" brushRef="#br0" timeOffset="-108225.632">13494 15152 0,'0'0'0,"0"-35"16,0 52 31,0 1-32,0-1-15,0 72 16,-18-19-1,-17 71 1,17 0 0,18 1-1,18-54 1,35-35 0,17-71-1,-52 0 1</inkml:trace>
  <inkml:trace contextRef="#ctx0" brushRef="#br0" timeOffset="-107875.895">13688 15557 0,'17'-17'46,"1"17"-30,0-18-16,-18 1 16,17-1-16,1-35 15,-18 18 1,-18 35 0,-35 17-1,18 54 1,17-18-1,18 70 1,18-34 0,35-37-1,0-34 1,0-18 0</inkml:trace>
  <inkml:trace contextRef="#ctx0" brushRef="#br0" timeOffset="-107525.995">14058 15522 0,'0'0'15,"0"-17"1,-17 105 15,17-35-15,0-18-16,17 36 15,18-1 1,1-35 0,17-17-1,0-53 1,17-71 15,1 0-15,-18-17-1,-18 70 1,-17 0 0,-18 35-1</inkml:trace>
  <inkml:trace contextRef="#ctx0" brushRef="#br0" timeOffset="-107210.166">14499 15575 0,'18'0'0,"-36"0"0,71 0 16,-18 0-1,1-53 1,-1 0 0,-35 18 15,-35 17-16,-54 54 1,37 34 0,34 36-1,36-18 1,34 0 0,19-52-1,35-36 1,-53-18-16</inkml:trace>
  <inkml:trace contextRef="#ctx0" brushRef="#br0" timeOffset="-106911.72">15187 15187 0,'0'-18'0,"0"1"16,-35-36-1,0 35 1,105 159-16,-158-264 16,176 211-16,-194-158 0,106 122 15,0 54 1,-17 35 0,-1 18-1,-17-35 1,17-36-1,0-35 1,18-89 15</inkml:trace>
  <inkml:trace contextRef="#ctx0" brushRef="#br0" timeOffset="-105945.825">16457 15011 0,'-18'-53'31,"1"53"0,-1 17-15,18 19-1,-17-19-15,17 72 16,0 52 0,0-18-1,0 18 1,-18-17-1,18-71 1,0-36 0,-18-17-1,18-53 1,36-53 0,34 1-1,1 34 16,-1 53-15,-17 54 0,-35 52-1,-18 0 1,-53-17 0,0-36-1,-35-17 1,52-36-1,36 0-15</inkml:trace>
  <inkml:trace contextRef="#ctx0" brushRef="#br0" timeOffset="-105578.143">16810 15416 0,'0'0'0,"17"0"0,1 0 47,0-35-32,-1 17 1,1-17 0,0 0-1,-18 17 1,-53 18-1,17 36 1,19 52 0,17 18-1,17-1 1,36-34 0,18-36-1,17-35 1,18-53-1</inkml:trace>
  <inkml:trace contextRef="#ctx0" brushRef="#br0" timeOffset="-105263.046">17427 15081 0,'0'0'0,"-17"-35"16,-19 0-1,19 35 1,17 70 31,0-34-47,17 69 16,-17-69-16,0 52 15,-35 88 1,17-52-1,18-54 17,0-52-17,36-18 1,-19-18-16</inkml:trace>
  <inkml:trace contextRef="#ctx0" brushRef="#br0" timeOffset="-104931.376">17868 15346 0,'0'-18'16,"-53"1"-1,-17 34 1,193 1-16,-264-18 0,123 17 16,-17 36-16,18 53 15,17-18 1,17-52-1,36-19 17,0-34-17,0-72 1,-18-16 0,0-1-1,-35 35 1,-17 36-1,-18 35 1</inkml:trace>
  <inkml:trace contextRef="#ctx0" brushRef="#br0" timeOffset="-104414.913">18062 15346 0,'0'0'16,"-17"17"0,-1 1-16,0 35 31,18 18-15,18-19-1,-18-16-15,53-1 16,0-35-1,0-18 1,0-52 0,-18-18-1,-17 35 1,-18 35 0,0 36-1,0-1 1,35 36-1,35 0 1,1-53 15,-1-17-15,-17-54 0,-53 18-1,-17-17 1,-36 17-1,-18 35 1,18 18 0,18 18-16</inkml:trace>
  <inkml:trace contextRef="#ctx0" brushRef="#br0" timeOffset="-102518.474">19932 14887 0,'0'-17'0,"0"34"0,-18-34 16,18-19-1,-17 36 1,17 18 0,-18 17-1,0 0-15,18 18 16,-17 71-1,-1-18 1,18 17 0,0 1-1,0-36 1,0-35 15,0-106 0,18-18-15,17-35 0,18 18-1,-53 71-15,53-1 16,-18 18 0,0 53-1,18 17 1,-35 1-1,-18 0 1,0-19 0,18-52-1,-1 0 1</inkml:trace>
  <inkml:trace contextRef="#ctx0" brushRef="#br0" timeOffset="-102067.388">20602 15275 0,'0'-17'15,"0"-19"1,-17 36 0,-36 0-1,-53 18 1,18 35-1,17 17 1,71 1 0,53 0-1,53-54 1,-18-17 0,-17-53 15,-1-53-16,-52 36 1,-18 52 0,-18 54 15,18-19-31,0 18 16,0 36-1,35 0 1,36-36-1,-18-35 1</inkml:trace>
  <inkml:trace contextRef="#ctx0" brushRef="#br0" timeOffset="-101735.786">21026 15311 0,'0'-18'16,"0"0"-1,-18 71 1,36-70-16,-1-19 0,-17 72 16,18 34-1,17 1 1,-17-18 0,-1-36-1,1-17 1,0-53-1,-1 0 1,19-70 0,-19 70-1,-17 0 1,18 18 0,17 0-1</inkml:trace>
  <inkml:trace contextRef="#ctx0" brushRef="#br0" timeOffset="-101520.229">21396 15205 0,'0'0'0,"18"0"16,-18 17 0,0 19-1,0-1 1,0-17-16,0 34 15,-18 1 1,18-17 0,-18-36-1</inkml:trace>
  <inkml:trace contextRef="#ctx0" brushRef="#br0" timeOffset="-101365.643">21414 15117 0,'0'-71'16,"0"53"0,0 124-16,0-123 0,0-89 0,0 88 15,17 53 17,19 36-17</inkml:trace>
  <inkml:trace contextRef="#ctx0" brushRef="#br0" timeOffset="-101053.371">21555 15416 0,'-18'-17'15,"36"34"-15,-18-34 32,0-1-32,0-52 15,17-1 16,36 0-15,35 19 0,-35 34-1,-17 18-15,69 35 16,-16 36 0,-54-1-1,-35 1 1,0-18-1,53-53 17</inkml:trace>
  <inkml:trace contextRef="#ctx0" brushRef="#br0" timeOffset="-100471.334">22525 15099 0,'0'-18'16,"-53"1"-1,18 17 1,123 35-16,-265-35 16,107 70-1,70 1 1,53-18 0,0-35-1,-36-18-15,72 0 16,-19-36-1,-17-34 1,-18-1 0,1 18-1,-72 71 17,-17 70-17,18 53 1,35 88 15,0 36-15,0-36-1,0-158-15,-18 52 16,-34 1 0,-37-71-1,1-53 1,18-35-1,-1-54 1,71 36-16,-18-70 16,71-1-1,71-70 1,52 18 0,-17 35-1,-124 106 1</inkml:trace>
  <inkml:trace contextRef="#ctx0" brushRef="#br0" timeOffset="-98623.519">1870 17357 0,'0'0'0,"17"0"0,1-18 16,-18 0 0,18 18-16,-18-17 31,0-1-16,0 0 1,-53 18 0,-35 36-1,17-1 1,36-17-16,-18 35 16,0 35-1,53-53 1,35 0-1,36-35 1,17-17 0,-18-36 15,19-53-15,-19-53-1,-35-52 1,-35 52-1,-17 71 1,17 52 0,-18 72-1,18 34 1,0 18 0,0 1-1,18 34 1,-1 36-1,-17-71 1,18-18 0,0-52 15,17-18-15,18-18-16</inkml:trace>
  <inkml:trace contextRef="#ctx0" brushRef="#br0" timeOffset="-98442.377">2417 17216 0,'17'-18'31,"-17"36"-15,0-1-16,0 36 16,-17-123-16,17 158 0,0-53 15,0 0 1</inkml:trace>
  <inkml:trace contextRef="#ctx0" brushRef="#br0" timeOffset="-98291.543">2417 17022 0,'0'52'0,"0"-104"0,17-19 15,-17 0 1,0 36-1,18 35 17,-1 0-32</inkml:trace>
  <inkml:trace contextRef="#ctx0" brushRef="#br0" timeOffset="-97891.682">2893 16916 0,'17'0'16,"19"-18"-1,-19-17 17,1-18-17,-18-18 1,0 36-1,-18 17 1,-17 36 0,17 0-16,-17 35 15,0 88 1,35 17 0,0 1-1,0 0 1,0-18-1,0-35 1,-18-71 0,1-35-1,17-35 1</inkml:trace>
  <inkml:trace contextRef="#ctx0" brushRef="#br0" timeOffset="-97725.777">2857 17374 0,'0'-17'16,"-17"-1"0,34 53-16,-34-88 15,17 36-15,17 17 16,36-36 0,18 1-1,0 0 1</inkml:trace>
  <inkml:trace contextRef="#ctx0" brushRef="#br0" timeOffset="-97342.46">3440 17110 0,'0'-18'16,"0"-17"15,17 88-31,-34-53 0,17-71 0,35 36 15,18-36 1,0-17 0,-36 35-1,-17 36 1,-35 17 0,-18 70-1,18 54 1,17 34-1,18-34 1,-35 87 0,35-122-1,-35 17 1,17-71 15,0-35-15,18-18-16</inkml:trace>
  <inkml:trace contextRef="#ctx0" brushRef="#br0" timeOffset="-97176.618">3387 17357 0,'-18'-18'16,"-17"0"0,35 1-1,17 17 1,1-18-16,70 0 15,-158 107-15,246-213 16,-105 89 0</inkml:trace>
  <inkml:trace contextRef="#ctx0" brushRef="#br0" timeOffset="-96825.754">3863 17145 0,'0'18'15,"0"-36"17,18 36-17,-1-18-15,36-18 16,0-35 0,-35 0-1,-18 18 1,-18 17-1,-35 18 1,0 53 0,0 18-1,53 17 1,0 18 0,36-36 15,34-17-16,-35-53-15</inkml:trace>
  <inkml:trace contextRef="#ctx0" brushRef="#br0" timeOffset="-96527.83">4145 17233 0,'18'-17'0,"-1"-1"15,1 18 1,-18 18-16,18 52 15,-1 1 1,-105-195-16,176 283 16,-88-141-1,0-1-15,-17-17 32,17-17-17,0-19 1,-18-52-1,36-35 1,17 34 0,53 54-1,-35 35-15</inkml:trace>
  <inkml:trace contextRef="#ctx0" brushRef="#br0" timeOffset="-96227.688">4498 17216 0,'0'52'31,"0"-104"0,18 69-31,-18-34 0,0-19 16,17-34 0,-17 17-1,-17 53 16,-1 17-15,-17 36 0,35 71-1,17-36 1,1-35 0,35-18-1,-36-17-15</inkml:trace>
  <inkml:trace contextRef="#ctx0" brushRef="#br0" timeOffset="-95944.592">4921 17357 0,'0'-36'16,"18"-52"0,-18 53-16,18-53 15,34 17 16,-140 389-31,212-636 16,-89 318-16,88 53 16,-17 35-1,-70-17 1,-1 17 0,-70 0-1,-1-53 1,19-35-1,-1-17 1</inkml:trace>
  <inkml:trace contextRef="#ctx0" brushRef="#br0" timeOffset="-95611.901">5733 16827 0,'0'0'15,"0"-88"1,0 53 0,0 53-1,0 35 1,0 52 0,0 19-1,0 17 1,0 0-1,0-70 1,0-36-16,17 18 16,54 0-1,-18-53 1,0-36 0,-18-52-1</inkml:trace>
  <inkml:trace contextRef="#ctx0" brushRef="#br0" timeOffset="-95445.648">5821 17163 0,'-53'0'16,"35"0"0,36 0-1,17-18 1,36-17-1,-124 88-15,141-124 0,-70 53 0</inkml:trace>
  <inkml:trace contextRef="#ctx0" brushRef="#br0" timeOffset="-94647.9">7302 17004 0,'0'0'0,"0"-35"16,0-1-1,0 19 1,0 52 15,18 18-15,-18 88-1,0 18 1,0-1 0,-18-69-1,1 87 1,-1-105-1,1-54 1,17-34 0,-18-36-1,18 17-15</inkml:trace>
  <inkml:trace contextRef="#ctx0" brushRef="#br0" timeOffset="-94380.704">7338 17004 0,'35'-71'16,"0"71"-1,36 0 1,-1 71 0,-281-71-16,458 88 15,-247-53-15,0 36 16,0-18-1,-36 17 1,-16-34 0,-1-19-1,53-34 1,0-1-16</inkml:trace>
  <inkml:trace contextRef="#ctx0" brushRef="#br0" timeOffset="-93948.677">7990 17022 0,'36'-36'15,"-72"72"1,72-89-16,-54 53 31,0 0-31,-35 35 16,-35 35-1,35 19 1,36-36 0,52-1-1,18-34 1,-35-18-16,34 0 16,37-70-1,-54-19 1,-35 36-1,0 1 1,0 69 0,0 54 15,0 17-15,0 18-1,53-53 1,0-36-1,-18-17-15</inkml:trace>
  <inkml:trace contextRef="#ctx0" brushRef="#br0" timeOffset="-93648.978">8396 17145 0,'35'-35'15,"-17"17"-15,-71 71 0,124-71 16,-54 54-1,1 34 1,-18-35 0,0 36-1,0-36 1,-18-52 15,1 17-31,17-36 16,0-34-1,17-36 1,54-17 0,35 17-1,-71 70-15</inkml:trace>
  <inkml:trace contextRef="#ctx0" brushRef="#br0" timeOffset="-93298.135">8978 17074 0,'-17'18'16,"17"0"-16,0-1 31,35-87-31,-53 87 0,1 19 32,34-54-32,1-35 15,-1-35 1,-17 17-1,0 36 1,-35 88 15,18-18-31,-1 36 16,18 35 0,0-18-1,35 0 1,36-53-1,-36-17 1,-17-18 0</inkml:trace>
  <inkml:trace contextRef="#ctx0" brushRef="#br0" timeOffset="-93000.228">9243 17145 0,'17'-35'15,"-17"-53"1,-35 264-16,53-229 0,35-176 16,-18 140-1,53 54 1,-70 35-16,52 35 16,19 71-1,-54 18 1,-18-54-1,-34 54 1,-18-54 0,-1-52-1,19-18 17,17-35-32</inkml:trace>
  <inkml:trace contextRef="#ctx0" brushRef="#br0" timeOffset="-92666.84">10001 16633 0,'18'-35'0,"-36"70"0,36-87 16,-18 34-16,0 0 15,0 54 16,0 69-15,0 36 0,-35 1-1,35-89 1,-18 35 0,18 35-1,0-52 1,18-18-1,52-36 1,1-17 0,-36-35-16</inkml:trace>
  <inkml:trace contextRef="#ctx0" brushRef="#br0" timeOffset="-92498.587">10001 17057 0,'0'0'0,"0"-18"15,36 1 1,34-19 0</inkml:trace>
  <inkml:trace contextRef="#ctx0" brushRef="#br0" timeOffset="-92167.489">10460 16775 0,'17'-18'31,"-34"36"-31,34-54 16,-34 54 15,17 0-31,-18 17 15,18 18 1,0 17 0,18 1-1,-1-18 1,-17-36 0,0 54-1,-17-18 1,-54-18-1,18-35 1,0 0 0,36 0-16</inkml:trace>
  <inkml:trace contextRef="#ctx0" brushRef="#br0" timeOffset="-90694.818">10989 17092 0,'-18'0'16,"1"0"15,17-18 47,0 1-62,17-1 46,1 18-46,0 0-16</inkml:trace>
  <inkml:trace contextRef="#ctx0" brushRef="#br0" timeOffset="-89888.581">13847 16969 0,'0'-18'0,"0"36"0,0-54 15,0 19 1,-18 17-1,0 17 1,18 19 0,-17-19-16,-1 54 15,0 52 1,18 1 0,18-1-1,70-35 1,-17-35-1,-18-53-15,17 18 16,71-36 0,-35-52-1,-35-18 1,-1-71 0,-17-35-1,-53 53 1,-88 35 15,53 106-15,-18 17-1,53 36 1,17-35-16</inkml:trace>
  <inkml:trace contextRef="#ctx0" brushRef="#br0" timeOffset="-89505.878">14781 17180 0,'36'-17'15,"-19"17"-15,19-36 16,-36 19 0,-106 87-16,212-158 0,-195 176 0,160-176 31,-89 88-16,1 0-15,-36 53 32,17 0-17,36 17 1,18 1 0,17-18-1,-17-35 1,-18-1-1,-35 1 1,-1-18 0,19 0-16,-54 0 15,1 0 1,70-18 0</inkml:trace>
  <inkml:trace contextRef="#ctx0" brushRef="#br0" timeOffset="-89022.906">15187 17216 0,'18'-36'16,"-54"72"-16,72-107 15,-54 142-15,36-160 0,-18 72 16,-36 17-1,-16 17 1,16 19 0,1 34-1,35 1 1,35-18 0,36-36-1,-18-17 1,-18-35-1,-17-36 17,-1 1-17,-17 35 1,0 70 15,0-17-31,0 52 16,0 1-1,18-36 1,52 0 0,-17-52-1,-17-1 1</inkml:trace>
  <inkml:trace contextRef="#ctx0" brushRef="#br0" timeOffset="-88507.578">15769 17092 0,'-70'-70'47,"-19"140"-16,72 1-15,34-1-1,54-17 1,17-53-1,-88-194-15,71 353 16,-18-230 0,-18 1-1,-35 52-15,0 0 16,0 36 0,-18 35-1,18 18 1,0 123-1,36-36 1,-19-34 0,1 35 15,-36-36-15,-52-70-1,-36-53 1,0-53-1,18-53 1,52 0 0,125-35-1,34 53 1,106-71 0</inkml:trace>
  <inkml:trace contextRef="#ctx0" brushRef="#br0" timeOffset="-88157.541">16404 17110 0,'0'0'16,"18"0"15,17-36-16,0 19 1,-17-36 0,-18 35-16,0-17 15,-35 35 1,-1 18 0,-16 52-1,34 18 1,53 1-1,36-19 1,-18-52 15,-36-18-31</inkml:trace>
  <inkml:trace contextRef="#ctx0" brushRef="#br0" timeOffset="-87640.686">15575 17057 0,'18'0'16,"-1"0"-16,1 0 16,35-18-1,0 18 1,-35 0-1,-1 0-15,1 18 16,-1 17 0,1 18-1,-18-35 17</inkml:trace>
  <inkml:trace contextRef="#ctx0" brushRef="#br0" timeOffset="-86891.656">17233 17092 0,'0'0'0,"-17"0"0,-19 0 16,36 18-1,-17-18 1,34 0 15,1 0-15,88 17-1,0-17 1,52 0 0,-105 0-16,106 0 15,-71 0 1,-53 0 0,-17 0-1,0 0 1,-18-17 15,-36-19-15,19 19-1,17-18 1</inkml:trace>
  <inkml:trace contextRef="#ctx0" brushRef="#br0" timeOffset="-86643.478">17886 17004 0,'0'-71'62,"0"142"-46,17-124-1,19 88 1,-1 1 0,-35 16-1,0-34-15,-35 53 16,-18-18-1,0-18 1,-18-18 0,1-17-1,35 0 1</inkml:trace>
  <inkml:trace contextRef="#ctx0" brushRef="#br0" timeOffset="-85678.634">20355 16510 0,'0'0'16,"0"-18"-16,0-35 15,0 18 1,-17 53 15,-19 17-15,-17 71-1,1 0 1,16-53-16,-34 158 16,-1-17 15,36-70-16,-36 35 1,18-18 0,0-53-1,36-53 1,17-17 0,0-36 15,0-17-16,0-18 1,17 18-16,1-18 16</inkml:trace>
  <inkml:trace contextRef="#ctx0" brushRef="#br0" timeOffset="-84913.1">20990 16616 0,'0'0'0,"0"17"31,0-34 0,18-1-15,0 1 0,-18-1-16,0-35 15,0 0 1,-53 18 0,17 35-1,-34 35 16,17 0-15,0 159 0,35-88-1,18 88 1,-17-17 0,-19-54-1,-17-17 1,18-88-1,-35-1 1,34-34 0,19-19-1</inkml:trace>
  <inkml:trace contextRef="#ctx0" brushRef="#br0" timeOffset="-84398.249">20373 17233 0,'-53'0'31,"88"-17"0,-17 17-31,52-18 16,-140 53-16,264-88 16,-18 0-1,1-17 1,-36-1-1,-53 18 1,-70 36 0,-18-1-1,0 0-15,-36 18 32,36 18-32,-35 0 15,17 70 1,18 18 15,0-53-15,53-18-1,0-17 1,-17-36 0,-36-53-1,0-17 1,-18 0-1,-35 35 1,0 35 0</inkml:trace>
  <inkml:trace contextRef="#ctx0" brushRef="#br0" timeOffset="-84031.336">21519 16581 0,'0'-36'16,"0"72"-16,0-89 15,0 35 1,0 53 15,0 18-15,-17 88-1,17 18 1,-18-106-16,18 88 16,-17-53-1,17 0 1,0-35-1,17-53 17,1-35-17,-1 17-15</inkml:trace>
  <inkml:trace contextRef="#ctx0" brushRef="#br0" timeOffset="-83714.904">21872 16686 0,'0'-123'16,"0"88"0,0 52 15,0 124-31,-17-211 16,17 140-1,-36 71 1,19-105-1,-1 70-15,-35 52 32,35-105-17,18 18 1,0-18 0,53-53-1,18-18 1,-18-17-16</inkml:trace>
  <inkml:trace contextRef="#ctx0" brushRef="#br0" timeOffset="-83381.77">22207 16916 0,'-53'-18'31,"18"53"-15,18 1-16,-19 52 15,36 0 1,141-317-16,-246 529 16,140-265 15,-18-18-31,54-17 16,0-35-1,-19-35 1,-52-1-1,0-52 1,-17 34 0,-71 36-1,52 53 1,19 0 0</inkml:trace>
  <inkml:trace contextRef="#ctx0" brushRef="#br0" timeOffset="-82815.994">22595 16880 0,'0'18'15,"0"0"1,-35 52-1,35-52-15,0 52 16,0 1 0,53-18-1,-18-35 1,18-36 0,-35-17-1,17-89 1,-17 36-1,-18 53 1,0 105 15,17 18 1,-17-70-32,53 53 15,-17-36 1,34-35-1,-17-18 1,-18-35 0,-17-70-1,-18-1 1,-18 36 0,-35 35-1,18 53 1,18 0-1</inkml:trace>
  <inkml:trace contextRef="#ctx0" brushRef="#br0" timeOffset="-82599.848">23283 16845 0,'0'0'16,"0"18"-1,0 17 1,0 18 0,-17-35-16,17 35 15,-18 17 1,0-35 0,18-17-1,0-53 1</inkml:trace>
  <inkml:trace contextRef="#ctx0" brushRef="#br0" timeOffset="-82099.643">23460 17127 0,'17'0'31,"1"-35"-15,0-53 0,17-36-1,-17 89 1,34-88 0,1 70-1,36 35 1,-19 71-1,-17 53 1,-35 17 0,-18-17-1,0-53 1,0-18 0,0-52 15</inkml:trace>
  <inkml:trace contextRef="#ctx0" brushRef="#br0" timeOffset="-81567.555">24218 16757 0,'0'-35'16,"-53"-1"0,106 107-1,-176-124 1,105 71-16,0 17 15,1 53 1,52-17 0,18-36-1,18-35 1,-19-53 0,1-35-1,-35 17 1,17-17-1,-17 70 1,-53 89 0,17 17-1,0 89 1,18 34 0,0 19 15,0-19-16,-35-52 1,-35-53 0,17-89-1,-18-34 1,-35-89 0,89 35-1,17-70 1,35-35-1,-17 105-15</inkml:trace>
  <inkml:trace contextRef="#ctx0" brushRef="#br0" timeOffset="-81012.608">23213 16581 0,'0'0'0,"-36"0"32,19 0-17,17 17 1,0-34 31,17 17-47,-17-18 15,0 0 1,0 1 0,-17 17-1,34 0 17</inkml:trace>
  <inkml:trace contextRef="#ctx0" brushRef="#br0" timeOffset="-80009.504">24994 16616 0,'-17'0'31,"-1"0"-15,0 0-1,1 17 1,34-17 47,1 0-48,-36 0 32,1 0-47,-1 0 16,0 0-16,18 18 31,18-18-15,0 0-16,17 0 15,18 0 16,-53-18-31,0 1 16,-18-18 0,-35 17-1,18 18 1,0 0 0,35 18-1,17-18 1,36 0-1,-17 0 1,-1 0 0,-53 0 31</inkml:trace>
  <inkml:trace contextRef="#ctx0" brushRef="#br0" timeOffset="-79521.812">25082 17004 0,'0'0'0,"0"-18"0,0 1 16,-17 17 0,-1 0-1,1 17 1,-1 1 0,18 0-1,18-1 1,-1-17-1,18-17 17,-17-1-17,-18 0-15,0 1 16,-35-1 0,-18 18-1,18 0 1,17 18-1,18-1 1,53 1 0,-18-36-1,36-17 1</inkml:trace>
  <inkml:trace contextRef="#ctx0" brushRef="#br0" timeOffset="-78887.958">25629 16492 0,'-17'0'0,"17"18"31,-18 0-31,0-18 16,18 17-1,0-34 48,-17 17-16,-1 0-47,0 0 15,1 17 1,-1-17 0,53 0-1,-17 0 1,0 0-16,-1 0 16,-17-17-1,0-1 1,-17 18-1,-1 0 17,0 0-17,1 18 1,17-1-16</inkml:trace>
  <inkml:trace contextRef="#ctx0" brushRef="#br0" timeOffset="-78473.986">25523 16916 0,'18'0'15,"-36"17"48,18 1-48,0 0 1,18-18 0,0 0-1,-1 0-15,1 0 16,17-18-1,-35-17 1,0 17 0,-35 0-1,0 18 1,-1 0 0</inkml:trace>
  <inkml:trace contextRef="#ctx0" brushRef="#br0" timeOffset="-77606.687">25523 16475 0,'0'17'15,"-17"1"1,17 0 31,17-18-31,1 0-1,0 0 1,-18-18-16,0 0 15,17 18-15,-17-17 16,0-1 0,-35 18 15,17 0-15,1 18-1,34-18 1</inkml:trace>
  <inkml:trace contextRef="#ctx0" brushRef="#br0" timeOffset="-73929.348">26017 16034 0,'0'0'0,"0"-18"16,0 0 31,0 36 0,0 0-32,0-1-15,0 1 16,-35 17-1,35 18 1,-18-18 0,18-17-16,-17 53 15,-1-1 1,1 18 0,-1-17-1,-17 105 1,17-87-1,0 34 1,1 1 0,17-1 15,0 0-15,0-17-1,0-18 1,-18 1-1,18-1 1,-18-35 0,18 17-1,-17 19 1,17-1 0,-18-18-1,18-17 1,0-35-1,0-1 1,0 1 31,-18-18 0,1 0-16,-1 18-15,1-18-16,-19 0 15,-70 17 1,-17-17 0,-18 18-1,-36 0 1,-34-1-1,17-17 1,-18 18 0,71-18-1,-88 18 1,-18-1 15,-18 1-15,36 0-1,17-1 1,18 1 0,0-1-1,53-17 1,-106 18 0,106-18-1,-159 0 1,141 0-1,-52 0 1,17 0 0,0 0-1,0 0 1,0 0 15,0 0-15,0 0-1,0 18 1,70-18 0,-52 0-1,-1 0 1,54 0 0,35 0-1,-54-18 1,-16 0-1,52 18 1,71 0 0,17-17-1,0 17 17,1-18-17,17 1 16,0-1-15,0 0 0,0-17-1,0 17-15,0-35 16,17-17 0,1-1-1,0-52 1,-1-54-1,-17 36 1,0 53 0,0-71-1,18-17 1,17-71 15,-17 53-15,17 88-1,-17 0 1,-1 36 0,-17 17-1,18 18 1,-18 17 0,0 0-1,0 1 1,18-1-1,-1 0 17,1 18-17,17-17 1,18 17 0,35 0-1,18 0 1,35 0 15,18-18-15,106 18-1,-107 0 1,-69 0-16,140-18 16,-88 1-1,71-1 1,-36 18-1,71-17 1,-53-1 0,-35 0-1,17 1 1,-35 17 0,71-18-1,35 18 16,-159 0-15,0-18 0,18 18-1,-35-17 1,52 17 0,18 0-1,36 0 1,-54-18-1,18 0 1,0 1 0,-53 17-1,1 0 1,52-18 0,-18 18-1,-17-17 16,-18 17-15,-35-18 0,0 0-1,53 1 1,-18-1 0,0 18-1,-17-18 1,17 1-1,18-1 1,-36 18 0,54-18-1,-36 18 1,-17-17 0,35 17-1,-18 0 1,18-18 15,-54 18-15,37 0-1,-54 0 1,18 0 0,-18 0-1,18 0 1,-18 0-1,-17 0 1,17 0 0,1 0-1,-19 0 17,-17 18 124,0-1-141,0 1 1,0 0-16,-17-18 16,17 17-1,0 1-15,0 0 16,-18 17 0,0-17-1,1-1 16,-1 18-31,18-17 32,-35 35-17,17-18 1,18-17 0,-18 0-1,18-1 1,0 1-1,-35-36 1,18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6T09:49:24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829 794 0,'18'-18'125,"-1"18"-94,1-18-16,0 1 17,-1 17-1,-17-18-31,0 1 16,0 34 140,0 1-156,0 17 15,0-17-15,-35 70 16,35 0 0,-18 0-1,18-17 1,-17-18 0,17-18-1,0-17 1,-18-18-1,-17-18 1,-1-17 0,1-18-1</inkml:trace>
  <inkml:trace contextRef="#ctx0" brushRef="#br0" timeOffset="398.699">476 758 0,'0'0'16,"-17"0"-16,-1 0 0,-17 0 15,35-17 1,0-1-1,35 1 1,88-19 0,71-17-1,-52 18 1,-37 17 0,-34 1-1,-53 17 16,-1-18-15,-17 36 15,-17 17-15</inkml:trace>
  <inkml:trace contextRef="#ctx0" brushRef="#br0" timeOffset="847.883">1147 988 0,'17'0'62,"1"-36"-46,17 1-1,-17 0 1,-1 0 0,-17 17-1,-17 18 1,-19 18-1,-16 17 1,34-17-16,0 34 16,1 37-1,17-19 1,35-17 0,18 0 15,0-53-16,0-18 1,-18-34-16</inkml:trace>
  <inkml:trace contextRef="#ctx0" brushRef="#br0" timeOffset="1198.692">1499 900 0,'18'0'0,"-36"0"0,36-36 15,-18 1 1,-18 53 31,18-1-32,-17 36 1,17 18 0,0-18-1,17-36-15,1 19 31,-18-1-15,18 0 0,-36-17-1,-35-1 1,0 1 0,18-18-1,17-18 1,18 1-16</inkml:trace>
  <inkml:trace contextRef="#ctx0" brushRef="#br0" timeOffset="1580.472">1817 688 0,'0'0'0,"0"-18"0,17 1 0,-17-1 32,18 18-17,-18 18 17,0-1-17,-18 54 1,1 17-1,-1-70-15,-17 70 16,35 0 0,0 0-1,18-17 1,-1-18 0,1-36-1,17-34 16,-17-19-31</inkml:trace>
  <inkml:trace contextRef="#ctx0" brushRef="#br0" timeOffset="1780.645">1852 917 0,'-70'-17'31,"52"17"-31,36 0 32,-1 0-32,36-18 15,35 0 1,-70 1-16</inkml:trace>
  <inkml:trace contextRef="#ctx0" brushRef="#br0" timeOffset="2462.446">2822 706 0,'18'0'0,"-1"0"31,-17-18-15,0 0-1,0 1 1,18-54 0,-18 36-16,0-36 15,0 36 1,-53 0-1,-17 35 1,-19 35 0,37 36-1,52 34 1,17 1 0,54 0-1,-18 0 1,-18-36-1,-35-17 17,-18 0-17,-52-17 1,-18-36 0,-1 17-1,54-17 1,70-53 15</inkml:trace>
  <inkml:trace contextRef="#ctx0" brushRef="#br0" timeOffset="2811.046">2981 900 0,'0'0'0,"18"0"0,-18-18 0,17 0 32,-17-17-17,0 17 1,-53 18 15,0 36-15,0 17-1,18 17 1,35-52-16,0 52 16,53-17-1,0-17 1,35-36 0,-17-36-1,-1 1 1</inkml:trace>
  <inkml:trace contextRef="#ctx0" brushRef="#br0" timeOffset="3177.768">3316 935 0,'0'17'31,"18"-17"16,-1 0-47,1-17 16,17-18-1,-17-1 1,0 1 0,-36 35-1,-17 0 1,-36 35-1,18 18 1,36 0 0,34 18-1,1-54 1,35 36 0,17-17-1,-17-36-15</inkml:trace>
  <inkml:trace contextRef="#ctx0" brushRef="#br0" timeOffset="3510.002">3651 1147 0,'18'0'15,"-36"0"-15,36-18 32,-18 0-17,0 1-15,0-1 16,0-53-1,18 54-15,52-71 16,1 35 15,34 53-15,-16 17 0,-36 36-1,-36 35 1,-17-52-1,0-19-15,-35 36 16,-18 0 0,18-35-1,-1-18 1</inkml:trace>
  <inkml:trace contextRef="#ctx0" brushRef="#br0" timeOffset="4026.003">4374 900 0,'0'0'0,"36"-36"32,-36 19-32,17 17 15,-17-18-15,0 0 16,0 1-1,-17 17 1,-36 0 0,-18 35-1,1 71 1,70-18 0,17 0-1,36-35 1,-17-53-1,-19 0-15,18-17 16,-17-54 0,0-35 15,-18 53-15,0 71 15,0 17-16,-18 18 1,36 18 0,17-18-1,18-36 1,-18-17-16</inkml:trace>
  <inkml:trace contextRef="#ctx0" brushRef="#br0" timeOffset="4359.804">4727 970 0,'0'0'0,"18"-35"16,-1 52 15,1 36 0,0-35-31,-1 53 16,-17-1-1,0-17 1,0-35 0,0-36 15,0-35-15,0 36-16,36-72 15,34 1 1,-17 35-1,-35 18 1,-1 35 0</inkml:trace>
  <inkml:trace contextRef="#ctx0" brushRef="#br0" timeOffset="4541.568">5115 935 0,'0'17'15,"0"-34"-15,36 52 16,-19-17-1,1 17 1,-18 18 0,17-18-1,-17 18 1,-17-35 0,-1-18-1</inkml:trace>
  <inkml:trace contextRef="#ctx0" brushRef="#br0" timeOffset="4709.888">5221 829 0,'18'-35'0,"-36"70"0,53-123 15,-35 17-15,0-35 16,0 71 15,-17 35-15,17 35-1,0-17-15</inkml:trace>
  <inkml:trace contextRef="#ctx0" brushRef="#br0" timeOffset="5091.14">5556 811 0,'-17'0'47,"17"18"-47,-53 17 15,17 36 1,36 17 15,36 18-15,17-88-1,0-1 1,-36-17-16,36-53 16,-18-35-1,-35-18 1,-17 18 0,-36 35-1,0 53 1,35 35-1</inkml:trace>
  <inkml:trace contextRef="#ctx0" brushRef="#br0" timeOffset="5539.981">5944 917 0,'0'0'15,"18"0"1,-18-35 0,0 17 15,0 1 0,18 17-15,-18-18-1,0-17 1,0 17 0,-18 18-1,0 0 1,1 0 0,-1 53-1,18 18 16,35-1-15,1 18 0,-19-35-1,-17 0 1,-35-53-16,-71 0 16,-35 0-1</inkml:trace>
  <inkml:trace contextRef="#ctx0" brushRef="#br0" timeOffset="6338.698">1270 1729 0,'-18'0'0,"36"0"0,-71 0 16,35 0-16,-52-18 15,35 18 1,-1 0 0,19 0-1,17-18 1,17 18 0,89 0-1,88 0 16,124 0-15,17 0 0,-124 0-1,-140 0 1,0 0 0,-71-17 15,17 17-16,1-18 1</inkml:trace>
  <inkml:trace contextRef="#ctx0" brushRef="#br0" timeOffset="6888.517">3651 1605 0,'0'0'0,"-17"18"0,-54-18 16,-17 0 0,17 0-1,1 0 1,52-18-16,0 18 31,89 0-15,88 0-1,88 0 1,88 0 15,71-18-15,52 18 0,-158-17-1,-141-1 1,-89 1-1,-52 17 1,0-18 0,-1 18-1,1-18 1</inkml:trace>
  <inkml:trace contextRef="#ctx0" brushRef="#br0" timeOffset="8735.079">723 2505 0,'0'0'0,"18"0"0,-18-36 16,0 19 47,0 34-48,0 1 1,0 35-1,0 53 1,0 0 0,0-1-1,-18-34 1,1-53-16,17 35 16,0-71 15,0-35-16,35-53 1,-35 71 0</inkml:trace>
  <inkml:trace contextRef="#ctx0" brushRef="#br0" timeOffset="8951.193">547 2452 0,'-18'0'0,"36"0"0,-53-18 15,52-52 1,71-1 0,1 18-1,-1 35 1,0 18 0,-35 0-1,-36 71 1,-69 0-1</inkml:trace>
  <inkml:trace contextRef="#ctx0" brushRef="#br0" timeOffset="9151.638">441 2928 0,'0'0'0,"-71"124"32,71-72-17,53-34 1,18-18-1,17 0 1,0 0 0,0-35-1,-17 0 1,-71 17 0</inkml:trace>
  <inkml:trace contextRef="#ctx0" brushRef="#br0" timeOffset="10565.391">2505 2328 0,'53'-53'31,"-36"36"-16,-17-1-15,0 0 16,0 1 0,-35 17-1,-18 0 1,-141 17 0,18 36-1,52 71 1,36-1-1,88 71 17,18-123-32,70 17 15,18-35 1,-1-53 0,-34-18 15,-18-17-31</inkml:trace>
  <inkml:trace contextRef="#ctx0" brushRef="#br0" timeOffset="10948.58">2505 2681 0,'0'-18'0,"0"36"0,17-53 16,1 17-1,0 1 1,17 17 0,0 17-1,0 36 1,-35 35 0,0 0 15,0-35-16,0-17 1,-17-36 0,17-18-1,0-35 1,35-53 0,18 18-1,0 18 1,-18 52-1</inkml:trace>
  <inkml:trace contextRef="#ctx0" brushRef="#br0" timeOffset="11330.778">3016 2752 0,'0'0'0,"0"-18"47,18 18-47,-18-18 16,18-17-1,-18 17-15,17-34 16,-17 16 0,-53 36 15,18 36-16,-18 16 1,35 37 0,18-19-1,0-52-15,0 52 16,53-17 0,18-35-1,17-18 16,-17-35-31</inkml:trace>
  <inkml:trace contextRef="#ctx0" brushRef="#br0" timeOffset="11814.101">3669 2663 0,'18'-35'31,"-36"70"-31,36-87 0,-36 16 16,-35 36-1,35 0 1,-35 0-16,-35 53 16,0 35 15,88 1-16,0-19 1,53-35 0,17-17-1,1-53 1,0-18 0,-18 0-1,-36 35 1,-17 54 15,-17 34-15,17-17-1,0-35-15,17 17 16,18-17 0,1-36-1,-19 0 1</inkml:trace>
  <inkml:trace contextRef="#ctx0" brushRef="#br0" timeOffset="12163.455">4216 2258 0,'0'-18'0,"0"36"0,0-54 16,-18 54 15,0 0-15,1 52-1,-19 19 1,19 52 0,17-18-1,-18-17 1,18 0-1,18-53 17,17-18-17,18-35 1,0-35 0,-35 17-16,17-35 15</inkml:trace>
  <inkml:trace contextRef="#ctx0" brushRef="#br0" timeOffset="12362.948">4039 2611 0,'0'0'0,"-17"0"0,-36 0 16,70-18 15,1 18-31,53 0 15,34-53 17,-69 53-32</inkml:trace>
  <inkml:trace contextRef="#ctx0" brushRef="#br0" timeOffset="12745.195">4427 2575 0,'0'0'0,"0"18"0,0 0 16,18-18 31,0 0-47,17-36 15,-17-17 1,-18 0-1,0 36 17,-18 17-17,0 17-15,-17 19 16,-18 52 0,53 0-1,0-17 1,35-1-1,54-35 1,-19-52 0,-35-1-16</inkml:trace>
  <inkml:trace contextRef="#ctx0" brushRef="#br0" timeOffset="14359.824">5203 2240 0,'0'0'0,"0"-18"16,-17 18 15,-1 0 1,1 0-32,-36 18 15,-18 35 1,1 53-1,34 17 1,36 1 0,53-18-1,35-18 17,18-53-17,-53-35 1,-18-18-16,54-34 15,-19-54 1,1-71 0,-36 19-1,-53 34 1,-35 54 0,-35 52-1,-18 18 1,36 53-1,52 0 1,18 0 0</inkml:trace>
  <inkml:trace contextRef="#ctx0" brushRef="#br0" timeOffset="14725.527">5521 2558 0,'18'0'0,"-36"0"0,53 0 16,-17 0-16,17 0 16,-17 0-1,-18 35 1,0 18 0,0 17-1,0-17 1,0 0-1,0-35 1,0-53 15,0-18-15,17-53 15,1 71-31,35-71 16,-18 53-1,1 18 1,-19 35-16</inkml:trace>
  <inkml:trace contextRef="#ctx0" brushRef="#br0" timeOffset="15342.512">5997 2487 0,'0'0'0,"18"0"0,-1-35 15,-17 17 1,0-17 0,-17 0-1,-18 35 1,17 17 0,-35 19-1,0 52 1,35 0-1,18-18 1,36-34 0,17-36-1,0-36 1,-1-52 0,-34 18-1,-18 17 1,-18 123 15,1-34-31,-18 87 16,17 36-1,18 17 1,-18-17 15,18-18-15,-35-53-1,0-35 1,-1-53 0,1-35-1,-18-36 1,53-17 0,0 0-1,88-53 1,18 35-1,35 18 1</inkml:trace>
  <inkml:trace contextRef="#ctx0" brushRef="#br0" timeOffset="15875.657">6526 2540 0,'0'0'0,"18"-18"15,0-17 1,-18 17 0,0 1-1,-36-1 1,-34 18-1,-18 18 1,-1 88 0,72-1-1,52-16 1,36-36 0,17-53 15,-18-36-16,-17-52 1,-17-18 0,-36 18-1,0 70 1,-18 36 0,-17 70-1,35 0 1,0 1-1,70 16 1,-17-69 0,0-36-1</inkml:trace>
  <inkml:trace contextRef="#ctx0" brushRef="#br0" timeOffset="16189.584">6809 2875 0,'0'0'0,"17"0"0,-17-18 31,0 1-16,0-18 1,0-18 0,0-18-1,0-35 1,18 18 0,35 35-1,17 36 1,19 69-1,-1 19 1,-53 17 0,-35-53-16,0 18 15,0 18 1,-35-18 0,17-53 15</inkml:trace>
  <inkml:trace contextRef="#ctx0" brushRef="#br0" timeOffset="16389.367">7320 2628 0,'0'-17'16,"0"34"-16,18-34 16,-18 34-1,0 36 1,-18 0-1,18 0 1,0-35 0</inkml:trace>
  <inkml:trace contextRef="#ctx0" brushRef="#br0" timeOffset="16544.646">7338 2328 0,'0'0'0,"0"-53"16,0 0-1,-18 36 1,0 34 15</inkml:trace>
  <inkml:trace contextRef="#ctx0" brushRef="#br0" timeOffset="17038.944">7549 2487 0,'-17'0'16,"34"0"46,1 0-62,0 0 16,17 0 0,-17 0-16,52 18 15,-17-18 1,-35 0-1,-18 17 1,-18 19 0,-35 17-1,0 17 1,0 1 0,18 17-1,17-35 16,1-18-15,34-17 0,36-18-1,18-18 1,35-35 0,-36 18-16</inkml:trace>
  <inkml:trace contextRef="#ctx0" brushRef="#br0" timeOffset="17504.882">8273 2628 0,'0'-17'0,"0"34"0,17-70 16,-17 18 0,0 17-1,0 1-15,-53 17 31,-17 0-15,-18 70 0,17 1-1,36 35 1,35-36 0,35-17-1,53-53 1,0-53-1,-17-35 1,0 0 0,-71 70-16,17 1 15,-17 17 1,-17 52 0,-1 19-1,18 17 1,0-35 15,0-18-15,53-35-1</inkml:trace>
  <inkml:trace contextRef="#ctx0" brushRef="#br0" timeOffset="17904.222">8696 2046 0,'0'-18'0,"0"36"0,18-36 16,-18 36 30,0 0-46,0 35 32,-18 35-17,0 0 1,-17 36 0,17 17-1,1-106-15,17 88 16,0-34-1,17-19 1,36-52 0,18-18-1,-1-18 1,-34-17 0</inkml:trace>
  <inkml:trace contextRef="#ctx0" brushRef="#br0" timeOffset="18103.267">8608 2522 0,'-18'0'15,"36"0"-15,-71-17 16,35 17-16,71 0 31,-35 0-31,52 0 16,36-36-1,0-16 1,-71 52-16</inkml:trace>
  <inkml:trace contextRef="#ctx0" brushRef="#br0" timeOffset="18269.811">8978 2399 0,'35'-18'15,"-17"18"-15,0 0 16,-89 18 0,142-18-1,-71 18-15,-18 17 16,18 53-1,-18-35 17,18-18-17</inkml:trace>
  <inkml:trace contextRef="#ctx0" brushRef="#br0" timeOffset="18425.22">9031 2293 0,'0'0'0,"18"-71"16,-18 19-1,0 34 1,0 36 15</inkml:trace>
  <inkml:trace contextRef="#ctx0" brushRef="#br0" timeOffset="18770.761">9278 2346 0,'-18'0'0,"1"18"15,-19 17 1,1 18-1,0 0 1,35 35 0,0-18-1,18-34-15,17 17 16,0-53 0,0-18-1,1-53 1,-19-52-1,-17 0 1,0 52 15,-17 53-15,-1 36 0</inkml:trace>
  <inkml:trace contextRef="#ctx0" brushRef="#br0" timeOffset="19119.908">9349 2646 0,'0'17'16,"0"-34"-16,17 87 16,1-70-1,-18-17 1,0-36 0,18-35-1,-1 52-15,1-34 16,52-54-1,19 89 1,16 35 15,-16 71-15,-37 34 0,-34 1-1,-18 0 1,-18-18-1,-17-70 1,18-36 0,17 1-16</inkml:trace>
  <inkml:trace contextRef="#ctx0" brushRef="#br0" timeOffset="19469.215">10213 2170 0,'35'-36'16,"-35"54"31,0 0-32,0 17 1,0 53 0,0-53-16,0 106 15,-17-17 1,-1-1 0,18-52-1,-35-53 1,-1-54-1,19 19 1</inkml:trace>
  <inkml:trace contextRef="#ctx0" brushRef="#br0" timeOffset="19733.976">9931 2152 0,'0'0'0,"0"-35"15,35-1 1,53 36 0,18-17-1,0 17 1,-18 0 0,-35 0-1,-18 0 1,-17 0-1,-18-18 1</inkml:trace>
  <inkml:trace contextRef="#ctx0" brushRef="#br0" timeOffset="20466.676">10495 2346 0,'0'0'0,"18"35"15,-18-17-15,0 0 16,0-1 0,17-17-1,1-17 1,17-19-1,-35 1 1,0 0 0,0 17 15,-17 0-31,-19 36 31,-17 35-15,18 53-1,35-53 1,18 53 0,17-54-1,18-34 1,18-18 0,-1-53-1,1-17 1,-1-36-1,-34 35 1,-19 36 0,-17 17-1,-17 18 17,-1 0-17,0 89 1,1 16-1,17-16 1,0-1 0,-18-18-1,0-17 1,-35-18 0,18-35-1,0-17 1,17-18-1,1 17 1</inkml:trace>
  <inkml:trace contextRef="#ctx0" brushRef="#br0" timeOffset="20833.615">11254 2099 0,'0'0'0,"17"-18"32,-17 1-17,0 34 1,18-17 0,-18 53-1,0 18 1,0 17-1,-35 36 1,17-89-16,-17 88 16,17-35-1,18-35 1,35 0 15,71-53-15,-53 0-1,35-70-15</inkml:trace>
  <inkml:trace contextRef="#ctx0" brushRef="#br0" timeOffset="20999.589">11236 2364 0,'0'0'0,"-18"-18"0,-35 0 16,71 1-1,106-1 1,-1 0 0,18 1-1</inkml:trace>
  <inkml:trace contextRef="#ctx0" brushRef="#br0" timeOffset="27605.899">776 4233 0,'0'-17'31,"0"34"47,0 1-62,-18 0-16,18-1 15,-17 36 1,-1 18 0,-17 17-1,17-35 1,18-18 0,-17-17 15,17-36-16,0-17 1,0-36 0</inkml:trace>
  <inkml:trace contextRef="#ctx0" brushRef="#br0" timeOffset="28221.155">1058 3881 0,'0'0'0,"0"-18"16,-17 18-1,-1 0 32,18 18-31,0-1-16,18 1 16,17 52-1,18 19 1,17 16-1,-52-87 1,35 35 0,35 35-1,-53-53 1,-17-35 0,-36 0 30,1 0-46,-18 18 16,-1-18-16,-52 71 16,-35-1-1,-19 18 1,1 1 0,53-19-1,53-35 1,105-70 15</inkml:trace>
  <inkml:trace contextRef="#ctx0" brushRef="#br0" timeOffset="29668.517">2258 4092 0,'0'0'0,"0"-35"31,0 17-16,-18 18-15,0 0 32,1 0-32,-18 0 15,-36 53 1,0 35 0,19 18-1,52 18 1,35-36-1,53-18 1,18-34 15,-18-54-31,0-35 32,0-53-17,-52-88 1,-36 36-1,-53 34 1,-18 89 0,-35 35-1,53 70 1,36 1 0,17-36-16</inkml:trace>
  <inkml:trace contextRef="#ctx0" brushRef="#br0" timeOffset="30034.375">2716 4269 0,'0'-18'0,"0"36"0,0-18 62,-17 17-62,-1 19 16,0 52 0,1 18-1,17-1 1,0 19-1,-18-36 1,1-70-16,17 17 16,0-53-1,0-52 17,0 34-32</inkml:trace>
  <inkml:trace contextRef="#ctx0" brushRef="#br0" timeOffset="30250.707">2734 4198 0,'18'-18'0,"-36"36"0,53-53 15,-17 35-15,17 0 16,36 35 0,-36 18-1,-35 35 1,-53-17-1,-35-18 1,35-36 0,35-17-1</inkml:trace>
  <inkml:trace contextRef="#ctx0" brushRef="#br0" timeOffset="30584.345">3087 4374 0,'17'0'0,"19"0"31,-1 0-15,0-17-1,1-18 1,-36-1-1,0 19 1,-18-1 0,-17 18-1,17 18-15,0 17 32,18 18-17,18 17 1,35-17-1,17-17-15</inkml:trace>
  <inkml:trace contextRef="#ctx0" brushRef="#br0" timeOffset="30884.943">3475 4551 0,'17'0'0,"-34"0"0,34-18 16,1-17-1,-18 17-15,18 1 16,-1-54-1,19 1 1,17-1 0,17 53-1,18 36 17,-17 35-17,17 53 1,-88-36-1,-35-17 1,0-18 0,-18-35-1</inkml:trace>
  <inkml:trace contextRef="#ctx0" brushRef="#br0" timeOffset="31266.533">5045 4004 0,'0'0'0,"-18"-18"0,0 1 31,1 17-15,-1 17 15,18 1-31,0 70 16,-17 0-1,-1 36 1,18-18-1,0-71-15,0 53 16,0-35 0,0-71 15</inkml:trace>
  <inkml:trace contextRef="#ctx0" brushRef="#br0" timeOffset="31449.665">4604 4269 0,'0'0'0,"-36"0"16,-16 0-1,34 0 1,53 0 0,-17 0-16,52 0 15,160-36 1,-107 1-1</inkml:trace>
  <inkml:trace contextRef="#ctx0" brushRef="#br0" timeOffset="31836.28">5274 4039 0,'0'88'31,"-18"-70"-15,-17 88-1,35-18 1,-18-17 0,18-36-1,0-17-15,18-36 32,35-53-17,18 1 1,-1-1-1,18 71 1,-70 0-16,53 71 16,-36 17-1,-35-17 1,0-36 0,0 18 15,0-71 0,0 1-31</inkml:trace>
  <inkml:trace contextRef="#ctx0" brushRef="#br0" timeOffset="32150.033">5838 4374 0,'0'-17'63,"18"17"-63,-18-18 0,35-17 15,1-18 1,-36 18 0,-18 17-1,0 18 1,-35 53-1,18 18 1,35 17 0,18-18-1,35-34 1,35-36 0</inkml:trace>
  <inkml:trace contextRef="#ctx0" brushRef="#br0" timeOffset="32881.339">6826 3969 0,'18'-36'0,"-36"72"0,36-124 16,-18 35-1,-18 53 1,1 35 0,-1 53-1,18-53 1,-18 106-1,18 1 1,0-1 0,0-53-1,-17-18 1,-1-52 0,18 0-1,0-54 1,0-16-1,53-37 1,35 19 0,0 17-1,1 71 1,-19 52 0,-70 1 15,-35-1-31,-18-35 31,-18-35-15,36 0-1,35-17-15</inkml:trace>
  <inkml:trace contextRef="#ctx0" brushRef="#br0" timeOffset="33197.94">7197 4286 0,'17'0'0,"-34"0"0,70 0 16,-36 0-16,1 18 16,35 52-1,-53 1 1,0 0 0,0-54-1,-18 18 1,0-35 15,1-35-15,17-18-1,17-17 1,36-18 0,18-1-1,-18 54 1,-35 17-16</inkml:trace>
  <inkml:trace contextRef="#ctx0" brushRef="#br0" timeOffset="33512.786">7602 4198 0,'0'18'16,"0"17"0,-17-35-16,-19 53 15,19 0 1,-1 17 15,18 1-15,18-18-1,35-36 1,17-34 0,-34-54-1,-19-17 1,-17-18-1,-17 36 1,-36 52 0,17 18-1,1 0 1</inkml:trace>
  <inkml:trace contextRef="#ctx0" brushRef="#br0" timeOffset="34045.023">7920 4304 0,'0'18'31,"-18"-1"-15,-17 36-1,35 0 1,0-18-16,18 1 15,34-1 1,54-18 0,0-34-1,-18-36 1,-17 0 0,-53-18-1,-36 89 16,0 35-15,36 0 15,35 0-15,-18-36-16,18-17 16,35 0-1,0-52 1,-52-19-1,-19-17 1,-17 17 0,-53 18-1,-17 36 1,35 17 0,35 17-1</inkml:trace>
  <inkml:trace contextRef="#ctx0" brushRef="#br0" timeOffset="34377.752">8872 4286 0,'53'0'15,"-106"0"-15,124-17 16,-53 17-16,-18-18 16,-18 18 15,18 18-16,-35 17 1,35 35 0,0-17-1,35 18 1,-35-18 0,0-18-1,-18-35 1,-35 0-1,18 0-15,-35-18 16,17-17 15</inkml:trace>
  <inkml:trace contextRef="#ctx0" brushRef="#br0" timeOffset="34693.735">9190 4374 0,'0'0'0,"17"0"0,1 0 32,0 0-17,-1 0 1,36-35 0,-17 0-1,-19 17-15,-17-17 16,0 0-1,-53 35 1,0 17 15,-17 72-15,52-54 0,18 35-1,53-17 1,0-35-16</inkml:trace>
  <inkml:trace contextRef="#ctx0" brushRef="#br0" timeOffset="35010.023">9648 4339 0,'0'0'0,"36"0"16,-19-17-16,19 17 15,-19 35 1,-17 35-1,0-52-15,-17 17 16,-36 36 0,35-54 15,0-17-15,18-17-1,18-36 1,17 0-1,36-53 1,-18 36 0,-36 17-1,-17 35-15</inkml:trace>
  <inkml:trace contextRef="#ctx0" brushRef="#br0" timeOffset="36090.876">11024 4233 0,'53'-17'16,"-35"17"0,-1-36-1,-17 19 1,-17-1 0,-36 18-1,-35 0 1,-18 35-1,35 36 1,54 0 0,34-19-1,1-34-15,17 0 32,53-18-17,-17-18 1,-18-52-1,-18-19 1,0 36 0,-52 106 15,17 0-15,0 18-1,17-18 1,1-36-1</inkml:trace>
  <inkml:trace contextRef="#ctx0" brushRef="#br0" timeOffset="36324.808">11130 4427 0,'18'-35'16,"-18"17"-1,0 1-15,35-54 16,0-17 15,36 0-15,-53 70-16,34-17 15,72 35 1,-54 53 0,-17 17-1,-35 1 1,-18 0 0,0-36-1,0-18 1,18-17-1</inkml:trace>
  <inkml:trace contextRef="#ctx0" brushRef="#br0" timeOffset="36806.177">12047 4127 0,'0'0'0,"0"-17"0,-17-1 15,-1 18 1,-70 0-1,0 53 1,17 35 0,36 1-1,52-19 1,54-35 0,0-17-1,-1-36 1,1-52-1,-18-54 1,17-105 0,-52 53-1,-18 52 1,0 71 0,-18 124 30,1 70-30,17 0 0,0 0-1,0-35 1,0-35 0,0-36-1</inkml:trace>
  <inkml:trace contextRef="#ctx0" brushRef="#br0" timeOffset="37422.51">13141 4110 0,'0'17'15,"18"-17"48,-1 0-63,1 0 15,17-35 1,0-18 0,-17 18-1,-18 17-15,0 1 16,-35 17 0,-36 35-1,18 36 1,36-1-1,34 1 1,1-54-16,35 36 16,35-17-1,-35-19 1,0-17 0,-35 0-1</inkml:trace>
  <inkml:trace contextRef="#ctx0" brushRef="#br0" timeOffset="37689.898">13406 4322 0,'17'-36'15,"-17"19"1,-17 70-16,34-124 0,-17 36 16,18-36-1,17-35 1,0 18 0,18 53-1,35 52 1,-17 72-1,-36-1 1,-35 0 0,0-17-1,-17-18 1,-1-53 0,0 0-1,18-36 1</inkml:trace>
  <inkml:trace contextRef="#ctx0" brushRef="#br0" timeOffset="38023.014">14005 3581 0,'0'-18'16,"0"36"-16,0-54 0,0 19 15,18 17 1,-18 17 0,18 54-1,-18-36-15,0 89 16,0-1 0,-36 18-1,1-17 1,35-18 15,18-71-15,70-17-1,0-54 1,-17-34 0</inkml:trace>
  <inkml:trace contextRef="#ctx0" brushRef="#br0" timeOffset="38189.448">13970 3951 0,'0'0'0,"-18"0"0,-35-18 15,36 18 1,87 0 0,54-17-1,-1-18 1</inkml:trace>
  <inkml:trace contextRef="#ctx0" brushRef="#br0" timeOffset="38522.354">14411 3986 0,'0'0'15,"35"36"1,1-36-1,16-18 1,1-35 0,-35 35-16,0-17 15,-1-35 1,-52 70 0,-36 35-1,-17 53 1,35 18-1,18-18 17,35-17-17,71-36 1,-54-35-16</inkml:trace>
  <inkml:trace contextRef="#ctx0" brushRef="#br0" timeOffset="38807.076">14817 4004 0,'17'-18'0,"-34"36"0,52-53 16,-17 35-16,17 0 16,-35 17-16,0 54 15,0 17 1,-18-17 0,1-1-1,-1-52 1,18-53 15,18-36 0,17-17-15,35-18 0,1 18-1,-53 53-15,52-54 16</inkml:trace>
  <inkml:trace contextRef="#ctx0" brushRef="#br0" timeOffset="39471.792">15787 3881 0,'0'0'0,"0"-18"31,-18 18-15,-17 18 0,-18 34-1,18 19 1,35 0-1,0-36-15,35 0 32,71 18-17,0-53 1,-18-53 0,0-35-1,-17-18 1,-36 18-1,-35 53 1,0 70 0,-18 35-1,18 1 1,0 17 0,0-17-1,35-36 1,1-35-1,17-35 1</inkml:trace>
  <inkml:trace contextRef="#ctx0" brushRef="#br0" timeOffset="39770.035">16422 3933 0,'0'0'0,"35"-35"15,18 18 1,-35 69-1,-18 37 1,0-1 0,-18-35-1,0 0 1,1-53 0,17-36-1,0-34 1,17-36-1,36-17 1,0 17 0,0 18 15,-35 52-31</inkml:trace>
  <inkml:trace contextRef="#ctx0" brushRef="#br0" timeOffset="40085.641">16880 3263 0,'0'0'0,"18"-35"16,-18 17 0,0 71 30,0-35-46,0 52 0,0 89 16,-18 35 15,1-35-15,-1-36 0,18-34-1,-18-37 1,36-69 15</inkml:trace>
  <inkml:trace contextRef="#ctx0" brushRef="#br0" timeOffset="48804.977">18274 3387 0,'0'0'0,"0"-36"31,0 19-15,0-1-1,0 36 48,0-1-48,0 1-15,0 35 16,-18 35 0,1 53-1,-1-105-15,0 87 31,1-17-31,17-18 32,0-53-17,17-17 1,36-18 0,53-18-1,-88 1-15</inkml:trace>
  <inkml:trace contextRef="#ctx0" brushRef="#br0" timeOffset="49170.642">18574 3722 0,'0'0'16,"-18"-18"-16,-17 1 15,0 17 1,-18 35 15,17 53-15,36 18-1,18-18 1,35-53 0,0-17-1,17-53 1,-17-18-1,-35-53 1,-18 18 0,-35 0-1,-18 88 1</inkml:trace>
  <inkml:trace contextRef="#ctx0" brushRef="#br0" timeOffset="49471.076">19085 3757 0,'18'-18'0,"-36"36"0,36-53 15,-18 17-15,0 1 16,-18-1-1,-35 18 1,-17 35 0,-1 18-1,18 35 1,53 18 0,18-53-1,53-18 1,17-35-1,0-17 1</inkml:trace>
  <inkml:trace contextRef="#ctx0" brushRef="#br0" timeOffset="49920.194">19491 3687 0,'0'0'0,"0"-18"0,0 0 16,-18 18 0,1 0-16,-19 0 15,-69 71 1,52-1 0,35 19-1,71-19 1,0-35-1,53-35 17,-53-35-17,-18-35 1,-35-1 0,0 36-1,-18 88 16,18 17-15,0 1 0,0-18-1,36-18 1,-1-35 0,18-18-1</inkml:trace>
  <inkml:trace contextRef="#ctx0" brushRef="#br0" timeOffset="50302.782">19950 3263 0,'0'-88'31,"0"176"-31,0-194 0,-18 71 16,0 35-1,-17 0 1,35 53 0,-18 35-1,18 36 1,-17 17 0,17 35-1,0-35 1,0-35-1,0-35 1,0-18 15,0-89 1,0-17-17,17 0-15</inkml:trace>
  <inkml:trace contextRef="#ctx0" brushRef="#br0" timeOffset="50885.461">20249 3122 0,'0'0'0,"-17"0"16,-1 0-1,1 0 1,-1 53 15,18 18 1,0 34-17,0 36 1,0-88-16,-18 89 15,-17-1 1,17-53 0,18-35-1,-17-18 1,34-88 15,-17 35-31,53-87 16,35-19-1,1 36 1,-19 53 0,-17 88 15,-18 35-15,-35 35-1,0-35 1,0-35-1,0-17 1,18-54 15,0 0-31,-1 1 0</inkml:trace>
  <inkml:trace contextRef="#ctx0" brushRef="#br0" timeOffset="51251.332">20796 3545 0,'0'0'0,"-17"-17"0,-1 17 31,-17 17-15,17 54-1,-17 35 1,35 17-1,17-35 1,36-52 0,0-36-1,-17-36 1,-1-34 0,-35-36-1,0 18 1,-35 17-1,-36 71 1,53 0 0,18 18-1</inkml:trace>
  <inkml:trace contextRef="#ctx0" brushRef="#br0" timeOffset="51601.103">21043 3634 0,'18'-18'15,"-36"36"-15,53-36 0,1 0 16,-19 1 0,-34 17 31,17 17-47,-36 36 15,36 18 1,0-18-1,0 17 1,0-52-16,18 35 16,-18 17-1,-18-52 17,-34-18-17,-1 0 1,0 0-1,35-35 1,0-1-16</inkml:trace>
  <inkml:trace contextRef="#ctx0" brushRef="#br0" timeOffset="52016.979">21378 3263 0,'18'-17'31,"0"34"0,-18 1-15,0 35-1,0 35 1,-18 18 0,0 17-1,-17 1 1,17-71-16,18 17 16,0 36-1,0-53 1,53-35-1,0-18 1,18-36 0,-18-34-1,0-1 1</inkml:trace>
  <inkml:trace contextRef="#ctx0" brushRef="#br0" timeOffset="52715.193">21960 3440 0,'-17'0'16,"-1"0"-1,-17 35 1,17-18 0,18 1-1,18-18 32,-18-18-47,17-17 16,-34 35 31,-1 0-32,18 18 16,35-18-15,18 0 0,0 0-1,-35 0 1,-18-18-16,-35 18 31,-1 0-15,36 35-1</inkml:trace>
  <inkml:trace contextRef="#ctx0" brushRef="#br0" timeOffset="53065.945">21960 3898 0,'-17'0'16,"-19"-17"0,19 17-1,-36 0 1,18 0 0,-1 0-1,36 17 1,18-17-1,17 0 1,1-35 0,-19 0-1,-17-1 1,0 19 0,-17 17-1</inkml:trace>
  <inkml:trace contextRef="#ctx0" brushRef="#br0" timeOffset="53580.857">21431 3475 0,'-17'0'0,"17"17"31,17-17 31,1 0-62,0 0 16,-1 0 0,1 0-16,-1 0 15,1-17 1,0 17-1,-1-18-15</inkml:trace>
  <inkml:trace contextRef="#ctx0" brushRef="#br0" timeOffset="54446.959">22684 3510 0,'0'0'0,"-18"0"0,0 0 15,18 18 1,0-36 31,18 0-47,17-17 15,-17 18 1,0-54 0,-18 18-1,-36 18 1,-34 17 0,-1 36-1,1 17 1,34 71-1,54-18 1,35 36 0,0-1-1,-36-35 1,1-35 0,-36-18-1,-35-17 16,-17-18-31,17 0 32,18-18-17,35-17 1,35-35 0,71-54-1,0 18 1,-18 18-1</inkml:trace>
  <inkml:trace contextRef="#ctx0" brushRef="#br0" timeOffset="55078.571">23072 3440 0,'0'-18'46,"17"18"-46,1-18 16,0 1 0,-1-1-16,1-35 15,-18 35 1,-18 1 0,-35 17-1,18 0 1,0 53 15,35 17-15,0 36-1,17 18 1,19-19 0,-36 19-1,0-71 1,-36-18-1,1-35 1,-18-18 0,18-17-1,35 0 1,0-53 0,53-18-1,17 18 1,-34 52-1</inkml:trace>
  <inkml:trace contextRef="#ctx0" brushRef="#br0" timeOffset="55726.957">23424 3422 0,'18'0'16,"0"0"-1,-1 0 1,1-18-16,17 1 15,-17-1-15,17-17 32,0-1-17,-35 1 1,-17 18 0,-36-1-1,-35 18 1,35 35-1,53 18 1,0 35 0,35 18-1,0 0 1,-17 17 0,-18-34-1,18-36 1,-36-18-1,-17-18 1,-18-17 15,0-52-15,18-1 0,35-18-1,35-35 1,53 0-1,18 18 1,-71 71-16</inkml:trace>
  <inkml:trace contextRef="#ctx0" brushRef="#br0" timeOffset="56393.14">23954 3387 0,'17'0'47,"1"0"-31,0-18-16,17 0 15,0-17 1,18 0 0,-53 17-16,0-17 15,-18 0 1,-52 17-1,-1 18 1,18 35 0,0 18 15,53 18-15,18 17-1,17 18 1,18 0-1,-17-18 1,-36 0 0,-18-35-1,-35-35 1,-18-18 0,18-18-1,1-35 1,52-18-1,70-17 1,54-18 0,34-35-1,-122 106 1</inkml:trace>
  <inkml:trace contextRef="#ctx0" brushRef="#br0" timeOffset="57559.518">21872 3898 0,'0'-17'31,"18"17"-16,-18-18 1,-18 18 31,1 0-47,-1 0 16,0 18-1,18-1 1,0 1-1,36-18 1,16 0 0,-16 0-1,-1 0 1,-17-18 0,-1 1 15,-34 17-16,-36 0 1,17 0 0,54 0 15,17 0-15,-17 0-16,35 0 15,-35-18-15</inkml:trace>
  <inkml:trace contextRef="#ctx0" brushRef="#br0" timeOffset="59589.489">847 5503 0,'0'0'0,"0"18"15,-18-18 1,36 0 31,-1-18-32,19 18 1,-1-17 0,18 17-1,-18 17 1,-35 36-1,-53 18 1,-17-1 0,-1-34-1,0-19 1,54-17 0,17-17-1,0-1 1,35 0-1,0 18 17,18 36-17,-35-19-15,35 19 16,-18-1 0,0 0-1,-17-35 1,17 0-1,-17-18-15</inkml:trace>
  <inkml:trace contextRef="#ctx0" brushRef="#br0" timeOffset="60070.429">1094 5115 0,'0'0'0,"-18"0"16,18 18 15,0 17-15,53 36 0,17 35-1,1-18 1,17-18-1,-17 1 1,-36-36 0,-17-17-1,-18 17 1,-18-17-16,0-1 16,-70 36-1,0-17 1,-18 34-1,0-17 17,18 18-17,18-19 1,-1-16 0,36-19-1,35-52 1</inkml:trace>
  <inkml:trace contextRef="#ctx0" brushRef="#br0" timeOffset="67409.834">2487 5397 0,'18'0'15,"-36"0"63,0 0-62,1 0-16,-36 18 16,35 0-1,-35-1-15,-35 19 16,-18 34 15,53 1-15,53 17-1,53-17 1,-35-1 0,52 18-1,1-52 1,-18-36 0,0-18-1,-53-17 1,0-54-1,-35 37 1,-1 16 0,36 19-1,18-1 32,0 0-47,17 18 16,71-17-1,-53 17 1,-18 0 0,-17 0-1,-18 35 1,0 18 0,-18 0-1,0 17 1,1 1-1,17-18 1,0-36 0,0-34 15,35-54-15</inkml:trace>
  <inkml:trace contextRef="#ctx0" brushRef="#br0" timeOffset="67609.415">2769 5768 0,'0'0'16,"0"35"15,0-17-15,0-1-16,0 36 15,-17-35 1,17 17-1,0-52 17</inkml:trace>
  <inkml:trace contextRef="#ctx0" brushRef="#br0" timeOffset="67741.638">2752 5539 0,'0'0'0,"0"-18"16,0-17-1,0 17-15,0 36 32,0-1-17</inkml:trace>
  <inkml:trace contextRef="#ctx0" brushRef="#br0" timeOffset="68090.783">2893 5715 0,'0'0'0,"0"18"0,0-1 15,17 1-15,1 35 16,-18 0 15,0-18-31,18 36 16,-1-36-1,-17-18 1,18-17 0,17-52-1,1-19 1,-19-17 0,18 0-1,-35 52 1,36 36-1,34 0 1</inkml:trace>
  <inkml:trace contextRef="#ctx0" brushRef="#br0" timeOffset="68441.461">3440 5856 0,'0'0'0,"17"0"15,36 0 1,0-35 0,18-36-1,-54 18 1,-17 18 0,-17 35-1,-72 18 1,1 52-1,35 1 1,36 52 0,52-35-1,18-52 1,53-19 0,0-34 15,35-36-31</inkml:trace>
  <inkml:trace contextRef="#ctx0" brushRef="#br0" timeOffset="68972.712">4498 5662 0,'0'0'0,"0"-35"31,0 52 0,0 1-31,18 0 16,-18-1-16,35 36 16,0 35-1,18 1 1,-18-36-1,-17-36 1,0-17 0,17-53-1,-18-17 1,19-18 0,-1 35 15,-17 17-16,35 1 1,-18 35-16</inkml:trace>
  <inkml:trace contextRef="#ctx0" brushRef="#br0" timeOffset="69422.505">5292 5697 0,'0'0'0,"0"-17"32,-18 17-32,-35 0 15,-17 17 1,17 19 0,17-19-16,1 19 15,35 69 16,53-52-15,18-17 0,-1-54-1,1-35 1,-36-18 0,-17 36-1,-18 0 1,-18 88 15,18 0-15,0-18-16,0 0 15,18 53 1,34-70 0,37-53-1</inkml:trace>
  <inkml:trace contextRef="#ctx0" brushRef="#br0" timeOffset="69838.656">5856 5168 0,'0'0'0,"0"-17"0,-18 17 15,18 17 17,0 1-32,-17 17 15,17 53 1,-18 18 0,18 0-1,0 17 1,-17-17 15,17-18-15,0 1-1,0-36 1,35-36 0,35-17-1,-17-53 1,0 0-1,18-17 1</inkml:trace>
  <inkml:trace contextRef="#ctx0" brushRef="#br0" timeOffset="69994.85">6085 5786 0,'53'-89'31,"-106"178"-15,89-178 0,-54 125-1,0 17 1,18-18 15,0 0-31</inkml:trace>
  <inkml:trace contextRef="#ctx0" brushRef="#br0" timeOffset="70155.211">6174 5450 0,'-18'-17'16,"36"34"-16,-36-52 0,0 35 16,18 18-1,0-1 1,0 1 0</inkml:trace>
  <inkml:trace contextRef="#ctx0" brushRef="#br0" timeOffset="70703.387">6756 5644 0,'0'-17'16,"-18"17"-16,0 0 15,-35-18 1,18 18-16,-71 18 15,1 35 1,34 17 0,36 18-1,70-17 1,36-18 0,34-53-1,-16-35 1,-1-36-1,-18-52 17,1-36-17,-36 35 1,-35 1 0,0 105-1,-35 36 1,35 52-1,-18 19 1,18 17 0,0-1-1,-17 1 1,-1-18 0,-17-35-1,35-35 1</inkml:trace>
  <inkml:trace contextRef="#ctx0" brushRef="#br0" timeOffset="71320.612">7937 5733 0,'0'0'0,"18"-18"0,-18-17 15,0 17-15,0 0 16,-35 18 0,-53 0-1,35 18 1,-35 35-1,52 18 1,19-1 15,34 18-15,54-35 0,52-35-1,18-18 1,-35-71-1</inkml:trace>
  <inkml:trace contextRef="#ctx0" brushRef="#br0" timeOffset="71635.779">8290 5680 0,'0'0'0,"18"0"0,17 17 15,-17 36 1,-1 18-1,-17-18 1,0-36-16,0 36 31,-17 0-15,-18-53 0,17-35-1,18-36 1,53 1-1,35-1 1,0 1 0,18 34-1,-71 36-15</inkml:trace>
  <inkml:trace contextRef="#ctx0" brushRef="#br0" timeOffset="71984.874">8802 5786 0,'0'0'0,"17"0"31,19-36 1,-19 36-32,1-53 15,0 0 1,-18 18-1,-36 35 1,-34 35 0,17 36-1,18 35 1,35-36 0,35 1-1,0-53 1,36-1-1,35-17 1,17-35 0</inkml:trace>
  <inkml:trace contextRef="#ctx0" brushRef="#br0" timeOffset="72518.109">9402 5680 0,'0'0'0,"0"-18"16,-18 0 0,-35 1-1,0 17 1,-18 35 0,1 0-1,52 36 1,18-53-16,18 34 15,35-16 1,17-1 0,1-35-1,0-53 17,-19-35-17,37-88 1,-36 52-1,-36 18 1,-17 53 0,-17 106 15,-1-35-31,0 70 16,1-17-1,-1 34 1,18-16-1,-18-1 1,18-53 0,18-35-1,17 0 1</inkml:trace>
  <inkml:trace contextRef="#ctx0" brushRef="#br0" timeOffset="72850.105">9913 5697 0,'-18'0'16,"18"-17"0,18-1-1,17-17 1,-17 17-16,0-17 15,-18-18 1,0 35 0,-53 18-1,0 53 1,35 35 15,36-17-15,35 0-1,0-19 1,0-16-16</inkml:trace>
  <inkml:trace contextRef="#ctx0" brushRef="#br0" timeOffset="73116.601">10160 5856 0,'0'-18'0,"0"36"0,0-53 0,0 17 16,18-52-1,17-1 1,35 1 0,36 34-1,-53 54 1,53 52 15,-88 19-15,-18-36-1,-18-1 1,-17-16 0,-1-36-1</inkml:trace>
  <inkml:trace contextRef="#ctx0" brushRef="#br0" timeOffset="73516.736">10760 5309 0,'0'0'0,"0"-17"0,0-19 31,17 36-15,-17 18 0,0 0-1,0 70 1,0 18 0,0-71-16,-17 36 15,17 34 1,0-16-1,0-19 1,17-35 0,19-35-1,-1 0-15</inkml:trace>
  <inkml:trace contextRef="#ctx0" brushRef="#br0" timeOffset="73848.857">10795 5644 0,'0'0'0,"-18"0"16,36 0 0,53-17-1,34-1 1,1 1-1,-35-1 1,-36 18 0,-35 53 31,0-36-47,0 1 0,-35 17 31,17 1-16,0-19 1</inkml:trace>
  <inkml:trace contextRef="#ctx0" brushRef="#br0" timeOffset="74015.017">11218 5415 0,'0'0'0,"0"-35"0,0-18 15,0 35-15,0-17 16,18 35 15,35 18-15</inkml:trace>
  <inkml:trace contextRef="#ctx0" brushRef="#br0" timeOffset="74463.91">11765 5450 0,'-18'0'16,"1"0"-16,-18 18 16,-1-18-16,-52 53 15,0 0 1,35 0-1,53 0 1,71-18 0,-1-35-1,1-18 1,17-70 0,-35 18 15,-36 17-16,-17 88 17,-17-17-32,17 52 15,0-17 1,35 0 0,18-18-1,18-17 1,17-36-1,-35-17-15</inkml:trace>
  <inkml:trace contextRef="#ctx0" brushRef="#br0" timeOffset="74764.567">12277 5274 0,'17'-88'0,"-34"176"0,34-211 15,-17 52-15,0 18 31,-35 141 1,35 18-17,0 18 1,-18-1 0,1-17-1,17-18 1,-18-17-1,18-36 1,35-35 0,18-18-1,-35 1-15</inkml:trace>
  <inkml:trace contextRef="#ctx0" brushRef="#br0" timeOffset="75046.486">12541 5521 0,'18'-18'16,"0"-17"-16,-71 106 0,70-89 15,19-70 1,-36 70 0,-18 18-1,-17 18 1,-18 35 0,17 17-1,36 1 1,0-18-1,0-18 1,0 0 0,-17 1-1,-36-36 1,-35-18 0,35-17-1</inkml:trace>
  <inkml:trace contextRef="#ctx0" brushRef="#br0" timeOffset="75747.083">13758 5503 0,'0'-53'31,"0"106"-31,-17-106 16,-54 71-1,1 35 1,17 0 0,35 17-1,71-17 1,0-17-1,17-36 17,-52-18-32,17-17 15,18-53 1,-35 17 0,-18 53-1,0 71 16,18 18-15,-1-54-16,36 54 16,18-36-1</inkml:trace>
  <inkml:trace contextRef="#ctx0" brushRef="#br0" timeOffset="76029.425">14182 5415 0,'0'0'0,"35"-18"0,88 18 32,-70 0-32,53 36 15,18 34 1,-107 1-1,-52-1 1,-18-34 0,18-1-1,35-17 1</inkml:trace>
  <inkml:trace contextRef="#ctx0" brushRef="#br0" timeOffset="76479.857">15187 5415 0,'-106'18'16,"71"-1"-1,-71 54 1,18 0-1,53 17 1,52-18 0,1-52-16,52 0 15,19-36 1,-1-35 0,-18-53-1,1-53 1,0-35-1,-54 36 1,1 87 15,-36 89-15,-17 70 0,17 71-1,1-18 1,17-18-1,-53 1 1,-18-89 0</inkml:trace>
  <inkml:trace contextRef="#ctx0" brushRef="#br0" timeOffset="77342.478">14252 5433 0,'0'-18'0,"-17"18"15,17 18 16,0-1-15,-18 1 0,-17 35-1,-1 0 1,19 17 0,-1-34-1,18-19 1,0-34 15,18-1-15,-1-17-16,36-36 15,18-17 17,35 0-17,-89 70-15,54 1 16,35 17-1,-53 70 1,0 1 0,-36 17-1,-17-18 1,-17-17 0,-19-17-1,36-19 1,18-34 15</inkml:trace>
  <inkml:trace contextRef="#ctx0" brushRef="#br0" timeOffset="78225.126">16228 5009 0,'0'0'0,"0"-35"16,17 0-16,-17 0 15,18-18 1,-18 88 15,-18 71-15,-17 0-1,0 35 1,-36 0 0,71-106-16,0 53 15,18-35 1,35 0 15,0-53-15,53 0-1,-18-53 1,-53 36-16</inkml:trace>
  <inkml:trace contextRef="#ctx0" brushRef="#br0" timeOffset="78540.242">16633 5221 0,'0'0'0,"0"-18"0,-52 18 16,16 18-1,19-18-15,-36 71 16,35-1 0,18 1-1,53-18 1,0-36 0,0-34 15,-18-19-16,-17-52 1,-18 0 0,-36 35-1,1 18 1,18 35-16</inkml:trace>
  <inkml:trace contextRef="#ctx0" brushRef="#br0" timeOffset="79076.312">16986 5115 0,'0'0'0,"-17"-17"32,-1 17-32,0 0 0,-17 53 31,0-1-16,35 1 1,35-17 0,18-19-1,18-52 1,-19-18 0,-34 0-1,-18 18 1,0 70-1,-53 71 1,18 53 0,35 0-1,-18 17 1,1-17 15,-1-54-15,-17-34-1,-18-89 1,0-52 0,0-18-1,35-18 1,18 0 0,71 0-1,105-53 1,1 54-1</inkml:trace>
  <inkml:trace contextRef="#ctx0" brushRef="#br0" timeOffset="79289.588">17551 5115 0,'0'0'0,"0"18"31,0 0-16,-18 34 1,0 1 0,18 18-1,0-36 1,0-17-16</inkml:trace>
  <inkml:trace contextRef="#ctx0" brushRef="#br0" timeOffset="79440.789">17604 4921 0,'0'0'0,"0"-35"0,0-18 16,0 71 0,35 35-1,0-18 1</inkml:trace>
  <inkml:trace contextRef="#ctx0" brushRef="#br0" timeOffset="79756.073">17780 5397 0,'0'0'0,"0"-17"15,0-18 1,0-18-1,18 35-15,-1-53 16,54-17 0,17 18-1,-17 70 1,34 53 0,-52 35-1,-53 53 1,-17-53 15,-19-35-15,1-18-1,17-35-15</inkml:trace>
  <inkml:trace contextRef="#ctx0" brushRef="#br0" timeOffset="80354.738">18997 4727 0,'0'-17'0,"0"34"0,18-70 16,-1 53 0,1 18-1,0 52 1,-1-34-1,-17 70 1,-35 17 0,0 1-1,-18-1 1,53-35 0,0-35-1,88-18 1,18-35-1,-18-53 1,-35 1-16</inkml:trace>
  <inkml:trace contextRef="#ctx0" brushRef="#br0" timeOffset="80521.424">18874 5027 0,'0'0'0,"-36"0"16,19-18 0,70 1-1,70-1 1,1-17-16</inkml:trace>
  <inkml:trace contextRef="#ctx0" brushRef="#br0" timeOffset="80821.296">19544 4868 0,'-53'0'15,"106"0"-15,-35 0 0,-36 0 16,-35 71 0,0 17-1,18 18 1,35-36 0,35-17-1,36-35 1,-36-36-1,18-87 17,-36-1-17,-17 0 1,-52 35 0,-19 54-1,0 34 1,71 1-16</inkml:trace>
  <inkml:trace contextRef="#ctx0" brushRef="#br0" timeOffset="81286.438">20849 4921 0,'0'-17'0,"0"34"0,18-52 15,-18 17 1,0 36 0,-18 35-1,1 53 1,-1 35 15,0-71-31,1 54 31,-1-71-15,0-36 0,18-34-16</inkml:trace>
  <inkml:trace contextRef="#ctx0" brushRef="#br0" timeOffset="81502.524">20461 5221 0,'-35'-18'0,"70"36"0,-88-36 0,18 1 16,17 17 0,36 0-1,88 0 1,52-18-1,37-17 1,-37-36 15,-105 36-31</inkml:trace>
  <inkml:trace contextRef="#ctx0" brushRef="#br0" timeOffset="81869.777">21184 4921 0,'18'0'31,"-36"0"-31,36 18 15,-53 52 1,17-34-16,0 34 16,-17 18-1,35 1 1,0-72 0,53-34 15,0-54-16,0 1 1,17 17 0,-17 53-1,-17 70 17,-36 18-17,0-17 1,-18-1-1,18-52 1,18-18 0,-1 0-16</inkml:trace>
  <inkml:trace contextRef="#ctx0" brushRef="#br0" timeOffset="82202.318">21625 5221 0,'18'-18'15,"0"18"-15,34-17 32,1-36-17,-17 0 1,-36 35-16,0-17 15,-36 35 1,-34 35 0,-1 54-1,54-1 1,17 0 0,88-18-1,35-70 1,-17 0-1</inkml:trace>
  <inkml:trace contextRef="#ctx0" brushRef="#br0" timeOffset="82851.101">22789 5115 0,'0'0'0,"0"-17"31,0 34 1,0 1-32,36 17 15,-19 36 1,19 17 0,-1-18-1,-35-52 1,18 0-16,17-54 31,-18-16-15,19-54-1,17 0 17,0 18-17,-53 70-15,17-35 16,1 53-1,17 0 1,0 18-16</inkml:trace>
  <inkml:trace contextRef="#ctx0" brushRef="#br0" timeOffset="83383.928">23424 4604 0,'0'0'0,"0"-18"16,0 36 15,0-1-31,0 19 15,0-19-15,0 107 16,-17-1 0,-1 18-1,18-17 17,-35-18-17,35-36 1,0 1-1,18-54 1,34-17 0,19-35-1,17-35 1</inkml:trace>
  <inkml:trace contextRef="#ctx0" brushRef="#br0" timeOffset="83599.78">23442 5080 0,'0'0'15,"-18"0"-15,18-18 32,53 18-17,36-17 1,34-19-1,18 19 1,-106-1-16</inkml:trace>
  <inkml:trace contextRef="#ctx0" brushRef="#br0" timeOffset="83749.733">24007 4974 0,'0'18'16,"0"-1"-16,-36 36 15,19 0 1,70-194-16,-124 335 15,53-159 1,18-17 0,0-36-1</inkml:trace>
  <inkml:trace contextRef="#ctx0" brushRef="#br0" timeOffset="83918.003">24007 4780 0,'0'0'16,"0"-70"0,0 52-1,17 18 1,18 0 0,1 18-16</inkml:trace>
  <inkml:trace contextRef="#ctx0" brushRef="#br0" timeOffset="84464.939">24518 4815 0,'0'0'0,"0"-17"16,-53-1-1,35 18 1,-70 53-1,35 0 1,36 0 0,34 17-1,36-34 1,0-36 0,-18-53-1,1 0 1,-19-18-1,-17 54 1,0 34 0,-53 124-1,36 1 1,-18 34 0,17-17-1,0-1 16,1-52-15,-19-53 0,-17-35-1,18-36 1,0-35 0,35-35-1,35-35 1,71-19-1,0 54-15</inkml:trace>
  <inkml:trace contextRef="#ctx0" brushRef="#br0" timeOffset="84814.201">24747 5009 0,'18'0'16,"0"0"-16,-1 0 16,1-35-1,17-18 1,-17 0 0,-18 18-1,-53 17 1,0 54-1,0 34 1,18 18 0,35 18-1,0-70-15,53 52 16,35-53 0,18-17-1,-71-36 1</inkml:trace>
  <inkml:trace contextRef="#ctx0" brushRef="#br0" timeOffset="85097.95">25224 5027 0,'17'0'0,"1"53"15,-18 35 1,-35-17-1,-1-36 1,1-17 0,17-18-1,18-18 1,0-35 0,0-17-1,53-19 1,36-16-1,-54 69 1,53-17-16</inkml:trace>
  <inkml:trace contextRef="#ctx0" brushRef="#br0" timeOffset="86295.659">25135 4921 0,'0'0'0,"18"-17"31,-18 34 0,0 1-15,18 17 0,-18-17-16,17 35 15,-17-18 1,18-35 0</inkml:trace>
  <inkml:trace contextRef="#ctx0" brushRef="#br0" timeOffset="87196.473">26476 4798 0,'0'0'0,"0"-18"0,18 18 16,-18-53-1,0 36 1,-18-19 0,-35 36-1,-35 18 1,0 35-1,52 35 1,36 0 0,36-17-1,34-54 1,-17-17 0,0-52-1,-18-19 1,-35 0-1,0 89 32,0 17-31,0-17-16,0 35 16,18 53-1,35-53 1,17-53-1</inkml:trace>
  <inkml:trace contextRef="#ctx0" brushRef="#br0" timeOffset="87510.77">26899 4798 0,'18'-53'16,"-36"106"-16,36-124 0,0 54 15,-18 34 16,-36 71-15,-17 36 0,0 17-1,1 0 17,16-35-17,19 0 1,17-71-16,0 0 15,-18 1 1,18-19 0,0-70-1,18 36-15</inkml:trace>
  <inkml:trace contextRef="#ctx0" brushRef="#br0" timeOffset="87760.478">27040 4639 0,'0'0'0,"0"-18"0,18 1 15,0 17 1,17 17 0,36 19-1,-36 52 1,-53 0-1,-52 0 1,-36-35 0,0-18-1,53-35 1</inkml:trace>
  <inkml:trace contextRef="#ctx0" brushRef="#br0" timeOffset="88076.834">27305 4762 0,'0'0'0,"18"-35"0,-18 18 15,17 17 1,-17 17 15,0 36-15,-35 71-1,17 17 1,1-88-16,-1 35 16,0 35-1,18-87-15,-17 52 16,17-53 0,0-70 15,0 17-31,0-35 15</inkml:trace>
  <inkml:trace contextRef="#ctx0" brushRef="#br0" timeOffset="88308.708">27481 4639 0,'0'0'0,"18"0"0,17 18 31,-35 70-15,0 18 0,-53-18-1,-17-18 1,17-34 0,18-36-1,35-18-15</inkml:trace>
  <inkml:trace contextRef="#ctx0" brushRef="#br0" timeOffset="88758.613">27781 4322 0,'0'0'0,"0"-18"16,0 36 15,0-1-15,0 18-1,0 54 1,-35-1 0,17-53-16,1 71 15,-1 17 17,18 1-17,18-36 1,17-53-1,18-17 1,17-36 0,1-52-1,-36 35-15</inkml:trace>
  <inkml:trace contextRef="#ctx0" brushRef="#br0" timeOffset="88901.925">28081 4762 0,'0'-17'16,"-18"34"-1,1 1-15,-18 35 16,105-124-16,-140 195 16,70-71-1,17-53 17</inkml:trace>
  <inkml:trace contextRef="#ctx0" brushRef="#br0" timeOffset="89046.736">28081 4568 0,'0'0'16,"0"-17"-16,0-1 16</inkml:trace>
  <inkml:trace contextRef="#ctx0" brushRef="#br0" timeOffset="89373.742">28452 4604 0,'0'0'0,"17"-18"0,-34 18 47,-19 0-31,19 0-16,-19 18 15,-34 35 1,-1 0 0,36 35-1,35 0 1,35-35-1,36-18 1,52-35 0,-87 0-1</inkml:trace>
  <inkml:trace contextRef="#ctx0" brushRef="#br0" timeOffset="89822.599">28910 4727 0,'0'-35'15,"0"70"-15,0-88 0,0 36 16,0-36 0,-70 35 15,52 18-31,-35 35 16,-35 18-1,53 35 1,35-17-1,70-18 1,-17-53 0,0-35-1,-18-18 1,0-18 0,1-17 15,-36 70-16,0 36 1,0 35 0,-18 17-1,18 19 1,18-36 0,17-36-1,18-17 1,-18-35-16</inkml:trace>
  <inkml:trace contextRef="#ctx0" brushRef="#br0" timeOffset="90172.573">29263 4286 0,'0'0'0,"0"-17"0,-18-19 31,18 19-31,0 34 31,0 1-15,0 35 0,0 35-1,-35-17 1,35-1-1,-18-35-15,18 54 16,0-1 0,36-35-1,-19-18 1,36-35 0</inkml:trace>
  <inkml:trace contextRef="#ctx0" brushRef="#br0" timeOffset="90522.711">29228 4568 0,'0'0'0,"-36"-17"15,36-1 1,36 18-1,52-17 1,35-19 0,-70 36-1,35-17 1,-70 17 0,-18 17-1,0 19 16,-18-1-15,18 18 0,-17-18-1,17-17 1</inkml:trace>
  <inkml:trace contextRef="#ctx0" brushRef="#br0" timeOffset="90674.267">29669 4304 0,'0'0'0,"0"-53"32</inkml:trace>
  <inkml:trace contextRef="#ctx0" brushRef="#br0" timeOffset="91038.973">30004 4392 0,'-18'0'15,"-35"18"1,0 17-1,0 18 1,36 0 0,17-18-1,53 0 1,35-17 0,-18-36-1,1-35 1,-36-17 15,-17-18-15,-18 35-1,-35 53 1,35 17 0,0 1-16</inkml:trace>
  <inkml:trace contextRef="#ctx0" brushRef="#br0" timeOffset="91337.856">30215 4621 0,'0'-17'31,"18"17"-31,0-36 16,-18 19-1,35-18-15,0-36 16,53 0 15,1 36-15,16 35-1,-34 53 1,-36 35 0,-35 0-1,-35 1 1,-53-19-1,35-52 1</inkml:trace>
  <inkml:trace contextRef="#ctx0" brushRef="#br0" timeOffset="93019.28">688 6791 0,'-18'0'16,"1"0"-1,17-18 17,17 1-17,36-19 1,-35 36-16,35-17 15,0 17 1,-36 17 0,-17 19 15,-70 17-15,34 0-1,1-36 1,53 1-1,35-18 1,17 0 0,1 17-1,-36 19 1,-35-1 0,-18-17-1,-34 17 1,-54-17-1,0-1 1,35-17 0,71-17 15,36-36-15</inkml:trace>
  <inkml:trace contextRef="#ctx0" brushRef="#br0" timeOffset="93549.663">917 6473 0,'0'0'0,"0"-17"0,0-1 15,0 1 1,18 52 15,35 35 1,0 19-17,35-19 1,-18 1-1,1-18 1,-36-36 0,-35 1-1,0 0 1,0-1 0,0 1-16,-35 17 15,-18 0 1,-17 18-1,-19 18 1,-17-1 0,1 19-1,69-54 17</inkml:trace>
  <inkml:trace contextRef="#ctx0" brushRef="#br0" timeOffset="107262.002">2170 6879 0,'17'0'31,"-17"-17"-15,18 17-1,-18-18 17,0 0-1,-18 18-16,-17 0-15,-36 0 16,-34 36 15,-1 34-15,18 1 0,35 17-1,53 0 1,53 0-1,-53-35-15,52-18 16,72-17 0,35-53-1,-106-18 1</inkml:trace>
  <inkml:trace contextRef="#ctx0" brushRef="#br0" timeOffset="107711.909">2575 6685 0,'0'0'0,"-17"0"63,17 18-48,-18-1-15,18 1 0,-35 53 16,17 17-1,-17 0 17,17-17-17,1 17 1,-1 35 0,18-70-1,0-35 1,35-18-1,18-53 1</inkml:trace>
  <inkml:trace contextRef="#ctx0" brushRef="#br0" timeOffset="107878.866">2646 7108 0,'0'0'16,"0"18"-1,-18 17 1,1 18-1,17-17 1,0-19 0,-18-17-1</inkml:trace>
  <inkml:trace contextRef="#ctx0" brushRef="#br0" timeOffset="108027.721">2681 6897 0,'0'0'0,"0"-35"16,0 17-1,18 18 1,-1 18 0</inkml:trace>
  <inkml:trace contextRef="#ctx0" brushRef="#br0" timeOffset="108310.935">2946 6967 0,'-18'0'47,"0"0"-31,-35 36-1,1 17 1,16 35 0,36-18-1,0-52-15,0 17 16,36 0 0,34-35-1,-17-35 1</inkml:trace>
  <inkml:trace contextRef="#ctx0" brushRef="#br0" timeOffset="108610.907">3228 6756 0,'0'0'0,"0"-18"31,0 36-15,0-1 0,-18 19-1,1-19-15,-1 36 16,-17 53 0,-18-18-1,18 18 1,17-18-1,18-53 1</inkml:trace>
  <inkml:trace contextRef="#ctx0" brushRef="#br0" timeOffset="108992.734">3369 6985 0,'0'0'0,"0"-35"16,0 17 15,-18 18-15,1 0 0,-1 0-16,-17 18 15,-18 17 1,18-17-1,17 35 1,0-18 0,18 18-1,0 0 17,36-18-17,17 0 1,-36-17-1,36-18 1,-18 0 0,-17 0-16</inkml:trace>
  <inkml:trace contextRef="#ctx0" brushRef="#br0" timeOffset="109375.326">4339 7038 0,'0'-18'0,"0"36"0,0-53 0,-17 35 16,-1 0 0,-35 0-1,-18 53 1,18 35-1,53 35 1,36-35 0,-1-52-1,36-36 1,-18-53 0,-36-35-1,-17-71 1,0 88-1,-17 54 1,17 52 15</inkml:trace>
  <inkml:trace contextRef="#ctx0" brushRef="#br0" timeOffset="109691.725">4498 7338 0,'0'0'0,"0"-18"16,18-17-1,-1-36 1,18-17 0,1 18-1,70 17 1,-18 53-1,0 53 1,-70 35 0,-18 35-1,-18-52 17,-17-36-17,-1-17 1</inkml:trace>
  <inkml:trace contextRef="#ctx0" brushRef="#br0" timeOffset="111139.278">6456 6967 0,'0'-17'31,"0"-1"-15,-18 18 46,1 0-62,-1 0 16,-53 35-1,36-17-15,-35 70 16,17 18 0,53 35-1,35-35 16,35-18-15,36-35 0,0-53-1,-18-53 1,0-70 0,-17-18-1,-36-18 1,-52 53-1,-107 35 1,18 71 0,36 36-1,70-1 1</inkml:trace>
  <inkml:trace contextRef="#ctx0" brushRef="#br0" timeOffset="111522.647">6862 7267 0,'0'0'0,"17"-17"16,18-1-1,-17 18 1,17 53-1,-17 0 1,-18 35 0,0-35-1,0-18 1,0-35 31,0-53-47,18-17 15,35-36 17,-1 35-17,-16 18 1,-19 53-16</inkml:trace>
  <inkml:trace contextRef="#ctx0" brushRef="#br0" timeOffset="112104.018">7497 7144 0,'0'0'16,"0"-18"-16,0-17 16,-18 35 15,-17 0-31,17 0 15,-35 35 1,-18 53 0,71-17-1,18-18 1,17-53 0,1 0-1,17-88 1,-18 17-1,-17 18 1,-18 71 0,-36 52-1,-17 54 1,18 17 0,17 18-1,1-18 1,-1-18 15,-17-52-15,0-36-1,-1-35 1,19 0-16,-36-18 16,0-35-1,35-17 1,36-18-1,70-36 1,35 1 0</inkml:trace>
  <inkml:trace contextRef="#ctx0" brushRef="#br0" timeOffset="112570.411">7885 7108 0,'0'-17'15,"-18"17"1,0-18 0,1 18-1,-36 18 1,0 35-1,35-18-15,1 18 16,17 35 0,0-17-1,17-36 1,1-17 0,35-54-1,35-70 1,-35 18 15,-36 35-15,-17 71-1,-17 17 1,17 36 0,17 52-1,19-52 1,-19-36-16</inkml:trace>
  <inkml:trace contextRef="#ctx0" brushRef="#br0" timeOffset="112870.29">8114 7408 0,'0'0'0,"18"-17"15,-18-36-15,35-35 16,18-18-1,53 53 1,17 18 15,18 52-15,-70 54 0,-36 17-1,-35 18 1,-35-18-1,-18-35 1,-18 0 0</inkml:trace>
  <inkml:trace contextRef="#ctx0" brushRef="#br0" timeOffset="113086.388">8767 7267 0,'0'0'0,"17"-17"0,1-19 15,-1 19 17,-17 52-32,-35 18 31,18 17-15,-1 1-1,18-36 1</inkml:trace>
  <inkml:trace contextRef="#ctx0" brushRef="#br0" timeOffset="113236.06">8872 6967 0,'0'-35'15,"0"70"-15,0-123 16,0 106 31</inkml:trace>
  <inkml:trace contextRef="#ctx0" brushRef="#br0" timeOffset="113818.772">9119 7126 0,'0'-18'0,"18"18"79,0 0-79,-1 0 15,36 0 1,53 0-1,-88 0-15,52 18 16,-52-18 0,-18 18-1,-18 17 1,-17 0 0,-36 36-1,-17 17 1,53-17-1,17-18 1,18-18 0,18 0 15,35-17-15,53-36-1,-18-17 1,-53 0-16</inkml:trace>
  <inkml:trace contextRef="#ctx0" brushRef="#br0" timeOffset="114267.818">9842 7144 0,'0'0'0,"0"-18"0,0-17 16,0 0-1,-52 35 1,-19 0 0,0 35-1,1 53 17,35 18-17,52-18 1,36-17-1,35-54 1,-35-52 0,0-53-1,-18-18 1,-17 53 0,-18 35-1,0 54 1,-18 34-1,18 54 1,0-54 15,18-34-15,17-36-16</inkml:trace>
  <inkml:trace contextRef="#ctx0" brushRef="#br0" timeOffset="114651.293">10319 6756 0,'0'0'0,"-18"0"63,18 35-63,-18 18 15,1 17 1,-1-34 0,-17 52-1,17 35 1,18 1-1,0-18 1,0-36 0,18 1-1,35-71 1,-18-18 0</inkml:trace>
  <inkml:trace contextRef="#ctx0" brushRef="#br0" timeOffset="115016.549">10213 7197 0,'-18'-18'16,"1"0"0,17 1-1,35 17 1,35-18-1,54-17 1,-54 35 0,-17-18-1,-35 18 1,0 0 0,-18 35-1,0-17-15,0 35 16,-18 18-1,18-19 1,-18 1 0,18-35-1,-17-18 1</inkml:trace>
  <inkml:trace contextRef="#ctx0" brushRef="#br0" timeOffset="115167.52">10583 6950 0,'0'-18'0,"0"36"0,0-71 15,0 35-15</inkml:trace>
  <inkml:trace contextRef="#ctx0" brushRef="#br0" timeOffset="115532.271">10866 7056 0,'0'0'0,"0"17"0,-53 1 31,17-1-16,19 1-15,-1 35 16,0 18 0,18 34-1,53-69 1,0-36 0,0-36-1,0-69 1,-35-37-1,-18 90 1,0-19 0,0 89 15,0-1-15</inkml:trace>
  <inkml:trace contextRef="#ctx0" brushRef="#br0" timeOffset="115848.648">10989 7320 0,'0'0'0,"18"0"31,-18-18-31,17 1 16,19-71 0,-19 35-1,1 35-15,52-70 16,36 53-1,18 35 1,-18 53 0,-54 52-1,-52 1 1,0-35 0,-35-1 15,0-34-16,35-54 1</inkml:trace>
  <inkml:trace contextRef="#ctx0" brushRef="#br0" timeOffset="116180.947">11942 7108 0,'-89'89'0,"178"-178"0,-72 72 0,1-36 16,-18 18-1,0 17 1,-35 18 15,-1 0-15,1 53 0,35 17-1,18 19 16,-1-1-15,-17-35 0,-35-18-1,-36-17 1,-34-18 0,16 0-1,54-18-15,-18 0 16</inkml:trace>
  <inkml:trace contextRef="#ctx0" brushRef="#br0" timeOffset="117712.179">13423 6773 0,'18'0'31,"-18"-17"-15,17 17-16,1 0 15,0 0 17,-18-18-32,0 0 328,0 1-281,0-1-32,0 36 95,0-1-95,0 19 1,-18-1-16,0 53 15,-17 0 17,35-52-32,0 17 15,0 52 1,18-69 0,35-19-1,0-17 1,17-53-1,-52 36-15</inkml:trace>
  <inkml:trace contextRef="#ctx0" brushRef="#br0" timeOffset="117911.43">13229 6932 0,'-17'0'15,"34"0"-15,-34-18 0,34 1 32,36 17-17,35 0 1,18-18 0,-71 1-16</inkml:trace>
  <inkml:trace contextRef="#ctx0" brushRef="#br0" timeOffset="118395.181">13829 6826 0,'18'-17'15,"-18"-1"1,-18 0-16,-17 18 15,-18 0 1,0 36 0,0 17 15,35-36-31,1 36 16,52 18-1,35-36 1,-17-35-1,18-35 1,-36-18 0,-17 0-1,-1 18 1,-34 52 15,-1 36-15,18 18-1,0-18 1,0-36 0,35 18-1,36-17 1,-53-18-16</inkml:trace>
  <inkml:trace contextRef="#ctx0" brushRef="#br0" timeOffset="118910.373">14340 6509 0,'0'0'0,"0"-36"31,-17 36-15,17 36-1,0-19-15,0 72 16,-18 16 15,18 19-15,-18 17 0,18-88-1,-17 17 1,17-52-1,17-36 17,19-52-17,52-1 1,-70 36-16,105-18 16,-35 36-1,0 52 1,-52 18-1,-36 17 1,-36 1 0,-105-18 15,-17-53-15,52-18-16</inkml:trace>
  <inkml:trace contextRef="#ctx0" brushRef="#br0" timeOffset="122903.698">600 8202 0,'17'0'15,"-17"-18"-15,0 36 125,-17 0-125,17-1 16,-18 1-16,-17 35 15,17 35 17,1-17-17,17-18 1,0-18 0,17-35 30,-17-18-46,53 18 16,-18-17 0,-17 17-16,35 0 15,17 0 1,-17-18 0,-17-17-1,-19-18 1,1-18-1,-18 18 17,0 0-17,-18 53 17,-17 71-17,35 17 1,0-53-16,-18 36 15,18 52 1,0-52 0,0-36-1,0-52 17</inkml:trace>
  <inkml:trace contextRef="#ctx0" brushRef="#br0" timeOffset="123336.973">864 8114 0,'0'0'0,"0"-18"0,0-35 31,-17 36-15,17 34-1,17 1 1,36 35-1,0 17 1,35 1 0,1 0-1,-19-1 1,-35-17 0,-35-18-1,0 18 1,-35 0-1,-18 18 1,-53-1 15,71-34-31,-88 16 16,17 1 0,35-17-1,71-19 1,71-34-1,-36-1-15</inkml:trace>
  <inkml:trace contextRef="#ctx0" brushRef="#br0" timeOffset="124003.276">1993 8273 0,'0'0'0,"18"0"0,-1 0 16,1-18-1,-36 18 16,1 0-15,-71 35 0,-18 36-1,53-18 1,35-18-16,18 71 16,18 0-1,52-53 1,89-36 15,-88-17-31,87-88 16,-69-53 15</inkml:trace>
  <inkml:trace contextRef="#ctx0" brushRef="#br0" timeOffset="124286.781">2452 8043 0,'0'-17'16,"0"-1"-16,0 71 16,0-71-16,0 1 31,0 34-31,0 54 16,0-1-1,-18 36 1,18 18-1,0-18 1,0-36 0,35-17-1,18-35 17,-35-18-32,35-53 15</inkml:trace>
  <inkml:trace contextRef="#ctx0" brushRef="#br0" timeOffset="124435.312">2699 8431 0,'0'-17'16,"0"34"15,0-17-31,0 36 16,0 17 0,0-18-1</inkml:trace>
  <inkml:trace contextRef="#ctx0" brushRef="#br0" timeOffset="124588.213">2716 8184 0,'0'-52'15,"0"104"-15,0-122 0,0 88 31,18-18-15,-18 17-16</inkml:trace>
  <inkml:trace contextRef="#ctx0" brushRef="#br0" timeOffset="124870.073">2928 8255 0,'18'0'16,"-36"0"15,-17 35-15,-18 36-1,0 17 1,35 0 15,18 0-15,36-17-1,16-36 1,1-35 0,0-53-1</inkml:trace>
  <inkml:trace contextRef="#ctx0" brushRef="#br0" timeOffset="125150.822">3316 8132 0,'0'-18'0,"0"36"0,0-54 16,-18 36-1,-17 36 1,-18 52 15,0 18-15,18 17-1,17-17 1,1 0 0,17-89-16,0 19 15</inkml:trace>
  <inkml:trace contextRef="#ctx0" brushRef="#br0" timeOffset="125483.007">3422 8326 0,'0'-53'16,"0"106"-16,-18-106 47,1 53-47,-54 17 31,1 19-16,17 16 1,17 19 0,36-18-1,0 17 1,18-17 0,17-17-1,-17-19-15,0 1 16,17-18-1,18 0 1,-36-18 0</inkml:trace>
  <inkml:trace contextRef="#ctx0" brushRef="#br0" timeOffset="125949.912">4498 8361 0,'0'0'0,"-18"0"16,-17 0-1,-18 17 1,0 72 0,0-1-1,53 18 1,36-36 15,34-34-15,1-36-1,-18-71 1,-36-35 0,-17 36-1,-17-36 1,-1 53 0,0 70-1,18 36 1,18-35-16</inkml:trace>
  <inkml:trace contextRef="#ctx0" brushRef="#br0" timeOffset="126265.636">4657 8767 0,'0'0'15,"0"-18"-15,0-35 31,17-18-15,19-17 0,16-18-1,37 53 1,34 36 0,-35 70-1,-17 53 1,-53-18-1,-18 0 1,-36-35 0,-17-18-1,36-35-15,17 18 16</inkml:trace>
  <inkml:trace contextRef="#ctx0" brushRef="#br0" timeOffset="127846.954">6685 8555 0,'0'0'0,"-18"0"16,1 0 0,34 0 30,1 0-46,35 0 16,88 0 0,-17 0-1,-36 0 1,-18 0 0,-34 0-1,-19 0-15,1 0 16,0 0 15,-18-18-15</inkml:trace>
  <inkml:trace contextRef="#ctx0" brushRef="#br0" timeOffset="128211.816">6950 8343 0,'0'0'0,"-18"-35"16,18 17-1,-18 1 1,1 17 0,-18 70-1,-1 36 1,19 17-1,-1 19 17,0-19-17,18-70 1,-17 0 0,-1-35-1,18-54 16,18 19-31</inkml:trace>
  <inkml:trace contextRef="#ctx0" brushRef="#br0" timeOffset="128528.699">7408 8220 0,'18'-18'31,"0"18"-16,-18 18 1,0 17 0,-36 36-1,-52 17 1,53-71-16</inkml:trace>
  <inkml:trace contextRef="#ctx0" brushRef="#br0" timeOffset="128861.886">6403 8096 0,'0'0'16,"-35"0"-16,-18 36 15,35 34 1,53 18-1,36-35 1,-18-18 0</inkml:trace>
  <inkml:trace contextRef="#ctx0" brushRef="#br0" timeOffset="130208.97">8802 8520 0,'0'-18'15,"0"0"1,0 36 140,-18-18-156,18 18 16,0-1-16,0 1 47,0-36 47,0 1-79,-17 17 1,17-18-1,0 0 1,-18 18 0,18-17 15,0-1 0,0 0-15,0 1-1,0-1-15</inkml:trace>
  <inkml:trace contextRef="#ctx0" brushRef="#br0" timeOffset="130658.634">8996 8184 0,'0'0'0,"0"-17"16,-18 17 31,1 17-32,-19 1 1,19 0-16,-54 35 16,-70 105-1,70 1 1,18-18-1,53-17 1,71-18 0,53-36-1,-19-70 1,-52-18 0</inkml:trace>
  <inkml:trace contextRef="#ctx0" brushRef="#br0" timeOffset="131058.161">9207 8396 0,'0'0'0,"0"-35"15,-17 35 1,-1 0 0,-35 35 15,0 36-16,0 34 1,36-16 0,17-1-1,35-18 1,53-34 0,-52-36-16,34 0 15,1-36-15</inkml:trace>
  <inkml:trace contextRef="#ctx0" brushRef="#br0" timeOffset="131322.939">9507 8467 0,'0'-18'15,"0"36"-15,-17-36 16,-1 18 46,0 0-30,18 18-32</inkml:trace>
  <inkml:trace contextRef="#ctx0" brushRef="#br0" timeOffset="131691.549">9472 8414 0,'0'0'15,"0"-18"1,0 0-1,18 18 1,17 53 0,0 36-1,-17 16 1,-18-16 0,-35-1-1,35-53 1,-36-70 15,36-36-15,0-35-1,36 36 1,-1-18 0,35 35-1,1 17 16</inkml:trace>
  <inkml:trace contextRef="#ctx0" brushRef="#br0" timeOffset="132040.114">9807 8555 0,'18'0'15,"-36"0"-15,53 0 16,1-18-1,17-35 1,0-17 0,-36 17-1,-17 18 1,-35 52 0,-36 36-1,18 35 16,53 0-15,0 1 0,53 17-1,18-71 1,17-35 0,-53-18-16</inkml:trace>
  <inkml:trace contextRef="#ctx0" brushRef="#br0" timeOffset="132440.003">10407 8467 0,'18'-36'15,"-18"19"-15,-18-1 16,-35 18 0,106 124-16,-124-248 0,36 159 15,141 1-15,-230-36 16,107 70-1,17 18 1,35-35 0,0-17-1,1-36 1,-1-53 0,0-18-1,-17 36 1,-18 17-1,0 53 1,0 18 0,0 18-1,0 0 1,17-71 0,19-18-1,-19 0 1</inkml:trace>
  <inkml:trace contextRef="#ctx0" brushRef="#br0" timeOffset="132723.309">10830 8114 0,'-17'-18'0,"-1"-35"15,0 53 1,1 18-1,17 35 1,-18 0 0,18-36-16,-18 107 15,18-1 1,-17 1 0,17-1-1,0-52 1,35-36 15,18-52-15</inkml:trace>
  <inkml:trace contextRef="#ctx0" brushRef="#br0" timeOffset="132904.43">10795 8378 0,'0'0'0,"-35"-35"15,17 18 1,18-1 0,35-17-1,18 35 1,18-18 0</inkml:trace>
  <inkml:trace contextRef="#ctx0" brushRef="#br0" timeOffset="133220.877">11148 8308 0,'53'0'32,"-18"0"-17,18-18 1,0-17-1,-53 17 1,-18 1 0,-70 52-1,17 18 1,54-35-16,-36 87 16,53 1-1,53-53 16,53-18-31,17-70 16</inkml:trace>
  <inkml:trace contextRef="#ctx0" brushRef="#br0" timeOffset="133853.454">12241 8326 0,'0'0'0,"0"-18"31,-17 18-15,-1 18-1,0-1-15,-34 54 16,34-18 0,0 35-1,54-18 1,16-17-1,37-53 1,-36-17 0,-1-107 15,-52 18-15,-35 1-1,0 69 1,0 36-1,17 36 1,18 16 0</inkml:trace>
  <inkml:trace contextRef="#ctx0" brushRef="#br0" timeOffset="134186.519">12524 8396 0,'-18'0'0,"36"0"0,-1 0 0,36 18 15,-18 17 1,-35-17 0,18 52-1,-18 1 1,0-18 0,0-18-1,0-53 16,-18 1-31,18-36 16,18-35 0,35-1-1,18 19 1,17 17 0,0 35-1</inkml:trace>
  <inkml:trace contextRef="#ctx0" brushRef="#br0" timeOffset="134734.883">13176 8273 0,'18'0'15,"0"-18"1,-18 0 0,-36 54-16,54-72 15,-106 54 1,17 35-1,1 35 1,70-17 0,35-18-1,18-36 1,-36-17-16,36-17 16,18-72-1,-36 1 1,0 35-1,-35 53 1,-35 36 0,18-1-1,-19 106 1,19 35 0,-1 18-1,0-17 1,-17-54-1,0-35 1,-18-35 0,0-53-1,0-53 1,35-17 0,18-54-1,36-17 1,87-70-1,1 87 1,-71 89 0</inkml:trace>
  <inkml:trace contextRef="#ctx0" brushRef="#br0" timeOffset="135184.538">13617 8273 0,'0'0'0,"0"-18"16,0 0 15,-17 18-15,-1 0-16,-17 0 15,-18 36 1,35 17-1,18 17 1,18 18 0,35-17-1,-18-71 17,0-35-17,-17-54 1,-1 19-1,-17 35 1,0 17 0,0 53-1,0 53 1,36 1 0,-1-37-1,-35-34-15</inkml:trace>
  <inkml:trace contextRef="#ctx0" brushRef="#br0" timeOffset="135468.302">13776 8555 0,'0'-18'16,"0"36"-16,0-71 0,0 35 16,0-35-1,18-35 1,35 18-1,17 34 1,36 36 0,0 53-1,-53 18 1,-53 35 0,-36-18-1,19-71-15,-36 54 16,18-36-1</inkml:trace>
  <inkml:trace contextRef="#ctx0" brushRef="#br0" timeOffset="135668.01">14464 8396 0,'18'-35'16,"-1"17"-16,-17 1 15,-88 158-15,159-265 16,-89 177-16,0-71 16,1 89-1,-1 0 1,18-36 0,0-18-1</inkml:trace>
  <inkml:trace contextRef="#ctx0" brushRef="#br0" timeOffset="135833.689">14482 8149 0,'0'0'16,"0"-70"-16,0 34 31,-36 36-15,36 18-1,0 0-15</inkml:trace>
  <inkml:trace contextRef="#ctx0" brushRef="#br0" timeOffset="136282.816">14799 8273 0,'0'-18'47,"18"18"-47,17 0 16,53 0 15,-17 0-31,-18 0 31,-36 0-15,-17 35 0,-35 18-1,-36 35 1,1-17 0,52-53-16,-35 52 15,18-17 1,35-18-1,35-35 1,36 0 0,-1-17-1,36-36 1,-35 0 0</inkml:trace>
  <inkml:trace contextRef="#ctx0" brushRef="#br0" timeOffset="136698.762">15469 8273 0,'0'-18'0,"0"0"15,-35 18 1,70 71-16,-88-142 0,18 71 16,123 36-16,-246-36 15,105 70 1,35 18-1,18 1 1,0-72 0,35 1-16,1-1 31,-1-52-31,0-18 16,-17 0 15,-1 18-16,-17 70 1,-17 18 0,17 0-1,0 18 1,0-18 0,53-36-1,-18-52 1,-17 35-16</inkml:trace>
  <inkml:trace contextRef="#ctx0" brushRef="#br0" timeOffset="136982.617">15893 7955 0,'0'0'16,"-18"-18"-16,18-17 15,-18 18 1,18 52 15,0 18-31,0 0 16,-17 53 0,-1-1-1,18 19 1,-18-18-1,1-36 1,-1-35 0</inkml:trace>
  <inkml:trace contextRef="#ctx0" brushRef="#br0" timeOffset="137330.692">15787 8326 0,'0'-18'0,"0"36"0,0-54 16,-18 19-16,18-19 16,18 1-1,35 35 1,70 0 0,1 0-1,-36 0 1,-53 0-16,0 0 15,-17 0 1,-18 18 15,-18 17-15,1-17-16,-1 35 16,-17-1-1,35-34 16,-18-18-31</inkml:trace>
  <inkml:trace contextRef="#ctx0" brushRef="#br0" timeOffset="137496.341">16175 8043 0,'17'-53'16,"-34"106"-16,34-123 15,1 70 1,0 0 0,-1 0-16</inkml:trace>
  <inkml:trace contextRef="#ctx0" brushRef="#br0" timeOffset="137816.027">16492 8132 0,'-17'17'15,"34"-34"-15,-87 87 16,70-35-16,-18 18 16,18 18-1,18-1 1,35-52-1,17-53 1,-34-36 0,-19-17-1,1-18 1,-18 53 0,0 71 15</inkml:trace>
  <inkml:trace contextRef="#ctx0" brushRef="#br0" timeOffset="138130.775">16722 8431 0,'0'-17'31,"0"-1"-31,0-35 15,0 18 1,35-36 0,-17 54-16,17-36 15,35 0 1,54 18 0,-36 70-1,-35 35 1,-53 19 15,-18-1-15,-35 0-1,-17-35 1</inkml:trace>
  <inkml:trace contextRef="#ctx0" brushRef="#br0" timeOffset="139643.697">17233 7708 0,'18'0'31,"-1"0"-15,19 35-1,-19-17-15,72 70 16,-54 53 0,-18 18-1,-34 35 1,-36-35-1,-35 0 1,17-89 15,1-34-15,52-36-16</inkml:trace>
  <inkml:trace contextRef="#ctx0" brushRef="#br0" timeOffset="140176.783">18362 8114 0,'0'0'0,"-18"0"15,1 18 16,17 17-15,-18-18-16,18 1 0,-17 53 16,-19-1-1,36-35 17,-17-52-17</inkml:trace>
  <inkml:trace contextRef="#ctx0" brushRef="#br0" timeOffset="140310.655">18344 7920 0,'0'-53'16,"-17"176"-16,34-193 0,1-18 16,17 105-1,1 1 1</inkml:trace>
  <inkml:trace contextRef="#ctx0" brushRef="#br0" timeOffset="140826.655">18574 8290 0,'0'-17'31,"0"-19"-16,-18-17 1,0-17 0,18 35-1,18 17 1,70 36 0,18 17-1,-35 0 1,-36 0-1,-35-17 1,0-36 15,0 1-31,0-36 32,53 0-17,-35 35-15,17-17 16,53 17-1,18 36 1,0 70 0,-53 0-1,-53-17 1,0 0 0,-36-36-1,19-18 1,17-34-1</inkml:trace>
  <inkml:trace contextRef="#ctx0" brushRef="#br0" timeOffset="141257.84">19826 8008 0,'0'-18'15,"-35"18"1,0 0 0,-71 53-1,35 0 1,36 18 0,70-18-1,18-36 1,0-34-1,0-19 1,-18-16 0,0 16-1,-35 19 1,0 52 15,0 0-15,0 36-1,36-18 1,-1-18 0,53-35-1</inkml:trace>
  <inkml:trace contextRef="#ctx0" brushRef="#br0" timeOffset="141757.813">20355 7990 0,'0'-17'0,"-17"-1"16,34 71-16,-70-106 0,-17 71 16,193-1-16,-281-17 15,105 18-15,35 35 16,18-18 15,35-17-15,36-18-1,-18-18 1,0-17 0,0 0-1,-53 52 17,-18 1-32,0 35 15,-52 141 1,52 18-1,36 17 1,-18-35 0,-18-71-1,-35-70 1,0-35 15,-35-89-15,35-34-1,18-37 1,52-16 0,107-36-1,-53 141-15</inkml:trace>
  <inkml:trace contextRef="#ctx0" brushRef="#br0" timeOffset="142140.749">20779 8096 0,'70'-17'15,"-52"-1"-15,35 0 31,-36 1-31,19-1 16,-19-17 0,-34 17-1,-54 36 1,-52 35 0,34 17-1,36 1 1,89-18-1,70-18 1,52-17 0,1-18-1,-71 0 1</inkml:trace>
  <inkml:trace contextRef="#ctx0" brushRef="#br0" timeOffset="143954.024">864 9596 0,'0'0'0,"18"-18"0,0 18 31,-36 0 32,0 0-63,1 0 15,-54 0 1,53 18-16,-70-18 16,35 17-1,18-17 1,35 18-1,0-1 1,0 1 0,0 35-1,0 18 1,0-19 0,-18 1-1,1-17 1,17-1-1,17-35 32,1-18-31,53 1 0,-1-1-1,-17 18 1,-18 53-1,-35-35-15,0 35 16,-17 17 0,-54-17-1,1-18 1,-19-17 0,19-18-1,52 0 1,18-18-1</inkml:trace>
  <inkml:trace contextRef="#ctx0" brushRef="#br0" timeOffset="144470.409">1005 9366 0,'0'-17'31,"0"34"0,0 1-31,53 35 16,0 35-1,18 18 1,-36-36 0,36 54 15,-54-89-31,19 53 16,-19 1-1,-17-19 1,0-17-1,-17 0 1,-19 0 0,-52-18-1,0 0 1,-18 1 0,-17-19-1,34 1 1,19 0-1,52-18 1</inkml:trace>
  <inkml:trace contextRef="#ctx0" brushRef="#br0" timeOffset="145966.757">2205 9701 0,'0'0'0,"0"-17"0,-18-1 31,1 18-15,17-18-1,-36 89 16,19 0-15,-1 52 0,-17 36-1,17-36 1,0-17 0,18-88-16,0 35 15,0-36 1,0-52-1,0 17 1</inkml:trace>
  <inkml:trace contextRef="#ctx0" brushRef="#br0" timeOffset="178630.789">6544 8590 0,'-18'0'16,"1"0"31,17-18-32,17 18 32,1 0-47,0 0 16,17 0-1,18 0 1,17-17 0,1 17-1,-53 0-15,35 0 16,-18 0 15,0 0-15,0 0-1,1 0 1,-1 0 0,18 0-1,-18 0 1,-17 17 0,-1-17-1,1 0 1,17 0-1,1 0 17,-19 0-17,1 0 1,-1 0 15,-34 0 32,-1 0-48,1 0-15</inkml:trace>
  <inkml:trace contextRef="#ctx0" brushRef="#br0" timeOffset="184394.849">2275 9719 0,'0'-18'63,"18"18"-48,0 0 16</inkml:trace>
  <inkml:trace contextRef="#ctx0" brushRef="#br0" timeOffset="186137.647">2487 9719 0,'0'-18'0,"0"36"0,0-53 141,-18 35-141,1 0 31,-1 0 0,18-18-31,-17 18 16,-1 0 0,0 0-1,1 0 1,-1 0 0,-17 0-1,-1 0 1,19 18-1,-1-18 1,0 0 0,1 0-1,17 17 1,-18-17 0,18 18 15,-17-18 94,17 18 94,0-1-219,0 1 15,-36 0 1,19-1-1,-1 36 1,0-18 0,1 18-1,-1-17 1,-17 17 0,35-1-1,-18-16 1,18-19-16,-17 36 15,17-17 17,0-1-17,0-18 1,0 19 0,0-19-1,0 19 1,17-19-1,-17 1 1,18-18 0,17 18-1,18-18 1,18 0 0,-19 0-1,1 0 1,0 0-1,0-18 1,-17-35 15,-1 0-15,-18 0 0,-17 18-1,-35 0 1,18 35-1,17-18 1,0 0 15,17 18-31,18-17 16,18 17 0,-17-18-1,-1 18 1,-17 0-1,-1 18 1,1-1 15,-18 36-15,0 0 0,0 18-1,0-18 1,-18-36-1,1 1 1,17 0 0,0-36-1,35-17 1</inkml:trace>
  <inkml:trace contextRef="#ctx0" brushRef="#br0" timeOffset="186330.828">2840 10195 0,'17'-17'15,"-34"34"1,34-17 0,-17 36 15,0 16-15,0-16-1,-17-1 1,17-53 15</inkml:trace>
  <inkml:trace contextRef="#ctx0" brushRef="#br0" timeOffset="186486.908">2893 9860 0,'0'-18'0,"0"36"0,0-53 16,-18 0-16,0 70 31,18-18-15</inkml:trace>
  <inkml:trace contextRef="#ctx0" brushRef="#br0" timeOffset="186820.303">3016 10037 0,'0'0'0,"18"35"32,0-18-17,-18 1-15,35 35 16,0 18 0,-17-36-1,17 0 1,-17-35-1,17 0 1,0-53 0,18-17 15,-35-19-15,-1 37-1,-17 34-15,0 0 16,18 1-16</inkml:trace>
  <inkml:trace contextRef="#ctx0" brushRef="#br0" timeOffset="187151.478">3651 10107 0,'0'0'16,"18"0"-16,0 0 15,34 0 1,-16-18-1,-1-17 1,0-18 0,-35 36-16,0-36 31,-17 35-15,-54 36-1,-35 52 1,36 36-1,52-18 1,18-35 0,53 0-1,53-53 1,35 0 0</inkml:trace>
  <inkml:trace contextRef="#ctx0" brushRef="#br0" timeOffset="187686.361">4921 9931 0,'0'0'15,"0"-18"-15,-35 0 16,0 36-1,-36 35 1,18 18 0,53 17 15,0-18-15,88 1-1,-17-54 1,0-17-1,-1-52 1,-35-54 0,-35 0-1,-70 0 1,17 106 0,18 18-1,70 17 1</inkml:trace>
  <inkml:trace contextRef="#ctx0" brushRef="#br0" timeOffset="188000.03">5274 10054 0,'18'0'16,"-36"0"-16,53 0 15,1 18 1,-36 52-1,0-17 1,0 18 0,0-36-1,0-17 1,17-36 0,-17 0-1,18-34 1,-1 34-16,19-88 15,34 36 1,-34 17 0,-1 17-1</inkml:trace>
  <inkml:trace contextRef="#ctx0" brushRef="#br0" timeOffset="188516.141">5803 10019 0,'0'-18'16,"0"1"-16,-17 70 0,34-71 16,-34-17-1,-19 35 1,19 17-16,-19 1 16,36 17-1,0 0 1,53-35-1,18 0 1,-18-35 0,-18-35-1,-35 52 1,0 53 15,-18 36-15,-35 70-1,18 35 1,18 71 0,-1-17-1,0-54 1,-17-106 0,-18-70-1,0-70 1,-17-142-1,70 36 1,35 17 0,53 0-1,-17 71 1</inkml:trace>
  <inkml:trace contextRef="#ctx0" brushRef="#br0" timeOffset="188998.727">6227 10001 0,'0'0'0,"0"-17"15,0-1 1,-36 0 0,1 18-1,17 0-15,-35 18 16,18 35 0,-18 17 15,53-17-16,35 0 1,18 0 0,0-35-1,18-71 1,-36-18 0,-35 18-1,-17 71 16,-1 17-15,18 1-16,18 17 16,17-18-1</inkml:trace>
  <inkml:trace contextRef="#ctx0" brushRef="#br0" timeOffset="189299.614">6456 10195 0,'0'0'16,"0"-35"-16,17-18 15,19-35 1,17 35 0,35 53-1,-53 18-15,53 35 16,-35 35-1,-35-18 1,-18 1 0,-35-36-1,-1-35 1,19 0 0</inkml:trace>
  <inkml:trace contextRef="#ctx0" brushRef="#br0" timeOffset="189480.116">6985 10107 0,'18'-18'31,"-18"54"1,-18-54-32,36 89 15,-36-18 1,18-1-1,0-34 1</inkml:trace>
  <inkml:trace contextRef="#ctx0" brushRef="#br0" timeOffset="189646.211">7056 9842 0,'0'-35'0,"0"70"0,0-105 15,-36-18 1,19 52 0,17 54-1,0 17 1</inkml:trace>
  <inkml:trace contextRef="#ctx0" brushRef="#br0" timeOffset="190146.316">7302 9948 0,'0'-17'16,"-17"17"-1,34 0 32,1 0-47,17 0 16,36 17 0,-53-17-16,35 0 15,-18 18 1,-18-18-1,-17 35 1,-35 1 0,-18 34-1,-35 1 1,35-1 0,35-35-1,18 1 1,36-19 15,17-17-15,17-17-1,18-19 1,-52 1-16</inkml:trace>
  <inkml:trace contextRef="#ctx0" brushRef="#br0" timeOffset="190565.789">7937 9966 0,'0'0'0,"0"-35"15,-35 35 1,-35 17 0,-1 36-1,18 18 1,36 17 15,34-35-15,36-35-1,18-18 1,-18-53 0,-18-18-1,0 18 1,-17 36-1,-18 34 1,-18 54 0,18-1-1,0-17 1,18 0 0,-1-53-1,1 0 1</inkml:trace>
  <inkml:trace contextRef="#ctx0" brushRef="#br0" timeOffset="190896.221">8484 9525 0,'0'0'0,"0"-18"0,0-17 15,0 53 32,0 35-31,18-36-16,-18 124 16,-35 18-1,-1-18 1,-17-17-1,36-1 17,17-88-17,17-17 1</inkml:trace>
  <inkml:trace contextRef="#ctx0" brushRef="#br0" timeOffset="191278.552">8343 10001 0,'35'18'0,"-70"-36"0,-35 1 15,17 17 1,35 0 0,36 0-1,140 0 1,-16 0-1,-1-18 17,-35 0-17,-54 18 1,-34 0 0,-18 18-1,0 17 1,0 18-1,0 0 1,-18 0 0,-17-35-1,18-18 1</inkml:trace>
  <inkml:trace contextRef="#ctx0" brushRef="#br0" timeOffset="191428.559">8890 9754 0,'0'-70'0,"0"17"31,-18 212-31,36-195 0,-53-87 16,35 140-1</inkml:trace>
  <inkml:trace contextRef="#ctx0" brushRef="#br0" timeOffset="191760.922">9137 9913 0,'-18'0'15,"36"0"-15,-106 0 16,70 18-1,-52 35-15,17 17 16,53 1 15,0-18-15,53 0 0,-1-53-1,1-53 1,18-53-1,-53-18 1,-18 54 0,0 87 15</inkml:trace>
  <inkml:trace contextRef="#ctx0" brushRef="#br0" timeOffset="192061.61">9243 10213 0,'17'0'0,"1"-18"15,-18-17 17,18-36-17,17-17 1,36 18-1,17 34 1,0 72 0,-53-19-16,18 89 15,-53-18 1,-18-17 0,-17-18-1,18-53 1</inkml:trace>
  <inkml:trace contextRef="#ctx0" brushRef="#br0" timeOffset="192765.772">10248 10072 0,'0'17'15,"0"1"-15,0 0 16,-17 17 0,-1 18-1,0-18 1,18-17-16,0-36 47,0 1-47,18-36 15,17-36 1,18 1 0,-35 53-16,35 17 15,0 54 17,-18 34-17,-18 18 1,1-17-1,-18-18 1,-18-18 0,18-53 15</inkml:trace>
  <inkml:trace contextRef="#ctx0" brushRef="#br0" timeOffset="193158.608">10954 10001 0,'17'-53'16,"-52"124"-16,53-89 0,-1-52 15,-17 34-15,-53 36 32,-35 18-17,0 53 1,0 52-1,88-35 1,35-35 0,18-18-1,0-35 1,18-52 0,17-54-1,-53 35 1,-35 54-1,0 34 1,0 36 0,0 18 15,18-18-31,-1-36 16</inkml:trace>
  <inkml:trace contextRef="#ctx0" brushRef="#br0" timeOffset="193642.67">11148 10213 0,'0'0'0,"0"-18"0,0 1 16,0-54 0,17-17-1,36 17 1,53 18-1,-18 71 1,36 88 0,-89 0-1,-35-36 1,0-17 15,-18-35-15,1-36-1,17-35 1,70-17 0,19-36-1,16 18 1,-16 70 0,-19 53-1,-35 71 1,-52-18-1,-18-17 1,-1-18 0,1-36-1,17-34 1</inkml:trace>
  <inkml:trace contextRef="#ctx0" brushRef="#br0" timeOffset="194007.98">12259 10019 0,'18'0'31,"-1"0"-31,1-18 15,35-35 1,-36 0 0,1 36-16,-18-19 15,-53 54 1,-35 53 15,17 17-15,36 18-1,35-36 1,71 1 0,-1-54-1,-52-34-15</inkml:trace>
  <inkml:trace contextRef="#ctx0" brushRef="#br0" timeOffset="194839.637">13635 9878 0,'0'0'0,"0"-18"16,-35 0 31,17 18-47,-53 36 15,1 17 1,17 17 0,53 18-1,35-17 1,36-36 0,-1-17-1,-52-36 1,17-35-1,18-35 1,-35 18 0,-18 17-1,0 70 1,-18 54 0,18-18-1,18 35 1,-1-35-1,1-35 1</inkml:trace>
  <inkml:trace contextRef="#ctx0" brushRef="#br0" timeOffset="195107.951">13776 10107 0,'0'-35'0,"35"-106"31,36 52-15,17 54 0,-282 335-16,494-582 15,-230 317 1,-34 0-16,17 54 16,-53-1-1,-18-18 1,-17-17-1,-1-17 1,36-19 0</inkml:trace>
  <inkml:trace contextRef="#ctx0" brushRef="#br0" timeOffset="195587.872">14658 9948 0,'0'-17'16,"-71"17"0,142 53-16,-177-106 0,36 70 15,246-17-15,-458 53 16,211 35 0,53-70-16,18 35 15,71 18 1,17-71-1,0-18 1,-17-53 0,17-52-1,-17-54 1,-1-34 0,-52 52-1,-18 106 16,-18 53-15,-35 88 0,36 36-1,-1-1 1,18 71 0,-18-70-1,18-36 1,0-53-1,0-17-15</inkml:trace>
  <inkml:trace contextRef="#ctx0" brushRef="#br0" timeOffset="196503.784">15840 9931 0,'0'0'0,"17"0"0,-17-18 0,36-17 32,-36-18-17,17-18 1,-34 54 0,-36 17-1,-18 17 1,1 36-1,-1 35 1,71 18 0,18 0-1,35-35 1,-36-18 0,-17-36-1,-70-17 16,34 0-15,-34 0 0,-1-17-1,54 17-15</inkml:trace>
  <inkml:trace contextRef="#ctx0" brushRef="#br0" timeOffset="196886.64">16034 10001 0,'17'0'32,"1"-17"-17,0 17-15,52-18 16,-17-17-1,-35-18 1,-18 35 15,-36 18-15,-34 35 0,-1 36-1,54 0 1,17 17-1,35 0 1,36-53 0,17-35-1,0-17 1</inkml:trace>
  <inkml:trace contextRef="#ctx0" brushRef="#br0" timeOffset="197169.91">16616 9525 0,'0'-35'15,"0"70"-15,0-141 16,0 89 0,-35 34-1,35 89 1,0-71-16,0 71 15,-18 106 1,0-89 0,1-17-1,-1-53 1,18-35 0,18-18-1</inkml:trace>
  <inkml:trace contextRef="#ctx0" brushRef="#br0" timeOffset="197551.444">16827 9984 0,'0'-18'0,"0"0"47,18 1-16,0 17-31,-1-36 16,1 1-1,-18 17 1,0 1-16,-35 17 16,-18 35-1,18 36 1,-1 17-1,19-18 1,17 1 0,35-36 15,18-17-15,17-18-1,-17-18-15</inkml:trace>
  <inkml:trace contextRef="#ctx0" brushRef="#br0" timeOffset="197818.583">17321 9895 0,'0'-53'16,"-17"53"0,34 71-16,-70-142 15,106 124-15,-176-88 16,105 53-16,-17 35 15,-18 53 1,35-36 0,18 1-1,18-36 17,35-35-17,18 0 1,-1-35-16</inkml:trace>
  <inkml:trace contextRef="#ctx0" brushRef="#br0" timeOffset="198150.575">17709 9507 0,'0'0'0,"0"-88"31,0 106 1,0-1-17,0 54-15,-52 35 32,52-71-32,-53 89 15,17-1 1,19-35-1,17 0 1,17-17 0,36-36-1,53-17 1,-71-36 0</inkml:trace>
  <inkml:trace contextRef="#ctx0" brushRef="#br0" timeOffset="198334.992">17586 9860 0,'0'0'0,"-71"-53"15,71 36 1,0-1 0,89 18-1,34 0 1,-17 0-1,-36-18-15</inkml:trace>
  <inkml:trace contextRef="#ctx0" brushRef="#br0" timeOffset="199017.877">19173 9860 0,'0'-35'31,"-17"52"0,17 1-15,-18 53-1,18-36-15,0 36 16,0-19 0,0-34-1,0-53 1</inkml:trace>
  <inkml:trace contextRef="#ctx0" brushRef="#br0" timeOffset="199183.551">19209 9560 0,'0'-88'16,"17"18"-1,-52 281-15,70-440 16,-52 405-16,52-334 16,-17 175-16,35 18 15,-36 1-15</inkml:trace>
  <inkml:trace contextRef="#ctx0" brushRef="#br0" timeOffset="199499.397">19456 10001 0,'-18'-17'16,"36"34"-16,-18-34 15,0-1 1,0 0-1,0-52 1,17-1 0,36-17-1,-35 70-15,52 1 16,1 70 0,-18 52-1,-18 1 1,-35-17-1,0-37 1,18-16 0,-1-36-1</inkml:trace>
  <inkml:trace contextRef="#ctx0" brushRef="#br0" timeOffset="200147.817">20214 9825 0,'0'-18'31,"0"1"-15,-17-1-16,-1 0 15,-70 18 1,17 0 0,36 18-16,-36 52 15,54 19 16,17-1-15,35-18 0,35-52-1,1-18 1,17-88 0,0-36-1,1-70 1,-19 18-1,-52 35 1,-18 70 0,0 54-1,-18 34 1,1 36 0,-1 35-1,18 36 16,0-1-15,0 36 0,0-53-1,18-71 1,17-17-16</inkml:trace>
  <inkml:trace contextRef="#ctx0" brushRef="#br0" timeOffset="200615.118">20761 9754 0,'-18'-17'0,"1"-1"15,-36 18 1,141 71-16,-212-107 16,248 36-16,-248 18 15,124 35-15,0 70 31,36-52-15,34-18 0,-17-53-1,18-18 1,-18-52 0,17-72-1,-34 54 1,-36 35-1,0 71 17,0 53-17,-18 17 1,18 0 0,0-35-1,35-35 1,0-18 15,36-18-15,-18-17-16</inkml:trace>
  <inkml:trace contextRef="#ctx0" brushRef="#br0" timeOffset="200880.661">21237 9931 0,'124'-247'63,"-248"494"-32,230-477-31,-106 266 16,-18 52-1,18-18 1,0 19 0,0-36-1,-35-18 1,-18-18-1,-17-17 17,17-17-17,53-36-15</inkml:trace>
  <inkml:trace contextRef="#ctx0" brushRef="#br0" timeOffset="201262.961">21713 9349 0,'0'0'16,"0"-18"-16,0 0 16,18 18 15,-18 18-16,18 17-15,-18 18 16,0 53 15,-36 17-15,19-70-16,-18 71 16,35-18-1,-18-36 1,18-17-1,35-18 1,36-35 0,-1-17-1,-17-36-15</inkml:trace>
  <inkml:trace contextRef="#ctx0" brushRef="#br0" timeOffset="201711.508">21749 9684 0,'-88'-36'31,"70"36"-31,247 89 0,-476-178 16,371 125-16,-230-89 16,176 53-1,36-18 1,18 18-1,-36 0 1,-35 0 0,-18 18-1,-17 35 1,-18 17 0,-18 18-1,18-70-15,-35 35 16,35-18-1,-18-35 17,18-17-17,0-36 1,0 0 0,36-53-1,52-17 1,-35 52-1,-36 53 1</inkml:trace>
  <inkml:trace contextRef="#ctx0" brushRef="#br0" timeOffset="202277.165">22348 9507 0,'0'18'15,"-17"0"1,-1 35-16,18-1 15,35-193-15,-70 353 16,53-159 0,52-18 15,1-35-15,-1-35-1,-17-18 1,0-35-1,-17 0 1,-19 35 0,-17 35-16,-35 36 31,0 52-15,-18 71-1,35-88-15,0 53 16,-17 53-1,0 53 17,35-107-17,-35 1 1,-18-53 0,0-35-1,-18-36 1,-17-52-1,70-1 1,36-35 0,106 0-1,34 1 1,-70 69-16</inkml:trace>
  <inkml:trace contextRef="#ctx0" brushRef="#br0" timeOffset="208900.759">23636 9349 0,'0'0'0,"-18"0"0,-17 0 31,53 0 0,52 0-15,-17-18-1,-17 18-15,34-53 16,-17-35 0,-35 17-1,-18 18 1,-53 18-1,-35 35 1,-18 71 0,70 17-1,36 35 17,0 36-17,18 0 1,0-18-1,-18-35 1,0-36 0,0-52-1,0-71 17</inkml:trace>
  <inkml:trace contextRef="#ctx0" brushRef="#br0" timeOffset="209100.049">23477 9737 0,'0'0'0,"-17"-18"0,-36 18 15,35-18 17,53 1-1,1 17-31,70-18 15,17-17 1,-52 17-16</inkml:trace>
  <inkml:trace contextRef="#ctx0" brushRef="#br0" timeOffset="209416.636">23989 9525 0,'35'0'15,"-17"18"1,-1 17-1,1 18 1,-106-159-16,176 229 0,-88-70 16,0 18-1,0-36 1,0-70 31,18-18-32,-18 35-15,17-52 16,19-36 0,-1 53-1,0 35 1,18 1 0,-35 17-16</inkml:trace>
  <inkml:trace contextRef="#ctx0" brushRef="#br0" timeOffset="209716.03">24359 9437 0,'-17'53'31,"-19"17"-15,19-17-16,17 35 31,0-17-15,35-36-1,0-17 1,-35-406-16,36 758 16,-1-440-1,-35-54 1,0 89-16,0-36 16,0 36-16,-18 0 15,1 0 1,-1 52-1</inkml:trace>
  <inkml:trace contextRef="#ctx0" brushRef="#br0" timeOffset="210397.86">24624 9666 0,'-18'0'15,"36"0"-15,-18-18 16,0 36 78,0 0-79,-18-1-15,18 1 16,0 0-16,0-1 16,0-34 15,0-36-15,0-18-1,36-35 16,-19 89-31,1-36 16,88 18 0,-36 87-1,1 37 1,-36-1 0,-35-35-1,0-36 1,0-87 15,0-1-15,35-17-1,36 0 1,-1 70 0,-34 18-1,52 53 1,-35 53-1,-53 17 1,-18-34 0,-17-36-1,0-36 1,17-34-16</inkml:trace>
  <inkml:trace contextRef="#ctx0" brushRef="#br0" timeOffset="211246.602">26423 9402 0,'0'0'0,"18"-18"31,-18 0-31,0 1 15,0-1 1,-71 18 0,-35 0-1,0 18 1,36 35 0,17 35-1,53 0 1,53-18-1,17-34 1,1-36 0,0-71-1,-1-35 1,71-88 0,-70 18-1,-36 52 1,-35 72 15,-18 52-15,-17 17-1,18 36 1,-1 35 0,-17 36-1,17-18 1,0-1-1,18 37 1,18-107 0,35 0-1</inkml:trace>
  <inkml:trace contextRef="#ctx0" brushRef="#br0" timeOffset="211613.776">26917 9349 0,'0'-18'0,"0"0"16,-18 89-1,36-106-15,-18 35 16,0 53 0,0 35-1,-18-53-15,18 18 16,-17 0-1,17-36 1,-18-17 0,18-35-1,0-53 1,35-35 0,1 52-1,34-35 16,1 88-15,-18 1 0,-36 17-16</inkml:trace>
  <inkml:trace contextRef="#ctx0" brushRef="#br0" timeOffset="211945.611">27234 9243 0,'-17'17'31,"-1"-17"-15,-17 53 0,17 0-1,18 18 1,88-265-16,-158 458 16,105-211-1,18-53 1,0-17-1,-35-1 1,-1-17 0,19-89-1,-36 36 1,-36 35 0,-17 35-1,36 18 1,17 18-16</inkml:trace>
  <inkml:trace contextRef="#ctx0" brushRef="#br0" timeOffset="212295.251">27517 9243 0,'35'-18'16,"-17"-17"-1,-18 17 1,-53 89-16,106-124 47,-53 106-32,-18 35 1,0 53 0,1-88-16,17 53 15,-36 88 1,19-88-1,17-53 1,0-71 15,0-53-15,17-34 0,19-54-1</inkml:trace>
  <inkml:trace contextRef="#ctx0" brushRef="#br0" timeOffset="212511.6">27640 9207 0,'18'-105'16,"17"52"-1,-17 53 1,-89 158-16,195-263 16,-107 122-16,19 54 15,-19 17 1,-17 0-1,-53-35 1,-17-35 0,17-36-1,35 18-15</inkml:trace>
  <inkml:trace contextRef="#ctx0" brushRef="#br0" timeOffset="213376.632">28134 9137 0,'0'0'0,"0"-18"31,0 1-15,-18 17-1,1 0 1,-1 0-16,-70 17 16,35 19-1,-35 34 1,70 1 0,53-18-1,18-18 1,36-35-1,-19-35 1,1-36 0,-1-35 15,18-35-15,1-35-1,-54 35 1,-35 52-1,-18 54 1,-17 88 0,17 35-1,-17 18 1,17 18 0,-17 17-1,35-36 1,0-34-1,0-18 1,35-35 0,36-18-1</inkml:trace>
  <inkml:trace contextRef="#ctx0" brushRef="#br0" timeOffset="213709.52">28698 9066 0,'0'-17'15,"-17"-1"1,-18 18 0,87 53-16,-52-71 0,-70-17 0,35 53 15,-18 35 1,35 52 0,36-16-1,35-54 1,0-17-1,-1-36 1,-16-35 0,-19-35-1,-17 0 17,0-1-17,-35 54 1,17 35-1</inkml:trace>
  <inkml:trace contextRef="#ctx0" brushRef="#br0" timeOffset="214224.82">28981 9066 0,'0'0'0,"0"36"31,-18-19-31,0 36 16,18 0-1,0 0 1,36 0 15,17-53-15,-36 0-16,19-18 15,16-35 1,-34-17 0,0 52-1,-18 1 1,0 52 15,0-18-31,53 36 16,-18-17-1,35-36 1,-17-18 0,-17-35-1,-19-17 1,-17-19 15,-17 19-15,-19 35-1,19 17 1,17 36-16</inkml:trace>
  <inkml:trace contextRef="#ctx0" brushRef="#br0" timeOffset="214558.021">29669 9243 0,'-18'0'31,"18"-18"-15,0 0-16,-18 1 15,18-1-15,0-52 16,53-1 15,18 1-15,52 17-1,18 70 1,-17 54 0,-54 17-1,-70 0 1,-17 0 0,-36-35-1,0-17 1</inkml:trace>
  <inkml:trace contextRef="#ctx0" brushRef="#br0" timeOffset="-192108.815">847 11130 0,'0'0'0,"-18"-35"31,0 35-15,1 0 0,-1 17-16,-70 19 15,0 34 1,-18 19 0,18 16 15,52 1-16,36-18 1,53-17 0,53-18-1,-18-53 1,-17-35 0,-36-18-1,-35 0 1,-53 17-1,-53 36 1,18 0 0,53 18-1,17-18 1</inkml:trace>
  <inkml:trace contextRef="#ctx0" brushRef="#br0" timeOffset="-191524.856">864 10971 0,'0'0'0,"-17"-17"0,-1-1 15,-17-17 1,-1 17 0,19 18-1,-1 0 1,18 53 0,35 18-1,1-18 1,52 17 15,0 18-15,0 18-1,1-35 1,-1 17 0,-71-35-1,1-18 1,-18 0-1,-35 1 1,-53 34 0,-54 1-1,-16-1 1,-1 19 0,35-19-1,54-35 1,105-70 15</inkml:trace>
  <inkml:trace contextRef="#ctx0" brushRef="#br0" timeOffset="-164135.975">441 12823 0,'0'0'0,"-35"0"15,-1 0 1,1 18-1,17-18 32,18 18 31,18-18-62,0 0-16,-1 0 16,1 0-16,35 0 15,70 0 1,-52 0 0,0-18-1,-19 18 1,1 0-1,-35 0 1,-18 18 31,-18-1-31,-17 36-1,-18 0 1,-17 18-1,17 17 1,35-70-16,-17 70 16,0-35-1,35 0 1,0-71 46,0 0-46,0 1-16,0-36 16</inkml:trace>
  <inkml:trace contextRef="#ctx0" brushRef="#br0" timeOffset="-163535.604">917 12541 0,'0'-17'15,"0"-1"-15,0 36 63,18-1-63,-1 1 16,1 17-1,17 53 1,18 1-1,0-1 1,35-18 0,-17-34-1,-36-19 1,-17-17 0,-18 18 15,0-1-16,-18 1-15,-17 0 0,-53 88 16,-36 17 0,-17 18-1,0-17 17,0-36-17,53-18 1,17-34-1,71-54 1</inkml:trace>
  <inkml:trace contextRef="#ctx0" brushRef="#br0" timeOffset="-133717.787">2699 11465 0,'17'-17'16,"1"17"0,0-18-1,-18 0 16,-18 18-15,-35 0 15,-35 18-15,-18 17 0,36 18-1,34-18-15,19 18 16,17 18-1,53-18 1,35-36 0,18-17-1,-18-17 1,0-54 0</inkml:trace>
  <inkml:trace contextRef="#ctx0" brushRef="#br0" timeOffset="-133351.484">3069 11060 0,'0'0'0,"18"-53"16,-1 17-1,-17 19 1,0 87 15,0-17-15,0-18-16,-17 71 15,-18 0 1,17 18 0,-17-36-1,17 0 1,0-17-1,18-54 1,0 1 0,18-36 15,0 1-31</inkml:trace>
  <inkml:trace contextRef="#ctx0" brushRef="#br0" timeOffset="-133185.807">3316 11483 0,'0'-18'47,"-18"54"-32,-17-1-15,88-88 0,-141 159 16,53-53 0,17-36-1,0-17 1</inkml:trace>
  <inkml:trace contextRef="#ctx0" brushRef="#br0" timeOffset="-133036.063">3404 11289 0,'18'-53'0,"-18"0"31,18 35-15,-1 36-1,-70 88-15,141-194 16</inkml:trace>
  <inkml:trace contextRef="#ctx0" brushRef="#br0" timeOffset="-132752.426">3775 11324 0,'-36'0'15,"72"0"-15,-54 0 0,-52 18 16,-1 17 0,53-17-1,-88 52 1,54 1 0,34-1-1,36 1 1,34-18-1,37-36 1,17-52 0,-54 0-1</inkml:trace>
  <inkml:trace contextRef="#ctx0" brushRef="#br0" timeOffset="-132485.329">4163 11183 0,'0'-18'0,"17"-52"15,1 35 1,-18 52 0,-35 89-1,70-177-15,-35 160 32,-18-19-17,1-34-15,-19 87 16,1-17-1,0-36 1,0-17 0,35-17-1,0-54 1</inkml:trace>
  <inkml:trace contextRef="#ctx0" brushRef="#br0" timeOffset="-132136.745">4251 11395 0,'18'-18'16,"-18"-17"0,-18 88 15,18-106-15,0 70-16,-35 1 15,-18 35 1,17 0-1,19 0 1,17 0 0,0-18-1,0-17-15,0 17 16,17 0 0,19 0-1,-19-35 1,36 0-1,0 0 1</inkml:trace>
  <inkml:trace contextRef="#ctx0" brushRef="#br0" timeOffset="-131771.151">5045 11465 0,'0'-17'16,"-36"17"-1,-34 35 1,-1 35 0,18 1-1,53-36-15,36 36 16,34-18-1,18-53 1,-17-36 0,-18-34-1,-53-36 17,-18 18-17,-35 35 1,0 53-1,53 35 1,18 1-16</inkml:trace>
  <inkml:trace contextRef="#ctx0" brushRef="#br0" timeOffset="-131469.741">5345 11783 0,'17'0'16,"1"0"-1,-1-36 1,-69 72-16,104-89 0,-16-18 16,34-17-1,19 18 17,16 52-17,1 36 1,-53 52-1,-35 18 1,-18-17 0,-53-1-1,0-52 1,-18-18 0</inkml:trace>
  <inkml:trace contextRef="#ctx0" brushRef="#br0" timeOffset="-130972.418">7020 11465 0,'18'-17'15,"0"-1"1,-1 0 0,1 1-1,-18-1 1,-18 18 0,-35 0-1,0 35 1,0 1-1,53 34 1,53 1 0,0-1-1,-35-34-15,17 16 16,-35-16 15,-35-1-15,-53-17-1,-36-18 1,1 0 0,52 0-1,54-18 1,34 0-16</inkml:trace>
  <inkml:trace contextRef="#ctx0" brushRef="#br0" timeOffset="-130539.618">7373 11501 0,'0'-36'15,"-18"72"1,36-36-16,-71-36 16,35 36-1,-34 36 1,-54 34-1,88 1 1,53-1 0,36-17-1,-1-53 1,-17-35 0,0-36-1,-17-17 1,-36 53-1,-36 70 17,36 36-17,0-18 1,0-36 0,18 54-1,35-36 1,17-17-1,-34-36-15</inkml:trace>
  <inkml:trace contextRef="#ctx0" brushRef="#br0" timeOffset="-130223.693">7743 11501 0,'0'-36'31,"-17"36"-15,34 36-16,-34-54 0,17 36 0,0-1 15,17 54 1,19 17 0,34-18-1,1-52 1,17-18 0,0-53 15,-35-17-16,0-19 1,-53 37 0,0 16-1,35 1 1,-17 35-16</inkml:trace>
  <inkml:trace contextRef="#ctx0" brushRef="#br0" timeOffset="-129873.036">8431 11536 0,'36'17'0,"17"-17"15,-1 0 1,1-35 0,0-18-1,-17 0 16,-36 18-15,-300 194-16,547-318 16,-477 318-16,371-283 15,-176 142-15,-18 35 16,-17 17 0,52 36-1,89-35 1,34-36-1,37-35 1,-1-35 0,-71 0-1</inkml:trace>
  <inkml:trace contextRef="#ctx0" brushRef="#br0" timeOffset="-125162.994">2769 12859 0,'0'-18'31,"0"0"-15,0 1 15,0-1-15,0 1 31,-17 17-32,-1 0 1,-17 17 0,-18 18-1,18 18 1,-1 0-1,19 18 1,-1-1 0,36 1-1,35-18 1,17-35 0,18-54-1,-70 19 1,52-54-1</inkml:trace>
  <inkml:trace contextRef="#ctx0" brushRef="#br0" timeOffset="-124831.363">3175 12453 0,'0'-53'16,"-18"35"-1,36 124-15,-18-141 16,-18 0 0,18 70-1,0-17 1,0 35-16,0 70 31,-35 1-15,0-19-1,0-16 1,35-19 0,0-35-1,35-35 1,53-53 0,-53 36-16</inkml:trace>
  <inkml:trace contextRef="#ctx0" brushRef="#br0" timeOffset="-124682.87">3492 12823 0,'-35'18'47,"0"35"-31,17-18-16,1 1 16,122-178-16,-228 301 15</inkml:trace>
  <inkml:trace contextRef="#ctx0" brushRef="#br0" timeOffset="-124514.684">3528 12647 0,'0'-70'31,"0"158"-31,0-106 0,0-35 31,17 88-15,1-35-16</inkml:trace>
  <inkml:trace contextRef="#ctx0" brushRef="#br0" timeOffset="-124249.966">3810 12735 0,'-18'0'15,"36"0"-15,-18-17 16,-18 17 0,1 17-16,-36 1 15,-18 52 1,18 1 0,36 0-1,17-1 1,53-17-1,0-35 1,17-36 0,-17-17-16</inkml:trace>
  <inkml:trace contextRef="#ctx0" brushRef="#br0" timeOffset="-123950.325">4198 12524 0,'0'-36'16,"0"72"-16,0-89 15,0 70 17,0 36-17,0 35 1,0-52-16,0 17 15,-53 88 1,35-53 0,-17-18-1,18-34 1</inkml:trace>
  <inkml:trace contextRef="#ctx0" brushRef="#br0" timeOffset="-123534.244">4357 12735 0,'0'0'0,"0"-17"16,-18 34 93,1-17-109,-1 18 16,0 0-16,18-1 15,-17 18 1,17 18-1,0 0 17,0-17-17,17-19-15,1 18 16,17-17 0,0-18-1,1 0 1,-19-18-1,1 1-15</inkml:trace>
  <inkml:trace contextRef="#ctx0" brushRef="#br0" timeOffset="-123117.82">5292 12788 0,'0'0'15,"-36"0"1,19 0 0,-36 71-1,18-1 1,35 36-1,35 0 1,53-35 0,-17-71-1,-1-36 1,-52 1-16,-18-18 16,0-106-1,-36 53 1,1 54 15,18 52-15,34 35-1,1 18-15</inkml:trace>
  <inkml:trace contextRef="#ctx0" brushRef="#br0" timeOffset="-122818.042">5609 13194 0,'18'0'16,"17"-35"0,-17-36-1,-89 177-15,159-230 0,-70 36 16,17 0 0,36 17-1,-1 71 1,1 53-1,-36 36 1,-17 16 15,-18-16-15,0-19 0,-18-70-1,1-17 1</inkml:trace>
  <inkml:trace contextRef="#ctx0" brushRef="#br0" timeOffset="-122086.055">7673 12982 0,'0'0'15,"0"-17"-15,0-1 16,-35 18 0,17 0-1,-17 0 1,-36 35-1,18 53 1,18 89 0,70-71-1,18-36 1,18-52 0,-18-71-1,0-53 1,-53-53-1,0 18 1,-36 71 0,19 34 15,-1 72-15,18-1-16</inkml:trace>
  <inkml:trace contextRef="#ctx0" brushRef="#br0" timeOffset="-121752.738">7937 13070 0,'71'0'31,"-53"0"-31,-107 0 0,195 0 0,-70 36 16,-1 52-1,-17 0 1,-18-17-1,-18-18 1,0-36 15,18-52 1,18-36-17,0 36-15,34-35 16,37-54-1,-1 53 1,-18 19 0,-34 34-16</inkml:trace>
  <inkml:trace contextRef="#ctx0" brushRef="#br0" timeOffset="-121234.798">8714 12965 0,'0'-18'31,"-53"18"1,-36 35-32,19 18 15,70 18 17,212-212-32,-389 335 15,248-177 1,-18-17-1,-36-17-15,54-54 16,-18 0 0,-36 19-1,-17 34 1,-17 53 0,-18 53-1,17 142 1,0-19-1,18 1 1,-17-36 0,-19-52-1,-17-54 17,-17-52-17,-18-36 1,17-52-1,53-18 1,18-18 0,89-35-1,105-89 1</inkml:trace>
  <inkml:trace contextRef="#ctx0" brushRef="#br0" timeOffset="-120787.364">9207 12982 0,'0'0'16,"0"-17"15,-17-1-16,-36 18 1,0 18 0,18 17-1,-1 53 1,54 18 0,35-18-1,-18-53 1,-17-52-1,0 17-15,-1-71 16,1-35 0,-1 53-1,-17 18 1,0 70 15,0 1-15,0 87-1,18-35 1</inkml:trace>
  <inkml:trace contextRef="#ctx0" brushRef="#br0" timeOffset="-120487.957">9260 13317 0,'0'-17'0,"0"34"0,0-70 16,36-70-1,17 17 1,17 36 0,18 52-1,1 53 1,-37 36 15,-34 35-15,-18-1-1,0-34 1,-35-18 0,17-35-16,1-1 15,17-34 1</inkml:trace>
  <inkml:trace contextRef="#ctx0" brushRef="#br0" timeOffset="-120288.549">9825 13123 0,'35'-35'16,"-35"53"0,0 35-1,0 0 1,-35-142-16,70 248 16,-35-141-1,0 17 1,18-35-1</inkml:trace>
  <inkml:trace contextRef="#ctx0" brushRef="#br0" timeOffset="-120137.947">9931 12929 0,'0'-53'15,"0"-35"1,-18 88-1,0 0 1,18 18 0</inkml:trace>
  <inkml:trace contextRef="#ctx0" brushRef="#br0" timeOffset="-119672.469">10160 12947 0,'0'-18'31,"18"18"1,-1 0-32,19 0 15,34 0 1,1 18-1,-18-18 1,-1 18 0,-52-1 15,0 1-15,-17-1-16,-54 54 15,36-18 16,-36 35-15,54-70-16,-18 70 16,35-35-1,0-18 1,52-17 0,19-18-1,35-53 1,70-88-1</inkml:trace>
  <inkml:trace contextRef="#ctx0" brushRef="#br0" timeOffset="-119273.864">10813 13017 0,'0'-35'16,"-53"35"15,17 0-16,-16 53 1,193-71-16,-335 107 16,176-1-1,18-53-15,0 18 16,53-18 0,-18-35-1,18-53 1,0-35-1,0-18 1,-18 36 0,-70 105 15,35 0-15,-35 54-16,17 16 31,18-34-16,18-36 1,17-35-16</inkml:trace>
  <inkml:trace contextRef="#ctx0" brushRef="#br0" timeOffset="-118923.717">11412 12594 0,'0'0'0,"-17"-17"0,17-1 32,0 36-1,0-1-31,0 1 15,0 52 1,-18 36 0,0 18-1,1 34 1,-1-16 0,-17-37-1,17-69 1,1-36-1</inkml:trace>
  <inkml:trace contextRef="#ctx0" brushRef="#br0" timeOffset="-118575.492">11077 13035 0,'-35'-35'15,"35"17"1,18 18-16,52 0 31,-123 53-31,230-106 16,-36 36-1,-88 17-15,52 0 16,37-18 0,-107 18-1,-18 0 1,-17 18-1,-35 34 1,-18 19 0,18 0-1,17-18 1,18-36 0,0-34-1</inkml:trace>
  <inkml:trace contextRef="#ctx0" brushRef="#br0" timeOffset="-118426.794">11765 12823 0,'18'-52'0,"-18"-1"32,-18 53-17,0 0-15,18 17 16</inkml:trace>
  <inkml:trace contextRef="#ctx0" brushRef="#br0" timeOffset="-118060.134">12136 12929 0,'-18'0'0,"36"0"0,-71-17 16,0 34-1,0 19 17,0 16-17,35 54 1,54-35 0,-19-36-16,36 0 15,18-52 1,-18-54-1,-18-35 1,-35-17 0,-18 35-1,-17 52 1,17 36 0,18 36-1,0-19 1</inkml:trace>
  <inkml:trace contextRef="#ctx0" brushRef="#br0" timeOffset="-117725.928">12224 13194 0,'17'0'0,"1"-18"16,-18 1-1,18-36 1,-71 141-16,106-247 15,-36 89 1,36-1 0,35 36-1,-52 35-15,34 17 16,18 19 0,-52 34-1,-36 18 1,0-52-16,-36 34 31,19-17-15,-1-35-1,18-36 1</inkml:trace>
  <inkml:trace contextRef="#ctx0" brushRef="#br0" timeOffset="-117426.976">13017 12912 0,'18'-71'32,"-18"36"-17,-18 35 1,-34 0 0,16 35-1,124 36-15,-193-71 16,105 17-1,0 36-15,17 35 32,1 1-17,-18-36 1,-71-1 0,-34-52-1,-19-52 1,36-1-16</inkml:trace>
  <inkml:trace contextRef="#ctx0" brushRef="#br0" timeOffset="-116545.029">13864 12418 0,'0'0'0,"0"-18"0,0 0 16,18-17-1,-1 35 1,-17 35 0,0 18-1,-17 36 1,-36 34 0,35-17-1,18-18 1,0 0-1,18-17 1,35-1 0,17-52-1,36-18 17,-18-18-17,36-52 1,-18-1-1,-36 18 1,-52 18 0,-53 35-1,-1 0 1,-17 35 0,36 1-1,-1-1 1,0-17-1</inkml:trace>
  <inkml:trace contextRef="#ctx0" brushRef="#br0" timeOffset="-116294.125">14623 12912 0,'0'0'0</inkml:trace>
  <inkml:trace contextRef="#ctx0" brushRef="#br0" timeOffset="-116062.653">14623 12841 0,'105'-106'47,"1"53"-32,-317 212-15,493-318 16,-194 195-1,-35 34 1,-53-52-16,0 35 16,-18 35-1,-17-35 1,0-36 0,17-34-1</inkml:trace>
  <inkml:trace contextRef="#ctx0" brushRef="#br0" timeOffset="-115745.856">15416 12259 0,'0'0'0,"0"-18"0,0-17 31,0 53-15,0-1 0,18 72-1,-18 52 1,-18 17 0,18-122-16,-35 87 15,17-17 1,1-35-1,17-54 1,0-34 0,17 17-1</inkml:trace>
  <inkml:trace contextRef="#ctx0" brushRef="#br0" timeOffset="-115429.639">15716 12629 0,'53'-52'16,"-53"16"0,-53 124 15,71-176-15,-53 106-16,-1 0 15,-52 17 1,0 18-1,35 0 1,35 17 0,18-17-1,36 0 1,34-18 15,1-17-15,-18-18-16</inkml:trace>
  <inkml:trace contextRef="#ctx0" brushRef="#br0" timeOffset="-114831.121">14305 12577 0,'0'0'0,"0"17"0,18 1 15,-1-1 1,1-17-16,0 0 31,-1 0-15,1 0-1,-18-35 1,0 18 0,-35 17-1,-1 0 1,-17 0 0</inkml:trace>
  <inkml:trace contextRef="#ctx0" brushRef="#br0" timeOffset="-114263.649">14358 12859 0,'18'0'0,"-36"0"0,36-18 31,-18 36 32,0-1-63,0 1 15,0 0-15,-18 17 31,18 18-15,0 0 0,0-18-1,0-17 1,0-36 15,-18-17-15,1-1-1,17 1 1,17 18 0,-17-1-16</inkml:trace>
  <inkml:trace contextRef="#ctx0" brushRef="#br0" timeOffset="-111882.674">512 14464 0,'0'0'15,"0"18"1,-18-18-1,36 0 1,-1 0 0,18-36-1,-17 19-15,17-19 16,1-52 0,-36 0-1,-36 53 1,1 17-16,-71 18 15,0 35 1,53 18 15,53 53-15,71 35 0,0 0-1,-18-17 1,-53-36-1,-18-35 1,-53-18 0,-35-35-1,36-35 1,35-18 0,35-35-1,17 0 1,54 17-1,17 18 1,18 0 0</inkml:trace>
  <inkml:trace contextRef="#ctx0" brushRef="#br0" timeOffset="-111370.232">829 14129 0,'0'-18'0,"0"0"16,0 1 0,0-1-1,0 36 32,0-1-47,35 1 0,18 17 31,18 18-15,-1-17 0,1 16-1,-36 19 1,0 17-1,-35-17 1,0 17 0,-17-17-1,-36-1 1,0-17 0,-53 35-1,0-35 1,18-18-1,18 1 1,52-36 0,36-36-1</inkml:trace>
  <inkml:trace contextRef="#ctx0" brushRef="#br0" timeOffset="-110570.872">1870 14340 0,'17'-17'0,"-34"34"0,34-52 0,1-18 16,0 18 0,-18 17-1,17 18 17,19 53-17,16 53 1,37 70-1,-19-17 1,1-35 0,-18-54-1,-36-52 1,1-53 0,0-54-1,17-69 1,0 17-1,0-54 1,-17 54 0,0 106-1,-1 35 17,1 35-17,0-17-15</inkml:trace>
  <inkml:trace contextRef="#ctx0" brushRef="#br0" timeOffset="-110138.876">2857 14482 0,'18'-18'16,"-18"-17"-1,-35 105-15,35-176 16,17 195-16,-52-178 0,-18 89 15,36 0-15,-54 71 16,36-18 0,17 53-1,36-18 17,17-35-17,36-36 1,-18-70-1,-18-35 1,-18-18 0,-17 54-1,0 34 1,0 53 0,0 71-1,18-18 1,0-17-1,17-36 1,-17-35 0</inkml:trace>
  <inkml:trace contextRef="#ctx0" brushRef="#br0" timeOffset="-109590.001">3263 14023 0,'0'-18'0,"0"36"0,-17-53 15,17 17-15,0 0 16,0 36 15,-18 0-15,0 17-1,-17 53 1,0 36 0,35-72-16,-18 125 15,18-36 1,18-18 15,17-34-15,36-54-1,-1-17 1,54-36 0,-36-70-1,0-18 1,-35 0 0,-35 36-1,-36 52 1,-17 36-1,17 34 1,0 19 0,18 0-1,0-54 1</inkml:trace>
  <inkml:trace contextRef="#ctx0" brushRef="#br0" timeOffset="-109438.923">3669 14287 0,'0'-123'15,"0"246"-15,0-317 16,-35 194 0,35 18-1,0 35 1</inkml:trace>
  <inkml:trace contextRef="#ctx0" brushRef="#br0" timeOffset="-108873.372">4110 14499 0,'0'0'0,"0"-17"16,17 17-16,-17-18 16,0 0-16,0-17 15,-17 35 1,-54 0 0,-17 35-1,-18 53 1,71 1-1,35 34 1,88-52 0,18-71-1,-18-36 1,-17-52 0,-1-71 15,-34-35-16,-19 36 1,-17 69 0,0 72-1,0 87 17,0 1-17,0-18-15,0 88 16,0-18-1,0 1 1,18-71 0,0-36-1</inkml:trace>
  <inkml:trace contextRef="#ctx0" brushRef="#br0" timeOffset="-108457.919">4657 14517 0,'0'-18'0,"0"-52"32,-53 246-32,88-370 0,-88 159 15,124 176-15,-177-282 16,88 158-16,-52 36 16,52 18-1,0 35 1,36-36-1,35-17 1,35-53 0,-35-70-1,-18-19 1,1-34 0,-36 70-1,0 35 16,0 36-31,0 17 16,-18 89 0,18-36-1,0-18 1,18-52 0,17-18-16</inkml:trace>
  <inkml:trace contextRef="#ctx0" brushRef="#br0" timeOffset="-108157.934">5151 14199 0,'0'-35'0,"-36"211"0,72-405 16,-36 317-16,0-211 0,0 105 16,0 1-16,0 69 31,0 72 0,-18 35-15,18-1-1,0-69 1,0-54-16,18 53 16,-1-35-1,36-53 1,18-18-1,-54-17-15</inkml:trace>
  <inkml:trace contextRef="#ctx0" brushRef="#br0" timeOffset="-107992.164">5292 14340 0,'-36'0'0,"72"0"0,-107-17 16,89 17 15,17 0-15,0 0-1,-17 0-15</inkml:trace>
  <inkml:trace contextRef="#ctx0" brushRef="#br0" timeOffset="-107659.005">5574 14429 0,'0'17'16,"0"-34"-16,0 52 15,35-17 1,-17-18-16,17 0 16,18-53-1,-18 0 1,-35 0-1,0 0 17,-53 70-17,0 54 1,18 53 0,53-19-1,35-34 1,35-53-1,0-18 1</inkml:trace>
  <inkml:trace contextRef="#ctx0" brushRef="#br0" timeOffset="-107075.826">7108 14587 0,'0'0'16,"0"-17"-16,0-1 16,0 0-16,0 36 46,0 17-46,0 36 16,0 17 0,0-35-1,0-18 1,0-52 0,0-1-1</inkml:trace>
  <inkml:trace contextRef="#ctx0" brushRef="#br0" timeOffset="-106926.218">7214 14376 0,'0'-106'15,"0"212"-15,0-230 16,0 89 0,18 35 15,17 18-16</inkml:trace>
  <inkml:trace contextRef="#ctx0" brushRef="#br0" timeOffset="-106560.857">7585 14393 0,'0'0'0,"35"-17"16,0-1-1,-17-17 1,0-36 15,-18 18-15,0 36 0,-53 52 15,35 35-16,0-34-15,1 140 16,-1 1 0,-17-1-1,17-17 1,-17-71 0,0-35-1,-1-53 1</inkml:trace>
  <inkml:trace contextRef="#ctx0" brushRef="#br0" timeOffset="-106411">7479 14852 0,'0'-18'16,"35"1"-1,0 17 1,54-18-1,-248 71-15,353-106 0,-106 35 16</inkml:trace>
  <inkml:trace contextRef="#ctx0" brushRef="#br0" timeOffset="-105280.101">8661 14605 0,'0'18'47,"0"-1"-32,0 1-15,0 35 16,-18 0-1,18-36-15,-18 36 16,18-35 0,0-71 15,18-35 0,17-36-15,36 1-1,-1 52 1,36 71 0,-18 53-1,-35 53 1,-35 0 0,-18-88-16,0 34 15,-35 19 1,17-53-1</inkml:trace>
  <inkml:trace contextRef="#ctx0" brushRef="#br0" timeOffset="-104896.792">9155 14640 0,'0'0'31,"17"0"1,1 0-32,-1 0 15,19 0 1,-19 0-16,19-53 16,-19 18-1,-17-18 1,-53 18-1,0 35 1,-17 70 0,52 19-1,18-1 17,18 0-17,17-35 1,18-35-1,35-18 1,-70-18-16</inkml:trace>
  <inkml:trace contextRef="#ctx0" brushRef="#br0" timeOffset="-104414.632">9596 14587 0,'-36'0'15,"-17"0"1,18 53-1,0 0 1,194-159-16,-318 283 16,176-107-1,36-52 1,0-18 15,0-18-15,0-52-1,0-1 1,-18 18 0,-17 53-1,-18 36 1,18 16 0,-18-34-16,52 17 15,19-17 1,17-18-1,-35-35 1,0-36 0,-18-35-1,-35-17 1,-35 70 0,-35 18 15,17 35-16,35 0-15</inkml:trace>
  <inkml:trace contextRef="#ctx0" brushRef="#br0" timeOffset="-103913.776">10742 14517 0,'0'0'0,"0"-18"16,-18 18 15,-17 35-15,0 1-1,0 52 1,17 18 0,53-18-1,-17-53-15,52 18 16,19-53-1,-19-35 1,-35-53 0,-17-36-1,-36 1 1,-34 35 15,-1 70-31,35 36 31,18 34-31</inkml:trace>
  <inkml:trace contextRef="#ctx0" brushRef="#br0" timeOffset="-103614.839">11148 14640 0,'70'18'15,"1"17"1,-53 0-1,-1 18 1,-193-194-16,352 353 16,-176-159-1,-17-36 1,17-34 15,0-1-31,0-35 16,35-17 15,-18 34-31,36-69 16,18 34-1,-18 18 1</inkml:trace>
  <inkml:trace contextRef="#ctx0" brushRef="#br0" timeOffset="-103065.821">11924 14552 0,'18'0'0,"-18"-35"16,-36 35-1,54 35-15,-71-70 0,0 52 16,-53 19 0,36 70-1,87-54 16,54 1-15,17-53 0,-17-17-1,-18-71 1,-18-1 0,-18 36-1,-17 53 1,-35 71-1,0 35 1,-18 53 0,35 17-1,-17 36 1,17-124 0,-35 0-1,1-53 1,-1-52 15,0-36-15,17-88-1,72 35 1,34-18 0,54 18-1,-89 71-15</inkml:trace>
  <inkml:trace contextRef="#ctx0" brushRef="#br0" timeOffset="-102617.882">12312 14587 0,'0'-17'16,"0"-36"15,0 35-31,0 1 31,-53 34 0,18 36-15,123-18-16,-212 18 16,124 18-1,0-18 1,0-36-16,36 19 15,-1-36 1,0-36 0,1-52-1,-1 0 1,-18 35 0,-17 53-1,0 53 1,0 18-1,0 17 17,36-18-17</inkml:trace>
  <inkml:trace contextRef="#ctx0" brushRef="#br0" timeOffset="-102334.605">12559 14728 0,'35'-141'31,"-35"106"-31,35-53 16,36 35 0,0 88-1,34 53 1,-440 124-16,688-388 15,-688 334-15,688-281 0,-336 176 0,-17 70 32,-17-70-17,-19-17 1,1-19 0,17-34-1</inkml:trace>
  <inkml:trace contextRef="#ctx0" brushRef="#br0" timeOffset="-102134.504">13123 14570 0,'18'-18'0,"-18"36"32,0 17-17,0-17 1,-18 52-16,18-17 31,0 0-31</inkml:trace>
  <inkml:trace contextRef="#ctx0" brushRef="#br0" timeOffset="-101962.32">13159 14393 0,'0'-158'16,"-53"528"-16,70-405 0,19-336 0,-36 336 16,0 264 15,0-440-31,0 228 16</inkml:trace>
  <inkml:trace contextRef="#ctx0" brushRef="#br0" timeOffset="-101003.064">13511 14411 0,'-17'0'16,"34"0"46,1 0-62,0 0 16,17 0 0,0 18-16,18-18 15,-18 0 1,-35 17 0,0 1-1,0 0 1,-53 34-1,-35 37 1,35-19 0,18 1 15,35-36-15,0 0-1,53-17 1,0 0-1,17-36 1,19-17 0,-36-18-16</inkml:trace>
  <inkml:trace contextRef="#ctx0" brushRef="#br0" timeOffset="-100586.728">14111 14429 0,'-35'-36'32,"0"36"-32,-36 18 31,212 17-31,-317-52 0,352 17 0,-370 17 0,159 1 16,-18 105-1,53-34 1,35-19-1,0-35 1,36-35 0,0-53-1,-36-17 1,0-1 0,-35 18-1,0 71 1,0 35-1,0 18 1,0-1 0,18 1 15,17-54-15,0-17-16</inkml:trace>
  <inkml:trace contextRef="#ctx0" brushRef="#br0" timeOffset="-100237.201">14728 13970 0,'0'-18'16,"0"36"-16,0-53 0,0 17 15,0 36 1,-17 35 0,-1 35-1,1 35 17,-1-70-32,0 53 15,1 35 1,17 0-1,0-53 1,0-35 0,17-53-1,1-17-15</inkml:trace>
  <inkml:trace contextRef="#ctx0" brushRef="#br0" timeOffset="-99904.714">14693 14499 0,'-35'-35'16,"17"0"0,54 17-1,-19 106-15,-17-176 0,124 88 32,17-18-17,0-17 1,-35 17-1,-71 1 1,-17 34 15,-54 19-15,1 34 0,0 1-1,35-54-15,-18 19 16,18-19-1,-17-17 1</inkml:trace>
  <inkml:trace contextRef="#ctx0" brushRef="#br0" timeOffset="-99753.52">15205 14146 0,'0'-88'31,"0"71"-31,0-19 16,0 177-16,17-282 16,1 141-1</inkml:trace>
  <inkml:trace contextRef="#ctx0" brushRef="#br0" timeOffset="-99406.721">15452 14146 0,'0'0'0,"-18"0"0,-17 18 15,-1 70 17,19 36-17,17-54 1,17 36-1,36-53 1,-17-53 0,17-35-1,-1-124 1,-34 35 0,-18 19-1,-35 52 1</inkml:trace>
  <inkml:trace contextRef="#ctx0" brushRef="#br0" timeOffset="-99038.539">15752 14570 0,'-18'-88'47,"18"17"-32,0-17 1,35 0 0,53-1-1,-52 72-15,52-1 16,53 18-1,-35 71 1,-53 17 0,-53 35-1,-36-34 1,-17-19 0,1-17 15,34-71-16</inkml:trace>
  <inkml:trace contextRef="#ctx0" brushRef="#br0" timeOffset="-98723.267">16563 14235 0,'88'-106'31,"-106"88"-16,-17 18 1,0 124-16,17-248 16,1 177-1,17 0 1,17 35 15,19 0-31,-36 1 31,0-19-15,-71-35 0,-70-17-1,35-53 1,71 17-16</inkml:trace>
  <inkml:trace contextRef="#ctx0" brushRef="#br0" timeOffset="-98156.762">17410 14287 0,'0'18'31,"0"0"-15,0 17-16,0-17 15,-18-1-15,18 72 16,0-37 0,0 1-1,0-70 16,0-36-15</inkml:trace>
  <inkml:trace contextRef="#ctx0" brushRef="#br0" timeOffset="-98031.413">17551 14041 0,'35'-89'31,"-35"72"-31,-35 123 0,88-212 15,-36 123 1</inkml:trace>
  <inkml:trace contextRef="#ctx0" brushRef="#br0" timeOffset="-97707.915">17903 14164 0,'-52'-18'16,"104"36"-16,-69-18 31,-18 0-15,-1 35-1,1 18 1,35 18 0,0-36-16,18 36 15,17 17 16,-35-53-15,-35 0 0,-36-35-1,1 0 1,34-35 0,19 0-1</inkml:trace>
  <inkml:trace contextRef="#ctx0" brushRef="#br0" timeOffset="-97074.153">19244 14340 0,'0'0'0,"18"0"16,-18-17-16,17-19 16,1 19-1,-71 17 1,-53 17 0,0 36-1,18 53 1,106-35-1,70-18 17,0-36-17,0-70 1,-35-35 0,-17-18-1,-19 36 1,-34 87 15,-1 72-15,18-1-1,18-53-15,17 36 16,18-54 0,0-17-1</inkml:trace>
  <inkml:trace contextRef="#ctx0" brushRef="#br0" timeOffset="-96442.946">20091 13617 0,'0'0'15,"0"-17"-15,0-1 0,0-35 16,0 18 0,-36 70 15,19 53-15,-19 36-1,36 34 1,-17-105-16,-1 88 31,-17 1-15,0-19-1,-1-35 1,19-52 0,17-19-1,0-34 1,0-54-1,0-17 1,17 0 0,-17 35-1,-35 17 1,-71 54 0,36 35-1,34 35 1,19-35-1,17 35 1,35-35 15,36-18-15,34-35 0,-16-52-1,-36-19-15</inkml:trace>
  <inkml:trace contextRef="#ctx0" brushRef="#br0" timeOffset="-95878.08">20673 13688 0,'17'-36'15,"-17"19"1,-17 105-16,34-194 15,-34 177-15,34-124 16,-17 70 0,0 19-16,0-1 0,0 53 31,-53 36-15,1-18-1,-19 17 1,18-35-1,-17 18 1,70-88 0,-18-1-1,36-70 17,17-35-17,-18 71-15,-17-54 16,-17 18-1,-54 35 1,-35 18 0,18 53 15,35 0-15,36 35-1,34-17 1,36-18-1,18-35 1,35-36 0,-71 0-16</inkml:trace>
  <inkml:trace contextRef="#ctx0" brushRef="#br0" timeOffset="-95495.421">20761 14146 0,'0'18'31,"0"-36"-31,18 18 32,17 0-17,18-35 1,-36 17-1,-17-17 1,-17 18-16,-36 17 16,-18 0-1,1 52 1,17 19 0,35 17-1,36 0 1,35-35-1,35-17 1,0-36 0,-35 0-1</inkml:trace>
  <inkml:trace contextRef="#ctx0" brushRef="#br0" timeOffset="-94995.441">21414 14093 0,'-18'-52'16,"0"34"-16,-52 18 15,176 88-15,-230-176 0,248 158 0,-301-122 16,142 69-16,-18 36 16,0 35-1,35 0 1,54-17-1,34-36 1,1-35 0,17-88 15,-35-18-15,0-35-1,0-18 1,0 1-1,-53 34 1,0 71 0,0 53-1,-36 71 1,1 35 0,18 35-1,-1 0 1,-35 0-1,35-88 1,-17 0 0</inkml:trace>
  <inkml:trace contextRef="#ctx0" brushRef="#br0" timeOffset="-82747.934">22243 14023 0,'-18'-18'0,"36"36"0,-71-36 16,17 18-16,-34-17 16,52-1-1,71 18 16,-35 0-31,52 0 16,36-18 0,-71 18-16</inkml:trace>
  <inkml:trace contextRef="#ctx0" brushRef="#br0" timeOffset="-82232.368">22595 13705 0,'0'-17'16,"0"34"62,-17-17-78,-1 18 16,18 0-1,-18 17 1,-17 36 0,18-1-1,-19 36 1,1-18 0,17-17-1,18-18 1,0-18-1,53-18 1,18-17 0,17-35-1,-17-35 1</inkml:trace>
  <inkml:trace contextRef="#ctx0" brushRef="#br0" timeOffset="-81982.254">22331 13917 0,'-71'0'16,"54"0"0,-1 0-1,177 18-15,-212-36 0,0 18 31,88 0-31,36 0 16,70 0 0,-18-18-1,-87 18 1</inkml:trace>
  <inkml:trace contextRef="#ctx0" brushRef="#br0" timeOffset="-81650.278">22878 13882 0,'0'0'47,"-18"0"-47,0 0 16,-35 35 0,18 18-1,35-35-15,0 52 16,53-35-1,18-17 1,-1-18 0,-17-35-1,-18-18 1,-35-18 0,-53 36-1,-17 17 1,-1 36 15,18 0-31</inkml:trace>
  <inkml:trace contextRef="#ctx0" brushRef="#br0" timeOffset="98064.295">24007 13917 0,'0'0'0,"17"0"16,-17-18-1,-17 18 1,-1 0 0,-17 18-1,-1 17 1,1 36-1,17-1 1,18 1 15,36-18-15,34-18 0,-17-35-1,18-35 1,-18-18-1,-36 0 1,1-35 0,-71 0-1,-18 52 1,1 36 0,17 18-1,53 0 1</inkml:trace>
  <inkml:trace contextRef="#ctx0" brushRef="#br0" timeOffset="98430.182">24236 13935 0,'35'0'15,"0"0"1,-35 17-1,-88-17-15,106-17 0,70 52 16,-88-17-16,0 17 16,18 35-1,-18-17 1,0-35-16,0 0 16,0-36 30,17-17-46,1-18 16,0 0 0,-1-18-1,1 36 17,-18 17-32,35 1 15</inkml:trace>
  <inkml:trace contextRef="#ctx0" brushRef="#br0" timeOffset="99028.626">24642 13882 0,'35'-18'16,"-35"1"-16,-35 52 0,87-88 15,-69 53 16,-1 0-15,-17 18-16,0-1 16,17 1-16,-17 35 15,35 17 17,17-17-17,36-35 1,-17-18-1,-1-35 1,0-36 0,-17 18-1,-18 18 1,-36 70 15,19 0-31,17 18 16,17 141-1,1-70 1,17 52 0,-17-17-1,-18-71 17,-53-53-17,-35-70 1,17-35-1,18-36 1,36-18 0,34 36-1,36-35 1,18 52-16</inkml:trace>
  <inkml:trace contextRef="#ctx0" brushRef="#br0" timeOffset="99512.084">25030 13864 0,'0'0'0,"0"-35"31,0 17-16,-18 18 1,0 0 0,-35 0-1,36 18-15,-54 35 16,1 17 0,70-17-1,17 18 1,54-36-1,-18-35 1,17-35 0,-17-36-1,-35 18 17,-18 18-17,0 70 16,0 18-15,35 18 0,18-36-1,-53-17-15</inkml:trace>
  <inkml:trace contextRef="#ctx0" brushRef="#br0" timeOffset="99827.191">25365 14058 0,'17'-17'0,"-34"69"16,34-175-16,-17 52 15,-17 230-15,34-335 16,1 123-16,0 18 16,52 17 15,18 18-16,1 35 1,-19 18 0,-52 0-1,-18 35 1,-36-35 0,-16-18-1,16 1 1</inkml:trace>
  <inkml:trace contextRef="#ctx0" brushRef="#br0" timeOffset="100059.895">25859 13864 0,'0'-17'16,"-18"69"-16,36-87 15,-18 35 1,0 35 0,0-17-16,0 17 15,17 1 1,-17 17 0,18-36-1</inkml:trace>
  <inkml:trace contextRef="#ctx0" brushRef="#br0" timeOffset="100212.153">25929 13582 0,'-17'-71'16,"-1"18"-1,53 230-15,-88-371 0,36 176 16,87 177-16,-140-300 15,70 176 1</inkml:trace>
  <inkml:trace contextRef="#ctx0" brushRef="#br0" timeOffset="100742.8">26158 13811 0,'-17'0'31,"-1"0"-31,36 0 31,17 0-15,71 0 0,-53 0-1,-36 0-15,36 0 16,-35 0 0,-18 18-1,-18 0 1,-35 34-1,-17-16 1,35 17 0,-1 0-1,36-18 1,0-18 0,89 1 15,-1-18-16,53-35 1,-35 0 0,0-1-16</inkml:trace>
  <inkml:trace contextRef="#ctx0" brushRef="#br0" timeOffset="101176.498">26899 13829 0,'36'-53'31,"-36"35"-15,0 1-16,-53 17 15,70 88-15,-87-141 16,52 53-16,-52 35 16,17 36-1,35-1 16,36 1-15,52-53 0,-17-18-1,35-71 1,-35 0 0,-35 19-1,-18 34 1,0 36-1,-35 17 1,35 0 0,0 53-1,35-35 1,0-35 0,18-18-1</inkml:trace>
  <inkml:trace contextRef="#ctx0" brushRef="#br0" timeOffset="101508.076">27287 13441 0,'0'0'0,"18"-35"0,-18-1 16,0 19-1,0 34 17,0 19-32,0 16 15,0 54 1,0 18 0,0-1-1,0 36 16,0-71-15,18-53 0,-18-17-1</inkml:trace>
  <inkml:trace contextRef="#ctx0" brushRef="#br0" timeOffset="101842.477">27270 13847 0,'0'-18'16,"0"0"0,0 1-1,0 70-15,17-106 0,36 53 16,18 0 0,-1 0-1,19 0 1,-72 0-1,1 0 17,-18 17-1,0 1-15,0 35-1,0-18 1,0 0-1,-18-35 1</inkml:trace>
  <inkml:trace contextRef="#ctx0" brushRef="#br0" timeOffset="102023.906">27693 13635 0,'0'-35'0,"0"-18"15,0 17-15,0 160 16,-18-265-16,18 123 16,-17 18-1,17 18 1</inkml:trace>
  <inkml:trace contextRef="#ctx0" brushRef="#br0" timeOffset="102408.714">27834 13600 0,'0'17'31,"0"1"-31,-17-18 16,-1 53-16,0 17 15,1 1 1,34-1 15,1-52-31,35 35 16,-18-35 0,36-36-1,-1-35 1,-35-35-1,-35-36 1,-35 1 0,-18 88-1,0 35 1,36 35 0</inkml:trace>
  <inkml:trace contextRef="#ctx0" brushRef="#br0" timeOffset="102789.66">28293 13917 0,'0'18'31,"0"-71"-31,0 88 0,-18-17 16,0-36-1,1-17 1,17-36 0,35 1-1,36-1 1,17 18 0,-53 53-16,71 53 15,-35 18 1,-54-18-1,-17 35 17,-17-18-32,-19-17 31,1-35-15</inkml:trace>
  <inkml:trace contextRef="#ctx0" brushRef="#br0" timeOffset="103105.979">28981 13705 0,'35'-88'32,"-53"88"-17,1 88-15,-19-176 16,1 141-1,35-35-15,0 52 32,0 1-17,18-1 1,-1-34 0,-17-1-1,-17-17 1,-54-18-1,-52 0 1,87-18-16</inkml:trace>
  <inkml:trace contextRef="#ctx0" brushRef="#br0" timeOffset="104021.984">29898 13035 0,'0'0'15,"18"-35"1,-1 35 0,-17-18-16,0 36 31,-35 52-15,0 1-1,-18 70 1,35-88-16,-17 53 15,0 123 1,35-105 0,0-36 15,0-18-15,52-34-1,19-36 1,35-18-1,17-35 1,-17-35 0,-18 17-1,-88 18 1,0 36 0,-17 17-1,-19 53 1,19-18-1,-1 18 1,18 0 0,0-36 15</inkml:trace>
  <inkml:trace contextRef="#ctx0" brushRef="#br0" timeOffset="104187.039">30286 13494 0,'-18'-88'16,"1"35"15,52 194-31,-53-282 31,36 141-31,0 17 16</inkml:trace>
  <inkml:trace contextRef="#ctx0" brushRef="#br0" timeOffset="104537.162">30603 13476 0,'18'0'47,"-36"0"-16,18 0-31,-35 18 16,35-1-16,-35 19 16,17 34-1,18 1 1,36-1 0,-19 1-1,-17-36 1,-17 0-1,-36-35 1,17 0 0,-34-17-1,35-1 17,35 1-32</inkml:trace>
  <inkml:trace contextRef="#ctx0" brushRef="#br0" timeOffset="104886.241">31027 13123 0,'0'-53'15,"0"36"-15,0-1 16,0 53 15,0 71-31,0-159 0,-18 106 16,1 88-1,-1-52 1,0 105 0,1-71 15,17-88-31,0 36 15,0-18 1,0-36 0,35-34-1,-17-1-15</inkml:trace>
  <inkml:trace contextRef="#ctx0" brushRef="#br0" timeOffset="105035.957">30939 13564 0,'-53'-35'32,"159"35"-1,-36 0-31,1 0 16</inkml:trace>
  <inkml:trace contextRef="#ctx0" brushRef="#br0" timeOffset="107149.352">459 15893 0,'0'-18'15,"0"0"1,0 1 15,0-1-31,0 0 16,0 1 15,-18 17-31,-53 0 16,1 17-1,-18 19 1,17 17 0,36 17-1,35-52 1,0 17-16,106 18 31,-1-35-15,1-36-1,-35-35 1,-36 0 0,-17 18-1,-18 17 1,-18 18-1,-17 36 1,17 16 0,1 37-1,17-1 1,0 18 0,0-18-1,0-35 1,0-36 15,0 1-15,-18-36-1,18-52 1,18 17-16</inkml:trace>
  <inkml:trace contextRef="#ctx0" brushRef="#br0" timeOffset="107649.435">635 15593 0,'0'-36'16,"-18"1"-16,1 0 16,70 158-16,-71-140 15,-35-89-15,53 124 31,35 17-31,18 53 32,-17-17-17,-1-36-15,53 71 16,35 17 0,-34-35-1,-19-17 1,-34-18-1,-36-18 1,0 0 0,-36 1-1,-17-1 1,-35 0 0,0 18-1,-36 35 1,54-35-1,35-35 17,-1 17-17,89-70 1</inkml:trace>
  <inkml:trace contextRef="#ctx0" brushRef="#br0" timeOffset="108547.181">2117 16034 0,'0'0'0,"35"-18"15,-17-17 1,-18 0 0,0-1-1,0 19 1,-36-1 0,-52 36-1,35-1 1,18 54-1,35-18 1,70 35 15,54-18-15,17 1 0,-123-53-1,-1 17 1,-70-17-1,-52-1 1,16 1 0,19 0-1,52-18 1,53-36 0,1 19-16</inkml:trace>
  <inkml:trace contextRef="#ctx0" brushRef="#br0" timeOffset="108713.078">2399 16104 0,'0'124'63,"0"-89"-48,0 0 1,0-229-1</inkml:trace>
  <inkml:trace contextRef="#ctx0" brushRef="#br0" timeOffset="108864.397">2381 15840 0,'0'-106'46,"0"124"-30,36-1-16,-1 18 16</inkml:trace>
  <inkml:trace contextRef="#ctx0" brushRef="#br0" timeOffset="109429.168">2840 15998 0,'17'-17'0,"-17"-1"31,-35 18-15,-18 35 0,-17 18-1,17 18 1,53-1-1,35-34 1,-17-36-16,35 0 31,17-18-31,-17-52 32,-35-19-17,-18 36 1,0 36-1,-36 70 1,36 53 0,0 35-1,36 35 1,-19-35 0,36 53-1,-53-35 1,-35-53-1,-18-106 1,-17-53 0,-1-53-1,53-53 17,36 1-17,17 16-15</inkml:trace>
  <inkml:trace contextRef="#ctx0" brushRef="#br0" timeOffset="109861.126">3157 16122 0,'0'0'16,"0"18"-16,0 34 15,0-16 1,-17-19 0,-1-17-1,0-17 1,18-1 0,-17-35-1,17-35 1,17-18-1,36 71 1,36 17 0,-54 36-16,88 70 15,-35 18 1,-70 0 0,-18-53-1,-18 17 1,1-17-1,-1-53 1</inkml:trace>
  <inkml:trace contextRef="#ctx0" brushRef="#br0" timeOffset="110211.759">3739 16034 0,'-17'0'16,"34"0"-16,-52 0 0,18 0 16,-19 35-1,19 36 1,17 17 0,53 0-1,35-35 1,0-53-1,-35-18 1,-18-52 0,-35 17-1,-35-53 1,-18 18 15,0 70-15,18 36-1,17-1-15</inkml:trace>
  <inkml:trace contextRef="#ctx0" brushRef="#br0" timeOffset="110628.244">4057 16104 0,'0'18'31,"0"17"-15,-18-17-1,36-89-15,-36 177 0,18-88 0,0 17 16,36 18 15,34-18-15,18-35-1,-35-35 1,0-36 0,-35-17-1,-1 35 1,-17 36 0,-17 34-1,-18 54 1,35-36-1,17 53 1,18-35 0,1-53-1</inkml:trace>
  <inkml:trace contextRef="#ctx0" brushRef="#br0" timeOffset="110944.098">4657 15840 0,'0'0'0,"0"-36"0,-18-16 31,0 52-31,18 35 31,0-18-31,18 36 16,-18 53-1,0 0 1,0 0 0,18-18-1,-1-17 1,1-18 0,17-53 15,0-18-31</inkml:trace>
  <inkml:trace contextRef="#ctx0" brushRef="#br0" timeOffset="111109.649">4727 16087 0,'18'0'31,"70"-18"-16,-194 36-15,265-54 16,-124 19-16,1 17 16</inkml:trace>
  <inkml:trace contextRef="#ctx0" brushRef="#br0" timeOffset="111726.247">5927 15981 0,'0'0'0,"0"-18"31,-18 18-15,18 18-16,-53 35 16,35 0-1,18 35 1,36-18-1,34-34 1,-17-36 0,0-53-1,-53-53 1,-18 0 0,-34 18-1,-1 53 16,35 35-15,36 0-16</inkml:trace>
  <inkml:trace contextRef="#ctx0" brushRef="#br0" timeOffset="112158.577">6473 15840 0,'-17'0'16,"17"-36"0,0-16-1,0-19 1,0 0 15,0 54-15,-53 17-1,0 70 1,0 36 0,18 53-1,35-18 1,0 18-1,0-36 1,0-52 0,0-18-1,-18-53 1,1-18 0</inkml:trace>
  <inkml:trace contextRef="#ctx0" brushRef="#br0" timeOffset="112308.077">6297 16175 0,'0'-18'31,"18"1"1,-36 52-32,71-70 0,-18 17 15,36 0-15</inkml:trace>
  <inkml:trace contextRef="#ctx0" brushRef="#br0" timeOffset="113372.902">7655 15787 0,'0'0'0,"0"-18"16,0 1-16,0-19 15,0 54 32,0 35-31,0 70 0,0-87-16,0 52 15,0 35 1,-17-17-1,-19-53 1,19-35 0,-1-18-16</inkml:trace>
  <inkml:trace contextRef="#ctx0" brushRef="#br0" timeOffset="113556.043">7285 16087 0,'-124'-36'47,"124"19"-32,53 17 1,53 0 0,-141 53-16,123-106 0,0 35 15,89-35 1</inkml:trace>
  <inkml:trace contextRef="#ctx0" brushRef="#br0" timeOffset="113957.001">7973 15769 0,'0'18'47,"-18"52"-47,0 1 15,1 35 1,-1 17-1,18-52 17,0-18-32,35-71 47,1-476-47,-36 953 15,17-477-15,54-88 16,17 36-1,0 52 1,1 53 0,-19 54-1,-52-37 1,-18 54 0,0-70-1,-18-36 1</inkml:trace>
  <inkml:trace contextRef="#ctx0" brushRef="#br0" timeOffset="114304.563">8590 16104 0,'0'0'31,"18"0"-15,-1 0-16,1 0 16,0 0-16,17 0 15,18-35 1,-35-18 0,-18 35-1,-18 1 1,-53 52-1,18 36 1,36 17 0,52 0 15,18-53-15,53-17-1,0-18-15</inkml:trace>
  <inkml:trace contextRef="#ctx0" brushRef="#br0" timeOffset="115110.232">10054 16051 0,'-17'0'16,"-1"0"0,0 0 15,18 18-16,0 35 1,18-18-16,17 36 16,18-1-1,-18-34 1,1-36 0,-19 0-1,36-53 1,-35-18-1,-18-17 1,0 35 0,0 18-1,-18 52 32,18 1-31,0 0-16,0-1 31</inkml:trace>
  <inkml:trace contextRef="#ctx0" brushRef="#br0" timeOffset="116934.056">9948 16051 0,'-17'0'0,"-1"-17"16,0 17 15,18-18-31,0 0 31,18 18 0,0 0-15,-1 0 0,1 18-16,0 17 15,17 18 1,0 18 0,0-18-1,-17 0 1,0-18-1,-1 0 1,1-35 0,0 0-1,-1 0 1,-17-35 0,0 17-1,18-52 16,0-18-15,17-1 0,-35 19-1,17 52 1,-17 1 0,36 17-1</inkml:trace>
  <inkml:trace contextRef="#ctx0" brushRef="#br0" timeOffset="117850.311">10477 15716 0,'0'0'0,"0"-17"16,0-19-1,0 1 1,0 17-16,0 1 16,-17 17-1,17 70 1,17 36-1,-17 35 1,0 0 0,0-17-1,0-36 1,0-17 0,36-36-1,-1-35 1,18-18 15,-18-35-31</inkml:trace>
  <inkml:trace contextRef="#ctx0" brushRef="#br0" timeOffset="118181.968">10513 16104 0,'-18'0'15,"36"-17"17,-18 34-32,70-34 15,-17 17 1,-17 0-16,34-18 16,1 0-1,-18 18 1,-53 18-1,-18 17 17,18 18-17,-18 0 1,1-18 0,17-17-1</inkml:trace>
  <inkml:trace contextRef="#ctx0" brushRef="#br0" timeOffset="118331.986">10830 15963 0,'18'-176'47,"0"158"-32,-1 36-15,54-1 16,-195 142-16,301-282 15</inkml:trace>
  <inkml:trace contextRef="#ctx0" brushRef="#br0" timeOffset="118863.807">11342 15928 0,'17'-18'31,"-69"18"0,34 0-31,-70 36 16,-1 16 0,72 19-1,70-18 1,35-18 0,18-264-16,-89 458 15,1-229-15,35-35 16,-18-36-1,-17 18 1,-18 36 15,-53 17-15,-18 70 0,54 54-1,17 17 1,17 18-1,-17-1 1,-52-34 0,-37-54-1,1-70 1,-35-17 0,-1-89-1,89 0 1,158-35-1,18 35 1,-70 53 0</inkml:trace>
  <inkml:trace contextRef="#ctx0" brushRef="#br0" timeOffset="119247.721">11677 16087 0,'35'17'31,"-17"-17"-31,17-17 16,18-1-1,-35-35 1,-18 0-1,0 18 1,-71 35 0,18 35 15,18 0-15,17 54-1,18-19 1,36 1-1,69-1 1,-16-52 0,-36-36-1</inkml:trace>
  <inkml:trace contextRef="#ctx0" brushRef="#br0" timeOffset="119547.483">12153 16051 0,'18'18'47,"-18"35"-47,-18-124 0,36 195 15,-18-71 17,0-36-32,0 36 15,-18-35 1,18-36-1,0 1 1,0-54 0,35-17-1,36-53 1,-18 70 0,-35 36-1</inkml:trace>
  <inkml:trace contextRef="#ctx0" brushRef="#br0" timeOffset="121310.323">406 17410 0,'0'-36'31,"17"19"-16,1 17 32,-18 17-47,18 36 16,-1 0 0,-17-35-1,18 35 1,-18 53-1,0-54 1,0-16 0,0-19-1,35-34 1,18-36 0,18-35-1,-54 70-15</inkml:trace>
  <inkml:trace contextRef="#ctx0" brushRef="#br0" timeOffset="121613.142">864 17392 0,'-70'141'78,"87"-53"-62,54-52 15,-89-301-31,124 530 16,-88-265-16,35-36 15,-36-34 1,-34-19 0,-36 37-1,0 34 1,-53 18-1,71 35 1,35-17 0</inkml:trace>
  <inkml:trace contextRef="#ctx0" brushRef="#br0" timeOffset="122059.238">1147 17198 0,'0'-71'16,"-18"36"0,36 141 15,-36-194 0,18 105-31,35 1 16,71 35-1,0 17 1,17 19 0,-70-36-1,18-1 1,-54-34-16,-17 17 16,0 36 15,-35-53-16,-18 35 1,-17-1 0,17 1-1,0 0 1,53-70 15</inkml:trace>
  <inkml:trace contextRef="#ctx0" brushRef="#br0" timeOffset="122691.961">2311 17551 0,'0'0'0,"35"-53"31,-17 53-15,-18-18 0,-18 18-1,0 0 1,-35 18 0,36-1-16,-19 19 15,1 34 1,35 1-1,35-1 1,54-17 0,-19-35-1,36-18 1,18-71 0,-54-34-1,-52 69 1</inkml:trace>
  <inkml:trace contextRef="#ctx0" brushRef="#br0" timeOffset="122976.014">2805 17286 0,'-36'-159'78,"36"230"-62,0 35-1,0-36 1,36-158-16,-72 212 0,36-19 16,0-16-1,0-36 1,0 17 0,0-35-1,18-35 1,17-35 15,18-18-15</inkml:trace>
  <inkml:trace contextRef="#ctx0" brushRef="#br0" timeOffset="123291.773">2981 17515 0,'0'18'47,"-35"17"-47,35 18 15,-18 18 1,53-18 0,18-36-1,0-17 1,18-53 0,-54-35-1,-193-18-15,352 142 16,-211-125-1,17 72 1,-34-18 0,-1 35-1,17 35 1,36 0 0,53 0-16</inkml:trace>
  <inkml:trace contextRef="#ctx0" brushRef="#br0" timeOffset="123624.187">3492 17515 0,'36'-70'31,"-36"52"-15,-18 36 15,0 52-31,36-123 15,-18 89-15,18 34 16,35-17 15,0 0-15,-18-18 0,-35-17-1,-53 0 1,35-1-16,-105-17 15,52 0 1,1 0 0,52-17-1</inkml:trace>
  <inkml:trace contextRef="#ctx0" brushRef="#br0" timeOffset="123989.558">3951 17551 0,'0'-18'16,"0"36"-16,35-36 47,-35 0-47,53-17 15,-17 0 1,-36 0-1,0-18 1,-53 53 0,-18 53-1,36 35 1,35 18 0,17-18-1,36-18 1,18-52-1,17-18 1,0-18 0</inkml:trace>
  <inkml:trace contextRef="#ctx0" brushRef="#br0" timeOffset="124471.134">5627 17268 0,'0'0'15,"17"-17"-15,1-1 0,-18 1 16,18-19 0,-18 19-1,0 52 16,0 71-15,0-36 0,0 54-1,0-1 1,17-35 0,-17-35-1,0-17-15,18-19 16,-18-34 15</inkml:trace>
  <inkml:trace contextRef="#ctx0" brushRef="#br0" timeOffset="124671.208">5362 17551 0,'-229'-18'46,"458"36"-30,-440-36-16,316 18 16,1-18-1,106 1 1,-36-54 0,-123 36-16</inkml:trace>
  <inkml:trace contextRef="#ctx0" brushRef="#br0" timeOffset="125038.825">5944 17251 0,'-35'264'79,"35"-193"-64,0-53 1,0 52-1,18-52 1,17-36 0,-53-405-16,71 793 15,-18-440 1,-17 52-16,17-35 16,18 18-1,18 70 1,-1 36-1,-34 17 1,-19-18 0,-17-34 15,0-19-15,53-17-1</inkml:trace>
  <inkml:trace contextRef="#ctx0" brushRef="#br0" timeOffset="125403.988">6544 17533 0,'-35'0'16,"70"0"15,-53 0-15,71-35-1,0-1 1,-35 19 0,-18-1-16,0-17 15,-53 35 17,-18 53-17,36 0 1,17 53-1,54-36 1,52-35 0,71-17-1,-18-36 1,-106 1-16</inkml:trace>
  <inkml:trace contextRef="#ctx0" brushRef="#br0" timeOffset="126735.366">8273 17057 0,'0'-18'0,"-18"1"16,36 52-16,-54-88 15,19 53 1,17 18 15,0-1-15,0 18-16,0 54 31,0-1-15,0 18-1,35-1 1,-17-34 0,-1 17-1,-17 0 1,0-52 0,0-19-1,0-34 16,0-1-15,0-35 0,0 36-16,0-72 15,18 19 1,17 17 0,36 35-1,-1 36 16,18 35-15,-35 17 0,-53-17-1,0-17 1,-35 16 0,-35-34-1,-36 0 1,35-1-1,36-34 1,53-19 0</inkml:trace>
  <inkml:trace contextRef="#ctx0" brushRef="#br0" timeOffset="127036.025">8872 17480 0,'0'0'0,"0"-18"16,36 1 15,-1 34-16,-17 36 1,-1 18 0,-17-53-16,-17 35 15,-19-18 1</inkml:trace>
  <inkml:trace contextRef="#ctx0" brushRef="#br0" timeOffset="127168.569">8908 17727 0,'105'-282'78,"-52"229"-62,-35 53 0,-194 335-16,370-688 0</inkml:trace>
  <inkml:trace contextRef="#ctx0" brushRef="#br0" timeOffset="127551.817">9349 17392 0,'0'0'0,"-18"-18"0,-35 18 31,18 0-15,-1 53 0,1 18-1,18 17 1,17-35 0,52 0-1,19-36 1,-18-17-1,-18-52 1,-35-37 0,0 19-1,-17-1 1,-1 71 0,18-17-1</inkml:trace>
  <inkml:trace contextRef="#ctx0" brushRef="#br0" timeOffset="128168.124">9648 17427 0,'0'0'0,"0"18"16,0-1-16,-17 54 16,17 0-1,17-36 1,36 18-1,-35-36 1,70 1 0,-35-36-1,0-17 1,-18-53 0,-35 35-1,0 18 1,0 52-1,0 36 1,0-17 0,36 17-1,17-18 1,17-18 0,-17-34-1,0-36 1,-53-35 15,0-18-15,-18 71-1,-17-18 1,-18 53 0,53 17-1</inkml:trace>
  <inkml:trace contextRef="#ctx0" brushRef="#br0" timeOffset="128566.735">10477 17410 0,'0'0'15,"0"-18"-15,0-17 16,0 17-1,-17 18 1,-18 18 15,17-1-15,18 54 0,0-18-1,35 0 1,-17 17-1,-18-52-15,0 17 16,0-17 0,-53-1-1,0-17 1,0 0 0,35 0-1,18-17 1</inkml:trace>
  <inkml:trace contextRef="#ctx0" brushRef="#br0" timeOffset="128965.378">10707 17515 0,'0'0'15,"17"0"-15,1-17 16,-18-1 0,35-17-1,-35-36 1,0 36 0,0 17-16,-17 1 15,-19 17 1,1 35-1,18 36 17,17 17-17,17 0 1,36-17 0,18-36-1,17-35 1,-35-18-1,0-17-15</inkml:trace>
  <inkml:trace contextRef="#ctx0" brushRef="#br0" timeOffset="129264.955">11201 17392 0,'70'141'62,"-87"-35"-30,-19-53-17,19-353 1,34 582 15,-17-352-15,36-19-1,17-16 1,-1 16 0,-16 19-1,-19 52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898F-EBA7-41CB-B888-2B0850839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B221-0A74-4376-AFD2-EE5FEA14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1A0F-45E7-47D4-880A-958CFAAB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1E96-8429-4F48-9393-3B8CA35E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8CDA-193B-4489-AD4D-D1177BD9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74A-8DC2-4514-AE0E-9F58ACA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DE05E-1292-41A0-87C2-23A9C20C9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0DA24-A47F-4CE7-A869-FCA242B7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4BD5-FC1F-468A-B608-817F2EEA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D292-33FE-4FBF-B4AE-BC611A08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35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3DBC4-AD85-479F-B775-3890414C9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5C848-2819-441D-A368-03BBB8B5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B483-4D68-4D68-B5FE-A7584303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9E8C-5238-45FB-992C-7DF762BB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9C0A-9131-41AD-BEAE-108CE9F0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9D4F-06AC-4E5F-8752-ADA9B7F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EB9-9FEB-441F-815B-29B80E38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AC14-A06B-4772-883C-27780D37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52C0-CD99-4A31-9157-6AB736D8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30CC-0636-4205-B6F0-3AC3D55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6302-3FDE-48ED-84B2-591AA765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5D27-BB6D-4548-AD79-4BB695EA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9D1A-C6C5-45FB-8284-BD92D1D3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6B05-0BA1-4EFB-8144-D5C7ACCE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6C2B-4BF1-4035-B84B-DE69B859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1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052A-A68C-4564-B236-8BC1B712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0F48-C6BC-4005-B2B0-72C3C3C7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47D3-6EE0-4A59-A297-FD93FF73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D774-18C5-49E6-8060-3C8C9E5B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62E9-CEA8-41BB-BE89-E936BBDC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677D0-3378-4A1F-8922-5187B42D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9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6E5B-5B54-4915-845C-57BC3696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CD4A2-7AA1-4093-88C4-EB95D3C5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3238-15BB-4767-B4B2-9FDA65685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07251-5671-41D7-904D-0D55D586D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0988A-8373-405A-B0FA-A7A3BE73A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4BB37-E98C-4114-A7A2-0276C50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2A095-46B5-48E2-93F4-7A33EDFA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F8D66-8493-4533-814E-88648C26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2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14BE-504D-459A-9727-849695DB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45A2E-650B-422E-B90A-74E3322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6C90-D2B9-47C3-99FD-1AEA1215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AD18-BD98-40DD-9AB1-1D63B1DD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3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F7539-E894-4865-A6F3-C31ED581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7C516-528A-4B56-815A-81811857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F8FE3-7178-4AEB-8504-A4D867B0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0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816F-D9FC-4969-8985-CE04A3E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F177-EFE4-4614-BBD6-12AA8D96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2493C-E555-4B23-A993-E0AA557B1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E865-38A0-4914-9F48-D1DF3C5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68D5-55F1-4B65-A230-51CDF80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8649-F250-4895-B935-68D87C4F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CD22-9927-42EC-ACCD-7436394B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FC603-76DD-480D-A73E-A93A1BEF5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7F9E2-57CA-42DE-9131-9F097F3A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6978-8435-4337-AE26-0B3DE62F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CA60-4757-477A-A98B-625C4156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56286-93E4-4D3B-91CE-8D97DAD1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1FF74-2DC3-4F04-B2FC-490CB8AE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15D8-47F9-4E8C-A88C-21E25C14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9BA2-0E06-4415-90C3-3BE4A6D18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56D9-E167-4BF8-84D2-41FDE437998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0088-3DC0-49EF-8726-8B3853AEC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B5C7-DB71-453F-9E69-517DB4F2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0223-0D21-4944-B801-F82ECBC3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8976-F497-4280-98B0-EE44DA675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C856-C476-49F8-BDF1-FC871F055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69BB2F-9954-4434-9AB2-A21A3354054A}"/>
                  </a:ext>
                </a:extLst>
              </p14:cNvPr>
              <p14:cNvContentPartPr/>
              <p14:nvPr/>
            </p14:nvContentPartPr>
            <p14:xfrm>
              <a:off x="254160" y="6480"/>
              <a:ext cx="11131920" cy="668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69BB2F-9954-4434-9AB2-A21A33540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-2880"/>
                <a:ext cx="11150640" cy="66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3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324D-ABA7-4456-AA8D-1BFD1EAD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8CD1-4B0C-409A-9A8D-597B105F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E5D6C2-D6CD-4A37-9F75-F0B6F0EBFFF6}"/>
                  </a:ext>
                </a:extLst>
              </p14:cNvPr>
              <p14:cNvContentPartPr/>
              <p14:nvPr/>
            </p14:nvContentPartPr>
            <p14:xfrm>
              <a:off x="76320" y="95400"/>
              <a:ext cx="9328320" cy="652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E5D6C2-D6CD-4A37-9F75-F0B6F0EBF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86040"/>
                <a:ext cx="9347040" cy="65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9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6A75-88C8-4D04-8F2C-927D98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1B4F-4346-4D85-9385-361A9C68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352E0D-3F10-469D-B6D2-A808E12ADA2C}"/>
                  </a:ext>
                </a:extLst>
              </p14:cNvPr>
              <p14:cNvContentPartPr/>
              <p14:nvPr/>
            </p14:nvContentPartPr>
            <p14:xfrm>
              <a:off x="38160" y="146160"/>
              <a:ext cx="11170080" cy="62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352E0D-3F10-469D-B6D2-A808E12AD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36800"/>
                <a:ext cx="11188800" cy="62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9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2022-12-06T09:04:26Z</dcterms:created>
  <dcterms:modified xsi:type="dcterms:W3CDTF">2022-12-06T10:35:43Z</dcterms:modified>
</cp:coreProperties>
</file>