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9:29:23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529 794 0,'18'0'32,"-18"-18"-32,17 18 15,-17-18 1,0 1-1,18 17 1,-18-18 0,0 1-1,0-1 17,0 0-17,0 36 48,0 0-48,0-1-15,0 54 16,0 17 0,0 18-1,-18-71 1</inkml:trace>
  <inkml:trace contextRef="#ctx0" brushRef="#br0" timeOffset="149.733">582 1270 0,'0'18'16,"0"-36"-16,0 53 16,0 1-1,-18-54 32,18 0-31,0 1-1,0-1-15,18-35 16</inkml:trace>
  <inkml:trace contextRef="#ctx0" brushRef="#br0" timeOffset="499.517">882 829 0,'0'0'0,"0"-18"0,18 18 15,-18-35-15,0 17 32,0 36-1,0 0-15,0 17-1,0 36 1,0 17-1,0 18 1,0-18 0,0-35-1,0 0 1,-36-36 0,1-34-1,17-1 1</inkml:trace>
  <inkml:trace contextRef="#ctx0" brushRef="#br0" timeOffset="815.936">247 741 0,'0'0'0,"-18"0"0,-52-18 16,-1 1 0,36-19-1,53 1 1,87 0 0,36 17-1,-17 0 1,35 18-1,-89 18 1,-34 53 0,-72-1-1</inkml:trace>
  <inkml:trace contextRef="#ctx0" brushRef="#br0" timeOffset="1099.43">194 1464 0,'0'0'0,"-53"88"15,0-35 1,36-18 0,17-17-16,17-18 15,107 0 1,34-35-1,36-1 1,-35-16 0,-71 16-1,-35 1 17,-53 0-17</inkml:trace>
  <inkml:trace contextRef="#ctx0" brushRef="#br0" timeOffset="1697.26">494 1058 0,'18'0'15,"-18"18"48,0 0-48,0-1-15,0 19 16,-18 16 0,18-16-1,-18 17 1,18 17-1,0-35 1,0 1 0</inkml:trace>
  <inkml:trace contextRef="#ctx0" brushRef="#br0" timeOffset="2929.314">811 758 0,'0'-17'109,"18"17"-31,-18-18-31,0 1-16,18-1-15,-18 0 31,0 36 62,0 17-93,0 0-1,0-17-15,17 17 16,-17-17 0,0 17-1,18 1 1,-18-1 0,18-18-1,-1 19 1,1-1 15,-1-17-15,1 17-1,-18-17 1,18-1 0,-18 19-1,17-19 1,-17 36-1,0-18 1,0 1 0,0 17-1,0-1 1,0 1 0,0-35-1,-17-18 32,-1-35-31,0-1-16</inkml:trace>
  <inkml:trace contextRef="#ctx0" brushRef="#br0" timeOffset="3860.15">547 864 0,'0'-17'16,"-18"17"15,18-18-15,-17 18-1,17-18-15,-18 18 32,18-17-1,-18 17 0,18 17-15,0 1-1,0 0 1,0 17 0,0-17-16,0-1 15,18 54 1,0-18 0,-18 0-1,17 0 1,1-1-1,-18 1 1,0 0 15,17-17-15,-17-1 0,0-18-1,0 1 1,0 0-1,18-18 64,-18-18-79,0 0 0,18-17 15</inkml:trace>
  <inkml:trace contextRef="#ctx0" brushRef="#br0" timeOffset="7338.795">2575 670 0,'0'0'0,"0"-17"15,0-1 1,0 0 0,0 1-1,-17-1 1,17 0 0,-18 18-1,0 0-15,-17 0 16,-35 0-1,-1 36 1,-35 34 0,18 18-1,-36 54 1,54-1 0,70-18-1,35-17 16,0-53-15,36-18 0,17-17-1,18-53 1,-35-36 0</inkml:trace>
  <inkml:trace contextRef="#ctx0" brushRef="#br0" timeOffset="7820.716">2505 1041 0,'0'-18'16,"0"0"0,0 1 15,17 17-15,1 17-1,-18 19 1,18-19-16,-18 19 15,17 34 1,-34 1 0,17-18-1,-18-18 1,18-53 15,0 1-31,0-36 31,35-35-15,18 17 0,-18 18-1,1 35 1</inkml:trace>
  <inkml:trace contextRef="#ctx0" brushRef="#br0" timeOffset="8254.106">2805 1041 0,'0'0'0,"-18"0"0,0 0 0,18 17 16,-17 1 0,34-36 30,1 18-30,-18-35 0,18 17-16,-18-17 15,0 17 1,-18 18 15,-17 36-15,17-1-1,18 36 1,0-1 0,35 1-1,18-18 1,18-18 0,-18-35-1,0-18 1</inkml:trace>
  <inkml:trace contextRef="#ctx0" brushRef="#br0" timeOffset="8752.363">3228 1023 0,'0'0'0,"0"-18"16,0-17-1,0 17 1,-18 1 0,-17 17-1,-18 0 1,35 0-16,-34 35 16,-1 36-1,35 17 1,18-35 15,0 17-15,53-34-1,35-19 1,-53-52 0,1-36-1,-19 1 1,-17 35-1,0 52 17,0 19-17,0-1 1,18 18 0,17-36-1,-17-17 1</inkml:trace>
  <inkml:trace contextRef="#ctx0" brushRef="#br0" timeOffset="9185.348">3422 723 0,'0'0'0,"0"-17"0,0-19 31,0 54 47,0 0-78,0-1 16,0 18-16,0 54 15,-18 16 1,18 19 15,0-18-15,0-71-16,18 53 16,0-35-1,-1-18 1,18-17-1,18-18 1,0-18 0,-17-52-1</inkml:trace>
  <inkml:trace contextRef="#ctx0" brushRef="#br0" timeOffset="9401.792">3440 970 0,'0'0'0,"-18"0"15,0 0 1,18-18 0,36 1-1,16 17 1,37-18-1,-72 1-15</inkml:trace>
  <inkml:trace contextRef="#ctx0" brushRef="#br0" timeOffset="9800.704">3810 1005 0,'0'0'0,"18"0"31,-1 0-15,1 0 0,17-35-1,-17 17-15,-1-17 16,-17-18-1,-35 36 1,-18 17 0,0 35-1,18 53 1,35-17 0,53-1-1,18-17 1,17-18-1,-18-35 1,-34-17 0</inkml:trace>
  <inkml:trace contextRef="#ctx0" brushRef="#br0" timeOffset="10367.892">4498 653 0,'0'-18'32,"0"0"-17,0 1 1,0-1-1,-18 0 1,-17 18 0,0 0-1,-18 36 1,0 17 0,35-18-16,-17 71 15,17 0 1,18-1-1,36 1 1,17-35 0,-1-54 15,19-17-15,0-17-1,-19-36-15</inkml:trace>
  <inkml:trace contextRef="#ctx0" brushRef="#br0" timeOffset="10749.487">4710 917 0,'0'0'0,"0"-17"16,-18-1-1,0 18 1,1 0-1,-19 0 1,36 18-16,-35 34 16,17 19 15,18-18-15,36 0-1,17-18 1,0-35-1,17-35 1,-70-36 0,0-17-1,-35 35 1,-18 18 0,0 35-1,53 18 1</inkml:trace>
  <inkml:trace contextRef="#ctx0" brushRef="#br0" timeOffset="11148.554">5027 1058 0,'0'18'15,"0"0"1,-18-18 0,1-18-1,17 0 1,0 1-16,0-36 16,17-18-1,19 18 1,17 18-1,35 35 1,18 53 0,-53 17-1,-36 1 17,-17 0-17,-17-18 1,-1-36-1,0-17 1</inkml:trace>
  <inkml:trace contextRef="#ctx0" brushRef="#br0" timeOffset="11581.193">5503 529 0,'0'0'0,"0"-17"0,0-1 15,0 0 17,0 36-1,18 0-16,0 34 1,-18 37 0,0 16-1,0 1 1,0-18 0,17 1-1,1-72-15,0 36 16,17-17-1,0-36 1,18 0 0,0-36-1,-18 1 1</inkml:trace>
  <inkml:trace contextRef="#ctx0" brushRef="#br0" timeOffset="11766.536">5644 811 0,'0'0'0,"0"-17"31,18 17-31,0 0 16,35 0-1,0-18 1,-36 18-16</inkml:trace>
  <inkml:trace contextRef="#ctx0" brushRef="#br0" timeOffset="12247.1">6050 758 0,'-18'0'47,"18"-17"-47,-17 17 16,-1 0-1,-35 0 1,0 53 0,36-36-16,-1 19 15,0 52 1,36-35-1,53-18 1,-18-35 0,-1 0-1,-16-53 1,-19-17 15,-17-1-15,0 36-1,0 70 17,-17-17-32,17 17 15,0 35 1,35-17 0,0 0-1,18-53-15</inkml:trace>
  <inkml:trace contextRef="#ctx0" brushRef="#br0" timeOffset="12579.644">6597 758 0,'0'0'0,"0"-17"16,-35-1-1,-1 18 1,19 0 0,-36 18-1,0 35 1,0 17 0,35 1-1,18-1 1,53-17-1,53 0 1,-18-53 0,-17-17-1,-36-19 1</inkml:trace>
  <inkml:trace contextRef="#ctx0" brushRef="#br0" timeOffset="12963.828">6791 423 0,'0'0'16,"0"-17"-16,0-1 16,0 0-1,0 36 16,0 35-15,0 18 0,0 34-1,0-69-15,0 87 16,0-17 0,18 0-1,17-36 16,0-17-15,0-17 0,36-54-1,-53-17 1,-18 17-16</inkml:trace>
  <inkml:trace contextRef="#ctx0" brushRef="#br0" timeOffset="13112.691">6826 794 0,'0'0'0,"0"-18"16,36 0-1,52 1 1,18-18 0,-54 17-1</inkml:trace>
  <inkml:trace contextRef="#ctx0" brushRef="#br0" timeOffset="13660.307">7108 512 0,'0'0'15,"0"-18"-15,0-17 16,0 17-1,0 0 1,0 1-16,0 34 47,-17-17-47,-1 71 16,-17 17-1,0 18 1,17-88-1</inkml:trace>
  <inkml:trace contextRef="#ctx0" brushRef="#br0" timeOffset="15699.025">10707 3316 0,'0'35'15,"0"-70"-15</inkml:trace>
  <inkml:trace contextRef="#ctx0" brushRef="#br0" timeOffset="17621.604">7073 564 0,'18'0'0,"-1"0"47,1-17-47,0 17 15,-1 0 1,-17-18 47,18 18-17,-18-17-46,0-1 32,0 36 77,0-1-93,0 1-1,0-1-15,18 19 16,-18-19-16,0 36 16,0 18-1,0-1 1,0 19-1,0-54 1,0 18 0,0-18-1,35-17 1,0-18 15,0-36-15,36-17-1,-36 1 1,1-19 0,-36 18-1,0 71 17,0-1-17,0 36 1,0 0-1,0-35-15,17 17 16,36-17 0,0-18-1,18-18 1,-1-17 0,-17-53 15,-53-18-16,-53-53 1,18 71 0,-18 70-1,0 18 1,18 53 0,35 18-1,17-36-15</inkml:trace>
  <inkml:trace contextRef="#ctx0" brushRef="#br0" timeOffset="17871.202">7832 811 0,'17'0'31,"-17"18"-16,0 0 1,0-1 0,18 19-1,-18-1 1,0-18 0,0 1-1</inkml:trace>
  <inkml:trace contextRef="#ctx0" brushRef="#br0" timeOffset="18036.987">7990 706 0,'0'-18'0,"0"36"0,0-89 16,0 18 0,-17 35-1,-1 18 16,0 0-15</inkml:trace>
  <inkml:trace contextRef="#ctx0" brushRef="#br0" timeOffset="18352.689">8308 459 0,'0'0'16,"18"0"-16,-18-18 15,17 36 17,-17 35-17,18 17 1,-18 71-1,0-35 17,0 0-17,0-36 1,0-52 0</inkml:trace>
  <inkml:trace contextRef="#ctx0" brushRef="#br0" timeOffset="18537.263">8361 811 0,'0'-17'0,"0"34"0,-18-52 15,1 35-15,17-18 16,0 1 0,35 17-1,53-35 1,71-1 15,-53 1-31</inkml:trace>
  <inkml:trace contextRef="#ctx0" brushRef="#br0" timeOffset="18936.441">8872 370 0,'0'-17'15,"0"34"-15,-17-52 0,17 17 16,-18 18-1,18 36 1,-35 52 0,17 35-1,18 1 1,-17 35 0,-1-71-1,18-35 1,0-36-1,0-34 17,0-19-17,35-69 1,18-1 0,0 18-1,-35 70-15,52 18 16,-17 35-1,-18 53 1,-35 1 0,18-72-1</inkml:trace>
  <inkml:trace contextRef="#ctx0" brushRef="#br0" timeOffset="20318.149">9543 564 0,'-18'18'31,"36"-18"32,-1-18-63,1 18 16,35-52-1,-36 34-15,19-17 16,-19-54-1,-17 36 1,-17 36 0,-54 17-1,-17 35 1,-35 89 0,70-36-1,53 0 1,35-17-1,71-19 1,0-34 15,-18-18-15,-35 0 0,-89 0 15,19 0-31,-54 0 15,-17 35 1,17 18 0,19 0-1,34 18 1,18-18 0,35-36-1,36-17 1,17 0-1,0-17 17,0-36-32,-35 17 15</inkml:trace>
  <inkml:trace contextRef="#ctx0" brushRef="#br0" timeOffset="20584.242">10125 741 0,'17'0'0,"-34"0"0,34-18 0,-17 36 62,-17-18-62,-19 35 16,36-17-16,-52 52 15,-1 1 1,0-1 15,35-52-15,0-18-16</inkml:trace>
  <inkml:trace contextRef="#ctx0" brushRef="#br0" timeOffset="20816.944">9966 811 0,'0'-17'16,"0"34"-16,18-87 16,-18 52-1,0 36 1,0 17 0,0-17-16,17 35 15,1 17 1,17 1-1,-17-36 1,17-35 0,-17 0-1</inkml:trace>
  <inkml:trace contextRef="#ctx0" brushRef="#br0" timeOffset="21031.838">10301 794 0,'18'0'0,"-36"0"0,36-18 0,-18 36 32,0-1-17,-18 19 1,18 34 0,0-35-1,0 18 1,-35-53-1</inkml:trace>
  <inkml:trace contextRef="#ctx0" brushRef="#br0" timeOffset="21199.253">10319 617 0,'0'0'0,"0"-35"15,0 0-15,17-18 16,-17 0-1,0 35 1,0 36 0,0 17-1,0 1 1</inkml:trace>
  <inkml:trace contextRef="#ctx0" brushRef="#br0" timeOffset="21615.547">10601 688 0,'0'0'0,"18"0"0,-18-18 47,-18 18-31,0 0-1,1 36 1,-1-1 0,0 0-1,18 18 1,0-35-16,0 35 16,36-18-1,-19 0 1,-17 0-1,0-17 1,-35 0 0,-36-18-1,19 0 17,34-18-17</inkml:trace>
  <inkml:trace contextRef="#ctx0" brushRef="#br0" timeOffset="22031.281">10883 406 0,'0'0'0,"0"-36"15,0 1 1,0 53 47,0-1-63,0 1 15,0 0-15,-17 52 16,-1 54-1,18-18 1,0-1 0,0-16-1,0-1 1,35-35 0,-35-36-16,53 1 15,0-18 1,0-18-1,-35-17 1</inkml:trace>
  <inkml:trace contextRef="#ctx0" brushRef="#br0" timeOffset="22214.729">10848 811 0,'0'0'0,"-18"-17"16,71-1 15,-35 18-15,-1 0-16,36-18 15,71 1 1,-107 17-16</inkml:trace>
  <inkml:trace contextRef="#ctx0" brushRef="#br0" timeOffset="22380.704">11254 723 0,'17'0'15,"-17"18"1,-17 35 0,-19 0-1,36-18 1,0 0 15,0-17-15</inkml:trace>
  <inkml:trace contextRef="#ctx0" brushRef="#br0" timeOffset="22548.29">11236 582 0,'0'0'0,"0"-35"0,0 0 16,0-18-1,0 35-15,-18 0 16,18 54 15,18-1-15</inkml:trace>
  <inkml:trace contextRef="#ctx0" brushRef="#br0" timeOffset="22946.665">11501 847 0,'0'0'0,"0"35"15,-18-35 32,18-18-47,0-17 16,0-36-1,18-17 1,34 18 0,-34 70-16,70-18 15,18 36 1,-35 52 15,-36-17-15,-35 18-1,0-18 1,-35 0 0,17-53-1</inkml:trace>
  <inkml:trace contextRef="#ctx0" brushRef="#br0" timeOffset="23562.625">12083 653 0,'0'0'0,"17"-53"31,-17 35-31,-35 18 16,-18 53 0,18 0-1,35 0 16,17 0-15,36-36 0,0-17-1,-17-35 1,-1-18 0,-18 18-16,1-18 15,-18 35 1,-35 36 15,17 53-15,1 34-1,17 19 1,0-71-16,0 123 16,17 18 15,-17-17-16,0-54 1,-35-35 0,-18-35-1,18-53 1,-18-35 0,18-53-1,17-18 1,36-53-1,87-53 1,-16 71 0,-19 18-1</inkml:trace>
  <inkml:trace contextRef="#ctx0" brushRef="#br0" timeOffset="24328.312">12471 406 0,'17'0'15,"-34"17"64,-1 1-64,18 0-15,-53 52 16,18 36-1,35 0 1,-18 0 0,18-89-16,35 71 15,1-35 1,-1-35 0,0-18-1,1-18 1,17-35 15,17-17-15,18-71-1,-70 35 1,-36-35 0,-88-18-1,36 89 1,17 34-1,-18 72 1,54 16 0,17 19-1,17-53-15</inkml:trace>
  <inkml:trace contextRef="#ctx0" brushRef="#br0" timeOffset="24743.623">12788 794 0,'53'-18'31,"-35"18"-15,-1 0-1,-17 18 1,18 17 0,-18 18-1,-18-35 1,1 34 0,17-34-16,17 17 15,-17-52 16,0-19-15,0 19 0,18-71-1,35 35 1,17 17 0,-17 19-1,-35 17-15</inkml:trace>
  <inkml:trace contextRef="#ctx0" brushRef="#br0" timeOffset="25392.583">13370 723 0,'0'0'0,"18"0"0,0-35 15,-18 0 1,0 17-1,-18 0 17,-70 54-17,35-1 1,0 18 0,53 0-1,35 17 1,18-52-1,0-18 1,0-35 0,-18-18-1,-35 0 1,0 35 0,-53 124 30,36-71-46,17 89 16,0 52 15,17 1-15,1-107-16,0 89 16,-18-53-1,-18-36 1,-17-70-1,-18-17 1,-18-36 0,18-36-1,36-69 1,87 17 0,54 17-1,-19 18 1,-69 71-16</inkml:trace>
  <inkml:trace contextRef="#ctx0" brushRef="#br0" timeOffset="25875.651">13811 723 0,'0'-17'31,"-17"17"0,-19 0-15,1 17 0,-18 36-1,35-35-15,-17 52 16,35 1-1,18-18 1,35-18 15,-18-35-15,0-18 0,18-70-1,-17 0 1,-36 35-1,0 35 1,0 36 0,-18 35-1,18 35 1,0-35 0,0 0-1,18-35 1</inkml:trace>
  <inkml:trace contextRef="#ctx0" brushRef="#br0" timeOffset="26242.281">13988 1023 0,'0'-18'0,"0"1"15,0-1 1,0 0-1,0 1-15,17-18 16,19-54 0,-1 19-1,18 17 1,17 53 0,18 35-1,18 53 1,-70-17-1,-36-1 1,0-17 0,-36 0-1,1-35 17,17-18-17</inkml:trace>
  <inkml:trace contextRef="#ctx0" brushRef="#br0" timeOffset="26424.308">14640 829 0,'0'0'0,"18"-18"0,17 1 15,-35 34 17,0 1-32,0 17 15,-17 18 1,-1 0-1,18-35 1,-35-18 0</inkml:trace>
  <inkml:trace contextRef="#ctx0" brushRef="#br0" timeOffset="26595.424">14623 617 0,'0'0'0,"0"-35"15,0-35 1,0 52 0,0 36 15,0-1-15</inkml:trace>
  <inkml:trace contextRef="#ctx0" brushRef="#br0" timeOffset="27140.364">14958 741 0,'0'17'16,"17"1"15,1-18-15,0 0-1,70 0 1,-18 0 0,-34 0-1,-1 0 1,-35 18 15,-18-1-15,-35 36-1,-17 0 1,-1 0 15,18 18-15,36-54-16,17 19 15,0-1 1,17-17 0,54-18-1,0 0 1,34-18 0,19-17-1,70-1 1,-141 19-1</inkml:trace>
  <inkml:trace contextRef="#ctx0" brushRef="#br0" timeOffset="27572.56">15663 882 0,'0'0'16,"18"-35"-16,0-1 31,-18 19-15,-18 17-1,-35 0 1,-53 35 0,53 18-1,18 17 1,53-17 0,35 0-1,17-35 1,1-36-1,-36-35 1,-35-17 0,18 35-1,-18 17 1,0 53 15,-18 18-15,18 18-1,18-18 1,17-18 0,-17-35-1,17 0 1</inkml:trace>
  <inkml:trace contextRef="#ctx0" brushRef="#br0" timeOffset="28006.522">16175 335 0,'0'0'0,"0"-18"0,0 1 31,0-1-16,17 36 17,1-1-17,0 36 1,-18 89 0,-18-37-1,-17 19 1,0-1-1,17-87-15,18 34 16,0 36 0,35-53-1,18-35 1,18-18 0,-1-18 15,-17-53-31</inkml:trace>
  <inkml:trace contextRef="#ctx0" brushRef="#br0" timeOffset="28354.539">16175 829 0,'0'0'16,"-18"0"-16,18-18 15,18 18 16,-1-17-31,72 17 16,17-18 0,-1 0-1,-16 18 1,-72 0-16,1 0 16,-36 18 30,1 17-14,-1 18-17,0 0 1,18-35-16,-17-1 16,-1-17-1</inkml:trace>
  <inkml:trace contextRef="#ctx0" brushRef="#br0" timeOffset="28538.599">16563 617 0,'0'0'0,"18"-17"0,17-54 16,-35 36 0,0 17-1,17 18 16,-17 18-15,18-18-16</inkml:trace>
  <inkml:trace contextRef="#ctx0" brushRef="#br0" timeOffset="28788.302">16880 635 0,'0'0'0,"-17"18"0,-1-1 16,-17 36 0,17 0-1,1 35 1,34-17 0,18-36-1,-17-17-15,17-18 16,18-18 15,-35-70-15</inkml:trace>
  <inkml:trace contextRef="#ctx0" brushRef="#br0" timeOffset="28888.31">17022 688 0,'0'-18'16,"0"36"-16,0-53 0,-18 17 16,0 0-16,-17 18 15,0 0 1,17 18-16</inkml:trace>
  <inkml:trace contextRef="#ctx0" brushRef="#br0" timeOffset="29236.602">17163 935 0,'0'0'0,"0"17"0,0 1 15,-18-18 16,18-53 1,0 36-17,18-1-15,17-53 16,35-17 0,1 18-1,35 34 1,-18 54-1,0 70 1,-70-17 0,-18-1-1,-18 1 1,-17-18 0,17-36-1</inkml:trace>
  <inkml:trace contextRef="#ctx0" brushRef="#br0" timeOffset="30101.776">17851 476 0,'0'0'15,"17"0"-15,-17-17 16,0-1 0,0 0-1,0 1 1,0 34 31,0 1-32,0 0-15,-17 70 16,17 0 0,0 35-1,0-87-15,-18 52 16,18-18 15,0-34-15,-18-54 15,18-35-15,0 36-16,0-36 0</inkml:trace>
  <inkml:trace contextRef="#ctx0" brushRef="#br0" timeOffset="30368.547">17692 370 0,'0'0'16,"0"-17"-16,0-1 16,0 0-1,53 1 1,17-1-1,54-17 17,-36 17-17,-35 18 1,-36 0 0,-17 53-1,0-18 1</inkml:trace>
  <inkml:trace contextRef="#ctx0" brushRef="#br0" timeOffset="31133.848">18062 706 0,'18'35'31,"-1"-35"0,1 0-15,35-18 0,-53 1-16,53-19 15,-35 1 1,-18 17-1,0 1 1,-53 34 0,17 19-1,1 17 1,0 17 0,35-17-1,0 0 1,53-18-1,0-35 1,17 0 15,18-53-15,-35 0 0,18-35-1,-18 18 1,-36 17-1,-17 35 1,-17 0 0,-1 36-1,1 17 1,17 18 0,0 18-1,0-1 1,0 1-1,0-18 1,0-18 15,-36-17-15,19-18 0,-19-18-1,36-17 1,-17 17-16</inkml:trace>
  <inkml:trace contextRef="#ctx0" brushRef="#br0" timeOffset="31516.697">18785 265 0,'0'-18'15,"18"0"-15,0 18 16,-18 18 15,17 0-31,-17-1 16,0 18 0,0 107-1,-17-37 1,-19-16-1,1 16 1,35-16 0,0-19-1,18-35 1,35-35 0,0 0-1,176 18 1</inkml:trace>
  <inkml:trace contextRef="#ctx0" brushRef="#br0" timeOffset="31665.372">18944 688 0,'-17'-18'16,"17"1"-1,17 52-15,18-88 16,71 35-1,35 18 1,-88-17-16</inkml:trace>
  <inkml:trace contextRef="#ctx0" brushRef="#br0" timeOffset="32448.599">17022 776 0,'17'0'47,"-17"18"-31,0-1-1,-17 1 1,-1 0-16,18-1 15,-53 36 1,18-18 0,-1 1-1,19-36-15</inkml:trace>
  <inkml:trace contextRef="#ctx0" brushRef="#br0" timeOffset="45743.63">653 2346 0,'0'0'0,"0"-18"63,17 18-48,-17-17 1,0 34 46,0 1-62,0 17 16,0 1-16,0 69 16,-17 1-1,-1-18 1,18-17 15,-18-36-15,1-52 15,17-19-15,0 19-16,0-72 15,17 19-15</inkml:trace>
  <inkml:trace contextRef="#ctx0" brushRef="#br0" timeOffset="46309.565">882 2117 0,'0'-36'32,"0"19"-17,-18 17 1,18 17 15,18 1-15,35 53-1,17-19 1,1 19 0,0-18-1,-1 0 1,-35-18 0,-35-17-16,18 17 15,-18-17 1,-18 35-1,-35 0 1,-17 35 15,-36 18-15,0-1 0,18-34-1,35 0 1,0-19-1,18-34 1,105-53 15</inkml:trace>
  <inkml:trace contextRef="#ctx0" brushRef="#br0" timeOffset="47041.499">1940 2311 0,'0'0'0,"18"-18"0,0 18 31,-18-18-31,-18 18 47,0 18-32,-52 53 1,-18 52 0,35 1-1,53-1 1,0-88-16,17 36 16,89-1-1,0-52 1,17-36-1,-34-52 1,-19-54 0,-52-52-1,-36 17 17,-52 53-17,-19 71 1,1 35-1,35 35 1,53 18 0</inkml:trace>
  <inkml:trace contextRef="#ctx0" brushRef="#br0" timeOffset="47408.2">2434 2522 0,'18'-17'31,"-18"34"1,0 1-17,0 0-15,-18 35 16,-17 52-1,17 36 1,18-17 0,-17-18-1,17-36 1,0-17 0,0-35-1,0-36 1,-18-35-1,18 18 1</inkml:trace>
  <inkml:trace contextRef="#ctx0" brushRef="#br0" timeOffset="47657.644">2469 2575 0,'18'-70'15,"-36"140"-15,36-158 0,0 53 16,-1 0-1,19 35 1,17 35 0,-1 18-1,-34 17 1,-18 1 0,-53-1-1,-17-34 1,17-1-1,17-35 1</inkml:trace>
  <inkml:trace contextRef="#ctx0" brushRef="#br0" timeOffset="48023.066">2734 2646 0,'18'0'16,"-1"0"0,1 0-1,0 0 1,17-35 0,-18-1-1,-17 19-15,18-36 16,-18 17-1,-18 36 1,-34 18 0,16 35-1,36-18 17,0 53-17,36 36 1,16-71-1,-16-36-15</inkml:trace>
  <inkml:trace contextRef="#ctx0" brushRef="#br0" timeOffset="48326.146">3069 2875 0,'0'-35'15,"0"17"1,-17-35-1,17-17 1,0 17 0,17 18-16,36-54 15,53 36 17,35 53-32,-18 36 31,-17 34-16,-53 18 1,-53 36 0,-70-71-1,17-36 1</inkml:trace>
  <inkml:trace contextRef="#ctx0" brushRef="#br0" timeOffset="48972.75">4216 2293 0,'0'0'0,"0"-35"31,0 52 16,17 36-31,-17 36-1,0 52 1,0-18-1,0-17 1,0-88-16,0 17 16,0 0-1,18-88 17</inkml:trace>
  <inkml:trace contextRef="#ctx0" brushRef="#br0" timeOffset="49172.018">4163 2575 0,'0'0'15,"-36"0"-15,19 0 16,-1 0 0,18-17-1,18 17 1,17 0-16,36-18 15,35 0 1,-71 1-16</inkml:trace>
  <inkml:trace contextRef="#ctx0" brushRef="#br0" timeOffset="49620.734">4639 2275 0,'-18'0'16,"36"0"-16,-53 0 15,17 0 1,0 36 0,1 52-1,17 18 1,0-53-16,0 52 16,-18-34-1,18-18 1,0-35-1,0-36 1,0-35 0,0-53-1,53 0 1,0 36 0,53 70-1,-18 70 16,-35 36-15,-18 18 0,-35-54-1,-17-17 1,-1-35 0,18-36-1</inkml:trace>
  <inkml:trace contextRef="#ctx0" brushRef="#br0" timeOffset="49970.748">5151 2628 0,'0'18'16,"-18"-18"-16,18 17 15,18-17 16,-1 0-15,36 0 0,0-52-1,-18-1 1,-35 0 0,0 35-16,-35 18 15,-36 35 1,19 36-1,34-1 1,53 1 0,71-18-1,35-53 1,-35 0 0</inkml:trace>
  <inkml:trace contextRef="#ctx0" brushRef="#br0" timeOffset="50702.47">6085 2258 0,'0'0'0,"0"-36"16,0 1-1,0 18 1,-17 52 15,17 35-15,0-34-16,-18 122 15,18 1 1,-18 0 0,18-53-1,-17-36 1,17-17 0,0-70 15,0-54-16,35-35 17,18 18-17,0 17 1,-18 71-16,18 18 16,0 35-1,0 18 1,-53-1-1,-35-35 1,-53-17 0,17-18-1,36-18 1</inkml:trace>
  <inkml:trace contextRef="#ctx0" brushRef="#br0" timeOffset="51052.32">6579 2663 0,'36'-17'32,"-36"34"-32,17 1 15,18 53 1,1 17-1,-19-35 1,-17 0 0,0-36-1,0-34 1,-17-1 0,17 0-16,0-17 15,0-71 1,35 18-1,18 35 1,0 18 0</inkml:trace>
  <inkml:trace contextRef="#ctx0" brushRef="#br0" timeOffset="51401.696">7020 2575 0,'18'0'16,"-36"0"0,-17 53-1,-18 35 1,35-52-16,1 52 16,17-35-1,70-18 1,1-35-1,-1-18 17,-34-52-17,-19-36 1,-17 0 0,-17 36-1,-36 34 1,-18 36-1,54 18-15</inkml:trace>
  <inkml:trace contextRef="#ctx0" brushRef="#br0" timeOffset="51951.099">7355 2628 0,'0'0'0,"-17"0"32,-1 35-32,-17 18 31,17 18-15,18-1-1,18-17 1,-1-35-16,54 0 15,0-18 1,-18-18 0,-1-53-1,-34-17 1,-18 35 0,-18 106 15,18 18-16,36-18 1,17-18 0,17-35 15,1 0-15,-18-53-1,-36-35 1,-17 0-1,-35 0 1,-36 35 0,54 53-16,-54 0 15</inkml:trace>
  <inkml:trace contextRef="#ctx0" brushRef="#br0" timeOffset="52300.843">8149 2593 0,'0'0'0,"18"-18"0,-18 1 31,0-1-15,-53 18-1,18 0 1,-1 35-1,36 36 1,18-1 0,17 1-1,-17-1 1,0-17 0,-36 0-1,-53-53 1,-17 0-1,35-17 17,36-1-32</inkml:trace>
  <inkml:trace contextRef="#ctx0" brushRef="#br0" timeOffset="52700.11">8449 2734 0,'18'0'16,"-1"0"0,-17-18-16,36 1 15,-1-19 1,0 1-1,-35-18 1,-18 18 0,1 35-16,-18 0 31,-1 53-15,19 17-1,-1 19 1,18-1-1,35-35 1,18 0 0,35-53-1,-70 0-15</inkml:trace>
  <inkml:trace contextRef="#ctx0" brushRef="#br0" timeOffset="52999.307">8872 2734 0,'0'0'0,"53"-35"15,-35 35 1,-18 53 0,0 0-1,0 17 1,0-17 15,0-35-15,-18-18-1,18-18 1,0-53 0,0-17-1,36-18 1,16 1 0,1 69-1,-53 19 1</inkml:trace>
  <inkml:trace contextRef="#ctx0" brushRef="#br0" timeOffset="53732.405">9966 2699 0,'18'0'16,"-36"0"-16,71-18 15,0-17 1,-36 17 0,-17 1-1,-17-1 1,-54 18 0,18 0-1,-88 88 1,88-17-1,36-1 1,87-17 0,71-35 15,-88-18-31,18-53 16,-36-53 15,-35 18-16,0 70 1,-18 36 0,1 52-1,17 36 1,35-53 0,-17-35-1</inkml:trace>
  <inkml:trace contextRef="#ctx0" brushRef="#br0" timeOffset="53997.557">10248 2910 0,'0'0'0,"0"-17"0,18-19 0,-1-34 16,19-36 15,17 18-15,17 53-1,1 70 1,-18 53 0,-18 0-1,-35-17 1,0-18 0,-18-18-1</inkml:trace>
  <inkml:trace contextRef="#ctx0" brushRef="#br0" timeOffset="54531.946">11095 2663 0,'0'0'0,"0"-17"0,0-1 15,0 1 1,-35-1-1,-36 18 1,-35 35 0,36 36-1,34 17 1,36 0 0,71-17-1,35-36 1,0-53-1,-36-35 1,1-70 0,-1-124-1,-52 124 1,17-19 0,-35 54 15,0 71-16,-35 17 1,35 105 0,0-34-1,0 123 1,0-53 0,0-53-1,0-17 1,0-54-1</inkml:trace>
  <inkml:trace contextRef="#ctx0" brushRef="#br0" timeOffset="55328.307">12171 2381 0,'0'0'16,"17"-17"-16,-17-36 15,0 17 1,18 19 0,-18 34 15,0 1-16,-18 35 1,18-35-16,-17 105 16,-18 18-1,17-53 1,-17 36 0,35-36-1,-18-17 1,18-36-1,18-35 1,17-18 0,35-17-1,-17-18 1</inkml:trace>
  <inkml:trace contextRef="#ctx0" brushRef="#br0" timeOffset="55513.258">12136 2699 0,'0'0'0,"-18"0"0,18-18 15,-18 18 1,1-18 0,52 18-1,18-17 1,17-18-1</inkml:trace>
  <inkml:trace contextRef="#ctx0" brushRef="#br0" timeOffset="56094.336">12453 2575 0,'-18'0'0,"1"0"16,17 18-16,-36 35 15,36-36 1,0 36 0,0-17-1,36 17 1,17-36 0,17-17-1,-17-53 1,0-17-1,-18-36 1,-35 53 0,-53 88 15,1 71-15,52-71-16,-18 71 15,0 71 1,18 70 15,0-89-15,-17-17-1,-19-52 1,-17-54 0,-17-53-1,17-17 1,-35-71-1,70 18 1,36 0 0,70 0-1,18-18 1</inkml:trace>
  <inkml:trace contextRef="#ctx0" brushRef="#br0" timeOffset="56411.027">12894 2716 0,'0'0'0,"18"0"15,-18-35 1,17 35-16,-17 18 47,-17 35-32,-19 35 1,1 35 0,17-87-16,-17 69 15,18 1 1,17-35 0,0-36-1,0-70 16,0 17-15</inkml:trace>
  <inkml:trace contextRef="#ctx0" brushRef="#br0" timeOffset="56676.027">12912 2716 0,'0'0'0,"53"-105"16,-36 69-16,18 1 15,54 0 1,-36 35 0,17 53-1,-35 0 1,-35 35 0,-17 0-1,-54-18 1,-35-34-1,1-36 1,69 0 0</inkml:trace>
  <inkml:trace contextRef="#ctx0" brushRef="#br0" timeOffset="57441.657">13564 2699 0,'0'35'32,"18"-35"-17,0 0 1,-18-18 0,17 18-16,1-35 15,17-18 1,-17-53-1,-18 89 1,0-19 0,-53 54-1,-18 35 1,36 70 0,35-34-1,0-1 1,53-35-1,0-18 1,17-35 0,-52 0-1</inkml:trace>
  <inkml:trace contextRef="#ctx0" brushRef="#br0" timeOffset="59821.733">15134 2205 0,'0'0'0,"18"-18"16,-18 1-16,0-1 16,0 36 62,0-1-63,-18 1-15,1 88 16,-1 17 0,18 36-1,0-36 1,0 1 0,0-54-1,0-17 16,0-35-15,18-18 0,34-18-1,1-52-15</inkml:trace>
  <inkml:trace contextRef="#ctx0" brushRef="#br0" timeOffset="60187.514">15416 2593 0,'0'0'16,"0"-18"-16,0 1 16,-17 17 15,-1 0-31,-17 70 16,0 18-1,17 1 16,18-72-31,0 36 16,53-18 0,35-17-1,-17-53 1,-36-36 0,0-35-1,-35 1 1,-35 34-1,0 53 1,-18 18 0,17 18-1</inkml:trace>
  <inkml:trace contextRef="#ctx0" brushRef="#br0" timeOffset="60488.342">15981 2593 0,'0'-18'16,"-18"18"15,-35 18-15,0 17-1,0 36 1,36-54-16,17 36 16,0 0-1,35 0 1,36-18 0,34-52-1</inkml:trace>
  <inkml:trace contextRef="#ctx0" brushRef="#br0" timeOffset="61002.324">16492 2522 0,'0'0'0,"0"-17"16,-17 17 15,-1 0-31,-17 0 16,17 17-16,-52 36 15,17 18 1,35 17 0,36-35-1,52 0 1,18-53 15,-35-18-15,-17-52-1,-19-19 1,-17 19 0,0 52-1,0 36 1,0 52-1,-17 1 1,34 0 0,1-19-1,17-34 1,0-18 0,-17-53-1,0 36 1</inkml:trace>
  <inkml:trace contextRef="#ctx0" brushRef="#br0" timeOffset="61419.352">16827 2081 0,'0'0'0,"0"-88"15,0 35 1,0 18-1,0 53 17,0-1-32,0 36 15,0 18 1,-17 52 0,-1 18-1,1 18 1,17 0 15,-18-18-15,18-18-1,0-52 1,0-53 0,18-18-1,-1-18 1,18-35-1,1-53 1,-19 53-16</inkml:trace>
  <inkml:trace contextRef="#ctx0" brushRef="#br0" timeOffset="62006.415">17039 1976 0,'0'0'16,"-17"-18"0,17 0-1,-18 36 17,0 35-17,1 0 1,-19 70-1,36 18 1,0 36 0,0-19-1,0-16 1,0-1 0,0-71-1,18-52 1,0-18 15,-18-18-31,17-35 16,-17 18-1,53-71 1,0 0 0,18 18-1,-36 88 1,35 35-1,-17 36 1,0 52 0,-53-52-1,0-36 1,-17 1 0,17-54 15,0 0-31</inkml:trace>
  <inkml:trace contextRef="#ctx0" brushRef="#br0" timeOffset="62367.798">17692 2646 0,'0'0'0,"0"-18"0,0 1 15,0-19 1,-35 36-1,-18 18 1,-18 52 0,36 36-1,35-18 1,35-35 0,-17-35-16,52 17 15,-17-35 1,-18-53-1,-17-52 17,-18 34-17,-35-52 1,-18 87 0,0 36-1</inkml:trace>
  <inkml:trace contextRef="#ctx0" brushRef="#br0" timeOffset="62718.716">17939 2593 0,'0'0'0,"17"-18"16,1 18-16,17-35 16,-35 17-1,0 1 1,-53 17-1,0 17 1,18 19 15,35 17-15,35 17 0,1 18-1,17-17 1,-36-36-1,-34 18 1,-19-53 0,-34 0-1,-1 0 1,18-35 0</inkml:trace>
  <inkml:trace contextRef="#ctx0" brushRef="#br0" timeOffset="63132.623">18362 2099 0,'0'0'16,"0"-18"-16,0 1 15,0 34 17,0 1-17,0 35 1,0 0 0,-35 35-1,17 36 1,1 17-1,17-18 1,0-17 0,0-71-16,0 18 15,17-35 17,18-18-17,1 0 1,17-36-1</inkml:trace>
  <inkml:trace contextRef="#ctx0" brushRef="#br0" timeOffset="63298.983">18362 2575 0,'-18'-17'0,"36"34"0,-53-70 16,35 36-1,17-19 1,72 19-1,16-18 1,1 17 0</inkml:trace>
  <inkml:trace contextRef="#ctx0" brushRef="#br0" timeOffset="63898.392">18909 2328 0,'-18'0'32,"18"18"-32,-17-18 15,17 18 1,0-36 62,-18 18-31,0 0-47,1 18 16,17-1-1,35 1 1,0-18-1,1 0 1,-19-35 0,-17 17 15,-17 18-31,-19 0 31,19 0-15,-1 0-16,18 35 15</inkml:trace>
  <inkml:trace contextRef="#ctx0" brushRef="#br0" timeOffset="64248.347">18979 2681 0,'-52'35'16,"52"-17"0,-18 0-1,36-18 32,-1 0-31,1-18-1,-18-17 1,0-1 0,-35 19-1,17 17 1,0 0 0,36 17-1,0-17 1</inkml:trace>
  <inkml:trace contextRef="#ctx0" brushRef="#br0" timeOffset="64964.647">19614 2452 0,'-17'0'16,"17"-18"15,17 1-31,1-1 16,0 0 0,-1 1-16,-17-72 31,0 72-16,-53-36 1,-17 53 0,17 0-1,18 35 1,35 36 0,53 52-1,17 1 1,-35-19-1,-35-16 1,0-19 0,-17-35-1,-36-35 1,18 0 15,-1-35-15,19 0-1,17-18 1,53-18 0,52-52-1,-16 35 1,-54 70-16</inkml:trace>
  <inkml:trace contextRef="#ctx0" brushRef="#br0" timeOffset="65562.568">19914 2346 0,'18'0'31,"0"0"-15,-1-18 0,18 1-1,-35-1-15,0 0 16,0-17 0,0 0-1,-17 35 1,-18 0-1,17 17 1,0 36 0,18 36-1,0 69 1,18-52 0,0 0-1,-18-35 16,-18-19-15,-17-34 0,17-18-1,-17-35 1,17 17 0,18-52-1,35-1 1,18-35-1,35 18 1,1 0 0,-54 70-16</inkml:trace>
  <inkml:trace contextRef="#ctx0" brushRef="#br0" timeOffset="66161.325">20267 2346 0,'0'0'0,"18"0"31,-1 0-31,1-18 16,17 1-1,-17-1-15,17-17 16,-17-1 0,-18 1-1,0 18 1,-35 17 0,-18 0-1,17 35 1,19 0 15,17 36-15,17 35-1,19 17 1,-19-17 0,-17 0-1,-17-53 1,-19-18-1,-17-35 1,18-18 0,0-17-1,17-18 1,54-53 0,69 0-1,19 18 1,-18 18-1,-71 52 1</inkml:trace>
  <inkml:trace contextRef="#ctx0" brushRef="#br0" timeOffset="66794.441">20743 2328 0,'18'18'15,"0"-18"-15,17-18 16,18 1-1,-18-36 17,18 17-17,-35 1 1,-18 18-16,-18-1 16,-17 18-1,-36 0 1,18 0-1,18 35 1,35 18 0,0 18-1,35 17 1,1 18 0,-19 0-1,-17-18 1,0-18 15,-35-52-15,0-18-1,-18 0 1,17-71 0,36 1-1,36-18 1,52-18-1,18 18 1,-89 70-16</inkml:trace>
  <inkml:trace contextRef="#ctx0" brushRef="#br0" timeOffset="68941.766">494 3792 0,'-18'0'16,"1"0"0,17-17-1,0-1 1,17-52 0,54 34-1,-18 19 1,0 34-1,-53 1-15,17 35 16,-17 53 0,-106 35 15,-17-53-15,35-53-1,17-17 1,71-36-1,0-17 1,18-18 0,-1 53-1,19 0 1,-19 53 0,19 0-1,-1 0 1,36 0-1,-1-36 1,-17-17 0,0-17-1</inkml:trace>
  <inkml:trace contextRef="#ctx0" brushRef="#br0" timeOffset="69423.122">741 3475 0,'0'0'0,"0"-18"31,17 36-15,1-1-1,35 19 1,0 34 0,35 1-1,0-18 1,18 0 0,-35-36 15,-36 1-16,-35 17 1,-35 1 0,35-1-16,-71 35 15,1 36 1,-19-18 0,1 1-1,18-19 1,34-35-1,19-17 1,17-36 0</inkml:trace>
  <inkml:trace contextRef="#ctx0" brushRef="#br0" timeOffset="72916.648">1905 3651 0,'0'0'0,"0"-17"0,18 17 15,-18-53 1,17 35 0,-17 36 15,-17 17-16,-1 36 1,-17 52 0,-1 0-1,36-70-15,-35 36 16,0 16 0,0-16-1,17-36 1,36-53 31,-1 0-32,19 0 1,-19 0-16,36 0 16,53 0-1,-36-18 1,19 18-1,-36-35 1,-36 17-16</inkml:trace>
  <inkml:trace contextRef="#ctx0" brushRef="#br0" timeOffset="73299.759">2293 4039 0,'0'0'0,"0"-17"0,0-1 16,-18 36 31,-17 17-32,0 35 1,35 19-1,17-36 1,1-36-16,53 19 16,-1-36-1,1-18 1,-54-35 0,-17-18-1,-17-34 1,-36 52-1,0 35 1,0 18 0</inkml:trace>
  <inkml:trace contextRef="#ctx0" brushRef="#br0" timeOffset="73899.835">2840 4022 0,'0'0'0,"17"-36"15,-52 36 17,18 0-32,-54 18 15,36 35 1,17-18-1,36 0 1,35-17 0,0-36 15,-18-17-15,-35 0-1,0 0 1,-35 35 15,17 17-31,-17 89 16,-1 18-1,36 52 1,0 0 0,0 1-1,0-54 1,-17-52-1,-19-54 1,-16-69 0,-1-19-1,17-53 17,19 1-17,34 35 1,72-53-1,-1 53 1</inkml:trace>
  <inkml:trace contextRef="#ctx0" brushRef="#br0" timeOffset="74101.585">2928 4092 0,'0'0'0,"18"0"16,-18 35 31,0-17-47,0 35 15,-18 0 1,18-35 0,-18-1-1</inkml:trace>
  <inkml:trace contextRef="#ctx0" brushRef="#br0" timeOffset="74264.901">2946 3951 0,'0'0'0,"17"-53"16,-17 0 0,0 36-1,18 52 1</inkml:trace>
  <inkml:trace contextRef="#ctx0" brushRef="#br0" timeOffset="74598.379">3228 4269 0,'0'0'15,"18"17"1,-18-34 15,0-1-31,-36-35 16,19-18-1,34-17 1,71 18 0,36 70-1,17 53 1,-35 17-1,-53 1 1,-71-1 0,-35-17-1,36-35 1,-19 0 0,-17-18-16</inkml:trace>
  <inkml:trace contextRef="#ctx0" brushRef="#br0" timeOffset="75130.95">4498 3881 0,'0'0'0,"0"-71"16,18 36 0,-18 17-1,0 106 16,0-17-15,0-18-16,-18 70 16,0-17-1,-17-18 1,0-35 0,-1-53 15</inkml:trace>
  <inkml:trace contextRef="#ctx0" brushRef="#br0" timeOffset="75312.566">4233 4145 0,'0'0'16,"-17"-18"-1,34 18 1,19 0-1,52-17 1,18-18 0,-71 35-16</inkml:trace>
  <inkml:trace contextRef="#ctx0" brushRef="#br0" timeOffset="75629.402">4833 3969 0,'-18'0'15,"1"17"1,-1 54 0,0-53-16,1 34 15,-1 37 1,18-36 0,35-36-1,18-17 1,18-17-1,0-72 1,-54 1 0,-17 0-1,-53 35 1,-35 35 0,-18 36-1,71-18 1</inkml:trace>
  <inkml:trace contextRef="#ctx0" brushRef="#br0" timeOffset="77509.856">5997 3898 0,'18'-17'31,"-18"34"0,0 1-15,0-1-16,17 19 16,-17-1-16,18 53 15,17-17 1,-17-36 0,0-17-1,-1-18 1,1-18-1,17-35 17,-17-35-17,-18 17 1,18 1 0,-1 52-1,18-17 1,-17 35-16</inkml:trace>
  <inkml:trace contextRef="#ctx0" brushRef="#br0" timeOffset="77926.44">6667 3545 0,'0'0'16,"0"-17"-16,0-1 15,18 18 17,-18 18-17,0-1 1,0 1-1,-18 70 1,1 18 0,-18 18-1,35-89-15,-36 53 16,19 18 0,-1-36-1,18-34 1,35-19-1,36-17 1,-18-35 0</inkml:trace>
  <inkml:trace contextRef="#ctx0" brushRef="#br0" timeOffset="78275.457">6650 3969 0,'-18'-18'16,"36"36"-16,-36-54 15,71 19 1,-18 17-16,36-18 16,52 18-1,-17-17 1,-53 17-1,-35 0-15,-18 17 47,-18 18-31,-17 18 0,35 0-1,0-17 1,-18-19-1,1-17-15</inkml:trace>
  <inkml:trace contextRef="#ctx0" brushRef="#br0" timeOffset="78441.846">7108 3704 0,'0'0'0,"18"-35"15,0-18-15,-18 35 0,0-35 16,0 36-1,0 34 1,17 36 0,1-35-1</inkml:trace>
  <inkml:trace contextRef="#ctx0" brushRef="#br0" timeOffset="79507.599">7479 3845 0,'0'-17'16,"0"-1"-1,0 0 32,0 1-16,0-1 16,0 0-31,0 1-1,0-1 1,-18 18 218,1 0-234,-1 0 16,0 18 0,1-1-1,-1-17-15,-35 36 16,0 17 0,0 17-1,53-17 1,18-18-1,35-17 1,0-36 0,0-17-1,-18-18 17,-17 0-17,-18 36 1,-18 70 15,0 35-15,1-53-16,17 88 15,0 36 1,0-18 0,0-35-1,-18-18 1,0-52-1,-35-19 1,1-17 0,-1-35-1,35-18 17,36-17-17,87-72 1,1 19-1</inkml:trace>
  <inkml:trace contextRef="#ctx0" brushRef="#br0" timeOffset="79872.323">7620 3986 0,'35'-17'31,"1"17"-31,-1-36 16,0 1-1,-35 18 1,18-19-16,-36 19 31,-17 17-15,-18 35-1,18 35 1,35 19 0,0 34-1,35-52 1,35-36 0,19-35-1,-36 0 1</inkml:trace>
  <inkml:trace contextRef="#ctx0" brushRef="#br0" timeOffset="80173.463">8079 3986 0,'0'0'0,"17"0"0,36 53 16,-18 18 15,-17-1-16,-18-52-15,-18 35 16,1-18 0,17-52 15,0-19-15,0 19-16,17-36 15,54-53 1,-18 35-1,17 36 1,-52 17 0</inkml:trace>
  <inkml:trace contextRef="#ctx0" brushRef="#br0" timeOffset="81020.835">9243 4004 0,'0'0'32,"17"-18"-32,-34 36 15,-1 17 1,0-17-16,1 52 15,17 1 1,0 0 0,53-36-1,17-35 1,1-18 0,17-70 15,-53 35-16,-35 18 1,0 70 15,0 18-15,36 0 0,34-18-1,18-35 1,1 0-1,-37-35 1,-34-36 0,-18 54-16,0-71 15,-53 17 1,-17 18 0,-1 53-1,18 0 16</inkml:trace>
  <inkml:trace contextRef="#ctx0" brushRef="#br0" timeOffset="81237.819">10019 4004 0,'18'18'16,"-18"-1"-1,0 19 1,-36 16 0,36-16-1,-17-1 1,17-17 0,-18-18-1</inkml:trace>
  <inkml:trace contextRef="#ctx0" brushRef="#br0" timeOffset="81386.492">10054 3845 0,'0'0'0,"18"-70"16,-18 17 0,0 35-1,0 53 1</inkml:trace>
  <inkml:trace contextRef="#ctx0" brushRef="#br0" timeOffset="81719.573">10460 3669 0,'0'0'0,"-18"-18"31,18 36 16,0 0-47,0 17 16,-17 71-1,17-1 1,0-16 0,0-54-16,0 35 15,0-34 1</inkml:trace>
  <inkml:trace contextRef="#ctx0" brushRef="#br0" timeOffset="81902.766">10354 3969 0,'0'0'0,"0"-18"31,0-17-15,35 17-1,36 1 1,-36-1-16,53-35 15,-52 18 1</inkml:trace>
  <inkml:trace contextRef="#ctx0" brushRef="#br0" timeOffset="82288.35">10672 3616 0,'0'18'31,"0"17"-31,-18 53 16,18 18-1,0 0 1,0-36 15,0-17-15,0-35 0,0-36-1,0-35 1,35-17-1,0-36 1,18 53 0,18 71-1,-18 35 1,0 52 0,-53-16-1,0-19 1,-53-35-1,0-17 17,35-18-32</inkml:trace>
  <inkml:trace contextRef="#ctx0" brushRef="#br0" timeOffset="82953.433">11783 3898 0,'0'0'0,"0"18"47,0-1-47,0 19 16,0-1-16,0 36 15,17 17 1,19-18-1,-19-34 17,19-36-17,-1 0 1,0-36 0,-17-34-1,17-36 1,18-18-1,-35 72 1,-1 16 0,19 54-1,-1 17 1</inkml:trace>
  <inkml:trace contextRef="#ctx0" brushRef="#br0" timeOffset="83400.357">12400 3969 0,'0'0'0,"18"0"0,-1-18 31,-105 18 1,71 18-17,-54 17 1,18 36-1,35-19 1,54 1 0,34-17-1,1-36 1,-1-53 0,-34-18-1,-19 1 1,-17 34-1,0 19 1,0 52 0,0 18 15,0 0-15,18-18-16,17 0 15,36 1 1,-18-36-1,-18 0 1</inkml:trace>
  <inkml:trace contextRef="#ctx0" brushRef="#br0" timeOffset="83783.117">12894 3581 0,'0'0'0,"0"-89"15,0 54 1,-18 35 15,1 0-15,17 35 0,0 54-1,-18 34 1,18 18-1,0 36 1,0-72 0,0-34-1,0-18 1,35-18 0,18-35-1,18-17 1,17-54-1,-70 53 1</inkml:trace>
  <inkml:trace contextRef="#ctx0" brushRef="#br0" timeOffset="83932.885">13176 4075 0,'18'-18'15,"-18"0"-15,-18 54 32,18-72-32,-17 72 15,-1 16 1,18 1-1,0-17 1,0-19 0</inkml:trace>
  <inkml:trace contextRef="#ctx0" brushRef="#br0" timeOffset="84100.259">13229 3863 0,'0'0'0,"18"-106"16,-1 53 0,-34 88 31,17-17-32</inkml:trace>
  <inkml:trace contextRef="#ctx0" brushRef="#br0" timeOffset="84665.661">13617 3969 0,'-17'0'31,"-1"0"-31,-17 0 15,-36 35 1,36-17-16,-36 70 16,54-18-1,17-17 1,70 0 15,-17-35-15,18-18-1,-36-53 1,18-35 0,-18-71-1,0-17 1,-35-1 0,0 54-1,0 105 1,0 53-1,0 54 1,0 34 0,0 18-1,0-17 17,0-1-17,-17-52 1,17-36-1,35-35 1</inkml:trace>
  <inkml:trace contextRef="#ctx0" brushRef="#br0" timeOffset="85380.539">14676 4057 0,'0'0'0,"17"-35"16,-17 17-1,0 0 1,-35 18 0,-36 0-1,-34 53 1,16 18-1,36-1 1,53 1 0,0-53-16,53 35 15,53-36 1,0-17 15,17-17-15,-70-19-16</inkml:trace>
  <inkml:trace contextRef="#ctx0" brushRef="#br0" timeOffset="85679.958">14958 4075 0,'0'-18'0,"0"36"0,0-18 32,17 17-17,1 54 1,-18-1-1,0-52-15,0 35 16,0-18 0,0-52 31,0-1-47,0-35 15,18 35 1,-1-35-1,72-52 1,-19 52 0,-17 35-1</inkml:trace>
  <inkml:trace contextRef="#ctx0" brushRef="#br0" timeOffset="86028.899">15346 4127 0,'0'0'0,"17"0"15,19-17 1,-19-18 0,1-18-1,-18 35 16,-35 0-15,-1 36 0,-16 35-1,16 53 1,36-36 0,36 1-1,16-36 1,54-35-1,-35 0-15</inkml:trace>
  <inkml:trace contextRef="#ctx0" brushRef="#br0" timeOffset="86596.303">16104 4075 0,'0'0'0,"0"-18"16,-17 18-1,-54 0 1,-17-18 0,-18 54-1,71-19-15,-36 36 16,36 18-1,53-1 1,52-34 0,18-19-1,-17-17 1,-1-35 0,1-36 15,0-123-16,-19 18 1,-34 35 0,-18 53-1,0 70 1,-18 36 0,18 70-1,-17 18 1,17 17-1,-18 1 1,1-36 0,17-18-1,35-17 1,18-53 0</inkml:trace>
  <inkml:trace contextRef="#ctx0" brushRef="#br0" timeOffset="86945.066">16369 4110 0,'0'0'0,"0"-18"31,18 18-15,-1-17-1,1-1-15,35-17 16,-18-1 0,-35-17-1,0 36 1,-35 17 0,-18 35-1,0 36 1,53 34 15,18-34-15,34 0-1,19-36 1</inkml:trace>
  <inkml:trace contextRef="#ctx0" brushRef="#br0" timeOffset="87243.806">16704 4251 0,'0'0'16,"18"-35"-16,-1-18 15,19-18 1,16 1 0,1 34-1,18 54 1,-18 35 15,-35 35-15,-18-17-1,-36-1 1,-17-34 0,0-19-1,18-17-15</inkml:trace>
  <inkml:trace contextRef="#ctx0" brushRef="#br0" timeOffset="87694.151">17304 3651 0,'0'0'0,"0"-17"15,17-19 1,-34 36 15,17 36-15,-18-19-16,0 54 15,-17 52 1,0 1 0,0-18-1,17-1 1,18-34 0,18 0-1,35-36 1,17-35 15,1 0-31,-18-53 31,-36 35-31</inkml:trace>
  <inkml:trace contextRef="#ctx0" brushRef="#br0" timeOffset="87993.278">17304 4075 0,'17'-18'16,"54"0"-1,-18 18 1,-36 0-16,72-17 16,-19 17-1,-17 0 1,-35 0-1,-18 17 1,0 1 15,0 17-15,-53 18 0,18-18-1,17-35-15</inkml:trace>
  <inkml:trace contextRef="#ctx0" brushRef="#br0" timeOffset="88209.989">17780 3845 0,'0'0'0,"18"-35"0,-18-71 16,0 53-1,0 71 32,0 0-31,0-1-16</inkml:trace>
  <inkml:trace contextRef="#ctx0" brushRef="#br0" timeOffset="88708.935">18150 3933 0,'-17'0'15,"-1"0"-15,-35 18 16,-17 17-1,17 18 1,17 0 0,36-35-1,18 35 1,53-18 0,-18-35-1,17-18 1,-35-52-1,1-18 1,-36-36 0,0 107-1,0 34 1,0 54 0,0 17-1,17-18 1,1 1-1,17-36 1,1-35 0,-19 0 15,1-17-31</inkml:trace>
  <inkml:trace contextRef="#ctx0" brushRef="#br0" timeOffset="89074.7">18627 3510 0,'0'-35'0,"0"70"0,0-88 0,0 18 16,0 17 0,-18 18 15,18 18-16,-18-18-15,18 88 16,0-53 0,-35 36-1,17 70 1,1 35 0,-1-52-1,1-36 1,17-35-1,0-18 1,0-17 0,17-36 15</inkml:trace>
  <inkml:trace contextRef="#ctx0" brushRef="#br0" timeOffset="89408.183">18821 3986 0,'0'0'0,"70"-70"16,-34 17 0,-36 0 15,0 35-15,-18 1-1,-17 17 1,-1 35-1,1 36 1,35-1 0,18 18-1,17-17 1,-17-1 0,-18-34-1,-124-1 1,-17-35-1,88-18 1</inkml:trace>
  <inkml:trace contextRef="#ctx0" brushRef="#br0" timeOffset="106234.744">494 5115 0,'-18'0'46,"36"0"17,0 0-47,-1 0-1,1-17 1,-1 17-16,19 0 15,-1 0 1,0 17 0,-35 1-1,0 17 1,-70 18 0,34-35-1,1 17 1,35-17 15,35-1-15,1 36-1,-19-18 1,-17 18 0,0-17-1,-53-1 16,-17-35-15,-18 0 0,35 0-1,17 0 1,36-18 0,0 1-16,36-19 15</inkml:trace>
  <inkml:trace contextRef="#ctx0" brushRef="#br0" timeOffset="106828.769">864 4815 0,'-17'-35'31,"17"53"16,0-1-47,0 1 15,0 17-15,35 18 16,18 35 0,17-17-1,1 0 1,0-19 0,-36 1 15,-35 0-16,0 0 1,-18 0 0,-35 0-1,-17 0 1,-36 0 0,-35 17-1,53-34 1,35-19-1,35 1 1,0-18 0,36 0 15</inkml:trace>
  <inkml:trace contextRef="#ctx0" brushRef="#br0" timeOffset="107711.742">2117 5274 0,'0'0'0,"0"-18"16,17-17-1,-17 17 1,0 1 0,0-1-1,-53 18 1,-35 35-1,0 36 1,-18 0 0,53 17-1,18 35 1,53-52 0,52-1-1,18-17 16,18-17-15,0-36 0,-18-18-1,0-53 1,-52 36-16</inkml:trace>
  <inkml:trace contextRef="#ctx0" brushRef="#br0" timeOffset="108012.475">2399 5256 0,'0'-17'0,"0"34"0,0-70 16,0 36-16,0-1 15,0 36 32,0-1-47,0 19 16,0 52 15,0 18-15,18-18-1,-1 0 1,1-17 0,-1-36-1,1-35 1,0-18-16</inkml:trace>
  <inkml:trace contextRef="#ctx0" brushRef="#br0" timeOffset="108166.921">2611 5556 0,'0'-17'0,"0"34"0,0-17 47,0 18-31,0 17-1</inkml:trace>
  <inkml:trace contextRef="#ctx0" brushRef="#br0" timeOffset="108344.528">2646 5309 0,'0'0'0,"0"-17"0,0-36 16,-18 35 0,18 36 15,0-1-15</inkml:trace>
  <inkml:trace contextRef="#ctx0" brushRef="#br0" timeOffset="108677.085">2857 5380 0,'0'0'16,"0"17"30,-17-17-46,-18 53 16,17 0 0,0 0-1,18 0 1,18 0 0,17-35-1,0-18 1,-17 0-16,35-18 15,-18-17 17,-17 17-32</inkml:trace>
  <inkml:trace contextRef="#ctx0" brushRef="#br0" timeOffset="108959.757">3122 5203 0,'-18'-17'16,"36"34"-16,-53-69 15,17 34 1,18 36 15,0 34-15,0 54 0,18-18-1,-18 18 1,0-17-1,0-19 1,35-35 15,-17-17-31,17-18 16</inkml:trace>
  <inkml:trace contextRef="#ctx0" brushRef="#br0" timeOffset="109358.96">3440 5433 0,'0'0'16,"0"-36"-16,0 19 15,0-1 1,-18 18 15,0 18-15,1-18-16,-19 35 15,1 0 1,17 1 15,1-1-15,17 0 0,0 18-1,0-18 1,35-17-1,-17 17 1,17-35 0,0 0-1,1 0 1,-19 0 0,1 0-1</inkml:trace>
  <inkml:trace contextRef="#ctx0" brushRef="#br0" timeOffset="110291.876">3422 5415 0,'0'0'0,"-18"0"62,1 0-46,-1 18 0,0-18-16,-35 53 15,1-18 1,-19 0-1,36 1 1,17-1 0,0-35-1,71 0 17,0 0-17,18 0 1,-18 17-1,0 1 1,0 0 0,-36-1-1,1-17 1,17 36 0,0-36-1,1 0 1,-19 0-1,36-18 1,-35 18-16</inkml:trace>
  <inkml:trace contextRef="#ctx0" brushRef="#br0" timeOffset="110774.573">4145 5450 0,'18'0'0,"-36"0"0,36-17 16,-36 17 15,0 0-15,-34 53-1,34-36-15,-35 54 16,35-18 0,18 0-1,53 0 1,18-53-1,-1 0 1,-17-53 0,-35-35 15,-18-1-31,-18 36 31,-17 36-15,17 17-1</inkml:trace>
  <inkml:trace contextRef="#ctx0" brushRef="#br0" timeOffset="111123.882">4427 5662 0,'0'0'0,"0"18"15,0-54 32,0 19-47,0-36 16,0-18 0,36-17 15,-19 70-31,54-17 15,35 35 1,-1 53 0,-69 18-1,-36-1 1,-36-17 0,-16 0-1,16-35 1</inkml:trace>
  <inkml:trace contextRef="#ctx0" brushRef="#br0" timeOffset="111773.056">5733 5486 0,'17'0'0,"-17"-18"16,0 0 0,-17 18 15,-1 0-15,0 0-16,-35 36 15,-17 17 1,-18 17-1,88 1 1,17-18 0,36-36-1,18 19 1,17-36 0,18-36 15,-53-17-16,-18 36-15</inkml:trace>
  <inkml:trace contextRef="#ctx0" brushRef="#br0" timeOffset="112071.576">5980 5592 0,'0'-18'0,"0"36"31,-18-36-15,0 36-1,-17 34 1,35 1-1,0 0 1,18-17 0,35-36-1,-36 0-15,36 0 16,-18-53 0,-35-18 15,0 1-16,-17 17 1,-19 35 0,1 36-1</inkml:trace>
  <inkml:trace contextRef="#ctx0" brushRef="#br0" timeOffset="112437.792">6368 5733 0,'-18'0'16,"0"-18"0,1 18-16,-19-53 15,36 35 1,-17-34-1,17-1 1,35-18 0,53 53-1,18 18 1,53 89 0,-124-54-1,-17 53 1,-71-17-1,0-36 1,0-17 0,35-18-16</inkml:trace>
  <inkml:trace contextRef="#ctx0" brushRef="#br0" timeOffset="112820.967">6967 5080 0,'0'0'0,"18"0"31,0 0-15,-18 35-1,0 18 1,0 35 0,0-52-16,-36 69 15,1 1 1,17-17 0,18-1-1,0-35 16,36-18-15,17-17 0,0-18-1,-18-18-15</inkml:trace>
  <inkml:trace contextRef="#ctx0" brushRef="#br0" timeOffset="112987.68">6967 5486 0,'0'0'0,"-17"-18"16,17 0-1,53 18 1,52 0 0,-34 0-1</inkml:trace>
  <inkml:trace contextRef="#ctx0" brushRef="#br0" timeOffset="113520.032">7479 5450 0,'0'-17'16,"-18"17"15,-17 0-15,-18 0 0,-18 53-1,19 0 1,34-18 15,18-17-31,18 34 16,34-16-1,1-19 1,0-34 0,0-19-1,-17-34 1,-36 17-1,0 71 17,-36 35-17,36-1 1,0-16 0,18-1-1,0-17-15,17-1 16,0-17-1</inkml:trace>
  <inkml:trace contextRef="#ctx0" brushRef="#br0" timeOffset="113852.989">7796 5503 0,'0'0'0,"0"-35"15,18 35 1,-18-18 0,-18 18 15,1 18-31,-19 0 16,19-1-16,-36 36 15,35 18 1,18-18-1,18 0 17,70 0-17,18-36 1,-18-17 0,-35-35-16</inkml:trace>
  <inkml:trace contextRef="#ctx0" brushRef="#br0" timeOffset="114252.383">8273 5168 0,'0'0'0,"0"-35"15,0 53 48,0-1-63,0 1 15,0 35 1,0 53 0,0-71-16,-18 35 15,-17 36 1,-1 0-1,36-35 1,18-18 0,17-36-1,1-17 1,34 0 0,1-35-1,-54 17 1</inkml:trace>
  <inkml:trace contextRef="#ctx0" brushRef="#br0" timeOffset="114417.774">8220 5486 0,'0'0'0,"17"-18"31,54 18-16,-1-18 1,36-17 0</inkml:trace>
  <inkml:trace contextRef="#ctx0" brushRef="#br0" timeOffset="114718.131">8784 5380 0,'35'-18'16,"-70"36"-16,70-53 15,-52 35 1,-18 0-1,-18 0 1,35 17-16,-17 1 31,17 17-15,18 18 0,18 0-1,17 0 1,0 0-1,-35 0 1,-53-36 0,-35-17-1,0 0 1,0-17 0</inkml:trace>
  <inkml:trace contextRef="#ctx0" brushRef="#br0" timeOffset="115317.179">9313 5274 0,'0'0'0,"18"-18"0,0 1 0,-1-1 16,19-35 0,-36 71 30,0-1-46,17 19 16,-17-19-16,0 36 16,0 53-1,0-18 1,0-17 0,0-1-1,18-17 1,-1-17-1,72-36 1,-36-18 0,-36 0-1</inkml:trace>
  <inkml:trace contextRef="#ctx0" brushRef="#br0" timeOffset="115515.61">9384 5397 0,'0'0'0,"35"-17"31,-17 17-15,-1 0-16,54 0 15,-53 0-15,70-18 16,-53 1-1</inkml:trace>
  <inkml:trace contextRef="#ctx0" brushRef="#br0" timeOffset="115915.567">9913 5345 0,'-18'-18'31,"-17"18"-15,-35 35-1,-1 18 1,18 18 0,53-1-1,35-34 1,54-1 0,-19-35-1,-17-18 1,-18-35-1,-35 18-15,18 0 16,-18-18 0,0 106 15,0 0 0,18-36-31,-1 19 16,36 16-1,-18-34 1,-17-18 0</inkml:trace>
  <inkml:trace contextRef="#ctx0" brushRef="#br0" timeOffset="116480.932">10336 5027 0,'0'0'0,"0"-18"0,-17-70 15,-1 53 1,0 35 15,18 18-15,0 87-1,-17 19 1,17 17 0,0-106-16,0 53 15,0 18 1,0-17 0,17-54-1,1-18 1,0-34-1,-1-18 1,19-36 0,17 0-1,17 18 1,-17 53 15,18 36-15,-36 34-1,-17 1 1,-54-1 0,-34-34-1,-19-36 1,1 0 0,18 0-16</inkml:trace>
  <inkml:trace contextRef="#ctx0" brushRef="#br0" timeOffset="117963.897">512 6579 0,'0'0'0,"0"-17"0,-18-1 31,18 36 16,0-1-47,-18 1 16,18 0-16,-35 70 15,0-18 1,17 1-1,18-18 1,0-36 0,18-17 31,17 0-32,0 0 16,1 0-31,16-17 16,1-1 0,53-17-1,-53-18 1,-18-18 0,-17 18-1,-18 36 1,0-1-1,-18 18 1,1 0 0,-1 35-1,18 36 1,-18 0 0,18-1-1,0 18 16,0-52-15,18-1 0,0-35-1,-1 0 1,19-35 0</inkml:trace>
  <inkml:trace contextRef="#ctx0" brushRef="#br0" timeOffset="118445.503">900 6350 0,'0'0'0,"-18"-18"0,0-17 16,18 17 0,-17 1-16,52 34 31,35 54 0,19 0-15,-19 34-1,18 1 1,1-18 0,-36-35-1,-18-17 1,-35-1-1,0-17 1,-35 17 0,-18 18-1,-36-18 1,1 36 0,-18-1-1,-17 1 16,88-36-31,17-17 16,0-1 0,36-17-1</inkml:trace>
  <inkml:trace contextRef="#ctx0" brushRef="#br0" timeOffset="119193.644">2240 6650 0,'18'-35'31,"-18"17"-15,0 0-1,-18 18 1,0 0-1,-34 18 1,-37 35 0,-16 17-1,52 19 1,35-19 0,36 1-1,17-54-15,53 36 16,-17-35-1,34-18 17,-16-18-17,-19-17-15</inkml:trace>
  <inkml:trace contextRef="#ctx0" brushRef="#br0" timeOffset="120459.09">2558 6562 0,'0'0'0,"0"-36"16,0-17 0,0 1-1,0 69 32,-18 1-47,18-1 16,0 72-1,-18 16 1,1 1 0,17 0-1,0-88-15,0 52 16,35-17-1,0-17 1,1-36 15,16-18-15,-16 0-16</inkml:trace>
  <inkml:trace contextRef="#ctx0" brushRef="#br0" timeOffset="120608.864">2840 6826 0,'0'-17'16,"0"34"-16,0-17 16,-18 0-1,18 18-15,0 17 16,-17 0 0,-1-35-1</inkml:trace>
  <inkml:trace contextRef="#ctx0" brushRef="#br0" timeOffset="120775.645">2857 6579 0,'0'0'0,"0"-17"0,0-19 31,18 36-16</inkml:trace>
  <inkml:trace contextRef="#ctx0" brushRef="#br0" timeOffset="121091.354">3281 6667 0,'-18'0'31,"1"0"-31,-19 0 16,19 0-16,-54 36 15,1 17 1,17 17 15,53-52-31,0 17 16,0 36-1,53-36 1,35 0 0,-18-35-1,1-17 1,-36-1-16</inkml:trace>
  <inkml:trace contextRef="#ctx0" brushRef="#br0" timeOffset="121373.755">3722 6385 0,'-18'0'15,"36"0"-15,-53-17 0,35-1 16,-18 0 0,18 54 15,0 34-16,0 36 1,18 17 0,-18-87-16,0 52 15,0-17 1,0-36 0,-18-18-1</inkml:trace>
  <inkml:trace contextRef="#ctx0" brushRef="#br0" timeOffset="121757.438">3898 6667 0,'0'0'16,"18"-35"-1,-18 0 1,-35 35-1,-1 0 1,1 18 0,0 17-1,-1 0 1,19 0 0,-1 18-1,18-17 1,18-1-1,-1 0 1,19-17 0,34 17-1,-34-17 1,52-1 15,-53-17-15,0 0-16</inkml:trace>
  <inkml:trace contextRef="#ctx0" brushRef="#br0" timeOffset="122155.964">4815 6632 0,'0'0'0,"-17"0"16,-19 0 0,1 35-1,-18 18 1,0 18 15,36 0-15,52-19-1,53-16 1,18-36 0,-53-18-1,-53-35 1,0-35 0,0 35-1,-35 0 1,-1 53-1</inkml:trace>
  <inkml:trace contextRef="#ctx0" brushRef="#br0" timeOffset="122488.147">5256 6967 0,'0'-17'16,"0"-1"0,0 0-1,18-17 1,-18 18-16,35-54 16,36 0-1,17 36 1,0 35-1,-17 53 1,-36 0 0,-35 18-1,-35-1 1,0-52 0,-1-1-1</inkml:trace>
  <inkml:trace contextRef="#ctx0" brushRef="#br0" timeOffset="123037.481">7056 7020 0,'0'18'16,"17"-18"15,18 0-16,36 0 1,35 0 0,0 0-1,-89 0-15,36 0 16,35 0 0,-70 0-1,-18-18 16,-18 18-15,1-17-16</inkml:trace>
  <inkml:trace contextRef="#ctx0" brushRef="#br0" timeOffset="123371.922">7408 6879 0,'0'0'0,"-17"-17"15,-1 17 32,18 17-31,-18 1 0,18 17-16,-17 18 15,-1 35 1,0 18 15,18-18-15,0-17-1,0-18 1,18-53 0,-18-18-1,0 0 1</inkml:trace>
  <inkml:trace contextRef="#ctx0" brushRef="#br0" timeOffset="123669.716">7849 6562 0,'0'0'0,"0"-18"16,0 36 0,18-1-1,-18 36 1,-18 18-1,-52-18 1,17-36 0</inkml:trace>
  <inkml:trace contextRef="#ctx0" brushRef="#br0" timeOffset="123986.39">6985 6473 0,'0'0'0,"-18"0"0,-35 0 16,36 18 0,-1 0-16</inkml:trace>
  <inkml:trace contextRef="#ctx0" brushRef="#br0" timeOffset="124034.348">6844 6738 0,'35'18'15,"0"-1"1</inkml:trace>
  <inkml:trace contextRef="#ctx0" brushRef="#br0" timeOffset="125218.381">6914 6491 0,'0'18'63,"0"-1"-48,-17 19 1,-1-1-16,1 18 16,-1 17-1,0-17 1,36-35-16</inkml:trace>
  <inkml:trace contextRef="#ctx0" brushRef="#br0" timeOffset="126283.009">9066 6650 0,'0'-18'0,"0"1"16,0-1 0,0 0-16,0 1 15,0-1 1,-17 18 15,-36 0-15,-18 71-1,-52 17 1,17 35 0,71-70-16,-18 71 15,35 34 1,71-17 0,53-17-1,0-71 1,17-35-1,-70-18 1</inkml:trace>
  <inkml:trace contextRef="#ctx0" brushRef="#br0" timeOffset="126748.733">9331 6791 0,'0'0'0,"-18"0"0,1 0 16,-1 0-1,0 0 1,-35 0 0,1 35 15,-1 36-16,0-1 1,53 1 0,0-1-1,17-52-15,19 17 16,87 1 0,-35-36-1,-52-18 1</inkml:trace>
  <inkml:trace contextRef="#ctx0" brushRef="#br0" timeOffset="127579.925">9454 7020 0,'0'0'0,"18"0"32,0 0-32,-1 0 15,19-35 1,-1 0 0,0-18-1,-35-18 1,0 54-16,-17-19 15,-19 36 1,1 0 0,17 18-1,18 0 1,53-1 15,0 19-15,0-19-1,-53 1 1,0 17 0,0 0-1,0 1 1,0 17 0,18-18-1,17 0 1,18-35-1,17 0 1,-17-18 0,0-17-1,18-53 1,-18 17 0,-53 1 15,0 17-16,-18 35 1,-17 18 0,0 18-1,17 35 1,18 17 0,0 1-1,0-18 1,35 0-1,18-18 1,35-17 0,-35-36-1,-35 18 1</inkml:trace>
  <inkml:trace contextRef="#ctx0" brushRef="#br0" timeOffset="128082.94">10460 6826 0,'0'0'0,"17"0"16,-17-17-1,-35 17 16,-18 17-15,0 19 0,36 16-1,-1 1 1,36 0 0,-18-35-16,53 17 31,0-35-16,-1-17 1,-16-36 0,-19-18-1,1 36 1,-18 17 0,0 53-1,0 18 1,0-17-1,0 17 1,35-18 0,-35-18-1,18-34 1</inkml:trace>
  <inkml:trace contextRef="#ctx0" brushRef="#br0" timeOffset="128478.718">10813 6526 0,'0'0'16,"-18"-70"-1,18 52 1,-18 18-16,18 18 31,18-1-15,-18 72-1,0 16 1,0-69-16,0 34 16,18 71 15,-1-52-16,19-19 1,16-35 0,1 1-1,18-36 1,-18-18 0,-36 0-16</inkml:trace>
  <inkml:trace contextRef="#ctx0" brushRef="#br0" timeOffset="128646.032">10848 6791 0,'0'0'0,"0"-18"32,18 18-32,-1-17 0,36 17 15,35 0 1,-17-18-1</inkml:trace>
  <inkml:trace contextRef="#ctx0" brushRef="#br0" timeOffset="129012.536">11324 6773 0,'0'0'0,"35"0"0,18 0 15,0-17 1,-53-19 0,0 19-1,-53-1 1,-35 36 15,18 35-15,34 17-1,72 1 1,34-1 0,54-17-1,-1-17 1,-70-36-16,53 0 15</inkml:trace>
  <inkml:trace contextRef="#ctx0" brushRef="#br0" timeOffset="129875.758">12118 6826 0,'0'18'47,"0"0"-47,0-1 0,0 18 16,0 1 0,0-19-16,0 19 15,0-54 48,0 0-48,18-52 1,-1-1 0,1 36-16,35-18 15,0 53 1,35 0-1,-18 53 1,-34 0 0,-19 35-1,-17-35 1,-17-18 0</inkml:trace>
  <inkml:trace contextRef="#ctx0" brushRef="#br0" timeOffset="130309.983">12682 6862 0,'18'0'16,"0"0"-16,-1 0 15,1-18-15,0 18 16,-1-35 0,1-1-1,-36 19 1,-35 17 15,18 0-31,-18 53 31,35-18-15,18 18 0,0 17-1,53-17 1,-35-35-16,53 35 15,17-36 1,-18-17 0,-34 0-16</inkml:trace>
  <inkml:trace contextRef="#ctx0" brushRef="#br0" timeOffset="130824.623">13194 6826 0,'0'0'0,"0"-17"15,-18 17 1,-17 35 0,17 18 15,18 17-15,18-17-1,35-35 1,17-18-1,-17-18 1,18-35 0,-18-17-1,-18 17 1,-53 71 15,18 17-15,0 18-1,18-53-15,17 53 16,36-36 0,17-17 15,-17-17-15,-36-19-1,-17-34 1,-18-18-1,-18 35 1,-53 17 0,-34 19-1,87 17-15</inkml:trace>
  <inkml:trace contextRef="#ctx0" brushRef="#br0" timeOffset="131508.035">14728 6756 0,'0'-18'15,"0"0"1,-17 18 0,-18-17-1,-1 17 1,-34 17 0,-1 19-1,1 17 1,52-36-16,-17 54 15,52-18 1,54 0 0,17-18-1,18-35 17,0-18-17,17-52 1,-105 52-16</inkml:trace>
  <inkml:trace contextRef="#ctx0" brushRef="#br0" timeOffset="131807.317">14993 6791 0,'0'0'0,"-18"0"15,1 0 1,-19 18 0,19-1-16,-18 36 15,35 0 1,17-18-1,18 18 1,18-35 0,0-18-1,-17-35 1,-19-36 15,-17-17-15,0 17-1,-35 36 1,0 17 0,17 36-1</inkml:trace>
  <inkml:trace contextRef="#ctx0" brushRef="#br0" timeOffset="132173.059">15293 7020 0,'0'-17'31,"0"-1"-15,0 0-1,0-35 1,0-17-1,35 17 1,18 35 0,35 54-1,-17 17 1,-54 17 0,-17-52-16,-17 52 15,-18-17 1,-18-18-1,35-35 1,0-17 0</inkml:trace>
  <inkml:trace contextRef="#ctx0" brushRef="#br0" timeOffset="132540.965">15822 6438 0,'0'0'0,"0"-17"16,0-1 0,0 106 30,0-53-46,0 54 16,0-1 0,0-53-16,-35 71 15,17-18 1,18 0 0,35-35 15,18-18-16,0-35 1,18-17 0</inkml:trace>
  <inkml:trace contextRef="#ctx0" brushRef="#br0" timeOffset="132738.913">15928 6791 0,'0'0'0,"-18"0"0,71-18 47,-18 18-47,36 0 16,-18-17 0,-35 17-1</inkml:trace>
  <inkml:trace contextRef="#ctx0" brushRef="#br0" timeOffset="133172.268">16492 6738 0,'0'-18'32,"-17"18"-32,-1 0 15,-52 0 1,-19 18-1,1 35 1,35 18 0,53-1-1,53-17 1,18-18 0,17-35-1,-35-35 16,0 0-15,-18-36 0,-17 54-16,-1-19 15,-17 19 1,0 34 0,-17 19-1,17 16 1,0 19-1,35-53 1,18-1 0</inkml:trace>
  <inkml:trace contextRef="#ctx0" brushRef="#br0" timeOffset="133471.39">16880 6791 0,'0'-53'16,"-17"53"-1,-19 0 1,1 35 0,18-17-16,-19 53 15,36-19 1,0 19-1,36-18 1,-1-18 0,35-17-1,1-18 1,-18 0 0</inkml:trace>
  <inkml:trace contextRef="#ctx0" brushRef="#br0" timeOffset="133837.063">17339 6526 0,'0'0'0,"0"-17"0,0-1 31,0 36 0,0-1-31,0 19 16,0-19-16,-35 71 15,17-35 1,0 53 0,18-18-1,0 18 1,53-18 15,0 1-15,0-72-1,-18-17 1,-17-53 0</inkml:trace>
  <inkml:trace contextRef="#ctx0" brushRef="#br0" timeOffset="134020.704">17374 6844 0,'0'0'0,"-17"0"15,87 0 32,-17 0-47,0-18 16,18-17-1</inkml:trace>
  <inkml:trace contextRef="#ctx0" brushRef="#br0" timeOffset="134352.854">17815 6244 0,'-17'-17'16,"17"-1"-16,17 36 31,19 17-31,34 53 16,1 53-1,-18 53 17,-53 18-17,-53 35 1,-53-71 0,-53-52-16</inkml:trace>
  <inkml:trace contextRef="#ctx0" brushRef="#br0" timeOffset="135534.121">19085 6244 0,'0'0'0,"-17"-35"0,17 0 16,-36-18 0,36 17-1,-17 54 1,-1 70-1,18 53 1,0 18 0,18 0-1,-1-18 1,-17-18 0,18-34-1,-18-19 1,18-52-1,-18-53 32,17-36-31,19-17 0,34 17-1,1 18 1,-1 36-1,18 52 1,-35 0 0,-35 1-16,-18-1 15,-18 35 1,-70-34 0,-35-19-1,-1-17 1,36 0-1,70-17 1</inkml:trace>
  <inkml:trace contextRef="#ctx0" brushRef="#br0" timeOffset="136033.395">19650 6632 0,'0'0'0,"0"18"31,-18-1-15,-17 36 0,17 18-1,18 0 1,35-19-1,36-16 1,-18-19 0,0-17 15,0-53-15,-18-17-1,-17 35-15,-1-18 16,-17 17-1,0 72 17,-17 17-17,17 0 1,0-36-16,0 36 16,35-18-1,0-35 1,-17 0-1,-1-17-15</inkml:trace>
  <inkml:trace contextRef="#ctx0" brushRef="#br0" timeOffset="136399.048">20144 6244 0,'0'0'0,"0"-35"16,-18 17-1,53 54 32,-35-19-47,18 71 16,-18-52-16,0 69 15,0 19 1,0-1 0,0-17-1,18-35 17,17-18-17,0-36 1,18-17-1,0-17-15</inkml:trace>
  <inkml:trace contextRef="#ctx0" brushRef="#br0" timeOffset="136600.136">20232 6562 0,'0'0'0,"0"-18"16,70 0 0,36 1-1,-71-1 1,89 0 0,-36-17-16</inkml:trace>
  <inkml:trace contextRef="#ctx0" brushRef="#br0" timeOffset="136899.584">20849 6209 0,'-17'0'16,"-1"0"0,0 0-1,18 35 1,-17 18-1,17-18-15,0 36 16,0 88 0,0-54 15,0 1-15,17-35-1,19-36 1,-1-35-1,-18 0-15</inkml:trace>
  <inkml:trace contextRef="#ctx0" brushRef="#br0" timeOffset="137414.835">20655 6650 0,'0'0'0,"-18"-18"15,36 18 1,70-17 0,18-1-1,35 0 1,18 1 15,-124-1-15,-17 18-16,0 0 15,-36 0 17,-17 35-17,-18 18 1,17 0 0,19 18-1,17-18 1,53-18-1,0-17 1,0-18 0,-36-18-16,1-17 15,-1-54 17,-17 1-17,0 18 1,-35 34-1,0 36 1</inkml:trace>
  <inkml:trace contextRef="#ctx0" brushRef="#br0" timeOffset="137766.604">21396 6756 0,'0'0'0,"0"17"0,0-34 63,0-1-63,0 0 15,18-17 1,-18 17-16,35-70 15,18 35 1,17 18 0,19 70-1,-19 36 1,-52 17 0,-36 18-1,-17-53 1,-18-35-1</inkml:trace>
  <inkml:trace contextRef="#ctx0" brushRef="#br0" timeOffset="142889.928">864 8061 0,'0'-18'15,"-17"18"79,-1 0-94,0 0 16,-17 0-16,-35 0 15,17 0 1,35 0 15,18 18-15,0 0-1,0-1 1,0 1 0,0 0-1,-18 34 1,1-34 0,17 0-16,0-1 15,17-17 32,1-17-47,35-1 16,-18 18-1,18 0 1,-35 18 0,-1 35 15,-17 35-16,-53-18 1,1 19 0,-1-37-1,17-52-15,19 18 16,-19-36 0,19 1-1,17-36 1,35-18-1</inkml:trace>
  <inkml:trace contextRef="#ctx0" brushRef="#br0" timeOffset="143438.73">882 7743 0,'0'-17'16,"18"34"31,-1 1-47,36 35 15,0 18 1,18 17 0,17 18-1,-35-18 1,0-18 0,-18-17-1,-17 0 16,-18-35-31,0 35 16,-18 0 0,-35 0-1,-18-1 1,1 19 0,-36 0-1,35-36 1,1 0-1,17-17 1,35-18 0</inkml:trace>
  <inkml:trace contextRef="#ctx0" brushRef="#br0" timeOffset="144420.002">2293 8061 0,'0'0'0,"18"0"31,-18-18-15,53-17-1,0-53 1,-1 17-1,-34 1 1,-36 34 0,1 36-16,-54 18 15,-52 35 1,17 35 0,71 0-1,52 18 1,71 18 15,1 17-15,-54-71-1,-35 1 1,-53-53 0,-35-1-1,-18-17 1,35 0-1,36-35 1,53 17 0</inkml:trace>
  <inkml:trace contextRef="#ctx0" brushRef="#br0" timeOffset="144835.43">2558 8343 0,'53'-35'16,"-36"35"0,18-35-1,-35-1 1,0 1-1,-35 17 1,-18 18 0,0 36-1,0 17 1,36 17 0,17 18-1,53-17 1,0-1-1,17-34 17,-52-36-32,35 0 15,0-53 1,-36 35-16</inkml:trace>
  <inkml:trace contextRef="#ctx0" brushRef="#br0" timeOffset="145136.225">2893 7920 0,'0'0'0,"-36"-53"15,36 35 1,0 36 15,0 70-15,0-70-16,0 88 31,0 17-15,0-35-1,0 53 1,0-52 0,18-37-1,17-34 1,-17-36-1</inkml:trace>
  <inkml:trace contextRef="#ctx0" brushRef="#br0" timeOffset="145518.321">3034 8326 0,'18'0'16,"-1"-18"-16,1 18 16,-1-18-1,19 1 1,-36-1-16,17-17 16,-17-1-1,-17 36 1,-19 0-1,-16 36 1,34 34 0,18 18-1,0-17 1,53 0 0,17-36-1,36-35 1,-71 0-1</inkml:trace>
  <inkml:trace contextRef="#ctx0" brushRef="#br0" timeOffset="145801.048">3651 8220 0,'0'0'0,"0"-18"16,-53 18-1,18 18 1,-18 35 0,0 17-1,36 18 1,17-17 0,52-1-1,37-52 1,-19-18-1,1-18 17,-18-34-32</inkml:trace>
  <inkml:trace contextRef="#ctx0" brushRef="#br0" timeOffset="146134.308">4075 7867 0,'0'0'0,"-18"0"16,0 0-1,18 18 1,-17 52 0,17 1-1,0 35 1,0-1-1,0 19 1,17-1 15,1-70-15,17 0 0,18-18-1,18-35 1,-18-35-1</inkml:trace>
  <inkml:trace contextRef="#ctx0" brushRef="#br0" timeOffset="146286.21">4004 8237 0,'0'0'0,"18"-35"31,17 35-31,35-35 32</inkml:trace>
  <inkml:trace contextRef="#ctx0" brushRef="#br0" timeOffset="147566.289">5450 8273 0,'0'-18'31,"0"0"-31,18 1 16,17-1-1,-35 0 1,0 1 0,-17 17 15,-19 0-15,-34 35-1,17 0 1,35 36-1,36-1 1,0-34-16,34 52 16,1-18-1,-35-17 1,-18-35 0,-53 0-1,0-18 1,-17 0-1,-1 0 1,36-18 0,35 0-1</inkml:trace>
  <inkml:trace contextRef="#ctx0" brushRef="#br0" timeOffset="148033.053">5750 8308 0,'0'0'0,"0"-18"0,0 1 32,-17 17-32,-1 0 15,-53 17 1,19 54-1,34-1 1,18 1 0,70-1-1,1-52 1,0-36 15,-54-17-15,1-53-1,-18 17 1,0 54 0,0 70 15,-18 17-15,36 1-1,17-18 1,18-18-1,-35-35-15,17 0 16</inkml:trace>
  <inkml:trace contextRef="#ctx0" brushRef="#br0" timeOffset="148380.445">6068 7973 0,'0'0'0,"-18"-18"0,18 0 16,-18 18-1,18-17 1,0 34 0,0 1-1,18 35 1,-18 35-1,0 18 1,0 18 0,18 17-1,17-36 1,0-16 0,-35-36 15,18-53-31</inkml:trace>
  <inkml:trace contextRef="#ctx0" brushRef="#br0" timeOffset="148863.083">6332 8237 0,'0'0'15,"0"-17"-15,-17 17 16,-19 17 0,36 1-16,-17 53 15,17 34 1,17-16 0,54-19 15,-18-52-16,70-36 1,-34-17 0,-37-36-1,-16-17 1,-36 18 0,-18 52-1,-17 18 1,0 53-1,35 35 1,0-17 0,17-1-1,36-17 1,0-35 0,-18-18-1</inkml:trace>
  <inkml:trace contextRef="#ctx0" brushRef="#br0" timeOffset="149246.359">6967 7990 0,'0'0'0,"0"18"62,0 0-46,0-1-16,0 1 0,0 70 16,0 18-1,0 17 16,18 1-15,17-36 0,1-17-1,-1-18 1,0-36 0,0-34-1,-17-1-15</inkml:trace>
  <inkml:trace contextRef="#ctx0" brushRef="#br0" timeOffset="149428.503">7003 8326 0,'0'0'0,"17"-18"16,1 18-16,52-18 31,1 18-15,0-17-1</inkml:trace>
  <inkml:trace contextRef="#ctx0" brushRef="#br0" timeOffset="149911.334">7514 8273 0,'0'0'0,"0"-18"32,-17 18-32,-36 0 15,0 35 1,17 36 15,19-1-15,17-52-16,0 35 15,70 0 1,1-36 0,-53-34-1,17-36 1,-18-35-1,-17 35 1,0 18 0,0 87-1,0 19 1,0 0 0,18-1-1,17-35 1,-17-35 15,0 0-31</inkml:trace>
  <inkml:trace contextRef="#ctx0" brushRef="#br0" timeOffset="150277.409">7920 7990 0,'0'-35'31,"0"53"1,0-1-17,0 1-15,0 53 16,0 17-1,-18 35 17,18-17-17,0-18 1,18 0 0,35-35-1,0-35 1,0-18-1,-18-35-15</inkml:trace>
  <inkml:trace contextRef="#ctx0" brushRef="#br0" timeOffset="150610.85">7973 8255 0,'17'-18'16,"19"1"-1,34 17 1,18 0 0,18 0-1,-35 0 1,-18 0-1,-53 35 1,0 0 0,0 18-1,-36 0 1,19-18 0,-1-35-1</inkml:trace>
  <inkml:trace contextRef="#ctx0" brushRef="#br0" timeOffset="150809.705">8378 8132 0,'0'0'0,"0"-106"31,0 53-15,-17 53-1,-1 0 1,18 17 0</inkml:trace>
  <inkml:trace contextRef="#ctx0" brushRef="#br0" timeOffset="151192.766">8643 8184 0,'0'0'16,"-18"18"-16,-17 35 15,0 35 1,17 0-1,36 1 1,-1-54-16,54 0 16,0-35-1,-36-35 1,0-53 0,-17-36-1,-18 18 1,0 36-1,-18 52 1,-17 18 15,35 18-31</inkml:trace>
  <inkml:trace contextRef="#ctx0" brushRef="#br0" timeOffset="151542.077">9031 8608 0,'0'-18'15,"0"0"1,0-34 0,0-19-1,0 36-15,18-71 16,35 35-1,17 36 1,18 53 15,1 52-15,-54 18 0,-17 1-1,-36-1 1,-17-35-1,-1-18 1,19-35-16</inkml:trace>
  <inkml:trace contextRef="#ctx0" brushRef="#br0" timeOffset="156033.927">10601 8061 0,'18'0'62,"-18"-18"-62,17 18 16,-17-17-16,0-19 31,0 19-31,0-1 16,-35 18 0,0 0-1,-18 0 1,17 53-1,1 53 1,35 17 0,0 107-1,0-72 1,0-52 0,0-35-1,0-54 1,0-34-1,0-1 1</inkml:trace>
  <inkml:trace contextRef="#ctx0" brushRef="#br0" timeOffset="156235.864">10178 8449 0,'0'0'0,"-18"-18"15,53 1 1,36 17 0,17-18-1,-35 18 1,53 0 0,-53-18-1</inkml:trace>
  <inkml:trace contextRef="#ctx0" brushRef="#br0" timeOffset="156517.742">10654 8378 0,'18'0'16,"-36"0"0,36 18-16,-18 0 15,0 52 1,0 1 0,17-1-1,-17-34 1,18-1-1,-18-53 17,0-35-17,0 18-15,0-53 16,17 0 0,36 35-1,53 18 1,-71 35-1</inkml:trace>
  <inkml:trace contextRef="#ctx0" brushRef="#br0" timeOffset="156833.612">11289 8326 0,'0'0'0,"-18"0"16,-17-18-1,-18 18 1,-35 53-1,-36 70 1,89-35 0,53 1-1,52-19 1,36-52 0,-35-36-1,-18-35 1,-36-88-1,-34 35 1,-19 36 0,1 52 15,17 36-31</inkml:trace>
  <inkml:trace contextRef="#ctx0" brushRef="#br0" timeOffset="157616.965">11518 8661 0,'0'0'0,"-17"17"15,17 1 1,-18-18-1,0-18 32,18 1-31,-17 17 0,17-18-1,0 36 16,0-1-15,0 1-16,0-36 63,0 1-48,0-19-15,-18-34 16,18-18-1,53 17 1,35 36 0,0 70-1,-17 36 17,-54-1-17,1-17 1,-18-71 31,18 1-47,-18-36 15,35-35 1,36 0 0,-18 52-1,-1 54 1,-16 70-1,-19 18 1,-17 0 0,0-18-1,-17-17 17,17-54-32,0 1 15</inkml:trace>
  <inkml:trace contextRef="#ctx0" brushRef="#br0" timeOffset="158431.728">13088 8114 0,'18'-18'16,"-1"1"0,1 17-16,0-18 15,35-17 1,-53-18 0,-18 53-1,-35 0 1,-18 17-1,36 54 1,0 35 0,17-18-1,18 124 1,35-54 15,-17-52-15,-18-18-1,18-52 1,-18-54 15</inkml:trace>
  <inkml:trace contextRef="#ctx0" brushRef="#br0" timeOffset="158746.563">12965 8502 0,'0'-18'16,"0"1"-16,52-1 16,19-17-1,17 17 1,-17 0 0,-36 18 15,-17 0-31,-1 18 31,-17 17-15,0 18-1,0 0 1,0-18 0,0-17-1</inkml:trace>
  <inkml:trace contextRef="#ctx0" brushRef="#br0" timeOffset="158913.691">13370 8255 0,'0'0'0,"0"-35"0,0-1 16,0 19 15,0 34 0,0 1-31</inkml:trace>
  <inkml:trace contextRef="#ctx0" brushRef="#br0" timeOffset="159280.306">13564 8396 0,'18'35'31,"-18"-17"-31,0 0 0,0 52 16,0 1 0,0-1 15,0-17-16,0-35 1,18-18 0,-18-53-1,17 0 1,1-18 0,17-17-1,0 0 1,1 18-1</inkml:trace>
  <inkml:trace contextRef="#ctx0" brushRef="#br0" timeOffset="160295.954">14023 8361 0,'18'-18'31,"-18"1"-31,0-1 16,0 0-1,-36 1 1,-17 17 0,-17 0-1,35 35 1,17 18 0,18 17-1,18 1 16,17 17-15,-18-35 0,1-18-1,-18 1 1,-53-36 0,0 0-1,0 0 1,18-18-1,35-17 1,0-1 0</inkml:trace>
  <inkml:trace contextRef="#ctx0" brushRef="#br0" timeOffset="160710.954">14217 7990 0,'0'-17'0,"0"34"0,0-17 63,0 18-63,0 0 15,0 52 1,0 18 0,-35 18-1,-1 0 1,1 0 0,35-71-16,0 36 15,35-18 16,54-18-15,16-35 0,1-18-1,0-52 1,-88 34-16</inkml:trace>
  <inkml:trace contextRef="#ctx0" brushRef="#br0" timeOffset="160860.571">14340 8237 0,'0'0'0,"-35"0"0,17-17 16,36-1-1,70 18 1,-17 0 0,-18 0-1</inkml:trace>
  <inkml:trace contextRef="#ctx0" brushRef="#br0" timeOffset="162058.679">15187 8308 0,'-18'0'16,"1"0"-1,-1 53 1,1 17-1,-1 19 1,18-37 0,-18-16-1,18-54 17,0 0-32,0-17 15,0 18-15,0-72 16,53-16-1,0 52 1,0 35 15,0 36-15,-18 35 0,0 52-1,-35-16 1,0-19-1,0-35 1,0-17 0,18-18-16</inkml:trace>
  <inkml:trace contextRef="#ctx0" brushRef="#br0" timeOffset="162492.41">15804 8290 0,'0'0'0,"-35"-17"16,-35 17-1,-19 35 1,19 35-1,52 19 1,18-1 0,71-35-1,17-36 1,-17-34 0,-19-54-1,-16-52 1,-19 70-1,-17 35 1,-17 71 0,-1 18-1,18-1 17,0-17-17,18 0-15</inkml:trace>
  <inkml:trace contextRef="#ctx0" brushRef="#br0" timeOffset="163024.297">16104 8484 0,'0'0'0,"53"-123"31,-35 105-31,-1 1 0,19-19 16,-1 36-1,36-17 1,-18 17 0,-18 53-1,-18 17 1,-17-17-1,0 0 1,0-35 0,0-36-1,36-35 1,-1-18 0,-17 19-1,17-19 1,18 71-1,17 53 1,-34 53 0,-36 0-1,-18-18 17,0-18-17,1-34 1,-1-36-1</inkml:trace>
  <inkml:trace contextRef="#ctx0" brushRef="#br0" timeOffset="163389.754">16933 8449 0,'18'-35'16,"17"-1"-1,1-16 17,-36 16-17,0 1 1,-36 35-1,-17 0 1,18 71 0,17-36-16,18 88 15,0-52 1,71 52 0,17-87-1,0-19 1,-52-17-1</inkml:trace>
  <inkml:trace contextRef="#ctx0" brushRef="#br0" timeOffset="164188.497">18221 8308 0,'0'-18'16,"-18"1"-1,-35 17 1,-35 0 0,0 35-1,0 35 1,70 19 0,36-1-1,52-35 1,19-36-1,-19-34 1,-35-36 0,-17 18-16,17-89 15,1-17 1,17 0 15,-53 35-15,0 53-1,0 35 1,0 36 0,-18 17-1,18 54 1,-18-1 0,18 18-1,0-1 1,36 19-1,-1-89 1,0-35 0,-17 0-1</inkml:trace>
  <inkml:trace contextRef="#ctx0" brushRef="#br0" timeOffset="164554.725">18503 8202 0,'0'0'16,"0"18"-1,0 17 1,0 53 0,0 0-1,0-17 1,0-18-1,0-36 1,-17-17 0,-1-35-1,18-35 1,0 34-16,18-52 16,52 0 15,1 17-16,-1 36 1,-17 18 0,-35 17-16</inkml:trace>
  <inkml:trace contextRef="#ctx0" brushRef="#br0" timeOffset="164954.094">19032 8184 0,'-17'0'15,"-1"0"-15,-17 0 16,-18 0 0,0 18-1,-18 35 16,54-18-31,-36 53 16,70 1 0,54-1-1,0-53 1,-1-35 0,-35-53-1,-17-35 1,-18-35-1,0 52 1,-35 36 0,17 17-1</inkml:trace>
  <inkml:trace contextRef="#ctx0" brushRef="#br0" timeOffset="165303.536">19315 8184 0,'0'0'0,"0"-17"16,0 34 15,-18-17-15,0 53-1,-17 36 1,17 52 0,18-88-16,0 105 15,0-34 1,0-18 0,0-53-1,0-36 16,0-34-15,-17-36 0,17 0-16</inkml:trace>
  <inkml:trace contextRef="#ctx0" brushRef="#br0" timeOffset="165537.082">19456 8132 0,'0'0'0,"35"0"0,18 0 16,-18 35-1,-35 0 1,0 36 0,-53 17-1,36-71-15,-36 19 16,-53-1 15,88-17-31</inkml:trace>
  <inkml:trace contextRef="#ctx0" brushRef="#br0" timeOffset="166269.446">19897 8273 0,'0'0'0,"0"-18"0,17 0 31,-17 1-31,0-1 16,-53 18 15,-17 18-16,-18 35 1,70-36-16,-17 36 16,35 71-1,70-54 1,1-35 0,-18-35-1,-18-52 1,0-37-1,1-34 17,-1-1-17,-35-17 1,0 53 0,0 35-1,0 71 16,0 17-15,0 36 0,0 17-1,0 0 1,0-53-16,0 71 16,17-18-1,19-35 1,-1-35-1</inkml:trace>
  <inkml:trace contextRef="#ctx0" brushRef="#br0" timeOffset="166651.919">20302 8184 0,'0'0'0,"-17"-35"15,-19 35 1,1 0 0,0 18-1,-36 70 1,71 0 0,18-17-1,35-18 1,17-36-1,-17-34 1,-35-36 15,-18-53-15,0 18 0,0 35-1,-18 35 1,-17 18-1</inkml:trace>
  <inkml:trace contextRef="#ctx0" brushRef="#br0" timeOffset="167201.984">20479 8255 0,'0'0'16,"0"18"-16,-18-1 0,18 19 0,18 16 31,-1-34-31,54 35 16,-1-35-1,-17-36 1,0-35 0,-17-17-1,-19-1 1,-17 36 0,0 52-1,0 19 1,36 17-1,34-1 1,1-34 15,-1-18-15,-35-18 0,-17-52-1,-18-18 1,0 17-1,-18-17 1,-17 53 0</inkml:trace>
  <inkml:trace contextRef="#ctx0" brushRef="#br0" timeOffset="167583.958">21220 8290 0,'-18'0'31,"18"-17"0,0-1-31,0-17 16,18-18 0,17 0-1,18 0 1,17 35 0,19 36-1,-19 35 1,-52 17-1,-18 1 1,-53 0 0,0-1-1,35-70 1,1 18-16</inkml:trace>
  <inkml:trace contextRef="#ctx0" brushRef="#br0" timeOffset="169363.797">617 9472 0,'0'-18'16,"-17"18"15,-1 0-31,-17 0 31,17 0-31,-17 36 16,-71 105-1,35 0 1,54-18 0,17-34-1,53-19 1,35-52 0,0-18-1,-53-53 1,-52 0-1,-36 18 1,-35 17 0,-18 18-1,18 0 1</inkml:trace>
  <inkml:trace contextRef="#ctx0" brushRef="#br0" timeOffset="169929.458">776 9278 0,'0'0'0,"-18"0"0,18-18 31,18 36 1,0 0-17,17-1 1,18 36-1,17-17 1,19 34 0,-19 1-1,18-1 1,-35 18 0,-35-17-1,-18-1 1,0-17-1,-18-35-15,-17 17 16,-18 18 0,-35 0-1,-18 0 1,-17 18 0,17-18-1,-18-1 16,71-34-15</inkml:trace>
  <inkml:trace contextRef="#ctx0" brushRef="#br0" timeOffset="214441.526">2487 9525 0,'18'0'31,"-1"0"-15,-17-18-16,-17 18 62,-1 0-46,0 0-16,1 0 16,-1 0-16,-52 0 15,-1 0 1,36 18-1,-18-18 1,35 0 62,18 18-78,0-1 31,-17-17-31,17 18 16,-18 0 0,18 34 15,-18 19-15,-17 17-1,17 0 1,1 18-1,17-70-15,-18 16 16,18 54 0,35-53-1,1-35 1,17 17 0,17-35-1,-35 0 1,36-35-1,0 0 1,-1-1 0,-17 1-1</inkml:trace>
  <inkml:trace contextRef="#ctx0" brushRef="#br0" timeOffset="214659.643">2187 9966 0,'0'0'0,"0"-18"16,-17 18 0,52 0-1,18-17 1,53 17-1,-71 0-15</inkml:trace>
  <inkml:trace contextRef="#ctx0" brushRef="#br0" timeOffset="-214454.452">2663 10037 0,'0'0'0,"0"52"15,0-16 1,0-1 0,0-17-1,0-36 32,0 0-47,0-35 16,0-35-1,36 18 1,-19 52-16,54 18 16,-18 35-1,-18 18 17,0 0-17,-35 18 1,0-18-1,0-18 1,18-35 0</inkml:trace>
  <inkml:trace contextRef="#ctx0" brushRef="#br0" timeOffset="-214089.446">3016 9596 0,'0'0'0,"-17"-18"0,17 0 0,0 1 32,0 70-1,17 35-16,-17 53 1,18 0 0,17-18-1,-17-34 1,-1-36 0,1-18-1,17-18 1,1-17-1,-1-35 1</inkml:trace>
  <inkml:trace contextRef="#ctx0" brushRef="#br0" timeOffset="-213906.269">3104 9984 0,'0'0'0,"-35"-18"31,53 0-15,52 1-1,19 17 1,-19-18-16</inkml:trace>
  <inkml:trace contextRef="#ctx0" brushRef="#br0" timeOffset="-213555.878">3422 9948 0,'0'0'0,"18"0"0,-1 0 16,1 0-1,52-17 1,-34-1-1,-19-17 1,-17-1 0,-35 19-1,-18 17 1,-17 53 0,52 0-1,18 17 1,35 1-1,18-18 1,18-18 0,-54-35-16</inkml:trace>
  <inkml:trace contextRef="#ctx0" brushRef="#br0" timeOffset="-213257.422">3828 9948 0,'0'0'0,"0"-17"16,17 52 0,1 18-1,0 17 1,-18-17 0,17-35-1,-17 0 1,18-36-1,-1-17 1,-17-36 0,0 1-1,18 17 1,0 0 15</inkml:trace>
  <inkml:trace contextRef="#ctx0" brushRef="#br0" timeOffset="-212491.906">4992 9402 0,'0'0'0,"0"-18"31,0 36 16,0-1-47,0 36 16,0 88-1,0 36 1,0-1-1,-18-53 1,18-17 0,18-53-1,17-35 1,0-18 0,1 0-16,34-53 15,-35 35 1</inkml:trace>
  <inkml:trace contextRef="#ctx0" brushRef="#br0" timeOffset="-211992.068">5486 9984 0,'0'0'0,"17"-18"15,1-17 1,-18-1-1,0 1 1,-53 17 0,-35 18-1,35 18 1,-18 53 0,18 17-1,53 0 16,53-17-15,36-36 0,-19-35-1,-35-18 1,-17-52 0,0-1-1,-18 54 1,0 52 15,0-18-31,0 36 16,0-17-1,35-1 1,18-17 0,0-18-1,-36-18 1</inkml:trace>
  <inkml:trace contextRef="#ctx0" brushRef="#br0" timeOffset="-211674.401">5803 10001 0,'18'-17'0,"-18"-36"15,0 17 1,-18 19 0,18 140-16,0-264 0,-17 141 15,-1 0 1,-17 35-1,35 36 1,0 0 0,17-19-1,19 19 1,16-18 0,-34-18-1,-18 0 1,-53-17 15,0-18-15,0 0-1,36-18 1</inkml:trace>
  <inkml:trace contextRef="#ctx0" brushRef="#br0" timeOffset="-211310.133">6050 9490 0,'0'0'0,"0"-18"0,0-17 16,0 70 30,0 0-30,0-17-16,0 105 16,-18 19-1,18-1 1,-17-35 0,17-18-1,0-18 1,35-34-1,0-36 1,36 0 0,17-53-1</inkml:trace>
  <inkml:trace contextRef="#ctx0" brushRef="#br0" timeOffset="-211144.129">6174 9948 0,'0'0'16,"-53"-17"0,35 17-1,53 0 1,36-18 0,17 0-16</inkml:trace>
  <inkml:trace contextRef="#ctx0" brushRef="#br0" timeOffset="-210677.176">6632 9966 0,'0'0'0,"-17"35"0,-1 1 32,18 16-17,0-34 1,0-36 15,0 1-15,0-1-16,0-70 15,18-18 1,34 18 0,19 53-1,0 88 1,17 35 0,-53 35-1,-17-35 1,-18-17-1,-18-36 17,18-17-17</inkml:trace>
  <inkml:trace contextRef="#ctx0" brushRef="#br0" timeOffset="-210245.603">7338 9913 0,'-18'-53'32,"-35"35"-17,-17 18 1,-1 53-1,18 18 1,53 0 0,71 17 15,-1-71-15,1-17-1,-18-53 1,-18-17-1,-17 17 1,-18 71 15,-18-1-31,18 19 16,0 34 0,35-17-1,1-35 1</inkml:trace>
  <inkml:trace contextRef="#ctx0" brushRef="#br0" timeOffset="-209729.871">7567 10160 0,'-18'-35'15,"18"17"1,0 0-16,-17-34 15,17-19 1,35 0 0,18 1-1,-35 70 1,52 53 0,-35 0-1,1 35 1,-36-18-1,0-52 1,17 0 0,1-36 15,17-35-15,18-70-1,-18 70 1,36-18-1,17 89 1,0 70 0,-35 36-1,-53-36 1,-35-18 0,-18-34-1,18-19 1,17-34-1</inkml:trace>
  <inkml:trace contextRef="#ctx0" brushRef="#br0" timeOffset="-209347.141">8555 9984 0,'0'-18'16,"17"18"-1,1-18 1,35-17 0,-35-18-1,-18 35-15,0-17 16,-18 18-1,-53 34 1,-17 54 0,71 35 15,17-1-15,88-34-1,18-18 1,17-35-1,-35-18-15</inkml:trace>
  <inkml:trace contextRef="#ctx0" brushRef="#br0" timeOffset="-208564.942">10336 10072 0,'0'0'0,"0"-18"0,0 1 31,0-1-31,-35 0 15,-53 1 1,0 17 0,0 35-1,52 18 1,36 17 0,88 1-1,-17-36 1,-18-35-1,-18-35 1,-35-18 0,18 0-1,-18 35 17,0 36-17,0 17 1,17 18-1,1 0 1,35-18 0,-35-17-16</inkml:trace>
  <inkml:trace contextRef="#ctx0" brushRef="#br0" timeOffset="-208266.253">10477 10178 0,'0'-36'16,"0"72"-16,0-89 0,0 17 0,36-52 16,17 35-1,17 36 1,1 17 0,-18 53 15,-18 17-16,-35 18 1,-18-35 0,1-17-1,17-19 1</inkml:trace>
  <inkml:trace contextRef="#ctx0" brushRef="#br0" timeOffset="-207749.43">11307 9966 0,'0'0'0,"-36"-53"32,19 53-32,-36-18 15,-36 36 1,-16 53-1,34 17 1,53 0 0,36-17-1,53-19 1,34-34 0,-34-53-1,-18-18 1,18-71-1,-1-70 1,1 18 0,-71 35-1,0 70 1,0 36 0,0 53 15,0 52-16,17 36 1,1 88 0,-36-70-1,1-19 1,17-34 0,0-53-1</inkml:trace>
  <inkml:trace contextRef="#ctx0" brushRef="#br0" timeOffset="-206934.088">12541 10019 0,'18'-53'31,"-18"35"-31,0 1 16,-18-1-1,-35 18 1,36 0 0,-19 0-16,1 35 15,17 36 16,36-1-15,53 1 0,-36-18-1,-17 0 1,-18-18 0,-36-17-1,-17-18 1,-17 0-1,35 0 1,17-18 0,36-17-1</inkml:trace>
  <inkml:trace contextRef="#ctx0" brushRef="#br0" timeOffset="-206567.152">12771 10107 0,'0'0'0,"17"0"16,18-18-1,-17-17 1,-18 0-1,0 17 1,-53 1 0,36 17-16,-36 35 15,17 18 1,19 17 0,34 1-1,36-1 1,0-17 15,53-35-15,-53-18-1</inkml:trace>
  <inkml:trace contextRef="#ctx0" brushRef="#br0" timeOffset="-206251.102">13194 9666 0,'0'0'0,"0"-35"0,0-36 15,-18 54 1,18 34 0,0 54-1,0 105 16,-35-35-15,17-17 0,-17-18-1,17-18 1,18-35 0,18-36-1,35-17 1</inkml:trace>
  <inkml:trace contextRef="#ctx0" brushRef="#br0" timeOffset="-205885.871">13335 10142 0,'18'0'0,"-1"0"15,1 0-15,35-35 32,-18 0-17,-17 0 1,-18-1 0,-53 19-1,0 34 1,0 36-1,35-35-15,1 70 16,17-17 0,17-19-1,54 1 1,17-35 0,18-18-1</inkml:trace>
  <inkml:trace contextRef="#ctx0" brushRef="#br0" timeOffset="-205569.473">13917 10054 0,'0'0'0,"-18"-17"16,1-1-1,-1 18 1,1 0-1,-19 35 1,1 18 0,0 0-1,17 18 1,18-19 0,0 19-1,35-36 1,18-35-1,0 0 17,18-35-32</inkml:trace>
  <inkml:trace contextRef="#ctx0" brushRef="#br0" timeOffset="-205234.019">14446 9701 0,'0'0'0,"0"-35"0,0-18 16,0 18-1,-35 35 1,17 70 0,-17 36-1,17 35 1,-17 1-1,0-37 1,35 1 15,0-35-15,35-36 0,36-17-1,-1-18 1,18-36-1</inkml:trace>
  <inkml:trace contextRef="#ctx0" brushRef="#br0" timeOffset="-205070.472">14482 10037 0,'-36'-18'0,"72"36"0,-89-36 15,35 0-15,18 18 16,88 0-1,18 0 1,-35-35 0</inkml:trace>
  <inkml:trace contextRef="#ctx0" brushRef="#br0" timeOffset="-204171.887">15646 9895 0,'0'0'0,"-18"18"15,18 0 1,0-1-16,0 1 16,18-18-1,35 0 1,17 0 0,-17-53-1,-18 0 1,-35 0-1,-17 53 1,-54 0 0,1 53 15,17 53-15,53-53-1,0 35 1,53-17-1,0-18 1,17-36 0,36-17-1,-18-17 1</inkml:trace>
  <inkml:trace contextRef="#ctx0" brushRef="#br0" timeOffset="-203938.952">16334 9913 0,'0'18'0,"0"-36"0,17 0 0,-17-17 16,-17 70 15,-36 18 1,0 18-17,-18 17 1,54-70-16,-19 35 15,1-18 1,17-35 0</inkml:trace>
  <inkml:trace contextRef="#ctx0" brushRef="#br0" timeOffset="-203722.641">16069 9948 0,'0'-17'16,"0"34"-16,35-17 31,1 53-15,-19 35-1,18-17 1,-17-53 0,17 35-1,1-18 1,17-35-1,-18 0-15</inkml:trace>
  <inkml:trace contextRef="#ctx0" brushRef="#br0" timeOffset="-203539.358">16598 10001 0,'0'0'0,"0"-17"15,-17 17 1,-1 35-1,0 35 1,1-17 0,-1-17-1,18-19 17</inkml:trace>
  <inkml:trace contextRef="#ctx0" brushRef="#br0" timeOffset="-203355.558">16616 9772 0,'0'0'0,"0"-35"15,0-1-15,0-34 16,0 52 0,0 36-1,17-1 1,1 1-16</inkml:trace>
  <inkml:trace contextRef="#ctx0" brushRef="#br0" timeOffset="-203023.847">16916 9842 0,'-18'0'46,"18"18"-30,-18-18-16,1 18 16,-19 17-1,36-17-15,-17 17 16,34 53 0,19-17-1,-1-18 1,-35-18-1,0-17 1,-18-1 0,-52-17-1,-1 0 1,18 0 0</inkml:trace>
  <inkml:trace contextRef="#ctx0" brushRef="#br0" timeOffset="-202769.198">17180 9984 0,'0'0'0,"36"-36"16,-19 1 0,-17 53 15,-35 35-16,0 0 1,17-1 0,18 1-1,0-70 32</inkml:trace>
  <inkml:trace contextRef="#ctx0" brushRef="#br0" timeOffset="-202007.713">17304 9578 0,'0'0'0,"0"-18"0,0 1 0,0-19 15,0 19 1,-18 17 31,18 17-32,0 36 1,-18 35 0,-17 18-1,18 18 1,-1-18 0,18-71-16,-18 18 15,1 53 1,17-71-1,0 0 1,17-17 0,36-18-1,18 0 1,17-35 0,18-54-1</inkml:trace>
  <inkml:trace contextRef="#ctx0" brushRef="#br0" timeOffset="-201826.206">17374 9966 0,'0'0'0,"0"-18"16,-17 18 0,34-17-1,19 17 1,34 0-1,1 0 1,-18-18 0</inkml:trace>
  <inkml:trace contextRef="#ctx0" brushRef="#br0" timeOffset="-201458.812">17639 9525 0,'0'-35'0,"0"70"0,0-88 16,0 18-16,0 52 47,18-17-47,-18 18 31,17 0-31</inkml:trace>
  <inkml:trace contextRef="#ctx0" brushRef="#br0" timeOffset="-201075.093">17833 10089 0,'0'0'0,"0"18"15,-18-18 1,1-35 0,17-36-1,17-17 1,54 0 15,-1 0-15,19 88-1,-37 35 1,-34 71 0,-18-18-1,-18 0 1,-17-35-1,18-18 1,17-17-16</inkml:trace>
  <inkml:trace contextRef="#ctx0" brushRef="#br0" timeOffset="-200524.665">18521 9842 0,'-53'-52'16,"106"104"-16,-141-104 15,35 69 1,35 36 0,36 0-1,35 0 1,-18-35-1,-17-18-15,-1-18 16,18-17 0,1-36-1,-19 1 1,-17 34 0,-17 54-1,-19 52 1,1 36-1,18 35 17,17 18-17,0 18 1,17-1 0,-17-35-1,-35-53 1,0-70-1,-18-53 1,-18-36 0,36-35-1,17-35 1,54 18 0</inkml:trace>
  <inkml:trace contextRef="#ctx0" brushRef="#br0" timeOffset="-199828.239">17692 9931 0,'0'0'0,"0"17"78,0 1-78,-18 0 16,18-1-1,0 1-15,-35 52 16,17-17 0,1 0-1,17-35 1,0-36 15,17-17-15</inkml:trace>
  <inkml:trace contextRef="#ctx0" brushRef="#br0" timeOffset="-198231.279">19526 9737 0,'0'0'0,"0"-18"0,-17 18 46,-1 0-30,0 0-16,1 18 0,-72 52 16,37 36-1,16-18 17,72 18-17,16-71 1,54-35-1,-53-17 1,-17-54 0,-19-35-1,-17 0 1,-35 36 0,-18 35-1,35 70 1,18-17-1</inkml:trace>
  <inkml:trace contextRef="#ctx0" brushRef="#br0" timeOffset="-197898.916">19773 9860 0,'18'0'15,"-36"0"-15,53 0 16,-17 18-1,0 52 1,-18 1 0,0-18-1,0-18 1,0-17 0,0-54 15,0 1-16,0 0-15,17-18 16,54-71 0,-1 54-1,-17 35 17,-35 35-32</inkml:trace>
  <inkml:trace contextRef="#ctx0" brushRef="#br0" timeOffset="-197299.305">20267 9666 0,'0'0'0,"-35"0"32,17 18-32,1-1 15,-72 54 1,72-53-16,-36 52 15,70 1 1,36-18 0,36-36-1,-37-34 1,1-54 15,0-35-15,-53 53-1,-35 71 17,0 52-17,-1 36 1,19 18 0,17 17-1,17 0 1,1-35-1,-18-18 1,-18-35 0,-17-35-1,18-18-15,-19 0 16,-17-53 0,18 0 15,17-35-16,36-18 1,70-18 0,36 18-1,-71 54-15</inkml:trace>
  <inkml:trace contextRef="#ctx0" brushRef="#br0" timeOffset="-196816.702">20620 9772 0,'0'0'0,"-53"88"16,53 0-1,18-17 1,-1-36-16,36-17 16,18-1-1,-36-52 1,-17-35-1,-1 17 1,1-36 0,-18 37-1,0 87 1,-18 18 0,18 35 15,0-17-16,18-19 1,0-16 0,-1-36-16</inkml:trace>
  <inkml:trace contextRef="#ctx0" brushRef="#br0" timeOffset="-195719.827">20673 9737 0,'17'0'15,"1"0"1,-18 17 0,18-17-16,-18 18 15,17 0 1,-17-1-1</inkml:trace>
  <inkml:trace contextRef="#ctx0" brushRef="#br0" timeOffset="-194686.485">21131 9772 0,'0'0'0,"0"18"63,-17-1-47,17 18-1,-18 36 1,18 0-1,-18-36 1,18 0 0,0-52 15,18-19-15,0-52-1,17 0 1,-17 53-16,17-18 15,18 17 17,0 72-17,-18 34 1,-17 18 0,-18-17-1,0-18 1,0 0-1,17-71 17,1-17-17</inkml:trace>
  <inkml:trace contextRef="#ctx0" brushRef="#br0" timeOffset="-194488.247">21555 9825 0,'-18'35'0,"36"-70"0,-18 52 31,0 1-31,0 17 16,-36 36 15,36-36-15,-17 1-1,-1-36 1</inkml:trace>
  <inkml:trace contextRef="#ctx0" brushRef="#br0" timeOffset="-194321.262">21590 9648 0,'0'0'0,"35"-105"16,-35 69-1,0 19 1,0 34-1,0 1 1,0 17 0</inkml:trace>
  <inkml:trace contextRef="#ctx0" brushRef="#br0" timeOffset="-189509.9">21925 9790 0,'-18'0'16,"18"-18"-1,0 0 64,18 18-48,0 0-31,17 0 15,0 0-15,54 18 16,-19-18 0,-35 0-1,-17 18 1,-36-18 31,-52 17-16,-18 18-15,-1 1-1,1-1 1,71-17-16,-19 17 16,36 18-1,18-18 1,52-17-1,19-1 1,-1-17 0,0 0-1,-35-17 1,0-18 0,-35-1-1</inkml:trace>
  <inkml:trace contextRef="#ctx0" brushRef="#br0" timeOffset="-188978.351">22631 9772 0,'0'0'0,"0"-18"32,-18 18-1,-35 0-31,0 0 16,-17 53-1,17 0 1,35 35-1,18-70 1,71 53-16,-1-36 31,1-35-15,-18-18 0,-18-52-1,0-1 1,-17 18-1,-18 71 1,-18 17 0,1 36-1,17-1 1,17-17 0,36-18-1,-18-17 1,1-53-1</inkml:trace>
  <inkml:trace contextRef="#ctx0" brushRef="#br0" timeOffset="-188595.804">23072 9278 0,'0'0'0,"0"-18"16,-18 1-1,18 34 17,0 19-17,0-1 1,0 53-1,0 53 1,0-88 0,-18 106-1,18-36 1,0-17 0,18-53-1,-18-35 1,18-36-1,-1-17 1</inkml:trace>
  <inkml:trace contextRef="#ctx0" brushRef="#br0" timeOffset="-188262.757">22966 9772 0,'0'0'15,"0"-18"1,53 18-1,17 0 1,18-17 0,18 17 15,-17 0-15,-54 0-1,-18 0 1,-17 17-1,-17 19 1,-18 16 0,17 1-1,0 0 1,1-35 0</inkml:trace>
  <inkml:trace contextRef="#ctx0" brushRef="#br0" timeOffset="-188097.167">23354 9543 0,'0'0'0,"0"-89"32,0 54-17,18 70 16,-18-17-31</inkml:trace>
  <inkml:trace contextRef="#ctx0" brushRef="#br0" timeOffset="-187747.083">23477 9966 0,'0'0'0,"18"35"15,70 36 1,-17-54-1,-1-34 1,-34-54 0,-36-52-1,0-1 1,-18 54 0,-17 52-1,35 36 1</inkml:trace>
  <inkml:trace contextRef="#ctx0" brushRef="#br0" timeOffset="-187415.511">23954 10072 0,'0'-18'31,"0"1"-15,0-1-16,0-35 16,0-35-1,35-18 1,35 18 0,36 70-1,0 89 1,-35 17-1,-54 0 1,-17-53-16,-17 36 16,-36-36-1,17-35 1</inkml:trace>
  <inkml:trace contextRef="#ctx0" brushRef="#br0" timeOffset="-186415.681">23795 9666 0,'-18'0'15,"1"0"1,-1 0-1,0 0 1,18 18 0,-17-1-1,-1 1 1,0-18 0,1 18-1,-1-18 1,0 17-1,1-17 17,17 18-32,-18-18 15,18 18 17,-17-18-17,-1 17 16,0-17 1,18 18-17,0-1 1,-17 1 0,17 0-1,0-1 1,-18 19-1,18-1 1,0-17 0,0 17-1,18-35 1</inkml:trace>
  <inkml:trace contextRef="#ctx0" brushRef="#br0" timeOffset="-184752.724">1993 10742 0,'0'0'15,"0"-18"-15,-17 36 32,17 35-17,-18 70 1,18 36-1,0-106 1,0 35 0,0 71-1,0-106 1,0-35 0,0-36 15,0-35-16,53-35 1,17 17 0,1 54-1,17 34 1,-17 36 0,-36 0-1,-35 18 1,0-54-16,-53 1 15,-106 17 17,36-35-17,17 0 1,71 0 0,52-17-1,54-19-15</inkml:trace>
  <inkml:trace contextRef="#ctx0" brushRef="#br0" timeOffset="-184203.824">2452 11183 0,'0'0'16,"0"35"-1,-18 18 1,18 18-1,18-18 17,35-36-17,-36-17-15,36 0 16,35-35 0,-52-18-1,-1-35 1,-17 17-1,-1 18 1,-17 71 0,-53 88-1,53 17 1,0 19 0,0 16-1,18-70 1,-18 18-1,-35-17 17,-18-89-17,-18-18 1,-17-35 0,35-18-1,53-17 1,18 0-1,70 17 1,0 1-16</inkml:trace>
  <inkml:trace contextRef="#ctx0" brushRef="#br0" timeOffset="-183637.117">4057 11218 0,'0'0'0,"-18"0"32,18-17-17,-53 34 1,-17 36 0,-1 18-1,18-18 1,36 17-1,34-17 1,54-18 0,-53-17-16,70-18 15,0-18 1,-18-34 0,-17-1-1</inkml:trace>
  <inkml:trace contextRef="#ctx0" brushRef="#br0" timeOffset="-183304.069">4339 10918 0,'0'-17'16,"0"34"-16,0-52 0,0 18 16,0 34 15,-17 18-16,17 54 1,0 34 0,0 1-1,0-89-15,0 35 16,0 19 0,17-1-1,18-53 1,18-35-1,0-18 1,-17 1 0,-36-1-1</inkml:trace>
  <inkml:trace contextRef="#ctx0" brushRef="#br0" timeOffset="-183171.816">4551 11395 0,'-18'-18'47,"18"36"-32,-17-18-15,17 53 16,35-106-16,-88 141 16,53-70-16,0-1 15</inkml:trace>
  <inkml:trace contextRef="#ctx0" brushRef="#br0" timeOffset="-183005.677">4568 11165 0,'0'0'0,"0"-35"0,0-35 16,0 17-1,0 70 17,0 1-17,18 35 1</inkml:trace>
  <inkml:trace contextRef="#ctx0" brushRef="#br0" timeOffset="-182704.998">4939 11254 0,'0'0'0,"-18"0"31,-17 0-16,-36 17 1,18 54 0,1-1-1,52 1 17,0-53-32,35 34 15,18-16 1,17-36-1,1 0 1,-36-36-16</inkml:trace>
  <inkml:trace contextRef="#ctx0" brushRef="#br0" timeOffset="-182438.858">5203 11060 0,'0'0'0,"0"-53"0,0 0 15,0 88 32,0 36-47,0 34 16,0 19 15,18-18-15,-18-36-1,0 1 1,0-54 0</inkml:trace>
  <inkml:trace contextRef="#ctx0" brushRef="#br0" timeOffset="-182039.38">5486 11254 0,'0'0'16,"-18"-18"-16,0-17 15,1 35 1,-19 0 15,-16 17-15,-1 19-1,0-1 1,35 0 0,18 0-1,0 1 1,35-1 0,1 0-1,-1 1 1,0-1-1,18-18 1,-18-17 0,18 0-1,0-17 1</inkml:trace>
  <inkml:trace contextRef="#ctx0" brushRef="#br0" timeOffset="-181869.574">5662 11395 0,'0'0'15,"-18"0"17,1 17-32,17 1 15,-18 17 1,18 1 0,-17-1-1,-1-35 1</inkml:trace>
  <inkml:trace contextRef="#ctx0" brushRef="#br0" timeOffset="-181691.04">5627 11201 0,'0'0'0,"0"-36"0,0 1 15,17-53 1,-17 70-1,0 18 1,0 36 0,0-19-16</inkml:trace>
  <inkml:trace contextRef="#ctx0" brushRef="#br0" timeOffset="-181356.051">5768 11501 0,'18'0'31,"-18"-18"-31,0 0 16,17 1-16,-17-19 16,18 1-1,17-35 1,18-1-1,0 53 1,17 18 0,1 71-1,-53 17 1,-18-17 0,-18-18-1,0-36 1</inkml:trace>
  <inkml:trace contextRef="#ctx0" brushRef="#br0" timeOffset="-180773.295">6421 11254 0,'0'0'0,"-18"-36"15,-35 36 1,0 36 0,0 17-1,18 17 1,35-17 0,53-35-1,0-1 1,17-34-1,-17-36 1,-18-18 0,-17 36-1,-18 17 1,0 36 0,0 70 15,18 53-16,17 18 1,0 53 0,1-1-1,-36-52 1,-36-71 0,-52-88-1,0-53 1,17-17-1,1-54 1,52-52 0,71 105-1,88-52 1,-35 52 0</inkml:trace>
  <inkml:trace contextRef="#ctx0" brushRef="#br0" timeOffset="-180143.233">7920 11395 0,'0'0'0,"-35"0"16,17 0-16,-53 0 16,54 0-1,34 0 1,72 0 0,52 0-1,0 0 16,18 0-15,-36 0 0,-52-18-1,-54 18 1,-34-35 0,-1 17-16</inkml:trace>
  <inkml:trace contextRef="#ctx0" brushRef="#br0" timeOffset="-179837.671">8167 11201 0,'0'0'0,"-18"0"31,18 17-15,0 1-1,0 0 1,0-1-16,0 71 16,0 1-1,0-1 1,0-18 0,0-34-1,0-19 1,0-34 15</inkml:trace>
  <inkml:trace contextRef="#ctx0" brushRef="#br0" timeOffset="-179526.777">8872 10989 0,'0'0'0,"0"18"31,0-1-15,0 19-1,0-19-15,-17 36 16,-36-18 0</inkml:trace>
  <inkml:trace contextRef="#ctx0" brushRef="#br0" timeOffset="-179210.179">7514 10918 0,'0'0'0,"-17"0"0,-1 36 16,18-1-1,0 0 1,70 18 15,-17-35-15</inkml:trace>
  <inkml:trace contextRef="#ctx0" brushRef="#br0" timeOffset="-178177.843">10389 11007 0,'0'0'0,"0"-18"0,0 0 0,-17 1 31,17 34-15,0 1-16,0 70 15,0 53 1,0-17-1,0-18 17,0-18-17,0-35 1,0-36 0,0 1-1,0-36 1,35-35-1,0 1 1,18-19 0,18 53-1,-36 18 1,-17 53 0,-18 0-1,-36-18 1,-17 1-1,0-36 1,-17 0 15,35-18-15</inkml:trace>
  <inkml:trace contextRef="#ctx0" brushRef="#br0" timeOffset="-177696.971">10619 11342 0,'17'-18'16,"-17"36"15,0-1-31,0 36 16,0 0-1,18 35 1,35-52 0,17-36-1,19 0 17,-37-36-17,-16 19-15,-1-18 16,18-36-1,-35 36 1,-18 17 0,-18 36-1,-17 52 1,17 1 0,18-18-1,0-18 1,18-17-1,17-18 1,-35-18 0</inkml:trace>
  <inkml:trace contextRef="#ctx0" brushRef="#br0" timeOffset="-177398.19">11412 11148 0,'0'-18'0,"0"36"0,0-71 16,18 53 15,-18 70-15,0 36-1,-18 0 1,1 0-1,-1-36 1,0 1 0,1-36-1,-1-17 1</inkml:trace>
  <inkml:trace contextRef="#ctx0" brushRef="#br0" timeOffset="-177214.101">11236 11430 0,'0'0'0,"-18"-18"16,18 1 0,53 17-1,35 0 1,1 0-1,-1-36 1</inkml:trace>
  <inkml:trace contextRef="#ctx0" brushRef="#br0" timeOffset="-176965.125">11836 11148 0,'0'0'0,"0"17"31,0 1-15,-18 17-1,18 1-15,-35 52 16,17 18 0,0-18-1,-17-18 1,18-17-1,-19-17 1</inkml:trace>
  <inkml:trace contextRef="#ctx0" brushRef="#br0" timeOffset="-176765.481">11765 11448 0,'0'0'0,"71"-36"32,-54 36-17,54 0 1,-36 0-16,36 0 16,-36 0-16</inkml:trace>
  <inkml:trace contextRef="#ctx0" brushRef="#br0" timeOffset="-176465.214">12206 11395 0,'18'-18'47,"-54"18"-32,19 35-15,-36 18 16,141-123-16,-229 193 16,123-52 15,18-36-16,53 0 1,-35-35-16,17 0 16,18-17-1,-18-54 1,-17-17 0,-18 17-1,0 18 1,-18 36-1,-17-1 1</inkml:trace>
  <inkml:trace contextRef="#ctx0" brushRef="#br0" timeOffset="-176113.956">12453 11624 0,'-18'0'15,"18"-18"1,0 1 0,0-1-16,0-17 15,36-36 1,34 1-1,18 34 1,18 36 0,-18 36-1,-52 34 1,-36 1 0,0-36-1,-18 0 1,-52 18-1</inkml:trace>
  <inkml:trace contextRef="#ctx0" brushRef="#br0" timeOffset="-167879.303">317 12347 0,'-17'0'31,"-1"-17"-15,1 17-1,-19 0 1,19 0 0,34 0 62,89 0-47,-18 17-31,-17-17 31,-53 0-31,17 0 16,-18 0 0,1 0-1,-18 18 1,0-1-1,-18 19 1,-17 17 0,0 0-1,17 0 1,1-1 0,-19 1-1,1 0 1,17-17-1,18-19 1,-17-17 0,17-17 46,35-1-62</inkml:trace>
  <inkml:trace contextRef="#ctx0" brushRef="#br0" timeOffset="-167263.028">706 11977 0,'0'0'0,"-18"-18"16,18 1 0,0 34 15,0 1-16,18 35 1,17 17 0,35 1-1,1 17 1,-18-17 0,0-1-1,0 1 1,-36-36-16,1 36 15,0-1 1,-18-17 0,0-18 15,-36 18-15,-34-18-1,-36 1 1,-35-1-1,0 0 1,35 1 0,35-1-1,36 0 1,53-35 0,17 0-1</inkml:trace>
  <inkml:trace contextRef="#ctx0" brushRef="#br0" timeOffset="-160107.305">2117 12559 0,'0'-18'16,"17"18"-1,1-17 1,0 17-16,-18-18 16,17-17-1,-17 17 1,-53 18 15,-17 18-15,34-1-16,1 1 15,18 35 1,17 0 0,52 0-1,19 0 1,-18 0 15,-18-18-15,-35 0-1,-35 0 1,17-35-16,-52 18 16,-54-18-1,1 0 1,52 0 0,54-18-1,105-17 1,-53 17-16</inkml:trace>
  <inkml:trace contextRef="#ctx0" brushRef="#br0" timeOffset="-159725.969">2452 12735 0,'17'0'0,"1"-17"16,-53 34-16,88-34 16,-36-1-16,1 0 15,0-17 1,-18 17 0,-36 18-1,-17 18 1,1 35-1,16 0 1,36 0 0,36 0-1,34-18 1,-17-35 0,18 0-1,-19-18 16,-34 1-31</inkml:trace>
  <inkml:trace contextRef="#ctx0" brushRef="#br0" timeOffset="-159425.973">2787 12365 0,'0'0'0,"-18"-35"16,18 17-1,0 36 17,0 17-17,18 35 1,-18 54 0,0-18-1,0-53 1,0 0-1,-18 35 1,18-53 0,18-17-1,35-36 1</inkml:trace>
  <inkml:trace contextRef="#ctx0" brushRef="#br0" timeOffset="-159043.036">2981 12735 0,'18'0'32,"-1"-17"-32,19-1 15,-19-17 1,18-1 15,-35 19-15,-17 17-1,-18 0 1,17 17-16,-35 19 16,35 34-1,18-17 1,18-18-1,17 18 1,53-35 0,1-18-1,16-18 1</inkml:trace>
  <inkml:trace contextRef="#ctx0" brushRef="#br0" timeOffset="-158742.867">3545 12682 0,'0'-17'16,"0"34"0,-35-34-1,17 17 1,-17 17 0,-18 36-1,18 18 1,35-18-1,18-18 1,17 0 0,18-17-1,0-18 1,0-18 0,-18-17-1,-17 17-15</inkml:trace>
  <inkml:trace contextRef="#ctx0" brushRef="#br0" timeOffset="-158411.217">3881 12400 0,'0'-35'15,"-18"35"16,18 17-15,0 54 0,0 17-1,0-35 1,0-18-16,0 54 16,18-1-1,17-18 1,0-17-1,18-17 17,-18-19-17,1-17 1,-1-35-16</inkml:trace>
  <inkml:trace contextRef="#ctx0" brushRef="#br0" timeOffset="-158227.423">3951 12700 0,'0'0'0,"-70"-18"15,175 1 32,-69-1-47,52 0 16,-53 1-16</inkml:trace>
  <inkml:trace contextRef="#ctx0" brushRef="#br0" timeOffset="-157662.51">5133 12718 0,'0'0'0,"-18"0"63,1 0-63,-19 17 15,19 1-15,-36 17 16,0 18 0,53 18-1,53-18 1,0-18-1,105 0 17,-52-35-17,0-18 1,-88 1-16</inkml:trace>
  <inkml:trace contextRef="#ctx0" brushRef="#br0" timeOffset="-157362.918">5592 12806 0,'-18'0'15,"0"0"1,-52 17 0,52 19-1,142-89-15,-248 159 16,124-89-16,18 36 16,52-18-1,-17-35 1,-18 0-1,-35-52 1,0-19 0,-52 0 15,-1 19-15,17 34-1,19 36 1,17-1-16</inkml:trace>
  <inkml:trace contextRef="#ctx0" brushRef="#br0" timeOffset="-157014.323">5803 13017 0,'0'0'0,"0"-17"31,0-1-15,0 1-16,0-1 16,0 0-1,0-52 1,35 17 0,36 35-1,0 36 1,-19 35-1,-34 0 1,0 0 0,-18-1-1,0-16 1</inkml:trace>
  <inkml:trace contextRef="#ctx0" brushRef="#br0" timeOffset="-156730.047">6156 12541 0,'0'0'0,"-18"-17"15,1-19 1,17 72 15,17 17-15,19 52-1,-19 1 1,-17-71-16,0 71 16,0-18-1,0-52 1,18-36-1</inkml:trace>
  <inkml:trace contextRef="#ctx0" brushRef="#br0" timeOffset="-156530.253">6227 12823 0,'0'0'0,"0"-17"0,0-1 31,17 18-15,1-17-16,52 17 16,1 0-1,17 0 1,-70 0-16</inkml:trace>
  <inkml:trace contextRef="#ctx0" brushRef="#br0" timeOffset="-156081.288">6791 12735 0,'-18'-17'31,"-35"17"-15,-17 0-1,-18 17 1,35 19-1,35-19-15,-52 36 16,70 0 0,35 0-1,53-35 1,-17-18 0,-1 0-1,-35-53 1,1 0-1,-36 17 1,0 54 31,-18 17-47,18 18 31,18 0-15,17-18-1,18-35 1,-35 0-16</inkml:trace>
  <inkml:trace contextRef="#ctx0" brushRef="#br0" timeOffset="-155781.086">7126 12806 0,'0'-18'0,"0"71"0,-18-123 16,36 105-16,-53-70 0,17 35 16,-17 17-1,-18 18 17,35 36-17,18-18 1,18 0-1,53 0 1,-1-36 0,18 1-1,0-36 1,-35-17 0</inkml:trace>
  <inkml:trace contextRef="#ctx0" brushRef="#br0" timeOffset="-155449.01">7461 12559 0,'0'0'0,"0"-18"0,0 1 16,0 34 15,0 1-15,0 17-1,-17 0-15,17 36 16,0 0 0,0 17-1,0 18 1,0-54 0,35 54-1,18-70 1,-18-19-1,-17-34 1,-1 17 0</inkml:trace>
  <inkml:trace contextRef="#ctx0" brushRef="#br0" timeOffset="-155282.471">7426 12841 0,'0'0'0,"18"-18"32,17 18-17,18-17 1,0-1 0</inkml:trace>
  <inkml:trace contextRef="#ctx0" brushRef="#br0" timeOffset="-154832.537">8414 12823 0,'0'18'31,"0"0"-15,0-1-16,0 19 15,0 34 1,0-35 0,0 18 15,-18-53-16,-17-17 1,35-1-16</inkml:trace>
  <inkml:trace contextRef="#ctx0" brushRef="#br0" timeOffset="-154684.001">8361 12682 0,'0'-35'15,"0"17"-15,0 107 0,0-125 0,0-52 16,17 88 15,-17 18-31,36 17 16,-19-17-1</inkml:trace>
  <inkml:trace contextRef="#ctx0" brushRef="#br0" timeOffset="-153984.918">8714 12982 0,'0'18'0,"0"-1"32,0-34 93,0-1-110,0 1 1,0-1-16,0-35 31,17 0-15,1 0-1,-18 36-15,18 17 16,34 17 0,19 54-1,-36-1 1,-17-34-1,0-36 1,-1 0 0,1 0-1,-1-53 1,1 0 0,35-18-1,0 54 1,17 34 15,-17 36-15,-17 0-1,-36 18 1,0-19 0,0-16-1</inkml:trace>
  <inkml:trace contextRef="#ctx0" brushRef="#br0" timeOffset="-153517.266">9666 12806 0,'0'0'0,"0"-18"15,-35 18 1,-18 0 0,-35 18-1,17 35 1,36 17 0,53-17-1,34-18 1,37-17-1,-19-18 1,-35-35 0,1-36-1,-19 36 1,-34 70 31,17-17-47,-18 52 15,18-17 17,0-35-32,18 17 15,17-17 1,18-18 0,0-35-1</inkml:trace>
  <inkml:trace contextRef="#ctx0" brushRef="#br0" timeOffset="-152970.265">10125 12806 0,'-18'35'0,"36"-70"0,-36-18 15,-35 53 1,-17 0 0,17 35-1,35 0 1,18 36-1,0-53 1,53 17 0,18-17-1,-19-18 1,-16-36 0,-1-17-1,-35 36 1,0-1-1,-18 18 1,-35 18 0,1 52-1,34 36 1,36 141 0,34-53-1,-16-35 1,-36-36-1,0-70 17,-53-35-17,-18-36 1,1-35 0,-1-17-1,71-1 1,18-35-1,70-17 1</inkml:trace>
  <inkml:trace contextRef="#ctx0" brushRef="#br0" timeOffset="-152536.745">10283 12876 0,'18'0'0,"-36"0"0,54 0 16,-19-17-16,1-1 15,17-17 1,-35 0 0,-17 35-1,-19 0 1,-17 52 0,18 37-1,35-1 1,53-18-1,18 1 17,-1-36-17,1-35 1,-36-35-16</inkml:trace>
  <inkml:trace contextRef="#ctx0" brushRef="#br0" timeOffset="-151670.816">11712 12665 0,'18'0'0,"-18"-18"16,17 0-1,36 1 1,-17-18 0,-1-18-1,-35 0 1,0 35-1,-35 0 1,-1 36 0,-17 35 15,-17 88-15,35-17-1,35-1 1,-18 0-1,18-34 1,-18-36 0,-17-36-1,17-34-15</inkml:trace>
  <inkml:trace contextRef="#ctx0" brushRef="#br0" timeOffset="-151172.337">11254 12912 0,'-18'0'0,"36"0"0,-54-18 16,54 0 15,35 1-15,53 17-1,35-18 1,0 18-1,18 0 1,-89 0 0,-52 0-1,0 0 1,-18 35 15,0 18-15,0 0-1,0 0 1,-18-35 0,18-1-1,0-34 17,0-1-17,0-17 1,0 0-16,35-1 15,36-34 1,17 17 0,-18 18-1,-34 35-15</inkml:trace>
  <inkml:trace contextRef="#ctx0" brushRef="#br0" timeOffset="-150856.244">12330 12771 0,'0'17'16,"0"-34"-16,-53 69 16,0 19-1,35-36 17,18 1-32,0 16 15,35-16 1,1-19-1,17-17 1,-1-88 0,-34 35-1,-18-35 1,0 35 0,-18 18-1,-17 35 1,18 18-1</inkml:trace>
  <inkml:trace contextRef="#ctx0" brushRef="#br0" timeOffset="-149841.085">12524 12876 0,'0'18'250,"0"0"-235,0-1-15,-18 1 16,18 0-16,-18 34 16,1-16-1,-1-19 1,18-34 31,0-1-32,18 18-15,17-70 16,0-1 0,1 0-1,16 54 1,-16 52 0,-1 0-1,0 36 1,-35-1-1,0-52 1,18-18 0,-18-18-1,18-17 1,17-18 0,18-17 15,0-1-16,17 71 1,-17 18 0,-18 35-1,-35 17 1,-35 18 0,0-17-1,17-36 1,1-35-1,-19 0 1</inkml:trace>
  <inkml:trace contextRef="#ctx0" brushRef="#br0" timeOffset="-148326.852">14305 12312 0,'0'-18'0,"0"36"0,0-18 63,0 18-63,0 34 15,-18 54 1,-34 18 15,34-89-31,-17 89 16,17-19-1,18-34 1,18-1 0,35-34-1,35-36 1,18-18-1,17-35 1,-88 36-16</inkml:trace>
  <inkml:trace contextRef="#ctx0" brushRef="#br0" timeOffset="-148011.063">14764 12753 0,'-18'0'0,"-35"0"16,-17 35 15,246-70-31,-441 141 16,495-212-16,-477 282 15,247-123 1,17-53-16,19 18 16,34-1-1,1-34 1,-36-18-1,-17-36 1,-18 0 0,-18 19-1,-17 34 1,-18 18 0</inkml:trace>
  <inkml:trace contextRef="#ctx0" brushRef="#br0" timeOffset="-147711.246">15099 12771 0,'-18'0'46,"1"0"-46,-1 17 16,-53 18 0,1 36-1,52-18 1,36 17 0,35-34-1,35-19 1,-53-17-16,18 0 15,18-53 1</inkml:trace>
  <inkml:trace contextRef="#ctx0" brushRef="#br0" timeOffset="-147278.974">15434 12771 0,'-18'-18'31,"-17"18"-15,-18 35 0,0 18-1,0 18 1,53-54-16,0 19 16,36-1-1,17-18 1,-18-34 15,0-18-15,-17-18-1,-1 17 1,-17 72 15,0-19-15,0 36-1,18-18 1,35-17 0,-18-18-16,36 0 15,-18-18 1,-18-17 0</inkml:trace>
  <inkml:trace contextRef="#ctx0" brushRef="#br0" timeOffset="-146945.18">15857 12435 0,'0'-88'15,"0"176"-15,0-264 16,-17 88 0,-1 70-1,18 36 1,0 88-1,0-71-15,0 106 16,0-17 0,18-19-1,-1 1 1,-17-35 0,0-1-1,0-17 1,0-35-1,18-1 1</inkml:trace>
  <inkml:trace contextRef="#ctx0" brushRef="#br0" timeOffset="-142834.086">16775 12841 0,'17'0'0,"1"0"15,-1 0 1,-17-18-1,0 1 17,0-1-17,-17 1-15,-1 17 16,-52 0 0,-19 0-1,19 52 1,17 1-1,53 18 1,35-18 0,18-36-1,18 1 1,-1-18 0,-17-53-1,-18-35 1,1-35 15,-19-1-15,-17 1-1,0 87 1,0 19 0,-17 17-1,-1 53 1,18 35-1,0 0 1,0 35 0,0-52-1,18-18 1,-1 0 0,19-36-1,-1-17 1,18 0-1,0-35 1</inkml:trace>
  <inkml:trace contextRef="#ctx0" brushRef="#br0" timeOffset="-142654.05">17145 12876 0,'18'-35'47,"-36"70"-31,18-52-16,-18 52 15,1 0 1,-1 1 0,18-19-1</inkml:trace>
  <inkml:trace contextRef="#ctx0" brushRef="#br0" timeOffset="-142502.069">17163 12718 0,'17'-53'16,"-34"106"-16,34-142 15,-17 72 1,0 34 15</inkml:trace>
  <inkml:trace contextRef="#ctx0" brushRef="#br0" timeOffset="-142153.198">17462 12700 0,'0'0'16,"-17"0"15,-18 18-15,17-1-1,0 19 1,1-19 0,17 18-1,35 18 1,0 0 0,0 0-1,-35-35 1,-70-1-1,-18 1 1,-18-18 0,53 0-1,35-18 1,18 1 0</inkml:trace>
  <inkml:trace contextRef="#ctx0" brushRef="#br0" timeOffset="-141804.482">17815 12382 0,'0'0'0,"0"-17"15,0-18 1,0 87 15,0 19-15,-35 17-1,17 18 1,1-35 0,17-36-16,0 53 15,0-17 1,17-36-1,1 0 1,0-35 15,17 0-31</inkml:trace>
  <inkml:trace contextRef="#ctx0" brushRef="#br0" timeOffset="-141420.918">18045 12700 0,'0'0'0,"0"-35"16,0 17-1,-18 18 1,0 0 0,-17 0-1,0 18 1,-18 17-1,18 0 1,17 1 15,18-1-15,0 0 0,53 0-1,0-17 1,-36 0-16,54-1 15,-36 1 1,0 17 0,-17-35-1,0 0 1</inkml:trace>
  <inkml:trace contextRef="#ctx0" brushRef="#br0" timeOffset="-137560.423">19914 12841 0,'0'0'0,"0"-18"31,0 1-15,-17-1 0,-19 1-1,-17-1 1,1 18-1,16 0-15,-52 18 16,18 34 0,52 19-1,36 0 1,34-1 0,37-52-1,-1-18 1,-53-36-1,0-16 17,-17-19-17,0 18 1,-18 53 15,0 18-31,0 35 16,17 0-1,1-18 1,35 0 0,-36-35-1</inkml:trace>
  <inkml:trace contextRef="#ctx0" brushRef="#br0" timeOffset="-137245.226">20073 12965 0,'0'0'16,"0"-18"-16,0 0 16,0 1-1,18-36 1,17 0 0,18 18-1,35-1 1,18 36-1,-53 36 1,17 34 0,-52 1-1,-18-18 1,0-1 0,0-34-1,18-18 1</inkml:trace>
  <inkml:trace contextRef="#ctx0" brushRef="#br0" timeOffset="-136695.234">21043 12771 0,'-17'-18'15,"34"36"-15,-87-54 16,-19 36-1,-16 36 1,34 16 0,36 19-1,35-36-15,17 1 16,72 16 0,-19-34-1,1-53 1,-18-18-1,-18-53 17,18-35-17,-18 0 1,-35-18 0,0 71-1,0 70 1,0 36-1,0 52 1,0 72 0,-18-72-1,-17 71 1,18-53 0,17-17-1,0-18 1,0-35-1,17-36 17</inkml:trace>
  <inkml:trace contextRef="#ctx0" brushRef="#br0" timeOffset="-135979.362">21943 12577 0,'0'0'0,"17"0"0,-17-36 31,18 36-31,-18-17 16,-18 17 0,-35 0-1,1 17 1,-19 36-1,36 18 1,35-1 0,70-17-1,36-18 1,18-35 0,-19 0-1,19-70 1,-71-1-1</inkml:trace>
  <inkml:trace contextRef="#ctx0" brushRef="#br0" timeOffset="-135663.073">22454 12136 0,'0'-18'15,"-17"18"-15,34 106 0,-34-230 16,34 160-16,-34-54 15,17 53 1,0 36 0,0 35-1,0 17 1,-18-35 0,18 0-1,0-17 1,35-36-1,18-17 1,18-18 0,-1-35-1,-52 17 1</inkml:trace>
  <inkml:trace contextRef="#ctx0" brushRef="#br0" timeOffset="-135531.063">22772 12612 0,'17'17'62,"-34"19"-46,17-19-1,0-87-15,-18 158 16,1-88 0</inkml:trace>
  <inkml:trace contextRef="#ctx0" brushRef="#br0" timeOffset="-135363.786">22807 12294 0,'0'-17'16,"0"34"-16,0-52 0,0 17 16,0 54 15,0-19-31,18 1 0</inkml:trace>
  <inkml:trace contextRef="#ctx0" brushRef="#br0" timeOffset="-135097.82">23036 12418 0,'-17'17'15,"-1"-17"-15,0 36 16,-34 34 0,34-17-1,18 18 1,18-18 15,-1-53-31,18 17 16,18-17-1,0-35 1</inkml:trace>
  <inkml:trace contextRef="#ctx0" brushRef="#br0" timeOffset="-134798.865">23389 11994 0,'0'-17'0,"0"34"0,-17-69 15,17 69 17,0 1-17,0-1-15,0 19 0,0 87 32,0 18-17,0 0 1,0-35-1,-18-18 1,18-35 0,18-35-1,-1-36 1</inkml:trace>
  <inkml:trace contextRef="#ctx0" brushRef="#br0" timeOffset="-134430.258">23654 12365 0,'0'-18'16,"0"36"-16,17-53 0,-17 17 15,-17 18 17,-19 0-17,-34 0 1,-18 35-1,35 18 1,35 0 0,18 0-1,0 0 1,18 0 0,17-18-1,18 0 1,-18-17-1,-17 0 1,17-18 0,36 0-1</inkml:trace>
  <inkml:trace contextRef="#ctx0" brushRef="#br0" timeOffset="-134033.25">24112 12629 0,'18'18'0,"-36"-36"0,54 36 16,-1 0-16,18-18 16,0-18-1,-18-52 16,0-19-15,-35 19 0,0 17-1,-17 53 1,17 17-16</inkml:trace>
  <inkml:trace contextRef="#ctx0" brushRef="#br0" timeOffset="-133684.244">24395 12647 0,'0'-18'16,"0"1"-1,0-18-15,0-18 31,35-36-15,18 1 0,17 35-1,-52 36-15,53 17 16,-1 35 0,-17 53-1,-53 18 1,-18-18-1,-17-35 1,0-18 0,0-35-1</inkml:trace>
  <inkml:trace contextRef="#ctx0" brushRef="#br0" timeOffset="-132818.675">24412 12400 0,'0'-18'32,"-17"18"-17,17-17 1,-18 17-1,0-18 1,1 18 0,-1 0-1,0 0 1,1 0 0,-1 0-1,0 18 1,1-18-1,-18 17 17,17 1-17,0-18 1,18 18 15,-17-18 0,17 17-15,0 1 0,-18-18-1,18 18-15,0-1 32,0 1-17,0 0 1,0-1-16,0 1 15,0 0 1</inkml:trace>
  <inkml:trace contextRef="#ctx0" brushRef="#br0" timeOffset="-131153.763">2170 14164 0,'0'0'0,"0"-18"15,0 1-15,17-1 16,1-17-1,-1-18 1,-17 18 0,0 17-1,-17 18-15,-36 0 16,-53 0 0,36 35-1,70 1 1,0 16-1,88 19 1,0-18 0,-18 0 15,-34 0-15,-54-18-1,-17-35 1,-53 18-1,-1-18 1,1 0 0,35 0-1,71-18 1,35 0 0</inkml:trace>
  <inkml:trace contextRef="#ctx0" brushRef="#br0" timeOffset="-130672.282">2611 14111 0,'0'0'0,"0"-18"16,0 1-1,-18 17 1,-35 35-1,18 0 1,-1-17-16,1 53 16,35-1-1,53-17 1,35-35 0,-17-18-1,-18-36 1,-36-34-1,-17-1 1,0 18 15,0 71 1,0 35-17,0 0 1,18 17-1,17 1 1,1-36 0,16-35-1</inkml:trace>
  <inkml:trace contextRef="#ctx0" brushRef="#br0" timeOffset="-130338.114">3016 14182 0,'0'-18'16,"0"36"0,0-18-1,0 17 1,18 19 0,17 34-1,0 1 1,18-18-1,-35-36 1,0-17-16,-1 0 16,1-53-1,0 0 1,17-17 0,18-18-1,-18 52 1,0 19-1,-17 17 1</inkml:trace>
  <inkml:trace contextRef="#ctx0" brushRef="#br0" timeOffset="-129989.086">3545 14252 0,'0'0'0,"18"0"15,17 0 1,-17 0 0,17-17-1,1-19 1,-1-34 0,-35 34-1,-35 36 1,-36 18-1,18 53 1,35-36 0,36 53-1,70-17 17,18-36-17,18-17 1,-19-36-16</inkml:trace>
  <inkml:trace contextRef="#ctx0" brushRef="#br0" timeOffset="-129340.545">4710 13882 0,'0'-18'0,"0"36"0,0-53 16,0 17-1,0 36 17,0-1-32,0 54 15,17 35 1,18-18 0,-35-53-16,36 88 15,-19-34 1,-17-36-1,18-36 1,-18-52 15,0 17-15,0-35 0,18-35-1,70 35 1,18 36-1,-18 34 1,-53 19 0,0 16-1,-70 19 1,-18-36 0,-17 1-1,-1-36 1,54 0-1,17-18 1</inkml:trace>
  <inkml:trace contextRef="#ctx0" brushRef="#br0" timeOffset="-128858.085">5362 14129 0,'0'0'16,"-17"0"15,-1 35-15,18 18 0,0 0-1,0 17 1,18-52-16,52 17 15,-17-35 1,18-35 0,-18-18-1,-18-35 1,0 35 15,-35 18-15,0 52-1,-18 36 1,18 18 0,18 17-1,17-17 1,1-36 0,-1-35-1,-35-18 1,0 1-16</inkml:trace>
  <inkml:trace contextRef="#ctx0" brushRef="#br0" timeOffset="-128558.636">5874 13882 0,'0'-18'16,"0"36"-16,0-53 15,0 52 17,0 1-17,17 52 1,1 36 0,-18 0-1,18 0 1,-18-89-16,0 36 15,17 18 1,-17-53 0</inkml:trace>
  <inkml:trace contextRef="#ctx0" brushRef="#br0" timeOffset="-128391.972">5874 14111 0,'17'0'0,"-34"0"0,52-18 15,18 1 1,17-1 0,19 1-1</inkml:trace>
  <inkml:trace contextRef="#ctx0" brushRef="#br0" timeOffset="-128108.625">6279 13917 0,'0'-18'0,"0"1"15,0 52-15,0-88 0,-17 53 16,17 18 15,0-1-31,0 36 16,0 36 15,0-1-15,0 18-1,0-71-15,17 35 16,1 1 0,0-53-1,-1-18 1,1 0-1</inkml:trace>
  <inkml:trace contextRef="#ctx0" brushRef="#br0" timeOffset="-127925.602">6297 14146 0,'0'0'0,"-18"-35"15,36 17 1,35 1 15,18-1-15,34 18-1,-16-17 1</inkml:trace>
  <inkml:trace contextRef="#ctx0" brushRef="#br0" timeOffset="-127576.832">6756 14023 0,'0'0'31,"-18"0"-15,-17 35 0,-18 18-1,18 0 1,35 18 0,0-54-16,17 36 15,71-35 16,-35-18-15,36-36 0,-37-16-1,-34-19 1,-18-35 0,-53 36-1,-17 52 1,-19 18-1,19 18 1</inkml:trace>
  <inkml:trace contextRef="#ctx0" brushRef="#br0" timeOffset="-127193.404">7161 14270 0,'0'0'0,"0"17"16,0 1-1,0-36 16,0-17-15,0 18-16,0-54 16,18-17-1,53 17 1,17 36 0,-18 35-1,1 53 1,-36 53 15,-70-53-15,-18-18-16</inkml:trace>
  <inkml:trace contextRef="#ctx0" brushRef="#br0" timeOffset="-126525.128">4180 13741 0,'0'0'0,"-17"17"47,17 1-47,-18 17 16,-17 1 0,17-19-16</inkml:trace>
  <inkml:trace contextRef="#ctx0" brushRef="#br0" timeOffset="-125828.389">1605 13758 0,'0'-17'15,"-18"17"1,18 17 15,0 36-15,0-17-1,36 16 1,17-16 0</inkml:trace>
  <inkml:trace contextRef="#ctx0" brushRef="#br0" timeOffset="-124282.687">282 15258 0,'53'-18'31,"-35"18"-16,-1-18-15,1 1 16,0-1 0,-18 0 31,0 1 62,0-1-93,0 1 15,-18 17-16,-35 0 1,0 0 0,0 35-1,36-35-15,-19 53 16,36 17 0,53 18-1,18-17 1,17 17-1,-35-17 1,-35-18 0,-36-18-1,-53-17 1,1-18 15,-18-18-15,35-17-1,35-36 1,36-17 0,70 0-1,0 35 1,-35 35-16</inkml:trace>
  <inkml:trace contextRef="#ctx0" brushRef="#br0" timeOffset="-123716.001">653 14975 0,'0'0'0,"-18"-17"16,18 34 31,18-17-47,-1 36 16,19-1-1,-19-17-15,71 17 16,36 18-1,-54-18 1,54 18 0,-36 0-1,-35 0 17,-53 0-17,0-18 1,0 0-1,-53 18 1,-35 0 0,-36 35-1,36-17 1,18-1 0,-1-34-1,53-19 1</inkml:trace>
  <inkml:trace contextRef="#ctx0" brushRef="#br0" timeOffset="-115895.301">2346 15152 0,'18'0'31,"-18"-18"1,0 1 15,-18-1-16,0 18-31,1 0 0,-36 0 15,-35 18 1,17-1 0,-52 54-1,17 17 1,35 18 0,71 17-1,35-17 1,36-35-1,52-54 1,19-34 15,-19-36-15,53-71 0,-140 89-16</inkml:trace>
  <inkml:trace contextRef="#ctx0" brushRef="#br0" timeOffset="-115563.108">2681 15081 0,'0'-35'16,"-18"0"0,1 35 30,17 17-46,0 54 16,17 35 0,-17-36-1,18-34 1,-18 87 0,0-35-1,0-17 1,18-18-1,17-53 1,18-36 0,-53 19-16</inkml:trace>
  <inkml:trace contextRef="#ctx0" brushRef="#br0" timeOffset="-115412.966">2910 15416 0,'0'18'31,"-17"0"-16,34-54-15,-34 89 0,-1-17 16,18-1 0,0-18 15</inkml:trace>
  <inkml:trace contextRef="#ctx0" brushRef="#br0" timeOffset="-115247.084">2910 15240 0,'0'0'0,"0"-35"0,0 17 15,0 0 1,18 36 15</inkml:trace>
  <inkml:trace contextRef="#ctx0" brushRef="#br0" timeOffset="-114962.14">3281 15275 0,'0'0'16,"0"-17"-1,-35 17 1,-1 0-1,-17 35 1,-17 35 0,52-52-16,18 70 15,0-35 1,35 35 0,54-52-1,16-19 1,-52-34-1,18-54 1</inkml:trace>
  <inkml:trace contextRef="#ctx0" brushRef="#br0" timeOffset="-114680.497">3669 15134 0,'0'-17'16,"0"-1"-1,0 0 1,0 71 0,0-88-1,0 105 1,0 36 0,0-18-1,0-52-15,0 87 16,0-35-1,18-35 1,-1-53 15</inkml:trace>
  <inkml:trace contextRef="#ctx0" brushRef="#br0" timeOffset="-114330.717">3916 15328 0,'0'-17'16,"-18"17"0,36 35-16,-18-53 0,-35 1 15,17-1 1,-17 18 0,-1 0-1,1 35 1,0 18-1,17 0 1,18 35 0,18-35 15,17-18-15,18 18-1,18-17 1,-19-36-1,1 0 1</inkml:trace>
  <inkml:trace contextRef="#ctx0" brushRef="#br0" timeOffset="-113514.263">5045 15311 0,'0'0'0,"0"-18"15,-18 0 1,-35 18-1,0 0 1,0 36 0,36-19-16,-1 36 15,0 18 17,36 17-17,35-18 1,35-34-1,18-36 1,0 0 0,0-89-1,-71 37 1,18-19 0,-53 18-1,-35 53 1,-18 35-1,17 36 1,36 17 0,18-53-1,35 1 1,17-19 15,-17-52-15,-17-36-1,-36-17 1,-18 18 0,0 34-1,-17 1 1,35 53 0</inkml:trace>
  <inkml:trace contextRef="#ctx0" brushRef="#br0" timeOffset="-113166.015">5662 15628 0,'0'0'16,"18"0"-16,-18-18 31,0 1-15,-18-1-1,18-35 1,0 0 0,35 0-1,-17 36-15,35-1 16,17 18 0,-17 53-1,-17 0 1,-36 17-1,0-17 1,-18 0 0,0-53-1</inkml:trace>
  <inkml:trace contextRef="#ctx0" brushRef="#br0" timeOffset="-112817">6015 15152 0,'0'0'0,"0"-18"16,0 1-1,0 34 16,0 18-15,0 54 0,0 34-1,0 1 1,0-89 0,17 71-16,-17-71 15,36 18 16,-19-35-15,1-18 0,0-18-16</inkml:trace>
  <inkml:trace contextRef="#ctx0" brushRef="#br0" timeOffset="-112649.161">6103 15469 0,'18'-35'32,"-1"35"-32,19-18 15,-19 18-15,54-17 16,-18 17 0</inkml:trace>
  <inkml:trace contextRef="#ctx0" brushRef="#br0" timeOffset="-112149.438">6544 15381 0,'0'0'0,"0"-18"31,-18 1-16,1-1-15,-19 18 16,-34 0 0,-1 53-1,18 0 1,18 0 0,35 53 15,71-53-16,-1-18 1,18-35 0,-35-35-1,-17-18 1,-19-18 0,-17 18-1,0 36 1,0 70-1,0 17 1,0-17 0,0 0-1,36 0 1,-19-53 0</inkml:trace>
  <inkml:trace contextRef="#ctx0" brushRef="#br0" timeOffset="-111734.165">6756 15663 0,'17'0'0,"-17"-17"47,0-1-32,0 0-15,0-52 16,18-1 0,17 1-1,1 52 16,-19 0-31,36 18 16,18 36 0,-36 34-1,-35 1 1,0-18 0,-35-36-1,17-17 1</inkml:trace>
  <inkml:trace contextRef="#ctx0" brushRef="#br0" timeOffset="-111102.293">7020 15399 0,'0'-18'16,"-17"18"-1,-1 0 1,0 0 15,1 0-15,-1 0-1,18 18 1,-53-1 0,0 36-1,0 0 1,36-18-16,-1 18 15,18 18 1,35-18 0,36 0-1,17-18 1,18-17 0,-36-18-1,-17-18 1,-35 0-1</inkml:trace>
  <inkml:trace contextRef="#ctx0" brushRef="#br0" timeOffset="-110653.466">6967 15416 0,'-17'-17'16,"-1"17"15,0 0-15,1 17-1,-1 1 1,1 0-16,-36 35 16,0 35-1,35-18 1,36 1-1,35-18 1,17-18 0,54 0-1,-36-35 1,-35-35 0</inkml:trace>
  <inkml:trace contextRef="#ctx0" brushRef="#br0" timeOffset="-110186.804">7461 15205 0,'0'0'0,"0"-18"15,0 0 1,0 36 31,0 0-32,-17 17-15,-1 71 16,18 17 0,0-35 15,0-52-31,0 70 16,18-18-1,17-35 1,18-18-1,-18-35 1,18 0 0,-18-53-1</inkml:trace>
  <inkml:trace contextRef="#ctx0" brushRef="#br0" timeOffset="-109986.816">7497 15505 0,'-18'0'0,"36"0"0,-36-18 0,0 18 31,36-18-15,35 18 0,17-17-1,54 17 1,-36-18-16</inkml:trace>
  <inkml:trace contextRef="#ctx0" brushRef="#br0" timeOffset="-109688.828">7955 15399 0,'0'-36'47,"-35"36"-31,17-17-16,-52 17 15,17 0 1,17 35-1,248-17-15,-406 17 16,212 0 0,17 18-16,18 18 31,17-1-15,-52-17-1,-36-17 1,-52-36-1,-36 0 1,36 0 0,34-18-1</inkml:trace>
  <inkml:trace contextRef="#ctx0" brushRef="#br0" timeOffset="-108490.337">8961 14958 0,'0'0'0,"0"-18"16,0 36 62,0-1-62,0 1-1,0 0-15,-18-1 0,0 72 16,1-1 0,17 0-1,-18 18 17,18 0-17,0-36 1,35-17-1,36-53 1,-18 0 0,17-35-1,18-36 1,-35 1 0,-53 17-1,0 35 1,-17 18-1,-19 18 1,19 17 0,17 18-1,0 0 1,0-18 15,17-17-15,-17-36-16</inkml:trace>
  <inkml:trace contextRef="#ctx0" brushRef="#br0" timeOffset="-108355.975">9243 15258 0,'0'-36'0,"0"-17"16,0 36-1,0 193-15,17-335 16,-34 248-16,70-160 15</inkml:trace>
  <inkml:trace contextRef="#ctx0" brushRef="#br0" timeOffset="-108007.402">9525 15557 0,'0'-17'31,"0"-1"-15,0-17 0,0-18-1,35-18 1,36 19 0,35 52-1,-71 0-15,35 17 16,1 36-1,-53 35 1,-18-17 0,-18-18-1,0-18 1,18-53 15</inkml:trace>
  <inkml:trace contextRef="#ctx0" brushRef="#br0" timeOffset="-107726.112">10142 15134 0,'0'0'0,"0"-17"0,0-1 15,18 18 16,-18 53-15,0 53 0,0-1-1,0 19 1,0-54 0,18-17-1</inkml:trace>
  <inkml:trace contextRef="#ctx0" brushRef="#br0" timeOffset="-107340.067">10372 15311 0,'0'0'0,"0"-18"0,0 0 16,0 1-1,-18 17 64,0 17-79,1-17 0,-36 36 15,18-1 1,35 18 15,0-18-15,17 18-1,36 17 1,18-17 0,-1 0-1,-35-17 1,1-36-1,-36-18 1</inkml:trace>
  <inkml:trace contextRef="#ctx0" brushRef="#br0" timeOffset="-106743.114">11465 15311 0,'0'0'0,"0"-18"0,-53 0 16,-35 18 0,-35 0-1,17 36 16,35 16-15,71 19 0,106 0-1,35-19 1,-17-52 0,-36-17-1,-53-54 1,-35 1-1,0 34 1,0 72 15,0 34-15,18 18 0,-1-70-16,19 17 15,-19-17 1</inkml:trace>
  <inkml:trace contextRef="#ctx0" brushRef="#br0" timeOffset="-106475.375">11747 15487 0,'18'-35'0,"-36"70"0,89-141 16,0 53-1,17 36 1,-18 17 0,1 52-1,-18 72 1,-53-36 0,0-17-1,0-36 1,0-17-1</inkml:trace>
  <inkml:trace contextRef="#ctx0" brushRef="#br0" timeOffset="-105890.277">12488 15416 0,'0'0'0,"0"-17"0,0-1 16,-17 18 0,-36 0-1,-18 53 1,18 18 0,18 17-1,35 0 1,53-35-1,0-35 17,17-36-17,-17-35 1,0-53 0,0-35-1,-18 0 1,-35 0-1,-17 53 1,-36 35 0,35 35-1,18 53 1,0 54 0,0 16-1,0 19 1,0-1-1,0-17 17,0-18-17,0-70 1</inkml:trace>
  <inkml:trace contextRef="#ctx0" brushRef="#br0" timeOffset="-103380.656">13494 15311 0,'0'0'16,"0"17"46,17 1-62,1 17 16,0 36 0,17 17-1,-17 0 1,-1-53 0,1-17-1,-1-18 1,19-35-1,-19-36 1,19-17 0,-19 17-1,-17 54-15,0-36 32,0 35-17,18 18-15</inkml:trace>
  <inkml:trace contextRef="#ctx0" brushRef="#br0" timeOffset="-103015.194">13864 15434 0,'18'0'31,"-1"-18"-15,1 18-16,-18-17 0,35-19 16,-35 1-1,0 0 1,-17 35 15,-36 0-15,0 70-1,53-34 1,18 34 0,34 1-1,37-1 1,16-34 0,-16-36-1</inkml:trace>
  <inkml:trace contextRef="#ctx0" brushRef="#br0" timeOffset="-102715.608">14305 15452 0,'0'-18'0,"0"0"15,35 18 1,-70 36-16,88-54 16,-18 71-16,1 17 31,-19 1-16,-17-36 1,0-17 0,0-36 15,18 1-31,0-54 16,17 1-1,18-1 1,17 18-1,-34 18 1</inkml:trace>
  <inkml:trace contextRef="#ctx0" brushRef="#br0" timeOffset="-102515.426">14817 15381 0,'0'18'16,"0"-1"-1,-36 54 1,36-18 0,-17 0-1,17 0 1,53-336-16,-53 301 0</inkml:trace>
  <inkml:trace contextRef="#ctx0" brushRef="#br0" timeOffset="-102349.33">14711 15187 0,'-53'-35'16,"123"105"-16,-158-158 0,88 71 0,71 87 0,-159-140 0,88 52 16,17 36-1,36-18 16,0 17-31</inkml:trace>
  <inkml:trace contextRef="#ctx0" brushRef="#br0" timeOffset="-101982.362">15134 15117 0,'0'0'0,"0"-18"16,18 0-1,-18 1-15,0-1 16,-18 0 0,1 18-1,-19 53 16,19 35-15,17 18 0,0 71-1,0-89 1,0 53 0,-18-53-1,0-17 1</inkml:trace>
  <inkml:trace contextRef="#ctx0" brushRef="#br0" timeOffset="-101801.175">15064 15505 0,'0'0'15,"0"-18"-15,0 0 0,17-17 16,36 0-1,18 17 17,17 0-17,-53 1-15</inkml:trace>
  <inkml:trace contextRef="#ctx0" brushRef="#br0" timeOffset="-101252.16">15434 15328 0,'-18'0'16,"36"0"-16,-53 53 16,17-53-16,18 35 15,35 18 1,1-35 0,34-18-1,36 0 1,-35-53 15,-18-18-15,-18 1-1,-35 17 1,-18 71 15,1-1-31,-19 19 16,-17 69-1,53 36 1,0 54 0,53-19-1,0 0 1,-18-52 0,-52-54-1,-54-52 1,-35-53 15,-35-36-15,88 18-1,53-53 1,89-17 0,52-18-1,17 17 1</inkml:trace>
  <inkml:trace contextRef="#ctx0" brushRef="#br0" timeOffset="-100465.953">16563 15205 0,'18'-18'0,"-18"36"78,0-1-78,0 1 15,-18 17 1,0 18 0,18-18-1,0-17-15,18-18 31,0-18-15</inkml:trace>
  <inkml:trace contextRef="#ctx0" brushRef="#br0" timeOffset="-100320.09">16581 15117 0,'0'-36'16,"-36"-34"-1,36 52-15,36 142 0,-89-266 16,53 125-16,0-1 15,35 18 17</inkml:trace>
  <inkml:trace contextRef="#ctx0" brushRef="#br0" timeOffset="-99902.68">16880 15028 0,'18'0'0,"0"0"15,-1 0-15,1 0 16,17-17 0,1-36-1,-36 17 1,0-16-1,-18 52 1,0 0-16,-17 17 31,17 36-15,-17 35 0,17 71-1,18-71 1,0 106-1,18-53 1,-18-52 0,0-19-1,0-35 1,0-52 0</inkml:trace>
  <inkml:trace contextRef="#ctx0" brushRef="#br0" timeOffset="-99737.674">17022 15434 0,'0'0'15,"-18"-18"-15,18 1 16,0-19 0,35 19-1,36-1 1,-36 1-16</inkml:trace>
  <inkml:trace contextRef="#ctx0" brushRef="#br0" timeOffset="-99137.836">17745 15311 0,'-18'17'31,"0"1"-31,1-1 16,-1 54-1,18-18 1,0 0 0,18-71 15,-18-35-16,0 0 1,35-17 0,0-1 15,1 54-31,17-1 16,35 36-1,0 70 1,-70 0-1,-18-53 1,0 36 0,-18-36-1,36-35 17,-1-18-32</inkml:trace>
  <inkml:trace contextRef="#ctx0" brushRef="#br0" timeOffset="-98721.922">18186 15363 0,'17'0'31,"1"0"-16,0 0-15,-1 0 16,19-17 0,-19-18-1,-17-1 1,0 1 0,-35 35-1,0 18 1,17 35-1,0 17 1,18 18 0,0 0-1,36-17 17,17-18-17,17-35 1,-35-18-1,1-18-15</inkml:trace>
  <inkml:trace contextRef="#ctx0" brushRef="#br0" timeOffset="-98173.944">18662 15381 0,'-18'-18'16,"18"1"-16,-17 17 15,52 53-15,-88-106 16,106 88-16,-106-53 16,35 89-1,1-53 1,-1 52-16,18-17 31,0-18-15,35-35-1,1 0 1,-1-35 0,35-71-1,-34 53 1,-36 71 15,0 0-15,17 35-1,1-36-15,53 18 16,34-17 0,1-36-1,-35-17 17,-36-35-17,-35 17 1,0-18-1,-106 1 1,36 52 0,-1 18-1,54 0 1</inkml:trace>
  <inkml:trace contextRef="#ctx0" brushRef="#br0" timeOffset="-97755.846">19350 14940 0,'0'0'0,"-35"-53"16,17 0-1,18 71 17,0 0-17,0-1-15,0 36 16,0 106 0,0-53-1,0 17 1,0-35-1,0-17 1,18 17 0,-1-35-1,1-53 1,17 0 15,0-18-31</inkml:trace>
  <inkml:trace contextRef="#ctx0" brushRef="#br0" timeOffset="-97174.77">19667 15275 0,'0'0'0,"-17"-17"16,-19 17-1,19 17 1,17 36-1,0 0 1,17 0 0,36 0-1,0-53 1,0-18 0,0-17 15,-35 0-31,35-36 15,-18 18 1,-17 0 0,-18 36-1,-36 17 1,1 53 0,0 17-1,-1 71 1,19 18-1,17 35 1,0-35 0,0-18-1,-18-71 1,-17-52 15,-36-18-15,-17-35-1,0-36 1,35 1 0,35-18-1,36-18 1</inkml:trace>
  <inkml:trace contextRef="#ctx0" brushRef="#br0" timeOffset="-96542.217">20514 15187 0,'0'0'0,"18"0"0,-1-18 15,1 18 1,-18-17-1,-18 34 17,1 1-17,-72 17 1,19 18 0,17 18-1,53-18 1,53 0-1,70 0 1,-17-53 0,-71 0-16,71-36 15,-53 1 1</inkml:trace>
  <inkml:trace contextRef="#ctx0" brushRef="#br0" timeOffset="-96241.869">20937 15258 0,'0'-18'31,"18"53"0,-36-52-31,36 87 16,-18-17 0,0-18-1,0 1 1,0-54 31,0 0-47,18-17 15,35-53 1,35 35 0,-35 18-1,-18 17 1,18 0-16</inkml:trace>
  <inkml:trace contextRef="#ctx0" brushRef="#br0" timeOffset="-95874.796">21361 15275 0,'53'0'31,"-36"-17"-31,1-1 16,0-17-1,-18-1 1,0 1 0,-36 35-1,-17 18 1,0 35-1,36 17 17,17 1-17,0-54-15,35 36 16,53 0 0,-17-35-1,-36-18-15</inkml:trace>
  <inkml:trace contextRef="#ctx0" brushRef="#br0" timeOffset="-95393.958">21978 15169 0,'0'0'0,"0"-17"15,-35 17 17,-18 0-17,-18 17 1,-17 36 0,53 18-1,52-18 1,1-18-16,53 0 15,17-17 1,-53-18 0,18-18-1,0-52 1,0-1 0,-35 36-1,-18 53 1,0 35-1,-18-1 17,18 1-17,18-17 1,70-36 0,-35 0-16</inkml:trace>
  <inkml:trace contextRef="#ctx0" brushRef="#br0" timeOffset="-94878.068">22313 14799 0,'0'0'15,"18"18"1,-18-1 0,17 1-16,1 35 15,0 35 1,-18 0 0,0 0-1,-18 1 1,18-19-1,18-17 17,52 0-17,18-18 1,-17-35 0,17-17-1,-70-1-15</inkml:trace>
  <inkml:trace contextRef="#ctx0" brushRef="#br0" timeOffset="-94712.321">22490 15134 0,'-18'-35'31,"36"35"-31,70 0 16,-159 35-16,54-35 0,122-35 15,-52 35-15,36 0 16</inkml:trace>
  <inkml:trace contextRef="#ctx0" brushRef="#br0" timeOffset="-94345.172">23001 15152 0,'18'0'0,"-36"0"0,53-18 16,-17 1-1,-18-19 1,-53 19-1,0 17 1,0 53 0,36-1 15,17 19-15,17 0-1,36-19 1,35-16-1,-35-36-15</inkml:trace>
  <inkml:trace contextRef="#ctx0" brushRef="#br0" timeOffset="-93764.557">23636 15187 0,'-18'-18'0,"36"36"0,-88-36 15,-36 18 1,-18 53 15,71 0-15,18 53 0,35-35-1,35-54 1,18 19-1,0-19 1,0-52 0,35-53-1,-17-18 1,-1-35 0,-17 0-1,-35 0 1,-18 88-1,18-18 1,-18 53 0,0 36 15,-18 70-15,0 18-1,1 35 1,-19-35-1,1 0 1,17-36 0,18-34-1,0-1 1</inkml:trace>
  <inkml:trace contextRef="#ctx0" brushRef="#br0" timeOffset="-71782.465">24730 15275 0,'0'-17'31,"0"-1"-31,17 18 16,1-18 0,-36 18 30,1 0-30,-1 0-16,-17 18 16,17-18-16,-17 18 15,-18 35 1,35-18 15,18 0-15,18 0-1,35 1 1,17-19 0,54-17-1,-71-35 1,-18 17-16</inkml:trace>
  <inkml:trace contextRef="#ctx0" brushRef="#br0" timeOffset="-71449.371">25047 15275 0,'-17'0'16,"34"0"-16,-52 0 15,-18 18 1,35 0 0,1 34-1,17 1 16,17-35-31,36 35 16,35-35 0,-17-36-1,-36 0 1,-35-52 0,0-1-1,-17 54-15,-19-36 16,-17 53-1,53 35 17</inkml:trace>
  <inkml:trace contextRef="#ctx0" brushRef="#br0" timeOffset="-71099.442">25347 15505 0,'0'-18'15,"0"0"1,0 1 0,0-1-16,0-35 15,0-17 1,18 17-1,52 17 1,18 54 0,-17 53-1,0 34 1,-71-52 0,0 0 15,-18-35-16,0-18-15</inkml:trace>
  <inkml:trace contextRef="#ctx0" brushRef="#br0" timeOffset="-70767.342">25841 15046 0,'0'0'0,"0"-35"16,0 17 0,0 36 15,0-1-15,0 19-16,0 52 15,0 53 16,0-18-15,0-52 0,0 17-1,0-35 1,0-35 0,0-54-16</inkml:trace>
  <inkml:trace contextRef="#ctx0" brushRef="#br0" timeOffset="-70617.802">25841 15363 0,'0'-17'15,"0"34"-15,0-52 0,35 35 16,36 0 0,-1 0-1,1 0 1</inkml:trace>
  <inkml:trace contextRef="#ctx0" brushRef="#br0" timeOffset="-70184.393">26370 15275 0,'0'0'0,"0"-17"31,-35 17-16,-18 0 1,18 17-16,-36 36 16,36 0-1,17 35 1,36-17 0,17-36-1,36-17 1,-1-54 15,-35-16-15,1-19-1,-19 36 1,-17 52 15,0 19-15,0-19-16,0 54 15,53-18 1,-17-36 0,34-17-1</inkml:trace>
  <inkml:trace contextRef="#ctx0" brushRef="#br0" timeOffset="-69901.06">26846 15328 0,'0'-17'16,"0"52"-16,0-53 0,-35-17 15,0 35 1,-18 18 0,18 34-1,17 37 1,18-19-1,35 1 1,36-18 0,-1-53-1,1-36 1,-1 1 0</inkml:trace>
  <inkml:trace contextRef="#ctx0" brushRef="#br0" timeOffset="-69568.578">27164 15081 0,'0'-53'16,"18"177"0,-36-195-16,0 18 15,18 71 1,0 17-1,0 18 1,0-18-16,0 54 16,0-19-1,0 18 1,18 18 0,0-18-1,17-70 1,-18-18-1,19-18 17,-19 1-32</inkml:trace>
  <inkml:trace contextRef="#ctx0" brushRef="#br0" timeOffset="-69419.268">27199 15346 0,'-17'0'0,"-1"-18"15,36 18 1,17 35-16,-35-70 16,-18 53-16,89-36 15,-18 1 1</inkml:trace>
  <inkml:trace contextRef="#ctx0" brushRef="#br0" timeOffset="-68836.237">28346 15346 0,'0'0'0,"0"-18"31,0 36 0,-18-1-15,18 1-16,-18 17 15,1 18 1,-1 0 0,18-35-1,0-1 1,0-34-1,18-1 1</inkml:trace>
  <inkml:trace contextRef="#ctx0" brushRef="#br0" timeOffset="-68713.142">28416 15169 0,'0'-35'15,"0"-18"-15,0 36 16,0-1-1,0 141-15</inkml:trace>
  <inkml:trace contextRef="#ctx0" brushRef="#br0" timeOffset="-68321.159">28751 15222 0,'0'-17'32,"-17"17"-17,-1 0 1,0 0 0,1 17-1,-18 19 1,17-1-1,18-17-15,0 17 16,0 18 0,0-18-1,18 0 1,-18-17 0,-18 0-1,-35-1 1,-35-34-1,35-19 1,18 19 0</inkml:trace>
  <inkml:trace contextRef="#ctx0" brushRef="#br0" timeOffset="-67671.862">29810 15346 0,'0'-18'31,"0"36"-31,0-53 15,0 17-15,-53 18 16,-35 0 0,-1 18-1,54 17 1,-18 18 0,88 35-1,36-18 1,70-52-1,-88-18 1,18-53 0,-36-35-1,-17 35 17,-18 35-17,-18 54 1,0 34-1,18 18 1,53-17 0,18-18-1,-1-53 1</inkml:trace>
  <inkml:trace contextRef="#ctx0" brushRef="#br0" timeOffset="-67022.687">30498 15469 0,'0'0'0,"35"-17"16,-35-1-1,0 0 1,-18 1 0,-88-1-1,36 18 1,-36 18 0,53 52-1,35 18 1,71-17-1,36 0 1,-19-54 0,-17-52-1,0-71 17,0-53-17,17-17 1,-52 70-1,17-35 1,-35 106 0,-35 88 15,35-36-31,0 36 16,-18 35-1,1 18 1,17 18-1,-18-18 1,18-36 0,35 1-1,1-36 17,-1-35-32</inkml:trace>
  <inkml:trace contextRef="#ctx0" brushRef="#br0" timeOffset="-66440.259">31097 15399 0,'0'-18'0,"-17"0"15,34 54-15,-70-89 16,18 35-1,-35 18 1,-1 18 0,36-1-16,-18 72 15,18-36 17,35 52-17,35-34 1,35-36-1,-17-35 1,36-53 0,-19-70-1,18-18 1,-35-18 0,-35 53-1,-18 36 1,0 52-1,-18 71 17,1 35-17,-1-53 1,0 36-16,1 17 31,-19 71-15,19-53-1,52-36 1,36-52 0,-19-18-16</inkml:trace>
  <inkml:trace contextRef="#ctx0" brushRef="#br0" timeOffset="-66074.404">31468 15434 0,'0'0'0,"70"-18"31,-52 18-31,0 0 0,17-35 31,0 17-15,-35-17-1,0 18 1,-35 17 0,-36 0-1,1 70 1,52-17 0,18 53-1,53-18 1,71-17-1,-1-54 1,-70-17 0</inkml:trace>
  <inkml:trace contextRef="#ctx0" brushRef="#br0" timeOffset="-65541.3">32156 15487 0,'0'-18'0,"0"-35"16,0 36-1,-36-19 1,72 160-16,-142-265 16,71 141-16,-18 17 15,-18 54 1,18 17 0,53-17-1,35 52 1,36-87-1,-18-19 1,-18-52 0,36-36-1,-1-52 1,19-71 0,-54 88 15,-35 35-16,0 19 1,0 16 0,-35 89 15,17 0-15,-17 53-1,-1 35 1,19-88-16,-1 35 15,0 18 1,18-18 0,0-70-1</inkml:trace>
  <inkml:trace contextRef="#ctx0" brushRef="#br0" timeOffset="-61248.96">706 17004 0,'0'0'0,"0"-18"0,35 1 15,0-19 1,-17 1 0,-1 0-1,-17-1 1,-35 19 15,-88 17-15,17 35-1,0 36 1,53 17 0,53-35-1,35 0 1,71-53 0,18-18-1,-36-17 1,-35-36-1,-36 1 1,-17 34 0,-17 89 15,-1-17-15,0 52-1,1 0 1,17 18-1,0-18 1,17-35 0,1-35-1,0-18 17,-1-53-17,1 0-15</inkml:trace>
  <inkml:trace contextRef="#ctx0" brushRef="#br0" timeOffset="-60745.172">952 16545 0,'0'0'16,"-17"-17"-1,-1 17 1,18 17 0,0 19-1,35 52 1,36 18 0,70 35-1,-70-71 1,17 1-1,-18-18 1,-34-18 0,-36-17-1,0-1 17,0 19-17,-71 34 1,-17 1-1,0-1 1,-18 1 0,18-1-1,52-52 1,19-18 0,87-53 15</inkml:trace>
  <inkml:trace contextRef="#ctx0" brushRef="#br0" timeOffset="-59652.436">2152 16528 0,'0'0'0,"0"17"62,0 1-62,0 0 16,0 70 0,0 0-1,0 53 1,0 0 0,35 0-1,-17-105-15,-1 16 16,19 19-1,-1-36 1,18-35 0,0-17-1,17-36 1,19-18 0</inkml:trace>
  <inkml:trace contextRef="#ctx0" brushRef="#br0" timeOffset="-59335.057">2663 17057 0,'0'-35'16,"-17"17"0,-1 18-1,-17 18 1,105 17-16,-158-53 0,35 89 16,53 17-1,0-35 1,53-18-1,18-17 1,-1-18 0,-34-53-1,-19-18 1,-34-35 0,-19 36-1,-17 52 1,36 18 15,17 18-31</inkml:trace>
  <inkml:trace contextRef="#ctx0" brushRef="#br0" timeOffset="-58735.353">3140 16951 0,'0'0'0,"-18"-18"0,-17 18 16,-36 18-1,36 17 1,17 36 0,18-18-1,53-18 1,-35-17-16,35-18 15,0-18 17,-18-35-17,-35-17 1,0-1 0,-18 71-1,-17 35 1,35 53-1,0 1 1,35 52 0,1 35-1,-19-35 1,-17-17 0,-35-36-1,-18-35 1,0-53-1,18-18 17,-36-52-17,71-19 1,36 19 0,52-71-1,35 35 1,-35 35-16</inkml:trace>
  <inkml:trace contextRef="#ctx0" brushRef="#br0" timeOffset="-58352.783">3581 17074 0,'0'0'16,"0"-17"-16,0-1 0,-18 18 31,0 0-31,-17 18 31,-18 35-15,36 35 0,17-18-1,35 1 1,0-53-16,53 17 15,18-35 1,-71 0 0,1-88-1,-36 35 1,0-35 0,-36 35-1,-16 53 1,34 0-1</inkml:trace>
  <inkml:trace contextRef="#ctx0" brushRef="#br0" timeOffset="-57887.156">3986 17110 0,'0'0'0,"-17"0"0,-19 17 15,19 19 1,17 17 0,17 17-1,54-17 1,17-35-1,-35-18 1,35-18 15,-35-53-15,-35 1 0,0 35-1,-18-1 1,0 72-1,0-19-15,0 19 16,0 34 0,17 1-1,18-36 1,-17-35 0,0 0-1</inkml:trace>
  <inkml:trace contextRef="#ctx0" brushRef="#br0" timeOffset="-57521.137">4498 16651 0,'0'0'0,"0"-18"0,0 1 15,35 52 17,-35 0-17,18 36 1,-18-53-16,0 105 16,0 18-1,17-53 1,36 53-1,18-52 1,17-19 0,18-52 15,-53-18-15,-53-35-16</inkml:trace>
  <inkml:trace contextRef="#ctx0" brushRef="#br0" timeOffset="-57371.967">4692 17110 0,'-53'-18'15,"106"36"-15,-88-71 16,123 35 0,35-17-1,18 0 1</inkml:trace>
  <inkml:trace contextRef="#ctx0" brushRef="#br0" timeOffset="-56672.923">6403 17145 0,'0'0'0,"18"-18"16,-18 1 0,-36-1-1,-34 0 1,-18 18 0,17 53-1,53-17 1,54 34-1,69-17 1,-69-35-16,87-1 16,-52-17-1,-18-17 17,-36-19-17,-17 19 1,0-1-1,0 36 1,0 17 0,18 18-1,17-18 1</inkml:trace>
  <inkml:trace contextRef="#ctx0" brushRef="#br0" timeOffset="-56373.457">6773 17251 0,'0'0'16,"0"-53"-16,0 35 16,0-35-1,106-35 1,18 71-1,-19 52 1,1 35 0,-53 19-1,-53-1 1,0-35 0,-17-18-1</inkml:trace>
  <inkml:trace contextRef="#ctx0" brushRef="#br0" timeOffset="-55823.749">7585 17145 0,'0'0'0,"-18"-18"16,-35 18 0,0 53-1,0 18 1,53 17 0,0-53-1,71 18 1,17-35-1,-35-18 1,0-35 0,-18-71-1,-17-53 1,-18-35 15,0 88-15,-35-17-1,-1 105 1,36 53 0,0 53-1,18 54 1,17 69 0,-17-123-1,-1 18 1,19-35-1,34-36 1,-17-35 0</inkml:trace>
  <inkml:trace contextRef="#ctx0" brushRef="#br0" timeOffset="-55307.994">8661 17180 0,'0'0'16,"0"-35"-16,0 17 31,-36 1-16,-17 17 1,-17 53 0,-1 35-1,54-18 1,34 1 0,54-18-1,52-18 1,-52-35-1,0-18 1,-1-34 0,-35-1-1</inkml:trace>
  <inkml:trace contextRef="#ctx0" brushRef="#br0" timeOffset="-55024.909">8872 16775 0,'0'-18'16,"-17"-17"0,52 176-16,-53-229 15,1 52 1,17 54-16,17 70 16,-17 36-1,18-19 1,-18 37-1,18-37 1,17-16 0,-17-72-1,34-17 1,-34 0 0</inkml:trace>
  <inkml:trace contextRef="#ctx0" brushRef="#br0" timeOffset="-54693.24">9172 17110 0,'0'0'16,"-17"0"-16,-19 53 16,1 0-1,35 70 1,18-52-1,35-19 1,-1-34 0,19-18-1,-18-53 1,-18-35 0,-35-18-1,-17 36 16,-19 17-15,-17 53 0,36 0-16</inkml:trace>
  <inkml:trace contextRef="#ctx0" brushRef="#br0" timeOffset="-54326.376">9648 17110 0,'0'0'16,"0"-18"15,-17 18-15,-1 0-16,1 0 0,-19 18 31,36 35-16,0 17 1,36-17 0,16 35-1,-34-52 1,-18-1 0,0 0-1,-53-35 1,-17 0-1,-1-18 1,71 1-16</inkml:trace>
  <inkml:trace contextRef="#ctx0" brushRef="#br0" timeOffset="-53944.301">9931 17216 0,'0'0'0,"17"0"15,36 0 1,-17-36 0,-19 19-1,1-36 1,-18 17-1,-35 19 1,-1 17 0,-34 17-1,17 72 1,17 34 0,54-70-1,53 35 1,35-35 15,-1-35-15,1-18-16</inkml:trace>
  <inkml:trace contextRef="#ctx0" brushRef="#br0" timeOffset="-53376.836">11359 16986 0,'0'0'0,"18"-35"15,-18-18 1,0 35 0,0 71 15,0 0-16,0 88 1,0-17 15,0-18-15,0-89-16,0 36 16,0-18-1,-18-35 1</inkml:trace>
  <inkml:trace contextRef="#ctx0" brushRef="#br0" timeOffset="-53161.134">10954 17198 0,'0'0'0,"-36"-18"15,72 18 1,87 0-1,18 0 1,18 0 15,0-17-15,-71-19-16</inkml:trace>
  <inkml:trace contextRef="#ctx0" brushRef="#br0" timeOffset="-52746.815">11800 16951 0,'-35'18'32,"35"-1"-32,35-52 0,-88 88 0,36 17 15,-18 36 1,35-35 0,0-54-16,0 54 15,17 0 1,1-54-1,17-17 1,18-35 15,-18-36-15,18-17 0,0 18-1,18 52 1,-18 71-1,-18 35 1,-35-35 0,0 35-1,0-35 1,0-35 0</inkml:trace>
  <inkml:trace contextRef="#ctx0" brushRef="#br0" timeOffset="-52378.278">12312 17251 0,'18'0'15,"-1"0"-15,1 0 16,-1 0-16,1-18 16,17-17-1,-35 0 1,0-1 0,-35 36-1,0 18 1,0 17-1,-1 71 1,36-35 0,18-18 15,52-1-15,36-16-1,18-36 1</inkml:trace>
  <inkml:trace contextRef="#ctx0" brushRef="#br0" timeOffset="-51614">13564 16722 0,'0'0'0,"0"-36"0,0 1 16,-17 17-1,-19 54 1,1-1-1,17 106 1,18 88 0,18-70 15,0-53-15,-1 0-1,1-36 1,-18-34-1,18-36 1,-18-36 0,17-34-1,1-18 1,35-1 0,0 72-1,53 52 1,-36 36-1,-52-1 1,-18-17 0,-53 0-1,-35-53 17,35 0-17,17-18 1,36 1-16</inkml:trace>
  <inkml:trace contextRef="#ctx0" brushRef="#br0" timeOffset="-51229.206">14023 17216 0,'0'0'0,"53"0"31,-36 0-31,1 17 0,17 36 32,-35-18-17,0 36 1,0-18-1,0-18 1,0-17 0,18-54 15,17-34-15,18-1-1,18 1 1,-1-18-1,-34 70-15</inkml:trace>
  <inkml:trace contextRef="#ctx0" brushRef="#br0" timeOffset="-50848.998">14517 17074 0,'0'18'0,"-18"0"15,-17 52 1,17 18 0,18-35-1,0-17-15,53 34 16,18-17-1,-1-53 1,-17 0 0,-18-70-1,-35-72 17,-35 37-17,-53 52 1,35 53-1,-35 17-15</inkml:trace>
  <inkml:trace contextRef="#ctx0" brushRef="#br0" timeOffset="-50265.904">14852 17145 0,'0'0'0,"0"18"0,-18 52 31,18-52-31,36 70 16,34-35 0,-17-35-1,0-18 1,0-36 0,-35-34-1,17-1 1,-35 18-1,0 106 17,53 0-17,-18-18 1,36 1 0,-54-36-1,36 0 1,0-36-1,-53 1 1,0-35 0,-35-19-1,-18 36 1,-18 18 0</inkml:trace>
  <inkml:trace contextRef="#ctx0" brushRef="#br0" timeOffset="-49850.284">15716 17039 0,'0'-17'16,"36"17"-1,-36-18 1,-36 18 15,1 18-15,17 17 0,18 35-1,0 19 1,18-1-1,-18-71-15,18 19 16,-1-1 0,1-17-1,-36-18 1,-52 0 0,-1 0 15,18-18-16,53-17-15</inkml:trace>
  <inkml:trace contextRef="#ctx0" brushRef="#br0" timeOffset="-49418.004">16157 17092 0,'0'-18'16,"18"18"-16,17-35 15,-17 0 1,-18 17 15,0-35-15,-53 36-1,-18 17 1,36 17 0,-18 54-1,35 17 1,18 0-1,53 0 1,-17-70-16,17 17 16,35 18-1,-35-53 1</inkml:trace>
  <inkml:trace contextRef="#ctx0" brushRef="#br0" timeOffset="-49084.873">16616 17074 0,'17'18'15,"-17"35"1,0 35 0,0-17-1,-17-18 1,17 0-1,0-89 32,0 19-47,35-54 16,18-17 0,-35 53-16,17-54 15,35-16 16,-17 16-15,-53 72-16</inkml:trace>
  <inkml:trace contextRef="#ctx0" brushRef="#br0" timeOffset="-48234.961">16210 17127 0,'-18'0'0,"18"18"16,-35-18 0,-18 18-1,36-1 1,-1-17-1</inkml:trace>
  <inkml:trace contextRef="#ctx0" brushRef="#br0" timeOffset="38509.485">21149 5256 0,'0'0'0,"-18"0"16,-52 106-16,-36-159 15,141-17 17,-123 70-32,53-18 31,35-17-31</inkml:trace>
  <inkml:trace contextRef="#ctx0" brushRef="#br0" timeOffset="-153607.15">12224 8079 0,'0'0'0</inkml:trace>
  <inkml:trace contextRef="#ctx0" brushRef="#br0" timeOffset="-148137.618">6597 7285 0,'0'0'0,"18"0"16,-1 0-16,89-18 15</inkml:trace>
  <inkml:trace contextRef="#ctx0" brushRef="#br0" timeOffset="-148007.027">9172 6809 0,'0'0'0</inkml:trace>
  <inkml:trace contextRef="#ctx0" brushRef="#br0" timeOffset="-124228.694">11889 11853 0,'0'0'15</inkml:trace>
  <inkml:trace contextRef="#ctx0" brushRef="#br0" timeOffset="-120033.911">20708 13511 0,'0'0'16,"-35"18"-16</inkml:trace>
  <inkml:trace contextRef="#ctx0" brushRef="#br0" timeOffset="-119834.343">22401 11377 0,'0'0'0,"-53"106"0,-17-88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7T09:43:27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582 900 0,'18'-18'31,"-18"0"-31,0 1 31,0-1-15,0 0 15,0 36 47,0-36-78</inkml:trace>
  <inkml:trace contextRef="#ctx0" brushRef="#br0" timeOffset="217.407">617 1111 0,'0'0'0,"0"18"15,0 0-15,18 70 16,17 0-1,-17-18 1,0-17 15,-1-17-15,1-36 0,-18-36 15,35-17-16,-17-35 1,-18 53-16</inkml:trace>
  <inkml:trace contextRef="#ctx0" brushRef="#br0" timeOffset="435.271">882 864 0,'0'0'0,"0"-17"0,0-19 15,0 19 1,-18 17 0,1 0 15,17 17-15,-18 36-1,18 18 1,18-36-16</inkml:trace>
  <inkml:trace contextRef="#ctx0" brushRef="#br0" timeOffset="583.213">988 1323 0,'0'0'0,"0"18"16,17 34-1,1-16 1,-18-19 0,18-34 15,-18-19-16,0 19-15,17-18 0,-17-1 16</inkml:trace>
  <inkml:trace contextRef="#ctx0" brushRef="#br0" timeOffset="882.731">1199 847 0,'0'0'0,"0"-36"16,0 19-1,0 34 32,0 1-31,0 0-16,0 52 16,0 36-1,18-88-15,17 52 16,-17 18-1,0-17 1,-18-53 0,-18-18 15,0-18-31</inkml:trace>
  <inkml:trace contextRef="#ctx0" brushRef="#br0" timeOffset="1248.352">512 847 0,'0'0'0,"-36"0"0,-17-18 16,-17 18-1,34 0 1,19-18-1,34-17 1,36-18 0,106-17-1,-35 17 17,-1 0-17,-17 35 1,-36 1-1,-34 17 1,-36 35 0,-36 35-1,1-17-15</inkml:trace>
  <inkml:trace contextRef="#ctx0" brushRef="#br0" timeOffset="1564.77">600 1570 0,'0'0'0,"0"35"0,0 18 16,53-53 15,123-35-15,-35-1-1,88-34 1,36-36 0,-18 18-1,-35 0 1,-159 35 0,-53 35-1,-53 1 1,-18-1-1</inkml:trace>
  <inkml:trace contextRef="#ctx0" brushRef="#br0" timeOffset="2248.042">829 900 0,'0'0'0,"0"-18"31,0 0-15,0 1 15,18 17 47,-18 17-78,17 1 16,1 0 0,0-1-16,-1 36 31,18 18-16,-17-18 1,0 17 0,-1-35-1</inkml:trace>
  <inkml:trace contextRef="#ctx0" brushRef="#br0" timeOffset="6407.526">5468 53 0,'0'0'0</inkml:trace>
  <inkml:trace contextRef="#ctx0" brushRef="#br0" timeOffset="8305.823">7091 5098 0,'0'0'0,"35"0"0</inkml:trace>
  <inkml:trace contextRef="#ctx0" brushRef="#br0" timeOffset="12165.355">18203 4551 0,'0'0'0,"-17"35"0</inkml:trace>
  <inkml:trace contextRef="#ctx0" brushRef="#br0" timeOffset="12215.486">18045 4886 0,'-18'0'16,"36"0"-16,-36 18 0,0-18 0</inkml:trace>
  <inkml:trace contextRef="#ctx0" brushRef="#br0" timeOffset="12364.732">16704 5997 0,'0'0'16,"-106"71"-16</inkml:trace>
  <inkml:trace contextRef="#ctx0" brushRef="#br0" timeOffset="18371.865">12418 7038 0,'0'0'0,"-159"106"15</inkml:trace>
  <inkml:trace contextRef="#ctx0" brushRef="#br0" timeOffset="22814.709">2857 547 0,'0'-18'47,"18"18"-31,-18-17-16,18 17 16,-18-18-16,0 0 15,17 1 1,-17-1 15,-53 18-15,-17 35-1,-1 18 1,1 35 0,-1 53 15,71-35-16,0-18 1,53 1 0,-18-36-1,-17-36-15,53 1 16,-1 0 0,-17-36-1,-18-35 1,-17 35-16</inkml:trace>
  <inkml:trace contextRef="#ctx0" brushRef="#br0" timeOffset="23279.714">3087 847 0,'0'-18'16,"0"0"0,17 18-1,1 0 1,0 0-16,17 36 15,-17 34 1,-1 1 0,1 17-1,-18-35 1,0-18 15,0-52 0,0-19-15,0 19-16,0-36 16,35-36-1,18 1 1,-18 71 0,-17-1-16</inkml:trace>
  <inkml:trace contextRef="#ctx0" brushRef="#br0" timeOffset="23647.029">3598 1005 0,'0'0'0,"0"-17"31,18-1-16,-18 0 1,0 1-16,18-36 16,-18 18-1,-18-1 1,-17 36 0,-18 36-1,0 52 1,35-18-1,18 1 1,53-18 0,18-35-1,17-18 1,0-18 0</inkml:trace>
  <inkml:trace contextRef="#ctx0" brushRef="#br0" timeOffset="24096.223">4092 882 0,'0'0'0,"18"-18"16,-18-17 0,-18 17-1,-35 18 1,0 0-1,-17 53 1,17 18 0,53 17-1,53-35 1,17-35 0,1-18-1,-18-18 16,-36-53-15,-17 1 0,0 52-1,-17 53 17,17 18-17,17-17 1,19 17-1,-19-53-15,36 17 16</inkml:trace>
  <inkml:trace contextRef="#ctx0" brushRef="#br0" timeOffset="24478.678">4392 494 0,'0'0'0,"0"-35"16,0 17-16,0-17 15,0 17 1,0 36 0,0-1-1,18 1 1,-1 105-1,1-17 1,-18 18 0,0-71-16,0 17 15,18 54 1,17-71 0,-17-18-1,17-17 16,35-36-15,1-35 0,-53 18-16</inkml:trace>
  <inkml:trace contextRef="#ctx0" brushRef="#br0" timeOffset="24645.817">4516 741 0,'0'0'0,"-18"0"0,0 0 0,1-18 16,34 18 15,36-17-15,53-1 0</inkml:trace>
  <inkml:trace contextRef="#ctx0" brushRef="#br0" timeOffset="25294.194">4904 900 0,'0'0'0,"0"17"31,17-17-16,19-17 1,16-19 0,-34-17-1,-18 36-15,0-19 16,-35 36 0,-18 0-1,-18 53 1,36 0-1,0 53 1,52-35 15,54-18-15,35-18 0,0-35-1,-1 0 1</inkml:trace>
  <inkml:trace contextRef="#ctx0" brushRef="#br0" timeOffset="26175.146">5503 670 0,'0'0'16,"0"-35"-1,-17 0 1,-1 35 0,-17 17-1,17 72 1,18 16-1,0 36 1,18-52 0,-1-19-1,1-17 1,-18-88 31,0-18-47,0 35 0,0-123 15,0-35 1,-35-1 0,35 72 15,0 52-15,35 88-1,36 53 1,-1 18-1,-17 17 1,-18 1 0,-17-36-1,0-17 1,-18-18 0</inkml:trace>
  <inkml:trace contextRef="#ctx0" brushRef="#br0" timeOffset="26376.704">5468 864 0,'0'0'0,"-35"0"16,52-17 15,36-1-15,36 0-1,16 18 1</inkml:trace>
  <inkml:trace contextRef="#ctx0" brushRef="#br0" timeOffset="26775.409">6015 900 0,'0'0'0,"-18"17"0,18 18 32,-17-35-32,17 18 15,0 0 1,0-36 15,0-35-15,0-17-1,0-19 1,35 1 0,0 88-1,18 53 1,0 35-1,-18-17 1,-17-1 0,0-17-1,17-17 17,-35-19-32,17-17 0</inkml:trace>
  <inkml:trace contextRef="#ctx0" brushRef="#br0" timeOffset="27326.458">6579 811 0,'0'0'0,"0"-17"16,18-19 0,-53 36 15,-36 0-16,1 53 1,-19 53 0,72-35-1,34-1 1,54-17 15,-1-35-15,19-18-1,-19-35 1,-52 17-16,35-88 16,-18-17-1,-17-54 1,-36 19 0,-17 105-1,-1 35 1,19 36-1,17 52 1,0 18 0,17 18-1,19 18 17,-19-19-17,1 19 1,0-53-1,-18-54 1</inkml:trace>
  <inkml:trace contextRef="#ctx0" brushRef="#br0" timeOffset="28738.216">7338 653 0,'0'-18'16,"-18"36"47,-17 87-48,0 1 1,17 0-1,0-18 1,18-35 0,0-17-1,18-36 1,0-18 0,17-17-1,-18 17 16,1 18-15,17 18 0,1 17-1,17-17 1,-18-18 0,18 0-1,0 0 1,-36-18-16,1-17 15,17-54 1,-35 1 0,0-35-1,-35-1 1,-18 18 0,-53 18 15,18 71-16,0 17 1,17 35 0,18 18-1,36 0 1,17 17 0,35 18-1,36 1 1,-1-36-1,18-36 1,1-17 0,-72 0-1</inkml:trace>
  <inkml:trace contextRef="#ctx0" brushRef="#br0" timeOffset="29237.61">7849 829 0,'0'18'31,"-17"-18"-31,-1 17 16,-35 36-1,35 0 1,18 18 0,18-36-1,35 0 1,18-35 0,-1-17-1,-17-36 1,-35 35-1,35-70 1,-53 35 0,0 18-1,-18 35 1,-17 17 0,17 36-1,18 18 1,18-18-1,17-18 1,36-35 0,-36 0-1</inkml:trace>
  <inkml:trace contextRef="#ctx0" brushRef="#br0" timeOffset="29554.508">8361 882 0,'0'-18'15,"0"36"-15,0-71 0,-18 53 32,1 0-17,-19 18 1,36-1-16,-35 54 16,35 35-1,0 35 1,35 0-1,1 0 1,-19-35 0,-17-53-1,0-36 1,0-34 0,-35-36-1,17 0 1</inkml:trace>
  <inkml:trace contextRef="#ctx0" brushRef="#br0" timeOffset="29803.474">8361 917 0,'0'-17'0,"0"34"0,17-70 16,1 18-1,35 35 1,18 0-1,-19 35 1,-16 18 0,-36 18-1,-53-1 1,-18-17 0,-17 0-1,53-53 1</inkml:trace>
  <inkml:trace contextRef="#ctx0" brushRef="#br0" timeOffset="30403.311">8749 512 0,'0'-18'0,"0"36"0,0-54 15,0 19-15,0-19 16,0 1 0,0 17-16,0 36 62,0 0-46,0 17-16,-18 36 15,1 34 1,-1 19 15,18-54-15,0-34-16,0 69 16,0-34-1,35-18 1,18-18-1,-18-35 1,36-35 0,-18-36-1,0 1 1,-53 17 0,0 35-1,0 1 1,-18 52-1,18 18 17,0 0-17,18-18 1,-18-17 0</inkml:trace>
  <inkml:trace contextRef="#ctx0" brushRef="#br0" timeOffset="30558.588">9031 741 0,'0'-35'0,"0"70"0,0-106 15,0 54-15,0-1 16,0 0 0,0 36 30</inkml:trace>
  <inkml:trace contextRef="#ctx0" brushRef="#br0" timeOffset="30869.397">9331 741 0,'0'-18'0,"0"1"31,-35 17-15,-1 17-1,1 36 1,0 18 0,17 17-1,18-18 1,53 1-1,35-53 1,1-18 15,-72 0-31</inkml:trace>
  <inkml:trace contextRef="#ctx0" brushRef="#br0" timeOffset="31301.859">9825 829 0,'0'0'0,"0"-18"16,0-17 0,-18 35-1,-17-18 1,-18 36 0,-18 35-1,1 35 1,70-17-1,0-18 1,70-18 15,-17-35-15,18 0 0,-18-71-1,-18-17 1,-35 35-1,0 36 1,0 34 0,-18 54-1,18-18 1,18 0 0,17-18-1,18-35 1</inkml:trace>
  <inkml:trace contextRef="#ctx0" brushRef="#br0" timeOffset="31668.443">10195 476 0,'0'0'0,"0"-35"16,0 0-1,0 17 1,0 36 0,0 35-1,0 17 1,0 36 0,0 17-1,0-34 1,0 34-1,0-70 1,0 0 15,36-53-15,-1 0 0,0-35-1</inkml:trace>
  <inkml:trace contextRef="#ctx0" brushRef="#br0" timeOffset="31833.571">10195 706 0,'0'0'0,"-17"-18"0,-19 0 16,36-17-1,36 35 1,17-35-1,-18 35 1</inkml:trace>
  <inkml:trace contextRef="#ctx0" brushRef="#br0" timeOffset="32199.847">10530 758 0,'0'0'0,"0"18"0,18-18 15,0 0 1,-1-18 0,19-17-1,-19-18 1,-17 0-1,-17 53 1,-36 18 0,0 53-1,35 17 1,18 18 15,71-54-15,17-16-1,71-19-15</inkml:trace>
  <inkml:trace contextRef="#ctx0" brushRef="#br0" timeOffset="32799.305">11130 476 0,'0'0'15,"18"-17"-15,-1-19 16,-17 19 0,0 34 15,0 19-16,0-1-15,0 18 16,-17 70 0,-1-17-1,0 0 17,1-36-17,17 1 1,0-36-1,35-17 1,18-18 0,18 0-1,17-18 1,-18-17 0,54-18-1,-54 18 1</inkml:trace>
  <inkml:trace contextRef="#ctx0" brushRef="#br0" timeOffset="33198.332">11571 829 0,'0'0'15,"0"18"16,35-18-15,1 0 0,-1-18-1,0-17 1,-35 17-16,0-17 16,-17 0-1,-19 35 1,-17 17-1,0 18 1,36 36 0,17 0-1,17 17 1,54-53 15,0-17-15,17-18-1,-35 0-15</inkml:trace>
  <inkml:trace contextRef="#ctx0" brushRef="#br0" timeOffset="33614.177">12188 741 0,'0'0'0,"0"-18"0,-35 1 16,0 17-1,-36 0 1,18 52 0,18 1-1,35 18 1,0-1 0,53-34 15,18-36-16,-54 0-15,19-18 16,-1-17 0,-18-36-1,-17 18 1,0 36 0,0 52-1,-17 18 1,17 0-1,0-18 1,17-17 0,1-18-1</inkml:trace>
  <inkml:trace contextRef="#ctx0" brushRef="#br0" timeOffset="34246.438">12682 265 0,'0'0'0,"0"-18"0,-17-35 16,-1 18-1,0 35 1,18 53 15,0 52-15,18-52-16,0 89 15,-1-19 1,-17 18 0,0-53-1,0 0 16,0-35-15,-17-53 0,-1 0-1,18-17 1,-18-36 0,18-18-1,0 18 1,-17-17-1,-18 52 1,-18 18 0,-18 35-1,18 18 1,35 36 0,18-19-1,36-17 16,34-18-15,1-17 0,17-18-1,-17-53-15</inkml:trace>
  <inkml:trace contextRef="#ctx0" brushRef="#br0" timeOffset="34828.875">13229 476 0,'0'0'0,"0"-17"15,0-1 1,0 36 31,0-1-47,0 19 15,0-1 1,0 71 0,0-1-1,-17 1 1,17-35 0,0-18-1,-53-36 1,17-17-1,19-17-15</inkml:trace>
  <inkml:trace contextRef="#ctx0" brushRef="#br0" timeOffset="35062.343">12876 582 0,'0'0'16,"0"-18"-16,36-17 31,17 0-15,70-36-1,-35 36 1,-17 0 0,-18 35-1,-18 17 1,-35 1-16</inkml:trace>
  <inkml:trace contextRef="#ctx0" brushRef="#br0" timeOffset="35478">13335 811 0,'35'18'16,"-17"-18"-16,0 0 31,52-53-15,-35 18 0,-17-18-1,0 35-15,-18 1 16,0-1-1,-53 18 1,17 35 0,1 18-1,18 18 1,17-1 0,17 1-1,36-36 1,0-35-1,0 0 17,0-35-32</inkml:trace>
  <inkml:trace contextRef="#ctx0" brushRef="#br0" timeOffset="35794.258">13794 723 0,'35'-70'15,"-70"140"-15,70-193 16,-35 105-1,-53 18 17,35 35-17,1-17-15,17 53 16,0-1 0,17 1-1,19-1 1,-1-17-1,-35-18 17,0 1-17,-18-36 1,-17 0 0,17-36-1,-17 1-15</inkml:trace>
  <inkml:trace contextRef="#ctx0" brushRef="#br0" timeOffset="36145.292">14129 229 0,'0'0'0,"17"-53"15,1 36-15,-18-1 16,-18 53 15,18 36 0,-17 52-15,17 19 0,0-19-1,0-88-15,17 71 16,19-18-1,-1-17 1,18-36 0,17-17-1,1-36 1,0-52 0</inkml:trace>
  <inkml:trace contextRef="#ctx0" brushRef="#br0" timeOffset="36309.767">14358 670 0,'0'0'0,"-35"0"15,-1-17 1,72 17 0,52-18-1,18 0 1,-36 1-16</inkml:trace>
  <inkml:trace contextRef="#ctx0" brushRef="#br0" timeOffset="50037.806">723 2399 0,'0'0'0,"-17"-18"16,-1 1 15,18-1-15,-18 18-1,18 18 17,0-1-17,0 1-15,-17 52 16,-1 54 0,0-18-1,1-18 1,17-18-1,-18-17 1,18-35 0,0-36-1,0-17 1,0-35 0,0 34-1</inkml:trace>
  <inkml:trace contextRef="#ctx0" brushRef="#br0" timeOffset="50604.414">811 2205 0,'0'0'15,"-35"-35"1,-18 35 0,53 17 31,0 1-32,0-1-15,53 19 16,35 17-1,36 17 17,-18 1-17,-71-36-15,35 18 16,19 35 0,-54-17-1,-35-18 1,-35 17-1,-36 1 1,-17-18 0,0 17-1,-1-17 1,19 0 0,-1-35-1,36-1 1,53-52 31,35 0-47</inkml:trace>
  <inkml:trace contextRef="#ctx0" brushRef="#br0" timeOffset="51236.698">1764 2540 0,'0'0'0,"18"-35"0,34-18 15,-34 18 1,-18 17-1,-70 53 17,52 0-17,-17-17-15,-18 88 16,17 17 0,54-17-1,53-18 1,34-52 15,19-36-15,-36-53-1,-17-35 1,-18-89 0,-71 18-1,-53 54 1,-34 69-1,-19 36 1,71 89 0,53-72-1</inkml:trace>
  <inkml:trace contextRef="#ctx0" brushRef="#br0" timeOffset="51553.602">2328 2593 0,'0'18'47,"0"-1"-31,0 54-1,-17 35 1,17-18-1,0-53-15,35 106 16,-17-35 0,-1-35-1,-17-36 1,0-53 0,-17-17-1,-1-18 1</inkml:trace>
  <inkml:trace contextRef="#ctx0" brushRef="#br0" timeOffset="51785.716">2399 2593 0,'0'0'0,"18"-88"16,-1 35 0,1 18-1,52 52 1,1 36-1,-18 18 1,-18 17 0,-35 0-1,-88-17 1,35-36 0,18-53-1</inkml:trace>
  <inkml:trace contextRef="#ctx0" brushRef="#br0" timeOffset="52134.704">2822 2646 0,'18'0'47,"-1"-35"-31,1-1-1,0-17 1,-18 36 0,-18 17-1,0 17 1,1 1-16,-18 53 15,35 34 1,17-16 15,18-37-15,36-16-16</inkml:trace>
  <inkml:trace contextRef="#ctx0" brushRef="#br0" timeOffset="52451.494">3122 2857 0,'0'0'0,"-18"-35"31,1 18-15,17-1-16,-18-53 16,18-34-1,35 16 1,71 36-1,18 36 1,17 105 15,-106-35-15,-35 53 0,-35-18-1,-18-35 1,0-18-1,35-35-15</inkml:trace>
  <inkml:trace contextRef="#ctx0" brushRef="#br0" timeOffset="53682.885">4498 2187 0,'18'-17'0,"-36"34"0,36-52 32,-18 53-1,0 17-15,-18 35-1,-17 54 1,17-18-1,0-53-15,18 35 16,-17 71 0,17-71-1,35-53 1,18-17 15,0-36-15,0-35-16</inkml:trace>
  <inkml:trace contextRef="#ctx0" brushRef="#br0" timeOffset="53901.227">4374 2575 0,'0'0'0,"-52"0"16,16 0-1,54-35 1,35 17 0,0 18-1,53-35 1,-71 17 0</inkml:trace>
  <inkml:trace contextRef="#ctx0" brushRef="#br0" timeOffset="54314.869">4833 2258 0,'-18'0'31,"-17"35"-15,35 71 0,0-71-16,0 89 15,0-1 1,18-35-1,-18-52 1,17-1 0,-17-53 15,0 1-15,36-89-1,-1 0 1,53 53-1,0 53 1,1 71 0,-37 52-1,-52-35 1,-17-17 0,-1-36-1,-17-35 1</inkml:trace>
  <inkml:trace contextRef="#ctx0" brushRef="#br0" timeOffset="54747.869">5380 2681 0,'0'0'0,"17"0"63,1 0-63,0-18 16,-1 18-1,-17-17-15,36-36 16,-19 0-1,1 18 1,-71 35 15,0 53-15,35-36-16,-34 71 16,52 18 15,35-35-16,53-18 1,18-18 0,17-53-1,-87 18-15</inkml:trace>
  <inkml:trace contextRef="#ctx0" brushRef="#br0" timeOffset="55397.209">6526 2258 0,'0'0'0,"0"-18"0,0 0 16,-17 1 0,-1-1-1,0 36 1,1 35-1,17-36-15,0 107 16,17 52 0,19 1-1,-19-54 1,-17-35 0,18-35-1,-18-88 32,0-53-31,18-18-1,-1 53-15,36 0 16,53 0 0,-35 106-1,-18 18 1,-18 17-1,-35-18 1,-53-17 0,-35-17-1,-18-36 1,88-18 0</inkml:trace>
  <inkml:trace contextRef="#ctx0" brushRef="#br0" timeOffset="55745.448">7020 2663 0,'0'0'0,"18"0"16,17 0 0,-17 36-1,-1 34 1,-17 18-1,0 1 1,0-36 0,0-71 31,0 0-47,0-70 15,36-18 1,17 18-1,-18 18 17,-17 52-17</inkml:trace>
  <inkml:trace contextRef="#ctx0" brushRef="#br0" timeOffset="56078.54">7426 2681 0,'0'0'0,"-18"0"0,1 18 15,-19 35 1,19-36-16,-1 36 16,18 53-1,18-53 1,52 0 15,1-53-15,-18-18-1,0-88 1,-36 1 0,-34-1-1,-19 53 1,-16 53-1,-1 0 1</inkml:trace>
  <inkml:trace contextRef="#ctx0" brushRef="#br0" timeOffset="56644.876">7796 2734 0,'-17'0'16,"-1"18"-1,0-1 1,-17 36 0,35 18-1,0-18 1,18-18-16,52 0 15,-17-17 1,35-18 0,-17-35-1,-18-18 1,-53-53 0,0 71-1,-18 52 1,1 36-1,17 0 17,35 0-17,36-35 1,52-1 0,-35-52-1,-53-18 1,1-18-1,-36-34 1,-36 34 0,-16 18-1,-54 53 1,53 0 0</inkml:trace>
  <inkml:trace contextRef="#ctx0" brushRef="#br0" timeOffset="57010.338">8678 2681 0,'0'0'0,"18"0"0,0-18 16,-18 1-1,-18 17 16,0 0-31,1 17 16,17 1 0,0 0-16,0 35 15,17 35 1,19-18 0,17 1-1,-53-18 1,0-35-1,-53-18 17,0 0-17,0-18 1,17 0-16</inkml:trace>
  <inkml:trace contextRef="#ctx0" brushRef="#br0" timeOffset="57394.158">9066 2805 0,'0'-18'0,"18"0"15,-18 1 1,35-19-1,-35-17 1,0 1 0,0 34 15,-35 18-15,-18 53-1,0 17 1,53 36-1,0-35 1,53-1 0,-35-52-16,70 17 15,-35-35 1,0-17 0</inkml:trace>
  <inkml:trace contextRef="#ctx0" brushRef="#br0" timeOffset="57677.284">9402 2769 0,'0'-17'0,"0"34"0,35-70 16,-18 71 15,1 35-15,-18 35 0,-18-17-1,1-18 1,-1-36-1,1-17 17,17-53-17,0-17 1,17 34-16,18-34 16,36-71-1,-53 53 1</inkml:trace>
  <inkml:trace contextRef="#ctx0" brushRef="#br0" timeOffset="58341.878">10477 2681 0,'0'0'0,"0"-35"31,-17 35-16,-18 0 1,17 0-16,-53 35 16,18 18-1,36 0 1,52 0 0,36 0-1,-1-53 1,-17-36-1,-18-16 1,-35-37 15,18 36-15,-18 106 15,0 18-15,35-1-1,1 1 1,-19-53-16</inkml:trace>
  <inkml:trace contextRef="#ctx0" brushRef="#br0" timeOffset="58608.533">10707 2857 0,'0'0'0,"0"-35"0,0-35 15,35-36 1,18 0 0,-35 88-16,52 1 15,-35 17-15,71 35 32,-18 36-17,-17 17 1,-71 0-1,-18-18 1,-17-17 0,35-35-1</inkml:trace>
  <inkml:trace contextRef="#ctx0" brushRef="#br0" timeOffset="59141.249">11536 2646 0,'0'0'0,"17"-18"0,-17 1 0,-17-36 16,-36 35-1,-35 36 1,0 35 15,17 35-15,89 53-1,52-71 1,18-17 0,1-35-1,-19-36 1,1-52 0,-36-71-1,18-53 1,-18 0-1,-35 52 1,-18 90 0,1 34-1,-1 53 17,53 124-17,1 0 1,-1 17-1,-35-52 1,0-36 0,-35-18-1,-1-70 1,19 0-16</inkml:trace>
  <inkml:trace contextRef="#ctx0" brushRef="#br0" timeOffset="60654.671">12682 2187 0,'0'0'0,"0"-35"16,0 17-1,18 1 1,-18-1-1,0 71 17,0 17-17,-18 54 1,-35 35 0,53-106-1,-35 35-15,18 35 31,17-35-15,35-52 0,53-54-1,0-35 1,36-70 0,-71 35-1,-36 35 1,-17 35-1,-35 36 1,0 35 0,35-18-1,17 18 1,71-36 0,1-17-1,-19-35 16,-17-35-15,-18-19 0,-35 36-1,0 36 1,-17 52 0,-36 71-1,18 70 1,35 36-1,0 0 1,-18 52 0,-17-123-1,-1-35 1,-34-71 0,-36-52 15,-17-54-16,-19-70 1,107 18 0,35-18-1,71 17 1,35-35 0,-36 71-16</inkml:trace>
  <inkml:trace contextRef="#ctx0" brushRef="#br0" timeOffset="60954.621">13264 2522 0,'0'0'0,"18"0"32,0 0-32,-18 36 15,0 17 1,-18 35 15,0 35-15,1 1-1,-1-1 1,18-105-16,0 52 16,0-17-1,0-88 16,0 0-31</inkml:trace>
  <inkml:trace contextRef="#ctx0" brushRef="#br0" timeOffset="61204.208">13370 2540 0,'18'-35'15,"-36"70"-15,36-106 0,0 36 0,17-18 16,0 36 15,36 34-15,-1 54-1,-52 17 1,-36 0 0,-35 0-1,-17-35 1,17-35-1,18-18 1</inkml:trace>
  <inkml:trace contextRef="#ctx0" brushRef="#br0" timeOffset="61570.041">13705 2558 0,'18'0'16,"-18"-18"-1,18 18-15,-1-18 16,36-17 0,-17-18-1,-19 0 1,-52 36-1,-18 17 1,-18 70 0,54 36-1,17-18 1,17-53-16,89 54 16,18-54-1,-36-35 1,-70-35-1</inkml:trace>
  <inkml:trace contextRef="#ctx0" brushRef="#br0" timeOffset="62052.226">12823 2222 0,'-17'0'0,"34"0"0,-52 0 16,53 0 15,35 0-15,-18 0-16,88 0 15,19 0 1,-37 0 0,-34 0-1,-36 0 1,-17-17 0,-36-1-1</inkml:trace>
  <inkml:trace contextRef="#ctx0" brushRef="#br0" timeOffset="62918.539">15275 2064 0,'0'0'0,"0"-18"16,18-17-1,0 0 1,-18 52 31,0 18-47,0-17 0,-36 70 16,19 18-1,-19 35 1,19 0-1,17-35 1,0-18 0,53-35 15,0-35-15,17-53-1,54-71 1</inkml:trace>
  <inkml:trace contextRef="#ctx0" brushRef="#br0" timeOffset="63234.531">15699 2364 0,'0'0'0,"-18"-36"15,-35 36 1,0 18 0,-17 53-1,52 34 1,18-69-16,0 34 15,53 1 1,35-54 15,-17-34-15,-18-54 0,-36-35-1,-17 1 1,-35 16-1,-36 89 1,18 0 0,18 18-1</inkml:trace>
  <inkml:trace contextRef="#ctx0" brushRef="#br0" timeOffset="63516.57">16069 2381 0,'0'0'0,"18"0"0,-36 0 47,-17 0-31,-1 0-16,-34 36 15,-1 34 1,36 18-1,35-17 1,53-18 0,35-18-1,53-17 1,-88-54 0</inkml:trace>
  <inkml:trace contextRef="#ctx0" brushRef="#br0" timeOffset="64248.163">16475 2434 0,'0'-17'0,"0"34"0,0-70 16,0 36-1,-36-1 17,-16 18-17,-37 35 1,36 53-1,36 36 1,52-54 0,36-34-1,-1-36 1,-17-36 0,-18-34-1,-17-36 1,0 36-1,-18 52 1,0 53 0,-18 36 15,18-1-15,35 1-1,18-54 1,0-17-1,-18-35 1,1-35 0,-1-36-1,-17-18 1,17-70 0,-35 88-1,0 36 1,-18 52-1,1 18 1,17 71 0,0 17-1,0 18 1,0 35 15,0 0-15,0-17-1,0-36 1,0-53 0,0-53-1</inkml:trace>
  <inkml:trace contextRef="#ctx0" brushRef="#br0" timeOffset="64782.34">17022 1993 0,'0'0'0,"17"-17"0,-17-19 32,-17 36-1,17 18-16,-18 0-15,18 34 16,-18 54 0,1 18-1,17-1 1,-18 18 0,18-35-1,18-53 1,-18-35-1,0-36 1,35-35 0,18-53-1,35-35 1,-17 88 0,-19 36 15,19 87-16,-36 36 1,-35 0 0,-35-18-1,0-17 1,17-71 0,18-18-1</inkml:trace>
  <inkml:trace contextRef="#ctx0" brushRef="#br0" timeOffset="65149.641">17762 2328 0,'-17'-35'31,"34"70"-31,-70-70 16,18 35-16,0 18 15,-71 70 1,71 0 0,35 18-1,35-36 1,36-34 0,17-36-1,-35-71 1,0-35-1,-36 1 1,-34 34 0,-36 36-1,-18 35 1,1 17 0</inkml:trace>
  <inkml:trace contextRef="#ctx0" brushRef="#br0" timeOffset="65480.393">17798 2346 0,'0'0'0,"35"-18"15,0 1 1,-35-1 0,-35 18 15,35 18-16,-18 35 1,18 0 0,0-18-16,18 35 15,0 19 1,-18-37 0,-36-16-1,-17-19 16,-17-17-15,35-53 0,17 36-16</inkml:trace>
  <inkml:trace contextRef="#ctx0" brushRef="#br0" timeOffset="65846.335">18239 2028 0,'0'0'0,"0"-35"16,0 18-1,0 34 32,0 1-31,0-1-16,0 1 15,-18 35 1,0 35 0,1 18-1,17 18 1,0-19 0,35-34-1,0-18 1,1-53-1,-1-18 1,-35-52 0</inkml:trace>
  <inkml:trace contextRef="#ctx0" brushRef="#br0" timeOffset="65996.494">18221 2275 0,'0'-17'0,"0"34"0,-18-34 16,36 17 15,53-18-15,34 18-1,-16-18-15</inkml:trace>
  <inkml:trace contextRef="#ctx0" brushRef="#br0" timeOffset="66512.698">18838 2134 0,'-17'0'47,"17"18"-32,-18-18 1,36 0 0,-1 0-1,1 18 1,0-18-16,-1 0 15,-17-18 1,-17 18 0,-19 0-1,19-18 1,34 18 31,1 0-47,0-17 15,-36 17 32,0 0-31,-17 0-16</inkml:trace>
  <inkml:trace contextRef="#ctx0" brushRef="#br0" timeOffset="66828.234">18856 2346 0,'-18'18'31,"1"-18"-31,-1 17 16,18 1-1,18-18 17,-1 0-32,19 18 15,-1-36 1,-35 0 0,0 1-1,-35 17 1,-1-18-1,19 18-15</inkml:trace>
  <inkml:trace contextRef="#ctx0" brushRef="#br0" timeOffset="67594.228">19685 2222 0,'0'0'0,"-18"18"0,1-18 15,17 18 1,17-18 15,1 0-31,17-36 31,18-16-15,-18-1 0,-17-18-1,-18 36 1,-18 17-16,1 18 15,-36 0 1,-18 35 0,54 36-1,17 0 1,35 17 0,-17 18-1,-18-36 1,0 36-1,-36-71 17,1-35-17,-18 0 1,18-35 0,35 0-1,18-53 1,52 17-1,18 0 1,-35 36 0</inkml:trace>
  <inkml:trace contextRef="#ctx0" brushRef="#br0" timeOffset="68177.428">20038 2187 0,'17'0'31,"1"0"-31,0 0 16,17-17-1,36-36 1,-54 35-16,18-17 16,1-36-1,-36 54 1,-53 17 0,0 0-1,0 17 1,18 36-1,35 18 1,17 52 0,19-17 15,-1 0-15,-35-36-1,-18-17 1,-17-53-1,-18 0 1,18-35 0,-1-36-1,19 1 1,52-1 0,106-35-1,0 36 1</inkml:trace>
  <inkml:trace contextRef="#ctx0" brushRef="#br0" timeOffset="68741.882">20585 2152 0,'0'18'32,"17"-18"-32,18 0 15,-17 0-15,53-36 16,-1 1 0,-34-18-1,-19 0 1,-34 18-1,-19 35 1,-70 0 0,53 35-1,1 18 17,52 35-17,35 0 1,-18 18-1,-17-17 1,0-19 0,-35-35-1,0-35 1,-18-17 0,0-36-1,53 0 1,35-18-1,71 1 1,35-1 0,-88 54-1</inkml:trace>
  <inkml:trace contextRef="#ctx0" brushRef="#br0" timeOffset="69291.096">21149 2152 0,'0'0'0,"18"0"0,-1 0 16,1 0-16,35-18 15,0-17 1,0 0-1,-36-18 1,-17 0 0,-35 35-1,-18 18 17,0 18-17,18 17 1,35 36-1,0 35 1,18-1 0,-1 54-1,-17-71 1,-35-35 0,-18-35-1,-18-18 1,19-18-1,34-52 1,36-18 0,70-1-1,18 1 1,-1 18 15,-69 52-31</inkml:trace>
  <inkml:trace contextRef="#ctx0" brushRef="#br0" timeOffset="70361.118">423 3739 0</inkml:trace>
  <inkml:trace contextRef="#ctx0" brushRef="#br0" timeOffset="70755.293">353 3739 0,'0'0'0,"0"-17"16,17-18-1,-17 17-15,36 0 16,17 1-1,0 17 1,-36 105 0,-52 1-1,-53 0 1,-18-18 0,18-35-1,35-35 16,53-53-15,35-1 0,0 1-1,1 17 1,-1 36 0,18 53-1,-18-1 1,18-17-1,0-18 1,35-17 0,0-36-1,-52 1 1</inkml:trace>
  <inkml:trace contextRef="#ctx0" brushRef="#br0" timeOffset="71204.93">829 3510 0,'0'0'0,"-18"-18"15,-35-17 1,53 53 15,36 17-15,34 36-1,18 17 1,-70-53-16,70 53 16,-17-17-1,-18-18 1,-36-18 0,-17 0-1,-17 1 16,-54 52-15,-35-18 0,-17 19-1,-18-19 1,17-35 0,36 1-1,53-19 1,70-17-1,18-35 1</inkml:trace>
  <inkml:trace contextRef="#ctx0" brushRef="#br0" timeOffset="74649.314">1887 3933 0,'0'-17'46,"18"17"-30,0-18-16,-1-17 16,54-36-1,-36 36-15,0-35 16,-17-19 0,-89 54-1,-70 53 1,-17 35-1,52 52 1,70-52 0,36 36-1,89-37 17,52 1-17,0-17 1,-88-19-1,-71 1 1,-70 17 0,-18 18-1,-35 18 1,18-1 0,52 18-1,36-35 1,70 0-1,71-35 1,35-18 0,0-18-1,-88 1-15,70-36 32,-70 0-32</inkml:trace>
  <inkml:trace contextRef="#ctx0" brushRef="#br0" timeOffset="75033.433">2187 4322 0,'0'0'0,"-17"0"0,-19 52 16,36-34 0,0 0-1,0-36 16,0-17-15,18-18 0,35-35-1,-18 17 1,36 53 15,-36 18-31,0 18 16,71 70-1,-71-17 1,-35-1 0,-35-17-1,-18-17 1,36-19 0,-1-17-1</inkml:trace>
  <inkml:trace contextRef="#ctx0" brushRef="#br0" timeOffset="75398.517">2822 3828 0,'0'0'0,"18"-18"16,-18-17-1,0 88 17,0-36-17,0 19-15,0 69 16,-35 19 0,17-1-1,0-34 1,1-37-1,17 19 1,17-36 0,19-35-1,16-17 1,19-19 0</inkml:trace>
  <inkml:trace contextRef="#ctx0" brushRef="#br0" timeOffset="75597.214">2857 4198 0,'0'0'16,"-17"0"-16,-1 0 16,1 0-16,17-18 15,17 18 1,54-17-1,-1 17 1,36-18 0</inkml:trace>
  <inkml:trace contextRef="#ctx0" brushRef="#br0" timeOffset="75963.376">3228 4180 0,'0'18'16,"18"-18"-1,34 0 1,-34-18-16,35 1 16,0-36-1,-53 18 1,0-1-1,-53 36 1,-18 36 0,19 16-1,34 37 1,18-19 0,53-17-1,17 0 16,1-53-15</inkml:trace>
  <inkml:trace contextRef="#ctx0" brushRef="#br0" timeOffset="76263.916">3739 4198 0,'18'-18'0,"0"36"31,-18 0-31,0 35 16,-18 17 0,0-17-1,1-35 1,34-18 31,-17-18-32,36-52 1,17-19 0,35 1-1,-35 18 1,-18 34 0</inkml:trace>
  <inkml:trace contextRef="#ctx0" brushRef="#br0" timeOffset="76928.438">5062 4092 0,'0'-17'16,"0"34"15,0 36-15,36 18-1,-1-1 1,18-17 0,-18-18-1,-17-35-15,35 0 16,0-35-1,-18-18 1,18-35 0,-18-18-1,0 36 1,1 52 0,-1 18-1,-17 0 1</inkml:trace>
  <inkml:trace contextRef="#ctx0" brushRef="#br0" timeOffset="77362.775">5838 4057 0,'-17'0'31,"-1"0"-31,-17 0 15,-36 35 1,1 36 0,35-18-1,70 17 1,35-34 0,1-36-1,-36-18 1,0-35-1,-17 0 17,0 0-17,-18 35 1,0 54 0,0 17-1,17 0 1,19 17-1,17-52 1,-36-18-16,18 17 16,-17-34-1</inkml:trace>
  <inkml:trace contextRef="#ctx0" brushRef="#br0" timeOffset="77877.242">6138 3757 0,'0'0'0,"0"-35"16,0-36-1,0 36 1,0 53 15,0-1-15,0 89-1,0 18 1,0 17 0,0-18-1,0-70-15,18 35 16,17-35 0,1 0-1,34-53 1,18 0-1,0-35 17,1-36-17,-1-35 1,-71 53 0,-52 53 15,0 53-16,17 0 1,18-35-16,-17 17 16,17-17-1</inkml:trace>
  <inkml:trace contextRef="#ctx0" brushRef="#br0" timeOffset="78044.018">6738 3933 0,'0'0'16,"0"-70"-16,-18 35 31,1 35-15,-1 17-1,18 19 1</inkml:trace>
  <inkml:trace contextRef="#ctx0" brushRef="#br0" timeOffset="78660.235">7161 3704 0,'0'0'0,"18"-35"0,17-53 16,-35 70-1,18-17 1,-18 52 15,18 72-15,-18-19-1,17 89 1,-34-18 0,-1-88-16,-17 70 15,-1-52 1,19-18 0,17-71 30,0 1-46,0-72 16,0 36 0,0 18-1,-18-35 1,-35 17 0,-17 53-1,-19 53 1,37 35-1,52 0 1,52-17 0,19-18-1,35-18 1,-18-35 0,-35-18-1</inkml:trace>
  <inkml:trace contextRef="#ctx0" brushRef="#br0" timeOffset="79358.356">8414 3969 0,'17'0'16,"1"0"-16,0-36 16,-36 19 15,0 17-31,-52 0 31,52 17-31,-52 1 16,-89 70-1,88 0 1,54 1 0,-1-54-1</inkml:trace>
  <inkml:trace contextRef="#ctx0" brushRef="#br0" timeOffset="79426.6">8273 4392 0,'35'0'16,"0"0"0,0-18-16,-140 36 0,281-53 15,-141 35-15,53-53 16</inkml:trace>
  <inkml:trace contextRef="#ctx0" brushRef="#br0" timeOffset="79742.145">8678 4110 0,'0'-18'0,"0"36"0,18-36 32,-18 36-17,18 35 1,-18 0-1,0 17 1,-18-34 0,0-19-1,18-34 17,0-1-32,0-35 15,36-35 1,34-18-1,54 35 1,-36 18 0,-71 53-1</inkml:trace>
  <inkml:trace contextRef="#ctx0" brushRef="#br0" timeOffset="80056.657">8996 4092 0,'0'18'16,"17"-18"-16,1 0 15,17-18 1,18-17 0,-35 0-1,-18 17-15,0-35 16,-53 35-1,-35 36 1,0 53 0,70 17-1,53 0 1,71 0 15,-35-70-15,-54-18-16</inkml:trace>
  <inkml:trace contextRef="#ctx0" brushRef="#br0" timeOffset="80706.694">8414 3933 0,'-36'0'32,"1"18"-32,-35 17 31,-19 1-16,1 17 1,18 17 0,17 1-1,53-36-15,0 36 16,35-19 0,0-34-1,71 17 1,-18-35-1,-52 0-15</inkml:trace>
  <inkml:trace contextRef="#ctx0" brushRef="#br0" timeOffset="81506.01">9596 4092 0,'0'0'0,"0"-17"16,0-1-1,-36 18 1,-17 0 0,-35 0-1,0 53 1,17 17-1,54-17 1,34 0 0,54-17-1,17-36 1,-70 0-16,70-18 16,-17-53 15,-19-35-16,1-52 1,-35-19 0,-18 124-1,0 36 1,-18 34 0,-17 54-1,17 35 1,18 17-1,0-17 1,36 18 0,-1-89-1,36-17 1</inkml:trace>
  <inkml:trace contextRef="#ctx0" brushRef="#br0" timeOffset="81854.369">9948 4180 0,'0'0'15,"18"0"1,0 0 0,-1-17-1,36-19 1,-35 19-16,35-36 15,-36-18 1,1 18 0,-53 53-1,-36 18 1,1 53 0,52 52-1,53-35 1,18-35 15,35-17-15,-35-19-1</inkml:trace>
  <inkml:trace contextRef="#ctx0" brushRef="#br0" timeOffset="82137.193">10266 4339 0,'17'-17'15,"19"-36"1,-19-18-1,19-17 1,-1-18 0,0 53-1,0 35 1,36 71 0,-18 53-1,-18 0 1,-35-18 15,-17-35-15,-36 0-1,17-53 1,19-18-16</inkml:trace>
  <inkml:trace contextRef="#ctx0" brushRef="#br0" timeOffset="82436.898">10813 3722 0,'35'-53'16,"-70"106"-16,88-106 15,-53 88 1,0-17-1,0 70-15,-18 53 32,0-17-17,-17-1 1,17-35 0,1-17-1,17-36 1</inkml:trace>
  <inkml:trace contextRef="#ctx0" brushRef="#br0" timeOffset="82754.103">10830 4127 0,'0'0'16,"0"-17"-16,53-1 15,35 1 17,53 17-17,1 0 1,-89 0 0,-36 17 15,-17 1-16,0 35 1,-35 0 0,0 0-1,17-53-15,-17 17 16</inkml:trace>
  <inkml:trace contextRef="#ctx0" brushRef="#br0" timeOffset="82939.213">11307 3986 0,'0'0'0,"17"-35"0,-17-35 16,18 17 0,-18 35-1,0 36 16,0-1-31</inkml:trace>
  <inkml:trace contextRef="#ctx0" brushRef="#br0" timeOffset="83699.722">11836 4075 0,'0'0'0,"-18"0"31,-17 0-31,-36 17 31,54-17-31,-36 35 16,-18 18 0,53 18-1,71-36 1,36-17-1,-19-18 1,1-35 0,-36-54-1,0 19 1,-35 17 0,0 35-1,0 71 1,-17 18-1,17 17 1,53-17 15,-1-36-15,19-35 0,-18-18-1,0-17 1,-18-36-1,0-52 1,18-89 0,-53 53-1,0 54 1,-17 69 0,-1 36-1,-17 106 1,35 35-1,0 0 1,-18-17 15,18-18-15,-18-36 0,1-34-1,17-19 1</inkml:trace>
  <inkml:trace contextRef="#ctx0" brushRef="#br0" timeOffset="84002.046">12277 4233 0,'35'-35'0,"-70"70"0,88-88 0,17-17 16,-35 17 0,-35 35-1,0 1 1,0 34 15,0 1-15,-17 0-1,17 52 1,-18 18 0,18-17-1,0-18 1,0-18-1,-53-17 1,-35-18 0,17 0-1,36-36 1</inkml:trace>
  <inkml:trace contextRef="#ctx0" brushRef="#br0" timeOffset="84833.166">13511 4216 0,'18'17'16,"-36"-34"-16,36 52 0,-36-35 47,-17-35-32,-18-18 1,-17-53 0,52 71-16,0-36 15,18-52 1,18 52 0,17 71-1,18 18 1,-18 52-1,-35 36 1,-52-35 0,-19 17-1,-17-18 17,35-17-17,18 0 1,52-35-1,71 0 1,18-36 0,18-17-1,-18-54 1,-54 19 0,-34-1-1,-18 54 1</inkml:trace>
  <inkml:trace contextRef="#ctx0" brushRef="#br0" timeOffset="85498.821">14552 3475 0,'0'0'0,"0"-18"0,0 36 47,0 17-32,-18 53 1,1 36 0,-1 17-1,-17 0 1,35-18 15,0-52-15,0-36-16,53 1 15,17-36 1,36 0 0,0-53-1,-18-53 1</inkml:trace>
  <inkml:trace contextRef="#ctx0" brushRef="#br0" timeOffset="85781.951">14975 4022 0,'36'-53'16,"-36"35"-1,-18 0 1,-53 18-1,124 89-15,-176-125 16,88 107 0,35-18-1,17-36-15,19 36 32,34-35-32,-17-18 31,-18-53-16,1-17 1,-36-19 0,0 1-1,-36 35 1,19 36 0</inkml:trace>
  <inkml:trace contextRef="#ctx0" brushRef="#br0" timeOffset="86331.416">15452 3863 0,'17'0'0,"-34"0"0,52-35 15,-53-1 1,-35 36 15,-35 53-15,71-35-16,-19 35 15,19 35 1,87-35 0,1-53-1,-36 0 1,36-35 0,-36-36-1,-35 18 1,0 36-1,-35 87 1,-36 18 0,18 53-1,18 18 1,35 18 0,0 52 15,-18-123-16,-17-71 1,0-53 0,-18-52-1,17-1 1,36-35 0,0-17-1,89-18 1,34 0-1,36 0 1</inkml:trace>
  <inkml:trace contextRef="#ctx0" brushRef="#br0" timeOffset="86529.382">15857 3881 0,'0'0'0,"0"17"15,0 18 16,0 18-15,-17 18 0,-1-18-1,-17-18 1,35-17 0</inkml:trace>
  <inkml:trace contextRef="#ctx0" brushRef="#br0" timeOffset="86679.849">15875 3739 0,'0'0'0,"0"-123"15,0 52 1,-18 54 0,18 52-1,18 18 1</inkml:trace>
  <inkml:trace contextRef="#ctx0" brushRef="#br0" timeOffset="86996.24">16069 4198 0,'18'18'0,"-36"-36"0,53 36 15,-17-54 1,17-34-1,-17-18 1,17-36 0,18 36-1,35 70 1,18 71 0,18 88-1,-107-35 16,-17-35-15,-70-18 0,-1-53-1,18 0-15</inkml:trace>
  <inkml:trace contextRef="#ctx0" brushRef="#br0" timeOffset="87463.119">17392 3475 0,'0'0'0,"53"-53"16,17-18-1,-70 124 32,0 18-47,-17 70 16,17 0 0,-18 0-1,-17 0 1,17-88-1,18-35 1</inkml:trace>
  <inkml:trace contextRef="#ctx0" brushRef="#br0" timeOffset="87928.442">17233 3845 0,'0'0'0,"-35"-35"16,-18 17-1,53 1 1,71-1 0,70 0-1,106-17 1,-89 0 0,-52 17-1,-71 18 1,-52 36 31,-1-19-47,-17 36 15,17 35 1,36 0 0,35-35-1,35-17 1,-17-36-1,-1-53 1,-52-35 0,-18-1-1,-53 19 1,-35 35 0,-18 35-1,35 0 1</inkml:trace>
  <inkml:trace contextRef="#ctx0" brushRef="#br0" timeOffset="88462.278">18680 3792 0,'0'-17'15,"0"34"-15,17-70 0,1 53 16,-18 18 15,0 17-15,0 1-16,0 52 16,35 18-1,0-36 1,1-17-1,17-35 1,0-36 0,-36-35-1,18-35 1,1-18 0,-1 0-1,-17 53 1,-1 18-1,19 0 17</inkml:trace>
  <inkml:trace contextRef="#ctx0" brushRef="#br0" timeOffset="88809.076">19403 3440 0,'0'0'0,"0"-18"0,17 0 16,-17 1-1,0 52 17,0 35-17,-17-34-15,-1 87 16,0 1-1,18-1 1,18-35 15,17 1-15,18-72 0,0-17-1,0-17 1,-35-19-16</inkml:trace>
  <inkml:trace contextRef="#ctx0" brushRef="#br0" timeOffset="89110.145">19456 3845 0,'0'0'31,"-36"-17"-31,36-1 0,18 18 0,53-18 16,34 1-1,1-19 1,-18 36 15,-35 0-15,-70 36 15,17-19-31,-18 19 16,-35 34-1,36-17 1,-1-35 0</inkml:trace>
  <inkml:trace contextRef="#ctx0" brushRef="#br0" timeOffset="89276.725">19897 3563 0,'0'0'0,"17"-71"0,1 1 31,-18 52-31,18 18 32,-1 0-32,18 18 0</inkml:trace>
  <inkml:trace contextRef="#ctx0" brushRef="#br0" timeOffset="89792.184">20496 3598 0,'0'0'0,"18"-17"15,-36 17 1,-87 0 0,-19 35-1,36 36 1,53-1-1,70 1 1,88-36 0,-17-35 15,-35-53-15,-18-18-1,-53 19 1,-18 52-1,-35 52 1,-35 107 0,70 35-1,36 18 1,0-18 0,-18-35-1,0-71 1,-53-71-1,-36-34 1,37-36 0,-1-35-1,70 0 17,54-54-17,17 37-15</inkml:trace>
  <inkml:trace contextRef="#ctx0" brushRef="#br0" timeOffset="90141.241">20867 3739 0,'0'0'0,"17"0"16,1 18-1,0-18 1,35 0-1,-18-18 1,0-17 0,-35-18-1,0 18 1,0 17 0,-53 18-1,0 36 1,0 34-1,1 36 1,52 0 0,35-36-1,53-17 1,-70-53-16</inkml:trace>
  <inkml:trace contextRef="#ctx0" brushRef="#br0" timeOffset="90457.092">21290 3828 0,'18'-18'0,"-36"36"0,71-71 16,-35 88-1,-18 36 1,0 17 0,0-18 15,0-34-16,0-54 17,0 0-32,0 1 15,35-54 1,18-17 0,17-18-1,-34 18 1,-36 70-16,0-17 15</inkml:trace>
  <inkml:trace contextRef="#ctx0" brushRef="#br0" timeOffset="92105.344">335 5345 0,'0'0'0,"-18"0"16,1 0-16,-1-18 15,1 0 1,34-17 0,36 17-1,0 18 1,-18 18 0,-35 35 15,-35 0-16,-36 17 1,1-34 0,35-19-1,52-17 1,54 0 0,-1 18-1,-34 17 1,-19 1-1,-17 16 1,-35 1 0,-71-17-1,18-19 1,17-17 0,-17-17-1,71-1 1,52-35 15,0 18-15,18 0-16</inkml:trace>
  <inkml:trace contextRef="#ctx0" brushRef="#br0" timeOffset="92603.233">600 5062 0,'0'-17'0,"0"-1"15,0 53-15,-18-88 16,0 53 0,36 36 15,0-19-16,35 54 1,35 17 0,18 0-1,-1 0 1,1 1 0,-53-36-1,-35-18 1,-18 0-1,-53 0 1,-35 18 0,-36 0-1,1 0 1,-54 35 0,72-35-1,52-17 16,35-19-31,71-17 32,-35 0-32</inkml:trace>
  <inkml:trace contextRef="#ctx0" brushRef="#br0" timeOffset="94751.494">2417 5397 0,'0'0'0,"0"-17"0,0-18 16,0-1 0,-53 36-1,-18 0 1,-17 0-1,35 18-15,-123 17 16,17 53 0,35 1-1,89-1 17,70 0-17,89-17 1,52-19-1,1-34 1,-36-18 0,-18-35-1,-35 0-15</inkml:trace>
  <inkml:trace contextRef="#ctx0" brushRef="#br0" timeOffset="95183.626">2769 5221 0,'0'-35'16,"0"70"-16,0-105 0,0 52 16,-17 18 31,17 35-32,-18 18 1,18-18-16,-18 89 15,1 17 1,17-35 0,0-18-1,17-35 1,36-35 0,18-18-1,-1-18 1,-34-35-1,-1 0 1,-53 53 15,1 0-15,-1 35 0,0-17-1,18 17 1,-17-35-16</inkml:trace>
  <inkml:trace contextRef="#ctx0" brushRef="#br0" timeOffset="95333.474">2981 5345 0,'0'0'0,"0"-18"16,0 36 15</inkml:trace>
  <inkml:trace contextRef="#ctx0" brushRef="#br0" timeOffset="95598.635">3246 5486 0,'-18'0'15,"0"17"1,-35 19 0,0-19-1,1 54 1,52-54-16,-18 36 16,36 18-1,34-36 1,54-17-1,0-36 1,0-35 0</inkml:trace>
  <inkml:trace contextRef="#ctx0" brushRef="#br0" timeOffset="95865.154">3722 5274 0,'0'0'0,"0"-35"15,0 17 1,0 36 15,-18-1-31,18 72 16,-17 16 0,-19 19-1,19-36 1,17-17-1,0-18 1,17-53 15</inkml:trace>
  <inkml:trace contextRef="#ctx0" brushRef="#br0" timeOffset="96198.36">3863 5574 0,'0'-18'15,"0"36"-15,18-71 16,-18 35 0,-18 18 15,0 0-15,1 0-16,-54 18 15,18 35 1,18-18-1,35 18 1,18-18 0,17 1-1,0-1 1,71-17 15,0-18-15,17 0-1,-70 0-15</inkml:trace>
  <inkml:trace contextRef="#ctx0" brushRef="#br0" timeOffset="96548.761">4745 5503 0,'-18'0'0,"36"0"0,-71 0 15,0 0 1,-18 53 0,54-17-16,-36 34 15,53-17 1,35-18 0,18 18 15,35-53-16,-35-17 1,-18-54 0,-17-17-1,-18 0 1,-35 52 0,0 19-1,35 34 1</inkml:trace>
  <inkml:trace contextRef="#ctx0" brushRef="#br0" timeOffset="96863.877">5027 5803 0,'0'0'0,"18"0"15,-1 0 1,1-35-1,-18-18 1,18-18 0,35 1-1,17 17 1,54 35 0,17 89-1,-71-1 1,-52-17-1,-53 0 1,-1-35 0,-17 0-1</inkml:trace>
  <inkml:trace contextRef="#ctx0" brushRef="#br0" timeOffset="97431.291">6862 5309 0,'0'0'0,"0"-17"15,17-19 1,-17 72 15,0-1-15,0 0-16,0 71 15,-17 0 1,-19 0 0,19 0-1,17-36 1,70-17 0,18-53-1,1 0 1</inkml:trace>
  <inkml:trace contextRef="#ctx0" brushRef="#br0" timeOffset="97795.215">7144 5697 0,'0'0'0,"88"0"31,-70 0-15,-1 0-16,36-17 16,0-36-1,-35 18 1,-18-1 0,-36 36-1,-17 0 1,-35 53 15,53 18-15,17-1-1,18 1 1,53-18 0,35-18-1,-52-35 1</inkml:trace>
  <inkml:trace contextRef="#ctx0" brushRef="#br0" timeOffset="98211.848">7743 5662 0,'0'0'0,"0"-18"0,0-17 16,-52 18-1,-19 34 1,0 36 15,19 18-15,34-18-1,53-1 1,53-34 0,-35-18-1,-35-18 1,17-52-1,-17 17 1,-18 18 0,0 52-1,-18 19 1,18 17 0,0 17-1,53-35 1,18-17-1,-18-18 1</inkml:trace>
  <inkml:trace contextRef="#ctx0" brushRef="#br0" timeOffset="98795.168">8731 5292 0,'0'0'16,"0"-18"-16,0 0 0,0-17 16,0 17-1,0 36 1,-17 35 0,17 18-1,-18 52 1,-17 1-1,-18-1 17,-18-35-17,18-17 1,36-36 0,-1-35-1,18-18 1,0-17-1,35-35 1,-17-1 0,-18 0-1,-53 36 1,-35 35 0,0 0-1,17 53 1,18 0-1,36 18 17,52-1-17,35-17 1,1-35 0,17-18-1,-70-18-15</inkml:trace>
  <inkml:trace contextRef="#ctx0" brushRef="#br0" timeOffset="99094.418">8872 5662 0,'36'-53'0,"-72"106"0,72-141 16,-36 70 0,-18 18-1,-17 0 1,-1 18-1,36 17 1,-17-17 0,17 52-1,35 1 1,0-1 0,1 19-1,-54-72 1,0-17-16,-52 18 15,-18-18 1,-1-35 0</inkml:trace>
  <inkml:trace contextRef="#ctx0" brushRef="#br0" timeOffset="99875.569">10231 5433 0,'17'0'31,"-17"-18"-31,18 0 31,-18 36 1,-18 0-17,-17 35-15,-18 35 32,35-53-32,-35 53 15,36 1 1,17-19-1,35-17 1,18-35 0,-18-18-1,18-53 1</inkml:trace>
  <inkml:trace contextRef="#ctx0" brushRef="#br0" timeOffset="100075.713">10054 5644 0,'0'0'0,"-35"0"0,17-17 31,36 17-15,35 0-1,17 0 1,19 0-1,-19-18-15</inkml:trace>
  <inkml:trace contextRef="#ctx0" brushRef="#br0" timeOffset="100458.991">10530 5556 0,'18'0'15,"17"-17"1,-35-1 0,-106 71-16,159-71 0,-35 1 31,-71 70-16,35-36-15,-17 54 16,35-18 0,35-18-1,1-35 17,-1 0-17,0-18 1,18-52-1,-35 17 1,-18 35 0,0 53 15,0 1-31,0-1 16,0 18-1,18 0 1,17-53-1</inkml:trace>
  <inkml:trace contextRef="#ctx0" brushRef="#br0" timeOffset="100942.086">11218 5203 0,'0'0'0,"0"-52"16,0 34 0,-17 36-1,-72 87 1,54-34 0,0 52-1,0 1 1,17-18-1,18 0 1,0-71 0,18-35-1,17-18 1,18-52 15,35-1-15,0 1-1,36 34 1,-54 54 0,-52 52-1,-53 19 1,-36-19 0,-70-17-1,35-18 1,-123-35-1</inkml:trace>
  <inkml:trace contextRef="#ctx0" brushRef="#br0" timeOffset="102272.199">564 6597 0,'-17'0'16,"-1"0"31,18 18-32,-17-1-15,-36 18 16,-36 54 0,19-36-1,35 0 1,35-36 0,17-17 30,1 0-30,35 0 0,17 0-1,1 0 1,-1-17 0,1-19-1,-18-17 1,-18 0 15,-35 36-31,0-19 16,0 19-1,-17 17 1,-19 35 0,-17 18-1,18 35 1,-18 18-1,53-35 1,0-36 0,18-17-1,17-18 1,0-36 0</inkml:trace>
  <inkml:trace contextRef="#ctx0" brushRef="#br0" timeOffset="102688.329">935 6438 0,'0'0'0,"0"-88"31,-18 88-15,18 18-1,0 17 1,18 53-1,35 18 1,0-18 0,-36-53-16,19 18 15,17 18 1,-36-36 0,1 0-1,-36 1 16,-52 17-15,-1-18 0,-35 18-1,18 0 1,-18 0 0,0 0-1,89-36 1,17 1-1</inkml:trace>
  <inkml:trace contextRef="#ctx0" brushRef="#br0" timeOffset="103319.84">1887 6756 0,'0'0'16,"18"-18"0,-18 0-1,-18 1 17,-35 34-17,-52 19 1,16 34-1,54-34-15,0 16 16,35 37 0,17-36-1,54-1 1,35-34 0,17-36-1,-34-34 1,-37 16-1</inkml:trace>
  <inkml:trace contextRef="#ctx0" brushRef="#br0" timeOffset="103586.398">2205 6597 0,'0'0'0,"0"-18"16,-18 1-1,1 17 1,17 53-1,0 17 1,0 18 0,-18 1-1,18-1 1,0-35 0,53 17-1,0-70 16,-18 0-31,36-53 16</inkml:trace>
  <inkml:trace contextRef="#ctx0" brushRef="#br0" timeOffset="103735.943">2469 6914 0,'18'-17'0,"0"-18"16,-36 35 15,0 52-31,1-69 16,-1 52-1,18 18 1,-17-53-16,17 18 16</inkml:trace>
  <inkml:trace contextRef="#ctx0" brushRef="#br0" timeOffset="103903.191">2505 6773 0,'17'-70'16,"-34"140"-16,52-228 0,-35 122 31,0 54-15,18 0 0,17-1-1</inkml:trace>
  <inkml:trace contextRef="#ctx0" brushRef="#br0" timeOffset="104202.094">2875 6756 0,'-18'0'47,"-17"17"-47,-18 19 16,0 34-1,0 1 1,53-1 15,18-17-15,35 0 0,0-35-1,17-18 1,1-53-1,-53 35-15</inkml:trace>
  <inkml:trace contextRef="#ctx0" brushRef="#br0" timeOffset="104468.197">3404 6632 0,'0'-17'0,"0"34"0,0-52 15,0 0-15,0 17 16,-17 18-1,-1 18 1,18 52 15,-18 36-15,-17 0 0,17-18-1,1-17 1,-1-18-1</inkml:trace>
  <inkml:trace contextRef="#ctx0" brushRef="#br0" timeOffset="104818.468">3563 6773 0,'0'0'0,"18"-35"0,-1 17 15,-34 18 48,-1 0-63,0 0 16,-52 18-1,-1 35 1,54-35-1,17-1-15,0 36 16,0-18 0,35 1-1,35-1 1,36-17 0,18-1-1,-36-17 1,-70 0-1</inkml:trace>
  <inkml:trace contextRef="#ctx0" brushRef="#br0" timeOffset="105418.183">4568 6879 0,'0'-17'16,"-17"17"-1,-1 17 1,1-17-16,-36 53 16,0 18-1,53 17 1,53-18 0,17-34-1,18-36 1,-35-18-1,-17-53 1,-36-17 0,0-18 15,-36 36-15,19 52-1,-1 36 1</inkml:trace>
  <inkml:trace contextRef="#ctx0" brushRef="#br0" timeOffset="105733.809">4921 7232 0,'0'0'0,"0"-18"15,18-17 1,-18-36-1,18-52 1,17 70 0,106-35-1,-18 70 17,-17 54-17,-35 52 1,-54-35-1,-34 70 1,-36-70 0,0-35-1</inkml:trace>
  <inkml:trace contextRef="#ctx0" brushRef="#br0" timeOffset="106881.353">7073 7108 0,'0'0'0,"18"0"47,17 0-31,71 18 0,-53-18-1,53 0 1,-18 0-1,-35-18 1,-18 1 0,-35-1-1,0 1 1</inkml:trace>
  <inkml:trace contextRef="#ctx0" brushRef="#br0" timeOffset="107147.967">7391 6950 0,'0'0'0,"0"17"47,0 1-32,-18 0-15,18 35 16,-35 70-1,17-17 1,18-18 0,0-35-1,18-71 17</inkml:trace>
  <inkml:trace contextRef="#ctx0" brushRef="#br0" timeOffset="107397.096">7885 6773 0,'0'0'16,"17"0"-16,1 18 31,-18 17-15,-18 18-1,-70 0 1,70-35 0</inkml:trace>
  <inkml:trace contextRef="#ctx0" brushRef="#br0" timeOffset="108645.122">7003 6738 0,'0'0'16,"0"18"46,0-1-62,-18 1 16,18 0 0,0-1-16,-18 36 15,18-18 1,53-17 0</inkml:trace>
  <inkml:trace contextRef="#ctx0" brushRef="#br0" timeOffset="110674.416">9260 6615 0,'0'0'0,"0"-18"16,0 36 30,0-1-46,-17 1 16,-1 52 0,18 1-1,0-36-15,-18 53 16,-17 89 0,18-54-1,-1-52 1,18-54-1,18-69 17,17-37-17,35-16 17,19 52-17,-1 35 1,-18 53-1,-70-17-15,36 35 16,-54 17 0,0-52-16,-52 53 15,-36-36 1,18-35 0,52 0-1,19-18-15</inkml:trace>
  <inkml:trace contextRef="#ctx0" brushRef="#br0" timeOffset="111141.978">9807 6967 0,'0'0'0,"-17"0"47,-1 36-32,-17 17 1,17 17 0,36 1-1,-1-54-15,71 19 16,1-36-1,-19-36 1,-17-52 0,-18 18-1,-17-1 17,0 53-17,-18 36 1,-36 53-1,19-1 1,17 18 0,35-17-1,0-54 1,1-34 0</inkml:trace>
  <inkml:trace contextRef="#ctx0" brushRef="#br0" timeOffset="111475.015">10460 6703 0,'0'0'0,"0"-18"0,0 0 16,17 1-1,1 17 1,0 35-1,-1 36 1,-17 52 0,-35-17-1,17-53 1,1 53 0,17-36-1,0-17 1,53-35-1,-36-36 1,19-35 0</inkml:trace>
  <inkml:trace contextRef="#ctx0" brushRef="#br0" timeOffset="111624.289">10530 6914 0,'0'0'0,"0"-17"0,-17 17 16,17-18 0,17 18-1</inkml:trace>
  <inkml:trace contextRef="#ctx0" brushRef="#br0" timeOffset="111942.934">10795 6650 0,'0'0'0,"18"0"16,-18 17 15,-18 36-15,-17 36-1,17-1 1,0 0 0,1-17-1,17-1 1,0-17 0,17-18-1,36-35 1,53-35-1</inkml:trace>
  <inkml:trace contextRef="#ctx0" brushRef="#br0" timeOffset="112155.813">10866 6914 0,'0'0'0,"-18"0"0,-17 0 16,88 0 15,-36 0-31,71 0 16,89 0 0</inkml:trace>
  <inkml:trace contextRef="#ctx0" brushRef="#br0" timeOffset="112506.43">11589 6844 0,'0'0'0,"-18"0"0,-35 0 15,-17 35 16,-1 36-15,71-18 0,0-18-16,18 0 15,105 0 1,-35-35 0,-17-35-1,-36-18 1,-17-17-1,-18-1 1,-53 1 0,0 70-1,18 0 1</inkml:trace>
  <inkml:trace contextRef="#ctx0" brushRef="#br0" timeOffset="112822.124">11836 7144 0,'0'0'0,"17"0"16,-17-18 0,0 0-1,0-34 1,0 34-16,18-70 15,17 17 1,36 1 0,35 70-1,17 53 1,-35 52 0,-70-34 15,-53-18-16,-54-18-15</inkml:trace>
  <inkml:trace contextRef="#ctx0" brushRef="#br0" timeOffset="113271.333">10407 6862 0,'18'0'16,"-1"0"-16,54 0 16,-1 0-1,19-18 1,-37 18 0</inkml:trace>
  <inkml:trace contextRef="#ctx0" brushRef="#br0" timeOffset="116116.516">13476 6509 0,'0'0'0,"0"-18"0,18-17 31,-18 17-31,0 1 16,-18 17 15,0 0-31,-70 52 16,-35 54-1,-1 18 1,18 17-1,54 18 1,69 35 15</inkml:trace>
  <inkml:trace contextRef="#ctx0" brushRef="#br0" timeOffset="116153.132">13335 7461 0,'18'0'16,"17"-17"-1</inkml:trace>
  <inkml:trace contextRef="#ctx0" brushRef="#br0" timeOffset="117548.734">13106 6914 0,'-18'0'16,"18"18"-16,-18-18 15,18 18-15,-17-18 16,17 35-1,-18-17 1,18-1 0,-18 19-1,18-19 1,0 18 15,0-17-15,0 0-1,0 17 1,0-17 0,0 17-1,0 0 1,0-17 0,18-1-1,-18 19 1,0-19-1,0 1 1,18 17 0,35-17-1,-36 17 1,1-17 0,17 0 15,18-1-16,-18 18 1,18-17 0,-17 0-1,-1-1 1,-17-17 0,-18-17-1,0-19-15</inkml:trace>
  <inkml:trace contextRef="#ctx0" brushRef="#br0" timeOffset="118129.943">13635 6862 0,'0'0'0,"0"-18"0,-18 18 47,1 18-32,-1-18 1,-35 52 0,0-16-1,35 34 1,18-17-1,0-35-15,53 17 16,0 0 0,18-35-1,-1-35 1</inkml:trace>
  <inkml:trace contextRef="#ctx0" brushRef="#br0" timeOffset="118479.443">13864 6897 0,'0'17'16,"18"1"0,-1 35-1,-17 0 1,-17 0-1,17-18 1,-18-17 0,1-36-1,17 0 1,0 1-16,0-36 31,52-18-31,19 1 31,17 35-15,-17 17 0,-36 18-16</inkml:trace>
  <inkml:trace contextRef="#ctx0" brushRef="#br0" timeOffset="118845.397">14305 6967 0,'0'0'0,"53"0"16,0-17 0,0-1-1,-18-17 1,-17-18 0,-18 35-1,-53 1 1,-18 17-1,-17 70 17,70-17-17,1 18 1,52-18 0,36-18-1,17 0 1,35-35-1,36-35 1</inkml:trace>
  <inkml:trace contextRef="#ctx0" brushRef="#br0" timeOffset="119228.606">14958 6914 0,'35'-35'0,"-35"0"16,0 17-16,-35 106 0,35-193 15,-71 105 1,-17 35 15,0 18-15,70 0-1,18-36-15,35 36 16,18-17 0,36-19-1,-37-34 1,1-36-1,-17 0 1,-19 0 0,-17 70 15,0 1-31,0 35 16,0 0-1,36 0 1,17-36 15,17-17-15,1-17-16</inkml:trace>
  <inkml:trace contextRef="#ctx0" brushRef="#br0" timeOffset="119494.806">15487 6667 0,'0'0'0,"0"-35"15,0-35 1,0 34 0,-18 107 15,18 17-15,0 18-1,0 0 1,0-71-16,0 53 31,-35-35-15,35-35-1,-18-18-15</inkml:trace>
  <inkml:trace contextRef="#ctx0" brushRef="#br0" timeOffset="119677.071">15399 6897 0,'0'0'0,"-18"-35"16,18-1 0,35 1-1,36 0 1,35 17 0,17 0-1,-70 18 1</inkml:trace>
  <inkml:trace contextRef="#ctx0" brushRef="#br0" timeOffset="120010.474">15875 6773 0,'18'0'0,"-1"0"15,36 0 1,18 0-1,-1-17 1,-52-1-16,0 0 16,-1-17-1,-70 17 1,-35 36 0,0 35-1,35 35 1,53-17-1,35-18 1,89 0 15,17-53-15,-53 0-16</inkml:trace>
  <inkml:trace contextRef="#ctx0" brushRef="#br0" timeOffset="120642.892">16880 6738 0,'0'0'0,"-17"18"47,-1-1-31,-17 36-1,17-17-15,-35 34 16,18-17 0,35-35-1,0-1 1,0-34-1,35-54 17,-17 18-32,52-35 31,-34 70-15,-19 36-1,19 17 1,-1 36-1,18-1 1,35 1 0,-17-53-1,-18-18 1,-1-18 0</inkml:trace>
  <inkml:trace contextRef="#ctx0" brushRef="#br0" timeOffset="120909.355">17410 6579 0,'0'-17'0,"0"34"0,0-105 15,0 70 17,0 36-17,0 0 1,0 17-16,0 53 15,-18 36 1,18-18 0,-18-18-1,36-18 1,35-52 0,-36-18-16</inkml:trace>
  <inkml:trace contextRef="#ctx0" brushRef="#br0" timeOffset="121259.313">17727 6862 0,'0'-18'16,"18"18"-1,17-18 1,-17 1-16,-1-1 16,19-35-1,-36 18 1,-36 17 0,-17 36-1,0 35 1,1 17-1,52 36 1,35-53 0,35 0-1,36-35 1</inkml:trace>
  <inkml:trace contextRef="#ctx0" brushRef="#br0" timeOffset="121773.674">18256 6862 0,'0'0'0,"0"-18"15,-17 0 1,-1 36 0,-17 35-1,35 0 1,0 0-1,35-18 1,18-17 0,0-36-1,-18-17 1,-35 17 0,35-35-1,-17 18 1,-18 17-1,0 36 1,18 35 0,17-18-1,88 0 1,-17-35 0,-18-17-1,-17-19 1,-36-34-1,-35-1 1,-17 1 0,-54 34-1,-17 19 1,53 17 0</inkml:trace>
  <inkml:trace contextRef="#ctx0" brushRef="#br0" timeOffset="122223.581">19544 6421 0,'0'0'0,"0"-18"0,18-35 16,-18 35 0,0 1-1,0 34 16,0 54-15,0 52 0,-18 18-1,-17-17 1,35-36 0,0 0-1,35-52 1,35-19-1,1-17 1,-36-17-16</inkml:trace>
  <inkml:trace contextRef="#ctx0" brushRef="#br0" timeOffset="122573.432">19861 6809 0,'18'0'16,"0"0"-1,17 0 1,18-36 0,0-17-1,-36 0 1,-17 18-1,-17 18-15,-36 17 16,0 35 0,0 35-1,18 19 1,35-19 0,35 1 15,36-36-16,17-35 1</inkml:trace>
  <inkml:trace contextRef="#ctx0" brushRef="#br0" timeOffset="122989.915">20461 6756 0,'0'0'0,"0"-18"0,-18 0 16,-52 1-1,-18 34 1,0 19 0,35 34-1,53-34 1,70 34 0,-35-52 15,54-18-16,-36-36 1,17-34 0,-35 17-1,-35 18 1,0 52 0,0 19-1,0 17 1,18-1-1,53-16 1,52-1 0,-70-35-16</inkml:trace>
  <inkml:trace contextRef="#ctx0" brushRef="#br0" timeOffset="123521.256">21272 6756 0,'0'0'0,"-17"0"0,17-18 16,-71-17 0,-17 35-1,-18 17 1,18 36 0,35 18-1,53-1 1,53 1-1,18-71 1,-18 0 0,17-35-1,-17-36 1,35-105 0,-17 17-1,-36 0 16,-35 36-15,0 88 0,-35 52-1,17 54 1,0 70 0,-17-18-1,18 18 1,-1-35-1,18-35 1,0-1 0,35-52-1,0-18 1,-17-18 0</inkml:trace>
  <inkml:trace contextRef="#ctx0" brushRef="#br0" timeOffset="123837.771">21572 5997 0,'0'0'0,"0"-17"16,18-19-1,-18 19-15,18 17 16,17 53 0,0 123-1,0 53 1,-35 53 0,-52 18-1,-72 0 1,-70-88 15,88-159-31</inkml:trace>
  <inkml:trace contextRef="#ctx0" brushRef="#br0" timeOffset="125668.552">670 7955 0,'-17'0'63,"-1"0"-48,0 0-15,-17 0 16,0 0-16,0 0 15,-36 0 1,53 0 0,18 18 15,0-1 0,0 1-15,0 0-1,-17 17-15,-19 0 16,19 1 0,-1-19-1,0 18 1,36-35 15,0 0-15,35-17-1,0 17 1,-18 0 0,0 0-1,-17 70 1,-18 1 0,-35 17-1,-18 0 1,0-35-1,0-18 1,35-35-16,-35 0 31,18-35-15,35-18 0,18-35-1,-1 53-15</inkml:trace>
  <inkml:trace contextRef="#ctx0" brushRef="#br0" timeOffset="126150.285">847 7620 0,'0'-18'31,"0"36"1,17 17-32,19 18 15,34 35 17,-52-52-32,70 69 15,0-16 1,-17-1-1,-36-53 1,-17 0 0,-18-17-1,-18 0 1,-35 17 0,-53 36-1,-158-19 1,158 1-1,35 88 1,-158-17 15,176-53-15,53-54 0,18-17-16</inkml:trace>
  <inkml:trace contextRef="#ctx0" brushRef="#br0" timeOffset="131293.01">2134 8184 0,'0'0'0,"-17"0"16,34-17 30,1-1-30,0 1-16,-1-19 16,1 19-1,17-54 1,-35 0 0,-18 1-1,-34 52 1,-19 18-1,-17 53 1,17 18 0,89 17-1,35 35 1,35 1 0,-35-1-1,-53-34 1,-53-1-1,-18-71 1,-52-17 15,0 0-15,34-17 0,89-1-1,53-17-15</inkml:trace>
  <inkml:trace contextRef="#ctx0" brushRef="#br0" timeOffset="131675.969">2381 8467 0,'36'-18'0,"-19"18"16,18-18-1,1-17 1,-19 35 0,-17-35-16,0-18 31,-17 53-15,-54 0-1,1 35 1,-1 53-1,36 1 1,52-1 0,36-18-1,36-34 1,16-19 0,-16-52-1,-1-18 1</inkml:trace>
  <inkml:trace contextRef="#ctx0" brushRef="#br0" timeOffset="131941.236">2963 8132 0,'0'0'0,"18"-53"16,-18 0 0,0 35-1,-18 36 1,1 17-1,-19 106 1,1 0 0,0-17-1,0-19 1,35-52 0,0 0-1,52-53 1,-16 0-16</inkml:trace>
  <inkml:trace contextRef="#ctx0" brushRef="#br0" timeOffset="132308.342">3122 8484 0,'0'0'0,"0"-17"15,0-1 16,18 0-15,17 1 0,18-19-1,-35 19-15,-1-36 16,-17 18 0,-53 35-1,-17 35 1,17 35-1,18 1 1,35 52 0,0-52-1,52-18 17,54-18-17,18-35 1,34-53-1</inkml:trace>
  <inkml:trace contextRef="#ctx0" brushRef="#br0" timeOffset="132557.204">3704 8484 0,'0'-35'15,"0"70"-15,0-123 16,-17 70 0,-19 18-1,-70 89 1,53-1-1,53 0 1,0-17 0,36-36-1,34-35 17,19 0-17,34-35 1,-35-18-16</inkml:trace>
  <inkml:trace contextRef="#ctx0" brushRef="#br0" timeOffset="132907.666">4198 8096 0,'0'-17'32,"-18"17"15,18 17-32,-17 1-15,-1 17 16,-17 71-1,0 17 1,17-70-16,0 36 16,-17 34-1,35-35 1,0-70 0,35-18-1</inkml:trace>
  <inkml:trace contextRef="#ctx0" brushRef="#br0" timeOffset="133122.756">4057 8431 0,'-18'-35'16,"36"35"-1,0 0 1,-1 0-16,71 0 16,1-18-1,16-17 1</inkml:trace>
  <inkml:trace contextRef="#ctx0" brushRef="#br0" timeOffset="133971.34">5450 8467 0,'0'-18'32,"0"0"-17,18 18 1,-18-17-16,18-19 15,-18 1 1,0 18 0,-36 17-1,-17 17 1,-17 36 0,52 0-1,36 35 16,35 18-15,17-18 0,-34-17-1,-36-18 1,-53-36 15,17-17-31,-52 0 16,18-17-1,70-1 1,35-17 0</inkml:trace>
  <inkml:trace contextRef="#ctx0" brushRef="#br0" timeOffset="134437.016">5856 8537 0,'0'0'0,"18"-35"32,-18 17-17,-36 18 1,-16 18 0,34 0-16,-17 17 15,-18 35 1,53 1-1,53 0 1,0-54 0,-1-34-1,1-36 1,-17-18 0,-19 0-1,-17 36 1,0 53 15,-35 52-15,35-17-1,0 18 1,0-1 0,35-34-1,18-19 1,-18-34-16</inkml:trace>
  <inkml:trace contextRef="#ctx0" brushRef="#br0" timeOffset="134787.482">6403 8149 0,'0'0'0,"0"-35"0,-35 0 15,35 52 32,0 1-31,0 17 0,-18 53-1,-17 71 1,-1-18-1,1 0 1,35-88-16,-17 35 16,17-17-1,0-36 1,35-35 0,-18 0-1</inkml:trace>
  <inkml:trace contextRef="#ctx0" brushRef="#br0" timeOffset="135270">6632 8484 0,'0'0'16,"0"-35"0,-17 17-1,-19 36 1,1 35-1,0 53 1,17-18 0,36-17-1,17-19 1,53-34 0,-17-18-1,-1-53 1,1-17-1,-18-36 1,-36 53 15,-17 35-15,-17 53 0,-18 36-1,35 0 1,0-1-1,17-17 1,36-18 0,18-35-1,-1-17 1,-52 17-16</inkml:trace>
  <inkml:trace contextRef="#ctx0" brushRef="#br0" timeOffset="135635.496">7391 8149 0,'0'0'16,"0"-17"-16,-18 17 31,18 17-16,0 1 1,-18-1-16,18 54 16,-35 52-1,-18 1 1,18-1 0,0-34-1,17-19 1,36-17-1,35-18 17,17-17-17,1-18 1,-54-18-16</inkml:trace>
  <inkml:trace contextRef="#ctx0" brushRef="#br0" timeOffset="135818.617">7320 8502 0,'0'0'0,"0"-18"15,0 1 1,71 17 0,-18 0-1,17-18 1,-35 18-1</inkml:trace>
  <inkml:trace contextRef="#ctx0" brushRef="#br0" timeOffset="136235.394">7832 8431 0,'-18'-35'15,"0"35"1,-17 0-1,-35 35 1,34-17-16,1 35 16,-18 35-1,35 0 1,54-17 0,17-36-1,17-35 1,1-53-1,-36-35 1,0 0 15,-17 35-15,-36 88 15,1 53-15,17-70-16,0 70 15,0-35 1,0-18 0,35-35-1</inkml:trace>
  <inkml:trace contextRef="#ctx0" brushRef="#br0" timeOffset="136599.589">8520 8149 0,'0'0'0,"0"-17"0,-36-19 32,36 19-17,-17 17 1,-19 35-1,36 35 1,-17 54 0,-19-36-1,19 88 1,-1-70 0,1-17-1,17-37 1,35-16-1,18-36 1,-18 0 0</inkml:trace>
  <inkml:trace contextRef="#ctx0" brushRef="#br0" timeOffset="136966.663">8326 8502 0,'0'0'0,"-53"-18"16,70 18-1,36 0 1,35 0 0,18 0-1,18 0 1,-89 0-16,36 0 15,-36 0 1,-18 18 31,-34 17-31,-18 18-1,-1 0 1,19 0-1,-1-35 1,0-18-16</inkml:trace>
  <inkml:trace contextRef="#ctx0" brushRef="#br0" timeOffset="137133.572">8890 8326 0,'0'0'0,"18"-36"0,17-52 15,-35 70 1,0 1 0,0 34-1,0 19 1</inkml:trace>
  <inkml:trace contextRef="#ctx0" brushRef="#br0" timeOffset="137482.387">9102 8520 0,'0'0'0,"-18"35"0,-35 35 16,35-52-1,18 35-15,36 0 16,17-18 0,17-35-1,-17-35 17,-18-53-17,1-36 1,-19-17-1,-17 106 1,0 52 0,0 19-1</inkml:trace>
  <inkml:trace contextRef="#ctx0" brushRef="#br0" timeOffset="137799.012">9402 8802 0,'0'0'0,"0"-18"32,17 1-17,-17-1-15,35-88 32,1 18-17,52 17 1,53 54-1,-18 70 1,-87-36-16,17 54 16,-36 35-1,-52-36 1,-36 1 0,1-71-1,35 0 1</inkml:trace>
  <inkml:trace contextRef="#ctx0" brushRef="#br0" timeOffset="138265.465">9454 8361 0,'0'-18'15,"-17"18"16,-1-17-31,1 17 16,-54 17 0,-17 36-1,0 18 1,70-54-16,-17 19 16</inkml:trace>
  <inkml:trace contextRef="#ctx0" brushRef="#br0" timeOffset="139095.591">11712 8255 0,'0'0'0,"18"-35"15,-1 35 1,1-18 0,-18 0-1,0 1 16,18 17 1</inkml:trace>
  <inkml:trace contextRef="#ctx0" brushRef="#br0" timeOffset="139662.331">11606 8132 0,'18'-18'16,"17"0"0,-17 18-16,35-35 15,-18 0 16,-17-1-15,-18 1 0,-53 35 15,-18 53-15,-17 35-1,18 71 1,34 17-1,1 1 1,17-124-16,1 35 16,-19 35-1,1-87 1,-18-54 0,18 0-1</inkml:trace>
  <inkml:trace contextRef="#ctx0" brushRef="#br0" timeOffset="140114.731">11042 8537 0,'-35'-17'16,"70"34"-16,-70-52 0,35 17 16,17 1-1,71 17 1,71-18-1,106 18 1,-71-18 0,-35 18-1,-89 18 1,-35 0 0,-35 17-1,0 18 1,0-18 15,0-17-15,0-1-1,0-34 17,0-19-17,0-16 1,36-1-1,17-18 1,0 36 0,-18 35-1,-18 0-15</inkml:trace>
  <inkml:trace contextRef="#ctx0" brushRef="#br0" timeOffset="140477.475">12382 8396 0,'0'-18'0,"-17"18"15,-1 0 1,-35 36 0,18 17-1,-36 35 1,54 0-1,17 0 1,53-35 0,-18-35-16,36-18 15,-19-18 1,1-70 0,-17-18-1,-36-53 1,0 106-1,-18 36 17</inkml:trace>
  <inkml:trace contextRef="#ctx0" brushRef="#br0" timeOffset="140978.42">12612 8784 0,'0'-17'31,"0"-1"-15,0 0-16,17-70 16,19 0-1,17 0 1,35 52-1,0 72 17,-17 52-17,-54 0 1,-17-17 0,0-54-1,0-52 16,35-18-15,1-35 0,52 0-1,0 35 1,-17 53 0,-1 70-1,-34 54 1,-54-18-1,18-89-15,-35 36 16,-54-18 15</inkml:trace>
  <inkml:trace contextRef="#ctx0" brushRef="#br0" timeOffset="142342.198">14287 8167 0,'0'-18'15,"18"1"1,0 17 0,-1-18-16,36-17 15,-17-1 1,-36 1 0,0 17-1,-53 18 1,-36 53-1,37 0 1,-54 124 0,35-1 15,18 0-15,-17-52-1,17-18 1,18-71-1,-1-35 1</inkml:trace>
  <inkml:trace contextRef="#ctx0" brushRef="#br0" timeOffset="142675.17">13864 8555 0,'0'0'0,"-17"-18"15,17 1 1,52 17 0,54 0-1,0 0 17,35-18-17,-17 0 1,-36 18-1,-70 0 1,-71 53 15,35-35-31,0 17 16,-17 0 0,-18-17-1,35-18 1</inkml:trace>
  <inkml:trace contextRef="#ctx0" brushRef="#br0" timeOffset="143123.332">14658 8643 0,'0'0'0,"0"53"15,0-35-15,-18 35 16,-17-18 0,17-35-1,1 0 1,17-18 31,0 1-47,53-54 15,17 0 1,54-34 0,-19 16-1,-52 54-15</inkml:trace>
  <inkml:trace contextRef="#ctx0" brushRef="#br0" timeOffset="143506.442">15169 8414 0,'0'-18'31,"-17"18"0,-1 18-15,-17-1-1,17 1-15,-35 17 16,18 53 0,35-17-1,18 17 1,17-35 0,-17 0-1,-18-35 1,-18-1-1,-35-17 1,-18-17 0,19-19-1,34 19 1</inkml:trace>
  <inkml:trace contextRef="#ctx0" brushRef="#br0" timeOffset="143789.645">15434 8184 0,'0'0'0,"18"-35"16,-18 53 15,0 35-15,0 0-1,0-18-15,-36 88 16,1 18 0,0-35-1,35-70-15,0 17 16,-18 17 15,36-70-31</inkml:trace>
  <inkml:trace contextRef="#ctx0" brushRef="#br0" timeOffset="143956.158">15363 8502 0,'0'0'0,"0"-35"16,18 17-1,88 18 1,-18-18-1,-53 18-15</inkml:trace>
  <inkml:trace contextRef="#ctx0" brushRef="#br0" timeOffset="144539.818">14746 8431 0,'-35'89'16,"0"-37"-1,17-34-15,-17 53 16,-18-36 0,106 0-1</inkml:trace>
  <inkml:trace contextRef="#ctx0" brushRef="#br0" timeOffset="145486.493">16245 8273 0,'0'0'16,"-17"0"15,-19 35-15,-52 53-1,0-17 1,70-36-16,-17 18 16,18-18-1,34-35 1,36-35 0,0-36-1,18-35 1,-19 36 15,-16 35-15,-19 52-1,-17 36 1,18 35 0,0 1-1,17-19 1,18 1-1,17-36 1,-17-53 0,-17 1-1</inkml:trace>
  <inkml:trace contextRef="#ctx0" brushRef="#br0" timeOffset="145754.344">16792 8114 0,'35'-71'0,"-70"142"0,70-195 32,-35 107-17,0 34 1,0 1 0,0 35-1,0-18-15,-35 71 16,-18 18-1,18 17 1,-18-18 0,35-52-1,18-36 1</inkml:trace>
  <inkml:trace contextRef="#ctx0" brushRef="#br0" timeOffset="146168.341">17110 8343 0,'0'0'0,"0"-17"0,0-1 16,0 0 0,-18 1-1,-52 52 1,-1 35-1,18 19 1,53 16 0,35-34-1,1-53 1,-1-36 0,0-53-1,0-34 1,-17-1-1,-18 71 1,0 52 15,-18 54-15,18-1 0,0 1-1</inkml:trace>
  <inkml:trace contextRef="#ctx0" brushRef="#br0" timeOffset="146651.062">17180 8661 0,'0'0'0,"0"-18"16,0-17 0,18-36-1,35 1 1,0-19-1,53 54 1,-1 35 0,-69 0-1,34 53 1,-52 18 0,-18-18-1,-35-18 1,17-18-1,18-34 1,18-36 0,35-18-1,17-34 1,1 52 0,-1 35-1,1 89 1,-36 52-1,-53 18 1,-17-53 15,0-35-15,17-35 0</inkml:trace>
  <inkml:trace contextRef="#ctx0" brushRef="#br0" timeOffset="146999.757">18221 8396 0,'35'-18'15,"18"1"1,-35-1-16,52-17 15,-17-18 1,-53 18 0,-17 17 15,-72 53-15,-34 106-1,88-52 1,17 34-1,36-35 1,35-35 0,35-35-1,-53-18-15</inkml:trace>
  <inkml:trace contextRef="#ctx0" brushRef="#br0" timeOffset="148614.554">19597 8502 0,'17'-18'0,"-34"36"0,34-71 16,-17 35-16,0-17 16,-17 0-1,-36 0 1,-53 35 0,-17 52-1,17 1 1,70 53-1,89-35 1,36-36 0,16-17-1,-34-54 1,17-52 15,-17-35-15,-1-36-1,-17 36 1,-18 34 0,-35 72-1,-52 52 1,16 36 0,1 17-1,17 18 1,1-1-1,17-16 1,0-37 0,0-34-1</inkml:trace>
  <inkml:trace contextRef="#ctx0" brushRef="#br0" timeOffset="148930.326">19861 8396 0,'0'0'0,"0"-18"15,36-17 1,-19 35 0,-17 53-1,18 18 1,-18-1 0,0 18-1,-18-70 1,1-18-1,17-18 1,0-35 0,0-35-1,35 0 1,18 0 0,17 35 15,1 18-31</inkml:trace>
  <inkml:trace contextRef="#ctx0" brushRef="#br0" timeOffset="149247.084">20214 8255 0,'0'0'0,"-35"18"16,0 52-1,-1 1 1,19-1-1,17 18 1,70-35 0,1-35-1,-18-36 1,0-52 0,-18-54-1,-35 1 16,-35 70-15,-36 35 0,18 18-1,36 18-15</inkml:trace>
  <inkml:trace contextRef="#ctx0" brushRef="#br0" timeOffset="149581.157">20602 8273 0,'0'0'0,"35"-18"31,-35 36 1,-17-1-32,-1 1 0,-35 70 15,18 53 16,-18 18-15,35-18 0,-17-35-1,53 0 1,-18-71 0,17-35-1,-17-35 1,0-36-1,0-52 1</inkml:trace>
  <inkml:trace contextRef="#ctx0" brushRef="#br0" timeOffset="149781.316">20849 8184 0,'0'0'0,"18"0"0,35 36 16,-53 34-1,0 36 17,-53-18-17,-35-17 1,-18-54 0,53-17-16</inkml:trace>
  <inkml:trace contextRef="#ctx0" brushRef="#br0" timeOffset="150546.552">21255 8273 0,'0'0'0,"-18"0"32,-35 17-17,-35 19 1,18 34 15,34 1-15,72-18-1,52-1 1,18-34 0,-36-53-1,1-53 1,-1-53-1,-52 105-15,52-122 16,-34 16 0,-19 72-1,-17 35 1,0 52 0,0 36-1,-35 35 1,0 36-1,17-54 17,-17 36-17,35-35 1,0-18 0,53-36-1,-36-17-15</inkml:trace>
  <inkml:trace contextRef="#ctx0" brushRef="#br0" timeOffset="150861.971">21872 8184 0,'0'0'0,"0"-17"0,18-1 15,-71 1 1,-18 52 0,1 18-1,17 35 1,53-18-1,35 1 17,36-36-17,17-35 1,-35-53 0,0-52-1,-53-1 1,0 35-1,-53 36 1,-18 35 0,36 18-1</inkml:trace>
  <inkml:trace contextRef="#ctx0" brushRef="#br0" timeOffset="151376.999">22049 8343 0,'0'0'0,"17"35"0,36 18 15,35-35 1,1-36 0,-1-35-1,0-35 1,-18 18 0,-52 34-1,-53 54 1,0 17-1,52 18 1,36-17 15,18-19-15,-1-17 0,-34-53-1,-1-17 1,-35-1-1,-18 1 1,-35 52 0,0 18-1,18 18-15</inkml:trace>
  <inkml:trace contextRef="#ctx0" brushRef="#br0" timeOffset="151710.444">22895 8361 0,'0'-18'32,"18"-17"-17,0 0 1,-1-1-16,18-34 15,18-1 1,18 1 0,-1 70-1,1 35 1,-18 71 0,-35 17-1,-18-35 1,-53-17-1,-53-53 1</inkml:trace>
  <inkml:trace contextRef="#ctx0" brushRef="#br0" timeOffset="152359.289">22331 8167 0,'-18'0'47,"1"0"-32,-1 0-15,-35 0 16,0 35-1,-17 36 1,17-1 0,35 1-1</inkml:trace>
  <inkml:trace contextRef="#ctx0" brushRef="#br0" timeOffset="153805.967">494 9384 0,'0'0'0,"0"-18"16,-18 18 62,1 0-78,-1 0 16,0 0-16,-52 36 15,34-19-15,-52 71 16,18 36 0,34-71 15,19 35-16</inkml:trace>
  <inkml:trace contextRef="#ctx0" brushRef="#br0" timeOffset="154005.8">282 10089 0,'18'0'16,"17"0"-16,-17 0 15,52-52 1,-211 104-16,282-157 16,-141 52-1,-53 17 1,-70 19-1,88 17-15,-36 0 16,1 35 0,87-17-1,1-18 1</inkml:trace>
  <inkml:trace contextRef="#ctx0" brushRef="#br0" timeOffset="154488.931">847 9384 0,'0'0'0,"-36"-18"16,19 1-1,-19-1 1,36 36 31,18-1-47,17 36 15,18 18 1,35-1 0,1 18 15,-36-17-16,-18-18 1,-35 0 0,0-36-16,0 1 15,-71 70 1,-52-17 0,-1-1-1,-34 1 1,17 0-1,35-36 1,53-18 0</inkml:trace>
  <inkml:trace contextRef="#ctx0" brushRef="#br0" timeOffset="156685.637">123 9860 0,'0'-18'31,"0"36"16,-17-18-47,17 35 16,0-17 0,0 17-1,0 1 1,0-19-16,0 19 15,0-19 17,35 18-17,0-17 1,1 0 0,-1-1-1,0-17 1</inkml:trace>
  <inkml:trace contextRef="#ctx0" brushRef="#br0" timeOffset="161828.782">2046 9525 0,'18'0'47,"-1"-18"-47,19 1 16,17-19-1,-1 1 1,-34 18-16,0-19 15,-36 19 17,-52 17-17,-19 17 1,-52 36 0,53 0-1,53 18 1,88 17-1,53-18 1,-36-34 0,-35-36-1,-35 35 1,-35-17 0,-71 52-1,0 1 1,18-1-1,0 1 17,70-1-17,36-34 1,70-1 0,36-17-1,17-18 1,-18-36-1,-70 19-15</inkml:trace>
  <inkml:trace contextRef="#ctx0" brushRef="#br0" timeOffset="162243.115">2328 10178 0,'0'0'0,"-17"17"0,-1-17 47,18-17-31,0-1-1,0-17 1,18-36-1,-18 54-15,70-36 16,36 17 0,-18 72-1,-35 34 1,-35-35 0,-18 36-1,-18 0 1,18-54-1,-17 1 1,17-36 15</inkml:trace>
  <inkml:trace contextRef="#ctx0" brushRef="#br0" timeOffset="162775.41">2893 9684 0,'0'0'0,"0"-18"0,0 0 16,17 18 15,-17 36-15,0 52 0,-17 35-1,17-70-15,-18 18 16,0 35-1,18-18 1,18-35 0,17-36 15,1-17-15,17-17-16</inkml:trace>
  <inkml:trace contextRef="#ctx0" brushRef="#br0" timeOffset="162958.761">2893 9966 0,'0'0'0,"-18"-18"16,36 1-1,-1 17 1,1 0-16,70 0 15,18 0 1</inkml:trace>
  <inkml:trace contextRef="#ctx0" brushRef="#br0" timeOffset="163292.276">3316 9984 0,'0'0'0,"18"0"0,17 0 16,18-36-1,-18 1 1,-17 0 0,-36-1-1,-52 36 1,-1 36-1,1 34 1,70 54 0,17-54-1,36-17 1,35-17 15,-17-36-15</inkml:trace>
  <inkml:trace contextRef="#ctx0" brushRef="#br0" timeOffset="163607.471">3651 10054 0,'0'18'0,"0"-1"15,0 54 1,0-18-1,18 0 1,0-36 0,-1-17 15,-17-17-15,18-1-1,-18-17-15,35-36 16,0-17-1,18 35 1,-17 18 0,-19 17-16</inkml:trace>
  <inkml:trace contextRef="#ctx0" brushRef="#br0" timeOffset="164889.775">4939 10001 0,'-18'0'16,"18"18"-16,-35 17 31,17-17-31,-17 17 15,17-17-15,1-1 16,-1 36 0,18-70 31,0-1-47,18-53 31,17-17-16,0 18 1,36 34 0,-1 72-1,19 52 1,-36 0 0,-36-35-1,-17-35-15,18-18 16,17-53 15,0-18-15,36 1-1,35 17 1,-18 70 0,-35 36-1,-35-35 1,17 70-1,-35-17 1,-18-18 0,-17-18-1</inkml:trace>
  <inkml:trace contextRef="#ctx0" brushRef="#br0" timeOffset="165304.694">6015 9984 0,'0'0'16,"-53"0"-16,-35 35 16,17 18-1,18 0 16,71 0-15,0-18 0,52-17-1,-17-54 1,0-34 0,-18-1-1,-17 36 1,-18 53-1,0 34 1,-18 1 0,18 18-1,18-18 1,17-36 0,-17-17-1,17 0-15,36-17 16</inkml:trace>
  <inkml:trace contextRef="#ctx0" brushRef="#br0" timeOffset="165837.514">6332 10178 0,'-35'35'15,"35"-17"1,-18-1 0,1-17-16,-1 0 15,-17 0 1,35-17 0,0-36-1,35-18 1,18-17-1,35 0 1,0 88 0,18 53-1,-53 52 1,-18 1 0,-35-35-1,-17-18 1,-18-36 15</inkml:trace>
  <inkml:trace contextRef="#ctx0" brushRef="#br0" timeOffset="166353.114">7197 10107 0,'0'0'16,"-18"-18"-1,-17 1 1,-1 17-16,-69 17 16,-1 36-1,35 18 1,71-18 15,53 0-15,53-53-1,-18 0 1,0-53 0,1-35-1,-19-71 1,1 18-1,-36 53 1,-35 105 0,-53 71-1,18 18 1,-1 0 0,19 0-1,-1-36 1,18-17-1,18-17 17,-1-36-32</inkml:trace>
  <inkml:trace contextRef="#ctx0" brushRef="#br0" timeOffset="166768.846">7691 10160 0,'0'-18'0,"0"36"0,0-53 16,-36 17 0,-34 18-1,-1 53 1,18 0 0,53 0-1,18 0 1,35-36-1,0-17 17,-18-17-17,18-54 1,-35 54-16,-1-19 16,1 19-1,-18 52 1,-18 18-1,1 0 1,17-18 0,17 0-1,54-35 1</inkml:trace>
  <inkml:trace contextRef="#ctx0" brushRef="#br0" timeOffset="167118.918">8361 9790 0,'0'0'0,"17"-36"16,-17-17-1,-17 36 1,17 123 15,-18-71-15,1 0-16,-19 106 15,-17-17 1,0-18 0,53-36-1,0 1 1,18-36-1,35-35 1,18 0 15,-19-18-31</inkml:trace>
  <inkml:trace contextRef="#ctx0" brushRef="#br0" timeOffset="167618.547">8308 10125 0,'0'0'16,"0"-18"-16,-18 18 15,89 0 1,35-18 0,35 18-1,18-17 1,-54 17-1,-52-18 1,-53 1 15,-70 52 1,17 0-17,0 18 1,18 18-1,52-19 1,36-16 0,18-36-1,-1-18 1,1-52 0,-36-19-1,-17-16 1,-36 52-1,-52 35 1,52 18 0,-53 18-1,54-1-15</inkml:trace>
  <inkml:trace contextRef="#ctx0" brushRef="#br0" timeOffset="167951.359">9225 10125 0,'0'0'0,"18"35"15,-18 0 1,0 18 0,0 0-1,0-35-15,0-1 16,0-34 31,0-1-32,0-17 1,17-53 0,1 70-16,35-70 15,53 17 1,-18 36-1,-53 17-15</inkml:trace>
  <inkml:trace contextRef="#ctx0" brushRef="#br0" timeOffset="168449.757">9648 9966 0,'0'0'0,"-35"35"15,18 1 1,17 16-1,0-16 1,70 34 15,1-52-15,17-18 0,-18-35-1,1-54 1,-18 1-1,-35 35 1,-18 36 0,-53 52-1,-18 71 1,0 17 0,19 18-1,-1 36 1,35 17-1,0-18 1,-35-88 0,1-70 15,-37-53-15,19-36-1,17-35 1,35-70-1,36 141-15</inkml:trace>
  <inkml:trace contextRef="#ctx0" brushRef="#br0" timeOffset="169100.259">11024 9737 0,'36'-18'15,"-19"0"-15,18 18 0,18-70 32,0-1-17,-35 18 1,-18 36-1,-35 17 1,-36 70 0,1 54-1,34 34 1,1 1 0,17 0-1,1-71 1,-19-35-1,19-35 1,-1-36 0</inkml:trace>
  <inkml:trace contextRef="#ctx0" brushRef="#br0" timeOffset="169447.771">10848 10019 0,'0'-18'0,"0"36"0,-18-36 16,18 1 0,71-1-1,-36 18-15,36 0 16,105-18 0,-52 18-1,-36 0 1,-53 18-1,-35 0 1,0 17 0,-18 0-1,1 0 17,-1-17-32,0-18 31</inkml:trace>
  <inkml:trace contextRef="#ctx0" brushRef="#br0" timeOffset="169583.035">11536 9825 0,'35'-71'16,"-70"142"-16,88-212 15,-53 105 1,17 36-16,19 18 31</inkml:trace>
  <inkml:trace contextRef="#ctx0" brushRef="#br0" timeOffset="169998.27">11730 9984 0,'17'0'0,"1"0"16,0 0-16,35-36 15,0-17 1,0-17-1,-53 17 1,-53 88 15,0 36-15,35-54-16,0 89 31,18-18-15,18-17-1,35 0 1,18-54 0,17-17-1,-71-17-15</inkml:trace>
  <inkml:trace contextRef="#ctx0" brushRef="#br0" timeOffset="170246.925">12294 9666 0,'0'-35'16,"0"70"-16,0-105 0,0 34 0,0 1 16,0 53-1,0 17 1,0 71 15,0 17-15,-35 71-1,0-70 1,35-36 0,0-35-1,17-18-15</inkml:trace>
  <inkml:trace contextRef="#ctx0" brushRef="#br0" timeOffset="170762.83">12735 10072 0,'0'-18'0,"0"36"0,0-53 0,-17-1 15,-36 19 1,-35 17 0,-18 70-1,53 1 16,35-1-15,36 1 0,35-36-1,0-35 1,0-35 0,-1-36-1,1-52 1,18-36-1,17-53 1,-70 142 0,-18 17-1,0 88 1,-18 36 0,0 52-1,-17-17 16,0 18-15,17-1 0,1-52-1,52-54 1,-17-17-16</inkml:trace>
  <inkml:trace contextRef="#ctx0" brushRef="#br0" timeOffset="171061.991">13247 10107 0,'53'-35'0,"-36"0"0,36-36 16,-17 0 0,-54 36-1,-123 282-15,247-512 16,-177 301 0,53-36-16,1 53 15,17 53 1,17-18 15,19-35-15,-36 35-1,0-71 1,-71 19 0,-88-36-1,54 0 1,69 0-16</inkml:trace>
  <inkml:trace contextRef="#ctx0" brushRef="#br0" timeOffset="171711.239">14340 9895 0,'18'0'0,"35"-35"15,-35 17 1,-36 71 15,0 0-15,-35 18 0,18-18-1,0-18 1,35-53-1</inkml:trace>
  <inkml:trace contextRef="#ctx0" brushRef="#br0" timeOffset="171862.679">14534 9666 0,'18'-35'15,"-36"70"-15,54-123 0,-19 35 16,-17-18-1,0 54 1,36 17 0,17 35-1</inkml:trace>
  <inkml:trace contextRef="#ctx0" brushRef="#br0" timeOffset="172243.58">15028 9613 0,'0'0'0,"36"-17"16,17-36 0,-1 0-1,-16-18 1,-36 36-1,-36 35 1,-34 18 0,-18 70-1,-18 70 1,35 36 0,18-35-1,36-18 1,-19-52-1,1-19 1,18-52 15</inkml:trace>
  <inkml:trace contextRef="#ctx0" brushRef="#br0" timeOffset="172393.716">14711 10019 0,'0'0'0,"0"-18"0,17 1 16,54-1-1,-53 0-15,105-17 16,-70 35 0</inkml:trace>
  <inkml:trace contextRef="#ctx0" brushRef="#br0" timeOffset="172975.532">16157 9807 0,'0'0'0,"-106"-35"31,89 35-31,-71 35 16,17 36 15,53 17-15,36-70-16,53 52 15,34-35 1,-16-35-1,-19-35 1,-17-35 0,0-1-1,-35 18 1,-18 88 15,0 54-15,0-1-1,17-18 1,1-52-16</inkml:trace>
  <inkml:trace contextRef="#ctx0" brushRef="#br0" timeOffset="173242.725">16598 9913 0,'0'0'0,"71"-106"16,17 53-1,0 71 1,-17 70 0,-36 18-1,-35 0 1,-18-36-1,1-52-15,-19 17 16,19-35 15</inkml:trace>
  <inkml:trace contextRef="#ctx0" brushRef="#br0" timeOffset="173708.727">17198 9860 0,'0'-18'0,"0"36"0,-18-36 16,-17 54-1,0 17 1,35 17 0,35-17-1,36 0 1,17-35-1,-18-36 1,18-35 0,1-35-1,-36-18 17,-36 88-32,1-17 15,-71 106 16,-18 35-15,18 17 0,18-70-16,0 53 15,-18 105 1,0-69 0,-17-37-1,-1-87 1,-52-36-1,34-34 1</inkml:trace>
  <inkml:trace contextRef="#ctx0" brushRef="#br0" timeOffset="174274.095">16810 9860 0,'0'0'0,"0"-18"15,0 36 32,0 0-47,-53 35 16,0 17-1,0 1 1,0-36 0</inkml:trace>
  <inkml:trace contextRef="#ctx0" brushRef="#br0" timeOffset="176519.602">16686 9807 0,'0'0'0,"0"-17"16,0-1-1,18 0 1,-18 1-16,0-1 15,0 0 1,0 36 78,0 17-79,0-17 1,0 17 0,-18 18-1,1-18 1,17 1 0,-36-1-1,36-17 1,-17-18-1,17 17 1,0 1 0,-18-18-1,1 18 1,17-1 0,0 1-1,0-1 1,0-34 78,0-1-79,0 1-15,17-1 16,18-35-1,-35 35-15,36-35 16,52-35 0,-53 53-1,-17 17 1,17 18 15,-17 18-15,-1-18-1,-17 18-15,0 17 32,18 0-17,-18 18 1,0 0 0,-18 0-1,-17 0 1,17-18-1,1 0 1,-1-17 0,-17-18-1</inkml:trace>
  <inkml:trace contextRef="#ctx0" brushRef="#br0" timeOffset="178502.863">353 11077 0,'-18'0'203,"18"18"-187,-18-18-1,1 0 1,17 17 0,17-17 15,19 0-16,-19 0-15,72-17 16,-1-1 0,-35 18-1,-36 0 1,1 0 15,-18 18-15,-35 35-1,-1 35 1,-16-17 0,-1 17-1,0-18 17,35-52-32,0 52 15,18-34 1,-17-19-1,17 1 1,0-53 15,17-1-15,1 1-16</inkml:trace>
  <inkml:trace contextRef="#ctx0" brushRef="#br0" timeOffset="178999.44">600 10742 0,'0'0'0,"-18"0"0,0-35 32,18 52-1,53 36-16,18 0 1,-1 35 0,36-17-1,0 0 1,-18-1 0,-17-17-1,-53 0 1,-18-35-16,0 17 15,-53 35 1,-18-17 0,-52 18 15,-36-18-15,0 17-1,36-17 1,17 0-1,35-18 1,36-17 0,35 0-1,18-18 1</inkml:trace>
  <inkml:trace contextRef="#ctx0" brushRef="#br0" timeOffset="180431.151">2522 11501 0,'18'-18'15,"0"18"1,-1-35-1,1 35 1,-18-18 0,-35 18-1,-36 0 1,-17 18 0,-18 52-1,53 1 1,35-1-1,89-17 1,17-18 0,0-17-1,18-36 1,-18-34 0,1-37 15,-54 54-31</inkml:trace>
  <inkml:trace contextRef="#ctx0" brushRef="#br0" timeOffset="180831.159">2946 11307 0,'17'-71'16,"-17"18"-1,18 53 1,-53 124 0,70-230-1,-35 176 1,-18-52-16,1 52 15,-36 72 1,17-54 0,19-18-1,17-17 1,0-35 0,53-1 15,17-17-16,19-52 1,-54 34-16,35-53 16,-34 36-1,-54 35 1,-17 0 0,-1 35-1,19 1 1,17-19-1</inkml:trace>
  <inkml:trace contextRef="#ctx0" brushRef="#br0" timeOffset="181013.076">3263 11448 0,'0'-53'16,"0"106"-16,18-159 15,-18 123 17,0 1-17,17 0 1,1-18-16</inkml:trace>
  <inkml:trace contextRef="#ctx0" brushRef="#br0" timeOffset="181279.092">3651 11483 0,'18'0'16,"-53"0"-16,52 0 16,-17 0-16,-53 0 15,-17 18 1,-1 34 0,18 19-1,36-36 16,17 36-15,35-18 0,71-36-1,-18-17 1,0-35 0,-17 0-16</inkml:trace>
  <inkml:trace contextRef="#ctx0" brushRef="#br0" timeOffset="181547.357">4145 11359 0,'18'-52'0,"-36"104"0,53-157 15,-35 122 32,0 1-47,-17 52 16,17-52-1,-18 88 1,-17 0 0,0-36-1,17 1 1,18-36 0,0-17-1,18-18-15</inkml:trace>
  <inkml:trace contextRef="#ctx0" brushRef="#br0" timeOffset="181912.193">4410 11483 0,'17'-35'16,"-34"70"-16,34-88 16,-34 53 30,-1 0-30,0 0 0,-34 18-1,-19 17 1,18 18 0,18 0-1,-1-18 1,36 18-1,0-18 1,18-35-16,17 18 16,18 17-1,0-35 1,18 0 0,-1 0-1</inkml:trace>
  <inkml:trace contextRef="#ctx0" brushRef="#br0" timeOffset="182345.576">5803 11501 0,'0'0'16,"0"-18"-16,-70 18 16,-19 0-1,1 53 1,53-36-16,-53 54 16,70 0-1,53-1 1,36-35 15,17-17-15,-17-53-1,-36-1 1,36-69 0,-54-1-1,-17 53 1,-17 53 15,17 18-31</inkml:trace>
  <inkml:trace contextRef="#ctx0" brushRef="#br0" timeOffset="182661.109">5909 11818 0,'0'0'0,"18"0"15,-1-35 17,1-1-17,17-52 1,0 18 0,36 17-1,35 35 1,17 71-1,-34 18 1,-54-1 0,-35-17-1,-35-18 1,-18-17 0,35-18-16</inkml:trace>
  <inkml:trace contextRef="#ctx0" brushRef="#br0" timeOffset="183242.938">7620 11659 0,'0'0'0,"18"0"0,17-35 15,0-18 17,-35 18-17,0 0 1,-35 35 0,17 0-1,-17 35 1,17 18-1,18 17 1,53 36 0,-35-53-1,-18 0 1,0-18 0,-53-17-1,-18-18 1,1 0-1,17-18 1,53 1 15,18-1-31</inkml:trace>
  <inkml:trace contextRef="#ctx0" brushRef="#br0" timeOffset="183660.113">8202 11677 0,'0'0'0,"18"-18"16,-36 1-1,-52 17 1,-36 35 0,17 18-1,54 0 1,53 17-1,35-34 1,17-19 0,-17-34-1,-17-1 1,16-35 0,-16-18-1,-19 19 1,-34 69 15,-19 36-15,19 0-1,17-35-15,17 52 16,19 1 0,17-54-1</inkml:trace>
  <inkml:trace contextRef="#ctx0" brushRef="#br0" timeOffset="183992.358">8661 11783 0,'-18'17'15,"18"1"1,-18 0-1,18 70 1,18-35 0,35-18-1,-35-35 1,35-18 0,-1-34-1,-34 34-15,53-70 16,-1 17-1,-17 18 1,0 18 0,-18 35-1</inkml:trace>
  <inkml:trace contextRef="#ctx0" brushRef="#br0" timeOffset="184308.843">9207 11765 0,'-17'0'16,"34"0"-16,1 0 16,17 0-1,-17 0-15,35-18 16,-18-17 0,1 0-1,-36 0 1,-71 35-1,36 17 1,-54 71 0,54 1 15,53 17-15,35-36-1,70-17 1,-17-35-16</inkml:trace>
  <inkml:trace contextRef="#ctx0" brushRef="#br0" timeOffset="185107.405">10971 11307 0,'0'0'0,"0"-18"16,0 36 31,-17 17-32,-19 71 1,1 17-1,-18 1 1,36-19 0,-1-34-1,18-36 1,18-52 0,-1-1-1,54-53 1,17 1-1,-35 35-15,17-1 16,36 36 0,-35 53-1,-36 18 1,-35-1 15,-35 1-15,-106-53-1,35-18 1,35-18 0,54-17-16</inkml:trace>
  <inkml:trace contextRef="#ctx0" brushRef="#br0" timeOffset="185523.054">11501 11695 0,'0'0'0,"0"17"31,-18 1-31,0 17 16,18-17 0,0 35-1,71 0 1,17-53-1,-17 0 1,17-53 0,-35 0-1,0-18 1,-18 36 0,-35 17-1,-18 54 1,-35 34-1,36 1 1,17 17 0,35-53-1,36-35 1,-19-17 0</inkml:trace>
  <inkml:trace contextRef="#ctx0" brushRef="#br0" timeOffset="185823.255">12382 11395 0,'0'0'16,"18"-18"-16,-18 0 0,0-17 16,0 53 15,0 17-16,-18 53 1,-34 18 0,16-18-1,19 0 1,17 1 0,0-72-16,0 54 31,0-53-16,17-18-15</inkml:trace>
  <inkml:trace contextRef="#ctx0" brushRef="#br0" timeOffset="186023.181">12312 11642 0,'-18'-18'16,"36"36"-16,-36-54 0,54 36 31,-19 0-15,1 0-16,123-17 15,-53-1 1,-53 0 0</inkml:trace>
  <inkml:trace contextRef="#ctx0" brushRef="#br0" timeOffset="186238.332">12771 11465 0,'17'-17'31,"-34"34"-15,34-17-1,-52 18 1,0 35 0,-18 35-1,17 0 1,19 0-1,-1-70-15,18 35 16,0-35 0</inkml:trace>
  <inkml:trace contextRef="#ctx0" brushRef="#br0" timeOffset="186688.15">12647 11695 0,'0'-36'16,"0"72"-16,0-89 16,35 35-1,1 18-15,34 0 16,89 0 0,-36-18-1,-17 18 1,-123 0 15,-36 0-15,-18 36-1,18 17 1,36-18-16,17 18 16,17-18-1,18-17 16,36-18-15,0-36 0,-18-17-1,-18-52 1,-35 34 0,-35 36-1,35 52 1</inkml:trace>
  <inkml:trace contextRef="#ctx0" brushRef="#br0" timeOffset="187003.464">13441 11906 0,'0'-17'31,"0"-1"-16,0 0-15,0 1 16,17-36 0,19-18-1,17 1 1,35 17 0,0 35-1,18 53 1,-53 71-1,-53 0 1,-35-35 0,-54-18-1,54-36 1</inkml:trace>
  <inkml:trace contextRef="#ctx0" brushRef="#br0" timeOffset="188801.095">388 12894 0,'0'0'0,"18"0"62,-1-18-62,1 18 16,17-35-1,18-18 1,-18 18 0,-35 17-16,0-17 15,-70 17 1,-18 36 0,-1 17-1,37 53 1,34 1-1,53 52 1,18-53 15,-35-17-15,-18-19 0,-53-34-1,-18-18 1,1-18-1,17-17 1,53-18 0,17-17-1,72 17 1,52 0 0,18 0-1,-107 53-15</inkml:trace>
  <inkml:trace contextRef="#ctx0" brushRef="#br0" timeOffset="189300.391">864 12647 0,'0'-18'0,"0"36"0,-17-36 15,17 1 1,0 34 31,17-17-47,-17 18 16,18 0-16,17 17 15,53 18 1,1 17-1,16-17 1,-52 0 0,-17-17 15,-54 16-15,-35-16-1,-17 34 1,-54 1-1,1-1 1,-1 1 0,18-18-1,18-18 1,70-35 0,54 0-1</inkml:trace>
  <inkml:trace contextRef="#ctx0" brushRef="#br0" timeOffset="194774.224">2275 12929 0,'0'-17'16,"0"-1"15,-17 18-15,-54-18-1,-17 36 1,0 0 0,53-1-16,-54 54 15,54 35 1,70 17-1,89-35 1,35-35 0,-18-17-1,-35-54 17,-54-17-32</inkml:trace>
  <inkml:trace contextRef="#ctx0" brushRef="#br0" timeOffset="195089.662">2734 12788 0,'18'-17'0,"-36"34"0,36-87 16,-18 34 0,17 36-1,-17 18 16,0 0-31,-17 70 16,-19-35 0,1 53-1,17-1 1,1 1 15,17-70-31,0 34 16,17-17-1,54-53 1,-18 0-16</inkml:trace>
  <inkml:trace contextRef="#ctx0" brushRef="#br0" timeOffset="195259.036">2981 13123 0,'18'-53'16,"-18"36"-1,-18 87-15,18-140 31,-18 70-31,1 53 16,-1 0 0,18 17-1,0-52 1</inkml:trace>
  <inkml:trace contextRef="#ctx0" brushRef="#br0" timeOffset="195407.323">3069 12982 0,'0'-35'16,"0"70"-16,0-123 15,0 70 1,35 36 15</inkml:trace>
  <inkml:trace contextRef="#ctx0" brushRef="#br0" timeOffset="195689.568">3440 13000 0,'0'0'0,"-53"0"47,0 0-31,17 17-16,-34 19 15,-1 52 1,36 0 0,35 0-1,35-17 1,36-18 0,35-36-1,-36-34 1,-17-36-1</inkml:trace>
  <inkml:trace contextRef="#ctx0" brushRef="#br0" timeOffset="196122.677">3881 12806 0,'17'0'31,"-17"17"32,0 1-48,0 35-15,-35 53 16,-18 17 0,18-34 15,-1 34-16,36-88-15,0 53 16,0-52 0,36-36-1,-19-18 1</inkml:trace>
  <inkml:trace contextRef="#ctx0" brushRef="#br0" timeOffset="196488.312">4145 13106 0,'0'-36'16,"0"72"-16,0-107 16,0 53-1,-18 18 1,-17 0 0,-35 0 15,-1 18-16,18 17 1,0 18 0,18 18-1,17-1 1,18 19 0,53-54-1,0 0 1,0-17-1,71-1 1,52-17 0,-123 0-16</inkml:trace>
  <inkml:trace contextRef="#ctx0" brushRef="#br0" timeOffset="196871.906">5080 13176 0,'0'0'0,"-18"0"0,1 0 15,-36 36 1,0 16-1,53 37 1,35-1 0,36-35-1,17-36 1,-35-17 0,0-35 15,-18-53-16,-35-53 1,0 88 0,-18 53-1,18 35 1</inkml:trace>
  <inkml:trace contextRef="#ctx0" brushRef="#br0" timeOffset="197188.545">5486 13582 0,'0'0'0,"17"-18"31,19-35-15,-19-17 0,-17 35-16,36-71 15,52 18 1,0 52 15,-18 54-15,19 52-1,-54 72 1,-35-54 0,-18-35-1,-35-36 1,36-17-16</inkml:trace>
  <inkml:trace contextRef="#ctx0" brushRef="#br0" timeOffset="197769.03">7497 13635 0,'0'0'16,"0"-18"-16,0 1 47,0-1-32,0 0 110,17 18-109,-17-17 0</inkml:trace>
  <inkml:trace contextRef="#ctx0" brushRef="#br0" timeOffset="198352.317">7514 13159 0,'18'-36'15,"-18"54"32,0 0-47,-18 35 16,1-36-16,-1 71 15,-35 36 1,0-18 0,18-1-1,17-52 1,18-35-1,0-53 17</inkml:trace>
  <inkml:trace contextRef="#ctx0" brushRef="#br0" timeOffset="198668.932">7514 13247 0,'18'-35'16,"-36"70"-16,71-159 15,-18 71 1,18 53 0,-35 0-16,88 53 15,0 18 1,-36 17 0,-52 18-1,-54 0 1,-52-36-1,-18 1 17,1-36-17,-1-35 1,35 0 0,54 0-1,17-18-15</inkml:trace>
  <inkml:trace contextRef="#ctx0" brushRef="#br0" timeOffset="199133.945">8132 13353 0,'0'0'0,"17"-18"31,-34 36-15,-1-1-16,-35 36 16,0 18 15,53-36-31,0 36 16,53-19-1,35-16 1,0-36-1,1-53 1,-1-18 0,-18-17-1,-34 35 1,-36 36 0,-36 52-1,-17 18 1,18 17-1,35-17 1,18-18 15,52-17-15,-34-18-16</inkml:trace>
  <inkml:trace contextRef="#ctx0" brushRef="#br0" timeOffset="199416.512">8855 13406 0,'0'0'16,"17"-36"-16,1 19 0,-18-19 16,18 19-1,-36 34 1,-17 54 0,-36 52-1,1 54 1,34-54-1,1-35 1,17-35 0,1-17 15,17-19-15,-18-52-1,18 0-15</inkml:trace>
  <inkml:trace contextRef="#ctx0" brushRef="#br0" timeOffset="199651.417">8978 13282 0,'35'0'0,"-70"0"0,123-18 16,-70 36-16,35 35 15,-35 0 1,-1 35-1,-52 0 1,-36-17 0,-17-36-1,-18-35 17,89 0-17</inkml:trace>
  <inkml:trace contextRef="#ctx0" brushRef="#br0" timeOffset="200183.759">9490 13000 0,'0'-18'0,"0"36"0,0-53 16,0 17-1,0 36 17,0-1-17,-18 1-15,-17 70 32,-18 53-17,35-88-15,1 53 16,-19 17-1,19-87-15,17 34 16,0-17 0,35-18-1,18-35 1,53 0 0,35-70-1,-53-18 1,-53 52-1,-70 36 17,17 18-17,-17 0-15,17 35 16,1 17 15,17-35-15</inkml:trace>
  <inkml:trace contextRef="#ctx0" brushRef="#br0" timeOffset="200349.988">9825 13388 0,'0'0'0,"35"-71"16,-17 1-1,-18 35 1,0 52-1,17 18 1</inkml:trace>
  <inkml:trace contextRef="#ctx0" brushRef="#br0" timeOffset="200633.074">10372 13441 0,'17'-18'15,"-87"53"-15,140-87 0,-70 34 16,-17 71-16,-1-106 16,-70 53-1,-18 53 1,88-36-16,-35 36 16,1 18-1,52 35 1,52-53-1,37-18 1,34-35 0,1-35-1,-36-18 1</inkml:trace>
  <inkml:trace contextRef="#ctx0" brushRef="#br0" timeOffset="200997.724">10689 13564 0,'35'-70'16,"-35"17"-1,-17 53 1,-54 0 0,1 35-1,193 53-15,-317-123 16,176 106 0,18-1-1,53-35 1,0-35-1,0-35 1,0-35 0,18-19-1,-71 72 1,0 52 15,-18 0-15,0 36-1,18-1 1,36-17 0,52-35-1,-70-18-15</inkml:trace>
  <inkml:trace contextRef="#ctx0" brushRef="#br0" timeOffset="201280.386">11342 13070 0,'0'0'16,"0"-53"-16,0 18 15,-18 35 1,1 53 0,-1 18 15,-35 123-16,0-36 1,18-34 0,17-18-1,18-53 1,35-36 0,-17-17-16</inkml:trace>
  <inkml:trace contextRef="#ctx0" brushRef="#br0" timeOffset="201447.116">11271 13511 0,'0'-17'0,"0"34"0,-17-87 15,17 35 1,0 17-16,53 0 16,35 1 15,53 17-16,-88 0-15</inkml:trace>
  <inkml:trace contextRef="#ctx0" brushRef="#br0" timeOffset="201781.377">11783 13370 0,'0'0'0,"53"0"15,0 0 1,-36 0-16,71-17 16,-35-36-1,-35 0 1,-53 18 0,-36 17 15,-35 88-16,18 36 1,35 0 0,53-18-1,53-17 1,53-54 0,-53 1-16</inkml:trace>
  <inkml:trace contextRef="#ctx0" brushRef="#br0" timeOffset="202529.093">13282 12929 0,'0'0'0,"0"-35"0,-35 35 46,17 35-30,-17 71 0,-18 53-1,0 0 1,0-54 0,18-16-1,35-72 1,17-34 15,-17-1-31,18-17 0,53-53 16,35-18-1,-36 70 1,18 36 0,-35 71-1,-53 88 16,-17-89-15,-36-17 0,-36-35-1,1-18 1,53-35 0,35 17-16</inkml:trace>
  <inkml:trace contextRef="#ctx0" brushRef="#br0" timeOffset="202962.317">13582 13494 0,'0'0'0,"18"17"16,34 36-1,19-35 1,-18-53 0,-35-18-1,35-53 1,-18 18-1,-18 35 1,-17 88 0,-35 53-1,18 18 1,17-18 0,0-35-1,17-35 1,18-18 15,-17-18-31</inkml:trace>
  <inkml:trace contextRef="#ctx0" brushRef="#br0" timeOffset="203211.085">14270 12929 0,'0'0'15,"17"-17"-15,-17-1 16,0 71 15,0 53-15,-17 35 0,17-88-16,-35 88 15,-1-35 1,1-36-1,17-52 1</inkml:trace>
  <inkml:trace contextRef="#ctx0" brushRef="#br0" timeOffset="203409.882">14129 13264 0,'0'0'0,"0"-17"0,0-36 16,53 18 0,35 17-1,35 0 1,1 1 0,-54-1-1</inkml:trace>
  <inkml:trace contextRef="#ctx0" brushRef="#br0" timeOffset="203677.473">14887 12912 0,'0'0'0,"-17"0"47,-1 0-47,0 35 15,1 0-15,-36 36 16,0 70 0,-18 0-1,18-35 1,0-18 0,18-35-1</inkml:trace>
  <inkml:trace contextRef="#ctx0" brushRef="#br0" timeOffset="204143.157">14605 13353 0,'0'-18'0,"0"36"0,0-54 16,35-17-1,53 18 1,36 35-1,35 0 1,-1-17 0,-52-1-1,-70 18 1,-19-35 0,-17 17-1,-35 18 1,-53 53-1,0 17 1,35 19 15,35-1-15,71-18 0,17-34-1,1-54 1,0-35-1,-1-88 1,-35 70 0,-17-17-1,-18 53 1</inkml:trace>
  <inkml:trace contextRef="#ctx0" brushRef="#br0" timeOffset="204458.92">15452 13529 0,'0'0'16,"0"-18"-1,0 1 1,17-36-1,19-35 1,16-1 0,37 1-1,34 53 1,-17 88 0,-71-35-16,1 105 15,-72-17 1,-52-18-1,0-53 1</inkml:trace>
  <inkml:trace contextRef="#ctx0" brushRef="#br0" timeOffset="205558.074">13705 13212 0,'-17'0'31,"17"17"-31,0 1 16,-18-18 0,0 35-1,18-17 1,-17-18-16,17 53 15,-35-18 1,35-17 0,-18 17-1,18-18 17,0 1-17,18 0 1</inkml:trace>
  <inkml:trace contextRef="#ctx0" brushRef="#br0" timeOffset="206905.928">12330 12859 0,'0'17'47,"0"1"-47,0 0 15,0 17 1,0-17-16,-18-1 16,0 18-16</inkml:trace>
  <inkml:trace contextRef="#ctx0" brushRef="#br0" timeOffset="207722.719">7373 12647 0,'-35'0'31,"17"0"-15,0 35-1,-17 18 1,18 0-1,17 0 1</inkml:trace>
  <inkml:trace contextRef="#ctx0" brushRef="#br0" timeOffset="209218.179">512 14587 0,'52'-35'32,"-34"35"-32,17-35 15,-35-18 1,0 18-1,-17-1 1,-71 19 15,-18 17-15,-18 35 0,54 18-1,70 17 1,70-17-1,54-17 1,-18-36 0,-89 0-16,36-18 15,-35 0 1,-18 1 0,0-1-1,-18 36 1,-35 52-1,18 1 17,17 17-17,1 0 1,17-35 0,0-18-1,0-52 16,35-36-15,-17 35-16</inkml:trace>
  <inkml:trace contextRef="#ctx0" brushRef="#br0" timeOffset="209650.325">900 14164 0,'0'0'0,"0"-18"0,0 1 15,17 17 32,18 35-31,-35-17-16,36 35 16,-1 105-1,0-34 1,1-1-1,-19-70 1,1 18 0,-18-1-1,0-52 1,-18 35 0,-52-18-1,-19 0 1,-34-17-1,-18 17 1,35 1 15,18-1-15</inkml:trace>
  <inkml:trace contextRef="#ctx0" brushRef="#br0" timeOffset="-214685.393">2152 14323 0,'0'0'0,"0"-18"16,0 0-1,18 18 32,-18 18-31,0 0-16,0-1 0,0 89 15,0 0 17,-36 0-17,19-53 1,-1 0 0,0-18-1,1-35 1,-1-71-1</inkml:trace>
  <inkml:trace contextRef="#ctx0" brushRef="#br0" timeOffset="-214086.624">2170 14270 0,'0'0'0,"0"-18"15,17 18 1,36 35-1,53 1 1,0-1 0,-18 0 15,53-17-15,-53 0-1,-52-18 1,-89 17 15,35-17-15,-53 36-1,54-19-15,-18 1 16,35-36 15,17-17-15,36-36-1,0-35 1,-35 89-16,35-54 16,-18 71 15,-18 18-15,1 52-1,0 54 1,-18-1-1,-18 36 1,18-88 0,-18-1-1,18-17 1,36-53 0,-19 0-16</inkml:trace>
  <inkml:trace contextRef="#ctx0" brushRef="#br0" timeOffset="-213722.27">3387 14676 0,'0'0'0,"0"-18"16,-36 0-1,-17 1 1,-35 70-1,18-1 1,17 37 0,53-54-1,35 35 1,89-52 0,-19-18-1,-52-70 1,-17-36-1,-36 0 1,-18 71 0,-53 17-1,54 36 17,17-1-32</inkml:trace>
  <inkml:trace contextRef="#ctx0" brushRef="#br0" timeOffset="-213204.893">3969 14711 0,'0'0'0,"-71"0"16,-17 17-1,-53 36 1,88 18 0,53-18-1,53-18 1,35-35 15,0-35-15,-52-18-1,16-106 1,-16-17 0,-19 35-1,-17 70 1,-17 53 0,-19 71-1,19 71 1,17 17-1,0 0 1,35-53 0,0-17-1,18-36 1,18-35 15,-1-35-15</inkml:trace>
  <inkml:trace contextRef="#ctx0" brushRef="#br0" timeOffset="-213057.266">4269 14817 0,'17'-53'32,"-17"70"-17,-53 36 1,89-70-16,-89 87 16,53-35-1,0 1 1</inkml:trace>
  <inkml:trace contextRef="#ctx0" brushRef="#br0" timeOffset="-212905.935">4322 14587 0,'-18'-70'15,"36"140"-15,-71-193 16,35 105-1,36 18 1,-1 0 0</inkml:trace>
  <inkml:trace contextRef="#ctx0" brushRef="#br0" timeOffset="-212523.835">4657 14534 0,'17'-17'0,"-34"34"0,70-69 15,-18-37 1,-35 36 0,-18-17 15,-35 70-16,0 53 1,0 53 0,36-1-1,-36 107 1,0-71 0,18-17-1,-1-54 1,36-34-1,-17-19 1</inkml:trace>
  <inkml:trace contextRef="#ctx0" brushRef="#br0" timeOffset="-212390.317">4480 14905 0,'0'-18'15,"18"1"1,17-1 0,0 0-16</inkml:trace>
  <inkml:trace contextRef="#ctx0" brushRef="#br0" timeOffset="-211825.027">4904 14728 0,'0'0'0,"-36"0"16,19 18 0,17 35-1,17-18 1,54 1 0,70-19 15,-53-34-16,-17-54 1,-36 18 0,-35-35-1,0 17 1,-53 54 0,-17 70-1,17 35 1,17 53-1,19-35 1,17 70 0,0 18-1,-18 0 1,0-53 0,-17-70-1,-35-71 16,-1-18-15,-17-88 0,70 18-1,36-35 1,52 17 0,36 18-1,35 17 1</inkml:trace>
  <inkml:trace contextRef="#ctx0" brushRef="#br0" timeOffset="-211125.737">6509 14429 0,'0'0'0,"17"-18"0,-17-17 15,18 35 16,-18 17-31,0 1 16,0 70 0,-35 36-1,35-71-15,-18 88 16,18-18 0,0-35-1,18-35 1,17 0 15,36-35-15,34-18-1,-69-18-15</inkml:trace>
  <inkml:trace contextRef="#ctx0" brushRef="#br0" timeOffset="-210426.313">7091 14781 0,'0'0'0,"-35"36"16,-54 17 0,1 17-1,53 36 16,53-71-31,34 1 32,19-36-17,0-36 1,-36-34 0,-18 17-1,1 0 1,-36 106 31,1-18-47,17 18 15,35-18 1,0-17 0,1-18-16,34 0 15,18-53 1,1-18-1,-36-17 17,-18 0-17,-35 35 1,-35 53 0,-1 0-1,1 53 1,35 18-1,0-1 1,0 18 0,0-35-1,0-17 1,-35-1 0,-36-35-1,1 0 1,17-35-1</inkml:trace>
  <inkml:trace contextRef="#ctx0" brushRef="#br0" timeOffset="-210059.767">7708 14411 0,'0'-18'0,"0"36"0,0-53 0,0 52 47,0 1-47,18 70 16,-18 36-1,-18 34 1,18-69 15,-17-54-31,17 71 16,-18-36 0,18-34-1,35-19 1,18-34-1</inkml:trace>
  <inkml:trace contextRef="#ctx0" brushRef="#br0" timeOffset="-209877.476">7779 14852 0,'-36'-18'0,"72"36"0,-107-53 16,71 17 15,53 18-15,35 0-1,36 0 1</inkml:trace>
  <inkml:trace contextRef="#ctx0" brushRef="#br0" timeOffset="-209278.64">8290 14711 0,'0'-18'31,"-17"18"-15,-54 53-1,-17 18 1,0-1-1,35 1 1,35-18 0,36-53 15,-1 0-31,36-53 16,0-35-1,18-1 1,-18 36-1,-18 53 1,0 36 0,1 52 15,-1 0-15,0-17-1,36-18 1,-1-36-1,-17-17 1,0-17-16</inkml:trace>
  <inkml:trace contextRef="#ctx0" brushRef="#br0" timeOffset="-208997.199">8978 14446 0,'0'0'0,"-17"-17"0,-1-19 16,18 19 15,0 34-15,0 36 0,-18 71-1,-17 17 1,0 0-1,-18-53 1,35-17 0,18-18-1,35-36 1</inkml:trace>
  <inkml:trace contextRef="#ctx0" brushRef="#br0" timeOffset="-208546.382">9225 14817 0,'0'0'0,"0"-18"31,-35 18-15,-18 0-1,-18 35 1,1 36 0,52-54-16,1 36 15,34 0 1,54-17 0,-18-19-1,0-52 1,-1-36-1,1-34 1,-35 69 0,-18 19-1,0 52 17,-18 53-17,18-17 1,18-18-1,0-36-15</inkml:trace>
  <inkml:trace contextRef="#ctx0" brushRef="#br0" timeOffset="-208031.09">9437 15064 0,'0'0'15,"-18"-18"-15,18 0 0,0-35 16,0 0 0,53-17-1,18-1 17,70 71-17,-88 18 1,0 53-1,-36 17 1,-17-35 0,-17-18-1,17-53 17,0-17-17,17 0 1,36-53-1,18 17 1,-1 36 0,-34 35-16,-1 35 31,-35 53-31,-35 0 31,-1-17-15,19-36-1,-19-17 1</inkml:trace>
  <inkml:trace contextRef="#ctx0" brushRef="#br0" timeOffset="-207648.195">10336 14940 0,'0'0'0,"0"-18"0,18 18 16,17-35 15,36 0-15,-54-18-1,-17 18 1,-17 17 0,-36 18-1,-35 35 1,17 89 0,54-36-1,69-17 1,19-36-1,17 0 1,0-35 0</inkml:trace>
  <inkml:trace contextRef="#ctx0" brushRef="#br0" timeOffset="-205934.444">11871 14852 0,'0'0'16,"18"-18"-1,-18-35 1,-18 36 0,-53-1-1,-17 36 1,-18 35-1,18 17 1,71 18 0,52-17-1,71-36 1,-1-17 0,-16-36-1,-19-70 16,-17 0-15,-53 53 0,0 70 15,0 18-15,0 17-1,0-34-15,0-1 16,18-17-16</inkml:trace>
  <inkml:trace contextRef="#ctx0" brushRef="#br0" timeOffset="-205684.786">12100 14958 0,'0'0'0,"18"-36"0,17-87 15,18 52 16,18 36-31,17 88 32,0 18-17,-53 34 1,-35-34 0,-17-18-1,-19 0 1,19-53-16</inkml:trace>
  <inkml:trace contextRef="#ctx0" brushRef="#br0" timeOffset="-205168.237">12629 15028 0,'0'0'15,"18"18"-15,70 17 16,-17-35-1,35-53 1,-36-53 0,18-52-1,-35-36 1,-35 70 0,-18 1-1,0 87 1,-35 107 15,-1 53-15,19 52-1,-1-35 1,0-18 0,1-34-1,17-36 1,-18-36-1</inkml:trace>
  <inkml:trace contextRef="#ctx0" brushRef="#br0" timeOffset="-204719.692">13017 14764 0,'0'-18'16,"-17"18"46,-1 0-46,1 0-16,-1 0 0,-88 18 31,-17 52-15,17-17 0,88-35-16,-35 17 0</inkml:trace>
  <inkml:trace contextRef="#ctx0" brushRef="#br0" timeOffset="-203870.506">13864 14817 0,'0'0'16,"0"-18"-16,0 0 15,-17 1 1,-19 17 0,-17 17 15,-35 72-15,70-37-1,1 19 1,34 0-1,36-36 1,0-17 0,53-36-1,-18-35 1</inkml:trace>
  <inkml:trace contextRef="#ctx0" brushRef="#br0" timeOffset="-203571.306">14393 14482 0,'0'-53'0,"0"106"0,0-177 16,0 106-1,0 36 17,-17 0-17,-19 70 1,-17 35-1,53-70-15,-35 35 16,35 18 0,0 0-1,18-35 1,35-36 0,70-53-1,-87 18 1</inkml:trace>
  <inkml:trace contextRef="#ctx0" brushRef="#br0" timeOffset="-203405.248">14746 14799 0,'-18'0'15,"36"0"-15,-106 35 32,53 18-17,17 0 1,18-35-16,0 17 15,0-17 1</inkml:trace>
  <inkml:trace contextRef="#ctx0" brushRef="#br0" timeOffset="-203238.651">14834 14711 0,'-17'35'0,"34"-70"0,1-53 16,-18 35-1,-35 35 1,35 36 0,0 17-1,0-17 1</inkml:trace>
  <inkml:trace contextRef="#ctx0" brushRef="#br0" timeOffset="-202971.774">15099 14711 0,'0'-18'0,"0"36"0,-35-36 31,-36 53-15,0 36-1,19 0 1,52 17-1,17-35 1,36 0 0,18-53-1,-1 0 17,-52-18-32,35-17 0</inkml:trace>
  <inkml:trace contextRef="#ctx0" brushRef="#br0" timeOffset="-202705.642">15487 14340 0,'0'0'0,"0"-17"0,0-19 16,35 36 0,-17 18-1,-18 88 1,-18 17-1,-17 19 1,-18-19 0,18-17-1,17-36 17,18-34-17</inkml:trace>
  <inkml:trace contextRef="#ctx0" brushRef="#br0" timeOffset="-202339.729">15734 14640 0,'0'0'0,"0"-17"15,0-19 1,-18 36-1,1 0 1,-1 0 0,-35 18-1,0 35 1,0 0 0,18 0 15,35 17-16,18 1 1,-1-36 0,54 0-1,-1-17 1,-17-18 0,-17 0-16</inkml:trace>
  <inkml:trace contextRef="#ctx0" brushRef="#br0" timeOffset="-201906.527">16510 14605 0,'-18'18'0,"1"-1"16,-19 54 0,1-1-1,35 1 1,18-1-1,17-52 1,36 0 0,-18-36-1,-18-52 1,0-19 15,-17-16-31,-18 34 31,0 106 1</inkml:trace>
  <inkml:trace contextRef="#ctx0" brushRef="#br0" timeOffset="-201592.244">16722 14975 0,'0'0'0,"17"0"15,1 0-15,0-35 16,17-35 0,-18 17-1,19-36 1,17 1 0,35 35-1,35 106 16,-52 35-15,-36 18 0,-35-18-1,-35-35 1,0-17 0,-1-36-16</inkml:trace>
  <inkml:trace contextRef="#ctx0" brushRef="#br0" timeOffset="-200959.06">18292 14711 0,'0'0'16,"17"0"-16,1 0 0,-1-18 16,36-35-1,-17-17 1,-1-1 0,-35 18-1,-18 36 1,-52 17 15,17 53-15,0 17-1,35 36 1,18 0 0,36-18-1,-19-18 1,-17-34-1,-17-19 1,-36-17 0,-18 0-1,0-17 1,1-19 0,70 19-1</inkml:trace>
  <inkml:trace contextRef="#ctx0" brushRef="#br0" timeOffset="-200507.987">18732 14623 0,'18'0'16,"-36"0"-16,54-36 15,-54 19 1,-35 17-1,-35 35 1,17 36 0,54-54-16,-1 36 15,18 35 1,53-35 0,-18-53-1,18-17 16,-17-54-31,34-52 32,-35 52-17,-35 53 1,0 54 0,-35 34-1,35 1 1,0-1-1,18 18 1,-1-52 0,36-36-1</inkml:trace>
  <inkml:trace contextRef="#ctx0" brushRef="#br0" timeOffset="-200193.743">19156 14676 0,'0'-18'16,"0"36"-16,0-18 31,-18 35-15,18 53 0,0-17-1,35-54 1,-35 1-16,36-1 15,17-17 1,0-35 0,17-35-1,1-19 1,17-34 0,-53 70-1,18 18 1</inkml:trace>
  <inkml:trace contextRef="#ctx0" brushRef="#br0" timeOffset="-199877.176">19650 14658 0,'0'18'15,"53"-18"1,0-18-1,-36 0 1,18-35 0,-35 36-16,0-19 15,-17 19 1,-54 52 0,1 53-1,17 18 1,53-35-1,17-1 17,54-17-17,17-53 1</inkml:trace>
  <inkml:trace contextRef="#ctx0" brushRef="#br0" timeOffset="-199562.042">20197 14146 0,'0'18'16,"0"0"0,17-1-16,-17 71 15,-17 18 1,-36-53-1</inkml:trace>
  <inkml:trace contextRef="#ctx0" brushRef="#br0" timeOffset="-199111.646">17956 14023 0,'0'0'0,"-17"18"0,-1 52 16,36 18 0,35-17 15,0-36-31</inkml:trace>
  <inkml:trace contextRef="#ctx0" brushRef="#br0" timeOffset="-198114.239">21396 14199 0,'0'-17'0,"0"-1"15,0 0 1,18 18 0,-18 18-1,-18 17-15,-35 71 16,0 53-1,-17 35 1,17-35 0,35-36 15,18-52-15,0-36-1,18-35 1,17-18-1,35-52 1,1-1 0,17 1-1,-17 52 1,-36 53 0,-35 36-1,-18-1 1,-34-17-1,-37-17 1,-17-36 0,36-18 15,52 0-31</inkml:trace>
  <inkml:trace contextRef="#ctx0" brushRef="#br0" timeOffset="-197697.125">21784 14764 0,'-35'0'16,"35"17"-1,-18 1-15,-17 53 16,17-1-1,36-17 1,35-18 0,35-35-1,-18-17 17,1-54-17,0 1 1,-18-1-1,-89 89 17,1 52-17,17-17 1,18-18-16,0 18 16,36-17-1,-1-36 1</inkml:trace>
  <inkml:trace contextRef="#ctx0" brushRef="#br0" timeOffset="-197297.368">22595 14340 0,'18'-17'0,"-36"34"0,36-70 16,-18 71 15,0 17-15,-18 54-1,-35 52 1,18-106-16,0 71 15,-71 53 1,53-54 0,36-34-1,17-53 1,70 35 15,18-53-15,0-18-1</inkml:trace>
  <inkml:trace contextRef="#ctx0" brushRef="#br0" timeOffset="-196848.363">23001 14376 0,'0'0'0,"0"-18"31,-18 36-15,1 17 0,-18 53-1,-1-17 1,-17 52-1,18 1 1,17-89-16,1 53 16,17 0-1,35-52 1,18-36 0</inkml:trace>
  <inkml:trace contextRef="#ctx0" brushRef="#br0" timeOffset="-196599.508">22878 14746 0,'0'0'0,"-36"-35"31,54 35-15,0 0-16,35 0 15,35 0 1,-71 0-16</inkml:trace>
  <inkml:trace contextRef="#ctx0" brushRef="#br0" timeOffset="-196233.867">23424 14605 0,'0'0'0,"-17"0"16,-18-18-1,-1 36 1,-34 35-1,17 17 1,53 1 0,35 0-1,18-19 1,18-34 0,-19-53 15,-16-18-16,-19-53 1,-17 0 0,0 36-1,-17 52 1,-1 18-16</inkml:trace>
  <inkml:trace contextRef="#ctx0" brushRef="#br0" timeOffset="-195900.762">23618 14905 0,'-17'0'16,"17"-18"-1,0 1-15,0-19 16,0 19-1,35-72 1,36 1 0,34 18-1,1 34 1,53 54 0,-71 53-1,-70 52 1,-71-35-1,-70-17 1,87-54-16</inkml:trace>
  <inkml:trace contextRef="#ctx0" brushRef="#br0" timeOffset="-195466.264">22454 14534 0,'0'0'0,"0"-17"16,18 17 0,0 0-1,70 17 1,-53-17-16,36 18 16,-1-18-16</inkml:trace>
  <inkml:trace contextRef="#ctx0" brushRef="#br0" timeOffset="-193736.318">388 15875 0,'0'0'0,"-18"-18"31,1 18 0,17 18-31,-18 17 16,0-17-16,1 70 15,-18 0 1,17-17 0,0-18-1,1 0 1,-1-18-1,36-35 32,-1 0-31,71-53-16</inkml:trace>
  <inkml:trace contextRef="#ctx0" brushRef="#br0" timeOffset="-193370.4">670 15981 0,'0'0'0,"0"-18"0,-17 18 31,-54 35-15,18 36-1,36-36-15,17 36 16,17-1-1,71-17 1,18-35 0,-35-18 15,-36-35-15,0-71-1,-88 18 1,0-1-1,-52 54 1,52 35 0,35 18-1</inkml:trace>
  <inkml:trace contextRef="#ctx0" brushRef="#br0" timeOffset="-192872.203">952 15787 0,'0'0'0,"-17"-18"16,-36 1-1,35 17 1,18 17 15,53 36-15,53 0-1,0 35 1,0 0 0,-18-17-1,-18-18 1,-52-36-1,-18 1-15,0 35 16,-53-18 15,-17 18-31,-36-17 32,18-1-17,-36 0 1,18 0-1,71-35 1,35 18 0,18-18-1,-1 0 1</inkml:trace>
  <inkml:trace contextRef="#ctx0" brushRef="#br0" timeOffset="-189942.176">2346 16034 0,'0'0'16,"0"-18"-16,0-17 31,0 0-15,-53 17-1,-35 18 1,17 35 0,-17 36-1,0 35 1,70-1-1,18-16 1,53-19 0,35-17-1,18-35 1,0-36 0,-35 0-1,-18-34 1</inkml:trace>
  <inkml:trace contextRef="#ctx0" brushRef="#br0" timeOffset="-189493.157">2681 15857 0,'0'0'0,"0"-17"15,0 17 16,-18 35-15,18 18 0,-35 70-1,18-17 1,17-53-16,-18 35 16,18-35-1,0 18 1,53-54-1,17-17 17,1-35-17,17-35 1,-53-1 0,-17 36-1,-36 52 16,1 36-15,17-35-16,0 17 16,0-17-1,0 0 1</inkml:trace>
  <inkml:trace contextRef="#ctx0" brushRef="#br0" timeOffset="-189027.423">3157 16157 0,'-17'0'16,"-1"0"-16,0 0 0,-17 18 15,0 35 1,0 0 15,35 17-15,0-17 0,0-35-16,70 35 15,18-36 1,18-17-1,-53-17 1,-18-1-16</inkml:trace>
  <inkml:trace contextRef="#ctx0" brushRef="#br0" timeOffset="-188743.813">3634 15893 0,'0'0'15,"17"-53"-15,-17 35 32,0 71-1,-17 35-15,-1 0-1,-17 18 1,17-71-16,-17 71 15,-1-35 1,19-36 0,17-17-1</inkml:trace>
  <inkml:trace contextRef="#ctx0" brushRef="#br0" timeOffset="-188361.975">3881 16087 0,'0'-18'0,"-18"18"63,0 0-63,1 0 15,-54 18 1,18-1 0,0 19-1,36 16 1,17 1 0,0-17-1,17 17 1,19-18-1,-1 0 1,35-17 0,-17-18 15,-35-18-15</inkml:trace>
  <inkml:trace contextRef="#ctx0" brushRef="#br0" timeOffset="-187746.754">4833 16140 0,'-53'52'15,"35"-34"1,-17 35-16,0 18 15,35-18 1,35-18 0,53-18 15,18-17-15,-70-35-1,-1-53 1,-35-36-1,0 36 1,-18 53 0,18 53 15</inkml:trace>
  <inkml:trace contextRef="#ctx0" brushRef="#br0" timeOffset="-187428.945">5221 16475 0,'18'-36'31,"-18"19"-15,17-54-1,19-17 1,-1 53-1,0-1-15,71 19 16,0 34 0,-18 36-1,-70 18 1,-18 0 0,-18-1-1,-35-17 1,36-53-1</inkml:trace>
  <inkml:trace contextRef="#ctx0" brushRef="#br0" timeOffset="-186831.538">6738 15963 0,'0'0'0,"35"-35"16,-17 17-1,0 18 1,-18 18 0,0 35-1,-18 35 1,-53 53-1,36-53 1,35-35 0,18 18-1,52-36 1,36-17 0,-35-36-1</inkml:trace>
  <inkml:trace contextRef="#ctx0" brushRef="#br0" timeOffset="-186448.365">7108 16334 0,'18'0'0,"0"0"0,35-18 15,17 0 1,-17-35 0,-18 18-1,-35 0 1,-35 17 0,-35 36 15,-1 17-16,36 36 1,35-36 0,0 0-16,0 1 15,70 34 1,-34-35 0,52-35-1,-35 0-15</inkml:trace>
  <inkml:trace contextRef="#ctx0" brushRef="#br0" timeOffset="-186082.626">7691 16263 0,'0'-18'0,"-18"71"0,36-88 16,-18 0-16,-36 35 0,-34 17 16,-1 19 15,36-1-16,17 36 1,71-19 0,-18-34-1,36-18 1,-36-35 0,18-36-1,-35 18 1,-18 36-1,0 70 17,0 0-17,17-18 1,19 0 0,-19-35-1,19 0-15</inkml:trace>
  <inkml:trace contextRef="#ctx0" brushRef="#br0" timeOffset="-185432.343">8361 15769 0,'0'0'0,"0"-35"16,17 17 0,1 18-1,-18 18 16,18 35-15,-18 88 0,0-88-16,-36 35 15,-16 71 1,-1-53 0,17-36-1,1-17 1,35-71 15,0-17-15,35-35-1,-17-1 1,-18 18 0,-53 18-1,35 35 1,-87 0-1,-1 53 1,70 0 0,1 17-1,53 1 1,35-18 0,35-18-1,0-17 1,36-18-1</inkml:trace>
  <inkml:trace contextRef="#ctx0" brushRef="#br0" timeOffset="-185116.972">8837 16210 0,'0'-18'0,"0"36"0,0-53 0,-35 0 16,17 35 15,-17 0-15,35 35-1,-18-18-15,18 36 16,0 18 0,18 0-1,-18-36 1,-35 18-1,-54-18 1,-34-35 0,70 0-1,18 0-15</inkml:trace>
  <inkml:trace contextRef="#ctx0" brushRef="#br0" timeOffset="-184252.396">9948 15910 0,'0'0'0,"53"-53"15,-17 53 1,-19 0 0,-17 36-1,0-1 1,-53 71-1,-17 17 17,52-88-32,-35 54 15,35-1 1,18-35 0,18 0-1,53-18 1,52-35-1,-17 0 1,35-35 0,-35-36-1,-53 18 1,-53 36 0,-18 17-1,-35 17 1,36 1 15,-1 17-15,0-17-1,1-1-15</inkml:trace>
  <inkml:trace contextRef="#ctx0" brushRef="#br0" timeOffset="-183754.384">10548 16439 0,'-18'-17'32,"18"-18"-17,18-18 1,17-18-1,-35 53-15,36-35 16,34 18 0,18 35-1,-17 71 1,-36 17 0,-35-17-1,-17-19 1,-36 1-1,35-35 17</inkml:trace>
  <inkml:trace contextRef="#ctx0" brushRef="#br0" timeOffset="-183468.306">11201 15875 0,'0'0'16,"17"-35"-16,-17-1 15,18 19 1,17 34 0,-35 1-16,18 88 15,-18 35 1,-53 0-1,0-35 1,35-35 0,-35-1 15,53-35-15,18-35-1</inkml:trace>
  <inkml:trace contextRef="#ctx0" brushRef="#br0" timeOffset="-183120.407">11553 16104 0,'0'0'0,"0"-17"16,0-1-1,-17 18 16,-18 18-31,-1-1 16,1-17-16,-36 53 31,1 0-15,-1 0 0,54-18-1,17 1 1,0 17-1,53-18 1,-18-18 0,18 1-1,-36-18-15</inkml:trace>
  <inkml:trace contextRef="#ctx0" brushRef="#br0" timeOffset="-182494.064">10425 16104 0,'52'18'31,"-69"-18"0,-1-18-15,1 18-16</inkml:trace>
  <inkml:trace contextRef="#ctx0" brushRef="#br0" timeOffset="-181539.508">12594 16087 0,'0'0'16,"18"-18"-16,-53 18 47,17 0-47,-88 35 15,0 18 1,53 18 0,53-54-1,0 19-15,71 17 16,17-36 15,-17-34-15,-1-36-1,-17-36 1,-18 1 0,-17 71-1,-18 17 1,0 53 0,0 17-1,18 1 1,-1-18-1,19-18 1</inkml:trace>
  <inkml:trace contextRef="#ctx0" brushRef="#br0" timeOffset="-181273.656">12894 16157 0,'18'-35'0,"-36"70"0,71-88 16,-35 36-16,34-19 16,90 36-1,-107 18-15,18 35 16,17 53 0,-34-53-1,-36 35 1,0-70-16,-18 17 15,18-18 1</inkml:trace>
  <inkml:trace contextRef="#ctx0" brushRef="#br0" timeOffset="-180789.526">13705 16140 0,'0'0'0,"-53"0"15,-70 17 1,0 71 0,105-17-1,18-36 1,70 18-1,19-35 1,-19-36 0,-17-52-1,0-54 1,-18-52 0,1-36 15,-36 53-16,-18 89 1,0 105 0,1 124-1,17 0 1,-18-1 0,0-70-1,1 18 1,-1-53-1,0-53-15</inkml:trace>
  <inkml:trace contextRef="#ctx0" brushRef="#br0" timeOffset="-180025.27">14235 16122 0,'0'0'0,"17"-35"15,18 35 1,-17 0 0,53 35-1,-54 18 1,-17 35 0,18-17-1,0-36 1,-18-17 15,35-18-15,0-18-1,0-35 1,18-35 0,36-18-1,-1 18 1,-18 52-1,-17 36 1</inkml:trace>
  <inkml:trace contextRef="#ctx0" brushRef="#br0" timeOffset="-179692.105">14958 16192 0,'17'0'0,"1"0"32,17-35-17,1 0 1,-1-18 0,-35 18-16,0-1 15,0 19 1,-53 17-1,-18 53 1,36 35 0,35 0-1,18 0 1,52-35 0,1-17-1,-53-36 1</inkml:trace>
  <inkml:trace contextRef="#ctx0" brushRef="#br0" timeOffset="-179409.442">15381 16192 0,'18'-35'32,"-18"53"-17,-36 17-15,54-53 0,0 54 16,-36 34-1,0-17 1,18-17 0,-17-36-1,17-36 17,0 1-17,17 17 1,36-52-16,53-1 31,-35 36-31</inkml:trace>
  <inkml:trace contextRef="#ctx0" brushRef="#br0" timeOffset="-179240.494">15787 16122 0,'0'35'16,"0"0"-1,-35 18 1,17 0 0,71-229-16,-141 405 15,70-229 1,0 0-16</inkml:trace>
  <inkml:trace contextRef="#ctx0" brushRef="#br0" timeOffset="-179044.678">15804 15804 0,'18'-70'16,"-36"140"-16,36-175 16,0 87-1,-1 18 1,19 35-1,-36-17-15</inkml:trace>
  <inkml:trace contextRef="#ctx0" brushRef="#br0" timeOffset="-178660.167">16404 15769 0,'0'0'0,"0"-17"16,18-54 0,-36 18-1,-52 35 1,52 18-16,-53 36 15,18 70 1,1-1 0,-1 72-1,17-36 1,1 0 0,0-18-1,17-87 1,18-19-1</inkml:trace>
  <inkml:trace contextRef="#ctx0" brushRef="#br0" timeOffset="-178027.614">16651 16122 0,'-18'0'31,"18"18"-31,0-1 32,0 1-32,71 17 15,0-17 1,-19-18 0,1-18-1,0-52 1,-17-19-1,-36 19 1,-18 52 0,-35 36-1,-18 52 1,1 54 0,17 35-1,18 17 1,-1 18-1,1-53 1,-18-53 15,0-52-15,-17-54 0,-36-35-1,0-88 1,88 53-1,18-18 1,0 71-16</inkml:trace>
  <inkml:trace contextRef="#ctx0" brushRef="#br0" timeOffset="-177660.92">16051 16263 0,'0'-18'15,"0"1"17,0-1-17,53 18 1,53 0-1,0 0 1</inkml:trace>
  <inkml:trace contextRef="#ctx0" brushRef="#br0" timeOffset="-176764.509">17921 15946 0,'0'0'15,"0"-18"-15,-18 18 16,1 0 0,-18 18-1,35-1 1,-53 36 0,35 0-1,0 0 1,1 0-1,17-71 17,17 1-32</inkml:trace>
  <inkml:trace contextRef="#ctx0" brushRef="#br0" timeOffset="-176632.306">17921 15769 0,'0'-53'0,"35"-70"16,-17 70-1,-71 282-15,124-493 16,-36 264 0,35 17-1</inkml:trace>
  <inkml:trace contextRef="#ctx0" brushRef="#br0" timeOffset="-176248.197">18450 15822 0,'0'0'0,"18"-35"16,35-18-1,-36-18 1,-17 1-1,0 52 1,-52 36 0,-19 70-1,0 53 1,19 18 15,16-53-15,-17 88-1,18-88 1,0-18 0,35-53-1</inkml:trace>
  <inkml:trace contextRef="#ctx0" brushRef="#br0" timeOffset="-172771.539">18256 16069 0,'0'0'0,"0"-18"0,-17 18 46,34 0 1,1 0-31,0 0-16,17 0 16,0 0-1,0 0 1,-17 0-1,0 0 1</inkml:trace>
  <inkml:trace contextRef="#ctx0" brushRef="#br0" timeOffset="-171522.311">19367 15963 0,'-17'0'31,"17"18"-31,-18 17 16,18-17 0,0 17-16,-17 36 15,17-19 17,0-34-17,0 0 1,0-36-1,0-17 1,0-36 0,0 1-1,17-18 1,36 70 0,0 53-1,-18 36 1,18 17-1,-17-53 1,-36-17 0,-18-53 15,18-18 0,18-36-15,34 19-1,19 35 1,17 88 0,-17 35-1,-54 0 1,-17 0 0,-17-17-1,-19-54 1,36 1-1,18-18 1,0-18 0</inkml:trace>
  <inkml:trace contextRef="#ctx0" brushRef="#br0" timeOffset="-171188.071">20126 15998 0,'-18'0'0,"36"0"0,-53 0 16,-1 18 0,1 53-1,17-1 1,18 1 0,36-18-1,-19-36-15,19-17 16,17 0-1,-18-17 1,-17-54 0,-36-17-1,-35 0 1,-18 35 15,36 53-15,17 0-16</inkml:trace>
  <inkml:trace contextRef="#ctx0" brushRef="#br0" timeOffset="-170456.58">20673 16034 0,'0'0'15,"0"-18"-15,-18 0 16,-52 18 0,17 18-1,17 0-15,-52 35 32,53 0-17,35 17 1,53-17-1,53-35 1,-18-18 0,-18-36-1,-34-17 1,-19-70 0,-17-18-1,0-18 1,-53 36-1,18 70 1,0 53 0,35 70-1,35 54 1,0 35 0,1-36 15,-1-17-16,0-36 1,18-52 0,0-18-1,0-18 1,-35 1-16,17-36 16,18-18-1,-36 1 1,-17 52-1,-17 36 1,-1 35 0,1 0-1,17-18 1,0 0 0</inkml:trace>
  <inkml:trace contextRef="#ctx0" brushRef="#br0" timeOffset="-170291.229">21061 15857 0,'0'0'0,"0"-17"0,0-54 16,-18 36-1,18 17 1,0 1-1</inkml:trace>
  <inkml:trace contextRef="#ctx0" brushRef="#br0" timeOffset="-169875.288">21361 15752 0,'0'0'0,"0"-18"16,17 18-1,1-35 1,0-18 0,-18 35-16,0-17 15,0 17 1,-18 0-1,-17 54 1,-1 52 0,19 53-1,-1 18 1,18 0 0,18-36-1,-18-17 16,17-53-15,-17-36 0,36-17-1,-19-17-15</inkml:trace>
  <inkml:trace contextRef="#ctx0" brushRef="#br0" timeOffset="-169592.388">21414 16157 0,'0'0'0,"0"-35"16,0 0-1,17 35-15,19-36 16,16 19 0,1 17-1,0 0 16,0 0-15,-18 35 0,-35-17-1,0 35 1,-17-36 0,17 1-16</inkml:trace>
  <inkml:trace contextRef="#ctx0" brushRef="#br0" timeOffset="-169425.355">21713 15857 0,'0'-17'0,"0"34"0,0-87 16,0 35-1,0 17 1,-17 18-1</inkml:trace>
  <inkml:trace contextRef="#ctx0" brushRef="#br0" timeOffset="-169043.372">22031 16069 0,'18'0'0,"-1"-18"15,19-17 1,-1-35 0,-18-19-1,-17 36 1,-17 36 15,-18 52-15,-18 53-1,53-17 1,0-54-16,0 72 16,53-19-1,52-35 1,36 1-1,18-36 1</inkml:trace>
  <inkml:trace contextRef="#ctx0" brushRef="#br0" timeOffset="-168542.764">22931 15928 0,'0'0'0,"-36"0"0,-17-18 15,36 18-15,-54 18 16,36 0 0,-36 52-1,54 1 1,17-1 0,17-35-1,54 1 1,-53-19-16,52-17 15,-17-35 1,0-35 0,-35-1-1,17-88 1,-35-35 0,-18 18-1,18 123 1,0 35 15,-17 54-15,17 52-1,0 106 1,0-35 0,17-71-1,-17 18 1,0-36-1,0-52-15</inkml:trace>
  <inkml:trace contextRef="#ctx0" brushRef="#br0" timeOffset="-167944.614">23724 15505 0,'0'0'0,"0"-18"0,0 0 31,18 142 1,-18-89-17,0 18-15,0 88 16,0 0-1,18-17 1,17-36 0,53-18-1,0-34 1,0-36 0,18-36-1</inkml:trace>
  <inkml:trace contextRef="#ctx0" brushRef="#br0" timeOffset="-167595.544">24148 16034 0,'17'0'15,"19"0"1,-1-18-1,-18 0-15,19 1 16,-1-54 0,-35 18-1,-18 18 1,-17 35 0,-35 35-1,-1 36 1,53 70-1,54-70 1,-1-19 15,35 1-15,19-35 0,-36-18-16</inkml:trace>
  <inkml:trace contextRef="#ctx0" brushRef="#br0" timeOffset="-167179.53">24712 15963 0,'0'-17'0,"-18"-1"15,-34 0 1,122 106-16,-176-176 0,53 106 16,212 17-16,-335-70 0,123 88 15,35 17 1,18-17-1,53 0 1,0-35 0,-18-36 15,-17-52-15,17-19-1,-17 1 1,-1 71-1,-17 34 1,0 54 0,18 35-1,17-36 1,-17-17 0,0-35-1,-1-36 1</inkml:trace>
  <inkml:trace contextRef="#ctx0" brushRef="#br0" timeOffset="-167060.374">25294 15275 0</inkml:trace>
  <inkml:trace contextRef="#ctx0" brushRef="#br0" timeOffset="-166597.261">25259 15205 0,'0'17'0,"0"19"16,0-89-16,0 159 16,18-89-16,-1 89 15,1 88 1,-18-18-1,0-17 1,-18-53 0,18-53-1,0-35 17,18-54-1,17-34-16,0-36 1,-35 18 0,-35 35-1,-35 53 1,-36 35 0,35 53-1,18 0 1,36-17-1,52 0 1,18-54 0,-18 1-16,71-1 31,17-17-15,-52-17-16</inkml:trace>
  <inkml:trace contextRef="#ctx0" brushRef="#br0" timeOffset="-166180.011">26088 15840 0,'0'0'0,"0"17"46,0 1-46,-18 17 16,1 36 0,-19-18-1,19 0 1,17-36 0,0 1-16,0-53 31,0 17-31</inkml:trace>
  <inkml:trace contextRef="#ctx0" brushRef="#br0" timeOffset="-166063.415">26070 15540 0,'0'-53'16,"0"18"-1,0 176-15,0-194 0,0-53 16,36 124-1</inkml:trace>
  <inkml:trace contextRef="#ctx0" brushRef="#br0" timeOffset="-165698.942">26282 15752 0,'-18'17'46,"1"-17"-30,-1 0-16,-17 35 16,35-17-1,0 35 1,0 0 15,35 17-31,18-17 31,-53-35-31,0 17 16,0-17 0,-35 17-1,-36-35 1,36 0 0,17-17-1,18-1-15</inkml:trace>
  <inkml:trace contextRef="#ctx0" brushRef="#br0" timeOffset="-165016.275">27693 15734 0,'0'0'0,"18"-35"15,-1-18 1,-17 0 0,-53 35 15,-35 53-16,0 36 1,53 35 0,52-36-1,54 1 1,-1-53 0,-34-18-1,17-36 1,-36 1-16,1-53 15,-18 0 1,0 70 0,0 106 15,0 0-15,18-52-1,-1 17-15,36-1 31,18-16-15,-18-36 0,-18-36-16</inkml:trace>
  <inkml:trace contextRef="#ctx0" brushRef="#br0" timeOffset="-164450.454">28310 15134 0,'0'-35'0,"0"70"0,18-70 15,0 53 1,17 52 0,-17 36-1,-18 0 16,0 88-15,-53 35 0,35-88-1,0-53 1,1-52 0,17-1-1,35-53 16,-17 1-31,17-54 16,-17 1 0,-1-54-1,-34 36 1,-54 35 0,-17 71 15,17 52-16,18 36 1,53-18 0,0-17-1,53-18 1,18-53 0,-18 0-1,0-18-15</inkml:trace>
  <inkml:trace contextRef="#ctx0" brushRef="#br0" timeOffset="-163884.54">28875 15117 0,'0'0'0,"0"17"31,0 36-15,-18 35-1,18-52-15,-17 105 16,-1-18 0,0 54-1,-35-54 1,36-35-1,-1-35 1,0-35 0,36-36 15,0-17-15,17-36-1,-17-35 1,-18 54-1,-18 16 1,-53 1 0,-17 53-1,-18 52 1,71-17 0,18 35-1,17-17 1,105-1-1,1-52 1,-18-18 0,36-18-1</inkml:trace>
  <inkml:trace contextRef="#ctx0" brushRef="#br0" timeOffset="-163534.49">29016 15804 0,'0'-17'0,"18"-1"15,-1 18 1,19-35 0,-19-18-1,1-18 1,-36 18-1,-17 36 1,0 52 0,-1 36-1,19-36-15,-1 71 16,18 0 0,18-36-1,-1-17 1,36-18-1,-17-35 1</inkml:trace>
  <inkml:trace contextRef="#ctx0" brushRef="#br0" timeOffset="-162985.681">29475 15716 0,'0'0'0,"17"-17"16,-17-19 0,-17 19-1,-36 17 1,0 0 0,-18 53-1,54-36-15,-1 36 16,18 35 15,35-17-15,18-18-1,35-53 1,-17-18 0,-36-70-1,0-53 1,1-53-1,-19 17 1,1 89 0,-18 0-1,0 70 1,0 89 0,0 52-1,18 1 1,-18 52-1,-53-17 17,17-35-17,19-107 1</inkml:trace>
  <inkml:trace contextRef="#ctx0" brushRef="#br0" timeOffset="-161372.246">30551 15505 0,'0'-18'0,"0"0"16,0 1 15,-18 17-15,0 0-1,-52 35 1,52-17-16,-70 52 16,53 1-1,35 17 1,53-18-1,35-34 1,-18-36 0,-34-18-1,-1-70 17,-35-36-17,0 54 1,0-1-1,0 36 1,17 53 0,1-1-1,53 19 1,-18-1 0,-1 35-1,1 1 1,-17 17-1,-19-17 1,-34-18 0,17-18 15,-36-35-15,19 0-1,17-35 1,0-36-1,17-17 1,54-36 0,35 19-1,35 52 1</inkml:trace>
  <inkml:trace contextRef="#ctx0" brushRef="#br0" timeOffset="-160823.674">31715 15628 0,'0'0'0,"-18"18"0,18-1 16,-18 54 0,1-36-1,17-17 1,0-36-1,0-17 1,-18-53 0,36-18-1,35 18 17,53 17-17,-1 53 1,-34 54-1,35 105 1,-106-18 0,0-70-1,-36 35 1,1-52 0</inkml:trace>
  <inkml:trace contextRef="#ctx0" brushRef="#br0" timeOffset="-160507.038">32209 15646 0,'0'0'0,"0"35"0,17 0 16,19 18-1,-36-35-15,35-18 16,-18-18 0,1-52-1,-18-36 1,-18 0-1,-17 18 1,0 35 0</inkml:trace>
  <inkml:trace contextRef="#ctx0" brushRef="#br0" timeOffset="-160157.687">32544 15152 0,'0'-18'0,"0"1"16,17 34 30,1 1-46,-18-1 0,0 54 16,0 52 0,-18 1-1,18-36 1,0 36 15,18-36-15,35-35-1,-18-71 1,-35 0-16</inkml:trace>
  <inkml:trace contextRef="#ctx0" brushRef="#br0" timeOffset="-160023.648">32685 15434 0,'0'-35'31,"0"17"-31,17 0 0,-34 89 0,87-159 15,19 70 1,-36 18 0</inkml:trace>
  <inkml:trace contextRef="#ctx0" brushRef="#br0" timeOffset="-159424.746">32332 15381 0,'-18'0'15,"1"0"16,-1 0-15,18 18 0,-17-18-16,-1 53 15,0-53-15,18 35 16,-17 35 0,17 1 15,17-18-16,1-53-15</inkml:trace>
  <inkml:trace contextRef="#ctx0" brushRef="#br0" timeOffset="-157544.574">282 17339 0,'0'0'0,"0"-18"15,0 1 17,0 34 14,0 1-46,0 35 16,0 35 15,0-17-15,0-36 0,0-17-16,0 17 15,35-17 1,1-36-1,-1-17 1</inkml:trace>
  <inkml:trace contextRef="#ctx0" brushRef="#br0" timeOffset="-157327.956">635 17321 0,'0'18'0,"0"-36"0,-18 18 16,1 36-1,17-19 1,-18 19-16,18 34 31,0 36-15,0-53 0,35-35-1</inkml:trace>
  <inkml:trace contextRef="#ctx0" brushRef="#br0" timeOffset="-156853.942">758 17057 0,'-17'0'0,"34"0"32,1 17-17,0 1-15,17-18 16,88 53 0,19 0-1,-19 0 1,-17 0-1,-36-18 1,-52 0 0,-18 18-1,-18 0 1,-34 18 0,-1-1-1,-36-17 1,37 0-1,16-35 1,1 17 15,53-35 1</inkml:trace>
  <inkml:trace contextRef="#ctx0" brushRef="#br0" timeOffset="-155923.349">2469 17321 0,'0'-17'15,"0"-1"17</inkml:trace>
  <inkml:trace contextRef="#ctx0" brushRef="#br0" timeOffset="-154915.473">2434 17127 0,'0'0'16,"0"-17"-16,0-1 0,0 0 16,0 36 31,18 17-32,-1 18 1,1-17-16,17 52 15,-17 35 1,0-70 0,-18 53-1,0-35 1,0-36 0,0-18-1,35-17 1,18-17-1,-36-1-15</inkml:trace>
  <inkml:trace contextRef="#ctx0" brushRef="#br0" timeOffset="-154582.472">2893 17410 0,'0'-18'16,"-36"18"-1,19 0 1,-36 18-1,159-18-15,-247 35 0,105 0 16,19 53 0,34-17-1,54-36 1,-1-35 0,1-17-1,-18-36 1,-53 0-1,0-18 1,-53 1 0,18 52-1,-1 18 1,36 18 0</inkml:trace>
  <inkml:trace contextRef="#ctx0" brushRef="#br0" timeOffset="-154050.496">3193 17357 0,'-18'0'16,"-53"35"-1,160-70-15,-230 140 16,123-34-1,53-18 1,0-53 0,54 0-1,-54 0-15,18-18 16,-36-35 15,-17-17-15,-17 35-1,-1 35 1,-17 35 0,35 124-1,18 17 1,-1-35 0,36 53-1,-18-35 1,-35-53-1,-53-53 1,-17-53 0,-18-53-1,0-18 1,52 1 0,36-72-1,106-16 16,35 17-31</inkml:trace>
  <inkml:trace contextRef="#ctx0" brushRef="#br0" timeOffset="-153667.591">3704 17498 0,'0'-18'32,"-17"18"-32,-19 18 15,-17 35 1,53 17 0,0-52-16,0 17 15,53 18 16,18-35-15,-1-18 0,-52-36-1,0-52 1,-36 18 0,-17 34-1,-36 1 1,36 53-1,17-1 1</inkml:trace>
  <inkml:trace contextRef="#ctx0" brushRef="#br0" timeOffset="-153217.247">4022 17533 0,'0'0'0,"-18"0"16,0 35-1,18 18 1,18 18 0,53-18-1,-19-36 1,72-17-1,-89-35 1,18-18 0,-53-35-1,0 17 1,0 54 0,0 52-1,0 36 1,0-18 15,35-1-15,18 1-1,-17-35 1,-19-18 0,-17-18-16</inkml:trace>
  <inkml:trace contextRef="#ctx0" brushRef="#br0" timeOffset="-152885.356">4586 17145 0,'0'0'15,"0"18"1,0-1-1,18 36-15,-18 53 16,0-35 15,0-19-31,17 54 16,19-35 0,-1 35-1,18-36 1,17-34-1,-17-36 1,0-18 0,-53 0-16</inkml:trace>
  <inkml:trace contextRef="#ctx0" brushRef="#br0" timeOffset="-152719.376">4833 17533 0,'-53'0'15,"35"-18"-15,1 18 32,123 36-32,-124-54 0,-35-17 15,159 17 1,88 0 0,-35 18-16</inkml:trace>
  <inkml:trace contextRef="#ctx0" brushRef="#br0" timeOffset="-152236.611">6297 17515 0,'0'0'0,"0"-17"31,-70 17-15,17 0-1,35 0-15,-53 35 16,18 18-1,36 18 1,52-36 0,89-18-1,-54-17 1,-17-35 0,-35-35-1,-18-1 1,0 53-1,-18 54 1,18 34 15,35-34-15,-17-1-16</inkml:trace>
  <inkml:trace contextRef="#ctx0" brushRef="#br0" timeOffset="-151970.442">6650 17551 0,'0'0'0,"35"-53"16,106 17-1,-35 54 1,-35 17-1,-18 36 1,-53 0 15,-36-1-15,1-35 0</inkml:trace>
  <inkml:trace contextRef="#ctx0" brushRef="#br0" timeOffset="-151487.875">7338 17445 0,'0'0'15,"-18"0"-15,-35 17 16,-17 54-1,34-18 1,19 53 0,52-53 15,0-36-15,36-17-1,-18-35 1,-18-53-1,-17 0 1,-18 35-16,35-106 16,-35 36-1,0 70 1,-18 35 0,1 53-1,-1 71 1,0 35-1,1-35 1,-19 0 0,1-53 15,18-36-31</inkml:trace>
  <inkml:trace contextRef="#ctx0" brushRef="#br0" timeOffset="-150954.805">6738 17533 0,'0'-18'31,"-18"18"0,1 0-15,-1 0-16,-35 36 31,36-19-31,-36 36 32,53-35-32,0 17 15,17 0-15</inkml:trace>
  <inkml:trace contextRef="#ctx0" brushRef="#br0" timeOffset="-150256.977">8590 17515 0,'0'-35'31,"-18"35"-15,1 0-1,-36 0 1,35 0-16,-52 0 16,-18 53-1,17 18 1,71-1 0,35-35-1,71 18 1,53-53-1,-89 0 1,36-35 0,-70 0-1</inkml:trace>
  <inkml:trace contextRef="#ctx0" brushRef="#br0" timeOffset="-149973.593">8978 17127 0,'0'0'16,"-17"-35"0,-1 123 15,18-52-15,0-1-16,-18 88 15,1-52 1,-1 35-1,18-18 1,-18-53 0,54-17-1,34-18 1,-17 0 0</inkml:trace>
  <inkml:trace contextRef="#ctx0" brushRef="#br0" timeOffset="-149641.361">9243 17462 0,'-36'-17'0,"19"17"15,-36 35 1,159-53-16,-265 89 16,141-18-1,18 35 1,18-70-16,17 17 15,18-17 1,0-18 0,-18-36-1,-17-34 1,-18 17 0,-35-35 15,-1 17-16,19 54 1,-1 17 0,18 17-16</inkml:trace>
  <inkml:trace contextRef="#ctx0" brushRef="#br0" timeOffset="-149307.758">9648 17445 0,'0'0'16,"0"-18"-16,0 1 31,-17 17-31,-1 0 16,-35 35 0,36 0 15,17 18-16,17 18 1,1-18 0,-18-36-1,-53 36 1,0-35 0,0-18-1,0 0 1,53-18-16</inkml:trace>
  <inkml:trace contextRef="#ctx0" brushRef="#br0" timeOffset="-148924.654">9895 17533 0,'0'0'0,"18"0"16,17-18 0,18 1-1,-17-1 1,-1-35 0,-35 36-1,-18-1 1,-52 18-1,-1 18 1,18 52 0,35 1-1,18-18 1,53 17 0,53-35 15,0-17-16,0-18-15</inkml:trace>
  <inkml:trace contextRef="#ctx0" brushRef="#br0" timeOffset="-148507.304">11465 17233 0,'0'0'0,"0"-35"16,0 17 0,0 1-1,0 52 1,-35 53 0,0 18-1,35 0 1,0 0-1,-18-18 1,18-53 0</inkml:trace>
  <inkml:trace contextRef="#ctx0" brushRef="#br0" timeOffset="-148277.05">11007 17462 0,'0'0'0,"-36"0"15,19-17 1,34 17 0,89 0-1,-18 0 1,71 0-1,0-35 1,-53-1 0</inkml:trace>
  <inkml:trace contextRef="#ctx0" brushRef="#br0" timeOffset="-147877.574">11783 17233 0,'-18'-17'31,"0"34"-15,1 36-16,-18 0 31,123-159-31,-176 247 0,70-70 16,0 17-1,18-53-15,0 1 16,18 17 0,17-36-1,0-34 1,-17-1-1,35-35 1,18-35 0,-18 52-1,17 54 1,-17 35 0,-18 0-1,-17 18 16,-18-36-15,0-18 0</inkml:trace>
  <inkml:trace contextRef="#ctx0" brushRef="#br0" timeOffset="-147510.634">12294 17533 0,'71'-18'16,"-36"18"-1,-17-17-15,35-19 16,-36 1-1,-17 0 17,-53 17-17,0 36 1,18 35 0,18 35-1,17-17 1,17-18-1,54-1 1,-1-34 0,1-18-1</inkml:trace>
  <inkml:trace contextRef="#ctx0" brushRef="#br0" timeOffset="-146762.21">13776 17004 0,'0'0'0,"-18"-18"0,1 18 31,-1 0-31,0 36 16,-17 52 0,35 53-1,0 0 1,0 0-1,0-53 1,18 18 0,-18-88-1,0-36 17,35-52-17,0-19 1,18 36-1,53 0 1,0 71 0,-71 0-1,18 17 1,-18 53 0,-52-17-1,-54-36 1,-35-17-1,53-18 1,1-18 0</inkml:trace>
  <inkml:trace contextRef="#ctx0" brushRef="#br0" timeOffset="-146428.003">14323 17498 0,'0'0'16,"35"0"-16,0 35 31,-17 18-15,-18 18 0,0-19-1,-18-16 1,1-36 15,-1-18-15,18-52-1,18-1 1,35-35 0,0 53-1,52-17 1,-87 70-1</inkml:trace>
  <inkml:trace contextRef="#ctx0" brushRef="#br0" timeOffset="-146062.099">14887 17410 0,'0'0'16,"-17"0"-1,-36 35 1,-18 18 0,18 17-1,53 1 1,53-1 0,18-52-1,17-18 1,-18-18-1,-34-52 1,-19-36 0,-34 18 15,-36 35-15,-18 35-1,36 18 1,17 0-16</inkml:trace>
  <inkml:trace contextRef="#ctx0" brushRef="#br0" timeOffset="-145527.319">15240 17480 0,'-18'0'15,"-17"18"-15,-18 17 16,36 0 0,17 36-1,17-18 17,71-18-17,1-17 1,-19-36-1,-17-52 1,-35 17 0,-18 0-1,0 35 1,0 36 0,-18 35-1,53 0 1,36-18-1,-1-18 1,36-17 0,-53-52 15,-35 16-15,-18-34-1,-18-19 1,-35 37-1,-35 34 1,35 18 0</inkml:trace>
  <inkml:trace contextRef="#ctx0" brushRef="#br0" timeOffset="-145164.085">16122 17480 0,'0'0'0,"18"0"0,-18-18 16,-53 1-1,0 17 1,17 0 15,19 0-31,-1 17 16,18 36-1,18-17 1,17 34 0,0 1-1,-35-36 1,0-17 0,-53-1-1,-35-17 1,53-17-1,0 17 1</inkml:trace>
  <inkml:trace contextRef="#ctx0" brushRef="#br0" timeOffset="-144731.935">16334 17586 0,'0'0'0,"17"0"0,1 0 15,17-18 1,18-17 0,-18 0-1,-35 17 1,0 0-16,0-17 15,-35 18 1,-35 34 0,-1 18-1,36 36 17,35 17-17,17-17 1,19-36-1,34 18 1,18-35 0,1-18-1,-1-18 1,-71 0-16</inkml:trace>
  <inkml:trace contextRef="#ctx0" brushRef="#br0" timeOffset="-144448.396">16880 17568 0,'0'18'16,"0"53"-1,-17-160-15,34 195 16,-17-212-16,-17 265 0,-1-124 16,-17 18 15,35-35-16,-18-18 1,18-35 0,0-36-1,35-17 1,18-18 0,0 0-1,-53 53 1</inkml:trace>
  <inkml:trace contextRef="#ctx0" brushRef="#br0" timeOffset="-142838.746">12982 16051 0,'-17'0'0,"-1"0"31,18 18-31,-18-18 16,1 0 15,17 18-15,-18 17-1,18-17 1,-18 17 0,18-18-1,0 1 1,0 0-1,0-1 1,0 1 0,0 0-1,0-1 1,0 1 0,0 0 62,0-1 0,0 1-47,0-36 63,0 1-79,0-1-15,0 0 16,0 1 0,0-36-1,0 0 1,0 0 0,0 0-1,18 18 1,-18-1-1,0 19 1,0-1 0,-18 18 15</inkml:trace>
  <inkml:trace contextRef="#ctx0" brushRef="#br0" timeOffset="-141889.339">17357 17674 0,'0'0'0,"-18"-17"16,0 17 15,18-18-15</inkml:trace>
  <inkml:trace contextRef="#ctx0" brushRef="#br0" timeOffset="-141070.716">16810 17462 0,'0'-17'15,"0"34"48,0 1-48,0 0 1,0-1 0,17 1-16,1 0 15,-18-1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879D-B25C-4842-A28D-E8A90774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2A47A-D7B7-4616-ABB6-6020D9367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D98F-90FB-42A4-A655-53E8EFCA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367A-91BA-4F09-B39D-C23C402F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CEE5-AB5F-48D4-A167-8A41CB8C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E814-5AD9-4605-A9C3-C2272525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25959-6D1B-46EB-95E7-B767B5F0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E379-9D56-453E-BC9D-5BE76FCA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31D4-BE8D-49E3-81B0-E91EDAB3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EB80-7996-4CFD-BD6B-9C3CFAC5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5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974FD-800E-41C0-8E06-8D53950DB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9111-9173-4980-ADE9-FEA8D77D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A332-6102-4D9A-9A14-FEBE3513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864-0EDA-498B-AEB6-20D03AC3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044B-CDE9-4608-B925-B9DFDD25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A748-F270-4992-B938-96BC6217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4146-F9BD-433C-A7A7-BEB3B7B5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5113-B3B6-4B74-99B6-389665F4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24CB-C022-43FD-90E3-1071206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5502-A427-468B-A785-CA0783A8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9269-8CEC-46D9-9E7B-D5C8219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07B59-C972-4674-871B-AAA5EBDA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CC87-3501-4370-941B-6302D7DE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1475-C44A-4F20-BBAB-27231E18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72FD-A0FA-4009-AC54-AAABB94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4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42A-96B9-4BF9-B72C-C3F5F5C6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E77C-B939-4C6F-A13A-CDFDFE805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C864-7913-4FB2-9CC2-9CA1E1D0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FD1D1-A9AE-4959-A43E-8F32F3D2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9033-7ADB-473E-80D7-F7430443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E470-1A21-46F7-8A35-450F48A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9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2A93-9EA0-4E46-80D2-DAC3E4EA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25BB-95D2-4B43-B066-545F6156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0D1E-8368-4B4D-B708-AD0BF1678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FF440-3758-4096-8952-B4B424DB9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1737F-6A07-4A53-B3B4-E29643CFE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704BB-0018-4DE9-9723-7CC9219B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14F82-B496-4C10-BBD7-3BA4DDF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ACA3-3D7E-4986-A2F3-4820002B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EB92-0FB2-4E69-8E18-0D379C10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35957-2A2D-4871-AA70-7EACB085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146E5-2CE6-4A9C-BC73-F507D85D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DD396-9A82-4768-84CB-571F0585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6EDC7-A125-44B5-8AC7-CD8E2A82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15CC5-6ADE-4D68-8B01-E2A2F4D7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AA5A4-C0E8-4ED3-80ED-E6525D7F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4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CB87-4BAD-4C15-A2E1-F4A1CC79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D2A3-8D47-44F8-BD52-9AA94E79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A1EFB-3906-44DE-8D19-40044C92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ACA9-A8D6-4883-813B-196232F4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8F274-F867-41FC-8CF9-6647C8A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FC1E-50AC-46A5-BBE1-4DC69012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CE9B-E57A-4285-99A8-DD6C3E72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763CD-F690-4A65-A264-4AFC19D85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6DF6-9766-4C43-926C-32BB8E9D5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D5D27-0DEB-4473-B77D-544621F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7884-B690-4ACE-BCD7-EE16C76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AD332-37AE-4ACC-8DF2-B32E5978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0564C-4A2C-499E-B753-E6AC9182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0FF2-3372-4EAD-9504-29DE5812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331C-73BA-4D79-921E-2C69ACFE1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88E5-1163-4305-9BB5-4E802A71461A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2CD0-55CD-47DF-A8F6-CEE73F37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B10E-0F3F-496A-93C1-B0F5F25BF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09BFE-80DD-48E5-8BA3-DAB3F0FD6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9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7B2-CB31-4B96-B112-64B9D6AD2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D1B9-111D-402E-B29C-F5EB70EB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3DB312-CFEB-41A2-89DD-96923359F8D4}"/>
                  </a:ext>
                </a:extLst>
              </p14:cNvPr>
              <p14:cNvContentPartPr/>
              <p14:nvPr/>
            </p14:nvContentPartPr>
            <p14:xfrm>
              <a:off x="19080" y="82440"/>
              <a:ext cx="11608200" cy="63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3DB312-CFEB-41A2-89DD-96923359F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" y="73080"/>
                <a:ext cx="11626920" cy="63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07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481-6C2D-40D0-84FD-1F264A50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B623-1B79-4349-8AA4-A39B6841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776E27-43CA-41E8-B9B7-2EC9B8687E34}"/>
                  </a:ext>
                </a:extLst>
              </p14:cNvPr>
              <p14:cNvContentPartPr/>
              <p14:nvPr/>
            </p14:nvContentPartPr>
            <p14:xfrm>
              <a:off x="6480" y="19080"/>
              <a:ext cx="11836800" cy="661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776E27-43CA-41E8-B9B7-2EC9B8687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9720"/>
                <a:ext cx="1185552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37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4</cp:revision>
  <dcterms:created xsi:type="dcterms:W3CDTF">2022-12-07T08:46:31Z</dcterms:created>
  <dcterms:modified xsi:type="dcterms:W3CDTF">2022-12-07T10:16:45Z</dcterms:modified>
</cp:coreProperties>
</file>