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9:33:1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723 670 0,'0'-17'31,"-17"17"-31,17 17 62,0 1-62,0 0 0,0-1 16,-18 54 0,0 35-1,18-71-15,-17 71 16,17 17-1,0-17 1,-18-35 0,18-36-1,0-18 17,0-34-1,18-36-16,17-35 1,-35 52-16</inkml:trace>
  <inkml:trace contextRef="#ctx0" brushRef="#br0" timeOffset="532.48">758 723 0,'0'0'0,"0"-17"16,0-1-1,0 0 1,18 1 0,53-19-1,17 19 1,0 17 0,0 17-1,-17 36 1,-54-17-16,19 69 15,-36 19 1,-18-1 0,-35 18-1,-17-17 1,-54-18 15,71-89-31,-35 19 16,-53-1-1,88-35 1,71-35 0,70-18-1,35-18 1</inkml:trace>
  <inkml:trace contextRef="#ctx0" brushRef="#br0" timeOffset="1097.73">1552 1041 0,'0'0'0,"0"-18"31,0 0-15,-17 18 15,-1 0-15,-35 18 0,0 17-1,0 36 1,36-1-1,17 1 1,0-53-16,35-1 16,18-17-1,-18-35 1,18-36 0,-18 19 15,-35 16-16,-17 89 17,-1 18-17,18-1 1,18 1 0,17-36-1,18-35 1,-18-18-1</inkml:trace>
  <inkml:trace contextRef="#ctx0" brushRef="#br0" timeOffset="1463.782">2152 653 0,'0'-53'16,"0"106"-16,0-124 15,0 53 1,0 36 0,0 0-1,0 35 1,0-36-16,-35 71 16,-18 18-1,17 18 1,19-36-1,17-53-15,0 53 16,0 18 0,35 0-1,0-88 1,1-18 0,17-53-1,-53 35 1</inkml:trace>
  <inkml:trace contextRef="#ctx0" brushRef="#br0" timeOffset="1632.6">1923 1041 0,'0'0'0,"-18"-18"15,36 18 1,70-18-1,35 18 1,18-17 0</inkml:trace>
  <inkml:trace contextRef="#ctx0" brushRef="#br0" timeOffset="2129.427">2716 988 0,'0'-18'16,"-17"18"0,-1 0-16,-35 0 15,0 18 1,0 17-1,-17 18 1,35 70 0,35-70-1,70 0 1,-17-53 0,0-17 15,0-54-16,-18 1 1,-17 34 0,-18 19-16,0 34 31,-18 19-15,0 34-1,18 1 1,0-1-1,36-70 1,-19 0-16</inkml:trace>
  <inkml:trace contextRef="#ctx0" brushRef="#br0" timeOffset="2528.639">3581 917 0,'0'0'0,"0"-17"16,0-1-16,0 0 16,-18 18 30,0 18-30,-35 35 0,-17 35-1,17 36 1,-35 70 0,53-53-1,17-53 1,18-53 15,0-17-15,0-36-1,35-35-15</inkml:trace>
  <inkml:trace contextRef="#ctx0" brushRef="#br0" timeOffset="2878.655">3422 847 0,'0'0'0,"35"-89"16,36 37-1,-1 16 1,54 54 0,-18 17-1,-53 18 1,-1 35-1,-34-52 1,17 87 0,-35 18-1,-35-17 1,-35-36 0,-72-18-1,-34-34 1,123-19-1,35-17 1,36 0-16</inkml:trace>
  <inkml:trace contextRef="#ctx0" brushRef="#br0" timeOffset="3278.409">4145 1288 0,'0'0'0,"53"-36"31,-35 36-15,-18-17-16,17 17 15,1 53 1,-18 17-1,0 1 1,0 17 0,0 0-1,-18-35 1,1-53 0,17-18-1,0-35 1,35-52 15,53-19-31,18 1 31,-18 70-31</inkml:trace>
  <inkml:trace contextRef="#ctx0" brushRef="#br0" timeOffset="3465.202">4639 1182 0,'0'0'16,"0"53"-1,-18 35 1,1-18 0,-1-17-1,0 0 1,18-17 0,-17-36-16,17-18 31</inkml:trace>
  <inkml:trace contextRef="#ctx0" brushRef="#br0" timeOffset="3627.285">4710 988 0,'0'0'16,"17"-53"-16,1-18 16,-1 18-1,-17 53 16,0 18-15,18-18-16</inkml:trace>
  <inkml:trace contextRef="#ctx0" brushRef="#br0" timeOffset="4044.251">4974 1235 0,'18'-18'31,"-18"36"0,0-1-15,0 1-16,0 35 15,0 17 1,35 36 0,0-53-1,18-35 1,-17-18 0,-1-35-1,18-36 1,0-35-1,-18 18 1,0 17 15,18 36-15</inkml:trace>
  <inkml:trace contextRef="#ctx0" brushRef="#br0" timeOffset="4375.846">5592 1305 0,'0'0'0,"17"0"15,1 0 1,-1 0-16,-17-17 16,18-1-16,17-17 15,1-36 1,-36 36-1,-36 35 17,1 35-17,-18 36 17,36 35-17,17-18 1,35-18-1,53-17 1,35-53 0</inkml:trace>
  <inkml:trace contextRef="#ctx0" brushRef="#br0" timeOffset="4691.036">6015 1552 0,'-18'-17'31,"18"-1"-15,-17-35 0,17-18-1,35-52 17,0 0-17,18 52 1,18 53-1,-54 36-15,36 0 16,-18 87 0,-17 1-1,-18 0 1,-53-18 0,0-52-16</inkml:trace>
  <inkml:trace contextRef="#ctx0" brushRef="#br0" timeOffset="5540.661">3228 1517 0,'0'18'0,"0"-1"15,18-17 1,17 0-1,0 0 1,18 0 0,-35 0-1,17 0-15,-17-17 16</inkml:trace>
  <inkml:trace contextRef="#ctx0" brushRef="#br0" timeOffset="6489.741">7408 758 0,'0'0'0,"0"-17"15,0-1-15,0-17 16,-17 35 0,-1 18 31,18-1-47,-18 71 15,-17 1 16,35-54-31,-18 53 16,1 18 0,-1 35-1,1-88 1,17 0 0,-18-36-1,0-17 1,18-70-1</inkml:trace>
  <inkml:trace contextRef="#ctx0" brushRef="#br0" timeOffset="6789.695">7020 653 0,'0'0'0,"0"-18"32,18 0-17,17 18 1,71-17 0,17 17-1,-87-18-15,34 18 16,-34 0-1,-19 0 1,1 0 0,17 18-1,-35-1 1</inkml:trace>
  <inkml:trace contextRef="#ctx0" brushRef="#br0" timeOffset="7221.244">7673 1041 0,'18'0'31,"-18"-18"-31,35 0 16,-18 1 0,19-19-16,-19 1 15,-17 0 1,-53 53 15,1 34-15,-1 19-1,53-53 1,-36 35 0,36 35-1,0-35 1,53-18 0,35-17-1,54-71 1,-54 17-16</inkml:trace>
  <inkml:trace contextRef="#ctx0" brushRef="#br0" timeOffset="7538.5">8290 988 0,'18'-18'0,"-36"36"0,54-36 0,-19-17 15,-17 17 1,-17 18 31,-1 18-47,-35-1 31,18 36-15,35 0-1,0-35-15,0 35 16,17 17 0,-17-17-1,-17 0 1,-1-35-1,-52 17 1,-1-35 0,0-17-1,71-19 1</inkml:trace>
  <inkml:trace contextRef="#ctx0" brushRef="#br0" timeOffset="7920.971">8819 564 0,'0'0'0,"18"-17"15,-18 34 32,0 1-47,-35 35 16,0 35-1,-1 18 1,19-18 0,-1 18-1,18 35 1,0-70-1,18-36 17,17-35-17,0-18 1,-17-35-16</inkml:trace>
  <inkml:trace contextRef="#ctx0" brushRef="#br0" timeOffset="8265.657">8537 952 0,'0'0'15,"53"0"17,-35 0-32,17 0 0,89-17 15,-1-1 1,-17 18-1,-36 0 17,-52 0-17,-18 18 17,0 17-17,-18 0 1,18 18-1,0-17 1</inkml:trace>
  <inkml:trace contextRef="#ctx0" brushRef="#br0" timeOffset="8419.699">9172 776 0,'0'0'0,"0"-88"31,0 53-31,18 35 31,-1 17-15,19 19-16</inkml:trace>
  <inkml:trace contextRef="#ctx0" brushRef="#br0" timeOffset="8772.354">9349 1076 0,'0'0'0,"0"18"15,0-1-15,-18-34 32,18-1-32,-18-35 15,18-18 1,53 1-1,18 17 1,35 35 15,-18 36-15,-18 53 0,-34-19-1,-36 19 1,0-18-1,0 0 1,0-35 0,35-18-1</inkml:trace>
  <inkml:trace contextRef="#ctx0" brushRef="#br0" timeOffset="9384.474">10178 882 0,'0'-18'0,"0"36"0,0-53 0,0 17 0,-18 0 32,-35 18-32,0 0 31,0 53-15,36-17-1,17 16 1,35-16-1,35-36 1,-17 0 0,0-53-1,0-18 1,-18 18 0,-35 36-1,-17 34 16,-18 54-15,-18 35 0,17 70 15,19 53-15,17-158-16,-18 176 15,18-53 1,-18-18-1,-34-70 1,-19-53 0,-53-71-1,36-17 1,-70-88 0,122-36-1,142-35 1,106 0-1,-1 35 1,-34 53 0</inkml:trace>
  <inkml:trace contextRef="#ctx0" brushRef="#br0" timeOffset="10518.715">988 1870 0,'0'0'0,"-18"0"0,-35 0 31,18 17-15,53-17 15,34 0-16,54 0 1,106 0 0,141 0-1,141 0 1,0 0 0,17 0-1,-335 0-15,283 0 16,-212 0-1,88 0 1,-35-17 0,-71 17-1,-88-18 17,-70 18-17,-53 0 1,-1 0 31,1-18-32,0 1-15</inkml:trace>
  <inkml:trace contextRef="#ctx0" brushRef="#br0" timeOffset="11531.203">5680 1852 0,'-18'0'16,"0"0"0,1 0-1,17 18 16,17-18 1,1 0-17,0 0-15,-1 0 16,54 0-16,88 0 31,35 0-15,53 0-1,70 0 1,1 0 0,-36 0-1,124-18 1,-54 18 0,-17-18-1,-141 1 1,71-1-1,35 1 1,-106 17 0,-71 0-1,-52 0 1,-53 0 15,-1-18-15,1 18 15,-18-18-15,53 1-1,-18-1 1</inkml:trace>
  <inkml:trace contextRef="#ctx0" brushRef="#br0" timeOffset="24195.475">11536 406 0,'0'-18'31,"17"18"-15,-17-18-16,-17 18 188,-1 0-173,1 18 1,-1-18-16,0 18 0,-52 17 15,-1 0 17,18 1-17,0-19 1,0 36 0,18-18-1,0 1 1,0-1-1,-18 18 1,0-18 0,-18 36-1,36-18 1,17-18 0,1-18-16,-1 19 15,-17 70 1,35-36-1,0 1 17,0 17-17,0 0 1,17 0 0,36 18-1,0-18 1,-18-35-1,1-17 1,-19-1 0,19-18-1,17-17 1,17-35 0,-35 18-1</inkml:trace>
  <inkml:trace contextRef="#ctx0" brushRef="#br0" timeOffset="24677.503">11871 900 0,'0'17'0,"0"-34"0,0-1 32,0 0-17,-18 18 32,1 18-47,-1 35 31,18 17-15,-18 19 0,1-54-16,17 53 15,-18 53 1,-17 0-1,17-88 1,-17-35 0,0-36-1,17-17 1,18 17-16</inkml:trace>
  <inkml:trace contextRef="#ctx0" brushRef="#br0" timeOffset="24994.041">11553 882 0,'0'0'16,"-35"-106"-16,18 36 31,17 34-31,17 1 16,1 17-16,52-17 16,19 17-1,-1 36 1,-18 17-1,-17 36 1,-17-1 0,-36 54-1,-53-54 1,-18-17 0,-17 0-1,0-35 1,17-18-1</inkml:trace>
  <inkml:trace contextRef="#ctx0" brushRef="#br0" timeOffset="25326.459">12065 1058 0,'0'-17'32,"0"-1"-32,0 0 46,-18 18 48</inkml:trace>
  <inkml:trace contextRef="#ctx0" brushRef="#br0" timeOffset="26240.958">12153 1270 0,'0'-18'32,"0"1"-17,18-1 1,-18-17-1,0 17 1,0 1 0,-18 17-1,-35 0 1,36 0-16,-36 35 16,17 35-1,1 19 1,18-1-1,34-18 1,18-17 0,18-35-1,-17-36 17,17-52-17,-18-19 1,-18 1-1,-17 35 1,0 89 15,0 34-15,0-35 0,18 36-1,17-36 1,18-17-1,-17-18-15</inkml:trace>
  <inkml:trace contextRef="#ctx0" brushRef="#br0" timeOffset="26591.432">12435 1129 0,'0'18'15,"0"-1"1,18 18 0,0 54-1,-1-1 1,-17-18 0,0 1-1,0-53-15,0-1 16,0-34 15,0-36-15,18-36-1,35-16 1,17 16 15,1 37-15,0 34-16</inkml:trace>
  <inkml:trace contextRef="#ctx0" brushRef="#br0" timeOffset="27074.244">13159 1164 0,'0'0'16,"0"-17"-1,0-19 1,-36 36 0,-17 0-1,0 0 1,-35 53 0,18 18 15,34-1-16,54 18 1,-18-70-16,71 35 16,-1-35-1,1-36 1,17-53 0,-17-17-1,-36 35 1,-35 36-1,0 70 17,0 17-17,0 1 1,0-18 0,0-36-1,17 1-15</inkml:trace>
  <inkml:trace contextRef="#ctx0" brushRef="#br0" timeOffset="27854.818">13458 1323 0,'0'0'16,"-17"18"-1,-1 17 1,1 0-1,17 0 1,0 1 0,0-19-1,-18-17 95,18-17-95,0-1 1,0 0 0,0 1-16,0-1 15,0-52 1,18-19-1,-1 54-15,18-35 16,1 34 0,-1 36-1,0 53 1,-17 0 0,0 18-1,-18-18 16,17-18-15,-17-18 0,0-69-1,18-37 1,17-16 0,0 16-1,18 36 1,-17 71-1,17 53 1,-36-18 0,-17 35-1,0 18 1,0-18 0,-17-53-1,17-53 16,17 18-31</inkml:trace>
  <inkml:trace contextRef="#ctx0" brushRef="#br0" timeOffset="28238.732">14217 1217 0,'0'0'0,"0"-18"31,35 1-15,18-36-1,-35 18 1,-18-18 0,-18 35-1,-52 18 1,-19 53 15,54-35-31,-18 70 16,36 18-1,34-18 1,54-18 0,-1-17-1,18-53 1,36-88-1</inkml:trace>
  <inkml:trace contextRef="#ctx0" brushRef="#br0" timeOffset="28570.728">14711 688 0,'0'0'0,"0"-18"0,0 1 31,0 52 0,0-17-31,0-1 16,0 71 0,-18 71-1,-17-35 1,35-19-1,0 1 1,35-18 0,36-52-1,-18-54 1,-18-52 0,-35 34-1</inkml:trace>
  <inkml:trace contextRef="#ctx0" brushRef="#br0" timeOffset="28737.135">14411 1023 0,'18'-18'32,"-36"36"-32,53-36 0,71 1 15,53-19 1,17 19-1,-123-1-15</inkml:trace>
  <inkml:trace contextRef="#ctx0" brushRef="#br0" timeOffset="29087.278">15028 952 0,'18'0'15,"0"0"1,17 0 0,0-17-1,0-1 1,-35-17 0,-17 35-1,-18 0 1,17 18-1,-17 34 1,35 19 0,-18-53-16,18 52 15,18 1 1,17 17 0,18-70-1,-36-18 1</inkml:trace>
  <inkml:trace contextRef="#ctx0" brushRef="#br0" timeOffset="29419.752">15399 952 0,'0'0'0,"17"18"15,1 17 1,0 36-1,-18-18 1,-18 17 0,0-34-1,1-19 1,-1-17 0,18-53-1,0 1 1,106-54-1,17 35 1,19 1 15,-37 34-15,-87 19-16</inkml:trace>
  <inkml:trace contextRef="#ctx0" brushRef="#br0" timeOffset="29569.147">15910 882 0,'0'18'0,"0"-36"0,-17 71 15,-1-36-15,0 54 16,1 0 0,-1-18-1,18-18 1,0-18 0,-18-34-1</inkml:trace>
  <inkml:trace contextRef="#ctx0" brushRef="#br0" timeOffset="29735.541">15946 723 0,'0'0'16,"0"-17"-16,-18-19 16,0 19-1,1 34 16,17 1-31</inkml:trace>
  <inkml:trace contextRef="#ctx0" brushRef="#br0" timeOffset="30284.522">16122 970 0,'0'18'31,"18"-18"16,-1 0-47,18 0 16,36-18-1,17 0 1,-52 18-16,34-17 16,-35 17-1,-35 17 32,-17 19-31,17-19-16,-53 54 15,-18 17 1,1-17 0,34-1 15,19-34-15,17-19-1,35-17 1,36 0-1,34-17 1,37-19 0,16 1-1,-52 0 1</inkml:trace>
  <inkml:trace contextRef="#ctx0" brushRef="#br0" timeOffset="30751.312">16933 1005 0,'0'0'0,"0"-17"16,0-1 15,-35 18-15,0 0-1,-1 0 1,-16 53-1,16 18 1,19-1 0,17-17-1,17-18 1,19-35 0,-1-35-1,0-35 1,0-19-1,-35 72 1,18 34 15,-18 54 1,0-1-17,0 19 1,35-36-1,1-36 1,-19-34 0</inkml:trace>
  <inkml:trace contextRef="#ctx0" brushRef="#br0" timeOffset="31167.107">17092 494 0,'0'0'16,"0"-18"15,0 36-16,18 17 1,-1 36 0,1 35-1,-18-71-15,0 106 16,0-18 0,0 19-1,0-19 1,18-35-1,17-53 1,18-35 0,17-35-1,36-53 1</inkml:trace>
  <inkml:trace contextRef="#ctx0" brushRef="#br0" timeOffset="31351.14">17163 917 0,'0'0'32,"17"0"-32,1 0 0,17 0 15,53-17 1,-52 17-16,69-18 15</inkml:trace>
  <inkml:trace contextRef="#ctx0" brushRef="#br0" timeOffset="31548.658">17692 882 0,'0'18'32,"0"-1"-17,0 18 1,-18 1-1,1 17 1,17-18 0,-18-17-1,0-18 1</inkml:trace>
  <inkml:trace contextRef="#ctx0" brushRef="#br0" timeOffset="31699.026">17780 653 0,'0'0'0,"0"-18"31</inkml:trace>
  <inkml:trace contextRef="#ctx0" brushRef="#br0" timeOffset="32350.101">18150 864 0,'0'-17'16,"-17"17"31,-1 0-32,0 0-15,-34 53 16,-1-1 0,17 19-1,36-36-15,0 36 16,36-36 15,-1-17-15,18-18-1,0-35 1,-18-36 0,-35-17-1,0-36 1,-18 89 0,-17 17-1,17 18 1,18 18-1</inkml:trace>
  <inkml:trace contextRef="#ctx0" brushRef="#br0" timeOffset="32748.924">18292 1076 0,'0'53'31,"0"-71"1,0 1-17,0-19 1,0-34 0,17 52-16,1-52 15,52-36 1,1 70-1,17 36 1,0 36 0,-35 34-1,-53-17 1,0 35 0,0 1 15,0-54-16,0-53 1</inkml:trace>
  <inkml:trace contextRef="#ctx0" brushRef="#br0" timeOffset="33379.756">18591 0 0,'0'0'0,"18"0"47,0 0-31,-1 0-16,36 35 15,-35 1 1,70 87-1,18 36 1,0 35 0,-36 17-1,-52 19 1,-18 52 0,-53 18-1,-70-159 1,-72-53-1,1-70 1,89-18 0</inkml:trace>
  <inkml:trace contextRef="#ctx0" brushRef="#br0" timeOffset="35015.416">12012 2011 0,'0'0'15,"-18"0"1,36 0 46,0 0-62,17 0 16,18 0 0,70 0-1,71 0 1,71-18 0,-177 18-16,106-17 15,159 17 1,-141-18 15,17 0-31,36 1 31,17-1-15,-18 0 0,-17 18-1,-35-17 1,-18-1-1,18 0 1,35 1 0,17 17-1,54 0 1,-107 0 0,-17-18-1,0 18 1,53 0-1,18 0 17,-18-17-17,-18-1 1,-35 0 0,-53 1-1,-17 17 1,-36-18-1,-17 0 1,-19 18 0,1-17-1,-35 17 1,0 0 0,-1 0 62</inkml:trace>
  <inkml:trace contextRef="#ctx0" brushRef="#br0" timeOffset="51635.172">882 2840 0,'0'-18'31,"0"36"63,0-1-78,0 19-16,0 17 15,-18 53 1,-17-1 0,0-16-1,-1-37 1,36-16 0,0-19-1,0-34 1,0-19-1,18 19-15,17-71 16</inkml:trace>
  <inkml:trace contextRef="#ctx0" brushRef="#br0" timeOffset="51951.562">476 2822 0,'0'0'0,"-70"-17"16,-1 17 0,36-18-1,70 18 1,106 0-1,36 0 1,-36-18 0,-35 18 15,-18 0-15,-18-17-1,-34-1-15</inkml:trace>
  <inkml:trace contextRef="#ctx0" brushRef="#br0" timeOffset="52466.464">1182 2646 0,'0'0'0,"0"-18"16,0 36 31,-18-1-47,18 19 15,-17 52 1,17 35 0,-18 19-1,18-19 17,0-17-17,0-36 1,0-34-1,0-19 1,18-52 0,-18 17-16,35-70 15,18 0 1,0 17 0,0 36-1,-18 53 1,0 35-1,-35 17 1,0 1 0,0-1-1,0-34 1,-18-36 15,36-18-15</inkml:trace>
  <inkml:trace contextRef="#ctx0" brushRef="#br0" timeOffset="52833.027">1746 3210 0,'18'0'47,"0"0"-47,17-17 16,0-36-1,-35 35 1,0 0 15,-18 18-15,-34 36-1,-1 17 1,53 0 0,0-36-16,53 36 15,17-18 1,18-17 0,53-18-1,-88 0-15</inkml:trace>
  <inkml:trace contextRef="#ctx0" brushRef="#br0" timeOffset="53232.45">2663 2999 0,'0'0'0,"0"-18"16,0 36 46,0-1-46,0 1-16,0 70 16,0 36-1,18 34 1,0 36-1,-1-17 1,-17-36 0,0-71-1,0-34 1,-17-36 0,-1-36 15,18-34-16,0-71-15</inkml:trace>
  <inkml:trace contextRef="#ctx0" brushRef="#br0" timeOffset="53498.568">2734 3122 0,'0'0'15,"0"-18"-15,0-17 16,35 18-1,18-1 1,18 36 0,-18 17-1,-18 18 1,-17 0 15,-18 17-31,-36-35 31,1 1-15,0-36-16</inkml:trace>
  <inkml:trace contextRef="#ctx0" brushRef="#br0" timeOffset="53830.594">3122 3193 0,'0'0'15,"35"53"17,-17-36-32,-18 36 15,0 0 1,0-18 0,0-17-1,-18-18 16,18-18-15,0-35 0,36-17-1,34-18 1,18 35 0,-52 35-16,34-17 15,-52 35-15</inkml:trace>
  <inkml:trace contextRef="#ctx0" brushRef="#br0" timeOffset="54163.99">3545 3157 0,'-17'18'15,"34"-36"-15,-87 71 0,52-35 16,1 17-1,-1 36 1,18-1 0,53-34-1,17-36 1,1 0 0,-18-53-1,-18-36 1,-17 1-1,-53-18 1,-54 89 0,1 17-1,70 0 1</inkml:trace>
  <inkml:trace contextRef="#ctx0" brushRef="#br0" timeOffset="54479.443">4180 3140 0,'0'0'0,"0"-18"32,-17 0-17,-1 18 1,-35 36-1,18 17 1,-18 0 0,53 17-1,18 1 1,-1-54-16,71 19 16,-17-36-1,70-36 16,-53 1-31</inkml:trace>
  <inkml:trace contextRef="#ctx0" brushRef="#br0" timeOffset="54879.468">4551 3157 0,'-18'18'31,"36"-18"-15,-1 0 0,36-18-1,-17-17 1,-19 0 0,-34 17 15,-1 18-31,-35 18 31,35-1-31,-34 36 16,34 18-1,18-18 1,0 17 0,53-34-1,35-19 1,-35-17-1,70-35 1,-87 17 0</inkml:trace>
  <inkml:trace contextRef="#ctx0" brushRef="#br0" timeOffset="55178.44">5062 3210 0,'36'-53'0,"-72"106"0,89-141 16,-53 53-1,-17 35 32,-1 0-31,18 17-1,0 1-15,0 17 16,18 36 0,17-18-1,-17 0 1,-18-36-1,0 19 1,-71-1 0,0-35-1,-34-18 1,87 18 0</inkml:trace>
  <inkml:trace contextRef="#ctx0" brushRef="#br0" timeOffset="55511.624">5592 3104 0,'0'0'0,"52"-35"15,-34 18 1,0 17 0,-18-18-1,-18 53 16,18-17-15,0 17 0,35 36-1,18-18 1,-35-1 0,-18-16-1,-71-19 1,54 1-16,-36-18 15,-18 0 1,36 0 0</inkml:trace>
  <inkml:trace contextRef="#ctx0" brushRef="#br0" timeOffset="56028.048">6773 3052 0,'0'0'15,"18"-18"1,-106 18 15,52 18-31,1-18 16,-71 52-1,71 19 1,88 0 0,53-36-1,-18-35 1,-17-35 0,-36-18-1,-35-18 1,-53 18-1,0 0 17,18 36-17</inkml:trace>
  <inkml:trace contextRef="#ctx0" brushRef="#br0" timeOffset="56426.55">7338 2699 0,'0'0'0,"0"-71"16,0 1 0,0-19-1,0 54 1,-36 35-1,1 18 1,-18 17 0,0 71 15,0 35-15,18 35-1,35 1 1,0-18-1,0-54 1,0-16 0,-17-37-1,17-34-15,0-36 32</inkml:trace>
  <inkml:trace contextRef="#ctx0" brushRef="#br0" timeOffset="56576.009">7073 3210 0,'0'0'0,"0"-17"0,0-1 15,53 0-15,18 1 32,17-36-17,-53 35-15</inkml:trace>
  <inkml:trace contextRef="#ctx0" brushRef="#br0" timeOffset="58956.057">8555 2663 0,'0'0'0,"-35"0"15,17 0 1,18-17 15,18-1-15,17-35 0,0-35-1,18 0 1,-35 17-1,-18 36 1,-18 35 15,0 18-31,1 17 16,17-17-16,-36 87 16,1 37 15,0-1-16,35 0 1,-18-35 0,18-18-1,0-53 1,-17-17 0,-19-18-1,36-18-15</inkml:trace>
  <inkml:trace contextRef="#ctx0" brushRef="#br0" timeOffset="59139.326">8184 2963 0,'-35'0'0,"70"0"0,-87-17 16,69-1 15,1 18-15,35-18-1,88-17 1,-106 35-16,124-35 16,-106 17-16</inkml:trace>
  <inkml:trace contextRef="#ctx0" brushRef="#br0" timeOffset="59521.572">8872 2857 0,'0'0'0,"18"0"47,0 0-32,-1-17-15,-17-1 0,18-17 31,0 35-15,-18-18 0,-18 36-1,-17 17 1,35-17-16,-18 35 16,0 35-1,18-35 1,0-18-1,36-17 1,34-36 0,-35 1-1</inkml:trace>
  <inkml:trace contextRef="#ctx0" brushRef="#br0" timeOffset="59855.129">9260 2328 0,'0'0'0,"0"-17"16,0 34 15,0 19-15,0 34-1,0 54 1,-17 17-1,17-106-15,-18 88 16,18-17 0,0-17-1,0-37 1,18-16 0,35-36-1,35-36 16,-53-16-31</inkml:trace>
  <inkml:trace contextRef="#ctx0" brushRef="#br0" timeOffset="60020.747">9296 2840 0,'0'0'0,"-18"0"0,0 0 15,54-18 16,87 18-15,-88 0-16,89-17 16,-18 17-16</inkml:trace>
  <inkml:trace contextRef="#ctx0" brushRef="#br0" timeOffset="60287.736">9913 2787 0,'-18'0'32,"1"0"-17,-1 0-15,0 18 16,-34 17 0,-1 35-1,17-17 1,36 18-1,18-18 1,-18-36-16,71 1 16,-1-18-1,-17-35 1</inkml:trace>
  <inkml:trace contextRef="#ctx0" brushRef="#br0" timeOffset="60819.473">10125 2346 0,'0'-18'0,"0"36"0,-18-53 16,0 35 15,18 17-31,0 19 16,0-1-16,0 106 15,0 18 1,0-1 0,36-34-1,-36-36 1,17-35 0,1-53 15,0-18-16,17-52 17,0-18-17,18 17 1,-35 53-16,17 18 16,0 36-1,1 34 1,-1 19-1,-18-19 1,-17-17 0,0-18-1,0-17 1,0-53 15</inkml:trace>
  <inkml:trace contextRef="#ctx0" brushRef="#br0" timeOffset="61036.5">10636 2963 0,'0'0'0,"0"-17"15,18 17 1,-18 53 15,0-18-15,0-17-16,0 17 15,0 18 1,-18-36 0,-17-17-1</inkml:trace>
  <inkml:trace contextRef="#ctx0" brushRef="#br0" timeOffset="61202.378">10619 2716 0,'0'-35'16,"0"70"-16,17-140 16,-17 69-1,0 19 1,18 17 0,-18 35-1,0 0-15</inkml:trace>
  <inkml:trace contextRef="#ctx0" brushRef="#br0" timeOffset="61571.069">10742 3104 0,'0'0'0,"18"36"16,-18-19-1,17-87 32,-17 52-47,18-52 16,53-36 15,-1 70-15,18 36-1,0 36 1,-17 17-1,-18 17 1,-53-17 0,0-18-1,0-17 1,18-18 15,-1-18-31</inkml:trace>
  <inkml:trace contextRef="#ctx0" brushRef="#br0" timeOffset="62151.592">11624 2910 0,'35'-35'15,"-70"70"-15,70-88 0,-35 36 16,-17 17 0,-54 0-1,-35 35 1,53 0-1,36 1 1,52-1 0,36-17-1,-1-18 1,1-36 0,-1-17-1,-35 0 1,-35 36-1,-17 34 17,-36 36-1,35-17-31,-35 87 16,53 36-1,36 53 1,-1-1-1,-35-52 1,-35-53 0,-36-71-1,-52-35 1,34-53 0,37-35-1,52 17 1,70-70-1,142-35 1,-1 70 0,-105 53-1</inkml:trace>
  <inkml:trace contextRef="#ctx0" brushRef="#br0" timeOffset="63065.482">12788 3104 0,'0'0'0,"53"-17"16,-18-1-1,-35 1 1,0-1-16,-17 0 31,-1 18-31,-88 0 16,-17 36 15,17 16-15,35 19-1,71 0 1,89-19 0,-19-34-1,18-18 1,1-35 0,-1-53-1,0-53 1,-18-36-1,-34 1 1,-36 123 0,0 35-1,0 36 17,0 35-17,-18 88 1,0-18-1,1 1 1,-1-18 0,18-18-1,0-35 1,35-36 0,18-17-1</inkml:trace>
  <inkml:trace contextRef="#ctx0" brushRef="#br0" timeOffset="63516.85">13547 3140 0,'0'0'0,"17"-18"0,-17-17 16,0 17 15,0 1-15,-53 17-1,-35 17 1,71 1-16,-36 17 16,35 0-1,36 36 1,52-36 0,-17-35-1,0-35 1,-18-36-1,-17 36-15,0-35 16,-1 17 0,-17 70 31,0 1-32,0 52 1,0-17-1,0-17-15,0-1 16,0-17 0</inkml:trace>
  <inkml:trace contextRef="#ctx0" brushRef="#br0" timeOffset="63881.55">13864 2593 0,'0'0'0,"0"-18"0,0-17 15,0 53 17,18-1-17,-18 19 1,0-19-16,17 71 15,-17 36 1,0-1 0,0 1-1,0-36 1,0-35 0,18-18-1,35-35 1,0 0-1,0-53 1,-53 18-16</inkml:trace>
  <inkml:trace contextRef="#ctx0" brushRef="#br0" timeOffset="64031.394">13847 2946 0,'-18'0'16,"36"0"-16,-1 0 31,71 0-15,71-18-1,35-17 1</inkml:trace>
  <inkml:trace contextRef="#ctx0" brushRef="#br0" timeOffset="64464.737">14799 2822 0,'0'0'0,"18"0"0,-18-17 16,-89 17 31,54 0-47,-53 17 16,53 1-1,-71 52 1,53-17-1,35 18 1,54-18 0,52-36-1,-18-17 1,19-52 0,16-54-1,-52 35 1,-35 36-1,-18 17 1,-35 71 0,35 18-1,0-1 1,17-17 0,19-35 15,-36-36-31</inkml:trace>
  <inkml:trace contextRef="#ctx0" brushRef="#br0" timeOffset="66395.531">15963 2663 0,'0'-17'31,"0"-1"-16,18 18 1,-18-17-16,17-1 16,19-53-1,-19-17 1,1 53-16,-18-18 16,0-18-1,-18 71 1,-52 18-1,17 53 17,0 70-17,18 17 1,17 19 0,18-36-1,0-18 1,0-34-1,0-54 1,0-17 0,-35-36-1</inkml:trace>
  <inkml:trace contextRef="#ctx0" brushRef="#br0" timeOffset="66577.038">15487 3104 0,'-18'0'0,"36"0"0,-53-17 0,52 17 32,36-18-17,35 1 1,36-19 0,17-17-1,-106 53-15</inkml:trace>
  <inkml:trace contextRef="#ctx0" brushRef="#br0" timeOffset="66876.823">16051 2910 0,'0'0'0,"36"0"16,-1 0 0,-17 18-1,17 35 1,-18 0 0,-17 35-1,0-53 1,0-17-1,0-36 32,0-17-31,0-18 0,36-35-1,17 35 1,53 0-1,-18 18 1,-53 35-16</inkml:trace>
  <inkml:trace contextRef="#ctx0" brushRef="#br0" timeOffset="67192.552">16633 2840 0,'-17'0'31,"-1"35"-15,-35 0-1,0 18 1,18 18 0,35-53-16,0 52 31,53-35-15,0-17-1,0-36 1,-18-17-1,-35-35 1,0-36 0,-18 35-1,1 36 1,-1 35 0</inkml:trace>
  <inkml:trace contextRef="#ctx0" brushRef="#br0" timeOffset="67859.278">16827 3052 0,'18'0'31,"-18"17"32,-18 1-48,18-1 1,-17-17-16,17 36 16,-18-19-1,18 1 1,0-36 15,0 1-15,0-1-16,18-52 15,-1-19 17,19 19-17,17 34 1,0 72-1,0 17 1,-18 0 0,-18-36-16,1 19 15,-18-19 1,18-34 15,17-54-15,-35 53-16,35-52 15,36-36 1,17 88 0,0 36-1,18 52 17,-53 19-17,-53 17 1,0-36-1</inkml:trace>
  <inkml:trace contextRef="#ctx0" brushRef="#br0" timeOffset="67884.751">17392 3210 0</inkml:trace>
  <inkml:trace contextRef="#ctx0" brushRef="#br0" timeOffset="73415.627">18433 2910 0,'0'0'0,"-18"0"0,18 18 16,0 0-16,-18-1 16,1 1-1,17 0 1,0-1-1,17-17 17,19-17-17,-19-1-15,19-35 32,-1-18-17,-35 19 1,0 16-1,-18 19 1,-52 52 0,34 18-1,19 0 1,-1 35 0,18-35-1,35 0 1,36-18-1,-1-17 1,19-18 0,-19-18 15,-17 0-31</inkml:trace>
  <inkml:trace contextRef="#ctx0" brushRef="#br0" timeOffset="73700.343">19068 2752 0,'0'0'0,"17"-18"16,1 18 0,-36 18 30,1-1-46,-36 54 16,-18 17 0,36-53-1,0 18-15,-18 18 16,35-36 15,0-35-15</inkml:trace>
  <inkml:trace contextRef="#ctx0" brushRef="#br0" timeOffset="73932.982">18874 2857 0,'0'0'0,"0"-17"0,17-18 16,-17 52 15,18 36-15,17 18-1,-17-1 1,-1-52-16,19 35 31,-1-18-31,0-35 16,-17 0 0</inkml:trace>
  <inkml:trace contextRef="#ctx0" brushRef="#br0" timeOffset="74281.431">19491 2417 0,'0'0'0,"18"-53"16,-18 0-1,17 35 1,-17 36-1,0 35 1,0 35 0,0 53-1,-17 35 17,17-70-17,0 0 1,17-53-1,19 0 1,-1-53 0,0-18-1,-17-17-15</inkml:trace>
  <inkml:trace contextRef="#ctx0" brushRef="#br0" timeOffset="74481.609">19456 2752 0,'0'0'0,"-18"0"16,18-18-1,53 0 1,18-17 0,-19 17 15,54-17-16,-70 18-15</inkml:trace>
  <inkml:trace contextRef="#ctx0" brushRef="#br0" timeOffset="74847.14">19826 2787 0,'0'0'0,"35"18"31,1-18-15,-1-36-1,0-17 1,-17-17 0,-18 35-1,-35 35 16,-1 35-15,1 35 0,35 19-1,0-37 1,0 19 0,0-53-16,18 35 15,-1-53 1</inkml:trace>
  <inkml:trace contextRef="#ctx0" brushRef="#br0" timeOffset="75163.377">20197 2734 0,'0'0'0,"17"0"0,1 0 15,-1 53 16,-17-35-31,18 34 16,-18 1 0,0 18-1,0-53 1,0-36 15,0-17-15,0-18-1,0-53 1,18 71-16,17-18 16,0 0-1,-17 18 1</inkml:trace>
  <inkml:trace contextRef="#ctx0" brushRef="#br0" timeOffset="77143.295">20567 2752 0,'18'0'16,"-18"17"0,0 1-1,0 35 1,-18 0-1,0 0 1,18-18 0,0-53 31,0 1-47,0-19 15,18-34 1,17-36-1,-17 53-15,52-17 32,-17 34-17,18 72 1,-18 52 0,-18 0-1,-35 0 1,18 0-1,-1-35 1,1-53 15</inkml:trace>
  <inkml:trace contextRef="#ctx0" brushRef="#br0" timeOffset="77609.524">21272 2769 0,'0'0'0,"18"-17"0,-18-19 31,-18 19-15,-34 17 0,34 0-16,-35 17 15,-35 54 1,35-1-1,71-17 1,34 0 0,19-35-1,17-53 1,-35-36 0,0-17-1,-53 53 1,0 17-1,0 36 1,0 35 0,0 35 15,0-18-15,18-17-1,17-35 1,-17-18-1,-1 0-15</inkml:trace>
  <inkml:trace contextRef="#ctx0" brushRef="#br0" timeOffset="78741.282">21661 2222 0,'0'0'0,"0"-17"0,0-18 16,17 35 609,1 0-609,-1 0-1,1 0 1,-18-18 0,18 18-1,-18 18 48,0-1-63,-18 36 15,-17 53 1,0 17 15,-1 36-15,19-18-1,-19-17 1,36-18 0,-17-36-1,17-17 1,0-35 0,0-36 30,0-17-46,17 0 16</inkml:trace>
  <inkml:trace contextRef="#ctx0" brushRef="#br0" timeOffset="79506.441">22437 2699 0,'0'-53'15,"17"35"1,1 18 0,0 18-1,-18-1-15,35 54 16,-35 17 15,0-17-15,0-1-1,-18-34 1,18-54 15,0-35-15,35-53 0,36 0-1,0 18 1,17 18-1,-18 52 1,-52 18 0</inkml:trace>
  <inkml:trace contextRef="#ctx0" brushRef="#br0" timeOffset="79840.09">22913 2716 0,'0'18'0,"0"-36"0,18 36 15,-1-18 1,18-35 0,-17-18-1,0 0 1,-18 0 0,-18 53 15,0 18-31,-52 35 15,35 35 1,17-18 0,18 1-1,0-18 1,0-36-16,18 19 31,35-36-15,35-36-1</inkml:trace>
  <inkml:trace contextRef="#ctx0" brushRef="#br0" timeOffset="80188.691">23319 2646 0,'0'0'0,"17"-53"16,1-18 0,-18 36-1,0 0 1,-18 17-1,-17 18 1,-18 35 0,53 36-1,0-18 1,18 35 0,-1 0-1,1-17 16,-18-18-15,-53-18 0,-18-17-1,1-18 1,17 0 0,35-36-1</inkml:trace>
  <inkml:trace contextRef="#ctx0" brushRef="#br0" timeOffset="80572.579">23760 2593 0,'0'0'0,"35"-35"0,-18-1 16,-17 19 0,-17 17-1,-36 17 16,-35 54-15,17-1 0,54 19-1,52-19 1,18-35 0,35-35-1,-18-17 1,-17-71-1,-17-18 1,-54 0 0,-35 53-1,0 53 1,0 0 0,36 18-1</inkml:trace>
  <inkml:trace contextRef="#ctx0" brushRef="#br0" timeOffset="81037.343">24165 2469 0,'0'0'0,"0"18"31,-17 0-16,-1 17 1,0 0-16,18 36 16,0-1-1,36-17 1,34-17 0,1-36-1,-36 0 1,18-106 15,0 0-15,-36 18-1,-17 52 1,0 19 0,0 52-1,-17 36 1,17-1-1,0 18 1,17-35 0,1-17-1,17-36 1</inkml:trace>
  <inkml:trace contextRef="#ctx0" brushRef="#br0" timeOffset="81353.682">24642 2487 0,'0'0'0,"17"-18"16,-17 36-1,0 35 1,0 18 0,-17-1-1,-1 1 1,18-36-1,0-53 17,0 1-17,0-1-15,35-53 16,18-34 0,35-1-1,0 35 1,-35 36-1</inkml:trace>
  <inkml:trace contextRef="#ctx0" brushRef="#br0" timeOffset="81636.393">25171 2364 0,'0'17'47,"-18"-17"-47,-35 53 16,-17 18-1,34 17 1,1-18 0,35-52-16,0 70 15,71-35 1,17-18 15,35-35-15,-35-35-16</inkml:trace>
  <inkml:trace contextRef="#ctx0" brushRef="#br0" timeOffset="82002.414">25506 2558 0,'0'0'0,"17"0"32,1-18-17,53 0 1,-18-35 0,-1 1-1,-52-1 1,0 35-1,-70 36 1,-1 35 15,36-18-31,-18 71 16,18-18 0,35 0-1,53-35 1,35-18-1,-17-52 1,-19-1-16</inkml:trace>
  <inkml:trace contextRef="#ctx0" brushRef="#br0" timeOffset="84099.348">26053 2452 0,'0'-18'31,"0"1"-15,17 17-16,1-18 16,-18 0-16,18 1 15,-1-1 1,-17 0-1,-17 18 1,-19 0 0,-17 0-1,18 53 1,35 0 15,0 35-15,53 18-1,-35-35 1,-1-18 0,-17-18-1,-35-35 1,0 0 0,-53 0-1,70-18 1,18 1-1</inkml:trace>
  <inkml:trace contextRef="#ctx0" brushRef="#br0" timeOffset="85347.315">27287 2028 0,'0'0'16,"0"-17"-16,36-36 15,-1 0 1,-17 18 0,-18 17-1,17 0 1,-17 36 31,0 35-32,0-18-15,-17 18 16,-54 71 0,18-19-1,18 19 1,17 17 0,18-70-1,35-1 1,1-17-1,17-53 1,17-53 0,36-53-1,-18 1 1,-53 34 0,-35 36 15,0 17-16,-17 18 1,-1 53 0,-17 0-1,35 0 1,0-18 0,0-17-1,0-54 1,0 19-16</inkml:trace>
  <inkml:trace contextRef="#ctx0" brushRef="#br0" timeOffset="85496.689">27640 2152 0,'0'0'0,"0"-18"0,0-17 16,-18 0 0,1 35-1,34 0 32</inkml:trace>
  <inkml:trace contextRef="#ctx0" brushRef="#br0" timeOffset="85796.444">28046 1958 0,'0'0'0,"0"-18"31,0 36 16,0 0-47,0 52 16,0 36-1,-35-36 1,-1 89 15,1-71-15,17-35-1,18-35 1,0-36-16</inkml:trace>
  <inkml:trace contextRef="#ctx0" brushRef="#br0" timeOffset="86145.901">28205 2240 0,'17'-18'0,"-34"36"0,87-71 16,-70 36-1,-18 17 32,1 0-31,-36 17-16,-18 18 15,18 1 17,36 17-17,17-36 1,17 36 0,-17-35-16,53 35 15,-17-18 1,34-17-1,1-18 1,-1-36 0,-34 19-16</inkml:trace>
  <inkml:trace contextRef="#ctx0" brushRef="#br0" timeOffset="86479.012">28540 2293 0,'0'0'0,"0"-18"32,35 18-17,18-35 1,0 17 0,-18-17-1,-17 18 1,-36 17-1,0 0-15,-34 0 16,-19 52 0,18 1-1,53 18 1,0 0 0,71-19-1,34-16 1,54-54-1</inkml:trace>
  <inkml:trace contextRef="#ctx0" brushRef="#br0" timeOffset="87111.278">29739 2170 0,'0'0'16,"0"-18"-1,0 0-15,-17 18 16,-1 0 0,0 36-1,-17 16 1,-18 54 0,0 88-1,0-53 1,0 142-1,18-125 17,17-16-17,1-54 1,17-53 0,-18-17-1,18-36 1,-18-53-1,36 1-15</inkml:trace>
  <inkml:trace contextRef="#ctx0" brushRef="#br0" timeOffset="87394.26">29757 2328 0,'0'0'0,"35"-35"0,-17 0 15,17 17 17,18 18-17,-18 0 1,18 35 0,-53 18-1,0 18 1,-18-1-1,-34 1 1,-19-53 0,36-18-1</inkml:trace>
  <inkml:trace contextRef="#ctx0" brushRef="#br0" timeOffset="87759.99">30021 2381 0,'0'0'0,"18"0"0,17 0 31,1 36-15,-19 16 0,-17 37-1,0-54 1,0 35-1,-17-52-15,17 17 16,-18-35 0,18-53 15,35-17-15,18-18-1,35 0 1,-17 17-1,-1 36 1,-52 35 0</inkml:trace>
  <inkml:trace contextRef="#ctx0" brushRef="#br0" timeOffset="88075.636">30462 2311 0,'0'17'31,"-17"1"-16,-19 53 1,1-1 0,18 1-1,17-18 1,35-18 0,18-35-1,0-18 1,-18-70-1,0-18 1,-35 71-16,0-18 31,-35 0-15,0 35 0,17 18-1</inkml:trace>
  <inkml:trace contextRef="#ctx0" brushRef="#br0" timeOffset="88409.116">30692 2258 0,'0'0'16,"35"-18"0,-35 36 15,-35-1-16,-1 54 1,19 35 0,17 35-1,0 35 17,0-17-17,-18-53 1,0-36-1,-17-34 1,18-36 0,-1-36-1,18-16-15</inkml:trace>
  <inkml:trace contextRef="#ctx0" brushRef="#br0" timeOffset="88675.201">30797 2205 0,'0'0'0,"18"-18"0,0 18 31,-1 0-15,1 0-16,0 35 15,-1 1 1,-17 17-1,0 17 1,-53 1 0,-35-18-1,35-53 1,36 0-16</inkml:trace>
  <inkml:trace contextRef="#ctx0" brushRef="#br0" timeOffset="89058.375">30939 2364 0,'17'0'16,"1"0"-1,0 0-15,-1 0 16,1 0-1,-1 0-15,54-36 16,-36 1 0,-17 0-1,-36 17 17,1 18-32,-36 35 15,-35 36 1,52 17-1,36 0 1,0-52 0,53 17-1,18-53 1,-36 0 0</inkml:trace>
  <inkml:trace contextRef="#ctx0" brushRef="#br0" timeOffset="89357.684">31415 2328 0,'17'0'16,"-34"0"-16,52 0 0,-17 36 31,-18-19-31,0 71 16,0-17-1,-18 0 1,-17-36-1,17-35 17,1-53-17,17-18 1,52-17 15,37 0-15,-19 35-1,18 0-15</inkml:trace>
  <inkml:trace contextRef="#ctx0" brushRef="#br0" timeOffset="89791.126">31926 1905 0,'0'0'0,"0"18"63,0-1-48,0 1-15,0 0 16,-17 70 0,-19 0-1,1 18 1,35 17 0,0-35-1,0 1 1,18-36-1,17-36 1,18-17 0,0-53-1,-18 18 1</inkml:trace>
  <inkml:trace contextRef="#ctx0" brushRef="#br0" timeOffset="89956.251">31926 2293 0,'0'0'0,"-17"-18"16,34 1 15,36-1-15,35 0-1,-52 1-15</inkml:trace>
  <inkml:trace contextRef="#ctx0" brushRef="#br0" timeOffset="90123.799">32226 2187 0,'36'0'16,"-72"0"-16,72 18 31,-36-1-31,0 19 16,-18-1 0,0 0-1,18-17 16,-17 0-31,-1-18 16</inkml:trace>
  <inkml:trace contextRef="#ctx0" brushRef="#br0" timeOffset="90290.657">32262 2081 0,'0'0'0,"0"-17"0,0-19 15,0 19 1,17 17 15,1 0-31</inkml:trace>
  <inkml:trace contextRef="#ctx0" brushRef="#br0" timeOffset="90972.474">32385 2222 0,'0'0'0,"18"0"16,-1 0-16,19 0 15,16-17 1,1-18-1,-35 17 1,0 0-16,-18 1 16,0-1-1,-36 18 1,-17 35 0,1 18 15,16 0-16,19-18 1,17 18 0,17 0-1,54-53 1,-1 0 0,36-35-1,35 0 1,18-36-1,-35 1 1,-72 17 0,-34 17-1,-18 19 1,-35 17 0,0 17 15,17 1-16,0 0 1,18 35 0,0-1-1,0 19 1,-35 0 0,-106-1-1,-53-70 1,141-17-16</inkml:trace>
  <inkml:trace contextRef="#ctx0" brushRef="#br0" timeOffset="92503.251">582 4392 0,'0'0'0,"-18"0"15,18-18 32,18 18-47,0-35 16,-1 18-16,1-54 15,-18 36 1,0 17-16,0-17 16,-35 17-1,-18 53 1,0 36-1,-18 35 17,18 17-17,0 18 1,-17 0 0,35 1-1,-1-54 1,19-35-1,17-71 1,0-17-16</inkml:trace>
  <inkml:trace contextRef="#ctx0" brushRef="#br0" timeOffset="92852.258">0 4745 0,'0'0'0,"0"-18"31,18 18-15,17-17-1,88-1 1,36 0 0,-35 1-1,-89 17-15,35 0 16,-34 0-1,-36 17 17,-18 19-17,-17 34 1,17-17 0,18 0-1,0-35 1,0-36-1</inkml:trace>
  <inkml:trace contextRef="#ctx0" brushRef="#br0" timeOffset="93005.463">706 4516 0,'0'0'0,"17"-36"15,-17 1 1,0 17-1,18 18 17</inkml:trace>
  <inkml:trace contextRef="#ctx0" brushRef="#br0" timeOffset="93300.891">1023 4339 0,'0'0'0,"35"-35"31,-35 53 0,0-1-15,0 18 0,-17 36-1,-19 35 1,1-18-1,17 35 1,1-34 0,17-36-1,0-36 1,53-34 0</inkml:trace>
  <inkml:trace contextRef="#ctx0" brushRef="#br0" timeOffset="93651.915">1235 4762 0,'0'-17'16,"17"17"0,-17-18-1,36 1 1,-19-1-1,19-35 1,-36 0 0,0 35-1,-53 18 1,0 36 0,17 17-1,19 35 1,17 0-1,35-35 1,0-18 0,-17-35-16,35 0 15</inkml:trace>
  <inkml:trace contextRef="#ctx0" brushRef="#br0" timeOffset="93851.128">1693 4798 0,'0'0'0,"18"-18"15,-36 18 1,-17 18 0,-18 52-1,0 1 1,18 17 0,17-17-1,1-18 1</inkml:trace>
  <inkml:trace contextRef="#ctx0" brushRef="#br0" timeOffset="94483.483">2752 4727 0,'0'18'0,"17"-18"62,1-18-46,-18 1-16,18 17 16,-18-18-16,35-35 15,-35 18 1,0 17 0,-18 0-1,-35 36 1,-35 17-1,0 89 1,53-18 0,35-18-1,0-35 1,35 0 15,35-36-15,19-34-1,-36-19-15</inkml:trace>
  <inkml:trace contextRef="#ctx0" brushRef="#br0" timeOffset="94849.352">3334 4727 0,'0'0'0,"17"0"0,-17-17 15,18-1 1,-18 0-1,-53 36 17,-35 35-17,53-18-15,-71 53 16,35-17 0,36-18-1,-18 0 1</inkml:trace>
  <inkml:trace contextRef="#ctx0" brushRef="#br0" timeOffset="95065.059">3087 4780 0,'17'-18'0,"-34"36"0,34-88 31,-17 87-15,0 1-1,18 17 1,0-17-16,17 70 16,0 0-1,18-35 1,0-35 0,-35-18-16</inkml:trace>
  <inkml:trace contextRef="#ctx0" brushRef="#br0" timeOffset="95333.153">3863 4674 0,'0'0'0,"0"-35"0,0 17 31,-18 36 0,-17 35-15,0 35 0,17 0-1,18 1 1,18-37 0,35-34-1,0-36 1</inkml:trace>
  <inkml:trace contextRef="#ctx0" brushRef="#br0" timeOffset="95697.812">4039 4798 0,'0'-18'31,"18"0"-15,0 18-1,17-35 1,0 18 0,-17-1-16,17-17 15,-35 17 1,-35 0 0,-18 36-1,-18 35 1,36 35-1,17 0 1,18 1 0,36-19-1,34-17 1,18-53 0,1-35-1</inkml:trace>
  <inkml:trace contextRef="#ctx0" brushRef="#br0" timeOffset="95981.128">4762 4463 0,'0'0'16,"18"-36"-16,17-17 16,-17 1-1,-36 52 1,-17 35-1,-18 35 1,18 36 0,-18 18-1,18-36 1,-18 106 0,18-106-1,35-17 16</inkml:trace>
  <inkml:trace contextRef="#ctx0" brushRef="#br0" timeOffset="96180.516">5045 4904 0,'0'0'0,"17"0"16,-34 17-1,-19 36 1,-34 35 0,35-52-16,-18 52 15,35-18 1,18-17 0</inkml:trace>
  <inkml:trace contextRef="#ctx0" brushRef="#br0" timeOffset="98693.211">6279 4833 0,'36'-53'16,"-19"0"-1,-17 18 1,0 0 0,-53 17 15,-35 0-15,18 18-1,52 0-15,-70 53 16,35 18-1,53 17 1,35-17 0,53-36-1,18-35 1,-18-53 0,-17-35-1,0-36 1,17-17-1,-18 18 1,-52 70 0,-18 35 15,0 36-15,-18 17-1,1 18 1,-1 18-1,0 17 1,-17 18 0,35-18-1,0-35 1,35-18 0,36-35-1</inkml:trace>
  <inkml:trace contextRef="#ctx0" brushRef="#br0" timeOffset="99158.539">7020 4657 0,'0'0'16,"18"-36"0,-18 19-1,-18-1 1,-52 18-1,-18 35 1,-1 1 0,54 17-1,17-1 1,71 1 0,53-35-1,-35-36 1,-18-35-1,-18-35 1,-17 35 0,-18 36-1,-18 70 32,18-18-31,0 35-1,0-17 1,53-17 0,-36-36-16,19 0 15,-1-18-15</inkml:trace>
  <inkml:trace contextRef="#ctx0" brushRef="#br0" timeOffset="99458.552">7479 4339 0,'0'0'0,"0"-17"16,0-19-16,0 19 15,0 34 32,0 54-31,0-36-16,0 18 15,-18 53 1,1 0 0,17-36-1,0-35 1,17 18 0,19-35-1,-1-53 1</inkml:trace>
  <inkml:trace contextRef="#ctx0" brushRef="#br0" timeOffset="99641.384">7408 4533 0,'0'0'0,"18"0"31,35-17-16,17 17 1,1-18 0,35 0-16</inkml:trace>
  <inkml:trace contextRef="#ctx0" brushRef="#br0" timeOffset="100056.885">8008 4445 0,'18'-18'0,"-36"36"0,18-36 31,-35 18-15,17 0-16,-52 0 16,-36 36-1,35 17 1,54-1 15,17 1-15,70-17-1,18-36 1,-17-18 0,-1-35-1,-34 18 1,-1 0 0,-35 17-1,0 36 1,-35 34-1,35 1 1,0-17 0,17-1-1,36-17 1,53-36 0</inkml:trace>
  <inkml:trace contextRef="#ctx0" brushRef="#br0" timeOffset="100606.725">8696 4127 0,'0'0'0,"-18"-35"15,1 18 1,-1 17-1,18 35 1,-18 53 0,18-17-1,0 123 1,-17-53 15,-1-35-15,0-18-1,18-53 1,0-70 15,0-1-15,53-52 0,36 18-1,-19 34 1,-17 54-1,-35-18-15,17 35 16,-35-17-16,18 53 16,-36-19-1,-35-16 1,-17-1 0,-36-35 15,35 0-16,53-35-15</inkml:trace>
  <inkml:trace contextRef="#ctx0" brushRef="#br0" timeOffset="101123.445">9243 4621 0,'0'0'0,"35"-17"15,-17-19 1,-1 19 0,-34-1-1,-19 1 1,-34 17 0,-36 52 15,35 1-16,54 0 1,34 0 0,36-18-1,0-17 1,0-36 0,0-34-1,-18-1 1,1 0-1,-72 88 32,36-17-47,-17 35 16,17-1 0,0-16-1,53-36 16,17 0-15,-52-18-16,0 18 0</inkml:trace>
  <inkml:trace contextRef="#ctx0" brushRef="#br0" timeOffset="101405.725">9525 4692 0,'18'-18'15,"70"-52"1,-35 17 0,-212 194-1,318-317-15,-177 176 16,0 0-1,1 17 1,17 36 0,0 18-1,0-1 1,17 18 0,-17-35-1,0 0 1,-52-35 15,-37-18-15,36-18-1,36-35 1</inkml:trace>
  <inkml:trace contextRef="#ctx0" brushRef="#br0" timeOffset="101787.691">9913 4674 0,'0'0'0,"35"0"16,18-17 0,0-19-1,0 1 1,-18 0 15,-35 17-15,0 1-1,-70 17 1,-1 35 0,18 35-1,53 19 1,18-1-1,70-18 1,-35-52 0,35-18-1</inkml:trace>
  <inkml:trace contextRef="#ctx0" brushRef="#br0" timeOffset="102636.356">11783 4586 0,'0'0'0,"35"-35"16,-35 17 0,0 1-1,-35-1 1,-36 18-1,36 0 1,-89 18 0,1 34-1,52 1 1,107 36 0,70-37-1,35-34 1,-36-36-1,-16-17 1,-19-35 0,-52 17-1,-18 35 1,-18 18 0,-17 35-1,35 36 1,35-1 15,18-17-15,-35-17-16</inkml:trace>
  <inkml:trace contextRef="#ctx0" brushRef="#br0" timeOffset="102903.552">12030 4762 0,'0'0'0,"0"-17"0,0-1 16,17-70-1,19 17 1,17 1 0,17 52-1,18 18 1,53 71 0,-105-36-1,-19 36 1,-17-1-1,-35-17 17,17-18-17,36-35-15</inkml:trace>
  <inkml:trace contextRef="#ctx0" brushRef="#br0" timeOffset="103401.64">13017 4568 0,'0'0'0,"18"0"0,-18-17 16,-88-1-1,-18 53 1,18 1 0,35 34-1,53-17 1,0-35-16,53 35 15,35-18 17,0-53-17,-17-52 1,-1-18 0,1-53-1,0-53 1,-54 70-1,-17 53 1,0 54 0,-35 52-1,35 18 1,-18 71 0,18 34-1,-17-34 1,-1-1-1,18-52 1,0-36 15,18-53-31</inkml:trace>
  <inkml:trace contextRef="#ctx0" brushRef="#br0" timeOffset="104533.902">14076 4392 0,'0'0'0,"35"0"0,18-18 31,-35 18-15,-36 18 15,-17 17-15,-1 18-1,19 0 1,17-18 0,35-17-1,0 0-15,54-18 16,16-18 0,-16-35-1,-1-17 1,-18-1-1,-52 36 1,-53 70 15,-1 0 1,36 1-17,18-1 1,35-17-1,18-18 1,-1-18 0,1-35-1,-1-18 1,-17 1 0,-35 35-1,-18 17 1,-18 18-16,-17 0 15,17 18 1,18 35 0,18 17-1,17 1 17,-17-18-17,-18-1 1,-36-16-1,-16-36 1,-19 0 0,36-18-1</inkml:trace>
  <inkml:trace contextRef="#ctx0" brushRef="#br0" timeOffset="104734.052">15169 4392 0,'0'0'15,"36"0"-15,-19-18 0,36 18 16,-53 36 15,0-19-15,-17 19-16,-1-1 31,0 0-15,1-17-1,-19-18 1</inkml:trace>
  <inkml:trace contextRef="#ctx0" brushRef="#br0" timeOffset="104916.505">15222 4216 0,'0'0'0,"18"-36"0,17-52 16,-35 35-1,0 36-15,0 34 47,0 1-47,0 0 16</inkml:trace>
  <inkml:trace contextRef="#ctx0" brushRef="#br0" timeOffset="105265.5">15363 4480 0,'18'18'15,"0"-36"1,-1 1 0,-17-1-16,18-17 15,17-71 1,18 35-1,18 36 1,17 53 0,0 17-1,-53 36 1,-35-19 15,-17 1-15,-1-17-1,36-19 1,35-17 0,-18 0-16</inkml:trace>
  <inkml:trace contextRef="#ctx0" brushRef="#br0" timeOffset="105798.126">16192 4269 0,'0'0'15,"18"-18"-15,0 0 0,-1 1 16,-34-1-1,-71 18 1,-1 35 0,72-17-16,-36 35 15,70-18 1,19 0 15,52-35-15,-18 0-1,1-17 1,0-18 0,-18-1-1,-71 36 17,0 0-32,-35 71 15,18-1 1,17 177-1,18 18 1,18-1 0,0-70-1,-18-70 1,-53-71 0,-53-71 15,18-52-16,-18-36 1,71-53 0,105-17-1,107 17 1,17 35 0</inkml:trace>
  <inkml:trace contextRef="#ctx0" brushRef="#br0" timeOffset="107895.39">17127 4374 0,'-17'0'62,"-1"0"-46,18 18-16,-18-18 16,-17 35-1,0 1 1,35-19-16,-35 36 15,17-35 1,18-1 0</inkml:trace>
  <inkml:trace contextRef="#ctx0" brushRef="#br0" timeOffset="108061.412">17039 4233 0,'0'0'0,"18"-35"0,-1-18 0,19-35 32,-36 35-17,0 35 1,17 36 0,1-18-1</inkml:trace>
  <inkml:trace contextRef="#ctx0" brushRef="#br0" timeOffset="108427.174">17657 3951 0,'0'0'0,"17"-35"15,-17 17 1,0 36 31,0 17-32,-17 53 1,-1-52-16,-17 87 16,-18-35-1,35 0 1,0-35-1,18 0 1,36-35 0,34-18-1,18-35 1,-88 17-16</inkml:trace>
  <inkml:trace contextRef="#ctx0" brushRef="#br0" timeOffset="108577.015">17515 4269 0,'-17'0'16,"34"0"-16,-52 0 0,17 0 15,18-18 1,89 0 0,87 1-1,-35-1-15</inkml:trace>
  <inkml:trace contextRef="#ctx0" brushRef="#br0" timeOffset="108898.444">18680 4198 0,'0'18'31,"0"-1"-15,0 1 0,-36 35-1,19-18 1,-19 18-1,19-18 1,17 1 0</inkml:trace>
  <inkml:trace contextRef="#ctx0" brushRef="#br0" timeOffset="109045.536">18732 4198 0,'0'0'0,"18"-141"15,-18 53 1,0 35 15,18 70-15,17 19 0</inkml:trace>
  <inkml:trace contextRef="#ctx0" brushRef="#br0" timeOffset="109442.279">18927 4463 0,'0'0'0,"0"-18"31,-18 18-31,18-35 16,-18-36-1,18 54-15,36-54 16,16 18 0,37 0-1,34 53 17,1 35-17,-36 36 1,-18 35-1,-70-53 1,-17 0 0,-19-18-1,-17-17 1,18-18 0</inkml:trace>
  <inkml:trace contextRef="#ctx0" brushRef="#br0" timeOffset="111256.942">20849 3687 0,'0'0'0,"18"-89"16,-18 54-1,0 17 1,0 54 31,0 52-32,0 0 1,0-35-16,-53 88 16,0 0-1,18-35 1,35-18 0,0-35-1,53-18 1,35-35-1,18-35 1,-18-35 0</inkml:trace>
  <inkml:trace contextRef="#ctx0" brushRef="#br0" timeOffset="111472.252">20496 4022 0,'0'0'0,"-70"0"16,52 0-1,53-18 1,71 0 0,53 1-1,17-19 1,-52 19-1</inkml:trace>
  <inkml:trace contextRef="#ctx0" brushRef="#br0" timeOffset="112139.475">21220 4057 0,'0'18'16,"17"-18"0,18 0-1,1-36 1,-1 1 0,-35-18-1,0 18 1,0 17-16,-18 18 15,-35 35 1,1 36 0,34 0-1,18 17 1,0-35 15,35-36-31,36 1 16,-1-18 15,1-35-15,-18-36-1,0 1 1,-36-1 0,-17 18-1,-17 53 1,-1 0-1,18 35 1,0 36 0,0-36-1,35 36 1,-17-1 0,-18-34-1,-35-19 1,-1 1 15,-16-18-15,34-53-16</inkml:trace>
  <inkml:trace contextRef="#ctx0" brushRef="#br0" timeOffset="112553.887">22190 3545 0,'-18'-17'0,"36"34"0,-36-52 16,18 17-1,-18 18-15,18 18 47,0 0-31,-17 70-1,-18 71 1,17-124-16,0 71 16,-17 17-1,35 18 1,18-70-1,17-36 1,18-17 0,17-18-1,1-53 1,-53 35 0</inkml:trace>
  <inkml:trace contextRef="#ctx0" brushRef="#br0" timeOffset="112704.483">22031 3916 0,'0'0'16,"-35"-18"-1,35 1 1,70-1 0,54-17-1,52-1 1</inkml:trace>
  <inkml:trace contextRef="#ctx0" brushRef="#br0" timeOffset="113093.132">22983 3933 0</inkml:trace>
  <inkml:trace contextRef="#ctx0" brushRef="#br0" timeOffset="113435.408">23054 3863 0,'0'0'16,"0"-35"-1,18-1 1,-18 1 0,-18 35-1,0 0 1,-35 0-1,18 35 1,35 36 0,0 17-1,18-17 1,17 17 0,-35-53-1,0 0 1,-35 1-1,17-36 17,-52 0-17,-19 0 1,54-36 0</inkml:trace>
  <inkml:trace contextRef="#ctx0" brushRef="#br0" timeOffset="113768.274">23248 3845 0,'0'0'0,"18"-17"0,17-19 16,0 19-1,-35-1 1,-17 18 15,-72 53-15,19 18 15,17-1-15,35 18-1,1-17 1,17-54-16,53 36 15,-18-17 1,88-19 0,18-34-1</inkml:trace>
  <inkml:trace contextRef="#ctx0" brushRef="#br0" timeOffset="114301.139">23671 3916 0,'0'-18'15,"0"36"-15,0-53 0,0 52 32,18-17-17,-18 35 1,0 71 0,-18-18-1,1-35 1,-1-35-1,18 0 1,0-36 15,0 0-31,35-35 16,36-52 0,17-1-1,18 0 1,-35 35-1,-1 71 1,-52 18 31,-18 17-31,0 18-1,0 18 1,-18 17-1,18-53 1,-18 36 0,1-54-1,-1-17 1</inkml:trace>
  <inkml:trace contextRef="#ctx0" brushRef="#br0" timeOffset="114469.092">24042 3687 0,'17'-53'16,"-34"106"-16,52-177 0,-17 53 15,-18 36 17,0 18-17,17 34 1,36 1-1</inkml:trace>
  <inkml:trace contextRef="#ctx0" brushRef="#br0" timeOffset="114817.096">24447 3739 0,'-17'0'47,"17"18"-47,0 0 16,0-1-16,-35 72 15,17 16 17,0 54-17,18 0 1,0-36-1,0-17 1,0-53 0,-17-71 15,17-17-15,0-53-1</inkml:trace>
  <inkml:trace contextRef="#ctx0" brushRef="#br0" timeOffset="115066.48">24518 3704 0,'0'0'16,"0"-17"-16,35 17 16,18 17-1,18 18 1,-18 36-1,-36 17 1,-70-17 0,-35-18-1,0 0 1,17-53 0,54 0-1</inkml:trace>
  <inkml:trace contextRef="#ctx0" brushRef="#br0" timeOffset="115399.39">24994 3440 0,'0'0'0,"0"-18"15,0 0 1,0 36 15,0 0-31,0 34 16,0 72 0,-17 35-1,-19-36 1,36 1-1,0-71 1,0-18-16,0 0 16</inkml:trace>
  <inkml:trace contextRef="#ctx0" brushRef="#br0" timeOffset="115865.319">24924 3863 0,'0'0'0,"0"-18"16,53-17-1,52 17 1,1 1 0,35-19-1,-17 1 1,-36 18-1,-53-1 1,-52 18 47,-1 0-63,0 0 15,1 0 1,-1 18-1,18 17 1,18 35 0,17-17-1,-17-17-15,-1-1 16,-17 18 0,-53-18-1,-52-17 1,34-18-1,-52 0 1</inkml:trace>
  <inkml:trace contextRef="#ctx0" brushRef="#br0" timeOffset="117964.922">26758 3757 0,'0'0'0,"35"0"16,-17-18 0,0 18-1,-18 18 16,0 0-15,-18-1-16,-17 54 16,0-18-1,-1 17 1,1-34 0,35-19-1,0-34 16</inkml:trace>
  <inkml:trace contextRef="#ctx0" brushRef="#br0" timeOffset="118112.401">26899 3528 0,'36'-71'16,"-72"142"-16,72-195 15,-19 89 1,1 17-1,17 18-15</inkml:trace>
  <inkml:trace contextRef="#ctx0" brushRef="#br0" timeOffset="118477.833">27252 3563 0,'0'18'15,"0"-1"1,-35-17 0,-18 36-1,18-19 1,17 1-16,-17 35 16,35 17-1,53 1 1,17-1-1,-35-17 1,-35-17 0,-35-1-1,-71-17 1,-17-18 0,17 0-1,53-18 1,53 0-16</inkml:trace>
  <inkml:trace contextRef="#ctx0" brushRef="#br0" timeOffset="119509.83">28399 3828 0,'17'-18'32,"1"18"-32,-18-18 0,35 1 15,-35-19 1,0 19 0,-35 17-1,-53 0 1,-36 17-1,18 54 1,53 0 15,53-1-15,53 1 0,71-36-1,17-35 1,-18-18-1,1-35 1,-1-88 0,-87 88-1,-19 0 1,-17 18 0,-70 35-1,-18 71 1,17-1-1,53-17 17,18 0-32,53-18 31,18-17-15,-1-18-1,1-71 1,-36-17-1,-17 53 1,-18 17 0,0 54 15,0-19-31,0 54 16,0-1-1,17-17 1,19-17-1,-19-19 1,36-34 0</inkml:trace>
  <inkml:trace contextRef="#ctx0" brushRef="#br0" timeOffset="119825.594">29192 3510 0,'0'0'0,"0"-106"16,0 53 0,0 71 15,0 35-15,-17 53-1,-1 17 1,0-17-1,18-71-15,-17 89 16,-1-36 0,18-35 15,0-35-15,35-36-1,1-35 1</inkml:trace>
  <inkml:trace contextRef="#ctx0" brushRef="#br0" timeOffset="120077.137">29404 3616 0,'0'0'0,"53"-124"15,-53 72 1,0 34 0,-18 36-1,1 52 1,-19 36-1,-17 35 1,18 0 0,35-88-1,0 35 17,35-52-17,71-36 1</inkml:trace>
  <inkml:trace contextRef="#ctx0" brushRef="#br0" timeOffset="120441.381">29704 3881 0,'18'0'31,"-1"0"-31,1 0 15,-1-18-15,54 0 16,-18-35 0,-35 0-1,-36 18 1,-35 18 15,-35 34-15,70 18-16,-35 18 15,0 36 1,36-19 0,52 1-1,53-36 1,89-17 0,-54-18-1</inkml:trace>
  <inkml:trace contextRef="#ctx0" brushRef="#br0" timeOffset="120975.454">30568 3722 0,'0'0'0,"0"-18"15,0-17 1,-35-18-16,-36 53 31,-17 35-15,18 53-1,-1 1 1,71 16 0,18-52-1,17 0 1,53-53 0,-53-17-1,18-72 1,36-52-1,-19-53 1,18 0 0,-35 36-1,-53 69 1,0 54 15,0 53-15,-35 35-1,0 52 1,17-34 0,0 141-1,1-36 1,-1-52 0,0-36-1,18-35 1,-17-53-1</inkml:trace>
  <inkml:trace contextRef="#ctx0" brushRef="#br0" timeOffset="122855.203">406 6050 0,'0'0'0,"17"-35"15,-17 17 1,-17 36 31,-1-1-47,0 19 0,-35 70 15,18 35 1,18-35 0,17-36-1,35-35 16,18-35-15,0-17 0,0-36-1,0 18 1,-36 35 0,18 17 15,18 1-16,36-1 1,-19 1 0,1-18-1,-18-35 1,-18-18 0,-18-53-1,1-35 16,-18-18-15,0 106-16,0-35 16,-70-35-1,-72 52 1,37 53 0,16 36-1,19 35 1,17 0-1,0 17 1,35 19 0,18-1-1,36-18 1,17-17 0,35-17-1,35-19 16,36-17-15</inkml:trace>
  <inkml:trace contextRef="#ctx0" brushRef="#br0" timeOffset="123371.638">1323 6103 0,'0'0'0,"0"-18"16,-18 36 31,1-18-47,-36 35 15,35-17-15,-35 35 16,18 17-1,35-34 17,53-1-17,0-35 1,0-18 0,-18-52-1,-17 17 1,-1 18-1,-34 52 17,17 1-32,-18 17 15,18 18 1,0 0 0,0-18-1,35-35 1,18 0 15,-35-17-31</inkml:trace>
  <inkml:trace contextRef="#ctx0" brushRef="#br0" timeOffset="123703.943">1782 5821 0,'0'0'0,"0"-53"15,0 71 32,0-1-31,0 18-16,-36 54 16,1-1-1,35-35-15,-18 17 16,1 71 15,34-52-15,19-36-1,-1-36 1,18-17 0,-18-17-1,-17-1-15</inkml:trace>
  <inkml:trace contextRef="#ctx0" brushRef="#br0" timeOffset="123903.282">1834 6103 0,'0'0'0,"-17"-18"0,-18-17 16,35 0-1,35 0 1,35 17-1,19 18 1,-37 0 15,-34 0-31</inkml:trace>
  <inkml:trace contextRef="#ctx0" brushRef="#br0" timeOffset="124351.693">2469 5997 0,'0'-17'16,"-17"-1"-1,-18 18 1,-36 18 0,-35 34-1,18 19 1,17 17-1,71-70 1,18 35-16,53-18 31,-36-35-15,35 0 0,-34-70-1,-1-19 1,-17 1-1,-18 70 1,0 54 0,-18-1-1,18 36 1,0-1 0,71 1-1,17-36 1,-53-35-1</inkml:trace>
  <inkml:trace contextRef="#ctx0" brushRef="#br0" timeOffset="124667.674">3369 5962 0,'0'0'15,"-18"-18"-15,-17-35 16,17 36 0,18 34 31,-17 19-47,-18 69 15,17 37 1,-17-19-1,17-17 1,18-53 0,0-36-16,0 1 31</inkml:trace>
  <inkml:trace contextRef="#ctx0" brushRef="#br0" timeOffset="124984.934">3298 5997 0,'0'0'0,"18"-88"16,0 35-1,35-17 1,35 52 0,53 18-1,35 53 1,-105 35-1,-53 0 1,-54 36 15,-70-18-31,-17-18 32,-53 0-17,52-53 1,71-35-1,36 0-15</inkml:trace>
  <inkml:trace contextRef="#ctx0" brushRef="#br0" timeOffset="125200.361">3969 6209 0,'0'0'0,"17"0"0,19 0 16,17 0-1,-53 35 17,0 36-17,-18-18 1</inkml:trace>
  <inkml:trace contextRef="#ctx0" brushRef="#br0" timeOffset="125400.649">3951 6562 0,'0'0'16,"0"-18"31,0 0-47,35-17 16,1-35-1,52-19 1,-18 19-1,-52 52-15,17 1 16,1-1 0,-19 18-1</inkml:trace>
  <inkml:trace contextRef="#ctx0" brushRef="#br0" timeOffset="125549.923">4357 6262 0,'17'35'15,"-17"-17"1,-17-71-16,34 123 0,-17 1 15,0-36 1,-17 0 0,-18 1-1,17-36 1</inkml:trace>
  <inkml:trace contextRef="#ctx0" brushRef="#br0" timeOffset="125716.317">4410 6068 0,'0'0'0,"53"-106"15,-53 53 1,0 71 31</inkml:trace>
  <inkml:trace contextRef="#ctx0" brushRef="#br0" timeOffset="126099.95">4586 6209 0,'0'18'47,"0"-1"-47,0 1 15,0 17-15,18 36 16,-1-1 15,1-35-15,0 1-1,-1-36 1,1 0-16,17-18 16,0-35-1,1-17 1,34-36 0,19 18-1,-1 52 1,-35 19-1</inkml:trace>
  <inkml:trace contextRef="#ctx0" brushRef="#br0" timeOffset="126416.414">5256 6297 0,'0'18'0,"0"-36"0,0 53 15,0-52 32,18-1-47,-18 0 16,18-17-1,-1 18-15,-17-36 16,0-18 0,-17 53-1,-19 36 1,1 53-1,17 17 1,18-35 0,53 53-1,-17-54 1</inkml:trace>
  <inkml:trace contextRef="#ctx0" brushRef="#br0" timeOffset="126733.205">5397 6526 0,'18'-17'16,"-18"-1"-1,18 18-15,-1-53 16,36 0 0,0-35-1,-17 35 1,-1 18-16,0 0 15,0 17-15,36 18 16,-1 53 0,-34 17-1,-19 19 1,-34-19 0,-1-35 15,-35 1-16,0-36 1</inkml:trace>
  <inkml:trace contextRef="#ctx0" brushRef="#br0" timeOffset="127247.377">6703 6138 0,'0'0'0,"17"-17"16,36-36 0,-17-18-1,-19 54 1,-17 34-1,-53 54 1,36-1 0,-36 71-1,17-17 1,19-18 0,-18-36-1,-18-17 16,35-70-15,-17-1-16</inkml:trace>
  <inkml:trace contextRef="#ctx0" brushRef="#br0" timeOffset="127480.184">6385 6156 0,'0'0'0,"-17"-88"16,34 0-1,36 52 1,124-17 0,34 36-1,1-1 1,-106 18 0,-53 35-1,-53 1 16,0-1-31</inkml:trace>
  <inkml:trace contextRef="#ctx0" brushRef="#br0" timeOffset="128145.496">7161 6332 0,'0'0'15,"18"18"-15,0-18 16,-1 0 0,19 0-1,34-35 1,-17-1 0,-18-16-1,-35 16 1,0 19-1,0-1 1,-53 18 0,-17 53-1,17 35 1,35-17 0,18-1-1,71-35 1,-1-35-1,19-17 1,-19-18 0,1-36-1,-18-17 1,-53 17 0,0 36-1,0 88 32,0 17-31,0 19-1,17-1 1,-17-71-16,0 54 16,0-18-1,-17-18 1,-19-35-1,-34 0 1,17 0 0,53-17-1</inkml:trace>
  <inkml:trace contextRef="#ctx0" brushRef="#br0" timeOffset="128495.746">8361 5927 0,'0'0'0,"0"-18"15,0-35 1,0 35 0,-18 54 15,1 34-16,-36 36 1,17 18 0,19-1-1,17-35 1,0-17 0,17-18-1,-17-36-15,36-17 16,-1 0 15,-35-17-31</inkml:trace>
  <inkml:trace contextRef="#ctx0" brushRef="#br0" timeOffset="128845.9">8026 6227 0,'0'0'16,"-18"0"-16,-17-36 15,52 19 1,72-1 0,34 0-1,-70 18-15,53 0 16,17-17 0,-35 17-1,-70 0 1,-18 17-1,0 1 17,0 35-17,-35 17 1,17-17 0,1-17-1,-1-36 1,0 0-1</inkml:trace>
  <inkml:trace contextRef="#ctx0" brushRef="#br0" timeOffset="128995.446">8661 5980 0,'17'-18'0,"-34"36"0,70-107 15,-36 72 1,1 17-1,0 17 1</inkml:trace>
  <inkml:trace contextRef="#ctx0" brushRef="#br0" timeOffset="129344.757">8855 6315 0,'0'-18'31,"0"-17"-15,17 0-1,1-54 1,70 1 0,0 35-1,-52 36-15,69 34 16,-16 54-1,-72 17 17,-17-35-17,-17 17 1,-1 1 0,18-53-1,18-18 1,-1-18-16</inkml:trace>
  <inkml:trace contextRef="#ctx0" brushRef="#br0" timeOffset="129876.506">9596 6103 0,'17'-35'0,"-34"70"0,52-141 16,-70 71 0,-36 53-1,18 17 1,53 35-1,18-17 1,52-35 15,1-18-15,-1-18 0,-17-35-1,-17 18 1,-36 17-1,-18 18 1,-53 142 0,36 34-1,17 36 1,1-71 0,-1 70-1,1-52 1,-72-53-1,1-106 1,0-53 15,0-17-15,52-19 0,36-16-1,53 16 1,-17 54-16,158-106 15,35 17 1,-35 36 0</inkml:trace>
  <inkml:trace contextRef="#ctx0" brushRef="#br0" timeOffset="130034.693">10054 6332 0,'0'18'0,"18"-18"16,-18-18 46</inkml:trace>
  <inkml:trace contextRef="#ctx0" brushRef="#br0" timeOffset="-183737.208">512 7955 0,'0'-35'31,"-18"35"16,0 0-16,18 17-31,0 1 16,-17-18-16,17 71 15,0 35 1,-18 35 0,0-18-1,1-17 1,-1-36 0,0-52-1,1-18 1,-1-53-1,18-35 1,0 53 0</inkml:trace>
  <inkml:trace contextRef="#ctx0" brushRef="#br0" timeOffset="-183370.264">0 7937 0,'0'-17'0,"0"-1"16,0 36-1,0-53 1,0-1-1,53 19-15,141-19 16,-18 1 0,-35 0-1,-70 35 1,-18-18 15,-71 36 0,-35 17-15,36-17-16</inkml:trace>
  <inkml:trace contextRef="#ctx0" brushRef="#br0" timeOffset="-183138.821">794 8114 0,'0'-18'15,"0"36"32,-18 0-31,0 34-1,-17-52-15</inkml:trace>
  <inkml:trace contextRef="#ctx0" brushRef="#br0" timeOffset="-182689.132">776 8290 0,'71'0'31,"-18"-17"-15,-36 17-16,-158 17 0,353-87 16,-159 17-1,-36-18 1,1 36-1,-36 35 17,1 18-32,-19 70 15,19 53 1,17 53 15,0 35-15,0-176-16,-53 124 15,53-36 1,0-53 0,0-53-1,-18-17 1,-17-36 0,-18-17-1,-18-71 1,36-17-1,0-1 1,35 1 0,70 17 15,19 18-31,-36 52 16</inkml:trace>
  <inkml:trace contextRef="#ctx0" brushRef="#br0" timeOffset="-182356.191">1270 8237 0,'0'0'0,"0"-17"16,0-1-16,0 36 62,0-1-62,0 36 16,0 88 0,0-105-16,0 140 15,0-35 1,0-35 15,0-35-15,0-54-1,0-70 17,0 36-32</inkml:trace>
  <inkml:trace contextRef="#ctx0" brushRef="#br0" timeOffset="-182090.161">1288 8220 0,'0'0'0,"0"-36"0,17-34 15,1 35 1,35 17 0,0 36-1,-18 17 1,-17 35 0,-36 36 15,-35-35-16,18-36 1,0 0 0</inkml:trace>
  <inkml:trace contextRef="#ctx0" brushRef="#br0" timeOffset="-181740.066">1658 8220 0,'18'-18'31,"-1"18"-15,1 0-16,0-35 31,17 0-31,-17-1 31,-18 19-15,-36 17-1,1 17 1,-18 19 0,18 16-1,17 19 1,36 0-1,17-1 1,-17-52-16,-1-36 16</inkml:trace>
  <inkml:trace contextRef="#ctx0" brushRef="#br0" timeOffset="-181699.486">1870 8484 0,'17'-17'16,"19"-19"0</inkml:trace>
  <inkml:trace contextRef="#ctx0" brushRef="#br0" timeOffset="-181373.464">2099 8202 0,'35'-53'16,"-70"106"-16,88-159 16,-53 89 15,-18 17 0,18 17-15,-17 1-16,17 17 15,17 18 1,19 18 0,-1-18-1,-18-1 1,-17 1 0,-70-17-1,-18-1 16,17-35-15,54-18 0</inkml:trace>
  <inkml:trace contextRef="#ctx0" brushRef="#br0" timeOffset="-180608.797">3616 8132 0,'0'0'0,"0"-18"31,-35 18-15,17 0-1,-53 18 1,1 34 0,17 19-1,53-53-15,0 35 16,106-18-1,35-18 1,-35-34 0,-36-71-1,-70 35 1,-53-18 0,-17 18-1,-18 53 1,35 0 15,70 0-15,19 0-16</inkml:trace>
  <inkml:trace contextRef="#ctx0" brushRef="#br0" timeOffset="-180159.553">4145 7867 0,'0'-18'15,"0"1"-15,18-1 16,-1-35 0,1-17-1,-18-1 1,-35 18-1,-18 53 17,0 53-17,18-18 1,-18 89 0,35 17-1,18 35 1,0-123-16,18 124 15,-18-1 1,0-53 0,0-34-1,-18-54 1,0-35 0,18-71-1,0 36 1</inkml:trace>
  <inkml:trace contextRef="#ctx0" brushRef="#br0" timeOffset="-180076.212">3986 8308 0,'0'-18'16,"0"36"-16,-35-53 0</inkml:trace>
  <inkml:trace contextRef="#ctx0" brushRef="#br0" timeOffset="-179993.366">4039 8237 0,'88'-17'31,"-17"-1"-16,53-17 1,-89 17-16</inkml:trace>
  <inkml:trace contextRef="#ctx0" brushRef="#br0" timeOffset="-178829.064">5098 7973 0,'-18'0'32,"18"17"-17,-18 1-15,1 53 16,-36 34-1,18 1 1,17-35 15,18-18-15,0-36-16,53-34 31,17-19-15,-17-16-1,-35 34-15,0 0 16,17 18 0,0 18-1,18 0 1,0-1 0,0-17-1,0 0 1,0-53-1,0-35 1,-36 0 15,1-18-15,-53-17 0,-18 52-1,-36 36 1,-34 17-1,0 18 1,17 18 0,18 35-1,52 35 1,36-18 0,71 36-1,-18-70 1,53-19-1,-1-17 1,1 0 15,35-35-15</inkml:trace>
  <inkml:trace contextRef="#ctx0" brushRef="#br0" timeOffset="-178379.279">5786 8008 0,'0'0'0,"17"0"16,-17-18-1,-17 18 1,-1 18 0,-53 17-1,18 18 1,36-17-1,17 16 1,53-16 15,-18-36-15,0-18 0,1-35-1,-1 0 1,-18 0-1,-34 124 32,17-53-47,0 52 16,17-17 0,-17-35-16,18 17 15,17-35 1,1-18-1,-36 1 1</inkml:trace>
  <inkml:trace contextRef="#ctx0" brushRef="#br0" timeOffset="-178129.38">6174 7832 0,'17'-53'15,"-34"106"-15,34-159 16,-17 88-1,-17 36 1,-1 52 0,0 36-1,18 0 1,0 0 0,-17-18-1,17-17 1,-18-54-1,18 1-15</inkml:trace>
  <inkml:trace contextRef="#ctx0" brushRef="#br0" timeOffset="-177946.985">6174 8061 0,'0'0'0,"0"-18"31,17 18-15,71-17-1,18 17 1,-88 0-16</inkml:trace>
  <inkml:trace contextRef="#ctx0" brushRef="#br0" timeOffset="-177630.273">6667 7937 0,'-52'36'0,"104"-72"0,-34 19 0,0-1 16,-18 1 0,-18 17-1,-35 0 17,-70 52-17,35 19 1,52-18-1,36 0 1,71 0 0,35-36-1,-1-17 1,-34-35 0,0-53-1,-54 53 1,-70 17 15</inkml:trace>
  <inkml:trace contextRef="#ctx0" brushRef="#br0" timeOffset="-177529.873">6738 8149 0,'0'53'15,"0"-18"1,0-17-16,0 35 31,53-35-15,-106-195-16,159 354 0</inkml:trace>
  <inkml:trace contextRef="#ctx0" brushRef="#br0" timeOffset="-177215.522">7267 7973 0,'18'0'63,"-1"0"-48,1 0-15,-18-18 16,18 0 15,-18 1-15,-36 17-1,1 0 1,18 17 0,17 1-1</inkml:trace>
  <inkml:trace contextRef="#ctx0" brushRef="#br0" timeOffset="-176997.902">7444 8132 0,'0'17'0,"0"-34"0,-71 69 16,18-16 0,35-19-1,18 1 1,18-18 0,0 0 15,-18-18-16,0 1 1,-36 17-16</inkml:trace>
  <inkml:trace contextRef="#ctx0" brushRef="#br0" timeOffset="-176267.362">494 9560 0,'0'0'0,"-18"-17"0,-35 17 16,36 0-16,-19 0 15,19-18 1,-19 0 31</inkml:trace>
  <inkml:trace contextRef="#ctx0" brushRef="#br0" timeOffset="-175963.547">1005 9437 0,'194'0'31,"-388"0"-31,494 0 0,-159-18 16,0 18-16,371 0 16,0-17-1,87-1 1,19 18-1,-36-18 1,-18 18 0,-193-17-1,-160 17 1,-105-18 0,-71 18-1,-17 0 16,0 0 1,-1 0-17,1 0 1</inkml:trace>
  <inkml:trace contextRef="#ctx0" brushRef="#br0" timeOffset="-175134.359">582 10160 0,'0'0'0,"0"-18"31,0 36-15,0 17 15,-18 53-15,1 18-1,17-18 1,0-52 0,0-19-16,0 19 15,0-54 16,35-35-15</inkml:trace>
  <inkml:trace contextRef="#ctx0" brushRef="#br0" timeOffset="-174650.585">670 9825 0,'-35'-53'15,"70"106"-15,-88-106 0,53 71 47,0-1-31,0 1-16,36 52 16,17 19-1,52-1 1,19-18-1,-18 1 1,-18-36 0,-53 0-1,-17 18 1,-18 0 0,-53 18-1,-18-1 1,-87 54 15,34-36-15,1-17-1,34-1 1,54-52 0,88-71 15,18 0-31</inkml:trace>
  <inkml:trace contextRef="#ctx0" brushRef="#br0" timeOffset="-174034.341">2170 10054 0,'0'0'16,"17"0"-16,-17-17 0,18-19 15,-18 19 17,-35 17-1,-71 17-15,18 19-1,-54 52 1,107-53-16,-71 53 15,53 18 1,71 0 0,53-36-1,-1-34 1,89-19 0,70-34-1,-88-54 1</inkml:trace>
  <inkml:trace contextRef="#ctx0" brushRef="#br0" timeOffset="-173686.708">2593 10248 0,'0'0'0,"-35"0"32,-1 0-17,19 0-15,-54 53 16,18 0-1,36 0 1,17 0 0,70 0-1,1-53 1,-1-36 0,-34-16-1,-36-37 1,-18 19-1,-35 35 1,0 35 15,18 17-15,35 18 0,17-17-16</inkml:trace>
  <inkml:trace contextRef="#ctx0" brushRef="#br0" timeOffset="-173020.948">2787 10336 0,'0'18'31,"0"0"-15,0-1-16,0 1 15,0 0 1,0-1 0,0 1 15,0-36 0,-18 18-15,18-35-1,0 0 1,0-36 0,0 53-16,18-34 15,35 16 1,17 36 0,-34 53-1,-1 0 1,-17-18-1,-18-17 1,17-18 15,-17-18-15,0-52 0,18 17-1,0-18 1,52 54-1,36 52 1,17 71 0,-87-71-1,-1 36 1,-35-18 0,0-36-1,18-17 1,-1-17-16</inkml:trace>
  <inkml:trace contextRef="#ctx0" brushRef="#br0" timeOffset="-172453.659">3598 10336 0,'0'0'16,"-17"36"-1,-19-1 1,19-17-1,17-36 17,-18 0-17,18-35 1,0 18-16,0-18 16,35-53-1,18 71 1,53 70-1,-35 18 1,-18 18 0,-36-36-1,-17 0 17,18-52-1,-18-36-16,35-35 1,0-1 0,18 37-1,-17 52-15,52 17 16,0 71 0,-35-35-1,-18 35 1,-35-17-1,-35 0 1,35-36 0,18-70 15</inkml:trace>
  <inkml:trace contextRef="#ctx0" brushRef="#br0" timeOffset="-172106.047">4551 10107 0,'0'-18'0,"0"54"16,0-54-16,0-17 16,-18 35-1,-35 17 1,18 54 0,-18 17-1,53-17 1,0-36-16,0 18 15,53-35 1,-18-18 0,18-53-1,-35 17 1,-1-69 15,-17-19-15,-35 71-1,18 53 1,-1 18 0,36 17-16</inkml:trace>
  <inkml:trace contextRef="#ctx0" brushRef="#br0" timeOffset="-171772.122">4798 10389 0,'0'0'0,"17"18"16,-17-53 31,0 17-47,18-17 0,0-18 31,17-35-15,53 17-1,18 71 1,17 35 0,1 71-1,-124-35 1,0-18 0,-53-18-1,35-35 1</inkml:trace>
  <inkml:trace contextRef="#ctx0" brushRef="#br0" timeOffset="-171290.277">5768 9984 0,'0'0'0,"18"-71"16,-18 36-1,0 70 32,0-17-47,0-1 16,0 89-1,0 18 1,17-19 0,1-16-1,-18-72-15,0 19 16,0-19 0,0-34-1</inkml:trace>
  <inkml:trace contextRef="#ctx0" brushRef="#br0" timeOffset="-170975.558">5750 9842 0,'0'0'16,"0"-52"-16,0-19 0,53 0 16,18 71 15,35 36-16,-1 52 1,-16 18 0,-54 17-1,-35-17 1,-35 0 0,-18-36-1,-71 19 1,36-72-1,35-17 1,35-17 0</inkml:trace>
  <inkml:trace contextRef="#ctx0" brushRef="#br0" timeOffset="-170490.262">6597 10125 0,'0'0'0,"18"-18"15,17-35 1,-35 36 0,-35 17-1,-36 0 1,-35 35-1,36 18 1,70 0 0,53 0-1,17-18 1,36-35 0,-36-35-1,-34-36 16,-19 18-15,-17 18 0,-17 52-1,-1 36 1,18 0 0,35 18-1,18-18 1,18-36-1,-18-17 1,-36-17-16</inkml:trace>
  <inkml:trace contextRef="#ctx0" brushRef="#br0" timeOffset="-170175.393">7073 9701 0,'0'0'15,"0"-70"1,0 35 0,0 70 15,0 35-15,0-52-16,0 70 15,-17 71 1,17-36-1,0-34 1,0-1 0,35-53-1,18-17 1,0-18 0,-53-71-1</inkml:trace>
  <inkml:trace contextRef="#ctx0" brushRef="#br0" timeOffset="-169992.461">7020 10019 0,'0'0'0,"-17"0"0,-1-18 16,36 1-1,52-19 1,1 36-1,17-35 1,-18 17-16</inkml:trace>
  <inkml:trace contextRef="#ctx0" brushRef="#br0" timeOffset="-169593.439">7497 9842 0,'17'0'16,"-17"-17"-1,-17 34-15,17-34 31,-18 17-15,-35 17 0,0 54-1,-18 0 1,54-1 0,17-17-1,17-35-15,36 17 16,18-35-1,-18-18 1,-18-35 0,0-17-1,-17-1 1,-18 54 0,-18 70-1,18 35 1,0-18 15,53 1-15,18-36-1,17-35-15</inkml:trace>
  <inkml:trace contextRef="#ctx0" brushRef="#br0" timeOffset="-164915.256">8467 9860 0,'-18'-18'15,"36"36"-15,-36-53 16,-17 17 0,-1-17-1,1 35 1,0 0 0,0 18-1,35-1 1,17-17 15,1 0-31,0 0 16,-1-17-1,1-19 1,-36 19 0,-35 17-1,0 0 1,36 0 15,-1 17-15,53 1-1,36-18 1,-36 0 0,-17 0-1,-18 18 1</inkml:trace>
  <inkml:trace contextRef="#ctx0" brushRef="#br0" timeOffset="-164285.511">8414 10178 0,'0'17'32,"-18"-17"-17,0 0-15,-17 18 16,-18 0-1,18-1 17,35 1-17,18-18 1,52 0 0,-17 0-1,-35-18 1,-18 1-1,-18 17 1,0-18-16,-34 18 16,34 0-1,53 0 17,36 0-17,-36-18 1</inkml:trace>
  <inkml:trace contextRef="#ctx0" brushRef="#br0" timeOffset="-162786.898">2222 10777 0,'0'0'0,"-52"0"15,16 0 17,19 0-17,-1 0 1,36 0 46,-1 0-62,19 18 16,69-18 0,72 18-1,-124-18-15,88 17 16,159 1 0,-89 0-1,160-1 1,-18 1-1,-54-1 1,125 1 15,-71 0-15,-18-18 0,-53 17-1,-141-17 1,0 0-1,-106 0-15,18 0 16,18 0 0,-1-17-1,19 17 1,87 0 0,36-18-1,-18 18 1,-18-18-1,-17 18 17,0-17-32,-71-1 31,-18 18-15,-52 0-1,0 0 16,-1 0-15,-17-17 15,18 17-15,-18-18-16,0-17 16,35-1-1,-17 19 1</inkml:trace>
  <inkml:trace contextRef="#ctx0" brushRef="#br0" timeOffset="-153102.379">9260 9737 0,'0'-18'0,"0"0"16,0 1-1,0-1 1,0 0 0,-17 18 30,17 18-46,0 17 16,0-17 0,-18 88-1,0 17 1,1 1 0,17-36-1,-18-35 1,18-18-1,18-52 17,-1-54-17</inkml:trace>
  <inkml:trace contextRef="#ctx0" brushRef="#br0" timeOffset="-152737.486">9190 9719 0,'0'0'15,"-18"-88"-15,18 17 32,35 36-17,71-18 1,53 53 0,17 53-1,18 53 1,-123 17-1,-71-17 1,-18 0 0,-52-35-1,-36-1 1,-17-17 0,-1-18-1,54 1 1,52-36-1,71 0 1,-18 0 0</inkml:trace>
  <inkml:trace contextRef="#ctx0" brushRef="#br0" timeOffset="-152268.839">10231 9948 0,'0'0'0,"0"-17"0,52-19 16,-52 1-1,0 0 1,-52 35 15,16 0-31,-17 35 16,-52 53-1,69-17 1,54-18 0,35-18 15,17-35-15,-34 0-1,17-70 1,-53 34-1,17 1 1,-17 53 15,0 35-15,0-18-16,0 0 16,18 18-1,-1-53 1,1 0-1</inkml:trace>
  <inkml:trace contextRef="#ctx0" brushRef="#br0" timeOffset="-151920.889">10566 9507 0,'0'0'0,"17"-35"16,-17-18-1,0 71 32,0-1-47,0 1 16,0 17-16,0 89 16,-17 17-1,-1 0 1,0-35-1,18-36 1,0-17 0,36-35-1,-19-18 17,19-18-17,-1-17-15</inkml:trace>
  <inkml:trace contextRef="#ctx0" brushRef="#br0" timeOffset="-151739.088">10513 9825 0,'0'0'0,"0"-18"16,-18 18-16,18-35 15,18 17 1,-1 18-16,36-17 15,18-1 1,-1 0 0</inkml:trace>
  <inkml:trace contextRef="#ctx0" brushRef="#br0" timeOffset="-151289.85">11060 9666 0,'0'0'0,"-18"0"16,0 0 0,-35 0-1,-35 35 1,53 1-16,-36 34 16,36 18-1,35-17 1,18-18-1,70-35 1,-18-18 0,1-36-1,-18-34 1,-18-19 15,-35 37-15,0 69-1,-17 18 1,-1 89 0,18-53-1,53-1 1,-18-35 0,18-35-1,-18-17-15</inkml:trace>
  <inkml:trace contextRef="#ctx0" brushRef="#br0" timeOffset="-150241.965">12312 9772 0,'-18'-18'31,"1"18"-15,-1 18 15,18 0-16,-35 52 1,17-35-16,18 54 16,18-36-1,17-1 1,36-52 0,-19 0-1,19-52 1,-36-19-1,-17 18 1,-36 53 15,18 35-15,18 1 0,0-36-1,52 35 1,18-35-1,1 0 1,-37-35 0,1-36-1,-53 0 1,-35 1 0,-18 35-1,-17 35 1,17 0-1</inkml:trace>
  <inkml:trace contextRef="#ctx0" brushRef="#br0" timeOffset="-149658.354">13053 9278 0,'0'0'0,"0"-35"15,0 17 1,-18 18 0,0 18-1,18 35 1,0 35-1,-17 35 1,17 54 0,-18-36-1,18 0 1,0-70 0,0-19 15,0-34-16,18-36 1,-1-34 0,1-37-1,35-34 1,18 52 0,-18 71-1,17 53 1,-35 35-1,-17-17 1,-18 17 0,0-35-1,-18-35 1,18-36 31,18-17-47</inkml:trace>
  <inkml:trace contextRef="#ctx0" brushRef="#br0" timeOffset="-149473.486">13476 9878 0,'18'-18'0,"-1"18"15,-17-18 1,-35 54-16,70-36 16,-35 53-1,-17 0 1,17 0-1,-18-18 1,0-35 0,18-18-1</inkml:trace>
  <inkml:trace contextRef="#ctx0" brushRef="#br0" timeOffset="-149325.685">13494 9701 0,'17'-35'0,"-34"70"0,34-158 31,1 88-15,-18 52-1,0 1 1,0 0 0</inkml:trace>
  <inkml:trace contextRef="#ctx0" brushRef="#br0" timeOffset="-148991.881">13776 9790 0,'0'-18'16,"-18"18"31,1 0-32,-19 35 1,-17 36 0,36-54-16,-18 36 15,35 36 1,0-1 0,52-53-1,1-35 1,18-18-1,17-70 1,-53 53-16</inkml:trace>
  <inkml:trace contextRef="#ctx0" brushRef="#br0" timeOffset="-148493.359">14252 9366 0,'-35'-35'0,"70"158"16,-35-211-16,-53 18 0,18 34 15,17 36 17,1 18-17,17 0-15,0 70 16,-18 35 0,0 18-1,18 1 1,0-19-1,0-17 1,0-53 0,0-36-1,18-17 1,0-35 0,35-53-1,-36 53-15,54-71 16,-1 18 15,19 70-15,-1 71-1,-35 35 1,-36 18 0,-17-35-1,-17-1 1,-19-35-1,19-35 1,52-35 0</inkml:trace>
  <inkml:trace contextRef="#ctx0" brushRef="#br0" timeOffset="-148094.306">15187 9807 0,'18'0'0,"-36"0"0,36 18 62,-18-1-62,0 19 16,0 34 0,0-17-1,0-17 1,0-19-16,-18-17 15,18-35 32,0 17-47</inkml:trace>
  <inkml:trace contextRef="#ctx0" brushRef="#br0" timeOffset="-147961.122">15258 9666 0,'17'-70'15,"-17"17"1,0-36-1,-17 301-15,52-424 32,-17 212-32,-1 18 15,1 0-15</inkml:trace>
  <inkml:trace contextRef="#ctx0" brushRef="#br0" timeOffset="-147628.753">15540 9613 0,'35'0'15,"-88"-17"-15,71 34 0,17 1 16,-53-18 15,18 17-15,-17-17-16,-18 18 16,-1 17-1,36 18 1,0 0-1,36 35 1,16-17 0,-52 0-1,-35-36 1,-53-18 0,17-17-1,36 0 1,18-17-1,34-1 1</inkml:trace>
  <inkml:trace contextRef="#ctx0" brushRef="#br0" timeOffset="-146780.122">16757 9666 0,'0'0'0,"18"-53"15,-1 18 1,-17 17-1,-35 18 17,-36 53-17,18 0 1,36-35-16,-36 70 16,35 0-1,18-17 1,36-36-1,34-17 1,54-36 0,-54-53-1,18-17 17,-35 0-17,-53 53 1,0 17-1,-53 36 1,18 52 0,17 1-1,18-1 1,53-17 0,18-35-1,-1-36 1,-17-17-1,0-53 1,-35-18 0,-18 18-1,-53 35 17,-35 53-17,53 18 1,35 17-16</inkml:trace>
  <inkml:trace contextRef="#ctx0" brushRef="#br0" timeOffset="-146213.21">17427 9772 0,'0'18'0,"0"-36"0,-17 71 15,-1-36 1,18 1-1,-18-18 1,18-18 15,0 1-31,0-18 32,0-1-32,36-52 15,16 18 1,1 52-1,18 36 1,-36 52 0,-17 1-1,0-18 1,-18-36 0,17-52 15,1-36-16,-1 36-15,19-53 16,34 17 0,18 71-1,1 36 1,-72 69 15,-17-16-15,-17-19-1,17-17 1,0-35 0,17-18-1,1 0-15</inkml:trace>
  <inkml:trace contextRef="#ctx0" brushRef="#br0" timeOffset="-145645.879">18115 9790 0,'0'17'15,"0"1"-15,-18-1 16,54-69-16,-89 122 16,88-140-16,-70 122 47,35-69-32,0-54 1,0-17-1,53-18 1,-18 53 0,-17 36-16,35 17 15,17 70 1,-52 18 0,-1-35-1,-17 18 1,0-36-1,0-52 17,18-36-17,0-36 1,35 1 0,17 35 15,18 71-16,1 53 1,-37 17 0,-52 18-1,-35-36 1,-18-17 0,36-18-1,34-35 1,19-35-1,-19 17-15</inkml:trace>
  <inkml:trace contextRef="#ctx0" brushRef="#br0" timeOffset="-145313.319">18962 9648 0,'35'-52'16,"-17"16"0,-18 19-1,-18 17 1,-17 105-16,35-193 15,-88 176 1,35 1 0,53-19-1,0-52-15,35 35 16,71-36 0,-36-34-1,-17-36 1,-17-18-1,-19-52 1,-17 17 0,-35 71-1,17 35 1,54 35 0</inkml:trace>
  <inkml:trace contextRef="#ctx0" brushRef="#br0" timeOffset="-144949.003">19385 9790 0,'-18'35'15,"36"-70"-15,-36 87 16,36-52 15,0-17-15,-18-1-16,35-52 15,18-19 1,0-16 0,17 34-1,19 71 1,-19 71 0,-52 34-1,-18-69 1,-18 70-1,-17-36 1,17-35 0,-35-17-1,53-36 1,36-17-16</inkml:trace>
  <inkml:trace contextRef="#ctx0" brushRef="#br0" timeOffset="-144399.95">20585 9119 0,'0'0'0,"0"-35"15,0 17 1,17 18 0,1 36-1,-1 52 1,-17-35 0,-17 70-1,-18 18 16,-1 0-15,36-105-16,0 52 16,0-18-1,36-52 1,16-18 0,1-35-1,0-53 1,-17 70-16</inkml:trace>
  <inkml:trace contextRef="#ctx0" brushRef="#br0" timeOffset="-143934.245">20496 9437 0,'-17'0'0,"34"0"0,-70-18 16,71 18 15,0 0-16,88 0 1,17 0 0,36-17-1,-36-1 1,-52 0 0,-89 18 15,-17 0-31,-36 53 15,1 0 1,52 18 0,36-18-1,52-1 1,1-52 0,-1-17-1,-34-36 1,-19-18 15,-34-17-15,-1 71-16,-35-19 15,18 36 1,35 18 0,18-18-16</inkml:trace>
  <inkml:trace contextRef="#ctx0" brushRef="#br0" timeOffset="-143368.213">22066 9331 0,'0'0'0,"36"-18"31,-19 1-15,-34 17 0,-54 0-1,36 0-15,-106 35 16,35 0-1,88 18 1,71 0 0,35-18-1,18-17 1,-18-36 0,-35-35-1,0-17 1,-53 17 15,0 71 0,0-1-31,0 36 16,35 0 0,36 18-1,-1-36 1,1-35-1,-36-35 1,-17 17-16</inkml:trace>
  <inkml:trace contextRef="#ctx0" brushRef="#br0" timeOffset="-143052.3">22631 9084 0,'0'-35'16,"0"17"-1,0 142-15,0-195 0,-18 0 0,18 54 0,-53-1 16,18 36 15,35 17-15,0 53 0,0 18-1,0 0 1,0 17-1,0-34 1,0-36 0,17-18-1,1-18 1,0-34 0</inkml:trace>
  <inkml:trace contextRef="#ctx0" brushRef="#br0" timeOffset="-142785.914">22948 9049 0,'0'-53'16,"0"18"0,0 17-1,-35 212-15,70-370 16,-35 264-16,-35-124 15,17 125 1,1-36-16,-19 70 16,1 1-1,17-19 1,1-52 0,-1 18-1,18-54 1</inkml:trace>
  <inkml:trace contextRef="#ctx0" brushRef="#br0" timeOffset="-141371.925">1535 11201 0,'0'0'0,"0"-18"0,-18 18 15,0 0 1,1 0 0,17-18-1,0 36 1,-18 17-1,18 54 1,-18-54-16,18 88 16,-35 1 15,35-54-15,0 1-1,-18-36 1,1-17-1,-1-36 1,18 0-16</inkml:trace>
  <inkml:trace contextRef="#ctx0" brushRef="#br0" timeOffset="-141171.286">1094 11448 0,'0'0'16,"-36"0"-16,-87 0 15,105-18 1,71 18 0,35 0-1,71-18 17,-18-17-17,0-18 1</inkml:trace>
  <inkml:trace contextRef="#ctx0" brushRef="#br0" timeOffset="-140754.374">1658 11201 0,'0'0'31,"0"17"-31,0 1 16,0 0-16,-18 52 16,18 36-1,0 0 1,0 0-1,0-71 1,18 18 0,0-71 15,-1-52 0,1-1-15,35-17-1,-18 70 1,0 18-16,36 36 16,0 16-1,-36 37 1,-35-19 0,0-17-1,-18-35 1,18-1-1,18-34 1</inkml:trace>
  <inkml:trace contextRef="#ctx0" brushRef="#br0" timeOffset="-140372.451">2293 11642 0,'-18'0'15,"18"-18"17,18 18-32,17-18 15,1-17 1,17-18 0,-53 18-1,0 0 1,-36 35-1,-52 35 1,35 35 0,35 1-1,18-53-15,0 35 16,53-1 15,53-16-15,35-19-1,18-34 1,-106-1-16</inkml:trace>
  <inkml:trace contextRef="#ctx0" brushRef="#br0" timeOffset="-139891.129">3933 11324 0,'0'0'16,"0"-17"-16,18-19 15,-18 19 1,0 34 0,0 19-1,0-19-15,0 71 16,-18 1-1,-17 16 1,18 1 0,-1-18-1,18-35 1,18-35 0,34-18 15,19-18-16,0-52 1</inkml:trace>
  <inkml:trace contextRef="#ctx0" brushRef="#br0" timeOffset="-139690.737">3881 11589 0,'0'0'15,"-36"0"-15,-87-18 16,70 18-1,71-18 1,52 18 0,54-17-1,17-1 1,-71 18 0</inkml:trace>
  <inkml:trace contextRef="#ctx0" brushRef="#br0" timeOffset="-139041.246">4251 11553 0,'0'0'0,"18"0"15,-1 0-15,19 0 16,-1-35-1,0 0 1,-35 17 0,-18 18-1,-17 0 1,0 53 0,0 0-1,17 18 1,18-18 15,18-18-15,35-35-1,-1 0 1,37-35 0,-19-18-1,-35 0 1,-35 17-16,18 1 15,-18 0 1,-18 17 0,1 18-1,17 53 1,0 0 0,0 0-1,0 0 16,0-18-15,0 18 0,-35-18-1,-18 1 1,0-36 0,17 0-1,36-18 1</inkml:trace>
  <inkml:trace contextRef="#ctx0" brushRef="#br0" timeOffset="-138725.201">4851 11289 0,'0'-18'0,"0"36"0,17-36 0,1 1 16,-18 34 15,0 1-15,-18 52-1,-17 36 1,17 0 0,1-35-1,17-18 1,0-36-16,17 54 15,19-54 1,17-17 0,-18-17-1</inkml:trace>
  <inkml:trace contextRef="#ctx0" brushRef="#br0" timeOffset="-138559.448">4886 11589 0,'0'0'0,"-35"0"16,-1 0 0,72-18-1,87 0 1,36 18 0,-36-17-16</inkml:trace>
  <inkml:trace contextRef="#ctx0" brushRef="#br0" timeOffset="-137178.85">5609 11501 0,'18'0'16,"-1"0"-16,19-36 16,-1 19-1,-35-19 1,0 19 0,-35 17-1,-36 0 1,1 17-1,17 19 1,53 17 0,0-36-1,0 36 1,53 18 0,-36-36-1,1 0 1,-18 0-1,-35-17 1,-71-18 0,18 0-1,17 0 1,53-18 0,36 18-1</inkml:trace>
  <inkml:trace contextRef="#ctx0" brushRef="#br0" timeOffset="-136844.105">5927 11501 0,'0'0'0,"0"-18"16,17 0-1,-34 18 16,-1 0-15,-70 71 0,53-36-1,-18 18 1,53 0 0,0 0-1,17-53-15,36 35 16,35-35-1,18 0 1,-53-35 15,-35 17-31</inkml:trace>
  <inkml:trace contextRef="#ctx0" brushRef="#br0" timeOffset="-136511.898">6191 11553 0,'0'0'31,"0"18"-15,0 0-16,0 17 16,0 0-1,0 18 1,-17-35-16,-1 35 16,18-36-1,0-34 16,0-19-15,35 19 0,-17-18-16,52-36 31,19 18-15,-19 0-1,-35 53 1,-17-17-1,0 17-15</inkml:trace>
  <inkml:trace contextRef="#ctx0" brushRef="#br0" timeOffset="-136380.045">6544 11518 0,'18'71'31,"-18"-36"-31,0 0 16,-18 18-1,18-247-15,0 423 16,-18-229-16</inkml:trace>
  <inkml:trace contextRef="#ctx0" brushRef="#br0" timeOffset="-136210.5">6562 11412 0,'17'-35'16,"-34"70"-16,34-140 15,-17 69 1,0 54 15,18 0-31,0-1 16</inkml:trace>
  <inkml:trace contextRef="#ctx0" brushRef="#br0" timeOffset="-135879.753">6914 11501 0,'18'17'16,"-18"1"-16,0-1 15,-18 36 1,1 53-1,-18 0 1,-1 53 0,19-89-1,17-17-15,-18 18 16,18-36 0,-18-35-1,18-18 1,-17-105-1,17 88 1</inkml:trace>
  <inkml:trace contextRef="#ctx0" brushRef="#br0" timeOffset="-135648.126">6967 11465 0,'0'0'0,"18"0"0,0 0 16,17 0-1,35 53 1,-52 0 0,-18 18-1,-35-1 1,-36-17 0,-17-18-1,70-35 1,18-17-1</inkml:trace>
  <inkml:trace contextRef="#ctx0" brushRef="#br0" timeOffset="-135362.739">7426 11359 0,'0'0'0,"0"-17"16,18-18-1,-18 35 17,0 35-17,0-18-15,0 72 16,0 16 0,0-34-1,-18 17 1,-17-35-1,17 0 1,18-35 0</inkml:trace>
  <inkml:trace contextRef="#ctx0" brushRef="#br0" timeOffset="-134914.013">7408 11659 0,'0'-17'0,"0"34"0,18-52 16,17 17 0,1 1-1,16-1 1,72-17 0,-18 0-1,17-18 1,-88 0-1,-35 35 1,0 0 0,-17 18-1,-36 36 1,35-1 15,18 18-15,0 0-1,36 17 1,-1-17 0,-35 0-1,-88 0 1,-18-53 0,18 0-1,70-18 1</inkml:trace>
  <inkml:trace contextRef="#ctx0" brushRef="#br0" timeOffset="-133799.34">8237 11571 0,'0'0'0,"-17"0"16,-1 0-16,-17-18 15,-18 18 1,35 0 0,18 36-1,18-36 1,35 0-1,0 0 1,-36-18 0,-17 0-1,18 18 17,0 0-32,-1 0 0,19 0 15</inkml:trace>
  <inkml:trace contextRef="#ctx0" brushRef="#br0" timeOffset="-132534.426">2522 12665 0,'0'0'15,"-17"0"1,34 0 15,1 0-15,-18-18-16,53-17 16,17-36-1,-34-17 1,-19 53-1,-17 17 1,-105 36 0,-1 35-1,35 17 1,54 1 0,34-18-1,54-18 1,-36-35-1,18 18 17,-53-1-17,-53 19 17,-53 16-17,0 19 1,53-36-1,36-17-15,-1 52 16,36-17 0,70-17-1,0-36 1,-17 0 0,35-36-1,-36-17 1</inkml:trace>
  <inkml:trace contextRef="#ctx0" brushRef="#br0" timeOffset="-132035.319">2910 12806 0,'0'0'0,"18"0"0,0 0 15,35 0 1,-18 35 0,-17 18-1,-18-35-15,-36 35 16,19-1 0,-1-16-1,0-19 1,18-52 15,18 17-15,0-34-1,17-19 1,0 0 0,-35 36-1,-17 70 16,-1-17-31,18 17 16,0 36 0,0-18-1,35-18 1,36-17 0,17-36-1,-53 0 1</inkml:trace>
  <inkml:trace contextRef="#ctx0" brushRef="#br0" timeOffset="-131770.82">3616 12753 0,'0'35'16,"0"-70"-16,18 35 78,-18-18-78,0 1 16,0-1-1,-18 0 1,0 1 0,1 17-16,-19 17 15,1 1 1,17 17-1</inkml:trace>
  <inkml:trace contextRef="#ctx0" brushRef="#br0" timeOffset="-131537.854">3492 12982 0,'0'18'0,"18"-18"31,0 0-15,-1 0 0,-34 0 31,-54 0-32,36 0 1</inkml:trace>
  <inkml:trace contextRef="#ctx0" brushRef="#br0" timeOffset="-131120.947">2134 13441 0,'0'0'15,"-17"17"-15,-1 1 16,71-18-1,106 0 1,105 0 0,-70-18-1,194-17 17,-176 18-17,-106-1 1,-71 0-1,-35 1 1,-18-1 0</inkml:trace>
  <inkml:trace contextRef="#ctx0" brushRef="#br0" timeOffset="-129973.236">4551 12718 0,'0'-18'16,"0"0"0,0 1-1,-18 17 17,1 17-17,-1 19 1,0 52-1,18-35 1,0-18-16,0 36 16,18-36-1,52 0 1,19-35 15,-19-35-15,18-53-1,-52 35 1,-1-18 0,-35 36-1,-18 70 17,18-17-32,-17 35 15,17 0 1,17 0-1,19-1 1,-19-34 0,36-18-1</inkml:trace>
  <inkml:trace contextRef="#ctx0" brushRef="#br0" timeOffset="-129623.387">5186 12788 0,'0'0'16,"53"18"-1,-36-1 1,1 54 0,-18 0-1,0-1 1,0-35-1,0-52 32,0-1-47,18-35 16,17-35 0,18 17 15,-53 54-31,35-1 15,0-17 1,-35 17-16</inkml:trace>
  <inkml:trace contextRef="#ctx0" brushRef="#br0" timeOffset="-129290.797">5803 12382 0,'0'0'16,"0"-17"0,0 34 30,0 19-30,-17 34 0,-19 36-1,1 0 1,17-71-16,-17 71 16,35-35-1</inkml:trace>
  <inkml:trace contextRef="#ctx0" brushRef="#br0" timeOffset="-129232.205">5697 12947 0,'-17'88'32</inkml:trace>
  <inkml:trace contextRef="#ctx0" brushRef="#br0" timeOffset="-128923.205">6209 13070 0,'0'0'0,"-18"-17"0,18-1 15,-17 0 1,17 1-1,0 34 1,0 54 0,17 35-1,-123 17 1,-17-34 0,88-72-16</inkml:trace>
  <inkml:trace contextRef="#ctx0" brushRef="#br0" timeOffset="-127610.972">7302 12841 0,'0'0'0,"-17"0"47,-1 0-32,1 0 1,-1 0-16,-53 35 16,-34 18-1,34 18 1,53-1 0,18-34-1,18-19-15,53 19 16,34-19 15,-16-17-15,-19-53-16</inkml:trace>
  <inkml:trace contextRef="#ctx0" brushRef="#br0" timeOffset="-127276.716">7461 12894 0,'0'0'0,"18"-18"31,-18 36-15,18 17-1,-1-17-15,-17 17 16,0 36 0,-35-1-1,35-34 1,0-19-1,0-70 32,0 0-31,35-35 0,18 18-1,0 34 1,0 19-1</inkml:trace>
  <inkml:trace contextRef="#ctx0" brushRef="#br0" timeOffset="-126910.451">7796 12912 0,'18'0'15,"0"0"-15,35 0 16,-1-18 15,-34-17-15,-18-1 0,0 19-1,-70 34 1,17 1-1,35 0-15,-35 52 16,53 1 0,35-1-1,36-34 1,35-19 0,0-34-1,-71-1 1</inkml:trace>
  <inkml:trace contextRef="#ctx0" brushRef="#br0" timeOffset="-126179.143">8520 12912 0,'0'0'0,"52"-36"32,-52 19-17,0-1 1,-35 0 0,-53 18-1,-71 18 1,71 17-1,53-35-15,-53 53 16,70 0 0,106-18-1,36-17 1,-1-18 0,-17-53-1,-18-17 1,-17-54-1,-18 1 1,-18-1 15,-35 54-15,0 123 15,-18 0-15,18 35-1,-17 0 1,17 0 0,0 0-1,0-70-15,0 17 16,0-17 0,35-18-1</inkml:trace>
  <inkml:trace contextRef="#ctx0" brushRef="#br0" timeOffset="-125829.102">8925 12841 0,'18'0'0,"0"0"16,-18-18-16,17 18 15,18-35 1,1-18 0,-36 18-1,-18 17 1,-35 36 0,0 35-1,18 17 1,17 1-1,36-18 1,17 0 0,36-36-1,-54-17 1</inkml:trace>
  <inkml:trace contextRef="#ctx0" brushRef="#br0" timeOffset="-124996.156">9225 12841 0,'0'71'31,"0"-36"-15,-18 0-1,18-17 1,0-1-16,0-34 31,0-1-15,0-35 0,18-17-1,17-1 1,36 18-1,17 53 1,-17 53 0,-18 18-1,-36-1 1,-17-52 0,0 17-1,-35 18 1,17-53-1,18-18 1</inkml:trace>
  <inkml:trace contextRef="#ctx0" brushRef="#br0" timeOffset="-124665.568">9842 12453 0,'0'0'0,"0"-35"16,0 52 31,0 19-47,0 52 31,0 18-16,-17 0 1,17-71-16,-18 53 16,1-35-1,17 17 1,0-34 0</inkml:trace>
  <inkml:trace contextRef="#ctx0" brushRef="#br0" timeOffset="-124332.311">9754 12841 0,'0'-18'0,"0"36"0,18-53 16,0 35-1,52-18 1,18 1-1,18-1 1,-18 18 0,-35-18-1,-35 18 1,-18 18 15,0 17-15,-18 36-1,1-18 1,-1-36 0,18 1-16,-18-18 31</inkml:trace>
  <inkml:trace contextRef="#ctx0" brushRef="#br0" timeOffset="-124182.476">10178 12665 0,'0'0'16,"17"-71"0,1 36-1,35 53 17,-36-18-17</inkml:trace>
  <inkml:trace contextRef="#ctx0" brushRef="#br0" timeOffset="-123715.341">10601 12665 0,'0'0'0,"-18"0"31,1 0-16,-36 17 1,-18 36 0,18 0-1,53 0 1,18-18 0,35-17-1,-18-18 1,0-18-1,1-35 1,-19 1 0,-17 16-1,0 19 1,0 34 0,0 1-16,0 17 31,18 0-16,0 1 1,17-36 0,-17 0-1,17-18-15</inkml:trace>
  <inkml:trace contextRef="#ctx0" brushRef="#br0" timeOffset="-123399.357">11042 12224 0,'0'0'0,"0"-36"0,0-16 16,-35-1-1,17 53 17,18 53-17,18 52 16,-1 36-15,-17-88-16,0 106 16,0-35-1,0-36 1,0 0 0,0-35-1,18-53 1</inkml:trace>
  <inkml:trace contextRef="#ctx0" brushRef="#br0" timeOffset="-123066.487">11412 12718 0,'36'-18'0,"-160"124"0,301-265 16,-266 230-16,178-160 0,-72 72 15,1-1 16,-36 18 1,-17 18-17,17-18-15,1 17 16,-1 54 0,53-18-1,1 0 1,-19 0-1,-17-36 1,-35 19 0,-71-19-1,-17-17 1,105 0 0</inkml:trace>
  <inkml:trace contextRef="#ctx0" brushRef="#br0" timeOffset="-122818.446">12153 12876 0,'0'0'0,"18"0"15,35 0 1,-36 0-1,-34 71 1,-36-1 0,0-17-1,-53 0 1,53-35 0</inkml:trace>
  <inkml:trace contextRef="#ctx0" brushRef="#br0" timeOffset="-121087.026">13159 12594 0,'0'0'0,"0"-17"32,0-1-1,-18 18 0,0 0-31,-52 18 16,52-1-1,-70 36 1,53 0 0,-18 0-1,53 17 1,35-34-1,53-1 1,71-35 0,-53-35-1,-71 17-15</inkml:trace>
  <inkml:trace contextRef="#ctx0" brushRef="#br0" timeOffset="-120754.396">13494 12629 0,'0'-17'15,"-18"17"1,36 17 0,-71-17-16,18 53 15,35 18 17,0-18-17,35 0 1,18-53-1,-18 0 1,0-36 0,-35-16-1,0-19 1,-53 18 0,0 18-1,36 35 1,17 17-1,35 1 1</inkml:trace>
  <inkml:trace contextRef="#ctx0" brushRef="#br0" timeOffset="-120388.367">13723 12771 0,'0'0'15,"0"17"-15,0 1 16,-18-36 31,18 1-32,-17-1-15,17 0 16,0 1-16,0-36 16,17-18-1,36 18 1,36 53-1,-19 18 1,18 52 0,-52 19-1,-36-36 17,-18-18-17,0-18 1,36-52-1,0 35-15</inkml:trace>
  <inkml:trace contextRef="#ctx0" brushRef="#br0" timeOffset="-119972.244">14570 12312 0,'0'-18'32,"17"18"-32,1-53 15,0-17 1,-18-1 15,-36 18-15,19 53-16,-36 0 15,18 0 1,-18 89 0,35 34-1,0 53 1,18 54 0,0-89-1,0-35 1,-17-53-1,17-18 1,0-88 15</inkml:trace>
  <inkml:trace contextRef="#ctx0" brushRef="#br0" timeOffset="-119639.545">14270 12735 0,'-18'-17'15,"106"70"-15,-211-124 16,176 106-16,-88-88 16,52 53-16,54-17 15,52-1 1,18 0 0,-35 1-1,-18 17 1,-70 0-1,0 0 1,-18 17 0,-18 19-1,0-1 1,18 0 0,-17-17 15,-1 0-16,0-36-15</inkml:trace>
  <inkml:trace contextRef="#ctx0" brushRef="#br0" timeOffset="-119472.538">14781 12488 0,'0'-17'0,"0"34"0,0-105 15,0 70 1,18 18-1,-18 18 1,35 0 0,-35-1-1</inkml:trace>
  <inkml:trace contextRef="#ctx0" brushRef="#br0" timeOffset="-118872.562">15258 12453 0,'0'0'0,"0"-18"16,-18 18 15,-35 0-15,-17 53-1,34 0 1,19 0-1,34-18 1,19-17 0,16-18-1,-16-18 1,-1-34 0,-17 16-1,-18 19 16,0 34-15,-18 36 0,18 18-1,-18 35 1,18 17 0,-17 0-1,-19 1 1,36-89-16,-35 18 15,0-18 1,0-35 0,-18-17-1,35-36 1,18 0 0,18-71 15,70 19-16,0 34 1,53-35-16</inkml:trace>
  <inkml:trace contextRef="#ctx0" brushRef="#br0" timeOffset="-118375.049">15610 12400 0,'-35'0'31,"17"18"-31,1-18 0,-18 70 16,-1 1 15,36-1-16,0-17 1,53-17 0,18-19-1,-18-17 1,0-35 0,17-36-1,-35 1 1,1-18-1,-36 70 1,-36 71 15,19 0-15,17 17 0,0 1-1,35-36 1,-17-17-1,17-18 1,-17 0-16</inkml:trace>
  <inkml:trace contextRef="#ctx0" brushRef="#br0" timeOffset="-118025.627">16087 12471 0,'0'0'0,"17"0"15,-17 17 1,18 19 0,17 34-1,-35-17 1,0-35-16,18 35 16,-18-18-1,0-53 32,0 1-31,17-19-1,-17 19-15,36-54 16,17 1 0,-18 34-1,0-17 1,18 36-16</inkml:trace>
  <inkml:trace contextRef="#ctx0" brushRef="#br0" timeOffset="-117526.422">16651 12382 0,'0'0'0,"18"-17"16,-18-1 0,-53 18 15,35 18-31,-17-1 16,-53 36-1,35 18 1,53 0-1,0-36 1,53 0 0,17-35-1,-34-18 1,-1-34 0,0-19-1,-35 36 1,0 52 15,0 19-15,0 17-1,0 17 1,18-17 0,17-35-1,-17-18 1,17-18-1</inkml:trace>
  <inkml:trace contextRef="#ctx0" brushRef="#br0" timeOffset="-117110.259">16916 11906 0,'0'0'0,"0"-35"31,0 53 1,0-1-17,17 36 1,-17-18-16,0 36 15,0 123 1,0-53 0,0-17-1,0-36 1,18-18 0,17-34-1,-17-19 1,52-17 15,-34-53-15,-1-17-16</inkml:trace>
  <inkml:trace contextRef="#ctx0" brushRef="#br0" timeOffset="-116926.973">17004 12382 0,'-35'0'0,"70"0"0,-106-17 15,54-1 1,70 1 15,35 17-15,0-18 0,0-17-1</inkml:trace>
  <inkml:trace contextRef="#ctx0" brushRef="#br0" timeOffset="-116744.345">17374 12259 0,'0'0'16,"18"18"-1,-18 35 1,-18 17 0,1 1-1,-1-18 1,0-36-1,-17-17 1</inkml:trace>
  <inkml:trace contextRef="#ctx0" brushRef="#br0" timeOffset="-116592.95">17357 12153 0,'17'-106'16,"-34"212"-16,34-247 15,-17 106 1,18 52 15,35 19-31</inkml:trace>
  <inkml:trace contextRef="#ctx0" brushRef="#br0" timeOffset="-116228.574">17709 12206 0,'-17'18'0,"-1"-1"16,1 1-16,-19 17 16,19 1-16,-36 34 15,35 1 1,18-1-1,53-34 17,0-19-17,0-17 1,0-53 0,-36-17-1,1-36 1,-18 0-1,0 18 1,0 70 0</inkml:trace>
  <inkml:trace contextRef="#ctx0" brushRef="#br0" timeOffset="-115896.089">17921 12453 0,'0'0'0,"0"35"0,0-17 16,18-53 31,-18 17-31,17-70-1,19 0 1,-19 52-16,19-34 15,69-1 1,1 71 0,-35 88-1,-36-17 1,-35 35 0,-35-18-1,-36-17 1,36-54-1</inkml:trace>
  <inkml:trace contextRef="#ctx0" brushRef="#br0" timeOffset="-110255.281">19226 12435 0,'0'0'0,"18"-17"0,17 17 15,1-36 1,-19 19-1,1-1 1,-18-17 0,-35 0 15,-36 17-15,-35 18-1,0 18 1,18 35-1,53 17 1,35-52-16,0 17 16,70 36-1,-17-54 1,36-17 0,-19-35-1,1-36 1,-18-52-1,35-124 1,-53 88 0,-17 71 15,-18 53-15,0 52 15,0 1-16,0 0-15,-18 88 16,18 17 0,-18 0-1,18-17 1,0-18 0,18-35-1,53-17 1,-1-36-1,-35-18 1</inkml:trace>
  <inkml:trace contextRef="#ctx0" brushRef="#br0" timeOffset="-109803.501">19932 12224 0,'0'-18'15,"18"0"-15,-71 107 0,106-213 16,-71 195-16,36-177 15,-36 106 1,0 0 0,-52 18-1,52-1-15,-52 54 16,34-1 0,36-17-1,36-18 1,16-35-1,19-17 1,-18-71 0,-18-1-1,0 19 17,-35 35-17,-17 70 1,-1 35-1,18 19 1,0-1 0,0-35-1,0-18 1,35-35 0,1-35-16</inkml:trace>
  <inkml:trace contextRef="#ctx0" brushRef="#br0" timeOffset="-109471.606">20532 11765 0,'17'-35'16,"-34"70"-16,34-88 0,-17 36 15,0-1 1,-17 71 15,-1 35-15,0 53-1,18-88-15,-17 53 16,17 53 0,0-71-1,0-35 1,0-36-1,0-34 1,0-1 0,17-17-1</inkml:trace>
  <inkml:trace contextRef="#ctx0" brushRef="#br0" timeOffset="-109306.557">20443 12188 0,'-52'-17'16,"-1"-18"-1,35 35 1,36-18 0,87 88-16,-193-140 0,159 52 15,52 1 1,-17-1 0,71-35-1</inkml:trace>
  <inkml:trace contextRef="#ctx0" brushRef="#br0" timeOffset="-108890.081">21114 11906 0,'35'-17'16,"-17"-1"0,-18 0-16,-18 18 15,-17 0 1,-36 0 15,1 36-15,-19 52-1,54 0 1,300-247-16,-530 389 16,318-178-1,0-52 1,18 0 0,-19-52-1,19-37 1,-36 19-1,-35 35 1,-35 87 0,0 19-1,35 17 1,17-17 0,36-18 15,-35-53-16</inkml:trace>
  <inkml:trace contextRef="#ctx0" brushRef="#br0" timeOffset="-73080.403">617 14340 0,'0'0'0,"0"-17"0,0-1 0,0-17 15,-17 0 17,17 52 30,0 1-62,0-1 16,0 89-1,17 18 1,-17 17 0,0-35-1,0-71-15,-17 18 16,-1-18-1,0-52 17,18-36-17,0-36 1</inkml:trace>
  <inkml:trace contextRef="#ctx0" brushRef="#br0" timeOffset="-72814.235">194 14305 0,'0'0'0,"-53"0"16,-17-18-1,52 1 1,36 17-1,52-35 1,71 17 0,141-17-1,-88 17 1,-105 0 0</inkml:trace>
  <inkml:trace contextRef="#ctx0" brushRef="#br0" timeOffset="-72331.122">935 14111 0,'0'-18'32,"0"36"-32,0-18 15,-18 35 1,1 54 0,17 34-1,0 18 1,35-17-1,-35-89-15,0 53 16,0-70 0,0 17-1,0-53 32,0 1-47,17-54 16,36-35-1,0 53 1,18 36 0,-1 70-1,-34 0 1,17 35 0,-53 18-1,0-36 1,0-35-1,0-52 32,17-18-47,1-1 16</inkml:trace>
  <inkml:trace contextRef="#ctx0" brushRef="#br0" timeOffset="-72147.6">1499 14658 0,'0'0'15,"0"18"1,0-1-16,0 1 16,0-1-16,-17 19 15,17 17 1,0-18 0,-36-17-1,19-36 16</inkml:trace>
  <inkml:trace contextRef="#ctx0" brushRef="#br0" timeOffset="-72015.408">1499 14517 0,'0'-35'16,"0"-1"-16,-17 213 0,34-283 16,-17 0-16,0 71 15,0 17 1,18 36-1</inkml:trace>
  <inkml:trace contextRef="#ctx0" brushRef="#br0" timeOffset="-71649.352">1834 14499 0,'0'0'16,"-17"0"15,-1 0-15,1 0-1,-1 18-15,0-1 16,1 1-16,17 53 16,0-18 15,35 17-16,-17-17 1,-1-18 0,-17 1-1,-53-1 1,-17-18 0,-19-17-1,54 0 1,53-17-1</inkml:trace>
  <inkml:trace contextRef="#ctx0" brushRef="#br0" timeOffset="-70866.383">3052 14587 0,'0'0'0,"17"0"0,1-35 16,-1 17 0,-17 1-1,-105 34 32,69-17-31,-34 71-1,17 0 1,35-1 0,53-17-1,36-18 1,0-35-1,-1-53 1,-17-35 0,0-71-1,-18-17 1,-17 53 0,-18 52-1,0 53 1,-18 18 15,18 18-15,0 0-16,-17 52 15,17 36 1,-18 35 0,18-53-1,0 18 1,0-18-1,53-35 1,17-53 0</inkml:trace>
  <inkml:trace contextRef="#ctx0" brushRef="#br0" timeOffset="-70384.289">3792 14517 0,'0'0'0,"0"-53"32,0 35-17,-35 18 1,-35 0 0,-19 53-1,19 18 1,52-1-1,18 1 1,71-36 0,-18-35-1,0-53 1,-1-17 0,-16-19-1,-36 37 1,0 69 15,0 18-15,0 36-1,0 17 1,0-35 0,0-18-16,17 1 15,19-19 1,-1-34-1,0-19 1</inkml:trace>
  <inkml:trace contextRef="#ctx0" brushRef="#br0" timeOffset="-70052.247">4127 14182 0,'0'-18'0,"0"36"0,0-54 0,0 36 47,0 18-32,0 35 1,-17 53 0,-1 35-1,18-18 1,-17-17-1,17-88-15,0 52 16,0-34 0,17-19-1,18-17 1,-17 0-16,17-35 16,1-18-1</inkml:trace>
  <inkml:trace contextRef="#ctx0" brushRef="#br0" timeOffset="-69884.092">4163 14517 0,'0'0'15,"-71"-18"1,54 1 0,34-1-1,18 18 1,36-35-1,-18 17 1</inkml:trace>
  <inkml:trace contextRef="#ctx0" brushRef="#br0" timeOffset="-69419.598">4586 14323 0,'0'-18'31,"0"0"-31,-35 18 31,-36 36-15,1 34 0,17 19-1,35-19 1,36-17-1,17-35 1,-17-1-16,35-17 16,-18-53-1,0 0 1,0-17 0,-35 17-1,0 71 1,0 35-1,0 17 17,0 18-17,0-52 1,36 16 0,-19-52-1,19-35 1</inkml:trace>
  <inkml:trace contextRef="#ctx0" brushRef="#br0" timeOffset="-68885.302">5838 14411 0,'0'0'0,"0"18"47,0-1-47,0 1 16,0 17-16,0 36 31,0-18-15,0 0-1,0-36 1,-17-17-1,17-17 1</inkml:trace>
  <inkml:trace contextRef="#ctx0" brushRef="#br0" timeOffset="-68737.27">5838 14305 0,'0'-70'16,"0"140"-16,0-176 0,0 53 15,0 36 1,18 34 15,0 1-15,-1-18-16</inkml:trace>
  <inkml:trace contextRef="#ctx0" brushRef="#br0" timeOffset="-68386.753">6085 14305 0,'18'0'0,"-18"18"62,-18-18-62,-17 17 16,17 19 0,1 34-1,17 1 1,17 17-1,36-17 1,-35-19 0,-18-16 15,0-19-31,-53 1 31,0-18-15,0 0-1,53-18 1</inkml:trace>
  <inkml:trace contextRef="#ctx0" brushRef="#br0" timeOffset="-67721.742">7549 14429 0,'18'0'16,"0"-18"15,-1 0-15,-17 1-16,0-19 15,0 1 1,0 0 0,-17 35-1,-19 0-15,-34 0 32,35 53-17,35 17 1,35 1-1,35 17 1,-34-17 0,-1-18-1,-35-1 1,-35-34 0,-18 0-1,0-18 1,0 0-1,53-18 1,18-35 0,-1 36-1</inkml:trace>
  <inkml:trace contextRef="#ctx0" brushRef="#br0" timeOffset="-67372.571">7990 14058 0,'0'-17'0,"0"34"0,0-17 63,0 18-63,0 17 15,0 18 1,-17-18-16,-1 89 15,-35-1 1,18 1 0,0-36-1,35-35 1,0 17 15,53-70-15,17-17-1,18-36 1,-52 18-16</inkml:trace>
  <inkml:trace contextRef="#ctx0" brushRef="#br0" timeOffset="-66872.391">7849 14446 0,'0'0'0,"-88"-17"15,106-1 1,52 0 0,71 1-1,18-19 1,0 1 0,-89 17 15,-17-17-16,-53 18 1,-17 17 0,-54 35-1,-17 35 1,35 19 0,35-19-1,18 18 1,18-70-16,35 17 15,0-17 1,17-36 0,-17-35-1,-17-35 1,-36 18 0,-18-36 15,-17 70-16,-18 36 1,35 18-16</inkml:trace>
  <inkml:trace contextRef="#ctx0" brushRef="#br0" timeOffset="-66524.427">8643 14411 0,'0'0'15,"18"0"-15,17 0 16,0 53 0,-17 35-1,-18-17 1,0-1 0,0-35 15,0-52 0,0-1-15,18-52-1,34-19 1,19-16 0,17 34-1,-35 53 1</inkml:trace>
  <inkml:trace contextRef="#ctx0" brushRef="#br0" timeOffset="-66191.155">9084 14534 0,'0'0'0,"18"0"16,17-17-1,0-18 1,-35-36 0,18 0-1,-36 36 1,-52 53 0,34 35-1,1 17 1,17 18-1,18-17 1,53 0 0,36-36-1,16-35 1,-16 0 0</inkml:trace>
  <inkml:trace contextRef="#ctx0" brushRef="#br0" timeOffset="-65675.787">9737 14464 0,'0'-18'0,"0"-17"16,0-18-1,0 177-15,-18-266 0,-17 125 16,88 158-16,-177-265 16,71 142-1,-17 70 1,17 18-1,35-18 1,18-70-16,18 52 16,35-52-1,0-18 1,0-18 0,35-87 15,-35 16-16,17-87 1,-17-53 0,-53 123-1,0 53 1,0 71 15,0 17-15,0 0-16,0 89 15,-18 17 1,1 0 0,-18-18-1,35-52 1,0-18 0</inkml:trace>
  <inkml:trace contextRef="#ctx0" brushRef="#br0" timeOffset="-65176.356">11095 14429 0,'17'-18'16,"-17"36"31,-17-1-32,17 1-15,0 17 16,-18 36 0,-17-1-1,0-34 1,17-19 0,-17-52-1</inkml:trace>
  <inkml:trace contextRef="#ctx0" brushRef="#br0" timeOffset="-65025.454">11007 14235 0,'17'-36'15,"-70"213"-15,89-318 0,17 52 16,-18 36 0,-35 36-16,35 34 15,0 1 1,-17 0-16</inkml:trace>
  <inkml:trace contextRef="#ctx0" brushRef="#br0" timeOffset="-64676.212">11448 14587 0,'0'0'0,"17"18"0,-17-36 47,0 1-31,0-1-16,-17-35 15,-1-70 1,53 34 0,89 37-1,34 87 1,-87 18-1,17 53 1,-88 35 0,-35-71-1,0-17 1,-18-53 0</inkml:trace>
  <inkml:trace contextRef="#ctx0" brushRef="#br0" timeOffset="-64094.438">13053 14199 0,'17'-17'0,"-34"34"0,34-52 15,1 17 1,0 1-16,-18-19 16,0 54 15,0 53-16,0 70 1,0 53 0,17 17-1,-17 1 1,0-71 0,18-53-1,-18-35 1,0-70-1,0-19 1,0-105 15,18 88-31</inkml:trace>
  <inkml:trace contextRef="#ctx0" brushRef="#br0" timeOffset="-63795.211">13247 14058 0,'0'0'0,"70"0"15,-17 0 1,18 35 0,-18-17-1,-36 35 1,-17-35-16,-17 70 15,-36-18 17,0-17-32,-35 0 31,52-35-15,54-18-1</inkml:trace>
  <inkml:trace contextRef="#ctx0" brushRef="#br0" timeOffset="-63462.263">13600 14199 0,'0'0'16,"17"-17"-16,1 17 16,-18 17-16,17 19 15,1 34 1,-18 1-1,0-1 1,0-34 0,0-19 15,0-70 0,-18-17-15,18-36-1,0 18 1,18 35 0,0 35-16,52-17 15,-34 35-15</inkml:trace>
  <inkml:trace contextRef="#ctx0" brushRef="#br0" timeOffset="-63130.107">13952 14076 0,'0'0'15,"-17"0"1,17 17-16,-53 1 16,-18 35-1,36 18 17,17 17-17,54-18 1,34-34-1,1-36 1,17-36 0,-35-34-1,-36-36 1,-17 35 0,-52 36-1,-1 35 1,35 18-1</inkml:trace>
  <inkml:trace contextRef="#ctx0" brushRef="#br0" timeOffset="-62779.718">14464 14129 0,'18'-18'16,"-36"36"-16,18-36 47,-18 36-32,-17 35 1,35 52 0,0 72-1,18-1 1,-1-17-1,1-53 1,-18-53 0,0-36-1,-35-34 17,-1-36-17,1-53 1,17-35-16</inkml:trace>
  <inkml:trace contextRef="#ctx0" brushRef="#br0" timeOffset="-62527.889">14534 14111 0,'0'-18'0,"-17"142"0,34-230 0,-17 53 16,18 53-1,35 0 1,-35 0-16,70 35 15,-18 18 1,-34 36 0,-54-19-1,-17-17 17,-71 0-17,35-35 1,54-18-1</inkml:trace>
  <inkml:trace contextRef="#ctx0" brushRef="#br0" timeOffset="-62162.029">14852 14235 0,'0'0'0,"35"0"16,53-36 0,-35 19-1,-53-1-15,36-17 16,-36 17 15,-36 0-15,1 18-1,-36 18 1,36 70 0,35 0-1,18-35 1,52 18 0,1-36-1,52-52 1</inkml:trace>
  <inkml:trace contextRef="#ctx0" brushRef="#br0" timeOffset="-61830.148">15363 14146 0,'0'-17'16,"0"34"-16,0 1 31,18 0-31,-18 52 15,-18 18 1,1-17 0,17-53-1,-18-1 1,18-70 15,0-17-15,18 17-1,52-35 1,1-1 0,-18 37-1,-18 16 1</inkml:trace>
  <inkml:trace contextRef="#ctx0" brushRef="#br0" timeOffset="-61215.921">15769 13652 0,'0'-17'15,"0"-1"1,0 36 15,0 17-15,0-17-16,0 70 15,0 35 1,-17-17 0,-1 0-1,18-35 1,0 34 0,35-34 15,0-36-16,18-35 1,-17 0 0,17-53-1,-36 36-15</inkml:trace>
  <inkml:trace contextRef="#ctx0" brushRef="#br0" timeOffset="-61049.627">15804 14076 0,'18'-18'32,"35"18"-17,35-17 1,18-1 0,-35 0-1</inkml:trace>
  <inkml:trace contextRef="#ctx0" brushRef="#br0" timeOffset="-60897.221">16263 14005 0,'0'36'31,"0"-72"-31,-18 107 16,-17-36 0,35 0-1,-35 1 1</inkml:trace>
  <inkml:trace contextRef="#ctx0" brushRef="#br0" timeOffset="-60717.239">16228 13847 0,'0'-18'0,"0"36"0,0-71 31,17 70 1,1 1-17</inkml:trace>
  <inkml:trace contextRef="#ctx0" brushRef="#br0" timeOffset="-60032.513">16528 14023 0,'0'0'15,"35"0"-15,18-18 16,-36-17 15,-17 17-15,0-17-1,-52 35 1,-19 35 0,0 18-1,36 0 1,35 18-1,35-18 1,36-18 0,17-17-1,-17-18 1,17-18 0,0-53-1,-17 1 16,-18-1-15,-18 1 0,-35 34-1,0 19 1,-18 17 0,1 17-1,17 54 1,-18-36-1,18 18 1,0 18 0,0-18-1,-35 17 1,-36-52 0,18-18-1,-17 0 1</inkml:trace>
  <inkml:trace contextRef="#ctx0" brushRef="#br0" timeOffset="-59368.383">18133 13723 0,'0'0'0,"17"0"15,19-18 1,52-17-1,-35-18 1,-36-17 0,-17 17-1,-17 53 1,-36 17 0,-35 72-1,17 34 1,18 18 15,36 0-15,-1 18-1,18 0 1,-18-89 0,18 36-1,0-88 1,-17-36-1,17-35 1,0 18-16</inkml:trace>
  <inkml:trace contextRef="#ctx0" brushRef="#br0" timeOffset="-59035.815">17798 14164 0,'-18'-18'15,"36"1"1,-18 52-16,17-70 15,36 17-15,35-17 16,53 0 15,-35 17-15,-17 18 0,-54 0-1,-18 0 1,-17 35 15,0-17-31,0 17 16,0 0-1,-17-17 1,-1-18 0,1-18 15</inkml:trace>
  <inkml:trace contextRef="#ctx0" brushRef="#br0" timeOffset="-58886.167">18380 13882 0,'17'-18'16,"-17"-35"0,-35 177-16,88-265 0,-88 229 0,70-194 15,-17 88 16,-1 18-31</inkml:trace>
  <inkml:trace contextRef="#ctx0" brushRef="#br0" timeOffset="-58570.137">18768 13529 0,'0'0'0,"0"-18"0,0 1 15,0 34 17,0 1-17,0 35 1,0-18-16,-18 53 16,0-17-1,-17 35 1,18 0-1,-1-36 1,18 1 0,18-36-1,17-35 1,-18 0 0</inkml:trace>
  <inkml:trace contextRef="#ctx0" brushRef="#br0" timeOffset="-58202.593">18909 14023 0,'35'-18'32,"18"1"-17,18-1 1,-18-17-1,-1-18 1,-52 18 0,0 17-1,-70 18 1,-18 53 0,52-36-16,-34 36 15,52 18 1,36-18-1,70-18 1,-35-17 15,53-18-31,-89 0 16</inkml:trace>
  <inkml:trace contextRef="#ctx0" brushRef="#br0" timeOffset="-56656.356">159 16016 0,'-18'0'31,"18"-18"-31,0 1 16,0-18-1,18-1 1,-1 19 0,19 17-1,-19 17 1,36 54 0,-53-54-1,18 54 1,-53 17-1,-36-35 1,-17 0 0,35-35-1,0-18 1,53-18 0,18 18 15,17 18-16,0 17 1,-17-35-16,35 53 16,0-18-1,-18 0 1,0-17 15,0-18-15,-17-18-16</inkml:trace>
  <inkml:trace contextRef="#ctx0" brushRef="#br0" timeOffset="-56257.303">529 15575 0,'0'0'0,"0"-35"15,-17 35 1,17 17 0,35 36-1,35 36 1,-17-19 15,141 89-15,-88-53-1,0-36 1,-18-34 0,-53-1-1,-35-18 1,-70 72 0,-1-54-1,-17 18 1</inkml:trace>
  <inkml:trace contextRef="#ctx0" brushRef="#br0" timeOffset="-56153.224">423 16704 0,'0'-18'47,"0"36"-47,18-53 15,35-18 16,-35 35-31</inkml:trace>
  <inkml:trace contextRef="#ctx0" brushRef="#br0" timeOffset="-55142.062">1005 16334 0,'-17'0'15,"-1"0"1,0 0 0,-34 0-1,34 17-15,-35-17 16,-123 53-1,35 0 1,-1 18 0,19-18-1,52-18 1,36-18 0,35 1-1,53-36 16,0 1-31</inkml:trace>
  <inkml:trace contextRef="#ctx0" brushRef="#br0" timeOffset="-54526.451">2064 15857 0,'0'-17'31,"0"34"0,0 36-15,0-17-1,0 69 1,0 1 0,0-35-1,-36 17 1,1-53 0,-35-17-1,17-36 1,53 1-16</inkml:trace>
  <inkml:trace contextRef="#ctx0" brushRef="#br0" timeOffset="-54326.147">1676 15910 0,'-53'-35'16,"35"17"-16,177 159 0,-247-229 15,-1 18-15,89 52 0,53 0 16,106 1 15,35-1-15,-35 18-1,-18-17 1,-53 17-16</inkml:trace>
  <inkml:trace contextRef="#ctx0" brushRef="#br0" timeOffset="-53910.347">2540 16192 0,'18'0'16,"-1"0"-16,36-17 15,-18-18 1,-17-18 15,-18 17-15,-35 36 0,17 0-1,-70 53 1,53 0-1,17 18 1,18-18 0,18-18-1,35-35 1,35 0 0,-18-18-1,-34 1-15</inkml:trace>
  <inkml:trace contextRef="#ctx0" brushRef="#br0" timeOffset="-53627.481">2875 16157 0,'53'-141'47,"-106"282"-15,88-282-17,-52 141-15,-1 35 16,18 18-1,0 18 1,18-36 0,-1 0-16,1 1 15,0 17 1,-18-36 0,-36 1-1,-17-18 1,1 0-1</inkml:trace>
  <inkml:trace contextRef="#ctx0" brushRef="#br0" timeOffset="-53178.605">3298 15769 0,'0'0'0,"0"-17"0,-17-19 15,17 54 17,0 17-1,-18 71-15,18 35-1,-17-106-15,17 89 16,-18-71-1,18 35 1,18-53 0,17 1-1,18-36 1,0-18 0,-18-35-1</inkml:trace>
  <inkml:trace contextRef="#ctx0" brushRef="#br0" timeOffset="-53012.325">3351 16087 0,'-35'0'15,"-18"0"1,53-18 0,141 71-16,-229-106 15,123 71-15,36-54 16,-18 36-16,53 0 15,52-17 1</inkml:trace>
  <inkml:trace contextRef="#ctx0" brushRef="#br0" timeOffset="-52429.594">4198 16051 0,'18'0'0,"-18"-17"15,17-1 1,-17 0 0,-17 18 15,-54 0-15,-35 36-1,36-1 1,-54 71-1,107-36 1,87-17 0,1-35-1,35-18 1,-18-18 0,-18-70-1,-52 18 1,17-89-1,-17-18 1,-18 72 0,0 52 15,0 141 0,0 18-15,18 35-1,-18-71 1,17 19 0,-17-19-1,18-52-15,-18-1 16,35-17 0,-17 0-16</inkml:trace>
  <inkml:trace contextRef="#ctx0" brushRef="#br0" timeOffset="-51947.044">4762 16104 0,'0'0'16,"18"-35"-1,-18 0 1,0-1-1,-18 36 1,-52-17 0,-1 52-1,1 18 1,70 0 0,0-18-1,88 18 1,-17-53-1,-19-18 1,-16-17 0,17-35-1,-36 17 17,-17 35-17,0 53 1,-17 36-1,-1-1 1,18-17 0,35-35-1,1-18 1,-1 0 0</inkml:trace>
  <inkml:trace contextRef="#ctx0" brushRef="#br0" timeOffset="-51563.324">5345 15628 0,'0'0'0,"0"-71"15,0 54 1,0 70 15,-18-36-15,18 19-16,-35 87 15,35-35 1,-18 53 0,18-17-1,0-36 1,18-17-1,35-36 1,-1-17 0,1-18-1,0-36 1,-35 19 0</inkml:trace>
  <inkml:trace contextRef="#ctx0" brushRef="#br0" timeOffset="-51415.812">5327 15998 0,'18'-17'0,"17"17"16,71 0-1,-53 0 1</inkml:trace>
  <inkml:trace contextRef="#ctx0" brushRef="#br0" timeOffset="-50932.204">5962 15928 0,'0'-35'31,"0"17"-15,-18 0 0,-52 18-1,52 18-15,-70 35 16,35 0 0,35 17-1,18 1 1,53-18-1,18-36 1,-18-17 0,0-52-1,-18-19 1,-17 0 15,-18 54-15,0 52-1,-18 36 1,18-1 0,0-17-1,0-18 1,35-17 0,0-18-1</inkml:trace>
  <inkml:trace contextRef="#ctx0" brushRef="#br0" timeOffset="-50565.386">6579 15910 0,'0'0'0,"-35"0"31,17 18-15,1-18 0,17 18-1,17-18 1,1 0 0,0-18-1,-18 0 1,-18-17-1,-17 17 1,17 18 0,-17 0-1,17 18-15,1 17 16,17 1 0</inkml:trace>
  <inkml:trace contextRef="#ctx0" brushRef="#br0" timeOffset="-50300.126">6597 16175 0,'0'17'15,"0"-34"-15,-35 70 16,17-36 0,0 1-1,36-18 48,-18-18-63,0 1 15,-18-1 1,1 18 0,-1-18-1</inkml:trace>
  <inkml:trace contextRef="#ctx0" brushRef="#br0" timeOffset="-49250.984">7232 15716 0,'0'0'0,"0"-17"15,0-1 1,0 124 31,0-71-47,0 0 0,-18 89 15,-17-18 1,17-36 0,18-17-1,-17-18 16,17-70-15</inkml:trace>
  <inkml:trace contextRef="#ctx0" brushRef="#br0" timeOffset="-48902.191">7161 15734 0,'18'-88'16,"-53"317"-16,70-494 0,18 195 15,-124 264-15,195-406 16,-36 230 0,-17 17-1,-1 53 1,-17 36 0,-53-1-1,-70 18 1,34-105-1,-52 34 17,17-35-17,1 1 1,17-19 0,18-17-1,52 0 1</inkml:trace>
  <inkml:trace contextRef="#ctx0" brushRef="#br0" timeOffset="-48401.822">7867 16016 0,'0'0'0,"18"-18"0,17-17 15,-18 0 1,-34 35 15,-54 18-15,18 17 0,-35 18-1,53 0 1,35-18-16,0-17 15,53 17 1,17-35 0,1-18-1,-1-35 1,-17 0 0,-35 18-1,-18 53 16,-18-1-31,1 36 32,-1 0-17,36 0 1,17-35 0,0-18-1,36-18 1</inkml:trace>
  <inkml:trace contextRef="#ctx0" brushRef="#br0" timeOffset="-48069.446">8431 15681 0,'0'-53'16,"-53"229"-16,106-387 15,-53 299-15,0-194 16,0 124-1,0 52 1,0 36 15,-35 18-15,17-54 0,1-35-16,-1 54 15,18-1 1,35-35-1,18 0 1,0-36 0,18-17-1,-18-35 1,-36 17-16</inkml:trace>
  <inkml:trace contextRef="#ctx0" brushRef="#br0" timeOffset="-47903.38">8502 16034 0,'-88'-36'16,"176"72"-16,-194-107 31,159 54-15,-35 17-16,35-18 15,105 0 1,-87 1-1</inkml:trace>
  <inkml:trace contextRef="#ctx0" brushRef="#br0" timeOffset="-47488.06">9031 15840 0,'0'17'16,"0"-34"-16,0-1 15,-18 18 1,-52 53-1,-18 0 1,52 0 0,36 17-1,36-17 17,-19-35-32,54 0 15,-18-18 1,0-18-1,-18-53 1,0 1 0,-35 35-1,0 52 1,-17 18 0,-1 18-1,18 18 1,18-36-1,35-17 1,-18-18 0</inkml:trace>
  <inkml:trace contextRef="#ctx0" brushRef="#br0" timeOffset="-46672.274">10372 15998 0,'0'0'0,"-18"18"63,0 0-48,1-1-15,-1 1 0,0 17 16,18 18-1,18 0 1,0-53 0,17 18-16,18-18 15,0-18 17,-18-35-17,0-17 1,-17 17-1,-18 70 17,0 36-17,0-17 1,53-1 0,18-18-1,-1-17 1,-52-17-16,-1-18 15,1-18 1,-18-18 0,-35 18-1,-18 0 1,0 53 15,35-17-31</inkml:trace>
  <inkml:trace contextRef="#ctx0" brushRef="#br0" timeOffset="-46105.408">10866 15487 0,'0'0'15,"-36"-35"-15,1 17 16,17 18 0,18 53-1,36 35 1,17 124 15,-18-53-15,-18-36-1,-17-35 1,0-35 0,0-35-1,0-36 17,36-52-17,-1-19 1,0 19-1,36 17 1,17 35 0,-53 36-16,71 52 15,-53 19 17,-18-19-17,-35-35 1,0 1-1,0-19 1,0 1 0,0-53-1</inkml:trace>
  <inkml:trace contextRef="#ctx0" brushRef="#br0" timeOffset="-45826.305">11606 15998 0,'0'0'16,"-17"0"15,17 36-15,-18 17-1,0 0 1,18-1 0,-17-16-1,17-54 17</inkml:trace>
  <inkml:trace contextRef="#ctx0" brushRef="#br0" timeOffset="-45672.872">11589 15822 0,'-18'159'0,"36"-318"0,-18 106 0,0-35 16,0 17-1,0 54 1,0 52 0,0-17-1</inkml:trace>
  <inkml:trace contextRef="#ctx0" brushRef="#br0" timeOffset="-45340.237">12118 15928 0,'0'-18'16,"0"1"-1,-35 17 1,17 0-16,-35 35 16,-35 18-1,35 17 1,18-34 0,-1 52 15,54-88-16,141 70 1,-53-70 0,-1-35-1,-87 17-15</inkml:trace>
  <inkml:trace contextRef="#ctx0" brushRef="#br0" timeOffset="-44875.529">12365 15540 0,'-18'-18'16,"1"-17"-16,-1 17 16,106 159-16,-123-211 0,-18 17 0,53 88 15,-18 71 1,18 53 0,0-18-1,-17 71 16,17-177-15,0-18 0,17-34 15,1 17-31,17-53 16,18-35-1,0-18 1,0 35-1,0 71 1,17 124 0,-34-18-1,-36-1 1,0-52 0,0-17 15,17-36 0,1-18-31,0 18 0</inkml:trace>
  <inkml:trace contextRef="#ctx0" brushRef="#br0" timeOffset="-44492.33">13264 15910 0,'18'0'31,"-18"18"-15,-18-18 0,1 35-1,-18 36 1,-1-1 0,36-52-16,0 17 15,0-17 1,0-1-1,18-52 1</inkml:trace>
  <inkml:trace contextRef="#ctx0" brushRef="#br0" timeOffset="-44358.998">13247 15893 0,'17'-194'31,"-17"123"-15,0 18-16,-17 371 0,52-654 31,-17 336-15,-1 18-16</inkml:trace>
  <inkml:trace contextRef="#ctx0" brushRef="#br0" timeOffset="-44026.005">13547 15804 0,'17'0'0,"-17"18"15,-17-36 17,17 54-17,-53-1 1,17 0 0,36 18-1,18 0 1,53 35 15,-18-17-15,-36-36-1,-52-17 17,0-18-17,17 0-15,-53-18 16,36-17-1</inkml:trace>
  <inkml:trace contextRef="#ctx0" brushRef="#br0" timeOffset="-43226.658">14693 15557 0,'0'0'0,"71"-88"16,-18 35-1,-36 36 1,1-1 0,-18 53-1,0 71 1,-18 35-1,-52-17 1,-1-18 15,18-18-15,230 18 0,-248-53-1,71-36 1,53-17-1,0-17 1,17-36 0,-34 17-16</inkml:trace>
  <inkml:trace contextRef="#ctx0" brushRef="#br0" timeOffset="-43042.035">14746 15840 0,'-18'0'0,"36"0"16,-71 0-16,53-18 31,0 0-15,71-17 0,17 18-1,0-1 1</inkml:trace>
  <inkml:trace contextRef="#ctx0" brushRef="#br0" timeOffset="-42645.876">15117 15857 0,'35'-17'31,"-18"-1"-31,1 0 16,0-34 0,-18 16-1,-18 19 1,-17 17-1,-18 53 1,35-18 0,1 35-1,17 19 1,17-37 0,36-16-1,-18-19 1,18-17-1</inkml:trace>
  <inkml:trace contextRef="#ctx0" brushRef="#br0" timeOffset="-42362.473">15505 15804 0,'17'-52'16,"-17"16"-1,0 1 1,-35 176-16,53-159 0,-36-105 15,0 123 1,-35 53 0,53 0-1,0 17 1,0-17 0,36 18-1,-36-18 1,0-53-1</inkml:trace>
  <inkml:trace contextRef="#ctx0" brushRef="#br0" timeOffset="-29132.43">17551 11589 0,'0'0'0,"0"-18"15,17-35 1,72-35-1,-54 35-15</inkml:trace>
  <inkml:trace contextRef="#ctx0" brushRef="#br0" timeOffset="-28933.694">17815 9207 0,'0'0'0,"-35"-35"15,-159-53 1,-88 53 0,211 35-16</inkml:trace>
  <inkml:trace contextRef="#ctx0" brushRef="#br0" timeOffset="-27003.119">15822 15293 0,'0'18'94,"0"-1"-78,0 1-16,0-1 15,0 1-15,0 35 16,0 35 15,0-70-31,0 35 16,-18 35 0,18-35-1,0 17 1,0 1-1,36 0 1,-36-19 0,17 1-1,1-35 1,0-18 0,17 0-1,0-18 1,18-17-1,18-18 1</inkml:trace>
  <inkml:trace contextRef="#ctx0" brushRef="#br0" timeOffset="-26786.875">15840 15681 0,'0'0'0,"-36"0"0,-16-35 15,52 17 1,52-17 0,37 17-1,-19-17 1</inkml:trace>
  <inkml:trace contextRef="#ctx0" brushRef="#br0" timeOffset="-25905.03">16845 15628 0,'18'0'46,"-18"-18"-46,17 18 0,1-17 16,0-19 0,-18 19 15,-36-1 0,-17 36-15,18-18-16,-18 35 15,0 18 1,53 18 0,18-18-1,17-1 1,36 19 0,-36-36-1,-17 1 1,-18-19-1,-53 1 1,18-18 0,-36 17-16,-17-17 15,17 18 17,89-36-1,17 18-31</inkml:trace>
  <inkml:trace contextRef="#ctx0" brushRef="#br0" timeOffset="-25521.779">17180 15699 0,'0'0'0,"18"-53"16,-18 35 15,-18 0-15,-17 18-1,-18 0 1,0 53-1,18 18 1,0-1 0,35 1-1,35 0 1,18-36 0,35-35-1,-17 0 1,-1-35-1</inkml:trace>
  <inkml:trace contextRef="#ctx0" brushRef="#br0" timeOffset="-25172.357">17410 15663 0,'0'-17'0,"0"34"0,0-52 16,17 35-1,1 18 1,-1 35 0,1 35-1,-18-71-15,0 36 16,-18 18 0,1-36-1,17-17 1,0-36-1,17-17 1,1 0 0,53-71-1,-1 18 1,-17 35 15,-18 35-31</inkml:trace>
  <inkml:trace contextRef="#ctx0" brushRef="#br0" timeOffset="-24956.197">17815 15663 0,'0'0'0,"0"18"16,18 0-1,-18 35 1,0 17-1,0-17 1,-18-18 0,-17-35-1</inkml:trace>
  <inkml:trace contextRef="#ctx0" brushRef="#br0" timeOffset="-24790.343">17762 15487 0,'0'0'16,"0"-35"-16,0-1 0,0-17 15,-17 1 1,17 69 15,0 1-31</inkml:trace>
  <inkml:trace contextRef="#ctx0" brushRef="#br0" timeOffset="-24407.346">18080 15575 0,'0'0'0,"0"-18"16,35 18 0,-35 18-1,0 35 1,18 0 0,-1 88-1,19 0 1,-1 0-1,0-35 1,-17-35 0,-18-54-1,-18-17 1,1-17 0,-19-36 15,19 17-31</inkml:trace>
  <inkml:trace contextRef="#ctx0" brushRef="#br0" timeOffset="-24156.581">18168 15610 0,'0'-53'0,"0"18"16,18 0-1,-36 176-15,53-282 0,18 159 16,-141 87-16,247-175 15,-106 158 1,-36 0 0,-52 18-1,-18-53 1,0 0 0,36-53-1,-1 0-15,0 0 31</inkml:trace>
  <inkml:trace contextRef="#ctx0" brushRef="#br0" timeOffset="-23726.105">18521 15381 0,'0'0'16,"0"-18"-16,17-17 15,1 18-15,-18-19 16,18 36 15,-18 18-15,0 35 15,0 17-15,0-17-16,0 88 15,17 1 1,1-19 0,17-35-1,1-35 1,16-53-1,19-18 1,-18-34 0,-35 16-16</inkml:trace>
  <inkml:trace contextRef="#ctx0" brushRef="#br0" timeOffset="-23575.459">18732 15646 0,'-52'-18'31,"157"53"-31,-158-52 0,1-19 16,140 19-1,0-1 1,-35 0-16,-18 1 0</inkml:trace>
  <inkml:trace contextRef="#ctx0" brushRef="#br0" timeOffset="-22693.434">19967 15487 0,'0'-18'15,"0"-17"1,0 17 0,0 1-1,-17 17 1,-1 0-16,-17 0 16,-1 0-1,-17 35 1,36 18-1,17 0 17,17-18-17,54 53 1,-53-35 0,-18-17-1,0-1 1,-36 0-1,-34-17 1,-1-18 0,36 0-1,-18 0 1,71-18 0</inkml:trace>
  <inkml:trace contextRef="#ctx0" brushRef="#br0" timeOffset="-22327.767">20020 15522 0,'0'-17'15,"0"34"-15,18-70 16,-18 36 0,17 17-1,1 53 1,-18 35-1,18 88 1,-1-35 0,1 0-1,-18-70 1,18 35 0,-18-89-16,17 36 15,-17-35 1,-17-53 15,17-18-15,0-53 15,17 71-31</inkml:trace>
  <inkml:trace contextRef="#ctx0" brushRef="#br0" timeOffset="-22061.465">20302 15540 0,'-17'-18'16,"34"106"-16,-17-158 0,-17 35 15,17 17 1,17 18-16,36 0 16,0 35-1,-18 18 1,-17-18-1,-36 54 1,-70 16 15,18-52-15,17-35 0</inkml:trace>
  <inkml:trace contextRef="#ctx0" brushRef="#br0" timeOffset="-21662.083">20637 15610 0,'18'0'31,"0"0"-16,-1 0-15,1 0 0,17-17 32,1-1-32,-19-17 31,-17-18-15,0 35-1,-17 18 1,-36 18-1,0 52 1,17 19 0,36-1-1,0-35 1,36 0 0,34-53-1,-52-18 1</inkml:trace>
  <inkml:trace contextRef="#ctx0" brushRef="#br0" timeOffset="-21246.162">20144 15646 0,'17'0'15,"1"-18"1,35 0 0,-18 1-1,-17 17 1,-1-18-1,-17 0 1</inkml:trace>
  <inkml:trace contextRef="#ctx0" brushRef="#br0" timeOffset="-20362.97">21184 15557 0,'0'-17'16,"0"34"-16,18-52 0,17 0 16,-35 17-1,0 1 1,0-1 15,-35 18-15,0 18-1,17-18-15,-53 70 16,19 1 0,16 17-1,36-53 1,18 36 0,52-36-1,1-35 1,17 0-1,-17-53 1,-36 18 0</inkml:trace>
  <inkml:trace contextRef="#ctx0" brushRef="#br0" timeOffset="-20196.477">21467 15557 0,'0'18'47,"-18"17"-32,36-88-15,-36 124 0,18-36 16,-18 18 0,18 0-1,0-35 1</inkml:trace>
  <inkml:trace contextRef="#ctx0" brushRef="#br0" timeOffset="-20045.7">21449 15452 0,'0'-106'16,"-18"53"-1,18 335-15,18-405 0,-53-71 16</inkml:trace>
  <inkml:trace contextRef="#ctx0" brushRef="#br0" timeOffset="-19566.196">21802 15187 0,'0'-18'0,"17"1"16,36-1-1,0-35 1,-35 0 0,-36-35 15,-17 53-16,-18 35 1,0 53 0,0 17-1,18 89 1,35-18 0,0 18-1,35 0 1,-17-71-1,-18 18 1,17-53 0,-17-36-1,0-52 17</inkml:trace>
  <inkml:trace contextRef="#ctx0" brushRef="#br0" timeOffset="-19397.56">21837 15540 0,'0'0'0,"0"-18"16,0-17 0,53 17-1,-36 18-15,36-17 16,71-19-1</inkml:trace>
  <inkml:trace contextRef="#ctx0" brushRef="#br0" timeOffset="-19249.314">22172 15399 0,'18'17'31,"-18"19"-15,-18 17-1,18-159-15,-18 229 16,18-70-1,0-35 1,-17-18 0</inkml:trace>
  <inkml:trace contextRef="#ctx0" brushRef="#br0" timeOffset="-19100.137">22225 15346 0,'18'-35'16,"17"-36"-1,-35 36 1,-106 282-16,159-353 0,18-35 16</inkml:trace>
  <inkml:trace contextRef="#ctx0" brushRef="#br0" timeOffset="-18816.359">22701 15258 0,'0'0'16,"18"-18"-1,-36 18 1,-17 18 0,-53 35-1,-18 17 1,71-35-16,-1 18 15,54 53 1,88-35 0,17-36-1,-52-35 1,-18-18 0</inkml:trace>
  <inkml:trace contextRef="#ctx0" brushRef="#br0" timeOffset="-17717.783">20144 15522 0,'0'0'0,"0"-17"16,17 17 0,1-18-1,0 0 1,-1 1 0,1 17 15,-1 0-16,1 0 17,0 0-17,-1 17 1,1-17 0,-18 18-16,18 0 15,-1-1 1,-17 18-1,0 1 1,0-19 0,18 19-1,-18-19 1,0 1 0,0 17-1,0 1 1,0-1 15,-35 0-15,-1 0-1,-17-35-15</inkml:trace>
  <inkml:trace contextRef="#ctx0" brushRef="#br0" timeOffset="-11476.987">2081 17074 0,'0'18'16,"18"-18"31,0 0-32,-1-18-15,19 1 16,16-36-1,-16 0 17,-36 0-17,0 35 1,-36 18 0,19 0-16,-18 18 15,-36 35 1,53 0-1,1 17 1,17-17 0,53-17-1,17-19 1,1-17 0,-54 18-1,-17 17 16,-17-17-15,-19-1-16,-16 54 16,16-18 15,19 17-15,17-17-1,53-17 1,-18-36-1,35 0 1,54-18 0,-54-53-1</inkml:trace>
  <inkml:trace contextRef="#ctx0" brushRef="#br0" timeOffset="-10978.639">2646 17145 0,'0'0'0,"35"0"31,-17 0-31,-1 35 32,-17 36-17,0-1 1,0-52-16,0 35 15,-17 0 1,-1-18 0,36-53 15,17-52-15,-17 17-1,-1 18-15,1-71 16,-18 53-1,0 88 17,0-17-17,-18 17 1,18 71 0,18-71-1,0 18 1,17-18-1,0-35 1,18-17 0,-18-1-16</inkml:trace>
  <inkml:trace contextRef="#ctx0" brushRef="#br0" timeOffset="-10679.401">3263 17145 0,'-35'0'16,"70"0"-16,-88 0 16,53-18 31,18 18-32,-18-17 1,18-19-1,-18 19 1,-18 17 0,0 0-1,1 17 1,-1 19 0,18-19-1</inkml:trace>
  <inkml:trace contextRef="#ctx0" brushRef="#br0" timeOffset="-10428.799">3281 17304 0,'0'17'16,"0"19"0,0-107-16,0 159 15,0-158-15,0 158 16,17-88-1,-17-18 17,0 1-17,-17 17 1,-1 0 0,1 0-16,-1 0 0</inkml:trace>
  <inkml:trace contextRef="#ctx0" brushRef="#br0" timeOffset="-9880.528">2293 17903 0,'0'0'0,"-18"0"15,1 0 1,34 0 31,19 0-47,17-17 31,-18-1-31,88 1 16,54-1-1,-71 0 1,52-17 0,-69 35-1,-37 0 1,-52-18 31,0 1-32,0-1 1</inkml:trace>
  <inkml:trace contextRef="#ctx0" brushRef="#br0" timeOffset="-8797.842">4692 17233 0,'0'0'15,"18"-17"1,-1-1-1,-17 0 1,18 18-16,-36 0 31,-17 18-15,0 17 0,-18 36-1,0-1 1,35-34-16,18-1 15,0 18 1,53 0 0,35-53-1,18 0 1,-53-18 0,18-17-1</inkml:trace>
  <inkml:trace contextRef="#ctx0" brushRef="#br0" timeOffset="-8465.962">5062 17286 0,'18'18'16,"-36"-36"-16,36 36 31,0 17-15,17 18-1,-17 0 1,-18-36 0,17 1-1,-17 0 1,0-36 15,0 0-31,0-34 31,18-19-15,52 0 0,-17 19-1,0 34-15</inkml:trace>
  <inkml:trace contextRef="#ctx0" brushRef="#br0" timeOffset="-8116.515">5433 17304 0,'17'0'0,"19"0"16,-19 0-1,19-18 1,-19-17 0,-17 0-1,0-1 16,-17 1-15,-36 70 0,0 36-1,53-18 1,0 17 0,0-52-16,35 35 15,18-18 1,0-17-1,17-36 1,-34 0 0</inkml:trace>
  <inkml:trace contextRef="#ctx0" brushRef="#br0" timeOffset="-7682.445">5944 17268 0,'0'-17'15,"-17"70"-15,34-89 0,-17-16 16,0 34 0,-35 18-1,0 0 1,17 18-16,-35 34 16,18-16-1,17 17 1,36 0-1,35-18 1,-18-35 0,0-18-1,1-17 1,-19-18 0,-17 18-1,0 52 32,0 1-47,0 35 16,18-18-1,0-17 1,17-1 0,0-17-16</inkml:trace>
  <inkml:trace contextRef="#ctx0" brushRef="#br0" timeOffset="-7349.962">6191 16880 0,'-17'-17'0,"34"34"0,-34-52 0,-19 0 16,19 35 15,17 17-15,0 89-1,35-17 1,-17-37-16,-1 37 16,19 34-1,-1-35 1,0-17-1,-17-54 1,-18-34 0</inkml:trace>
  <inkml:trace contextRef="#ctx0" brushRef="#br0" timeOffset="-7185.047">6262 17286 0,'-53'0'31,"35"-18"-15,18 1 0,53-1-1,53 1 1,-18-1 0,-264 106-16,387-194 0</inkml:trace>
  <inkml:trace contextRef="#ctx0" brushRef="#br0" timeOffset="-6852.406">6579 17198 0,'0'18'0,"18"-18"32,-18-18-17,-18 18-15,54 18 0,16-54 16,-16 1-1,-36 17 1,0 1 0,-18-1-1,-52 36 1,17 52 0,17 1-1,36 17 1,0-35-1,71-18 1,52-17 0,-34-18-1</inkml:trace>
  <inkml:trace contextRef="#ctx0" brushRef="#br0" timeOffset="-6286.19">7214 17004 0,'0'0'0,"0"-35"15,0 17 1,0-17 0,-35 35-1,0 17 1,-18 54 0,0 35-1,35-18 1,18 35-1,0-87 1,53 52 0,18-35-1,-18-36 1,35-17 0,-18-53-1,1-35 1,-36-53-1,-35-18 1,-53 1 0,-17 52-1,-1 88 1,18 36 0,18 52-1</inkml:trace>
  <inkml:trace contextRef="#ctx0" brushRef="#br0" timeOffset="-5869.9">7497 17233 0,'17'0'16,"1"18"15,-18-1-31,0 1 16,17 17-16,1 18 15,0 18 1,-18-36-1,17-17 1,1-36 31,-18-17-31,18-53-1,-1 17 1,1 36-16,0-18 15,17 0 1,-35 35 0</inkml:trace>
  <inkml:trace contextRef="#ctx0" brushRef="#br0" timeOffset="-5253.376">8167 17163 0,'0'0'0,"-18"-18"32,1 18-17,-1 0-15,-88 35 16,18 18-1,53-18 1,17 18 0,106-17-1,-35-36 1,35 0 0,-17-36-1,-54-34 1,-17 17-1,-35 88 17,0 18-17,35-35 1,-18 105 0,36 36-1,0-53 1,52 123-1,-52-158 1,-18-1 0,-36-105 15,-16-36-15,-1-34-1,53-1 1,17 35-1,-17 36-15,53-53 16</inkml:trace>
  <inkml:trace contextRef="#ctx0" brushRef="#br0" timeOffset="-4772.129">8555 17233 0,'0'0'0,"0"-17"16,17-1-1,1-17 1,-36 35 0,-17 0-1,-88 70 1,35 1-1,35-18 1,53 17 0,35-17-1,71-18 17,-53-35-17,17-35 1,-35-35-1,-17-1 1,-18 36 0,0 70 15,0-17-31,0 35 16,35-18-1,18 35 1,0-34-1</inkml:trace>
  <inkml:trace contextRef="#ctx0" brushRef="#br0" timeOffset="-4422.567">8872 17533 0,'0'0'15,"-17"-18"16,-1 1-15,18-1-16,0-17 16,0-18-1,0 18 1,53-36 0,0 53-1,17 36 1,-17 35-1,-35 18 1,0-19 0,-18 1-1,17-35 1,1 0 15</inkml:trace>
  <inkml:trace contextRef="#ctx0" brushRef="#br0" timeOffset="-4223.432">9225 17339 0,'0'0'31,"-35"18"-15,35 17-1,0 18 1,0 0-1,0-36 1,17-17 0</inkml:trace>
  <inkml:trace contextRef="#ctx0" brushRef="#br0" timeOffset="-4089.541">9225 17145 0,'-35'-71'0,"70"142"0,-88-159 16,36 53 0,-1 35-16,0 0 15,18 17 1</inkml:trace>
  <inkml:trace contextRef="#ctx0" brushRef="#br0" timeOffset="-3474.269">9384 17233 0,'-18'0'15,"1"0"1,34 0 46,19 0-62,16 0 16,-34 0-16,53 0 16,17 0-1,-53 0 1,0 18 0,-35-1 15,-35 36-16,-18-17 1,0 34 0,-17-17-1,34 0 1,36-18 0,0 1-1,53-36 1,18 0-1,-18 0 1,35-36 0,-17 1-1</inkml:trace>
  <inkml:trace contextRef="#ctx0" brushRef="#br0" timeOffset="-3008.531">10037 17268 0,'17'0'16,"-34"0"-16,34-17 15,-34 17 17,-1 0-17,-53 17 1,54 1-16,-54 17 15,53 1 1,18 17 0,71-18-1,17-18 1,0-17 0,-17-35-1,-36 0 16,-17 0-15,-18 52 15,-18 36-15,18-18 0,0-17-16,18 17 15,0-17 1,-1-18-1,1-18 1</inkml:trace>
  <inkml:trace contextRef="#ctx0" brushRef="#br0" timeOffset="-2658.243">10513 16775 0,'0'0'16,"0"-18"-16,-18 0 15,18 36 17,0 35-17,0 70 1,0-70-16,0 71 15,18 34 1,-1-16 0,1-54-1,0-53 1,-1-17 0,1-18-1</inkml:trace>
  <inkml:trace contextRef="#ctx0" brushRef="#br0" timeOffset="-2296.618">10495 17321 0,'0'-17'0,"18"52"16,-36-53-16,18-17 15,18 35-15,17 0 16,36 0-1,17-18 1,18 18 0,-53-17-1,-18 17 1,-35 17 15,0 36-15,0-17 15,0 17-15,0-18-1,0-53 32,0 1-31</inkml:trace>
  <inkml:trace contextRef="#ctx0" brushRef="#br0" timeOffset="-2160.285">10901 17216 0,'0'-142'16,"0"107"15,-18 0-31,36 247 0,-36-406 47</inkml:trace>
  <inkml:trace contextRef="#ctx0" brushRef="#br0" timeOffset="-1810.028">11254 17110 0,'-18'0'16,"0"0"-1,18 17-15,-35 1 16,-36 35 0,36 17-1,35 19 1,53-36 0,53-18-1,-18-35 1,-35-18-1,-35-52 17,-36-36-17,0 0 1,-17 53 0,35 35-1</inkml:trace>
  <inkml:trace contextRef="#ctx0" brushRef="#br0" timeOffset="-1392.753">11747 17410 0,'18'0'16,"-18"-18"0,0 0-1,0-35 1,-18-17 0,18-1-1,36 1 1,17 34-1,-36 36-15,54 36 16,-18-1 0,0 36-1,-53-1 1,0-17 0,0-18-1,-18-17 1,0-18-1</inkml:trace>
  <inkml:trace contextRef="#ctx0" brushRef="#br0" timeOffset="-1127.918">12400 17321 0,'0'0'0,"0"18"47,0 0-47,-18 17 16,-17 53-1,18-17 1,-1-36-1,18-17 1</inkml:trace>
  <inkml:trace contextRef="#ctx0" brushRef="#br0" timeOffset="337.272">12365 17374 0,'0'18'31,"-18"-18"-31,18 18 16,-17-1-1,17 1 1,0-1 0,17-17-1,18 0 1,-17 0-1,0 0 1,-36 0 0,-17 0-1,17 0 1,1 18 0,-19 0-1,36-1 1,18 1-1,35-18 1,-36 0 0,-34-18 15,-1 18-15,-17 0-1,35-17 1</inkml:trace>
  <inkml:trace contextRef="#ctx0" brushRef="#br0" timeOffset="804.102">12577 17251 0,'0'0'0,"-18"0"16,0 0 0,1 17-1,52-17 32,-17 0-47,52 0 16,-35 0-16,89 0 15,87 0 17,-87 0-17,-71 0 1,0 0-1,-36 0 1,-17-17 15,0-18-15,0-1 0</inkml:trace>
  <inkml:trace contextRef="#ctx0" brushRef="#br0" timeOffset="1168.915">13176 17057 0,'-17'-18'16,"-1"18"-1,53 18-15,-88-36 16,53 36 15,0-1-15,36 1-1,-19 0-15,54 17 16,-1 0 0,-17-17-1,-17 17 1,-36 0 0,0 1-1,-36 17 1,-17-18-1,0 0 1,18-17 0</inkml:trace>
  <inkml:trace contextRef="#ctx0" brushRef="#br0" timeOffset="1717.84">13952 16863 0,'0'0'0,"-17"-18"0,17 0 16,-53-52 0,35 35-1,1 35 1,17 17 0,0 71-1,17 36 1,-17 52-1,0-87 1,0-1 0,18-18-1,35-17 1,35-53 15,-35 0-15,53-17-16</inkml:trace>
  <inkml:trace contextRef="#ctx0" brushRef="#br0" timeOffset="2117.273">14570 17110 0,'0'-18'16,"0"89"-16,-36-142 15,72 89-15,-142-36 16,18 53-1,-18 36 1,71-36 0,17 18-1,36-18 1,17-35-16,53 0 16,-35 0-1,0-17 16,0-36-15,-36 18 0,-17 17-1,-35 53 1,18 0 0,17 1-1,0-1 1,70-35-1,-35 0 1</inkml:trace>
  <inkml:trace contextRef="#ctx0" brushRef="#br0" timeOffset="2416.664">14781 17163 0,'18'-53'16,"-18"0"-1,0 35 1,-18 18-1,18 124-15,-17-248 0,-1 124 16,-17 18 0,35 17-1,0 18 1,35 18 0,-17-19-1,-1 1 1,-17-17-1,-35-36 1,-18 0 0,0 0-1,36-18 1</inkml:trace>
  <inkml:trace contextRef="#ctx0" brushRef="#br0" timeOffset="2717.219">15011 16686 0,'0'0'0,"0"-35"16,0 0-1,0 52 1,0 54-1,0 70 1,0-35 0,0 70-1,0-70 1,0-53 0,0 0-1</inkml:trace>
  <inkml:trace contextRef="#ctx0" brushRef="#br0" timeOffset="2865.642">14975 17127 0,'0'-17'16,"0"70"-16,0-89 0,0 1 0,0 0 15,53 0 1,53-1-1,-71 19 1</inkml:trace>
  <inkml:trace contextRef="#ctx0" brushRef="#br0" timeOffset="3464.062">15328 16916 0,'-17'0'16,"17"17"-1,-18 1 1,0 17-16,1 1 16,-1 52-1,0 0 1,18-35 0,0-18-1,18-53 16,0-17 1,-18 0-32,17-53 15,-17 0 1,18 52 0,-18 19-1,35 87 1,-17-35-1,35 54 1,17-19 0,1-35-1,-1-17 1,1-18 0,-18-35-1,-35 17 1</inkml:trace>
  <inkml:trace contextRef="#ctx0" brushRef="#br0" timeOffset="3717.081">15769 16704 0,'-35'-53'16,"17"35"0,1-17-1,105 212-15,-106-248 0,-70-35 16,88 141-1,-18 89 1,18 17 0,18-53-1,-18-35-15,18 18 16,-1 52 0,19-88-1,16-35 1</inkml:trace>
  <inkml:trace contextRef="#ctx0" brushRef="#br0" timeOffset="4096.71">16175 17039 0,'0'0'0,"17"-35"15,-52 0 1,-35 35-1,-36 35 1,35 0 0,54 18-1,52-18 1,35 1 0,1-36-1,-18-18 1,0-17-1,-36-1 17,-17 19-17,0 34 1,0 36 0,0-17-1,36 17 1,17-36-1</inkml:trace>
  <inkml:trace contextRef="#ctx0" brushRef="#br0" timeOffset="4662.757">16439 17145 0,'0'0'0,"-17"0"0,-1 0 16,18 18-1,0-1 17,-17-34-1,17-1-15,0-17-1,0 17-15,0-35 16,17-35-1,54 35 1,-1 53 0,1 71-1,-18-1 1,-53 1 0,17-36-1,1-35 16,0-35-15,-1-18 0,19-18 15,-19 54-31,1-19 16,35 54-1,0 70 1,-36 0-1,-17 1 1,0-37 0,-17-34-1</inkml:trace>
  <inkml:trace contextRef="#ctx0" brushRef="#br0" timeOffset="5013.026">17180 17057 0,'18'-18'47,"0"1"-32,-1-1 1,-17-17 0,0-1-1,-17 1 1,-36 53 0,17 70-1,19 0 1,34 0-1,36-17 1,-17-54 0</inkml:trace>
  <inkml:trace contextRef="#ctx0" brushRef="#br0" timeOffset="5211.961">17745 17216 0,'35'-18'15,"-106"53"-15,107-52 0,-1 17 16,-35 17 0,-18 18-1,1-17-15,-36 53 16,0-1 0,35-35-1,1 1 1</inkml:trace>
  <inkml:trace contextRef="#ctx0" brushRef="#br0" timeOffset="5810.737">18397 17022 0,'0'0'0,"-17"17"47,17 1-31,0 17-16,0 18 15,-18 0 1</inkml:trace>
  <inkml:trace contextRef="#ctx0" brushRef="#br0" timeOffset="5868.873">18344 17268 0,'-17'-35'15</inkml:trace>
  <inkml:trace contextRef="#ctx0" brushRef="#br0" timeOffset="5977.419">18327 16863 0,'0'-124'31,"17"653"-15,-34-1093-16,34 564 15</inkml:trace>
  <inkml:trace contextRef="#ctx0" brushRef="#br0" timeOffset="6327.258">18627 17180 0,'0'0'0,"0"18"15,0-36 17,0 1-17,-36-19 1,36 19-16,0-19 16,18-16-1,88 16 1,0 54-1,-18 52 1,-53 19 0,-35-36-1,0-1 1,0-69 15</inkml:trace>
  <inkml:trace contextRef="#ctx0" brushRef="#br0" timeOffset="6942.657">19473 16387 0,'0'0'15,"18"-18"-15,0 0 16,-1 18 0,-17 36-1,0-1 1,0 53 15,0 53-15,0 35-1,0 1 1,-17-54 0,17-52-1,-18-36 1,18-17 0,0-36 15,0 1-31,0-54 15,-18 0 1,1-17 0,-19 53-1,-34 17 1,-36 54 0,53 34 15,35-17-16,18 18 1,36-1 0,34-35-1,1-17 1,17-18 0,-70-18-16</inkml:trace>
  <inkml:trace contextRef="#ctx0" brushRef="#br0" timeOffset="7359.869">19791 17039 0,'0'-17'0,"-18"17"16,36 35-16,-71-70 16,106 52-16,-141 1 31,88-1-31,-18 36 15,18-17 1,18 34 0,52-35-1,-17-35 1,0 0 0,0-35-1,-18-35 1,-17 52-16,17-53 15,-35 36 1,-18 70 15,1-17-31,-1 17 16,18 18 0,0 0 15,18-35-16,17-18 1</inkml:trace>
  <inkml:trace contextRef="#ctx0" brushRef="#br0" timeOffset="7724.049">20267 16898 0,'0'0'0,"0"-18"0,0 1 15,0-1 1,-18 18 0,-34 18-1,34-1 1,0 19 0,18 34-1,18 18 1,17-17 15,-17-18-15,-18-18-1,0 0 1,-53-35 0,0 0-1,0 0 1,0-52-1</inkml:trace>
  <inkml:trace contextRef="#ctx0" brushRef="#br0" timeOffset="8107.487">20637 16598 0,'0'0'0,"-17"-17"0,17-19 16,-18 19 0,18-1-1,0 36 1,18 35-1,-18 70 1,0 53 0,17-70-1,1 18 1,35-18 0,0-54 15,-35-52-31,17-17 15</inkml:trace>
  <inkml:trace contextRef="#ctx0" brushRef="#br0" timeOffset="8290.501">20585 16986 0,'-18'-17'0,"36"34"0,-54-34 16,19 17-16,70 0 31,-18 0-31,0 0 16,53-36-1,-52 36-15</inkml:trace>
  <inkml:trace contextRef="#ctx0" brushRef="#br0" timeOffset="8557.184">20937 16916 0,'53'70'31,"-35"18"1,-18-17-17,0-36 1,-71-299-16,142 546 16,-89-282-1,1 0 1,17-53-1,-18 0 1,36-35 0,35 0-1,-36 70-15,36-35 16,-35 35 0</inkml:trace>
  <inkml:trace contextRef="#ctx0" brushRef="#br0" timeOffset="9157.134">21255 16827 0,'0'36'15,"0"-72"1,0 125 0,0-19-1,17-34 1,36 16-1,0-34 1,0-36 0,-17-17-1,-1-35 1,0-19 0,-17 1-1,-18 71 1,0-1-1,-36 88 17,1 89-17,35-53 1,-35 53 0,17-18-1,18 0 1,-17-53-1,17 106 1,0-88 0,0-88-1,-18-1 1,-35-70 0,0-17-1,35-18 1,36 0-1,35 35 17,53-36-17,-18 54-15</inkml:trace>
  <inkml:trace contextRef="#ctx0" brushRef="#br0" timeOffset="16527.292">6103 18380 0,'18'0'0,"-1"-18"31,1 0-15,0 18-1,-18-17 1,0 34 78,0 1-94,0 0 15,0 35 1,17 0-1,-17 52 1,0-87-16,0 70 16,0-35-1,0-35 1,0-1 0,-17-17 15,17-17 0,0-1-31,0-17 16</inkml:trace>
  <inkml:trace contextRef="#ctx0" brushRef="#br0" timeOffset="17825.895">5927 18274 0,'0'18'16,"0"-1"15,-18-17-31,36 0 47,17 0-47,18 0 31,53 0-15,-71 0-16,53 0 16,53-17-1,-35-19 1,-35-17 0,-54 18-1,-17 0 1,0 17-1,-17 36 17,17 35-17,-18 35 1,18-18 0,-18 107-16,18-107 15</inkml:trace>
  <inkml:trace contextRef="#ctx0" brushRef="#br0" timeOffset="18191.385">6579 18750 0,'0'35'47,"18"-35"-31,0 0 0,34-35-1,-140 35-15,212-35 16,-71-36-1,17 18 1,-52 36-16,17 17 16,0 0-1,36 35 1,-36 0 0,1 1-1,-19 16 16,-17-16-15,0-1 0,18-35 15,-18-18-15,0 1-16</inkml:trace>
  <inkml:trace contextRef="#ctx0" brushRef="#br0" timeOffset="18373.66">7232 18627 0,'18'0'16,"-18"17"-1,-18-34-15,36 52 16,-18 0 0,0-17-1,0-1-15,0 1 16</inkml:trace>
  <inkml:trace contextRef="#ctx0" brushRef="#br0" timeOffset="18529.796">7250 18538 0,'0'-52'16,"0"104"-16,0-122 0,0 35 15,0 17 1</inkml:trace>
  <inkml:trace contextRef="#ctx0" brushRef="#br0" timeOffset="18890.53">7514 18521 0,'18'0'16,"-89"0"-16,177 0 16,-159 0-16,124 0 15,-89 0 17,0 17-17,18 1 1,-35 17-1,35 36 1,35-18 0,-17-18-1,0-17-15,35 35 16,-36-36 0,-52-17 15,0 0-16,17 0 1,0 0 0</inkml:trace>
  <inkml:trace contextRef="#ctx0" brushRef="#br0" timeOffset="19606.432">9013 18609 0,'0'0'0,"18"-18"32,-18 1-17,0-1 1,-18 18 0,-17-18-1,18 18-15,-72 36 16,36-19-1,-17 54 1,70-1 0,0-34-1,88-1 1,-17-35 0,-1-18-1,-17-35 1,-35 1 15,-18-54-15,17-53-1,-17 36 1,0 52 0,0 53-1,-17 18 1,17 53-1,0 71 1,0-54 0,0 36-1,17-18 1,1-35 0,0-18-1,35-35 1,-1 0-1</inkml:trace>
  <inkml:trace contextRef="#ctx0" brushRef="#br0" timeOffset="20055.725">9490 18574 0,'0'-18'16,"17"-35"-1,-17 36 1,0-1-1,-17 124-15,-19-212 16,1 124 0,0-1-16,-18 1 15,-18 35 1,54 0 0,52-18-1,36-17 1,-1-18-1,-35-18 1,18-53 15,-53 1-15,0 17 0,0 106 15,0-36-31,0 19 15,0-1 1,53 18 0,0-18-1,-18-35 1,18-17 0</inkml:trace>
  <inkml:trace contextRef="#ctx0" brushRef="#br0" timeOffset="20387.663">9878 18168 0,'-18'-35'0,"36"70"0,-54-88 0,36 35 16,-17-17-1,17 53 16,0 17-31,17 53 16,-17 1 0,0 34-1,18-17 1,-18-18 0,18-35-1,-1-18 1,19-17-1,-19-18 1,1-35 0</inkml:trace>
  <inkml:trace contextRef="#ctx0" brushRef="#br0" timeOffset="20554.011">9737 18503 0,'0'-17'31,"70"-1"-15,-105 71-16,0-71 0,211-17 15,-88 17 1,-52 1-16</inkml:trace>
  <inkml:trace contextRef="#ctx0" brushRef="#br0" timeOffset="21003.034">10213 18380 0,'35'0'16,"-35"-18"-16,18 18 15,-71 18 17,106-54-17,-71 36 1,-17 0-1,17 18-15,-35 0 16,0 35 0,18 17-1,35-35 1,35 1 0,54-36-1,34 0 1,-88-18-1,18-35 1,-53-17 0,0 52 15,0 36 0,0-1-31,18 36 16,35 18-1,-18-18 1,-35 0 0</inkml:trace>
  <inkml:trace contextRef="#ctx0" brushRef="#br0" timeOffset="22068.88">6473 18574 0,'18'0'31,"-18"17"94,0 1-125,0 0 16,18-18-1,-18 17-15,35 19 16,-17-1 0,-18-18-1,17 1 1,1-18 15</inkml:trace>
  <inkml:trace contextRef="#ctx0" brushRef="#br0" timeOffset="23050.773">11712 18450 0,'0'0'0,"18"-17"16,-18-1-1,0 36 48,0-1-63,0 19 16,0-19-16,0 18 15,0 36 16,17-36-15,-17-17 0,0-36 15,0 1-31</inkml:trace>
  <inkml:trace contextRef="#ctx0" brushRef="#br0" timeOffset="23199.702">11747 18344 0,'-17'-70'16,"-1"-18"0,1 70-1,69 194-15,-87-352 32,35 194-32,18-18 15</inkml:trace>
  <inkml:trace contextRef="#ctx0" brushRef="#br0" timeOffset="23582.859">12118 18327 0,'0'0'0,"18"0"31,-36 0-15,0 0-1,-35 17 1,0 19 0,53-1-1,0 36 1,53-1 0,18-17-1,-18-18 16,-36-17-15,-34-18 0,-1 18-1,-17-18-15,-53 0 16,17 0 0,54 0-1</inkml:trace>
  <inkml:trace contextRef="#ctx0" brushRef="#br0" timeOffset="24283.711">13547 18380 0,'17'0'16,"-17"-18"-16,0 0 31,0 1-31,0-1 16,-17 18 15,-19 0-15,-17 0-1,-17 35 1,35 1 0,35-1-1,0-17-15,35 35 16,0 17-1,0-35 1,-17 1 0,-18-1-1,-18-17 1,-52-1 0,-18 1-1,17-18 1,54 0 15,52-35 0,53-18-31</inkml:trace>
  <inkml:trace contextRef="#ctx0" brushRef="#br0" timeOffset="24581.829">13741 18045 0,'0'-53'16,"-36"264"-16,72-475 15,-36 370-15,0-195 16,0 125 0,0 34-1,0 54 1,0 34 15,17-87-31,1 35 31,17-36-15,-35-34 0,18-19-1</inkml:trace>
  <inkml:trace contextRef="#ctx0" brushRef="#br0" timeOffset="25080.981">13776 18468 0,'0'-18'16,"18"71"-16,-36-88 0,0 0 16,36-1-1,53 19 1,52-19-1,-35 19 1,53-18 15,-105 35-31,-1 0 16,-18-18 0,-34 36 15,-54 17-16,36 18 1,-18 17 0,53-52-16,18 35 15,35-36 1,52 1 0,-16-18-1,-19-35 1,-52-36-1,-36-17 17,-52 18-17,-1 52 1,1 0 0,52 36-1,18 0-15</inkml:trace>
  <inkml:trace contextRef="#ctx0" brushRef="#br0" timeOffset="25413.752">14746 18362 0,'53'0'31,"-18"0"-31,-123 0 0,194 35 16,-88-35-16,-1 53 15,-17-17 1,0 16 15,0-16-15,0-19 0,0-34 15,0-36-16,18-18 1,17 1 0,36-1-1,-36 54-15,0-19 16</inkml:trace>
  <inkml:trace contextRef="#ctx0" brushRef="#br0" timeOffset="25779.882">15240 18397 0,'35'18'16,"-105"-71"-1,105 88-15,36-17 16,-54-18-16,1 0 16,17 0-1,-17-35 1,-1-1-1,-17 1 1,-35 18 0,-35 34-1,34 18 1,-17 18 0,53 18-1,18-18 1,35-18-1,-18-17-15,71-1 16,0-17 15,-71-17-31</inkml:trace>
  <inkml:trace contextRef="#ctx0" brushRef="#br0" timeOffset="26328.723">15875 18397 0,'0'-35'31,"0"-18"-15,0 36-16,-53-19 16,106 177-16,-141-299 15,17 158 1,1 53 0,34-1-1,19-34-15,-1 70 16,36-17-1,17-54 1,36 1 0,-1 0-1,1-36 17,-18-52-17,0-54 1,-1-52-1,-16 35 1,-19-18 0,-52 35-1,17 107 1,1 17 0,-1 53-1,18 88 1,18-35-1,-18 52 1,0-105-16,0 35 16,0 1-1,0-36 17,0-36-17</inkml:trace>
  <inkml:trace contextRef="#ctx0" brushRef="#br0" timeOffset="27743.583">17374 18309 0,'0'0'0,"18"0"31,-18 18-15,-18 17 0,1 18-1,-1 18 1,0-36 0,18-18-1,0 1-15,0-36 31,0 1-15</inkml:trace>
  <inkml:trace contextRef="#ctx0" brushRef="#br0" timeOffset="27892.787">17374 18221 0,'0'-176'31,"-17"105"-15,17 53-1,17 283-15,-34-512 16,34 265 0,1-18-16,17 35 0</inkml:trace>
  <inkml:trace contextRef="#ctx0" brushRef="#br0" timeOffset="28258.669">17657 18433 0,'35'17'16,"-35"1"-16,0 0 16,-35-89-16,35 89 15,35 17 17,-35-53-32,0-52 31,0 17-16,0-18 1,17 54-16,36-19 16,53 72-1,-18 34 1,-17 1 0,-36-18-1,-17 17 1,-18-35-1,35-35 1,-17 0 0</inkml:trace>
  <inkml:trace contextRef="#ctx0" brushRef="#br0" timeOffset="29008.823">19191 17868 0,'-18'0'16,"36"0"31,0 0-31,17-35-16,-17 17 15,17-35 1,-35 0 15,0 36-31,-35 17 16,-71 0-1,-18 53 1,36 35 0,71-18-1,34 19 1,107-1-1,-54-53 1,1-35 0,-36 18-1,-35-1 1,-35 1 0,-53 17-1,-36 71 16,71-53-15,18 35 0,35-17-1,53-18 1,35-18 0,-17-17-1,52-18 1,-17-36-1,-36-17 1,1 18-16</inkml:trace>
  <inkml:trace contextRef="#ctx0" brushRef="#br0" timeOffset="29290.944">19738 18309 0,'18'-35'15,"-36"70"1,36-88 0,-36 71 15,18 0-31,-53 34 16,18-16-1,-1 34 1,-16-17-1,16-18 1,19-35 0,-1-17-1,18-1-15</inkml:trace>
  <inkml:trace contextRef="#ctx0" brushRef="#br0" timeOffset="29472.617">19544 18380 0,'53'-88'31,"-53"105"1,17 36-17,19 0 1,-142-88-16,247 141 16,-123-89-1,-1 1-15,19-18 16,-1 0-16</inkml:trace>
  <inkml:trace contextRef="#ctx0" brushRef="#br0" timeOffset="29756.538">20197 18221 0,'-18'-18'0,"36"36"0,-54-53 16,1 35-1,-18 17 1,18 36 15,35 0-15,0 18 0,0-54-16,17 19 15,19 17 1,17-36-1,17-17 1,-35-17 0</inkml:trace>
  <inkml:trace contextRef="#ctx0" brushRef="#br0" timeOffset="30139.195">20373 18309 0,'0'0'16,"0"-17"-16,35-1 31,0-17-15,1-18 0,-36 35-1,0-35 1,-36 35-1,-16 36 1,16 70 0,36 1-1,0-37 1,36 19 0,52-18-1,35-18 1,-35-35-1,1-17 17,-36-19-32</inkml:trace>
  <inkml:trace contextRef="#ctx0" brushRef="#br0" timeOffset="30522.439">21061 17657 0,'-18'-36'16,"36"72"-16,-53-107 0,17 18 16,-17 35-1,-1 36 1,19 17 0,17 89-1,17-36 1,19 141 15,-19-123-31,19 53 31,140-71-15,-176-53-16,-53 36 16,18-36-1,35-52 32,0-1-31,0-17-1</inkml:trace>
  <inkml:trace contextRef="#ctx0" brushRef="#br0" timeOffset="59959.97">15434 15981 0,'-18'0'47,"18"17"140,0 1-156,0 0-15,0-1 0,18-17-16,-18 18 15,0 0 16,0-1 16,0 1 16,-18-18-48,1 0 64,17 18-64,-18-18 1,0 0 15,1 0 32</inkml:trace>
  <inkml:trace contextRef="#ctx0" brushRef="#br0" timeOffset="61172.079">15363 16157 0,'-17'0'0,"-1"18"31,1-18-16,-1 0 32,18-18 16,0 1-16,0-1-16,18 18 78,-1 18-93,1-18 15,-1 0 0,1 0 1,0 0-17,-1-18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09:43:41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864 741 0,'18'-18'0,"0"18"16,-1-17 0,-17 34 93,-35 36-93,17 0-1,-17 35 1,17 0 0,18 1-1,0-54-15,0 35 16,18-34-1,0-19 1,35-34 0,-18-36-1,35-18 17,-34 1-17,-1 17 1,-35 70 15,-18 19-15,18 34-1,0 1 1,18-18 0,17-18-1,36-35 1,-18-35-1,0-18 1,0-35 0,-53 35-16,0-53 31,0 18-31,-36 35 31,1 17-15,0 36-1</inkml:trace>
  <inkml:trace contextRef="#ctx0" brushRef="#br0" timeOffset="614.161">1464 512 0,'0'0'0,"0"-18"0,0 0 15,0 36 32,0 0-31,0 34-1,0-34-15,0 88 16,0 35 0,-18-18-1,18 1 1,0-18 0,0-18-1,0-53 1,18-70 15,-18-36-15,53-34-1,0 16 1,35 19 15,-17 70-15,17 17-1,-18 54 1,-34 17 0,-36-52-16,0 34 15,-18-17 1,0 0 0,1-35-1,17-54 16</inkml:trace>
  <inkml:trace contextRef="#ctx0" brushRef="#br0" timeOffset="1212.9">2134 952 0,'0'0'0,"0"-17"0,18-1 0,-18 1 31,0 34 0,-18 36-15,18 18-1,0-1 1,18-17 0,52-18-1,-52-35-15,53-17 16,-18-36-1,0-35 1,-1-1 0,-52 54-1,0 18 1,-35 17 0,-18 70 15,-17 54-16,34 52 1,19 53 0,-19 71-1,19-194 1,-18 70 0,-18-123-1,-18-53 1,1-17-1,17-19 1,-18-52 0,53-88-1,89-1 1,52 19 0,1 52-1</inkml:trace>
  <inkml:trace contextRef="#ctx0" brushRef="#br0" timeOffset="1763.753">3845 688 0,'0'0'15,"18"0"1,-36 18 46,1-18-62,17 35 0,-18 18 16,18 53 0,0-1-1,0-69-15,0 87 16,-18-70 0,18 0-1,-17-35 16,-1-89 1,18 53-32</inkml:trace>
  <inkml:trace contextRef="#ctx0" brushRef="#br0" timeOffset="2112.945">3687 723 0,'0'0'0,"0"-17"0,17-36 15,36 35 1,-35 18-16,88 0 16,17 18-1,0 35 1,-34 52 0,-19 1-1,-34 0 1,-36 0 15,-53-18-15,-36-17-1,-16-36 1,16-17 0,36-18-1,36-53 1,52-18-1</inkml:trace>
  <inkml:trace contextRef="#ctx0" brushRef="#br0" timeOffset="2610.387">4533 952 0,'0'0'16,"35"-17"-16,1-18 31,-36 17-15,0 0-1,-36 18 17,-34 36-17,17-1 1,0 35-1,53-17 1,35 0 0,18-35-1,0-18 1,0-18 0,-18-35-1,-17 0 1,-18 36-1,0 34 17,-35 36-17,35 0 1,17 0 0,19-18-1,17-35 1,-18 0-16</inkml:trace>
  <inkml:trace contextRef="#ctx0" brushRef="#br0" timeOffset="2927.028">5027 617 0,'0'0'15,"0"-35"-15,0 0 16,0 88 31,0 0-32,0 52 1,-18-52-16,18 18 16,-17 70-1,-1-53 1,18-17-1,18-18 1,17-53 0,36-36-1,-54 1 1</inkml:trace>
  <inkml:trace contextRef="#ctx0" brushRef="#br0" timeOffset="3093.188">5009 882 0,'0'0'0,"36"0"47,-19 0-47,54 0 16,35-18-1,-53 18-15</inkml:trace>
  <inkml:trace contextRef="#ctx0" brushRef="#br0" timeOffset="3510.416">5680 811 0,'0'-17'16,"-18"17"-1,0 0-15,-34 17 16,16-17-16,-34 53 15,-19 0 1,54 18 15,35-1-15,71-34 0,-1-36-1,1 0 1,-1-53-1,-34-18 1,-1 18 0,-35 36-1,-18 34 1,-17 54 0,35-1-1,18-17 1,35 0-1,0-35 1</inkml:trace>
  <inkml:trace contextRef="#ctx0" brushRef="#br0" timeOffset="3841.613">6209 723 0,'0'0'0,"0"-53"16,0 36 0,-35 17 31,17 35-47,0 35 15,1 54 1,17-1-1,0-87 1,0 34-16,0 18 31,0-17-15,17-71 0,-17-18-1</inkml:trace>
  <inkml:trace contextRef="#ctx0" brushRef="#br0" timeOffset="4142.087">6121 829 0,'0'0'0,"35"-123"15,0 52 1,53 18 0,1 53-1,34 35 1,-17 54-1,-36-1 1,-17 18 15,-53-18-31,-35 0 32,-106-17-17,0-36 1,35-18-1,36 1 1,52-18-16</inkml:trace>
  <inkml:trace contextRef="#ctx0" brushRef="#br0" timeOffset="4491.159">6703 1005 0,'0'0'0,"70"-35"15,-17 35 1,-17 0 0,-19 18-1,-17 35 17,0 17-17,-17-17 1,-1 0-1,18-18 1,-18-35 0,18-17-1,0-36 1,53-35 0,35-18-1,53 18 1,-105 70-1</inkml:trace>
  <inkml:trace contextRef="#ctx0" brushRef="#br0" timeOffset="4674.353">7285 864 0,'0'0'0,"0"18"31,0 35-15,-18-18-1,1 53 1,17-52-1,-18 17 1,18-36 0,-35-17-1,17-17-15</inkml:trace>
  <inkml:trace contextRef="#ctx0" brushRef="#br0" timeOffset="4823.092">7214 758 0,'18'-70'0,"-36"140"0,54-158 16,-36 53-16,0 17 16,0 54 15</inkml:trace>
  <inkml:trace contextRef="#ctx0" brushRef="#br0" timeOffset="5157.708">7479 900 0,'0'0'15,"18"0"-15,-18 17 16,17 1 0,1-1-1,-18 36 1,17 18-1,1-18 1,17 0 0,-17-53-1,17 0 1,1-53 15,-19-18-15,36-35-1,-18 36 1,18 35 0,18 35-1</inkml:trace>
  <inkml:trace contextRef="#ctx0" brushRef="#br0" timeOffset="5474.118">8096 952 0,'0'0'0,"0"36"15,0-19 1,36-17 0,-1-17-1,18-19 1,-18-16 15,-17-1-15,-18 17-1,-36 36 1,-52 36 0,35 34-1,53 18 1,36-17 0,34 0-1,36-19 1</inkml:trace>
  <inkml:trace contextRef="#ctx0" brushRef="#br0" timeOffset="5806.319">8520 1217 0,'0'-18'31,"0"1"-15,0-1-1,0 1 1,0-19-1,35-34 1,-35 52-16,35-70 16,36 0-1,17 52 1,0 36 0,-17 53-1,-36 18 1,-53 35-1,-17-36 1,35 1 0,18-18-1,17-53 1</inkml:trace>
  <inkml:trace contextRef="#ctx0" brushRef="#br0" timeOffset="6405.575">9578 564 0,'0'0'16,"0"-17"-16,18-18 15,-18 17 1,0 36 15,0-1-15,0 18-1,0 1-15,0 52 16,0 35 0,0 1-1,0-1 1,0-34 0,0-54-1,-36-18 16,36-52-15,-17-35 0,17 34-16</inkml:trace>
  <inkml:trace contextRef="#ctx0" brushRef="#br0" timeOffset="6654.478">9296 600 0,'-18'0'0,"36"0"0,-71-18 15,35 0 1,36 1 0,52-1-1,89-35 1,-35 18 0,-36 17-1,-18 18 16,-52 36-15,0-1 0,-36-17-16</inkml:trace>
  <inkml:trace contextRef="#ctx0" brushRef="#br0" timeOffset="7321.195">9825 847 0,'0'0'0,"17"17"15,1-17 1,17 0 0,1 0-1,-1-35 16,18-18-15,-71 53 15,-17 18-15,-36 17 0,36 36-1,17-54-15,18 18 16,18 18-1,53-17 1,-1-36 0,18-18-1,1-17 1,-1-53 0,-53 35-1,-17 0 16,-18 35-15,-18 18 0,-17 18-1,0 17 1,35 36 0,0-1-1,17-17 1,-17-18-1,0 1 1,-35-19 0,-18-17-1,0 0 1,35-35 0</inkml:trace>
  <inkml:trace contextRef="#ctx0" brushRef="#br0" timeOffset="7670.021">10530 494 0,'0'0'16,"0"-18"-16,18-17 15,-18 17 1,0 54 15,0-1-31,0 18 16,0 70-1,0 1 1,0-1 0,0-17-1,0 0 1,0-71 15,0-17-15,18-18-1,-18-35-15</inkml:trace>
  <inkml:trace contextRef="#ctx0" brushRef="#br0" timeOffset="7985.453">10513 882 0,'0'0'0,"17"0"32,1 0-32,17 0 15,18-18 1,-35 18-16,88-17 16,-18 17-1,-53-18 1,-35 36 15,-17 17-15,-19 18-1,19 0 1,-1-18 0,0 0-1,1-35 1</inkml:trace>
  <inkml:trace contextRef="#ctx0" brushRef="#br0" timeOffset="8135.159">10866 758 0,'35'-70'0,"-70"140"0,87-211 16,-52 106-1,0 53 32,18-1-47</inkml:trace>
  <inkml:trace contextRef="#ctx0" brushRef="#br0" timeOffset="8485.112">11183 1023 0,'0'35'31,"-18"-35"-15,18-35-1,0-18 1,18 0 0,53-17-1,70 17 1,-35 70-1,-36 19 1,-52 34 15,-18-17-15,0 0 0,0-35-16,-18 17 15,53-35 1,-17 0-16</inkml:trace>
  <inkml:trace contextRef="#ctx0" brushRef="#br0" timeOffset="9034.602">11959 794 0,'0'0'16,"35"-36"-16,-35 1 16,-35 35-1,-35 0 1,-1 53-1,53 0 17,54 0-17,17-18 1,17-35 0,-17-17-1,-18-36 1,1 0-1,-19 0 1,-70 123 31,36-34-47,17 87 16,-18 71-1,18 18 1,0-142-16,0 124 15,-18-52 1,-34-72 15,-1-35-15,-36-35 0,-34-53-1,35-35 1,35-35-1,70-36 1,89-35 0,35 18-1</inkml:trace>
  <inkml:trace contextRef="#ctx0" brushRef="#br0" timeOffset="9615.62">12330 547 0,'0'0'0,"0"-53"16,0 0 0,35 18-1,0 35 1,18 0-1,-35 0-15,17 53 16,-17 0 15,-18-1-15,-36 19 0,1-18-1,-18 17 1,18 19-1,35-36 1,0-1 0,0-16-1,0-1 1,0-17 0,17-18 15</inkml:trace>
  <inkml:trace contextRef="#ctx0" brushRef="#br0" timeOffset="13827.034">864 2399 0,'0'0'0,"18"-18"15,-18 1 1,0-1-1,0 36 32,0 17-47,-18-17 16,1 17-16,-36 106 16,0 0-1,18-35 1,-1-36-1,19-34 17,34-72-1,19-69-15,16-72-1,37-17 1,-1 35-1,-53 71 1,-17 71-16,-18-1 16,35 36-1,0 34 1,-17 1 0,0 71-1,-18-1 1,0 54 15,0-89-31,0 0 31,0-53-15,-18-35 0,18-17-1</inkml:trace>
  <inkml:trace contextRef="#ctx0" brushRef="#br0" timeOffset="14009.217">794 2716 0,'-18'0'0,"36"0"0,-71 0 16,35-17-16,36 17 31,70-18-15,18 0-1,-36 1 1</inkml:trace>
  <inkml:trace contextRef="#ctx0" brushRef="#br0" timeOffset="14358.774">1446 2558 0,'0'-18'15,"0"36"-15,0-54 16,0 19-1,-17 17 1,-19 0 0,1 17-1,0 19 1,17 17 0,18-1-1,36 19 1,16-18-1,-16 0 1,-19 0 15,-34-36-15,-54 19 0,-35-36-1,36 0 1,35-18-1</inkml:trace>
  <inkml:trace contextRef="#ctx0" brushRef="#br0" timeOffset="14824.792">2769 2611 0,'0'0'0,"0"-18"15,0-17 1,18 17-1,-18 0 1,-18 36 0,-17 70-1,-18 71 1,35-53 0,1 35-1,17-18 1,-18-34-1,18-37 1,-35-52 0,35-52 15,0-19-15,0 36-16</inkml:trace>
  <inkml:trace contextRef="#ctx0" brushRef="#br0" timeOffset="15058.146">2663 2787 0,'18'-53'15,"-36"106"-15,71-247 16,-35 123 0,35 36-1,17 53 1,19 35 0,-36 35-1,-36 0 1,-52 0-1,-18-35 1,-18-18 0,19-35-1,52-17 1</inkml:trace>
  <inkml:trace contextRef="#ctx0" brushRef="#br0" timeOffset="15425.35">3140 2663 0,'-18'0'0,"36"0"0,-36 18 15,36-18 17,35 0-17,17-35 1,-17-18-1,-18-18 1,-35 36 0,-35 17-1,17 18-15,-34 36 32,16 17-17,19 52 1,52 19-1,0-71 1,71 0 0,-18-53-1,-35-36 1</inkml:trace>
  <inkml:trace contextRef="#ctx0" brushRef="#br0" timeOffset="15706.454">3651 2646 0,'18'-35'16,"-36"70"-16,71-88 15,-35 88 1,-1 36 0,1 17-1,-18-18 1,0-17 15,0-35-15,0-36-1,0-35 1,35-35 0,18-18-1,18 1 1,-1 16 0,-52 72-16</inkml:trace>
  <inkml:trace contextRef="#ctx0" brushRef="#br0" timeOffset="20016.435">4762 2293 0,'0'-35'16,"0"17"0,0 0-1,0 36 17,0 17-17,0-17-15,0 53 16,-17 105-1,17-35 1,0-53 0,0 18 15,0-35-15,35-36-1,18-17 1,71-54-1,-54-17 1,-52 18-16</inkml:trace>
  <inkml:trace contextRef="#ctx0" brushRef="#br0" timeOffset="20200.017">4780 2593 0,'-123'-18'31,"87"18"-31,19-17 16,34-1 0,89 0-1,53-35 17,-36 18-32</inkml:trace>
  <inkml:trace contextRef="#ctx0" brushRef="#br0" timeOffset="20599.499">5292 2222 0,'0'-17'16,"0"34"-16,0-52 16,-18 35-16,0 18 15,-35 88 1,36 35 0,17 18-1,35-18 1,0-71-1,-17-35 1,0-35 0,-1-35-1,1-53 17,17-35-17,18 34 1,18 89-1,35 106 1,-54 0 0,-34-18-1,-18-17 1,0-54 0,0-34 15</inkml:trace>
  <inkml:trace contextRef="#ctx0" brushRef="#br0" timeOffset="20947.837">5803 2663 0,'18'0'47,"-1"0"-32,1-17 1,17-36 0,-17-18-1,-18 18 1,-18 36 0,-35 34-1,18 72 1,0 16-1,35 1 1,53-35 0,35-18-1,-35-53 1,106 0-16</inkml:trace>
  <inkml:trace contextRef="#ctx0" brushRef="#br0" timeOffset="21380.194">7214 2593 0,'0'0'0,"0"-18"15,-17 18-15,17-17 16,0 34 15,0 1-15,0 35-16,17 35 31,-17-70-31,0 35 16,0-1-1,0-16 1,0-54 15,0-17-15,18-36 0,-18 36-16,35-36 15,36-70 1,-1 88-1,-17 53 1</inkml:trace>
  <inkml:trace contextRef="#ctx0" brushRef="#br0" timeOffset="21813.041">7497 2487 0,'0'18'16,"0"-1"-1,0 1 1,-18 17-16,18-17 16,-35 52-1,17-52-15,18 70 16,0-35 0,53-18-1,0-17 1,17-36-1,1-87 1,-53 16 0,17-16-1,-35 34 1,-18 142 31,1 34-32,17-16 1,0-54-16,0 35 16,17-34-1,18-36 1,-35-18-16</inkml:trace>
  <inkml:trace contextRef="#ctx0" brushRef="#br0" timeOffset="22113.051">8326 2275 0,'0'0'0,"17"-35"0,1-35 15,-18 52 1,-35 88 31,17-52-32,18 106 1,0 34 0,0-17-1,-18-17 1,18-54 0,0-52-1,53-36 1,-35 18-16</inkml:trace>
  <inkml:trace contextRef="#ctx0" brushRef="#br0" timeOffset="22464.398">8572 2628 0,'0'0'0,"18"0"47,0 0-32,-1-17 1,54-36 0,0-18-1,-36 1 1,-35 17 0,-18 53-1,-70 17 1,17 71-1,54-35-15,-1 53 16,18 0 0,53-53-1,53-18 1,35-35 0,-35-17-1</inkml:trace>
  <inkml:trace contextRef="#ctx0" brushRef="#br0" timeOffset="22946.039">10125 2364 0,'17'-18'31,"-34"18"-15,-1 18-1,-70 17 1,17 53 0,54-70-16,-1 52 15,89 18 1,-1-52 0,18-36-1,-35-36 1,-17-87-1,-36 52 1,-18-34 0,-35 34-1,53 53 1,0 1 0</inkml:trace>
  <inkml:trace contextRef="#ctx0" brushRef="#br0" timeOffset="23294.692">10583 2187 0,'0'0'31,"36"-35"-31,-36 17 0,0 1 16,17-19-1,1 19-15,-18-19 16,0 19-1,-18 17 1,-17 17 0,0 36-1,-1 36 1,1 122 0,17-17-1,1-35 16,17-36-15,0-52 0,0-36-1,0-52-15</inkml:trace>
  <inkml:trace contextRef="#ctx0" brushRef="#br0" timeOffset="23445.594">10495 2628 0,'0'0'0,"0"-35"16,0 17-16,0-17 16,35 17-1,71-17 1,18-18 0</inkml:trace>
  <inkml:trace contextRef="#ctx0" brushRef="#br0" timeOffset="24326.442">11942 2311 0,'0'0'0,"35"0"16,0-53 0,-17 35-1,-18 0 1,0 1-1,-36 17 17,-16 0-17,-72 35 1,36 36 0,35 17-1,53 0 1,53-17-1,35-18 1,0-71 0,-35-35-1,-18-53 1,1 36 0,-36 17-1,-53 106 32,53-36-47,0 1 16,0 70-1,0-35 1,70 0 0,-34-53-1</inkml:trace>
  <inkml:trace contextRef="#ctx0" brushRef="#br0" timeOffset="24776.151">12277 2293 0,'0'0'0,"0"-18"15,-18 18 1,0 0 0,1 36-1,-1 34 1,0 18-1,36 1 1,17-36 0,18-36 15,-17-17-31,16-17 16,19-36-1,0-53 1,-18 0-1,-18 53 1,-35 35 0,-18 36-1,-17 35 1,17 35 0,18 0-1,18 1 1,52-37-1,1-52 1,0-35 0</inkml:trace>
  <inkml:trace contextRef="#ctx0" brushRef="#br0" timeOffset="25110.525">13070 2028 0,'0'0'0,"0"-70"16,0 35 0,0 52 15,-17 1-15,17 0-16,0 52 15,0 18 1,0 0-1,0 36 1,0-18 0,0-18 15,17-35-15,36-18-1,-17-52 1,-1-36-1</inkml:trace>
  <inkml:trace contextRef="#ctx0" brushRef="#br0" timeOffset="25291.94">13017 2293 0,'0'0'16,"-35"0"-16,18 0 15,105 0 32,-18-18-47,36 1 16,-53 17-16,35-18 15</inkml:trace>
  <inkml:trace contextRef="#ctx0" brushRef="#br0" timeOffset="25608.378">13564 2187 0,'0'0'0,"-17"0"31,-1 18-15,-35 35-1,18 0 1,17 35 0,36-18-1,35-17 1,-53-35-16,35-18 15,18-18 1,-35-35 0,-1-52 15,-17 16-15,0 19-1,-35 35 1,0 35-1</inkml:trace>
  <inkml:trace contextRef="#ctx0" brushRef="#br0" timeOffset="26423.925">13794 2399 0,'0'35'31,"0"-17"-15,0-1-1,0 1 1,0 0 0,0-36 171,0 0-171,0-17-16,0 0 15,0-53 1,35 17 15,18 18-15,-36 36-16,89 34 15,-18 36 1,-17 18 0,-36 17-1,-17-35 1,-18-36 0,18-34-1,-1-54 1,18 1-1,18-1 1,18 18 0,35 53-1,-18 35 1,-35 36 15,-18 53-15,-35-36-1,-17-18 1,-19-34 0,36-19-1,0-52-15</inkml:trace>
  <inkml:trace contextRef="#ctx0" brushRef="#br0" timeOffset="26906.158">14940 2240 0,'0'0'0,"35"-18"16,18 18-1,-53-17 1,-53 17 31,36 0-32,-71 35 1,52-17 0,19-1-16,-1 36 15,53 0 1,36-17 0,-1-19-1,-17-52 1,0-18-1,-17 0 1,-19 18 0,-17 70 15,-17 18-15,17-18-1,0 18 1,0 35-1,17-52 1,1-54 0,-1-17-16</inkml:trace>
  <inkml:trace contextRef="#ctx0" brushRef="#br0" timeOffset="27238.422">15469 1870 0,'0'0'0,"0"-18"0,0-17 16,0 52 15,0 1-31,-17 53 31,17 17-31,-18 0 31,18 18-15,0 0 0,0 0-1,18-18 1,-1-53 0,19-17-1,-19-54 1,1 36-16</inkml:trace>
  <inkml:trace contextRef="#ctx0" brushRef="#br0" timeOffset="27554.708">15487 2240 0,'0'-18'16,"0"36"-16,0-53 16,18 35-1,17 0-15,35 0 31,-34 0-31,87-18 16,-17 18 0,-53 0-1,-35 0 1,-36 0 0,0 35-1,-17 1 1,17 17-1,18-18 1,0 0 0</inkml:trace>
  <inkml:trace contextRef="#ctx0" brushRef="#br0" timeOffset="27705.638">15893 2134 0,'17'-35'0,"-34"70"0,52-88 16,18-35 0,-53 71-1,0-1 1,-18 36 0,18-1-1</inkml:trace>
  <inkml:trace contextRef="#ctx0" brushRef="#br0" timeOffset="28053.835">16369 2099 0,'-18'0'16,"18"18"-1,-35-1 1,17-17-16,-35 36 15,0 16 1,18 37 0,88-1-1,35-18 1,-17-52 0,-1-53-1,-34-36 1,-36-35-1,0-17 1,0 52 0,-18 71-1,0 0 1</inkml:trace>
  <inkml:trace contextRef="#ctx0" brushRef="#br0" timeOffset="28403.865">16581 2399 0,'0'0'0,"17"18"16,1 17-1,-1-35 1,1 0 0,0-53-1,-1 0 1,19-35-1,17 17 1,-1 18 0,19 53-1,0 53 1,-54 35 0,-17 1-1,-35-1 1,17-35 15,1-36-15</inkml:trace>
  <inkml:trace contextRef="#ctx0" brushRef="#br0" timeOffset="29635.143">17251 2434 0,'0'0'0,"17"18"0,1-18 16,0 0 0,-18 17-1,-18 1 1,0 0 0,-34 35-1,16 17 1,-17 1-1,53-36 1</inkml:trace>
  <inkml:trace contextRef="#ctx0" brushRef="#br0" timeOffset="30882.994">18009 2222 0,'18'-35'31,"-36"35"-15,1 0-1,17 18 1,-18-18-16,-17 53 15,35 17 1,0 19 0,17-37-1,36-34 1,18-36 0,-1-52-1,-34 17 1,-36 0-1,17 35 1,-17 36 0,0 0-1,0 70 17,36-35-17,17-18 1,-1-17-1,-16-54 1,-1-34 0,-17-54-1,-18 54 1,-53-1 0,17 54-1,-16 17 1,52 17-1</inkml:trace>
  <inkml:trace contextRef="#ctx0" brushRef="#br0" timeOffset="31266.046">18556 2258 0,'0'0'0,"18"17"31,-1-17-15,1 0-16,17 0 16,18 0-1,-18-35 1,-17 0 0,-18 0-1,0-1 1,-88 36-1,35 36 1,0 34 0,53 1-1,18-18 17,52 17-17,54-17 1,-1-71-1,1-34 1,-71 34-16</inkml:trace>
  <inkml:trace contextRef="#ctx0" brushRef="#br0" timeOffset="31897.43">19950 2187 0,'0'-17'16,"0"-1"-1,0 0 1,0 1-1,-18 17 17,0 0-32,-17 17 15,0 1 1,35 35 15,0 0-15,17-36-16,19 54 15,-1-18 1,-17 0 0,-18-18-1,-18-35 1,-35 18 0,-18-18-1,1 0 1,35 0-1,17-18 1,36-17 0</inkml:trace>
  <inkml:trace contextRef="#ctx0" brushRef="#br0" timeOffset="32430.373">20179 1905 0,'0'0'0,"0"-18"16,0-52 0,-18 35-1,1 35 1,-1 35 0,18 53-1,18 18 1,-1 0-1,1-1 1,-18 1 0,0-53-1,0-35 1,0-53 15,0-36 0,35 0-15,36 1 0,17 35-1,18 52 1,-18 54 0,-18-1-1,-52-52-15,0 35 16,-18 35-1,-18-53 1,0-35 0,18-35 15</inkml:trace>
  <inkml:trace contextRef="#ctx0" brushRef="#br0" timeOffset="32762.919">20884 2187 0,'18'-53'15,"-36"106"-15,54-123 16,-107 87 15,36 19-15,-18 34 0,53 1-1,35-18 1,36-18-1,-18-35 1,0-35 0,-18-18-1,-35 17-15,0-52 16,-18 18 0,-35 34 15,-17 36-16,35 0 1,35 18-16</inkml:trace>
  <inkml:trace contextRef="#ctx0" brushRef="#br0" timeOffset="33511.756">21308 2134 0,'0'0'0,"0"-17"15,-18 17 17,-17 35-17,17 18 1,18 0 0,18 0-1,17-18 1,-17-35-1,52 18 1,-17-36 0,-17-17-1,-1-18 1,0-18 0,-35 36-1,-18 88 16,18 17-15,36-34 0,17 34-1,52-17 1,-69-53-16,70 0 16,-36-53-1,1-17 16,-36-36-15,0-18 0,-35 1-1,0 17 1,-35 88 0,0 36-1,17 53 1,18-1-1,0 36 1,18-18 0,-1 18-1,-17 0 1,18-18 0,0-35 15,-18-35-16,53-36 1,35-17-16</inkml:trace>
  <inkml:trace contextRef="#ctx0" brushRef="#br0" timeOffset="34093.901">22860 2170 0,'0'-53'31,"0"35"-31,0 0 16,-35 1-1,-36 17 1,-17 0 0,-18 35-1,88-17-15,-34 35 16,52 17 15,52 1-15,37-36-1,-19-35 1,-17 0 0,0-71-1,0-34 1,-18-37-1,-17 1 1,-18 53 0,-18 35-1,1 53 1,-1 18 0,18 52-1,0 36 1,0 0 15,0-35-15,18 34-1,-1-69 1,19-19 0,16-17-1,-34 0-15</inkml:trace>
  <inkml:trace contextRef="#ctx0" brushRef="#br0" timeOffset="34544.632">23266 2152 0,'0'18'16,"0"-1"-1,0 1-15,-18-1 16,18 19-1,0-19 17,0-34 15,0-1-32,0 0-15,0-52 16,18-1-1,17 18 1,36 18 0,34 53-1,-34 35 1,-18 17 0,-36 1-1,-17-18 1,0-36-1,0 1 17,36-18-17,34-35-15</inkml:trace>
  <inkml:trace contextRef="#ctx0" brushRef="#br0" timeOffset="34861.14">24042 2081 0,'35'-35'16,"-70"70"-16,70-88 0,-35 36 15,-35 17 1,-71 17 0,53 36-1,0 18 1,53-18 0,53 0-1,18-18 1,-18-35 15,-1-18-15,-34-35-1,0-17 1,-36-1 0,-35 18-1,0 18 1,18 35-1</inkml:trace>
  <inkml:trace contextRef="#ctx0" brushRef="#br0" timeOffset="35192.96">24324 1746 0,'0'0'0,"18"-17"0,-18-1 0,0 0 16,0 1 15,0 34-15,0 36 0,17 71-1,-17-1 1,18-17-1,-18-18 1,0 0 0,0-52-1,0-19 1</inkml:trace>
  <inkml:trace contextRef="#ctx0" brushRef="#br0" timeOffset="35343.863">24342 2046 0,'35'-35'31,"0"17"-15,18 1 0,71 17-1,87-18-15</inkml:trace>
  <inkml:trace contextRef="#ctx0" brushRef="#br0" timeOffset="36263.32">25559 1658 0,'0'0'0,"0"-18"16,17-52 0,-17 17-1,-17 53 1,-1 0-1,18 35 1,0 71 0,0 18-1,0-1 1,18 18 0,-18-35-1,0-36 1,0 1-1,0-89 32,0 1-31,17-36 0,19-35-1,17 17 1,-18 18-1,-18 36-15,54 17 16,0 17 0,-18 54-1,-18-1 1,-35-17 0,0 0-1,0-35 1,0-36 31</inkml:trace>
  <inkml:trace contextRef="#ctx0" brushRef="#br0" timeOffset="36706.905">26264 2046 0,'0'0'0,"18"-18"16,17-17-1,-35 18 1,-17-1 0,-36 18-1,-71 18 1,36 17 0,53 18-1,35-18 1,35 0-1,53 1 1,-17-36 0,-18-18-1,0-53 17,-36 18-17,-17 18 1,-17 53 15,17 35-15,0 0-1,35 0 1,0-36 0,18-17-1</inkml:trace>
  <inkml:trace contextRef="#ctx0" brushRef="#br0" timeOffset="37024.11">26617 2028 0,'0'0'0,"35"-17"0,18 17 16,0 35 15,-53 18-15,0 0-1,-17-18 1,17 0 0,-18-35-1,0 0 1,18-52 0,0-1-1,53-18 1,53 1-1,53 17 1,-53 17 0</inkml:trace>
  <inkml:trace contextRef="#ctx0" brushRef="#br0" timeOffset="37591.377">27376 1905 0,'0'0'0,"-18"-18"47,0 18-47,-17 0 16,-53 18 0,-18 35-1,35 0 1,54-36-16,-1 36 15,71 0 1,18-17 0,-1-19-1,-17-34 1,0-36 0,0-53 15,0-35-16,-18-36 1,-35 1 0,0 88-1,-18 52 1,18 72 0,0 52-1,0 35 1,0 1-1,18-18 1,-18-36 0,0-17-1,0 0 1,35-53 0,1 0-1</inkml:trace>
  <inkml:trace contextRef="#ctx0" brushRef="#br0" timeOffset="37905.28">27781 1852 0,'0'0'0,"0"-18"15,-17 18 1,-1 0-1,-17 0 1,-1 36 0,19 17-1,-1 0 1,18-1 0,0 1-1,35-17 16,-17-36-31,70 0 16,0 0 0,-35-36-16</inkml:trace>
  <inkml:trace contextRef="#ctx0" brushRef="#br0" timeOffset="38271.756">28257 1870 0,'0'0'0,"-17"-18"15,-18 18 1,-18 0 0,-18 18-1,18 35 1,18 35 0,70-35-1,53 0 16,1-36-15,-19-17 0,-35-35-1,1-18 1,-19-17 0,-34-19-1,-19 54 1,-34 17-1,35 18 1</inkml:trace>
  <inkml:trace contextRef="#ctx0" brushRef="#br0" timeOffset="38836.57">28963 1923 0,'0'0'0,"18"-36"32,-71 19-17,-18 17 1,-17 0 0,0 35-1,35 36 1,35-54-16,36 54 15,17-36 1,53 0 0,-17-35-1,-18 0 1,0-53 0,0-52-1,17-89 16,-52 17-15,-18 71 0,0 53-1,0 71 17,0 88-17,0-36 1,0-34-16,-18 87 15,1-17 1,-1-35 0,18-1-1,0-35 1,35-35 0,-17 0-1</inkml:trace>
  <inkml:trace contextRef="#ctx0" brushRef="#br0" timeOffset="39170.021">29228 1958 0,'0'0'15,"0"-18"1,53-17 15,-1 17-15,19-17-1,-18-18 1,-53 18 0,-18 17-1,-52 18 1,-18 53 0,52 35-1,36-17 1,0-53-1,71 52 1,-18-52 0,35-1-1,-18-17-15</inkml:trace>
  <inkml:trace contextRef="#ctx0" brushRef="#br0" timeOffset="39969">30480 1587 0,'0'0'16,"18"-17"-16,-18-1 31,0 36-15,0 17-1,0-17-15,0 70 16,-18 18 15,0 0-15,18-53-1,0 17 1,0-35 0,0-70 15</inkml:trace>
  <inkml:trace contextRef="#ctx0" brushRef="#br0" timeOffset="40168.079">30198 1834 0,'0'0'0,"-18"0"0,-17-17 16,17 17-16,71 0 31,53-18-16,-35 18 1,52-35 15,-70 17-31,-18-17 0</inkml:trace>
  <inkml:trace contextRef="#ctx0" brushRef="#br0" timeOffset="40567.722">30797 1499 0,'0'0'0,"0"18"15,0 52 1,-35 19 0,18 17-1,-1-1 1,0-52 0,18-17-1,0-19 1,18-17-1,35-53 1,0-17 0,0 17 15,17 18-15,-17 52-1,18 71 1,-54-52-1,-17 17 1,18-1 0,17-34-1,1-18 1,-19-18-16</inkml:trace>
  <inkml:trace contextRef="#ctx0" brushRef="#br0" timeOffset="40899.707">31397 1870 0,'18'0'32,"-1"-18"-17,36 0 1,18-17-1,-36-18 1,-17 18 0,-36 17-1,1 18-15,-36 36 16,0 17 0,17 35-1,36-18 1,53-17-1,106-18 1,-53-35 0</inkml:trace>
  <inkml:trace contextRef="#ctx0" brushRef="#br0" timeOffset="41582.344">32579 1887 0,'0'0'0,"0"-17"31,-18 17-31,1-18 15,-71 18 1,-1 0 0,-16 35-1,34 18 17,53-17-32,1 16 15,34-16 1,36 17-1,0-36 1,0-17 0,0-53-1,35-70 1,-35-18 0,18-18-1,-54 0 1,-17 71-1,0 0 1,0 106 31,-17 52-31,-19 36-1,1 35 1,0-17-1,35-54 1,0-35-16,0 36 16,35-18-1,36-36 1,-1-17 0,-35 0-16</inkml:trace>
  <inkml:trace contextRef="#ctx0" brushRef="#br0" timeOffset="42032.962">33179 1852 0,'0'-18'16,"0"1"-16,-53-1 31,-18 18-15,-35 0-1,1 35 1,52 18 0,88 18-1,18-36 1,35-17 0,18-18-1,-36-18 1,-34-35-1,17-17 1,-53 17 0,-18 106 31,0 0-32,18 17 1,18-17-1,17-18 1,-17-17-16,0-18 16,-18-18-1</inkml:trace>
  <inkml:trace contextRef="#ctx0" brushRef="#br0" timeOffset="42330.187">33426 1376 0,'0'0'0,"17"53"32,-17-18-32,18 53 31,-18 18-16,-18 0 1,1 0 0,17-36-1,0-17 1</inkml:trace>
  <inkml:trace contextRef="#ctx0" brushRef="#br0" timeOffset="42496.953">33337 1782 0,'0'0'15,"0"-36"-15,0 19 32,36 17-32,52 0 31,0 0-16,-70 0-15</inkml:trace>
  <inkml:trace contextRef="#ctx0" brushRef="#br0" timeOffset="42929.643">33761 1711 0,'0'0'0,"0"-18"47,-18 18-47,-17 0 16,-18 36-1,0-1 1,53 0 0,0 18 15,35-18-16,18-17 1,-35-18-16,17 0 16,0-35-1,-17-1 1,-18 19 0,-18 34 15,18 1-31,0 35 15,0 0 1,36 0 0,-1-36-1</inkml:trace>
  <inkml:trace contextRef="#ctx0" brushRef="#br0" timeOffset="46393.29">741 3845 0,'0'0'0,"0"-17"15,-18 17 1,18-18-16,-17 18 15,-1 0 1,-17 18 0,35-1-1,-18 36-15,-17 71 32,35-54-17,-18 1 1,18-36-1,0-53 17,0 1-32</inkml:trace>
  <inkml:trace contextRef="#ctx0" brushRef="#br0" timeOffset="46557.304">688 3722 0,'0'0'16,"0"-35"-16,0-1 0,0-34 15,0 34 1,18 36 0,17 18 15,-18 0-31</inkml:trace>
  <inkml:trace contextRef="#ctx0" brushRef="#br0" timeOffset="46924.572">917 4110 0,'0'0'0,"0"17"16,0 1 0,0-71 30,0 18-46,0-36 16,35-17 0,1 35-1,17 36 1,0 87 15,-36 18-15,1 1-1,-18-19 1,0-17 0,0-35-1,18-18 1</inkml:trace>
  <inkml:trace contextRef="#ctx0" brushRef="#br0" timeOffset="47372.955">2452 3704 0,'0'0'0,"0"-17"0,-35-54 16,35 36-1,0 17 1,0 53 0,0 54-1,0 34 1,0-70 0,-36 88-1,-17-35 1,-70-36-1</inkml:trace>
  <inkml:trace contextRef="#ctx0" brushRef="#br0" timeOffset="47456.35">2381 4322 0,'0'0'15,"18"0"-15,52-36 16,19-34 0,-72 52-16</inkml:trace>
  <inkml:trace contextRef="#ctx0" brushRef="#br0" timeOffset="47604.446">2240 3969 0,'0'0'0,"-88"-18"32</inkml:trace>
  <inkml:trace contextRef="#ctx0" brushRef="#br0" timeOffset="48321.731">2540 3581 0,'0'-18'31,"0"36"16,0-1-31,0 1-1,0 0-15,-18 35 16,-17-1-1,17 37 1,1-54-16,-18 35 16,-1 1-1,1-36 1</inkml:trace>
  <inkml:trace contextRef="#ctx0" brushRef="#br0" timeOffset="48472.074">2258 4286 0,'0'0'0,"0"18"31,0 0-15,-18-1-1,36 1 1,-1-1 0,36-17-1,-35 0 1</inkml:trace>
  <inkml:trace contextRef="#ctx0" brushRef="#br0" timeOffset="48536.958">2505 4339 0,'17'-17'16,"-34"34"-16,52-87 16,-17 34-1</inkml:trace>
  <inkml:trace contextRef="#ctx0" brushRef="#br0" timeOffset="48654.014">2205 4039 0,'0'0'0,"-18"0"0</inkml:trace>
  <inkml:trace contextRef="#ctx0" brushRef="#br0" timeOffset="48737.691">2275 4039 0,'0'0'0,"18"0"16,88-17-1,17-1 1,-52 0-1</inkml:trace>
  <inkml:trace contextRef="#ctx0" brushRef="#br0" timeOffset="49204.04">2787 4145 0,'-18'0'16,"36"0"31,-18-18-47,18 18 15,-1-17-15,18-18 16,-17-18 0,-18 17-1,-18 19 1,-34 17 0,-1 70-1,17 18 16,36-35-15,0 0 0,53 0-1,0-53 1,18 0 0,17-17-1</inkml:trace>
  <inkml:trace contextRef="#ctx0" brushRef="#br0" timeOffset="49420.811">3157 4110 0,'18'-35'16,"-36"70"-16,54-88 0,-36 18 16,0 17-1,-53 0 1,17 18 0,19 36-1,17 34 16,0-17-15,0 0 0,17 0-1,19 0 1</inkml:trace>
  <inkml:trace contextRef="#ctx0" brushRef="#br0" timeOffset="49503.964">2963 4304 0,'36'18'15,"-1"17"1,-106-88-16,142 123 15,-89-70 1</inkml:trace>
  <inkml:trace contextRef="#ctx0" brushRef="#br0" timeOffset="49736.247">3757 3581 0,'0'0'0,"0"17"16,0 1-1,0 0-15,-18 70 16,18 0-1</inkml:trace>
  <inkml:trace contextRef="#ctx0" brushRef="#br0" timeOffset="49768.329">3669 4145 0,'0'0'0</inkml:trace>
  <inkml:trace contextRef="#ctx0" brushRef="#br0" timeOffset="50035.11">3581 3986 0,'0'0'0</inkml:trace>
  <inkml:trace contextRef="#ctx0" brushRef="#br0" timeOffset="50086.025">3951 3969 0,'0'0'16,"0"-18"-16,0 0 0</inkml:trace>
  <inkml:trace contextRef="#ctx0" brushRef="#br0" timeOffset="50850.343">3687 3687 0,'0'-18'15,"-18"18"32,18 18-16,-18-18-31,1 17 16,-1 36 0,0-35-16,1 17 15,-1 36 1,18-36 0,-53-35-1</inkml:trace>
  <inkml:trace contextRef="#ctx0" brushRef="#br0" timeOffset="51117.464">3510 4463 0,'0'0'0,"18"0"16,35 0-1,-36 0-15,19-18 16,17 0 0,35-17-1,-18 0 1,-70 17-1</inkml:trace>
  <inkml:trace contextRef="#ctx0" brushRef="#br0" timeOffset="51502.815">3369 4092 0,'53'0'32,"17"0"-17,19 0 1,-54 0-16,53 0 15,-17 0 1</inkml:trace>
  <inkml:trace contextRef="#ctx0" brushRef="#br0" timeOffset="56825.195">3722 3757 0,'0'0'0,"0"-18"16,17 1 0,-34 17-1,-1 0 1,18-18 15,-17 18-31,17-17 31,-18 17-15,18-18-16,-18 18 31,1 0 47,17 18-62,0-1-16,-18 18 16,-17 36-1,-1 0 1,1-1 0,35 1-1,0-18 1,0-36-16,53-17 15,-71 53 1,1-18 0,-89-17 15,106 53-15,70-36-1,-70-17 1,18-1-1,-18 1 1,-53-53 0,71 70-1,17 18 1,-17-18 0,-1 0-1,19-35 1,-1 0-1,18 0 1,0-17 0,17-19 15,-17-17-15,0-17-16</inkml:trace>
  <inkml:trace contextRef="#ctx0" brushRef="#br0" timeOffset="57057.418">3581 4163 0,'0'0'0,"17"0"63,1-18-63,0 18 0,35-18 15,17-17 1</inkml:trace>
  <inkml:trace contextRef="#ctx0" brushRef="#br0" timeOffset="57889.352">4586 3933 0,'18'0'31,"-18"-17"-16,17 17-15,-17-18 16,0-17 0,0 17-1,0 1 17,-17 17-17,-19 0 1,-16 35-1,34-17-15,-17 17 16,35 0 0,0 0-1,17 1 1,36 17 0,35-1-1,1 1 1,-37-17-1,-52-19 1,0 1 0,-52 0-1,-19-1 1,0-17 15,1 0-15,52 0-1,36-17 17</inkml:trace>
  <inkml:trace contextRef="#ctx0" brushRef="#br0" timeOffset="58406.028">4939 3898 0,'0'0'0,"18"-17"16,-1-1-1,-17 0 17,-17 18-1,-1 18-31,0 17 15,1-17-15,-19 35 16,36-36-16,-17 72 16,17-19-1,0-17 1,53-18 15,17-17-15,18-18-1,-17-35 1,-18-1 0,-36-17-16</inkml:trace>
  <inkml:trace contextRef="#ctx0" brushRef="#br0" timeOffset="58771.755">5203 3898 0,'0'0'0,"18"0"32,0 0-32,-1 35 15,36 18 1,-35-17-16,0 34 16,-18-17 15,0 0-16,0-35 1,0-36 15,0 0-15,0-35 0,0 36-16,35-89 15,18 35 1,-36 19-1,1 34 1,0 0 0</inkml:trace>
  <inkml:trace contextRef="#ctx0" brushRef="#br0" timeOffset="58989.074">5574 3845 0,'0'0'0,"18"0"15,-18 18 1,17-18 0,-17 18-16,0 17 15,0 35 1,0-17 0,0 0-1,0-18 1</inkml:trace>
  <inkml:trace contextRef="#ctx0" brushRef="#br0" timeOffset="59175.784">5556 3722 0,'0'0'0,"18"-194"31,-36 158-16,1 1 1,17 53 15,0-1-31,0 1 16</inkml:trace>
  <inkml:trace contextRef="#ctx0" brushRef="#br0" timeOffset="59603.069">5980 3775 0,'0'-36'31,"0"19"-15,0 34 15,-18 54-15,18 35-1,0 17 1,18 18-1,-1-52 1,-17-54-16,0 71 16,0-36-1,0-34 1,0-54 15,-17 0-15,17 1-16</inkml:trace>
  <inkml:trace contextRef="#ctx0" brushRef="#br0" timeOffset="59853.355">5980 3863 0,'0'0'0,"17"-88"16,1 70-1,-18 0-15,53 18 16,17 18-1,19 17 1,-54 36 0,-35-1-1,-53 1 1,18-36-16,-36 1 16,36-19-1,17-17 1</inkml:trace>
  <inkml:trace contextRef="#ctx0" brushRef="#br0" timeOffset="60203.13">6403 3545 0,'0'0'0,"18"-53"15,-18 36 1,0-1 0,35 71 31,-18 0-47,19 71 15,-36 70 16,0-124-31,0-17 16,0 35 0,-18-35-1,18-35 1,-18-18 0</inkml:trace>
  <inkml:trace contextRef="#ctx0" brushRef="#br0" timeOffset="60386.293">6491 3863 0,'0'0'0,"0"-35"16,18 35 0,17 0-1,-17 0-15,70-18 16,-18 0-1,-52 18 1</inkml:trace>
  <inkml:trace contextRef="#ctx0" brushRef="#br0" timeOffset="60734.489">6950 3687 0,'0'0'0,"17"-36"16,-17 19-1,-17 17 32,-1 17-47,-35 19 16,18 16 0,35 1-1,35 0 1,18 0-1,0 18 1,-35-54 0,35 36-1,-36-17 1,-34-1 0,-89 0-1,-35-35 1,88 18-16</inkml:trace>
  <inkml:trace contextRef="#ctx0" brushRef="#br0" timeOffset="65776.931">7691 3898 0,'-18'0'31,"18"18"-31,0-1 32,0 1-17,0 0-15,-18-18 110,18-18-17,-17 18-93,17-18 16,17 1 0,1 17-16</inkml:trace>
  <inkml:trace contextRef="#ctx0" brushRef="#br0" timeOffset="66492.863">8996 3651 0,'0'0'0,"0"-17"0,0-1 16,-18 0-1,-17 36 1,0 53-1,-1 52 1,1 53 0,35-70-1,-18-35 1,18-18 0,0-89 15,0-52-16,18 0 1,0 17-16,17-140 31,0 17-15,-17 70 0,0 71-1,34 89 1,-34-1-1,35 53 1,-18 53 0,-17 0-1,0 0 1,-1-35 0,1-35-1,-18-36 1</inkml:trace>
  <inkml:trace contextRef="#ctx0" brushRef="#br0" timeOffset="66691.482">8943 3933 0,'0'0'0,"-35"0"16,-1 0-1,72-17 17,17-1-17,17-17 1,-35 0-16,1 17 16</inkml:trace>
  <inkml:trace contextRef="#ctx0" brushRef="#br0" timeOffset="66974.751">9331 3440 0,'0'0'16,"0"-53"-16,-35 17 16,17 36 15,18 36-15,0 34-1,0 36 1,35 18-1,-17 70 1,-18-71 0,0-17-1,18-36 1,-18-34 0,17-36-1,1 0 1</inkml:trace>
  <inkml:trace contextRef="#ctx0" brushRef="#br0" timeOffset="67358.45">9772 3863 0,'0'0'0,"18"-35"0,-18-1 31,0 19-31,0-1 31,-36 18-15,-17 35 0,0 1-1,18 17 1,53-1 0,-1-34-16,36 35 15,-17-18 1,-1 18-1,-17 0 1,-18-18 0,-71-17-1,-88 0 17,53-1-17,54-17 1,52-17-16</inkml:trace>
  <inkml:trace contextRef="#ctx0" brushRef="#br0" timeOffset="67740.976">10001 3863 0,'0'0'0,"18"-18"0,17 1 15,-17-1 1,-18 36-1,-18 17 1,1-17-16,-19 52 16,36 1-1,0-18 17,53-1-17,35-52 1,-35 0-1,35-52 1,-70-19 0,-18-35-1,-35 18 1,-36 53 0,-35 35-1,-17 70 1,105-52-16</inkml:trace>
  <inkml:trace contextRef="#ctx0" brushRef="#br0" timeOffset="68687.516">11606 3739 0,'0'18'15,"0"0"1,0 35 0,-17 0-1,-1 17 1,18-17-1,-18-18 1,1-52 31,17-1-47,0-53 31,0 54-31,0-54 16,17-35-1,36 106 1,0 53 0,-17 0-1,-1 18 1,0-36 0,-35-53 15,0-34-16,0-1 1,18-36 0,35 19-1,-36 52-15,36 18 16,18 53 15,-36 35-15,-17 1-1,-18-19 1,0-35 0,0-17-1</inkml:trace>
  <inkml:trace contextRef="#ctx0" brushRef="#br0" timeOffset="69072.922">12330 3687 0,'0'0'15,"0"-18"-15,17 0 16,-87 106 31,52-52-32,0-19-15,-17 72 16,35-1 0,18-53-1,52-17 1,-17-18 0,53-53-1,-71-35 1,-17-18-1,-36 18 1,-35 35 0,-17 53-1,17 17 1,53 1 0</inkml:trace>
  <inkml:trace contextRef="#ctx0" brushRef="#br0" timeOffset="69620.822">13000 3634 0,'0'0'0,"0"-18"16,0-17-1,-35 35 1,-18 17-1,0 19 1,-53 69 0,88-16-1,18-19 1,71-35 0,-1-17-1,1-53 16,-18-36-15,0-87 0,-36-1-1,-17 0 1,0 71 0,-17 53-1,-1 35 1,18 52-1,0 37 1,0 34 0,18 18-1,-18-17 1,17-54 0,19-17-1,17-53 16,-18-53-15</inkml:trace>
  <inkml:trace contextRef="#ctx0" brushRef="#br0" timeOffset="69788.053">13264 3722 0,'18'-35'16,"-71"140"-16,88-175 0,-17 52 16,-18 36-16,0 17 15,-18 18 1,18-18-1,0 1 1,-17-54 0</inkml:trace>
  <inkml:trace contextRef="#ctx0" brushRef="#br0" timeOffset="69937.795">13282 3545 0,'-18'36'0,"36"-72"0,-18 1 0,18-18 15,-18-17 1,0 34 0,-18 36-1,18 18 1,18 0 0</inkml:trace>
  <inkml:trace contextRef="#ctx0" brushRef="#br0" timeOffset="70320.683">13529 3457 0,'0'18'0,"18"-18"32,-1 0-32,1 0 15,17-35 1,-35 17-1,18 0 1,-18-35 0,0 36-1,-35 17 1,-1 17 0,1 54-1,35-36-15,-18 106 16,1 18-1,17 0 1,-18-36 0,18-17-1,-18-53 1</inkml:trace>
  <inkml:trace contextRef="#ctx0" brushRef="#br0" timeOffset="70470.041">13458 3863 0,'0'0'15,"0"-18"-15,0 1 16,0-1 0,36 0-1,-1 1-15</inkml:trace>
  <inkml:trace contextRef="#ctx0" brushRef="#br0" timeOffset="71051.856">13705 3651 0,'0'0'16,"0"-17"-16,0 34 31,0 1-15,0 0-16,0 34 15,18 1 17,0-35-32,52 17 15,-17-35 1,18-35 0,-36-18-1,0 0 1,-35 18-16,0-18 15,0 0 1,0 35 0,-53 71-1,18 53 1,17 35 0,18 53-1,18 36 1,-18-89 15,0-53-15,-35-53-1,0-17 1,17-18 0,-17 0-1,-1-53 1,19 0-1,17-18 1,35-17 0,36-35-1,-19 87-15,19-52 16</inkml:trace>
  <inkml:trace contextRef="#ctx0" brushRef="#br0" timeOffset="71301.513">14393 3775 0,'18'0'15,"-36"0"-15,36 17 47,-18 1-47,0 0 16,-35 52-1,35-52-15,-18 17 16,0 18 0,18-35-1,-17-36 1</inkml:trace>
  <inkml:trace contextRef="#ctx0" brushRef="#br0" timeOffset="71451.311">14358 3687 0,'18'-36'0,"-36"72"0,71-195 32,-53 88-17,0 54 1,35 52 0,-17 0-16</inkml:trace>
  <inkml:trace contextRef="#ctx0" brushRef="#br0" timeOffset="71767.302">14640 3916 0,'0'0'0,"0"35"15,0-17 1,0-36 0,0-17-1,0-18 1,36-18-1,34 1 1,1 17 15,52 71-15,-70 70 0,-53-35-1,0 35 1,0-35-1,0-18 1</inkml:trace>
  <inkml:trace contextRef="#ctx0" brushRef="#br0" timeOffset="72350.93">15346 3687 0,'17'-36'16,"-34"72"-16,34-107 0,-17 0 15,0 54-15,-52 17 16,-37 35 15,36 53-15,18 0 0,53-17-1,35-36 1,0-17-1,0-36 1,-1-35 0,-34-52-1,-18 16 1,0 36 0,-18 53-1,-34 53 1,16 88-1,19 53 1,17 36 15,17-19-15,1-17 0,-18-70-1,-35-71 1,-36-53-1,18-35 1,0-36 0,36-35-1,87-70 1,54-1 0,52 19-1,-105 105-15</inkml:trace>
  <inkml:trace contextRef="#ctx0" brushRef="#br0" timeOffset="73132.934">16704 3598 0,'0'0'0,"18"0"0,17-17 32,-17-1-17,-1-17 1,-17 17-1,-53 18 1,-35 18 0,-18 17-1,0 36 1,54 17 0,52-18-1,52-17 1,37-35-1,-19-18 1,1-71 0,-36-70-1,0-18 17,-17 18-17,0 53 1,-18 71-1,-36 87 17,36 1-17,0 17 1,0 35 0,0-34-1,0-1 1,18-53-1,0-17-15,17-18 16</inkml:trace>
  <inkml:trace contextRef="#ctx0" brushRef="#br0" timeOffset="73614.819">17180 3492 0,'0'0'0,"36"-35"15,-36 18 1,-18 17 0,-17 0-1,-36 0 1,18 17 0,36 1-16,-54 35 15,53 17 1,18 19-1,71-54 1,17 0 0,-17-35-1,-18-70 17,-18-1-17,-18-17 1,-17 52-1,0 19 1,-17 70 0,-1 17-1,18 19 1,18-37 0,35-16-1,-18-36 1</inkml:trace>
  <inkml:trace contextRef="#ctx0" brushRef="#br0" timeOffset="73930.977">17604 3298 0,'0'0'0,"35"-70"31,-35 52-16,0 36 1,0 0 0,0 34-1,0 37 1,0 16 0,-18 19-1,18-89-15,0 36 16,0 17-1,36-35 1,16-53 0,-16 0-1,17-53 1</inkml:trace>
  <inkml:trace contextRef="#ctx0" brushRef="#br0" timeOffset="74115.012">17674 3492 0,'0'0'0,"-53"-17"15,18 17 1,70 0 0,53 0-1,1-18 1,-54 18-1</inkml:trace>
  <inkml:trace contextRef="#ctx0" brushRef="#br0" timeOffset="74596.475">18186 3387 0,'0'0'0,"17"0"31,-34 0 0,-1 0-15,-35 35 0,-17 35-1,17 1 1,35-53-16,18 35 15,35 0 1,36-36 0,-1-17-1,-17-53 1,0-17 0,-17-1 15,-36 53-16,-18 71 17,18 0-17,0 18 1,35-36 0,-17-17-16,17-18 15,18 0-15</inkml:trace>
  <inkml:trace contextRef="#ctx0" brushRef="#br0" timeOffset="75112.993">19438 3422 0,'18'0'16,"-18"18"15,0 17-15,-36 35-1,19 1 1,17-18 0,-18-35-1,18-36 16,-18 0-31</inkml:trace>
  <inkml:trace contextRef="#ctx0" brushRef="#br0" timeOffset="75264.06">19420 3387 0,'18'-36'0,"-36"72"0,54-195 16,-36 88 0,0 36-1,17 35 1,19 35 15,-1 1-31</inkml:trace>
  <inkml:trace contextRef="#ctx0" brushRef="#br0" timeOffset="75629.025">19685 3616 0,'0'0'0,"18"18"0,-1 17 16,19 0-1,-36-52 17,0-19-17,0 19-15,0-54 16,0 0 0,35 1-1,0 35 1,18 35 15,53 70-15,-53 18-1,-36 1 1,-17-36 0,0-1-1,-35-34 1,0-36-1,17 18-15</inkml:trace>
  <inkml:trace contextRef="#ctx0" brushRef="#br0" timeOffset="77924.516">21149 3210 0,'0'0'15,"18"0"-15,-1-17 0,1-19 16,0 1 0,-18 17 15,0 36-16,-36 53 1,19 17 0,17-53-1,-18 71 1,0 35 0,18-17-1,0-36 1,18-35-1,17-36 1,18-17 0,-18-70-1,-17 52-15</inkml:trace>
  <inkml:trace contextRef="#ctx0" brushRef="#br0" timeOffset="78107.239">21131 3440 0,'0'0'16,"-53"0"-16,53-18 31,18 18-15,70-18-1,18-17 1,-88 35-16</inkml:trace>
  <inkml:trace contextRef="#ctx0" brushRef="#br0" timeOffset="78740.284">21467 3422 0,'0'0'15,"0"35"1,35-35-1,18 0 1,0-35 0,-18 0-1,-17 17 1,-18 0 0,-36 18-1,-34 18 1,34 17-1,-16 36 1,52-1 0,17-17-1,54 0 1,35-53 0,17-17-1,-17-54 1,-36-17-1,-34 17 1,-36 18 0,-53 36-1,0 17 17,0 35-17,35 36 1,71 17-1,35 18 1,-52-18 0,-36-35-1,-36-18 1,-52-35 0,0 0-1,17 0 1,36-35-1</inkml:trace>
  <inkml:trace contextRef="#ctx0" brushRef="#br0" timeOffset="79039.926">22401 3122 0,'0'0'0,"0"-18"15,0 1 1,0 87 15,0-17-15,0 35 0,18 54-1,0-37 1,-1-34-1,1 0 1,0-36 0</inkml:trace>
  <inkml:trace contextRef="#ctx0" brushRef="#br0" timeOffset="79205.91">22384 3440 0,'0'0'0,"-18"-18"16,0 0 0,36 18-1,70-17 1,0-1 0,-17 0-16</inkml:trace>
  <inkml:trace contextRef="#ctx0" brushRef="#br0" timeOffset="79755.459">23319 3334 0,'0'0'16,"17"0"-16,19-18 16,-36 0-16,17 1 15,-17-1 1,0 1-1,-35 17 1,-36 0 0,1 0-1,17 35 1,53-18-16,0 36 16,53 18 15,17-1-16,-17-17 1,-17 0 0,-36-17-1,-53-1 1,-18-17 0,-17-18-1,17 0 1,54-18-1,17 0 1</inkml:trace>
  <inkml:trace contextRef="#ctx0" brushRef="#br0" timeOffset="80054.667">23636 3351 0,'0'0'0,"18"-17"0,-1-1 0,-17 0 16,0 1 15,-17 17-15,-36 0-1,-18 53 1,36-18 0,0 18-1,35 17 1,0-52-16,53 53 15,35-36 1,-18-17 0,19-36-1,-72 0 1</inkml:trace>
  <inkml:trace contextRef="#ctx0" brushRef="#br0" timeOffset="80355.24">23918 3404 0,'18'-17'16,"0"-36"-1,-1 53 1,-105 123-16,123-176 0,36 0 16,-53 106-1,-1 0 1,-17-35-16,0 35 16,0 35-1,0-70 1,0-36 15,0-35-15,0 35-16,0-35 15,53-70 1,35 35 0,0 17-1,-70 54 1</inkml:trace>
  <inkml:trace contextRef="#ctx0" brushRef="#br0" timeOffset="80505.105">24359 3210 0,'0'18'0,"0"-36"16,0 54-16,0 16 15,0 1 1,0 0 0,0 0-1,0-18 1,0-52 15</inkml:trace>
  <inkml:trace contextRef="#ctx0" brushRef="#br0" timeOffset="80670.397">24289 3122 0,'0'0'0,"17"-70"0,1-19 31,0 72-15,-18 52 0,0 0-1,0-17-15</inkml:trace>
  <inkml:trace contextRef="#ctx0" brushRef="#br0" timeOffset="81003.026">24589 3210 0,'17'0'16,"-17"18"15,0 0-31,0 52 16,0 71 15,36 36-15,-1 17-1,0-53 1,-17-53 0,-18-53-1,0-52 1,-18-19-1,18-70 1</inkml:trace>
  <inkml:trace contextRef="#ctx0" brushRef="#br0" timeOffset="81237.024">24783 3422 0,'0'0'0,"17"-35"16,1-36-16,17 1 15,0 52 1,36 36-1,0 34 17,-19 19-17,-52 17 1,-70-17 0,-18-36-1,-36-17 1,54-36-1</inkml:trace>
  <inkml:trace contextRef="#ctx0" brushRef="#br0" timeOffset="81535.216">25382 3016 0,'0'0'0,"18"0"0,-18 18 47,18 17-31,-18 53 0,17-70-16,-17 53 15,0 34 1,0-16-1,-17-19 1,17-35 0,-18-35-1</inkml:trace>
  <inkml:trace contextRef="#ctx0" brushRef="#br0" timeOffset="81703.039">25382 3316 0,'0'0'0,"53"-53"32,-17 36-17,34-19 1,1 19 0,-18-1-16</inkml:trace>
  <inkml:trace contextRef="#ctx0" brushRef="#br0" timeOffset="81968.09">25770 3157 0,'53'0'16,"-35"-17"-1,0 17-15,-107 17 0,195-34 0,-88-1 16,-36 18 47,1 0-63,-1 18 15,0-1-15,1 1 16,17 70-1,17-17 17,36-18-17,-53 0 1,0-18 0,-70-18-1,-36-34 1</inkml:trace>
  <inkml:trace contextRef="#ctx0" brushRef="#br0" timeOffset="82551.514">24747 3351 0,'-17'0'16,"-1"0"15,18-17-15,18-1-1,-1 18 1,-17-18-16,36 18 15,17-17 1,-1 17 0,37 0-1,-36 0 1</inkml:trace>
  <inkml:trace contextRef="#ctx0" brushRef="#br0" timeOffset="83897.172">26776 3087 0,'-18'17'0,"18"1"15,0 0 1,0-1 0,0 19-1,0-19 1,0 19 0,0 16-1,0 1 1,0-35 15,0-36-15,0-35-1,-17-17 1,34-1 0,1 18-1,-1 53-15,19 0 16,34 53-1,18 18 1,-70-36 0,17-35-1,-35 18 1,0-36 15,0-17-15,36-18-1,17-18 1,35 71 0,-18 18-1,-17 35 1,-35 0 0,-18 17-1,-18-34 1,18-19-1</inkml:trace>
  <inkml:trace contextRef="#ctx0" brushRef="#br0" timeOffset="84080.983">27534 3175 0,'18'0'15,"-36"0"-15,36-18 16,-18 36-1,0 35 1,0-18 0,0 0-1,0 1 1,-18-19 0</inkml:trace>
  <inkml:trace contextRef="#ctx0" brushRef="#br0" timeOffset="84232.216">27499 2769 0,'0'0'0,"-18"0"32,18 18-17,0 17 1,0-17-16,0-1 0</inkml:trace>
  <inkml:trace contextRef="#ctx0" brushRef="#br0" timeOffset="84813.622">28081 3052 0,'18'-36'15,"-71"36"1,-53 18 0,18 17-1,35 18 1,71 0 0,-1-35-1,54-1 1,17-17-1,-35-17 1,-18-19 0,-17-17-1,-18 18 1,-18 18 0,-17 69-1,17 37 1,18 34-1,18 106 1,-1-87 0,19 104-1,-36-157 1,-18-19 0,-35-52 15,-35-36-16,0-35 1,0-70 0,70-1-1,89-34 1,17 34 0</inkml:trace>
  <inkml:trace contextRef="#ctx0" brushRef="#br0" timeOffset="85313.744">28452 2875 0,'0'0'0,"0"-35"16,0 17-1,0 36 16,-18-1-15,18 72 0,-18 34-1,18 18 1,-17-35 0,17-88-16,0 17 15,0 0 1,0-70 15,35-18-15,0-17-1,36-1 1,-54 71-16,54 0 16,-1 53-1,-17 17 16,-17 1-15,-36-18 0,0-18-1,0-52 1</inkml:trace>
  <inkml:trace contextRef="#ctx0" brushRef="#br0" timeOffset="85578.454">29016 2857 0,'0'0'0,"0"-35"0,0 0 15,18 35 1,-1 18 0,1 70 15,0 35-16,-18 1 1,0-18 0,-18-36-1,-17-17 1,17-53 0,0 0-16</inkml:trace>
  <inkml:trace contextRef="#ctx0" brushRef="#br0" timeOffset="85728.673">28998 3193 0,'0'-18'16,"0"0"-1,36 18 1,17 0 0,17-35-1,-17 17 1</inkml:trace>
  <inkml:trace contextRef="#ctx0" brushRef="#br0" timeOffset="86460.878">30004 2611 0,'0'0'0,"0"-36"16,0-17-1,-18 53 1,18 36-1,-35 140 1,17-17 0,1 0-1,17-18 1,0-36 0,17-34-1,-17-53 16,0-54 1,18 19-32,-18-1 15,53-70 1,17 17 0,18 54-1,1 52 1,-54 36-1,-35-19 1,0-16 0,-53-19-1,-53-17 1,-35-17 0,141-1-1</inkml:trace>
  <inkml:trace contextRef="#ctx0" brushRef="#br0" timeOffset="86844.117">30445 3157 0,'0'0'0,"17"0"16,36 0-1,-17 0 1,-1-17 0,0-36-1,-35 0 1,-18 35 0,-17 18-1,-18 36 1,0 52 15,18-18-15,35 1-1,53-1 1,0-34 0,0-36-1,53-18 1</inkml:trace>
  <inkml:trace contextRef="#ctx0" brushRef="#br0" timeOffset="87110.88">31186 3016 0,'-71'-17'31,"36"34"-31,-36 19 15,1 16 1,17 19 15,53 0-15,17-19 0,54 1-1,17-35 1,18-18-1</inkml:trace>
  <inkml:trace contextRef="#ctx0" brushRef="#br0" timeOffset="87426.55">31468 3087 0,'0'0'0,"-53"-18"16,-18 36-1,18-1 1,0 36-1,36 18 1,52 17 15,36-53-15,17-35 0,-35 0-1,-18-53 1,-17-17-1,-18 17 1,-18-35 0,-17 53-1,17 35-15</inkml:trace>
  <inkml:trace contextRef="#ctx0" brushRef="#br0" timeOffset="87973.886">31768 3281 0,'0'0'0,"0"17"15,0 1 1,0-36 31,0 1-47,0-1 15,0-17 1,17-18 0,19 0-1,-19 35-15,18 18 16,18 36 0,-53-1-1,18 18 1,-18-18-1,18-35 1,17-17 0,-17-36 15,-1 17-15,18-34-1,18 35 1,0 35-1,18 70 1,-53-52-16,-18 35 16,0 17-1,-18 1 1,-17-36 0</inkml:trace>
  <inkml:trace contextRef="#ctx0" brushRef="#br0" timeOffset="88324.838">32456 3140 0,'17'0'31,"1"0"-15,17 0 0,18-18-1,-18 0 1,-35-17 0,0 18-16,-35 17 15,-53 35 1,0 18-1,52 0 1,36 17 0,18 1 15,70-1-15,18-70-1</inkml:trace>
  <inkml:trace contextRef="#ctx0" brushRef="#br0" timeOffset="88906.497">33479 3140 0,'0'0'0,"0"-18"0,17 0 16,-17 1 15,-17-1-15,-19 1-1,-34 17 1,17 17 0,-18 36-1,71 0 1,18 18 0,52-19-1,-17-52 1,0 0-1,-17-52 1,-19-1 0,1 17-1,-18 54 32,0 53-31,53-19-1,0 1 1,0-17 0</inkml:trace>
  <inkml:trace contextRef="#ctx0" brushRef="#br0" timeOffset="90321.788">406 5080 0,'0'-18'0,"0"36"15,0-53-15,17-1 16,-17 1-1,18 18 1,-18 34 15,0 18-31,0 36 16,-35 105 0,-1-35-1,-17-17 1,53-36-1,0-35 1,36-18 0,52-35-1,-17-35 1,-36-18 0</inkml:trace>
  <inkml:trace contextRef="#ctx0" brushRef="#br0" timeOffset="90505.732">300 5362 0,'0'0'0,"-18"0"16,-52 0 0,52 0-1,53-17 1,18-1-1,106-17 1</inkml:trace>
  <inkml:trace contextRef="#ctx0" brushRef="#br0" timeOffset="90870.648">794 5397 0,'35'18'31,"18"-18"-15,17-18 0,-17-17-1,-17-18 1,-36 18-1,-18 35 1,-35 18 0,0 52-1,18 1 1,35-54-16,0 54 16,18-18 15,52-35-31,-35-18 15</inkml:trace>
  <inkml:trace contextRef="#ctx0" brushRef="#br0" timeOffset="91386.132">1411 5380 0,'0'0'0,"0"-18"16,0 1-1,0-1 1,-70 36 0,-1 34-1,0 1 1,36 18 0,35-18-1,71 0 16,-1-53-15,-17-18 0,0-35-1,-18-35 1,-17 0 0,0-71-1,-18 0 1,0 124-1,-18 35 1,-35 53 0,35 53-1,18 53 1,18-54 0,0-16-1,-1-36 16,1-18-15,0-35-16</inkml:trace>
  <inkml:trace contextRef="#ctx0" brushRef="#br0" timeOffset="91586.028">1746 5468 0,'18'-18'15,"-36"36"-15,54-53 16,-36 52-1,-18 1 1,18 0-16,-18 35 16,1-18-1,-1-17 1,0-18 0</inkml:trace>
  <inkml:trace contextRef="#ctx0" brushRef="#br0" timeOffset="91735.974">1693 5292 0,'0'-106'15,"0"212"-15,0-336 16,0 177 0,0 36-1,0 52 1,0-17-16,0 17 0</inkml:trace>
  <inkml:trace contextRef="#ctx0" brushRef="#br0" timeOffset="92135.113">2187 5309 0,'-17'18'32,"-1"0"-17,-17 17 1,-18 35 0,17 1-1,36 0 1,53-36-1,18-18 1,17-17 0,-35-35-1,-35 0-15,17-36 16,-17-35 0,-18 18-1,-36 35 1,-17 53-1,0 18 1</inkml:trace>
  <inkml:trace contextRef="#ctx0" brushRef="#br0" timeOffset="92684.724">2805 5415 0,'-53'-35'16,"35"35"0,0 0 15,1 17-16,-1 19 1,0 17 15,18 0-15,0 0 0,0-36-16,18 1 15,53-1 1,-18-17-1,17-35 1,-17-18 0,-18-35-1,-17 17 1,-18 36 0,0 53-1,-35 35 1,17 0-1,18 0 17,18 0-17,35-1 1,-36-52-16</inkml:trace>
  <inkml:trace contextRef="#ctx0" brushRef="#br0" timeOffset="93017.472">3281 5415 0,'0'0'0,"0"35"32,0 18-17,17 18 1,-17-1-1,0-34-15,0-19 16,0-17 31,18 0-31,-18-35-1,35-35 1,36-19-1,-36 54-15,53-53 16,-17 17 0</inkml:trace>
  <inkml:trace contextRef="#ctx0" brushRef="#br0" timeOffset="94598.689">3440 5521 0,'0'-18'31,"0"1"-15,17 17 15,1-18 0,-1 0-15,-34 18 62,-1 0-62,1 0-16,-19 18 15,19-18-15,-36 35 16,0 18-1,35 0 1,18 0 0,35 0-1,18 0 1,18-18 15,-36 0-15,-17 1-1,-18-19 1,-53 19 0,-35-19-1,-53 1 1,88-18 0,-18-18-1,54 1 1</inkml:trace>
  <inkml:trace contextRef="#ctx0" brushRef="#br0" timeOffset="104647.968">5239 5521 0,'17'0'15,"-17"-18"1,0 1 0,0-1-16,0 0 15,0 1 1,-17 34 46,17 1-62,0 0 0,-18 52 16,18 18 15,0 18-15,-18 0-1,-17 18 1,18-72 0,17-34-16,-18 17 15,-35 1 1,-18-36 0,-17-18-1,53 18-15,-18-18 16,18-35-1,52-17 1,36 17 0</inkml:trace>
  <inkml:trace contextRef="#ctx0" brushRef="#br0" timeOffset="104898.201">5239 5221 0,'0'0'0,"0"-18"16,17-52-1,-17 52 1,0 1 0,18 34 15,-18 1-16,18 17 1,-18-17 0</inkml:trace>
  <inkml:trace contextRef="#ctx0" brushRef="#br0" timeOffset="105281.241">5592 5380 0,'0'17'32,"0"1"-17,-18 0-15,0-1 16,1 1-16,-54 35 16,18 35-1,53-17 1,35-36-1,36-17 1,0-18 0,-19-18-1,-34-53 1,-18 1 15,-35-18-15,-18 35-1,18 53 1,17 0 0</inkml:trace>
  <inkml:trace contextRef="#ctx0" brushRef="#br0" timeOffset="105812.9">5944 5221 0,'0'0'0,"0"-106"31,0 89-15,0 34 0,0 1-16,-17 70 31,-1-53-31,18 106 15,-18 1 1,18-19 0,0-70-1,-17 0 1,17-18 0,0-52-1,0-19 1,35-52-1,18 0 1,17 17 0,1 89-1,-18 17 1,0 36 0,-35-1 15,-71-17-16,-18-17 1,-17-36 0,17 0-1,36 0 1,35-18-16</inkml:trace>
  <inkml:trace contextRef="#ctx0" brushRef="#br0" timeOffset="108626.392">6720 5521 0,'0'0'15,"-17"0"-15,-1 18 16,0-18-16,-17 17 16,-18 1-1,-17 17 1,52-17-1,18-36 32,0 1-31,0-1 0,0 0-1,18 18 16,-1 0-15</inkml:trace>
  <inkml:trace contextRef="#ctx0" brushRef="#br0" timeOffset="109175.017">7638 5362 0,'0'0'0,"17"-53"15,-17 18 1,0 17 0,0 107 31,0-72-47,-17 18 15,17 71 1,-18 18-1,18-54 1,-18-34 0,-17-19-1,17-17-15</inkml:trace>
  <inkml:trace contextRef="#ctx0" brushRef="#br0" timeOffset="109257.896">7408 5397 0,'0'-52'0,"0"104"0,0-157 16</inkml:trace>
  <inkml:trace contextRef="#ctx0" brushRef="#br0" timeOffset="109357.997">7426 4868 0,'35'0'15,"18"0"1,-18 0 0,124 53-1,-53 35 1,-494-229-16,811 371 0</inkml:trace>
  <inkml:trace contextRef="#ctx0" brushRef="#br0" timeOffset="109523.722">7461 5627 0,'0'0'0,"-35"53"16,35-18-1,0 0 1,53-35-1,17 0 1,-17 0 0</inkml:trace>
  <inkml:trace contextRef="#ctx0" brushRef="#br0" timeOffset="109842.954">7867 5750 0,'-18'18'16,"36"-36"-16,-53 54 15,17-19 1,0-17 15,18-35-15,36 0 0,17-18-1,35-18 1,-18 36-1,-17 35-15,71 0 16,-18 53 0,-54 17 15,-34-17-15,-71 0-1,-35-53 1</inkml:trace>
  <inkml:trace contextRef="#ctx0" brushRef="#br0" timeOffset="110373.237">7479 5098 0,'0'0'0,"-18"0"47,18-18-31,18 18-1,0-18-15,70 1 16,18-1 0,-18 18-1,-35 0 1,-36 0 15,1 0-15,-53 18-1</inkml:trace>
  <inkml:trace contextRef="#ctx0" brushRef="#br0" timeOffset="110922.869">7638 5168 0,'0'0'0,"17"-35"16,-17 17-1,0 36 48,0 0-63,0 17 15,0 53 1,-17 18 0,17-71-16,-18 53 15,0 18 1,1-53 15,-1 0-15,0-18-1,18-17 1,0-36 15,36-35-15</inkml:trace>
  <inkml:trace contextRef="#ctx0" brushRef="#br0" timeOffset="111554.984">8749 5592 0,'0'0'16,"35"0"-1,-17-18 1,-1 0 0,-17 1-16,0-1 31,-17 18-31,-36 0 16,0 18-1,18-1 16,17 36-15,36-18 0,17 18-1,0 0 1,1-17 0,-36-1-1,-36-18 1,-17-17-1,-35 0 1,53 0 0,35-17-1,17-18 1</inkml:trace>
  <inkml:trace contextRef="#ctx0" brushRef="#br0" timeOffset="111887.439">8996 5239 0,'0'0'0,"17"-18"0,1-17 16,0 17 0,-18 36 15,0 88-16,0-36 1,0 54 0,53-18-1,-36-71-15,-34 35 16,-19 1 0,19-36-1,17-17 1,35-18 15,0-35-31</inkml:trace>
  <inkml:trace contextRef="#ctx0" brushRef="#br0" timeOffset="112071.055">9031 5521 0,'0'0'0,"-35"0"15,0 0 1,70-18 0,35 18-1,19-17 1,34 17 0</inkml:trace>
  <inkml:trace contextRef="#ctx0" brushRef="#br0" timeOffset="112452.961">9384 5556 0,'0'0'16,"0"18"-1,18-18 1,-1 0-1,18 0 1,18-18 0,-17-35-1,-36 18 1,0 17-16,0 1 16,-71 17-1,18 35 1,18 36 15,17-1-15,36-17-1,35 0 1,17-35 0,1-18-1</inkml:trace>
  <inkml:trace contextRef="#ctx0" brushRef="#br0" timeOffset="112969.478">9948 5592 0,'0'0'15,"36"-36"-15,-19 19 16,19-19 0,-36 19 15,0-1-16,-36 18 17,19 0-32,-36 0 15,-18 18 1,18 17 0,18 36-1,53-36 1,34 18-1,54-36 1,-35-17 0,-18-53-1,0 1 1,-36-1 0,-17 17-1,-35 72 16,17 17-15,18-1 15,18-16-15,0-19 0,17 1-1,0-18 1,-17-18-16</inkml:trace>
  <inkml:trace contextRef="#ctx0" brushRef="#br0" timeOffset="113585.55">10689 5503 0,'0'0'16,"0"-17"-16,0-19 15,0 19 1,-35-1-1,-36 18 1,1 0 15,-1 53-15,36 18 0,17-1-1,36-17 1,35-18-1,0-17 1,17-18 0,-34-53-1,17-35 1,-18-53 0,0-36-1,-17 1 1,-18 70-1,0 36 17,-18 70-17,0 17 1,1 71 0,-18 18-1,17 88 1,18-70-1,-18-36 1,18-17 0,0-19-1,0-34 1,0-36 0</inkml:trace>
  <inkml:trace contextRef="#ctx0" brushRef="#br0" timeOffset="116169.833">11959 5397 0,'0'0'0,"18"-17"31,-18 34 16,-18 1-47,1 17 15,-19 54 1,19-1 0,17-35-1,35 0 1,35-53-1,1-18 1,-18-35 0,0-17-1,-53 17 1,0 35 0,-35 36 15,35 17-16,0 18 1,52-18 0,19-17-1,0-18 1,34-36 0,-69-34-1,-36-18 1,0-1-1,-18 37 1,0 52 0,18 17 15</inkml:trace>
  <inkml:trace contextRef="#ctx0" brushRef="#br0" timeOffset="116563.117">12753 5468 0,'0'18'0,"35"-18"31,-17 0-15,35-18-1,0-17 1,-36-18-1,1 35-15,-18-35 16,-18 18 0,-17 53-1,-18 35 1,18 35 0,17 18 15,18-18-16,35-35 1,36-18 0,0-35-1,-1-18 1,-52 1-16</inkml:trace>
  <inkml:trace contextRef="#ctx0" brushRef="#br0" timeOffset="117196.191">13811 5186 0,'0'0'0,"18"0"15,17-18 1,-17 18-1,-18-17 1,0-1 0,-18 18 31,-17 0-47,-18 18 15,18 34 1,35 1 15,0-35-31,0 35 16,53 0-1,-18 0 1,0 0 0,-17-53-16,-18 35 15,0-17 1,-35 17-1,-36-35 1,18 0 0,0 0-1,71-53 17</inkml:trace>
  <inkml:trace contextRef="#ctx0" brushRef="#br0" timeOffset="117545.563">14217 4939 0,'0'-18'0,"0"36"0,0-71 16,18 35-16,-18 1 15,0 52 16,0 18-15,0 53 0,-18 17-1,0 1 1,1-19 0,17-34-1,17-18 16,54-35-15,-1-18 0,-52 0-16,53-36 15,-54 1-15</inkml:trace>
  <inkml:trace contextRef="#ctx0" brushRef="#br0" timeOffset="117711.149">14182 5256 0,'0'0'0,"-36"0"16,89 0 31,0 0-47,53-35 16,0 17-1</inkml:trace>
  <inkml:trace contextRef="#ctx0" brushRef="#br0" timeOffset="118045.695">14640 5151 0,'18'-18'16,"17"18"0,-105 18-16,87-18 0,54-18 15,-89 18 1,1 0 0,-19 35-1,1-17-15,-18 52 16,18 1-1,35-1 1,53-17 0,17-35-1,1-18 1,-18-35 0,-36-36-1,1-17 1,-36 17 15,-35 36-15,18 18-1,0 34 1</inkml:trace>
  <inkml:trace contextRef="#ctx0" brushRef="#br0" timeOffset="118409.857">15081 5239 0,'18'0'0,"-36"0"0,54 0 15,-19 0 1,1 17 0,-18 36-1,0 18 1,17-18-1,-17-18 17,0-17-17,0-36 17,0-17-17,18-36 1,-18 54-16,53-72 15,0 19 1,35 35 0,-70 35-16</inkml:trace>
  <inkml:trace contextRef="#ctx0" brushRef="#br0" timeOffset="118759.987">15487 5239 0,'0'17'0,"18"-17"32,17 0-17,35-17 1,-17-19 0,0-34-1,-53 17 1,-35 18-1,-36 52 1,-17 54 0,53 17-1,35 0 1,35-17 0,53-36-1,1-17 1,34-36-1</inkml:trace>
  <inkml:trace contextRef="#ctx0" brushRef="#br0" timeOffset="119593.002">16845 5133 0,'0'0'0,"18"-18"16,35 18-1,-18-17 1,-35-1-1,18 0 1,-18 1 0,-36-1-1,-17 18 1,18 0-16,-35 35 16,-1 18-1,18 18 1,35 17-1,54-35 1,34 0 15,1-53-15,17-35 0,-17-36-1,-1-70 1,1-53-1,-36 35 1,-35 53 0,-18 71-1,1 17 1,-1 54 0,18 34-1,-18 54 1,18-1-1,-17 54 1,17-89 15,0-18-15,17-34 0,54-36-1,-36 0-15</inkml:trace>
  <inkml:trace contextRef="#ctx0" brushRef="#br0" timeOffset="120057.305">17815 5098 0,'0'0'0,"18"-18"16,0-17 0,-18-18-1,-18 18 1,-53 35-1,-34 52 1,16 1 0,36 36 15,53-19-15,89 1-1,-1-54 1,-18-17-1,-17-35 1,0-53 0,-35 0-1,-1 17 1,-34 106 15,-1 36-15,18 17-1,18-35 1,17 0 0,-17-53-1,35 0 1</inkml:trace>
  <inkml:trace contextRef="#ctx0" brushRef="#br0" timeOffset="120424.826">18221 4639 0,'0'0'16,"0"-35"-16,0 17 16,18 18-1,-1 0 1,-17 35-1,18 36 1,-18 52 0,-18 19-1,1-19 17,-1 0-17,0-17 1,18-35-1,36-54 1,-1-17 0,18-17-1,0-54 1</inkml:trace>
  <inkml:trace contextRef="#ctx0" brushRef="#br0" timeOffset="120590.368">18292 4957 0,'0'0'16,"-18"-18"-16,0 18 0,1-18 16,34 18 15,1 0-15,35 0-1,0-17-15</inkml:trace>
  <inkml:trace contextRef="#ctx0" brushRef="#br0" timeOffset="121039.886">18803 4904 0,'0'0'0,"18"0"0,-18-18 16,0 0-1,0 1 1,-36 17-1,1 0-15,-53 35 16,0 36 0,35-1 15,53 18-31,88 0 31,0-70-15,0-18-1,-35-53 1,0-35 0,-35 0-1,-18 53 1,-18 52 0,1 89-1,34-18 1,19-35-1,-1 0 1,35-53 0,-34 0-1</inkml:trace>
  <inkml:trace contextRef="#ctx0" brushRef="#br0" timeOffset="121506.542">20285 4833 0,'0'0'0,"17"0"15,-17 18 1,0 17 0,0 18-1,0 17 1,0-17 0,-17 0-1,-1-35 1,0-36-1,1-17 1</inkml:trace>
  <inkml:trace contextRef="#ctx0" brushRef="#br0" timeOffset="121639.23">20285 4710 0,'17'-53'16,"-34"106"-16,52-177 0,-35 106 15,18-17 1,17 35 15,0 18-31</inkml:trace>
  <inkml:trace contextRef="#ctx0" brushRef="#br0" timeOffset="121988.586">20620 5009 0,'0'0'0,"0"18"0,0 35 15,0-35 1,0-54 15,0-17-15,0-52 0,35-1 15,36 35-16,35 54 1,-71 17-16,35 52 16,54 72-1,-107-18 1,-17-18 0,-35-53-1,-18-17 1</inkml:trace>
  <inkml:trace contextRef="#ctx0" brushRef="#br0" timeOffset="124932.941">22225 4851 0,'0'0'16,"0"17"-16,-18 19 15,18-19 1,18-17 31,0 0-47,35-17 31,-18-19-15,-35 19-16,17-36 15,-17 17 1,-52 19-1,-1 17 1,-18 53 0,1 17-1,34 1 1,36 17 0,-17-17-1,34-18 1,36-18-1,18-18 1,-18-17 0,35-35 15,-18-35-15</inkml:trace>
  <inkml:trace contextRef="#ctx0" brushRef="#br0" timeOffset="125266.029">22860 4815 0,'0'0'0,"18"-17"15,-18-19 1,-18 36 31,0 18-32,1 0-15,-36 52 32,35-34-32,-17 17 15,-18 35 1,0-18-1,35-52 1</inkml:trace>
  <inkml:trace contextRef="#ctx0" brushRef="#br0" timeOffset="125499.1">22666 4868 0,'0'-35'0,"0"70"0,18-105 16,-18 87-1,17 19 1,-17-19 0,18 36-16,17 35 15,0-17 17,18-18-17,-17-18 1,-1-35-1,-17 0-15</inkml:trace>
  <inkml:trace contextRef="#ctx0" brushRef="#br0" timeOffset="125831.359">23177 4533 0,'0'0'0,"0"-17"0,0-36 15,18 53 1,-18 17 31,0 1-47,0 35 16,-18 35-1,1 35 1,-1 1-1,1 35 1,17-89 0,0-34-1,35-19 1,18-17 0,-18-35-1</inkml:trace>
  <inkml:trace contextRef="#ctx0" brushRef="#br0" timeOffset="126031.621">23142 4762 0,'-35'0'31,"70"0"-31,-52 0 16,69-17-1,-34-1-15,35 18 16,35-35 0,-70 35-16</inkml:trace>
  <inkml:trace contextRef="#ctx0" brushRef="#br0" timeOffset="126380.622">23583 4798 0,'0'0'0,"18"0"15,-1 0-15,1 0 16,35 0-16,-18-36 31,18 1-15,-53 0-1,-17 0 1,-54 35 0,0 53-1,19 17 1,34 1 0,18 17-1,18-18 1,34 1-1,-16-53 1</inkml:trace>
  <inkml:trace contextRef="#ctx0" brushRef="#br0" timeOffset="126713.953">23918 4851 0,'18'-18'0,"-36"36"0,36-54 16,0 19-1,-18 52 1,17 53 0,-17 0-1,-17-17 1,-1-36 0,18-17-1,0-53 16,0-36-15,35-17 0,18-18-1,0 35 1,35 1 0,-52 70-1</inkml:trace>
  <inkml:trace contextRef="#ctx0" brushRef="#br0" timeOffset="127112.095">24253 4851 0,'0'0'0,"0"53"16,0 0 0,0-18-1,0-18 1,-17-69 31,17 34-47,0 0 0,0-70 15,0 0 1,53 17 0,17 54 15,1 34-16,-1 71 1,-52 18 0,-18-17-1,0-19 1,-35-35 0,35-17-1</inkml:trace>
  <inkml:trace contextRef="#ctx0" brushRef="#br0" timeOffset="127904.437">24977 4762 0,'0'0'0,"17"0"0,-17-52 31,0 34-15,-35 0 0,-53 18-1,0 18 1,-1 70 0,89-17-1,36-18 1,34 0-1,1-53 1,-18-18 0,0-53-1,-18-17 1,-17 53 0,-18 17 15,0 71-16,0 18 1,17 17 0,36-35-1,18-18 1,-1-35 0,-17-35-1,18-53 1,-1-18-1,54-71 1,-71 36 0,-53 18-1,-36 52 1,-17 54 0,1 17-1,-1 53 1,35-1 15,18 37-15,0 34-1,0 53 1,18-105 0,-1 53-1,1-54 1,-18-52-1,-18-54 32</inkml:trace>
  <inkml:trace contextRef="#ctx0" brushRef="#br0" timeOffset="129443.137">26458 4798 0,'-35'17'16,"17"1"-16,1-18 15,-1 18 1,18-1 0,18-17-1,35-17 1,17-36-1,18-18 1,1-17 0,-19 0-1,-70 35 1,-17 0 0,-19 53-1,1 0 1,17 18 15,18 17-31,18 18 31,35 0-15,-18-18 0,-17 18-1,-1 0 1,-17-18-1,18 0 1,0 1 0,-1-19-1,19-17 1,52-17 0,-18-19-1,1-34 1,0-1-1,-36 1 1,-35-1 15,-18 54-15,-35 34 0,18 18-1,17 54 1,18-36-1,0 17 1,36 1 0,-1-54-1,35-17 1,-34-17 0</inkml:trace>
  <inkml:trace contextRef="#ctx0" brushRef="#br0" timeOffset="129808.562">27587 4586 0,'0'0'0,"0"-18"15,0 1 1,0-18 0,-17 35 30,-1 0-46,0 17 16,18 18 0,0 18-1,0 18 1,0-18 0,18 17-1,-18 1 1,-35-36-1,-1 1 1,-17-36 0,1 0 15,34-18-31,0 0 0</inkml:trace>
  <inkml:trace contextRef="#ctx0" brushRef="#br0" timeOffset="130225.849">27817 4604 0,'0'0'0,"35"-18"15,-18-17 1,-17 17 0,-88 89 30,88-54-46,-17 1 0,-19 70 16,36-17 15,36-1-15,17-52 0,-1 0-1,19-36 1,0-70-1,-36 0 1,-35 17 0,-35 0-1,-18 36 1,-18 35 0,53 18-1</inkml:trace>
  <inkml:trace contextRef="#ctx0" brushRef="#br0" timeOffset="130690.792">28381 4551 0,'0'0'0,"0"-18"31,-35 18-16,-1 18 1,-17 35 0,18 0-1,35 35 1,0-71-16,53 54 16,35-18-1,1-53 1,-19-18-1,1-35 1,-18-17 0,17-54-1,-52 71 17,-18 36-17,-36 34 1,1 36-1,18 53 1,17-71 0,35 36-1,0-36 1,18-35 0</inkml:trace>
  <inkml:trace contextRef="#ctx0" brushRef="#br0" timeOffset="131023.778">28945 4639 0,'0'0'16,"18"-18"-16,0 1 0,-1 17 31,-17 35-15,0 18-1,0 35 1,0-35-1,0-18 1,18-52 15,0-36-15,-18 35-16,35-52 16,0 34-1,0-34 1,36 34-1,17 19 1,-53 17 0</inkml:trace>
  <inkml:trace contextRef="#ctx0" brushRef="#br0" timeOffset="131306.6">29616 4551 0,'0'-18'15,"-18"18"1,0 0 0,-17 0-1,-35 35 1,17 1 0,-18 34-1,53 18 1,18-70-16,0 35 15,53 18 1,0-54 0,35-17-1,-17-35 1</inkml:trace>
  <inkml:trace contextRef="#ctx0" brushRef="#br0" timeOffset="131956.065">29792 4621 0,'-18'-17'16,"36"17"15,0 0-31,17-18 16,53-17-1,-17 0 1,-36 17-1,-35 0 1,-71 18 0,-17 36-1,18 34 1,52-52-16,-17 52 31,35-17-15,35 18-1,36-36 1,17-35 0,-35 0-1,88-53 1,-35-17 0,-18-1-1,-18-17 1,-17 17-1,-35 18 1,-18 36 0,-35 17 15,35 35-15,0 18 15,0 17-16,0-52-15,0 53 16,-18-1 0,-35-17-1,0-35 1,-35-18 0,-18-36-1</inkml:trace>
  <inkml:trace contextRef="#ctx0" brushRef="#br0" timeOffset="132737.011">31768 4498 0,'0'0'16,"17"-18"-1,-34 1 17,-1 17-32,-35 0 15,-53 17 1,71 1-16,-36 0 15,-17 52 1,106-17 0,70 0-1,0-18 1,0-35 0,-35-17 15,36-89-16,-54 35 1,-18 18 0,-52 89 15,35 16-15,0-16-1,0-19-15,18 54 16,-18-53-16</inkml:trace>
  <inkml:trace contextRef="#ctx0" brushRef="#br0" timeOffset="133003.984">31997 4639 0,'18'-18'0,"-36"36"0,53-53 15,0-18-15,18-18 31,36 1-15,-19 52 0,1 36-1,-36 52 1,-17 1 0,-18-1-1,-18-17 1,0-17-1,18-19-15</inkml:trace>
  <inkml:trace contextRef="#ctx0" brushRef="#br0" timeOffset="133568.644">33073 4498 0,'0'0'0,"0"-18"16,-53-17 0,-18 35-1,-17 18 1,-18 17 0,36 35-1,35 1 1,70 17-1,18-35 1,17-35 0,-17-36-1,35-35 1,-17-35 0,17-35-1,-17-1 1,-36 1-1,-35-1 17,-18 54-17,1 52 1,-1 53 0,0 36-1,18 35 1,-35-1-1,0 1 1,17-35 0,1-18-1,-19-18 1</inkml:trace>
  <inkml:trace contextRef="#ctx0" brushRef="#br0" timeOffset="139409.959">723 6950 0,'18'0'62,"-18"-18"-62,17 0 16,-17 1-1,0-1 1,0 1 0,0-1-1,0 0 1,-35 18 0,-35 0-1,-19 18 1,-16 52-1,16 1 1,36 17 0,53-70-16,18 52 15,70-34 1,1-36 0,16-18-1,-34-35 1,-18-17-1,-18-1 17,-35 36-17,-18 70 17,1 18-17,17 0 1,0-36-16,17 19 15,36 17 1,0-53 0,-35 0-16</inkml:trace>
  <inkml:trace contextRef="#ctx0" brushRef="#br0" timeOffset="139726.254">1323 6950 0,'0'0'16,"0"-18"0,0-17-1,0 17 1,-18 18 15,-17 35-15,17-35-16,1 53 15,-19 18 1,19-1 0,17 1-1,53-18 1,17-35 0,1-36-1,-18-17 1</inkml:trace>
  <inkml:trace contextRef="#ctx0" brushRef="#br0" timeOffset="139993.276">1658 6985 0,'0'-35'15,"0"70"-15,0-88 16,-18 35 0,1 18-1,-19 0 1,-16 36-1,-1 34 1,53-52-16,-18 52 16,36 1-1,35-18 1,35-35 0,-18-18-1,36-18 1,-35-17-1</inkml:trace>
  <inkml:trace contextRef="#ctx0" brushRef="#br0" timeOffset="140325.732">1958 7038 0,'0'0'0,"-18"0"16,36-18 15,0 18-16,-1-17 1,1-19 0,-1 36-16,-17-17 15,-17-1 1,-36 36 0,-18 35-1,18 35 1,53-18-1,0-17 1,53 18 15,18-54-15,52-17 0,-87 0-16</inkml:trace>
  <inkml:trace contextRef="#ctx0" brushRef="#br0" timeOffset="140642.883">2399 7126 0,'18'-35'15,"34"-18"1,-34 18-16,-18-18 16,-88 229-16,176-370 15,-88 176 1,-35 18 0,0 18-1,-1 35 1,19-35-16,17 17 15,0 18 1,17 35 0,19-35 15,-36-18-15,0 0-1,-53 1 1,0-19-1,-18-17 1,18 0 0</inkml:trace>
  <inkml:trace contextRef="#ctx0" brushRef="#br0" timeOffset="141025.234">2769 7056 0,'0'0'0,"106"-53"15,-71 17 1,-35 19 0,0-1-1,-35 18 32,17 18-31,1 17-1,17 18 1,0 17 0,35 1-1,-17-18 1,-18 0 0,-36-18-1,-16-17 1,-37-18-1,19 0 1,52 0-16</inkml:trace>
  <inkml:trace contextRef="#ctx0" brushRef="#br0" timeOffset="142073.789">4127 7091 0,'18'-18'15,"0"18"1,-18-17 46,17 17 48,-17-18 62,18 18-110,-18-18-62,0 36 47,-18 0-31,1 17-1,17-18-15,-18 72 16,0-19-1,1 1 1,17-54 15,0 1-31,0-36 16,0-35 15</inkml:trace>
  <inkml:trace contextRef="#ctx0" brushRef="#br0" timeOffset="142255.26">4233 6879 0,'0'-17'0,"0"34"0,0-70 15,0 36-15,0-19 16,0 1 0,0 17-1,0 36 32</inkml:trace>
  <inkml:trace contextRef="#ctx0" brushRef="#br0" timeOffset="142639.194">4621 6703 0,'0'0'0,"18"-18"16,-18 36 46,0-1-62,-18 19 16,18-1-16,-17 71 15,-19 0 1,1-1 0,18-34-1,-1 35 1,18-36 0,18-34 15,34-36-16,1-18 1,0-35 0</inkml:trace>
  <inkml:trace contextRef="#ctx0" brushRef="#br0" timeOffset="142804.825">4657 7056 0,'0'0'0,"-18"-18"0,-17 18 16,17-18-1,53 1 17,-17 17-32,53-18 15,-54 18-15,18-18 16</inkml:trace>
  <inkml:trace contextRef="#ctx0" brushRef="#br0" timeOffset="143603.744">6015 6985 0,'0'0'0,"0"-18"31,-18 18-15,1 36 0,-36 17-1,53-36-15,-36 71 16,36-35-1,36 0 1,17-35 0,-1-18-1,-16-18 1,17-70 0,-36 17-1,-17 54 16,0 34-15,0 19 0,0 34-1,53-17 1,18-18 0,17-35-1,-17 0 1,-1-52-1,-35-54 1,-35 35 0,-35-17-1,-35 35 1,-1 53 0,36 0-1</inkml:trace>
  <inkml:trace contextRef="#ctx0" brushRef="#br0" timeOffset="144103.82">6720 6773 0,'0'0'0,"18"-35"0,-18 17 16,0 1-1,0 34 1,0 1 0,0 70-1,0 18 1,0 18 0,-18 17-1,18-88 1,0-18-1,0-53 17,18 1-17,17-54 1,-17 36-16,17-18 16,36-18-1,17 54 1,-17 52-1,-19 53 1,-52 18 0,0-36-1,-17 1 1,-1-53 0,1-18-1,17-18 1</inkml:trace>
  <inkml:trace contextRef="#ctx0" brushRef="#br0" timeOffset="144468.368">7232 7126 0,'18'0'0,"-1"0"15,1 0 1,-1 0-1,19 0 1,17-18 0,-36-17-1,1-18 1,-18 18 0,-35 0-1,-1 35 1,19 17-16,-19 36 15,19 35 17,17 1-17,0-36 1,53 17 0,17-35-1,1-35-15</inkml:trace>
  <inkml:trace contextRef="#ctx0" brushRef="#br0" timeOffset="144802.285">7585 7302 0,'0'-17'47,"0"-1"-32,0 1-15,0-1 16,0 0-16,0-35 15,17 0 1,19-17 15,17 17-15,-18 35-16,71 18 16,-1 36-1,-52 34 1,-53 18-1,-17-17 1,-19-18 0,19-36-1</inkml:trace>
  <inkml:trace contextRef="#ctx0" brushRef="#br0" timeOffset="145186.733">8149 7091 0,'18'0'32,"-1"-18"-17,1 18 1,-18-17-16,53-1 15,-18-17 1,-17-1 0,-18 1-1,-35 35 1,-18 18 0,-18 35-1,54 35 1,17-18-1,17 19 1,36-37 15,35-34-15,36-36 0</inkml:trace>
  <inkml:trace contextRef="#ctx0" brushRef="#br0" timeOffset="145516.935">8608 7038 0,'0'0'0,"0"-35"16,0 17-1,0 36 1,17 52 0,1-17-1,17 35 1,1-17-1,17-18 17,-18-53-17,0-18 1,0-35 0,1-35-1,-1 0 1,-17 17-1,17 36 1,35 17 0</inkml:trace>
  <inkml:trace contextRef="#ctx0" brushRef="#br0" timeOffset="145867.242">9190 7020 0,'0'0'0,"0"18"15,17-18 1,19 0 0,-1-35 15,-17-1-15,-18 1-1,0-18 1,-18 53-1,-17 18 1,-18 52 0,35 1-1,18 17 1,18-35 0,-1-18-16,36 36 15,0-54 1,-17-17-1</inkml:trace>
  <inkml:trace contextRef="#ctx0" brushRef="#br0" timeOffset="146183.787">9666 7073 0,'18'-17'16,"-36"34"-16,71-87 15,-35 70 1,-18 53-1,0 17 1,0 18 0,0-52-1,0-19 1,17-34 15,-17-1-31,18-35 16,17-18-1,18-17 1,18-18 15,-18 71-15,-18 18-16</inkml:trace>
  <inkml:trace contextRef="#ctx0" brushRef="#br0" timeOffset="147148.345">11183 6932 0,'18'0'62,"-1"18"-62,1-18 16,-18 17-16,35 36 31,-35-17-31,18 34 16,-18-17-1,0-18 1,0-52 15,0-19-15,18-34 0,-1 52-16,18-52 15,18-1 1,0 18-1,35 18 1,-52 17 0</inkml:trace>
  <inkml:trace contextRef="#ctx0" brushRef="#br0" timeOffset="147513.858">11783 6932 0,'0'0'0,"0"18"15,17-18 1,19 0 0,17 0-1,0-36 1,-1 1 0,-34 0-1,-18 17 1,-18 18-16,-52 18 15,17 17 1,-35 36 0,70-1-1,18 1 1,53-18 0,35 0 15,-17-53-16,-18 0 1,17-18-16</inkml:trace>
  <inkml:trace contextRef="#ctx0" brushRef="#br0" timeOffset="148097.152">12435 6985 0,'18'-35'16,"35"-36"-1,-141 195-15,176-265 0,-159 264 0,142-299 16,-89 158-1,-52 18 1,-1 35 0,1 18-1,52-35 1,18 52-16,18-17 16,52-35 15,-35-18-16,36 0 1,-18-53 0,-18 0-1,1-17 1,-36 52 0,-18 18-1,-17 53 1,-36 70-1,53-17 1,18 53 0,0 35-1,18-53 1,0-53 15,-18-53-31,0-17 31,35-18-15,0-53 0,18-17-1,0-36 1,0-18 0,0 1-1,-18 35-15</inkml:trace>
  <inkml:trace contextRef="#ctx0" brushRef="#br0" timeOffset="148831.719">12859 6809 0,'0'0'0,"-18"0"31,0 35-15,18-17-16,-17-1 15,-1 54 1,18-1 0,53-17-1,18-18 1,-18-35-1,17 0 1,-17-52 0,0-19-1,0-17 1,-53 17 0,0 18-1,0 36 16,-18 17-15,1 70 0,17 1-1,0-1 1,17-17 0,36 0-1,0-53 1,35 0-1,-17-35 1,-36 0 0,-17-18-1,-1-18 1,-17 36 0,-35 53 15,0 17 0,17 18-15,18 0-1,0-18 1,18-17 0,-1-18-1</inkml:trace>
  <inkml:trace contextRef="#ctx0" brushRef="#br0" timeOffset="149027.613">13511 6667 0,'0'0'0,"0"-52"0,0 16 16,0 19-1,0 34 16,0 1 1</inkml:trace>
  <inkml:trace contextRef="#ctx0" brushRef="#br0" timeOffset="149377.36">13635 6809 0,'0'0'0,"35"35"16,0 0-1,-17 18 1,0 0 0,-18 0-1,0-35 1,0-36 31,0 0-32,0-52 1,0-1 0,35 1-1,0-1 1,-17 53-16,52-35 15,-34 53-15</inkml:trace>
  <inkml:trace contextRef="#ctx0" brushRef="#br0" timeOffset="149746.014">14005 6773 0,'0'18'0,"0"-36"0,0 54 15,0-19-15,36 1 16,-1-18-1,35 0 17,1 0-17,-18-35 1,-36 17-16,19-35 16,-36 18-1,-53 35 1,-35 17-1,17 36 1,18 18 0,36-1-1,34-17 1,71 0 0,36-35-1,35-18 1,-89 0-1</inkml:trace>
  <inkml:trace contextRef="#ctx0" brushRef="#br0" timeOffset="150243.179">15081 6844 0,'18'-35'0,"-18"17"16,0-35-1,-53 35 1,-35 18-1,158 159-15,-246-265 16,405 177-16,-546-89 16,264 89-1,53-1 1,0-17 0,17-35-16,54 0 15,0-1 1,-1-34-1,-17-19 1,0-52 15,0-18-15,17-17 0,-52-1-1,-18 1 1,0 88-1,-35 35 1,17 70 0,-17 36-1,35 0 1,0 17 0,0-35-1,0-17 1,0-36-1</inkml:trace>
  <inkml:trace contextRef="#ctx0" brushRef="#br0" timeOffset="150549.313">15505 6897 0,'0'0'15,"17"0"-15,1 0 47,-18 17-31,0-34 62</inkml:trace>
  <inkml:trace contextRef="#ctx0" brushRef="#br0" timeOffset="163705.751">794 8855 0,'0'-18'32,"0"0"-32,17 1 15,-17-1 1,0 1-1,0-1 1,0 36 31,-17-1-31,-1 36-16,-17 53 15,0 17 16,-1-34-15,19-54-16,17 0 16,0-17-16,0-1 15,17-34 17,19-54-17,16-70 1,19-71-1,-18 1 1,0 70 0,-36 52-1,19 72 1,17 52 0,35 71-1,-70-71 1,52 106-1,-35-17 1,-35-1 0,0-52-1,0-1 1,0-52 0,-35-18-1</inkml:trace>
  <inkml:trace contextRef="#ctx0" brushRef="#br0" timeOffset="163888.298">917 9013 0,'0'0'0,"-35"0"16,70 0 31,53-17-32,18-1 1,-35 1-16</inkml:trace>
  <inkml:trace contextRef="#ctx0" brushRef="#br0" timeOffset="164487.175">1729 8908 0,'17'-18'31,"-17"0"-31,0 1 16,0-1 0,-53 0-1,-17 18 16,34 18-31,-34 17 16,-1 36 0,36-1-1,53-17 1,35 0 0,35-53-1,0-17 1,-17-19-1,-18-52 1,-18-71 0,-18-17-1,-17-18 1,0 123 0,-17 89-1,-1 17 1,18 54 15,18 34-15,17 18-1,-17-17 1,-1-19 0,-17-52-1,0-17 1,18-36-16</inkml:trace>
  <inkml:trace contextRef="#ctx0" brushRef="#br0" timeOffset="164853.032">2134 8890 0,'0'0'0,"0"-18"15,0 36 16,0 0-15,0 17 0,18-17-16,-18 17 15,18 35 1,17-34 0,0-1-1,0-35 1,1 0-1,17-71 1,-18 1 0,-17-36-1,17 18 1,-35 53 0,17 35-1,19 0 1</inkml:trace>
  <inkml:trace contextRef="#ctx0" brushRef="#br0" timeOffset="165304.402">2857 8802 0,'0'0'0,"0"-18"15,0 1 1,0-1-1,-35 18 1,-18 0 0,-17 35-1,17 18 1,18 35 0,70-35-1,35-18 16,1-17-15,-1-36 0,-34-34-1,-36-37 1,17 1 0,-17 71-1,0 34 1,-17 36-1,17 18 1,35-1 0,0-17-1,1-35 1</inkml:trace>
  <inkml:trace contextRef="#ctx0" brushRef="#br0" timeOffset="165634.963">3140 9066 0,'0'0'16,"-18"-17"-1,0-1 1,18 0 0,0-34-1,0-19 1,36 0-1,70 19 1,17 34 0,-17 71-1,-53 35 1,-53 0 0,0-35-1,-18 0 1,0-35-1,18-1 1</inkml:trace>
  <inkml:trace contextRef="#ctx0" brushRef="#br0" timeOffset="166001.188">3898 8396 0,'0'0'0,"0"-35"15,0 17-15,0 36 32,0 52-17,0 54 1,0 35-1,0-1 1,-17-34 15,17-36-15,17-35 0,18-35-1,18-18 1,0-18-1,-35-17-15</inkml:trace>
  <inkml:trace contextRef="#ctx0" brushRef="#br0" timeOffset="166167.786">3881 8855 0,'0'0'0,"-18"0"0,0 0 0,18-18 16,71 18-1,17-18 1,18-17 15,-36 18-31</inkml:trace>
  <inkml:trace contextRef="#ctx0" brushRef="#br0" timeOffset="166601.002">4480 8661 0,'0'0'0,"0"-18"16,-17 18-1,-36 18 1,-18 17 0,1 36-1,34-1 1,36-17-1,89 18 17,-1-54-17,-35-17 1,0-53 0,-18-35-1,-18 35 1,-17 18-1,0 53 1,-35 52 0,35 1-1,0-1 1,18-35 0,17-17-1,-17-18-15,-1 0 16</inkml:trace>
  <inkml:trace contextRef="#ctx0" brushRef="#br0" timeOffset="167115.499">5115 8678 0,'0'0'0,"0"-53"16,-17 18-1,-72 53 1,-16 35-1,34 35 1,53-18 0,71-17-1,36-17 1,16-36 0,-16-53-1,-37 0 1,-34 18-1,-88 176 32,52-88-31,18 52-16,0-52 16,0 124-1,0-19 1,-35-34-1,-1-89 1,-52-17 0,-35-53-1,17-36 1,35-17 0,89-18-1,123-53 1,-88 106-16</inkml:trace>
  <inkml:trace contextRef="#ctx0" brushRef="#br0" timeOffset="167498.401">5309 8837 0,'0'0'0,"53"0"31,-18-18-15,1-17-1,-1 0 1,-17-18 0,-18 18-1,-36 35 1,19 17-16,-54 36 15,18 35 1,53 18 0,0-18-1,36-52 17,52 17-17,18-53 1,-18-18-1,-35 0-15</inkml:trace>
  <inkml:trace contextRef="#ctx0" brushRef="#br0" timeOffset="167765.133">5803 8961 0,'71'-124'15,"-71"54"1,0 17 0,-18 53-1,-35 247-15,88-494 16,-52 282-1,17 18 1,0-18-16,0 18 16,53 53 15,0-36-15,-53-34-1,0 17 1,-71-53-1,-35 0 1,89-18-16</inkml:trace>
  <inkml:trace contextRef="#ctx0" brushRef="#br0" timeOffset="168314.936">7091 8731 0,'0'0'0,"17"0"0,-34 0 32,-18 18-17,-18 35 1,0 17-1,35 1 1,18-53-16,18 17 16,52 0-1,-34-35 1,34 0-16,-17-35 31,-35-18-15,-18-53-1,-18 0 1,0 18 0,1 53-1,52 17 1,-17 18-16</inkml:trace>
  <inkml:trace contextRef="#ctx0" brushRef="#br0" timeOffset="168696.411">7549 8555 0,'36'-18'16,"-72"36"-16,89-53 16,-17-36-1,-1 0 1,-17 1 0,-18 17 15,-18 35-16,-35 36 1,18 35 0,-1 53-1,36 70 1,0-105-16,-17 52 16,17 36-1,-18 53 1,18-71-1,0-71 1,0 1 0,0-36-1,0-53 1,0 1-16,0-18 16</inkml:trace>
  <inkml:trace contextRef="#ctx0" brushRef="#br0" timeOffset="168846.931">7620 9031 0,'0'0'16,"-18"-18"-1,18 1 1,71-18 0,70-1-1,-70 19-15</inkml:trace>
  <inkml:trace contextRef="#ctx0" brushRef="#br0" timeOffset="169363.004">9402 8731 0,'0'0'0,"0"-17"0,17-54 16,-17 36 0,0 17-1,0 36 32,0-1-47,-17 19 16,-1 52-1,0 35 1,18-17 0,-17 0-1,-1-53 1,18-18 0,0-52 15,0-1-31</inkml:trace>
  <inkml:trace contextRef="#ctx0" brushRef="#br0" timeOffset="169712.217">9366 8625 0,'0'-35'0,"0"70"0,0-158 16,36 88-1,-1 35 1,35 0-1,89 53 1,-18 17 0,-17 71-1,-107-35 1,-17 0 0,-35 0-1,-18-36 1,-17-17-1,-89-35 1,71-18 0,52 0-1,1 0 1,35-35 0,18 17-1</inkml:trace>
  <inkml:trace contextRef="#ctx0" brushRef="#br0" timeOffset="170294.845">10231 8714 0,'0'0'0,"17"-36"15,-17 19 1,0-1-1,0 36 32,0-1-31,0 1 0,0 0 155,0-1-155,-17 1 0,17 0-16,-36 52 15,1 18 1,0 18 0,17-35-1,0-36 1,18-17 15,0-36-15,0 0-1,0 1-15</inkml:trace>
  <inkml:trace contextRef="#ctx0" brushRef="#br0" timeOffset="171010.079">10266 8678 0,'0'-17'31,"0"-1"-31,35-17 16,-17-1-1,-1 19 1,54-18 0,-1 17-1,36 53 1,-17 53 0,-54 18-1,-35 18 1,0-1-1,-18-17 1,-35-35 0,0-1-1,-17-35 1,-36-35 0,18 0-1,35 0 1,53-35-1,17 0 1</inkml:trace>
  <inkml:trace contextRef="#ctx0" brushRef="#br0" timeOffset="171375.332">11130 8784 0,'0'0'0,"18"0"15,-18-17-15,35-1 16,0 0 0,-35 1-16,0 34 46,0 1-46,-17 52 16,-1 19 0,0-1 15,18-53-31,0 36 16,-17-36-1,17-17 1,-18-54-1</inkml:trace>
  <inkml:trace contextRef="#ctx0" brushRef="#br0" timeOffset="171608.974">10954 8678 0,'0'-17'0,"0"34"0,0-52 0,0 17 16,53-17-1,105 0 1,-69 17 0,69 1 15,-52-1-15,-35 0-1,-54 1 1,-34 17-16</inkml:trace>
  <inkml:trace contextRef="#ctx0" brushRef="#br0" timeOffset="172142.029">11994 8608 0,'18'17'15,"-18"1"1,0 0-1,0-1 17,18-17-1,-1 0-31,-17-17 31,-17 17-15,-19 0-1,19 0-15,-1 0 16,1 0 15,34 17 1,18-17-17,-17 0 1,-18-17-1,-18 17 1</inkml:trace>
  <inkml:trace contextRef="#ctx0" brushRef="#br0" timeOffset="172441.758">11977 8943 0,'0'0'0,"17"18"0,-17-1 16,0 1 15,0-36 47,0 1-62,-17 17-1,-1 0-15,1 0 16,-1 0-16,-17-18 16</inkml:trace>
  <inkml:trace contextRef="#ctx0" brushRef="#br0" timeOffset="173090.345">11218 8590 0,'18'0'0,"-18"-18"32,18 18-32,-18-17 15,-18 34 16,0 19-15,-17 34 0,17-34-1,1 34-15,-36 18 16,18 1 15,35-72-31</inkml:trace>
  <inkml:trace contextRef="#ctx0" brushRef="#br0" timeOffset="174707.798">600 9701 0,'-36'18'31,"19"-18"-15,17 18-1,17-18 17,19 17-17,-1-17-15,53 18 16,89 17-1,87 0 1,-123-17 0,177 0-1,70 17 1,35 0 0,18 1-1,176-1 16,-193 0-15,-71-17 0,-36-1-1,18 1 1,-17 0 0,-18-1-1,-36 1 1,36-18-1,53 18 1,35-18 0,-18 0-1,195 0 1,-54 0 0,-70 0-1,-53 0 16,0-18-15,-17-17 0,-71 35-1,35-18 1,-106 0 0,-70 18-1,-53-17 1,-53 17-1,-36-18 1,1 18 0,-1 0-1,19-17 1,-19 17 0,36 0-1,-17 0 16,-19 0-15,1 0 0,-36 0 15,1 0-15,-36-18-1,35 18-15</inkml:trace>
  <inkml:trace contextRef="#ctx0" brushRef="#br0" timeOffset="176086.335">494 10707 0,'18'0'16,"-18"17"124,0 1-140,0 35 16,0 35 0,-18 18-1,0-71-15,18 18 16,-17 35-1,-1-52 1,18-19 0,-18-52 15,18-18-15,0 18-16,0-18 15</inkml:trace>
  <inkml:trace contextRef="#ctx0" brushRef="#br0" timeOffset="176667.898">617 10407 0,'0'0'0,"0"-18"15,-17 18 1,-1 0 0,18 18 31,0 0-47,53 34 15,18 19 1,34 0-1,36 17 1,-105-71 0,87 72-1,-35-19 1,-35-17 0,-35-18-1,-18 18 1,-35-17-1,-36 34 1,-17 1 0,-36-1-1,-34 18 1,-1-35 0,71 0-1,35-53 1,35 18-1,36-71 32,0 53-47</inkml:trace>
  <inkml:trace contextRef="#ctx0" brushRef="#br0" timeOffset="179914.023">1958 10724 0,'0'0'0,"0"-17"31,-18 17 16,18 17-32,0 1 1,0 106 0,0 17-1,0-36 1,0-69-16,-35 52 16,0 35-1,17-70 1,0-17-1,1-36 1,17-36 0,0-52-1</inkml:trace>
  <inkml:trace contextRef="#ctx0" brushRef="#br0" timeOffset="180161.65">1905 10672 0,'0'0'0,"-18"-18"16,18 0-1,36 18 1,34 18 0,18 35-1,-17 0 1,17 0-1,18-18 1,0-35 0,-71 0-1</inkml:trace>
  <inkml:trace contextRef="#ctx0" brushRef="#br0" timeOffset="180595.319">2522 10813 0,'0'-36'31,"0"72"-31,-17-54 31,-19 53-15,19-17-16,-54 35 16,18-18-1,18-17 1,35-1 0,18-52-1,17-35 1,18-36-1,17 18 1,1 17 0,-18 36-1,0 88 1,-53 0 0,0 70-1,0 18 16,-18 0-15,1-35 0,17-18-1,-18-35 1,36-53 15,-1-35-15</inkml:trace>
  <inkml:trace contextRef="#ctx0" brushRef="#br0" timeOffset="181345.102">3069 11183 0,'0'0'0,"18"-35"31,-18-1-15,0 1-1,0 0 1,-35 35 0,-36 0-1,0 18 1,18 52-1,36 18 1,34-17 0,36-36-1,-17-17 1,34-18 0,1-71-1,-36 1 1,-17-1 15,-18 53-15,-18 36-1,-17 53 1,35-18 0,0 0-1,53-1 1,0-52-1,35 0 1,35-52 0,-52 16-1,-1-52 1,-70 53 0,-35 52 15,17 36-16,18 0 1,0 0 15,0-18-15,0-17 0,0-36-1,-17 1-15</inkml:trace>
  <inkml:trace contextRef="#ctx0" brushRef="#br0" timeOffset="181493.197">3457 10989 0,'0'-88'15,"0"264"-15,0-423 16,0 406-16,0-335 16,0 193 15,18 1-31,-1 0 15</inkml:trace>
  <inkml:trace contextRef="#ctx0" brushRef="#br0" timeOffset="181859.252">3881 11324 0,'0'18'31,"0"-36"-15,-18 18 0,18-35-1,0-18 1,0 35-16,18-35 16,-1 18-16,54-35 15,17 52 1,-18 53 15,-17 36-31,-35 17 31,-18 18-15,-18-71 0,1 18-1,-1-53 1</inkml:trace>
  <inkml:trace contextRef="#ctx0" brushRef="#br0" timeOffset="182226.026">4374 10742 0,'0'0'15,"18"-35"-15,-18 35 47,0 35-31,0 36 0,0 70-1,0 17 1,0-16-1,0-107-15,0 71 16,0-36 0,18-34-1,-1-36 1,19 0 0,-36-36-1,0 19-15</inkml:trace>
  <inkml:trace contextRef="#ctx0" brushRef="#br0" timeOffset="182391.733">4445 11130 0,'-18'0'0,"18"-18"16,0 1-1,36 52-15,-36-70 16,-18 70-16,53-70 0,1 35 15,34-18 1,-52 18-16</inkml:trace>
  <inkml:trace contextRef="#ctx0" brushRef="#br0" timeOffset="182758.101">4762 11165 0,'0'0'0,"0"18"0,53-18 47,18 0-32,0-35 1,-19-1-1,-34 1 1,-18 18-16,-18-1 16,-52 36-1,-1 17 1,18 53 0,53 0-1,18-17 1,88-1-1,-71-70 1</inkml:trace>
  <inkml:trace contextRef="#ctx0" brushRef="#br0" timeOffset="183091.157">5256 11412 0,'0'-17'47,"0"-1"-47,0 0 16,0-17-1,36-18 1,-19-35 0,54 17-1,-1 19 1,19 87-1,-19 35 1,-35 19 0,-35-1-1,0-71-15,0 36 32,-17-35-17,-1-18 1</inkml:trace>
  <inkml:trace contextRef="#ctx0" brushRef="#br0" timeOffset="183591.047">6068 11236 0,'0'0'0,"0"-35"47,-18 17-47,-35 0 16,-17 18 15,-1 53-15,36 0-1,35 18 1,53-18 0,17-18-1,-17-35 1,-35 0-16,17 0 16,0-53-1,-35 0 1,0 36-1,0 34 1,0 36 0,0-18-1,71 18 17,-36-35-17,1-18-15</inkml:trace>
  <inkml:trace contextRef="#ctx0" brushRef="#br0" timeOffset="183873.855">6297 11412 0,'0'0'0,"18"-17"16,-18-1-16,35-52 16,0-36-1,-17 53 1,52-18-1,54 89 1,-36 52 0,-35 36-1,-53-18 1,-18-17 15,-35-18-15,18-53-1,18 0-15</inkml:trace>
  <inkml:trace contextRef="#ctx0" brushRef="#br0" timeOffset="184156.455">7038 11201 0,'0'-18'0,"0"36"0,0-54 0,0 19 16,-18-19-1,-17 54 1,-36 53 0,19 17-1,34-35 1,18 35 15,70 0-15,1-53-1,0-35 1,-1-17 0,-52-1-16</inkml:trace>
  <inkml:trace contextRef="#ctx0" brushRef="#br0" timeOffset="184489.021">7197 11289 0,'-18'0'0,"36"0"31,-1 0-15,1 0-16,17 0 15,36-35 1,-36-1 15,-35 1-15,0 0-1,-71 35 1,1 35 0,17 71-1,53-18 1,35-17 0,53-1-1,1-52 1,-36-18-1</inkml:trace>
  <inkml:trace contextRef="#ctx0" brushRef="#br0" timeOffset="185070.798">8819 11130 0,'0'0'0,"0"-35"16,-17 35 15,-1 0-31,-52 53 31,17 17-15,17 19-1,72-54 1,-19-18-16,72 19 16,-19-36-1,1-18 1,-36-52-1,-35-19 1,-18 1 0,-52 35-1,34 36 1</inkml:trace>
  <inkml:trace contextRef="#ctx0" brushRef="#br0" timeOffset="185437.673">9243 10954 0,'0'0'0,"17"-18"0,1 0 16,35-52 0,0-18-1,0 17 1,-53 18-1,-18 53 1,1 0 0,-36 18-1,17 52 1,1 89 0,17 70-1,18-70 16,0-18-15,0-52 0,0-37-1,0-69 1</inkml:trace>
  <inkml:trace contextRef="#ctx0" brushRef="#br0" timeOffset="185587.133">9260 11271 0,'0'0'0,"-17"0"16,17-17-16,17-19 15,54 36 1,35-53 0,-53 53-1</inkml:trace>
  <inkml:trace contextRef="#ctx0" brushRef="#br0" timeOffset="186353.165">10407 11095 0,'0'0'0,"18"-18"16,-1 1-1,1-1 1,-36 0 0,-17 1-1,-53 34 1,-18 19-1,0 52 1,71 0 0,52-17-1,54-19 1,35-34 0,-36-18-1,-17-70 16,18-54-31,-18-35 32,0-35-17,-36 53 1,-17 71 0,0 52-1,-35 53 1,17 53-1,1 18 1,17 88 0,-18-70-1,18-36 1,0-17 0,18-54-1,17 1 1</inkml:trace>
  <inkml:trace contextRef="#ctx0" brushRef="#br0" timeOffset="186801.82">10971 11077 0,'0'0'0,"0"-17"0,18-36 31,-36 17-15,1 36-16,-54 0 15,1 53 1,-1 18 0,18-1-1,53-17 1,18 0 0,35-35-1,17 0 1,-17-54-1,18-34 17,-18-19-17,0 19 1,-36 70 0,-52 53-1,0 35 1,35 0-1,35-35 1,18-35 0,0-18-1,-36 0-15</inkml:trace>
  <inkml:trace contextRef="#ctx0" brushRef="#br0" timeOffset="187133.684">11536 10742 0,'17'-35'16,"-34"70"-16,52-123 0,-17 53 31,-18 52 0,0 36-15,0 53-1,0-53-15,-53 88 16,0 0 0,0-35-1,18-18 1,35-17 0,17-36-1,36-35 1,18-18-1,17-35 1</inkml:trace>
  <inkml:trace contextRef="#ctx0" brushRef="#br0" timeOffset="187317.725">11501 11007 0,'0'0'0,"-71"-18"15,53 18 1,71 0 0,53 0-1,-18 0 1,-52 0-16</inkml:trace>
  <inkml:trace contextRef="#ctx0" brushRef="#br0" timeOffset="187751.063">12224 10989 0,'0'0'15,"0"-18"1,0 1 0,-36 17-1,-34 17 1,-18 19-1,17 34 1,71-17 0,18 0-1,35-18 1,17-17 0,1-36-1,-18-52 1,0-1-1,-36 18 1,-17 71 0,-35 35 15,35 17-15,0 1-1,18-18 1,35-35-1,-36-18-15</inkml:trace>
  <inkml:trace contextRef="#ctx0" brushRef="#br0" timeOffset="188150.66">13194 11024 0,'0'0'0,"0"-17"0,18 17 15,-18-18 1,0 53 15,0-17-31,-18 0 0,0 34 16,-17 19 0,17-18-1,18-18 1,0-17-1,-17-18 1,17-53 0</inkml:trace>
  <inkml:trace contextRef="#ctx0" brushRef="#br0" timeOffset="188271.426">13176 10954 0,'53'-106'15,"-18"35"1,-17 1-1,-124 317-15,212-477 32</inkml:trace>
  <inkml:trace contextRef="#ctx0" brushRef="#br0" timeOffset="188615.05">13564 10936 0,'0'0'0,"18"0"15,-36 18 32,1-18-31,-1 17 0,0 1-16,1 17 15,-1 53 1,36-17-1,17 0 1,-17-36 0,-18 0-1,0-17 1,-53-1 0,-53-34-1,53-18 1,35 17-16</inkml:trace>
  <inkml:trace contextRef="#ctx0" brushRef="#br0" timeOffset="189148.159">14429 10954 0,'0'0'0,"-18"0"0,18 17 15,0 1 17,18-18-17,17 0-15,35-18 16,1-17 15,0-18-15,-71 36-16,0-36 15,-53 35 1,-18 36 0,-35 52-1,53 36 1,36 17 0,87-34-1,18-19 1,18-34-1,18-36 1,-89 0 0</inkml:trace>
  <inkml:trace contextRef="#ctx0" brushRef="#br0" timeOffset="189597.127">15240 10989 0,'0'0'0,"18"-18"0,-1-17 15,1-18 1,0 18 0,-54 0-1,-34 35 1,-18 35 0,-1 35-1,54-17 1,35 36-1,18-37 1,52 1 0,1-53-1,-18-17 1,17-36 0,-34-18 15,-19 36-16,-52 88 17,0 0-17,35 0 1,0 0 0,17-53-1,1 0-15</inkml:trace>
  <inkml:trace contextRef="#ctx0" brushRef="#br0" timeOffset="189948.54">15716 10848 0,'18'-35'0,"-89"140"0,124-175 0,-17-1 0,-36 36 16,17 0 15,-34 35-16,-19 0 1,-17 35 0,36 18-1,17 18 1,17 17 0,1-18-1,17-17 1,-35 0-1,0-35-15,0-1 16,-17 19 0,-72-36-1,36 0 1,1-18 0</inkml:trace>
  <inkml:trace contextRef="#ctx0" brushRef="#br0" timeOffset="190595.982">16157 10760 0,'0'0'0,"18"-18"16,-18 0-16,0 1 15,-35 52 16,35-17-31,-18 52 16,36 18 0,34-17-1,37-18 1,-36-35 0,17-18-1,18-53 16,-35-36-15,0-16 0,-35 34-1,-18 36 1,-18 52 0,-35 54-1,-17 35 1,17 53-1,0 35 1,18-53 0,-1 53-1,1 35 1,17-141 0,-17-17 15,-18-54-16,0-34 1,-17-36 0,17-18-1,18-52 1,70 17 0,106-17-1,88-19 1</inkml:trace>
  <inkml:trace contextRef="#ctx0" brushRef="#br0" timeOffset="190779.169">16845 11112 0,'0'0'0,"18"0"31,17 18-31,-35 0 16,18-18 15,-18-18-15</inkml:trace>
  <inkml:trace contextRef="#ctx0" brushRef="#br0" timeOffset="192127.01">423 12524 0,'-17'0'31,"17"-18"-15,0 0-1,17-35 1,19 36 0,17 17-1,-18 53 1,-35 35-1,-35 18 1,-1-89-16,-70 72 16,1-37-1,16-34 1,36-18 0,53-18-1,36-17 1,34 0 15,-34 35-31,-1 18 31,18 17-15,0 0 0,17 0-1,1-17 1,17-18-1,-70 0-15</inkml:trace>
  <inkml:trace contextRef="#ctx0" brushRef="#br0" timeOffset="192609.18">794 12206 0,'0'0'0,"-18"-18"0,0 1 16,18-1 15,18 36-15,17 35 0,18 17-1,18 18 1,17 1-1,0-1 1,-35-35 0,0 0-1,-53 0 1,-18-18 0,-34 18-1,-19 0 1,-53 0-1,-87 17 1,34 1 15,54-36-15,52 0 0,54-35-1,34-17 1,72-19-1</inkml:trace>
  <inkml:trace contextRef="#ctx0" brushRef="#br0" timeOffset="193474.824">1834 12594 0,'0'18'32,"-17"-18"-32,-1 35 15,-17 71 1,0-36 0,35-17-1,0-17 1,17-54 15,1-35-15,0 35-1,-1-87 1,18-36 0,1 35-1,-19 70 1,19 54-1,-1 35 1,53 35 0,0-53-1,18-17 1,0-36 0,-35-34-1,-1-37 1,-35-34-1,-17 17 1,-18 53 0,0 35-1,-18 71 17,1 53-17,17 53 1,-18-18-1,18-70 1,0 34 0,0-34-1,0-36 1,0-17 0,18-36-1,-1 18-15</inkml:trace>
  <inkml:trace contextRef="#ctx0" brushRef="#br0" timeOffset="193791.054">2805 12665 0,'-18'17'32,"-17"1"-17,-1 35 1,19 0-1,17 0 1,17-36-16,1 1 16,35-18-1,0 0 1,-36-35 0,-17-18-1,0 0 1,-17 0-1,-36 18 1,0 35 0,35 35-1</inkml:trace>
  <inkml:trace contextRef="#ctx0" brushRef="#br0" timeOffset="194371.648">3281 12753 0,'17'-53'32,"-34"53"-17,-1 0 1,1 0-16,-54 18 15,0 35 1,19 17 0,52-17-1,17 0 1,89-35 15,-18-18-15,0-53-1,-17-18 1,17-35 0,-17-52-1,-54 69 1,-17-17 0,-17 71-1,-1 70 1,0 36-1,18 0 1,0 34 0,0-16-1,-17-1 1,-1-18 15,18-34-15,35-19-1,-17-17-15</inkml:trace>
  <inkml:trace contextRef="#ctx0" brushRef="#br0" timeOffset="194555.051">3845 12788 0,'36'-35'16,"-72"70"0,54-70-1,-53 70 1,17-17-16,0 17 15,18 18 1,0-35 0</inkml:trace>
  <inkml:trace contextRef="#ctx0" brushRef="#br0" timeOffset="194706.359">3933 12577 0,'36'-71'16,"-72"142"-16,72-230 16,-36 123-1,0 54 1,0 0 0,17-1-16,1-17 0</inkml:trace>
  <inkml:trace contextRef="#ctx0" brushRef="#br0" timeOffset="195087.956">4233 12559 0,'0'0'0,"53"0"31,0 0-15,-18-18-1,18-35 1,-53 0 0,0 0-1,-17 18 1,-19 35 0,-16 35-1,-1 71 1,17 18-1,36 70 1,0-71 0,0-52-1,0 35 1,0-53 0</inkml:trace>
  <inkml:trace contextRef="#ctx0" brushRef="#br0" timeOffset="195254.814">4233 12929 0,'0'-17'15,"0"105"-15,-17-194 0,17 71 16,17 105-16,-34-158 0,17 70 16,70 1-1,1-1 1,35 1-1,-89 17-15</inkml:trace>
  <inkml:trace contextRef="#ctx0" brushRef="#br0" timeOffset="195438.235">4657 12753 0,'0'0'31,"0"18"-15,0-1-1,-18 36 1,18-18 0,-18 1-1,18-19 1,-17-17 0</inkml:trace>
  <inkml:trace contextRef="#ctx0" brushRef="#br0" timeOffset="195587.864">4639 12647 0,'0'-53'16,"0"106"-16,18-141 0,-1 53 0,-17-36 15,0 36 1,-17 70 0,-1-17-1</inkml:trace>
  <inkml:trace contextRef="#ctx0" brushRef="#br0" timeOffset="196320.008">3210 12753 0,'-17'0'0,"34"0"63,1 0-48,0 0-15,34 0 16,-34 0-16,35 0 16,18 0-1,-19 18 1</inkml:trace>
  <inkml:trace contextRef="#ctx0" brushRef="#br0" timeOffset="197185.526">5186 12753 0,'0'0'0,"17"0"16,19-18-1,-1-17 1,-17 17-1,-1 1 1,-105 17 31,70 17-47,-105 19 16,88-19-16,-71 54 15,71-36 1,17 18-1,53-18 17,53 1-17,36-36 1,-1-18-16</inkml:trace>
  <inkml:trace contextRef="#ctx0" brushRef="#br0" timeOffset="197667.485">5680 12682 0,'0'0'0,"17"0"0,1-17 16,-18-1 31,-18 18-47,-17 18 15,-53 17 1,70-35 0,-35 53-1,18 0 1,35 0 0,53-18-1,18-35 1,-36 0-1,0-18 1,0-52 0,-17 17-1,-18 35 1,-18 71 15,18-35-31,0 35 16,18 0-1,17-18 1,18-17 15,-35-18-31</inkml:trace>
  <inkml:trace contextRef="#ctx0" brushRef="#br0" timeOffset="198017.357">6121 12400 0,'0'0'0,"0"-18"15,0-34 1,-18 52 15,0 35-15,-17 53-1,17-17 1,1 70 0,17-106-1,-18 36 1,18 52 0,0-52-1,18-36 1,17-35-1,0 0 1,-17-18-16</inkml:trace>
  <inkml:trace contextRef="#ctx0" brushRef="#br0" timeOffset="198200.202">6032 12718 0,'-35'0'0,"70"0"0,-87 0 16,52-18 15,52 18-31,1-18 32,-17 18-32</inkml:trace>
  <inkml:trace contextRef="#ctx0" brushRef="#br0" timeOffset="198384.88">6368 12665 0,'0'17'32,"0"-34"-32,0 52 0,0-17 15,-18 17 1,18 18 0,-18-36-16,18 36 15,-17-17 1,-1-36-1</inkml:trace>
  <inkml:trace contextRef="#ctx0" brushRef="#br0" timeOffset="198556.036">6421 12541 0,'17'-17'16,"-34"34"-16,69-105 15,-34 53 1,-18 17 0,0 36-1,18-1 1</inkml:trace>
  <inkml:trace contextRef="#ctx0" brushRef="#br0" timeOffset="198949.775">6773 12594 0,'-17'0'16,"-1"18"-1,0-1 1,1 1-16,-19 17 15,-16 54 1,52-19 0,52-17-1,1-18 1,18-35 0,-18 0-1,-18-53 1,-17-17-1,-18-18 1,-35 17 0,-36 18-1,0 53 1,71 18 0</inkml:trace>
  <inkml:trace contextRef="#ctx0" brushRef="#br0" timeOffset="199315.063">7179 12912 0,'0'0'16,"18"17"0,-18-34 15,0-1-16,17-35 1,19 0 0,-19 36-16,1-36 15,52-18 17,1 36-17,17 52 1,-53 54-1,-35 17 1,0-17 0,-35 17-1,0-53 1,17-35 0</inkml:trace>
  <inkml:trace contextRef="#ctx0" brushRef="#br0" timeOffset="200179.895">8643 12629 0,'18'0'0,"-36"0"0,71 0 16,-18 0 0,-52 0 31,-1 18-47,-70 35 31,-36 18-16,107-54-15,-36 36 16,70 0 0,72-18-1,-1-35 1,18-17 0,-36-19-1,-17-34 1,-53-54-1,-35 54 1,-36 35 0,1 17-1,52 18 1</inkml:trace>
  <inkml:trace contextRef="#ctx0" brushRef="#br0" timeOffset="200563.198">9137 12559 0,'0'0'0,"18"0"15,17-18 1,18-17 0,-36 17-16,36-52 15,-17-1 1,-36 18-1,-18 36 1,-35 17 0,18 35-1,-36 88 1,36 19 0,0-1 15,-1-18-16,19 1 1,-1 17 0,0-106-1,18 0 1,0-52 0</inkml:trace>
  <inkml:trace contextRef="#ctx0" brushRef="#br0" timeOffset="200729.43">9013 12929 0,'-17'0'0,"34"0"0,-34-35 16,34 35 15,1-18-31,70 18 16,18-35-1,-53 35 1</inkml:trace>
  <inkml:trace contextRef="#ctx0" brushRef="#br0" timeOffset="201461.423">10583 12700 0,'0'0'0,"36"-35"31,-36-1-15,0 19 0,-18 17-1,-53 0 1,-34 17-1,87 1-15,-53 17 16,1 36 0,87-18-1,54-18 1,0-17 0,-19-18-1,19-53 16,-36 35-31,18-70 16,18-35 0,17-36-1,-53 35 1,-35 54 0,-53 70-1,18 35 1,17 36-1,18 34 1,0 1 0,-17-18-1,17 1 1,0-36 0,17-18-1</inkml:trace>
  <inkml:trace contextRef="#ctx0" brushRef="#br0" timeOffset="201960.266">11324 12559 0,'0'0'0,"18"-18"15,-18 1 1,-18 17-1,-70 17 1,-18 19 0,0 34-1,71-17 1,53 0 0,52-18-1,18-17 1,1-18 15,-19-53-15,1-35-1,-36 17 1,-17 18 0,-54 106 15,19 0-16,17 18 1,17-1 0,1-35-1,0 1 1,17-36 0,-35-18-16,18 18 15</inkml:trace>
  <inkml:trace contextRef="#ctx0" brushRef="#br0" timeOffset="202310.479">11942 12294 0,'0'0'0,"0"-17"16,17-36-1,1 53 1,-1 53-1,-17 0 1,0 35 0,-35 18-1,0-18 1,-18 18 0,53-36-1,0-17 1,53-35-1,0-18 1,0 0 15,0-53-15,-36 35-16</inkml:trace>
  <inkml:trace contextRef="#ctx0" brushRef="#br0" timeOffset="202476.982">11977 12559 0,'-35'-18'16,"-18"1"0,176 70-16,-158-71 15,0-35 1,123 53 0,0 0-1,-53 0-15</inkml:trace>
  <inkml:trace contextRef="#ctx0" brushRef="#br0" timeOffset="202876.111">12400 12471 0,'0'-18'0,"18"18"16,-54 18-16,54-18 0,0-36 16,-54 36 15,19 0-31,-71 53 15,17 0 1,36 0 0,52 0-1,54-18 1,-18-17 0,17-36-1,-17-17 1,-17-35-1,-1 17 1,-17 35 15,-36 36-15,18-1-16,-18 71 16,18-17-1,36 0 1,34-36-1,1-35 1</inkml:trace>
  <inkml:trace contextRef="#ctx0" brushRef="#br0" timeOffset="203326.112">13776 12541 0,'0'0'0,"18"-17"0,-36 34 62,18 1-62,-35 52 16,17-17-1,-17 0 1,35-17 0,0-19-1,-18-34 17,18-1-32,0 0 0</inkml:trace>
  <inkml:trace contextRef="#ctx0" brushRef="#br0" timeOffset="203442.241">13723 12488 0,'18'-70'16,"17"-1"0,-35 36-16,0-18 15,-53 282-15,124-476 16,-54 247 0</inkml:trace>
  <inkml:trace contextRef="#ctx0" brushRef="#br0" timeOffset="203791.179">14270 12453 0,'0'0'0,"17"0"0,1 0 31,-36 0 0,-17 18-15,-53-1-1,35 36 1,35-35-16,1 35 16,34 0-1,19 17 1,17-34 0,-53-1-1,-36-35 16,-69 0-15,-1-18 0,70 1-1</inkml:trace>
  <inkml:trace contextRef="#ctx0" brushRef="#br0" timeOffset="204373.518">15311 12594 0,'0'0'0,"-18"0"15,18 18 1,53-18 15,-18 0-15,18-35-1,0-18 1,-35 0 0,-36 35-1,-53 0 1,54 36-16,-36 0 15,0 35 1,18 52 0,35-34-1,17 0 17,36-36-17,35-18 1,-17-17-1,-1-17-15</inkml:trace>
  <inkml:trace contextRef="#ctx0" brushRef="#br0" timeOffset="204706.398">16140 12524 0,'0'0'0,"17"-36"16,-17 19-1,0-1 1,-53 18 0,-53 0-1,1 35 17,16 18-17,37 35 1,69-35-1,54 0 1,-1-35 0,-17-18-1,0-35 1,0-18 0,-35 35-16</inkml:trace>
  <inkml:trace contextRef="#ctx0" brushRef="#br0" timeOffset="204873.075">16157 12506 0,'-53'35'31,"36"1"-15,-1-19-16,-17 54 15,158-230-15,-246 371 16,140-177 15,36-17-15,-17-18-1,-19 0-15</inkml:trace>
  <inkml:trace contextRef="#ctx0" brushRef="#br0" timeOffset="205207.012">16528 12506 0,'35'-18'0,"0"-17"16,-35 0-1,-106 158-15,212-264 0,-176 247 0,140-230 16,-87 124-1,-19 0 1,1 36 0,17-1-1,18 36 1,0-1 0,18-52-1,-18 17 1,0 36-1,0-36 1,-35-17 0,-18-1-1,-18-17 1,1-17 0,70-1-1</inkml:trace>
  <inkml:trace contextRef="#ctx0" brushRef="#br0" timeOffset="205822.96">16775 12488 0,'0'0'0,"35"-53"16,-35 36 0,-18 34 15,18 1-16,0 17 1,18 18 0,-18-35-16,53 35 15,17-36 1,-17-17 0,0-17-1,0-36 1,0-18-1,-35 1 1,-18 34 0,-36 54 15,-17 53-15,1 52-1,-1 18 16,35-88-31,0 141 16,1 18 0,-1-53-1,-17-54 1,-18-69 0,0-36-1,0-53 1,-18-18-1,36-35 1,35 1 0,53-1-1,88-18 1,106-34 0</inkml:trace>
  <inkml:trace contextRef="#ctx0" brushRef="#br0" timeOffset="206009.507">17445 12559 0,'17'0'16,"1"0"15,-18 18-15</inkml:trace>
  <inkml:trace contextRef="#ctx0" brushRef="#br0" timeOffset="207768.439">247 14058 0,'0'0'0,"-18"-17"16,-17 17-1,17-18 1,18-17-1,18 35 1,35-18 0,17 18-1,19 0 1,-36 35 0,-36 1-1,-70 16 1,-17-16-1,-18-1 1,52-35 0,89 18 15,35-18-15,-17 35-1,-18 18 1,-53 17-1,-18 1 17,-52-18-17,-19-35 1,54-18-16,-71 17 16,18-34-1,35-19 1,53 1-1,71-36 1,-18 18-16</inkml:trace>
  <inkml:trace contextRef="#ctx0" brushRef="#br0" timeOffset="208267.751">741 13741 0,'0'0'0,"0"-18"31,17 36 16,-17-1-47,36 19 16,17 17-1,-18-36-15,0 36 16,53 18 0,18 17-1,0 18 1,-18-18 0,-70-35-1,-18 0 1,-88 0-1,17-18 1,-35 0 15,-52 36-15,-19-18 0,1 0-1,123-18 1,35-18-1,54-17 1,-1-17-16</inkml:trace>
  <inkml:trace contextRef="#ctx0" brushRef="#br0" timeOffset="211312.266">2328 14093 0,'0'-70'16,"0"52"0,0 1-1,0-1 1,0 36 31,-17 17-47,17 18 15,0 70 1,-18 1 0,18-71-1,-18 35-15,1 18 31,-1-53-15,0-53 0,1 0-1,-1-53 1,18 35-16</inkml:trace>
  <inkml:trace contextRef="#ctx0" brushRef="#br0" timeOffset="211911.821">2275 14005 0,'0'0'16,"18"-35"0,0 0-1,17-18 1,0 0 0,18 35-1,35 18 1,-17 18-1,-18 17 1,-18 0 0,-35 36-1,-18 17 1,-34-17 0,-54-1-1,-35-34 1,17-1 15,89-35-15,35 17-1,17 19 1,36 17 0,18 0-1,-36 0 1,18-18-1,-18 0 1,18-35 0,-17-18-1</inkml:trace>
  <inkml:trace contextRef="#ctx0" brushRef="#br0" timeOffset="212326.775">2787 14217 0,'0'0'0,"-35"-35"32,17 35-17,-17 17 1,17 1-16,18 70 16,0-17-1,18-18 1,52-18-1,1-17 1,-1-36 0,-17-70-1,-35 35 1,0-35 0,-1 35-1,-17 35 1,-17 71 15,17 35-15,0 0-1,17 1 1,19-54 0,-1-18-1</inkml:trace>
  <inkml:trace contextRef="#ctx0" brushRef="#br0" timeOffset="213010.246">3193 14517 0,'0'0'15,"-18"0"-15,18-18 32,0 1-17,0-1-15,0 0 16,0-35-1,18-17 17,-1 17-17,-17 35 1,18 53 0,-18 18-1,0-17 1,0-19-16,0 19 15,0-19 1,0 1 0,0-36 93,-18 1-109,18-1 16,0 0-1,-17 1-15,17-54 16,0-17 0,35 0-1,53 52 1,18 54-1,0 35 1,0 35 0,-89-53-16,36 71 15,-53-35 1,0-1 0,-17-34-1,-1-19 1,0-17-1,18-35 1</inkml:trace>
  <inkml:trace contextRef="#ctx0" brushRef="#br0" timeOffset="-185501.895">5115 14217 0,'0'0'16,"18"0"-16,0 0 15,-1 0 1,1-18-1,-18 1 1,17-19 0,-17 1-1,0 17 1,-17 18-16,-18-17 16,-54 17-1,19 0 1,17 35 15,18 0-15,35 36-1,35-1 1,35 1 0,-17-18-1,-17 0 1,-36-35-1,-36 17 1,-52-18 0,-18-17-1,-17 0 1,70 0 0,53-17-1,70-18 1,-34 17-16</inkml:trace>
  <inkml:trace contextRef="#ctx0" brushRef="#br0" timeOffset="-185037.707">5539 14252 0,'0'0'0,"17"-17"16,36-19-1,-53 19 1,0-1 0,-17 18-1,-36 0 1,-18 0 0,-17 35-1,0 36 1,70-1-1,36-17 1,70-17 15,-18-19-15,-34-17-16,17-35 16,-18 0-1,-17-36 1,-18 18-1,-36 88 17,19-17-32,17 53 15,0-1 1,35 1 0,18-36-1</inkml:trace>
  <inkml:trace contextRef="#ctx0" brushRef="#br0" timeOffset="-184471.224">5803 14534 0,'0'-17'47,"0"-1"-32,-17 1 1,17-1 0,0-53-1,0 1 1,35-1 0,0 54-1,-17 17-15,17 17 16,0 18 15,-17 18-31,-18-17 31,18-19-15,-1-70 15,1-17-15,-1 17-1,1 0 1,0 35 0,35 54-1,-53-19-15,35 54 16,0 52 0,-17-34-1,-18-54 1,0 0-1,18-53 17</inkml:trace>
  <inkml:trace contextRef="#ctx0" brushRef="#br0" timeOffset="-184121.811">6473 14305 0,'0'0'16,"18"0"0,17-18-1,18 1 1,0-36 0,-18 18-1,-35-18 1,-35 53-1,-53 35 1,17 53 15,19 36-15,52-18 0,17-54-1,89 37 1,17-89-1,-34 0-15</inkml:trace>
  <inkml:trace contextRef="#ctx0" brushRef="#br0" timeOffset="-183555.828">7920 14041 0,'0'0'0,"35"-53"16,0 0-1,-35 35 1,18 53 31,-18-17-47,0 17 0,0 53 31,0 36-15,-35 17-1,-1-17 1,19-36-1,17-18 1,53-34 0,17-19-1,19-52 1,-1-36 0</inkml:trace>
  <inkml:trace contextRef="#ctx0" brushRef="#br0" timeOffset="-183372.704">7955 14305 0,'-35'0'15,"70"0"-15,-141-18 0,53 1 16,89-1 15,34 1-15,71-1-1,36 0-15</inkml:trace>
  <inkml:trace contextRef="#ctx0" brushRef="#br0" timeOffset="-183023.618">8449 14270 0,'0'0'0,"53"0"16,0 0 0,-36 0-16,36-35 15,-35-1 17,-18 19-17,-18-1 1,-52 18-1,-1 53 1,-17 35 0,70 18-1,18-35 1,36-1 0,17-52-1,35-18 1</inkml:trace>
  <inkml:trace contextRef="#ctx0" brushRef="#br0" timeOffset="-182690.6">8819 14393 0,'71'-106'15,"-36"36"1,-35 52-16,-17 1 31,-72 228-31,160-422 0,-89 193 16,-17 18-1,0 53 1,35 0 0,0 35-1,35 0 1,0-35 0,-17 18-1,-36-36 1,-17-17-1,-35-1 1,-1-17 0,0-17-1,71-19 1</inkml:trace>
  <inkml:trace contextRef="#ctx0" brushRef="#br0" timeOffset="-182324.809">9172 13970 0,'0'0'0,"18"-18"0,-18 1 16,0-1-1,17 18 1,-17 18-1,0 52 1,-52 18 0,16 18-1,1 0 1,17 0 15,18-18-15,18-35-1,17-18 1,1-35 0,16 0-1,-16-35-15</inkml:trace>
  <inkml:trace contextRef="#ctx0" brushRef="#br0" timeOffset="-182174.987">9155 14287 0,'-36'-17'16,"107"70"-16,-106-89 0,-18 1 16,88 35-1,53-17 1,71-19 0</inkml:trace>
  <inkml:trace contextRef="#ctx0" brushRef="#br0" timeOffset="-181525.91">10089 14146 0,'0'0'16,"18"0"-16,0-17 16,-18-1-1,-18 18 32,0 0-47,-17 0 16,18 18-16,-36 17 15,0 18 1,53 35 0,53-17-1,0-1 1,-1-17 0,-52-18-1,-35-17 32,-18-18-31,-35 0-1,17 0 1,54 0-16,-1-18 16,36 1-1,-1-1-15</inkml:trace>
  <inkml:trace contextRef="#ctx0" brushRef="#br0" timeOffset="-181191.966">10407 14270 0,'0'0'0,"35"-35"15,0 17-15,-35 0 31,-35 18 1,-35 18-17,-1 52 1,1 1 0,34 0-1,36-1 1,53-17-1,18-18 1,-36-35-16,36 0 16,-36-17-1,0-36 1</inkml:trace>
  <inkml:trace contextRef="#ctx0" brushRef="#br0" timeOffset="-180892.36">10566 14287 0,'0'0'0,"17"0"16,1 18 0,17 35-1,-35 35 1,0 0 0,0-52-1,0-19-15,0 19 16,-17-54 15,17-17-15,0-36-1,35-35 1,0 36 0,0 52-16,36-52 15,-36 52 1</inkml:trace>
  <inkml:trace contextRef="#ctx0" brushRef="#br0" timeOffset="-180710.108">10918 14217 0,'0'18'15,"18"-18"-15,-18 17 16,0 36 0,-18-141-16,36 229 15,-18-70 1,0-18-1,0-18 1,0-18-16,-18-17 16,1 0-16</inkml:trace>
  <inkml:trace contextRef="#ctx0" brushRef="#br0" timeOffset="-180527.661">10918 14111 0,'18'-35'0,"-36"70"0,89-176 32,-53 88-17,-18 35 1,0 36 0,-18 17-1</inkml:trace>
  <inkml:trace contextRef="#ctx0" brushRef="#br0" timeOffset="-180192.915">11236 14129 0,'0'0'0,"18"17"31,-18 1-31,0 53 16,0 52 15,0 36-15,0-53 0,0-53-16,17 105 15,1-52 1,-18-35-1,0-54 1,-18-34 0,-17-19-1,0-105 1</inkml:trace>
  <inkml:trace contextRef="#ctx0" brushRef="#br0" timeOffset="-179976.883">11377 14287 0,'71'-70'16,"-36"52"0,-194 177-16,336-335 0,-142 176 15,-194 105-15,371-193 16,-159 159 0,-53 17-1,0 0 1,-71-17-1,1-18 1,-19-53 0</inkml:trace>
  <inkml:trace contextRef="#ctx0" brushRef="#br0" timeOffset="-179645.839">11994 13988 0,'0'0'0,"18"0"16,0-18 0,-1 18-1,-17 18 1,0-1-16,0 36 15,0 53 1,-17 35 0,-1-17-1,0-19 1,1-52 0,17-17-1</inkml:trace>
  <inkml:trace contextRef="#ctx0" brushRef="#br0" timeOffset="-179212.879">11977 14340 0,'17'-17'16,"-34"34"-16,70-70 15,17 36 1,36-18-1,18 17 1,-19 0 0,-34 1-1,-53-1 1,-18 0 15,-36 18-15,1 0-1,17 0 1,18 36 0,18 17 15,17 35-15,1-18-1,-19 1 1,-17-53-16,-35 17 15,-18-35 1,-18-18 0,19 1-16</inkml:trace>
  <inkml:trace contextRef="#ctx0" brushRef="#br0" timeOffset="-175406.572">13723 14235 0</inkml:trace>
  <inkml:trace contextRef="#ctx0" brushRef="#br0" timeOffset="-174198.051">13705 14235 0,'0'-18'265,"0"0"63,0 1-281,0-1 328</inkml:trace>
  <inkml:trace contextRef="#ctx0" brushRef="#br0" timeOffset="-172640.545">13741 14199 0,'0'-17'47,"-18"17"62,-17 53-93,17-36-1,0 54 1,1-1 0,17-34-16,0-1 15,53 18 1,0-36 0,17-17-1,-34-35 1,16-35-1,-52-19 1,0 54-16,0-18 16,-70-17-1,-1 52 17,1 18-17,52 18 1</inkml:trace>
  <inkml:trace contextRef="#ctx0" brushRef="#br0" timeOffset="-171656.857">14146 14235 0,'0'0'0,"0"17"47,-17-17-47,17 18 16,0 17-16,-18 36 16,18-54-1,0 19 1,0-19-1,0-70 17,0-17-17,0-1 1,18-17 0,35 35-1,-18 35-15,88 36 16,1 53-1,-36 17 1,-53 0 0,-35-17-1,-35-1 1,0-52 15,17-18-15</inkml:trace>
  <inkml:trace contextRef="#ctx0" brushRef="#br0" timeOffset="-170790.927">15363 14199 0,'0'0'0,"0"18"31,0 0 0,0-1-31,-17 18 16,17 18-1,0-17 1,0-19 0,0-34 15,0-1-15,-18-70-1,18 70-15,0-70 31,18 0-15,35 70 0,35 53-1,-18 1 1,-17 52 0,-17-18-1,-36-34 1,0-54 15,0-17-15,17-36-1,19 18 1,-19 36-16,71-1 16,18 36-1,-18 52 1,-52 1 15,-36 17-15,0-35-1,0-35 1,0-36 0</inkml:trace>
  <inkml:trace contextRef="#ctx0" brushRef="#br0" timeOffset="-170360.607">16245 14146 0,'0'-17'15,"-17"17"1,-1 0-16,53 17 0,-70 1 16,17 0-1,18 17-15,0 18 16,53 0 15,18-18-15,0-35-1,17-35 1,-18-18 0,-17-71-1,-35 54 1,-18 52-1,-18 36 17,18-1-32,0 19 15,0 34 1,0 54 0,0-71-1,0-18 16,18-35-15,-1-18-16</inkml:trace>
  <inkml:trace contextRef="#ctx0" brushRef="#br0" timeOffset="-170026.143">16916 13723 0,'0'-35'16,"0"70"-16,-18-88 16,18 71 15,0-1-31,-18 54 16,18 35-1,0 0 1,0-1-1,0 37 17,0-72-17,0-35 1,0 1 0,18-36-1,0-36-15</inkml:trace>
  <inkml:trace contextRef="#ctx0" brushRef="#br0" timeOffset="-169728.171">17127 13723 0,'0'0'0,"0"-18"0,0-17 15,0 106 32,0-18-31,0 35-1,0 18 1,0-1 0,18-16-1,-18-19 1,18-17-1,-1-35 1,1-36 0</inkml:trace>
  <inkml:trace contextRef="#ctx0" brushRef="#br0" timeOffset="-169377.211">17145 14058 0,'-18'-17'0,"36"34"0,-53-52 31,52 35-15,36 0-1,35 0 1,1-18 0,-1 18-1,-35-17 1,-36 17 15,-17 35-15,-17 18-1,-1-18 1,18-17 0,0 17-1,-18-35 1,1 0-1</inkml:trace>
  <inkml:trace contextRef="#ctx0" brushRef="#br0" timeOffset="-169228.607">17498 13917 0,'17'-88'16,"-34"176"-16,34-229 15,-17 106 1,0 52 15,0 1-15</inkml:trace>
  <inkml:trace contextRef="#ctx0" brushRef="#br0" timeOffset="-168895.635">17939 13899 0,'0'0'0,"0"18"47,0 0-31,0 52-1,0 36 1,0 35-1,0 18 1,-18-18 0,18-35-1,0-53 1,-18-36 0,1-52-1,-18-35 1</inkml:trace>
  <inkml:trace contextRef="#ctx0" brushRef="#br0" timeOffset="-168646.183">17939 13935 0,'35'-18'16,"-70"36"-16,141-71 15,-18 53 1,-18 70-1,-52-17 1,0 0 0,-36 0-1,-35 0 1,-18-18 0,1-35-1,52-17-15</inkml:trace>
  <inkml:trace contextRef="#ctx0" brushRef="#br0" timeOffset="-168329.572">18344 13547 0,'0'0'0,"18"-36"16,-18 19-1,0 34 17,0 54-17,18 35 1,-18-53-16,17 88 16,-17-18-1,0-35 1,0-17-1,0-18 1,18-71 15</inkml:trace>
  <inkml:trace contextRef="#ctx0" brushRef="#br0" timeOffset="-167980.561">18574 13970 0,'0'0'0,"17"0"0,19 0 31,-1-18-15,0 1 0,-17-1-1,-1 0 1,-17-17-1,-17 35 1,-36 0 0,-18 53-1,36 35 17,17-52-32,18 16 15,36 72 1,34-71-1,1-53 1,52 0 0</inkml:trace>
  <inkml:trace contextRef="#ctx0" brushRef="#br0" timeOffset="-167248.428">19808 13917 0,'0'0'0,"18"0"16,0 0 0,-1 0-1,-17-35 1,0 17 0,-53 18-1,-52 0 1,-54 35-1,71 18 1,70 18 0,36-18-1,52-18 1,18-17 15,1-18-15,16-71-1,-34-35 1,-18-52 0,-35-19-1,-18 54 1,-18 52 0,18 106 15,0 54-16,0 16 1,0 1 0,0-70-16,0 34 15,-18 36 17,18-53-17,18-18 1,17-17-1,53-18-15</inkml:trace>
  <inkml:trace contextRef="#ctx0" brushRef="#br0" timeOffset="-166782.015">20496 13829 0,'-17'53'15,"34"-106"-15,-17 18 16,0 17-16,-35 0 15,-18 1 1,-53 17 0,18 53-1,35 0 17,53-1-17,53 1 1,18-17-1,-1-36 1,1-18 0,-18-17-1,0-36 1,-36 36 0,-17 17-1,-17 71 1,-19 18-1,36-18 1,18 0 0,0-36-1,17-17 1,0-17 15</inkml:trace>
  <inkml:trace contextRef="#ctx0" brushRef="#br0" timeOffset="-166416.718">20867 13282 0,'0'0'0,"0"-35"16,-18 0-1,36 87 32,-18-16-47,17 52 16,-17 35-1,0-70-15,-17 71 16,-1-1 15,18-35-15,0-17-1,35-18 1,-17-35 0,53-1-1,-18-17 1,-1-35 0,-34 17-16</inkml:trace>
  <inkml:trace contextRef="#ctx0" brushRef="#br0" timeOffset="-166265.431">20973 13741 0,'-18'-18'0,"71"53"15,-88-52-15,-1-1 0,19 0 0,52 1 32,-17 17-17,35 0 1,35-18-1</inkml:trace>
  <inkml:trace contextRef="#ctx0" brushRef="#br0" timeOffset="-165817.523">21537 13635 0,'0'0'16,"0"-18"-1,0 1 1,-53-1 15,0 36-15,-35 17-1,35 35 1,35-52-16,1 53 16,70-18 15,-18-18-16,36-18 1,-1-17 0,-17-52-1,18-37 1,-54 36 0,-52 89 15,17 34-16,18 1 1,18-1 0,17-34-1,-17-19-15</inkml:trace>
  <inkml:trace contextRef="#ctx0" brushRef="#br0" timeOffset="-163985.769">335 15575 0,'-18'0'0,"1"0"15,-1 0 1,1 0 0,-1-18-1,18 1 1,-18 17 171,18 17-171,-17 36 0,-19 36-1,1 16 1,0 1 0,17-53-1,18-35-15,0-1 16,18-34 15,17-1-15,18 1-1,0-1 1,0 18 0,17 0-1,-17 0 1,18 0-1,-18 0 1,0-35 15,0-18-15,-53 0 0,0 35-16,0-17 15,0 17 1,-18 36-1,0 52 1,18 1 0,0 35-1,0-36 1,0 1 0,0-36-1,0-52 32,0-19-47</inkml:trace>
  <inkml:trace contextRef="#ctx0" brushRef="#br0" timeOffset="-163521.422">723 15381 0,'-17'-35'15,"34"70"-15,-52-88 0,17 36 16,1-1-16,17 36 31,35 17-15,18 35 0,17 19-1,19 16 1,34 1-1,-35-18 1,0 1 0,-52-19 15,-19-52-31,-17-1 16,-17 54-1,-19-36 1,-34 18-1,-54 0 1,1 0 0,17 0-1,36-35 1,34-1 0,19-17-1</inkml:trace>
  <inkml:trace contextRef="#ctx0" brushRef="#br0" timeOffset="-160925.682">2222 15557 0,'0'-35'32,"0"70"-32,0-87 15,-17 52-15,-1 35 16,-17 53 0,0 53-1,-1-17 1,1-1-1,17-52 1,1-54 0,17-34 15,0-1-15,0-88-16,53-70 31,35-36-16,0 53 1,-35 106 0,0 36-1,35 105 1,-35 18 0,-18-18-1,-35 53 1,0-17-1,-17-36 1,-19-35 0,1-18-1,18-35 1,-19 0 0</inkml:trace>
  <inkml:trace contextRef="#ctx0" brushRef="#br0" timeOffset="-160742.237">2011 15893 0,'0'0'0,"-18"-18"0,1 18 16,-1 0 0,88 0-1,54 0 1,-18 0-1,53 0 1</inkml:trace>
  <inkml:trace contextRef="#ctx0" brushRef="#br0" timeOffset="-160326.078">2769 15769 0,'0'0'0,"-17"0"16,-19 35 15,36 1-15,-17-19-16,17 36 15,-18 18 1,18-18-1,18-18 1,17-35 0,18-18-1,0-17 1,0-53 0,-18-18-1,-17 18 16,-18 70-15,-36 54 15,36-19-31,-17 1 16</inkml:trace>
  <inkml:trace contextRef="#ctx0" brushRef="#br0" timeOffset="-159960.319">3052 15822 0,'0'0'0,"0"-18"16,0 36-1,-36 0 1,1 52 0,17 18-1,18-17 1,18-18 15,17-53-15,36 0-1,-18-35 1,-18-36 0,-35-35-1,-35-17 1,-18 52-1,-18 54 1,36 34 0,35 36-1</inkml:trace>
  <inkml:trace contextRef="#ctx0" brushRef="#br0" timeOffset="-159727.777">3528 15893 0,'0'0'0,"0"17"31,-18 1-15,0 0-16,18-1 15,-35 54 1,18-18-1,-1-36 1</inkml:trace>
  <inkml:trace contextRef="#ctx0" brushRef="#br0" timeOffset="-159561.636">3528 15716 0,'0'-53'0,"0"106"15,0-159-15,0 1 16,0 87 0,0 36-1,-18 34 1,18-16-16</inkml:trace>
  <inkml:trace contextRef="#ctx0" brushRef="#br0" timeOffset="-158894.789">4357 15346 0,'0'0'0,"17"-18"0,1 1 31,-18-1-15,0 36 15,0 17-15,0 18-1,0 0-15,-35 88 16,-18 18-1,0-36 1,0-17 0,35-71-1,1 0 1,17-52 15,0-36-15,0-18-1,17-17 17,-17 53-32,-17-36 15,-36 36 1,0 35 0,-35 18-1,0 52 1,35 18-1,53 18 1,35-35 0,18-36-1,17 0 1,19-17 0,16-36-1,-34 1 1</inkml:trace>
  <inkml:trace contextRef="#ctx0" brushRef="#br0" timeOffset="-158577.885">4551 15875 0,'17'-71'16,"-17"54"0,0-1-1,0 1 1,-17 140-16,17-246 15,-35 140 1,-1 18 0,36 18-1,0 0 1,0-35-16,18 35 16,0 17-1,-18-17 1,-18-35-1,-35 0 1,-35-18 15,0-18-31</inkml:trace>
  <inkml:trace contextRef="#ctx0" brushRef="#br0" timeOffset="-157813.12">5680 15469 0,'0'0'31,"17"-123"-31,-17 105 0,0-17 16,-17 53 0,-19 17-1,1 88 1,18 54-1,17-1 1,-18-35 0,18-53-1,0-35 17,0-35-17,0-36 1,0 1-1,35-72 1,18-16 0,-18 87-16,18-35 15,35 53 1,-17 71 0,-36 17-1,-35 0 1,0-35-1,-35-18 1,17-17 0,18-36 15</inkml:trace>
  <inkml:trace contextRef="#ctx0" brushRef="#br0" timeOffset="-157364.913">6332 15910 0,'18'0'15,"-36"0"-15,36-17 0,0-1 16,-18-17 0,-18 17-1,0 18-15,-35 0 16,-35 35-1,18 18 1,34 18 0,36-18-1,53-18 17,18-17-17,-36-18 1,53-89-1,-52 1 1,-1 18 0,-35 52-1,0 36 1,-18 70 0,18 0-1,0-35 1,0-18-1,18-35 1</inkml:trace>
  <inkml:trace contextRef="#ctx0" brushRef="#br0" timeOffset="-157048.505">6667 15928 0,'36'-18'16,"-1"18"-1,-35 18-15,0 0 16,-123-1-16,246 36 16,-194-141-16,142 247 15,-89-124 1,1-17 0,17-36 15,0 0-31,0-17 15,35-53 1,36-18 0,-1 18-1,1 70 1,-18 18 0</inkml:trace>
  <inkml:trace contextRef="#ctx0" brushRef="#br0" timeOffset="-156464.986">7338 15928 0,'17'-18'0,"-34"36"0,52-36 16,-17 18-16,17-17 15,-17-1 1,-18 0-1,-53 1 1,-53 17 0,-18 53-1,1 35 1,88-53 0,52 36 15,36-36-16,35-17 1,1-36 0,-19-35-1,1-70 1,-1-54 0,1-35-1,-36 89 1,-35 52-1,0 54 1,-18 52 0,1 53-1,-18 71 1,35-18 15,-18-53-15,0 36-1,1-54 1,17-17 0</inkml:trace>
  <inkml:trace contextRef="#ctx0" brushRef="#br0" timeOffset="-156132.738">7779 15910 0,'0'0'0,"0"-53"15,0 36 1,-18 17 0,-17 0 15,-18 17-16,-18 36 1,18 18 0,53-1-1,18 1 1,35-36 0,-35-17-16,87-1 15,19-17 1,-36-17-1</inkml:trace>
  <inkml:trace contextRef="#ctx0" brushRef="#br0" timeOffset="-155816.5">8255 15981 0,'18'-35'16,"-18"-1"-16,-89 1 16,1 70 15,247 36-31,-388-71 15,193 53 1,36-36-16,0 36 16,53 18-1,0-54 1,18-17 0,-36-35-1,0-18 1,-17-35-1,-36-35 1,-35 87 0,1 36-1,34 0-15</inkml:trace>
  <inkml:trace contextRef="#ctx0" brushRef="#br0" timeOffset="-155250.683">8837 16016 0,'18'0'0,"-36"0"0,36-18 16,-1-34 0,-34 16-1,-36 19 1,-35 17-1,-36 53 1,36 17 0,70 1-1,54-18 1,52-18 0,0-35-1,0-35 16,-17-54-15,-1-69 0,1-54-1,-36 106 1,-17 53-16,-1-35 16,-17 70-1,-17 36 1,-1 17-1,-17 71 1,-18 18 0,0 34-1,35-52 1,18-53 0,0 18-1,18-54 16,35-17-31</inkml:trace>
  <inkml:trace contextRef="#ctx0" brushRef="#br0" timeOffset="-155067.361">9172 15981 0,'18'-35'32,"-36"70"-17,36-35 1,-18 35-1,-18-17-15,18 17 16,0 0 0,0-17-1</inkml:trace>
  <inkml:trace contextRef="#ctx0" brushRef="#br0" timeOffset="-154901.583">9349 15752 0,'0'-89'16,"0"178"-16,0-248 15,0 123 1,0 54 0,0 35-1,0 0 1</inkml:trace>
  <inkml:trace contextRef="#ctx0" brushRef="#br0" timeOffset="-154535.345">9402 16034 0,'0'17'16,"0"1"-16,0-53 0,0 52 46,0-34-46,0-1 16,17-17 0,-17 17-16,35-70 15,1 17 1,34 1 0,36 52-1,0 89 1,-53 35-1,-53-18 1,0-18 0,-18-17-1,1-17 1,52-54 15</inkml:trace>
  <inkml:trace contextRef="#ctx0" brushRef="#br0" timeOffset="-153920.476">10266 15769 0,'17'-17'0,"-17"-1"16,-88 141-16,176-299 16,-105 264-16,17-176 0,-53 88 15,0 35 1,35 1-1,18 16 1,18 1 0,35-17-1,17-36 1,1-36 0,-18-34-1,-18-1 1,-35 18 15,0 36-15,-35 52-1,-18 18 1,-18 70 0,1 18-1,-1 18 1,18 18-1,18-54 1,-18 53 0,18-123-1,-36-53 1,18-35 0,1-18-1,16-35 1,54 0-1,70-36 17,71 18-17,0 36 1,-54 35 0,-87 35-16</inkml:trace>
  <inkml:trace contextRef="#ctx0" brushRef="#br0" timeOffset="-151585.139">829 17321 0,'18'0'15,"-1"0"1,-17-17 0,18-1-1,-18 0 79,0 1-63,-18 17-31,18-18 63,18 1-48</inkml:trace>
  <inkml:trace contextRef="#ctx0" brushRef="#br0" timeOffset="-150690.896">829 17127 0,'18'0'15,"-1"0"1,1 0-1,-36 18 79,1-18-78,-1 0-16,-53 0 15,1 0 1,-36 0 0,18 0-1,53 0 1,17-18-16,0 18 31,18 18 32,0 0-48,-17-1-15,17 19 16,0-19-16,-36 36 16,19 0-1,-1-18 1,18-17-1,18-18 32,-1 0-47,54 0 16,0-35 0,17 35 15,-53 0-16,-17 0-15,35 35 16,-53 0 0,0 18-1,-36 0 1,1-18 0,0 18-1,-36-17 1,1-36-1,-19 0 1,19-36 0,70 19-1,0-1 1</inkml:trace>
  <inkml:trace contextRef="#ctx0" brushRef="#br0" timeOffset="-150008.723">1111 16916 0,'0'-18'0,"0"36"0,0-54 16,-17 36 31,17 18 15,0 0-62,0-1 16,0 1-16,17 17 15,36 18 1,0 0 0,18 18-1,-18-1 1,-1-17-1,-16 18 1,-36-36 0,0 0-1,0 0 1,-18 1 0,-52-1-1,-36 18 16,-35-18-15,17 18 0,1-35-1,34-1 1,72 1 0,34-18 15,36 0-31</inkml:trace>
  <inkml:trace contextRef="#ctx0" brushRef="#br0" timeOffset="-147212.83">2293 17180 0,'0'0'0,"18"-17"16,-1-19 0,-17 54 30,-17 0-30,17 17-16,-18 35 16,0-34-16,-17 87 31,0-17-15,17-53-1,1 0 1,-1-35-1,0-36 1,1-17 0,17-1-16</inkml:trace>
  <inkml:trace contextRef="#ctx0" brushRef="#br0" timeOffset="-146896.439">2117 17163 0,'0'-71'16,"17"1"-1,36 17-15,53 70 16,-282 160-16,476-301 16,-195 195-1,1 52 17,-53 1-17,-53-54 1,0-35-16,-53 36 15,-35-18 1,17-18 0,-70-17-1,35 0 1,71-18 0,70 0-1,-17 0-15</inkml:trace>
  <inkml:trace contextRef="#ctx0" brushRef="#br0" timeOffset="-146414.25">2946 17551 0,'0'0'0,"35"-18"15,-17-17 1,-18-1-1,0 19 1,-18-1 0,-17 36-1,-1-18-15,-34 53 16,35-18 0,17 18-1,36 0 1,34-35-1,19-18 1,-18-53 0,-35 0-1,17-36 17,-17 54-17,-36 70 16,18 1-31,-18 34 16,18-17 0,36 0-1,-1-18 1,0-35 0,0-17-1</inkml:trace>
  <inkml:trace contextRef="#ctx0" brushRef="#br0" timeOffset="-146130.917">3581 17057 0,'0'-18'0,"0"36"0,0-53 16,0 17-1,-18 18 1,0 53-1,1 0 1,-1 70 0,18 1-1,-18-19 1,1 1 0,-1-53-1,18-17 1,-17-36-1</inkml:trace>
  <inkml:trace contextRef="#ctx0" brushRef="#br0" timeOffset="-145964.942">3369 17427 0,'0'-53'31,"0"106"-31,18-106 15,17 36-15,18 17 16,88 0 0,-35 0-1</inkml:trace>
  <inkml:trace contextRef="#ctx0" brushRef="#br0" timeOffset="-145532.801">3916 17304 0,'35'-18'0,"-17"0"16,-1 1-1,-52 17 17,0 53-32,0-71 15,-54 89 1,36-36 0,53 0-1,-17 0 1,52 36-1,18-71 1,18 0 0,-1-35-1,1-18 1,-54 0 0,1 18-16,-18 17 15,0 36 1,-18 17-1,18 35 1,0 1 0,18-36-1,70 18 1,-17-53 0,-54-17-1</inkml:trace>
  <inkml:trace contextRef="#ctx0" brushRef="#br0" timeOffset="-144916.394">5450 17445 0,'18'-18'0,"-36"36"0,71-36 16,-17-17-1,-19 17 1,-17 1 0,0-1-1,-53 0 1,0 18-1,0 0 1,1 36 0,52 17-1,35-1 1,53 37 15,-17-19-15,-71-34-1,0-1 1,-71-35 0,18 0-1,-35-18 1,35-17 0,53 17-1</inkml:trace>
  <inkml:trace contextRef="#ctx0" brushRef="#br0" timeOffset="-144376.956">5803 16933 0,'0'0'0,"0"-35"15,18 17-15,-18 36 31,0 0-15,0 52 0,0-34-16,-35 105 15,17 0 1,18-53 0,-18 35-1,18-34 1,0-72-1,0 1 1,18-36 0,0 1-1,17-54 1,18-17 0,17 17 15,1 54-31,-1 52 31,-52 35-15,0-17-1,-18 53 1,-36-70 0,19 16-1,34-52 16</inkml:trace>
  <inkml:trace contextRef="#ctx0" brushRef="#br0" timeOffset="-143885.363">6526 17462 0,'0'0'0,"18"-35"16,-18 18 0,0-1-1,-18 0 1,-35 18 0,-35 18-1,35 0 1,0 17-1,36-18-15,17 19 16,53 17 0,17-18-1,1-35 1,-36-18 0,18-35-1,-18 18 1,-35 17 15,-17 71 0,17 0-15,0-17 0,0-19-16,35 36 15,-17-53 1,34 0-1</inkml:trace>
  <inkml:trace contextRef="#ctx0" brushRef="#br0" timeOffset="-143503.004">6809 17374 0,'0'0'0,"35"0"16,-17 53-1,-1 0 17,-17 35-17,-17-17 1,17-53-16,-18 17 16,18 0-1,0-53 16,0-17-15,18-35 0,-1 52-16,18-53 15,18-17 1,0 35 0,-17 36-1,-19 17 1</inkml:trace>
  <inkml:trace contextRef="#ctx0" brushRef="#br0" timeOffset="-143286.904">7302 17410 0,'18'0'16,"-36"0"-16,36 35 31,-36 18-16,-17 0 1,18 0 0,-1-36-1,18 1 1,-18-18 0</inkml:trace>
  <inkml:trace contextRef="#ctx0" brushRef="#br0" timeOffset="-143135.666">7320 17321 0,'18'-88'15,"-36"176"-15,36-229 16,-18 106-16,0 17 16,0 18-1,0 18 1,17 35-1</inkml:trace>
  <inkml:trace contextRef="#ctx0" brushRef="#br0" timeOffset="-142736.251">7373 17533 0,'0'0'0,"0"18"0,0-1 16,0 1-1,0-53 32,0 17-31,18-53 0,-1 19-1,19-19 1,34 18-1,-35 53-15,18 18 16,36 52 0,-54 1-1,-35-18 1,0-18 0,0 0-1,0-17 1,0 0-1,17-18 1</inkml:trace>
  <inkml:trace contextRef="#ctx0" brushRef="#br0" timeOffset="-142155.256">8167 17286 0,'-18'-18'16,"18"89"-16,18-124 0,-89 35 15,18 18 1,-17 53 0,34 18-1,36-18 1,36-18 0,-19-17-16,54-1 15,-18-17 1,17-35-1,-17-18 1,-17 0 0,-19 18 15,-34 35-15,-36 53-1,0 35 1,0 0-1,18 71 1,17 53 0,-17-1-1,-1-69 1,-17-72 0,18-70-1,-18-18 1,0-52-1,18-36 1,35-53 0,53 1 15,53 69-15,141-16-1</inkml:trace>
  <inkml:trace contextRef="#ctx0" brushRef="#br0" timeOffset="-141732.842">9260 17374 0,'0'18'47,"-17"0"-32,17 17 1,-18 18 0,0-18-1,18 0 1,0-52 15,0-1-15</inkml:trace>
  <inkml:trace contextRef="#ctx0" brushRef="#br0" timeOffset="-141606.39">9278 17357 0,'18'-89'16,"-1"19"-1,-17-1 1,-35 301-16,88-495 15,-35 283 17</inkml:trace>
  <inkml:trace contextRef="#ctx0" brushRef="#br0" timeOffset="-141289.369">9613 17321 0,'18'18'16,"-53"-53"-1,52 52-15,1 19 16,-36-19 0,-35 1-1,18 17 1,35 0 15,35 54-15,1-54-1,-1 18 1,-35-18 0,-35-35-1,-18 0 1,17 0-16,-34-35 16,70 17-1</inkml:trace>
  <inkml:trace contextRef="#ctx0" brushRef="#br0" timeOffset="-140722.254">10777 17445 0,'0'17'32,"18"-17"-17,0 0-15,17 0 16,18-35 15,0 0-15,-53 17-16,0-17 15,-36 17 1,-34 18 0,-1 18-1,36 35 1,17 17 0,18-52-16,0 35 15,53 18 1,53-18-1,18-36 1,17-17 0</inkml:trace>
  <inkml:trace contextRef="#ctx0" brushRef="#br0" timeOffset="-140274.656">11659 17427 0,'0'-35'0,"0"17"15,0-17 1,-35 17 0,-18 195-16,88-354 0,-105 177 15,193 106-15,-352-176 16,123 123 0,71 17-1,35-35 1,18-17-16,34 17 15,54 1 1,-53-36 0,0-36 15,0-17-31,-18-17 16,-17 52 15,-53 53 0,35-17-31,0 17 16,0 36-1,35-36 1,35 1 0,-17-36-1,-35 0-15</inkml:trace>
  <inkml:trace contextRef="#ctx0" brushRef="#br0" timeOffset="-139908.499">12206 17339 0,'0'-18'15,"0"36"-15,0-53 16,0 17-1,-53 0 1,-17 18 0,17 18-1,17 35 1,36 35 0,18-35-1,17 0 1,-17 0-1,-18-18 1,0-17 0,-35-18-1,-36 0 1,36 0 0,17-35-1</inkml:trace>
  <inkml:trace contextRef="#ctx0" brushRef="#br0" timeOffset="-139276.555">12418 17304 0,'-18'0'31,"0"17"-15,18 36 0,18-17-1,35 16 1,-35-34-16,35 0 16,17-18 15,1-18-16,-18-17 1,0-53 0,-18 52-1,0-17 1,-35 36 0,-35 34-1,-18 36 1,18 53-1,17 53 1,18-18 0,35 106-1,-17 18 1,-18-177 0,0-18-1,-53-70 16,18-35-15,-36-71 0,54 0-1,34 1 1,89-37 0,35 37-1,-35 34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10:08:38.4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864 776 0,'18'0'32,"-18"-18"14</inkml:trace>
  <inkml:trace contextRef="#ctx0" brushRef="#br0" timeOffset="1057.724">1058 758 0,'0'-17'16,"0"-1"31,0 36 62,0-1-93,-17 1-1,-1 17-15,0 18 16,-17 18 15,17 17-15,1 18 0,17 0-1,0-18 1,0-53-16,0 18 15,-18 0 1,18-35 0,-53-1-1,-17-17 1,-1 0 0,18-17-1,0-19 1,53 1-1,18-35 17,53-1-32</inkml:trace>
  <inkml:trace contextRef="#ctx0" brushRef="#br0" timeOffset="1432.159">847 776 0,'0'0'0,"-36"-18"16,54 18 46,17 0-62,1 0 0,105-17 31,35 17-15,-35-18 0,-53 18-1,-52-17 1</inkml:trace>
  <inkml:trace contextRef="#ctx0" brushRef="#br0" timeOffset="1856.474">1764 741 0,'0'0'0,"18"0"16,-18 17 62,-18 1-78,0 17 15,1 54 1,-19-37 0,36 1-16,-35 53 15,0 0 1,35-18-1,-36-35 1,36-35 0,0-53 31,18 17-47</inkml:trace>
  <inkml:trace contextRef="#ctx0" brushRef="#br0" timeOffset="2238.958">1764 794 0,'0'0'16,"0"-18"-16,35-17 16,0 17-1,18 1 1,0 17-1,-17 17-15,16 18 16,19 54 0,-18 16-1,0 1 17,-53 18-17,0-54 1,-53 19-1,-71-19 1,1-35 0,17-17-1,36-18 1,70-18 0,53-35-1</inkml:trace>
  <inkml:trace contextRef="#ctx0" brushRef="#br0" timeOffset="2605.099">2699 882 0,'0'0'15,"0"-18"1,0 36 31,-18-18-47,18 18 16,0-1-16,-18 71 15,-17 18 1,0 0-1,0-18 1,-1-35 0,36-18-1,0-70 17</inkml:trace>
  <inkml:trace contextRef="#ctx0" brushRef="#br0" timeOffset="3155.48">2593 847 0,'0'0'0,"18"-18"0,-1-17 16,36-1 0,18 1-1,-1 35 1,-35 0-1,1 18 1,-36 35 0,0 0-1,-53-18 1,0 18 15,0-36-15,35-17-1,36 0 1,17 0 0,18 0-1,0 36 1,0 17 0,-35 35-1,-1 0 1,-17 0-1,-35-17 1,-18-18 0,-35-36-1,-18-17 1,0-17 15,36-1-15,52-17-1,71-18-15</inkml:trace>
  <inkml:trace contextRef="#ctx0" brushRef="#br0" timeOffset="3619.777">3722 864 0,'0'0'0,"17"-17"0,19-1 31,-36 0-15,0 1-1,0-1 1,-53 18 0,0 0-1,-35 18 1,-18 52 0,0 18-1,35 18 1,36 0-1,70-35 1,36-18 0,52-36-1,19-17 1,-1-53 0,-124 36-1</inkml:trace>
  <inkml:trace contextRef="#ctx0" brushRef="#br0" timeOffset="4501.321">1023 1799 0,'0'0'0,"-88"0"31,17 0-16,18 0 1,0 0 0,89 0 31,105 0-32,88 0 1,159 35-1,124-17 1,17 0 0,-18-1-1,-352-17-15,247 0 16,-142 0 0,-140 0-1,-71 0 16,-53-17 1,17 17 15,-17-18-32,0 0-15</inkml:trace>
  <inkml:trace contextRef="#ctx0" brushRef="#br0" timeOffset="6083.474">5415 423 0,'0'0'0,"18"-17"16,-18-1 0,-18 18 30,0 0-30,-17 18-16,-71 52 31,-17 36-15,-1 18 0,36 17-1,53-88-15,0 123 16,35-17-1,70-36 1,36-35 0,35-52-1,18-54 1</inkml:trace>
  <inkml:trace contextRef="#ctx0" brushRef="#br0" timeOffset="6748.348">5944 653 0,'0'0'0,"0"-18"16,0 0-16,0 1 31,-17 17 0,-1 0-15,18 17-1,-18 1-15,1 53 16,-1-1 0,18 18-1,0 0 1,0 18 0,-18-53-1,1 18 1,-1-54-1,1 1 1,-36-18 15,0-18-15,53-34 0,0-19-1,17 53-15</inkml:trace>
  <inkml:trace contextRef="#ctx0" brushRef="#br0" timeOffset="7031.742">5627 600 0,'0'0'0,"0"-18"31,35 0-15,36 1-1,-18-18 17,-1 35-17,1 0 1,0 0-1,-35 17-15</inkml:trace>
  <inkml:trace contextRef="#ctx0" brushRef="#br0" timeOffset="7596.796">6227 829 0,'0'0'0,"0"-18"15,0 1 32,-36 17-31,1 0-1,-18 17 1,-18 36 0,36 0-1,18-35-15,17 17 16,35 36 0,18-54-1,17-17 1,1-17-1,-1-54 1,-17 18 0,-35 18-1,-36 53 32,-17 17-31,35 35-1,0-17 1,18 0 0,35-35-1,17-18 1,-52 0-16</inkml:trace>
  <inkml:trace contextRef="#ctx0" brushRef="#br0" timeOffset="7946.43">6650 829 0,'-18'-18'0,"36"36"0,-53-53 16,35 70 15,0 18 0,0 17-15,0 1-1,35-18 1,0-18 0,0-17-1,1-18 1,-1-53 0,-17 35-16,17-17 15,35-53 1,-52 35-1,0 18 1,17 17 0,-17 18-1</inkml:trace>
  <inkml:trace contextRef="#ctx0" brushRef="#br0" timeOffset="8397.301">7179 847 0,'0'0'0,"18"-18"16,-1 0-1,-34 18 17,-19 0-17,-17 53 1,1 0-1,34 0 1,18-35-16,0 17 16,53 0-1,17-35 1,1-17 0,-1-36 15,-34 0-16,-1-18 1,-35 54 0,-35 70 15,35-1-15,0 1-1,0-35-15,35 17 16,53-17-1</inkml:trace>
  <inkml:trace contextRef="#ctx0" brushRef="#br0" timeOffset="8977.589">8731 617 0,'0'0'16,"0"-53"-1,0 36 1,-35 17 15,35 17-31,-18 36 16,-17 36 0,17-1-1,1 18 1,-1-18-1,0 18 1,18-71 0,0-53 15,0 1-31</inkml:trace>
  <inkml:trace contextRef="#ctx0" brushRef="#br0" timeOffset="9310.792">8590 582 0,'18'-70'16,"-36"140"-16,53-211 15,1 88 1,-1 53 0,53 0-1,53 71 1,-70 17-1,-18 18 1,-53-1 0,-18 19-1,-17-71 1,-53 17 0,-1-17 15,-16-53-16,34 0 1,18 0 0,53-17-16</inkml:trace>
  <inkml:trace contextRef="#ctx0" brushRef="#br0" timeOffset="9826.755">9260 776 0,'0'0'0,"18"-18"16,-18 1 15,-18 17 0,1 0-15,-1 0-16,-35 17 16,0 36-1,0 0 1,53 0 0,36-18-1,34-17 1,18-18-1,-17-53 1,-18 0 0,-35 18-1,-18 17 1,0 36 0,-18 35-1,0 0 16,18 0-15,36-18 0,-19-17-1,1-18-15</inkml:trace>
  <inkml:trace contextRef="#ctx0" brushRef="#br0" timeOffset="10192.697">9719 423 0,'0'0'0,"0"-35"0,0 0 15,0 17 1,-18 18 0,1 18-1,-1 52 1,0 36 15,1 18-15,17 34-1,0-52 1,0 0 0,0-35-1,17-18 1,19-18-1,17-35 1,0-35 0,-1-36-1</inkml:trace>
  <inkml:trace contextRef="#ctx0" brushRef="#br0" timeOffset="10375.9">9560 741 0,'0'0'0,"-17"0"0,-19-18 16,54 18 15,17 0-15,53 0 0,54-17-1,-107 17-15</inkml:trace>
  <inkml:trace contextRef="#ctx0" brushRef="#br0" timeOffset="10825.372">10213 653 0,'-18'0'31,"1"0"-31,-1 0 15,0 0-15,-35 53 16,-17 17 15,52-52-31,1 70 16,17-18 0,53-17-1,17-35 1,1-18-1,-18-53 1,17-35 0,-52 17-1,-18 36 1,-18 70 15,18-17-31,-18 17 16,18 36-1,18-18 17,17-36-17,18-17-15</inkml:trace>
  <inkml:trace contextRef="#ctx0" brushRef="#br0" timeOffset="11157.598">10760 476 0,'0'0'15,"0"-17"-15,-36-19 16,36 19 0,-17 17-1,17 17 16,0 19-31,0 69 32,0 1-32,0 0 31,-18-18-15,18 0-1,0-52 1,0-19-1</inkml:trace>
  <inkml:trace contextRef="#ctx0" brushRef="#br0" timeOffset="11724.091">10707 512 0,'0'0'0,"0"-18"0,17-88 15,19 18 1,34 35 0,18 18 15,-17 35-15,0 35-1,-54 35 1,-17 1-1,-35-18 1,17-18-16,-52 18 16,34-35-1,36-1 1,36 1 0,17-18-1,35 35 1,-18 1-1,-17 17 1,-35 17 15,-18 1-15,-53-18 0,-53-1-1,18-34 1,0-18-1,17 0 1,36-18 0,17 1-1,18-36 1,18 35-16</inkml:trace>
  <inkml:trace contextRef="#ctx0" brushRef="#br0" timeOffset="12222.831">11853 723 0,'0'0'0,"0"-17"15,0-1 1,0 0-1,-53 1 1,-35 34 0,18 19-1,-1 16 1,71 19 0,18-36-1,35 1 1,17-19-1,18-52 1,-35-36 0,0 1 15,-35 17-15,-18 35-1,-18 36 1,-17 35-1,35 17 1,0-17 0,18 0-1,17-35 1,0-36 0</inkml:trace>
  <inkml:trace contextRef="#ctx0" brushRef="#br0" timeOffset="12556.527">12153 758 0,'35'-52'0,"-70"104"0,123-175 16,-88 88 0,0 17-1,-35 18 32,35 18-47,-18-1 16,18 36-1,0 18 1,0-1 0,0-17-1,0 18 1,0-36 0,-35-17-1,-35-18 1,34 0-1,19-18 1,34-17 0</inkml:trace>
  <inkml:trace contextRef="#ctx0" brushRef="#br0" timeOffset="12956.973">12612 741 0,'-18'0'16,"18"-18"31,18 18-47,-1-17 15,19-36 1,-19 17-1,-17 19 1,-53 17 0,1 0-1,-19 53 17,53-36-32,-35 54 15,53-18 1,36 0-1,34-18 1,18-17 0,1-36-1,-54 18-15</inkml:trace>
  <inkml:trace contextRef="#ctx0" brushRef="#br0" timeOffset="13653.919">13882 441 0,'0'0'0,"17"0"15,19-35 1,17-36-1,-53 36 1,0 0 0,-36 17-1,-34 18 1,-1 35 0,-35 53-1,36 18 1,-1 35-1,36-17 1,35 17 0,18-53-1,17-53 1,18-17 15,0-36-15,17-35-1,1 18-15</inkml:trace>
  <inkml:trace contextRef="#ctx0" brushRef="#br0" timeOffset="14021.034">14041 688 0,'0'0'0,"0"-18"15,-18 18 1,-17 0-1,-1 36 1,-17 52 0,36-35-1,34 17 1,36-35 0,18-17 15,17-18-16,-17-35 1,-36-36 0,-17-35-1,-18 18 1,-36 53 0,-34 35-1,-1 35 1,71 1-1</inkml:trace>
  <inkml:trace contextRef="#ctx0" brushRef="#br0" timeOffset="14585.517">14552 829 0,'0'-18'0,"-18"18"31,1 0 1,17 18-17,-18 0 1,1 17-1,17 18 1,-18-18 0,18-17-1,0-36 32,0-17-47,18-18 16,-1-35 15,1 70-31,35-52 16,17 52-1,18 53 1,-17 18 0,-36 18-1,-35-18 1,0 17-1,0-52 1,0-1 0,0-34-1</inkml:trace>
  <inkml:trace contextRef="#ctx0" brushRef="#br0" timeOffset="14984.044">14940 900 0,'0'17'16,"0"1"0,0 17-1,0-17 1,0-36 31,0 0-47,0 1 15,18-71 1,-1-1 0,19 19-1,-1 52 1,36 18 0,-1 53-1,-52 18 1,17-1-1,-35 1 17,-18-18-17,1-36 1,-1-17 0</inkml:trace>
  <inkml:trace contextRef="#ctx0" brushRef="#br0" timeOffset="15401.811">15416 794 0,'0'17'0,"18"-17"62,0 0-62,-1 0 16,19-35-1,-1-18 1,-35 0 0,0 18-1,-18 35 1,1 0-16,-36 35 15,17 36 1,19-1 0,-1 1-1,36-18 1,17 0 0,71-53-1,0 0 1,-71 0-1</inkml:trace>
  <inkml:trace contextRef="#ctx0" brushRef="#br0" timeOffset="15717.831">15946 794 0,'0'0'0,"0"-18"15,17 0 1,-34 18 31,-1 0-32,0 18-15,-17 0 16,17-1-16,-35 36 16,18 18-1,35-18 16,0-18-15,53 0 0,71-35-1,-1-35 1,-35 17-16</inkml:trace>
  <inkml:trace contextRef="#ctx0" brushRef="#br0" timeOffset="16134.095">16492 317 0,'0'0'0,"0"-17"0,-17 17 0,17-35 16,0 52 46,0 1-62,0 52 31,-18 36-15,0 18 0,1-89-16,-1 88 15,1-34 1,17-1-1,0-35 1,0 0 0,17-36-1,36-17 1,-18-17 0,1-19-1,-19 19 1</inkml:trace>
  <inkml:trace contextRef="#ctx0" brushRef="#br0" timeOffset="16335.098">16439 811 0,'0'0'0,"-17"0"0,17-17 16,17 17 15,1-18-16,17 18 1,1 0-16,34-18 16,36-17-1,-35 18 1</inkml:trace>
  <inkml:trace contextRef="#ctx0" brushRef="#br0" timeOffset="16530.904">16845 670 0,'0'18'16,"0"0"-16,0-1 16,-18 36 15,18-18-15,-17 18-1,17-17 1</inkml:trace>
  <inkml:trace contextRef="#ctx0" brushRef="#br0" timeOffset="16718.019">16951 512 0,'0'0'0,"0"-36"0,0 19 15,-18 17 32,18 17-31,0 1 0</inkml:trace>
  <inkml:trace contextRef="#ctx0" brushRef="#br0" timeOffset="17131.828">17057 653 0,'0'17'0,"0"1"16,0 0-1,0-1 1,0 1-16,0-1 15,0 54 1,0-18 15,0 0-15,17-18 0,1-17-1,35-18 1,0-36-1,0 1 1,0-53 0,0 17-1,-18 19 1,-17 34 0,-18-17-1,17 35 1</inkml:trace>
  <inkml:trace contextRef="#ctx0" brushRef="#br0" timeOffset="17347.86">17568 706 0,'0'0'16,"0"17"0,0 1 15,0-1-31,0 1 15,0 17 1,0 18 0,0-17-1,0-19 1,-17-17 0</inkml:trace>
  <inkml:trace contextRef="#ctx0" brushRef="#br0" timeOffset="17535.593">17674 564 0,'0'0'15,"18"-52"-15,-18 34 16,0-35 0,0 35-1</inkml:trace>
  <inkml:trace contextRef="#ctx0" brushRef="#br0" timeOffset="17864.086">17921 229 0,'0'0'16,"0"-35"-16,0 17 16,0 36 31,0 17-32,0-17-15,0 52 16,-53 89-1,18-35 1,0-18 0,35-18-1,0-18 1,35-34 0,71-36-1</inkml:trace>
  <inkml:trace contextRef="#ctx0" brushRef="#br0" timeOffset="18446.09">18221 706 0,'0'0'0,"0"-18"0,-18 18 31,1 18-15,-1 17-1,18 0 1,0 0-1,18-17 1,17 0 0,0-18-1,-17 0-15,35-36 16,0-34 0,-18 17-1,-17 0 1,-18 35-1,0 36 1,-36 17 0,1 53-1,0 36 17,0 52-17,17 1 1,0-1-1,-17 0 1,0-105 0,17-36-1,-35-35 1,0-17 0,-17-54-1,-1-17 1,53-36-1,71 1 1,36-18 0,-54 88-1</inkml:trace>
  <inkml:trace contextRef="#ctx0" brushRef="#br0" timeOffset="18898.427">17974 441 0,'18'0'47,"-1"0"-31,36 0 0,0 0-1,18 0 1,-54-18-16,54 1 15</inkml:trace>
  <inkml:trace contextRef="#ctx0" brushRef="#br0" timeOffset="19344.813">18715 159 0,'0'0'0,"0"-36"32,17 36-17,19 36 1,17 52 0,0 71-1,0 52 16,-53 54-15,-18-177-16,-53 106 16,-176 141-1,18-194 1,159-105-16</inkml:trace>
  <inkml:trace contextRef="#ctx0" brushRef="#br0" timeOffset="21136.205">6509 1658 0,'0'0'0,"-36"0"0,19 0 16,-18 0 0,17 0-1,0 0 1,36 18 31,35-18-32,70 0 1,71 0 0,18 0-1,-124 17-15,141-17 16,54 0 15,-54 0-15,177 18-1,17-18 1,89 18 0,-124-18-1,-53 0 1,-35 0-1,-53-18 1,0 0 0,35 18-1,53-17 1,-141 17 0,18-18-1,-1 0 1,19 18 15,-72 0-15,195 0-1,-106 0 1,0 0 0,-18 0-1,-35-17 1,36 17-1,69 0 1,-105 0 0,1 0-1,-19 0 1,0-18 0,-17 18-1,0 0 16,0-18-15,-18 18 0,0 0-1,35-17 1,89 17 0,-89 0-1,1 0 1,-36 0-1,-18-18 1,-17 1 0,-53 17-1,0 0 1,-18-18 0,-17 18 15,-18-18 47</inkml:trace>
  <inkml:trace contextRef="#ctx0" brushRef="#br0" timeOffset="23855.164">758 2522 0,'-17'-17'16,"17"34"46,0 1-46,0 0-16,0 17 15,0 18 1,0 0-16,-35 88 16,-1 18-1,1-1 1,17-17 0,1-17-1,-1-18 1,0-18-1,18-106 32,0 1-47,36-54 16,-1-35 0</inkml:trace>
  <inkml:trace contextRef="#ctx0" brushRef="#br0" timeOffset="24253.53">582 2769 0,'0'0'0,"0"-17"0,0-1 0,0-35 15,18-17 1,52 34 0,18 1-1,-35 35 1,71 35 0,-71 18 15,0 35-16,-18 1 1,-35 16 0,-35-69-1,-89 34 1,54-52 0,17 0-1</inkml:trace>
  <inkml:trace contextRef="#ctx0" brushRef="#br0" timeOffset="24720.662">1147 3122 0,'0'0'0,"-18"0"47,0 18-31,-17 17-1,17-17-15,-17 35 16,-36 52-1,71-52 1,36 0 0,17-53-1,17-17 1,-17-19 0,-35-52-1,-18-18 16,0 36-15,-18 34 0,-17 36-1,0 18 1,17 0 0</inkml:trace>
  <inkml:trace contextRef="#ctx0" brushRef="#br0" timeOffset="25069.155">1323 3157 0,'0'0'0,"35"0"16,-35 18 0,0 53-1,0-1 16,0 1-15,0-36 0,0-17-1,0-36 1,0 0 0,0-17-1,0-53 1,18 0-1,-1 52-15,19-17 16,-1 36 0</inkml:trace>
  <inkml:trace contextRef="#ctx0" brushRef="#br0" timeOffset="25570.006">1729 2857 0,'0'0'0,"0"-17"0,0-18 15,17 35 32,1 17-31,-18 18-16,18 54 31,-18-54-31,-18 36 16,-35 87-1,18-34 1,35-71 0,0 35-1,17-53 1,1 0-1,53-35 1,-1-35 0,1-35-1</inkml:trace>
  <inkml:trace contextRef="#ctx0" brushRef="#br0" timeOffset="25768.306">1746 3175 0,'0'0'0,"18"0"31,17 0-15,71-18-1,-18 18 1,-35-17-16,71 17 0</inkml:trace>
  <inkml:trace contextRef="#ctx0" brushRef="#br0" timeOffset="26583.571">2805 3034 0,'0'18'47,"0"-1"-47,-18 1 15,0 52 1,-17 19-1,0-19 1,17 1 0,0-54-1,18-34 17,0-1-17,0-17-15,18-53 16,0-18-1,-1 53 1,-17 35 15,36 36-15,17 52 0,-36-34-16,36 34 15,-18-17 1,1 18-1,17-18 1,-18-36 0,0-34-1,-17-19 1</inkml:trace>
  <inkml:trace contextRef="#ctx0" brushRef="#br0" timeOffset="26865.709">3193 3016 0,'0'0'0,"17"-106"15,-17-17 1,0 35 15,0 52-15,-17 89 15,-1 71-15,0 17-1,18-53 1,-17 71 0,-1-71-1,-17-35 1,17-18 0</inkml:trace>
  <inkml:trace contextRef="#ctx0" brushRef="#br0" timeOffset="27316.144">3528 3157 0,'0'0'0,"0"-17"16,-18 17 15,0 0-16,-17 35 1,0 18 0,35-35-16,0 17 15,18 0 1,52-17 0,18-18-1,1-18 1,-19-35-1,-17-35 1,-18 53 0,-35 17 15,0 36-15,-17 35-1,17 0 1,0-1-1,53 1 1,-18-17 0,-18-36-16</inkml:trace>
  <inkml:trace contextRef="#ctx0" brushRef="#br0" timeOffset="27881.717">4004 3369 0,'0'-18'16,"0"1"15,0-1-15,18-35 0,-1-17-1,19-1 1,-1 18-1,-35 36-15,70 34 16,-17 36 0,0 18-1,-17-18 1,-36-18 0,17 0-1,18-70 16,-17-18-15,17-35 0,1 0-1,-19 35 17,1 53-17,0 17-15,34 36 16,1 53-1,0 0 1,-17 0 0,-36-36-1,0-35 1,-36-35 0,19-17-1,-1-1 1</inkml:trace>
  <inkml:trace contextRef="#ctx0" brushRef="#br0" timeOffset="28481.418">5115 2575 0,'0'0'0,"0"-35"15,0-18 1,-17 35 0,-1 36-1,18 0 1,0 105 0,-18 36-1,18-89-15,0 125 16,0-37-1,0-70 1,0 1 0,0-36-1,0-36 17,-17-17-17,17-53 1,0-17-1,53-18 1,0-1 0,-1 72-1,19-1 1,17 71 0,-35 18-1,-53-1 1,-35-17-1,-36-18 1,1-17 0,-18-18-1,70-18 17,18-17-32</inkml:trace>
  <inkml:trace contextRef="#ctx0" brushRef="#br0" timeOffset="28863.538">5627 3210 0,'17'0'16,"1"0"-1,0 0 1,-1 0-16,1-17 15,17-36 1,-17 0 0,-18 18-1,-53 35 17,0 35-17,18 0 1,0 71-1,35-18 1,17-17 0,36-18-1,18-36 1,34-34 0,-69 17-16</inkml:trace>
  <inkml:trace contextRef="#ctx0" brushRef="#br0" timeOffset="29445.642">6103 3175 0,'18'18'31,"-1"-18"-15,1 35-16,17 18 16,-17 0 15,-18 17-16,0-34 1,0-54 31,0 0-47,0-17 16,18-36-1,17 1 1,-18 35-16,54-18 15,0 17 1,-1 1 0</inkml:trace>
  <inkml:trace contextRef="#ctx0" brushRef="#br0" timeOffset="29944.885">7373 3157 0,'-18'0'16,"18"-17"31,18 17-32,0 0 1,-1 0-16,19 0 15,17 0 1,-36 0-16,18 0 16</inkml:trace>
  <inkml:trace contextRef="#ctx0" brushRef="#br0" timeOffset="30145.746">7232 3351 0,'0'0'0,"0"36"16,0-19-1,18-17 1,52 0 0,1 0-1,17-17 1,-35-19-1</inkml:trace>
  <inkml:trace contextRef="#ctx0" brushRef="#br0" timeOffset="31278.194">9172 2857 0,'0'-17'47,"18"-18"-32,17-1 1,18 36 0,0 0-1,-53 18-15,35 52 16,-52 1 0,-36 17-1,0-35 1,17-35 15,19-1-15,52-34 15,18-1-15,-18 18-1,-17 35 1,-18-17-16,0 17 15,-18 54 1,-17-54 0,-18 0-1,-17-17 1,-1-18 0,36 0-1,17-18 1,18-52 15</inkml:trace>
  <inkml:trace contextRef="#ctx0" brushRef="#br0" timeOffset="31892.941">9578 2910 0,'0'0'0,"35"-70"31,-17 52-31,35-17 15,17 35 1,-17 18 15,-35-1-31,-1 36 16,-17 18 0,-52-1-1,-1-34 1,0-1-1,35-35 1,71 0 15,-18 17-15,18 1 0,-18 17-1,-17 1 1,-18 17-1,0-36-15,-35 18 32,0 1-17,-54-36 1,19 0 0,-1 0-1,54-18 1,34-17-1</inkml:trace>
  <inkml:trace contextRef="#ctx0" brushRef="#br0" timeOffset="32324.226">10354 2875 0,'0'0'0,"0"-18"31,-18 18-15,1 18-1,-19 0 1,19 17-16,-36 36 16,18 17-1,35-18 1,17-17-1,36-17 1,18-19 0,-36-34-1,18-36 1,0-36 0,-53-16-1,0 34 1,-53 18-1,-18 53 1,54 35 15,17-17-31</inkml:trace>
  <inkml:trace contextRef="#ctx0" brushRef="#br0" timeOffset="32774.229">10813 2716 0,'17'-17'0,"-34"34"0,52-52 16,-35 17 0,-18 18 15,1 0-16,-19 18-15,-17 53 16,18 17 0,-18 35 15,53-17-15,0-18-1,0-52-15,36 17 16,34-18-1,1-35 1,-1-35 0,-35-1-1,-35-17 1,-70 36 0,-18-1-1,17 36 1,-17-1-1</inkml:trace>
  <inkml:trace contextRef="#ctx0" brushRef="#br0" timeOffset="41376.766">459 4392 0,'0'-18'15,"-18"18"17,0 0 30,18 18-46,-17-18-1,-19 53 1,-17 18 0,18 34-1,0 19 1,35-89-16,0 71 15,35-18 1,53-35 0,18-35-1,18-36 1,-36-52 0,0-36 15,-17-18-31,-36 1 31,-35 52-15,0 18-1,-35 36 1,17 17 0,0 17-1</inkml:trace>
  <inkml:trace contextRef="#ctx0" brushRef="#br0" timeOffset="41842.839">1111 4586 0,'0'0'0,"18"-35"32,-18 17-17,-18 18 17,-17 0-17,-18 0 1,0 35-1,53 1 1,0-19-16,0 54 16,53-1-1,-18 1 1,-17-18 0,-18-18-1,0-17 1,-53 17-1,0-35 17,0 18-17,18-18 1,35-35 0</inkml:trace>
  <inkml:trace contextRef="#ctx0" brushRef="#br0" timeOffset="42258.23">1305 4727 0,'0'-17'16,"18"17"-16,0-18 15,-1 0 1,1 1-16,-1-36 31,-17 17-15,-17 36 0,-1 0-1,-17 18 1,0 35-1,17 35 1,0 0 0,18-70-16,18 53 15,17-18 1,18-53 0,0-18-1,-35 0 1</inkml:trace>
  <inkml:trace contextRef="#ctx0" brushRef="#br0" timeOffset="42541.844">1552 4674 0,'18'0'0,"-36"0"0,36 18 32,-18 35-17,0 17 1,0 1-1,-18-18 1,18-35 0,0-36-1,0 0 1,0-52 0,0 34-16,35-52 15,18 0 1,0 53 15,53-1-31</inkml:trace>
  <inkml:trace contextRef="#ctx0" brushRef="#br0" timeOffset="43057.785">2081 4692 0,'0'18'0,"-17"-1"15,17 1-15,-36 35 16,1 0-1,35 0 1,0-36 0,0-34 15,0-1-15,18-53-1,17 1 1,-35 35-16,18-18 15,35-18 1,52 53 0,-52 54-1,18 17 1,-36 35 0,-17-18-1,-18 1 1,0-18-1,0-71 17</inkml:trace>
  <inkml:trace contextRef="#ctx0" brushRef="#br0" timeOffset="43606.529">2752 4604 0,'0'0'16,"17"-18"-16,1 18 15,-18-18 1,0 1-1,-18 17 1,-35 0 0,-17 35 15,35 0-15,17-17-16,0 35 15,18 0 1,71-18-1,-1-35 1,1-35 0,-18-36-1,-18 18 1,-17 18 0,-36 70 15,0 18-16,1 18 1,17 17 0,0-17-1,35-18 17,-17-36-32</inkml:trace>
  <inkml:trace contextRef="#ctx0" brushRef="#br0" timeOffset="44187.973">3052 4904 0,'0'-18'47,"0"0"-31,0-17-1,0-18 1,0-35 0,17 53-1,36-18 1,-35 53 0,70 17-1,0 36 1,-35 0-1,-53 18 1,0-18 0,0-36-1,0-34 17,0-1-32,18-53 15,35-34 1,-1 34-1,-16 53 1,34 18 0,19 53-1,-37 36 17,-52-19-17,0 18 1,-17-35-1,-1-17 1,36-36 0,-1 0-16</inkml:trace>
  <inkml:trace contextRef="#ctx0" brushRef="#br0" timeOffset="44571.874">4127 4727 0,'18'0'15,"0"0"-15,-1-17 16,36-19 0,-17-34 15,-19 34-16,-17 19 1,-17 17 0,-36 17-1,17 1-15,1 17 16,-18 54 0,36 52-1,52-71 1,35-34-1,19-19 1,16-52 0,-69 35-1</inkml:trace>
  <inkml:trace contextRef="#ctx0" brushRef="#br0" timeOffset="45519.796">5397 4604 0,'-17'0'0,"-1"0"16,-17 0 0,17 0-1,1 0 1,17 17 0,0-34 46,0-1-46,-18 18 15,0 0-15,1 0-1,-1 0 1,36 0 15,-1 0-15,1 0-1,-18-18 1,0 36 31,-18-18-47,18 18 15</inkml:trace>
  <inkml:trace contextRef="#ctx0" brushRef="#br0" timeOffset="45818.286">5327 4939 0,'0'18'16,"0"-1"-1,0 1 1,-18-18 0,18-18 46,18 18-62,-18-17 16,0-1-1,-18 18 1,1 0 0,17-18-1</inkml:trace>
  <inkml:trace contextRef="#ctx0" brushRef="#br0" timeOffset="46403.428">6315 4674 0,'17'-17'0,"-17"-1"15,0 36 32,0-1-31,0 36-1,0 0 1,0 35 0,0-52-16,0 17 15,0-36 1,18-34 15,0-36-15,17-36-1,35-16 1,1 34 0,17 36-1,-17 35 1,-36 0-1</inkml:trace>
  <inkml:trace contextRef="#ctx0" brushRef="#br0" timeOffset="46768.327">6862 4604 0,'-18'0'31,"0"0"-31,-17 35 16,17-17-16,-17 35 16,-18 17-1,53 18 1,35-35 0,36-35-1,0-18 16,-36-53-15,18-53 0,-36 0-1,-34 36 1,-19 34 0,1 36-1,18 0 1,17 18-1</inkml:trace>
  <inkml:trace contextRef="#ctx0" brushRef="#br0" timeOffset="47117.928">7214 4586 0,'0'0'0,"0"18"31,-17-1-15,-19 19 0,1 34-1,17 1 1,18-36 0,36 0-1,17-35 1,-18-35-1,0-36 1,0 1 0,-35-1-1,0 54-15,-35-19 16,-18 19 0,36 17-1</inkml:trace>
  <inkml:trace contextRef="#ctx0" brushRef="#br0" timeOffset="47533.12">7567 4357 0,'0'0'0,"0"-18"0,18 1 15,-18-19 1,0 54 31,0 0-47,0 17 16,0 35-1,0-34-15,-36 52 16,19 0 15,-1 0-15,18-17-1,0-18 1,18 0 0,35-53-1,17-18 1,-17-35-1,-35 35-15</inkml:trace>
  <inkml:trace contextRef="#ctx0" brushRef="#br0" timeOffset="47700.029">7620 4551 0,'-18'-18'15,"36"36"-15,-53-53 0,17 17 16,18-17-1,18 35 1,52-18 15,-52 18-31,0 0 0</inkml:trace>
  <inkml:trace contextRef="#ctx0" brushRef="#br0" timeOffset="48948.153">582 5697 0,'0'18'94,"0"0"-94,-35 35 16,0 70-1,17 53 1,0 18 0,1 0-1,-1-52 1,18-37 0,-18-34-1,18-53 1,0-36 15,18-17-15,-18-1-16,35-34 15</inkml:trace>
  <inkml:trace contextRef="#ctx0" brushRef="#br0" timeOffset="49264.153">617 5944 0,'0'0'0,"0"-53"16,18 0-1,17 18 1,36 18 0,-1 17-1,19 35 1,-54-18-1,-18 89 1,-17-18 0,-70 1-1,-36-19 17,0-17-17,18-18 1,70-17-16</inkml:trace>
  <inkml:trace contextRef="#ctx0" brushRef="#br0" timeOffset="49763.053">1164 6297 0,'18'-35'16,"-18"17"0,-18 18-1,1 0-15,-1 0 16,-53 35-16,1 36 31,17 0-15,53-19-1,53 1 1,17-53 0,19-17-1,-37-54 1,-16-17 0,-36 17-1,17 19 1,-17 69-1,-17 54 1,-1 17 0,18-18-1,0 1 17,18-18-17,17-35 1,-17-18-16</inkml:trace>
  <inkml:trace contextRef="#ctx0" brushRef="#br0" timeOffset="50129.115">1499 6315 0,'0'0'16,"18"-36"-16,-18 19 0,0-36 15,0 18 1,0 17-1,-18 36 17,18 17-17,-17 18 1,17-18 0,0 0-16,35 36 31,0-18-16,-17 0 1,-18-18 0,-18 0-1,-17-35 1,-36 0 0,18 0-1,53-17 1</inkml:trace>
  <inkml:trace contextRef="#ctx0" brushRef="#br0" timeOffset="50496.256">1799 6297 0,'0'0'0,"18"-18"0,35-17 31,-36 0-15,-17 17-1,-35 18 17,17 0-17,18 18-15,-35 17 16,35 18 0,18 0-1,-1 0 1,19 17-1,-36-34 1,-36-1 0,-16-17-1,-19-18 1,18 0 15</inkml:trace>
  <inkml:trace contextRef="#ctx0" brushRef="#br0" timeOffset="51161.708">2240 6262 0,'0'0'0,"0"-18"16,-18 18 15,1 18-31,-36 35 16,18 17-1,17 1 16,36-18-15,35-18 0,-36-35-16,54 0 15,17 0 1,-35-53 0,0-17-1,-36-1 1,-17 53-1,0 36 1,-17 17 0,-1 36-1,18-18 1,53-36 0,0 1 15,0-36-16,-18-17 1,18-35 0,-18-36-1,-35 18 1,0 35 0,-53 17-1,-17 36 1,35 18-1,17 0 1</inkml:trace>
  <inkml:trace contextRef="#ctx0" brushRef="#br0" timeOffset="51576.703">2963 6209 0,'0'0'15,"0"-35"1,0 17 0,-35 18 15,0 71-15,-1 17-1,19 0 1,17-18-1,0-52-15,17 17 16,54-17 0,-18-18-1,0-53 1,-18-35 0,-17 0-1,-18 0 1,-35 52 15,-1 36-15,1 18-1,17 0-15</inkml:trace>
  <inkml:trace contextRef="#ctx0" brushRef="#br0" timeOffset="51943.065">3369 6279 0,'0'0'0,"18"0"15,17 0 1,-17 53 0,-18-35-16,0 35 15,0 17 1,0-17 15,0-35-15,17-18 15,1-53-15,-1 35-16,1-52 15,17-18 1,18 0-1,0 35 1,18 35 0,-54 18-1</inkml:trace>
  <inkml:trace contextRef="#ctx0" brushRef="#br0" timeOffset="52508.02">4216 6262 0,'0'0'0,"0"-18"15,0 1 1,0-1 0,-36 0-1,-34 18 1,35 18-16,-36 17 15,0 36 1,54-36-16,-1 18 16,18 0-1,53 0 1,18-53 0,-1 0-1,-17-53 1,35-106 15,-35-17-15,-35 17-1,-18 35 1,0 72 0,-18 34-1,1 53 1,-1 53-1,18 53 1,0 1 0,0-19-1,0-35 1,0-17 0,0-54-1</inkml:trace>
  <inkml:trace contextRef="#ctx0" brushRef="#br0" timeOffset="53042.265">5151 6138 0,'0'0'0,"-18"0"31,0 0-15,18 18-1,0 0 1,18-18-1,0 0 1,-1 0 0,1-36-1,-18 19 1,0-1 0,-18 18-1,1 18 1,-1-1-1,18 1 1</inkml:trace>
  <inkml:trace contextRef="#ctx0" brushRef="#br0" timeOffset="53341.489">5133 6385 0,'0'0'0,"0"18"15,-18 17 1,18-17 0,18-18-1,0 0 1,-18-18 31,-18 18-16,0 0 0,36 0-15</inkml:trace>
  <inkml:trace contextRef="#ctx0" brushRef="#br0" timeOffset="53957.519">5803 6191 0,'0'0'0,"0"-17"0,0-36 32,18 53-1,-18 17-31,0 19 16,17 52-1,1 0 1,0-17-1,-18-19 1,0-34 0,0-36 15,0 1-15,0-1-16,0-52 15,35-19 1,18-16-1,-18 52 1,53 17 0,-35 36-1</inkml:trace>
  <inkml:trace contextRef="#ctx0" brushRef="#br0" timeOffset="54305.395">6244 6103 0,'0'-18'32,"-17"36"-17,-1 0-15,-35 52 32,0 1-17,35 17 1,18-70-16,0 35 15,53-18 1,18-35 0,-18-18-1,0-52 1,-18 17 0,-17-88-1,-36 88 1,0 17-1,-17 36 1,35 18 0</inkml:trace>
  <inkml:trace contextRef="#ctx0" brushRef="#br0" timeOffset="54688.668">6809 6103 0,'0'0'0,"-53"18"31,-36 35-15,37 17-1,-1 1 1,53-18-1,53-18 1,-36-35-16,54 0 16,-1-18-1,-34-35 17,-1-35-17,-35 0 1,-18 17-1,-17 54 1,-36-1 0,54 18-16</inkml:trace>
  <inkml:trace contextRef="#ctx0" brushRef="#br0" timeOffset="55105.825">7126 5803 0,'0'0'0,"18"0"0,-18-35 16,0 17 15,17 18-15,-17 18-1,0 17 1,0 18 0,-53 53-1,18-18 1,18-53-16,-36 89 16,35-18-1,18-36 1,0-17-1,35-18 1,1-35 0,-1 0-1,35-17 17,-17-36-17</inkml:trace>
  <inkml:trace contextRef="#ctx0" brushRef="#br0" timeOffset="55288.101">7020 6085 0,'0'0'0,"0"-17"0,0-19 16,36 19-1,52 17 1,0-18-1,-53 18 1</inkml:trace>
  <inkml:trace contextRef="#ctx0" brushRef="#br0" timeOffset="59015.111">600 7461 0,'-18'-17'31,"0"17"47,1 0-62,-1 17-16,1 36 15,-36 35 1,17 36-1,19-18 1,17-18 0,0-53-16,17 18 15,54 0 1,-1-53 0,19 0-1,-1-53 1,0-18-1,0-105 1,-70 35 15,-53 18-15,-1 70 0,-34 35-1,52 18 1,18 18-1</inkml:trace>
  <inkml:trace contextRef="#ctx0" brushRef="#br0" timeOffset="59580.887">1129 7708 0,'0'0'0,"18"18"62,-18-1-62,17 19 16,1 34-1,-18 1 1,0-18 0,0-18-1,-18-35 1,18-18 15,0-35-15,18-35-1,17 0 1,18 0 0,-18 53-1,1-1-15</inkml:trace>
  <inkml:trace contextRef="#ctx0" brushRef="#br0" timeOffset="59929.93">1517 7444 0,'0'0'16,"0"-18"-16,18-17 16,-18 17-1,0 0 1,0 54 15,-18 34-15,-17 54-1,-1-1 1,1 1 0,17-19-1,1-87-15,17 35 16,0-18-1,35-52 17</inkml:trace>
  <inkml:trace contextRef="#ctx0" brushRef="#br0" timeOffset="60861.888">2346 7620 0,'0'0'0,"-18"0"15,-17 18 1,0-1 0,35 19-1,0-19 1,17-17 15,1 0-15,-18-35-1,0 17-15,0 1 32,-18-1-17,-35 18 1,18 0-1,18 18 1,52-1 15,0-17-15,-17 18 0,-1 0-16</inkml:trace>
  <inkml:trace contextRef="#ctx0" brushRef="#br0" timeOffset="61294.286">2328 7973 0,'18'17'0,"-18"1"31,-18-18-15,1 0-1,-1 18 1,36-18 31,-1 0-32,-17-18 1,-17 18 15,-1 0-31,0 0 16,1 0 0,34 0 30,-17-18-30</inkml:trace>
  <inkml:trace contextRef="#ctx0" brushRef="#br0" timeOffset="64324.479">3687 7708 0,'0'-17'16,"-18"17"15,0 0 0,18 17-15,-17-17-1,17 18 1,0 35 0,0 17-1,-18 36 1,18-53-1,0-18-15,0 54 16,-18-54 0,18 35-1,0-34 1,-17-19 0,-54 1-1,-35-18 1,0 0-1,54-18 1,52 1 0,35-36-1</inkml:trace>
  <inkml:trace contextRef="#ctx0" brushRef="#br0" timeOffset="64622.82">3545 7479 0,'0'0'0,"0"-18"0,0-35 16,0 36-1,0-1-15,0 36 63,0-1-47,18 1-1,17 0-15</inkml:trace>
  <inkml:trace contextRef="#ctx0" brushRef="#br0" timeOffset="65355.868">4269 7832 0,'0'0'15,"17"0"-15,-17-18 16,-17 0 15,-19 1-15,-34 17-1,-18 17 1,17 36 0,18 0-1,53 18 1,35-36-1,18-17 1,-17-18 0,16 0-16,1-36 15,-35 1 1,35-71 15,-18-35-15,1-18-1,-36 18 1,0 88 0,-18 53-1,0 53 1,1 18 0,17 35-1,0 17 1,0 1-1,0-19 1,0-52 0,0-17 15,17-36-31</inkml:trace>
  <inkml:trace contextRef="#ctx0" brushRef="#br0" timeOffset="65955.016">4639 7355 0,'0'0'0,"0"-35"16,0 17-1,-18 18 1,18 18 0,-17 70-1,-1 36 1,18 17 15,-18-18-15,1-17-1,17-35 1,0-36 0,0-17-1,0-71 32,17 17-47,19-52 16,17 18-1,17 52 1,1 36 0,-18 35-1,-36 0 1,-17-1 0,-53 1 15,-17-35-16,35-18-15,-18 18 16,-18-18 0,71-18-1,0-17 1</inkml:trace>
  <inkml:trace contextRef="#ctx0" brushRef="#br0" timeOffset="66322.297">5345 7743 0,'0'0'0,"35"-17"0,-18-18 31,-17-1-16,0 19 1,-52-1 0,-37 71-1,-34 53 1,52-18 0,54-18-1,34-17 1,19-17-1,52-36 1,35 0 0,-17-36-1</inkml:trace>
  <inkml:trace contextRef="#ctx0" brushRef="#br0" timeOffset="68465.176">6068 7497 0,'0'-18'16,"0"0"-16,-18 18 46,-17 0-46,0 36 32,17-19-17,18 1 1,18-18 0,-1 0-1,1 0-15,-1 0 16,1-18-1,-18 1 1,-18 17 0,1 0-1,-1 0 1,36 0 15,17 0-15</inkml:trace>
  <inkml:trace contextRef="#ctx0" brushRef="#br0" timeOffset="68898.856">6068 7867 0,'-18'18'16,"0"-18"0,1 0-16,-1 17 15,1-17 1,17 18 0,17-18 15,1 0-16,-18-18 1,0 1 0,0-1-1,-18 18 1,1 0 0,-1 0-1,36 0 16</inkml:trace>
  <inkml:trace contextRef="#ctx0" brushRef="#br0" timeOffset="69698.112">6473 7691 0,'0'17'16,"0"1"-1,0-1-15,0 36 16,-17-17 0,17-19 15,0 1-31,0-36 47,0-17-32,-35-18 1,17-35 0,18 17-1,53 36 1,17 53 0,1 35-1,-1 17 1,-34-17-1,-19-53-15,-17 18 16,18-1 15,-18-52 1,-18-35-17,18-1 1,36 0-1,52 54 1,0 17 0,-35 70-1,-35 1 1,-1-1 0,-17-52-16,0 35 15,-35 0 1,17-18-1,1-17 1,17-36 0</inkml:trace>
  <inkml:trace contextRef="#ctx0" brushRef="#br0" timeOffset="70330.991">7197 7567 0,'0'0'0,"0"-35"16,0 70 15,0-17-15,0 17-16,0 18 16,17 17-1,1-34 1,17-19-1,0-17 1,1-35 0,17-35-1,0-54 17,-53 71-17,17 18 1,-34 88 15,-19 35-15,36-53-16,-35 89 15,17 17 1,-17 18 0,35 17-1,-18 0 1,18-87-1,-35 34 1,18-88 0,-36-35-1,35-17 17,-17-36-17,17-53 1,18-18-1,53 1 1,35 0 0,53 17-1,-88 70-15</inkml:trace>
  <inkml:trace contextRef="#ctx0" brushRef="#br0" timeOffset="71062.286">7761 7479 0,'0'-18'0,"18"18"15,-1-35 1,-17 17-1,18 1 1,-36 17 15,-35 0-15,1 35 0,34 0-1,18 18 1,0 18-1,35-1 1,-17-17 0,-1-18-1,-17 1 1,-17-19 0,-36 1 15,35-18-31,-52 0 15,17 18 1,35-18 0,36-18-1</inkml:trace>
  <inkml:trace contextRef="#ctx0" brushRef="#br0" timeOffset="71699.92">8132 7514 0,'0'0'0,"17"-17"0,54-19 15,-36 1 1,-17 17 15,-36 18-15,-35 0-1,-35 18 1,-18 35 0,35 35-1,71-35 1,18-35 0,35-1-1,0-17 1,18-17-1,-1-54 1,-52 36 0,-18 17-1,-18 36 1,0 35 15,-17 35-31,0 53 31,17-70-15,18 34 0,0-34-1,0-18 1,0-35 0,53-54 30,-18 1-46,36-53 16,35 0 0,-18-1-1,-53 54-15</inkml:trace>
  <inkml:trace contextRef="#ctx0" brushRef="#br0" timeOffset="72177.338">8590 6985 0,'0'0'0,"18"0"0,-18-18 0,17-17 16,-17 0 15,0 52 0,0 19-15,-17 34-1,-19 71 1,1 36 0,18-36-1,-1-88-15,18 17 16,0-52-16,-18 53 15,18-54 1</inkml:trace>
  <inkml:trace contextRef="#ctx0" brushRef="#br0" timeOffset="74324.544">8978 7285 0,'0'0'0,"-17"0"47,-1 0-31,0 17-16,1 1 16,-1 0-1,0-1 1,36-17 15,0 0-15,-1 0-16,1-17 31,-18-1-15,-18 18 15,36 0 31,0 0-46,-1 0-16,1 0 16,-18-18-16,0 1 15,0-1 1,-18 1 15,18 34-31,-17 18 16,17-17-1</inkml:trace>
  <inkml:trace contextRef="#ctx0" brushRef="#br0" timeOffset="74664.293">9013 7655 0,'0'18'31,"-17"0"-15,-1-18-1,1 0 1,17-18 31,0 0-32,0 1 1,-18-1 0,0 18-1,1 0 1</inkml:trace>
  <inkml:trace contextRef="#ctx0" brushRef="#br0" timeOffset="75374.097">9560 6950 0,'18'-18'0,"-36"36"0,36-54 16,-18 19-16,0-1 31,0 1-15,-18 17 15,1 17-15,-1 18-1,0-17-15,-17 88 16,0 35 0,0 18-1,17-18 1,-17 0 0,-1-18-1,19-34 1,-1-36-1,0-1 1,18-69 47,0-1-48,36-70 1</inkml:trace>
  <inkml:trace contextRef="#ctx0" brushRef="#br0" timeOffset="75821.34">9878 6950 0,'0'0'0,"17"-36"16,1 1-1,0 35 1,-36 0 15,-17 53-15,-1 35 15,1-17-15,0 70-1,-18 0 1,18 18 0,17-106-16,-17 70 15,0-17 1,-1-35 0,19-19-1,-1-16 1,18-54 31,0 0-32,0 1-15</inkml:trace>
  <inkml:trace contextRef="#ctx0" brushRef="#br0" timeOffset="76538.539">10248 7020 0,'0'0'0,"0"-17"0,18-19 15,-1 1 1,-17 17-1,18 1 1,0 17 0,-18 35-1,0 0 1,-36 36 15,19-36-31,-1 36 16,1 52-1,-19 36 1,19-53 0,17-18-1,0-35 1,0-18 0,0-17-1,35-18 1,35-18-1,-17-35 1</inkml:trace>
  <inkml:trace contextRef="#ctx0" brushRef="#br0" timeOffset="76936.93">10530 7302 0,'0'0'0,"-17"0"16,-1 0 0,0 18-1,1 0-15,-36 52 16,35 1 0,18-1-1,18-34 1,35-1-1,-18-35 1,18-35 0,-35-18-1,-1-53 1,-17 18 0,-35 17 15,0 54-16,-18 52 1,18 18 0,35-36-16</inkml:trace>
  <inkml:trace contextRef="#ctx0" brushRef="#br0" timeOffset="77270.008">10883 7197 0,'0'0'0,"18"-18"0,-36 18 32,1 0-32,-1 0 15,-17 0 1,-18 53-1,17 17 1,19 19 0,-1-19-1,36-17 1,17 0 0,53-53-1,-17-18 1,-36 1-16</inkml:trace>
  <inkml:trace contextRef="#ctx0" brushRef="#br0" timeOffset="77751.889">11430 7179 0,'0'0'0,"0"-18"0,0 1 31,-53 17-15,-17 0 0,17 17-1,-36 72 1,54-1 0,70-35-1,36 0 1,0-36-1,17-34 1,-53-36 0,0-36-1,-35 19 1,0 52 0,0 89 30,0-18-30,0-36-16,18 54 16,17-18-1,0-18 1,1-35 0,-19-17-1,1-1-15</inkml:trace>
  <inkml:trace contextRef="#ctx0" brushRef="#br0" timeOffset="78135.015">11800 6809 0,'0'0'15,"0"-36"-15,0 19 0,18-19 31,-18 19-15,-18 34 15,18 1-15,0 17 0,0-17-16,-17 53 15,17 34 1,0 19-1,0-18 1,-18 17 0,18 1-1,0-71 1,0-36 0,-18-34-1,18-1 1</inkml:trace>
  <inkml:trace contextRef="#ctx0" brushRef="#br0" timeOffset="78884.898">12118 6809 0,'0'-18'0,"-18"36"63,18-1-48,0 1-15,0 0 16,-17 70 0,-19 18-1,36-71-15,-17 35 16,-1 36 0,18 18-1,-18-54 1,18-34-1,0-54 48,0 0-63,18 1 16,0-36-1,-1 0 1,1-18-1,0-17 1,17 17 15,-35 54-31,35-18 16,0 35 0,18 0-1,0 52 1,-35 37-1,-18-1 1,0 18 0,0-53-1,-18-18 1,-17-35 0,17-18-1,18 1 1</inkml:trace>
  <inkml:trace contextRef="#ctx0" brushRef="#br0" timeOffset="79266.049">12453 7108 0,'0'0'0,"0"-17"16,-18 34-1,1 1 1,-36 53 0,18 17-1,17-18 1,18-34-16,0-1 16,53 0-1,0-35 1,17-17-1,-34-36 17,-1-36-17,-17 1 1,-36 18 0,-35 34-1,18 36 1,17 0-1</inkml:trace>
  <inkml:trace contextRef="#ctx0" brushRef="#br0" timeOffset="79649.772">12771 7056 0,'0'0'0,"17"0"0,18 0 16,-17 0-1,-36 0 32,1 17-31,17 1 0,0 17-1,0 0-15,0 1 16,35 52-1,18-18 1,-35-17 0,-18 0-1,-36-17 1,-34-36 0,17 0-1,0-18 1,35-17-1</inkml:trace>
  <inkml:trace contextRef="#ctx0" brushRef="#br0" timeOffset="80065.834">13194 6703 0,'0'0'0,"18"-18"16,17-17 0,-18 35 15,-17 17-15,0 54-1,-17 0 1,-18 34-1,17-16 1,18-54 0,-18 71-1,18 0-15,18-36 32,17 1-17,18-54 1,0-17-1,-35 0 1,17-88 0,-17 35-16</inkml:trace>
  <inkml:trace contextRef="#ctx0" brushRef="#br0" timeOffset="80197.878">13194 6985 0,'0'0'0,"0"-35"15,35 17 1,36 0 0,-18 18-1</inkml:trace>
  <inkml:trace contextRef="#ctx0" brushRef="#br0" timeOffset="82080.52">13899 6897 0,'0'0'0,"18"0"16,-36 17 31,1-17-32,-1 18 1,1-18 0,34 0 15,-17-18-15,18 1-1,-18-1 1,-18 18-1,1 0 1,-1 0 0,36 0 31,-1 0-16,-17-17-16,0 34 17,0 1-17,0-1 1</inkml:trace>
  <inkml:trace contextRef="#ctx0" brushRef="#br0" timeOffset="82583.855">13935 7161 0,'0'18'16,"-18"-18"140,-35 35-125,71-52 63,-18-1-78,0 0-1,-18 18 17,36 0-1</inkml:trace>
  <inkml:trace contextRef="#ctx0" brushRef="#br0" timeOffset="83625.95">14482 6967 0,'0'-17'16,"0"-1"0,17 0-1,18-17 1,18 18 0,0-1-1,0 18 1,-35 0-1,17 18 1,-35 17 0,0 0-1,-35 0 1,-18-17 0,0-18-1,71 18 16,17-1-15,0 19 0,-17 34-1,-1 1 1,-17-18 0,0-1-1,-35-34 1,0-18 15,-36 0-15,18 0-1,36 0-15,-18 0 16,17-18 0,18-17-1,18 18 1</inkml:trace>
  <inkml:trace contextRef="#ctx0" brushRef="#br0" timeOffset="84242.66">15011 6932 0,'0'-18'0,"0"36"0,0-53 15,0 17 1,17 1 0,19-19-1,-1 36 1,-17 0-16,17 18 15,0 0 1,-35 17 0,0 18-1,-53-18 1,36-35-16,-19 35 16,1-35-1,35 18 1,18-18-1,35 18 17,-18 17-17,0 18 1,-17 0 0,-18 17-1,0-17 1,-36-18-1,-16-35 1,-1 0 0,0 0-1,53-35 1,0 0 0,0 0-1</inkml:trace>
  <inkml:trace contextRef="#ctx0" brushRef="#br0" timeOffset="84674.961">15575 6862 0,'0'-18'16,"-18"18"-1,1 0 1,-36 18 0,18 34-1,-18 19 1,53 0 0,0-36-16,17 0 15,36 18 1,53-35-1,-35-36 1,-18-35 15,-36 0-15,19-35 0,-36 17-1,-89 36 1,19 35-1,-1 0 1</inkml:trace>
  <inkml:trace contextRef="#ctx0" brushRef="#br0" timeOffset="85140.652">16263 6720 0,'0'0'0,"-18"0"31,1 0-31,-1 0 16,-35 18-1,-17 35 1,-19 70 0,89-34-1,18-1 1,35 0 0,35-53-1,0-17 1,-35-18-1,-17-53 1,-36 0 0,-36 35 15,-17 18-15,-17 18-1,17 0 1</inkml:trace>
  <inkml:trace contextRef="#ctx0" brushRef="#br0" timeOffset="86356.86">17022 6332 0,'0'0'15,"0"-17"-15,0-19 16,0 19 0,-18 17-1,0 0 16,18 17-15,0 1 0,-17 17-1,-1 18 1,-17 18 0,-1 35-1,1-1 1,-35 19-1,52-71-15,-70 88 16,17 18 0,18-1-1,18-16 1,-18-125 0</inkml:trace>
  <inkml:trace contextRef="#ctx0" brushRef="#br0" timeOffset="86470.981">16475 7655 0,'0'0'31,"0"-17"1,0-1-17,0-35 1,0 35 0</inkml:trace>
  <inkml:trace contextRef="#ctx0" brushRef="#br0" timeOffset="88634.799">16581 7444 0,'0'0'15,"-36"70"1,19-35 0,-1-17-16,0 17 15,1 1 1,17-19 0</inkml:trace>
  <inkml:trace contextRef="#ctx0" brushRef="#br0" timeOffset="114676.948">388 9207 0,'18'0'0,"-18"-17"16,0-1-1,17 1 1,-34 34 62,17 1-62,-18-1-16,0 1 0,-35 53 15,1 35 1,-1-18 15,0 18-15,17-1-1,36-69 1,-17-19 0,17-34 15,17-19-16,36-34 1,-35 35-16,17-18 16</inkml:trace>
  <inkml:trace contextRef="#ctx0" brushRef="#br0" timeOffset="115011.172">512 9119 0,'0'18'47,"17"-18"-47,1 18 15,35 17 1,0 0 0,17 0-1,1-17 1,-18 0 0,-36-18-16,36 17 15,-18-34 1</inkml:trace>
  <inkml:trace contextRef="#ctx0" brushRef="#br0" timeOffset="115492.022">970 9243 0,'18'-18'16,"-36"53"-16,18-52 0,0-1 31,-18 18-15,-34 18-1,-1 17 1,-18 0-1,36 1 1,17-36 0,36-18 15,-18 0-31,70-52 16,1-18-1,-18 35 1,-18 35-1,-17 36 1,-1 17 15,-17 53-15,0 0 0,-35 18-1,0 0 1,35-53-16,-18 17 15,1 19 1,-1-54 0,18-17-1,0-36 1,35-53 0,-17 54-1</inkml:trace>
  <inkml:trace contextRef="#ctx0" brushRef="#br0" timeOffset="116057.981">1288 9402 0,'0'17'31,"-18"1"-15,0 35-1,18 0 1,0-18 0,36 0-1,-1-17 1,35-53 0,1-18-1,-18-36 1,0 37-1,-36 34 1,-17 36 15,-17-1-15,-1 1-16,-35 105 16,18 54-1,0 34 1,17-17-1,0-53 1,1-35 0,-36-70-1,0-36 1,0-36 0,-17-34-1,52-1 1,36-35-1,52 1 17,18 34-32</inkml:trace>
  <inkml:trace contextRef="#ctx0" brushRef="#br0" timeOffset="116840.657">2258 9207 0,'0'0'0,"35"-17"16,0-1 0,1-17-1,-54 35 16,-53 18-15,54-18-16,-89 35 31,0 0-15,53 0 0,18 1-1,35 34 1,53 18-1,17 1 1,-34-19 0,-19 1-1,-17-18 1,-35-36 0,-36 1-1,-70-18 1,36 0-1,52 0 1,35 0 0,71-35 15,-35 17-31</inkml:trace>
  <inkml:trace contextRef="#ctx0" brushRef="#br0" timeOffset="117305.779">2505 9313 0,'0'0'0,"53"-35"16,-53 17 0,17 18-16,-52 18 31,-18 35-16,0 18 1,0 34 0,18 1 15,35 0-15,53-18-1,17-53 1,1-35-1,17-35 1,-70 18-16,52-107 16,1-17-1,-53 35 1,-18 0 0,-53 18-1,-53 53 1,0 35-1,53 53 1,18 0 0</inkml:trace>
  <inkml:trace contextRef="#ctx0" brushRef="#br0" timeOffset="117655.671">2469 9454 0,'0'0'0,"18"0"16,0 0 0,-1 18-1,1 0-15,0 35 16,-1 35-1,1-18 1,17 36 0,-35-71-1,35 18-15,1 18 16,-1-53 15,-17-18-15,-18-53-1,17 35-15</inkml:trace>
  <inkml:trace contextRef="#ctx0" brushRef="#br0" timeOffset="118104.565">3087 9190 0,'0'0'0,"0"-35"15,0 17 1,-18 18 0,18 35 31,0-17-47,0-1 15,0 72 1,0 17-1,-17 35 1,-1-36 0,18-34-1,0-18 1,0-35 0,35-18-1,71 0 1,17-18-1,-34 0 1,-36 1 0,-36 17-1,-52 0 1,0-18 0</inkml:trace>
  <inkml:trace contextRef="#ctx0" brushRef="#br0" timeOffset="119020.058">4480 9331 0,'0'0'0,"0"-18"15,18 18-15,-36 0 63,1 0-63,-1 0 0,-17 18 16,-36 35 15,1 17-16,52 19 1,18-19 0,0-52-16,18 35 15,70-18 1,-18-35 0,19-18-1,16-52 1,-34 17-16</inkml:trace>
  <inkml:trace contextRef="#ctx0" brushRef="#br0" timeOffset="119353.289">4886 9402 0,'0'-18'0,"-35"18"16,-1 0 0,-17 35-1,18 0 16,18 1-31,-36 34 16,53 1 0,35-18-1,0-53 1,0 0 0,18-71-1,-17-17 1,-36-18-1,-36 53 1,-17 18 0,36 35-1,17 35 1,17 1 0</inkml:trace>
  <inkml:trace contextRef="#ctx0" brushRef="#br0" timeOffset="120052.019">5062 9560 0,'0'0'0,"0"18"16,0 0-1,0-1 1,0 1-1,-17-18 1,17 17 0,0 1 31,0-36-1,0 1-30,-18-18 0,18-1-1,0-34 1,53-1 0,35 18-1,0 53 1,-70 18-16,35 17 15,-18 53 1,-35-17 0,18-36-1,-18-17 1,0-53 15,17 17-15,1-53-16,35 1 31,-18 17-15,36 53-1,-18 53 1,-18 35 0,-35 18-1,0-36 1,-18-17-1,1-17 1,-1-36 0</inkml:trace>
  <inkml:trace contextRef="#ctx0" brushRef="#br0" timeOffset="120684.178">5838 9684 0,'0'17'0,"0"1"16,-17 0-1,17-36 48,0 0-63,0 1 15,0-89 1,17 53 0,1 18-16,35-18 15,-18 35 1,36 53 0,-36 36-1,-17 17 1,-18 0 15,0-35-15,0-35-1,-18-36 1,18-17 0,0-53-1,18 53-15,17-71 16,36 18-1,17 88 1,18 52 0,-18 37-1,-53 16 1,-35 1 0,-35-35-1,0-36 1,-1-17-1,19-18 17,17-18-32</inkml:trace>
  <inkml:trace contextRef="#ctx0" brushRef="#br0" timeOffset="121183.014">6985 9578 0,'0'0'0,"0"-18"0,18 1 15,-1-19 1,-17 19 0,-35 17-1,17 0 1,-52 0-1,-71 53 17,70 17-17,36 1 1,52 17 0,54-35-1,-18-53 1,18 0-1,-1-71 1,1-17 0,-36 18-1,-53 87 17,-17 36-17,17-35-15,18 52 16,-17 1-1,17-36 1,0-17 0</inkml:trace>
  <inkml:trace contextRef="#ctx0" brushRef="#br0" timeOffset="121533.011">7073 9931 0,'0'-18'16,"0"0"0,0 1-16,18-1 15,-18 0-15,17-52 16,19-18 0,17 0-1,17 35 1,-17 53-1,-35 0-15,17 35 16,0 71 15,-35 0-15,-17-36 0,-19 1-1,1-36 1,17-35-1</inkml:trace>
  <inkml:trace contextRef="#ctx0" brushRef="#br0" timeOffset="122198.783">7937 9737 0,'0'0'0,"0"-18"0,0 0 0,-17-35 16,-1 18 15,-17-18-15,-36 36 0,1 17-1,-1 53 1,18 35-1,36 0 1,17-18 0,17-17-1,36-17 1,18-54 0,-1-53-1,36-34 1,-35-1-1,88-71 1,-36 54 0,-88-1 15,-35 89-15,-17 35 15,-1 35-16,-17 18 1,-18 36 0,0 16-1,0 19 1,18-1 0,-1-34-1,19-54-15,17 18 16,0-18-1,0-17 1,35-18 0,-17 0-1</inkml:trace>
  <inkml:trace contextRef="#ctx0" brushRef="#br0" timeOffset="122515.033">8537 9613 0,'18'-35'15,"-36"70"-15,53-123 16,-35 70-16,0-17 16,0 17-1,-17 1 1,-18 17 0,-36 35-1,71 0 1,0 54-1,35-1 1,1 0 0,-36 0 15,-18-35-15,-158-35-1,-36-36 1,124 18-16</inkml:trace>
  <inkml:trace contextRef="#ctx0" brushRef="#br0" timeOffset="124594.559">247 10460 0,'0'17'31,"18"-17"1,-1 0-17,1 0-15,35 0 16,70 0-1,1 18 1,17-18 0,0 0-1,18 0 1,35 0 15,-141 0-31,88 18 16,35-18-1,-105 0-15,123 0 16,35 0 0,-17 0-1,-71 0 1,-18 0 0,1-18-1,-54 18 1,54 0-1,-1-18 1,54 18 0,-19 0-1,36-17 1,18 17 15,17 0-15,-52 0-1,-71 0 1,-1 0 0,-52-18-1,36 18 1,34 0 0,-17 0-1,-36 0 1,54-17-1,17-1 1,88 18 0,-88 0-1,-17-18 1,-18 1 0,-18 17 15,-35 0-31,35-18 15,35 18 1,-34 0 0,-1-18-1,18 18 1,17 0 0,1-17-1,-54 17 1,18-18-1,1 18 1,52 0 0,17 0-1,1 0 1,-18 0 0,-17 0 15,-36 0-16,0 0 1,-35 0 0,0 0-1,-35 0 1,17 0 0,18 0-1,0 0 1,0 0-1,-18 0 1,0 0 15,-35-18 110,-17 18-141</inkml:trace>
  <inkml:trace contextRef="#ctx0" brushRef="#br0" timeOffset="127124.199">300 11236 0,'17'0'16,"1"0"0,-18 18 77,0 17-77,0-17-16,0 52 16,-18 1-1,1-18 1,-1-1-1,1 1 1,-1-53 15,18-17 1,0-1-17,18-52 1</inkml:trace>
  <inkml:trace contextRef="#ctx0" brushRef="#br0" timeOffset="127675.137">459 10954 0,'0'0'0,"0"-18"0,-18 0 16,0 18 15,18 18 1,0 17-17,0-17-15,36 53 16,34-1-1,36 18 1,0-17 0,-18-18-1,-35 0 1,-35-18 0,-1 0-1,-17 18 1,-53-18-1,-17 18 1,-18 0 0,-54 0 15,37-18-15,16 1-1,1-1 1,35-35-1,18 0 1,53 0 0</inkml:trace>
  <inkml:trace contextRef="#ctx0" brushRef="#br0" timeOffset="130802.492">1570 11359 0,'17'0'47,"-17"-17"-32,18 17 1,0-35 0,-1 17-1,-17 0 1,-17 18 15,-36 0-15,0 36-1,35-19-15,-17 36 16,35 0 0,0-18-1,18 18 16,17-18-15,-17 18 0,-18-17-1,0-19 1,-36-17 0,-34 0-1,17 0 1,35 0-1,53-35 17</inkml:trace>
  <inkml:trace contextRef="#ctx0" brushRef="#br0" timeOffset="131599.997">1905 11060 0,'0'-53'16,"0"35"0,-18 0 15,18 36 0,0 0-15,-17 52-1,17-52-15,-18 88 16,18-18 0,0 0-1,0 18 1,0-36-1,-18 1 1,18-36 0,-17-35-1,17-17 17,0-1-17,0-53 1,35-17-1,-17 71 1,35-54 0,17 53-1,-17 36 1,0 35 0,-35-18-1,-18 36 1,0-1-1,0-34 1,0-1 0,17-35 15,19-35-15</inkml:trace>
  <inkml:trace contextRef="#ctx0" brushRef="#br0" timeOffset="131982.074">2522 11342 0,'0'0'0,"0"-18"32,-17 18-32,-19 35 15,-34 18 1,17 18-1,35-1 1,18-34 0,36-1-1,34-17 1,-17-36 0,-18-35-1,-17-17 1,-18-19-1,0 19 1,-53 52 15,0 18-15,18 35 0,35-17-16</inkml:trace>
  <inkml:trace contextRef="#ctx0" brushRef="#br0" timeOffset="132599.117">2752 11359 0,'-18'18'15,"0"17"1,1 18 0,17 18 15,0-54-31,0 19 16,35-1-1,18-17 1,0-18-1,0-36 1,0-17 0,-36 1-1,-17 16 1,0 72 15,-17-1-15,17 0-1,17 0 1,19-17 0,17-18-1,-36 0 1,54-35 0,-1-36-1,-34 18 1,-1-35-1,-53 0 1,-35 53 0,-35 17-1,53 36 1,35-1-16</inkml:trace>
  <inkml:trace contextRef="#ctx0" brushRef="#br0" timeOffset="133613.192">4427 11430 0,'18'-18'16,"0"-17"0,-18 17-1,0 1 1,-36 17-1,-34 0 1,52 0-16,-70 35 16,35 0 15,-18 18-15,71 0-1,18 0 1,35-18-1,35-35 1,-35-17 0,-18-36-1,18-35 1,0-53 0,-35 35-1,17-53 1,-35 18-1,0 88 1,0 71 15,-17 70-15,17 0 15,0-53-31,-18 89 16,0-18-1,18-1 1,0-34 0,0-1-1,0-34 1,18-36 0,17 0-1</inkml:trace>
  <inkml:trace contextRef="#ctx0" brushRef="#br0" timeOffset="134162.949">4992 11324 0,'0'0'0,"0"-17"16,17-1-1,-17-17 1,-17 17 0,-54 18-1,1 18 1,-19 17 0,19 35-1,35 1 1,35-18-1,53 0 1,17-53 0,1 0-1,-18-35 1,0-18 0,-1-18 15,-52 18-16,-35 106 17,18-18-17,-1 18 1,18 0 0,35-18-1,-35-17-15,35-18 16,1 0-1,-1-18 1</inkml:trace>
  <inkml:trace contextRef="#ctx0" brushRef="#br0" timeOffset="134544.998">5415 10936 0,'0'-18'0,"0"36"0,0-71 16,0 71 15,0 17-15,-18 53-1,1 18 1,-18 0-1,17-71-15,0 36 16,-17 17 0,17 0-1,18-35 1,18-18 15,17-35-15,18 0-1,18-17 1,-1-36-16</inkml:trace>
  <inkml:trace contextRef="#ctx0" brushRef="#br0" timeOffset="134744.843">5239 11289 0,'0'0'0,"70"-18"47,-52 18-47,70 0 16,-70-17 0,35 17-1</inkml:trace>
  <inkml:trace contextRef="#ctx0" brushRef="#br0" timeOffset="135211.363">5803 11218 0,'18'-17'0,"-18"-1"31,-18 18-15,-35 0-1,18 0 1,-36 53 0,19 18-1,52-54-15,-18 54 16,53-36 0,18 0 15,-18-35-16,18-17 1,-17-36 0,-1-18-1,-18 18 1,-17 36 0,0 34-1,-17 54 1,17-18-1,17 17 1,19-34 0,-1-19-1,-17-17 1</inkml:trace>
  <inkml:trace contextRef="#ctx0" brushRef="#br0" timeOffset="136009.814">6174 10760 0,'0'0'0,"0"-18"0,0 0 16,0 1-1,-18 17 1,0 35 0,-17 53-1,17 36 1,1 34-1,-1 1 1,18-35 0,0-18-1,0-36 1,0-35 0,0-17-1,0-53 16,18-36 1,17-35-17,18 18 1,0 53 0,17 35-1,-52 18-15,35 17 16,0 71-1,-53-36 1,-35-35 0,-1 1-1,-34-36 1,52 0-16,-35 0 16,0-18-1,53 0 1</inkml:trace>
  <inkml:trace contextRef="#ctx0" brushRef="#br0" timeOffset="136527.04">6809 11324 0,'0'0'0,"17"0"0,19-17 16,-19-19 0,-17 19-1,-53-1 1,-17 18 0,17 53-1,0 0 1,35 0 15,36-18-15,35 0-1,0-35 1,0-17 0,-18-36-1,18 0 1,-53 18-1,0 87 17,-18 19-17,18-18 1,0 0 0,18-36-1,-1-17 1,1 0-1,0-17-15</inkml:trace>
  <inkml:trace contextRef="#ctx0" brushRef="#br0" timeOffset="136875.8">7197 11289 0,'0'0'0,"17"-18"0,1-17 15,-18 0 1,0 17-1,-18 18 17,1 0-32,-1 18 15,0 35 1,18 35 0,0-35-1,36 17 1,-19-17-1,-17-18 17,-17 1-17,-54-19 1,1-17 0,34-17-1</inkml:trace>
  <inkml:trace contextRef="#ctx0" brushRef="#br0" timeOffset="137306.837">7497 11377 0,'17'-18'31,"1"18"-15,-18-17-16,35-1 31,-17-17-15,-18-18-1,0 35 1,-36 18-1,-16 18 1,16 53 0,1-1-1,17 1 1,18-18 0,53-1-1,0-34 1,-18-18-1,18 0 1,0-35 0</inkml:trace>
  <inkml:trace contextRef="#ctx0" brushRef="#br0" timeOffset="137656.614">7955 11289 0,'0'0'0,"0"-18"0,0-17 15,0-18 1,-18 35 0,-17 1-1,0 17 1,0 17 0,17 36-1,18 0 1,18 18-1,35-1 1,-18 19 15,-35-37-15,-35-16 0,-36-19-1,0-17 1,36-17-1,35-1-15</inkml:trace>
  <inkml:trace contextRef="#ctx0" brushRef="#br0" timeOffset="138372.876">8502 11271 0,'-18'0'31,"1"0"-15,-1 0-1,0 0-15,1 18 32,17 0-17,17-18 32,-17-18-31,0 0-1,0 1 1,0-1 0,-17 0-1,-1 1 1,36 17 46,-1 0-46,-17 17 0,18-17-1,-18 18-15</inkml:trace>
  <inkml:trace contextRef="#ctx0" brushRef="#br0" timeOffset="138722.071">8431 11518 0,'0'0'0,"18"0"16,-18 18-1,18-18 1,-18 17-1,0 36 1,-36 18 0,-52-18-1,-35 0 1,-36-53 0</inkml:trace>
  <inkml:trace contextRef="#ctx0" brushRef="#br1" timeOffset="148024.087">1323 12612 0,'0'-18'31,"18"18"-31,-18-17 16,0-1-16,0 0 15,0 1 1,0-1-1,-18 18 1,0 0 0,-35 18-1,0 35 1,-17 17 0,35 1-1,35-1 1,35-17-1,0-35 1,36-18 0,-18-18-1,0-35 1,-1-88 0,-16-18-1,-1-17 1,-35 35-1,0 88 1,0 0 15,0 35-15,-18 36 0,1 35-1,-1 35 1,18 18-1,-18 0 1,18 0 0,0-36-1,18 36 1,0-53 0,-1-35-1,1-18 1,0 0-16</inkml:trace>
  <inkml:trace contextRef="#ctx0" brushRef="#br1" timeOffset="148240.616">1799 12541 0,'0'0'0,"-17"0"16,17 18-1,-18 17 1,0 18 0,18 0-1,-17-35 1,-1-1 0</inkml:trace>
  <inkml:trace contextRef="#ctx0" brushRef="#br1" timeOffset="148390.82">1746 12330 0,'0'0'0,"0"-36"0,0-34 16,0 52 0,0 53 15,0 1-16</inkml:trace>
  <inkml:trace contextRef="#ctx0" brushRef="#br1" timeOffset="148773.258">2205 12453 0,'0'0'0,"-18"0"63,1 0-63,-1 0 15,0 18-15,-17-1 16,17 36 15,18 0-15,36 0-1,-19-18 1,19 1 0,-36-19-16,0 1 15,-18 0 1,-35-1 0,-35 1-1,17-18 1,54 0-1</inkml:trace>
  <inkml:trace contextRef="#ctx0" brushRef="#br1" timeOffset="149140.678">2452 12453 0,'0'-18'0,"0"36"0,17-36 16,-17 36 15,0 17-15,-17 1-16,-1 17 16,1 35-1,87 35 1,-70-17-1,-35 88 1,17-106 0,-17-88-1,17-17 32,18-36-31,-17-18-1</inkml:trace>
  <inkml:trace contextRef="#ctx0" brushRef="#br1" timeOffset="149404.801">2469 12418 0,'0'0'0,"36"0"15,-1 0 1,18 17-1,0 36 1,-36 18 0,-17-1-1,-17 1 1,-54-18 15,1-18-15,17-35-1</inkml:trace>
  <inkml:trace contextRef="#ctx0" brushRef="#br1" timeOffset="149771.764">2946 12153 0,'0'0'0,"0"-35"0,-18-18 16,18 35-1,-18 54 32,18-1-31,0 0-16,0 89 15,0 17 1,0 0 0,0-53-1,0 0 1,-17 0 0,17-70-1,17-18 1,-17-18-1</inkml:trace>
  <inkml:trace contextRef="#ctx0" brushRef="#br1" timeOffset="150269.821">3298 12524 0,'0'0'0,"0"-18"0,0 0 31,-17 1-15,-18 17-1,17 0-15,-53 17 16,1 36 0,52-17-1,1 34 1,17-35-1,52 18 1,1-53 0,0-35-1,-17 0 1,-1-36 0,-18 1 15,-17 105 0,0 18-15,0 17-1,0-17 1,18-17 0,0-36-16,17 17 15,18-17 1,0 0-1</inkml:trace>
  <inkml:trace contextRef="#ctx0" brushRef="#br1" timeOffset="150869.064">3704 12506 0,'-35'0'16,"35"18"-1,0 17 1,0-17 0,53 34-1,-36-34-15,54 0 16,0-18 0,-1-18-1,-17-35 1,0 0-1,-35-17 1,-18 17 0,-36 53 15,1 53-15,-18 35-1,35 35 1,18 18 15,0-88-31,0 88 16,18 54-1,-18-54 1,0-53 0,-53-71-1,-70-34 1,17-54-1,53 1 1,35-1 0,71-52-1,35-18 1,36-1 0</inkml:trace>
  <inkml:trace contextRef="#ctx0" brushRef="#br1" timeOffset="151368.888">4339 12471 0,'0'-18'0,"18"18"0,-1-35 16,-17-1-1,-17 36 32,-1 0-31,1 18-1,-1 17 1,18 18 0,0 0-1,35 18 1,-17-1-1,-1-34 1,-17-19-16,-17 1 16,-36 17-1,-35-35 1,17 0 0,53 0-1</inkml:trace>
  <inkml:trace contextRef="#ctx0" brushRef="#br1" timeOffset="153398.635">5750 12188 0,'0'0'0,"0"-17"0,0 34 62,0 1-62,0 0 16,0 17 0,0-17-16,-17 52 15,-1 54 1,-35 17-1,18-35 1,35-36 0,17-17-1,19-35 1,-1-18 0,53-18-1,-17-35 1,-54 36-1</inkml:trace>
  <inkml:trace contextRef="#ctx0" brushRef="#br1" timeOffset="153599.797">5468 12541 0,'0'0'0,"-18"0"16,-35-17-1,159-19 17,-53 36-17,71-35 1,-89 17-16</inkml:trace>
  <inkml:trace contextRef="#ctx0" brushRef="#br1" timeOffset="154031.239">5909 12224 0,'-18'17'16,"18"36"-1,0 35 17,0 36-17,-17-36 1,52 0-1,0-17 1,-35-36 0,18-35-1,-18-17 1,0-19 0,18-34-1,-1 34-15,18-34 16,1 52-1,34 18 1,1 53 0,-1 18-1,-52-1 17,-18 1-17,0-54 1,18-17-1</inkml:trace>
  <inkml:trace contextRef="#ctx0" brushRef="#br1" timeOffset="154397.195">6597 12629 0,'18'0'16,"-1"-17"-16,1-1 15,-1 18-15,1-17 16,17-19 0,-17 1-1,-36 0 1,-35 35-1,1 35 1,-1 18 0,17 35-1,36-17 1,53-18 0,18-53-1,17 0 1,36-18-1</inkml:trace>
  <inkml:trace contextRef="#ctx0" brushRef="#br1" timeOffset="155061.944">7497 12171 0,'0'0'0,"0"-18"15,0-35 1,0 36 0,17 17-1,-17 35 1,0 18 0,0 35-1,0 18 1,0 0-1,0-18 1,0 0 0,18-17-1,-36-18 1,71-18 15,18-35-15,-18 0-1,35-18 1,18-70 0,-89 53-16</inkml:trace>
  <inkml:trace contextRef="#ctx0" brushRef="#br1" timeOffset="155218.207">7955 12524 0,'0'0'0,"-18"0"15,1 35 1,-1 0-1,18 18 1,-17-18 0,17-17-1</inkml:trace>
  <inkml:trace contextRef="#ctx0" brushRef="#br1" timeOffset="155396.181">7955 12312 0,'0'0'0,"-18"-18"15,1-35 1,-1 89 15,18-1-15,18-17-16</inkml:trace>
  <inkml:trace contextRef="#ctx0" brushRef="#br1" timeOffset="155762.763">8308 12471 0,'0'0'0,"-18"0"47,1 0-31,-36 17-1,0 19 1,35-1 0,18 18-1,18 0 1,35 0-1,-36-36-15,1 19 16,-18-19 15,-35 1-15,-53-18 0,17 0-1,53 0 1,-17-35-1</inkml:trace>
  <inkml:trace contextRef="#ctx0" brushRef="#br1" timeOffset="156161.824">8555 12083 0,'0'0'0,"0"-36"31,0 54-31,0 17 16,0-17-16,0 70 16,0 36 15,-35-1-16,35-35 1,-71-17 0,89-1-1,35 1 1,35-53 0,-18-18-1,-17 0 1,18-53-1,-54 35-15</inkml:trace>
  <inkml:trace contextRef="#ctx0" brushRef="#br1" timeOffset="156327.207">8537 12453 0,'0'0'0,"-53"0"15,53-18 16,106-17-15,0 17 0,17 1-1,-52-18-15</inkml:trace>
  <inkml:trace contextRef="#ctx0" brushRef="#br1" timeOffset="156810.633">9578 12312 0,'0'0'0,"0"-18"16,-18 18 15,1 0-31,-19 36 16,19-19-16,-36 36 15,18 18 1,35-1-1,35-17 1,53-35 0,-17-18-1,-19-35 1,-16-36 0,-36-17-1,-53 0 1,18 35 15,-1 17-15,54 36-1</inkml:trace>
  <inkml:trace contextRef="#ctx0" brushRef="#br1" timeOffset="157243.039">10072 12065 0,'35'-71'16,"-17"36"-16,-1 0 16,1-36-1,-36 18 1,-17 36 15,-18 17-15,18 35-1,0 71 1,35 53 0,-18 17-1,18-17 1,0-18-1,-18 88 1,18-194 0,18 1-1,-36-19 1,18-34 15</inkml:trace>
  <inkml:trace contextRef="#ctx0" brushRef="#br1" timeOffset="157408.578">10037 12577 0,'0'-18'0,"0"36"0,0-54 16,17 19 0,36-1-1,-18 0-15,18 1 16,35-1-1,-52 0-15</inkml:trace>
  <inkml:trace contextRef="#ctx0" brushRef="#br1" timeOffset="158357">11148 12400 0,'70'-18'31,"-70"1"-15,18-1-1,-36 1 1,-35 17-1,-52 0 1,-72 52 0,107 1-1,34-35-15,-17 53 16,53-1 0,53-17-1,18-35 1,35-18-1,17-18 17,-17-52-17,0-36 1,-18-53 0,-17-17-1,-71 34 1,0 37-1,-18 69 1,-17 36 0,35 18-1,-18 53 1,0 52 0,18 71-1,0-71 1,0-17-1,-52-17 1,52-37 15,17-34-15,18-18 0,-17 0-16</inkml:trace>
  <inkml:trace contextRef="#ctx0" brushRef="#br1" timeOffset="158873.133">11889 12382 0,'17'-52'15,"-17"34"-15,0 0 16,-35 18-1,-53 0 1,-36 71 15,54-18-15,34 17 0,54-17-1,53-35 1,-1 0-1,-17-36 1,0 0 0,18-70-1,-54 35 1,-17 35 0,-17 36-1,-19 35 1,36 18-1,0-36 1,18 0 0,0-17 15,17-18-15,-17-35-1,-1 17-15</inkml:trace>
  <inkml:trace contextRef="#ctx0" brushRef="#br1" timeOffset="159222.121">12153 11924 0,'0'0'16,"0"-18"-16,0 1 15,0 34 16,0 36-15,0 53 0,-35 17-1,17-87 1,1 87 0,-36-17-1,70-35 1,1-1-1,35-35 1,0-17 0,0-18-1,-18 0 1,0-35-16</inkml:trace>
  <inkml:trace contextRef="#ctx0" brushRef="#br1" timeOffset="159388.128">12118 12277 0,'0'0'0,"-18"0"0,18-36 15,18 36 1,52-17 15,19 17-15,-36 0-16</inkml:trace>
  <inkml:trace contextRef="#ctx0" brushRef="#br1" timeOffset="159855.677">12594 12188 0,'0'-17'16,"-17"17"-1,-1 0 1,0 0-16,-17 17 16,-36 36-1,18 18 1,36-1 15,34-17-15,19-17-1,34-36 1,-17 0 0,18-36-1,-54 1-15,19-35 16,-1 17 0,-35 70 15,-35 54-16,35-1 1,0-52-16,17 35 16,36-18-1,0-35 1,0 0 0</inkml:trace>
  <inkml:trace contextRef="#ctx0" brushRef="#br1" timeOffset="160571.654">13141 11730 0,'0'-35'15,"-18"35"16,18 17-15,-17 89 0,17 35-1,0 71 1,0-142-16,0 71 16,0-35-1,0-17 1,0-54-1,0-18 1,0-52 15,17-18-15,19-53 15,34 1-15,18 52-1,18 53 1,-71 17-16,36 54 16,-36 17-1,-35 0 1,-53-35 0,18-18-1,-35-17 1,-1-18-1,0 0 1,71-35 0</inkml:trace>
  <inkml:trace contextRef="#ctx0" brushRef="#br1" timeOffset="161119.165">13829 12241 0,'0'0'0,"0"-17"16,18-1-1,-18 0 1,-36 18-1,1 18 1,-18 35 0,18 18-1,17 34 1,36-52 0,17-35 15,0-18-16,-17-18 1,17-35 0,1 0-1,-36 18 1,0 53 0,0 17-1,-18 18 1,18 0-1,0-18 1,53 1 0,-18-36-1,36-18 1,-36-17 0,0 17-1</inkml:trace>
  <inkml:trace contextRef="#ctx0" brushRef="#br1" timeOffset="161403.699">14305 12277 0,'18'-18'16,"-1"-17"-16,-17-1 16,-35 125-16,70-213 15,-70 107 1,0 17 0,17 35-1,18 35 1,18 19-1,35-19 1,-18 18 0,-35-17-1,-18-36 1,-35-17 0,-52-18-1,34-18 16,53-17-15</inkml:trace>
  <inkml:trace contextRef="#ctx0" brushRef="#br1" timeOffset="161802.639">14746 12312 0,'0'-18'16,"18"18"-1,-1 0-15,19-17 16,34-1 0,-35-35-1,-35 18 16,0 17-31,0 1 16,-52 17 0,-37 70-1,36 18 1,18 0 0,35-17-1,53-18 1,18-18-1,-1-35 1,36-17 0</inkml:trace>
  <inkml:trace contextRef="#ctx0" brushRef="#br1" timeOffset="162134.874">15399 12171 0,'0'0'0,"0"-18"0,0-70 31,-18 53-15,0 35-1,-17 0 1,18 17 0,17 36-1,0 35 1,0 1-1,17-1 1,-17-18 0,0 1-1,-17-36 1,-89-17 0,0-18-1,53-18 1</inkml:trace>
  <inkml:trace contextRef="#ctx0" brushRef="#br1" timeOffset="164930.658">16545 12136 0,'53'-36'31,"-35"19"-16,-18-19 1,0 19 0,0-1-16,-35 0 31,17 18-31,-53 18 16,1 17-1,-1 54 1,-17 16-1,70-34 1,89-1 0,-18-34-1,53-36 17,-53-18-17,0-52 1,-18-19-1,-18 19 1,-17 35 0,0 105 15,-17 1-15,17-1-1,17-17 1,19-18-1,-19-35-15,36 0 16,-17-35 0</inkml:trace>
  <inkml:trace contextRef="#ctx0" brushRef="#br1" timeOffset="165296.231">16863 12047 0,'0'18'32,"0"0"-32,0-1 15,0 36 1,17-18-16,-17 18 16,18 36-1,0-72-15,17 18 16,-17-17-1,17-18 1,-17-18 0,17-34-1,0-72 17,0 1-17,1 52 1,-19 18-1,1 53 1,52 0 0</inkml:trace>
  <inkml:trace contextRef="#ctx0" brushRef="#br1" timeOffset="166012.699">17727 11959 0,'0'0'0,"0"-17"16,-18-1-1,-17 18 1,-53 18 0,-18 34 15,18 19-16,70-36-15,1 53 16,17-52 0,70 17-1,18-36 1,-17-17 0,0-53-1,-19-35 1,-16-35-1,-36 70 1,-18 106 15,0 17-15,18 1 0,36-1-1,17-17 16,17-53-15,36 0 0,-88-17-16,35-19 15,17-34 1,-17-36 0,-53 53-1,0 35 1,-18 18-1,1 53 1,-19 0 0,19 35-1,17-35 17,0-35-32,17-18 31,-17-18-31</inkml:trace>
  <inkml:trace contextRef="#ctx0" brushRef="#br1" timeOffset="166194.597">18115 11712 0,'0'0'0,"-18"-35"0,18 17 15,-35 1 1,18 17-1,-1 0 1</inkml:trace>
  <inkml:trace contextRef="#ctx0" brushRef="#br1" timeOffset="166495.323">18221 11448 0,'0'0'0,"18"-36"0,52 1 16,-87 35 0,-1 35-1,18 18 1,18-17-1,-18 69 1,0 19 0,0-1-1,0-70-15,0 35 16,0-52-16,-36 52 16</inkml:trace>
  <inkml:trace contextRef="#ctx0" brushRef="#br1" timeOffset="166560.346">18309 12294 0,'18'-17'31,"-1"17"-15,-17-18-16,36-17 15</inkml:trace>
  <inkml:trace contextRef="#ctx0" brushRef="#br1" timeOffset="167043.957">18927 11836 0,'0'0'0,"0"-36"16,-18 19-1,-35-1 1,-35 18 0,35 18-1,-53 52 16,88-17-15,54 35 0,34-35-1,18-53 1,-17-17 0,-18-36-1,-18-35 1,-35-1-1,0 36 1,0 106 15,18 18-15,-1-36-16,19 18 16,17 18-1,0-36 16,-1-35-15,-52-18-16</inkml:trace>
  <inkml:trace contextRef="#ctx0" brushRef="#br1" timeOffset="167709.157">19191 11289 0,'-18'-18'16,"18"1"-16,-17 17 16,17 17 15,0 1-31,0 52 15,0-34 1,17 87 0,1 1-1,0 17 1,17 18 0,-17-71-1,-1 0 1,-17-18-1,18-70 1,-18-17 0,0-54-1,0-17 1,35-18 0,36 18-1,-1 70 1,19 54 15,-37 34-15,-34 18-1,-18 1 1,-53-19 0,-17-35-1,17-17 1,0-18-1,35-18 1,18-17 0,0-35-1,18 34-15</inkml:trace>
  <inkml:trace contextRef="#ctx0" brushRef="#br1" timeOffset="168025.38">19861 11377 0,'0'0'16,"0"-35"-1,0 35 17,0 17-17,0 54 1,0 35-1,0-71-15,-53 36 16,53 70 0,36-53-1,-36-17 1,17 17 0,19-53-1,-19-53 1,1 1-1</inkml:trace>
  <inkml:trace contextRef="#ctx0" brushRef="#br1" timeOffset="168358.33">20108 11836 0,'18'-18'31,"0"18"-31,-1-18 16,1 18-16,35-17 16,-18-36-1,-17 18 1,-36-1 0,0 19-16,-52 17 15,-36 53 1,71-1-1,-18 54 1,70-17 0,54 16 15,17-16-15,-70-89-16</inkml:trace>
  <inkml:trace contextRef="#ctx0" brushRef="#br1" timeOffset="170294.522">18274 11483 0,'0'18'94,"0"-1"-94,0 1 16,0-1-1,0 1-15,0 0 16,0 17-1,0 0 1,0-17 0,0 0-16,0-1 15,0 18 17,18 1-17,-18-19 1,0 1-1,0 0 1,0-1 0,0 1-1,17-18 1,-17 35 0,0-17-1,0 0 16,0-1-31,0 1 16,0-1 0,0 1-1,0 0 1,18-1 15,-18 1-15,0 0-1,0-1 1,17 1 0,-17 0 15,0-1-15,18 1-1,-18-1 1,0 1-1,0 0 17,0-1-32,0 1 31,0 0-31,0-1 31,0 1-31,0 17 31,0-17-15,0-36 109,0 1-109</inkml:trace>
  <inkml:trace contextRef="#ctx0" brushRef="#br0" timeOffset="183052.009">265 14252 0,'0'-17'47,"0"-1"-47,17 18 16,1-18-1,-18 1-15,35-19 16,0 36 0,18 0-1,18 18 1,-36 53-1,-17 34 1,-36-69-16,-123 70 16,18-1-1,70-52 1,0-17 0,35-54-1,18-35 16,35 18-15,1 17 0,-1 18-1,-17 53 1,17 0 0,18 0-1,0 17 1,17-70-1,1 0 1,-18-53 0</inkml:trace>
  <inkml:trace contextRef="#ctx0" brushRef="#br0" timeOffset="183534.649">564 13917 0,'0'0'16,"-17"0"-16,17 18 46,17-1-46,19 1 16,-19 0-16,36 17 16,53 18-1,-18 0 1,18 0 0,0-18-1,-35 18 1,-19 0 15,-52-18-15,18 0-1,-18 1 1,0-1 0,-35 0-1,0 0 1,-36 36-1,53-53 1</inkml:trace>
  <inkml:trace contextRef="#ctx0" brushRef="#br0" timeOffset="183666.65">758 14887 0,'-17'18'15,"-89"-18"1,53 141-16,18-123 16,246-195-16,-440 354 15,212-177 1,17-18-1</inkml:trace>
  <inkml:trace contextRef="#ctx0" brushRef="#br0" timeOffset="184886.71">1058 14534 0,'0'18'16,"0"0"-1,-17-1-15,-1 1 16,-17 17-1,35-17 1,-36 35-16,1-18 16,-35 36 15,-19-1-15,1-17-1,35-18 1,36 1-1,-1-19 1,18 1 0,-18-18 15</inkml:trace>
  <inkml:trace contextRef="#ctx0" brushRef="#br0" timeOffset="191122.812">2364 14340 0,'17'-17'16,"-17"-1"-16,0 0 31,0 1-31,0-1 31,-17 18 16,-1 0-47,-35 18 16,-35 52 0,35-17-1,-18 71 1,36-18-1,53-53 1,52-18 0,18-35-1,1 0 17,-54-18-32,36-17 15,-54 17-15</inkml:trace>
  <inkml:trace contextRef="#ctx0" brushRef="#br0" timeOffset="191538.505">2593 14340 0,'0'0'0,"35"0"32,-17 0-32,-1 53 15,-17 0 1,0 35 15,0-70-31,0 35 16,-17 0-1,17-35 1,-18-18 0,18-18-1,0-35 1,0-18 0,53-52-1,0 52 1,0 18-1,-35 36 1</inkml:trace>
  <inkml:trace contextRef="#ctx0" brushRef="#br0" timeOffset="191921.536">2893 14393 0,'17'0'16,"-17"-17"-16,18 17 15,-18-18 1,18-17 0,-18 17-16,0 0 15,-36 18 16,-17 53-15,18 18 0,35 17-1,0-17 1,0-1 0,53-34 15,0-36-16,0 0 1,18-18-16</inkml:trace>
  <inkml:trace contextRef="#ctx0" brushRef="#br0" timeOffset="192418.694">3440 14323 0,'0'0'0,"0"-36"16,0 19 0,0-1-1,-53 18 1,-36 35 0,-16 89 15,69-71-16,36 35 1,36-17 0,34-54-1,18-17 1,-35-53 0,18-17-1,-36-36 1,-35 53-1,0 88 17,0 36-17,0 17 1,0-35 0,0-35-16,18 35 31,-18-36-16,17-17 1,1-17-16</inkml:trace>
  <inkml:trace contextRef="#ctx0" brushRef="#br0" timeOffset="192819.04">3863 13864 0,'0'0'0,"0"18"32,18 17-17,-18 36 16,0 17-15,0 0 0,0-53-16,-53 18 15,88 88 1,-35-70 0,18 17-1,34-35 1,-16-53-1,17-18 1,-18-52 0,-17 35-1</inkml:trace>
  <inkml:trace contextRef="#ctx0" brushRef="#br0" timeOffset="193002.964">3792 14146 0,'0'0'0,"0"-17"15,18 17 1,17-18-16,18 18 16,88-18-1,-35 18 1</inkml:trace>
  <inkml:trace contextRef="#ctx0" brushRef="#br0" timeOffset="193403.68">4251 14199 0,'18'0'16,"-1"0"-16,1 0 15,0 0 1,17-35 0,-35 0-1,-18 35 16,1 0-31,-19 17 16,-17 54 0,36-1-1,17 19 1,17-36 0,54-36-1,17-17 1,-35-17 15,0 17-31</inkml:trace>
  <inkml:trace contextRef="#ctx0" brushRef="#br0" timeOffset="194400.953">5927 14252 0,'17'-17'15,"-17"-1"1,-17 0 15,-1 18-15,-35 18-1,-35 0 1,35 34 0,0 19-1,18 17 1,35-70-16,17 35 15,72 17 1,-36-70 0,-18-17-1,18-36 1,0-71 0,-18-34-1,18-36 1,-53 88-1,0 35 17,0 54-17,0-1 1,-18 71 15,18-36-31,-35 72 16,35-1-1,0-18 1,0 36 0,18 0-1,-1 18 1,1-72 0,-1-34-1,1-36 1</inkml:trace>
  <inkml:trace contextRef="#ctx0" brushRef="#br0" timeOffset="194916.724">6350 14199 0,'0'0'0,"18"-17"0,-18-1 16,0 0 0,-18 18-1,-17 0 1,-36 18 0,1 35-1,34 17 1,19-17-1,17-35-15,17 35 16,19-35 15,17-18-15,17-18 0,1-88-1,-36 53 1,-17-17-1,-18 52 1,0 36 0,-18 52-1,0 1 1,18 35 0,36-71-1,-19-17 1,1-18-1,-1-36 1</inkml:trace>
  <inkml:trace contextRef="#ctx0" brushRef="#br0" timeOffset="195314.854">6703 13847 0,'0'0'0,"0"-18"31,0 36-15,0-1-1,0 54 1,-18 17-1,0 18 1,1-36 0,17 36 15,-53-18-15,88-17-1,18-18 1,-18-36-16,1-17 15,34-17 1,-34-36 0,-19 18-16</inkml:trace>
  <inkml:trace contextRef="#ctx0" brushRef="#br0" timeOffset="195483.524">6632 14164 0,'18'0'0,"-36"0"16,18-18-16,35 1 16,36 17-1,17-18 17,0 0-17</inkml:trace>
  <inkml:trace contextRef="#ctx0" brushRef="#br0" timeOffset="195964.223">7179 14023 0,'-35'0'15,"17"0"-15,-35 18 16,-17 34 0,17 19 15,35-18-15,53 17-1,36-34 1,-1-19-1,1-34 1,-18-36 0,-18-18-1,0 18 1,-35 36 0,0 34-1,-17 36 1,-1 18-1,18-18 1,0 0 0,18-18-1</inkml:trace>
  <inkml:trace contextRef="#ctx0" brushRef="#br0" timeOffset="196596.702">7479 13794 0,'0'0'0,"-18"-53"16,18 35-1,-17 36 32,17-1-47,0 1 16,0 70 0,0 18-1,-18 0 1,18-18-1,0 18 1,0-18 0,0-17-1,0-89 17,0-17-17,0-1 1,35-52-1,-35 71-15,36-36 16,34 0 0,-35 53-1,36 35 1,-18 18 15,-36 35-15,-52-17-1,0-36 1,-18-17 0,-18-18-1,36 0 1,35-18 0</inkml:trace>
  <inkml:trace contextRef="#ctx0" brushRef="#br0" timeOffset="197145.592">8061 14146 0,'0'-35'32,"0"17"-17,-18 18 1,-35 0 0,-17 18-1,-18 35 1,35 0-1,53 17 1,35-34 0,18-19-1,17-17 1,1-35 0,-18-18 15,-35 36-31,17-19 15,-17 19 1,-54 52 15,1 18-15,35 17 0,0-17-1,18-35 1,-1-18-1</inkml:trace>
  <inkml:trace contextRef="#ctx0" brushRef="#br0" timeOffset="197511.603">8396 14182 0,'0'0'0,"18"-18"15,-1 0 1,1 1-1,-36 17 17,1 0-17,17 17 1,-18 19 0,18-1-1,0-17-15,0 52 16,18-17-1,-18 18 1,0-36 0,-18 0-1,-52-17 1,34-18 15,1-18-15,35 1-16</inkml:trace>
  <inkml:trace contextRef="#ctx0" brushRef="#br0" timeOffset="197878.197">8696 14235 0,'0'0'0,"18"0"0,35-36 16,-18 19-1,0-36 1,-17 17 0,-18 19 15,-53 17-16,-35 35 1,17 36 0,36-18-1,35 35 1,35-18 0,36-17-1,-18-35 1</inkml:trace>
  <inkml:trace contextRef="#ctx0" brushRef="#br0" timeOffset="198625.77">7179 14023 0,'18'18'15,"-1"-1"1,-17 1 0,0-1-1,0 1 1,0 17 0,0-17-1</inkml:trace>
  <inkml:trace contextRef="#ctx0" brushRef="#br0" timeOffset="200457.288">10583 14323 0,'0'0'0,"18"-18"15,0-17 1,-18 17 0,0 1-1,-36 17 1,1 0-1,-53 52 1,35-16 0,35-1-1,-52 18 1,34 0 0,72 17-1,34-17 1,1-53-1,-1-35 1,-34-53 0,17-53-1,0 0 1,-18 0 0,-35 35-1,-18 35 1,1 36-1,-19 53 1,36 17 0,0 53 15,0 0-15,18 0-1,-18 18 1,18-18-1,-54-35 1,36 0 0,18-35-1,17-18-15</inkml:trace>
  <inkml:trace contextRef="#ctx0" brushRef="#br0" timeOffset="200924.054">11148 14164 0,'0'-35'31,"-36"17"-15,19 18-16,-54 18 15,-17 35 1,0 0-1,53 17 1,35-35 0,53 1-1,17-36 1,1-18 0,-1-35-1,-17-35 1,-35 35-1,-1 18 1,-34 52 15,-19 19-31,19 34 32,17 1-17,0-18 1,35 0-1,18-53 1,-18-36 0</inkml:trace>
  <inkml:trace contextRef="#ctx0" brushRef="#br0" timeOffset="201238.457">11536 13794 0,'0'0'0,"0"-18"0,-18 0 16,1 54 15,17 34 0,0 36-15,0-18-1,0 18 1,-53-88 0,70 70-1,19 0 1,-36-70 0</inkml:trace>
  <inkml:trace contextRef="#ctx0" brushRef="#br0" timeOffset="201423.623">11430 14111 0,'0'0'0,"0"-18"16,18 1 15,52 17-15,36 0-1,35 0 1,-88-18 0,-18 18-16</inkml:trace>
  <inkml:trace contextRef="#ctx0" brushRef="#br0" timeOffset="201872.72">11994 14005 0,'0'0'0,"0"-17"31,-35 17-15,-18 17 0,-35 19-1,17 16 1,54 1 15,17-17-15,17-19-16,36 19 15,18-19 1,-18-34 0,-18-19-1,0-34 1,-17 17 0,0 35-1,-36 71 16,18 0-15,0 0 0,18 0-1,-1-18 1,1-35 15,17-18-31</inkml:trace>
  <inkml:trace contextRef="#ctx0" brushRef="#br0" timeOffset="202437.239">12277 13547 0,'0'0'0,"-18"0"15,-17 35 1,17 18 0,18 53-1,0-36 1,0 54 15,0-36-15,-53 35-1,88-52 1,-35-36 0,18-35-1,17 0 1,1-35 0,-1-18-1,18-18 1,-18 19-1,36 52 1,-18 35 0,-18 35-1,-35 1 1,-18 17 15,-52-35-15,17-18-1,-18-35 1,36-17 0,35-1-16</inkml:trace>
  <inkml:trace contextRef="#ctx0" brushRef="#br0" timeOffset="202920.837">12894 14041 0,'0'0'0,"0"-18"0,0 0 16,-35 18 15,-53 18-31,-1 17 31,19 0-15,70 18 0,17 0-1,36-35 1,0-18 0,-17 0-1,34-53 1,1-35-1,-54 70 1,-52 53 31,17-17-47,18 35 0,-17 0 31,17 0-15,35 0-1,-17-53 1,17 0 0</inkml:trace>
  <inkml:trace contextRef="#ctx0" brushRef="#br0" timeOffset="203252.799">13176 14093 0,'0'-17'15,"0"34"-15,36-69 16,-36 34-1,-18 18 32,18 18-47,0 34 16,0-16 0,0 34-1,-18 1 1,18-1 15,-17-52-31,-1 0 16,-17 17-1,-36-35 1,36-18 0,0-17-1,35 17-15</inkml:trace>
  <inkml:trace contextRef="#ctx0" brushRef="#br0" timeOffset="203636.535">13370 14146 0,'0'0'0,"18"0"15,17 0 1,-17-17 0,17-1-1,-17-17 1,-18 0 0,-18 17-1,-35 36 1,-17 34-1,34 1 1,36 18 0,0-1-1,36-17 1,34-17 0,-17-36-1,-18 0 1</inkml:trace>
  <inkml:trace contextRef="#ctx0" brushRef="#br0" timeOffset="204267.651">13811 13864 0,'0'0'15,"0"18"32,0-1-47,0 19 16,0 34 0,-17-34-16,-36 34 15,70 1 1,-52 17 15,53 0-15,-1-53-1,-17-17 1,0-71 15,0-18-15,18-34-1</inkml:trace>
  <inkml:trace contextRef="#ctx0" brushRef="#br0" timeOffset="204534.271">13864 13847 0,'0'0'16,"18"0"-16,17 35 15,18 18 1,-18 17 15,-35-34-31,18 16 16,17 19-1,0 0 1,1-1 0,17-35-1,0-35 1,-1 0-1,-16-53 1</inkml:trace>
  <inkml:trace contextRef="#ctx0" brushRef="#br0" timeOffset="204867.569">14411 13670 0,'0'0'0,"-18"-18"0,1 1 16,17 34 15,0 1-15,0 17 0,0 1-16,0 52 15,-36 18 1,19-36-1,-19-34 1,1 69 0,53-16-1,-18-37 1,17-34 0,36-18-1</inkml:trace>
  <inkml:trace contextRef="#ctx0" brushRef="#br0" timeOffset="205315.854">14799 14005 0,'0'0'0,"0"-35"16,-53 35-1,0 0 1,-53 35 0,53 18-1,36 0 1,34 0 0,36-18-1,0-35 1,0 0-1,0-53 1,-18 0 15,-17 18-15,-18 70 15,0 18-15,0 0-1,18 0 1,17-18 0</inkml:trace>
  <inkml:trace contextRef="#ctx0" brushRef="#br0" timeOffset="205832.518">15011 14041 0,'0'0'0,"17"-18"16,54-35 0,-1 53-1,-34 35 1,-19 1-1,1 34 1,-18-17 0,0-18-1,0-52 32,0-1-47,18-35 16,17-17-1,0-1 1,-35 53-16,53 18 16,0 18 15,0 35-15,-35 17-1,-18 1 1,-36 17-1,1-35 1,0-35 0,17-18-1,18-36 1</inkml:trace>
  <inkml:trace contextRef="#ctx0" brushRef="#br0" timeOffset="206184.218">15699 14058 0,'53'-17'31,"-18"17"-15,35-36-1,1 1 1,-36-18 0,-35 35-16,-17 1 15,-89 17 1,35 70 0,18-17-1,36 35 1,17 1-1,35-36 1,-17-36 0</inkml:trace>
  <inkml:trace contextRef="#ctx0" brushRef="#br0" timeOffset="206797.855">15081 14023 0,'-17'0'62,"-1"18"-62,0-1 16,1 1-16,-19 17 31,19 18-15,17-18-1,0-17 1,17 0-16</inkml:trace>
  <inkml:trace contextRef="#ctx0" brushRef="#br0" timeOffset="207512.48">16545 13952 0,'0'0'0,"0"18"94,18-18-79,0 0 1,-1 0-1,-17-18 1,0 1-16,0-1 16,0 0-1,-35 18 1,0 0 0,17 18-1,0 0 1</inkml:trace>
  <inkml:trace contextRef="#ctx0" brushRef="#br0" timeOffset="207778.478">16510 14182 0,'35'0'16,"-35"17"15,0 1-31,0 17 16,-35 18 0,0-18-1,-18 1 1,-53 17-1</inkml:trace>
  <inkml:trace contextRef="#ctx0" brushRef="#br1" timeOffset="-207107.689">900 15610 0,'-18'0'63,"0"0"-48,1 0 1,-54 18 0,-35 53-1,-17 17 1,35 18-1,52-18 1,36-35 0,18-36-16,70 19 15,-17-19 1,35-17 15,17-35-15,-35 0-16</inkml:trace>
  <inkml:trace contextRef="#ctx0" brushRef="#br1" timeOffset="-206739.052">1058 15822 0,'53'0'31,"-35"0"-15,0 18-16,-1 35 16,1 17-1,-18-17 1,-53-35 15,53-1-31,0 1 16,0-36 15,0 1-15,0-36-1,35-35 1,0 17 0,-17 53-16,35-17 15,-18 35 1</inkml:trace>
  <inkml:trace contextRef="#ctx0" brushRef="#br1" timeOffset="-206359.115">1411 15875 0,'18'0'16,"-1"0"-1,1-35 1,0 17 0,-18-17-1,17 17-15,-17-35 16,0 36 0,-35 52 15,17-17-31,-17 34 15,0 72 1,35-54 0,0-34-1,35 17 1,36-36 0,17-17 15,-18-17-31</inkml:trace>
  <inkml:trace contextRef="#ctx0" brushRef="#br1" timeOffset="-205876.763">2099 15699 0,'0'0'0,"0"-18"16,-18 18 15,1 0-31,-19 0 0,-16 35 16,-37 36 15,19 17-15,52-17-1,36-36 1,35-18 0,17-34-1,1-18 1,-18-54 0,-18 36-1,-35 36 1,0 52-1,0 0 1,-18 54 0,36-37-1,17-16 1,1-19 0,-1-34-1</inkml:trace>
  <inkml:trace contextRef="#ctx0" brushRef="#br1" timeOffset="-205493.126">2487 15346 0,'0'0'0,"-18"0"47,18 17-31,-17 1-16,-1 53 16,1 52-1,-1 18 16,18-17-15,-53-54 0,71-17-1,35 0 1,-36-35-16,18-1 16,36-17-1,-36-70 1</inkml:trace>
  <inkml:trace contextRef="#ctx0" brushRef="#br1" timeOffset="-205311.02">2364 15681 0,'17'-53'31,"19"35"-31,52 18 31,-18-17-15,-34 17-16</inkml:trace>
  <inkml:trace contextRef="#ctx0" brushRef="#br1" timeOffset="-204943.896">2805 15699 0,'35'-18'32,"-18"0"-32,1-17 15,-18 17 1,0-17-1,0 17 1,-18 18 0,-17 36-1,0 34 1,17 19 0,18 34-1,0-88 1,36 18-1,-1-53 1,-18 0-16</inkml:trace>
  <inkml:trace contextRef="#ctx0" brushRef="#br1" timeOffset="-204594.966">3228 15628 0,'18'-53'0,"-36"106"0,36-141 15,-36 70 17,0 1-17,1 17-15,-19 17 16,1 18 0,17 1-1,18 52 1,36 18-1,17-18 1,-18-17 0,-35-19-1,-53-16 1,-18-36 0,-17 0-1,35-18 16,53 0-31</inkml:trace>
  <inkml:trace contextRef="#ctx0" brushRef="#br1" timeOffset="-203845.447">4639 15734 0,'0'0'0,"18"-35"15,-18-1 1,0 19 0,0-1-16,0 0 15,-71 36 1,18 0 0,-35 52-1,35 1 1,35-1 15,54-17-15,17-17-1,17-36 1,1-36 0,-1-34-1,-17-36 1,-35 71-1,-18 17 1,-18 71 0,1 35-1,17-35 1,17 35 0,18-35-1,36-35 1,-36-18-1</inkml:trace>
  <inkml:trace contextRef="#ctx0" brushRef="#br1" timeOffset="-203098.499">6103 15716 0,'0'0'0,"-18"18"47,18 0-47,0 34 16,0 1 0,0 18-1,-17-53 1,17-1-1,0-34 1,0-36 0,0-53 15,0 35-15,35-35-1,-17 71-15,35 17 16,70 71-1,-52 0 1,-1 53 0,-52-18-1,-18-17 1,-71 17 0,89-106 15,17-17-16</inkml:trace>
  <inkml:trace contextRef="#ctx0" brushRef="#br1" timeOffset="-202680.12">6738 15752 0,'0'-18'15,"18"0"1,-1 18-16,19-53 16,-1 0-1,-35 18 1,0 17-1,-53 18 1,18 36 0,17-19-1,-35 54 1,53 35 0,0-18-1,35-17 1,18-36-1,0 0 1,53-35 0,-18-35-1</inkml:trace>
  <inkml:trace contextRef="#ctx0" brushRef="#br1" timeOffset="-202115.457">7232 15610 0,'-35'53'32,"17"0"-17,0 0 1,18-35-16,0 52 15,18-34 1,35-1 0,17-35-1,1-18 1,-18-52 0,-18-1-1,-17 36 1,-18 17-1,0 36 1,-18 17 0,18 36 15,18-18-15,17-36-1,36-17 1,17 0-1,18-70 1,-71-1 0,-17-52-1,-18 17 1,-53 35 0,-18 71-1,1 0 1</inkml:trace>
  <inkml:trace contextRef="#ctx0" brushRef="#br1" timeOffset="-199535.809">9190 15117 0,'0'0'0,"0"-18"16,0-35-1,0 71 48,0-1-63,0 1 0,0 17 16,0 0-1,0 54-15,-18-19 31,18 54-15,-70-36 0,70-18-1,0 1 1,0 0 0,0-54-1,0-34 32,0-1-47,0-17 16,0-54-1,0 54-15,0-53 16,-18 35 0,0 0-1,-52 35 16,-1 18-15,-52 89 0,70-36-1,18 52 1,17-16 0,18-19-1,0-17 1,35-35-1,36-18 1,-1-18 0,1-17-1,-18 17 1</inkml:trace>
  <inkml:trace contextRef="#ctx0" brushRef="#br1" timeOffset="-199020.843">9384 15505 0,'0'0'0,"18"-18"16,-18-17 0,0 17 15,-53 36-16,-36 17 1,36 35 0,18 1-1,35-18 1,0-35-16,35 17 16,18-17-1,18-36 1,-36-17 15,18-54-15,0 1-1,-53 53 1,0 53 0,0 17-1,-18 35 1,18 36-1,18-70 1,17 16 0,-17-52-1,17-17 1,-17-1-16</inkml:trace>
  <inkml:trace contextRef="#ctx0" brushRef="#br1" timeOffset="-198670.753">9825 15205 0,'0'0'0,"0"-18"16,0 0 0,0 36 15,0 35-16,-18 35 1,1 18 0,-1 0-1,-53-18 1,36-17 0,35-36-16,35 18 15,1 0 1,-19-18-1,19-35 17,-1-18-17,-18-35-15</inkml:trace>
  <inkml:trace contextRef="#ctx0" brushRef="#br1" timeOffset="-198519.633">9684 15469 0,'0'0'16,"17"0"-16,19 0 15,-1 0-15,35-17 16,19-1 0</inkml:trace>
  <inkml:trace contextRef="#ctx0" brushRef="#br1" timeOffset="-198039.02">10231 15416 0,'0'-17'15,"-18"17"1,0 0-1,-35 17 1,18 1-16,-18 17 16,-17 36-1,52 17 1,36-35 0,70-18-1,-35-35 1,0-17-1,17-54 1,-35-17 0,-17 35 15,-18 35-15,-18 71-1,1 18 1,17-1-1,0 1 1,35-36 0,0-35-1,-35-17-15</inkml:trace>
  <inkml:trace contextRef="#ctx0" brushRef="#br1" timeOffset="-197788.739">10566 15117 0,'0'0'0,"-18"17"31,18 1-31,0-1 15,0 36 1,-18 106 0,18-53-1</inkml:trace>
  <inkml:trace contextRef="#ctx0" brushRef="#br1" timeOffset="-197456.066">10548 15804 0,'-35'18'31,"70"-36"-15,-70 1 15,52-36-15,19-53-1,17 18 17,17 35-17,-17 53 1,0 35-1,-53-17-15,35 70 16,-35 0 0,-35-17-1,-18-36 1,0-17 0,-35-18-1,35 0 1,53-18-1,0-17 1</inkml:trace>
  <inkml:trace contextRef="#ctx0" brushRef="#br1" timeOffset="-196908.317">11271 15487 0,'0'0'0,"0"-18"0,18 1 16,-18-1-1,-18-17 1,-35 17-1,-35 18 1,-35 71 0,70-18 15,35 35-15,36 0-1,52-35 1,18-35-1,-17-18 1,-18-53 0,18-36-1,-19 19 1,-52 52 0,-17 36-1,-18 70 1,-18-17-1,53-1 1,0-17 0,35-35-1,35-36 1</inkml:trace>
  <inkml:trace contextRef="#ctx0" brushRef="#br1" timeOffset="-196574.351">11747 15522 0,'18'-17'16,"-36"34"-16,71-87 16,-53 34-1,-17 36 17,-19 0-17,19 36 1,17 34-1,0-17 1,35 35 0,-17-70-16,17 53 15,89-54 17,-195 1-17,-70 17 1,53-17-1,17-18 1</inkml:trace>
  <inkml:trace contextRef="#ctx0" brushRef="#br1" timeOffset="-196206.99">12100 15663 0,'36'0'31,"-19"-17"-31,36-1 31,-53 0-31,53-35 16,-53 1-1,-18 16 1,-17 19 0,-35 52-1,-1 35 1,18 36 0,71 0-1,35-18 1,17-52-1,-35-19 1</inkml:trace>
  <inkml:trace contextRef="#ctx0" brushRef="#br1" timeOffset="-195243.952">10495 15469 0,'0'0'0,"18"-17"16,-18 34 46,0 1-62,0 17 16,-18 0 0,-35 18-1,18 18 1,35 0 0,0-36-1</inkml:trace>
  <inkml:trace contextRef="#ctx0" brushRef="#br1" timeOffset="-193429.453">13123 15469 0,'-17'0'0,"34"-17"16,-17 34-16,18-34 0,-18 34 47,0 1-32,0 17-15,-35 53 32,-1-35-17,-17 18 1,71-53-16,35 34 16,0-34-1,0-18 1,0-53-1,-36 0 1,36-53 0,-53 89-1,0 52 17,18 0-17,0 18 1,35-17-1,-1-36 1,-16 0 15,-19-18-31,1-17 16,0-36 0,-18-35-1,-18 36 1,-35 34-1,0 19 1,36 17 0,17 17-1</inkml:trace>
  <inkml:trace contextRef="#ctx0" brushRef="#br1" timeOffset="-193196.521">13652 15452 0,'0'0'0,"18"17"16,-18 36 15,0 18-15,0 17-1,0-53 1,-18-17-1,1-36 1</inkml:trace>
  <inkml:trace contextRef="#ctx0" brushRef="#br1" timeOffset="-193044.71">13617 15293 0,'0'-35'0,"0"70"0,-17-123 16,-1 88 15,36 0 16</inkml:trace>
  <inkml:trace contextRef="#ctx0" brushRef="#br1" timeOffset="-192714.147">14005 15117 0,'0'17'62,"0"1"-62,0-1 0,-17 72 16,17 34 15,70-70-15,-87 88 0,-54-35-1,53-53 1,18-35-1,0-36-15</inkml:trace>
  <inkml:trace contextRef="#ctx0" brushRef="#br1" timeOffset="-192530.248">13917 15452 0,'0'0'0,"-18"0"0,1-36 15,70 19 16,70 17-15,-17-18 0,17-35-1,-87 36 1</inkml:trace>
  <inkml:trace contextRef="#ctx0" brushRef="#br1" timeOffset="-192096.606">14393 15117 0,'-17'0'0,"-1"35"15,-17 88 1,35-17 0,0-35-1,0 34 1,17-16-1,1-54 1,17-53 31,-35 1-47,18-19 16,17-52-1,36 0 1,35 35-1,-18 35 1,0 71 0,-53 53-1,-35-18 1,0 1 0,18-72-1,-71 36 1,18-53-1</inkml:trace>
  <inkml:trace contextRef="#ctx0" brushRef="#br1" timeOffset="-191364.228">15928 15328 0,'18'0'0,"-36"0"0,53-35 15,-35 17 1,-17 18 0,-36 0-1,-53 36 1,53-19-1,-35 54 1,88-18 0,35-18-1,18-17 17,35-18-17,-17-53 1,-1-18-1,-52 36 1,-36 35 15,1 35-15,-19 53 0,36 106-1,18-123 1</inkml:trace>
  <inkml:trace contextRef="#ctx0" brushRef="#br1" timeOffset="-191133.031">15963 16157 0,'159'35'32,"-230"1"-17,18-19-15,18-105 0,53 194 16,-53-106 0,-54 0-1,19-35 1,-1-18-1,36-35 1,35 35 0,71-106-1,34 36 1,1 17 0,-88 70-16</inkml:trace>
  <inkml:trace contextRef="#ctx0" brushRef="#br1" timeOffset="-190867.565">16210 15346 0,'0'17'15,"0"1"1,0 0 0,0 35-1,0 17 1,0-17 0,0-18-1,-18-52 1</inkml:trace>
  <inkml:trace contextRef="#ctx0" brushRef="#br1" timeOffset="-190666.93">16192 15187 0,'0'0'0,"0"-35"15,0 0 1,-17 35-1,17 17 17,0 1-17,17-1-15</inkml:trace>
  <inkml:trace contextRef="#ctx0" brushRef="#br1" timeOffset="-190084.358">16563 15399 0,'0'0'0,"0"-18"16,0 0 15,0 36 16,0 0-31,18-1-16,-18 1 15,17 35-15,18 35 16,18 0 0,18-35-1,-53-35 16,-1-18-31,18-18 16,1-35 0,-19-35-1,1-18 1,-18 53 0,0-35-1,0 53 1,0 17-1,18 1 1</inkml:trace>
  <inkml:trace contextRef="#ctx0" brushRef="#br1" timeOffset="-189718.613">17127 15311 0,'0'0'0,"71"-18"31,-71 0-15,0-35 0,0 36-1,0-1 1,-35 18-1,-18 53 1,35-35-16,0 52 16,1 18-1,34 1 1,1-54 0,53 18-1,17-36 16,-18-34-31</inkml:trace>
  <inkml:trace contextRef="#ctx0" brushRef="#br1" timeOffset="-189352.467">17480 15487 0,'0'0'0,"0"18"16,0-36 15,0 0-15,0 1-16,0-1 0,18-17 16,-1-71 15,19 18-31,17 35 31,52 35-15,-34 36-1,17 35 1,-17 88 0,-54-35-1,-87-18 1,-18-53-1</inkml:trace>
  <inkml:trace contextRef="#ctx0" brushRef="#br1" timeOffset="-188138.326">15963 15699 0,'0'0'0,"0"17"15,-17-17 1,17 36 0,0-19-1,0 18 1,0 1 0,0-1-1,0-17 1,0-1-1,0 1 1,17 17 15,-17-17-15,0-1 0,0 1-1,18-18 1,-53-18-1,52 54 1,-17-1 0,-35-17-1,53-1 1,17 1 0,-35 0-16,17-1 15,1 18 1,-18-17-1,18 0 17,-18-1-17,-36-17 17,19 0-32</inkml:trace>
  <inkml:trace contextRef="#ctx0" brushRef="#br1" timeOffset="-187089.348">19262 15152 0,'0'0'0,"0"-18"16,-18 18 0,-35-17 15,0 17-15,-35 0-1,70 17-15,-52 1 16,-18 35-1,35-18 1</inkml:trace>
  <inkml:trace contextRef="#ctx0" brushRef="#br1" timeOffset="-186689.597">18856 15381 0,'71'0'31,"-19"0"-15,1 0-16,18-35 15,-318 70-15,582-123 16,-247-18-1,-17-17 1,-36 87 0,-17-52-1,-18-18 1,-36 36 0,19 34-1,-1 36 1,18 18-1,0 70 1,0 53 0,0-70-1,-17 17 1,17 0 0,0-35-1,0-17 1,35-36 15,-18 0-15</inkml:trace>
  <inkml:trace contextRef="#ctx0" brushRef="#br1" timeOffset="-186173.752">19773 15081 0,'0'0'0,"18"-17"16,-18-1-1,0 0 1,-35 18 0,-36 0-1,0 53 1,1 0-1,35 0 1,35 0 0,35-18 15,18-35-15,0 0-1,0-17 1,0-54-1,-18 1 1,-18 34 0,-34 89 15,17-18-15,0 18-1,0 0 1,17-35-1,19-18 1,-19 0 0,-17-18-1</inkml:trace>
  <inkml:trace contextRef="#ctx0" brushRef="#br1" timeOffset="-185874.972">20038 14711 0,'0'0'0,"-18"-18"15,0 36 1,18 35 0,0 0-1,18 52 1,0 37-1,-18-54 1,0-18 0,0-34-1,-18-19 17,0-17-17</inkml:trace>
  <inkml:trace contextRef="#ctx0" brushRef="#br1" timeOffset="-185691.221">19967 15064 0,'0'0'0,"0"-18"32,18 18-17,-1-18-15,19 18 16,52 0-1,0-17 1,0-1 0</inkml:trace>
  <inkml:trace contextRef="#ctx0" brushRef="#br1" timeOffset="-185257.838">20602 14940 0,'18'-18'16,"-89"54"-16,124-54 0,-35-17 15,-18 17 1,-35 18 0,-18 0-1,17 18-15,-69 17 16,34 36 0,36-18-1,70 0 1,36-18-1,-1-18 1,1-17 0,-18-35-1,-1-18 1,-16-17 15,-36 34-15,0 72 15,0 34-15,17-17-1,36-18 1,0-17 0,-35-18-16</inkml:trace>
  <inkml:trace contextRef="#ctx0" brushRef="#br1" timeOffset="-184626.661">20973 14376 0,'-18'0'16,"18"17"-1,0 19 1,0-1-16,-18 88 16,18 18-1,0 1 1,0-1-1,0-53 1,18-18 0,0-34-1,-18-19 1,0-34 15,0-36-15,17 18 15,19-54-15,-19 72-16,54-36 15,17 35 1,-18 53 0,-17 18-1,-35 18 1,-53-18-1,-18 0 1,-53-36 0,18 1-1,0-18 1,35-18 0,35 1-1</inkml:trace>
  <inkml:trace contextRef="#ctx0" brushRef="#br1" timeOffset="-184110.641">21625 14922 0,'18'-17'32,"-18"-1"-32,-53 1 15,0 17 1,-17 52 0,-1 1 15,36 18-31,35-18 31,35 0-15,18-36-1,-18-17 1,18-35 0,-18-18-1,18-17 1,-53 52-1,0 36 1,-17 17 0,-1 18-1,0 0 1,18-36 0,36 1-1,17-36 1</inkml:trace>
  <inkml:trace contextRef="#ctx0" brushRef="#br1" timeOffset="-183761.664">22031 14940 0,'0'0'0,"18"-18"0,17 1 16,-35-18-1,-18 17 1,-17 18-1,-18 0 1,18 35 0,17 18-1,18 0 1,18 35 0,-18-52-1,0 16 16,-18-34-15,-35 0 0,-17-18-1,-1 0 1,36-18 0,35 0-16</inkml:trace>
  <inkml:trace contextRef="#ctx0" brushRef="#br1" timeOffset="-183412.376">22313 14993 0,'0'0'0,"18"-18"0,17 1 31,0-1-15,-35-17-1,-17 17 1,-36 18 0,-35 53-1,-18 35 1,106-17-1,17-1 1,36-34 0,36-19-1,-1-17 1</inkml:trace>
  <inkml:trace contextRef="#ctx0" brushRef="#br1" timeOffset="-182646.988">22789 14728 0,'0'0'0,"0"-17"0,0 34 47,0 19-31,-35 52 0,-53-18-1,53-34-15,35 17 16,-18 35-1,18-35 1,0-36 0,0-34 15,18-18-15,-18 17-16,17-35 15,36-106 16,-17 53-31,-19 53 32,1 53-17,17 53 1,-17 0 0,-1 35-1,19 1 1,-1-1-1,0-53 1,0-17 0,-17-18-1,0-18 1,-1 1 0</inkml:trace>
  <inkml:trace contextRef="#ctx0" brushRef="#br1" timeOffset="-182363.799">23177 14323 0,'0'0'0,"-17"0"0,17-18 15,0 36 16,0-1-31,0 19 16,0 70 0,-18 52-1,-17 36 1,17-17 0,1-160-1</inkml:trace>
  <inkml:trace contextRef="#ctx0" brushRef="#br1" timeOffset="-182308.373">23054 15187 0,'18'0'47,"-1"0"-47</inkml:trace>
  <inkml:trace contextRef="#ctx0" brushRef="#br1" timeOffset="-181831.683">23566 14940 0,'0'-18'0,"0"1"0,-18-1 31,0 18-31,-35 0 16,0 18-1,-17 35 1,35 0 0,35-18 15,17 18-15,36-53-1,-35 0-15,17 0 16,18-18-1,0-35 1,-18 0 0,-17 53-1,-36 18 1,-17 35 0,35-18-1,0 18 1,0-35-1,0-1 1</inkml:trace>
  <inkml:trace contextRef="#ctx0" brushRef="#br1" timeOffset="-181214.585">23707 15134 0,'0'-17'15,"17"-1"1,1 0 0,0-35-1,17-17 1,-35 34-16,35-16 15,18 16 1,-18 36 0,1 36 15,-1 34-15,0 1-1,-17-1 1,-18-52-1,17-18 1,1 0 0,17-18-1,36-35 1,-18 0 0,0 0-1,0 36 1,-18 17-1,0 53 1,-35 17 0,0 36 15,-17-53-15,17-35-1,-18-1 1,0-17-1</inkml:trace>
  <inkml:trace contextRef="#ctx0" brushRef="#br1" timeOffset="-180832.785">24571 15064 0,'35'-18'15,"1"0"-15,-1 1 16,-35-1 15,17-17-15,-34 35-1,-18 0 1,-36 53 0,18 17-1,35-34 1,18 34 0,36-17-1,-19-35-15,36 17 16,0-35-1,-35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10:15:08.6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776 811 0,'0'-17'63,"18"17"-48,-18-18-15,17 18 16,1-18 0,53 1-1,-19 17 1,19 17-1,-18 19 1,-53 17 0,-18 17-1,-35-17 1,0 0 0,18-53-1,53 0 16,-1 0-15,36 0 0,-35 0-16,35 35 15,-18 1 17,-17-1-17,-18 18 1,-18 0-1,-35-36 1,-53 1 0,36-18-1,17 0 1,35-35 0,54-18-1,-1 18 1</inkml:trace>
  <inkml:trace contextRef="#ctx0" brushRef="#br0" timeOffset="598.997">1147 494 0,'0'0'0,"-18"0"16,18-18-1,-18 18 1,18 18 0,0 17-1,0 0 1,53 18-1,35 0 1,1 0 0,-1 0-1,-53-35-15,71 35 32,-18 0-32,-53-36 31,1 18-16,-19 1 1,-17 17 0,-35-18-1,-36 18 1,-34 17 0,-54 19-1,18-19 1,53-17-1,35 0 1,35-35 0,18-1-1</inkml:trace>
  <inkml:trace contextRef="#ctx0" brushRef="#br0" timeOffset="4410.374">2611 741 0,'0'-18'0,"0"1"16,0-1 0,0 36 46,0-1-46,-18 18-1,18-17-15,-18 70 16,18 0 0,18-17-1,17-18 1,18-53-1,0 0 1,-35-18-16,35-17 16,-18-53 15,0-18-15,-17 35-1,-18 36 1,0 53 15,-18 35-15,18 17-1,0 1 1,0-18 0,35-18-1,1-35 1,-19 0-16,36 0 15,-17-35 1</inkml:trace>
  <inkml:trace contextRef="#ctx0" brushRef="#br0" timeOffset="4776.598">3316 706 0,'0'-18'0,"0"36"0,0-54 16,0 1-1,0 17 1,-35 18 15,0 18-15,17 17 0,0-17-16,18 35 15,18 17 1,17 1-1,0-18 1,1-18 0,-36 0-1,-18-17 17,-35 0-17,0-18 1,0 0-1,18 0 1</inkml:trace>
  <inkml:trace contextRef="#ctx0" brushRef="#br0" timeOffset="5242.925">3651 847 0,'0'0'16,"36"-18"-1,-19 0 1,18-52-1,-17 17 1,-18 35 0,-18 18-1,-17 0 1,-18 36 0,-35 34-1,70 18 1,18-17-1,36-1 1,34-17 0,-17-53-1,53 0 1,17-17 15,-87-19-31</inkml:trace>
  <inkml:trace contextRef="#ctx0" brushRef="#br0" timeOffset="8736.043">5733 776 0,'0'0'0,"0"-18"16,0 1-16,17-1 15,-17-17 1,0 17 15,-17 18-31,-19 0 31,-17 0-15,36 18-16,-54 35 16,18 17-1,18 1 1,35-18-1,18 0 1,35-36 0,35-34-1,-35-36 1,0-35 0,0-53-1,-1-18 1,-16 0-1,-36 88 1,0 36 15,-18 35-15,0 35 0,1 36-1,17 35 1,-18 0-1,18 35 1,0-53 0,0-17-1,35-36 1,1-18 0,-19-17-1</inkml:trace>
  <inkml:trace contextRef="#ctx0" brushRef="#br0" timeOffset="9218.425">6156 688 0,'0'0'15,"18"-18"-15,-18 1 16,-18 17-1,-17-18 1,-1 18 0,-17 35-1,18 18 1,0 18 0,35-18-1,35-18 1,18-35-1,-18 0 1,18-18 0,0-35 15,-17-17-15,-36 52-1,-18 71 16,0-18-15,18 18 0,0 0-1,18-35 1,17-18 0</inkml:trace>
  <inkml:trace contextRef="#ctx0" brushRef="#br0" timeOffset="9603.165">6562 370 0,'0'0'0,"0"-17"16,0-19-1,0 54 32,0 0-47,0 35 16,-18 35-1,0 18 1,1 0 0,17-18-1,-18 0 1,18-35-1,18 0 1,17-36 0,18-17-1,-35 0 1,17-35 0,-18 17-16</inkml:trace>
  <inkml:trace contextRef="#ctx0" brushRef="#br0" timeOffset="9785.306">6491 670 0,'0'0'0,"18"-17"15,35-1 1,17 0-1,-52 1-15</inkml:trace>
  <inkml:trace contextRef="#ctx0" brushRef="#br0" timeOffset="10250.398">7020 547 0,'0'-18'32,"-17"18"-32,-1 0 15,0 0-15,-35 18 16,-17 35 0,52-36-16,-35 19 15,36 69 1,34-52-1,54-17 1,17-19 0,-17-17-1,-18-53 17,-1 0-17,-16-17 1,-36 52-1,-18 36 17,18 0-32,-18 17 15,18 53 1,0-35 0,18-18-1,0-35 1</inkml:trace>
  <inkml:trace contextRef="#ctx0" brushRef="#br0" timeOffset="10816.665">7355 247 0,'0'0'0,"0"-18"0,-17 1 16,17 34 15,0 36-15,0 53 0,0 18-1,17-1 1,1-17-1,-18-71-15,18 18 16,-18-18 0,0-52 31,0-1-32,17-53 1,-17 54-16,36-71 15,17 52 1,-1 54 0,1 35-1,-17 17 1,-19 19 0,-34-54-1,-19 0 1,-17-35-1,1 0 1,-1-17 0,35-1-1</inkml:trace>
  <inkml:trace contextRef="#ctx0" brushRef="#br0" timeOffset="11367.457">7885 547 0,'0'0'16,"-18"-53"15,0 53-15,18-18-16,-17 18 0,-19 0 15,-34 36 1,17 34 0,18 18 15,35-17-16,53-1 1,17-52 0,-17-18-1,0-18 1,17-52 0,-34-18-1,-19 52 1,-34 72 15,-1 17-15,0 17-1,18-17 1,0-35-16,0-1 16,36 1 15</inkml:trace>
  <inkml:trace contextRef="#ctx0" brushRef="#br0" timeOffset="12082.187">8396 547 0,'0'0'0,"18"-18"0,-1 1 16,-17-19-1,-35 36 17,0 0-17,-53 18 16,35 17-15,35 36 0,18-18-1,53 17 1,-18-17 0,-17-35-16,0 17 15,-18 0 1,-18-17-1,-53-18 1,-17 0 0,35 0-1,36-18 1</inkml:trace>
  <inkml:trace contextRef="#ctx0" brushRef="#br0" timeOffset="12447.75">8537 688 0,'0'0'0,"18"0"0,-1-18 16,1 1-1,17-1 1,1-17-1,-19-18 1,-17 35 0,-17 1-1,-54 69 1,18 19 0,18 17-1,35-17 1,53-1 15,53-17-15,0-53-1,-36 0-15</inkml:trace>
  <inkml:trace contextRef="#ctx0" brushRef="#br0" timeOffset="12931.404">9066 582 0,'-53'18'32,"53"-1"-32,-35 36 15,0 18 1,17-18 15,1 17-15,17-34-1,17-54 17,1-17-17,17-36 1,18-17-1,-35 17 1,-1 36 0,1 53-1,0-1-15,17 54 16,-17-1 0,-1 1-1,18-18 1,1-18 15,-1-17-15,0-36-1</inkml:trace>
  <inkml:trace contextRef="#ctx0" brushRef="#br0" timeOffset="13262.635">9472 247 0,'0'-35'16,"0"70"-16,0-88 0,-35 18 15,35 17 1,-18 18 0,18 18-1,-17 70 1,17 35-1,-18 19 17,18 16-17,0-52 1,0-18 0,0-35-1,0-35 1,18-18-16</inkml:trace>
  <inkml:trace contextRef="#ctx0" brushRef="#br0" timeOffset="13743.987">9772 635 0,'0'0'16,"0"-35"0,0 17-1,-35-17 1,-18 35 0,-18 35-1,18 18 1,36 0-1,34 35 1,54-53 0,-1-17-1,-17-18 1,0-35 0,-18-36-1,-17 18 1,0 18-1,-18 53 17,-18 17-17,0 18 1,36 0 0,17 0-1,-17-36-15</inkml:trace>
  <inkml:trace contextRef="#ctx0" brushRef="#br0" timeOffset="14296.108">10001 900 0,'0'-18'31,"0"0"-15,0 1-16,0-1 15,18-17-15,17-36 16,0 1 15,1 17-15,-19 53-16,19 0 16,-1 70-1,-17 1 1,-18-1-1,17-34 1,-17-19 0,18-34 15,-1-36-15,19-18-1,-1-17 1,0 35-1,1 35 1,-19 71 0,1 18 15,-18 17-15,0-35-1,-18 0 1,18-35-16,-17-1 15,17-34 17</inkml:trace>
  <inkml:trace contextRef="#ctx0" brushRef="#br0" timeOffset="14677.101">10742 741 0,'0'-18'31,"18"18"-31,-1-17 16,1 17 0,-18-18-16,53-35 15,-18 18 1,-35-18-1,0 35 1,-35 18 0,-36 71-1,36-1 1,17 18 0,18-17-1,18-18 1,35-18-1,0-35 1,35-17 0</inkml:trace>
  <inkml:trace contextRef="#ctx0" brushRef="#br0" timeOffset="15042.456">11589 600 0,'0'0'0,"-18"0"16,0 0 0,1 17-1,34-17 48,1-17-48,-18-1-15,0 0 16,0 1 0,0 34 30,-18-17-30,18 18-16</inkml:trace>
  <inkml:trace contextRef="#ctx0" brushRef="#br0" timeOffset="15276.864">11571 829 0,'0'0'0,"18"0"16,-1 18 0,1 17 15,-18 18-15,-18 17-1,-70 19 1,-53-19-1,106-52-15</inkml:trace>
  <inkml:trace contextRef="#ctx0" brushRef="#br0" timeOffset="16507.158">11659 547 0,'-17'0'47,"-1"0"-32,18 17 1,0 1 15,18-18-15,-1 0 15,-17-18 0,0 1 1,-17 17-17,-1 0 1</inkml:trace>
  <inkml:trace contextRef="#ctx0" brushRef="#br1" timeOffset="29453.962">1499 2170 0,'18'0'31,"-18"-18"-31,0 0 31,-18 18-15,1 0-1,-36 18 1,-18 35 15,18 0-15,36-36-16,-1 36 16,18 36-1,35-37 1,36-16-1,-18-36 1,17-36 0,1-34-1,-54 52 1</inkml:trace>
  <inkml:trace contextRef="#ctx0" brushRef="#br1" timeOffset="30036.652">1817 1870 0,'0'-18'16,"0"0"-1,0 36 16,0 0-15,0 17 0,0 36-1,0-1 1,0 18 0,17 0-1,-17-17 1,0-53-16,0 35 15,0-36 1,0-34 31,0-19-31,36-34-1,-19 52-15,36-52 16,0 34-1,-18 36 1,36 18 0,-18 52-1,-18-17 1,-35 36 0,0-19-1,0-52 1,0-1-1,0-34 1</inkml:trace>
  <inkml:trace contextRef="#ctx0" brushRef="#br1" timeOffset="30535.928">2663 2134 0,'0'0'0,"18"0"15,-18-17 1,-35-1 31,17 18-47,1 18 0,-36-1 15,-36 36 1,72 0 15,34 0-15,36-35 0,0-18-1,0-18 1,0-17-1,-18-18 1,-17 35 0,-36 53 15,1 18-15,17 0-1,0 0 1,17 0-1,1-35 1</inkml:trace>
  <inkml:trace contextRef="#ctx0" brushRef="#br1" timeOffset="30901.276">2805 2346 0,'0'0'0,"0"-18"16,17 1 0,-17-1-1,0-70 1,35 35 0,-17 0-1,35 35 1,0 36-1,0 17 1,35 36 0,-53-1-1,-35 1 17,0-36-17,-17 1 1,-1-19-1,0-34 1</inkml:trace>
  <inkml:trace contextRef="#ctx0" brushRef="#br1" timeOffset="31483.485">3598 2099 0,'0'0'16,"0"-18"-16,0 1 15,-53 17 1,-17 35 0,-1 0-1,1 18 17,52 18-17,53-36 1,36-17-1,-1-18 1,1-36 0,0-34-1,-54 35 1,1-1 0,-36 36-1,-35 53 1,0 35-1,36 54 1,34 34 0,1 18-1,0-53 1,-18-35 15,-53-53-15,-18-36-1,-17-34 1,17-18 0,19-71-1,52 35 1,88-105 0,70-18-1</inkml:trace>
  <inkml:trace contextRef="#ctx0" brushRef="#br1" timeOffset="31865.875">3863 2187 0,'0'0'0,"18"0"15,17-17 1,0-1 0,-35-17-1,0 17 1,-18 18 15,1 0-31,-18 18 16,-1 35-1,19 17 1,17 1 0,35-1-1,-17-52 1,52 17 0,1-35-1,-18-17-15</inkml:trace>
  <inkml:trace contextRef="#ctx0" brushRef="#br1" timeOffset="32166.454">4304 2187 0,'18'-35'15,"-36"70"-15,36-105 16,-18 52-16,0 0 16,-18 18-1,0 0 1,1 18-1,17 17 1,17 18 0,19 18-1,-19-18 1,-17 0 0,0 0 15,-53-18-16,-35-35 1,53 0-16</inkml:trace>
  <inkml:trace contextRef="#ctx0" brushRef="#br1" timeOffset="32964.989">5962 1817 0,'0'0'0,"0"-35"15,0 52 48,0 1-63,0-1 0,0 19 15,0 52 1,0 18 0,0-18-1,0-70 1,0 52-1,35-35 1,-17-17 0,17-18-1,-17-18 1,-1 1-16</inkml:trace>
  <inkml:trace contextRef="#ctx0" brushRef="#br1" timeOffset="33163.903">5874 2028 0,'0'0'0,"-36"0"16,36-17 0,18 17 15,17-18-31,36 1 31,17-1-31</inkml:trace>
  <inkml:trace contextRef="#ctx0" brushRef="#br1" timeOffset="33497.167">6297 1923 0,'-18'0'46,"1"17"-46,-1 19 16,1-19-16,-19 36 16,36 18-1,36-18 1,16-36 0,37-17 15,-19 0-31,-17-53 31,-18-17-15,-35-1-1,-35 18 1,-35 36 0,-19 34-1,1 19-15</inkml:trace>
  <inkml:trace contextRef="#ctx0" brushRef="#br1" timeOffset="34529.836">7796 1940 0,'0'0'0,"18"-17"16,0-1 0,-1-17-1,-17 17 1,-17 18-1,-1 0-15,-53 18 16,1 17 0,-1 18-1,54 0 1,17-18 0,17 18-1,72-53 1,-37 0-1,19-35 17,-18-18-17,-35 18 1,-1 17 0,-52 53 15,17 36-16,-17 35 1,17 35 0,1 35-1,17-123-15,-106 247 16,106-247 0,-18-53 15,1-18-16,-19-35 17,1-17-17,17-1 1,18 36-16,0-89 16,36 19-1,17 34 1,35 0-1,-35 36-15</inkml:trace>
  <inkml:trace contextRef="#ctx0" brushRef="#br1" timeOffset="34778.434">8149 2028 0,'0'0'0,"0"18"47,0 0-32,-17 17 1,-19 18 0,19-18-1,-19 0 1,19-17-1</inkml:trace>
  <inkml:trace contextRef="#ctx0" brushRef="#br1" timeOffset="34960.841">8167 1887 0,'0'0'0,"17"-35"0,-17-18 16,0 36-1,-17 34 17,17 1-1,17 17-31</inkml:trace>
  <inkml:trace contextRef="#ctx0" brushRef="#br1" timeOffset="35328.319">8414 2011 0,'0'0'0,"17"17"32,1 19-17,-18-1 1,18 36-1,-1-19 1,19-16 15,-1-36-15,0 0 0,0-18-1,1-52 1,-1-1-1,18 0 1,-18 19 0,0 34-1,18 18-15</inkml:trace>
  <inkml:trace contextRef="#ctx0" brushRef="#br1" timeOffset="35660.38">9102 2064 0,'0'0'0,"17"0"16,-17-18 0,18 0-1,-18 1-15,18-18 16,-18 17-1,0 0 1,-53 18 0,0 36-1,0 34 1,35 1 0,36-18-1,17-1 1,36-34-1,-54 0 1</inkml:trace>
  <inkml:trace contextRef="#ctx0" brushRef="#br1" timeOffset="36010.243">9331 2240 0,'0'-18'47,"0"1"-32,0-18 1,18-18 0,17-18-1,18 18 1,17 53-1,-34 0-15,52 35 16,-35 18 0,-53 18-1,0-18 17,0-18-17,0-17 1</inkml:trace>
  <inkml:trace contextRef="#ctx0" brushRef="#br1" timeOffset="36858.476">11254 1446 0,'0'0'0,"17"-17"0,1-19 15,-18 54 17,0 0-32,-18 88 15,-17 17 1,0 18 15,-18 0-15,35-88-16,-17 53 15,-71-88 1,88 52 0,18-35-1,0-17 1,0-36 0,0 1-1,0-54 1,0-17-1,0 18 1,-35 52 0,-53 18-1,17 0 1,-17 53 15,53 17-15,17-17-1,18 0 1,0-18 0,36 1-1,16-36 1,37 0 0,-36 0-16</inkml:trace>
  <inkml:trace contextRef="#ctx0" brushRef="#br1" timeOffset="37357.376">11483 1958 0,'0'0'0,"-18"0"47,1 0-47,-54 18 15,-17 34 1,17 1 0,54 0-1,17-17 1,70-1-1,-52-35-15,70 0 16,-35 0 0,18-35-1,17-36 17,-53 36-17,-17 17 1,-54 36-1,1 17 1,17 18 0,18-18-1,0 0 1,18-35 0,17 0-1</inkml:trace>
  <inkml:trace contextRef="#ctx0" brushRef="#br1" timeOffset="37740.484">12012 1605 0,'0'18'31,"0"-1"-15,0 1-16,0 35 15,0 35 1,0 0 0,-35 18-1,17-18 1,1-17-1,-1-1 1,36-34 0,17-19-1,18-17 1,0-35 0,-36 35-1</inkml:trace>
  <inkml:trace contextRef="#ctx0" brushRef="#br1" timeOffset="38392.888">12506 1905 0,'-18'-18'31,"1"18"-31,-19 0 16,-34 18-1,17 17 1,0 1-1,53 16 1,0-34-16,0 17 16,88-17-1,-35 0 1,18-36 0,-18-35-1,0 0 16,-36 18-15,-52 70 15,17 18-15,18 0 0,18 0-1,17-35 1,-17-1-1</inkml:trace>
  <inkml:trace contextRef="#ctx0" brushRef="#br1" timeOffset="38755.985">12083 1782 0,'17'0'63,"1"0"-63,0 0 16,17 0-16,35 0 15,-52 0 1</inkml:trace>
  <inkml:trace contextRef="#ctx0" brushRef="#br1" timeOffset="39620.456">12876 1517 0,'0'0'0,"0"18"63,0-1-63,-17 1 0,17 52 16,-18 36-1,18 18 1,-18-18-1,1-1 17,-1-34-17,18-36 1,0-17-16,0-1 16,0-34 15,0-36-16,53-18 1,0 1 0,-18 52-16,53-17 15,-17 35 1,17 53 0,-35 0-1,-53 17 1,0-34-1,-53 16 17,-35-34-17,0-18 1,17 0 0,36-18-1,35 1-15</inkml:trace>
  <inkml:trace contextRef="#ctx0" brushRef="#br1" timeOffset="40155.046">13617 1993 0,'0'0'16,"0"-17"-16,-35-1 47,17 18-31,-17 0-16,-18 18 15,0 34 1,18-16-1,53 17 1,34 0 0,1-36-1,18-17 1,-18-35 0,-18-18-1,0 18 1,-35-1-1,-17 89 32,17-17-31,-18 34 0,18-35-1,18 1 1,-1-36-1,1 0-15</inkml:trace>
  <inkml:trace contextRef="#ctx0" brushRef="#br1" timeOffset="40486.953">14093 2028 0,'0'0'0,"18"-17"0,0-1 0,-1 1 16,-17-1-1,-53 18 1,18 18 0,0-1 15,0 36-15,17-35-16,18 17 15,0 36 1,18-19-1,-18-16 1,-36-1 0,-17-35-1,1 0 1,16 0 0,1-18-1</inkml:trace>
  <inkml:trace contextRef="#ctx0" brushRef="#br1" timeOffset="40852.826">14429 2099 0,'17'0'0,"-34"0"0,52-18 16,0-17 0,18-18-1,-53 36 1,-18 17 0,-52 0-1,-18 35 1,-1 53-1,72-17 1,52-19 15,53-16-15,1-19 0,-37-17-16</inkml:trace>
  <inkml:trace contextRef="#ctx0" brushRef="#br1" timeOffset="41368.746">14922 1852 0,'0'18'31,"0"-1"-31,0 19 16,0-19-16,0 36 15,-35 53 1,-18-106 0,18 53-1,17 17 1,18-52-1,0-36 17,18 1-32,0-54 15,52-17 17,-17-18-17,-35 53 1</inkml:trace>
  <inkml:trace contextRef="#ctx0" brushRef="#br1" timeOffset="41551.139">15028 1834 0,'0'0'0,"0"18"16,0 17 0,0 36-1,18 17 1,17-17 0,1-1-1,-19-52-15,1 17 16,52 0-1,-17-35 1,-17-17 0</inkml:trace>
  <inkml:trace contextRef="#ctx0" brushRef="#br1" timeOffset="41883.998">15452 1693 0,'0'0'0,"0"-17"0,0-36 16,-18 35-1,18 36 32,0-1-31,0 1-16,0 88 15,0 17 1,-18-17 0,1 0-1,52-88-15,-53 52 32,-17-17-17,17-53 1</inkml:trace>
  <inkml:trace contextRef="#ctx0" brushRef="#br1" timeOffset="42366.784">15769 2011 0,'0'0'0,"18"-35"16,-36 35 15,1 0-15,-19 0-16,-17 17 31,0 18-15,36-17-16,-1 35 15,18-18 1,53 1 0,18-19-1,-1-34 1,-17-36 0,0 0-1,-35 35 1,-36 36 15,18 35-15,0 0-1,0-36-15,35 18 16,53 1 15,-70-36-31</inkml:trace>
  <inkml:trace contextRef="#ctx0" brushRef="#br1" timeOffset="43148.475">16192 2152 0,'0'0'0,"0"18"15,0-1 1,0 1 31,0-36 109,18 1-140,-18-1-16,18-17 15,-1 17-15,19-35 16,17 18 0,0 17-1,17 36 1,-35 17 15,-35 0-15,18 1-1,0-19 1,17-17 0,-17 0-1,-1-35 1,18-36 0,18 19-1,0 16 1,-17 19-1,-1 52 1,-35 18 0,0 17-1,-35-17 1,35 0 0,-18-18 15,36-35-16</inkml:trace>
  <inkml:trace contextRef="#ctx0" brushRef="#br1" timeOffset="43531.193">16986 2064 0,'18'0'0,"-18"-18"0,35 0 16,18 1 0,0-36-1,-35 35 1,-1 1-1,-52-19 1,-36 54 0,-17 17-1,35 36 1,36-1 0,70 1-1,88-18 1,-18-36-1,-70-34 1</inkml:trace>
  <inkml:trace contextRef="#ctx0" brushRef="#br1" timeOffset="46181.325">11307 1535 0,'17'-18'15,"1"0"1,-1 1 0,1 17-1,-18-18 1,18 18-1,-18-18 1,0 36 47,-18 0-48,0-1 1,18 1-16,-17 0 15,17-1 1,-18 1-16,1 17 31,-1 0-15,0-17 0,18 0-1,-17-1-15,17 1 16,0 0-1,-18-1 1,0 19 0,18-19-1,-17-17 1,17 18 0,-18-1-1,0 1 16,18 0-15,-17-18 15,17 17-15,-18-17 0,18 18-16,-18 0 31,1-1-16,17 1 1,-18 0 0,1-1-1,17 1 17,0-1-1,-18-17-16,18 18-15,0 0 47,0-1-31,-18-17 0,18 18-1,0 0 1,-17-1 15,17 1-15,0 0 15,-18-1-15,18 1 15,0-1-16,0 1 32,-18-18-31,18 18 15,0-1-15,-17-17-1,17 18 1,0 0 0,-18-18 15,18 17-31,0-34 78,0-19-47</inkml:trace>
  <inkml:trace contextRef="#ctx0" brushRef="#br0" timeOffset="56211.951">829 3739 0,'0'0'0,"18"0"16,-18-35 0,17 0-1,1 17 1,-18 1 0,0 34 30,0 1-46,-18 35 16,1 53 15,-1-36-15,-17 18 0,35-52-16,0-1 15,0 18 1,0-36-1,0-34 17,17 17-17,19 0 1,17-18 0,-36 18-16,18 0 15,54-17 1,-36 17-1,-18-18 1,18-17 15,-36-1-15,-17-34 0,0-18-1,0 52 1,0 54 15,-17 35-15,17 17-1,0 36 1,0-18 0,0-17-1,0-18 1,0-18-1,0-52 32,0-19-31,0 1-16</inkml:trace>
  <inkml:trace contextRef="#ctx0" brushRef="#br0" timeOffset="56743.135">1288 3492 0,'0'0'0,"0"-17"0,-18-18 15,18 17 1,0 36 31,0-1-47,0 1 15,0-1-15,35 19 16,1 17 0,34 17 15,18 18-15,18-17-1,-18 17 1,-17-35-1,-18 0 1,-36-18 0,-17 1-1,-35-1 1,-18 0 0,-17 18-1,-36 18 1,-18-18-1,1-1 1,52 1 0,1-35 15</inkml:trace>
  <inkml:trace contextRef="#ctx0" brushRef="#br0" timeOffset="59289.362">2558 3757 0,'0'0'0,"17"0"16,-17-18 0,0 1-1,-17 17 48,-1 17-63,-17 1 15,-18 53 1,0-1 0,18 1-1,17-54-15,18 72 16,0-37 0,53 1-1,17-53 16,1-17-15,17-19-16</inkml:trace>
  <inkml:trace contextRef="#ctx0" brushRef="#br0" timeOffset="59672.064">2752 3845 0,'17'-17'31,"1"17"-31,0 17 16,-1 19 0,1 34-1,-18 1 1,0-54-16,0 36 31,0-35-15,0-36 15,0-17-15,0 0-1,0-1-15,35-52 16,0 0-1,18 53 1,-17 17 0</inkml:trace>
  <inkml:trace contextRef="#ctx0" brushRef="#br0" timeOffset="60055.01">3193 3881 0,'0'0'0,"35"0"32,0-36-17,0-17 1,-35 18-1,-17 17 1,-36 18 0,0 71-1,-18 0 1,54 17 0,17-18-1,35-17 1,0-35-1,18-1-15,71-17 32,-54 0-32</inkml:trace>
  <inkml:trace contextRef="#ctx0" brushRef="#br0" timeOffset="60540.017">3933 3775 0,'0'0'0,"-17"0"32,-1 0-32,-17 0 15,17 0-15,-70 53 16,0 0-1,35 35 17,71-35-17,35 0 1,35-53 0,0-18-1,-35-17 1,0-54-1,-18 19 1,-35 35 0,0 52-1,-35 54 1,35-1 0,0 1-1,17-36 1,19 0-1,17-17 17</inkml:trace>
  <inkml:trace contextRef="#ctx0" brushRef="#br0" timeOffset="60936.419">4392 3334 0,'0'0'0,"0"-18"16,0 36 15,0-1-15,0 1-16,0 35 15,0 35 1,0 36 15,-18 17-15,1-35 0,17-18-1,17-35 1,1-18-1,35-17 1,0-36 0,0 0-16</inkml:trace>
  <inkml:trace contextRef="#ctx0" brushRef="#br0" timeOffset="61119.931">4357 3651 0,'0'0'0,"-18"0"16,-17-35-1,35 17 1,53 1 0,17 17-1,1-18 1</inkml:trace>
  <inkml:trace contextRef="#ctx0" brushRef="#br0" timeOffset="61487.238">4692 3687 0,'88'0'16,"-88"-18"-16,53-17 31,-53-1-15,0 19-1,-53 17 1,18 17-1,17 19-15,-35 34 16,36 36 0,34-35-1,1-36-15,17 0 16,53-17 0,-17-18-1</inkml:trace>
  <inkml:trace contextRef="#ctx0" brushRef="#br0" timeOffset="62167.956">6121 3475 0,'0'0'16,"0"-35"-16,0 17 15,17 18 17,-17 18-17,0-1-15,0 71 16,0 36-1,-17-1 1,-19 1 0,19-36-1,17-35 17,0-18-32,0-17 15,35 17 1,0-35-1,18-18 1,0-52 0</inkml:trace>
  <inkml:trace contextRef="#ctx0" brushRef="#br0" timeOffset="62368.191">6015 3757 0,'0'0'0,"-18"0"0,18-18 16,53 18-1,18-17 17,17 17-17,-35 0-15</inkml:trace>
  <inkml:trace contextRef="#ctx0" brushRef="#br0" timeOffset="62835.063">6667 3669 0,'0'0'0,"-17"-18"16,-18 18 0,17 0-16,-70 36 15,0 16 1,35 19 15,35-53-31,18 35 16,53-1-1,17-16 1,1-36 0,-18-36-1,-18-16 1,0-19 0,-35 36-1,0 52 1,0 54-1,0-1 1,0 1 0,36-18-1,-1-35 1</inkml:trace>
  <inkml:trace contextRef="#ctx0" brushRef="#br0" timeOffset="63416.105">7108 3334 0,'0'0'15,"0"-18"-15,0 0 16,-17 71 15,17-35-15,0 53-16,0 52 15,0 18 17,0 0-17,0-70 1,0-1-1,0-17 1,0-35 0,0-36-1,0-17 1,17-36 0,36-17-1,36 35 1,-54 53-1,0 53 1,-17 18 0,-18-1-1,-18-17 1,-35 0 0,-53-35 15,36-18-16,35-18 1</inkml:trace>
  <inkml:trace contextRef="#ctx0" brushRef="#br0" timeOffset="63732.107">7514 3387 0,'0'0'0,"18"-18"0,-18 0 15,17 18 1,-17 18 0,0 35-1,-17 35 16,17 53-15,0-88-16,-18 88 16,18-35-1,-17-18 1,17-35 0</inkml:trace>
  <inkml:trace contextRef="#ctx0" brushRef="#br0" timeOffset="64148.593">7673 3845 0,'18'-17'31,"17"17"-15,18-36-1,-18 19-15,0-19 16,18-16 0,-53 34-16,0-17 15,-17 17 1,-54 53-1,0 36 1,36-18 0,0 53-1,35-1 1,53-52 0,17-17 15,19-36-16,-54 0-15</inkml:trace>
  <inkml:trace contextRef="#ctx0" brushRef="#br0" timeOffset="67792.524">9313 3492 0,'0'0'0,"0"-17"16,0-1 0,0 36 46,0-1-62,0 19 16,0-19-16,0 72 15,-17 16 1,-1 1 0,0-18-1,18-52 1,0-1 0,-17 18-1,34-35 1,19-18-1,-1-18 1,0-17-16</inkml:trace>
  <inkml:trace contextRef="#ctx0" brushRef="#br0" timeOffset="68009.416">9137 3739 0,'0'0'16,"-18"-17"-16,89-1 47,-54 18-47,1 0 15,70-17 1,-52 17-16</inkml:trace>
  <inkml:trace contextRef="#ctx0" brushRef="#br0" timeOffset="68461.37">9754 3563 0,'-17'0'31,"-19"18"-31,-17 35 16,1 0-1,-1 17 1,53 1 15,0-54-31,35 19 16,18-36-1,0 0 1,0-36 0,0-34-1,-18-1 1,-35 54-16,17 17 16,-34 52 15,17 19-16,0 0 1,17-19 0,1-34-16,0 0 15,17-18 1</inkml:trace>
  <inkml:trace contextRef="#ctx0" brushRef="#br0" timeOffset="68990.734">10248 3281 0,'0'0'0,"-17"-18"31,17 36-31,0 17 15,0 36 1,0-36-16,0 106 16,0 0-1,0-17 1,0-36 15,0-35-15,0-36-1,0-34 1,0-54 0,35 1-1,0-1 1,18 18 0,18 71-1,-36 52 1,-18 19-1,-17-19 1,-35-17 0,-18 0-1,-17-53 1,-18-18 15,88 1-31</inkml:trace>
  <inkml:trace contextRef="#ctx0" brushRef="#br0" timeOffset="69340.18">10672 3404 0,'0'0'0,"0"-17"0,0-19 15,0 19 1,0 34 31,0 36-47,0 53 16,0 35-1,0 0 16,0-17-15,0-107-16,0 54 16,0-53-1,17-18 1</inkml:trace>
  <inkml:trace contextRef="#ctx0" brushRef="#br0" timeOffset="69689.822">10813 3792 0,'35'0'31,"0"0"-31,-17-17 16,35-19-1,-18 1 1,-35-18 0,0 18-1,-53 35 1,-17 53 0,17 35-1,35 0 1,18 0-1,71-17 1,70-36 0,-53-35-1</inkml:trace>
  <inkml:trace contextRef="#ctx0" brushRef="#br0" timeOffset="70172.211">11307 3704 0,'0'35'32,"-18"1"-17,-17 34 1,35 18-1,-18-70-15,0 17 16,18-17 0,0-53 15,0-36-15,36-17-1,-19 53 1,19-53-1,-19 70 1,18 36 0,18 70-1,-17 0 1,-1 0 0,-17-17-1,-1-54-15,36 19 16,18-36-1,-1-18 1,-52 0-16</inkml:trace>
  <inkml:trace contextRef="#ctx0" brushRef="#br0" timeOffset="70488.819">11959 3422 0,'0'0'15,"-17"-71"1,-19 18 0,19 36-1,-1 34 17,18 54-17,0 35 1,-18-18-1,18 53 1,-17-17 0,17-89-16,-18 53 15,0-17 1,18-36 0,-17-35-1</inkml:trace>
  <inkml:trace contextRef="#ctx0" brushRef="#br0" timeOffset="70956.596">12171 3722 0,'0'0'0,"0"-18"15,0 1 1,0-1 0,-53 36-1,0 17 1,18 18 0,17 0-1,53 17 16,1-35-31,17-35 32,-1-17-17,-34-1-15,17-35 16,1-53 0,-19 71-1,-17 53 1,0 17-1,0 36 1,0-1 0,0 1-1,18-36-15</inkml:trace>
  <inkml:trace contextRef="#ctx0" brushRef="#br0" timeOffset="71470.124">12435 3933 0,'0'0'0,"0"-17"15,18-107 1,17 19 0,1 34-1,17 36 1,-1 52-1,-34 1-15,35 53 16,-35 17 0,-18 0-1,0-35 1,0-18 0,17-70 15,-17 17-31,36-52 15,-1-36 17,35 0-17,-34 71 1,-1 35 0,35 123-1,-70 1 1,0-36-1,-17 0 1,-18-53 0,-1-17-1,19-18 1</inkml:trace>
  <inkml:trace contextRef="#ctx0" brushRef="#br0" timeOffset="71852.7">13212 3739 0,'17'0'0,"1"0"16,-1-17-1,36-18 1,-35 17-16,17-17 16,-35 17-16,18-35 15,-18 18 1,-35 35 0,-36 53-1,18 35 1,18 18-1,35-18 1,53 0 15,35-35-15,0-53 0,-53 0-16</inkml:trace>
  <inkml:trace contextRef="#ctx0" brushRef="#br0" timeOffset="74565.103">14393 3193 0,'0'0'0,"36"0"16,-19 0 0,1 0-1,-36 0 48,1 0-48,-1 0-15,-17 0 16,-18 17 0,-71 71-1,-17 18 1,35 35 0,89-88-16,-36 88 15,53 1 1,70-54-1,54-18 1,17-52 0,-88-18-16</inkml:trace>
  <inkml:trace contextRef="#ctx0" brushRef="#br0" timeOffset="75514">14993 3475 0,'0'0'0,"-18"0"79,1 0-79,-1 0 15,-35 17-15,-17 36 16,-1 18 15,53-36-31,1 36 16,34-18-1,36-18 1,36-17 0,-1-18-1,-18-53 1,-34 35-16</inkml:trace>
  <inkml:trace contextRef="#ctx0" brushRef="#br0" timeOffset="75847.131">15258 3510 0,'0'-18'0,"0"36"0,0-53 0,0 17 16,-18 18 0,-35 35-1,-17 54 1,70-1 15,0-18-15,35-34-1,18-19 1,-36-17 0,19-53-1,-36-35 1,0 18-1,-36 17 1,-17 35 0,18 18-1,35 18 1</inkml:trace>
  <inkml:trace contextRef="#ctx0" brushRef="#br0" timeOffset="76229.226">15522 3157 0,'0'0'16,"-35"0"-1,17 0 1,1 0 15,17 18-31,0 17 16,-18 36 0,0 17-1,18-53-15,0 53 16,-35 71-1,17-88 17,1 17-17,-1-53 1,18-17 0</inkml:trace>
  <inkml:trace contextRef="#ctx0" brushRef="#br0" timeOffset="77212.993">15610 3475 0,'18'0'47,"0"-18"-31,17 1-1,0-36 1,1 17 0,-19 1-1,1 17 1,-18 36 46,-18-18-62,18 18 0,0-1 16,-17 19 0,-1 17-1,-17-1 1,17 19-1,0-18 1,18 0 15,0 0-15,0-36-16,-17 1 16,-1-18-1,0 0 1,-35 0-1,36 0 1,34 0 47,1 0-48,0 18-15,52-18 16,1 0-1,-18 0 1,-18-18 0,-17-17 15,-18 0-15</inkml:trace>
  <inkml:trace contextRef="#ctx0" brushRef="#br0" timeOffset="77827.019">16087 3422 0,'0'18'15,"0"-1"-15,0 1 0,0-1 16,-18 54-1,-17 0 1,-1-18 0,19-1-1,17-69 32,0-18-47,17-36 16,1-17-1,35 17 1,-18 54 0,1 17-1,-1 70 17,0 18-17,0 1 1,1-19-1,-1-17 1,0-18 0,-17-35-16,17 0 15,-17-35 1</inkml:trace>
  <inkml:trace contextRef="#ctx0" brushRef="#br0" timeOffset="78175.173">16669 3228 0,'0'0'0,"0"-18"0,-18-35 15,0 18 17,1 35-17,17 35 16,0-17-15,0 17-16,0 53 16,-18 18-1,1 0 1,-1 18 0,18-36-1,-18-18 1,18-34-1</inkml:trace>
  <inkml:trace contextRef="#ctx0" brushRef="#br0" timeOffset="78625.635">16933 3475 0,'0'0'0,"0"-18"0,-35 1 16,0 17 0,-1 0-1,-16 17 1,16 36-1,19 0 1,34 18 0,19-36-1,-1-35 1,18-18 15,-36-35-15,1 0-1,0 36 1,-18 70 15,0 35-15,0-18 0,17-34-1,1-19-15</inkml:trace>
  <inkml:trace contextRef="#ctx0" brushRef="#br0" timeOffset="79141.272">17039 3687 0,'0'0'0,"0"-36"31,18-34-15,35-19-1,0 19 1,-18 52 0,18 36-1,-18 35 1,-17 53 0,-18-53-1,0 0 1,0-71 31,0 0-47,17-35 15,1 36-15,17-54 16,18 1 15,0 34-15,18 36-1,-18 18 1,-18 70 0,-35-70-16,0 88 15,-35-36 1,-1-17 0,1-18-1</inkml:trace>
  <inkml:trace contextRef="#ctx0" brushRef="#br0" timeOffset="79507.26">17815 3510 0,'18'0'16,"-18"-18"-16,18 18 16,17-17-1,0-1 1,18-17 0,-35 0-1,-18 17-15,0 0 16,-53 36-1,-18 35 1,18 17 0,36 36-1,34-17 1,54-1 15,35-53-15,-36-35-16</inkml:trace>
  <inkml:trace contextRef="#ctx0" brushRef="#br0" timeOffset="85531.743">19491 3510 0,'0'0'15,"18"-35"1,-18 17-1,0 1 1,0-1 0,-36 0-1,-17 18 1,36 0-16,-54 0 16,-17 36 15,35 16-16,35 19 1,36 17 0,17-52-1,71-19 1,-53-17 0,18-53-1,-1-35 1,-34 17-1,52-105 1,-71 70 0,-17 18-1,0 35 1,0 36 0,-17-1 15,-1 53-16,-17 71 1,35-18 0,-18 18-1,18 17 1,0-17 0,-17 0-1,17-71 1,17-17-1,1-18 1</inkml:trace>
  <inkml:trace contextRef="#ctx0" brushRef="#br0" timeOffset="86013.682">20020 3351 0,'0'0'0,"0"-17"16,0-1 15,-35 18-15,-18 18 0,-18 35-1,36 0 1,17 17-1,54 1 1,-1-18 0,-17-53-16,35 0 15,-1-53 1,-16-36 0,-19 1-1,1 53 16,-18 17-15,0 36 0,-18 70-1,18-17 1,0 17 0,0-17-1,18-36 1</inkml:trace>
  <inkml:trace contextRef="#ctx0" brushRef="#br0" timeOffset="86313.232">20391 3069 0,'0'0'15,"0"-35"1,-18 53 15,18-1-31,0 18 16,-18 54 0,18-54-16,0 35 15,0 89 1,0-53-1,0-18 1,0-35 0,-17-35-1</inkml:trace>
  <inkml:trace contextRef="#ctx0" brushRef="#br0" timeOffset="86496.906">20320 3440 0,'0'-36'16,"35"36"-1,-17 0-15,52-17 16,1-1 0,35 0-1,-36 18-15</inkml:trace>
  <inkml:trace contextRef="#ctx0" brushRef="#br0" timeOffset="86911.934">20902 3281 0,'0'0'0,"0"-18"16,-35 18 0,0-17-1,-36 52 1,-17 35 15,70-17-15,53 18-1,36-18 1,-18-36 0,17-34-1,-34-36 1,-1-18-1,0 18 1,-35 36 0,0 34-1,-17 54 1,-1-1 0,18 1-1,18-18 1,-1-53-1,1 0 1</inkml:trace>
  <inkml:trace contextRef="#ctx0" brushRef="#br0" timeOffset="87295.394">21237 2981 0,'0'0'0,"0"-18"15,0 1-15,18 17 16,-1 17 15,-17 36-15,18-17-16,-18 16 15,-18 107 17,1-53-17,17-35 1,0 34 0,0-16-1,17-36 1,36-36-1,-35-17 1,0-17-16</inkml:trace>
  <inkml:trace contextRef="#ctx0" brushRef="#br0" timeOffset="87462.11">21290 3334 0,'-18'-18'0,"36"36"0,-53-54 15,52 36 17,19-17-32,34 17 31,1-18-31</inkml:trace>
  <inkml:trace contextRef="#ctx0" brushRef="#br0" timeOffset="87995.781">21519 3281 0,'0'0'0,"0"35"16,0-17-16,36 17 16,17-17-1,0-1 1,-1-17-1,1-35 1,-17-18 15,-19 18-15,-17 17 0,-17 36 15,-19 35-16,19-36-15,-19 36 16,-16 141 0,52 0-1,-18 0 1,0-35 0,-17-53-1,-18-53 1,-17-53-1,17-18 1,0-35 15,17-17-15,36-18 0,53-18-1,18 0-15</inkml:trace>
  <inkml:trace contextRef="#ctx0" brushRef="#br0" timeOffset="88310.349">22049 3298 0,'0'18'47,"0"17"-47,-18 54 16,-17 16-1,35-69 1,-36 87 0,1-35-1,17-17 1,18-18-1,-17-53 1,17-18 0,0-17-16</inkml:trace>
  <inkml:trace contextRef="#ctx0" brushRef="#br0" timeOffset="88576.979">22066 3281 0,'0'0'16,"36"-18"-16,34 1 16,-17 34 15,18 18-15,-19 18-1,-52 18 1,-17-1-1,-107 1 1,36-53 0,18-18-1,34 0-15</inkml:trace>
  <inkml:trace contextRef="#ctx0" brushRef="#br0" timeOffset="88943.32">22472 3351 0,'0'0'15,"18"-17"-15,34-1 16,1-17-1,0 17 1,-53 1 0,-35 17-1,-53 17 1,0 36 0,52 35-1,36 0 1,53-17-1,53-18 1,0-35 0,-71-18-16,1 0 15</inkml:trace>
  <inkml:trace contextRef="#ctx0" brushRef="#br0" timeOffset="89391.674">23213 2928 0,'0'0'0,"0"-35"0,0-1 32,-18 36-17,-52 36 1,-1 52-1,18 35 1,18 1 0,17-1-1,36 1 1,17-54 0,53 19-1,0-72 1,-70-17-16</inkml:trace>
  <inkml:trace contextRef="#ctx0" brushRef="#br0" timeOffset="89907.436">23460 3069 0,'17'0'0,"-34"0"0,34-17 15,-34 17 48,-1 0-63,-17 17 15,0 1 1,-1 35 0,36 0 15,18 0-16,17 17 1,0 1 0,-35-36-1,0 0 1,-35-35 0,-18 0-1,36 0-15,-36 0 16,17-17-1,36-1 1</inkml:trace>
  <inkml:trace contextRef="#ctx0" brushRef="#br0" timeOffset="90139.379">23724 3193 0,'0'0'16,"36"-18"-1,-36 36 17,-18-1-32,0 1 15,-17 35 1,0-18 0,17 18-1,-17-53 1</inkml:trace>
  <inkml:trace contextRef="#ctx0" brushRef="#br0" timeOffset="90324.098">23654 3016 0,'0'0'15,"0"-70"1,0 34-1,0 54 17,0 0-17,17-18-15</inkml:trace>
  <inkml:trace contextRef="#ctx0" brushRef="#br0" timeOffset="90872.115">23954 3175 0,'0'0'0,"17"0"47,1 0 0,0 0-47,-1 0 15,1 0-15,17 0 16,53 0 0,36 0-1,-71 18 1,-53-1 31,-18 1-32,0 0 1,-17-18-16,17 17 0,-52 36 16,17-18-1,0 18 16,53-17-15,0-1 0,53 0-1,18-35 1,17 0 0,18-53-1,17 0 1</inkml:trace>
  <inkml:trace contextRef="#ctx0" brushRef="#br0" timeOffset="91239.161">24606 3210 0,'0'-17'31,"18"17"-31,0 0 16,34-36 0,-16 19-1,-36-1 1,-18 18 0,-35 0-1,0 53 1,18 0-1,17 35 1,18-17 0,36-1-1,-1-17 1,-17-53-16,34 0 16,-34-18-1</inkml:trace>
  <inkml:trace contextRef="#ctx0" brushRef="#br0" timeOffset="91638.867">24888 2646 0,'0'0'0,"18"0"31,0 17-31,52 54 16,1 35 15,-36-71-31,18 106 16,-53 36-1,-18-72 1,-70 54 0,-88 18-1,88-124 1,-18-18-16</inkml:trace>
  <inkml:trace contextRef="#ctx0" brushRef="#br0" timeOffset="94533.887">26194 3034 0,'0'-18'16,"17"18"-16,-17-17 15,-17 17 48,-1 0-63,-17 17 15,-36 19 1,18 16 0,0 1-1,53 0 1,18 18 0,53-36-1,34-17 1,-34-18-1,-36-18-15,1 0 16</inkml:trace>
  <inkml:trace contextRef="#ctx0" brushRef="#br0" timeOffset="94853.729">26599 3016 0,'0'0'15,"-35"0"1,-35 18-1,-1 35 1,18 35 0,53-35-1,71 0 1,-1-36 0,18-17-1,-35-35 1,0-18-1,-53-53 1,0 36 0,-17 17-1,52 71 32</inkml:trace>
  <inkml:trace contextRef="#ctx0" brushRef="#br0" timeOffset="95200.285">26952 3263 0,'0'-17'31,"0"-1"-15,0 0-16,0-52 15,0-1 1,53 18 0,-18 36-16,71-1 15,-18 36 1,-35 17 0,-35 35 15,-18 1-16,-35-18 1,-36-18 0,36-35-1</inkml:trace>
  <inkml:trace contextRef="#ctx0" brushRef="#br0" timeOffset="95765.452">27622 2893 0,'18'-18'16,"-18"0"-1,0 1-15,0-1 16,-18 18 15,1 0-31,-1 0 16,-35 35-1,36-17-15,17 17 16,-18 54 0,53-19 15,18-17-16,-35 0 1,-18-18 0,-35-17-1,-1-18 1,-34 0 0,17-18-1,53 1 1,0-1-16</inkml:trace>
  <inkml:trace contextRef="#ctx0" brushRef="#br0" timeOffset="96115.869">28028 2434 0,'0'0'15,"0"-17"-15,0-1 16,0 53 15,-35 53-15,0 36 0,17-18-1,-17 17 1,35-70-16,-18 53 15,18-18 1,18-35 0,17-18-1,0-35 1,18-17 0,-35-1-16</inkml:trace>
  <inkml:trace contextRef="#ctx0" brushRef="#br0" timeOffset="96297.471">27922 2875 0,'0'0'0,"-35"-18"0,0 18 16,35-17-1,35 17 1,53-18-1,18 1 1,0-1 0</inkml:trace>
  <inkml:trace contextRef="#ctx0" brushRef="#br0" timeOffset="96630.594">28381 2893 0,'0'0'0,"18"35"16,-1 53-1,-17-17 1,0-18 0,0-18-1,0-53 32,0 1-47,0-54 16,18 1-1,35-36 1,0 35 0,17 1-1,-17 52 1</inkml:trace>
  <inkml:trace contextRef="#ctx0" brushRef="#br0" timeOffset="97096.976">29051 2822 0,'0'-17'0,"-17"17"31,-1 0-31,-35 0 16,-35 17 0,0 36-1,35 18 1,35-18 0,53 0-1,18-18 1,18-35 15,-1-18-15,-17-35-1,-35 18-15,17-53 16,-17 35 0,0 35-1,-18 36 1,-36 35-1,36 35 1,0-17 0,18-1-1,0-35 1,-1-35 0</inkml:trace>
  <inkml:trace contextRef="#ctx0" brushRef="#br0" timeOffset="97328.958">29386 2857 0,'0'0'0,"0"-17"16,-17 34 0,-36 36-1,18 18 1,35-18-1,0-35 1,0-1 0</inkml:trace>
  <inkml:trace contextRef="#ctx0" brushRef="#br0" timeOffset="97495.802">29351 2558 0,'0'-36'0,"0"72"0,0-107 0,0 18 31,-18 36-15,1 17-16,-1 0 16,18 35-1,18-18-15</inkml:trace>
  <inkml:trace contextRef="#ctx0" brushRef="#br0" timeOffset="97896.068">29527 3034 0,'0'-18'31,"0"1"-15,0-1-1,18-53 1,17 1 0,54-18-1,-1 52 1,18 54-1,-71 17-15,18 53 16,-36-17 0,-17 17-1,-17-17 1,-1-36 0,18-17-1,-17-36 1</inkml:trace>
  <inkml:trace contextRef="#ctx0" brushRef="#br0" timeOffset="98278.244">30392 2258 0,'0'0'0,"0"-18"16,17 18 15,-17 35-15,0 36 0,-17 35-1,-18 53 1,-1-18-1,1 0 1,17-53 15,18-53-31,0 18 16,0 0 0,71-35-1,-36-18 1,36-18-1,-18-35-15</inkml:trace>
  <inkml:trace contextRef="#ctx0" brushRef="#br0" timeOffset="98444.332">30251 2646 0,'0'0'0,"-18"-18"31,36 18-31,70 0 16,18 18 0,-71-1-1</inkml:trace>
  <inkml:trace contextRef="#ctx0" brushRef="#br0" timeOffset="98727.806">30903 2981 0,'0'0'0,"18"18"16,-18-1-1,0 19 1,-18 16 0,1-16-1,-19 17 1,-69 17 0,87-35-16</inkml:trace>
  <inkml:trace contextRef="#ctx0" brushRef="#br0" timeOffset="100091.274">14940 4674 0,'0'0'0,"18"-17"16,-1 17-1,-17-18 1,-17 18 15,-19 0-15,19 0-16,-54 18 15,-52 70 1,70-18 15,18 19-15,52-19-1,36 1 1,18-36 0,52-35-1,-52-18 1,-18-35 0</inkml:trace>
  <inkml:trace contextRef="#ctx0" brushRef="#br0" timeOffset="100408.125">15205 4780 0,'0'0'0,"17"-18"16,-34 18 0,-19 53-1,-16 18 1,52 0 0,17-1 15,18-35-16,36-35 1,-36-17 0,-17-36-1,-18-35 1,-18-18 0,-17 35-1,-18 36 1,35 35-1,1 18 1</inkml:trace>
  <inkml:trace contextRef="#ctx0" brushRef="#br0" timeOffset="100773.498">15505 4480 0,'0'0'0,"17"-35"16,-17 0-1,-17 35 1,-1 0 0,-17 53-1,-1 35 1,36-35-1,0 0-15,0 35 16,-17 88 0,17-70-1,0-35 1,-18-36 15,18-53 0,18 1-31</inkml:trace>
  <inkml:trace contextRef="#ctx0" brushRef="#br0" timeOffset="101372.329">15857 4657 0,'0'-18'0,"-17"0"31,17 1-15,0-1 0,17 0-16,1 1 15,17-1 1,18 1 0,18 34-1,-71 36 1,0-18-1,-36 36 1,-16 17 0,-1-17-1,-18-1 1,53-34 0,1-1-1,34-35 16,54 17-15,17-17 0,18 0-1,-71-35 1,1 0 0,-19 0-1,1 17-15</inkml:trace>
  <inkml:trace contextRef="#ctx0" brushRef="#br0" timeOffset="101973.096">16581 4604 0,'0'0'16,"-18"0"-16,18 17 15,-18 1 1,-17 35 0,0 35-1,35-70-15,-18 35 16,0 0 0,18-36-1,36-70 32,-1-17-31,0-18-1,-17 52-15,0 1 16,-1 17 0,1 54-1,-1 17 1,19 35-1,-1-18 1,18 19 0,-18-54-1,0-35 1,1-18 0</inkml:trace>
  <inkml:trace contextRef="#ctx0" brushRef="#br0" timeOffset="102287.349">16986 4463 0,'0'0'0,"0"-71"16,-17 53 0,-1 54 15,0-36-16,1 106 1,17-1 0,-18 1-1,18 0 1,0 0 0,0-36-1,0-34 1,0-19-1</inkml:trace>
  <inkml:trace contextRef="#ctx0" brushRef="#br0" timeOffset="102704.184">17321 4692 0,'0'0'0,"0"-35"16,-17 17 0,-36 18-1,35 0-15,-52 0 16,-1 53 0,18 17-1,53-17 1,53 0 15,35-35-15,-35-18-1,-18-71 1,1 18 0,-19 1-1,-17 87 16,-17 18-15,17 0 0,17 17-1,-17-34 1</inkml:trace>
  <inkml:trace contextRef="#ctx0" brushRef="#br0" timeOffset="103204.297">17462 4851 0,'0'0'0,"18"-53"16,0-18 0,17 1-1,-17 52-15,35-17 16,-18 35-1,0 53 1,-17 17 0,-18 1-1,0-18 1,0-36 0,17-17-1,1-35 1,0-18-1,35-17 17,0-1-17,-1 36 1,1 52 0,-17 36-1,-36 53 1,-18-18-1,-17 18 1,17-88 0,-17 17-1</inkml:trace>
  <inkml:trace contextRef="#ctx0" brushRef="#br0" timeOffset="103552.202">18133 4762 0,'17'0'16,"1"-17"-1,0-1-15,-1 18 16,1-17-1,0-1-15,-1-17 16,-17-1 0,0 19-1,-35 17 1,-18 53 0,0 70-1,53-35 1,35-17-1,1-18 1,17-53 0</inkml:trace>
  <inkml:trace contextRef="#ctx0" brushRef="#br0" timeOffset="104451.326">19808 4639 0,'18'-35'15,"-18"17"17,-18 18-17,1 0-15,-71 0 32,17 18-17,36-1-15,-53 36 16,35 18-1,70-1 1,36-34 0,18-19-1,17-34 1,-35-19 0,35-105-1,-35 18 1,-18 17-1,-35 18 1,0 53 0,-35 87 31,17 19-32,18 17 1,0 0-1,0 1 1,0-72-16,18 54 16,0-18-1,-1-53-15</inkml:trace>
  <inkml:trace contextRef="#ctx0" brushRef="#br0" timeOffset="104900.334">20197 4657 0,'0'0'0,"17"-36"0,-17 19 16,-17 17 15,-54 0-15,18 17-1,0 36 1,35 18-1,18-36 1,36 0 0,34-35-1,-17-17 1,18-54 0,-18-17-1,-18 35 1,-35 35-1,0 36 1,-18 35 0,18-18-1,0 71 17,18-35-17,35-36 1,-18-35-1,-17-18-15</inkml:trace>
  <inkml:trace contextRef="#ctx0" brushRef="#br0" timeOffset="105217.47">20637 4339 0,'0'0'0,"0"-17"0,0-1 15,0 36 17,0 17-17,0 35 1,0 19 0,-17-1 15,17 0-16,0-53-15,0 18 16,35 18 0,0-36-1,18-35 1,-35-18 0</inkml:trace>
  <inkml:trace contextRef="#ctx0" brushRef="#br0" timeOffset="105382.906">20620 4568 0,'0'0'0,"-18"0"0,18-17 16,18 17 0,-1 0-1,54 0 1,-36 0-16</inkml:trace>
  <inkml:trace contextRef="#ctx0" brushRef="#br0" timeOffset="105816.121">21149 4480 0,'0'0'16,"0"-17"-1,-18 17 1,-17 0-16,-35 17 16,-1 19-1,18 16 1,35 1 0,54 0 15,34-17-16,1-36 1,-18-18 0,-36 0-16,36-35 15,-17 0 1,-19 18 0,-17 53 15,-17 35-16,17-36-15,0 19 16,17 17 0,18-36-1</inkml:trace>
  <inkml:trace contextRef="#ctx0" brushRef="#br0" timeOffset="106165.152">21555 4233 0,'0'0'0,"-18"0"15,18 18 16,0 0-15,-18 17-16,1 53 16,-1 0-1,18-35 1,0-18-16,0 54 16,0-19 15,18 1-16,17-36 1,0-35-16</inkml:trace>
  <inkml:trace contextRef="#ctx0" brushRef="#br0" timeOffset="106697.354">21749 4621 0,'0'0'0,"0"-17"15,0 34 16,0 19-15,0-1 0,35 0-1,36-17 1,-1-18 0,1-18-1,-18-35 1,-36 36-1,36-54 1,-53 53 0,0 1-1,-53 34 1,-17 54 0,34 52-1,19 89 1,34 0-1,1-36 1,-18-35 0,-18-70-1,-17-36 1,-35-35 0,-36-35-1,35-18 1,18-18 15,36-17-15,87-35-1,54-36 1</inkml:trace>
  <inkml:trace contextRef="#ctx0" brushRef="#br0" timeOffset="106980.535">22331 4604 0,'0'0'0,"0"-18"15,0 36 1,0 35 0,-18 35-1,-17 18 1,17 17 15,18-88-31,-17 36 16,-1 35-1,0-71 1,18-17 0</inkml:trace>
  <inkml:trace contextRef="#ctx0" brushRef="#br0" timeOffset="107248.009">22331 4621 0,'0'0'0,"35"-17"0,18-36 16,18 53-1,-1 17 1,-35 36-1,-17 18 17,-36 17-17,-17-35 1,0-35-16,0-1 16,-18 1-1,17-36 1</inkml:trace>
  <inkml:trace contextRef="#ctx0" brushRef="#br0" timeOffset="107579.995">22684 4674 0,'0'0'0,"17"-17"0,19-1 31,16 0-15,-16-17-1,-19 0 1,-17 17 0,-35 18-1,-18 35 1,0 36-1,53 17 1,36-17 0,34-1-1,-52-52 1</inkml:trace>
  <inkml:trace contextRef="#ctx0" brushRef="#br0" timeOffset="108028.02">21396 4551 0,'18'0'16,"-1"0"0,1 0-1,70-18 1,0 1-1,18-1 1</inkml:trace>
  <inkml:trace contextRef="#ctx0" brushRef="#br0" timeOffset="108627.783">23830 4233 0,'0'0'0,"0"-17"0,0-1 16,-18 0 15,1 18-31,-36 36 16,-88 52-1,53 0 1,17 18-1,36 0 1,35 17 0,53-17-1,17-35 1,36-36 0,-18-53-1,-52 18 1</inkml:trace>
  <inkml:trace contextRef="#ctx0" brushRef="#br0" timeOffset="109078.402">24077 4427 0,'0'0'0,"0"-35"32,0 17-32,-18 18 31,-17 0-15,0 0-1,-18 18 1,35-18-16,-35 35 15,53 18 1,0 0 15,53 18-15,-17-18 0,-19 0-1,-17-18 1,-35 0-1,-36-35 1,1 0 0,17 0-1,35-35 1</inkml:trace>
  <inkml:trace contextRef="#ctx0" brushRef="#br0" timeOffset="109277.655">24201 4516 0,'0'0'0,"0"35"31,-18-35-31,18 17 16,-18 1-16,18 17 15,-17 1 1,-1-19-1</inkml:trace>
  <inkml:trace contextRef="#ctx0" brushRef="#br0" timeOffset="109460.356">24218 4357 0,'0'0'0,"18"-35"0,-18 17 0,0-17 15,0 17 1,0 36 15,0-1-15</inkml:trace>
  <inkml:trace contextRef="#ctx0" brushRef="#br0" timeOffset="109942.43">24342 4410 0,'17'17'0,"1"-17"16,0 0-1,-1 0 1,36 18-1,0-18 1,18 0 0,-36 0-1,-17 0 1,-18 18 15,0-1-31,-36 1 16,1 17-1,-18 18 1,0 0 0,18-18-1,17 18 1,18-18 0,35-17-1,1-18 1,17-18-1,35-17 1,35-18 0,-87 36-1</inkml:trace>
  <inkml:trace contextRef="#ctx0" brushRef="#br0" timeOffset="110293.077">24853 4533 0,'18'0'31,"-18"-17"-31,53-1 16,0-17 0,0-18-1,-53 17 1,-36 19-1,19 17-15,-54 17 16,18 36 0,18-17-1,17 34 17,18 1-17,71-1 1,52 1-1,-52-71 1,-18-18 0</inkml:trace>
  <inkml:trace contextRef="#ctx0" brushRef="#br0" timeOffset="110575.534">25418 4127 0,'0'0'16,"17"-17"-16,1 17 15,17 53 1,0 88 15,1 18-15,-54-1-1,-52 1 1,-54-35 0,-70-36-1,159-88-15</inkml:trace>
  <inkml:trace contextRef="#ctx0" brushRef="#br0" timeOffset="111323.632">26705 4463 0,'0'0'0,"18"-36"15,0 1 1,-18 17-1,-18 18 1,-17 0 0,17 0-16,-53 36 15,1 17 1,35-18 0,17 35 15,18-34-16,35 17 1,36-36 0,-1-17-1,19-17-15</inkml:trace>
  <inkml:trace contextRef="#ctx0" brushRef="#br0" timeOffset="111672.542">27040 4427 0,'0'0'16,"-17"0"0,-1 0-16,-35 36 15,0 17 1,18-1 0,35 1-1,18-35 1,35 17-1,17-35 1,-35 0 0,1-17-1,-1-36 1,0-18 0,-35-17-1,-17 70 1,-19 1-1,19 17 1</inkml:trace>
  <inkml:trace contextRef="#ctx0" brushRef="#br0" timeOffset="112022.904">27287 4604 0,'0'-18'31,"0"0"-31,18 1 16,-18-1 0,0-35-1,35 0 1,36 0-1,-1 53 1,-34 0-16,17 36 16,-18 34-1,-35 1 1,0-18 0,-35-18-1,17-17 16,0-18-15</inkml:trace>
  <inkml:trace contextRef="#ctx0" brushRef="#br0" timeOffset="112388.212">27781 4463 0,'0'0'0,"0"-18"0,36-35 16,-36 35-1,0 1 1,-18 17 0,-17 0-1,-1 17 1,19 36 0,17 0-1,17 0 1,1 0 15,-18 0-15,-18-35-1,-35-18 1,18 0 0,0 0-1,17-18 1,18 0-16</inkml:trace>
  <inkml:trace contextRef="#ctx0" brushRef="#br0" timeOffset="112738.174">28134 4075 0,'0'0'0,"0"-36"0,0 19 31,0 87 0,-18-17-15,1 53 0,-1 0-1,18-18 1,0 0-1,0-17 1,18-18 0,17-18-1,36-35 1,-19-18 0,-34 18-16</inkml:trace>
  <inkml:trace contextRef="#ctx0" brushRef="#br0" timeOffset="112921.216">27958 4374 0,'0'0'0,"-53"-17"15,70 17 1,54 0-1,17 0 1,18-18 0</inkml:trace>
  <inkml:trace contextRef="#ctx0" brushRef="#br0" timeOffset="113253.896">28469 4339 0,'0'0'0,"18"35"32,-1 36-17,-17-18 1,0 0 0,0-36-1,-17-34 16,17-1-15,0-17 0,0-36-1,53 1 1,17 17 0,1 18-1,17-1 1</inkml:trace>
  <inkml:trace contextRef="#ctx0" brushRef="#br0" timeOffset="113770.306">29016 4251 0,'-18'0'47,"1"0"-47,-19 18 15,1-1-15,-18 1 16,-17 35 0,17 0-1,70 0 1,1-36-1,35 1 1,17-18 15,-17-18-15,18-70 0,-18 18-1,-35 17 1,-36 70 15,0 36-15,1 18-1,17-18 1,17-18 0,19-17-1,-1-18 1,-18 0-1</inkml:trace>
  <inkml:trace contextRef="#ctx0" brushRef="#br0" timeOffset="113946.627">29245 4427 0,'18'-35'15,"17"0"1,-105 123-16,87-106 16,19-35-1,-36 71 1,-36 53-1,36-54 1,0 36 0</inkml:trace>
  <inkml:trace contextRef="#ctx0" brushRef="#br0" timeOffset="114102.594">29298 4127 0,'0'0'0,"0"-17"0,0-18 15,0-1 1,0 19 0,18 34-16</inkml:trace>
  <inkml:trace contextRef="#ctx0" brushRef="#br0" timeOffset="114468.635">29404 4445 0,'0'-18'31,"18"1"-31,-1-19 15,36-16 1,-35 34-16,17-35 16,71 18 15,-35 52-15,-36 54-1,-18 17 1,-34-17-1,-18-18 1,17-18 0,0-35-1,1 0 1,17-18-16</inkml:trace>
  <inkml:trace contextRef="#ctx0" brushRef="#br0" timeOffset="114818.223">30145 3863 0,'0'0'0,"0"-53"16,0 18-1,0 105 16,17 36-15,-17-18 0,-35 36-1,18-89-15,-1 53 16,0 18 0,18-53-1,18-18 1,35-17-1,17 0 1,-17-54 0,-35 19-1</inkml:trace>
  <inkml:trace contextRef="#ctx0" brushRef="#br0" timeOffset="114984.93">30110 4163 0,'0'0'0,"-18"0"16,0-18 0,36 18-1,35 0 1,53-18 0,17 18-1</inkml:trace>
  <inkml:trace contextRef="#ctx0" brushRef="#br0" timeOffset="115200.977">30674 4233 0,'0'0'0,"0"18"16,0 70-1,-35 0 1,-18-17 0,0-18-1,35-36-15</inkml:trace>
  <inkml:trace contextRef="#ctx0" brushRef="#br0" timeOffset="116336.025">16545 5768 0,'18'-18'15,"0"18"16</inkml:trace>
  <inkml:trace contextRef="#ctx0" brushRef="#br0" timeOffset="116532.425">16528 6032 0,'0'0'0,"0"18"15,17 17 1,-17 1 0,0-19-1,0 19 1,0-19-1</inkml:trace>
  <inkml:trace contextRef="#ctx0" brushRef="#br0" timeOffset="116715.881">16545 6403 0,'18'18'16,"-18"-1"15,0 1 0,-18-18-31,1 0 16,-1 0 0</inkml:trace>
  <inkml:trace contextRef="#ctx0" brushRef="#br0" timeOffset="118131.183">14287 7144 0,'0'0'0,"0"-18"31,0 0 1,18 18-1,0 18-15,-1 0-1,1-18-15,17 53 16,18 0-1,0 17 1,-18 1 15,-17-36-31,-18 36 16,0-1 0,-18 1-1,1-1 1,-18 1-1,-1-1 1,-52 18 0,17-17-1,-52-36 1,52 1 0,-34-19-1,52-17 1</inkml:trace>
  <inkml:trace contextRef="#ctx0" brushRef="#br0" timeOffset="118930.479">15028 7444 0,'0'-18'47,"0"0"-31,0 1-1,-17 17 1,-1 0-16,-17 0 16,17 0-1,18 17 32,18-17-31,-1 0-16,1 0 15,0 0 1,-18 18 0</inkml:trace>
  <inkml:trace contextRef="#ctx0" brushRef="#br0" timeOffset="119177.213">15028 7743 0,'0'0'0,"18"18"15,17 0 1,-17 17 0,-36 18-1,-17 0 1,-18 17-1,-70 1 17,105-71-32</inkml:trace>
  <inkml:trace contextRef="#ctx0" brushRef="#br1" timeOffset="136866.935">811 5874 0,'0'-18'16,"0"0"15,0 1-16,-17 17 1,-1 0 0,-35 0-1,-17 0 1,-19 35 0,1 36-1,35 34 1,36-69-16,17 70 15,17-18 1,54-35 0,35-18-1,17-35 1,-17-35 15,-53-18-31</inkml:trace>
  <inkml:trace contextRef="#ctx0" brushRef="#br1" timeOffset="137232.28">1041 5980 0,'0'0'0,"17"0"31,1 17-15,-18 1-16,0 17 16,0 36-1,0-36-15,-18 18 16,1 0 15,-1-36-15,18-34 15,0-36-15,0 35-16,35-70 15,18 0 1,0 35 0,0 35-1</inkml:trace>
  <inkml:trace contextRef="#ctx0" brushRef="#br1" timeOffset="137631.995">1341 6068 0,'0'0'0,"17"0"16,1 0-1,-1-36 1,1 1 0,-18-18-1,0 18 1,0 17 0,-35 18-1,0 53 1,17 35-1,0 1 1,18-1 0,36-18-1,-1-34 1,35-19 0,-17-17-1,-17 0 1</inkml:trace>
  <inkml:trace contextRef="#ctx0" brushRef="#br1" timeOffset="138098.189">1887 5856 0,'0'0'0,"-35"0"16,-35 18 0,-36 52-1,70 18 1,36-35 0,0 18 15,71-18-16,17-53 1,0-18 0,-35-52-1,-17-1 1,-36 18 0,0 36-1,-18 52 1,0 0-1,18 71 1,0-18 0,36-35-1,-1-35 1,-18-18 0</inkml:trace>
  <inkml:trace contextRef="#ctx0" brushRef="#br1" timeOffset="138479.981">2346 5592 0,'0'0'0,"0"17"47,0 1-31,0-1-16,0 1 0,0 35 15,0 35 1,-18 36 0,1-1-1,17-17 1,0-18 15,0-35-15,35 0-1,18-53 1,17-35 0,-52-1-1</inkml:trace>
  <inkml:trace contextRef="#ctx0" brushRef="#br1" timeOffset="138680.097">2275 5909 0,'-35'-18'15,"53"1"1,35 17-1,-36-18 1,72 0 0,-37 18-16</inkml:trace>
  <inkml:trace contextRef="#ctx0" brushRef="#br1" timeOffset="139063.397">2646 5891 0,'17'0'16,"1"0"0,0 0-16,-1-17 0,19-1 15,-19-17 1,1 17 15,-18 1-15,-35 17-1,-36 35 1,18 35 0,0 19-1,53-1 1,0-18-1,53-34 1,18-19 0,-1-34-1</inkml:trace>
  <inkml:trace contextRef="#ctx0" brushRef="#br1" timeOffset="139362.109">2963 5909 0,'18'-18'0,"0"-17"0,-54 88 0,72-124 15,-36 54-15,0-18 32,-18 35-17,0 0 1,1 17 0,17 18-1,17 18 1,19 18-1,34 52 1,-52-70 0,-18 0-1,-71 0 1,18-53 0,-35 0-1</inkml:trace>
  <inkml:trace contextRef="#ctx0" brushRef="#br1" timeOffset="142957.014">4498 5838 0,'0'-17'0,"0"-1"15,0 1 1,0-1 0,0-17-1,0 17 1,-18 0-1,-35 18 1,18 0-16,-18 18 16,-88 53-1,106-19 17,17 37-32,53-19 31,71-17-16,0-35 1,-35-54 0,-1-52-1,-35 0 1,-17 35 0,-36 71 15,18 17-16,0-17-15,0 52 16,18 1 0,17-18-1,36-36 1</inkml:trace>
  <inkml:trace contextRef="#ctx0" brushRef="#br1" timeOffset="143439.546">5397 5962 0,'0'0'0,"0"18"15,-17 34 1,17-34 0,0 0-1,0-36 1,0 0-16,0-34 16,0-19 15,17-17-16,19 17 1,-1 36 0,71 53-1,-36 35 1,-17 35 0,-35 0-1,-18-18 1,0-17-1,-18-17 1,18-54 0</inkml:trace>
  <inkml:trace contextRef="#ctx0" brushRef="#br1" timeOffset="143838.956">5891 5856 0,'18'0'15,"0"0"1,-1-35-1,-17-18 1,0 18 0,-17 35-1,-19 0 1,19 17 0,-19 19-16,19 52 15,17 0 1,17-18 15,19 1-15,34-36-1,1-35 1,-36 0-16</inkml:trace>
  <inkml:trace contextRef="#ctx0" brushRef="#br1" timeOffset="144405.126">6227 5803 0,'0'0'0,"-18"-17"0,0 17 16,-17 35 0,17 18-1,1 17 1,17 1-1,17-18 17,36-36-17,0-17 1,18-35 0,17-35-1,-18-1 1,-52 36-1,-18 17-15,-18 53 32,1 18-17,17 18 1,0-18 0,53-18-1,17-35 1,18 0-1,1-53 1,-1-17 15,-53-19-15,-35 1 0,0 71-16,-17-36 15,-89 35 1,17 18-1,37 18 1</inkml:trace>
  <inkml:trace contextRef="#ctx0" brushRef="#br1" timeOffset="145669.363">388 7056 0,'0'0'0,"0"-36"31,-18 1-15,18 17-1,-17 18 17,17 18-17,0 0-15,0 17 16,0 0-16,-36 53 15,1 36 1,0-1 15,35-17-15,18 0 0,17-71-1,-18-17-15,54 0 16,17-18-1,-17-36 1,-18-17-16</inkml:trace>
  <inkml:trace contextRef="#ctx0" brushRef="#br1" timeOffset="145869.317">317 7355 0,'0'0'0,"-35"0"0,-18 0 16,36-17 15,70-1-15,35 18 0,53 0-1,-53-18-15</inkml:trace>
  <inkml:trace contextRef="#ctx0" brushRef="#br1" timeOffset="146301.409">935 7232 0,'0'-18'0,"-18"18"31,-17 0-31,-18 53 15,-35 18 1,53 35 0,52-36-1,71-17 1,-17-35 15,-1-36-15,-17-17-1,-17-36 1,-19-17 0,-17 53-1,0 52 1,-17 36 0,17 18-1,17 17 1,19-35-1,-1 0 1,18-53 0</inkml:trace>
  <inkml:trace contextRef="#ctx0" brushRef="#br1" timeOffset="146884.076">1393 6862 0,'0'0'0,"-35"0"15,35 17 1,0 54-1,0 35 1,18 35 0,-1 0-1,-17-18 17,0-35-17,0-35 1,0-35-1,0-36 1,0-35 0,18-35-1,17 0 1,36 17 0,17 71-1,0 71 1,-35 17-1,-53 0 1,-17-17 0,-54-18-1,0-35 17,1-1-17,70-52 1,0 17-16</inkml:trace>
  <inkml:trace contextRef="#ctx0" brushRef="#br1" timeOffset="147184.28">2064 6985 0,'-18'-18'0,"36"36"0,-54-53 15,19 35 1,17 35 15,0 0-15,0 18-16,0 88 31,17 0-15,1 1-1,0-37 1,17-34 0,0-71-1</inkml:trace>
  <inkml:trace contextRef="#ctx0" brushRef="#br1" timeOffset="147566.577">2275 7479 0,'18'-18'16,"0"1"-16,17-19 15,-17 19 16,-1-19-31,1-17 16,-18 1 0,-35 52-1,-36 35 1,0 53 0,54 36-1,34-36 1,72-35-1,17-18 1,-36-35 0,-17-18-1</inkml:trace>
  <inkml:trace contextRef="#ctx0" brushRef="#br1" timeOffset="149246.718">3792 7144 0,'0'-18'32,"0"36"-17,0-1 1,0 1-16,-17 70 31,17-17-15,-18-18-1,18-36 1,-18-17 0,18-17-1</inkml:trace>
  <inkml:trace contextRef="#ctx0" brushRef="#br1" timeOffset="149380.843">3722 6967 0,'-18'-17'0,"36"34"0,-36-52 0,18 0 16,18 35 15,-1 0-31,1 17 16</inkml:trace>
  <inkml:trace contextRef="#ctx0" brushRef="#br1" timeOffset="149762.096">4022 7391 0,'-18'0'32,"0"-18"-32,1-17 15,17 17-15,0-52 16,0-19 0,70 36-1,36 36 1,-18 34-1,-17 54 17,-53 17-17,-18 0 1,-18-17 0,-17-18-1</inkml:trace>
  <inkml:trace contextRef="#ctx0" brushRef="#br1" timeOffset="150145.689">5009 7003 0,'0'0'0,"0"-36"15,0 19 1,0 34 15,0 19-15,18 52-1,-18 35 1,0-17 0,0 0-1,-35-35 1,17-36-1</inkml:trace>
  <inkml:trace contextRef="#ctx0" brushRef="#br1" timeOffset="150345.554">4692 7267 0,'0'0'0,"-18"-17"16,-35-19-1,53 19 1,71-1 0,35 0-1,35 1 1,-53-1 0</inkml:trace>
  <inkml:trace contextRef="#ctx0" brushRef="#br1" timeOffset="150745.547">5274 7003 0,'-18'17'15,"18"1"-15,0 17 16,-17 53 0,-1 18-1,0-71-15,18 36 16,0-18-1,0-35 1,36-71 15,-1 0-15,18-53 0,35 35-1,-17 54 1,-1 70-1,-17 35 1,-53 18 0,0-18 15,0-70-31,-17 34 16,-1-52-1</inkml:trace>
  <inkml:trace contextRef="#ctx0" brushRef="#br1" timeOffset="151094.024">5644 7320 0,'0'0'0,"18"0"16,0 0-16,-1 0 15,1 0-15,35-35 16,-18-18 0,-17-18 15,-18 36-15,0 17-1,-35 54 1,-18 52-1,53 18 1,0-18 0,35-35-1,35-35 1,19-18 0</inkml:trace>
  <inkml:trace contextRef="#ctx0" brushRef="#br1" timeOffset="151859.188">6932 7391 0,'0'0'16,"18"-36"-16,-18 1 15,0-18 1,-53 18 0,-35 35-1,-1 18 17,1 17-17,18 35 1,70 1-1,17-18 1,89 0 0,-35-53-1,-18 0 1,0-53 0,-18-53-1,18-35 1,17-35-1,-52 123 1,-18-18 0,-18 53-1,-17 36 17,17 35-17,1 53 1,17 0-1,0-1 1,35-16 0,0-36-1,1-18 1,-1-17 0,-18-18-16</inkml:trace>
  <inkml:trace contextRef="#ctx0" brushRef="#br1" timeOffset="152341.107">7408 7232 0,'0'0'0,"18"-18"16,-18-17-1,0 0 1,-35 17-1,-1 18 1,-34 18 0,-18 70-1,70 0 1,18-17 0,53-18-1,17-36 1,-17-17-1,-17-17 1,17-89 0,-18 18-1,-17 17 1,-36 159 31,18-35-32,0 53 1,0-35 0,35-19-1,-17-34 1,-1-18-16</inkml:trace>
  <inkml:trace contextRef="#ctx0" brushRef="#br1" timeOffset="152707.503">7708 6897 0,'0'0'0,"0"-18"15,-17 18 1,17 18 15,0 35-15,0 17-1,0 36 1,0-71-16,-18 89 16,18-36-1,0 0 1,0-35-1,18-35 1,52-1 0,36-17-1,-53-17 1</inkml:trace>
  <inkml:trace contextRef="#ctx0" brushRef="#br1" timeOffset="152907.783">7761 7197 0,'0'0'0,"-35"-18"15,0 0 1,35 1 0,52 17-1,1-18 1,18 18-1,-53 0 1</inkml:trace>
  <inkml:trace contextRef="#ctx0" brushRef="#br1" timeOffset="153390.204">8184 7073 0,'0'-17'0,"-17"17"32,-1 0-17,-17 0 1,-36 17 0,36 1-16,-36 52 15,19 1 1,52-1-1,52-17 1,19-17 0,17-36-1,-35-36 1,18-34 15,-36-36-15,0 53-1,-35 18 1,0 88 0,0 35-1,0 0 1,0 0 0,36-35-1,-1-35 1,-35 0-16</inkml:trace>
  <inkml:trace contextRef="#ctx0" brushRef="#br1" timeOffset="154039.475">8520 6703 0,'0'0'0,"0"-36"15,-18 36 1,0 0 0,18 18-1,0 53 1,0 17-1,0 18 1,0 35 0,0-18-1,0 1 1,0-107-16,0 72 16,0-36-1,0-36 1,0-52 31,18-18-32,0-35 1,34-18 0,19 35-1,17 18 1,0 53-1,-17 53 1,-53 36 0,-18-54-16,-18 53 15,0-35 1,-35 0 0,1-35-1,-19-18 1,18 0 15,0-36-31</inkml:trace>
  <inkml:trace contextRef="#ctx0" brushRef="#br1" timeOffset="154555.127">9190 7126 0,'0'0'16,"0"-18"-16,0 1 16,0-18-1,-35 35 16,-18 0-15,0 17 0,0 54-1,53-1 1,17 1 0,36-36-1,-17-35 1,17-18-1,-36-34 1,18-19 0,-35 53-1,0 54 32,0-19-47,0 36 0,0 0 16,36 18-1,17-54 17</inkml:trace>
  <inkml:trace contextRef="#ctx0" brushRef="#br1" timeOffset="154905.345">9525 7179 0,'0'0'0,"18"-71"15,-18 36 1,0 0 0,-18 35-1,-17 0 1,17 35 0,0 18-1,18 53 1,36-18 15,-19 0-15,-17-17-1,-17-36 1,-36-35 0,18 0-1,-18-17 1,35-19-1,18 19-15</inkml:trace>
  <inkml:trace contextRef="#ctx0" brushRef="#br1" timeOffset="155287.074">9666 7161 0,'0'0'16,"18"0"-16,17-35 31,18 0-15,-18 0 0,-17-1-1,-18 19 1,-35 17-1,-18 17 1,-18 54 0,1 17-1,70 0 1,35 0 0,35-52-1,19-19 1,34-34 15,-105 17-31</inkml:trace>
  <inkml:trace contextRef="#ctx0" brushRef="#br0" timeOffset="167967.037">1005 9754 0,'0'0'15,"0"-17"32,-17 17 0,-1 0-31,0 0-16,1 0 15,-18 0 1,-1 0 0,1 0-1,0 0 1,17 0 15,18 17-31,0 1 31,0 0-15,0-1-16,-18 18 31,18 36-15,-17-53-16,17 17 15,-18 36 1,1-36 0,17-18-1,17-17 1,18 0 0,18-17-1,0-18 1,35 17-1,-52 18 1,-1 35 0,-17 0-1,-18 36 1,-18 0 15,-35-19-15,0-34-1,0-18 1,-17 0 0,34-18-1,36-17 1,0 0 0</inkml:trace>
  <inkml:trace contextRef="#ctx0" brushRef="#br0" timeOffset="168549.987">1217 9419 0,'0'0'0,"0"-17"15,0 34 32,0 1-47,0-1 16,18 54 0,17 17-1,53 18 1,-70-71-16,70 36 15,71 52 1,-71-87 0,-53-1-1,-17-17 1,-18 17 15,-18-18-15,-52 54-1,-36 0 1,-18-1 0,-17-17-1,18 18 1,35-36 0,35-35-1,35 17 1,18-34 15,18 17-15</inkml:trace>
  <inkml:trace contextRef="#ctx0" brushRef="#br0" timeOffset="191928.504">2434 9895 0,'0'-17'0,"18"17"47,-18 17-31,17 1-1,-17 0-15,0 35 16,0 0 0,0 17-1,-35-17 1,18-18 0,-1 1-1,18-19 1,0-52 15,0 17-15</inkml:trace>
  <inkml:trace contextRef="#ctx0" brushRef="#br0" timeOffset="192145.951">2487 9578 0,'0'0'0,"0"-18"0,-18-17 16,18 0-1,-17 17 1,17 53 15,17 1-15,-17 17-1</inkml:trace>
  <inkml:trace contextRef="#ctx0" brushRef="#br0" timeOffset="192560.373">2593 10125 0,'0'35'16,"0"-17"0,0-36 31,0 0-32,0-17-15,18 0 16,-18 0-16,17-18 15,54-18 17,-18 53-17,0 71 1,-36 18 0,-17-1-1,0 1 1,0 0-1,-17-36 1</inkml:trace>
  <inkml:trace contextRef="#ctx0" brushRef="#br0" timeOffset="192910.379">3069 9984 0,'0'0'0,"0"-18"0,0-35 16,0 35 0,0 1 15,-35 34 0,17 1-31,1 35 16,17 0-1,0 17 1,17-17 0,1 0-1,-18 0 1,0-35 0,-35-1-1,-18-17 1,0 0-1,35-17 1</inkml:trace>
  <inkml:trace contextRef="#ctx0" brushRef="#br0" timeOffset="193277.515">3316 10125 0,'0'0'0,"0"-18"31,18 18-31,-18-18 16,35 1 0,0-18-1,-17-1 1,-18 19-16,0-1 15,-53 18 1,0 18 15,0 35-15,36 35 0,17-18-1,52-17 1,37-18-1,-19-17 1</inkml:trace>
  <inkml:trace contextRef="#ctx0" brushRef="#br0" timeOffset="193578.473">3792 10072 0,'0'0'0,"18"17"0,-18 19 15,0 34 1,0-17 0,0-18-1,0-17 17,-35-53-1,35 17-16,0 1-15,0-36 16,35-18 0,-17 36-16,52-36 15,1 18 1</inkml:trace>
  <inkml:trace contextRef="#ctx0" brushRef="#br0" timeOffset="193959.17">4216 9525 0,'0'0'16,"0"-18"-16,17 1 15,-17-1 1,18 53 15,-18 71-15,0 35-1,-18 0 1,-17-17 0,35-18-1,0-89-15,0 54 16,18-18-1,17-36 1,0-17 0,1-17-1,-19-1 1</inkml:trace>
  <inkml:trace contextRef="#ctx0" brushRef="#br0" timeOffset="194125.111">4216 9913 0,'0'0'0,"-53"0"16,17-18-1,54 18 1,0-17-16,52 17 16,36 0-1,-53-18-15</inkml:trace>
  <inkml:trace contextRef="#ctx0" brushRef="#br0" timeOffset="194557.636">5539 9948 0,'0'0'0,"0"-17"16,0-1 0,0 36 15,-18-1-31,18 1 16,0 17-1,-18 53 1,1-35-1,-1-17 1,0-36 0,1 0-16</inkml:trace>
  <inkml:trace contextRef="#ctx0" brushRef="#br0" timeOffset="194708.235">5433 9737 0,'0'0'0,"0"-124"15,17 89 1,1 0 0,17 88-1,1-1 1</inkml:trace>
  <inkml:trace contextRef="#ctx0" brushRef="#br0" timeOffset="195058.017">5662 10160 0,'0'18'16,"0"-36"0,0-17-1,18 35-15,-18-53 16,35-35-1,0 17 1,18 53 0,18 54-1,-36 52 1,-17 0 15,-18-17-15,0-18-1,0-18 1,17-53 0</inkml:trace>
  <inkml:trace contextRef="#ctx0" brushRef="#br0" timeOffset="195406.263">6209 9525 0,'0'0'0,"0"-53"16,-18 35-1,18 1 1,0 70 0,-17 53 15,-1 35-16,0 17 1,1-16 0,17-1-1,0-88 1,35 17 0,0-35-1,1-35 1,-1-35-1,0 0-15</inkml:trace>
  <inkml:trace contextRef="#ctx0" brushRef="#br0" timeOffset="195573.819">6085 9895 0,'0'0'16,"-17"-17"-1,105 17 17,0 0-17,-17-18-15</inkml:trace>
  <inkml:trace contextRef="#ctx0" brushRef="#br0" timeOffset="195889.029">6597 9842 0,'-18'0'15,"-17"0"1,-18 36 0,-17 17-1,34 35 1,36 0 0,53-17 15,18-18-16,17-53 1,-18-18 0,-34-17-1,-36-54 1,-36-52 0,-34 71-1,-18 70 1,35 35-16</inkml:trace>
  <inkml:trace contextRef="#ctx0" brushRef="#br0" timeOffset="198518.011">8273 9648 0,'0'0'0,"0"-17"15,0-18-15,0 17 16,0 0 0,0 36 15,0 17-15,0 53-1,-36 18 1,1 18-1,-35-18 1,34-1 0,19-87-16,17 53 15,17-36 1,54-35 0,35 0-1,-1-35 1,19-18-1</inkml:trace>
  <inkml:trace contextRef="#ctx0" brushRef="#br0" timeOffset="198717.578">8149 9931 0,'0'0'0,"-70"0"16,-1-18-1,89 18 1,70 0 0,35-18-1,18 1 1,-52 17-16</inkml:trace>
  <inkml:trace contextRef="#ctx0" brushRef="#br0" timeOffset="199117.41">8802 9842 0,'0'0'0,"0"-17"31,-18 17-15,-17 0 0,-53 35-1,52-17-15,-52 35 16,71 17-1,52 1 1,53-36 0,-17-35-1,-1-35 1,-35-36 0,18 1-1,-35 17 1,-18 88 15,0 36-15,0-36-1,0 35-15,53-17 32,-18-17-17,0-36-15</inkml:trace>
  <inkml:trace contextRef="#ctx0" brushRef="#br0" timeOffset="199617.879">9296 9454 0,'0'0'0,"0"-52"15,-36 16 1,1 54-1,17 70 1,1 71 0,17 17-1,0-17 1,0-53 15,0-36-15,0-34-1,17-36 1,1-53 0,35-35-1,0 17 1,18 18 0,-19 88-1,19 71 1,-71 0-1,-53-35 1,-35-36 0,0-18-1,17-34 17,53-36-17,36 35-15</inkml:trace>
  <inkml:trace contextRef="#ctx0" brushRef="#br0" timeOffset="199882.281">9772 9454 0,'0'0'0,"18"-35"0,-18-35 16,0 34 0,-18 54-1,0 70 1,18 71-1,18 35 1,0-18 0,-18-35-1,0-52 1,17-54 15,18-35-15,1-18-16</inkml:trace>
  <inkml:trace contextRef="#ctx0" brushRef="#br0" timeOffset="200199.438">9984 10001 0,'17'-17'63,"1"17"-63,17-18 15,0-35 1,-17 0 0,-18 0-1,-18 53 1,-52 35 0,52 1-1,-35 52 1,53 18-1,18-18 1,53-35 0,17-35-1,-35-18-15</inkml:trace>
  <inkml:trace contextRef="#ctx0" brushRef="#br0" timeOffset="200715.11">10389 9966 0,'-17'0'16,"34"0"-16,-52 18 0,0-1 16,-18 54-1,35-36 1,18 0 0,18-35 30,-18-17-46,35-1 16,0-105 0,-17 52-1,17 0 1,1 71 0,-1 89-1,-18 34 1,-17-70-1,36 18 1,-1-54 0,0-17-1,1-53 1,17-70 0,-1-18 15,-34 88-31,0-88 15,-18 70 1,0 54 0,-18 34-1,-17 18 1,35 1-16</inkml:trace>
  <inkml:trace contextRef="#ctx0" brushRef="#br0" timeOffset="201114.116">11007 9842 0,'0'0'0,"17"0"0,-17-17 16,-53 17 0,18 0 15,-53 35-16,17 18 1,54-18-16,17 1 16,35 52-1,18-71 1,0-17 0,0-17-1,0-54 1,0-17-1,-53 53 1,17 70 0,-17 18-1,0 18 1,53-1 0,-18-35-1</inkml:trace>
  <inkml:trace contextRef="#ctx0" brushRef="#br0" timeOffset="201629.612">11448 10178 0,'-18'-18'16,"0"-17"0,1-1-1,17 1 1,35-53-1,0 17 1,18 18 0,35 53-1,-17 71 1,-18 0 0,-36-1-1,-17-17 1,0-35 15,0-54 0,36-16-15,-19 34-16,19-70 16,34 35-1,1 17 1,-18 89-1,0 36 1,-36-1 0,-17 18-1,0-53 1,0-36 0</inkml:trace>
  <inkml:trace contextRef="#ctx0" brushRef="#br0" timeOffset="202013.799">12400 9966 0,'18'0'47,"-1"0"-31,1-18-16,0 1 15,-1-36 1,-17 0 0,0 0-1,-17 53-15,-54 0 16,18 70 15,18 36-15,17 18-1,36-36 1,35-17 0,0-36-1,17-35 1,-34-18-16</inkml:trace>
  <inkml:trace contextRef="#ctx0" brushRef="#br0" timeOffset="209701.545">13741 9437 0,'0'-18'47,"0"1"391,-18 34-329,0-17-109,18 18 0,-35 17 16,17 0-1,-52 71-15,-1 35 32,18 0-17,18-17 1,35-36-1,35-35 1,36-18 0,17-35-1,0-53 1</inkml:trace>
  <inkml:trace contextRef="#ctx0" brushRef="#br0" timeOffset="210251.253">14041 9560 0,'0'0'0,"0"-17"16,0-1 0,-18 18 31,-17 18-32,-36 35 1,1 17-1,34 18 1,36 0 0,0-17-1,71-36 1,17-17 0,18-18-1,0-53 1</inkml:trace>
  <inkml:trace contextRef="#ctx0" brushRef="#br0" timeOffset="210566.211">14393 9648 0,'0'-17'0,"0"34"0,-35-69 15,-18 69 1,-17 54 15,17-1-15,53 36-1,17-88 1,89 17 0,-35-35-1,-18-71 1,-36-17 0,-17-18-1,-53 36 1,-17 35-1,17 35 1,35 35 0</inkml:trace>
  <inkml:trace contextRef="#ctx0" brushRef="#br0" timeOffset="210898.437">14799 9331 0,'0'0'0,"0"-18"15,0-17 1,-18 35 0,1 0-1,-1 35 1,18 18-1,0 53 1,0-71-16,0 54 16,0 87-1,-18-88 1,18-17 0,0-54 15,0-34-16</inkml:trace>
  <inkml:trace contextRef="#ctx0" brushRef="#br0" timeOffset="211665.936">15081 9596 0,'0'-18'31,"0"0"-15,18 1-1,0-36 1,17 17 0,-35 19-16,17-18 15,1-1 1,-18 19 15,0 34 0,0 1-31,0 0 16,0 34 0,0 19-1,0 17 16,-18 0-15,18 1 0,0-72-16,0 18 15,0-17-15,-17 35 16,-18-35 0,-1-18-1,-17 0 1,18 0-1,53 0 32,35 17-31,-18-17 0,35 0-1,1 0 16,-53 0-31,17-17 16,0-54 0</inkml:trace>
  <inkml:trace contextRef="#ctx0" brushRef="#br0" timeOffset="212245.853">15505 9648 0,'-36'18'16,"36"17"-1,-35 18 1,35-35-16,-18 17 16,1 18-1,17-35 16,17-71 1,19-35-17,-19 17 1,1-17 0,17 53-1,-17 70 1,17 35-1,-17 19 1,17-1 0,0-35-1,-17-36-15,53 1 16,-19-18 0,1-35-1,-17-71 16,17-18-15,-36 1 0,-17 0-1,0 70 1,-17 53 0,-19 17-1,19 36 1</inkml:trace>
  <inkml:trace contextRef="#ctx0" brushRef="#br0" timeOffset="212646.77">16263 9543 0,'0'0'0,"0"-18"16,-53 18-1,-35 35 17,35 18-17,0 0 1,53 18 0,18-54-16,17 19 15,18-19 1,-18-52-1,18-18 1,0-53 0,-35 53-1,-18 53 1,0 53 0,17 35-1,36-17 1,0-1-1</inkml:trace>
  <inkml:trace contextRef="#ctx0" brushRef="#br0" timeOffset="213145.7">16510 9948 0,'18'0'0,"-1"-35"31,-17 17-15,0-52-1,18-36 1,-18 71-16,18-53 16,34 17-1,19 89 1,-18 52 0,-18 18-1,-35-17 1,0-18-1,18-53 32,-1-35-31,1-36 0,17-17-1,-17 53-15,35-18 16,0 35-1,-18 71 1,-17 35 0,-18 18-1,0-18 1,0-17 0,-18-54-1,1-34 1,34-1-1</inkml:trace>
  <inkml:trace contextRef="#ctx0" brushRef="#br0" timeOffset="213495.436">17339 9701 0,'18'0'15,"-1"-17"1,19-1 0,16-17-1,1-18 1,-53 0 0,-35 35-1,-53 36 1,53 0-16,-18 52 15,-18 89 17,71-53-17,71-18 1,70-35 0,88-18-1,-158-35-15</inkml:trace>
  <inkml:trace contextRef="#ctx0" brushRef="#br0" timeOffset="-212440.753">18327 9878 0,'0'-18'0,"-18"18"78,18 18-62,-17-18-16,17 17 0,-36 54 16,1 0-1,17-19 16,1-34-15</inkml:trace>
  <inkml:trace contextRef="#ctx0" brushRef="#br0" timeOffset="-211958.355">18962 9472 0,'0'0'0,"17"0"16,-17-18 0,-17 18 15,-1 0-31,-52 18 15,-1 17 1,0 54 0,19-19-1,52 18 1,52 0 0,37-35-1,17-35 1,-1-18 15,-52-35-31</inkml:trace>
  <inkml:trace contextRef="#ctx0" brushRef="#br0" timeOffset="-211643.332">19332 9631 0,'-53'88'16,"106"-176"-16,-53 70 0,0 1 15,-17 34 1,-36 18-1,0 36 1,53 35 0,17-53-1,54 0 1,-18-53 0,0-18-1,-36-35 1,1-88 15,-36 35-15,-35 36-1,1 52 1,16 18 0,36 18-16</inkml:trace>
  <inkml:trace contextRef="#ctx0" brushRef="#br0" timeOffset="-211276.214">19844 9260 0,'0'0'0,"0"-17"0,-53-71 16,35 70-1,1 18 1,17 53 15,0 17-15,0 54 0,0 17-1,0 0 1,0-17-1,0-54 1,0 1 0,35-71-1,0-18 1</inkml:trace>
  <inkml:trace contextRef="#ctx0" brushRef="#br0" timeOffset="-210841.639">20002 9578 0,'0'-18'16,"0"1"0,18-1-1,0-17 1,-18 17-16,17 0 15,19-34 1,34 34 0,-34 18-1,-1 35 1,-35 53 0,0 18-1,-53-18 1,-18-17-1,36-18 17,0-18-17,35-17 1,17-18 15,1 0-31,53-18 16,17-17-1,35-18 1</inkml:trace>
  <inkml:trace contextRef="#ctx0" brushRef="#br0" timeOffset="-210227.702">20514 9507 0,'0'0'0,"-35"36"32,35-19-32,-18 36 15,0 35 1,18-17 0,0-36-1,0-17 1,0-36-1,36-35 1,-19-17 0,19-89-1,-1 53 1,-17 71 0,17 17-1,0 71 1,-17 18-1,-1-1 1,19 1 15,-1-1-15,36-34 0,-1-36-1,1-18 1,34-105-1,-69-1 1,-1 18 0,-35 18-1,0 35 1,-53 53 0,35 0-1,-17 35 1</inkml:trace>
  <inkml:trace contextRef="#ctx0" brushRef="#br0" timeOffset="-209811.453">21449 9384 0,'-18'0'31,"-17"0"-15,-36 35-1,18 18 1,36 18 0,34-1-1,36-17 1,-17-35-1,17-36 1,-36 0-16,19-70 16,-1 0 15,-35 35-15,0 106 15,0 35-16,17 0 1,36-17 0,18-18-1</inkml:trace>
  <inkml:trace contextRef="#ctx0" brushRef="#br0" timeOffset="-209245.025">21855 9701 0,'0'0'0,"0"-17"0,-18 17 0,18-18 16,-18-17-1,18 17 17,18-35-17,17 0 1,18 0-1,18 1 1,-18 16 0,35 36-1,-53 53 1,-17 18 0,-18-1-1,0-34 1,0-19-1,17-17 1,19-53 15,-1 0-31,35-17 32,1 35-17,0 17 1,-36 53-1,-18 36 1,-17 17 0,-35 18-1,0-53 1,17-36 0,18-34 15</inkml:trace>
  <inkml:trace contextRef="#ctx0" brushRef="#br0" timeOffset="-208896.318">22789 9472 0,'0'0'0,"18"0"15,0-18 1,-1 18-1,36-35 1,-17 0 0,-1 0-1,-18-1 1,-52 36 0,-35 18-1,-19 88 1,72-18-1,34 18 1,19-36 0,34-17-1,1-53 1,-54 0 0</inkml:trace>
  <inkml:trace contextRef="#ctx0" brushRef="#br0" timeOffset="-207963.252">23354 9701 0,'0'0'0,"18"0"0,-1 0 15,-17 18 16,-17 0-15,-19 17 0,-17 35-1,-17 19 1,-1-36 0,18-18-1,36-17 1,17-36-1,17 18-15</inkml:trace>
  <inkml:trace contextRef="#ctx0" brushRef="#br0" timeOffset="-207747.723">23707 9560 0,'17'-17'0,"1"17"47,0 0-31,-1 0-16,1 0 16,-1 0-1,1-18-15,0 18 16</inkml:trace>
  <inkml:trace contextRef="#ctx0" brushRef="#br0" timeOffset="-207582.326">24077 9525 0,'18'0'47,"-1"0"-32,1 0 1,17 0-16</inkml:trace>
  <inkml:trace contextRef="#ctx0" brushRef="#br0" timeOffset="-207398.533">24483 9490 0,'0'-18'15,"17"0"32,1 18-31,-18-17-16,18-1 16</inkml:trace>
  <inkml:trace contextRef="#ctx0" brushRef="#br0" timeOffset="-206882.358">25082 8890 0,'0'0'0,"18"-18"16,0 1-1,-1 17-15,19-18 16,70 36 0,-54 52-1,1 54 1,-53 52-1,0 36 1,-70 35 0,-36-53-1,-35-53 1,0-71 0,53-70-1</inkml:trace>
  <inkml:trace contextRef="#ctx0" brushRef="#br0" timeOffset="-204653.631">8608 11060 0,'0'-18'31,"-18"18"-15,36 18 31,-18-1-47,17 36 16,1 18-1,-18-36-15,18 18 16,-1 35-1,1-53 1,0-35 0,-1 0 15,1-17-15,0-19-1,34-87 1,-16 17-1,-19 18 1,-17 53 0,18 35-1,-18 17 1,18 1-16</inkml:trace>
  <inkml:trace contextRef="#ctx0" brushRef="#br0" timeOffset="-204170.858">9225 11165 0,'0'0'0,"18"-17"15,-18-1 1,-18 0-1,0 18-15,-17 0 16,-35 18 0,-1 53-1,71-1 1,35-34 0,18 16-1,18-34 1,-18-36-1,-18-34 1,-17-19 0,-18 0-1,0 54 17,0 34-17,0 36 1,35 36-1,-17-19 1,35-35 0,-18-35-1,-18 0-15</inkml:trace>
  <inkml:trace contextRef="#ctx0" brushRef="#br0" timeOffset="-203837.132">9807 10742 0,'0'-35'0,"0"70"0,0-141 15,0 89 17,0 34-17,0 1 1,0 70-1,0 18 1,-35 17 0,17 1-1,-17-1 1,35-87-16,0 52 16,0-35-1,0-18 1,53-17-1,0-36 1</inkml:trace>
  <inkml:trace contextRef="#ctx0" brushRef="#br0" timeOffset="-203404.521">10054 11183 0,'0'0'15,"0"-18"1,-53 54 15,36-1-15,-1-17-16,18 35 15,0 17 1,18-35 0,35-17-1,17-18 1,-17-35-1,0-18 1,0-35 0,-18 17-1,-35 18 1,-35 106 31,17-35-47,1 52 15,17 1 1,0-1 0,52-34-1,1-19 1,-17-17-16</inkml:trace>
  <inkml:trace contextRef="#ctx0" brushRef="#br0" timeOffset="-202973.528">10495 11289 0,'0'0'0,"18"0"0,-1 0 16,1 0-1,0 0-15,17-35 16,-17-1 0,-18-17-1,0 18 1,-18 35-1,-35 35 1,18 18 0,17 36-1,18-19 1,18-17 0,52 0 15,-17-53-16,-17 0-15</inkml:trace>
  <inkml:trace contextRef="#ctx0" brushRef="#br0" timeOffset="-202473.126">11183 11236 0,'0'0'15,"35"-18"-15,1-17 31,-1 17-15,-35 1 0,0-1-1,-53 18 1,-18 18 0,18 35-1,36 0 1,17 17-1,0-52-15,53 52 16,-18-34 0,0 17-1,-35-18 1,-35-18 0,-71-17-1,0 0 16,53-17-31</inkml:trace>
  <inkml:trace contextRef="#ctx0" brushRef="#br0" timeOffset="-199026.586">12418 10724 0,'0'0'0,"0"-17"0,0-18 16,0-1 0,0 19-1,-36 17 17,-34 35-17,35 0-15,-71 89 16,35 34-1,1 1 1,52-18 0,18 0-1,88-52 1,-17-72 0</inkml:trace>
  <inkml:trace contextRef="#ctx0" brushRef="#br0" timeOffset="-198595.551">12735 10760 0,'0'0'0,"18"0"0,-18-18 0,0-17 16,0 70 15,0 18 0,0-18-31,-18 18 16,18 0-1,0 0-15</inkml:trace>
  <inkml:trace contextRef="#ctx0" brushRef="#br0" timeOffset="-194934.771">12700 10866 0,'0'17'125,"0"1"-109,0-1-16,0 19 16,0 52-1,0-53-15,18 71 16,-1-35 0,19-1-1,16-17 1,-16-18-1,34-35 17,-34-17-17,-1-36 1,0-35 0,-17-18-1,-1 0 1,-17 53-1,0 35 1,18 1 0,17-1-1</inkml:trace>
  <inkml:trace contextRef="#ctx0" brushRef="#br0" timeOffset="-193937.721">13370 10777 0,'0'0'0,"0"18"125,-17-18-125,17 18 0,-18-1 47,18 1-15,-18-18-17,36 0 63,-18-18-62,18 1-16,17-19 16,-17-17-1,-1 1 1,-17 16-1,0 54 32,0 0-31,0 34 0,0-34-16,0 35 15,0 53 1,-17 35-1,17-35 1,0-36 0,0-17-1,0-35 1,-18 0 0,-17-18-1,-1 0 1,1 0-1,17-18 1,1 18 0,34 0 15,1 0-15,53 0-1,-1-18 1,-17 18-1,0-35 1,0 17 0,17-17-1</inkml:trace>
  <inkml:trace contextRef="#ctx0" brushRef="#br0" timeOffset="-193737.065">13829 11130 0,'-18'0'0,"36"0"0,-18 18 31,0-1-31,0 1 16,0 0-16,-18 52 31,-17 1-15,17-1-1,18-34 1,18-19-1</inkml:trace>
  <inkml:trace contextRef="#ctx0" brushRef="#br0" timeOffset="-193221.439">14623 10971 0,'0'0'0,"0"-17"16,0-1 0,0 36 15,0 35-16,17 17 1,19 36 0,-1-35-1,18-1 1,-53-35-16,53 1 16,-36-19-1,1-17 1,0-17-1,-1-36 1,-17-35 0,35-89-1,-17 71 1,0 36 15,-18 35-15,17 35-1,19 17 1</inkml:trace>
  <inkml:trace contextRef="#ctx0" brushRef="#br0" timeOffset="-192773.231">15222 10989 0,'0'-18'16,"18"-17"0,0 0-1,17 17 1,0 18 15,-17 0-31,35 0 16,-18 53-1,-35 35 1,-18 0 0,-35-17-1,1 0 1,-1-36 0,17 18-1,54-53 32,17 0-47,18 0 16,35 0-1,53-35 1,-35 17 0</inkml:trace>
  <inkml:trace contextRef="#ctx0" brushRef="#br0" timeOffset="-192572.765">16104 11236 0,'0'-18'16,"0"36"-16,-17-18 31,-1 18-15,-17 35-1,-18 17 1,0 1-1,53-54-15,-53 19 16,53-19 0</inkml:trace>
  <inkml:trace contextRef="#ctx0" brushRef="#br0" timeOffset="-192007.247">16775 11112 0,'17'0'125,"1"0"-110,-1 0-15</inkml:trace>
  <inkml:trace contextRef="#ctx0" brushRef="#br0" timeOffset="-191838.994">17163 11095 0,'17'0'0,"1"0"31,0 0-15,-1-18-1,1 18-15</inkml:trace>
  <inkml:trace contextRef="#ctx0" brushRef="#br0" timeOffset="-191702.338">17568 11060 0,'18'0'16,"0"0"-1,-1-18 1</inkml:trace>
  <inkml:trace contextRef="#ctx0" brushRef="#br0" timeOffset="-191540.771">17886 11060 0,'0'0'0,"17"0"15,1 0 32,0 0-31,-18-18-16</inkml:trace>
  <inkml:trace contextRef="#ctx0" brushRef="#br0" timeOffset="-190893.134">18415 10619 0,'0'0'0,"0"-18"16,0 0-1,18 18 1,52 36 0,36 34-1,0 71 1,-36 36 15,-52 17-15,-36-18-1,-123 18 1,0-106 0,53-52-1</inkml:trace>
  <inkml:trace contextRef="#ctx0" brushRef="#br0" timeOffset="-190309.621">19438 11095 0,'-18'0'47,"18"17"-16,18-17 0,0 0-31,-1-35 32,1 35-32,-18-35 15,0 0 1,-35 17-1,-1 18 1,-17 35 0,36 1-1</inkml:trace>
  <inkml:trace contextRef="#ctx0" brushRef="#br0" timeOffset="-190109.779">19509 11359 0,'35'18'16,"-17"0"-1,-18-1 1,0 1-16,0 35 16,-53 0-1,-36 17 1,-34-17-1</inkml:trace>
  <inkml:trace contextRef="#ctx0" brushRef="#br1" timeOffset="-178195.516">600 12577 0,'17'-18'16,"-17"0"-1,0 36 32,0 0-31,0-1-16,0 36 15,0 0 1,0 0 0,-17-18-1,-1-17 1,0-18-1,1-35 1,-1 17 0</inkml:trace>
  <inkml:trace contextRef="#ctx0" brushRef="#br1" timeOffset="-178029.374">600 12347 0,'0'-53'0,"0"-17"31,-18 264-31,36-406 16,-18 353-16,17-282 16,1 141-1,0 35 1</inkml:trace>
  <inkml:trace contextRef="#ctx0" brushRef="#br1" timeOffset="-177629.869">935 12718 0,'0'0'0,"0"17"15,-18-34 16,1-1-15,-1-35 0,18-17-1,18 17 1,34 0 0,19 70-1,17 36 1,-35 18-1,-35-1 1,-18 1 0,-18-36-1,18 0 1</inkml:trace>
  <inkml:trace contextRef="#ctx0" brushRef="#br1" timeOffset="-177263.209">1499 12559 0,'0'-18'0,"0"36"0,0-53 16,0 17-1,-17 18 16,-19 0-15,19 35 0,17 18-1,17 18 1,1-18 15,0-36-31,-1 19 16,-17-1-1,-17 0 1,-1-17 0,-35-18-1,0 0 1,36-18 0</inkml:trace>
  <inkml:trace contextRef="#ctx0" brushRef="#br1" timeOffset="-176913.556">1729 12682 0,'17'-17'0,"19"-1"31,-1 0-16,0-17 1,-17 0 0,-18 0-1,-18 35 1,-17 0 0,17 17-16,-35 1 15,0 52 1,53 1-1,18-18 1,35 0 0,0-36-1,0 1 1</inkml:trace>
  <inkml:trace contextRef="#ctx0" brushRef="#br1" timeOffset="-176597.434">2222 12665 0,'0'0'0,"18"0"15,0 35 1,-1 36 0,-17-19-1,-35-16 1,17-19-1,1-17 1,-1-53 31,18 36-47,0-1 0,35-52 16,18-1 15,0 18-16,-17 36-15</inkml:trace>
  <inkml:trace contextRef="#ctx0" brushRef="#br1" timeOffset="-176197.566">2681 12294 0,'0'-17'0,"0"34"0,0-70 16,0 36-1,0 34 32,0 19-47,0-19 16,0 54-1,0 88 1,0-36 0,0-35-1,0 0 1,0-52 0,18-1-1,35-35 1,-18 0-1,18-35 1,-36 17-16</inkml:trace>
  <inkml:trace contextRef="#ctx0" brushRef="#br1" timeOffset="-176049.62">2734 12629 0,'35'0'15,"-70"0"-15,35-17 16,18-1 0,70 1-1,-71-1-15,54 0 16</inkml:trace>
  <inkml:trace contextRef="#ctx0" brushRef="#br1" timeOffset="-175498.065">4198 12400 0,'0'0'0,"0"-35"16,0 0 0,0 17-1,0 106 32,0-53-47,0 1 0,-18 70 31,1-18-15,17 0 0,0-35-1,17 0 1,36-18 0,18-35-1,-36-35 1</inkml:trace>
  <inkml:trace contextRef="#ctx0" brushRef="#br1" timeOffset="-175298.666">3986 12594 0,'0'0'0,"-35"-17"0,17 17 16,54 0 15,34-18-15,54 18-1,-18-35 1</inkml:trace>
  <inkml:trace contextRef="#ctx0" brushRef="#br1" timeOffset="-174851.738">4480 12347 0,'0'0'16,"-17"0"-16,-19 18 16,19 52-1,17 36 1,0 18 0,17-71-1,1 35 16,-18-53-15,0-53 15,0-17-15,18-53 0,17 17-1,18 36 1,35 53-1,0 35 1,-35 35 0,-35-18-1,-18-17 1,0-35-16,-18 0 16,18-36 15</inkml:trace>
  <inkml:trace contextRef="#ctx0" brushRef="#br1" timeOffset="-174500.725">5027 12718 0,'-18'0'15,"36"0"16,0 0-15,-1 0-16,36 0 16,0-36-1,-35 1 1,-18-18 0,-35 36-1,-18 17 1,-18 35-1,18 35 17,53 1-17,35-1 1,54-17 0,-1-35-1,-18-18-15</inkml:trace>
  <inkml:trace contextRef="#ctx0" brushRef="#br1" timeOffset="-173819.338">6174 12788 0,'0'0'0,"-18"-17"0,18-1 16,0 36 46,18-1-62,-18 1 16,35 52 0,0 1-1,18-18 1,-18-36-1,-17-17 1,17-17 0,1-36-1,-19-18 1,36-17 0,-18 18-1,-17 34 1,0 36 15,-1 18-15</inkml:trace>
  <inkml:trace contextRef="#ctx0" brushRef="#br1" timeOffset="-173369.786">7038 12771 0,'0'0'0,"18"0"0,-18-18 16,0 0 0,-36 18-1,-17 0 1,18 0-16,-18 18 16,-35 35-1,53 0 1,52 0-1,36-18 1,18-17 0,-18-18 15,17-71-15,-17 18-1,-35 18 1,-18 70 15,0 18-15,0 0-1,17 0 1,19-18 0,-1-17-1,-17-18-15</inkml:trace>
  <inkml:trace contextRef="#ctx0" brushRef="#br1" timeOffset="-173035.666">7391 12453 0,'0'0'0,"0"-35"15,-18-18 1,-17 18-1,17 52 1,18 54 0,0 35-1,18 17 1,-1-17 0,-17 0-1,18-18 1,-18-35-1,0-18 1,18-35 0,17-18 15,-17 1-31</inkml:trace>
  <inkml:trace contextRef="#ctx0" brushRef="#br1" timeOffset="-172604.878">7585 12753 0,'0'-18'0,"0"1"16,-36 17 0,72 88-16,-36-141 0,-53 35 15,35 71 1,1 0 0,17 18-1,35-18 1,0-18-1,53-35 1,-52 0 0,-19 0-16,54-53 15,-18-35 17,-36 35-17,1 18 1,-53 52 15,17 1-31,-17 35 16,35 0-1,0 0 1,17-1 0,36-34-1,35-18 1</inkml:trace>
  <inkml:trace contextRef="#ctx0" brushRef="#br1" timeOffset="-172254.591">8061 12841 0,'0'0'0,"18"0"46,-1 0-46,1 0 16,17-18 0,36 1-1,-18-36 1,-36 53-16,1-35 16,-18 17-1,-71 18 1,1 35-1,-1 18 1,36 35 0,35 1-1,18-54 1,52-18 15,1-17-31</inkml:trace>
  <inkml:trace contextRef="#ctx0" brushRef="#br1" timeOffset="-171938.148">8749 12859 0,'18'-53'16,"-18"0"0,-18 159-16,36-230 15,-18 107 1,-36 17-1,-17 35 1,36 0 0,17 18-1,17 0 1,-17 0 15,0 0-15,-17 0-1,-54-36 1,1-17 0,-1-17-16</inkml:trace>
  <inkml:trace contextRef="#ctx0" brushRef="#br1" timeOffset="-171453.217">9648 12859 0,'0'0'0,"18"0"15,0 0 1,17 0 0,-35 35-1,0 18 1,0 0 0,0 0 15,-18-36-16,1-17 17,17-17-32</inkml:trace>
  <inkml:trace contextRef="#ctx0" brushRef="#br1" timeOffset="-171306.454">9701 12718 0,'0'-36'0,"0"72"0,18-142 16,0 35-1,-1 71 1,19 18 0,16 35-1</inkml:trace>
  <inkml:trace contextRef="#ctx0" brushRef="#br1" timeOffset="-170940.381">10019 13000 0,'0'17'16,"0"-34"-1,18 34 1,-18-34-16,0-18 16,0-18-1,17 0 1,1 0-1,70 18 1,0 35 0,0 35-1,-35 53 1,-53-17 0,-17-1-1,-1-35 16,18-17-15,-18-18 0,18-18-16</inkml:trace>
  <inkml:trace contextRef="#ctx0" brushRef="#br1" timeOffset="-170823.34">10601 12559 0,'0'0'0,"0"-35"0,0 17 16</inkml:trace>
  <inkml:trace contextRef="#ctx0" brushRef="#br1" timeOffset="-170635.203">10636 12488 0,'0'18'32,"0"35"-17,0 17-15,0 89 31,0-459-31,0 688 16,0-247 0,0-70-1,0-18 1,0-35-16,0-36 31</inkml:trace>
  <inkml:trace contextRef="#ctx0" brushRef="#br1" timeOffset="-170474.557">10583 12876 0,'0'0'0,"18"0"16,0 0-1,17-17-15,18-1 16,0 0-1</inkml:trace>
  <inkml:trace contextRef="#ctx0" brushRef="#br1" timeOffset="-170157.013">11060 12771 0,'-18'0'16,"36"0"-16,-36 0 15,-35 35 1,0 18-1,18-18 1,35-17-16,0 17 16,35 18-1,53-18 1,0-35 0,-17-35-1,-36-18 1,-17-18 15,-71 1-15,-53 52-1,18 18 1,17 0-16</inkml:trace>
  <inkml:trace contextRef="#ctx0" brushRef="#br1" timeOffset="-165466.185">12471 12471 0,'0'0'0,"0"-18"15,0 0 1,17 18 0,-17 18 31,0 0-32,-17 17 1,-1 36-1,0 34 1,1 1 0,17-18-1,0-17 1,35-36 0,18-35-1,0 0 1,0-35-1,-36 17-15</inkml:trace>
  <inkml:trace contextRef="#ctx0" brushRef="#br1" timeOffset="-165266.227">12294 12682 0,'0'0'0,"-70"0"16,52-17 15,36 17-15,52 0-1,18-18 1,18-17 0,-70 17-16</inkml:trace>
  <inkml:trace contextRef="#ctx0" brushRef="#br1" timeOffset="-164832.921">12700 12435 0,'18'-17'16,"-36"34"-16,36 19 31,-18 34-15,0 1 0,0-36-16,17 36 15,19 52 16,-19-70-15,-17-35 0,18-18-1,-1-53 17,-17 35-32,18-52 15,0 34 1,35 1-1,17 35 1,1 35 0,-36 36-1,-17 17 1,-18-53 0,0 1-1,17-36 1,19 0 15,-19-18-31</inkml:trace>
  <inkml:trace contextRef="#ctx0" brushRef="#br1" timeOffset="-164484.477">13458 12788 0,'-17'0'31,"34"0"1,-17-17-17,18 17-15,17-36 16,-17 1 0,0 17-1,-18-17 1,-36 35-1,19 18 1,-36 17 0,18 36-1,35-19 1,17 19 0,54-36-1,-1-35 1,-17 0-16</inkml:trace>
  <inkml:trace contextRef="#ctx0" brushRef="#br1" timeOffset="-163968.036">14552 12471 0,'18'-71'16,"-36"142"-16,36-160 0,-18 107 47,0 0-47,0 35 15,0 35 1,0-53-16,0 36 15,0 35 17,0-1-17,0-34 1,17-36 0,19-17-1,34-1 1,18-34-1,1-18 1</inkml:trace>
  <inkml:trace contextRef="#ctx0" brushRef="#br1" timeOffset="-163768.392">14534 12682 0,'0'0'0,"-52"0"15,69 0 1,71 0 15,18 0-15,-18 0 0,1 0-16</inkml:trace>
  <inkml:trace contextRef="#ctx0" brushRef="#br1" timeOffset="-163302.452">15275 12612 0,'0'0'16,"0"-18"0,-17 18-1,-36 18 1,-35 17-1,35 18 1,0 18 15,53-54-31,17 36 16,36-18 0,-17-35-1,16 0 1,1-17-1,0-54 1,-17 1 0,-36 34-1,0 72 17,0 17-17,0-1 1,35 1-1,-18-17 1,1-36 0,0 0-1</inkml:trace>
  <inkml:trace contextRef="#ctx0" brushRef="#br1" timeOffset="-162736.493">15628 12312 0,'0'0'15,"0"-18"-15,0 1 0,-35-1 16,17 18 0,0 53-1,18 17 1,0 54-1,18-1 1,0-17 15,-18-18-31,0-17 32,0-36-17,0-17 1,17-18-1,-17-53 17,18 35-32,17-52 15,36-1 1,17 36 0,-17 35-1,-1 35 1,-35 36-1,-35-1 1,-52-17 0,-19-17-1,18-36 17,-17 0-17,34-36 1,36 1-16</inkml:trace>
  <inkml:trace contextRef="#ctx0" brushRef="#br1" timeOffset="-162385.509">16210 12365 0,'0'0'0,"0"-18"15,0-17 1,18 35 31,-1 18-31,-17 17-1,18-18-15,-18 89 16,0 18-1,0-18 1,0-18 0,0-18-1,0-52 1,35-18 0,1 0-1</inkml:trace>
  <inkml:trace contextRef="#ctx0" brushRef="#br1" timeOffset="-161987.827">16581 12700 0,'17'-18'31,"1"18"-15,-18-17-16,35-1 16,18-35-1,-53 18 1,0 0 0,-18 35-1,-70 17 1,18 54-1,34 17 1,36-17 0,36-19-1,52 1 1,-18-53 15,-34 0-31,-1-17 16</inkml:trace>
  <inkml:trace contextRef="#ctx0" brushRef="#br0" timeOffset="-152353.093">811 14005 0,'0'0'0,"18"-17"16,-18-1-1,-18 18 32,1 18-31,-19-1-16,-16 19 15,-1 34 1,17 18 0,19 18 15,17 0-15,53-35-1,17-54 1,-52-17-16,17 0 15,0-35 1,-17-18 0,-36-18-1,-35 54 1,-17 17 0,-1 17-1,36 1 1,70-18-1</inkml:trace>
  <inkml:trace contextRef="#ctx0" brushRef="#br0" timeOffset="-151688.242">1094 13741 0,'-18'0'15,"0"0"1,18 17 31,0 1-47,0 0 15,0 17 17,18-17-32,35 17 15,17 0 1,-17-17-1,36 35 1,16 0 0,1-18-1,-53-18 1,-18 1 0,-17-18-1,-18 18 1,-35 17-1,-18 18 1,-88 70 0,0 1-1,-36-18 17,-17 0-17,71-36 1,52-35-1,54-35 1,69-17 0,-16-1-16</inkml:trace>
  <inkml:trace contextRef="#ctx0" brushRef="#br0" timeOffset="-146545.567">2699 14093 0,'17'0'47,"1"0"-32,0 0 1,-18-17-1,0-1 1,17 18-16,-17-17 16,0-1-1,-17 18 1,-36 0 0,0 18-1,18-1 1,17 36-1,36 18 1,17-1 0,18-17 15,-36 0-31,-17-18 31,-17-35-15,-19 18-1,-52-18 1,35 0 0,36 0-1,34-35 1</inkml:trace>
  <inkml:trace contextRef="#ctx0" brushRef="#br0" timeOffset="-145979.803">2946 13741 0,'0'0'0,"17"-18"31,-34 36 0,-1 17-15,0 36 0,18 17-1,0 18 1,0-18 0,0 18-1,18-54 1,-18-16-1,0-19 1,0-34 0,0-1-16,18-35 15,-1-35 1,19 17 15,17 36-15,17 53-1,18 52 1,-17 1 0,-54 17-1,-17-17 1,-17-36 0,-18-17-1,35-36 16</inkml:trace>
  <inkml:trace contextRef="#ctx0" brushRef="#br0" timeOffset="-145613.859">3581 14093 0,'-18'0'16,"0"0"-1,-35 36 1,18 34 0,18-17-1,17 35 1,0-70-16,52 35 16,19-18-1,-18-35 1,-18-53-1,-17-17 1,-18-1 0,-18-35-1,-17 71 1,-18 35 15,35 18-15</inkml:trace>
  <inkml:trace contextRef="#ctx0" brushRef="#br0" timeOffset="-145098.339">3951 14164 0,'0'0'0,"0"-18"15,0 54 16,-53 34-15,53 1 0,0-1-1,53-17 1,0-35 0,0-18-1,-35-18 1,34-35-1,-16-17 1,-36 17 0,17 53-1,-17 35 1,0 18 0,0-18-1,53 1 1,18-36-1,-18-36 1,-18-17 0,-17-35-1,-18 35 1,-36-35 0,-16 53 15,-19 35-16,53 0-15</inkml:trace>
  <inkml:trace contextRef="#ctx0" brushRef="#br0" timeOffset="-144566.131">5415 13970 0,'0'0'0,"0"-35"15,0-1 1,18 36 15,-18 18-15,0 17-1,17 1-15,-17 52 16,18 18 0,-18 17-1,18-17 1,-1 0 0,19-53 15,17-36-16,-18-17 1,18-35 0,-18-53-1</inkml:trace>
  <inkml:trace contextRef="#ctx0" brushRef="#br0" timeOffset="-144382.476">5450 14252 0,'0'0'0,"-53"0"15,1 0 1,122 0 31,1 0-47,35-17 16,-36 17-1</inkml:trace>
  <inkml:trace contextRef="#ctx0" brushRef="#br0" timeOffset="-143948.688">5980 14164 0,'0'-18'15,"0"36"-15,0-53 16,0 17 0,-18 0-1,-17 18 1,-54 36-1,1 34 1,53 18 0,70-17-1,18-18 1,18-35 0,-36-36-1,18-53 1,-35 1 15,-1 17-15,-17 35-1,0 36 1,0 52 0,0 19-1,35-19 1,-17-17-1,17-35 1,-17-36 0</inkml:trace>
  <inkml:trace contextRef="#ctx0" brushRef="#br0" timeOffset="-143400.623">6174 13864 0,'0'0'0,"0"-35"16,-18 17-1,0 18 1,18 36 0,0 34-1,0 18 1,0 36-1,-17 70 1,17-88 0,17-18-1,-17-71 1,0 1 0,18-18-1,0-53 1,35-35-1,17-36 17,1 72-17,-18 69 1,-1 36 0,-34 18-1,-18 17 1,-35 0-1,-36-53 1,18-17 0,0-18-1,18-35 1,18 17 0</inkml:trace>
  <inkml:trace contextRef="#ctx0" brushRef="#br0" timeOffset="-143083.901">6632 13935 0,'0'0'16,"0"-18"-16,0 0 15,18 36 16,-18 35-15,0 53 0,0-36-1,0-17-15,17 88 16,19-17 0,-19-36-1,19-53 1,17-17-1</inkml:trace>
  <inkml:trace contextRef="#ctx0" brushRef="#br0" timeOffset="-142718.148">6932 14358 0,'0'0'0,"35"0"31,1-18-15,17-17-1,-1 0 1,-34 17-16,0-17 16,-1 0-1,-70 17 1,18 36-1,-35 35 1,17 35 15,35 0-15,18 0 0,53-17-1,53-18 1,-18-53-1,-17-18 1</inkml:trace>
  <inkml:trace contextRef="#ctx0" brushRef="#br0" timeOffset="-142135.7">7479 14199 0,'0'0'0,"0"-17"0,18 17 16,-1-18-1,-17 0 16,-53 18-15,0 18 0,36 17 15,17 36-15,17-1-1,1 36 1,0-70-16,-1 52 15,-17-35 1,0-18 0,-35-35-1,-36 0 1,36-18 0,17 1-16,1-1 15</inkml:trace>
  <inkml:trace contextRef="#ctx0" brushRef="#br0" timeOffset="-141779.13">7885 14217 0,'0'0'0,"17"0"62,-17-18-15,0 1-16,-17 17-15,-1 0 0,0 0-1,1 0 1,17 17 0</inkml:trace>
  <inkml:trace contextRef="#ctx0" brushRef="#br0" timeOffset="-141520.793">7937 14534 0,'36'18'15,"-1"0"1,-35-1-1,0 36 1,0 18 0,-71-1-1,-34-17 17,34-17-32</inkml:trace>
  <inkml:trace contextRef="#ctx0" brushRef="#br1" timeOffset="-132185.139">1464 15469 0,'-18'0'15,"18"-17"17,0-1-1,-17 18-15,17-18-1,-18 18-15,-17 0 16,-18 0-1,18 0 17,17 0-32,-35 53 15,35 18 1,18 17 0,18-35-1,35 0 1,18-53-1,-19-18 1,1-35 0,0-53-1,0-17 1,-35 0 0,-18 52-1,0 0 1,0 54-1,0 52 32,0 0-31,0 36 0,0-53-16,0 70 15,17-18 1,-17-17-1,36 0 1,-19-18 0,19-35-1</inkml:trace>
  <inkml:trace contextRef="#ctx0" brushRef="#br1" timeOffset="-131969.694">1940 15434 0,'0'-18'32,"0"36"-17,0 0 1,0-1-16,-17 19 16,17 16-1,0-34 1,0 0-1</inkml:trace>
  <inkml:trace contextRef="#ctx0" brushRef="#br1" timeOffset="-131818.159">1958 15328 0,'0'0'0,"0"-70"15,0 34 1,0 19-16,0 34 31,18 1-15</inkml:trace>
  <inkml:trace contextRef="#ctx0" brushRef="#br1" timeOffset="-131469.706">2364 15381 0,'0'0'0,"0"-18"47,-18 18-47,-17 0 16,-1 18 0,-34 17-1,70-17-15,-18 35 16,18 17-1,53 1 1,-35-18 0,-1-18 15,-17 1-15,-88-19-1,18 1 1,17-18-1,35-18-15</inkml:trace>
  <inkml:trace contextRef="#ctx0" brushRef="#br1" timeOffset="-131120.25">2522 15452 0,'0'0'16,"36"-18"-16,-19-17 15,-17 52 32,0 36-47,-17 71 16,17 35 15,17-1-15,1-70-1,0-35-15,-18 71 16,0-54 0,0-52-1,0-36 1,0-17 0,0-35-1,-18 34-15</inkml:trace>
  <inkml:trace contextRef="#ctx0" brushRef="#br1" timeOffset="-130887.327">2593 15505 0,'18'-53'15,"-1"35"-15,1-17 32,-71 229-32,141-388 0,-176 300 0,211-212 15,-105 106-15,17 0 16,-17 17-16,17 36 15,-35 18 1,-17-1 0,-36 1-1,-18 0 1,18-36 0</inkml:trace>
  <inkml:trace contextRef="#ctx0" brushRef="#br1" timeOffset="-130571.373">2946 15311 0,'0'0'0,"0"-18"15,0-35 1,0 35-1,17 36 17,1 17-17,0 36 1,-18 17 0,17 53-1,-17-17 1,0-19-1,18-34 1,0-53 0</inkml:trace>
  <inkml:trace contextRef="#ctx0" brushRef="#br1" timeOffset="-130104.2">3510 15522 0,'0'0'0,"0"-35"16,-18 0-1,1 17 1,-18 18 0,-71 35-1,53 36 1,35 17-1,36-35 1,35 18 0,17-54-1,-34-17-15,-1 0 16,18-88 15,-36 17-15,1 1-1,-18 17 1,0 71 0,0 34-1,0 19 1,35 0 0,1-1-1,-1-35 1,-17-35-16</inkml:trace>
  <inkml:trace contextRef="#ctx0" brushRef="#br1" timeOffset="-129555.549">3881 15505 0,'0'0'0,"0"17"31,0 1-16,0-1-15,0 36 16,17 0 0,54-17-1,17-19 1,-18-17 0,-17-35-1,0-53 1,-53 0-1,18 17 1,-18 36 0,-18 35-1,-35 35 1,36 18 15,-36 123-15,35-17-1,18 17 1,0-17 0,18-71-1,-18-17 1,-35-36 0,-36-35-1,-17-35 1,17 17-1,-17-35 1,53 0 0,70-35-1</inkml:trace>
  <inkml:trace contextRef="#ctx0" brushRef="#br1" timeOffset="-129122.635">4445 15540 0,'0'0'16,"0"-18"-16,35-17 16,-17 17-1,-18 1 1,-18 17 46,18 17-62,-17 1 16,-19 52 0,36 1-1,0-36 1,0 54-1,36-1 1,-19-18 0,1-52-1,-36 0 1,-70-18 0,18-18-1,34-17 1</inkml:trace>
  <inkml:trace contextRef="#ctx0" brushRef="#br1" timeOffset="-128573.955">5592 15557 0,'17'0'47,"1"0"-32,-1 0 1,19-35 0,-19 18-1,-17-1 1,0 0-1,-17 18 1,-36 0 0,0 53-1,18 18 1,35 17 0,17-17-1,54-1 1,-1-35-1,19-35 1,-19-17 0</inkml:trace>
  <inkml:trace contextRef="#ctx0" brushRef="#br1" timeOffset="-128341.074">6138 15522 0,'0'-35'0,"0"70"0,0-88 0,0 36 31,-17 34-15,-1 19-1,-35 34 1,35 1 0,18-54-16,-35 72 15,18-19 1,-1-35-1</inkml:trace>
  <inkml:trace contextRef="#ctx0" brushRef="#br1" timeOffset="-128108.175">5980 15575 0,'0'0'0,"0"-35"16,17 35 15,1 70-15,-1 19-1,19-1 1,-1-18 0,18-34-1,0-19 1,-35-17-16</inkml:trace>
  <inkml:trace contextRef="#ctx0" brushRef="#br1" timeOffset="-127892.481">6473 15628 0,'0'-35'16,"0"70"-16,0-53 31,-17 54-31,17 34 15,0-17 17,-18 0-17,18-18 1,-17-35 0,17-17-16</inkml:trace>
  <inkml:trace contextRef="#ctx0" brushRef="#br1" timeOffset="-127742.48">6491 15452 0,'0'0'0,"0"-89"15,18 37 1,-18 34 0,0 36 15</inkml:trace>
  <inkml:trace contextRef="#ctx0" brushRef="#br1" timeOffset="-127358.729">6844 15505 0,'0'0'0,"18"-18"16,-1 0-1,-17 1 1,-17 17 0,-1 0-1,-35 35 1,18 18 0,35 35-1,17 0 1,19-17-1,-19-36 1,19 36 0,-19-36-1,-52-17 1,-36-18 0,-17 0-1,0-36 1,53 1-16</inkml:trace>
  <inkml:trace contextRef="#ctx0" brushRef="#br1" timeOffset="-126960.903">7091 15258 0,'0'0'0,"0"-18"0,0 0 31,0 1-15,35 52 15,-35 0-15,0 53-1,18 36 1,-1 17 0,-17-106-16,18 71 15,-18-18 1,18-52 0,17-1-1,0-17 1,0-18-1,-17-53 1</inkml:trace>
  <inkml:trace contextRef="#ctx0" brushRef="#br1" timeOffset="-126793.343">7214 15593 0,'0'0'0,"-17"-18"16,-1 0-1,89 18 17,-36 0-17,18-17 1</inkml:trace>
  <inkml:trace contextRef="#ctx0" brushRef="#br1" timeOffset="-126610.557">7479 15522 0,'18'0'15,"-36"0"-15,53 0 0,-35 35 16,0 1 0,0-1 15,0 18-15,0 0-1,-17-35 1</inkml:trace>
  <inkml:trace contextRef="#ctx0" brushRef="#br1" timeOffset="-126445.216">7479 15452 0,'0'0'0,"18"-53"16,-1-35-1,1 52 1,-18 54 15</inkml:trace>
  <inkml:trace contextRef="#ctx0" brushRef="#br1" timeOffset="-126076.407">7655 15716 0,'18'0'15,"-18"-17"1,18-19 0,-18 1-16,17-18 15,18-35 1,18 35-1,18 35 1,-1 54 15,1 52-31,-18 18 32,-35-36-17,-18 1 1,0-54-1,0-34 17</inkml:trace>
  <inkml:trace contextRef="#ctx0" brushRef="#br1" timeOffset="-125479.701">8502 15452 0,'0'0'0,"35"-36"15,-52 19 1,-36 34 0,0 36-1,35-35 1,0 52 0,18-17-1,36-17 1,17-19-1,17-34 1,-35-36 0,18-35-1,-17 35 1,-36 17 0,-53 89 15,0 35-16,18 71 1,17 35 0,18-17-1,0-36 1,0-53 15,-18-35-15,1-35-16,-1-18 15,-35 0 1,-17-36 0,17-17-1,0-35 1,53 0 0,106-36-1,70 1 1,-106 88-16</inkml:trace>
  <inkml:trace contextRef="#ctx0" brushRef="#br1" timeOffset="-124963.248">9472 15240 0,'0'0'0,"18"-35"0,-1 17 16,-17 36 31,0 17-32,0-17-15,0 35 16,-17 105 0,17-17-1,0-35 1,17-35 0,1-18-1,53-18 1,-36-35-1,0-35 1</inkml:trace>
  <inkml:trace contextRef="#ctx0" brushRef="#br1" timeOffset="-124763.719">9507 15434 0,'0'0'0,"-17"0"16,34-18 0,36 18-1,71 0 1,-54 0 0,-34 0-16</inkml:trace>
  <inkml:trace contextRef="#ctx0" brushRef="#br1" timeOffset="-124281.555">10231 15363 0,'0'0'0,"0"-17"16,-36-1 15,-34 18-16,-1 0 1,1 53 0,17 0-1,53 35 1,70-17 0,1-18-1,-1-53 1,-17-18-1,-17-35 1,-1-35 0,0 53-1,-35 17 1,0 53 15,-18 53-15,18 1-1,0-1 1,18-35 0,35-36-1,-35-17 1,-1-17-16</inkml:trace>
  <inkml:trace contextRef="#ctx0" brushRef="#br1" timeOffset="-123715.069">10619 15099 0,'-18'-18'0,"36"36"0,-54-106 16,36 70 0,0 36 15,0 17-16,-17 71 1,17 17 0,-18 36-1,18 0 1,-18-71 0,18 0-1,0-35 1,0-35-16,0-36 31,18-35-15,0 0-1,-1 18-15,36-89 16,18 54 0,17 70 15,-17 53-16,-19 53 1,-52 0 0,-52-36-1,-19-17 1,0-53 0,1 0-1,35-18 1,35-17-1</inkml:trace>
  <inkml:trace contextRef="#ctx0" brushRef="#br1" timeOffset="-123415.913">11095 15222 0,'35'-35'16,"-35"0"-1,-70 158-15,158-264 16,-141 229-16,106-193 16,-53 122-1,0 1-15,0 70 16,0 35 0,0 36-1,-18-35 1,18-18-1,0-54 1,18 1 0,17-53-1,0-17 1</inkml:trace>
  <inkml:trace contextRef="#ctx0" brushRef="#br1" timeOffset="-122999.914">11359 15610 0,'0'18'16,"0"-36"-16,18 18 15,0 0 1,-1 0 0,36 0-1,18-35 1,-36 0-1,-17 17-15,-1-35 16,-17 36 0,0-1-1,-53 18 1,-35 53 0,18 35-1,17 36 16,53-71-15,0-1 0,17 1-1,36-35 1,18-18 0,35-18-1,-36-17-15</inkml:trace>
  <inkml:trace contextRef="#ctx0" brushRef="#br1" timeOffset="-122715.864">11959 15628 0,'141'-141'31,"-123"70"-15,-18 54-16,0-1 16,-159 265-16,300-512 15,-158 265-15,-1 18 16,0 35 15,1 35-15,17 36-1,0-18 1,-36-1 0,1-87-1,-88 0 1,-36-18-1,88-18-15</inkml:trace>
  <inkml:trace contextRef="#ctx0" brushRef="#br0" timeOffset="-116009.226">459 16775 0,'0'17'47,"-18"-17"47,36 0-16,-1 0-78,36 0 15,35 0 1,-52 0-16,69 0 16,-52 0-1,0 0 1,-17 0 0,-36 18 46,-18-1-62,-17 54 16,17 17 15,-17 0-15,17-52-16,0 17 15,1 17 1,17-52-1,-18-18 17,1 0-17,17-18 1,0-17 0,0 0-1</inkml:trace>
  <inkml:trace contextRef="#ctx0" brushRef="#br0" timeOffset="-115445.485">900 16616 0,'0'0'0,"0"-18"15,-18 1 1,36 17 15,-18 17-15,35 18 0,35 1-1,19 34 1,-19-34-1,-35-1-15,71 18 16,-35-18 0,-54-35 15,-17 35 0,-17 1-15,-1-19-16,-35 54 15,-35-1 1,18 1 0,-36-1-1,0 19 1,0-36 0,18-18-1,70-18 1,1-17-1,34-17 17</inkml:trace>
  <inkml:trace contextRef="#ctx0" brushRef="#br0" timeOffset="-106226.601">2222 16863 0,'0'-18'31,"0"0"-15,18 1 15,-18-1 0,-18 18 1,-17 0-17,-18 0 1,0 18-1,0 17 1,36 18 15,34 18-15,36-1 0,0-17-1,18 0 1,-54-35-16,19 17 15,-36-17 1,-36-1 0,-16-17-1,-19 0 1,0 0 0,54-17-1,70-36 1,-18 53-1</inkml:trace>
  <inkml:trace contextRef="#ctx0" brushRef="#br0" timeOffset="-105827.027">2522 17022 0,'0'0'0,"18"0"16,35-36 0,-18 1-1,-17-18 1,-18 18 0,0 17-1,-18 18 1,-17 35-1,0 18 1,35 36 15,0-19-15,17 1 0,36-18-1,-18-36 1,54-17-1,-54-53 1,-17 36-16</inkml:trace>
  <inkml:trace contextRef="#ctx0" brushRef="#br0" timeOffset="-105527.793">2981 16581 0,'0'-36'16,"0"72"-16,0-125 0,-18 36 15,18 71 32,0 17-31,0 1-16,0 34 16,18 71-1,0 0 1,-18 1-1,17-37 1,-17-52 0,0-35-1,18-18 1,17-18 0</inkml:trace>
  <inkml:trace contextRef="#ctx0" brushRef="#br0" timeOffset="-105143.6">3351 16951 0,'-17'0'16,"34"0"-16,-34-18 31,34 1-15,1-1-1,0 0-15,-1 1 16,1-54 0,0 36-1,-36 35 1,-35 18 0,-18 52-1,54 1 1,17 52-1,35-52 1,36-18 15,-18-53-15,35 0 0,-53 0-16</inkml:trace>
  <inkml:trace contextRef="#ctx0" brushRef="#br0" timeOffset="-104828.685">3828 16810 0,'0'0'0,"0"-18"0,0 1 16,-18 17 15,0 35-15,-35 35-1,1 1 1,34 17 0,18-35-1,35 35 17,0-52-17,1-36-15,34 17 16,-17-17-1,0-35 1,-35 17-16</inkml:trace>
  <inkml:trace contextRef="#ctx0" brushRef="#br0" timeOffset="-104478.697">4092 16510 0,'0'0'0,"0"-18"16,0 1 0,0 52-1,0 0 17,18 53-17,-18 36 1,0 17-1,0-17 1,17-19 0,19-34-1,-1-36 1,0-17 0,18-18-1,-17-35 1,-1-1-1</inkml:trace>
  <inkml:trace contextRef="#ctx0" brushRef="#br0" timeOffset="-104313.019">4145 16916 0,'0'0'0,"-18"0"15,-17 0 1,53-18-1,35 18 1,53-35 0,-18 17-16</inkml:trace>
  <inkml:trace contextRef="#ctx0" brushRef="#br0" timeOffset="-103846.468">5556 16969 0,'0'0'15,"-17"0"-15,-1 0 16,18-18 31,18 18-47,35 0 15,17 0 1,1 0 0,-18 0 15,-1-35-16,-52 17-15</inkml:trace>
  <inkml:trace contextRef="#ctx0" brushRef="#br0" timeOffset="-103630.69">5786 16775 0,'-18'0'15,"0"0"1,-17 52-1,0 19 1,-1-36 0,1 36-1,0-1 1,17-70 0</inkml:trace>
  <inkml:trace contextRef="#ctx0" brushRef="#br0" timeOffset="-103414.579">5592 16827 0,'17'0'16,"-34"0"-16,52 18 16,-18 17-1,19 36 1,-19 0-1,19-1 1,-1-17 0,-17-35-16,17-1 15</inkml:trace>
  <inkml:trace contextRef="#ctx0" brushRef="#br0" timeOffset="-102482.414">7373 16492 0,'0'-17'47,"18"-1"-32,-1 0-15,-17 1 16,0-18 0,0 17-1,-17 18 17,-1 18-32,0 17 15,1 0 1,-1 53-1,-17 18 1,35 70 0,-18-17-1,1-53 1,-1-35 0,18-36-1,-18-53 1,1-17-16</inkml:trace>
  <inkml:trace contextRef="#ctx0" brushRef="#br0" timeOffset="-102298.504">7020 16898 0,'-35'-18'0,"70"36"0,-88-36 15,53 1 1,71-1 15,17 18-15,18-18-1,0 1 1</inkml:trace>
  <inkml:trace contextRef="#ctx0" brushRef="#br0" timeOffset="-101999.81">7479 16810 0,'0'0'15,"0"17"-15,0 1 16,0 0-16,0 52 16,18 1-1,-18-18 1,0-18 0,0-17-1,0-36 32,0 0-31,17-105-1,36 35 1,18 17 0,-18 54-1,-36 17-15,1 0 0</inkml:trace>
  <inkml:trace contextRef="#ctx0" brushRef="#br0" timeOffset="-101666.301">7920 16792 0,'-18'0'16,"1"0"-16,52 18 0,-106-36 16,142 18-16,-159 0 0,35 53 15,17 0 1,1 35-1,35 0 17,35-35-17,36-17 1,-18-36 0,0-36-1,-18-52 1,-35-18-1,-18 36 1,18 34-16,-35 1 16,0 35-1,35 18 1</inkml:trace>
  <inkml:trace contextRef="#ctx0" brushRef="#br0" timeOffset="-100968.827">8273 17074 0,'-18'0'47,"0"18"-32,1 0 17,17-1-32,-18-17 15,18 18 1,0-36 46,0 1-46,0-1-16,0 0 16,0-70-1,0 53-15,18-18 16,17 18 0,36 35-1,17 70 1,-18-17-1,-17 0 1,-35-35 0,-1-18-1,1-18 1,0-70 0,-1 35-1,1-18 1,35 54-1,35 34 1,0 72 15,-35-1-15,-53 18 0,-17-36-1,-19-34 1,19-19-1</inkml:trace>
  <inkml:trace contextRef="#ctx0" brushRef="#br0" timeOffset="-100403.23">9842 16633 0,'0'0'16,"0"-35"-16,18 18 0,0-19 15,-18 19 1,17 17-1,1 53 1,-18 35 0,0 53 15,0 0-15,0 0-1,0-35 1,0-36-1,0-34 1,18-19 0,35-17-1,17-35 1,-17-18 0</inkml:trace>
  <inkml:trace contextRef="#ctx0" brushRef="#br0" timeOffset="-100217.441">9842 16986 0,'0'0'0,"18"-17"31,35 17-15,18 0-1,-36 0-15,35-18 16</inkml:trace>
  <inkml:trace contextRef="#ctx0" brushRef="#br0" timeOffset="-99769.248">10530 16898 0,'0'0'0,"0"-18"0,-17-17 16,-1 17 0,-17 18-1,-18 36 17,35-19-32,-52 36 15,52 0 1,18 18-1,53-1 1,18-17 0,-19-53-1,1-35 1,-17-36 0,-19 1-1,-17 35 1,0 88 15,0-36-31,0 71 16,18-52-1,17-1 17,1-35-17</inkml:trace>
  <inkml:trace contextRef="#ctx0" brushRef="#br0" timeOffset="-99185.892">10901 16334 0,'0'0'0,"-35"-36"15,-18 36 1,17 36 0,36 17-1,0 70 17,36 53-17,-19-52 1,1 88-1,-18-107 1,0-52 0,18-35-1,-1-18 17,-17-18-32,0-35 15,35-35 1,36-18-1,17 36 1,18 87 0,-18 36-1,0 71 17,-70-18-17,-71-36 1,-17-35-1,-36-17 1,0-18 0,35-53-1</inkml:trace>
  <inkml:trace contextRef="#ctx0" brushRef="#br0" timeOffset="-98837.164">11589 16457 0,'0'0'0,"17"-35"0,1 0 16,0 35 15,-18 17 0,0 18-31,0 36 16,-36 70 0,19 18-1,17 0 1,0-89 0,35 36-1,53-35 1,-17-71-1,-54 0 1</inkml:trace>
  <inkml:trace contextRef="#ctx0" brushRef="#br0" timeOffset="-98505.543">11871 17004 0,'0'0'15,"35"-18"17,1-17-17,-19 35-15,18-53 16,-17 18 0,-18-1-1,-18 19 1,-52 52-1,17 53 1,35-17 0,36 52-1,35-52 1,17-53 0,36-1-1</inkml:trace>
  <inkml:trace contextRef="#ctx0" brushRef="#br0" timeOffset="-97822.696">12347 16704 0,'0'0'0,"0"18"31,0-1-31,0 36 16,0-35-16,-17 52 16,-1 36-1,0-35 1,18-18-1,0-36 1,-17-52 15,17 17-31,0-87 16,0 16 15,17-34-15,19 70-1,-1 53 1,0 88 0,18 36-1,0-18 1,18-18 0,-1-35-1,-17-36 1,18 1-1,-19-53 1,-34-1-16</inkml:trace>
  <inkml:trace contextRef="#ctx0" brushRef="#br0" timeOffset="-97539.599">12841 16475 0,'0'-18'15,"0"36"-15,-18-71 16,1 35 0,17 36-1,0 17 1,0 18 0,0 88-1,0-88-15,0 106 16,0-36-1,17-35 1,1-17 0,17-18-1,-17-53 1</inkml:trace>
  <inkml:trace contextRef="#ctx0" brushRef="#br0" timeOffset="-97090.883">13159 16898 0,'0'0'0,"17"-35"16,19-1 0,-36 19-1,0-1 1,-53 18-1,-18 18 1,0 35 0,36 35-1,53-17 1,35-19 0,0-34-1,0-18 1,-18-35 15,18-89-15,-18 71-1,-35 0 1,0 71 0,0 53-1,53 35 1,18-1-1,-19-34 1</inkml:trace>
  <inkml:trace contextRef="#ctx0" brushRef="#br0" timeOffset="-96558.498">13511 17180 0,'0'0'15,"0"-35"1,0 0 0,0-36-1,36-17 1,-1 17 0,0 71-1,0 53 1,-17 18-1,0-1 1,-18-34 0,17-19-1,19-70 32,-19 36-47,1-89 16,53 0-1,-1 36 17,-17 52-17,-18 36-15,53 70 16,-70 18 0,-18-18-1,-35-35 1,0 0-1,-1-18 1,36-53 0,0 1-1</inkml:trace>
  <inkml:trace contextRef="#ctx0" brushRef="#br0" timeOffset="-96174.251">14287 16810 0,'18'0'0,"0"0"16,-1 0 0,36 0-1,0-18 1,-35 18-16,35-53 15,-53 0 1,0 18 0,-53 0-1,-35 70 1,17 71 0,53 17-1,18-17 1,53 0 15,18-53-15,0-35-1,52-36 1</inkml:trace>
  <inkml:trace contextRef="#ctx0" brushRef="#br0" timeOffset="-95693.749">15099 16722 0,'0'-18'15,"-18"18"1,36 0 46,-18 18-62,18-18 16,-18-18 0,0 0-1,0-17 1,0 17 0,-18 18-1,0 0 1,1 36-1,17 17 17,0-36-32</inkml:trace>
  <inkml:trace contextRef="#ctx0" brushRef="#br0" timeOffset="-95475.909">15117 17057 0,'17'17'16,"-34"-34"-16,52 34 0,-18 1 16,-17 17-1,18 36 1,-71-1 0,-17 1-1,-1-53 1,36-18-1</inkml:trace>
  <inkml:trace contextRef="#ctx0" brushRef="#br1" timeOffset="-77041.437">1358 17974 0,'0'0'0,"18"0"31,-18-18-15,-18 18 62</inkml:trace>
  <inkml:trace contextRef="#ctx0" brushRef="#br1" timeOffset="-75791.622">1393 17992 0,'0'0'0,"0"-18"219,0 0-203,-52 18 15,34 0-31,-35 0 31,35 0-31,-35 36 16,1 52-1,16 0 1,36-17 0,18-18-1,35-53 1,0 0-1,17-53 1,-17-53 0,-18-53-1,-17 53 1,-18-35 0,0 53-1,0 35 1,0 71 31,-18 35-32,18-1 1,0 1 0,0-17-16,0 69 15,36 1 1,-19-18-1,1-35 1,17-17 0,-17-19-1,17-17 1</inkml:trace>
  <inkml:trace contextRef="#ctx0" brushRef="#br1" timeOffset="-75575.198">1711 18009 0,'-53'53'16,"106"-106"-16,-53 71 15,0 0 1,-18 34 0,18-16-1,-17 17 1,17-36-1,-18-17 1</inkml:trace>
  <inkml:trace contextRef="#ctx0" brushRef="#br1" timeOffset="-75425.493">1676 17833 0,'0'0'0,"0"-35"0,0-1 16,0 19-1,35 34 32,-35 1-47</inkml:trace>
  <inkml:trace contextRef="#ctx0" brushRef="#br1" timeOffset="-75075.543">2064 17956 0,'17'0'16,"-34"0"15,-19 0-15,-16 18 0,34-18-16,-17 35 15,35 18 1,0 18-1,53-18 17,-18-18-17,0 0 1,-35-17 0,-53 0-1,18-18 1,-18 0-1,0 0 1</inkml:trace>
  <inkml:trace contextRef="#ctx0" brushRef="#br1" timeOffset="-74759.242">2205 17992 0,'0'-18'0,"0"36"0,17-54 16,1 36 15,-18 36-15,0 69 0,0 19-1,18-36 1,-1 18-1,-17-71-15,0 53 16,0-52 0,0-19-1,-17-52 17,17 0-17</inkml:trace>
  <inkml:trace contextRef="#ctx0" brushRef="#br1" timeOffset="-74508.547">2222 17903 0,'0'-17'16,"0"34"-16,53-34 16,0 34-1,71 72 1,-54-19-1,-70-17 1,0 18 0,-53-18-1,-35-18 1,18-17 0,52-18-1</inkml:trace>
  <inkml:trace contextRef="#ctx0" brushRef="#br1" timeOffset="-74192.974">2716 17745 0,'0'0'0,"0"-18"15,18-35 1,-18 71 31,0-1-32,0 19-15,18 34 16,-18 71 0,17-52-1,-17-54-15,0 53 16,36 0-1,-19-35 1,18-53 0</inkml:trace>
  <inkml:trace contextRef="#ctx0" brushRef="#br1" timeOffset="-73694.59">3175 17992 0,'0'-18'16,"0"36"-16,0-54 0,0 19 15,-18-1 1,-17 18 0,-53 35-1,53 18 1,-1 18-1,36-1 1,36-17 0,17-35 15,35-36-15,-35-35-1,-18 0 1,-17-35-1,-18 53 1,-18 53 15,18-1-31,0 54 16,0-18 0,18 35-1,34-35 1,-16-18-1,-1-35 1,-17 0-16,-1 0 16</inkml:trace>
  <inkml:trace contextRef="#ctx0" brushRef="#br1" timeOffset="-73178.308">3492 17974 0,'0'0'15,"-35"0"1,35 35 0,18 18-1,35 0 1,35-35 0,-17-18-1,52-18 1,-35-70-1,-53 17 1,-35-17 0,0 18 15,0 34-15,-35 54-1,0 70 1,35-17-1,-18 87 1,18 19 0,0-36-1,0-53 1,0 18 0,-35-88-1,0-18 1,-53-18-1,17-17 1,71-18 0,0 0-1</inkml:trace>
  <inkml:trace contextRef="#ctx0" brushRef="#br1" timeOffset="-72827.19">4216 17939 0,'0'0'0,"17"-36"15,-17 1 1,0 18 0,-35 17-1,0 0 1,-1 35-1,36 0 1,0-17-16,18 70 16,17 0-1,1-35 1,-19 35 15,-17-70-15,-35 0-1,-18-18 1,0 0 0</inkml:trace>
  <inkml:trace contextRef="#ctx0" brushRef="#br1" timeOffset="-72179.879">5397 18062 0,'18'-35'16,"-18"17"-16,-53-17 31,-17 35-15,-36 18-1,35 17 1,54-17-16,-19 52 16,36 1-1,53-36 1,18-17 0,17-36 15,-53-17-16,1-36 1,-1-17 0,-35 53-1,0 88 17,17 35-17,19 0 1,-1-17-1,18-36 1,0-35 0,-18-18-1</inkml:trace>
  <inkml:trace contextRef="#ctx0" brushRef="#br1" timeOffset="-71897.563">5750 17745 0,'0'-18'16,"0"36"-16,0-54 0,-17 36 15,-19 0 1,36 53 0,0 36-1,0-1 1,0 35-1,18-17 1,0-18 0,17-35-1,-17-53 1,17 0 0</inkml:trace>
  <inkml:trace contextRef="#ctx0" brushRef="#br1" timeOffset="-71612.228">5980 17868 0,'0'-35'15,"0"70"-15,0-158 16,0 70 0,0 70 15,0 36-16,0 18 1,0 70 0,0-18-1,0-17 1,0-53 0,0-17-1,0-19-15,35 1 31</inkml:trace>
  <inkml:trace contextRef="#ctx0" brushRef="#br1" timeOffset="-71048.527">6791 17974 0,'0'0'0,"35"0"16,1-18-1,-54-17 32,0 35-47,1 0 0,-36 18 16,-18 35-1,1 0 1,17 35 15,53-35-31,53 35 31,88-18-15,-71-52 0,54-36-1,-71-17-15</inkml:trace>
  <inkml:trace contextRef="#ctx0" brushRef="#br1" timeOffset="-70766.273">7126 18097 0,'0'-35'16,"-70"18"-1,17 17 1,17 70 0,195-88-16,-318 107 15,159-72-15,18 36 16,53-17 0,-1-19-1,-35-52 16,-17 0-15,-18-54 0,-18 1-1,-17 35 1,-35 18 0,34 35-1</inkml:trace>
  <inkml:trace contextRef="#ctx0" brushRef="#br1" timeOffset="-70433.017">7338 17692 0,'0'0'0,"0"-18"0,-36 1 16,19-1 15,-1 18-15,18 18-1,0 52 1,18 54 0,-18-19-1,17 72 1,-17-107-1,36 1 1,17-36 0,-18-35-1</inkml:trace>
  <inkml:trace contextRef="#ctx0" brushRef="#br1" timeOffset="-70017.674">7532 18009 0,'0'0'0,"0"-17"0,-18-1 16,1 18-1,17 18 1,-18 17-16,18 18 16,0 35-1,35 0 1,18-52-1,-18-19 1,18-17 0,-17-53-1,-19 36-15,1-54 16,17-17 0,-35 35-1,-18 106 16,1-36-15,17 54 0,0 17-1,0-17 1,35-36 0,0-35-16</inkml:trace>
  <inkml:trace contextRef="#ctx0" brushRef="#br1" timeOffset="-69435.165">7937 18274 0,'0'0'0,"-17"0"0,-1 35 16,18-52 46,0-1-62,0 0 16,-17-35-1,17 0 1,17-35 0,-17 53-16,35 0 15,36 52 1,-18 71-1,-18 1 1,-17-36 0,0-18-1,-18-17 1,17-18 0,18-36-1,1-17 1,17-17-1,-18 34 17,0 1-17,18 88 1,0 18 0,-53 17-1,0-18 1,0-17-1,-18-35 1,1-18 0,17-18-1</inkml:trace>
  <inkml:trace contextRef="#ctx0" brushRef="#br1" timeOffset="-69017.226">8520 18239 0,'0'0'0,"0"35"16,0 0 0,0 18 15,0-35-15,0-36 30,0 0-46,0-17 16,0-35 0,17-36-1,18 35 1,1 54 0,34 52-1,-52-18-15,17 89 16,-17-53-1,-18 35 1,-18-35 15,18-17-15,-17-36 15</inkml:trace>
  <inkml:trace contextRef="#ctx0" brushRef="#br1" timeOffset="-68653.438">8961 18115 0,'0'0'0,"17"-18"0,1 1 16,-1-1-1,-34 18 32,-1 18-31,1-1-1,-1 19-15,18 34 32,0 19-17,18-19 1,-1-17-1,-17-35-15,0 17 16,-17-17 0,-19-18-1,-52 0 1,18-18 0</inkml:trace>
  <inkml:trace contextRef="#ctx0" brushRef="#br1" timeOffset="-65907.048">10283 17974 0,'0'0'0,"0"-18"0,18 18 16,-18-17 0,0-1-16,0-17 15,0 17 16,-18 1-31,-17-1 16,-35 36 0,17-1-1,-18 54 1,18-1 0,53 1-1,36-1 1,34-52-1,1-18 1,-1-18 0,-35-52-1,-17 17 1,0-35 0,-18 105 30,0 36-30,0 18 0,0-1-1,17-52-15,1 17 16,17 1-16</inkml:trace>
  <inkml:trace contextRef="#ctx0" brushRef="#br1" timeOffset="-65590.545">10530 18239 0,'0'0'0,"0"-36"15,0-17 1,0-35 0,0 35-1,36-35 16,17 70-15,17 36 0,1 53-1,-18 17 1,-18 0 0,-35-35-1,0-18 1,0-17-1</inkml:trace>
  <inkml:trace contextRef="#ctx0" brushRef="#br1" timeOffset="-65125.151">11183 17992 0,'0'-36'15,"-18"160"-15,1-265 16,52 194-16,-158-89 15,17 107 17,18-1-17,52-17 1,19 36 0,70-36-1,88-36 1,-71-17-1,18-53 1,-35-53 0,-17-35-1,-36 35 1,0 54-16,0-72 16,-18 71-1,0 53 1,18 35 15,0 54-15,36 52-1,-1-18 1,-17-17 0,17-53-1,0-35 1</inkml:trace>
  <inkml:trace contextRef="#ctx0" brushRef="#br1" timeOffset="-64508.447">12153 18009 0,'0'0'0,"18"0"16,-18-17 15,0-1-15,-18 0-1,1 18-15,-19 0 16,-52 36-1,18 34 1,34 18 0,54-17-1,17-36 1,36 1 0,17-36-1,-53-36 1,18-52-1,-18-71 17,-35-17-17,0 88 1,0 0 0,0 105 15,0 54-16,0 52 1,36 18 0,-19-70-1,1-36-15,0 71 16,34-53 0,-34-35-1</inkml:trace>
  <inkml:trace contextRef="#ctx0" brushRef="#br1" timeOffset="-64043.428">12700 17974 0,'0'0'0,"-18"-18"15,-17 18 1,-35 36 0,17-1-1,17 0 1,19 18 0,34 0-1,1-35-15,17-1 16,36-17-1,-1-35 1,-17-53 15,-17 17-15,-19 18 0,-17 53-1,0 53 1,0 35-1,0-17 1,35-18 0,1-35-1,-19-18 1</inkml:trace>
  <inkml:trace contextRef="#ctx0" brushRef="#br1" timeOffset="-63709.271">13017 17568 0,'0'18'15,"0"0"1,0-1-16,0 1 15,0 17-15,0 36 16,36 123 0,-19-106-1,1 18 1,35-18 0,0-17-1,-35-54 1,34 1-1,-34-53 1</inkml:trace>
  <inkml:trace contextRef="#ctx0" brushRef="#br1" timeOffset="-63544.851">13017 17992 0,'-17'0'0,"34"0"0,-34-18 15,17 0 1,70 1 0,19 17-1,-54 0 1</inkml:trace>
  <inkml:trace contextRef="#ctx0" brushRef="#br1" timeOffset="-63011.396">13406 17833 0,'0'-18'15,"-18"18"16,0 0-15,-17 0 0,0 18-1,17 0-15,-52 52 16,34 18 0,36-35-1,18 0 1,52 0-1,1-53 1,-18-18 0,0-35 15,-18-35-15,-35 35-1,18 18 1,-18 53-1,-18 70 1,18-18 0,18 19-1,17-36 1,-17-53 0,17 0-1</inkml:trace>
  <inkml:trace contextRef="#ctx0" brushRef="#br1" timeOffset="-61081.704">14711 17921 0,'0'0'0,"-18"-18"16,1 18-1,17-17 16,0 34-15,0 1 0,0 53-1,0-1 1,0 1 0,0-36-1,0-17 16,-18-36-15,18 0 0</inkml:trace>
  <inkml:trace contextRef="#ctx0" brushRef="#br1" timeOffset="-60931.666">14623 17833 0,'0'-35'0,"-18"-54"15,18 72 1,18 158-16,-54-317 15,54 176 1,0 0 0,-1 17-16,1 1 15</inkml:trace>
  <inkml:trace contextRef="#ctx0" brushRef="#br1" timeOffset="-60566.713">14975 18115 0,'0'0'0,"0"-18"16,0 1 0,-17-36-1,-1-18 1,18 36-16,0-18 15,53-17 1,35 70 0,18 70-1,-18 36 1,-35-53 0,0 35-1,-53-17 16,0-54-15</inkml:trace>
  <inkml:trace contextRef="#ctx0" brushRef="#br1" timeOffset="-60147.872">16087 17621 0,'0'0'0,"0"-17"16,17-1-1,-17 0 1,18 18 0,-18 36-1,18 34 1,-18 36-1,0-18 1,0-35-16,0 18 16,0 34-1,0-69 1,-18-19 0</inkml:trace>
  <inkml:trace contextRef="#ctx0" brushRef="#br1" timeOffset="-59966.563">15734 17939 0,'-35'-18'15,"70"36"-15,-88-71 16,53 35 0,71 18-1,-36 0-15,53-17 16,71-1-1,-71-17-15</inkml:trace>
  <inkml:trace contextRef="#ctx0" brushRef="#br1" timeOffset="-59567.567">16316 17621 0,'0'0'15,"18"18"-15,-18 35 16,17 53 15,1-1-31,0-16 31,-1-54-15,-17-17-16,18-1 16,-1-17-1,1-35 1,0-36-1,17-34 1,36 52 0,-19 35-1,72 89 1,-54 34 0,-52-52-1,-18 35 1,0-52-1,0-19 17</inkml:trace>
  <inkml:trace contextRef="#ctx0" brushRef="#br1" timeOffset="-59217.531">17039 17939 0,'18'0'15,"-1"-18"1,1 18-16,0-35 16,17-18-1,-17 18 1,-18 17-16,-18-17 15,-17 35 17,-1 35-17,1 53 1,35 0 0,53 1-1,71-1 1,52-53-1,-123-35-15</inkml:trace>
  <inkml:trace contextRef="#ctx0" brushRef="#br1" timeOffset="-58701.245">18080 17462 0,'0'0'16,"0"36"15,0-19-31,0 54 16,0-36-16,0 53 15,0 18 1,0 18 15,0-18-15,35-36 0,0-35-1,18-17 1,0-18-1,-17-35 1,-19-18-16</inkml:trace>
  <inkml:trace contextRef="#ctx0" brushRef="#br1" timeOffset="-58533.735">18062 17780 0,'0'-18'15,"88"89"-15,-176-124 0,123 35 16,54 18 0,-36-17-1,-36 17 1</inkml:trace>
  <inkml:trace contextRef="#ctx0" brushRef="#br1" timeOffset="-58119.277">18538 17674 0,'0'0'0,"-17"0"15,-54 0 1,1 18 0,-1 35-1,54-18 1,17 18-1,52-18 1,19-17 0,-18-18 15,0-35-15,-18-36-1,-35 53 1,0 1-1,0 52 1,0 36 0,18-1-1,-1-17 1,19-18 0,-1-35-1,0-17 1</inkml:trace>
  <inkml:trace contextRef="#ctx0" brushRef="#br1" timeOffset="-57553.915">18750 17216 0,'0'0'0,"-18"0"16,18 52-1,0 37 1,18 52 0,0 18-1,-1-1 1,1-34-1,-18-71 1,18 0 0,-18-71 31,0-53-32,53-34 1,0 16-1,-1 54 1,-16 35-16,70 0 16,-18 71-1,-35-1 1,-36 36 0,-34-35-1,-72-19 1,19-34-1,-54-36 1,89 1 0,35-18-1</inkml:trace>
  <inkml:trace contextRef="#ctx0" brushRef="#br1" timeOffset="-57220.566">19297 17392 0,'0'0'0,"0"-18"0,18 18 16,-18-17-1,17 17 1,18 53-1,-17 35 1,0 35 0,-18-17-1,17-71 1,1 71 0,17 0-1,1-35 1,-1-54-1,18-34 1</inkml:trace>
  <inkml:trace contextRef="#ctx0" brushRef="#br1" timeOffset="-56854.795">19703 17886 0,'17'0'15,"1"-18"1,17 1 0,-17-19-1,17-17 1,-17 0 15,-18 36-15,-18-1-1,0 18-15,-17 18 16,-18 35 0,36 35-1,17 0 1,35-17 0,18-54-1,17 1 1,-34-18-16</inkml:trace>
  <inkml:trace contextRef="#ctx0" brushRef="#br1" timeOffset="31304.647">10548 11024 0,'0'0'0,"-18"0"0,-35-17 16,18-1-1,35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08T10:22:58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988 1270 0,'17'-18'47,"1"18"-32,-18-17-15,18-1 16,-18 0-16,17-70 15,-17 18 1,0 17 0,-17 17-1,-36 36 1,-18 36 0,-35 17-1,71 0 1,35 0-1,53 17 17,35 36-17,-17-18 1,-36-17 0,-35-1-1,0-17 1,-71-18-1,19-35 1,-37-17 0,72-19-1,17-34 1,53-18 0,17 0-1,36 17 1,-88 53-1</inkml:trace>
  <inkml:trace contextRef="#ctx0" brushRef="#br0" timeOffset="666.157">1305 741 0,'0'0'0,"-17"0"16,-1 0-1,0 0 1,18 17 46,0 1-30,18 0-17,-18-1-15,35 1 16,18 53-1,-18-36 1,54 35 0,34 1-1,-88-36-15,18 1 16,53 52 0,-71-18-1,-35 1 1,-17-18-1,-71 17 1,-36 1 0,-105 52 15,52-52-15,36-1-1,53-17 1,53-35-1,70-36 17,0 18-32,-17-17 0</inkml:trace>
  <inkml:trace contextRef="#ctx0" brushRef="#br0" timeOffset="9867.656">2716 1235 0,'0'0'0,"0"-18"16,18 0 0,-18-17-1,0 18 1,0-1-1,-18 0 1,-17 18 0,-18 0-1,-17 36 1,34 16 0,-17 19-1,53 35 16,18-36-15,17-34 0,36-36-1,-1-36 1,-34-17 0,34-105-1,-34-1 1,-1 18-1,-18 17 1,-17 71 0,0 18-1,0 53 17,-17 35-17,17 17 1,0 1-1,0 35 17,0-71-32,0 36 15,0 52 1,0-52 0,17-36-1,19-18 1,-19-34-16</inkml:trace>
  <inkml:trace contextRef="#ctx0" brushRef="#br0" timeOffset="10317.821">3122 1199 0,'18'0'0,"-18"-17"15,35 17 1,0-35 0,1-1-1,-36 19-15,17-36 16,-17 17-1,-17 36 1,-36 18 0,0 17-1,0 18 1,35 35 0,1 1-1,17-19 1,35-17-1,35-35 17,19-18-17,16-18 1,-16-17-16</inkml:trace>
  <inkml:trace contextRef="#ctx0" brushRef="#br0" timeOffset="10733.315">3810 1023 0,'0'0'0,"18"-18"16,-18 1 0,0-1-1,-18 18 16,0 0-31,-35 18 16,1 17 15,16 18-15,36 0 0,0 35-1,18-17 1,0-18-1,-18-36-15,0 18 16,0-17 0,-18-18-1,-53 18 1,-17-18 0,0 0-1</inkml:trace>
  <inkml:trace contextRef="#ctx0" brushRef="#br0" timeOffset="11099.344">4180 1041 0,'0'0'16,"36"-36"-1,-19 1 1,-17 17 0,-17 18-1,-1 0 1,-17 18 0,17 0-16,-35 35 15,18 17 1,35 18-1,0 1 1,53-36 0,17-36 15,1-17-15,17-53-1,-53 36-15</inkml:trace>
  <inkml:trace contextRef="#ctx0" brushRef="#br0" timeOffset="11714.633">5821 688 0,'0'0'0,"0"-18"16,0 1-16,0-19 15,0 19 1,0 52 15,0 36-15,0 17-1,0-53 1,-18 53 0,18 18-1,-17-53 1,17 35-1,0-35 1,35-18 0,0-17-1,-17-18-15,35-35 16,17-18 0,-35 0-1</inkml:trace>
  <inkml:trace contextRef="#ctx0" brushRef="#br0" timeOffset="11914.686">5644 952 0,'0'0'0,"-17"0"16,-18 0-1,87 0 16,19 0-15,-36 0-16,71-17 16,-53-1-1</inkml:trace>
  <inkml:trace contextRef="#ctx0" brushRef="#br0" timeOffset="12397.22">6191 829 0,'0'0'0,"18"0"0,-18-18 16,-18 18 15,1 0-31,-19 0 16,-17 36 15,18 17-16,0-1 1,35 1 0,17 0-1,1-35-15,17-18 16,1 0 0,-1-35-1,0-18 1,-17 0-1,-18 35 1,0 36 15,-18 35-15,18 0 15,18 0-15,35-18-1,-36-17-15,19-18 16</inkml:trace>
  <inkml:trace contextRef="#ctx0" brushRef="#br0" timeOffset="12963.119">6844 388 0,'0'0'0,"-18"-18"0,1 1 16,-1 17-1,0 17 1,18 72 15,-17 16-15,17 72-1,0-54 1,0-17 0,0-35-1,0-18 1,0-36 0,0-34 15,17-54-16,19-17 1,34-18 0,1 88-1,17 54 1,-18 34 0,-34 1 15,-36 17-16,-18-17 1,-52-36 0,-19 0-1,-16-35 1,69-35 0,36-18-1</inkml:trace>
  <inkml:trace contextRef="#ctx0" brushRef="#br0" timeOffset="13261.958">7250 512 0,'0'0'0,"0"-36"0,17 1 16,-17 53 31,0-1-32,18 71 1,-18-35-16,17 71 16,1-1-1,0 1 1,-18-18 0,0-53-1,0 17 1,17-70-1,1 0-15</inkml:trace>
  <inkml:trace contextRef="#ctx0" brushRef="#br0" timeOffset="13611.579">7514 988 0,'18'0'0,"-1"0"16,1-18-1,0 18-15,-1-18 16,1-34 0,0-1-1,-71 53 16,0 53-15,18 17 0,35-35-16,0 36 15,17 0 1,36-36 0,0-35 15,-35 0-31</inkml:trace>
  <inkml:trace contextRef="#ctx0" brushRef="#br0" timeOffset="14360.286">8114 811 0,'-35'-17'31,"17"17"-31,0 0 15,-17 35 1,0 36 0,-1-1-1,36-52-15,-35 52 16,18-17 0,-1-35-1,18-53 32,0-36-31,18-17-1,-18 53-15,70-36 16,-17 53 0,0 18-1,18 71 1,-1 17-1,-52-35 1,17 35 0,0-52-1,1-1 1,16-35 0,1-18-1,0-35 1</inkml:trace>
  <inkml:trace contextRef="#ctx0" brushRef="#br0" timeOffset="14659.889">8714 547 0,'0'0'0,"-18"-18"16,18 1-16,-18-19 15,1 19 1,-1 34 15,0 36-15,1 35-1,-19 18 1,36-71-16,-35 71 16,0-18-1,0 1 1,17-19 15,18-17-15,0-35-16</inkml:trace>
  <inkml:trace contextRef="#ctx0" brushRef="#br0" timeOffset="15093.722">8996 864 0,'0'0'0,"0"-35"15,-18 35 1,-17 0 0,-36 35-1,1 18 1,17 0-1,53 0 17,35 0-17,36-18 1,-18-35 0,0-35-1,-1-18 1,-52 35-16,0-17 15,0 17 1,0 36 0,-17 17-1,17 1 1,35 17 0,-35-36-16,35 19 15</inkml:trace>
  <inkml:trace contextRef="#ctx0" brushRef="#br0" timeOffset="15592.222">9155 1129 0,'0'0'0,"0"-18"0,0-35 32,0 36-32,0-54 15,0 1 1,17 17-1,18 17 1,36 54 0,-18 35-1,0 35 1,-35-53 0,-18 1-1,0-19 1,0-34 31,0-19-32,17 19-15,18-54 16,36 18 0,-18 18-1,17 35 1,-34 53-1,-19 35 1,-17-17 0,-17-18-1,-19-18 1,36-17 0,18-18-1</inkml:trace>
  <inkml:trace contextRef="#ctx0" brushRef="#br0" timeOffset="15974.96">10072 952 0,'0'0'0,"35"0"16,0-17 0,18-18-1,-17-18 1,-36 35-16,0 0 16,-53 1 15,-18 70-16,18 35 1,53 0 0,0-70-1,0 70 1,53-35 0,35-36-1,18-17 1</inkml:trace>
  <inkml:trace contextRef="#ctx0" brushRef="#br0" timeOffset="16474.228">10760 900 0,'0'17'63,"17"-17"-48,1 0-15,0 0 16,-1 0 0,1-17-1,-18-1 1,0 0-1,-18 18 1,1 0 0,-1 0-1,0 18 17,1 0-17,17-1-15</inkml:trace>
  <inkml:trace contextRef="#ctx0" brushRef="#br0" timeOffset="16691.877">10742 1094 0,'18'17'15,"-1"19"1,1 34-1,-36 1 1,1-54-16,-54 71 16,-35-17 15,71-53-31</inkml:trace>
  <inkml:trace contextRef="#ctx0" brushRef="#br1" timeOffset="25892.54">1464 2734 0,'0'-18'31,"0"1"-15,0-1-1,0 0 1,0-17 0,-35 18-1,-36 17 1,1 17-1,-19 36 1,37 35 0,52 0-1,17-17 1,54-36 0,-1-35-1,-52-17-15,52-19 16,-17-69-1,18-37 17,-1-34-17,-34 35 1,-19 106 0,-17-1-1,0 19 1,-17 70-1,-1 17 1,0 1 0,1 52-1,17-17 1,0-71-16,0 54 16,35-37-1,0-16 1,18-36-1,-17 0 1</inkml:trace>
  <inkml:trace contextRef="#ctx0" brushRef="#br1" timeOffset="26074.228">1940 2699 0,'0'0'0,"18"-18"15,-18 36 1,-35 17-1,17 18 1,0-53-16,18 53 16,-17-18-1,17-17 1</inkml:trace>
  <inkml:trace contextRef="#ctx0" brushRef="#br1" timeOffset="26242.021">1993 2558 0,'0'-89'0,"0"178"0,0-266 31,-35 107-15,35 52-16,0 36 31,35-1-15,-17 1-16,-18 0 0</inkml:trace>
  <inkml:trace contextRef="#ctx0" brushRef="#br1" timeOffset="26590.595">2346 2611 0,'18'0'0,"-36"0"0,53 0 31,-35-18-15,-17 18 15,-1 0-31,-35 35 16,35 0 15,1-17-31,-1 35 16,53 18-1,1-1 1,-1-35-1,-35 1 1,-35-19 0,-36 1-1,-35-18 1,53 0 0,53-18-1</inkml:trace>
  <inkml:trace contextRef="#ctx0" brushRef="#br1" timeOffset="26908.066">2593 2593 0,'0'0'0,"53"-53"16,-53 35-1,0 36 16,0 0-31,0 70 16,-18 35 0,18 18-1,0 1 1,18-19 0,-18-35-1,0-53 1,0-17-1,-35-18 1,17-35 0</inkml:trace>
  <inkml:trace contextRef="#ctx0" brushRef="#br1" timeOffset="27157.894">2699 2558 0,'0'0'0,"35"-36"16,18 19 0,-18 52-1,36 53 1,-71 0 0,0-17-1,-36-1 1,-52-17-1,0-53 1,53 0-16</inkml:trace>
  <inkml:trace contextRef="#ctx0" brushRef="#br1" timeOffset="27507.179">2981 2275 0,'0'0'0,"0"-17"0,0-36 15,0 35 1,0 36 31,18-1-32,-18 1-15,0 0 0,17 88 16,-17-1 0,0 72-1,0-36 17,-17-35-17,17-53 1,0-18-1,35-35-15</inkml:trace>
  <inkml:trace contextRef="#ctx0" brushRef="#br1" timeOffset="27988.498">3616 2593 0,'0'0'0,"0"-18"0,0 1 16,-18-19 0,-35 19-1,-35 34 17,0 36-17,17 35 1,54-17-1,70 0 1,35-36 0,-18-35-1,1-18 1,-18-52 0,-18-36-1,-35 53 1,0 35-1,-17 71 1,17 18 0,0 17-1,17-18 1,36-17 15,0-35-15,-35-18-16</inkml:trace>
  <inkml:trace contextRef="#ctx0" brushRef="#br1" timeOffset="28553.894">4039 2558 0,'0'0'0,"-17"0"0,-1 0 15,0 35 1,18 35-1,0 1 1,53-18 0,18-18-1,-1-35 1,1-17 15,-36-36-15,1-53-1,-19 18 1,-17 35 0,-17 70 15,-19 72-15,19 69-1,-1 19 1,18-19-1,0-105-15,0 53 16,0 18 0,0-89-1,-53 0 17,0-35-32,-17-17 31,-1-36-16,36 0 1,52-53 0,72-35-1,-54 106-15</inkml:trace>
  <inkml:trace contextRef="#ctx0" brushRef="#br1" timeOffset="28921.183">4639 2558 0,'0'-53'31,"0"35"-31,-18 36 78,18-1-78,-35 19 16,17 52-1,18 0 1,0-70-16,18 35 16,0 17-1,-1-35 1,-34 1-1,-36-19 1,-18-17 0,1-17-1</inkml:trace>
  <inkml:trace contextRef="#ctx0" brushRef="#br1" timeOffset="29537.255">6085 2187 0,'0'0'0,"0"-17"16,18-1 0,-18 36-1,0-1 1,0 54-1,0 17 1,-18 0 0,-17 36-1,35-89-15,0 71 16,0-18 0,35-35 15,1-36-16,17-17 1,17-52 0,-35 34-16</inkml:trace>
  <inkml:trace contextRef="#ctx0" brushRef="#br1" timeOffset="29737.008">6015 2452 0,'0'0'0,"-18"0"0,-17-18 16,70 18 15,18 0-15,18-17-1,35-1 1</inkml:trace>
  <inkml:trace contextRef="#ctx0" brushRef="#br1" timeOffset="30185.383">6615 2293 0,'0'-18'15,"-18"18"1,-17 0-1,-36 53 1,1 0 0,34 35-1,36-17 1,36-18 0,34-18-1,-52-35-15,35 0 16,-18-53 15,0-17-15,0-1-1,-17 36 1,-18 70 15,0 53-15,0 1-1,18-19 1,-1-52-16,19 17 16,17-17-1,-18-18 1</inkml:trace>
  <inkml:trace contextRef="#ctx0" brushRef="#br1" timeOffset="30719.296">7214 2081 0,'0'0'0,"-17"-35"16,-1 17 0,0 18-1,1 18 1,-1 53-1,0 17 1,18 53 0,0 0-1,0-17 1,0-54 0,0-52-16,0 17 15,0-53 16,0-35 1,36-35-17,34-18 1,-34 71 0,-19 18-16,18 17 15,18 70 1,-17 36-1,-36-18 1,-18-17 0,-53-18-1,1-53 1,-18-18 0,70 18-1</inkml:trace>
  <inkml:trace contextRef="#ctx0" brushRef="#br1" timeOffset="31000.465">7620 2134 0,'0'0'16,"0"-17"-16,0-19 15,18 36 1,-18 18-1,0 0 1,0-1-16,0 36 16,0 106-1,0-36 1,0-34 0,0 34-1,17-70 1,1-35-1</inkml:trace>
  <inkml:trace contextRef="#ctx0" brushRef="#br1" timeOffset="31368.157">7885 2505 0,'0'-18'16,"17"18"-16,18-18 15,18-17 1,0-18 0,-35 36-16,17-36 15,-52 35 1,-19 18-1,-52 35 1,0 54 15,53 16-15,35 19 0,70-54-1,54-34 1,52-19-1</inkml:trace>
  <inkml:trace contextRef="#ctx0" brushRef="#br1" timeOffset="32298.357">9331 2505 0,'18'-18'16,"-18"0"0,17-17-1,-17-18 1,-35 36-1,-18-1 1,0 36 0,-53 35-1,36 17 1,34 54 0,72-54-1,17-17 1,17-53-1,1-18 1,-1-52 0,-17-71 15,18-18-15,-1 35-1,-34 54 1,-36 35-1,-36 35 17,1 53-17,0-1 1,0 54 0,-1-17-1,19 16 1,-1-16-1,18-54-15,0 18 16,53-53 15,-35 0-31</inkml:trace>
  <inkml:trace contextRef="#ctx0" brushRef="#br1" timeOffset="32681.184">9631 2469 0,'17'0'16,"1"-17"-16,0 17 15,-1-18-15,36-17 16,-17-18-1,-36 18 1,-18 35 15,-17 0-31,-36 35 32,53-17-32,-17 70 15,0 18 1,35-36-1,35 1 1,18-36 0,18-35-1,-36-18-15</inkml:trace>
  <inkml:trace contextRef="#ctx0" brushRef="#br1" timeOffset="33014.65">10160 2381 0,'0'0'0,"0"-53"16,0 36 0,-18 17 31,1 17-32,17 1 1,0 17-1,0 36 1,0-54-16,0 72 16,17-19-1,-17-17 1,-35-35 0,-18-1-1,-17-17 1,17-17-1</inkml:trace>
  <inkml:trace contextRef="#ctx0" brushRef="#br1" timeOffset="33347.15">10548 2381 0,'0'0'16,"0"-17"-16,0-1 16,18 18-1,-36 0 1,0 0 0,-17 18-1,-18 35 1,18 35-1,17-18 1,18 18 0,36-17-1,16-36 1,19-35 15,-18-17-31</inkml:trace>
  <inkml:trace contextRef="#ctx0" brushRef="#br1" timeOffset="33697.013">10742 2381 0,'18'0'31,"-18"36"-31,17 16 16,-17-34-16,18 88 15,-18-18 1,0-17 0,-18-54-1,18-34 32,0-1-31,0-53-1,36-17 1,34-18 0,18 36-1,-52 52-15,-1 1 16,0-1 0</inkml:trace>
  <inkml:trace contextRef="#ctx0" brushRef="#br1" timeOffset="33896.845">11165 2417 0,'0'0'0,"-17"52"31,17-16-31,-18-1 0,0 36 16,-17-1 15,18-35-16,-1-17 1</inkml:trace>
  <inkml:trace contextRef="#ctx0" brushRef="#br1" timeOffset="34079.531">11271 2205 0,'0'0'15,"18"-53"-15,-18 18 16,-18 35 15,1 0-31,17 35 16,0-17 0</inkml:trace>
  <inkml:trace contextRef="#ctx0" brushRef="#br1" timeOffset="34412.219">11606 2346 0,'0'0'0,"0"18"46,0-1-46,-17 19 16,-19 69 0,-16 36-1,16 36 1,19-18 0,17-124-1,-36 53 1,19-35-1,-1-71 17,0-52-17</inkml:trace>
  <inkml:trace contextRef="#ctx0" brushRef="#br1" timeOffset="34664.298">11730 2275 0,'0'0'0,"35"0"0,36 36 15,35 70 1,-71-36 0,-35 36-1,-71-18 16,-17-53-15,-53-17 0,53-36-1</inkml:trace>
  <inkml:trace contextRef="#ctx0" brushRef="#br1" timeOffset="35061.679">12083 2046 0,'17'0'15,"-17"18"16,0-1-15,0 36 0,-35 53-1,-18 0 1,18 17 0,17-70-16,1 18 15,17 52 1,0-70-1,35-17 1,18-36 0,0-36-1,-36 1 1</inkml:trace>
  <inkml:trace contextRef="#ctx0" brushRef="#br1" timeOffset="35393.483">12347 2364 0,'0'0'16,"18"0"-16,-1 0 0,1 0 16,-18 17-1,0 19 1,0 34 0,-18-17-1,1-18 1,-1 1 15,1-36-31</inkml:trace>
  <inkml:trace contextRef="#ctx0" brushRef="#br1" timeOffset="35576.957">12471 2275 0,'0'0'0,"35"-35"15,-17-18 1,-18 36 0,-36 52 31</inkml:trace>
  <inkml:trace contextRef="#ctx0" brushRef="#br1" timeOffset="35943.659">12823 2311 0,'-17'0'16,"-1"0"-16,-17 17 15,-18 19 1,18 34-1,17 18 1,18-17 0,35-18-1,18-36 1,-17-34 0,-1-36-1,0-53 1,-17 71-1,-18-36-15,17-17 32,-17 17-17,0 107 17</inkml:trace>
  <inkml:trace contextRef="#ctx0" brushRef="#br1" timeOffset="36276.159">13017 2663 0,'18'0'16,"-18"-17"-16,18-18 15,-18 17-15,35-53 16,0-17 15,1 35-15,34 0-1,36 36 1,-18 52 0,-35 88-1,-71-17 1,-34-18-1,-19-52 1,-35-36 0</inkml:trace>
  <inkml:trace contextRef="#ctx0" brushRef="#br1" timeOffset="36774.807">12047 2187 0,'18'0'47,"0"0"-31,35 0-1,17 0 1,-35 0-16</inkml:trace>
  <inkml:trace contextRef="#ctx0" brushRef="#br0" timeOffset="44647.579">1323 4269 0,'0'-18'31,"0"0"-15,0 1 0,-35 17-1,35-18-15,-36 18 16,-17-18-1,-35 18 1,0 18 0,35 17-1,35 18 1,54 0 15,52-35-15,0-18-1,-17-18 1,-36-17 0,0-18-1,-35 18 1,0 52 15,0 1-15,-17 35-1,17-35-15,0 34 16,-18 54 0,18-35-1,0-1 1,0-34 0,0-19 15,0-34 0,0-1-31,35-35 16</inkml:trace>
  <inkml:trace contextRef="#ctx0" brushRef="#br0" timeOffset="45179.542">1499 3792 0,'0'0'0,"-17"-17"16,-1 17 31,18 17-32,0 1 1,0 17-1,35 36 1,36 17 0,35-17-1,-36-1 1,-34-52-16,52 52 16,18 36-1,-54-53 1,-52 0-1,-35 0 1,-71 0 0,-35 17-1,-18-17 1,-35 53 15,18-18-31,35 1 31,70-54-15,89-35 15,35-35-15</inkml:trace>
  <inkml:trace contextRef="#ctx0" brushRef="#br0" timeOffset="47291.416">2752 4427 0,'0'-17'16,"0"-1"15,-18 0 0,0 18-31,-35 0 16,-35 18 15,53 0-31,-36 35 16,1 0 0,70-1-1,35 1 1,53-35-1,1-18 1,-19-35 0,1-53-1,-18-18 1,-1-53 0,-34 0-1,-18 71 1,0 53-1,0 52 1,-18 54 15,1 35-15,17 0 0,0-1-1,-18-16 1,18-19-1,-17-35 1,17-17 0,17-18-16</inkml:trace>
  <inkml:trace contextRef="#ctx0" brushRef="#br0" timeOffset="47657.566">2999 4463 0,'17'0'15,"1"-18"-15,0 18 16,-18-18 0,35 1-1,-18-36 1,-17 18-1,-17 35 1,-18 0 0,17 0-16,0 35 15,-17 53 1,35-17 0,0-36-1,35 18 1,36-36-1,52-34 1,-87-1 0</inkml:trace>
  <inkml:trace contextRef="#ctx0" brushRef="#br0" timeOffset="47940.193">3616 4075 0,'0'0'0,"0"-53"15,0 0 1,-18 53 0,18 70 15,0-34-31,0-1 16,0 71-1,-17 52 1,-1-69-1,0-1 1,18-53 0,18-35 15,0 0-31</inkml:trace>
  <inkml:trace contextRef="#ctx0" brushRef="#br0" timeOffset="48308.115">3863 4463 0,'0'-18'16,"18"18"-1,-18-18-15,35-17 16,0 0-1,-17-18 1,-18 35-16,-18-17 31,-17 35-15,-36 35 0,18 18-1,36 35 1,17-35-1,53 18 1,0-18 0,35-36-1,-18-34 1</inkml:trace>
  <inkml:trace contextRef="#ctx0" brushRef="#br0" timeOffset="48656.343">4374 4075 0,'0'0'0,"0"-36"0,0 1 15,0 53 32,0 17-31,0 35-1,0 36 1,-17 0 0,17 0-1,0-35 1,0-36-16,0 18 16,0-36-1,35 1 1,18-18-1,18-53 1,-54 35 0</inkml:trace>
  <inkml:trace contextRef="#ctx0" brushRef="#br0" timeOffset="48839.861">4374 4357 0,'0'0'0,"-17"-18"15,-1 18 1,1 0 0,17-17-1,17 17-15,36-18 16,35-17 0,-17 35-1</inkml:trace>
  <inkml:trace contextRef="#ctx0" brushRef="#br0" timeOffset="49205.363">4780 4322 0,'18'0'0,"-1"0"15,36-18 1,-35-17 0,-18-1-1,0 19 1,-35 17 0,-36 35-1,53-17-15,-17 52 16,35 18-1,35-17 1,1-53 0,70 17-1,17-35 1,-17 0 0</inkml:trace>
  <inkml:trace contextRef="#ctx0" brushRef="#br0" timeOffset="50137.484">6174 3986 0,'0'0'0,"0"-17"31,0 34 0,0 1-15,0 0-16,0 52 16,-18 36 15,0-18-16,1 0 1,-1-70-16,18 35 16,0 18-1,0-36 1,53-35 0,-18 0-1,36-18 1,-1-35-1,-52 36-15</inkml:trace>
  <inkml:trace contextRef="#ctx0" brushRef="#br0" timeOffset="50319.901">6085 4269 0,'-17'0'15,"17"-18"1,53 18 0,17-18-1,36 1 1,-53 17-16</inkml:trace>
  <inkml:trace contextRef="#ctx0" brushRef="#br0" timeOffset="51351.88">6262 4039 0,'0'0'0,"17"18"31,1-18-16,0 0 1,-1-18 0,1-35-1,0 0 1,-18 18 0,0 18-16,-18-19 15,-17 19 1,-1 17-1,-16 53 1,-1 35 0,17 35-1,1 1 1,17-18 0,1 17-1,-1-35 1,0 0 15,1-35-15,17 0-1,-18-53 1,18-35 15</inkml:trace>
  <inkml:trace contextRef="#ctx0" brushRef="#br0" timeOffset="51568.738">6032 4392 0,'0'0'0,"-17"-18"16,17 1 15,17 17-16,36-18 17,18 18-17,0-17 1,-36 17-16</inkml:trace>
  <inkml:trace contextRef="#ctx0" brushRef="#br0" timeOffset="51934.727">6403 4322 0,'0'0'0,"0"17"16,18-17 0,-18 18-16,17 17 15,-17 18 1,0-18-1,0 18 17,0-18-17,0-52 17,18-1-17,-1-35 1,19-17-1,34-18 1,-17 35 0,53 35-1,-88 18 1</inkml:trace>
  <inkml:trace contextRef="#ctx0" brushRef="#br0" timeOffset="52267.528">6844 4251 0,'-18'0'0,"1"18"16,-1-1-1,-35 19 1,18 16 0,35 1-1,0 18 1,88-36-1,-70-17-15,70-18 16,-35 0 0,-18-35-1,-17-36 1,-18-17 0,-18 0-1,-17 70 1,17 18-1,18 18 1</inkml:trace>
  <inkml:trace contextRef="#ctx0" brushRef="#br0" timeOffset="53031.64">7320 4463 0,'-18'17'141,"18"1"-141,-17-18 15,17 18 1,0-1 0,0-34 15,-18-1-16,18 0 1,0 1-16,0-54 16,18 1-1,17 17 1,18 35 0,18 71-1,-36 17 1,0-17-1,-17-17 17,-18-54-1,0 0-15,0-17-1,0 17-15,17-52 16,19-1-1,34 54 1,18 17 0,-35 53-1,-35 17 1,-36 1 0,-35-1-1,1-34 1,34-1-1</inkml:trace>
  <inkml:trace contextRef="#ctx0" brushRef="#br0" timeOffset="53664.675">8890 3845 0,'0'-35'0,"0"70"0,18-105 15,-18 52 1,17 18 0,-17 35-1,0 71 1,0 0-1,-17-18 1,-1 18 0,0-18-1,1 0 17,17-52-17,35-1 1,18-35-1,0-18 1,17-35 0,-52 36-16</inkml:trace>
  <inkml:trace contextRef="#ctx0" brushRef="#br0" timeOffset="53848.604">8837 4092 0,'0'0'0,"0"-17"31,18 17-31,52 0 16,18 0 15,1-18-15</inkml:trace>
  <inkml:trace contextRef="#ctx0" brushRef="#br0" timeOffset="54297.675">9331 3986 0,'0'-17'16,"-18"17"-1,1 0 1,-36 53-1,0 0 1,18 17 0,35-17-1,35-18 1,18-17 15,-36-18-31,19-18 16,-1-35-1,0-17 1,-17 17 0,0 0-1,-18 106 17,0-35-32,0 52 15,0 1 1,17-18-1,-17-18 1,18-35 0</inkml:trace>
  <inkml:trace contextRef="#ctx0" brushRef="#br0" timeOffset="54847.425">9825 3563 0,'0'0'0,"-35"-71"31,-1 71-15,1 53-1,0 53 1,35 53-1,0-18 1,0-88-16,0 70 16,0-17-1,0-70 1,0-1 15,17-17-15,1-18-1,0-36 1,17-34 0,18-19-1,17 37 1,1 52 0,0 52-1,-1 54 1,-70-35-1,-35-18 1,-36-18 0,-35-35-1,1 0 1,52-18 0,53-17-1</inkml:trace>
  <inkml:trace contextRef="#ctx0" brushRef="#br0" timeOffset="55147.023">10283 3616 0,'0'0'0,"18"-18"0,-18-35 15,18 36 1,-18 158 31,0-106-47,0 18 0,0 106 15,0 0 1,0-36 0,0-17 15,0-53-16,0-18 1,17-35 0</inkml:trace>
  <inkml:trace contextRef="#ctx0" brushRef="#br0" timeOffset="55528.304">10513 4163 0,'35'0'31,"-17"0"-31,17-18 16,0-17 0,-17 0-1,0 17 1,-18-35-1,-18 18 1,-17 52 0,-36 36-1,18 35 1,35 36 0,36-53-1,35-19 1,18-16-1,17-36 1,-71 0 0</inkml:trace>
  <inkml:trace contextRef="#ctx0" brushRef="#br0" timeOffset="57824.633">10989 3881 0,'0'-18'15,"0"36"-15,0-54 0,-18 36 47,18 18-31,-17 35 0,-19 35-1,19-17 1,-36 17-1,53-53-15,-18 18 16,1 0 0,17-71 31,0 1-47,35-54 15,0-52 1,18-1-1,-35 71-15,-1-17 32,1 34-17,17 72 1,1 34 0,16 36-1,-16 0 1,-1-53-1,36 35 1,-36-53 0,18-35-1,-18 0 1,0-53 0</inkml:trace>
  <inkml:trace contextRef="#ctx0" brushRef="#br0" timeOffset="58140.286">11589 3669 0,'0'0'16,"0"-35"-16,0-18 0,0 35 15,0-17 1,0 17 0,-18 36-1,0 52 1,1 36-1,17 35 1,-18 0 0,-17-17-1,17-18 1,1-36 0,-1-17-1,0-35 1</inkml:trace>
  <inkml:trace contextRef="#ctx0" brushRef="#br0" timeOffset="58559.507">11853 4022 0,'0'0'0,"0"-36"31,-17 36-15,-1 0-1,-53 18 1,1 35 0,70-35-16,-18 17 15,54 35 1,16-34-1,19-36 1,-18-18 15,0-35-31,-35-17 32,-1 17-17,-34 88 16,-19 18-15,36 17 0,0-34-1,36-1 1,-19-35-16</inkml:trace>
  <inkml:trace contextRef="#ctx0" brushRef="#br0" timeOffset="59155.282">12083 4198 0,'0'18'0,"0"-1"15,0 1 17,0-36 14,-18 18-46,18-35 16,0-18 0,0-17-1,35-1 1,36 53 0,-18 54-1,0 17 1,-36 17-1,-17-35 1,0-17-16,18-18 16,-18-18 15,18-35 0,17-35-15,18 0-1,0 53 1,17 52 0,18 54-1,-70 17 1,-18 0 0,-18-17-1,1-53-15,-18 17 16,-1-17-1</inkml:trace>
  <inkml:trace contextRef="#ctx0" brushRef="#br0" timeOffset="59540.026">12912 4127 0,'35'-17'32,"-17"17"-32,17-35 15,0-18 1,-17 0-1,-18 17 1,-18 36 0,-52 0-1,17 71 17,17 35-17,36-36 1,36 1-1,-19-53-15,36 17 16,53-17 0,-18-36-1</inkml:trace>
  <inkml:trace contextRef="#ctx0" brushRef="#br0" timeOffset="60570.699">14323 3969 0,'0'0'0,"17"-18"16,-17 0 0,0 1-1,-35 34 16,17 19-15,-17-19-16,0 54 16,0-1-1,35-17 1,70 0 15,18-17-31,18-36 31,-35-53-15,-1-18 0,-34 18-1,-19 18 1,-34 35 0,-19 53-1,36 0 1,18 0-1,35-36 1,17 1 0,1-18-1,-18-35 17,0-36-17,-36-17 1,-17-18-1,-17 36 1,-54 34 0,-52 19-1,70 34 1</inkml:trace>
  <inkml:trace contextRef="#ctx0" brushRef="#br0" timeOffset="61136.25">15134 3457 0,'0'0'0,"-17"-17"0,-1-1 16,18 0-1,0 36 1,0 17 0,-18 18-1,18 71 1,0-19 0,0 37-1,0-90-15,-17 54 16,17-35-1,0-18 1,0-71 31,0 0-47,17-34 16,36-37-1,-35 72-15,52-19 31,1 54-15,-36 35 0,-17 35-1,-18-35 1,0 0 0,-18-18-1,1-35 1,-1 0-1,18-17 1</inkml:trace>
  <inkml:trace contextRef="#ctx0" brushRef="#br0" timeOffset="61519.332">15434 4004 0,'0'0'0,"18"0"16,-1 0 0,19 0-1,-1-35 1,0-1 0,-17-16-1,-18-1 1,-18 53-1,-17 0 1,-18 70 0,18 18-1,-1 1 1,36-19 0,36 1-1,-1-71-15,35 17 16,36-17 15,-70 0-31</inkml:trace>
  <inkml:trace contextRef="#ctx0" brushRef="#br0" timeOffset="61835.41">15981 3969 0,'0'0'0,"0"17"16,0 19-1,0 34 1,-35-17 0,17 0-1,18-35 1,0-36 31,0 0-47,18-52 15,-1-18 17,36-1-17,-18 37 1,18 16 0,18 36-16</inkml:trace>
  <inkml:trace contextRef="#ctx0" brushRef="#br0" timeOffset="62168.254">16404 4039 0,'0'0'0,"0"-17"0,53-19 15,-18 19 1,-17-71 15,-18 17-15,0 53-1,-71 36 1,19 53 0,-1 34-1,35-16 1,18-1-1,71-53 1,17-17 0,18-18-1</inkml:trace>
  <inkml:trace contextRef="#ctx0" brushRef="#br0" timeOffset="65330.483">18150 3881 0,'0'0'16,"0"-36"-16,-17 36 31,-1 0-15,-17 18-16,-18 35 15,-18 17 1,54 1 0,34-18-1,19-18 1,52-17 0,-53-36-1,0-52 1,1-19-1,-36-34 1,-36 17 0,-52 53-1,0 71 1,53 17 0</inkml:trace>
  <inkml:trace contextRef="#ctx0" brushRef="#br0" timeOffset="65978.75">17868 3810 0,'0'-18'16,"0"1"15,-17 17-15,-1 0-16,-35 17 15,-35 19 16,0 17-15,17 52 0,53-34-1,36-18 1,53-18 0,-1-35-1,-17 0-15</inkml:trace>
  <inkml:trace contextRef="#ctx0" brushRef="#br0" timeOffset="67193.33">18150 3810 0,'0'-18'31,"-17"18"94,-1 0-109,0 18 0,1 0-1,-1-18 1,18 17-1,-17-17 1,17 18 0,-18 0-16,0-18 15,1 35 1,17-18 0,-18 1-1,0 0 1,18-1 15,0 1-15,-17 0-1,17-1 1,0 19 0,0-19-1,0 1 16,17-18-15,-17 17-16,18-17 16,0 0-1,-18 18 1,35-18 0,-17 0-1,17 0 1,0 0 15,-17-18-15,-1 1-1,1-18 1,0-1 0,-18-17-1,0 0 1,0-17 15,-36-1-15,-17 54-1,18 17 1,0 0-16</inkml:trace>
  <inkml:trace contextRef="#ctx0" brushRef="#br0" timeOffset="67663.748">18397 3422 0,'0'0'0,"0"-18"16,0 1 0,0 34 15,0 1-16,-17 35 1,-1 35 0,-17 53-1,17-17 1,1-19 0,17-16-1,0-19 1,-18-52-16,18 17 15,0-53 32</inkml:trace>
  <inkml:trace contextRef="#ctx0" brushRef="#br0" timeOffset="69890.11">18486 3792 0,'0'-17'16,"0"34"46,0 72-46,-18-37 0,0 1-1,1 0 1,17-17-1,0-54 17,17 0-17,-17 1 1,36-54 0,16-35-1,-16 18 1,-19 53-1,1 35 1,0 70 0,-1 19-1,19-1 1,-1-35 0,18 0-1,0-53 1,0 0-1,-18-18 1</inkml:trace>
  <inkml:trace contextRef="#ctx0" brushRef="#br0" timeOffset="70206.211">19050 3492 0,'0'0'0,"0"-35"0,0-18 31,0 18-15,0 53 15,0-1-31,0 36 16,0 35 0,-18 54-1,18-107-15,-17 53 16,-1 35-1,0-52 1,18-18 0,18-35-1,17-18 1,-17 0 0</inkml:trace>
  <inkml:trace contextRef="#ctx0" brushRef="#br0" timeOffset="70639.6">19403 3792 0,'0'0'0,"0"-17"16,0-1-1,-18 0 1,-35 18-1,-17 18 1,-1 17 0,18 54-1,71-37 1,52-16 0,1-36 15,-18 0-16,-18-36 1,18-52 0,-35 35-1,-18 124 17,0-53-17,-18 52 1,18-52-16,0 17 15,0 0-15</inkml:trace>
  <inkml:trace contextRef="#ctx0" brushRef="#br0" timeOffset="71152.98">19579 4022 0,'0'0'0,"0"-18"15,18-35 1,-1-35 0,36 0-1,0 0 1,0 52 0,-35 36-16,17 36 15,-17 69 1,-1-52-1,-17 35 1,0-52 0,0-19-1,0-34 1,18-36 0,17-18 15,1-17-16,-1 53 1,0 35 0,18 106-1,-53-1 1,0-34 0,-18-18-1,1-35 1,-1-1-1,18-34 1</inkml:trace>
  <inkml:trace contextRef="#ctx0" brushRef="#br0" timeOffset="71537.12">20249 3845 0,'18'0'0,"0"0"15,17 0 1,18-35 0,-18 0-1,-17-18 1,-18 18-16,0-1 15,-35 19 1,-18 52 0,0 53-1,35 18 1,18-18 0,18-17-1,35-18 16,35-53-15,0-18 0,-53 0-16</inkml:trace>
  <inkml:trace contextRef="#ctx0" brushRef="#br0" timeOffset="72120.036">21290 3757 0,'18'0'78,"-1"0"-62,1-18-1,35 18 1,0-17 0,0 17-1,-36 0 1,-17 17-1</inkml:trace>
  <inkml:trace contextRef="#ctx0" brushRef="#br0" timeOffset="72318.813">21255 3951 0,'0'0'16,"-35"18"-16,35-1 15,0 1 1,35-18 15,18 0-15,17 0-1,-52 0-15,35-18 16,-18-17-16</inkml:trace>
  <inkml:trace contextRef="#ctx0" brushRef="#br0" timeOffset="73033.9">22031 3651 0,'0'-35'16,"0"17"0,0 36 30,0 0-30,0 35 0,18 35-1,17 0 1,-35-70-16,53 52 16,-18-35-1,-17-17 1,17-18-1,0-35 1,-17-1 0,35-105-1,17 18 1,-17 35 0,-35 35-1,0 53 16,-18 17-15,17 1 0</inkml:trace>
  <inkml:trace contextRef="#ctx0" brushRef="#br0" timeOffset="73516.115">22737 3634 0,'0'0'0,"0"-18"16,0 0-1,-18 18 1,-35 0 0,-18 18-1,18 35 1,18 17-1,35 1 1,53-36 15,18-17-15,-18-18 0,0-53-1,-18-35 1,-18 0-1,1 52 1,-18 89 15,0 18-15,0 17 0,18-17-1,17-36 1,-17-18-1</inkml:trace>
  <inkml:trace contextRef="#ctx0" brushRef="#br0" timeOffset="73900.021">23160 3175 0,'0'0'0,"0"-35"16,-18-1-1,18 19 1,-17 17 0,17 35-1,-18 18 1,18 18-1,0 87 1,0-34 0,0-18 15,0 17-15,-18-35-1,18 0 1,0-52-1,18-72 17</inkml:trace>
  <inkml:trace contextRef="#ctx0" brushRef="#br0" timeOffset="74382.288">23283 3581 0,'0'0'0,"0"-18"0,0-17 15,-17 52 32,-1 1-31,18 35 0,-18-18-16,1 36 15,17 17 1,0-53-1,35 1 1,18-36 0,0-18-1,35-70 1,-17 0 0,-1-1-1,-52 72 1,-18-1-1,-18 36 1,-17 70 0,35 0 15,0-35-15,18 0-1,34-18 1,54-52-1,-53-1 1</inkml:trace>
  <inkml:trace contextRef="#ctx0" brushRef="#br0" timeOffset="74799.649">23865 3598 0,'0'0'0,"18"0"62,0 0-62,-1 0 0,19-17 32,-19 17-32,1-36 15,17-17 1,-35 18-1,-53 53 17,-17 35-17,34 53 1,36-89-16,0 89 16,18-35-1,17-36 1,36 0-1,17-35 1,18-17 0,-71 17-16</inkml:trace>
  <inkml:trace contextRef="#ctx0" brushRef="#br0" timeOffset="75313.116">24589 3492 0,'0'18'31,"0"0"0,17-18-15,1 0-1,0 0 1,-18-18 0,0-17-1,0 17 1,0 1-1,0-1 1,-18 18 0,-17 35-1,17 0 1</inkml:trace>
  <inkml:trace contextRef="#ctx0" brushRef="#br0" timeOffset="75513.244">24606 3810 0,'0'0'0,"18"0"15,0 53 1,-18-18 0,-36 18-1,-34 0 1,-19 0-1,37-35 1</inkml:trace>
  <inkml:trace contextRef="#ctx0" brushRef="#br1" timeOffset="83136.36">970 5697 0,'0'0'0,"18"0"15,-1 0 1,1 0 0,-18-17-1,0-1 1,0 0-16,-53 18 31,-17 0-15,-1 0-1,-17 53 17,53-35-32,-1 17 15,-17 53 1,71-35 0,53-35-1,-1-18 1,18-18-1,-17-35 1,-1-35 0,19-35-1,-36-18 1,-18 35 0,-35 53-1,0 35 1,0 36 15,0 35-15,-18 35-1,18 0 1,-17 0 0,-1-17-1,0 0 1,18-36-1,36-18 1</inkml:trace>
  <inkml:trace contextRef="#ctx0" brushRef="#br1" timeOffset="83534.379">1341 5733 0,'17'0'31,"1"-18"-31,-1 0 16,1 1 0,17-19-1,-17-16 1,-18 16-1,-18 36 1,1 18 0,-19 0-1,19-1-15,-1 54 16,18-1 0,0 1-1,35-18 1,1-36-1,34-17 17,-17-17-32</inkml:trace>
  <inkml:trace contextRef="#ctx0" brushRef="#br1" timeOffset="83817.317">1905 5468 0,'0'0'0,"18"-71"15,-18 1 1,0 35 0,-18 17-1,0 53 1,1 36 0,-1 52-1,0-52 1,18-36-16,-17 53 15,17 1 17,0-54-17,17 0 1,19-17-16</inkml:trace>
  <inkml:trace contextRef="#ctx0" brushRef="#br1" timeOffset="84201.354">2170 5750 0,'17'0'31,"1"-17"-15,17-19-1,0-17 1,-17 18 15,-18 18-31,0-19 16,-18 36 0,-35 18-1,-17 35 1,35 17-1,35 1 1,53-1 0,-1-34-1,19-19 1,0-17 0</inkml:trace>
  <inkml:trace contextRef="#ctx0" brushRef="#br1" timeOffset="84532.635">2716 5362 0,'0'0'0,"0"-17"16,0-19-1,-17 54 16,-1 17-15,0 36 0,1 35-1,-1-1 1,1 1 0,17-70-16,-18 34 15,18-17 1,18-18-1,34-35 1,1-17 0</inkml:trace>
  <inkml:trace contextRef="#ctx0" brushRef="#br1" timeOffset="84748.467">2628 5644 0,'-17'0'16,"34"0"-16,-52 0 0,35-17 15,35-1 17,36 1-17,17 17 1,-53-18-16</inkml:trace>
  <inkml:trace contextRef="#ctx0" brushRef="#br1" timeOffset="85098.062">2999 5662 0,'17'0'0,"1"0"16,35-18-1,-18 1 1,-17-18 0,-18-1-1,0 19 1,-53 17-1,18 35 1,-1 18 0,19 17-1,17 1 1,35-36 15,18 0-31</inkml:trace>
  <inkml:trace contextRef="#ctx0" brushRef="#br1" timeOffset="85415.854">3492 5680 0,'0'0'0,"18"-18"0,17-35 16,-35 18-1,-35 35 16,0 18-15,17 17 0,1 35-1,17-17 1,17 0 15,-17-18-15,-17 1-1,-36-19 1,-36-17 0,54 0-16,-18-17 15</inkml:trace>
  <inkml:trace contextRef="#ctx0" brushRef="#br1" timeOffset="86047.879">4904 5574 0,'0'0'16,"0"-18"-16,0 1 15,-18 17 1,0 0 0,18 17-1,-35 36 1,0 35-1,-1 36 1,1 17 0,0 18-1,-18 52 1,35-105 0,18-53-1,0-35 1,0-54 15,36-52-15,-19 18-1</inkml:trace>
  <inkml:trace contextRef="#ctx0" brushRef="#br1" timeOffset="86297.345">4939 5644 0,'18'-17'0,"-36"34"0,53-69 16,18 52 0,35 0-1,18 35 1,-35 18 0,-54 0-1,-34 17 1,-36-35-1,-53 1 1,18-19 0,35-17-1</inkml:trace>
  <inkml:trace contextRef="#ctx0" brushRef="#br1" timeOffset="86861.807">5662 5715 0,'0'-18'31,"-18"18"16,1 0-32,-1 0-15,-35 18 16,0 35 0,18 0 15,35 0-16,35-18 1,-17-17-16,35-18 16,0 0-1,0-36 1,-18-17 0,18-17-1,-35 35 1,-18 17-1,-18 53 1,-17 1 0,35 16-1,0 19 1,35-36 0,0-17 15</inkml:trace>
  <inkml:trace contextRef="#ctx0" brushRef="#br1" timeOffset="87164.33">5980 5750 0,'0'0'0,"17"18"31,1 17-15,-18 18-1,0 0 1,0 0 0,-18-53 15,18-35-15,0-1-1,0-17 1,0 1 15,71-19-15,17 18-1,-70 35-15</inkml:trace>
  <inkml:trace contextRef="#ctx0" brushRef="#br1" timeOffset="87594.35">6368 5433 0,'0'0'0,"0"-18"0,17 0 15,-17 36 32,0 0-31,0 35-1,-35 17 1,17 18 0,-17 1-1,35-1 1,-18-18-1,18 1 1,18-36 0,53 0-1,-18-35 1,17 0 0,-52-17-16,17-18 15</inkml:trace>
  <inkml:trace contextRef="#ctx0" brushRef="#br1" timeOffset="87778.166">6368 5697 0,'0'0'0,"-18"0"16,53 0 15,36 0-16,-1 0 1,19 0 0</inkml:trace>
  <inkml:trace contextRef="#ctx0" brushRef="#br1" timeOffset="87944.252">6844 5697 0,'0'0'0,"0"18"46,-18 0-30,18-1-16,-17 1 16,-19 35-1,36-36 1,-17-17 0</inkml:trace>
  <inkml:trace contextRef="#ctx0" brushRef="#br1" timeOffset="88108.864">6826 5609 0,'0'0'0,"18"-35"15,0-18 1,-1 35 0</inkml:trace>
  <inkml:trace contextRef="#ctx0" brushRef="#br1" timeOffset="88443.598">7267 5627 0,'-17'0'32,"-1"17"-32,-17-17 15,-18 36 1,35-19-16,-35 36 16,36 0-1,17 0 1,17-18 15,36 1-15,18-36-1,-18-18 1,-18 18-16</inkml:trace>
  <inkml:trace contextRef="#ctx0" brushRef="#br1" timeOffset="88926.1">7479 5644 0,'0'0'16,"0"-17"-16,-18 17 31,1 0-15,-19 53 0,19 0-1,17 0 1,0-18-16,0 0 15,17 0 17,36-17-17,0-18 1,0-18 0,18-35-1,17-52 1,-35 52-1,-36 17 1,-17 19 0,-35 34-1,17 36 1,1 18 0,17-18-1,17 0 1,36 0-1,18-36 1,17 1 15,0-36-31</inkml:trace>
  <inkml:trace contextRef="#ctx0" brushRef="#br1" timeOffset="89258.637">8220 5433 0,'0'0'0,"17"-18"0,-17-52 16,0 52 0,0 0-1,-35 54 16,17 52-15,1 0 15,17 18-15,0 0 0,-18-18-1,18-35 1,0-18-1,18-17-15,-1-18 16</inkml:trace>
  <inkml:trace contextRef="#ctx0" brushRef="#br1" timeOffset="89740.518">8696 5715 0,'18'-18'15,"-36"36"-15,36-53 0,-18-1 16,0 19 0,-53-1-1,0 18 17,-35 18-17,35 35 1,17 0-1,36 0 1,36-18 0,-19-18-16,36-17 15,18 0 1,-1-35 0,-17-35-1,-17 34 1,-36 19-1,-18 34 1,-17 54 0,35-36 15,0 36-15,17-18-1,19 0 1,-19-53-16</inkml:trace>
  <inkml:trace contextRef="#ctx0" brushRef="#br1" timeOffset="90074.015">9137 5715 0,'0'0'15,"18"0"-15,-18 71 31,-18-54-15,0 36-16,-17 18 16,17-36 15,18-17-15,0-36 15,0-35-16,36-18 1,17 1 0,-1 17-1,19 0 1,-53 53-16</inkml:trace>
  <inkml:trace contextRef="#ctx0" brushRef="#br1" timeOffset="91122.608">10672 5556 0,'17'0'62,"-17"18"-62,18 0 16,-18-1-16,0 1 0,17 35 15,-17 0 17,0-18-17,-17 0 1,17-17-1,0-53 17,0-18-17,35-36 1,18 37 0,18-1-1,-1 17 1,-52 19-16,17 17 15</inkml:trace>
  <inkml:trace contextRef="#ctx0" brushRef="#br1" timeOffset="91471.661">11148 5627 0,'0'0'16,"70"-35"0,-52 35-1,17-36 1,-35 1 0,-17 35-1,-36 18 1,-18 17-1,18 35 1,53 1 0,0-53-16,0 17 15,88 0 17,18-17-17,0-18-15</inkml:trace>
  <inkml:trace contextRef="#ctx0" brushRef="#br1" timeOffset="92004.805">11800 5556 0,'0'0'15,"18"-17"-15,0 17 16,-18-18 0,-18 18 15,0 0-31,-35 18 15,-35 17 1,18 18 0,17 0-1,53 0 1,0-36-16,17 19 16,72-1 15,-1-35-16,-18-18-15</inkml:trace>
  <inkml:trace contextRef="#ctx0" brushRef="#br1" timeOffset="92353.534">12171 5609 0,'0'-17'16,"0"34"-16,-18-52 15,-17 35 1,-18 18-1,-18 34 1,19 1 0,34 18-1,36-18 1,34-36 0,1 1-1,0-36 16,0-34-15,-18-19 0,-35-17-1,0 17 1,-35 54 0,-18 17-1,18 17 1</inkml:trace>
  <inkml:trace contextRef="#ctx0" brushRef="#br1" timeOffset="92719.592">12400 5644 0,'53'36'31,"-106"-72"-31,106 125 16,-53-72-16,0 1 15,0 35 1,0-18 0,-18-35 15,18-18-16,-17 1 1,17-1-16,0-17 16,0-36-1,88-17 1,18 18 0,-53 52-1</inkml:trace>
  <inkml:trace contextRef="#ctx0" brushRef="#br1" timeOffset="93301.353">12982 5539 0,'0'0'0,"-17"0"47,-1 0-47,-35 0 16,-18 17-1,-17 36 1,35 0 0,71 0-1,35 0 1,-18-35-16,53-1 31,-17-17-15,-18-35-1,17-18 1,-17-35 0,0-36-1,0-34 1,-53 52-1,0 70 1,0 19 0,-17 17-1,-1 53 1,0 17 0,-17 36-1,0 18 1,-1-36 15,36-18-15,0-17-1</inkml:trace>
  <inkml:trace contextRef="#ctx0" brushRef="#br1" timeOffset="93751.899">14023 5521 0,'0'0'0,"18"-18"16,-1 18-1,-17 18 17,-17 0-17,-1 35 1,0-36-16,1 1 16,17 17-1,0-17 1,0-36-1</inkml:trace>
  <inkml:trace contextRef="#ctx0" brushRef="#br1" timeOffset="94233.329">14305 5662 0,'18'-18'16,"-18"1"-16,17 17 15,1-53 1,17-35 0,18 17-1,18 36 1,52 52-1,-35 54 1,-52 0 0,-19-1-1,-34-17 1,-19-18 0,-34-35-1,35 0 1</inkml:trace>
  <inkml:trace contextRef="#ctx0" brushRef="#br1" timeOffset="94699.3">14023 5274 0,'0'0'0,"-18"0"16,1 0-1,17 18 1,0-1 0,35 1-1,0-18 1,-17 0-1,-18-18 1,-18 1 0,-17-1-1,0 18 1</inkml:trace>
  <inkml:trace contextRef="#ctx0" brushRef="#br1" timeOffset="95331.898">16104 5151 0,'0'0'0,"18"-18"16,0-53 0,-18 36-1,0 53 17,0-1-32,-18 72 15,0 16 1,1 1-1,-19-18 1,36-52-16,-35 34 16,17-34 15,-17-36-15,18 0-16</inkml:trace>
  <inkml:trace contextRef="#ctx0" brushRef="#br1" timeOffset="95547.937">15540 5345 0,'0'0'0,"-35"0"0,-18-18 16,35 18 0,36 0-1,70 35 1,-53-35-16,89 18 15,34-18 1,1-35 0,-124-1-1</inkml:trace>
  <inkml:trace contextRef="#ctx0" brushRef="#br1" timeOffset="95964.751">16351 5062 0,'0'0'0,"18"-35"16,-18 53 15,0 52-15,-18 36-1,1 0 1,-1-71-16,18 53 16,-18-35-1,18-35 1,18-36 15,-18 1-31,18-19 16,52-52 15,1 18-31,17 52 31,-18 53-15,-17 53-1,-35 1 1,-18-36 0,0 0-1,0-36 1</inkml:trace>
  <inkml:trace contextRef="#ctx0" brushRef="#br1" timeOffset="96330.677">16916 5397 0,'0'0'0,"17"0"16,1 0-1,35-17 1,-18-36 0,-35 18-1,0-1 1,-17 19 0,-19 17-1,19 0-15,-19 70 16,19 18-1,17-17 1,35 0 0,18-36-1,17-17 1,19-36 0</inkml:trace>
  <inkml:trace contextRef="#ctx0" brushRef="#br1" timeOffset="96929.706">18397 4851 0,'0'0'31,"18"-53"-31,-18 70 31,0 1-31,-18 53 16,1 52 0,-1-17-1,-17 17 1,35-34 0,0-54-1,0 35 1,0-17-1,35-17 1,18-19 0,0-17-1,0-35 1</inkml:trace>
  <inkml:trace contextRef="#ctx0" brushRef="#br1" timeOffset="97162.526">18221 5256 0,'0'0'0,"-18"-17"0,-35 17 16,71 0 15,0 0-31,35 0 31,17 0-15,36-36 0,-88 36-16,17-17 0</inkml:trace>
  <inkml:trace contextRef="#ctx0" brushRef="#br1" timeOffset="97661.401">18909 5186 0,'0'-35'32,"0"17"-17,-18 18-15,-35 0 31,36 0-31,-54 18 16,18 34 0,18-16-1,35 17 1,70 0 0,1-36-1,0-34 1,-18-19-1,-1-17 1,-16 0 0,-54 53 15,0 18-31,-17 35 16,35 18-1,0-19 16,18-16-15,17-1 0,0-35-1</inkml:trace>
  <inkml:trace contextRef="#ctx0" brushRef="#br1" timeOffset="98244.261">19438 4762 0,'0'0'0,"18"-35"15,-18 18-15,0-19 16,-18 54 15,18 0-15,-35 34-16,35-16 15,-36 87 1,1 18 0,0-17-1,17-1 1,1-35 0,-1-35-1,18-35 1,0-36 15,18-17-15,35-35-1,17-1 1,18 36 0,-35 52-1,-17 36 1,-36 18 15,-18-18-15,-17 0-1,-1-36-15,1 1 16,-88-18 0,34 0-1,36-35 1,36 17-16</inkml:trace>
  <inkml:trace contextRef="#ctx0" brushRef="#br1" timeOffset="98576.921">19897 4833 0,'0'0'0,"17"-35"32,-17 52-1,0 54-15,-35 35-1,0 35 1,17-88-16,0 17 15,1 71 1,-1-70 0,1-36-1,17-17 1,17-18 0</inkml:trace>
  <inkml:trace contextRef="#ctx0" brushRef="#br1" timeOffset="98959.648">19914 5415 0,'18'0'0,"0"0"15,17 0 1,0-35-1,0 0 1,18-18 0,-35 0-1,-18 35-15,0-17 16,-35 17 0,-36 71-1,18 18 1,0 17 15,53-18-15,0-17-1,53-17 1,18-36 0,17 0-16</inkml:trace>
  <inkml:trace contextRef="#ctx0" brushRef="#br1" timeOffset="208542.154">18097 9331 0</inkml:trace>
  <inkml:trace contextRef="#ctx0" brushRef="#br1" timeOffset="209756.749">17057 9543 0</inkml:trace>
  <inkml:trace contextRef="#ctx0" brushRef="#br1" timeOffset="209943.052">17057 9543 0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CBB4-0F76-4112-A2F5-1CE05A6C1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9C46D-2D60-4657-B7B1-BD3FF981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07E-CCF0-4AE8-9E65-B205FE3D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D964-67AC-420A-AD12-F0109F8F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A2B4-2027-4199-AF3A-A3E40ECE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8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5EC6-6377-483B-9517-5BD0481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B7A50-C44F-4477-BFD1-F1404D082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9DA6-83A0-42C7-9009-2243DE07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E2C0B-0A47-4BA9-B62B-751994C1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5954-0978-4C07-879E-9D3FF37C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2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D8F6D-64AA-4316-804F-8FBE9E2C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B6884-A55D-4A2B-95D5-2E6669AD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ECC7-80EA-43BF-8EFF-C9D989E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AC84-98AA-4411-ACB0-697DEE76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E98C-0815-4DBE-B392-10095B63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5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B24A-A3C2-41F9-8851-0E7A3268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78F0-F0CC-49EF-8EE6-3F249F39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628E-5A0D-415C-BDC1-9D37F5DB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B131-D275-4F8C-8BBD-38962D1F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54BF-7E8D-42CB-BF4D-721DD37D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1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ADE1-EE88-450C-9D91-14064AB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2C2E-7020-4EC0-A4BC-B5C808633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B976B-C63F-43FD-9CF2-6B8DC20F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3AAB-5A24-4C18-AD0C-350451C4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2B17-5979-4122-A239-68F3DAC0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70EA-FEE1-4ED0-B6FF-4618B178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6269-E5B6-4CEC-9434-87BA5563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9BDED-B06F-430D-B001-04AF8DE64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43215-E23D-4F78-9CDC-EA5C8F12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2239-C268-47C4-80C0-C5CE2A6C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349-067A-4A3F-9463-EF15B6C4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4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9A5B-FA0F-4866-8142-DA8B8D5F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D95E-B030-475D-A59C-658F2960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7F07F-48A1-42E0-BE96-1CD11E587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8BBCB-436A-44E3-AE16-068E4D803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82A2B-B342-4B3C-8164-7BC43E2C9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854EB-629A-4387-AC73-02A0BE01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EECCD-385D-44BE-AAB0-6B4ACF88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6EC8E-921A-4CE3-9ACD-D7A4D6B2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4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9707-AF7A-41AD-A69F-C0C5D418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4A060-EE82-4D46-9C2A-6AA6D0CE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4C959-3FA1-444A-AF6B-25713A7C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65CA9-7DDD-4667-98C3-B8024482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D3098-F08A-4354-BE5A-B37E7803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12595-DEB1-47D4-A0E0-9453C9B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4CB48-C3DE-4D1F-9C05-D003BAD3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8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EA1E-9D45-44DF-8937-93C95FEF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4449-F722-4C48-98DB-25F713DD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68685-A408-4F27-A70B-354FD25C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A682-9B1C-4F29-852A-3577616B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C313-E4CC-4A36-9736-E5924F7B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41D1-6E17-49E0-85E7-903235FB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9081-D30E-48D4-8A64-4ECAEF0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C70F-7653-42ED-AE23-AE1805931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4F2B6-7B01-4C8F-9C0F-F8A2511C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47537-1AC1-42D8-B8C4-423EEB395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BA27-3FA0-4F40-8BEC-D811365F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8AA2-6838-466D-9C9D-451E682C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1E0D0-4989-4467-84DE-0C469C75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FBC26-CF5C-444C-AE6A-EE681B19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0E90-0E37-4A17-B988-F970DD7E3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4424D-7E4C-41E8-A43E-1D16A97F485A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9DE6-ADB9-41B5-89B3-28BC0FC74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DE1E-6D9C-49EA-A185-7644D6912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8AFD-ADD3-4713-B9AD-E6BCBF821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3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9845-78DC-4EDA-BB75-C2A28DFB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9AA1-5F6B-48C4-89C9-09EB8EDE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6EEF2F-5432-4CC5-AEC1-C44CE8B5FE8C}"/>
                  </a:ext>
                </a:extLst>
              </p14:cNvPr>
              <p14:cNvContentPartPr/>
              <p14:nvPr/>
            </p14:nvContentPartPr>
            <p14:xfrm>
              <a:off x="0" y="0"/>
              <a:ext cx="11938320" cy="678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6EEF2F-5432-4CC5-AEC1-C44CE8B5F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957040" cy="68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73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8F02-495F-48C2-B02F-2E560EBE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8F6C-BDBC-4E1F-BDF5-7A3C106D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0D6C54-D3E4-4E1E-9F9B-69763DEF78B2}"/>
                  </a:ext>
                </a:extLst>
              </p14:cNvPr>
              <p14:cNvContentPartPr/>
              <p14:nvPr/>
            </p14:nvContentPartPr>
            <p14:xfrm>
              <a:off x="12600" y="146160"/>
              <a:ext cx="12173400" cy="647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0D6C54-D3E4-4E1E-9F9B-69763DEF7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0" y="136800"/>
                <a:ext cx="12192120" cy="64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66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FE5-54D3-4BC5-A5F1-9B2A995B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4BD9-1446-4882-AA2E-D4853F70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FC6032-374C-4E54-B604-80B71C62693B}"/>
                  </a:ext>
                </a:extLst>
              </p14:cNvPr>
              <p14:cNvContentPartPr/>
              <p14:nvPr/>
            </p14:nvContentPartPr>
            <p14:xfrm>
              <a:off x="38160" y="44280"/>
              <a:ext cx="8852040" cy="581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FC6032-374C-4E54-B604-80B71C6269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34920"/>
                <a:ext cx="887076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76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963A-A0BF-4AA8-BE9D-0A5CD4AD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058-0494-4DB7-A826-7C225DA8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68098-FF42-4CC4-AC78-FE3C878FE941}"/>
                  </a:ext>
                </a:extLst>
              </p14:cNvPr>
              <p14:cNvContentPartPr/>
              <p14:nvPr/>
            </p14:nvContentPartPr>
            <p14:xfrm>
              <a:off x="76320" y="50760"/>
              <a:ext cx="11055600" cy="66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68098-FF42-4CC4-AC78-FE3C878FE9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41400"/>
                <a:ext cx="11074320" cy="66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91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BC95-6447-4C1C-8CA1-D57B2A53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D28C-F652-4F0D-92D8-602CCBEC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2AAF31-3B2C-40BA-AE31-7E33A09EEA7A}"/>
                  </a:ext>
                </a:extLst>
              </p14:cNvPr>
              <p14:cNvContentPartPr/>
              <p14:nvPr/>
            </p14:nvContentPartPr>
            <p14:xfrm>
              <a:off x="222120" y="127080"/>
              <a:ext cx="8649360" cy="330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2AAF31-3B2C-40BA-AE31-7E33A09EE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17720"/>
                <a:ext cx="8668080" cy="33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913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QPS-Basavanagudi</dc:creator>
  <cp:lastModifiedBy>QPS-Basavanagudi</cp:lastModifiedBy>
  <cp:revision>4</cp:revision>
  <dcterms:created xsi:type="dcterms:W3CDTF">2022-12-08T08:43:07Z</dcterms:created>
  <dcterms:modified xsi:type="dcterms:W3CDTF">2022-12-08T10:35:55Z</dcterms:modified>
</cp:coreProperties>
</file>