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8:41:38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11695 7426 0,'0'0'16,"0"18"15,0-1-31,17 1 0</inkml:trace>
  <inkml:trace contextRef="#ctx0" brushRef="#br0" timeOffset="133.111">12277 7549 0,'0'0'0</inkml:trace>
  <inkml:trace contextRef="#ctx0" brushRef="#br0" timeOffset="150.072">12418 7320 0,'0'-35'0</inkml:trace>
  <inkml:trace contextRef="#ctx0" brushRef="#br0" timeOffset="400.526">12718 7532 0,'0'0'0,"0"17"16,-18 19-1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9:00:46.2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935 847 0,'0'-18'0,"0"0"16,17 18 15,-17-17-31,18 17 16,-18 17 46,0 1-46,0 0-16,0-1 16,0 54-1,0 17 1,0 0-1,0-17 1,0-54 0,0 89-1,0-35 1,0-1 0,-18-17-1,-17-17 1,-18-19-1,-35-17 1,0 0 0,17 0-1,36-35 1,17-36 0,36-34-1</inkml:trace>
  <inkml:trace contextRef="#ctx0" brushRef="#br0" timeOffset="333.702">512 811 0,'0'0'0,"-36"0"15,36-17 1,18 17 0,35 0-1,88-18 1,0 18 0,-53-18-1,-35 18 1,-18 0-1,-35-17 1,18 17 15</inkml:trace>
  <inkml:trace contextRef="#ctx0" brushRef="#br0" timeOffset="766.275">1341 847 0,'0'0'0,"0"-18"0,-18 36 78,18-1-78,0 1 16,-18 17-1,1 0-15,-19 71 16,19 35-1,-19-17 1,36-54 0,-17 1-1,17-53-15,0-1 16,0-52 15,17-18-15</inkml:trace>
  <inkml:trace contextRef="#ctx0" brushRef="#br0" timeOffset="1133.624">1305 900 0,'0'0'0,"0"-18"16,36-17-1,-19 17 1,18 18-1,18 35 1,53 36 0,-53-18-1,0 53 1,-35-1 0,-36 1-1,-53-35 1,-17-18-1,-35-36 1,35 19 15,17-36-15,53 0 0,54-18-1,-19 18-15</inkml:trace>
  <inkml:trace contextRef="#ctx0" brushRef="#br0" timeOffset="1447.271">2011 970 0,'0'0'0,"0"-18"16,0-17-16,0 18 15,-18 17 32,1 17-47,-1 54 32,0 35-17,-17-1 1,0 1-1,-1-18 1,1-52 0</inkml:trace>
  <inkml:trace contextRef="#ctx0" brushRef="#br0" timeOffset="1997.757">1905 970 0,'0'0'0,"18"-18"0,-18-17 0,35-18 16,35 0 15,19 53-15,34 0-1,-35 0 1,-35 18-1,-53 35 1,-88 35 0,17-53-1,-17 18 1,53-17 0,88-19 15,-18-17-31,53 18 15,-35 17 1,0 18 15,-53 0-31,0 35 32,-53-17-17,-35-18 1,-88 0-1,88-53 1,-1 0 0,19 0-1,52-36 1,89-52 0,-36 70-1</inkml:trace>
  <inkml:trace contextRef="#ctx0" brushRef="#br0" timeOffset="2363.776">2752 882 0,'17'-18'0,"-34"36"0,34-53 15,1-1 1,-36 36 15,1 0-15,-54 36 0,1 34-1,17 36 1,53 0-1,0-71-15,17 53 16,36-35 0,35-17-1,1-54 17,-37-35-32</inkml:trace>
  <inkml:trace contextRef="#ctx0" brushRef="#br0" timeOffset="4327.179">2946 741 0,'-18'0'109,"18"17"-109,-18-17 16,-17 18-1,17-18 1,1 0-16,-1 18 15,1-1 1,-1-17 0,18 18-1,-35 0 1,17-18 0,0 17 15,1-17-16,-1 18 1,18 0 0,-18-18-1,18 35 1,-17-35 0,-1 35-1,18-17 1,0-1-1,0 1 1,0 0 0,0-1-1,0 1 1,0 17 0,0-17-1,0 0 16,0-1-15,0 18 0,0-17-1,0 17 1,0 1 0,0-19-1,18 1 1,-18 0-1,17 17 1,1-18 0,0 1 15,-1-18-15,19 18-1,-1-18 1,18 0 15,-18 0-15,0-18-1,-17 18 1,0-18 0,-18 1 15,0-1 0,0 1-15,17 17-1</inkml:trace>
  <inkml:trace contextRef="#ctx0" brushRef="#br0" timeOffset="4842.331">3298 1129 0,'0'0'15,"-17"0"-15,-1 0 16,36 0 31,-1 0-47,142 0 15,53 0 17,-18 0-17,-71-18 1,-70 18 0,-35 0-1,-18-17 16,0-1 1,0 0-17,-18 1 1,18-1-16</inkml:trace>
  <inkml:trace contextRef="#ctx0" brushRef="#br0" timeOffset="5591.937">4815 741 0,'18'0'63,"-18"17"-48,0 1 1,18 53 0,-18 17-1,17 18 1,-17 17-1,0-52 1,18-36 0,-18 36-1,0-19 1,-53-34 0,-18-18-1,-17 0 1,18-18-1,34-17 1,36 0 0,53-36-1,0 18 1</inkml:trace>
  <inkml:trace contextRef="#ctx0" brushRef="#br0" timeOffset="5841.996">4657 829 0,'-18'-18'15,"36"36"-15,-54-53 16,36 17-16,0-17 16,18 0-1,35-1 1,0 19-1,17-1 1,-17 18 0,18 35-1,-36 18 1</inkml:trace>
  <inkml:trace contextRef="#ctx0" brushRef="#br0" timeOffset="6391.403">5292 1076 0,'0'0'0,"0"-18"16,17 18-16,-17-17 15,-53-1 17,-17 18-17,-18 35 1,17 18 0,71 35-1,53 1 1,0-54-1,-18-17-15,71-1 16,-18-34 0,-17-54 15,-18-17-15,-36 17-1,-17 36 1,0 17-1,0 54 1,0 17 0,0 17-1,18 1 1,17-18 0,18-36-1,-35-17 1</inkml:trace>
  <inkml:trace contextRef="#ctx0" brushRef="#br0" timeOffset="6773.706">5680 1094 0,'0'0'16,"17"-36"0,-17 19-1,0 52 16,18 36-15,0-54-16,17 89 16,-17-53-1,17 17 1,0-17 0,-17-53-1,17-35 1,18-88-1,-18 34 1,-17 1 0,-1 18-1,-17 52 17,18 18-17,17 18 1,-17-18-16</inkml:trace>
  <inkml:trace contextRef="#ctx0" brushRef="#br0" timeOffset="7206.28">6315 1058 0,'0'0'0,"0"-17"16,17-1 0,-52 18 30,-18 18-46,-17 17 16,17 18 0,53-35-1,0 52 1,35-35 0,71-17-1,-36-36 1,19-35-1,-1-17 1,-35 17 0,-36 35-1,-52 71 17,17 0-17,1 18 1,17-18-1,35-18 1,18-35 0,-35-18-1</inkml:trace>
  <inkml:trace contextRef="#ctx0" brushRef="#br0" timeOffset="7571.882">7214 829 0,'0'0'0,"0"18"78,0-1-78,0 1 0,0 35 16,18 53-1,-18 35 1,18-18 15,-18-17-15,0-53-1,-36-35 1,1-18 0,17-53-1</inkml:trace>
  <inkml:trace contextRef="#ctx0" brushRef="#br0" timeOffset="7920.837">7161 829 0,'0'0'0,"0"-18"0,18 1 16,70-1-1,18 36 17,0 35-17,0 17 1,-36 36-1,-34-35 1,-36 70 0,-18 0-1,-53-71 1,-17-34 0,-18-36-1,36 0 1,34-36-1</inkml:trace>
  <inkml:trace contextRef="#ctx0" brushRef="#br0" timeOffset="8436.995">6385 1023 0,'0'-18'16,"18"18"31,0 0-47,17 0 15,0 18 1,0 0-1,-17-1 1</inkml:trace>
  <inkml:trace contextRef="#ctx0" brushRef="#br0" timeOffset="9569.013">8114 1217 0,'0'0'0,"18"-18"16,17 18-1,-18-17 1,1-18-1,-36 17 17,-17 18-17,-35 0 1,-19 18 0,1 70-1,53-35 16,17-18-31,18 35 16,36-17 0,16-17-1,37-36 1,-19-36 0,18-34-1,-70 35-15,35-54 16,-18 36-1,-35 36 1,-17 52 15,-1 0-15,18 1-16,0 17 16,0-18-1,35 0 1,1-35 15,16 0-15,-16-53-16</inkml:trace>
  <inkml:trace contextRef="#ctx0" brushRef="#br0" timeOffset="9968.311">8431 653 0,'0'0'0,"18"0"16,0 0-16,-18 17 16,17 1-1,1 17 1,-18-17-1,0 35 1,18 17 0,-18 36-1,0-18 1,0 18 0,0 0-1,35-35 1,0-19-1,0-34 1,18-18 0,-17-53-1,-36-35 1</inkml:trace>
  <inkml:trace contextRef="#ctx0" brushRef="#br0" timeOffset="10151.314">8449 1041 0,'0'0'0,"-18"0"31,18-18-31,71 0 32,-36 18-32,71 0 15,35-17 1,-106 17-16</inkml:trace>
  <inkml:trace contextRef="#ctx0" brushRef="#br0" timeOffset="10618.004">9031 952 0,'-18'0'47,"1"0"-31,-1 18-1,-17 0-15,-18 35 16,18 0 0,35 35-1,35-53 1,36 0-1,17-52 1,-35-36 0,-18-18-1,-17 1 1,-1 34 0,-34 54 15,-1 53-16,18 17 1,0 0 15,18-35-15,17-35 0,-18-18-16</inkml:trace>
  <inkml:trace contextRef="#ctx0" brushRef="#br0" timeOffset="10915.595">9454 670 0,'0'0'0,"0"-35"16,-17 70 30,17 18-46,0 0 16,0 53 15,0-71-31,0 71 16,0 0 0,0-18-1,0-53 1,0-17-1,0-36-15</inkml:trace>
  <inkml:trace contextRef="#ctx0" brushRef="#br0" timeOffset="11465.732">9366 706 0,'0'0'0,"0"-18"0,18 0 0,35-52 15,17 34 1,19 19 15,16 17-15,-34 17 0,-36 36-1,-70 18 1,-36-1-1,1-17 1,17-17 0,35-19-1,54 1 1,52 0 0,18 17-1,-54 18 1,-16 17-1,-36 1 1,0-1 15,-88 1-15,-18-53 0,0-18-1,0-36 1,53 19-1,36-19 1,17 1 0,105 0-1</inkml:trace>
  <inkml:trace contextRef="#ctx0" brushRef="#br0" timeOffset="11965.493">10266 1023 0,'0'0'0,"17"-18"16,1-17 0,-18 17 15,-18 18-31,1 0 15,-54 36 1,18 17 0,0 17-1,53 1 1,53-18 0,-35-36-16,17 1 15,53-53 1,-35-36-1,-17 1 1,-19 17 0,-17 35-1,-35 53 32,0 36-31,35-1-1,0-17 1,35 0 0,-17-53-16,17 0 15,18-35 1</inkml:trace>
  <inkml:trace contextRef="#ctx0" brushRef="#br0" timeOffset="12297.919">10672 1005 0,'0'0'0,"17"-70"15,-17 35 1,-17 35 31,-1 17-31,0 1-1,18 35 1,0 17-1,0-52-15,18 53 16,0-1 0,-1-17-1,-17-18 1,-35-17 0,0-18-1,-18-18 1,35-17-1,18 17 1</inkml:trace>
  <inkml:trace contextRef="#ctx0" brushRef="#br0" timeOffset="12664.692">10883 1023 0,'0'0'0,"18"-18"16,-1 18-1,1-17-15,17-1 16,1-17 0,-1 17-1,-88 18 16,-18 35-15,1 36 0,35 0-1,52-1 1,89 1 15,35-36-15,18-53-1,-106 18-15</inkml:trace>
  <inkml:trace contextRef="#ctx0" brushRef="#br0" timeOffset="13362.884">12418 706 0,'0'0'0,"17"-18"0,1-17 16,-18-1 15,-18 1-15,-17 35-1,-35 0 1,-19 35 0,-16 54-1,16 34 1,36-35 0,18-35-16,0 106 15,35-18 1,35-18-1,36-70 1,70-35 0,-53-53-1,53-36 1,-17-17 0</inkml:trace>
  <inkml:trace contextRef="#ctx0" brushRef="#br0" timeOffset="13728.851">12647 1023 0,'-18'0'16,"36"0"-16,-53 0 15,0 0 1,-1 18 0,-17 17-1,0 36 1,53 17-1,36 0 1,34-53 0,18-35-1,-52-35 1,34-53 15,-34-53-15,-54 52-1,-35 36 1,-18 53 0,36 18-1,35 35 1,18-35-16</inkml:trace>
  <inkml:trace contextRef="#ctx0" brushRef="#br0" timeOffset="14077.784">12912 1270 0,'0'-18'62,"0"1"-46,0-36-1,0-18 1,53 18 0,-18 36-1,0 17-15,36 17 16,-1 36 0,-17 18-1,-18-1 1,-35-17-1,0-17 1</inkml:trace>
  <inkml:trace contextRef="#ctx0" brushRef="#br0" timeOffset="14461.887">13353 1270 0,'0'0'0,"-18"18"16,18-1-1,0 1 1,0-36 0,0 1-1,0-19 1,0 19-16,35-71 15,18 17 1,-18 18 0,18 53-1,0 35 1,0 54 0,-35-19-1,-18 18 16,0-35-15,-18-35 0,1-18-1,17-18-15</inkml:trace>
  <inkml:trace contextRef="#ctx0" brushRef="#br0" timeOffset="14844.001">13705 1182 0,'18'0'32,"0"-18"-32,-1 1 15,19-1-15,-1-17 16,0-18 15,-35 17-15,-17 36-1,-1 18 1,-35 35 0,18 35-1,35 0 1,0-52-16,17 17 15,36-1 1,53-52 0,35-17-1,-106-1 1</inkml:trace>
  <inkml:trace contextRef="#ctx0" brushRef="#br0" timeOffset="15109.703">14429 988 0,'0'0'0,"0"-18"16,-36 18-1,-34 35 1,-1 1 0,18 34-1,36 18 1,17-17-1,35 0 1,53-36 0,0-18-1,18-69 1,-53-19 0</inkml:trace>
  <inkml:trace contextRef="#ctx0" brushRef="#br0" timeOffset="15460.505">14781 582 0,'0'0'0,"18"-18"0,-18 1 16,0-1 0,0 36-1,0 35 1,0 35-1,0-53-15,0 89 16,0-1 0,0 1-1,0-19 1,0-16 0,0-36-1,35-36 1,18-17 15,18-17-15,-1-54-1,-52 53-15</inkml:trace>
  <inkml:trace contextRef="#ctx0" brushRef="#br0" timeOffset="15792.181">14728 1005 0,'0'0'0,"18"0"31,0 0-31,88-17 16,-1 17 0,1 0-1,-35-18 1,-36 18-1,-35 18 17,0-1-17,0 1 1,-18 35 0,18-35-16,-35 35 15,18 17 1,-1-52-1,0-18 1</inkml:trace>
  <inkml:trace contextRef="#ctx0" brushRef="#br0" timeOffset="15958.028">15169 811 0,'0'0'0,"0"-17"0,18-36 16,0 18-1,-18 52 32,0 1-47</inkml:trace>
  <inkml:trace contextRef="#ctx0" brushRef="#br0" timeOffset="16324.665">15275 935 0,'18'17'15,"0"1"1,-1 0 0,-17 52-1,18-52-15,17 70 16,-17-35-1,17 0 17,-17-53-17,17-18 1,-17-17 0,34-53-1,-16 0 1,-19 35-1,-17 17 1,18 1 0,17 35-16</inkml:trace>
  <inkml:trace contextRef="#ctx0" brushRef="#br0" timeOffset="16508.001">15804 952 0,'0'18'0,"0"0"32,0 35-32,0-36 15,0 36 1,0 0 0,0-35-1</inkml:trace>
  <inkml:trace contextRef="#ctx0" brushRef="#br0" timeOffset="16706.894">15946 582 0,'0'0'0,"0"-35"0,0-18 15,0 71 32,17-1-47,1 1 16</inkml:trace>
  <inkml:trace contextRef="#ctx0" brushRef="#br0" timeOffset="16990.835">16228 459 0,'0'0'0,"0"-18"16,0 36 31,-18-1-47,0 89 15,1 18 1,17 17-1,0 0 1,35-18 0,-35-87-1,35 34 1,18-35 0,-17-35-16</inkml:trace>
  <inkml:trace contextRef="#ctx0" brushRef="#br0" timeOffset="17507.254">16563 1005 0,'0'36'31,"0"-19"-15,0 36-1,0 0 1,18-35-16,17 17 15,35-35 1,-17-18 0,18-34-1,-18-19 17,-18 0-17,-35 18 1,0 36-1,-18 34 1,-17 72 0,17 69-1,1 54 1,17 0 0,-35-36-1,-1-52 1,1-36-1,0-35 1,-36-53 0,1-36 15,-54-69-15,54-1-1,17-53 1</inkml:trace>
  <inkml:trace contextRef="#ctx0" brushRef="#br0" timeOffset="17789.518">16228 811 0,'0'0'0,"17"0"0,1 0 0,53 0 15,-18-17 17,-18-1-17,35 18 1,1-35-1,-53 35-15</inkml:trace>
  <inkml:trace contextRef="#ctx0" brushRef="#br0" timeOffset="19319.218">864 2028 0,'-70'-17'31,"52"17"-16,-35 0 1,18 0 0,53 0 15,17 0-15,0 0-16,71 0 15,211-18 1,71 18-1,-88-17 1,106-1 0,-159 0-1,-141 1 1,-71 17-16,-17 0 16,-1 0 15,-17-18-16,18 18 1,0-18 0,35 1-1</inkml:trace>
  <inkml:trace contextRef="#ctx0" brushRef="#br0" timeOffset="20038.543">4957 1729 0,'0'0'0,"-89"17"16,36 1 15,36-18-31,105 0 47,71 0-32,158 0 1,54 0 0,-36 0-1,-141-18-15,370 18 16,-140-17-1,-142-1 1,-123 18 0,-89 0-1,-52-18 1,-1 18 15,-17-17 0</inkml:trace>
  <inkml:trace contextRef="#ctx0" brushRef="#br0" timeOffset="20867.751">9137 1852 0,'0'0'0,"-35"0"16,-36 0 0,36 0-1,0 0 1,52 0 15,107 0-15,158 0-1,-159 0-15,177 0 16,212-18 0,140 1-1,-34 17 1,-195-18 0,-194 1-1,-105-1 1,-71 0-1,-36 18 17,1-17-17,0 17 1</inkml:trace>
  <inkml:trace contextRef="#ctx0" brushRef="#br0" timeOffset="21701.488">12982 1852 0,'0'0'0,"-17"18"0,-19-18 16,19 0-1,34 0 17,54 0-17,105 0 1,89 0 0,193 0-1,160 0 1,211 0-1,-300 0 1,-141 0 0,-123-18 15,-107-17-15,-69 17-1,-37 18 1,-52-17-1,-17 17 17,-1 0-17</inkml:trace>
  <inkml:trace contextRef="#ctx0" brushRef="#br1" timeOffset="38056.567">829 2840 0,'0'0'0,"0"-18"46,0 1-30,0-1 15,0 0-15,0 36 62,-18 0-78,1 17 16,17 53-1,0-70-15,0 52 16,0 36 0,0-18-1,0-35 1,0 0-1,0-35 1,0-1 15,-18-17-15,-35 0 0,-17 0-1,-1 0 1,18-35-1,53-18 1,18 18-16</inkml:trace>
  <inkml:trace contextRef="#ctx0" brushRef="#br1" timeOffset="38361.438">406 2875 0,'0'0'0,"-18"0"15,-35-18 1,53 1 0,53-1-1,53 1 1,17-1-1,1 0 1,-71 18 0,-36 0-1</inkml:trace>
  <inkml:trace contextRef="#ctx0" brushRef="#br1" timeOffset="38740.055">1094 2857 0,'17'-17'16,"-17"34"31,0 1-31,0 35-16,0 0 15,0 53 1,0-18-1,-17-35 1,17 0 0,-18-53-16,0 17 15,1-17 17,17-17-32</inkml:trace>
  <inkml:trace contextRef="#ctx0" brushRef="#br1" timeOffset="39071.933">1076 2893 0,'0'0'0,"0"-18"0,18-35 16,17 36 0,0 17-1,36 17 1,52 89-1,-70-18 1,-53 18 0,0-18-1,-35-35 17,-36 0-17,1-35 1,-1-1-1,18-17 1,53-17 0,18-1-16</inkml:trace>
  <inkml:trace contextRef="#ctx0" brushRef="#br1" timeOffset="39403.875">1729 2999 0,'0'0'0,"0"-36"32,-18 19-17,18 34 16,0 1-15,0 17 0,0-17-16,0 70 15,0 0 1,-35-17 0,17-36-1,0-17 1,1-18-16</inkml:trace>
  <inkml:trace contextRef="#ctx0" brushRef="#br1" timeOffset="39920.373">1658 2999 0,'0'0'15,"0"-71"1,0 0-1,35 54 1,54-1 0,-19 18-1,1 35 1,-54 18 0,-34 0-1,-36 18 1,17-36-1,1-17 1,35-1 0,18-17-1,70 0 1,18 36 0,-53 17 15,-36-18-16,1 18 1,-53-18 0,-53-17-1,-36-18 1,1 0 0,70 0-1,0 0 1,53-36-1,53 1 1</inkml:trace>
  <inkml:trace contextRef="#ctx0" brushRef="#br1" timeOffset="40303.564">2469 2928 0,'0'0'0,"0"-18"16,18-35-1,0 36 1,-36 17 15,0 17-15,-17 19-1,0-19-15,-36 72 16,36-1 0,17 0-1,54-17 1,34-19 0,36-34 15,0-36-16,-36-34 1,-52 34-16</inkml:trace>
  <inkml:trace contextRef="#ctx0" brushRef="#br1" timeOffset="40835.626">3810 2946 0,'0'0'16,"0"-18"-16,18 18 16,-18 18-1,17 35 1,-17 35 0,0-18-1,0-52 1,0 17-16,-17 1 31,-1-36-15,-17-18-1,-1-17-15</inkml:trace>
  <inkml:trace contextRef="#ctx0" brushRef="#br1" timeOffset="41302.16">4163 2840 0,'0'0'0,"0"17"47,-18 1-31,0 0 0,1 35-1,17 0 1,0 17-1,35-17 1,0-18 0,1 18-1,-36-35 1,-18 0 0,-35-18-1,18 0 1,-36 0-1,36 0 1,17-18-16</inkml:trace>
  <inkml:trace contextRef="#ctx0" brushRef="#br1" timeOffset="42049.941">3810 2681 0,'0'0'0,"0"18"15,0-1 16,18-17 1,-1-17-17,-17-1 1,-17 18 15,-1 0-15,0 0-16,18 18 0</inkml:trace>
  <inkml:trace contextRef="#ctx0" brushRef="#br1" timeOffset="42865.708">5786 2857 0,'17'-17'32,"-17"-1"-17,-17 18 1,-36-17-1,0 17 1,17 17 0,-69 36-1,52 0 1,0 18 0,70 17-1,72-35 1,52-36-1,-53-34 1,-18-36 0,-17-35-1,-35 17 1,-18 36 0,0 88 15,0 17-16,18 18 1,35-35 15,17-17-31,18-54 32,-17 0-32</inkml:trace>
  <inkml:trace contextRef="#ctx0" brushRef="#br1" timeOffset="43498.839">7250 2593 0,'0'0'0,"17"-35"16,-17-1 0,0 19-1,0 70 32,0-36-47,0 71 16,-17-52-16,17 70 15,17-1 1,1 1 0,17-18 15,-35-52-15,0 17-1,-35-36 1,-53 1-1,17-18 1,18 0 0,18-18-1,35-35 1,53 0 0,-18-17-1</inkml:trace>
  <inkml:trace contextRef="#ctx0" brushRef="#br1" timeOffset="43815.1">7091 2593 0,'-18'0'0,"36"0"0,-71-18 16,18 1-1,35-1 1,17 0 0,1 1-16,88-1 15,17 18 1,-35-18 0,-35 1-1,-35 17 16,0 17 1</inkml:trace>
  <inkml:trace contextRef="#ctx0" brushRef="#br1" timeOffset="44381.07">7638 2752 0,'-18'-18'16,"36"36"-16,-36-54 0,18 19 15,0-19 1,0 1-1,35-18 1,18 53 0,0 0-1,18 71 1,-54-18 15,-17-18-31,-17 88 16,-36-34-1,-18-1 1,18-35 0,18-36-1,17 1 1,36-18 15,17 0-15,53-18-1,18 1 1,-53 17-16,35-18 16,-17 1-1,-18-19 17,-35-34-17,-18 52-15</inkml:trace>
  <inkml:trace contextRef="#ctx0" brushRef="#br1" timeOffset="44862.974">8273 2505 0,'0'0'0,"0"-18"0,35 36 47,-17-1-47,-18 54 16,0 17 15,0-53-31,0 36 16,0 35-1,0-18 1,-18-17 0,18-1-1,0-17 1,18-18 0,17-35-1,18 0 1,17 0-1,1-17 1,17-19 0,-35-17-1,-53-17 1,0 52 0</inkml:trace>
  <inkml:trace contextRef="#ctx0" brushRef="#br1" timeOffset="45062.968">8326 2840 0,'17'0'16,"1"0"-1,52 0 1,-34 0-16,17-18 15,52-35 1,-69 36 0</inkml:trace>
  <inkml:trace contextRef="#ctx0" brushRef="#br1" timeOffset="45295.483">8308 2469 0,'0'0'0,"0"-17"32,18-1-17,-1 18-15,54 0 16,17-17-1,-35 17 1</inkml:trace>
  <inkml:trace contextRef="#ctx0" brushRef="#br1" timeOffset="45810.786">8908 2399 0,'0'0'0,"-18"0"15,18 18 17,0-1-32,0 36 15,0-18-15,0 71 16,0-18 15,0 36-31,0-18 31,18 17-15,-1-88 0,19 1-1,-1-36 1,18 0 0,17-36-1,-34 1 1,-1-18-1,-35-17 1,0 52-16</inkml:trace>
  <inkml:trace contextRef="#ctx0" brushRef="#br1" timeOffset="45993.472">8925 2805 0,'0'-18'31,"18"18"-15,0 0-16,17-18 15,-18 18-15,19-17 16,34-54 0,-70 36-1</inkml:trace>
  <inkml:trace contextRef="#ctx0" brushRef="#br1" timeOffset="46160.867">8855 2452 0,'17'-18'0,"1"1"16,35-1-1,17 0 16,-52 18-31</inkml:trace>
  <inkml:trace contextRef="#ctx0" brushRef="#br1" timeOffset="49755.651">10160 2311 0,'0'-18'16,"0"0"15,-18 18 47,1 0-78,-1 0 16,0 36 0,-34 17-1,-1 35 1,-18 35 0,0 18-1,19 18 1,34 0-1,18-18 1,53-35 0,35-36-1,-53-52-15,71 17 16,18-35 15,-54-35-15</inkml:trace>
  <inkml:trace contextRef="#ctx0" brushRef="#br1" timeOffset="50537.668">10760 2558 0,'0'0'0,"17"0"0,-17-36 16,18 1-1,-18 0 1,-18 52 46,1 36-46,-1 18 0,0 35-1,18 17 1,0-17 0,0-18-1,0-35 1,0-18-1,0 1 1,-17-36 15,-18 0-15,-18 0 0,17-36-1,1-16 16,35 34-31</inkml:trace>
  <inkml:trace contextRef="#ctx0" brushRef="#br1" timeOffset="50802.654">10548 2505 0,'0'0'0,"0"-36"16,0 1 0,53 18-1,18-1 1,34 0 0,-16 1-1,-19 17 16,-17 0-15</inkml:trace>
  <inkml:trace contextRef="#ctx0" brushRef="#br1" timeOffset="51385.484">11359 2787 0,'-17'0'46,"-1"0"-30,-17 0 0,0 0-16,-71 53 15,18-18 1,17 36 0,53-1-1,89-17 1,35-18-1,-18-35 1,18-70 0,-53-36-1,-18 35 1,-35 19 0,-18 87 15,1 18 0,17 17-15,17-17-1,1 0 1,17-18 0,1-35-1,-19-17-15</inkml:trace>
  <inkml:trace contextRef="#ctx0" brushRef="#br1" timeOffset="51717.854">11695 2805 0,'0'-18'16,"0"36"-16,0-54 0,0 54 31,0 17-31,17 36 16,18-1 15,1 1-15,-19-36-1,19-35 1,-1 0 0,0-35-1,1-53 1,16-1-1,-34 19 1,0 17 0,-1 53-16,1 0 15,17 0 1</inkml:trace>
  <inkml:trace contextRef="#ctx0" brushRef="#br1" timeOffset="52135.577">12330 2769 0,'0'-35'16,"-18"35"15,-17 0-15,-36 35-1,1 36 1,52-54-16,-17 54 15,52 0 1,36-36 0,0-17-1,0-36 1,0-53 0,-35 1-1,-1 34 1,-17 54 31,0 35-32,0 18 1,18-18 0,-1-53-16,36 17 15,0-17 1</inkml:trace>
  <inkml:trace contextRef="#ctx0" brushRef="#br1" timeOffset="52734.624">13194 2628 0,'-18'-17'31,"18"-1"-16,0-17 1,18 17-16,17-17 16,0-1-1,18 19 1,-17 52 0,-1 18-1,-35 53 1,-35 35 15,-18-35-15,-35-36-1,35-17 1,35-17 0,36-36 15,52-18-16,18 18 1,1-18 0,-37-17-1,-16 17 1,-36-35 0</inkml:trace>
  <inkml:trace contextRef="#ctx0" brushRef="#br1" timeOffset="53582.93">14746 2293 0,'-18'0'47,"1"-18"-32,-1 18 1,1 0-16,-89 0 16,-18 0-1,18 0 1,53 0-1,18 18 1,35 17 0,0 36 15,-17-36-31,17 53 16,-18 18-1,-17 0 1,17 0-1,0 0 1,1-36 0,17-17-1,0-18 1,35-17 0,36-18-1,-1 0 1,18-35-1,-17-18 1,-18-35 15</inkml:trace>
  <inkml:trace contextRef="#ctx0" brushRef="#br1" timeOffset="53731.861">14111 2716 0,'0'0'0,"18"0"16,35 0-1,52 0 1,19 0 0</inkml:trace>
  <inkml:trace contextRef="#ctx0" brushRef="#br1" timeOffset="54131.356">14658 2822 0,'0'18'0,"0"-36"0,0 53 15,0 1 1,0-1 0,0-17-1,0-1 1,0-52 15,0-18-15,0 18-16,18-18 15,34-18 1,54 36 0,-35 53-1,-18 52 1,-36 1-1,-17-1 1,-17 19 15,-1-72-15,0-17 0,18-17-1,0-19-15</inkml:trace>
  <inkml:trace contextRef="#ctx0" brushRef="#br1" timeOffset="54480.903">15205 2275 0,'0'0'0,"0"-17"0,0 34 47,0 19-47,0 52 16,0 35-1,0 1 1,0-1 15,0-35-15,0-52-16,0 17 15,17-18 1,36-17 0,-17-18-1,-1-53 1,0-18 0</inkml:trace>
  <inkml:trace contextRef="#ctx0" brushRef="#br1" timeOffset="54647.831">15205 2646 0,'0'0'0,"-18"0"0,0 0 31,18-18-15,71 1-1,35-1 1,-36 18-16</inkml:trace>
  <inkml:trace contextRef="#ctx0" brushRef="#br1" timeOffset="55030.132">15610 2611 0,'0'17'15,"18"-17"1,0 0-16,17 0 16,-17 0-16,35-35 15,-36 17 17,1 1-17,-53 17 1,-1 0-1,-17 53 1,18 17 0,17 18-1,18-17 1,53-1 0,36-34-1,16-36 1,-87-18-16</inkml:trace>
  <inkml:trace contextRef="#ctx0" brushRef="#br1" timeOffset="55329.74">16069 2681 0,'0'18'15,"0"-1"-15,0 1 16,0 53-1,-18-1 1,18-35 0,-17-17-1,17 0 1,0-36 0,17-53-1,19 1 1,34-36-1,1 36 1,-18 17 0,-18 17-1</inkml:trace>
  <inkml:trace contextRef="#ctx0" brushRef="#br1" timeOffset="55678.397">16404 2522 0,'0'0'0,"0"18"31,0 35-15,-17 53-1,-19 17 1,36 36-1,0-53 1,0-53-16,0 88 16,-17-53-1,-19-35 1,1-53 15,35-53 0,0 35-31,0-70 16,18 71-16</inkml:trace>
  <inkml:trace contextRef="#ctx0" brushRef="#br1" timeOffset="55928.77">16422 2611 0,'0'0'0,"35"-18"15,18 18 1,18 35 0,-1 0-1,-35 36 1,-35 0 0,-35-1 15,-35-17-16,-36-35 1,35-18-16</inkml:trace>
  <inkml:trace contextRef="#ctx0" brushRef="#br1" timeOffset="56278.607">16686 2716 0,'18'18'0,"0"-18"16,-1 53 0,1-35-16,-18 52 15,0 18 1,0-35 0,0 0-1,0-70 32,0-1-31,0-35-1,18-35 1,17 17 0,18-17-1,-36 53-15,36-1 16,-35 19-16,0-1 0</inkml:trace>
  <inkml:trace contextRef="#ctx0" brushRef="#br1" timeOffset="56443.132">17057 2663 0,'0'18'0,"0"-36"0,-18 71 16,1 18 0,17-53-16,-18 52 15,0-17 16,18-18-15</inkml:trace>
  <inkml:trace contextRef="#ctx0" brushRef="#br1" timeOffset="56613.673">17074 2505 0,'0'0'0,"18"-36"0,-18 19 16,0-18 0,18 35 15,52 35-15</inkml:trace>
  <inkml:trace contextRef="#ctx0" brushRef="#br1" timeOffset="56960.349">17427 2540 0,'0'0'16,"0"18"31,-17-1-47,-1 1 15,-17 17 1,-18 36-1,35-54-15,18 72 16,0-19 0,35-17-1,1-18 1,-36-17 0,0 0-1,-71-18 16,18 0-15,18 0 0,35-36-1,0 19-15</inkml:trace>
  <inkml:trace contextRef="#ctx0" brushRef="#br1" timeOffset="57327.586">17674 2805 0,'18'0'0,"-1"0"16,1-18-16,17 18 15,1-35 1,17-18-1,-53 17 17,0 19-32,-18-1 15,-53 18 1,1 71 0,-1 17-1,54-18 1,34 19-1,71-19 1,1-34 0,87-36-1</inkml:trace>
  <inkml:trace contextRef="#ctx0" brushRef="#br1" timeOffset="58290.987">18997 2293 0,'0'0'0,"0"-18"15,0 1 1,0-1 15,-18 18-31,-34-18 16,-37 18-1,54 0-15,-18 0 16,0 0 15,0 0-15,18 0 0,35 18-1,-18 0 1,18 17-1,0 36 1,0-1 0,-17 18-1,-1 36 1,18-54 0,-18 36-1,18 0 1,-17-53-1,17-18 1,0-17 15,35-18-15,18 0 0,53-18-1,-18-52 1,-17-1-1,-54 53-15</inkml:trace>
  <inkml:trace contextRef="#ctx0" brushRef="#br1" timeOffset="58459.196">18521 2628 0,'17'0'15,"1"0"1,35 0-16,18 0 16,-36-17-1,71 17 1</inkml:trace>
  <inkml:trace contextRef="#ctx0" brushRef="#br1" timeOffset="59073.632">19420 2646 0,'0'0'0,"18"-18"0,0 1 16,-18-1-1,-36 0 1,-17 1-1,18 17-15,-35 17 16,-19 36 15,37 18-15,34 17 0,36-18-1,87-17 1,-34-53-1,17-53 1,-35 18 0,0-88-1,0-54 1,-18 36 0,-35 0-1,0 106 1,-17 35-1,-1 35 1,0 53 15,1 18-15,17 35 0,0-17-1,0-18 1,17-36-1,19-35 1,34-35 0,-52 0-16</inkml:trace>
  <inkml:trace contextRef="#ctx0" brushRef="#br1" timeOffset="59255.593">19897 2716 0,'17'-17'15,"-34"34"-15,34-52 0,-17 53 31,0-1-31,0 19 32,-17 17-17,-1-1-15,18-34 32</inkml:trace>
  <inkml:trace contextRef="#ctx0" brushRef="#br1" timeOffset="59405.738">19985 2399 0,'0'-35'0,"0"70"0,0-123 16,-18 35 0,18 35-1</inkml:trace>
  <inkml:trace contextRef="#ctx0" brushRef="#br1" timeOffset="59756.515">20161 2170 0,'0'-18'31,"-17"36"0,17-1-31,0 1 16,0-1-16,0 54 16,-18 53-1,0-1 1,-17 0-1,17-17 1,18-35 0,36-18-1,17-36 17,0-52-17,-18 0-15</inkml:trace>
  <inkml:trace contextRef="#ctx0" brushRef="#br1" timeOffset="59922.856">20073 2505 0,'0'0'0,"-35"-18"16,52 18-1,54 0 1,52 18-1,-70-18-15,36 0 16</inkml:trace>
  <inkml:trace contextRef="#ctx0" brushRef="#br1" timeOffset="60105.55">20620 2469 0,'0'0'0,"-18"18"15,1 0 1,-1-1-16,-17 36 15,35-17 1,-18 16 0,18 1-1</inkml:trace>
  <inkml:trace contextRef="#ctx0" brushRef="#br1" timeOffset="60255.883">20655 2328 0,'0'0'0,"0"-35"0,18 17 15,-18 1-15,0 34 63</inkml:trace>
  <inkml:trace contextRef="#ctx0" brushRef="#br1" timeOffset="60604.458">20884 2399 0,'-17'0'0,"-1"0"15,-35 53 1,18 35-1,0 18 1,35-18 0,35-35-1,0-18 1,1-35 0,-1-53 15,-18 36-31,-17-54 15,18-70 1,-18 53 0,0 53-1,18 35 17</inkml:trace>
  <inkml:trace contextRef="#ctx0" brushRef="#br1" timeOffset="60936.733">21061 2699 0,'0'0'0,"0"17"0,17 1 16,1-53 31,-18 17-47,0-17 15,18-53 1,17-1-1,36 19 1,-19 70 0,1 53-1,-17 17 1,17 89 0,-53-53-1,0-36 1,0-34-1,0-54 1,-18 18-16</inkml:trace>
  <inkml:trace contextRef="#ctx0" brushRef="#br1" timeOffset="61236.976">21414 1993 0,'0'0'0,"35"-17"16,0 34 0,18 18-1,18 54 1,-1 52-1,-17 70 1,-88 36 0,-53-53-1,-18-52 1,-35-72 0</inkml:trace>
  <inkml:trace contextRef="#ctx0" brushRef="#br1" timeOffset="66244.99">22525 2399 0,'0'0'0,"0"-18"16,17-17 30,-17 53-30,-35 35 0,18-18-16,-19 88 15,-17 18 1,18-35 15,0-35-15,17-36-1,18-17 1,0-71 15,35-18-15,18-70 0,36-35-1,-1 17 1,-18 53-1,-52 88-15,0-34 16,-1 52 0,19 17-1,-19 36 1,-17 18 0,0 52 15,0 54-16,0-72 1,0-16 0,0-54-1,0-18 1,0-52 0,0 0-16</inkml:trace>
  <inkml:trace contextRef="#ctx0" brushRef="#br1" timeOffset="66444.912">22348 2611 0,'0'0'0,"-17"0"0,-18 0 16,17-18-16,71 18 31,53 0 0,17-18-15,18-35 0,-105 36-16</inkml:trace>
  <inkml:trace contextRef="#ctx0" brushRef="#br1" timeOffset="66693.822">23036 2293 0,'0'0'0,"0"18"47,0-1-47,-17 1 0,-1 88 15,0 0 1,1-1 0,17-16 15,-18-19-16,18-52 1,0-36 0,0-17-16</inkml:trace>
  <inkml:trace contextRef="#ctx0" brushRef="#br1" timeOffset="66944.74">23001 2293 0,'0'-18'0,"0"36"0,18-53 15,-1 17-15,19-17 16,17 35 0,-1 35-1,-16 18 1,-19 0 15,-34 18-15,-36-19-1,-18 1 1,36-53 0,17 0-16</inkml:trace>
  <inkml:trace contextRef="#ctx0" brushRef="#br1" timeOffset="67228.126">23601 2275 0,'0'0'0,"0"18"47,0 0-47,-18 52 16,18 1-1,-17 52 1,-1-87-1,18 34 1,-18 1 0,-17-1-1,17-70 1,-35-35 0</inkml:trace>
  <inkml:trace contextRef="#ctx0" brushRef="#br1" timeOffset="67426.666">23407 2152 0,'0'0'16,"53"-18"-16,53 1 16,17 17-1,-35 35 1,-35 0-1,-35 18 1</inkml:trace>
  <inkml:trace contextRef="#ctx0" brushRef="#br1" timeOffset="67609.766">23336 2822 0,'0'0'0,"-17"53"15,17-18 1,53-35 0,52 0-1,1 0 1,-88-17-16,35-19 16</inkml:trace>
  <inkml:trace contextRef="#ctx0" brushRef="#br1" timeOffset="69440.004">7179 3475 0,'0'0'0,"-18"0"0,-35 0 15,36 0 1,17 17-1,-18-17 1,36 0 31,17 0-31,36-17-1,-18 17-15,70-18 16,283 18-1,-18 0 1,-35 0 0,-159 0-1,-124 0 1,-17 0 0,-35 0 30,-18-17-46,17-1 16,-17 0 0</inkml:trace>
  <inkml:trace contextRef="#ctx0" brushRef="#br1" timeOffset="102637.172">24906 2593 0,'0'-18'62,"0"1"-46,0 34 62,-18 1-62,18 0-16,-17 17 15,17-18-15,-35 72 16,35-1-1,0-35 1,17-18 0,36-35-1,18-53 1,17-17 0,-18-1-1,-52 36 1,0 17-1,-36 53 1,18 1 0,0 34-1,53-17 1,18-35 0,17-18 15,-18-53-16,-34-18 1,-36-17 0,-36 18-1,-34-1 1,-1 36 0,54 17-1,34 0-15</inkml:trace>
  <inkml:trace contextRef="#ctx0" brushRef="#br1" timeOffset="103203.551">25576 2099 0,'0'0'0,"0"-18"0,0-17 0,0 17 31,0 1-15,0 52 15,-17 36-15,-1 17 0,18 35-1,-18 36 1,18-18-1,0-35 1,0-35 0,0-36-1,0-18-15,18-34 32,0-54-17,17 18 16,-35 18-31,35-35 16,18 17 0,0 53-1,0 70 1,-18 18 0,-17-17-1,-18-1 1,0-34-1,0-19 1,35-87 15</inkml:trace>
  <inkml:trace contextRef="#ctx0" brushRef="#br1" timeOffset="103386.93">26053 2646 0,'17'-35'15,"-34"70"1,52-70-16,-35 52 31,0 36-15,0-18-1,0 18 1,-18-17 0,1-36-1,-1 0-15,0-18 0</inkml:trace>
  <inkml:trace contextRef="#ctx0" brushRef="#br1" timeOffset="103520.219">26053 2434 0,'0'0'0,"0"-35"0,0-18 15,17 0 1,-17 35 0,36 18-1,52 36 1</inkml:trace>
  <inkml:trace contextRef="#ctx0" brushRef="#br1" timeOffset="103818.82">26599 2469 0,'0'-17'16,"0"-1"-16,0 1 15,0-1 1,-35 18-1,-35 53 1,17-18 0,17 0-16,-17 71 15,18-18 1,35 18 0,0-53-1,53-18 1,18-52 15,35-54-15,-71 36-16</inkml:trace>
  <inkml:trace contextRef="#ctx0" brushRef="#br1" timeOffset="104302.8">26952 2064 0,'0'0'0,"0"-36"15,-17 19 1,-1 17 0,0 35-1,1 36 1,17-1 0,0 124-1,0-53 1,0-52 15,0 16-15,0-52-1,0-17 1,17-36 0,19-53-1,16-53 1,19 18-1,17 35 1,-17 70 0,-18 54-1,-18 35 1,-35-18 0,0 0-1,-18-53 16,18-70-15</inkml:trace>
  <inkml:trace contextRef="#ctx0" brushRef="#br1" timeOffset="104585.097">27869 2399 0,'0'-18'31,"0"36"-15,0 0-16,-17 34 16,-1 37-1,18-72-15,-17 54 16,17-18-1,0-36 17,-36-34-17</inkml:trace>
  <inkml:trace contextRef="#ctx0" brushRef="#br1" timeOffset="104701.746">27852 2311 0,'35'-89'15,"-70"178"-15,70-213 16,0 107 0,1 17-1</inkml:trace>
  <inkml:trace contextRef="#ctx0" brushRef="#br1" timeOffset="105049.775">28222 2258 0,'18'0'15,"-36"0"-15,53 0 16,-35 17 0,0 1 15,0 0-15,-17 35-1,17 17 1,35 36-1,-35-71-15,35 18 16,-17 18 0,-36-36-1,-35-17 1,-52-18 0,52 0-1,-18 0 1,54-53-1</inkml:trace>
  <inkml:trace contextRef="#ctx0" brushRef="#br1" timeOffset="105465.656">29245 2381 0,'0'0'16,"0"-17"0,-17 34 30,17 19-46,-36-1 16,19 71 0,17-1-1</inkml:trace>
  <inkml:trace contextRef="#ctx0" brushRef="#br1" timeOffset="105717.766">29316 2822 0,'17'0'31,"1"-17"-31,-53 34 0,105-52 0,1-36 16,-1 1-1,19-36 1,-72 71 0,1-36-16,-36 106 47,-17 18-32,17 0 1,18 18-1,0-54-15,0 36 16,53-53 0,18-17-1,-36-1-15</inkml:trace>
  <inkml:trace contextRef="#ctx0" brushRef="#br1" timeOffset="105998.477">29933 2469 0,'35'-35'0,"-17"0"0,17-18 16,-158 229-16,264-370 0,-247 335 0,230-317 15,-124 158 1,-18 18 15,0 18-31,-35 35 32,36 0-17,-1-18-15,18 71 16,18-18-1,-18-17 1,0-18 0,-18-36-1,-17-17 1,-18-17 0,18-19-1</inkml:trace>
  <inkml:trace contextRef="#ctx0" brushRef="#br1" timeOffset="106415.065">30304 2452 0,'0'-18'16,"17"1"0,19-1-1,-1-17 1,-18 17 0,-17 0-1,-17 18 1,-18 18-1,17 0-15,-35 52 16,18 36 0,17-18 15,36 0-15,35-17-1,17-36 1,36-35-1,-71-17-15</inkml:trace>
  <inkml:trace contextRef="#ctx0" brushRef="#br1" timeOffset="106880.668">30850 2469 0,'0'0'0,"0"-52"15,0 16 1,-35 19-1,-18 34 1,-17 36 0,-1 53 15,53-18-15,36 0-1,17-52 1,18-36-1,18-36 1,17-87 0,0-36-1,0 0 1,-35 36 0,-53 52-1,-17 89 16,-1 0-15,0 35-16,-17 70 16,18 36-1,-19-18 17,-34-35-17,34-71-15</inkml:trace>
  <inkml:trace contextRef="#ctx0" brushRef="#br1" timeOffset="107564.897">29228 2364 0,'0'17'31,"0"1"-16,0 0 1,-18 17 0,18-18-16,-35 54 15,17-18 1,0 17 0,18-17-1,0 0 1,0 0-1,71-18 1,17-35 0</inkml:trace>
  <inkml:trace contextRef="#ctx0" brushRef="#br1" timeOffset="108361.593">31856 2081 0,'0'0'0,"17"-17"32,1 17-17,0 0 1,-18 17-1,0 1 1,0 0 0,-53 105-1,0 1 1,0-19 0,-18 1-1,71-70-15,0 69 16,0-34-1,18-36 1,0-35 0,52 0-1,18-53 1,-52 0 0</inkml:trace>
  <inkml:trace contextRef="#ctx0" brushRef="#br1" timeOffset="108527.426">31538 2381 0,'0'0'0,"-53"-17"15,53-1-15,36 18 32,52 0-17,-53 0-15,142 0 16,-19-18-1</inkml:trace>
  <inkml:trace contextRef="#ctx0" brushRef="#br1" timeOffset="108812.888">32173 2311 0,'18'0'0,"0"-18"15,-18 0 1,-53 54-16,106-54 16,-89 36-16,19-1 15,-54 54 1,71-1 15,0-52-31,0 35 16,71 18-1,-1-54 1,1-70 0,-18-17-1,-53-1 1,-36-17-1,-69 35 1,-1 53 0</inkml:trace>
  <inkml:trace contextRef="#ctx0" brushRef="#br1" timeOffset="110274.893">758 4269 0,'0'-18'47,"-17"18"0,-1 0-31,1 0-16,-1 0 0,-35 35 15,-53 18 1,53 0-1,18 0 1,35 0 15,18 0-15,35-36 0,70-17-1,-17-17 1,-53-18-16</inkml:trace>
  <inkml:trace contextRef="#ctx0" brushRef="#br1" timeOffset="110624.739">1005 4286 0,'0'0'16,"-17"0"15,-1 0-31,-17 53 15,0 0 1,35 0 0,17 0 15,36-35-15,0-18-1,0-18 1,-18-17-1,-35-36 1,0 36-16,0-36 16,-53 36-1,0 35 1,0 18 0,36 17-1</inkml:trace>
  <inkml:trace contextRef="#ctx0" brushRef="#br1" timeOffset="111006.83">1252 4463 0,'0'0'0,"0"17"15,0 1 16,0-36-15,0 1 0,-17-19-1,17-17 1,35-17 0,0 35-1,36 52 1,-18 19-1,0 16 1,-36 19 0,-17-53-1,0-1 1,0 19 0,-17-36-1</inkml:trace>
  <inkml:trace contextRef="#ctx0" brushRef="#br1" timeOffset="111357.495">1570 4498 0,'17'18'16,"-17"-36"30,0 0-30,0 1-16,0-19 16,0 19-1,0-36 1,36 0 0,17 53-1,35 18 1,-18 17-1,19 35 1,-54-17 0,-35-17-1,0-19 1,-18-17 0</inkml:trace>
  <inkml:trace contextRef="#ctx0" brushRef="#br1" timeOffset="111756.599">2134 4410 0,'0'0'0,"18"0"47,0 0-47,-1 0 15,36-36 1,0 1 0,-35-18-1,-18 18 1,-18 35 0,-35 35-1,0 18 1,0 0-1,53 18 1,0-54-16,36 19 16,-1-1 15,53-35-15,18-18-1,-71 18-15</inkml:trace>
  <inkml:trace contextRef="#ctx0" brushRef="#br1" timeOffset="112055.537">2805 4304 0,'0'0'0,"0"-35"32,-18 35 14,0 17-46,1 1 0,-19 17 16,1 36 0,35-18-1,0 0 17,18-18-17,-1-18-15,1 1 16,35-18-1,-18-35 1,-17 17-16</inkml:trace>
  <inkml:trace contextRef="#ctx0" brushRef="#br1" timeOffset="112405.525">3175 3898 0,'0'0'15,"0"-35"-15,-18 17 16,18 89 31,0-18-47,0-18 16,0 71-1,0-18 1,-17 18-1,-1 0 1,18-53 0,71 17-1,34-52 1,37-18 0,-54-18-1,18-35 1,-89 18-16</inkml:trace>
  <inkml:trace contextRef="#ctx0" brushRef="#br1" timeOffset="112556.347">3246 4216 0,'0'0'0,"-106"-18"31,70 18-15,54 0-1,141-35 1,-53-1 0</inkml:trace>
  <inkml:trace contextRef="#ctx0" brushRef="#br1" timeOffset="115200.929">4833 3916 0,'0'0'0,"18"-18"15,-18-17 1,35 0-1,-35 17 1,18 18 0,-1 71 15,-17-19-15,0 37-1,0 16 1,0-34-1,0-36 1,-17 54 0,-1-1-1,18-35 1,0-18 0,18-17-1,35-18 1,17-18-1,18-17 1,-52-18 0,-19 35-16</inkml:trace>
  <inkml:trace contextRef="#ctx0" brushRef="#br1" timeOffset="115383.153">4833 4180 0,'0'0'0,"-53"0"0,0 0 32,53-17-17,35-1 1,71 0 0,18 1-1,-36-1-15</inkml:trace>
  <inkml:trace contextRef="#ctx0" brushRef="#br1" timeOffset="115732.44">5362 4039 0,'0'0'0,"-17"18"32,-36 35-17,17 0 1,19 17-1,17 36 17,53-71-17,17-17 1,1-36 0,-18-17-1,-36-53 1,-17 0-1,-35 0 1,-53 52 0,0 19-1,35 17 1</inkml:trace>
  <inkml:trace contextRef="#ctx0" brushRef="#br1" timeOffset="116401.73">6773 4216 0,'0'0'0,"18"-18"0,17 0 15,-17 1 1,-18-1 15,-35 0-15,-36 18 0,-35 0-1,18 53 1,17 18-1,71-53-15,0 35 16,53-1 0,53-16-1,0-36 1,-18-18 0,-35-52-1,0-36 1,-53 53-1,-18 70 17,1 54-17,17-18 17,17 17-17,19-34 1,-19-19-16,1 1 15</inkml:trace>
  <inkml:trace contextRef="#ctx0" brushRef="#br1" timeOffset="116698.943">7108 4410 0,'0'0'0,"18"-36"16,-18 19-16,0-54 15,0-17 1,0 35-1,35-17 1,36 52 0,35 36 15,-36 34-15,-34 37-1,-19-36 1,-17 0-1,0-18 1,-17-18 0</inkml:trace>
  <inkml:trace contextRef="#ctx0" brushRef="#br1" timeOffset="117097.025">7638 4127 0,'0'0'0,"-18"18"31,0 0-15,1 52-1,17-17 17,53-17-17,17-19 1,36-17-1,-88-17-15,87-36 16,-16-36 0,-36 1-1,-36 35 1,-17 18 0,-53 70-1,0 36 1,18 52-1,35 54 1,18 17 0,17 53-1,-17-124 1</inkml:trace>
  <inkml:trace contextRef="#ctx0" brushRef="#br1" timeOffset="117264.653">7920 5327 0,'-53'0'16,"0"-35"-16,18 17 15,-71-53 1,353 195-16,-547-318 16,282 159-16,-17-89 15,70-17 1,106 0 0,71 35-1,0 18 1</inkml:trace>
  <inkml:trace contextRef="#ctx0" brushRef="#br1" timeOffset="118462.652">8026 4727 0,'17'0'32,"-17"18"-17,18-18 1,-18 17 0,0 1-1,0 0 1,0-1-1,0 1 1,18 17 0,-18 18-1,0-17 1,0-1 0,0-18-16,0 19 31,-18-19-16,-35 72 1,53-72 0,0 1-1,0-1 1,0 1-16,0 17 31,0-17-15,-18 17-1,-17-17 1,0-18 0,-36 0-1,-17-35 1</inkml:trace>
  <inkml:trace contextRef="#ctx0" brushRef="#br1" timeOffset="119428.231">9631 4374 0,'0'0'0,"17"-17"16,1-1-1,-18-17 1,0 17 0,-53 1-1,-35 17 1,-35 17-1,17 36 1,17 53 0,72-35-1,17-36 1,53 0 0,35-35-1,0-18 16,0-52-15,1-36 0,34-106-1,-70 54 1,-18 34 0,-35 71-1,0 36 1,-17 105 15,17 0-15,-18 18-1,18 17 1,0-34 0,0-19-1,18-35 1,-1-17 15,18-18-31</inkml:trace>
  <inkml:trace contextRef="#ctx0" brushRef="#br1" timeOffset="119912.906">10195 4216 0,'0'0'0,"18"-36"16,-18 19 0,0-19-1,-35 36 1,17 0-16,-53 18 16,1 35 15,17 0-16,35 35 1,54-35 0,34 0-1,1-53 1,-1 0 0,-17-53-1,-18-35 1,-17 17-1,-18 36 1,-35 106 15,17-18-15,18 17 0,0-35-1,0-17 1,18-18-1</inkml:trace>
  <inkml:trace contextRef="#ctx0" brushRef="#br1" timeOffset="120242.538">10460 3828 0,'0'0'0,"17"-53"15,-17 35 1,0 36 0,0 35-1,0 52 1,0-16 0,0 69-1,0-52 1,0-18 15,0-35-15,36 0-1,-1-53 1,18 0 0,0-35-1</inkml:trace>
  <inkml:trace contextRef="#ctx0" brushRef="#br1" timeOffset="120427.582">10513 4145 0,'0'0'16,"-18"0"-16,0 0 16,18-18-1,18 18 1,53 0-1,17 0 1</inkml:trace>
  <inkml:trace contextRef="#ctx0" brushRef="#br1" timeOffset="120891.818">11060 4127 0,'0'0'0,"0"-17"0,-18-1 16,0 1 0,-17 17-1,-18 0 1,-35 35 0,17 18-1,54-36-15,-1 54 16,36 0-1,70-19 17,0-52-17,0-17 1,-17-18 0,-36-36-1,-17 0 1,-18 36-1,-18 53 1,-17 35 0,35 17-1,17-17 1,54 0 0,-18-53-1,-18 0 1</inkml:trace>
  <inkml:trace contextRef="#ctx0" brushRef="#br1" timeOffset="121474.893">11483 3616 0,'0'0'16,"0"-35"-16,-18-18 15,18 70 17,0 1-32,18 53 15,0 70 1,-1 0 0,-17 0-1,18 35 1,-18-105-1,0-53-15,17 34 16,1-16 15,0-36-15,-1-18 0,1-35-1,0-17 1,35-72-1,17 90 1,18 34 0,-17 71-1,-1 70 1,-70-70 0,0 18-1,-17-18 1,-54-36-1,-35-17 1,18 0 0,18-35 15</inkml:trace>
  <inkml:trace contextRef="#ctx0" brushRef="#br1" timeOffset="121941.237">12241 4180 0,'0'0'0,"18"-17"0,35-19 15,-18 19 1,-17-18 0,-18 17-1,-35 18 1,-36 18-1,0 34 1,1 54 0,70-35 15,18-18-15,34-36-1,-16-17 1,17-35-1,-18-18 1,0 0 0,-17 36-1,-36 70 17,1-53-32,17 35 15,0 18 1,35-36-1,35-17 1,1-17 0</inkml:trace>
  <inkml:trace contextRef="#ctx0" brushRef="#br1" timeOffset="122256.658">12735 4233 0,'71'-70'15,"-142"140"-15,159-176 0,-35 18 16,-53 35-1,0 36 1,-17 17 0,-36 53-1,35 0 1,18 17 0,0 18-1,35-17 1,-17-18-1,-71-36 1,53 19 0,-106-19-1,71-17 17,17-17-17,36-19 1</inkml:trace>
  <inkml:trace contextRef="#ctx0" brushRef="#br1" timeOffset="122638.918">13176 4180 0,'0'-17'15,"18"17"16,0-18-31,17-17 16,18 0 0,-18-1-1,-35-17 17,0 36-17,-35 17 1,-36 35-1,18 36 1,18 17 0,35-18-1,18 1 1,52-18 0,18-36-1,-35-34 1</inkml:trace>
  <inkml:trace contextRef="#ctx0" brushRef="#br1" timeOffset="125284.951">14605 4004 0,'0'-18'16,"0"1"-1,18 17 1,-18-18 0,-18 36 30,18-1-30,-18 1-16,1 53 16,-1 34-1,18-34 1,0 0 0,18-54-16,-1 18 15,36-35 16,0-17-15,18-36 0,-1-18-1,-17-52 1,-35 35 0,-18 52-1,0 19 1,0 52-1,-18 18 1,18 17 0,0-17-1,0 0 1,35 0 0,18-53-1,0-17 1,-35-1-1</inkml:trace>
  <inkml:trace contextRef="#ctx0" brushRef="#br1" timeOffset="125667.909">15275 4039 0,'0'0'16,"0"-53"0,0 36-16,0-1 15,0-17 1,-17 17 15,-1 18-15,-17 35-1,17 1 1,0 17 0,18-18-1,0-17-15,36 17 16,17 35-1,-36-34 17,-17-1-17,-17 0 1,-36-17 0,0 0-1,0-1 1,35-17-1,18-17-15</inkml:trace>
  <inkml:trace contextRef="#ctx0" brushRef="#br1" timeOffset="125867.409">15399 4075 0,'17'0'15,"-34"0"-15,52 0 0,-35 35 31,0 18-15,0-18 15,0 0-15,0-17-16,0 0 16</inkml:trace>
  <inkml:trace contextRef="#ctx0" brushRef="#br1" timeOffset="126033.51">15452 4004 0,'0'0'0,"0"-141"15,17 17 1,-17 54 0,18 70-1,0 35 1,17 0-1</inkml:trace>
  <inkml:trace contextRef="#ctx0" brushRef="#br1" timeOffset="126383.694">15716 4180 0,'0'0'0,"18"18"15,0-18 1,-18-18 15,0-35-15,0-35-1,35 18 1,18 17 0,-18 35-16,18 18 15,53 71 1,-53-1-1,-53 18 1,-18-35 15,-17 0-15,35-35 0,17-18-1</inkml:trace>
  <inkml:trace contextRef="#ctx0" brushRef="#br1" timeOffset="126966.227">16510 3933 0,'18'-17'15,"-36"34"-15,53-52 0,-35 0 16,-35 35 0,-36 18-1,19 52 1,-1 1-1,53-1 1,53-35 15,35-17-15,-18-36 0,-34-34-1,-1-19 1,-18 18-1,-17 18 1,-17 52 0,-18 54-1,-1 35 1,19 53 0,17 17-1,0 18 1,0 0-1,-18-35 1,-17-71 15,-36-53-15,-17-52 0,0-54-1,17-70 1,71 0-1,88 0 1,54 0 0,16 17-1,-87 71-15</inkml:trace>
  <inkml:trace contextRef="#ctx0" brushRef="#br1" timeOffset="127582.715">17780 3863 0,'0'0'0,"18"0"16,-18 18 31,0-1-31,0 71-1,0 53 1,0-105-16,0 123 15,-36-1 1,1-34 0,0-18-1,-18-36 1,0-70 0,18 0-1,-71-70 1,53-19-1,53 1 1,53-35 0,-18 87-1</inkml:trace>
  <inkml:trace contextRef="#ctx0" brushRef="#br1" timeOffset="127813.597">17780 3739 0,'0'0'16,"0"-17"-16,0-18 15,0-1 1,0 19 0,18 17 15,-18 17-31,17 1 15,1 0 1</inkml:trace>
  <inkml:trace contextRef="#ctx0" brushRef="#br1" timeOffset="128346.823">18203 3951 0,'0'0'0,"36"-18"15,-19 1 1,-17-1 0,0 1-1,-17-1 1,-54 18-1,0 53 1,19 17 0,34 19-1,71-19 1,17-17 15,1-35-15,0-36-1,-36-53 1,-18-17 0,1 0-1,-18 53 1,0 52 15,0 19-31,-18 34 16,18 18-1,0-17 1,36 0 0,-19-54-1,19-34 1</inkml:trace>
  <inkml:trace contextRef="#ctx0" brushRef="#br1" timeOffset="128696.741">18556 3986 0,'0'0'0,"18"-70"16,-18 52-1,17 53 1,1 36 0,17 17-1,1 0 1,-1-35-1,0-35 1,0-18 0,1-35-1,17-36 1,-18-35 15,0 0-15,18 36-1,-18 35 1,36 35 0,-36 0-16</inkml:trace>
  <inkml:trace contextRef="#ctx0" brushRef="#br1" timeOffset="129112.329">19403 3898 0,'17'-17'0,"-34"34"0,52-52 16,-17 17-1,-18-17 1,-18 35 0,-35 0-1,-53 53 1,18 0 15,18 35-15,70-17-1,52-1 1,37-52 0,-19-18-1,36-71 1,-53-17 0,-35 35-1,-18 35 1,0 36-1,-18 53 1,18-1 0,0-17-1,35-18 1,1-35 0</inkml:trace>
  <inkml:trace contextRef="#ctx0" brushRef="#br1" timeOffset="129628.491">20779 3881 0,'0'0'0,"17"-18"0,19-17 31,-36 17-15,0 0 0,-18 18-1,0 0 1,1 18-16,-72 17 16,1 36-1,18-1 1,34 1-1,36-1 1,53-34 0,35-19-1,71-52 1,-88 0 0,-36 17-1</inkml:trace>
  <inkml:trace contextRef="#ctx0" brushRef="#br1" timeOffset="129943.245">21114 3933 0,'35'-35'0,"-35"18"16,0-1 0,0 0-1,-35 106-15,17-140 16,-52 104 0,17 19-1,53 0 1,0-19-1,53-34 1,17-18 0,-17-35-1,0-36 1,-35-17 0,-18 53-16,0-18 15,-36 0 1,-52 53 15,35 35-15,53-17-16</inkml:trace>
  <inkml:trace contextRef="#ctx0" brushRef="#br1" timeOffset="130492.835">21555 3863 0,'17'-53'32,"-34"106"-32,34-124 0,-17 54 15,-35-1 1,-53 18 0,70 0-16,-70 35 15,17 54 16,54-1-15,52-18 0,0-34-1,-17-19-15,53-17 16,17-35 0,-35-53-1,17-71 1,-17-17-1,-18 34 1,-35 54 0,0 71-1,-17 34 1,-18 54 0,17 35-1,0 17 16,18 18-31,0-35 32,18-18-17,-18-35 1,35-53 0,-17 0-16</inkml:trace>
  <inkml:trace contextRef="#ctx0" brushRef="#br1" timeOffset="130676.65">21907 3828 0,'0'0'0,"0"-18"0,0 0 32,18 18-1,0-17-31,35-1 15,-36 0 1</inkml:trace>
  <inkml:trace contextRef="#ctx0" brushRef="#br1" timeOffset="130892.479">22119 3598 0,'-17'0'31,"34"0"-31,-52-17 0,17 17 16,-35 17-1,-17 36 1,17 53-1,35 0 1,18 0 0,53-36-1,18-34 1,-1-36 0,36-36-1,-53 19 1</inkml:trace>
  <inkml:trace contextRef="#ctx0" brushRef="#br1" timeOffset="131087.081">22613 3810 0,'-18'0'31,"18"18"-15,-17-18-16,17 17 15,0 1 1,0 0 0</inkml:trace>
  <inkml:trace contextRef="#ctx0" brushRef="#br1" timeOffset="131148.673">22578 3828 0,'0'0'15,"0"-18"1,-18 0-1</inkml:trace>
  <inkml:trace contextRef="#ctx0" brushRef="#br1" timeOffset="131792.494">22066 3545 0,'0'0'0,"18"0"0,0 0 47,-1 0-16,1 0-31,-1 18 31,-17 17-15,0 1 0,-17-1-1,-18 18 1,17-36-16,-53 19 15,1-19 1</inkml:trace>
  <inkml:trace contextRef="#ctx0" brushRef="#br1" timeOffset="139279.621">723 6209 0,'0'-18'62,"0"1"-30,0 34 30,-17 1-46,17 0-16,0 34 15,-18-16-15,18 34 16,0 54 0,18-36-1,-1-18 1,-17-17 0,0-35 15,0 0-16,-17-18 1,-72 0 0,-34 0-1,52 0 1,36 0 0,35-18-1,53-53 1,-18 19-1</inkml:trace>
  <inkml:trace contextRef="#ctx0" brushRef="#br1" timeOffset="139611.06">494 6156 0,'0'0'0,"-53"0"16,18-18-1,35 1 1,70-1 0,36 0-1,0 1 1,-53 17-1,0 0 1,-36 0-16,-17-18 16,18 18 31</inkml:trace>
  <inkml:trace contextRef="#ctx0" brushRef="#br1" timeOffset="139961.377">1164 6227 0,'0'-18'0,"0"36"63,0-1-63,0 36 15,0 53 1,0 0 0,0-71-1,-17 53 1,17-35-1,0 0 1,0-71 15,0-17-31</inkml:trace>
  <inkml:trace contextRef="#ctx0" brushRef="#br1" timeOffset="140299.92">1164 6244 0,'0'0'0,"18"-17"0,-1-19 16,19 19-1,34 34 1,1 36 0,-1 18-1,-34 35 16,-36-18-15,-36 0 0,-17-35-1,-17 0 1,17-18 0,0-35-1,18 0 1,17-53 15</inkml:trace>
  <inkml:trace contextRef="#ctx0" brushRef="#br1" timeOffset="140610.652">1676 6332 0,'0'0'0,"0"-35"16,0 17-1,0 36 17,0 17-17,0 36 1,0-36-16,0 53 15,0 1 1,0-54 0,0 0-1,0-17 1,0-54 0</inkml:trace>
  <inkml:trace contextRef="#ctx0" brushRef="#br1" timeOffset="141143.834">1746 6262 0,'0'-53'15,"0"106"-15,0-124 0,0 18 16,53 18 0,18 35-1,52 0 1,-17 53-1,-71 0 1,-52 17 0,-36 1-1,-53-18 1,18-18 0,35-17-1,70-18 1,36 17 15,36 1-15,-1 0-1,-18 35 1,-34 17 0,-36-17-1,-18 0 1,-106-18-1,54-35 1,-36 0 0,36-17-1,17-1 1,53-17 0,53-18-1,-18 35-15</inkml:trace>
  <inkml:trace contextRef="#ctx0" brushRef="#br1" timeOffset="141543.294">2593 6332 0,'0'0'0,"35"-35"16,0 0-1,-35 0 1,0-1 0,0 19-1,-52-1 1,-1 53 0,-18 36-1,1 17 1,17 35-1,53-34 17,35 16-17,35-52 1,-17-35 0,0-18-1,0-18 1,18-35-1,-54 36-15</inkml:trace>
  <inkml:trace contextRef="#ctx0" brushRef="#br1" timeOffset="142192.679">3863 6332 0,'0'0'0,"18"0"16,-18 18-1,0 17 1,0 53 0,-18-17-1,0 0 1,18-36-1,0-53 32,0-17-31,0 0-16,18-18 16,35-106-1,17-17 1,-17 34-1,-17 90 1,16 104 0,1 90-1,-35-54 1,17 18 0,-17-1-1,-18-34 1,18-18-1,-18-35 1,0-54 15</inkml:trace>
  <inkml:trace contextRef="#ctx0" brushRef="#br1" timeOffset="142374.853">3881 6403 0,'0'0'16,"-18"-18"-16,88 18 47,-52 0-47,17 0 0,36-17 16,52-36-1</inkml:trace>
  <inkml:trace contextRef="#ctx0" brushRef="#br1" timeOffset="142640.341">4516 6121 0,'0'0'15,"0"-18"1,0 0 0,0 54 15,0 52-16,0 35 1,0-52 0,-18 35-1,18-71-15,0 18 16,0-35 0,0-36 15</inkml:trace>
  <inkml:trace contextRef="#ctx0" brushRef="#br1" timeOffset="142907.536">4516 5997 0,'0'-35'0,"0"70"0,0-88 15,17 53-15,1 0 16,52 18-1,19 35 1,-19 17 0,-17-17-1,-71 0 1,-87-17 0,16-19-1,54-17-15,0 18 16,17-18-1</inkml:trace>
  <inkml:trace contextRef="#ctx0" brushRef="#br1" timeOffset="143223.88">5151 6050 0,'0'0'0,"0"-18"0,0 1 32,0 34-17,0 19 1,0 34 0,0-34-16,17 69 15,-17-34 1,0-18-1,0 17 1,-17-34 0,-54-19-1,53-34 1</inkml:trace>
  <inkml:trace contextRef="#ctx0" brushRef="#br1" timeOffset="143405.645">4921 6085 0,'18'-70'16,"-36"140"-16,89-193 15,17 52 1,35 54 0,-34 17-1,-19 35 1,-35 53-1</inkml:trace>
  <inkml:trace contextRef="#ctx0" brushRef="#br1" timeOffset="143589.088">4974 6509 0,'0'0'16,"-70"70"-1,70-17 1,0-35-1,105-18 1,1 0 0,0-18-1,-35-35 1</inkml:trace>
  <inkml:trace contextRef="#ctx0" brushRef="#br1" timeOffset="144155.721">6050 6050 0,'0'0'0,"0"18"47,-18-1-47,18 1 16,0 0 15,18-18-15,0 0-1,17-18 1,-35-17 0,0-18-1,-18 35 1,-17 18 0,0 18-1,0 35 1,17-36-16</inkml:trace>
  <inkml:trace contextRef="#ctx0" brushRef="#br1" timeOffset="144436.8">6068 6421 0,'0'0'0,"0"17"16,0 18-1,-18-17 1,0 0 0,18-1-1,18-17 1,0 0 0,-1-17-1,-17-1 1,0 0-1,-53 18 1,-17 18 0</inkml:trace>
  <inkml:trace contextRef="#ctx0" brushRef="#br1" timeOffset="145503.848">635 7320 0,'0'0'0,"-18"0"0,-17 0 16,17 0-1,36 0 32,123-18-31,-17 18-1,105-17 1,53 17 0,-158 0-1,158 0-15,194 0 31,-17 0-15,70 0 0,-18 0-1,-140-18 1,-124-17 0,-88 17-1,-18 1 1,-88-1-1,-18 18 1,-18 0 0,-34 0 31,-1-18-32,1 18-15</inkml:trace>
  <inkml:trace contextRef="#ctx0" brushRef="#br1" timeOffset="150412.827">7814 6103 0,'0'-18'15,"0"1"1,0-1 0,0 0-1,-18 18 1,1 0-1,17 18-15,-18 35 16,-17 53 0,17 35-1,1-53 1,-1-17 0,18-36-1,-18-35 16,18-35-15</inkml:trace>
  <inkml:trace contextRef="#ctx0" brushRef="#br1" timeOffset="150595.488">7602 6103 0,'0'0'0,"0"-18"0,0-52 16,36 17-1,34 0 1,1 35 0,17 18-1,-35 18 1</inkml:trace>
  <inkml:trace contextRef="#ctx0" brushRef="#br1" timeOffset="150777.898">7549 6421 0,'0'0'0,"-35"35"0,18 0 16,-19 36-1,36-18 1,36-36 0,34-17-1,18-17 1,-17-1-1</inkml:trace>
  <inkml:trace contextRef="#ctx0" brushRef="#br1" timeOffset="151093.516">8220 5909 0,'0'0'16,"17"-35"-16,1 17 31,0 18-15,-1 35-1,1 71 1,-18 35 0,0 0-1,18 1 1,-18-54-1,17-53 1,18-17 0,1-36-1,-36 0 1</inkml:trace>
  <inkml:trace contextRef="#ctx0" brushRef="#br1" timeOffset="151260.933">8096 6315 0,'-35'-18'16,"70"36"-16,-88-54 15,89 36 1,-1 0-16,124-35 16,52 0-1,-52 0-15</inkml:trace>
  <inkml:trace contextRef="#ctx0" brushRef="#br1" timeOffset="151776.101">10019 6350 0,'53'-53'31,"-53"35"-31,17 1 16,-17 34 15,0 36-15,-17 18-1,-1-18 1,1-18 0,-1-17-16,0-1 15,-17-34 1,17-1-16</inkml:trace>
  <inkml:trace contextRef="#ctx0" brushRef="#br1" timeOffset="151892.813">10019 6032 0,'0'0'0,"18"-52"0,34-37 16,-34 72-1,17 17 1</inkml:trace>
  <inkml:trace contextRef="#ctx0" brushRef="#br1" timeOffset="152259.04">10372 6015 0,'17'0'16,"-34"0"30,-1 0-46,18 17 16,-18 1-16,-17 35 16,35 0-1,0 0 1,18 35 0,35-17-1,-36-18 1,-17-18-1,-53-18 17,-35 1-17,0-18 1,17 0 0,19-18-1</inkml:trace>
  <inkml:trace contextRef="#ctx0" brushRef="#br1" timeOffset="153190.844">11836 6174 0,'0'0'0,"35"-18"16,-35 0-1,18 18-15,-1-35 16,-17 17 0,0 1-1,-35-1 1,-53 0 0,-18 36-1,-18 35 1,54 35-1,52 18 1,54-18 15,69-17-15,19-54 0,-18-34-1,-36-54 1,-34-52-1,-19 17 1,1 71 0,-18 17-1,0 36 1,0 88 0,0-18-1,17 0 1,1-35-1,17-18 1,1-35 0</inkml:trace>
  <inkml:trace contextRef="#ctx0" brushRef="#br1" timeOffset="153539.857">12277 6227 0,'0'0'16,"0"-71"-1,0 36 1,-18 105 15,18 18-15,0 1 0,0-36-1,18-18 1,17-35-1,0-35 1,0-36 0,-17-35-1,17 18 17,-17 17-17,0 36 1,-1 35-1,1 0-15</inkml:trace>
  <inkml:trace contextRef="#ctx0" brushRef="#br1" timeOffset="154223.278">12823 6121 0,'0'0'0,"36"-36"15,-1 1 1,-35 0-1,0 17 1,-35-17 0,-53 35 15,17 53-15,0 53-1,36 0 1,35-18-1,53-18 1,18-52 0,-18-36-1,-1-35 1,-16-35 0,-19 18-1,-17 17 1,0 70-1,-17 36 1,17 18 0,0-18 15,17 0-15,19-18-1,34-17 1,18-36-1,18-53 1,-53-34 0,-18 34-1,-35 0 1,0 89 15,-17 0-15,17 17-16,-18 53 15,18-17 1,-17-18 0,17-36-1,-18-52 1</inkml:trace>
  <inkml:trace contextRef="#ctx0" brushRef="#br1" timeOffset="154364.803">13212 5838 0,'0'0'15,"0"-17"-15,0 34 47</inkml:trace>
  <inkml:trace contextRef="#ctx0" brushRef="#br1" timeOffset="154870.794">13582 5574 0,'0'0'0,"18"0"15,-36 0 17,0 53-17,18-18-15,0 18 16,-17 70-1,17 36 1,0-18 0,-18-17-1,18-18 1,0-36 15,0-52-15,35-18-1,-17-35 1,-18-18 0,18 0-1,-1 35 1,-17-17 0</inkml:trace>
  <inkml:trace contextRef="#ctx0" brushRef="#br1" timeOffset="155387.704">13952 6209 0,'18'-18'0,"0"-17"16,-54 88-16,89-141 0,-17 52 15,-1-34 1,-35 35 0,-35-1-1,-54 36 1,1 36 0,18 34-1,34 36 1,36 0-1,36-36 1,34-34 0,-17-36-1,-18-53 1,18-18 0,-35-35 15,0 53-16,-18 53 1,-18 71 0,18 0-1,35 17 1,18-35 0,-18-53-1,-17 0-15</inkml:trace>
  <inkml:trace contextRef="#ctx0" brushRef="#br1" timeOffset="156983.577">14287 5592 0,'0'0'0,"0"-18"0,36-17 31,-36 17-15,-18 36 15,0-1-31,1 36 16,-1 0 0,18 53-1,0 70 1,0-52-1,0-18 1,0-36 0,0-35-1,18-35 1,-18-17 0,17-36-1,19-35 1,52-1 15,18 1-15,-18 71-1,35 52 1,-70 35 0,-35 19-1,-36-1 1,-52-35-1,-36-18 1,-17-17 0,52-18-1,53-53 1,36 18 0</inkml:trace>
  <inkml:trace contextRef="#ctx0" brushRef="#br1" timeOffset="157268.092">14958 5627 0,'17'-35'15,"-34"70"-15,52-70 0,-17-1 16,-18 54 15,0 52-15,0 19-1,0-19 1,0-35-16,0 107 16,0-37-1,0 1 1,35-53 0,18-53-1,-35 0-15</inkml:trace>
  <inkml:trace contextRef="#ctx0" brushRef="#br1" timeOffset="157616.458">15328 5997 0,'-17'0'16,"34"0"-16,-34-17 31,34-1 0,1 0-31,17 1 16,-17-1-16,-1-17 15,1-1 1,-36 19 0,-35 17-1,1 53 1,-1 35-1,53 18 17,17 0-17,71-53 1,-17-53 0,35 0-16</inkml:trace>
  <inkml:trace contextRef="#ctx0" brushRef="#br1" timeOffset="158033.151">16422 5944 0,'0'0'16,"0"-17"-1,0-1 1,0 36-1,0 35 1,0 35 0,0 0-1,0-17 1,0-19 0,-18-87 30,1 18-46,-1-36 0</inkml:trace>
  <inkml:trace contextRef="#ctx0" brushRef="#br1" timeOffset="158149.848">16387 5856 0,'17'-53'0,"-17"18"16,18-53 0,-71 352-16,106-581 15,-88 546-15,70-441 16,-18 212-1</inkml:trace>
  <inkml:trace contextRef="#ctx0" brushRef="#br1" timeOffset="158531.355">16616 6138 0,'0'0'0,"17"18"16,-17 0-16,18-1 15,-18-52 17,0-36-17,0-17 17,0 0-17,35 0 1,18 70-1,-35 18-15,70 18 16,0 70 0,-35 35-1,-35-17 1,-18-17 0,-35-37-1,-1-52 1,19 0-1</inkml:trace>
  <inkml:trace contextRef="#ctx0" brushRef="#br1" timeOffset="159729.388">18274 5909 0,'0'0'0,"18"-18"15,-1-17 1,-17 17 15,0 36-15,0 0 0,-17 17-1,-1 0-15,0 71 16,18 18-1,0 17 1,0-35 0,0-18-1,0-35 17,-35-36-17,0-17 1,-1 0-1,-17 0 1,18-17 0,-18-36-1,53 0 1,36-53 0</inkml:trace>
  <inkml:trace contextRef="#ctx0" brushRef="#br1" timeOffset="159982.095">18397 5556 0,'0'0'0,"-17"-17"0,17-1 31,-18 18-16,18 18 48,0-1-47</inkml:trace>
  <inkml:trace contextRef="#ctx0" brushRef="#br1" timeOffset="160578.335">18803 5838 0,'53'-35'32,"-35"35"-17,-18-17 1,-18-1 0,0 18-16,-17 0 15,-71 0 1,18 35-1,17 18 1,36 18 0,35 17-1,53-35 1,53-18 0,-18-70 15,-17-18-16,-18-35 1,-36 35 0,-17 35-1,-17 36 17,-1-1-32,0 36 15,18 35 1,0 1-1,18-36 1,17-36 0,-17-17-16</inkml:trace>
  <inkml:trace contextRef="#ctx0" brushRef="#br1" timeOffset="160977.821">19226 5838 0,'0'-17'16,"0"34"-16,0-52 16,0 18-1,0 52 17,36 18-17,-1 53 1,0-18-1,-17-71-15,-1 54 16,1-53 0,17-18-1,1-18 1,-1-88 15,0 53-31,1-53 31,-1 36-15,-35 35 0,17 17-1,19 18 1,-1 0-16</inkml:trace>
  <inkml:trace contextRef="#ctx0" brushRef="#br1" timeOffset="161461.909">20091 5821 0,'0'0'0,"17"-18"15,1-17 1,-18 0 0,-53 17-1,0 18 16,-35 18-15,35 17 0,0 35-1,35 54 1,54-54 0,17-17-1,0-53 1,-1-35-1,1-35 1,0-19 0,-35 36-1,-18 36 1,-18 34 0,-17 54-1,17 17 1,18 0 15,18-35-15,17-35-1,36-18-15</inkml:trace>
  <inkml:trace contextRef="#ctx0" brushRef="#br1" timeOffset="161859.757">20585 5874 0,'0'0'0,"0"-18"16,-18 53 31,18-17-47,0 0 31,0-36 0,0 0-15,0 1-1,0-1 1,-18 18 0,-17 0-1,0 18 1,17 17-1,36-35 17,-1 0-17,1 0-15,0-35 16,-1-1 0</inkml:trace>
  <inkml:trace contextRef="#ctx0" brushRef="#br1" timeOffset="162591.649">21272 5680 0,'0'0'0,"18"-18"16,17 0-1,-35-17 1,0 18 0,0-1-1,-105 18 1,34 0 0,18 18-1,35 34 1,36 1 15,35 18-15,18-1-1,-36 1 1,-18-18 0,-17-18-1,-35-17 1,-35-18-1,-19-18 1,1 1 0,71-1-1,17-17 1</inkml:trace>
  <inkml:trace contextRef="#ctx0" brushRef="#br1" timeOffset="163223.478">21590 5697 0,'0'0'0,"18"-17"16,17-19 0,-17 1-1,-18 18 1,-36 17-1,-34 17 1,17 36 0,18-18-1,17 18 1,18 0 0,70-35-1,-34-18 1,17-18-1,0-17 17,-18 0-17,-53 52 17,1 1-17,-19 35 1,1 70-1,17 18 1,18-88-16,0 36 16,-17 52-1,17-53 1,0-35 0,35-71 15,-17 0-31,17-17 15,35-53 1,89-71 15,-53 53-15,-35 36-16</inkml:trace>
  <inkml:trace contextRef="#ctx0" brushRef="#br1" timeOffset="163740.899">22366 5327 0,'0'0'0,"18"-18"0,-1-52 32,-17 52-32,0-17 15,0 17 1,0 1-1,-17 34 1,-1 36 0,0 18-1,18 87 1,0-34 0,-17-1-1,-1-17 1,1 0-1,-1-35 1,18-36 0,0-53 31,35-35-47</inkml:trace>
  <inkml:trace contextRef="#ctx0" brushRef="#br1" timeOffset="164423.564">23177 5592 0,'0'0'0,"0"-18"32,0 36 15,-17-1-32,17 1-15,0-1 16,0 19-16,0 17 15,-53 88 1,18 53 0,-1 35-1,19-88 1,-1-53 0,18-70-1,0-36 1,0-35-1,18 1 1</inkml:trace>
  <inkml:trace contextRef="#ctx0" brushRef="#br1" timeOffset="164705.894">23266 5609 0,'0'0'16,"35"-35"-1,0 17 1,36 18 0,17 36-1,-17-1 1,-36 0 0,-35 18-1,-53-18 1,0-17-1,-53 0 1,36-18 0,52 0-1</inkml:trace>
  <inkml:trace contextRef="#ctx0" brushRef="#br1" timeOffset="165189.176">24130 5609 0,'0'0'0,"53"-17"15,-53-1 1,-18 0 15,-70 36-15,0 17-1,17 18 1,36-18 0,35 36-1,53-36 1,0-17 15,0-36-15,17-17-1,1-18 1,-53 35-16,-1-17 16,1 17-1,-53 54 17,-1 17-17,19 0 1,17-36-16,0 18 15,35-35 1,18 0 0</inkml:trace>
  <inkml:trace contextRef="#ctx0" brushRef="#br1" timeOffset="165470.85">24571 5609 0,'18'-35'15,"-36"70"-15,36-105 16,-36 70 15,-35 17-15,0 36 0,18 18-1,35-1 1,0-17-1,53 0 1,-36-35-16,36-18 16,36 0-1,-1-53 1</inkml:trace>
  <inkml:trace contextRef="#ctx0" brushRef="#br1" timeOffset="165804.665">24977 5256 0,'0'0'0,"0"-17"15,-18-36 1,18 18 0,-18 35-1,18 17-15,-17 18 16,-1 54-1,18 87 1,0-52 0,0-19-1,0-52 1,0 18 0,0-36 15,18-35 0,-18-18-31</inkml:trace>
  <inkml:trace contextRef="#ctx0" brushRef="#br1" timeOffset="166169.094">25224 5556 0,'0'-17'0,"0"34"0,0-52 31,-18 35-15,-17 0-1,-18 18 1,-18-1 0,54 1-16,-19 17 15,19 0 16,17 18-15,0 0 0,35-17-1,0-1 1,0 0 0,1-17-1,-1-18 1,0-18-1,-17 0 1</inkml:trace>
  <inkml:trace contextRef="#ctx0" brushRef="#br1" timeOffset="166669.121">25841 5592 0,'0'0'0,"0"-18"16,18-17 0,-18 17-1,-18 0 1,-35 1 0,-35 17-1,0 53 1,-1 17-1,72-17 1,70 0 0,0-35-1,17-18 1,-35 0 0,71-53 15,-53 17-16,-35 19 1,-36 34 15,1 36-15,17-17 0,0-19-1,0 1-15,35 0 16,18-18-1,-18 0 1</inkml:trace>
  <inkml:trace contextRef="#ctx0" brushRef="#br1" timeOffset="167218.006">26352 5486 0,'0'-36'0,"0"72"0,0-107 16,-52 36 15,34 35-31,-17 0 16,-18 53-1,17 17 1,36-17 0,36-17-1,17-19 1,0-17-1,-1-17 1,-16-1 0,-36 0-1,0 36 17,-36 52-17,19 54 1,-1 70-1,18 18 17,0-1-17,-35-87 1,0-36 0,17-70-16,-17-18 15,-36-36 1,18-34-1,53-36 1,0 35 0,71-87-1,70-1 1</inkml:trace>
  <inkml:trace contextRef="#ctx0" brushRef="#br1" timeOffset="167670.094">26758 5574 0,'0'-18'15,"18"18"1,-1-17 0,1 17-1,-18-18-15,35-17 16,-35-1 0,0 19-1,0-1-15,-17 0 16,-36 18-1,-18 53 17,1 18-17,52 17 1,18-35 0,71 0-1,52-18 1,36-35-1,-71-17 1</inkml:trace>
  <inkml:trace contextRef="#ctx0" brushRef="#br1" timeOffset="171229.674">27622 5574 0,'0'18'15,"0"-1"17,-17-17-17,17 18-15,-18 17 31,1-17-31,-1 17 16,-17 36 0,-1-19-1,19-34 1</inkml:trace>
  <inkml:trace contextRef="#ctx0" brushRef="#br1" timeOffset="174107.157">28487 5468 0,'-18'0'47,"1"0"-31,-1 18-1,0-1-15,18 1 16,-35 35-1,0-18 1,35 18 0,-18-53-1,18-35 17</inkml:trace>
  <inkml:trace contextRef="#ctx0" brushRef="#br1" timeOffset="174273.898">28504 5274 0,'0'0'0,"0"-35"16,0-1-1,0 1 1,0 18 0,18 17 15,0 0-31</inkml:trace>
  <inkml:trace contextRef="#ctx0" brushRef="#br1" timeOffset="174639.658">28857 4957 0,'0'0'0,"0"17"47,18 1-32,-18 35-15,-18 70 32,1-35-17,-36 71 1,35-88-1,0-36-15,18 36 16,0-19 0,36-16-1,34-36 1,18-18 0,1-35-1,-72 36-15</inkml:trace>
  <inkml:trace contextRef="#ctx0" brushRef="#br1" timeOffset="174805.533">28857 5362 0,'-17'0'16,"34"0"-16,-52 0 0,17 0 31,54-17-15,87 17-1,-35-18 1,0 0-16</inkml:trace>
  <inkml:trace contextRef="#ctx0" brushRef="#br1" timeOffset="175072.586">29933 5292 0,'0'0'0,"18"0"0,-18 17 47,0 1-31,0 17-1,-18 18 1,-17 0-1,35-35-15,-18 17 16,-17-35 15</inkml:trace>
  <inkml:trace contextRef="#ctx0" brushRef="#br1" timeOffset="175223.023">29916 5186 0,'0'0'0,"17"-35"0,1-54 16,-1 54 0,1 35-1,17 18 1</inkml:trace>
  <inkml:trace contextRef="#ctx0" brushRef="#br1" timeOffset="175570.907">30321 5168 0,'36'0'16,"-72"0"-16,89 0 15,-53 18 1,0-1 0,-53 1-1,18 17 1,0 18-1,35 18 1,17-1 0,19-17-1,-19 0 1,-17-17 0,-35-36 15,-71 0-16,18 0 1,53 0-16,-1-18 16,36 0-1</inkml:trace>
  <inkml:trace contextRef="#ctx0" brushRef="#br1" timeOffset="176121.004">31256 5274 0,'0'-18'0,"0"1"15,0-1 16,-18 18-15,-17 35 0,-18 36-1,36-36-15,-1 18 16,18 35 0,35-17-1,71-36 1,-18-35-1,0-17 1,1-54 0,-1-17-1,-18 0 1,-52 52 15,-36 54-15,-17 17-1,0 18 1,17 18 0,18-18-1,18-18 1,35-35 0,-36 0-16</inkml:trace>
  <inkml:trace contextRef="#ctx0" brushRef="#br1" timeOffset="176453.55">31962 5380 0,'0'0'0,"35"-18"0,-17-35 16,-18 18-1,0 0 17,-36 35-17,1 17 16,35 1-31,0 17 16,0 18 0,18 18-1,17-18 1,-17 0 0,-18-36-1,-36 1 1,-34-18-1,-1 0 1,36-35 0,35 17-16</inkml:trace>
  <inkml:trace contextRef="#ctx0" brushRef="#br1" timeOffset="176837.512">32262 5397 0,'0'-17'32,"17"17"-32,18-35 15,1 17 1,-19-35-1,-17 18 1,-17 35 0,-19 0-1,19 17-15,-36 19 16,18 34 0,17 1-1,18-18 16,71 17-15,17-34 0,35-19-1,-17-34 1</inkml:trace>
  <inkml:trace contextRef="#ctx0" brushRef="#br1" timeOffset="177368.181">32914 5327 0,'0'0'0,"0"-35"16,-35-1 0,-36 19-1,-17 52 1,0 18 0,53-18-16,-1 18 15,36 35 16,0-35-15,71-17 0,-1-36-1,1-18 1,17-88 0,0-35-1,-52 35 1,-1-88-1,-35 35 1,0 71 0,0 53-1,0 70 1,-18 53 0,-17 36-1,-18-1 16,18 1-15,17-18 0,18 17-1,0-88 1,18-17 0</inkml:trace>
  <inkml:trace contextRef="#ctx0" brushRef="#br1" timeOffset="179232.741">1023 7955 0,'18'-18'0,"-1"18"16,-17-17-1,0-1 1,0 36 46,0-1-62,-17 1 16,17 0-16,-53 52 16,53-34-1,-53 52 1,53-18 0,0 19-1,0-19 1,17-35-1,19-17 1,34-18 0,36-35-1,-18-36 1,-52 18 0</inkml:trace>
  <inkml:trace contextRef="#ctx0" brushRef="#br1" timeOffset="179433.719">952 8132 0,'-17'0'0,"34"0"0,-69 0 0,-19 0 32,53-18-17,36 18 1,17 0-16,53-18 15,36 1 1,-1-1 0</inkml:trace>
  <inkml:trace contextRef="#ctx0" brushRef="#br1" timeOffset="179764.945">1393 8008 0,'0'0'0,"-17"0"31,-1 0-31,-17 53 16,0 0 0,35 17 15,17-17-15,19-17-1,34-36 1,-17-18-1,-35-35 1,-1 0 0,-34-17-1,-1 52-15,-17-17 16,-18 35 0,18 17-1,35 1 1</inkml:trace>
  <inkml:trace contextRef="#ctx0" brushRef="#br1" timeOffset="180213.742">2681 8026 0,'0'0'16,"18"-36"0,-18 19 15,-18 17-16,0 0-15,-52 17 16,17 1 0,-35 53 15,35-1-15,53 1-1,18-1 1,87 1-1,-34-71 1,35-18 0,0-35-1,-89 18-15</inkml:trace>
  <inkml:trace contextRef="#ctx0" brushRef="#br1" timeOffset="180513.498">2946 8061 0,'-18'0'16,"0"0"-16,54 0 0,-89 0 15,0 53 1,35 0 0,18-36-16,0 36 15,35 0 17,1-35-17,-1-18 1,0-35-1,-17-36 1,-18 1 0,-18-1-1,-17 53 1,17 18 0,18 18-1</inkml:trace>
  <inkml:trace contextRef="#ctx0" brushRef="#br1" timeOffset="181030.115">3175 8290 0,'18'18'31,"-36"-36"0,0-17-15,1-18 0,17 0-1,35-17 1,36 34 0,52 54-1,-88 0-15,71 35 16,-53-1-1,-35-16 1,-18-19 0,-18-34 15,18-36-15,0 35-1,18-52 1,70 17-1,-35 53 1,35 17 0,-17 54-1,-36 17 1,-35 0 0,-18-52-1,18-19 1,0-34-1</inkml:trace>
  <inkml:trace contextRef="#ctx0" brushRef="#br1" timeOffset="181611.953">4110 8237 0,'0'0'15,"0"18"-15,0 0 16,-18 17-1,1-17 17,17-36-17,0 0 1,0-52 0,17-18-1,18 17 1,-35 53-16,53 1 15,18 34 1,0 36 0,-36 18-1,-18-1 17,1-34-32,-18-54 46,0-17-30,35-36 0,1-17-1,17 17 1,-1 71 0,1 36-1,-35-19-15,35 54 16,-18 17-1,-35-17 1,-35-1 0,17-35-1,18-70 17</inkml:trace>
  <inkml:trace contextRef="#ctx0" brushRef="#br1" timeOffset="182045.147">4992 8061 0,'0'0'15,"-18"0"17,18 18-32,0-1 15,-17 36 1,-1 0-1,18-18-15,0 18 16,35-17 0,0-19-1,18-17 1,36-35 15,-19-36-31,1 1 31,-18-1-15,-71 71 15,-17 53-15,-1-18 0,36 18-1,0-35-15,0 0 16,36-1-1,-19-17 1</inkml:trace>
  <inkml:trace contextRef="#ctx0" brushRef="#br1" timeOffset="182443.076">5574 8202 0,'0'35'31,"0"-17"-15,0 0 0,0-36 15,0 0-15,0-17-1,18-35 1,17-1-1,35 0 1,-52 71-16,53-17 16,-1 70-1,-17 17 1,-53 1 0,18-1-1,-18 1 16,-18-36-15,-17-35 0</inkml:trace>
  <inkml:trace contextRef="#ctx0" brushRef="#br1" timeOffset="182643.039">6138 8132 0,'0'0'16,"18"-18"-16,0 0 15,-18 36 1,0 0 0,0 34-1,0 1 1,-18-17 0,0-19-1,-17-17 1</inkml:trace>
  <inkml:trace contextRef="#ctx0" brushRef="#br1" timeOffset="182799.804">6156 7937 0,'0'0'0,"18"-70"15,-18 52-15,0-17 16,17 53 15</inkml:trace>
  <inkml:trace contextRef="#ctx0" brushRef="#br1" timeOffset="183144.745">6844 7973 0,'0'0'0,"0"-18"15,-35 18 17,-18 0-17,-36 18 1,1 35-1,71-36-15,-36 54 16,53-1 0,35-17-1,53 0 1,18-35 0,-18-18-1,53-71 1</inkml:trace>
  <inkml:trace contextRef="#ctx0" brushRef="#br1" timeOffset="183575.598">7320 8008 0,'18'-35'16,"-106"123"-16,158-141 0,-52 0 0,-18 35 16,-18 1-1,-35 17 1,-35 35-1,17 18 1,1 0 0,70 18-1,35-19 1,36-52 0,-36 0-1,36-17 1,-19-36 15,-16-18-15,-19 18-1,-34 89 17,17 34-17,0-34 1,0 16-1,53-16 1,-36-36-16,36 0 16,-35 0-16</inkml:trace>
  <inkml:trace contextRef="#ctx0" brushRef="#br1" timeOffset="183876.246">7691 7620 0,'0'0'0,"17"-35"0,-17-18 31,0 35-15,0 53 0,0 36-1,-17 17 1,-1 71-1,18-71 1,0-17 0,0-1-1,0 1 1,35-36 0,18-35-1</inkml:trace>
  <inkml:trace contextRef="#ctx0" brushRef="#br1" timeOffset="184091.157">7726 7796 0,'0'0'0,"-53"-35"16,35 0-1,36 35 1,52 0 0,36-18-1,18 18 1</inkml:trace>
  <inkml:trace contextRef="#ctx0" brushRef="#br1" timeOffset="184490.213">8149 7814 0,'0'18'16,"18"-18"-1,52 0 1,1 0-1,-1-36 1,-34 1 0,-36 0-1,-53 35 1,-35 17 0,-1 36-1,19 18 1,70-53-16,0 34 15,53 19 1,53-18 15,52-18-15,-34-35 0,-71-17-16</inkml:trace>
  <inkml:trace contextRef="#ctx0" brushRef="#br1" timeOffset="187419.54">10107 7585 0,'0'-18'0,"0"36"0,35-89 15,-17 18 1,0 36 0,-18-1-1,0 36 1,-18 35 0,-17 52-1,17 19 1,-17-1 15,17-87-31,1 69 16,17-16-1,0-36 1,17-18 0,36-35-1,18 0 1,34-35-1,-52-18 1</inkml:trace>
  <inkml:trace contextRef="#ctx0" brushRef="#br1" timeOffset="187619.161">10089 7814 0,'0'0'0,"-52"0"31,34 0-15,36 0-1,52 0 1,-35 0-16,36 0 16,17-18-1</inkml:trace>
  <inkml:trace contextRef="#ctx0" brushRef="#br1" timeOffset="187935.524">10460 7743 0,'0'0'16,"-18"18"-1,-17 35 1,0 35 0,35-17-1,35-18 1,18-36 15,17-17-15,1-35-1,-53 17-15,17-52 16,-35-18 0,-18 17-1,-70 36 1,17 35-1,36 17 1,0-17-16</inkml:trace>
  <inkml:trace contextRef="#ctx0" brushRef="#br1" timeOffset="188817.661">12277 7796 0,'0'-17'0,"0"34"0,0-52 16,0 17 0,0 1-1,-18-1 1,-53 1-1,-34 34 1,-1 54 0,18-1-1,52 1 1,54-1 0,35-34-1,35-36 1,0-18-1,18-88 17,-53 18-17,18-88 1,-1-54 0,-35 54-1,-35 88 1,0 70-1,-35 89 1,17-1 0,1 71-1,-1 0 1,18-17 0,0 17-1,0-70 1,18-36 15,17-18-15,0-17-16</inkml:trace>
  <inkml:trace contextRef="#ctx0" brushRef="#br1" timeOffset="189350.382">12859 7743 0,'0'0'0,"17"-17"0,1-1 15,0 1-15,-1-1 16,-17-17 0,-17-1-1,-36 19 1,-18 17-1,-35 53 17,18 52-17,53-16 1,70-19 0,18-17-1,35-35 1,-17-36-1,-1-35 1,-17-17 0,-17-1-1,-36 36 1,-36 88 15,1 0-15,35-36-16,0 54 15,18-36 17,17-17-17,18-18 1,-18-18-16</inkml:trace>
  <inkml:trace contextRef="#ctx0" brushRef="#br1" timeOffset="189700.395">13264 7179 0,'0'0'0,"0"-18"0,0 1 15,0 34 16,0 19-31,-17 69 16,-1 37 0,1-54 15,17-35-31,0 70 16,0-17-1,0-18 1,35-35-1,0-35 1,18-18 0,-18-18-1</inkml:trace>
  <inkml:trace contextRef="#ctx0" brushRef="#br1" timeOffset="189899.716">13247 7638 0,'-18'-18'0,"36"36"0,-53-36 16,35 0 15,52 18-15,37 0-1,-19 0 1,-35 0-16</inkml:trace>
  <inkml:trace contextRef="#ctx0" brushRef="#br1" timeOffset="190364.68">13741 7585 0,'-18'-36'15,"0"36"1,1 0-16,-54 0 16,1 53-1,17 0 17,35-17-32,18 16 15,53 19 1,18-36-1,-1-35 1,-17-17 0,0-36-1,-18-18 1,-35 36 0,0 53 15,-17 52-16,17 1 1,0-18 0,0-36-1,35 18-15,0-35 32,-17 0-32</inkml:trace>
  <inkml:trace contextRef="#ctx0" brushRef="#br1" timeOffset="190913.754">14305 7038 0,'-18'-18'16,"36"36"-16,-53-36 0,17 36 15,1 70 1,-1 53 0,18 36-1,0-1 1,0-35 15,18-53-15,-18-70-16,0 17 15,0-17 1,0-36 0,35-17-1,0-53 1,36 0 0,17 35-1,18 53 1,-36 53-1,-34 17 1,-36 18 0,-36-35-1,19-53 1,-89 35 0,0-35-1,0 0 1,53-35-1,36 0-15</inkml:trace>
  <inkml:trace contextRef="#ctx0" brushRef="#br1" timeOffset="191396.531">15099 7638 0,'18'-18'0,"-36"36"0,36-54 16,-18 19-16,-18-1 16,0 18-1,-52 0 1,-19 35 15,1 36-15,71 17-1,34-17 1,54-36 0,-18-35-1,17-18 1,-17-35 0,-17-17-1,-1 35 1,-35 17-1,-18 53 1,-17 18 0,35 0-1,0 0 17,53-35-17,0-18 1,-18-18-16</inkml:trace>
  <inkml:trace contextRef="#ctx0" brushRef="#br1" timeOffset="191696.347">15346 7743 0,'88'-123'16,"-70"105"-1,-1-52 1,-17 52 0,-123 247-1,211-423 1,-106 247-1,18 36 1,0-54-16,0 18 16,0-18-16,0 36 15,-35-36 1,17 0 15,-34-35-15,-1 0-1,-36 0 1,89-35 0,0 17-16</inkml:trace>
  <inkml:trace contextRef="#ctx0" brushRef="#br1" timeOffset="192062.733">15787 7708 0,'0'0'0,"35"0"15,0-35 1,18 0 0,-35 35-1,17-36 1,18-34-1,-53 17 1,-70 53 0,-19 35-1,1 53 1,35 18 0,71-18-1,52-17 1,54-18-1,-1-53 1,-34 0 0</inkml:trace>
  <inkml:trace contextRef="#ctx0" brushRef="#br1" timeOffset="192893.11">16863 7726 0,'0'0'0,"0"-18"32,-18 18-17,18 18 17,0-36 61,0 1-46,0-1-47,0 0 16</inkml:trace>
  <inkml:trace contextRef="#ctx0" brushRef="#br1" timeOffset="195824.981">388 9331 0,'0'0'0,"-35"0"16,17 0 0,53 0 46,-17 0-46,17 0-16,124 0 15,53 0 1,-18 0 0,-71 0-1,-87 0 1,-1 0 0,0 0-1,-53 0 16,1-18-15,-1 1 0,18-1-1</inkml:trace>
  <inkml:trace contextRef="#ctx0" brushRef="#br1" timeOffset="196155.704">1182 9190 0,'17'0'62,"1"0"-46,0 0 0,-1 17-1,19 1 1,17 0-1,-36 17 1,1-17 0,-18-1-16,-18 19 15,-17-19 1,-36 19 0,-34 16-1,-1-16 1,88-36-16</inkml:trace>
  <inkml:trace contextRef="#ctx0" brushRef="#br1" timeOffset="196821.908">2575 9190 0,'0'0'0,"18"-18"16,-18 36 31,0-1-47,0 54 15,0 17 1,0-52 0,0 34-16,0 18 31,0-17-16,-18-36 1,1-53 0</inkml:trace>
  <inkml:trace contextRef="#ctx0" brushRef="#br1" timeOffset="197003.936">2364 9225 0,'-18'-35'0,"36"70"0,-71-105 15,53-19 1,35 54 0,36 17-1,-1 18 1,-17 36 0,-35-1-1</inkml:trace>
  <inkml:trace contextRef="#ctx0" brushRef="#br1" timeOffset="197203.954">2205 9648 0,'-35'53'16,"70"-106"-16,-70 142 16,70-72-1,35-17 1,54 0-1,-36-35 1,-35 0 0,-35-1-16,17 1 15</inkml:trace>
  <inkml:trace contextRef="#ctx0" brushRef="#br1" timeOffset="197519.841">2840 9013 0,'0'0'0,"0"-35"16,17 35-1,-17 18 1,0 17 0,0 53-1,0 18 1,-17 0-1,-1 17 1,18-17 0,0-70-16,18 16 15,17 1 1,0-53 0,18-17 15,-35-36-31</inkml:trace>
  <inkml:trace contextRef="#ctx0" brushRef="#br1" timeOffset="197686.495">2857 9402 0,'-17'-18'16,"34"36"-16,-34-54 15,34 19 1,72-1-1,52 0 1,-88 1 0</inkml:trace>
  <inkml:trace contextRef="#ctx0" brushRef="#br1" timeOffset="198119.336">4498 9419 0,'0'-17'16,"-18"17"15,18 17-15,-17-17-1,17 53 1,-18 18 0,18-1-1,-18-35 1,18-17 0,-17-36-16</inkml:trace>
  <inkml:trace contextRef="#ctx0" brushRef="#br1" timeOffset="198252.293">4392 9278 0,'0'0'0,"18"-53"15,-18 0 1,53 36 0,-36 17-1</inkml:trace>
  <inkml:trace contextRef="#ctx0" brushRef="#br1" timeOffset="198584.868">4780 9260 0,'18'0'31,"-36"0"-31,36 18 31,-36 0-15,0-1-16,-34 19 15,52 17 1,17-1 0,-17-34-16,71 53 15,17-18 1,-35-18 0,-53-18 15,-71 1-31,1-18 31,-36 0-15,53-18-1,53 1-15</inkml:trace>
  <inkml:trace contextRef="#ctx0" brushRef="#br1" timeOffset="199283.945">6403 9366 0,'0'0'15,"18"-17"-15,17-1 16,-35 0 0,0 1-1,-35-1 1,-36 18-1,-35 18 1,18 35 0,17 35-1,71-18 1,0-17 0,89-17-1,-1-36 1,18-36-1,-18-34 17,0-89-17,-35 18 1,-53 17 0,0 89-1,0 17 1,-35 36-1,17 53 1,18 17 0,0 18-1,0 0 1,0-1 0,0-52-1,35 0 1,1-53-1</inkml:trace>
  <inkml:trace contextRef="#ctx0" brushRef="#br1" timeOffset="199750.395">7144 9331 0,'0'-18'0,"0"36"0,35-71 16,-35 18-1,0 17 1,-35 18 0,-36 0-1,-17 35 1,53-17-16,-18 35 16,35 18-1,53-19 1,1-34-1,34-18 17,1-35-17,-1-53 1,-34 35 0,-36 17-1,0 72 16,-18 17-15,18-36-16,0 54 16,0-18-1,35-36 1,1-17 0,-1-35-1</inkml:trace>
  <inkml:trace contextRef="#ctx0" brushRef="#br1" timeOffset="200066.344">7532 8996 0,'0'0'0,"-18"-18"15,1 18 16,17 53-15,0 35 0,0 18-1,0-71-15,0 36 16,0 35 0,0 0-1,17-53 1,18-53-1,18-36 1,-53 19 0</inkml:trace>
  <inkml:trace contextRef="#ctx0" brushRef="#br1" timeOffset="200232.517">7514 9190 0,'0'0'0,"-17"0"15,17-18 1,35 18 0,18 0-1,-18 0-15,88 0 16,-52 0 0</inkml:trace>
  <inkml:trace contextRef="#ctx0" brushRef="#br1" timeOffset="200649.207">8132 9137 0,'0'0'16,"17"-18"-16,-34 18 15,-54 0 17,0 18-17,-34 35 1,87-36-16,-35 19 15,18 52 1,88-53 0,35-17-1,0-18 1,-35-18 0,18-35-1,-19-17 1,-52 52-1,-17 71 17,17 18-1,0-18-15,35-18-1,-35-18-15,35 1 16,1-36-1</inkml:trace>
  <inkml:trace contextRef="#ctx0" brushRef="#br1" timeOffset="201165.493">8678 8784 0,'0'0'0,"0"-35"0,0 17 15,-35 36 1,17 70 0,18-53-16,-17 89 15,17 17 17,0-18-17,0-34 1,0-1-1,0-35 1,0-36 0,0-52-1,35-18 1,0-17 0,54-19-1,-1 54 1,-35 35-1,35 71 1,-71-1 0,-17-17-1,-35 0 17,-35-35-17,-36-1 1,35-17-1,18-35 1</inkml:trace>
  <inkml:trace contextRef="#ctx0" brushRef="#br1" timeOffset="201646.541">9384 9137 0,'0'0'0,"-18"0"31,1 0-31,-36 0 32,0 35-32,0 18 31,0 0-16,53 18 1,53-18 0,-36-36-16,19-17 15,34-17 1,-34-1 0,17-53-1,-36 36 1,-17 17-1,0 36 1,-17 35 0,17 0-1,17-18 1,18-17 15,36-18-15,17 0-16</inkml:trace>
  <inkml:trace contextRef="#ctx0" brushRef="#br1" timeOffset="201946.927">9860 9278 0,'35'-35'15,"1"-36"1,-19 54-16,-17-19 16,-88 195-16,159-318 31,-89 159-31,-17 36 15,17 16 1,18 19 0,18 0-1,17-1 1,-35-17 0,0-35-1,-18-1 1,-70 1-1,35-18 1,-35-18 0,53-17-16</inkml:trace>
  <inkml:trace contextRef="#ctx0" brushRef="#br1" timeOffset="202313.54">10213 9278 0,'35'-18'31,"0"1"-31,1-19 16,17 1 15,-36 18-16,-17-19 1,-17 36 0,-36 0-1,0 53 1,18 18 0,35-1-1,17 1 1,18-53-16,36 34 15,17-52 1,0-17 0</inkml:trace>
  <inkml:trace contextRef="#ctx0" brushRef="#br1" timeOffset="204991.509">11871 9031 0,'0'0'0,"18"0"31,-36 18 16,0-1-31,18 1-16,-17 17 15,-1 18 1,0-18-1,1 1 1,-1-19 15,0-17-15,1-17 0,-1-19-16</inkml:trace>
  <inkml:trace contextRef="#ctx0" brushRef="#br1" timeOffset="205157.483">11800 8872 0,'-35'124'0,"70"-248"0,1 54 16,-36 35-16,17-18 15,-17 0 1,0 35 0,36 53-1,-19 1 1,1 17-1</inkml:trace>
  <inkml:trace contextRef="#ctx0" brushRef="#br1" timeOffset="205508.068">12118 9172 0,'0'18'16,"0"-36"15,0 1-15,0-19-1,18-17 1,17-17 0,18 17-1,-18 35 1,0 18-16,36 53 15,-18 18 1,-18-1 15,-35-17-15,-18 0 0,1-35-1</inkml:trace>
  <inkml:trace contextRef="#ctx0" brushRef="#br1" timeOffset="206139.328">12982 9066 0,'0'-17'16,"0"34"-16,18-34 0,-18-1 16,0 0-16,0-17 31,-53 0-15,-35 35-1,0 18 1,17 17-1,-17 35 1,53 1 0,70 17-1,53-35 1,0-53 0,18 0-1,-18-53 1,-17-53-1,-1-17 1,-17-36 0,-35 36 15,-18 52-15,-35 106 15,17 1-31,-17 69 15,35 19 1,-36-18 0,36 0-1,0-54 1,0 1 0,36-35-1,-1-18 1</inkml:trace>
  <inkml:trace contextRef="#ctx0" brushRef="#br1" timeOffset="206488.369">13388 9102 0,'0'0'0,"0"-18"31,18 18-15,-1-18-1,1 1 1,17-36 0,-17 0-1,-1 18 1,-34 17 0,-19 36-1,-16 52 1,16 1-1,36 17 1,0-70-16,18 52 16,35-35-1,0-17 17,-36-18-32</inkml:trace>
  <inkml:trace contextRef="#ctx0" brushRef="#br1" timeOffset="206805.55">13864 8978 0,'18'-35'16,"-36"70"-16,53-123 15,-35 70 1,-17 18 0,-18 53-1,17-17-15,0 34 16,-35 71-1,18-17 1,0-1 0,-1-35-1,19 1 17,-18-37-17,35-34 1,0-53-1,0-53 1,35-18 0</inkml:trace>
  <inkml:trace contextRef="#ctx0" brushRef="#br1" timeOffset="207054.962">13864 8925 0,'0'-35'0,"0"70"0,35-123 16,-17 70-1,35 18 1,18 36 0,-54-1-16,36 36 15,-35-1 1,-36-17 15,-52 0-15,-36-35-1,35-1 1,36-17-16</inkml:trace>
  <inkml:trace contextRef="#ctx0" brushRef="#br1" timeOffset="207438.083">14235 9049 0,'17'0'0,"1"0"16,-1 0-1,19-18-15,17 0 32,-36 1-32,19-1 0,17-35 31,-36 0-16,-70 71 17,-17 35-17,34 17 1,36 1 0,0-53-16,53 35 15,53-1 1,-35-52-1,35 0 1,-89 0 0</inkml:trace>
  <inkml:trace contextRef="#ctx0" brushRef="#br1" timeOffset="207720.865">14728 9155 0,'0'-18'15,"0"0"1,0 54-16,0-107 15,36 18 1,-1-17 0,18 17-1,53 17 1,-18 72 0,-35 34-1,-18-17 1,-35 18-1,0-18 1,-53-1 0,0-52-1,36 0 1</inkml:trace>
  <inkml:trace contextRef="#ctx0" brushRef="#br1" timeOffset="208337.373">15452 8978 0,'17'-17'0,"-17"-1"15,18 18-15,-18-35 16,0-18-1,-18 35 1,-35 0 0,0 18-1,-35 53 1,0 53 0,88-35-1,0 17 16,35-53-15,36-17 0,-1-36-1,1-35 1,-18-53 0,17-52-1,-17-19 1,-53 36-1,0 71 1,-17 70 0,-1 53-1,-17 52 1,35 19 0,-18-1-1,18-17 16,0-35-15,0-18 0,18-36-1,17-34 1</inkml:trace>
  <inkml:trace contextRef="#ctx0" brushRef="#br1" timeOffset="208685.896">15840 8978 0,'0'-17'31,"17"17"-31,19-18 16,-19 0-1,1 1-15,35-36 31,-36 0-15,-17 18 0,-35 17-1,-35 36 1,17 52 0,17 18-1,54 0 1,17-35-1,36-17 1,-1-19 0</inkml:trace>
  <inkml:trace contextRef="#ctx0" brushRef="#br1" timeOffset="209017.937">16157 9102 0,'0'-18'0,"0"36"0,0-54 16,0 19 15,0-36-15,18 0-1,35-53 1,0 36 0,35 52-1,0 36 1,-35 70-1,-18 0 1,-35 18 0,-35-53-1,0 0 1,-1-53 0,36-18 15</inkml:trace>
  <inkml:trace contextRef="#ctx0" brushRef="#br1" timeOffset="209367.862">16704 8361 0,'0'0'16,"18"-18"-1,-18 53 1,0 36 0,0 35-1,-18 17 1,18 1 0,0-71-16,-18 53 15,18-54 16,0 19-31,0-18 32,18-35-17,17-18 1,18-18 0,-18-53-1</inkml:trace>
  <inkml:trace contextRef="#ctx0" brushRef="#br1" timeOffset="209502.632">16863 8802 0,'0'0'0,"0"-18"15,0 1-15,17 17 16,72-18 0,-19 0-1</inkml:trace>
  <inkml:trace contextRef="#ctx0" brushRef="#br1" timeOffset="212579.509">512 10566 0,'0'0'0,"-18"0"15,0 17-15,1-17 16,-54 0-1,18 18 1,0-18 0,18 0-1,17 0 1,1 0 0,34 0 15,36 0-16,88 0 1,36 0 0,17 0-1,-36 0 1,-87 0 0,-53 0-16,35 0 15,-53-18 1,0 1-1,0-1 1,0-17 0</inkml:trace>
  <inkml:trace contextRef="#ctx0" brushRef="#br1" timeOffset="212895.558">1076 10460 0,'-35'-18'31,"35"1"-31,-18 17 15,71 35-15,-124-70 16,71 52 31,18 1-31,0-18-16,35 17 15,17 36 1,1-17-1,-54-19 1,-17 1-16,0 17 16,-35 18-1,-35-18 1,-1 1 15,18-36-15,71 0-16</inkml:trace>
  <inkml:trace contextRef="#ctx0" brushRef="#br1" timeOffset="213378.822">1993 10477 0,'0'0'0,"0"-70"31,0 52-31,0 36 47,0 0-31,-17 17-1,17 0-15,0 36 16,0 35 0,-18-1-1,18-16 1,0-37-1,18 1 1,34-17 0,37-36-1,-19-36 1,1-34 0,-54 35-1</inkml:trace>
  <inkml:trace contextRef="#ctx0" brushRef="#br1" timeOffset="213577.654">1799 10513 0,'-35'-18'16,"70"36"-16,-141-54 15,89 36 1,34-17-1,1-1-15,105 1 16,19-1 0,-19 0-1</inkml:trace>
  <inkml:trace contextRef="#ctx0" brushRef="#br1" timeOffset="-213354.047">1923 10989 0,'0'0'0,"-18"0"15,0 0 1,1 0 0,-1 0 15,0 0-31,-17 0 15,0 0 1,35 18 15,18-18 16,-1 0-47,1 0 16,35 0-1,-18 0-15,71 0 16,0 0 0,-18 0-1,-71 0 1,1 0 0,-18-18-1,0 0 1</inkml:trace>
  <inkml:trace contextRef="#ctx0" brushRef="#br1" timeOffset="-212773.726">2540 10372 0,'0'-18'16,"0"0"0,0 36 46,18 0-46,-18-1-1,17 19-15,-17-1 16,0 0-16,0 53 16,-17-17-1,-1 35 1,0-18 0,18 0-1,53-53 1,0-35-1,18-17 1,-18-19 0,17-34 15,-70 35-31</inkml:trace>
  <inkml:trace contextRef="#ctx0" brushRef="#br1" timeOffset="-212607.188">2540 10601 0,'-18'0'0,"36"0"0,-36-18 16,36 1-1,17 17 1,-17 0-16,52-18 16,36 0-1,-35 1 1</inkml:trace>
  <inkml:trace contextRef="#ctx0" brushRef="#br1" timeOffset="-211891.851">4145 10460 0,'18'-18'31,"-36"18"16,0 0-47,1 18 0,-54 35 15,36-18 1,17 0 0,-35 36-1,53-1 1,36 1-1,52-18 1,18-53 0,-18-18-1,18-52 1,-89 52-16</inkml:trace>
  <inkml:trace contextRef="#ctx0" brushRef="#br1" timeOffset="-211593.187">4463 10601 0,'-18'-18'31,"-17"18"-15,-18 0-16,0 53 16,212-88-16,-353 158 15,194-34 1,35-36 0,18-53-1,-36 0 1,19-18-1,-1-35 1,-17-35 0,-18 0-1,0 17 1,-36 36 0,1 35-1,35 35 1,0-17-1</inkml:trace>
  <inkml:trace contextRef="#ctx0" brushRef="#br1" timeOffset="-211258.826">4551 10795 0,'17'0'16,"-34"0"-16,34-18 31,-17 1-16,0-19 1,0-16 0,0-19-1,0 53-15,36-35 16,34 0 0,36 53-1,-35 36 1,-1 34-1,-34 19 1,-54-1 0,-17-35-1,17-53 1</inkml:trace>
  <inkml:trace contextRef="#ctx0" brushRef="#br1" timeOffset="-210891.934">5309 10495 0,'18'-18'15,"-36"36"-15,36-71 16,-36 36 0,1 17-1,-54 17 1,53 1-1,18-1-15,-17 19 16,17 17 0,53 0-1,0 17 1,0 1 0,-36-18-1,-34 0 16,-36-36-15,-36 1 0,-16-18-1,52 0 1,70-35 0</inkml:trace>
  <inkml:trace contextRef="#ctx0" brushRef="#br1" timeOffset="-210677.033">5592 10583 0,'0'0'0,"35"0"16,-35 18 15,0 35-15,-18-18-1,1 18 1,17-18 15,-18-35-15,18-17-16</inkml:trace>
  <inkml:trace contextRef="#ctx0" brushRef="#br1" timeOffset="-210510.279">5609 10442 0,'0'0'0,"18"-106"15,-1 89-15,-17-36 16,0 35 0,0 36-1,0 17 1,18-17 0</inkml:trace>
  <inkml:trace contextRef="#ctx0" brushRef="#br1" timeOffset="-210111.151">5962 10442 0,'35'-17'16,"-52"17"46,-1 17-62,0-17 16,18 18-16,-17 17 16,-1 0-1,18 18 1,18 0 0,-1-35-16,1 35 15,-18-18 1,0 0-1,-18-17 17,-35-18-17,-17 0 1,35-18 0,35-17-1,0 17-15</inkml:trace>
  <inkml:trace contextRef="#ctx0" brushRef="#br1" timeOffset="-209777.493">6332 10231 0,'0'0'16,"0"-18"-16,0 0 0,0 36 46,0 0-46,0-1 16,0 54 0,-17 17-1,17 0 1,0 0 0,0-35-1,53 71 1,17-71-1,-17-36 1,18-17 0,-54-53-1,-17 36 1</inkml:trace>
  <inkml:trace contextRef="#ctx0" brushRef="#br1" timeOffset="-209629.05">6421 10495 0,'-71'0'16,"71"-18"0,-18 18-1,124 36-15,-123-54 0,-36-17 16,158 35 0,1-18-1</inkml:trace>
  <inkml:trace contextRef="#ctx0" brushRef="#br1" timeOffset="-209279.768">7003 10389 0,'-18'0'0,"36"0"0,-18-17 15,-18 17 1,-17 0 0,-1 0-1,-16 17 1,34 19-1,18 16 1,35 1 15,18 0-15,0 0 0,-53-17-1,-35-19 1,-36 1-1,36-18-15,-53 0 16,35-18 0,-18-17-1</inkml:trace>
  <inkml:trace contextRef="#ctx0" brushRef="#br1" timeOffset="-208680.095">8008 10389 0,'0'0'0,"-35"-17"16,17 17-1,-35 0 1,-17 35 0,-1 0-1,18 53 1,53-17-1,18 0 1,105-19 0,1-69-1,-71-1 1,17-52 0,-34-1-1,-36-17 1,-18 35-1,18 18 1,18 17 15</inkml:trace>
  <inkml:trace contextRef="#ctx0" brushRef="#br1" timeOffset="-208295.544">8449 10319 0,'0'0'0,"18"0"0,-1-18 16,36 0 0,-18-17-1,1 0 1,-19 0 0,1-18-1,-53 70 16,-18 54-15,0 35 0,18 17 15,35 18-15,0 0-1,0 18 1,0-35-1,-18-54 1,-35-52 0,18-36-1,35 1-15</inkml:trace>
  <inkml:trace contextRef="#ctx0" brushRef="#br1" timeOffset="-208147.94">8343 10689 0,'0'-17'15,"0"-1"-15,0 0 0,18-17 16,-36 123 0,124-194-16,0 89 15,-36-1 1</inkml:trace>
  <inkml:trace contextRef="#ctx0" brushRef="#br1" timeOffset="-205413.392">9701 10389 0,'18'0'16,"-18"18"78,0 0-94,0-1 15,0 18 1,0-17-16,0 35 15,0 0 1</inkml:trace>
  <inkml:trace contextRef="#ctx0" brushRef="#br1" timeOffset="-205252.015">9737 10266 0,'0'-71'16,"0"142"-16,0-177 16,0 71-1,17 35 1,36 17 0,-35 1-16</inkml:trace>
  <inkml:trace contextRef="#ctx0" brushRef="#br1" timeOffset="-204887.603">9984 10477 0,'0'18'0,"0"-36"47,-18 1-32,18-18 1,-18-18 0,18 0-1,71-35 1,-18 88 0,35 52-1,-35 19 1,-35-36-16,-1 18 15,1 18 1,-18-18 0,-18-18-1</inkml:trace>
  <inkml:trace contextRef="#ctx0" brushRef="#br1" timeOffset="-204554.04">10495 10001 0,'0'0'0,"0"18"31,0 17-15,0 53-1,0 1 1,-35 16 0,17-52-1,1-17-15,17 52 16,0-35 0,17 0 15,36-36-31,0-17 31,-18-17-15,1-36-16</inkml:trace>
  <inkml:trace contextRef="#ctx0" brushRef="#br1" timeOffset="-204386.252">10495 10319 0,'0'-18'0,"0"36"0,-18-36 16,18 0 0,36 18-1,34-17 1,1-1 0</inkml:trace>
  <inkml:trace contextRef="#ctx0" brushRef="#br1" timeOffset="-204020.165">10760 10301 0,'17'0'16,"1"18"-1,35-18 1,17-18-1,-34-17 1,-36 0 0,0 17-1,-53 0 1,0 36 0,-18 35-1,54 35 1,17-17-1,17-1 1,36-17 15,35-35-15,-52-18-16,34 0 0</inkml:trace>
  <inkml:trace contextRef="#ctx0" brushRef="#br1" timeOffset="-203721.685">11271 10354 0,'18'-18'16,"-36"54"-16,36-89 0,-36 88 0,54-70 16,-19 35-1,18 53 1,-17 17 0,-18-17-1,0-18 1,0-17-1,0-36 17,0-35-17,18 1 1,52-37 0,18 19-1,36-1 1,-54 36-16</inkml:trace>
  <inkml:trace contextRef="#ctx0" brushRef="#br1" timeOffset="-203338.91">11924 10107 0,'35'-35'15,"-70"70"-15,105-70 16,-52 17-16,53-35 15,-18 0 1,-36 0 15,-17 0-15,-35 36 0,-18 34-1,-35 107 1,53 17-1,17 0 1,18-35 0,0 106-1,-18-124 1,1 71 0,-19-89-1,19-70 1,-1-53-1</inkml:trace>
  <inkml:trace contextRef="#ctx0" brushRef="#br1" timeOffset="-203171.832">11871 10495 0,'0'0'0,"0"-18"0,0 1 15,0-18 1,35 17-1,36 18 1,52-18 0,-105 18-16</inkml:trace>
  <inkml:trace contextRef="#ctx0" brushRef="#br1" timeOffset="-202706.119">12435 10248 0,'0'0'16,"0"-17"-16,0-1 47,-17 18-31,-19 0-1,19 0-15,-54 18 16,1 52-1,17 1 1,53 17 0,35-53-1,18 18 1,0-53 0,17-35-1,-17-18 1,-17-18-1,-36 36 1,0 53 15,-18-18-15,0 53 0,18-1-1,18-16 1,17-19-1,18-17 1</inkml:trace>
  <inkml:trace contextRef="#ctx0" brushRef="#br1" timeOffset="-202423.957">12929 10283 0,'0'0'0,"18"-52"16,-53 34-1,17 18 1,-70 53 0,17 0 15,36 17-15,35 1-1,18-18 1,35-36-1,70 19 1,0-36 0,-52-36-16</inkml:trace>
  <inkml:trace contextRef="#ctx0" brushRef="#br1" timeOffset="-202058.171">13194 10354 0,'0'0'0,"18"-18"31,-1 18-15,1-17-16,17-1 31,0-17-15,-17 17-16,-18-17 15,-18 35 1,-35 0 0,-17 53-1,17 17 1,18 36 0,52-71-1,36 1 1,18-19-1,17-17 1,-53-17-16,18-1 16</inkml:trace>
  <inkml:trace contextRef="#ctx0" brushRef="#br1" timeOffset="-201774.674">13564 10372 0,'71'-71'16,"-36"18"-1,-35 36 1,0-1-1,-18 18 1,-70 159-16,141-318 16,-70 177-16,-1 17 15,0 35 1,18 1 0,0-18-1,18 0 1,-18-18-1,-18 0 1,-17-35 0,-18 0-1,18-35 1</inkml:trace>
  <inkml:trace contextRef="#ctx0" brushRef="#br1" timeOffset="-200926.285">15081 10231 0,'0'0'0,"18"-71"32,-18 53-32,0 1 15,-53 17 16,35 0-31,-105 53 16,17 17 0,35 1-1,54-18 1,52 0 0,-17-36-16,52 18 15,54-35 1,-54-17-1,1-54 1,-18-17 0,-18 35-1,-35 18 1,0 53 0,0 34 15,0 1-16,35 18 1,36-18 0,-36-36-16</inkml:trace>
  <inkml:trace contextRef="#ctx0" brushRef="#br1" timeOffset="-200643.985">15452 10442 0,'35'-106'32,"-35"71"-32,18 17 0,34-87 15,37 34 1,17 53 0,-1 71-1,-16 18 16,-54 35-15,-35-36 0,-18 1-1,18-36 1,18-35 0</inkml:trace>
  <inkml:trace contextRef="#ctx0" brushRef="#br1" timeOffset="-200128.193">16492 10213 0,'0'0'0,"-35"-18"16,-53 18 0,0 53-1,17 0 1,53 18 15,54-18-15,34-18-1,19-18 1,-19-34 0,-52-1-16,35-35 15,0-53 1,-36 18-1,1-53 1,-18-18 0,0 54-1,-35 87 1,17 124 0,0 17-1,18 18 16,-17-35-15,-1-18 0,0-35-1,1 0 1</inkml:trace>
  <inkml:trace contextRef="#ctx0" brushRef="#br1" timeOffset="-198213.978">17745 10178 0,'35'-18'16,"-17"0"-1,-1 1 1,-17-1-16,-17 0 31,-1 18-31,-17 0 16,-106 0 0,35 53-1,35 0 1,71 18-1,35-36 17,54 0-17,-54-35-15,88 0 16,-17-17 0,-35-36-1,-18-18 1,-53 18-1,-18 71 17,-17 35-17,35 0 1,17 0 0,36-18-1,18-17 1,-18-36-1</inkml:trace>
  <inkml:trace contextRef="#ctx0" brushRef="#br1" timeOffset="-197630.826">18362 9613 0,'0'0'0,"0"-70"31,0 52-31,0-17 16,0 52 15,0 1-15,0 88-1,0-71-15,0 124 16,0 0-1,0-18 1,0-35 15,0-36-15,0-35 0,0-35 15,0-17-16,18-36 1,17-35 0,36-1-1,17 72 1,-18 34 0,-17 54-1,-35 17 1,-71-35-1,-35-18 1,70-17-16,-70-18 16,53 0 15,35-18-15,0-17-16</inkml:trace>
  <inkml:trace contextRef="#ctx0" brushRef="#br1" timeOffset="-197065.469">19015 9931 0,'0'0'0,"17"0"31,1-18-16,-18 0 1,-18 18 0,-17 0-1,-53 36 1,35 17 0,35-36-16,-17 36 15,35 18 1,35-1-1,18-17 1,0-18 0,-35-17-1,-18 0 17,-71-18-17,-17 0 1,35-18-1,18-17 1,35 0-16</inkml:trace>
  <inkml:trace contextRef="#ctx0" brushRef="#br1" timeOffset="-196699.008">19156 9560 0,'0'0'0,"17"-17"0,19 17 15,-19 0 17,1 70-17,-18 36 1,-35 35-1,-1-17 1,36-1 0,0-35-1,18-17 1,17-18 0,1-18-1,-1-35-15,18 0 16,17-18-1,-34-35 1</inkml:trace>
  <inkml:trace contextRef="#ctx0" brushRef="#br1" timeOffset="-196516.048">19156 10037 0,'0'0'0,"-18"0"0,1 0 15,-1-18 1,36 18 0,87-18-1,-16 1 1,-54-1-16</inkml:trace>
  <inkml:trace contextRef="#ctx0" brushRef="#br1" timeOffset="-196182.696">19526 9931 0,'0'0'0,"18"35"16,17 36 15,-17-1-15,-1 1-1,-17-54-15,0 19 16,0-19 0,0-34 15,0-19-15,0-34-1,18-1 1,17 36-1,-17 17-15,35-35 16,17 36 0</inkml:trace>
  <inkml:trace contextRef="#ctx0" brushRef="#br1" timeOffset="-195700.001">19985 9931 0,'17'-18'16,"1"0"0,-18 1-1,0-19 1,-18 19 0,-17 17-1,18 0-15,-36 35 16,-18 36-1,18-1 1,53-17 0,18 0-1,70-18 1,-35-35 0,0-35 15,0 0-16,-36 0 1,-17 17 0,0 36-1,-35 17 1,35 18 0,0-18-1,35-17 1,36-18-1,52-18 1</inkml:trace>
  <inkml:trace contextRef="#ctx0" brushRef="#br1" timeOffset="-195384.461">20637 9807 0,'0'0'0,"-17"-17"15,-36-1 1,-18 18 0,18 35-1,-17 36 1,17 35 0,53-1-1,18-52 1,35 0-1,17-35 1,18-18 0,0-18-1,1-52 1,-72 34-16</inkml:trace>
  <inkml:trace contextRef="#ctx0" brushRef="#br1" timeOffset="-195067.653">20973 9402 0,'0'-36'15,"0"72"-15,-18-89 16,0 70 0,18 1-1,-17 70 1,-19 53-1,19 18 1,17 17 0,0-70-1,0-53 1,0 0 0,35-18-1,36-17 16,-36-18-31,35 0 16,-17-53 0</inkml:trace>
  <inkml:trace contextRef="#ctx0" brushRef="#br1" timeOffset="-194153.312">20955 9719 0,'-18'0'0,"36"0"62,0 0-46,-1 0-16,36 0 16,35-18-1,-70 18-15</inkml:trace>
  <inkml:trace contextRef="#ctx0" brushRef="#br1" timeOffset="-193352.783">21925 9931 0,'0'17'15,"-18"-17"-15,18 36 16,-17-1-1,-18 18 17,35-36-17,0 1 1,0-36 0,0 1-1,0-18 1,0-1-16,17-34 15,18-1 1,-17 36 0,35 17-1,0 71 1,0 35 0,-35-17-1,-1-18 1,1-36 15,-1-34-15,19-36-1,-1-35 1,18-1 0,35 19-1,0 70 1,0 70-1,-35 54 1,-35-18 0,-18-36-1,-35-17 1,17-35 0,0-36-1</inkml:trace>
  <inkml:trace contextRef="#ctx0" brushRef="#br1" timeOffset="-192987.092">22789 9948 0,'18'0'16,"-18"-17"-16,18 17 15,-1-18 1,19 0 0,-1-35-1,-17 1 1,-18 16 0,-36 36-1,19 0-15,-36 53 16,17 18-1,19 17 1,17 18 15,17-53-15,36 0 0,18-53-1,17-53 1</inkml:trace>
  <inkml:trace contextRef="#ctx0" brushRef="#br1" timeOffset="-192705.793">23460 9472 0,'0'-18'0,"0"36"0,0-71 15,-18 53 1,0 35 15,1-17-31,-1 106 16,1-89-1,17 106 1,0-18 0,0-17-1,17-35 1,18-54-1</inkml:trace>
  <inkml:trace contextRef="#ctx0" brushRef="#br1" timeOffset="-192538.915">23195 9807 0,'0'0'0,"-53"-35"16,36 17-1,34 18 1,1 0-16,105 0 31,18-53-31</inkml:trace>
  <inkml:trace contextRef="#ctx0" brushRef="#br1" timeOffset="-192106.799">23742 9419 0,'0'-17'16,"0"52"15,-35 71-15,-1 35 0,19-88-16,-19 70 15,36-70 1,-17 0-1,17-35 1,17-89 31,1 53-47,53-87 16,-1-1-1,1 70 1,-18 72-1,0 52 1,-53 35 0,0-87-16,0 34 15,-18 18 1,18-70 0,18-53 15</inkml:trace>
  <inkml:trace contextRef="#ctx0" brushRef="#br1" timeOffset="-191757.249">24342 9684 0,'0'-18'15,"0"36"-15,-18-36 16,0 36-1,1-1-15,-36 72 16,0 16 0,35-16-1,36-36 1,17-36 0,18-17-1,-18-53 1,1-17-1,-19-36 1,-17 0 0,-35 53 15,-36 18-15,54 35-16</inkml:trace>
  <inkml:trace contextRef="#ctx0" brushRef="#br1" timeOffset="-191157.958">24747 9754 0,'0'0'0,"0"-17"0,0-1 0,0 0 16,0-17-1,-53 17 1,-17 36 0,-18 53-1,70 34 17,18-16-17,35-36 1,18 0-1,18-36 1,35-70 0,-53-53-1,17-35 1,-17-17 0,-18 52-1,1-35 1,-36 52-1,-18 125 17,0 70-17,1 35 1,-1-36 15,0 54-15,18-124-16,-17 89 15,17-71 1,0-35 0,35-18-1,-17-18-15</inkml:trace>
  <inkml:trace contextRef="#ctx0" brushRef="#br1" timeOffset="-190842.104">25453 9701 0,'0'-35'0,"18"0"16,-18 17-16,17-52 16,-52 228-16,70-352 15,-35 177-15,-17 17 32,-36 17-17,-18 36 1,36 0-1,35 53 1,17 17 0,19-34-1,-1-19 1,-35-52 0,-71-18-1,-52-18 1,88 1-16</inkml:trace>
  <inkml:trace contextRef="#ctx0" brushRef="#br1" timeOffset="-180642.1">423 12541 0,'0'-17'31,"0"34"16,-17 1-31,17 0-16,0 17 15,0 35 1,0 19-1,0-72-15,17 89 16,-17-35 0,0-36-1,0 18 1,0-36 15,-35 1-15,-36-18-1,-34-18 1,16 1 0,19-1-1,52-17 1,18-18 0</inkml:trace>
  <inkml:trace contextRef="#ctx0" brushRef="#br1" timeOffset="-180300.634">88 12506 0,'0'0'0,"-17"-18"15,-1 18 1,36-17 0,52-1-1,124 18 1,-53 0 0,-53 0-1,-52 0 1</inkml:trace>
  <inkml:trace contextRef="#ctx0" brushRef="#br1" timeOffset="-179893.175">935 12594 0,'0'0'0,"0"-17"16,0 34 46,0 1-46,0-1-16,0 19 0,0 52 16,0-70-16,-18 87 31,1-34-16,17-18 1,-18-18 0,0-53 15,18 1-31</inkml:trace>
  <inkml:trace contextRef="#ctx0" brushRef="#br1" timeOffset="-179577.011">900 12612 0,'0'-35'0,"0"140"0,0-175 0,17-18 16,1 70-16,-1 18 15,72 18 1,-1 35 0,18 35-1,-71-18 16,0 36-15,-35-35 0,-70 17-1,-18-35 1,17-36 0,-17 1-1,17-18 1,36 0-1,53-18 1</inkml:trace>
  <inkml:trace contextRef="#ctx0" brushRef="#br1" timeOffset="-179260.91">1499 12629 0,'0'0'0,"0"-17"16,0 34 15,0 1-31,0 35 16,0 18-1,0 17 1,0 0-1,-17-18 1,-1-34 0,0-36 15</inkml:trace>
  <inkml:trace contextRef="#ctx0" brushRef="#br1" timeOffset="-178778.28">1482 12682 0,'17'-70'16,"-34"140"-16,52-175 15,0 52 1,36 53 0,35 17-1,-36 19 1,-17 16-1,-71 1 1,-17-17 0,18-19-16,-72 19 15,36-19 1,53 1 0,18-18 15,53 0-31,52 35 31,-52 0-15,-36 36-1,-35-36 1,0 18 0,-141-18-1,123-52-15,-35 70 16,-35-36-1,0-17 1,53-17 0,17-19-1,36-17 1</inkml:trace>
  <inkml:trace contextRef="#ctx0" brushRef="#br1" timeOffset="-178394.562">2381 12682 0,'0'0'0,"18"0"0,17-35 15,-35 0 1,-35 52 15,17-17-15,1 18-16,-54 35 15,-35 53 1,71-36 0,17 19-1,36-19 1,52-35 15,54-17-15,-1-36-1,-34-35 1,-54 36-16</inkml:trace>
  <inkml:trace contextRef="#ctx0" brushRef="#br1" timeOffset="-177479.445">3881 12841 0,'17'-18'0,"1"1"15,-18-1 17,-18 18-17,-52 0 1,-36 0 0,-18 35-1,54 18 1,70 0-1,35 0 1,36-35 0,-36-18-16,71 0 15,-18-18 1,-18-52 0,-17-54-1,0-17 1,-17-18-1,-19 53 1,-17 54 15,0 69-15,-35 36 0,17 35-1,18-35 1,-17 88-1,17-35 1,0-18 0,0-17-1,17-36 1,19-17 0,34-1-1</inkml:trace>
  <inkml:trace contextRef="#ctx0" brushRef="#br1" timeOffset="-177146.409">4322 12718 0,'0'53'16,"0"-106"-16,17 53 15,-17 17 1,18 36-1,-18 35 1,0-35 0,0 0-1,0-70 32,0-1-31,0 0-16,0-35 15,17-17 1,1 35 0,35-18-1,-18 17 1,-17 36 0</inkml:trace>
  <inkml:trace contextRef="#ctx0" brushRef="#br1" timeOffset="-176963.5">4657 12771 0,'0'0'16,"0"52"-1,17-16 1,-17 17 0,0-18-1,0-17 1,-17-18-1</inkml:trace>
  <inkml:trace contextRef="#ctx0" brushRef="#br1" timeOffset="-176796.646">4657 12559 0,'0'-53'16,"0"106"-16,17-159 15,-17 124 1,0-1 0,0 1-16</inkml:trace>
  <inkml:trace contextRef="#ctx0" brushRef="#br1" timeOffset="-176398.62">4939 12700 0,'0'18'47,"35"35"-31,0-1-1,1 19 1,-1-36 0,-17-17-16,17 17 15,18-35 1,17-17 0,-34-19-1,17-34 1,-1-18-1,-16 17 1,-19 18 0,1 35 15,0 18-31</inkml:trace>
  <inkml:trace contextRef="#ctx0" brushRef="#br1" timeOffset="-176049.875">5539 12700 0,'17'0'31,"1"-18"-15,0 18-16,-1-17 15,18-19 1,-35-16-1,-17 16 1,-18 36 0,-18 36-1,17-1 17,19 0-32,-1 36 15,36-1 1,35 1-1,17-18 1,-17-36 0,-35-17-16</inkml:trace>
  <inkml:trace contextRef="#ctx0" brushRef="#br1" timeOffset="-175732.957">5997 12665 0,'0'-18'0,"0"36"0,18-36 16,-1 18-16,-17 35 16,0 36 15,0-1-15,0-17-1,0-17 1,-17-36-1,17-18 1,0-17 0,0-18-1,35-35 1,18 17 0,35 1-1,-52 52 1</inkml:trace>
  <inkml:trace contextRef="#ctx0" brushRef="#br1" timeOffset="-175333.756">6703 12577 0,'0'0'0,"-18"0"32,18 17-17,0 1 17,18-18-32,17 0 15,0-18 1,-17 1-1,-18-1 1,-18 18 0,1 0-16,-36-18 15,17 18 1,54 0 31,0 18-32,-1 0-15</inkml:trace>
  <inkml:trace contextRef="#ctx0" brushRef="#br1" timeOffset="-174984.382">6615 12841 0,'0'18'0,"-18"-18"0,18 17 15,0 1 1,53-18 31,-36 0-32,36-18 1,-53 1 0,-17 17-1,-1 0 1,-35 0 0,-17 17-1,17 1-15</inkml:trace>
  <inkml:trace contextRef="#ctx0" brushRef="#br1" timeOffset="-173466.818">406 13652 0,'0'0'0,"-36"-17"16,-17 17-1,-35 0 1,18 0 0,52 0-16,0 0 15,1 0 1,70 0 15,88 0-15,-88 0-16,88 0 15,123 0 1,72 0 0,-195 0-1,70 0 1,36 0 0,36 0-1,-1 0 16,-35 0-15,-36 0 0,-52-18-1,35 18 1,0 0 0,18-17-1,-36-1 1,-17 0-1,17 18 1,1 0 0,-54-17-1,-17-1 1,-53 0 0,123 18 15,1 0-31,-18 0 31,-36-17-15,0 17-1,-52-18 1,35 18 0,17-18-1,1 18 1,-18-17-1,-36 17 1,1-18 0,-1 1-1,1 17 1,-18 0 0,-36 0-1,-17-18 1,0 0 124</inkml:trace>
  <inkml:trace contextRef="#ctx0" brushRef="#br1" timeOffset="-169759.825">7902 12524 0,'0'0'0,"18"-18"31,-1 18-15,-17 18 15,0-1-15,0 36-1,-17 35 1,-1-17-1,1-1 1,-1-34 0,18-54 15,0 0-15</inkml:trace>
  <inkml:trace contextRef="#ctx0" brushRef="#br1" timeOffset="-169591.835">7814 12400 0,'0'35'0,"0"-70"0,-18 0 0,1-71 15,52 35 1,53 54 0,36 17-1,-54 35 1,1 18-1</inkml:trace>
  <inkml:trace contextRef="#ctx0" brushRef="#br1" timeOffset="-169391.223">7549 12912 0,'0'0'0,"-17"17"15,17 1 1,35 0 0,53-18-1,36 0 1,52-36 0</inkml:trace>
  <inkml:trace contextRef="#ctx0" brushRef="#br1" timeOffset="-169059.892">8431 12312 0,'0'-18'16,"0"36"-16,18-53 0,-18-1 16,18 36-1,-1 53 16,-17 53-15,0 0 0,0-18-1,-17-53-15,-1 54 16,18-1 0,0-35-1,18-18 1,35-17-1,-1-36 1,-16 0 0</inkml:trace>
  <inkml:trace contextRef="#ctx0" brushRef="#br1" timeOffset="-168893.979">8537 12665 0,'0'0'0,"-35"0"0,-36-18 31,71 0-15,89 18-1,52-17 1,-88-1-16</inkml:trace>
  <inkml:trace contextRef="#ctx0" brushRef="#br1" timeOffset="-168410.835">9772 12682 0,'0'0'0,"0"-17"16,18 17 0,-18 17 15,0 19-15,-18 34-1,-17-17 1,17 0 15,0-35-15,-17-18-1,17-18-15</inkml:trace>
  <inkml:trace contextRef="#ctx0" brushRef="#br1" timeOffset="-168278.743">9790 12488 0,'0'-35'0,"-36"194"0,72-389 16,-36 336-16,0-229 16,17 123-1,1 0 1</inkml:trace>
  <inkml:trace contextRef="#ctx0" brushRef="#br1" timeOffset="-167927.861">10178 12541 0,'-36'0'16,"72"0"-16,-36 18 31,-18 0-15,0-18-1,1 17-15,-36 18 16,53 18-1,0 0 1,53 18 0,-18-54-1,-17 36 1,-18-35 0,-53-18-1,-35 0 1,-18 0 15,35 0-15,53-18-16</inkml:trace>
  <inkml:trace contextRef="#ctx0" brushRef="#br1" timeOffset="-167330.165">11501 12453 0,'0'0'0,"35"-53"16,-35 18 0,17 35-1,-17 35 1,-35 36-1,-18 35 1,18-18 15,0 0-15,35-53 0,0 18-1,0-35 1,-18-18-1,18-18-15</inkml:trace>
  <inkml:trace contextRef="#ctx0" brushRef="#br1" timeOffset="-167146.241">11095 12612 0,'0'0'15,"-35"-18"-15,-1 18 0,-34-17 16,52 17-16,18-18 15,35 18 17,106-18-17,18 18 1,71-53-16</inkml:trace>
  <inkml:trace contextRef="#ctx0" brushRef="#br1" timeOffset="-166730.998">11871 12347 0,'0'0'16,"0"18"0,-18 17-1,-17 36 1,0 35 0,17-18-1,18-35 1,0-18-1,0-17 1,18-18 15,17-53-15,-17 35-16,17-35 16,36-17-1,-1 34 1,1 36-1,-18 71 1,-18-1 0,-35-17-1,0 0 1,0-35 0</inkml:trace>
  <inkml:trace contextRef="#ctx0" brushRef="#br1" timeOffset="-166381.115">12471 12594 0,'0'0'0,"-18"-17"31,36-1 0,-1 0-31,1 1 16,17-19 0,1-17-1,-36 18 1,-18 17 0,0 18-16,-17 36 15,-53 70 1,52-36-1,36 1 1,53-1 15,36-34-15,16-36 0,-69-18-16</inkml:trace>
  <inkml:trace contextRef="#ctx0" brushRef="#br1" timeOffset="-165843.746">13741 12524 0,'17'0'0,"-17"17"31,0 1-15,0 17-16,0 18 15,0 0 17,-17-35-17,17-36 16</inkml:trace>
  <inkml:trace contextRef="#ctx0" brushRef="#br1" timeOffset="-165715.137">13811 12188 0,'0'-70'0,"0"140"0,0-193 15,18 123 1,17 35-1</inkml:trace>
  <inkml:trace contextRef="#ctx0" brushRef="#br1" timeOffset="-165183.541">14076 12594 0,'0'-17'47,"0"-1"-31,0 0-16,0-17 15,0-18 1,53-18 0,0 54-1,35 52 1,-18 53-1,-34-17 1,-19-18 0,-17-36-1,0-34 32,-17-36-31,52-18-1,-17 36-15,87-53 16,19 70 0,-18 53-1,-53 54 1,-53-1 0,0-18-1,-36-17 1,1-17-1,17-36 1</inkml:trace>
  <inkml:trace contextRef="#ctx0" brushRef="#br1" timeOffset="-164865.932">15028 12418 0,'36'-18'0,"-19"0"15,-105 107-15,194-178 16,-177 125-16,142-54 16,-106 53-1,-1 18 1,19-17-16,-19 69 16,19 19-1,-1-18 1,0 0-1,1-54 1,17-34 0,-18-18 15,1-35-15,17-36-1,0 18-15</inkml:trace>
  <inkml:trace contextRef="#ctx0" brushRef="#br1" timeOffset="-164651.292">15064 12312 0,'0'0'16,"70"18"0,-17 34-1,-18 19 1,-17 17-1,-36 0 1,-17-70 0,-35 17-1,34-35 1</inkml:trace>
  <inkml:trace contextRef="#ctx0" brushRef="#br1" timeOffset="-164300.501">15416 11994 0,'0'-35'0,"0"70"0,0-87 15,0 34-15,0 0 16,0 1-1,0 34 1,0 36 0,-17 71-1,-1 87 1,0-70 15,18-17-15,-17-54-1,34-34 1,1-36 0,17 0-16</inkml:trace>
  <inkml:trace contextRef="#ctx0" brushRef="#br1" timeOffset="-163968.484">15610 12488 0,'0'0'15,"18"0"17,17-17-17,-17-1 1,35-17 0,-18-1-1,-17-16 16,-18 34-31,-18 0 16,-70 54 0,17 34-1,54-17 1,17 35 0,53-17-1,70-18 1,-105-53-16</inkml:trace>
  <inkml:trace contextRef="#ctx0" brushRef="#br1" timeOffset="-163434.036">15981 12665 0,'-18'0'16,"1"-18"15,52 36-31,-70-54 0,35 19 31,0-18-15,0-18-1,17-36 1,1 72-16,52-36 16,19 70-1,-19 36 1,-35 36-1,-35-36 1,0-18 0,-17 0-1,17-70 17,17-36-17,36-17 1,36 0 15,-1 53-15,-18 52-1,-34 54 1,-36 35 0,-18-18-1,-17-35 1,17-18-1,0-35 1,1-18 0</inkml:trace>
  <inkml:trace contextRef="#ctx0" brushRef="#br1" timeOffset="-163035.069">16792 12488 0,'0'-17'16,"18"-1"0,-1 18-1,1-53 1,0 0-1,-1 0 1,-17 18 0,-35 35-1,-18 53 1,0 35 0,53 18-1,0-35 1,53-1-1,18-17 17,-18-53-17,0 0-15</inkml:trace>
  <inkml:trace contextRef="#ctx0" brushRef="#br1" timeOffset="-162669.122">17110 12594 0,'-36'0'16,"19"0"15,17-17 0,0-1-15,0-17-16,0-18 15,0 35 1,17-70 0,54 17-1,0 54 1,34 87 0,-34 18-1,-36 1 1,-35-1-1,-17-35 1,-19-36 0,1-17-1</inkml:trace>
  <inkml:trace contextRef="#ctx0" brushRef="#br1" timeOffset="-161972.132">17498 11889 0,'0'0'0,"35"-36"0,18 1 16,53 17-1,-71 18 1,-35 53 0,0 18-1,-35 35 1,-18 17 0,18 1-1,35 17 1,0-35-1,17-53 17,19-18-17,34-18 1,1-17 0,-1-17-1,1-36 1,-71 18-16</inkml:trace>
  <inkml:trace contextRef="#ctx0" brushRef="#br1" timeOffset="-161805.254">17709 12259 0,'-17'-18'16,"17"1"-1,70 87-15,-123-105 0,71-18 16,88 35-1,-71 18 1,36-17-16,-1 17 16</inkml:trace>
  <inkml:trace contextRef="#ctx0" brushRef="#br1" timeOffset="-161323.512">18256 12171 0,'18'-35'32,"-18"17"-17,-35 18 1,-36 18 0,0 34-1,19-16 1,-1 52-1,53-53-15,35 36 16,35-1 15,1-52-15,-18-36 0,0-35-1,-18-35 1,-17 35-1,-18 36 1,0 34 0,-18 36-1,18 18 1,0-1 0,0-34-1,35-19 1,1-17-1,-19-35 1</inkml:trace>
  <inkml:trace contextRef="#ctx0" brushRef="#br1" timeOffset="-160973.246">18609 11677 0,'0'0'0,"0"18"31,-18 17-15,-17 35 0,17 1-1,18 70 1,0 0-1,0-88-15,18 71 16,0-19 0,35-16 15,17-36-15,-17-36-1,0-34 1,0-19-1</inkml:trace>
  <inkml:trace contextRef="#ctx0" brushRef="#br1" timeOffset="-160773.566">18715 12241 0,'0'0'0,"-71"-35"15,54 17-15,-1 18 16,36-17-1,52 17 1,54 0 0,17-35 15,-106 35-31</inkml:trace>
  <inkml:trace contextRef="#ctx0" brushRef="#br1" timeOffset="-160607.161">19138 12136 0,'18'35'31,"-36"0"-15,1 18 0,-19 0-1,89-229-15,-123 422 16,70-210 0,-18-36-1,0-18 1</inkml:trace>
  <inkml:trace contextRef="#ctx0" brushRef="#br1" timeOffset="-160457.41">19156 11942 0,'0'-36'16,"0"72"-16,17-142 15,-17 88 1,0 53 15</inkml:trace>
  <inkml:trace contextRef="#ctx0" brushRef="#br1" timeOffset="-160074.305">19420 12047 0,'0'0'0,"-53"71"31,53-53-31,-52 70 32,52 18-32,17-36 31,1-52-31,35 17 15,17-35 1,-17-35 0,-17-1-1,-19-87 1,-17-71 0,0 106-1,-17 70 1,-1 36-1,18 35 1</inkml:trace>
  <inkml:trace contextRef="#ctx0" brushRef="#br1" timeOffset="-159741.529">19738 12382 0,'-35'-17'16,"70"34"-16,-17-17 15,-18-17 1,0-1-16,0-17 16,0 17-16,0-35 15,17-52 1,36-1 0,35 35-1,18 71 1,-35 71-1,-54-36-15,1 36 16,-18 34 0,-18 1-1,-17-53 1,0 0 15</inkml:trace>
  <inkml:trace contextRef="#ctx0" brushRef="#br1" timeOffset="-159026.393">20937 11959 0,'0'0'16,"-17"0"-16,-36 35 31,-18 36-16,18 17 1,18 18 0,106-53-1,-1-18 1,18-52 0,-17-36-1,-18-36 1,-36-69-1,-17 70 1,0 52 0,0 54 15</inkml:trace>
  <inkml:trace contextRef="#ctx0" brushRef="#br1" timeOffset="-158609.618">21537 11853 0,'0'0'0,"18"-17"16,52-54-1,-34 1 1,-36-1-1,0 18 1,-36 35 0,19 1-1,-54 52 1,36 36 0,0 52-1,17 54 16,0 17-15,18-89 0,0 36-1,-17-17 1,17-106 0,0-36-1</inkml:trace>
  <inkml:trace contextRef="#ctx0" brushRef="#br1" timeOffset="-158459.902">21414 12259 0,'-18'-18'0,"18"1"16,35 87-16,-52-176 16,17 177-16,53-142 15,-36 71 1,107-17-1,-36-1-15</inkml:trace>
  <inkml:trace contextRef="#ctx0" brushRef="#br1" timeOffset="-152252.072">23072 11730 0,'0'-18'16,"0"36"46,0-1-46,-18 1-16,0 35 15,1-35-15,17 105 16,-36-52 0,19 35-1,17-36 1,-18-17 0,1-18-1,-1-35 1,-17 0 15,-18 0-15,17-17-1,-16-19 1,34 1 0,18-35-16</inkml:trace>
  <inkml:trace contextRef="#ctx0" brushRef="#br1" timeOffset="-151954.7">22807 11712 0,'0'0'0,"0"-17"0,-18 17 16,18-18-1,18 0 17,53 18-17,-1 0 1,1-17 0,-36 17-1,-17-18 1,-1 18-1</inkml:trace>
  <inkml:trace contextRef="#ctx0" brushRef="#br1" timeOffset="-151602.649">23319 11730 0,'0'0'0,"17"0"15,-17-18 1,0 36 0,0-1-1,0 36 1,0 18-1,-17-36-15,-1 89 16,-17-18 0,35-18-1,0-53 1,-18-17 0,18-36 15,0 0-31</inkml:trace>
  <inkml:trace contextRef="#ctx0" brushRef="#br1" timeOffset="-151287.534">23407 11765 0,'17'-53'0,"1"36"15,35 17 1,-159 88-16,124-106 0,158-35 15,-105 106 1,17 35 0,-18 36-1,-52 17 1,-71-53 0,-35-35-1,-35-35 1,-1-18-1,54 0 1,17 0 15,53-18-31</inkml:trace>
  <inkml:trace contextRef="#ctx0" brushRef="#br1" timeOffset="-150955.394">24112 11836 0,'18'-18'16,"-36"36"-16,36-54 0,0 19 16,-18 34 30,0 19-46,0-19 0,-36 107 16,1-1 15,17-17-15,1-35 0,17-36-1,-18-17 1,18-36-1,0-17 1</inkml:trace>
  <inkml:trace contextRef="#ctx0" brushRef="#br1" timeOffset="-150472.857">24165 11800 0,'18'-35'0,"-36"70"0,89-123 16,-18 71-1,17 17 1,1 35 15,-18 0-15,-53 0 0,-53 18-1,-18-17 1,18-1-1,36-35 1,17 18 0,53-1-1,17 18 1,-17 1 0,-35 52-1,-18 0 1,-53-17-1,0-18 1,-35-18 0,-18-35 15,18-18-15,17 1-1,54-19 1,34-17-1</inkml:trace>
  <inkml:trace contextRef="#ctx0" brushRef="#br1" timeOffset="-150089.187">24977 11800 0,'0'0'0,"17"-17"16,1-1-16,17-17 16,-35 17 15,-17 18-15,-19 0-1,-17 18 1,-70 35-1,35 35 1,35 35 0,53 1-1,0-89-15,70 71 16,1-71 0,17-17-1,0-36 1,-52 1-16</inkml:trace>
  <inkml:trace contextRef="#ctx0" brushRef="#br1" timeOffset="-149109.043">25947 11730 0,'0'0'0,"35"-35"32,-17 35-32,-18 17 31,-18 1-15,0 17-1,-17 71 1,-18 35-1,18-35 1,17-18 0,18-53-1,0-52 17,0-1-32,0-35 15,53-70 1,18-36-1,-54 106-15,72-88 16,-19 53 0,-35 35-1,1 53 1,-1 17 15,0 54-15,-35 17-1,0 71 1,-17-36 0,17-70-1,0 36 1,0-54 0</inkml:trace>
  <inkml:trace contextRef="#ctx0" brushRef="#br1" timeOffset="-148925.223">26053 11906 0,'-18'0'0,"36"0"0,-36-17 16,18-1 15,18 18-16,35 0 1,35-18 0,0 1-16</inkml:trace>
  <inkml:trace contextRef="#ctx0" brushRef="#br1" timeOffset="-148693.182">26723 11642 0,'0'0'0,"0"17"47,-18 19-47,1 52 16,-19 18 0,19-1-1,-19-34 16,19-36-15</inkml:trace>
  <inkml:trace contextRef="#ctx0" brushRef="#br1" timeOffset="-148426.971">26705 11659 0,'36'-35'15,"-72"70"-15,124-105 16,-70 52-16,70 18 16,-17 35-1,-54 1 1,19 34 0,-54 18 15,-52-52-16,-1-1 1,-17-17 0,35-18-1</inkml:trace>
  <inkml:trace contextRef="#ctx0" brushRef="#br1" timeOffset="-148126.059">27393 11659 0,'0'0'0,"35"-35"15,-17 35 32,-18 35-47,-18 36 31,-17 17-15,18 18 0,-1-18-1,-17-17 1,-1-36 0,1-35-1</inkml:trace>
  <inkml:trace contextRef="#ctx0" brushRef="#br1" timeOffset="-147944.1">27358 11518 0,'0'0'0,"53"-17"0,35 34 31,-17 18-15,-54-17-16</inkml:trace>
  <inkml:trace contextRef="#ctx0" brushRef="#br1" timeOffset="-147760.149">27093 12277 0,'0'0'0,"18"0"16,35 17-1,35-17 1,-17-35 0</inkml:trace>
  <inkml:trace contextRef="#ctx0" brushRef="#br1" timeOffset="-146528.611">27905 11924 0,'0'-18'47,"-18"18"-31,0 0 30,1 0-14,17-17-17,0-1 1</inkml:trace>
  <inkml:trace contextRef="#ctx0" brushRef="#br1" timeOffset="-143549.963">335 14393 0,'-70'0'32,"52"0"-17,-17-17 1,-18 17-1,35 0 1,0 0 0,1 0-16,34 0 47,36 17-32,36 1 1,87-18-1,-123 18-15,123-18 16,-52 0 0,-54 0-1,-34 0 1,-36-18 46,-18 18-46,18-35 0,0-1-1</inkml:trace>
  <inkml:trace contextRef="#ctx0" brushRef="#br1" timeOffset="-143117.54">794 14217 0,'17'35'16,"-34"-70"-16,-1 17 16,0 18 15,36 18 0,0-18-15,52 53-1,18-18 1,18 18 0,0-18-1,-88-35-15,17 36 16,-35-19 0,0 19-1,-35 16 1,-53 1-1,-18 0 1,0 0 0,18-18-1,52-17 1,54-18 15</inkml:trace>
  <inkml:trace contextRef="#ctx0" brushRef="#br1" timeOffset="-139639.068">2187 14252 0,'18'-17'0,"-36"34"0,53-52 15,-17 35 1,-18-18-16,0 1 16,18 17 15,-18 35 0,0-17-31,0 52 16,0 36-1,-36 0 1,36 0 0,-17-53-1,17-36 1</inkml:trace>
  <inkml:trace contextRef="#ctx0" brushRef="#br1" timeOffset="-139456.848">2099 14199 0,'0'-35'0,"0"70"0,0-88 16,53-17-1,35 35 1,0 35-1,1 17 1</inkml:trace>
  <inkml:trace contextRef="#ctx0" brushRef="#br1" timeOffset="-139240.12">1870 14764 0,'0'0'15,"-36"35"-15,36 0 16,36-17 0,70-18-1,17 0 17,-17-35-17,-71 17-15</inkml:trace>
  <inkml:trace contextRef="#ctx0" brushRef="#br1" timeOffset="-138940.515">2699 14164 0,'17'-35'0,"-17"17"16,18-35 0,-89 230-16,142-371 0,-53 194 15,-71 123-15,106-229 16,-53 177-1,-36 35 1,19 52 0,-1-105-16,0 35 15,18 36 17,0-54-17,0-17 1,53-53-1,0-17 1,-35-1-16</inkml:trace>
  <inkml:trace contextRef="#ctx0" brushRef="#br1" timeOffset="-138790.206">2716 14482 0,'-17'0'0,"-1"-18"16,53 0 15,71 1-15,-212 70-16,300-124 15,-158 71-15</inkml:trace>
  <inkml:trace contextRef="#ctx0" brushRef="#br1" timeOffset="-138343.436">4198 14446 0,'0'0'16,"0"-17"-16,0-1 31,0 0-16,-18 36 1,1 35 0,-1 35-1,0-17 1,1-1 0,-1-35-1,-17-35 1,17-17-16</inkml:trace>
  <inkml:trace contextRef="#ctx0" brushRef="#br1" timeOffset="-138208.957">4163 14235 0,'0'-36'16,"0"-17"-1,17 18-15,-70 247 16,89-300-16,-1-36 15,0 124-15</inkml:trace>
  <inkml:trace contextRef="#ctx0" brushRef="#br1" timeOffset="-137843.673">4568 14287 0,'0'0'0,"0"-17"47,-17 17-47,-1 17 16,-17 19-1,35 17 1,0 0 0,0-36-1,35 54 1,18 35-1,-35-53 1,-18-18 0,0-18-1,-53-17 1,-35 0 0,17 0-1,36-35 1,35 0-1</inkml:trace>
  <inkml:trace contextRef="#ctx0" brushRef="#br1" timeOffset="-136894.361">6050 14376 0,'0'0'0,"0"-36"16,18 19-16,-18-1 15,0-17 1,0 0 0,-18 35-1,-52 0 1,-19 52 0,1 19-1,35 35 16,53-36-15,53 1 0,35-53-1,-35-18 1,35-106 0,-35-35-1,-17-18 1,-1 18-1,-35 35 1,0 88 0,-18 71 15,1 18-15,17-1-1,0 71 1,0-17 15,0-71-31,0 35 16,17-17-1,1-54 1,17-17-16</inkml:trace>
  <inkml:trace contextRef="#ctx0" brushRef="#br1" timeOffset="-136411.086">6667 14323 0,'0'-18'0,"0"36"0,0-71 16,0 18 0,0 17-1,0 0-15,-52 18 16,-37 0 15,1 53-15,35 18-1,18 17 1,35-17 0,71 17-1,-1-71 1,1-34-1,-18-54 1,-18 1 0,18-19-1,-53 54 1,0 53 0,-18 35-1,0 35 1,18-35 15,18 17-15,17-70-1,-17 0-15</inkml:trace>
  <inkml:trace contextRef="#ctx0" brushRef="#br1" timeOffset="-136078.736">7144 13988 0,'0'-18'0,"0"36"0,0-54 16,-18 54 0,0-18-1,1 35-15,-1 71 16,18 0 15,-17-18-15,-1 36-1,18-19 1,18-34 0,17-36-1,35-35 1,-34 0-1,17-35-15</inkml:trace>
  <inkml:trace contextRef="#ctx0" brushRef="#br1" timeOffset="-135895.714">7126 14270 0,'0'0'16,"-18"-18"-16,1 18 0,17-17 15,17 17 1,36 0 15,-35 0-31,35 0 16,-18 0-16</inkml:trace>
  <inkml:trace contextRef="#ctx0" brushRef="#br1" timeOffset="-135413.041">7585 14146 0,'0'0'0,"-18"0"46,0 0-46,-52 18 32,-1 35-17,18 17 1,53-17 0,0 36-1,53-36 1,-35-53-16,35 17 15,-18-52 1,0 0 0,1-54-1,-19 19 1,-17 35 0,0 52-1,-17 36 1,-1 35-1,18-17 17,18-36-17,-1-35-15</inkml:trace>
  <inkml:trace contextRef="#ctx0" brushRef="#br1" timeOffset="-134714.439">7990 13847 0,'0'0'0,"0"-18"0,-17-17 31,-1 35-15,18 17-1,0 1 1,0 70-1,0 0 1,0-52-16,0 122 16,-18 1-1,1-35 1,17-72 0,0 1-1,-18-53 1,18-17-1,0-54 1,18 1 15,35-36-15,17 18 0,36 52-1,0 89 1,-71 0-1,-17 35 1,-18-17 0,-18-18-1,-52-18 1,-71-35 0,88 0-1,0-35 1,35 17-1</inkml:trace>
  <inkml:trace contextRef="#ctx0" brushRef="#br1" timeOffset="-134214.265">8784 14164 0,'0'0'0,"0"-18"16,0 1-1,0-1 1,-17 18 0,-54 18-1,-17 35 1,0 0-1,88 17 1,0-35-16,52 1 16,37-1 15,-1-35-15,-18-71-1,-17-17 1,-17 35-1,-36 36 1,-18 17 0,-17 53-1,17 17 1,18 18 0,18-52-1,17-19 1,18-17-1</inkml:trace>
  <inkml:trace contextRef="#ctx0" brushRef="#br1" timeOffset="-133896.872">9155 14217 0,'35'-53'0,"-18"18"16,-17 17 15,-52 124-31,104-230 15,-69 124 1,-18 36 0,35 17-1,-18-36-15,18 36 16,0 53 0,35-18-1,-35-52 1,0 16-1,-53-16 1,-35-19 0,35-17-1,36-17 17</inkml:trace>
  <inkml:trace contextRef="#ctx0" brushRef="#br1" timeOffset="-133497.203">9402 14235 0,'0'0'0,"17"-18"31,1 18-31,17-18 16,0-17 0,18 17-1,-53-17 1,-17 17 15,-36 18-15,-18 53-1,18 36 1,36-1 0,17 0-1,53-17 1,17-54 0,-17-17-1</inkml:trace>
  <inkml:trace contextRef="#ctx0" brushRef="#br1" timeOffset="-132417.902">10760 14058 0,'17'0'0,"19"0"15,-19-17 1,1-1 0,-18 0 15,-35 1-16,-36-1 1,53 18-16,-34 0 16,-54 53-1,70-18 1,19 36 0,34-18-1,36 0 1,18-53-1,-1-18 1,1-35 0,17-53-1,0-17 1,-35-18 0,-35 35 15,0 70-16,-36 89 17,18 36-17,0 16 1,-18 1 0,18-18-1,-17 1 1,-1-54-1,18-17-15,0-1 16,53-17 0,0 0-1</inkml:trace>
  <inkml:trace contextRef="#ctx0" brushRef="#br1" timeOffset="-132068.554">11324 14058 0,'-17'0'16,"34"0"-16,-17 0 47,18 0-47,17 0 16,18-35-1,18 17 1,-54-35-1,-17 36 1,-53 17 0,-35 17-1,70 1-15,-34 17 16,34 36 0,36-1-1,34 1 16,54-36-15,0-35-16</inkml:trace>
  <inkml:trace contextRef="#ctx0" brushRef="#br1" timeOffset="-131736.197">11924 14023 0,'0'-18'16,"18"1"-16,-18-19 15,-36 142-15,72-229 0,-54 211 16,18-141 0,-35 106-1,-18 53 1,0 52 0,17 1-1,-16 18 16,34-89-15,18-71 0,-18 1-1,18-53 1,0-18 0,36-123-1</inkml:trace>
  <inkml:trace contextRef="#ctx0" brushRef="#br1" timeOffset="-131519.8">11977 13882 0,'17'-18'0,"19"18"16,-19 0-16,36 35 16,-35-17-16,35 53 31,-36-1-31,-17-35 31,-211-246-31,405 475 16,-212-246-16,-35 0 15,-17-18 1,52-18 0</inkml:trace>
  <inkml:trace contextRef="#ctx0" brushRef="#br1" timeOffset="-131120.167">12382 13970 0,'0'-18'62,"18"1"-46,17-1-1,-35-17 1,18 0 0,-18 17-1,-18 18-15,1 0 16,-36 53-1,35 35 1,18-35 0,35 17-1,18 1 1,36-18 0,-54-53-1</inkml:trace>
  <inkml:trace contextRef="#ctx0" brushRef="#br1" timeOffset="-130820.114">12629 14164 0,'0'-53'15,"0"106"1,0-159 0,0 89-16,36-36 15,-19 0 1,19 0-1,34 35 1,36 36 0,-35 52-1,-36 1 1,-35-1 0,0-34-1,-18-1 1,-17-35-1,17-18 1</inkml:trace>
  <inkml:trace contextRef="#ctx0" brushRef="#br1" timeOffset="-129988.918">13335 13988 0,'0'0'0,"53"0"15,-18-36 1,-17 19 0,-18-1-1,-53 18 1,0 0 0,18 0-16,-36 18 15,-17 35 1,17 0-1,54 17 17,52-17-17,53-18 1,-35-35 0,18-35-1,-1-36 1,1-17-1,-18-53 1,0 0 0,-36 18-1,-17 87 1,-17 107 15,-19 17-15,36-53-16,-17 71 15,-1-18 17,18-17-17,0-1 1,18-34 0,-1-19-1,19-17-15</inkml:trace>
  <inkml:trace contextRef="#ctx0" brushRef="#br1" timeOffset="-129654.832">13688 13970 0,'17'0'31,"1"0"-31,17-35 16,-17 17 0,0-35-1,-18 36 17,0-1-17,-36 36 1,-17 34-1,36 19 1,17 0 0,35-19-1,-17-34-15,35 17 16</inkml:trace>
  <inkml:trace contextRef="#ctx0" brushRef="#br1" timeOffset="-129306.948">13988 14111 0,'0'-18'16,"0"1"0,0 70-16,0-71 15,0-52 1,0 17 0,0 0-1,53 0 1,17 18-1,36 17 1,0 36 0,-18 34-1,-53 19 1,-35 17 0,-35-17-1,-18-36 1,35-17-1,1-18 1,17-18 0</inkml:trace>
  <inkml:trace contextRef="#ctx0" brushRef="#br1" timeOffset="-128938.833">14711 13529 0,'0'0'0,"0"-35"15,17 35 1,-17 35 0,0 18-1,0 35 1,0 18-1,0 0 1,-17-18 0,34 0 15,19-53-15,52 18-1,0-35 1,0-18-1,-17-53 1</inkml:trace>
  <inkml:trace contextRef="#ctx0" brushRef="#br1" timeOffset="-128791.077">14870 13847 0,'-53'-36'31,"70"36"-16,19 36-15,-54-72 0,88 36 16,-34 0-16,52-17 16,-53 17-1</inkml:trace>
  <inkml:trace contextRef="#ctx0" brushRef="#br1" timeOffset="-127125.834">317 15963 0,'0'0'0,"-52"0"16,-1 0 0,0 0-1,35 0 1,0 0 15,36 0 16,0 0-47,-1 0 0,54 0 16,88 0-1,35-17 1,-124 17-16,124-18 31,-106 18-15,-17 0-1,-36-18 1,-17 18 0,-18-17 15,0-1-15,0-17-1</inkml:trace>
  <inkml:trace contextRef="#ctx0" brushRef="#br1" timeOffset="-126694.178">970 15628 0,'0'0'0,"0"-18"0,-18 18 15,36 18 32,0 0-31,17 17-1,36 18 1,17 0 0,-35-36-1,-36 1-15,19 17 16,-36 1-1,0-1 1,-18 0 0,-35 0-1,-17 18 1,52-35-16,-70 17 16,35 18-1,17-35 16,36-1-15</inkml:trace>
  <inkml:trace contextRef="#ctx0" brushRef="#br1" timeOffset="-124081.495">2646 15505 0,'-18'-36'31,"18"19"-15,-17 17 15,17 17-16,0 36-15,-36 71 16,19 17 0,17-106-1,0 36 1,-18 17 0,0-53-1,1-35 1,-19-18-1,36 1-15</inkml:trace>
  <inkml:trace contextRef="#ctx0" brushRef="#br1" timeOffset="-123898.604">2170 15557 0,'-18'-35'0,"18"-18"15,70-17 1,-87 299-16,105-494 15,-211 459-15,299-405 0,-105 211 16,70 0 0,-88 35 15,-36 18-31</inkml:trace>
  <inkml:trace contextRef="#ctx0" brushRef="#br1" timeOffset="-123715.142">2152 16016 0,'0'0'0,"0"18"0,18-1 16,52-17 0,18 18-1,18-18 1,-88-18-1</inkml:trace>
  <inkml:trace contextRef="#ctx0" brushRef="#br1" timeOffset="-123316.589">2893 15381 0,'0'0'0,"0"-18"16,17 18-1,-17 36 32,0 34-47,0 1 16,-35 70-1,17 0 1,18-106-16,0 36 16,0 35-1,18-18 17,17-53-17,18-17 1,-17-36-1,17-35 1,-36 18-16</inkml:trace>
  <inkml:trace contextRef="#ctx0" brushRef="#br1" timeOffset="-123165.375">2928 15752 0,'35'-18'31,"18"18"-31,35-18 16,1 1-1</inkml:trace>
  <inkml:trace contextRef="#ctx0" brushRef="#br1" timeOffset="-122683.457">4286 15646 0,'0'0'0,"0"17"47,0 1-47,-17 17 15,17-17-15,-18 35 16,0 35 0,18-17-1,-17-36 1,-1-18-1,0-17 1,1-17 0</inkml:trace>
  <inkml:trace contextRef="#ctx0" brushRef="#br1" timeOffset="-122568.083">4251 15469 0,'0'-17'0,"0"-36"15,0 35 1,-18 247-16</inkml:trace>
  <inkml:trace contextRef="#ctx0" brushRef="#br1" timeOffset="-122167.514">4586 15593 0,'0'0'0,"0"-18"32,0 36-1,-18-1-15,1 19-1,17-1 1,0 18-1,0 35 1,0-35 0,17 18-1,1-36 1,-18 18 0,-18-36-1,-17-17 1,-35 0-1,-1 0 1,18-35 0,53 17-1</inkml:trace>
  <inkml:trace contextRef="#ctx0" brushRef="#br1" timeOffset="-121602.129">5874 15681 0,'17'-71'31,"-17"54"-31,18-1 32,-18 36-17,-18 70 1,18 0 0,-17-35-16,17 123 15,0-17 1,0-18-1,0-70 1,-18 17 0,0-53-1,18-17 1,-17-36 0,-1-52 15,18-36-31</inkml:trace>
  <inkml:trace contextRef="#ctx0" brushRef="#br1" timeOffset="-121353.043">5909 15752 0,'18'-71'16,"-1"36"0,36 17-1,-141 177-15,88-194 0,123-89 16,-70 177-1,0 70 1,-35-34 0,-18-36-1,-35-1 1,-18-16 0,0-19-1</inkml:trace>
  <inkml:trace contextRef="#ctx0" brushRef="#br1" timeOffset="-121002.035">6368 15769 0,'17'0'16,"1"18"-1,0 35 1,-1 17 0,1 18-1,-1-17 1,-17-36 0,-17-52 30,-1-1-46,18 0 16,0-52 0,35-36-1,36 18 1,17 0 0,-35 52-1</inkml:trace>
  <inkml:trace contextRef="#ctx0" brushRef="#br1" timeOffset="-119936.482">6985 15787 0,'0'0'0,"18"-35"15,-1-1 1,-17 1-1,-53 70 17,0 1-17,-17 52 1,35 18 0,17-71-16,18 18 15,53 17 1,17-34-1,19-36 1,-19-36 15,-17-52-15,-18-18 0,-35-17-1,-17 52 1,-19 36-1,1 53 1,18 17 0</inkml:trace>
  <inkml:trace contextRef="#ctx0" brushRef="#br1" timeOffset="-119554.797">7302 15716 0,'0'0'0,"18"0"16,-18-17-16,0 34 47,0 19-31,0 69-1,0-34 1,0-18-1,35 0 1,1-36 0,-19-17-16,19 0 15,-1-35 1,-17-35 0,17-36-1,-18 18 1,-17 35-1,18 17 17</inkml:trace>
  <inkml:trace contextRef="#ctx0" brushRef="#br1" timeOffset="-119371.354">7673 15681 0,'18'18'31,"-36"-36"-31,53 71 16,-35-18 0,0 18-1,0 0 1,0 0 0,-35-53-1</inkml:trace>
  <inkml:trace contextRef="#ctx0" brushRef="#br1" timeOffset="-119206.022">7779 15452 0,'0'0'0,"17"-36"16,-17-34-1,0 52 1,0 36-1,0-1-15</inkml:trace>
  <inkml:trace contextRef="#ctx0" brushRef="#br1" timeOffset="-118607.033">8343 15663 0,'0'0'0,"18"0"16,-1-17-16,-17-19 31,0 19-15,-17-19-1,-36 36 1,-106 18-1,18 53 1,70 35 0,54-36-1,34 1 1,72-18 0,34-36-1,-17-34 1,0-72-1,-18-52 1,-35-35 15,0 17-15,-36 71 0,-17 70-1,0 36 1,-17 70-1,-1 36 1,18 17 0,0-53-1,18 35 1,-1-70 0,36-53-1,-35 0 1</inkml:trace>
  <inkml:trace contextRef="#ctx0" brushRef="#br1" timeOffset="-118239.889">8802 15734 0,'17'0'15,"-34"18"-15,17-36 0,35 0 16,-17 18-1,17-35 1,0 0 0,-35 17-16,0-17 15,0-1 1,-35 19 0,-18 34-1,0 72 1,18 17-1,35-18 1,18-18 0,34-34 15,1-36-15,36 0-1,-19-18-15</inkml:trace>
  <inkml:trace contextRef="#ctx0" brushRef="#br1" timeOffset="-117708.795">9366 15663 0,'0'-35'15,"0"-18"1,0 18 0,-53 35-1,106 123-15,-176-211 16,52 176-1,1 1 1,70-1 0,0-35-1,17 0 17,36-36-17,18-34 1,-36-36-1,36-53 1,-1-53 0,-17-17-1,-18 52 1,-35 36 0,0 70-1,0 36 1,-17 35-1,17 0 1,-36 141 0,36-53-1,-17-18 17,17-70-17,0 0 1,0-35-1,0-36-15</inkml:trace>
  <inkml:trace contextRef="#ctx0" brushRef="#br1" timeOffset="-116858.692">10813 15134 0,'0'0'0,"0"-17"16,-36 17 0,1 35-1,0 53 16,17 35-15,1-17 0,17-53-16,0 106 15,0-53 1,0-53 0,0-36-1,0-70 16,0 36-31,35-89 16,18 18 0,53 0-1,17 52 1,-35 107 0,-35 35 15,-35-18-16,-54-18 1,-34-34 0,-54-36-1,1 0 1,70-18 0,35-17-1,54 17 1</inkml:trace>
  <inkml:trace contextRef="#ctx0" brushRef="#br1" timeOffset="-116277.213">11448 15505 0,'0'-18'16,"-18"18"-1,36 18 1,-71-1-1,53 54 1,0-18 0,106 17-1,-1-52 1,-16-36 0,-19-35-1,-35 0 1,36-52-1,-36 34 1,-35 36 0,-17 52-1,-36 54 1,0 70 0,17 53 15,19 0-16,17-18 1,-18-34 0,-35-37-1,0-69 1,-35-54 0,18 0-1,-19-70 1,89-18-1,71-17 1,70-1 0,-35 54-1,17-36 1</inkml:trace>
  <inkml:trace contextRef="#ctx0" brushRef="#br1" timeOffset="-115195.847">13600 15275 0,'0'0'0,"0"-17"0,0-1 31,0-35 0,-18 53-15,0-18 0,1 18-16,-36-17 15,0 17 1,-53 35-1,18 18 1,35 18 0,35-1-1,36-17 1,52-18 0,1-35-1,0-35 1,-1-53 15,-17-18-15,18-53-1,-36 18 1,-18 53 0,-17 70-1,0 36 1,-17 35-1,-1 35 1,1 0 0,17 0-1,0 1 1,0-1 0,0-53-1,0 18 1,52-53 15</inkml:trace>
  <inkml:trace contextRef="#ctx0" brushRef="#br1" timeOffset="-114712.905">13917 15205 0,'18'-18'0,"-18"0"16,0-17-1,-18 106-15,36-177 16,-36 106 0,0 0-1,-52 18 1,17 34 0,35-34-16,18 17 15,0 36 16,36-1-31,34-34 32,-17-36-17,18-18 1,-18-52 0,-18-19-1,-18 36 1,1 36-1,-36 70 17,18-18-17,0 0-15,0 18 16,18-18 0,17-17-1,1-18 1,17-53-1</inkml:trace>
  <inkml:trace contextRef="#ctx0" brushRef="#br1" timeOffset="-114397.323">14605 14905 0,'0'-35'15,"0"-18"1,0 88 15,0 18-31,0-36 16,0 72-1,-18 17 1,-17-18 0,35-18-1,0 1 1,0-18-1,71-18 1,-1-35 15,18 0-15,-35-71-16</inkml:trace>
  <inkml:trace contextRef="#ctx0" brushRef="#br1" timeOffset="-114213.556">14552 15081 0,'-18'-17'16,"-34"17"-1,52-18 1,194 106-16,-371-176 0,212 88 16,-17 35-16,53-70 15,34 35 1,-34 0-1</inkml:trace>
  <inkml:trace contextRef="#ctx0" brushRef="#br1" timeOffset="-113729.982">15134 15028 0,'0'0'0,"18"-35"31,-18 17-15,-18 18 0,-17 0-1,-53 0 1,17 18 0,-17 35-1,53 18 1,35-36-16,17 18 15,54 0 1,-18-36 15,0-17-15,0-35 0,0-36-1,-36 1 1,-17 52-1,-17 36 1,-19 17 0,36 36-1,0-1 1,36-17 0,-1-35-1,0-36 1</inkml:trace>
  <inkml:trace contextRef="#ctx0" brushRef="#br1" timeOffset="-113148.868">15487 14658 0,'-18'-18'0,"36"36"0,-53-53 16,17 35-1,0 53 1,1 35 0,-1 35-1,18 18 1,0 0-1,0-70 1,0 35 0,0-71 15,18-53 0,-18 1-31,17-18 16,19-54-1,69-34 1,-16 70 0,17 71-1,-36 17 1,-17 53 0,-53-17-1,-53-18 1,-53-18-1,-17-35 1,17 0 0,53-18 15,53 1-31</inkml:trace>
  <inkml:trace contextRef="#ctx0" brushRef="#br1" timeOffset="-112615.768">16245 15046 0,'18'-18'15,"-36"36"-15,36-53 16,-18-1-1,-35 19 1,-36 17 0,-17 53-1,0 0 17,35 17-17,53 1 1,53-18-1,17-18 1,-34-35 0,-1-18-16,35-17 15,-17-18 1,-17 18 0,-54 52 15,0 19-16,1-36-15,-19 53 16,19 0 0,34-36-1,19 1 17,-1-36-17,36-17-15</inkml:trace>
  <inkml:trace contextRef="#ctx0" brushRef="#br1" timeOffset="-112297.629">16598 15028 0,'53'-53'15,"-53"36"17,-35 17-17,17 70-15,18-140 0,-35 87 16,0 36-1,35 18 1,0-18 0,35 17-1,-17 1 1,-1-36 15,-52-17-15,0-1-1,-36-17 1,18-17 0,53-18-1</inkml:trace>
  <inkml:trace contextRef="#ctx0" brushRef="#br1" timeOffset="-111917.724">16898 15064 0,'0'0'0,"18"0"16,-1 0-16,1 0 31,35-36-16,-35 19-15,17-1 16,-18-17 0,-34 17-1,-54 18 1,-17 71 0,35 17-1,35 0 1,89 0-1,35-35 1,-18-53 0,-35 0-1</inkml:trace>
  <inkml:trace contextRef="#ctx0" brushRef="#br1" timeOffset="-110886.804">13899 15169 0,'0'-17'16,"0"-1"46,18 18-46,0 0-16,-1 0 16,1 0-1,17 0 1,1 18-1,-1-1 1,-18 19 0,-17-1-1,0-17 1</inkml:trace>
  <inkml:trace contextRef="#ctx0" brushRef="#br1" timeOffset="-109803.36">18239 15011 0,'0'0'0,"-18"-18"16,18 0-1,0 36 17,0 17-17,0 36 1,18-18 0,-18-36-16,17 54 15,-17-36 1,18-17-1,0-18 1,-1-18 0,18-35-1,36-52 1,0 16 0,-19 19-1,-34 34 1,17 36-1,36 0 17,-18 36-32</inkml:trace>
  <inkml:trace contextRef="#ctx0" brushRef="#br1" timeOffset="-109437.583">18856 15081 0,'18'0'47,"-18"-17"-47,35-1 16,-17 0 0,-1-17-1,1 0 1,-18 17-16,-35 18 15,-18 0 17,0 18-17,-18 52 1,53 1 0,18-1-1,53-17 1,36-17-1,34-19 1,-17-17 0</inkml:trace>
  <inkml:trace contextRef="#ctx0" brushRef="#br1" timeOffset="-109089.761">19262 15222 0,'0'0'0,"-18"0"15,0 0 1,1-17 15,17-1-15,0-17 0,17-36-1,54 18 1,17 0-1,0 53 1,1 36 0,-37 17-1,-34 17 1,-18-17 0,0 0-1,0-35 1</inkml:trace>
  <inkml:trace contextRef="#ctx0" brushRef="#br1" timeOffset="-108438.85">19985 15099 0,'0'0'16,"17"-35"-1,-17 17 1,0-17 0,0 17-1,-35 0 1,-35 18 0,34 0-1,-52 53 1,35 18-1,53 17 1,36-17 15,-1-36-15,53-35 0,-35-18-1,17-52 1,1-36-1,-36 0 1,36-53 0,-71 18-1,0 35 1,-35 177 31,17-53-47,0 70 15,1 18 1,17-71 0,-36 71-1,36 0 1,-17-54 0,17 1-1,17 0 1,19-53-1,17-17 1</inkml:trace>
  <inkml:trace contextRef="#ctx0" brushRef="#br1" timeOffset="-108089.459">20514 15046 0,'18'-53'15,"-54"35"1,-17 36-1,124 35-15,-194-88 16,105 70-16,-35 18 16,35 17-1,18-52 1,0 35 0,36 0-1,69-35 1,-52-36-1,36-17 1,-19-36 0,-17 1-1,-53-19 1,-71 36 0,19 53-1,34 0 1,18 18-1</inkml:trace>
  <inkml:trace contextRef="#ctx0" brushRef="#br1" timeOffset="-107741.09">20937 15064 0,'18'0'0,"17"0"31,1 17-16,-160-34-15,265 52 0,-141 0 16,-106-105-16,212 158 0,-106-35 16,-17 0-1,-19 0 1,36-71 31,0 0-32,36-17-15,-1-36 16,18-17 0,0 0-1,17 35 17,-52 18-17</inkml:trace>
  <inkml:trace contextRef="#ctx0" brushRef="#br1" timeOffset="-14749.657">8273 10142 0,'0'0'16,"0"-17"-1,0-1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9:08:05.52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1852 0,'-17'0'16,"-1"0"46,0 0-46,1 0 0,-1 0-1,-17 0 1,17 0-1,36 0 142,-1 0-142,1 0-15,0 0 0,52 0 16,18 0 0,18 0 15,35 0-16,36 0 1,-54 0 0,-70 0-16,106 0 15,-18 0 1,-17 0 0,-36 0-1,0 0 1,-18 0-1,1 0 1,35 0 0,-18 0-1,18 0 1,0 0 15,17 0-15,18 0-1,-17 0 1,-18 0 0,-18 0-1,35 0 1,-35 0 0,71 0-1,-71 0 1,1 0-1,16 0 1,1 0 0,0 0-1,88 0 1,-53 0 0,-17 0-1,-36 0 16,-35-18-15,0 18 0,0-17-1,-36 17 1,1 0 0,-18-18 609,-18 1-610,1-19 1</inkml:trace>
  <inkml:trace contextRef="#ctx0" brushRef="#br0" timeOffset="2253.902">1323 1852 0,'18'0'156,"-18"18"-125,0-1-15,0 1-16,0 0 15,0-1 1,17 1 0,-17 35-1,0-18 1,0 0-1,18 1 1,-18-19 0,0 19-1,0-1 1,0 0 0,-18 0-1,18-17-15,0 35 16,-17 18 15,17-1-15,0 1-1,-18 17 1,18-18 0,0 1-1,0-1 1,-18 1-1,1 0 1,17-1 0,-18 1-1,0-1 1,1 18 0,17-17-1,-36 17 1,19 18-1,17 18 1,-18-1 15,1 0-15,-1-17 0,18 0-1,-18 0 1,1-18-1,17 0 1,-18 1 0,0-19-1,1 1 1,17 17 0,-18 0-1,18 0 1,-18 0-1,18 18 1,0 0 15,-17-18-15,17 0 0,-18 1-1,18-36 1,-18 17-1,18 18 1,0-17 0,-17-1-1,17 19 1,-18-1 0,18 0-1,0 0 1,0 0-1,-17 1 1,17-1 15,0-18-15,0 19 0,0-1-1,0-18 1,0-17-1,0-17 1,0-1 0</inkml:trace>
  <inkml:trace contextRef="#ctx0" brushRef="#br0" timeOffset="3977.897">1570 5397 0,'0'0'0,"0"-17"32</inkml:trace>
  <inkml:trace contextRef="#ctx0" brushRef="#br0" timeOffset="5804.519">970 6914 0,'-18'0'31,"1"0"-15,-1 0-1,1 0-15,-1 0 16,36 0 47,-1 0-63,1 0 15,-1 0-15,19 0 16,34 0-1,36 0 1,35 0 0,18 0-1,17 0 1,18 0 0,-17 0-1,-1 0 1,1 0-1,-1 0 1,-35-17 0,0 17-1,0 0 1,18 0 0,-71 0-1,53 0 16,18 0-15,35 0 0,-53 0-1,-17 0 1,17 0 0,-35 0-1,0 0 1,-36 0-1,1 0 1,34 0 0,-34 0-1,-36 0 1,1 0 0,-19 0 15,18 0-31,1 0 15,17 0 17,-18 0-17,-17 0 1,-18-18 46,-18 18-62,0-17 16,1-1-16</inkml:trace>
  <inkml:trace contextRef="#ctx0" brushRef="#br0" timeOffset="7702.467">5539 1817 0,'17'0'31,"-17"17"78,0 1-93,0 0-1,0-1-15,0 1 0,0 17 16,0-17 0,0 17-1,-17 53 1,-19-35 0,19 35-1,-19-17 1,1-18-1,-18 53 1,0 53 0,0-54-1,36 19 1,-19-18 0,1 0-1,0-1 1,-18 19-1,0-18 1,18 17 15,-18 1-15,18-1 0,-1 1-1,-17-1 1,18 0-1,0-17 1,0-17 0,17 16-1,0-16 1,1-1 0,-1 0-1,-17 35 1,35-17-1,-18 18 1,0-1 15,1-17-15,-1 17 0,1-34-1,-1 17 1,18-18-1,0 0 1,0 35 0,-18-34-1,18-19 1,0 18 0,-17 1-1,17-1 1,0 0-1,-18 0 1,18 0 0,-18-17 15,18-18-15,-17-18-1,17 71 1,-18-71-1,18 36 1,0-36 0,0 0-1,0-17 17,0-36 14,-18-17-30,18-18 0,0 35-1</inkml:trace>
  <inkml:trace contextRef="#ctx0" brushRef="#br0" timeOffset="9281.976">8590 1799 0,'18'-17'15,"-18"-1"1,0 36 62,0-1-62,0 1-16,0 17 15,0 0 1,0 18-1,0-17-15,-18 16 16,0 19 0,1 0-1,-1 17 17,18 18-17,-17 17 1,17 36-1,0 0 1,-18 17 0,0-17-1,1-1 1,-1 36 0,0 18-1,-17 17 1,-18 1-1,0-36 1,0 17 0,0 19-1,1-1 1,16 53 15,1-105-15,17-71-1,-17 35 1,0 35 0,-36 36-1,36-54 1,-18-69 0,35-1-1,1-18 1,17-17-1,0-17 1,0-19 0,0-34 31,0-1-47,0-35 15,17-53 16,19-17-31</inkml:trace>
  <inkml:trace contextRef="#ctx0" brushRef="#br0" timeOffset="10746.358">8661 1782 0,'-18'0'16,"18"-18"-1,0 0 1,0 1-1,18 17 48,-1 0-63,1 0 0,53 0 16,-19 0-1,37 17-15,158 1 31,0 0-15,70-18 0,1 17-1,-142-17 1,71 0 0,53 18-1,-18-18 1,18 0-1,-18 0 1,-35 0 0,-35-18-1,-18 18 1,17-17 0,-17 17-1,-17-18 16,-19 18-15,-34-18 0,-18 1-1,-36 17 1,-52 0 0,0 0 15,-36 0 78,0 17-93,1 1-1,-1 0-15,18-1 16,-53 18 0,18 18-1,0 0 1,-1 0 0,1 0-1,0 18 1,17-18-1,0 35 1,-17 0 0,18 35-1,-1 19 1,0-1 0,1-53-1</inkml:trace>
  <inkml:trace contextRef="#ctx0" brushRef="#br0" timeOffset="12160.315">12859 3246 0,'0'0'0,"0"17"16,-18 54 0,-17 52-1,17 36 1,18-106-16,-35 123 16,17 18-1,-17-35 1,0 0-1,17-53 1,-17 35 0,0 53-1,-1 70 1,1-70 0,17-17-1,-17-1 1,17-17 15,1-36-15,-36 124-1,35-70 1,1-1 0,-1-52-1,0-1 1,18-17-1,-17-36 1,-1 1 0,18-36-1,0-17 1,-18-18 15,1 0 0,-1 0-15,0 0-16,-34-18 31,-19 18-15,-17-17 0,-18 17-1,71 0-15,-124 0 16,0 0-1,-35 0 1,71-18 0,-89 0-1,-17-17 1,35 17 0,0 1-1,-18 17 1,0-18-1,18 18 17,18 0-17,17 0 1,18 0 0,0 0-1,17-17 1,1 17-1,-36-18 1,89 0 0,-107 1-1,89 17 1,18-18 0,17 18-1,-18 0 1,1 0-1,-19-18 17,19 18-17,-1 0 1,1-17 0,17-1-1,17 18 1,19 0-1,-1-18 1,1 1 15,17-1 1,0 0 30,0 1-46,0-1-1,17 1 1,1-1 0,-18 0-16,35-35 15,18-17 1,-18-1-1,18-17 1</inkml:trace>
  <inkml:trace contextRef="#ctx0" brushRef="#br0" timeOffset="13923.746">12965 2752 0,'17'0'0,"-17"17"16,0 1-1,0 0 1,0-1-1,0 1 1,0-1 0,-17 1-1,17 0-15,0-1 32,-18 1-17,0 17 1,18-17-1,-17 0 1,-1 17 0,18-17-1,-18-1 1,1 1 15,17 17-15,-18-17-1,0 17 1,18 0 0,-17 1-1,17-1 1,0-18 0,0 1 15,0-36 0</inkml:trace>
  <inkml:trace contextRef="#ctx0" brushRef="#br0" timeOffset="15770.897">16298 1464 0,'-17'0'63,"17"18"-32,0-1-31,0 1 16,0 17-1,0 36 1,0-54-16,0 36 16,0 18-1,0-18 1,0 53-1,-18-36 1,0 1 0,1-1-1,-1 36 1,0 0 0,-17 35 15,18 0-16,-19 18 1,1 0 0,0-18-1,-18 0 1,-18 71 0,18-36-1,-17 18 1,35 0-1,-18 0 1,35-70 0,-35 105-1,18-35 1,-1 18 0,19-1-1,-18-34 16,17-1-15,0-35 0,-17 18-1,17 0 1,1-18 0,17 17-1,-18-34 1,0-18-1,18 17 1,0-70 0,0 0-1,0-35 1,0-1 0,0-34 109,0-1-125,0 0 15,0-17 1,18 17-16</inkml:trace>
  <inkml:trace contextRef="#ctx0" brushRef="#br0" timeOffset="19150.435">16298 1429 0,'-17'0'15,"-1"-18"17,0 18-1,36 0 63,0 0-79,-1 0-15,1 0 0,35 0 16,17 0-1,-34 0-15,70 0 16,35 0 15,0 18-15,0-18 0,0 17-1,106-17 1,-53 18-1,-71 0 1,54-18 0,-36 17-1,-18-17 1,19 0 0,-19 0-1,53 0 1,-17 0-1,-18 18 1,-35-18 0,18 0 15,17 18-15,-18-1-1,-35-17 1,-17 0-1,17 0 1,18 0 0,-18 0-1,36-17 1,-54 17 0,36-18-1,0 18 1,35-18-1,-71 18 1,54 0 15,-36-17-15,0 17 0,1 0-1,-19-18 1,-17 18-1,-35-18 1,-1 18 15,-17 18 110,-17 0-125,-1-18-1,18 17-15,-18-17 16,-17 36-1,0 16 1,0-16 0,17-19-16,-17 19 15,-1 17 1,19 0 0,-19-1-1,1 19 1,17-18-1,-17 17 1,0 1 0,35-53-16,-53 52 15,18 18 17,-1 18-17,1 18 1,18-36-1,-19 53 1,1 35 0,-18-34-1,18-19 1,-18 0 0,18 1-1,-1 17 1,1 18-1,0-18 1,17 18 0,-17-18 15,17-18-15,-17 1-1,17-1 1,-17 54-1,0-36 1,17-35 0,-17 52-1,0-17 1,-18 53 0,35-70-1,-17-1 1,17 1-1,-17 17 1,17 0 0,1 18-1,-19 17 1,19-52 15,17-54-15,-18 18-1,0 1 1,18-19 0,0-17-1,0-18 1,-17-17 0,17 0-1,17-54 16</inkml:trace>
  <inkml:trace contextRef="#ctx0" brushRef="#br0" timeOffset="20901.06">15399 6632 0,'0'18'47,"-18"-18"-31,18 17-16,0 19 15,-18 17 1,18-18 15,0 0-31,0-17 16,0 17-1,0 0 1,0-17 0,0 17-1,18-35 1,35 18 0,35 0-1,18-18 1,35 0-1,18 0 1,0 0 0,-18 0-1,35 0 1,-35 0 0,36 0-1,-54 0 16,54 17-15,-19-17 0,-17 0-1,53 0 1,-35 0 0,-18 0-1,-17 0 1,-36 18-1,-18-18 1,1 0 0,0 0-1,-1 0 1,18 0 0,1 0-1,-1 0 16,-18 0-15,18 0 0,1 0-1,17 0 1,-1 0 0,1 0-1,-35 0 1,-18 0-1,0 0 1,17 0 0,36 0-1,-18 18 1,-35-18 0,-18 0 15,1 0-16,-1 0 1,-17 0 0,-36 0 46,0 0-31,18 17-31</inkml:trace>
  <inkml:trace contextRef="#ctx0" brushRef="#br0" timeOffset="61082.759">1482 2875 0,'-18'0'62,"18"-18"-30,-18 18-17,18 18 17,-17-18-17,17 18-15,-18 17 16,18 0-16,-18 71 15,1 0 1,17-35 0,0 34-1,0-34 1,0-18 15,0-36-15,0-34 15,0-1-15,0-35-1,0 36-15,17-19 0</inkml:trace>
  <inkml:trace contextRef="#ctx0" brushRef="#br0" timeOffset="61448.627">1376 2928 0,'0'0'0,"0"-18"15,0 1 1,17-19-1,54 19 1,-18-1 0,17 36-1,-34 17 1,-36 18 0,0-18-1,-88 36 1,35-18-1,17-36 1,19-17 0</inkml:trace>
  <inkml:trace contextRef="#ctx0" brushRef="#br0" timeOffset="61831.589">1729 3069 0,'0'-17'31,"0"34"0,35 1-15,0 52-1,-35-17 1,0 0 0,0-18-1,0-52 17,0-1-32,0-17 31,0-53-16,18 0 1,17 17 0,18 36-1,-18 17-15</inkml:trace>
  <inkml:trace contextRef="#ctx0" brushRef="#br0" timeOffset="62183.266">2011 3052 0,'17'0'31,"1"0"-15,0-18-16,17-17 16,0-1-1,-35 19 16,0-1-31,-35 53 32,-18 18-17,0 0 1,53 18 0,0-36-1,35 0 1,36-17-1,0-18 1,-1-53 0</inkml:trace>
  <inkml:trace contextRef="#ctx0" brushRef="#br0" timeOffset="62480.795">2417 2981 0,'35'-35'15,"-70"70"-15,70-88 0,-35 35 31,-18 18 1,-17 18-17,35 0-15,0 35 16,18 0 0,-1 17-1,1-17 1,-1-18-1,-17 1 1,-35-19 0,-18-17-1,-17-35 1,52 17 0</inkml:trace>
  <inkml:trace contextRef="#ctx0" brushRef="#br0" timeOffset="62812.813">2611 3016 0,'17'-17'0,"1"-1"15,-1 0 1,1-35-1,0 18 1,-18 0 0,-18 35-1,-17 17 1,-18 54 0,18 17 15,35-35-16,17 0 1,36-18 0,0-35-16</inkml:trace>
  <inkml:trace contextRef="#ctx0" brushRef="#br0" timeOffset="63145.916">2857 3157 0,'0'-17'16,"-17"-1"-16,17 0 16,-18 1-1,18-1-15,0-17 16,0 0-16,0-54 16,53 36-1,0 36 1,0 70 15,-18 0-15,1 70-1,-19-52 1,-17-18 0,0-18-1</inkml:trace>
  <inkml:trace contextRef="#ctx0" brushRef="#br0" timeOffset="63479.328">3298 2575 0,'0'0'0,"0"-35"0,-17 0 31,17 52 1,0 19-17,0 52 1,0 18 0,0-71-16,17 106 15,-17-35 1,0-18-1,0-35 1,36-18 0,-1-17-1,36-36 1,-36-17 0</inkml:trace>
  <inkml:trace contextRef="#ctx0" brushRef="#br0" timeOffset="63664.381">3387 2928 0,'0'0'0,"-18"-18"16,0 18-16,18-17 16,53-1-1,35 0 1,1 1-1,-19 17 1</inkml:trace>
  <inkml:trace contextRef="#ctx0" brushRef="#br0" timeOffset="64111.56">4004 2822 0,'0'-35'31,"0"17"-31,-18 18 0,-17-17 32,-53 17-17,0 53 1,17-18 0,18 53-1,53 0 1,88 0-1,1-88 1,-36 0 0,-1-52-1,-16-19 1,-36 18 0,0 35-1,0 36 1,-18 35 15,18 18-15,18-19-1,17 1 1,18-35 0,-18-36-1</inkml:trace>
  <inkml:trace contextRef="#ctx0" brushRef="#br0" timeOffset="64427.518">4251 2469 0,'0'0'0,"-18"-17"0,18-36 16,-17 35-1,17 36 1,-18 35-1,18 53 17,0 35-17,0 0 1,0-18 0,18-34-1,-1-19 1,1-52-1,-18-36 1</inkml:trace>
  <inkml:trace contextRef="#ctx0" brushRef="#br0" timeOffset="64744.23">4198 2910 0,'0'0'0,"0"-17"0,-18 17 16,18-36-1,53 19 1,36-1 15,16 1-15,-52-1 0,-35 18-1,-18 18 1,0-1-1,0 36 1,0-18 0,0 18-1,0-35 1,0 0 0,0-36-1</inkml:trace>
  <inkml:trace contextRef="#ctx0" brushRef="#br0" timeOffset="64893.115">4498 2611 0,'0'0'15,"0"-36"-15,18-52 16,-18 53 0,0 70 15,0 0-16</inkml:trace>
  <inkml:trace contextRef="#ctx0" brushRef="#br0" timeOffset="65208.94">4657 2681 0,'0'0'0,"0"18"15,0-1-15,0 1 16,0 53-1,0-54-15,0 54 16,17-18 15,1-36-15,0-17 0,-1-17-1,-17-36 1,-17-71-1,-19 18 1,19 36 0,34 70 15</inkml:trace>
  <inkml:trace contextRef="#ctx0" brushRef="#br0" timeOffset="65509.695">4780 2787 0,'0'18'0,"0"-36"0,0 53 0,0-17 16,0-36 15,0 1-15,0-19 0,0-34-1,18-36 1,35 53-1,35 53 1,0 53 0,18 70-1,-88-34 1,-18-54 0,-53 18-1,0-53 1</inkml:trace>
  <inkml:trace contextRef="#ctx0" brushRef="#br0" timeOffset="66257.823">1711 4269 0,'0'0'15,"0"-36"-15,0 1 16,0 88 31,0-35-47,0-1 16,0 89-1,-18 0 1,-17 35-1,17-53 1,18 71 0,53-88-1,53-36 1,18-70 0,-1-36-1,-88 18-15</inkml:trace>
  <inkml:trace contextRef="#ctx0" brushRef="#br0" timeOffset="66656.636">2328 4463 0,'0'-18'0,"0"36"0,-17-89 15,-36 71 17,-35 35-17,-18 36 1,35-1-1,71 1 1,35 0 0,36-54-1,0-17 1,-19-35 0,-34-36-1,-18 1 1,0 35-1,-35 70 17,35 18-17,0 0 1,35 0 0,36-36 15,-1-17-16,1-53 1</inkml:trace>
  <inkml:trace contextRef="#ctx0" brushRef="#br0" timeOffset="67141.814">2558 4463 0,'0'-36'16,"0"72"-16,0-54 16,-18 36-1,18-1-15,0 19 16,0-1-1,71 0 1,-1-35 0,1-35-1,-18 0 1,-1-36 0,-52 0 15,0 36-16,-17 88 1,-36 35 0,18 0-1,35 71 1,35 71 0,0-19-1,-17-52 1,-18 0-1,-18-124 1,-35-35 0,-17-18-1,17-70 1,18-88 0,87-1 15,72-17-16</inkml:trace>
  <inkml:trace contextRef="#ctx0" brushRef="#br0" timeOffset="67540.259">3122 4586 0,'0'0'0,"0"-18"47,0 1-32,18-1 1,-1-17-16,-17 0 16,0-1-1,-17 36 16,-36 18-15,35 0-16,1 35 16,-19 17-1,36 18 1,18-17 0,52-18-1,19-53 1,16-36-1,-69 19-15</inkml:trace>
  <inkml:trace contextRef="#ctx0" brushRef="#br0" timeOffset="67822.415">3581 4480 0,'17'0'16,"-34"0"-16,34 36 15,-17-19 1,0 18-1,0 18 1,0 0 0,0-17-1,-17-54 17,-1 18-32,18-53 15,0 0 1,18-35-1,35 0 1,17 0 0,-35 70-16</inkml:trace>
  <inkml:trace contextRef="#ctx0" brushRef="#br0" timeOffset="69889.494">8819 2364 0,'0'-18'31,"-17"36"16,17-1-47,0 19 16,-18 87 0,1 0-1,-36-17 1</inkml:trace>
  <inkml:trace contextRef="#ctx0" brushRef="#br0" timeOffset="69984.62">8696 2857 0,'0'36'16,"0"-1"0,0-106-16,18 142 0,-18-89 15,35-17 1,0-53 0,-17 53-16</inkml:trace>
  <inkml:trace contextRef="#ctx0" brushRef="#br0" timeOffset="70022.795">8837 2505 0,'-35'-88'15</inkml:trace>
  <inkml:trace contextRef="#ctx0" brushRef="#br0" timeOffset="70333.85">8890 2222 0,'0'0'16,"18"0"-1,-1 0 1,36 0 0,-35 18-16,17 0 15,0 52 1,-52-17-1,-36 35 1,0-35 15,18-17-15,17-19 0,18 1-1,35-18 1,18 18-1,0 17 1,-18 35 0,-17-34-16,-18-19 15</inkml:trace>
  <inkml:trace contextRef="#ctx0" brushRef="#br0" timeOffset="72531.914">10231 3422 0,'0'0'15,"-36"-18"-15</inkml:trace>
  <inkml:trace contextRef="#ctx0" brushRef="#br0" timeOffset="72603.355">10072 3457 0,'-35'0'16,"-1"0"-1,107 0-15,-159 0 16,88-17 0</inkml:trace>
  <inkml:trace contextRef="#ctx0" brushRef="#br0" timeOffset="75392.525">8749 2963 0,'18'0'125,"-1"0"-109,1 0 0,-1 0-1,1 0-15,17 0 16,1 0 0,-1-17-1,0-19 1,0 19-1,-17-19 1,0 1 15,-18 0-15,0 17 15,0 1-15</inkml:trace>
  <inkml:trace contextRef="#ctx0" brushRef="#br0" timeOffset="76541.411">9207 2611 0,'18'0'31,"-18"17"16,0 1-32,0-1-15,0 19 16,0 17 0,0-36-16,0 71 15,18-35 1,17-17 0,0-36-1,1 0 1,17-36-1,-18-17 1,18-17 0,-18-18-1,-35 17 17,0 18-17,-18 53 16,1 36-15,-1 34 0,18 1-1,0-18 1,18-1 0,-18-34-16,17 17 15,19-35 1,-19 0-1,19-35 1</inkml:trace>
  <inkml:trace contextRef="#ctx0" brushRef="#br0" timeOffset="76974.085">9807 2575 0,'18'-35'15,"-18"17"1,0 1-16,0-1 16,-18 18 31,1 18-32,-1-1-15,0 19 16,1 34-1,17 18 1,35-17 0,0-1-1,0-17 17,-35-17-17,0-1 1,-35-35-1,-18 18 1,18-18 0,0 0-1,35-36 1,0 1 0</inkml:trace>
  <inkml:trace contextRef="#ctx0" brushRef="#br0" timeOffset="77190.975">9966 2646 0,'0'0'0,"18"0"0,-1 17 16,-17 36 15,0 18-15,-17-18-1,-1-18 1,18-17 0,-18-36-1</inkml:trace>
  <inkml:trace contextRef="#ctx0" brushRef="#br0" timeOffset="77357.562">9948 2469 0,'0'0'0,"0"-35"0,0 0 0,0-36 16,0 54 0,0 52 15,0 0-15</inkml:trace>
  <inkml:trace contextRef="#ctx0" brushRef="#br0" timeOffset="77738.557">10089 2840 0,'0'0'0,"18"0"31,-18-18-16,0-17 1,0-18 0,18-35-1,17 35 1,-17 35 0,17 1-16,35 34 31,1 36-16,-18 35 1,-35-35 0,-18 18-1,0-36 1</inkml:trace>
  <inkml:trace contextRef="#ctx0" brushRef="#br0" timeOffset="78140.346">10548 2663 0,'18'0'31,"-18"-17"-16,17 17 1,1-18-16,0 1 16,-1-54-1,-17 36 1,-17 52 15,-19 54-15,1-1-1,35 19 1,0-19 0,18-35-1,35 1 1,0-36 0,-18-18-1,-18 0 1</inkml:trace>
  <inkml:trace contextRef="#ctx0" brushRef="#br0" timeOffset="78538.475">10918 2487 0,'0'0'16,"0"-18"-16,0 1 15,0-1-15,0 1 16,-17 17 31,17 17-47,-35 18 15,17-35-15,0 36 16,18 52 0,0-35-1,36 35 16,-1-17-15,-18-19 0,-17-16-1,-17-1 1,-36-35 0,-18 0-1,36 0 1,17-35-1,18 17-15</inkml:trace>
  <inkml:trace contextRef="#ctx0" brushRef="#br0" timeOffset="78854.154">11183 2487 0,'18'-18'15,"-36"36"-15,53-88 0,-17 70 16,-18-36-1,18 19 1,-18 34 15,-18 1-15,0 35 0,18-18-16,0 18 15,18 53 1,17 0-1,-35-36 1,-17-35 0,-72 1-1,-52-36 1,35-18 0</inkml:trace>
  <inkml:trace contextRef="#ctx0" brushRef="#br0" timeOffset="79652.091">8784 3263 0,'0'0'0,"0"-17"32,-17 17-17,17 17 1,-36 18 0,36-17-16,-17 35 15,-1 88 1,18-70-1,-35 52 1,17 1 0,18-54-1,0 1 1,18-54 0,52-17-1,1-17 1,-1-36-1</inkml:trace>
  <inkml:trace contextRef="#ctx0" brushRef="#br0" timeOffset="80102.373">9084 3616 0,'0'0'0,"0"-18"15,0-17 1,-18 17-1,-17 18 1,-35 36 0,17 34-1,35-17 1,18 35 0,35-17-1,36-36 1,17-35-1,-53-53 17,-17-17-17,0-18 1,-18 35 0,-18 53 15,18 17-31,0 36 15,0 18 1,35-18 0,-17 0-1,17-36 1,0-17 0</inkml:trace>
  <inkml:trace contextRef="#ctx0" brushRef="#br0" timeOffset="80668.779">9490 3581 0,'0'0'0,"0"-18"16,-18 0 0,0 36-1,18 35 1,0 18-1,36-19 1,34-16 0,1-36-1,17-18 1,-17-35 0,-36-35-1,-18 17 1,-17 36-1,0 17 1,-52 107 15,16-19-15,19 89 0,17 17-1,0-17 1,0-18-1,0-17 1,-36-89 0,-17-35-1,1-35 1,16-36 0,36-17-1,53-36 1,35-17-1,-35 88 1</inkml:trace>
  <inkml:trace contextRef="#ctx0" brushRef="#br0" timeOffset="81084.72">10107 3598 0,'35'-17'16,"-17"-1"0,17-17-1,-35-18 1,0 18-1,-17 17 1,-36 18 0,0 35-1,18 36 17,35 35-17,0-1 1,17-16-1,36-36 1,-35-36-16,17 1 16,18-18-1,0-53 1</inkml:trace>
  <inkml:trace contextRef="#ctx0" brushRef="#br0" timeOffset="81400.448">10336 3563 0,'0'0'0,"18"0"0,-18 53 16,18-35-1,-18 35 1,17 35 0,-17 0-1,0-35 1,0-18-1,0-88 17,0-17-17,18-36 1,0-18 0,-1 89-16,18-36 15,1 19 1,-19 34-1</inkml:trace>
  <inkml:trace contextRef="#ctx0" brushRef="#br0" timeOffset="82681.98">16616 2117 0,'17'0'0,"-17"17"31,0 1-15,0 0-16,0 34 15,-52 19 1,34-36 0,18-17-16</inkml:trace>
  <inkml:trace contextRef="#ctx0" brushRef="#br0" timeOffset="82764.434">16581 2575 0,'0'0'16,"0"-17"0,0-36 15,0 17-31</inkml:trace>
  <inkml:trace contextRef="#ctx0" brushRef="#br0" timeOffset="83082.402">16598 2187 0,'0'-70'15,"0"140"-15,18-229 16,-1 107 0,36 52-1,18 0 1,17 52-1,-17 19 1,-18 17 0,-36 0-1,-17-17 1,-53-18 15,18 0-31,-36-36 31,-52 19-15,52-19 0,89-70 15</inkml:trace>
  <inkml:trace contextRef="#ctx0" brushRef="#br0" timeOffset="83613.598">17321 2152 0,'0'0'16,"18"-18"-16,-18 1 31,0-1-16,-71 18 17,-17 18-17,35 17 1,36-17-16,-36 34 16,53 19-1,17-18 1,36-35-1,18-18 1,-36-18 0,18-53-1,-35 18 1,-18 36 0,-36 52 15,36 36 0,0-54-31,0 54 16,18-18-1,35-36 1,-18-17 0,-17-17-16</inkml:trace>
  <inkml:trace contextRef="#ctx0" brushRef="#br0" timeOffset="83812.852">17639 1940 0,'0'0'0,"0"-17"16,0 34 15,0 1-31,0 35 31,0 35-15,-35-17-1</inkml:trace>
  <inkml:trace contextRef="#ctx0" brushRef="#br0" timeOffset="83929.579">17604 2364 0,'0'17'16,"0"-34"0,70 52-1,-70-17-15,18 17 16,35-18-1,0-34 1,-18-36 0</inkml:trace>
  <inkml:trace contextRef="#ctx0" brushRef="#br0" timeOffset="84113.238">17639 2170 0,'0'0'0,"-18"0"15,-35 0 1,106 0 15,-17 0-15,-1 0-16,71 0 16,-1-36-1</inkml:trace>
  <inkml:trace contextRef="#ctx0" brushRef="#br0" timeOffset="84527.374">18115 2046 0,'0'-18'31,"-18"18"-31,1 0 16,-36 18-1,-18 17 1,54-17-1,-36 53 1,53-19 0,70 19-1,-17-53 1,18-18 0,-18-18-1,-18-53 1,-17 19-1,-18 34 1,-18 71 15,18 0-15,0-36-16,0 36 16,18-17-1,17-19 1,-17-17-1</inkml:trace>
  <inkml:trace contextRef="#ctx0" brushRef="#br0" timeOffset="85112.861">18415 1764 0,'-18'0'31,"1"0"-31,17 35 16,-18 36-1,18 17 1,0-18-1,0-34 1,18 70 0,-36-54-1,36 19 1,-18-36 0,17-17-1,-17-36 1,18-35-1,0-17 1,-1-1 0,19 36-1,16 35 1,19 35 0,17 53-1,-35-35 1,-53 0 15,-70-17-15,-19-19-1,1-17 1,35-17 0,-17-36-1</inkml:trace>
  <inkml:trace contextRef="#ctx0" brushRef="#br0" timeOffset="85677.117">18997 2046 0,'0'0'15,"18"-18"-15,-36 18 47,0 0-31,-17 0 0,-35 18-1,17 35 1,17 0-1,36 17 1,0-52-16,53 17 16,18-17-1,-36-18 1,18-35 0,0-18-1,-18-35 1,-35 70-1,-17 36 32,-1 17-31,18 35 0,0-17-1,18 0 1,17-35-1,0-18 1,18 0-16</inkml:trace>
  <inkml:trace contextRef="#ctx0" brushRef="#br0" timeOffset="86026.336">19526 2064 0,'18'-18'0,"-36"36"0,36-71 16,-18 35-1,-18 18 32,1 0-31,-1 0-16,-17 35 16,-1 1-1,19 17 1,17 0-1,17 17 1,19-17 0,-19 0-1,-17-35 1,-35-18 0,-36 0-1,1-18 1,35-17-1</inkml:trace>
  <inkml:trace contextRef="#ctx0" brushRef="#br0" timeOffset="86392.62">19667 2099 0,'18'0'0,"0"0"16,-1-18-1,19-17 1,-1 17 0,-35 1-16,0-1 15,0-17 1,-35 35-1,-36 53 1,0 17 15,54 19-15,34-1 0,54-35-1,0-18 1,-36-35-16</inkml:trace>
  <inkml:trace contextRef="#ctx0" brushRef="#br0" timeOffset="87294.372">17674 2011 0,'-17'17'94,"17"1"-94,-18 0 16,18 17-1,-18 0 1,1 18 0,-1-18-1,0 36 1,1-18 0,17-35-1,17-18 1,19 0-1,-1 0 1,-17 0-16</inkml:trace>
  <inkml:trace contextRef="#ctx0" brushRef="#br0" timeOffset="88156.652">17815 2663 0,'0'0'16,"0"18"15,18 0-31,-18 70 16,0 18 0,0 17 15,-53-87-31,18 52 15,70-35-15</inkml:trace>
  <inkml:trace contextRef="#ctx0" brushRef="#br0" timeOffset="88254.733">17798 3387 0,'17'0'15,"-34"0"-15,70 0 16,17 0 0,1-36-1,-1-17 1</inkml:trace>
  <inkml:trace contextRef="#ctx0" brushRef="#br0" timeOffset="88673.665">18239 3069 0,'0'0'15,"0"-17"-15,0-1 16,-36 18 0,-17 35-1,-17 18 16,35 0-15,52 0 0,36 0-1,0-53 1,-18 0 0,18-53-1,-35 0 1,-18 0-1,0 35-15,0 36 47,0 17-47,-18 18 16,18 0 0,36-18-1,-36-17 1,52 0-1,1-18 1,0-36 0</inkml:trace>
  <inkml:trace contextRef="#ctx0" brushRef="#br0" timeOffset="89188.805">18521 3034 0,'0'0'0,"-18"0"16,1 35-1,17 18 1,0 0 0,35-18-1,0-17 1,53-18 0,-17-35-1,-18-18 16,-18-35-15,-35 35 0,0 35-1,-18 36 1,1 52 0,-1 1-1,0 52 1,18 1-1,0 70 1,-35-36 0,18 54-1,-36-141 1,0-71 0,-18-53-1,1-18 16,52-52-15,71-18 0,0 88-16</inkml:trace>
  <inkml:trace contextRef="#ctx0" brushRef="#br0" timeOffset="89588.611">19156 3052 0,'0'0'0,"0"-18"0,53 0 15,-36-17 1,-17-18 15,-17 53-15,-19 0-1,19 0-15,-36 35 16,0 71 0,35-18-1,18-17 1,53-18-1,18-36 1,35-17 0,-18-17-1,-71-18 1</inkml:trace>
  <inkml:trace contextRef="#ctx0" brushRef="#br0" timeOffset="89853.543">19562 3016 0,'0'0'16,"17"18"-16,1 35 16,17 35-1,-35-35 1,18 0 0,-36-71 15,18 1-31,-18-19 15,18-70 1,36-17 0,34-1-1,-34 54 1,-72 52 0</inkml:trace>
  <inkml:trace contextRef="#ctx0" brushRef="#br0" timeOffset="90801.713">17833 3157 0,'0'18'15,"0"0"17,0-1-17,0 1 1,0 0-1,0-1 1,0 1 0,0-1-16,0 1 31,0 0-31,0-1 31,18-17 0,-1 0-15,1 0 0</inkml:trace>
  <inkml:trace contextRef="#ctx0" brushRef="#br0" timeOffset="94246.647">4833 4057 0,'18'0'15,"-36"0"79,0 0-78,1 0 15,-1 0 16,36 0 15,-18-18-46,17 18-1,1 0-15,17-17 16,36 17 0,-36 0-16,106 0 15,18 0 1,0 0 0,0 0 15,17 0-16,0 0 1,1 0 0,17 0-1,106 0 1,-159 0 0,17 0-1,1 0 1,-106-18-1,35 0 1,-17 18 0,-36 0-1,0 0 1,1-17 0,52 17 15,-70 0-16,17 0 1,0 0 15,0 0-15,-17 0-16,17 0 16,-17 0-1,0 0 1,-1 0-1,18 0 1,1 0 0,52 17-1,-18-17 1,-34 0 0,-19 0-1,19 0 16,-1 18-15,0-18 0,18 0-1,0 0 1,18 0 0,-1 0-1,-17 0 1,-18 0-1,-17 0 1,-18-18 31,-18 18-47,-17-35 16,17 17-16,1 18 15</inkml:trace>
  <inkml:trace contextRef="#ctx0" brushRef="#br0" timeOffset="94828.754">7743 3598 0,'0'0'0,"0"18"31,0 0-15,18-1-16,53 19 15,34 34 1,19-17 15,-53-18-15,-1 18-1,-35-53-15,18 35 16,-35 1 0,-18-19-1,0 19 1,-18 17-1,-17-36 1,17 18 0,-70 36-1,-53 0 1,53-54 0,-18 19-1,18-19 1,35-17 15,53-17 0</inkml:trace>
  <inkml:trace contextRef="#ctx0" brushRef="#br0" timeOffset="96510.292">12647 3881 0,'18'0'109,"-1"0"-109,1 0 16,35 17-1,-35-17-15,87 0 16,19 18 0,17-1-1,0 1 1,18 0-1,-18-18 1,-18 0 0,1 0-1,52 0 1,-17 0 0,-36 0-1,-17 0 1,71 0 15,-89 0-31,35 0 31,-17 0-15,-18 0 0,1-18-1,-36 18 1,17-18-1,-17 18 1,-18 0 0,18 0-1,18 0 1,-1 0 0,-34 0-1,16 0 1,-16 0-1,-1 0 1,-17 0 15,-1 0-15,1 0 0,17 0-1,-17 0 1,0 0 15,-18-17 16,-18 17-31,18-18-16,-18 1 15,18-1-15</inkml:trace>
  <inkml:trace contextRef="#ctx0" brushRef="#br0" timeOffset="96991.909">15381 3616 0,'-18'0'15,"18"18"1,0-1-16,0 1 16,36 52-1,-19-52-15,54 53 16,-1-18-1,-17-18 1,18 18 0,-36-18 15,1 0-15,-36-17-1,0 0-15,-36 17 16,-34 0-1,-54 36 1,1-18 0,17 0-1,35-18 1,18-35 0</inkml:trace>
  <inkml:trace contextRef="#ctx0" brushRef="#br0" timeOffset="100170.338">15416 5609 0,'0'18'47,"-17"-18"47,-1 0-94,0 0 16,-17-18-1,-35 18 1,-36-17-1,-35-1 1,-53 0 0,123 18-16,-141-17 15,18-1 1,18 0 0,17 1-1,18-1 1,18 18 15,17 0-15,18-18-1,-1 18 1,-16 0 0,16 0-1,54 0 1,-18 0-1,18 0 1,0-17 0,-36 17-1,1 0 1,17-18 0,-53 18-1,53 0 1,0 0 15,0 0-15,0 0-1,36-18 1,-1 18 46,0 0-46,1 0 0,-1 0-1,0 0 1,18-17 46,18 17-62,0-18 16,-1 1-16</inkml:trace>
  <inkml:trace contextRef="#ctx0" brushRef="#br0" timeOffset="100727.052">12982 5009 0,'0'0'16,"0"-17"-16,18 17 16,-36 0 30,1 17-30,-1-17 0,-17 18-16,-36 17 15,-35 1 1,36-1 0,-36 0-1,35 18 1,54-18-1,17 1 1,53-1 0,0 18-1,52 17 1,-16-34 0,16-19-1,-52 1 1,-17-18-1,-19 0 17,-17-18 15</inkml:trace>
  <inkml:trace contextRef="#ctx0" brushRef="#br0" timeOffset="102600.432">7902 5362 0,'18'0'16,"-1"0"-16,1 0 15,0 0 1,-1 0-16,19 0 15,-19 0 17,1 0-17,17 18 1,18-1 0,0-17-1,-35 0 1,-18 18-1,-36-18 17,-52 0-17,-18-18 1,-17 18 0,-36-17-1,18 17 1,-18 0-1,1 0 1,-36 0 0,0 0-1,141 0 1,-159 0 0,36 0-1,34 0 1,54 0-1,-35 0 1,-1 0 0,89 0-16,-53 0 15,17 0 1,-17 0 0,35 0-1,-17 0 1,-19-18-1,1 18 1,-53-17 0,18 17-1,34-18 17,37 18-17,16 0 1,19 0-1,-1 0 1,-17 0 0,17 0-1,-17 0 1,-1 0 0,19 0-1,-36 0 1,35 0-1,-17 0 1,-18-18 0,0 18-1,0 0 17,36 0-17,-1 0 1,18-17 15,0-1 16,18 18-47,-1 0 0</inkml:trace>
  <inkml:trace contextRef="#ctx0" brushRef="#br0" timeOffset="103316.426">4798 4886 0,'-18'0'31,"0"18"0,18-1-15,-17-17-16,17 18 0,-18 0 15,-35 17 1,0 35 0,-17 1-1,-1-18 1,18-18 15,36-17-15,17-1-1,-18 1 1,18 0 31,18-1-31,-1 19-1,1-19 1,35 54-1,35-36 1,18 53 0,-71-70-16,53 35 15,-35-36 1,-35 1 15,-36-18 16,18-18-31,-17 18-16,17-17 0</inkml:trace>
  <inkml:trace contextRef="#ctx0" brushRef="#br0" timeOffset="134399.517">11624 3140 0,'-35'0'32,"17"0"-32,0 0 15,1 0-15,-1 0 16,1 0 15,-1 0 0,0 0-15,36 0 125,0 0-141,-1 0 15,1 17-15,35-17 16,-36 0-1,36 0-15,18 18 16,17-18 15,-17 0-15,-1 18 0,1-18-1,-18 0 1,0 0-1,-1 0 1,1 0 0,-17 0-1,-1 0 17,-35 17 233,0 1-218,0 0-31,0-1 15,-18 1-15,18-1-1,0 1 1,0 0-1,0-1 1,-17 19 0,17-19-1,0 19 1,0-19 0,-18 18-1,18 1 1,0-1-1,-18 0 1,18 1 0,-17-1 15,17 0-15,0-17-1,-18 17 1,18 0-1,0-17 1,-18-18-16,18 18 16,0 17-1,0-17 1,-17-1 0,17 1-1,-18 17 1,18 0-1,0-17 1,0 17 15,0-17-15,0 17 0,-17-35-1,17 35 1,0-17-1,-18 0 1,18-1 0,0 1-1,0 0 1,-18 17 0,18-17-1,0 17 1,-17-17-1,17 17 1,0 0 0,-18 0 15,18 1-15,0-1-1,-18 0 1,18 18-1,-17-18 1,17-17 0,-18 35-1,18 17 1,-18-17 0,18 18-1,-17-18 1,17 17-1,-18-17 1,18 0 0,-17 18 15,17-18-15,0 0-1,0 0 1,-18-18-1,0 35 1,18-17 0,0-17-1,-17 17 1,17-1 0,-18 1-1,18 0 1,-18 0-1,18 0 1,-17 0 0,17 18 15,-18-1-15,0 18-1,18-17 1,-17-18-1,17 0 1,0 0 0,-18 0-1,0-1 1,18 1 0,-17 0-1,17-17 1,-18-1-1,18-18 1,0 1 15,0 0 63,0-1-78,-17-17 46,17-17-62,-18-1 0,0 0 16,18-17-16,-17 18 15</inkml:trace>
  <inkml:trace contextRef="#ctx0" brushRef="#br0" timeOffset="137230.067">11465 3122 0,'18'0'16,"-18"18"93,18-18-77,-18 17-32,0 1 15,0 0 1,0-1 0,0 1 15,0 0-31,0-1 15,0 1 1,-18-1 0,0 19-1,1 17 1,17-18 0,-18 0-1,0 18 1,1 18-1,-1-18 1,0 17 0,18-35-1,-35 36 1,35-18 0,-35 17 15,17-17-16,1 18 1,-1-18 0,0 0-1,1 0 1,-1 0 0,0 0-1,-17-1 1,17-16-1,1 17 1,-1 0 0,18-1-1,-35 37 1,17-36 15,1 17-31,-1 1 31,18-1-15,-18 1 0,-17 35-1,17-18 1,1-18 0,-1 1-1,1-1 1,-1 1-1,0 17 1,18-52 0,-17 16-1,17 1 1,-18 0 0,0 0-1,18 18 16,-17-18-15,17 17 0,-18 1-1,18-36 1,-18 36 0,18-1-1,-17 18 1,17-17-1,-18-18 1,1 0 0,17 0-1,0-18 1,-18 0 0,18 0-1,0-17 1,0 17 15,0-17 16,-18-18-16,18 18-15,18-18 62,0 0-62,-1 0-16,1 0 15,-1 0-15,1 0 16,35 0-1,-18 0 17,-17 0-32,17 0 15,18 17 1,-18-17 0,18 0-1,18 0 1,-54 18-1,54-18 1,-36 0 0,1 0-1,-1 0 1,0 0 0,18 0-1,0 0 1,-18 0 15,1 0-15,-1 0-1,18 18 1,17-18 0,-17 0-1,0 0 1,-18 0-1,-17 0 1,-36-18 31,1 0-47,-19-35 16</inkml:trace>
  <inkml:trace contextRef="#ctx0" brushRef="#br0" timeOffset="138443.05">11800 3404 0,'18'0'16,"-18"18"93,0 0-93,0-1-16,0 1 15,0 17 1,0 18 0,0-35-16,18 52 15,-18-17 1,0-18-1,0 1 1,-36-19 31,1-17-31,17 0-1,-17 0 1,0-17-1,17-19 1,1-16 0,-1 34-16</inkml:trace>
  <inkml:trace contextRef="#ctx0" brushRef="#br0" timeOffset="138709.371">11677 3351 0,'18'-17'31,"-1"17"-15,1 0-1,-1 0-15,36 0 16,-17 0-16,52 17 16,-18-17-1,-52 0 1</inkml:trace>
  <inkml:trace contextRef="#ctx0" brushRef="#br0" timeOffset="139440.648">11642 4057 0,'0'0'0,"0"18"63,0-1-48,0 1-15,0 35 32,-36 0-17,19 0 1,-19-18-1,19 0 1,-1-35 0</inkml:trace>
  <inkml:trace contextRef="#ctx0" brushRef="#br0" timeOffset="139824.713">11571 4004 0,'0'0'0,"0"-18"15,35 1-15,1 17 32,-19 0-32,54 0 15,-1 17 1,1 19-1,-18 17 1,-35-1 0,-18 19-1,-36-18 1,1 0 0,-36 0-1,-17-36 1,0-17-1,0 0 1,17-17 0,36-1-1</inkml:trace>
  <inkml:trace contextRef="#ctx0" brushRef="#br0" timeOffset="140406.578">11448 4498 0,'0'18'62,"0"17"-62,-36 18 16,1-18 0,35-17-16,-18 35 15,1-1 17,17-34-17,-18-18 1,18-18-1</inkml:trace>
  <inkml:trace contextRef="#ctx0" brushRef="#br0" timeOffset="140906.197">11430 4551 0,'0'0'16,"0"-35"-16,35 17 15,-17 0 1,35 18-1,17 0 1,19 18 0,-37 0-1,-52 17 1,-17 0 0,-54 18 15,36-53-16,-36 18 1,54-18 0,52 0 15,0 17-15,-17 19-1,0-19-15,-18 36 16,0 0-1,-18-18 1,-35 1 0,-17-36-1,-19-18 1,-34-17 0,88 17 15,-1-35-16,36 35-15</inkml:trace>
  <inkml:trace contextRef="#ctx0" brushRef="#br0" timeOffset="141589.304">11412 5080 0,'36'-18'16,"-19"18"-16,-17-17 16,18 17-1,-18-18-15,-18 0 31,-35 18-15,-35 0 0,0 18-1,0 35 1,52 18 0,19-1-1,34 1 1,36-18-1,36-36 1,34-17 0,18-17-1,-106-1 1</inkml:trace>
  <inkml:trace contextRef="#ctx0" brushRef="#br0" timeOffset="142536.753">11112 5697 0,'0'-17'15,"-17"17"32,17 17-31,-53 36-1,53-35-15,-53 52 16,18 1 0,17-18-1,18-35 1,0-36 15,0 0-15,0 1-16,35-54 15,18-17 1,0 0 0,-18 35-1,1 35 1,17 36-1,-36 35 17,1 0-17,0 17 1,-18 1 0,0-18-1,0 0 1,-18-36-1</inkml:trace>
  <inkml:trace contextRef="#ctx0" brushRef="#br0" timeOffset="142752.728">10971 5856 0,'0'0'0,"-17"-18"0,-19 18 32,36-17-17,53 17 1,0 0 0,35 0-1,-70 0-15</inkml:trace>
  <inkml:trace contextRef="#ctx0" brushRef="#br0" timeOffset="143469.544">11024 6050 0,'18'0'0,"-36"0"0,36-18 0,-18 36 63,0 0-63,0 35 16,-18 17-1,-17 18 1,0-17-1,17-36 1,0-17 0,18-36 15,0 1-31</inkml:trace>
  <inkml:trace contextRef="#ctx0" brushRef="#br0" timeOffset="143751.673">11060 6032 0,'0'0'0,"35"-17"15,0-1 1,18 18 0,-18 35-1,-17-35-15,0 36 16,-36 17-1,-35 0 17,-18-18-17,1-17 1,-1-18 0,36 0-1,17 0-15</inkml:trace>
  <inkml:trace contextRef="#ctx0" brushRef="#br0" timeOffset="144417.045">11077 6473 0,'0'-17'31,"-17"17"32,17 17-63,-18 1 15,0 0-15,1 35 16,-1-18 0,0 0-1,1 18 1,17-35 0,0-1-1,0-52 16,0 17-15</inkml:trace>
  <inkml:trace contextRef="#ctx0" brushRef="#br0" timeOffset="144616.567">10989 6491 0,'0'0'0,"0"-18"0,18 1 15,-1-1 1,19 1 0,-1-1-1,0 18 1,-17 0-16,-18 18 16,0-1-1</inkml:trace>
  <inkml:trace contextRef="#ctx0" brushRef="#br0" timeOffset="144799.373">10795 6703 0,'0'0'0,"0"17"0,18 19 31,-1-36-31,36 0 16,53 0-1,0-18 1</inkml:trace>
  <inkml:trace contextRef="#ctx0" brushRef="#br0" timeOffset="148393.032">16651 2187 0,'0'18'110,"0"-1"-95,0 1 1,0 0-16,-18-1 16,18 19-1,-17-19-15,17 1 16,0 35 0,0 0-1,-18 17 1,1 1-1,-1-18 1,18 0 15,0-18-15,0 0 0,-18-52 15</inkml:trace>
  <inkml:trace contextRef="#ctx0" brushRef="#br0" timeOffset="150590.746">16316 3052 0,'-18'0'31,"1"0"16,34 0 78,1 0-109,0 0-1,-1 17-15,1-17 16,17 18-16,53-18 31,-17 17-15,-36-17-1,0 0 1,18 0 0,0 0-1,-17 0 1,16 0 0,-16 0-1,-19 0 1,19 0-1,-1 18 17,0-18-17,1 0 1,-19 18 0,36-18 15,-18 17-16,1-17 1,17 18 0,-18-18-1,18 0 1,-36 0 0,1 0-1,-36 0 48,1 0-48,-1 0-15,0-18 16,1 1-16</inkml:trace>
  <inkml:trace contextRef="#ctx0" brushRef="#br0" timeOffset="155199.988">16298 3052 0,'0'17'31,"0"1"0,0-1-15,-17 1 0,17 17-1,-18-17 1,18 0 0,-18-1-16,18 1 15,-17 17 1,17 0-1,0-17 1,-18 17 0,18-17-1,0 0 1,0-1 0,-18 1-1,18 0 1,0-1-1,0 1 1,0-1 0,0 1-1,0 0-15,-17-1 16,17 19 0,-18-1-1,18 0 1,-17 18-1,-1 0 1,0 18 0,1-18-1,-1 17 1,0-17 0,1 0 15,-1 0-16,0-18 1,1 18 0,-1-18-1,18 1 1,-17-1 0,-1 0-1,0 0 1,18 1-1,-17-1 1,-1 0 0,18 1-1,-18 16 1,18-16 0,-17 17-1,-1 0 16,18-1-15,-35 1 0,35-17-1,0 17 1,-18 0 0,18-1-1,-17-16 1,17-1-1,-18 0 1,18 1 0,-18-1-1,18 0 1,-17 0 0,-1-17-1,18 17 1,-18 1 15,18-19-15,0 18-1,-17 1 1,17-19 0,0 19-1,-18-1 1,0 0-1,18 1 1,-17-1 0,17-18-1,-18 19 1,18 17 0,-18-18-1,1 0 16,-1 0-15,18 18 0,-17-17-1,17-1 1,-18 18 0,18-18-1,-18 0 1,18 1-1,0-1 1,0-17 0,-17-1-1,17 1 1,0 0 0,0 17-1,0-18 1,0 19-1,0-1 17,0-17-17,0-1 1,0 1 0,0 0-1,0 17 1,0-18-1,0 1 17,17-18 108,1 0-124,0 0 0,-1 0-1,1-18-15,-1 18 16,1 0-1,0 0 1,17 0 0,0 0-1,18 0 1,0 0 0,-18 0-1,-17 0-15,35 0 16,-18 0 15,18 0-15,0 0-1,0 18 1,0-18 0,-18 0-1,0 0 1,1 0-1,-1 18 1,18-18 0,0 0-1,0 0 1,-36 0 0,19 0 15,-36 17 0,17-17-31,1 0 47,0 0 140,-18-17-155,17 17-32,-17-18 31,18 18-15,-18-18-1,18 18 1,-18-17-1,0-1 1,17-17 0,1 0-1,-18 17 1,0 0-16,17-17 16,-17 0-1,18-18 1,0 18-1,-1-18 1,-17 17 0,18-34 15,0 17-15,-1 0-1,1 18 1,0-18-1,-1 0 1,1 18 0,-1-18-1,1 17 1,0-16 0,-1-1-1,19 0 1,-19-18-1,1 18 1,17-17 15,-17 17-15,17-18 0,0 1-1,1-1 1,-1-17-1,0 17 1,-17 18 0,17-17-1,0 35 1,-17-18 0,17 0-1,-17 17 1,0 1-1,17 0 1,-17 0 15,-18-18-15,35 0 0,-35 18-1,17-1 1,1-17-1,0 18 1,-18-18 0,17 0-1,1 18 1,0 0 0,-18-18-1,17 0 1,-17 18-1,18-18 1,-18 0 0,0 17 15,0 1-15,0 0-1,0 0 1,0-1-1,0 19 1,0-1 0,0 0-1,0 1 1,0-1 0,-18-17-1,18 17 1,-17 1-1,-1-1 1,18-17 0,-18 17 15,18-17-15,-17-1-1,-1 19 1,-17-1-1,17-17 1,-17 17 0,17-17-1,1 35 1,-1-35 0,0 35-1,1 0 1,-1-18-1,-35 18 1,0-35 0,36 35-16</inkml:trace>
  <inkml:trace contextRef="#ctx0" brushRef="#br0" timeOffset="156447.416">16439 3334 0,'18'0'16,"-18"17"62,0 1-78,0 0 16,0-1-1,0 1 1,0 17-16,0 18 16,0-35-1,0 52 1,0 1-1,0-18 1,-18-36 0,18 19-1,-17-36 1,-36 0 0,18-18-1,-18-17 1,17 0-1,19-1 1,17-17 0,17 36-1</inkml:trace>
  <inkml:trace contextRef="#ctx0" brushRef="#br0" timeOffset="156665.156">16387 3404 0,'0'-17'16,"17"-1"0,18 18-1,1 0 1,-19 0-16,19 0 15,17-18 1</inkml:trace>
  <inkml:trace contextRef="#ctx0" brushRef="#br0" timeOffset="157046.924">16616 3457 0,'0'18'62,"0"-1"-62,-18 36 16,1 18-1,-19 17 1,36-17 0,-17-18-1,-1-36 1,0-17 15,18-17-31</inkml:trace>
  <inkml:trace contextRef="#ctx0" brushRef="#br0" timeOffset="157363.339">16581 3457 0,'0'0'0,"35"-35"15,0 35 1,18 0 0,0 53-1,-18 17 1,-35 1 0,0 0-1,-35-19 16,-36 1-15,18-17 0,1-36-1,-1 0 1,35-36 0,18 19-16</inkml:trace>
  <inkml:trace contextRef="#ctx0" brushRef="#br0" timeOffset="157676.731">16880 3492 0,'0'18'47,"0"0"-47,0 35 16,-35 35 0,17-18-1,1 1 1,-18-36-1,35-52 17</inkml:trace>
  <inkml:trace contextRef="#ctx0" brushRef="#br0" timeOffset="158161.374">16863 3492 0,'0'0'0,"17"-35"0,1 0 15,17 35 17,18 0-17,-17 35 1,-19 0 0,-17 18-1,0-35-15,-17 17 16,-36 1-1,-18-19 1,53 1 0,36-18 31,-18 18-47,35-1 15,-17 1-15,-18 35 16,0 17 15,0-17-15,-35-18-1,-1-35 1,-17 0 0,18-17-1,18-1 1,17-35-1,17 36-15</inkml:trace>
  <inkml:trace contextRef="#ctx0" brushRef="#br0" timeOffset="158545.55">17233 3598 0,'0'0'0,"0"-17"0,18 17 0,35-36 32,0 19-17,-53-1 17,-18 18-1,0 0-31,-17 18 15,-35 35 1,-1 17 0,18 1-1,18-1 1,35-17 0,53-17-1,35-19 1,-53-17-16,53-35 15,-70 35 1</inkml:trace>
  <inkml:trace contextRef="#ctx0" brushRef="#br0" timeOffset="161522.663">16034 4604 0,'0'0'0,"17"0"47,1-18-16,-18 0 1,-18 18 30,1 0-62,-1 0 16,0 0-16,-17 0 15,-18 18 1,18 17 0,17-35-1,-17 36 1,17 17-1,18-36 1,18 1 0,17-18-1,1 0 1,17-18 0,35-35-1,-35 0 1,17-17-1,-17-1 1,-35 1 0,-18 17-1,0 35 17,-18 36-1,0 35-16,-17 0 1,18 0 0,17-18-16,-18 18 15,18-18 1,0 0 0,0-17-1,18-18 1</inkml:trace>
  <inkml:trace contextRef="#ctx0" brushRef="#br0" timeOffset="161863.888">16263 4516 0,'0'17'46,"0"1"-30,0 17 0,0 18-1,0-18 1,0-17 0,0-36 30,0 1-46,35-19 16,18-34 0,0 17-1,0 18 1</inkml:trace>
  <inkml:trace contextRef="#ctx0" brushRef="#br0" timeOffset="162024.339">16475 4516 0,'0'0'16,"0"52"-1,0-16 1,0-1 0,0 0-1,-18-35 16</inkml:trace>
  <inkml:trace contextRef="#ctx0" brushRef="#br0" timeOffset="162188.971">16510 4357 0,'0'-35'15,"0"70"-15,18-106 16,-18 54-1,17 34 17</inkml:trace>
  <inkml:trace contextRef="#ctx0" brushRef="#br0" timeOffset="162520.788">16563 4498 0,'0'0'0,"0"18"0,0 17 16,18 0 0,-1 0-1,1-17 16,-1-18-15,1 0 0,0-18-1,17-35 1,-17 18 0,-1-35-1,-17 34 1</inkml:trace>
  <inkml:trace contextRef="#ctx0" brushRef="#br0" timeOffset="162886.823">16775 4445 0,'17'0'31,"1"0"-15,-1 0 0,1-35-1,0 17 1,-18 0 0,-18 18-1,-17 18 1,17 0-1,1 35 1,17-36-16,-18 36 16,18-18-1,18 1 1,17-1 0,0-35-1,0 0 1</inkml:trace>
  <inkml:trace contextRef="#ctx0" brushRef="#br0" timeOffset="163186.725">17022 4445 0,'0'35'15,"0"1"1,0 16-1,-36 1 1,19-17 0,17-19-1,0-34 17,0-1-32,17-17 15,1 17-15,35-52 16,35-1 15,-17 18-15,-36 18-16</inkml:trace>
  <inkml:trace contextRef="#ctx0" brushRef="#br0" timeOffset="168396.351">10795 6950 0,'0'0'0,"-18"0"16,18-18 15,0 0-15,0 1 15,-17 17 94,17 17-109,0 1-1,0 0-15,-18 52 16,18-17 15,0 35-15,0 1-1,0-1 1,0-35 0,0-18-16,-18 53 15,18 0 1,-17 1-1,17-1 1,0 0 0,-18-18-1,18 19 1,-17-54 0,17 0-1,0-17 1,0 0 15,-18-1-15,18 1-1,0-36 32,0 1-47,18-1 16,-1 0-16,1 1 0</inkml:trace>
  <inkml:trace contextRef="#ctx0" brushRef="#br0" timeOffset="168778.063">10495 7937 0,'0'18'32,"0"0"-17,18-18-15,17 53 16,-17-18 0,-18-17-16,17 35 15,19-18 1,-1-35-1</inkml:trace>
  <inkml:trace contextRef="#ctx0" brushRef="#br0" timeOffset="168994.885">11077 7955 0,'0'0'15,"18"-18"-15,-18 1 16,-18 17-1,-35 0 1,36 17-16,-36 1 16,-35 53-1,35-18 1,17 0 0,19-18-1</inkml:trace>
  <inkml:trace contextRef="#ctx0" brushRef="#br0" timeOffset="170863.5">8819 8819 0,'0'0'0,"0"-17"47,0 34-31,-35 36-1,18-35 1,-1 35-16,18 0 16,0-18 15,0-53 0</inkml:trace>
  <inkml:trace contextRef="#ctx0" brushRef="#br0" timeOffset="171010.764">8872 8520 0,'0'0'0,"0"-36"0,0-34 16,0 52 0,18 18-1,0 0 1,-1 18-16</inkml:trace>
  <inkml:trace contextRef="#ctx0" brushRef="#br0" timeOffset="171373.21">9084 8943 0,'0'-18'31,"0"1"-31,0-1 16,0-53-1,0 54-15,0-36 16,18 35 0,52 18-1,1 71 1,-36 17-1,-17 0 1,-18-17 0,-36-36-1,36-53 17</inkml:trace>
  <inkml:trace contextRef="#ctx0" brushRef="#br0" timeOffset="171690.441">9613 8502 0,'0'0'16,"0"-35"-16,18-18 16,-18 35-1,0 36 1,0-1-16,0 72 15,0 52 1,-18-18 0,1-17-1,-1-18 1,0-17 0,18-18 15,53-53-16,0 0 1,18-36 0,-54 19-16</inkml:trace>
  <inkml:trace contextRef="#ctx0" brushRef="#br0" timeOffset="171873.579">9631 8767 0,'0'0'0,"-35"0"0,-1 0 16,36-18 15,36 18-31,52 0 16,0-18 0,-53 18-1</inkml:trace>
  <inkml:trace contextRef="#ctx0" brushRef="#br0" timeOffset="172206.278">9860 8802 0,'0'0'0,"0"17"16,18-17-1,-1 0 1,1 0-1,0-17-15,17-1 16,-35-17 0,0 17-1,-18 18 17,-35 53-17,36 0 16,17-35-31,0 52 16,0 1 0,35-36-1</inkml:trace>
  <inkml:trace contextRef="#ctx0" brushRef="#br0" timeOffset="172489.442">10213 8855 0,'18'0'16,"-36"0"-16,36 17 16,-1 36-1,-17 0 1,0-35 0,0 35-16,0-36 31,0-34 0,0-19-15,0-34-1,35-36 1,54 0 0,34 18-1</inkml:trace>
  <inkml:trace contextRef="#ctx0" brushRef="#br0" timeOffset="172871.97">10601 8643 0,'18'-18'31,"-1"1"-15,-17-1-16,18 0 15,0-34 1,-1-1 0,-17 35-1,-17 36 1,-1 17 0,-17 53-1,-1 71 1,19-18-1,-1-88-15,18 88 16,0-35 0,-18-36-1,18-17 1,-17-53 0,17-17-1</inkml:trace>
  <inkml:trace contextRef="#ctx0" brushRef="#br0" timeOffset="173021.773">10548 9031 0,'0'0'15,"0"-35"1,0 0 0,53 17-1,0 0 1,0 1-1</inkml:trace>
  <inkml:trace contextRef="#ctx0" brushRef="#br0" timeOffset="173486.706">11148 8802 0,'17'-18'0,"-17"-17"15,0 17 16,-35 18-15,-35-17 0,-54 52-1,36 18 1,35 17 0,53 19-1,53-37 1,0-16-1,53-54 1,-36-35 0,1-17-1,-36 34 1,-35-17 0,-71 124 30,54-36-30,17-17-16,0 52 16,0-17-1,53-35 1,17-18 0,-52 0-16</inkml:trace>
  <inkml:trace contextRef="#ctx0" brushRef="#br0" timeOffset="173753.571">11747 8767 0,'0'-18'15,"0"36"-15,0-54 0,0 19 0,-17-1 16,-18 18 0,-54 53 15,36 17-31,18 1 15,35 0 17,35-1-17,36-35 1,17-35 0,18-17-1,-71-1-15</inkml:trace>
  <inkml:trace contextRef="#ctx0" brushRef="#br0" timeOffset="174136.364">12083 8749 0,'0'0'0,"-18"0"0,18-18 47,18 18-16,-1-17-15,1-1-16,0 0 15,-18-17 1,0 17 0,-36 36-1,-52 35 1,35 18-1,18 34 1,35-34 0,35-18-1,18-18 1,18-35 0,-1-18-1,-52 18 1</inkml:trace>
  <inkml:trace contextRef="#ctx0" brushRef="#br0" timeOffset="174402.119">12382 8784 0,'18'-35'0,"0"0"0,-1 17 15,1-53 1,-89 230-16,142-371 16,-53 212-16,-18-17 15,-36 70 16,19 17-15,17 1 0,0-1-1,0-52-15,0 53 16,0-18 0,-36-18-1,-69-35 1,16-18-1</inkml:trace>
  <inkml:trace contextRef="#ctx0" brushRef="#br0" timeOffset="175434.594">9984 9948 0,'0'18'16,"-18"-18"0,-53-18-1,-17-17 1,-18-36-1,18-17 1,71 53-16,-36-53 16,53 17-1,17 1 1,19 34 0,-19 36-1,18 0 1,-35 53-1,0 0 1,-52 53 15,-1-18-15,0 0 0,0 1-1,35-19 1,18-17-1,18-18 1,35-17 0,35-36-1,18-52 1,-18-18 0,-18-18-1,1-18 1,-53 89-1,-1 35 1</inkml:trace>
  <inkml:trace contextRef="#ctx0" brushRef="#br0" timeOffset="176199.282">8378 10460 0,'0'0'0,"0"-18"16,0 1-1,0-1 1,-17 0 0,-54 1-1,-35 34 1,71 1-16,-35 0 15,-1 34 1,53 19 0,71-36-1,36 1 17,16-36-17,-34-36 1,-1-34-1,-17-1 1,-35 36 0,-18 53 15,-18-1-15,18 1-16,0 35 15,0 0 1,36 0-1,-1-36 1,18-17 0</inkml:trace>
  <inkml:trace contextRef="#ctx0" brushRef="#br0" timeOffset="176731.86">8784 10072 0,'0'0'0,"0"-18"0,-35-35 15,35 36 1,-35 17 0,-1 70-1,19 36 1,-1-35-1,18 105 1,0-70 0,18-18-1,-18-35 1,0-18 15,0-70 0,17-18-15,19 0 0,17-18-1,-1 36 1,1 35 0,-17 53-1,-19-35-15,-17 35 16,0 0-1,-17-36 1,-54 1 0,18-18-1,0 0 17</inkml:trace>
  <inkml:trace contextRef="#ctx0" brushRef="#br0" timeOffset="177096.985">9260 10477 0,'18'-17'0,"-36"34"0,36-52 16,-18 18 0,0-1-1,-35 18 1,-18 18-1,18-1 1,-1 18 0,36-17-16,0 53 15,0-18 1,36 17 15,-19-17-15,-17-18-1,-35-35 17,17 0-32,-35 0 15,0-35 1,18 17-16</inkml:trace>
  <inkml:trace contextRef="#ctx0" brushRef="#br0" timeOffset="177447.653">9437 10266 0,'0'0'16,"0"-18"-16,17 1 15,-17 52 16,0 18-15,0 17 0,0 18-1,-17 1 1,17-19 0,0-17-1,0-18-15,0 18 16,35-17-1,0-36 1,18-18 0,-35-17-1</inkml:trace>
  <inkml:trace contextRef="#ctx0" brushRef="#br0" timeOffset="177631.321">9402 10477 0,'0'0'16,"-36"-17"-1,124 17 17,-70 0-32,17-18 15,18 1-15</inkml:trace>
  <inkml:trace contextRef="#ctx0" brushRef="#br0" timeOffset="177914.538">9737 10425 0,'0'0'0,"0"35"15,35 18 1,-17-18 0,-18 36 15,0-18-16,0-36 17,0-34-17,0-1 1,35-35 0,18 0-1,0-18 1,0 36-1,-18 18 1</inkml:trace>
  <inkml:trace contextRef="#ctx0" brushRef="#br0" timeOffset="178395.995">10372 10407 0,'0'0'0,"0"-18"31,0 1-31,-36 17 16,-17 0 0,-35 17-1,18 36 1,-1 0-1,71 0 1,53 0 0,18-18-1,-1-35 1,-17 0 0,0-70-1,-18 17 16,-35 17-15,-35 72 15,35 17-15,0-18 0,18 0-1,17-17 1,-17-18-16,-1 0 0</inkml:trace>
  <inkml:trace contextRef="#ctx0" brushRef="#br0" timeOffset="178678.906">10795 10389 0,'0'0'0,"0"-17"0,-18-1 16,-17 18 15,-18 35-15,0 18-1,36 0 1,17 18 0,17-1-1,19-34 1,16-1-1,19-35 1,17-53 0</inkml:trace>
  <inkml:trace contextRef="#ctx0" brushRef="#br0" timeOffset="178961.839">11148 10160 0,'0'0'0,"0"-71"15,0 54 17,-36 34-17,19 36 1,-1 53 0,18 0-1,0 0 1,0 0-1,0 0 1,18-54 0,-1-52-1,1 0 1</inkml:trace>
  <inkml:trace contextRef="#ctx0" brushRef="#br0" timeOffset="179127.018">11095 10442 0,'0'0'0,"-35"-17"15,35-1 1,52 18 0,72-18-1,-71 18-15</inkml:trace>
  <inkml:trace contextRef="#ctx0" brushRef="#br0" timeOffset="179909.463">11518 10460 0,'0'0'0,"0"17"0,0 19 15,0-19 1,0 1 0,0-36 30,0-17-46,0-18 16,35-17 15,18 17-15,18 17 0,17 54-1,0 53 1,-70-54-16,35 54 15,-35-18 1,-18-18 0,17-35-1,-17-18 1,0-35 0,18 1-1,17-37 1,36 36-1,-1 71 17,1 35-17,-36 18 1,-35 34 0,0-69-1,0-1 1</inkml:trace>
  <inkml:trace contextRef="#ctx0" brushRef="#br0" timeOffset="180276.432">12347 10425 0,'18'0'31,"-1"0"-15,1 0-1,17-18 1,1-17 0,-36-1-1,0 1 1,-18 35-1,0 35 1,1-17-16,-19 53 16,36-1-1,0 1 1,18-18 0,35-36-1,0-34 1,-18 17-1</inkml:trace>
  <inkml:trace contextRef="#ctx0" brushRef="#br0" timeOffset="180542.405">12841 10054 0,'0'0'0,"0"-35"16,0 17-1,-35 159 32,35-105-47,0 87 16,0-88-16,0 71 16,0-18-1,0-17 1,17-53-1,19-36 1</inkml:trace>
  <inkml:trace contextRef="#ctx0" brushRef="#br0" timeOffset="180725.487">12735 10301 0,'0'0'0,"-53"-18"15,18 1 1,53 17 0,52 17-1,36-17 1,-35-17 0</inkml:trace>
  <inkml:trace contextRef="#ctx0" brushRef="#br0" timeOffset="181142.278">13106 10037 0,'0'0'0,"-18"-18"16,0 36 15,-17 52-15,17 54-1,1-19 1,-1-69-16,1 52 15,17-18 1,0-34 0,17-54 15,18-17-15,18-36-1,-35 54-15,53-54 16,-1 53-1,1 36 1,-54 35 0,-17 17-1,0 1 17,-35-18-17,17-53 1,1 0-16</inkml:trace>
  <inkml:trace contextRef="#ctx0" brushRef="#br0" timeOffset="181491.446">13635 10301 0,'-35'0'15,"17"0"-15,-17 18 16,17-1-16,-53 54 16,54-1 15,17-17-15,35-17-1,18-19 1,0-17-1,0-53 1,-36-17 0,1-1-1,-18 1 1,0 34 0,-35 19-1</inkml:trace>
  <inkml:trace contextRef="#ctx0" brushRef="#br0" timeOffset="182206.943">13864 10442 0,'0'0'0,"18"0"15,-1-17 1,1-19-1,-18 19 1,-18-1 0,-34 18-1,-37 35 1,19 18 15,34 0-15,36 0-1,53 0 1,18-53 0,0-18-1,-1-52 1,-35-1 0,36-52-1,-18-18 1,-18 0-1,-35 88 1,-35 141 31,35-35-47,0 53 16,0-71-1,0 35 1,-18 19-1,1-19 1,-1-35 0,18-17-1,53-18 1</inkml:trace>
  <inkml:trace contextRef="#ctx0" brushRef="#br0" timeOffset="182506.386">14464 10372 0,'0'0'15,"35"-36"-15,0-17 16,-35 1 0,-17 52-1,-54 0 1,18 17 15,18 18-15,35 1-1,18 17 1,35 35 0,-36-53-1,-17-17 1,-70-1 0,-54-34-1,36-1 1</inkml:trace>
  <inkml:trace contextRef="#ctx0" brushRef="#br0" timeOffset="205452.518">23142 2046 0,'0'-18'31,"0"1"16,-17 17 16,-1 0-48,0 0 1,-17 35-1,0 36 1,-1-1 0,19 18-1,17-17 1,17-18 0,1-35-1,0-36 1,-1 18-16,54-71 31,-18 1-15,0 17-1,-53 35 1,0 36 0,0-1-1,0 36 1,53-17-1,17-1 1,18-35 0,36-18-1,-54-35 1,-34-35 0,-36 0-1,-36 17 1,-34 36-1,17 35 17,71 18-17</inkml:trace>
  <inkml:trace contextRef="#ctx0" brushRef="#br0" timeOffset="205818.898">23901 2170 0,'35'17'31,"-17"-17"-31,-1 0 16,19-17-1,-19-1 1,-17 0-16,18 1 15,-18-1 17,-53 18-17,0 18 1,-18 35 0,18-1-1,53 19 1,53 0-1,36-36 1,16-35 0,-69 0-16</inkml:trace>
  <inkml:trace contextRef="#ctx0" brushRef="#br0" timeOffset="206318.564">24395 1817 0,'0'0'0,"-18"-18"0,0 1 31,18 34-15,0 1 0,-17 52-1,-1 19 1,0-1-1,18-53-15,-17 71 16,17 0 0,0-53-1,0-18 1,0-88 15,0 0-15,53-35-1,-18 35 1,0 35 0,18 36 15,-18 52-15,-35 1-1,0-53-15,-17 52 16,-19-34-1,-52-19 1,18-17 0,52-17-16</inkml:trace>
  <inkml:trace contextRef="#ctx0" brushRef="#br0" timeOffset="206600.381">24659 2028 0,'0'0'16,"0"-17"-16,-17 17 31,17 17-15,-18 1-1,0 53 1,18-1-1,-17 1 1,17-1 0,0-52-16,-18 17 15</inkml:trace>
  <inkml:trace contextRef="#ctx0" brushRef="#br0" timeOffset="206884.768">24642 1958 0,'0'0'0,"17"-18"0,18-35 31,36 53-15,17 18-1,0 53 1,1 34-1,-72-16 1,-52-19 0,-18-17-1,-53 0 1,18-35 0,0-1-1,88-34 1</inkml:trace>
  <inkml:trace contextRef="#ctx0" brushRef="#br0" timeOffset="207234.251">25188 2134 0,'0'0'0,"36"0"15,-19 18 1,19 17-1,-19 18 1,-17-18 0,0 36-1,0-36 1,-17-35 15,17-53-15,17 0-1,36-35 1,18 18 0,-18 34-1,-1 36 1,-16 0 0</inkml:trace>
  <inkml:trace contextRef="#ctx0" brushRef="#br0" timeOffset="207399.679">25629 2170 0,'0'-36'16,"0"72"-16,0-19 0,0 36 16,0-18-1,0 1 1,0-1 0,0-17-1,18-18 1,-18-18-1</inkml:trace>
  <inkml:trace contextRef="#ctx0" brushRef="#br0" timeOffset="207550.441">25700 2011 0,'0'0'0,"0"-71"31,0 36-15,17 35-1,1 18 1,0-1-16</inkml:trace>
  <inkml:trace contextRef="#ctx0" brushRef="#br0" timeOffset="207882.538">25912 2099 0,'17'0'15,"-17"35"1,0 1 0,18 16-1,17 1 17,-17-17-17,17-19 1,-17-17-1,17-35 1,0-18 0,0-35-1,1 17 1,-1 36 0,0 0-1,1 35-15</inkml:trace>
  <inkml:trace contextRef="#ctx0" brushRef="#br0" timeOffset="208214.805">26352 2117 0,'0'17'16,"18"-17"-16,17 0 31,1-17-16,17-36 1,-36 17 0,-17 1-1,-17 35 1,-36 18 0,0 35-1,35-36-15,18 19 16,0 52-1,18-53 1,52 0 0,1-17-1,35-36 1</inkml:trace>
  <inkml:trace contextRef="#ctx0" brushRef="#br0" timeOffset="208515.34">27093 2011 0,'18'0'16,"-36"0"-16,36 17 0,0 1 15,-18 88 1,0-53 0,-36 17-1,19-17 1,-1-53-1,18-35 17,18-18-17,-1 35 1,54-70-16,35 0 31,-18 18-15,-53 70-16</inkml:trace>
  <inkml:trace contextRef="#ctx0" brushRef="#br0" timeOffset="210845.318">22948 2805 0,'0'0'0,"-53"0"16,18 0 0,0 0-1,17 0 16,36 0 16,-1 0-47,36 17 16,88-17 0,71 18-1,35-18 1,35 17-1,-105-17 1,87 0 0,-176 0-16,195 0 15,52 18 1,0-18 0,-53 0-1,-35-18 1,-35 1-1,52-1 17,54 18-17,-18 0 1,-36 0 0,-70-17-1,0-1 1,-70 18-1,-36 0 1,0-18 0,-17 1-1,-54 17 1,1 0 15,-18-18 47,18 18-78,-18-18 16,35 18-16</inkml:trace>
  <inkml:trace contextRef="#ctx0" brushRef="#br0" timeOffset="211925.098">22401 3792 0,'0'-17'0,"0"-19"31,-17 36-15,-19 0-1,-34 0 1,-54 36-1,-17 70 1,35-1 0,36 1-1,70 0 17,35-35-17,0-54-15,54 19 16,-1-36-1,18-53 1,-36 0 0</inkml:trace>
  <inkml:trace contextRef="#ctx0" brushRef="#br0" timeOffset="212375.553">22631 3545 0,'0'0'0,"0"-70"16,0 52-1,-18 18 1,0 71 15,18-36-31,-17 53 16,-1 124 0,0-71-1,1-35 1,17-36-1,0-52 1,17-53 15,19-53-15,34-36 0,-17 54-1,18 70 1,-18 70-1,-36-35-15,19 18 16,-19 71 0,-17-71-1,-35-18 17,17-35-17,18-18-15</inkml:trace>
  <inkml:trace contextRef="#ctx0" brushRef="#br0" timeOffset="212675.342">23072 3916 0,'0'0'0,"17"35"32,-17-17-32,18 17 15,-18 53 1,0-53-1,-18 1 1,18-72 15,0 1 1,36-18-17,-19 18-15,54-71 16,17 36-1,18 17 1,-89 53-16</inkml:trace>
  <inkml:trace contextRef="#ctx0" brushRef="#br0" timeOffset="212957.423">23601 3775 0,'0'-18'0,"0"36"0,-18-1 0,-52 54 15,17-36 1,-18 53-1,71 1 1,18-37 0,-1-34-16,54 0 15,-18-36 17,0-35-17,-18-17 1,-35-36-1,-18 18 1,1 70 0,34 18-1</inkml:trace>
  <inkml:trace contextRef="#ctx0" brushRef="#br0" timeOffset="213423.735">23865 4110 0,'0'0'0,"18"0"32,0-53-17,-18-18 1,17-34 15,-17 69-31,36-17 16,17 89-1,-1 17 1,1 35 0,-17 0-1,-36-35 1,0-36 0,0-34-1,17-54 1,1-35-1,35 1 1,17 69 0,-17 72-1,0 52 17,-18 18-17,-35-36 1,0-17-1,0-35 1</inkml:trace>
  <inkml:trace contextRef="#ctx0" brushRef="#br0" timeOffset="213756.825">24642 3933 0,'17'0'31,"1"0"-31,-1-17 16,19-1-16,-1-35 16,-35 0 15,0 36-31,-53 17 15,-17 70 1,34 36 0,19 0-1,34-36 1,36-34 0,141-19-1,-70-34 1</inkml:trace>
  <inkml:trace contextRef="#ctx0" brushRef="#br0" timeOffset="214039.477">26194 3545 0,'0'0'0,"0"-17"15,-18 87 17,-17 36-17,17 35 1,1-70 0,17-36-16,-18 53 15,18-35 1</inkml:trace>
  <inkml:trace contextRef="#ctx0" brushRef="#br0" timeOffset="214190.526">26229 3475 0,'0'0'0,"71"-88"15,-36 52 16,0 36-31,53 0 16,18 18 0,-71 0-16</inkml:trace>
  <inkml:trace contextRef="#ctx0" brushRef="#br0" timeOffset="214356.757">26194 3881 0,'0'17'0,"17"-17"31,36 0-31,71-35 16,-89 17 0</inkml:trace>
  <inkml:trace contextRef="#ctx0" brushRef="#br0" timeOffset="214522.163">26670 3757 0,'0'0'0,"-18"35"16,-35 36-1,18-1 1,35-17 0,-17-35-1,34-36 1</inkml:trace>
  <inkml:trace contextRef="#ctx0" brushRef="#br0" timeOffset="-214542.212">26987 3845 0,'0'0'0,"0"18"0,0 17 16,0 18-1,18 0 1,-18-35-16,0 17 16,0-53 31,0 1-32,18-36-15,-18 35 0,35-52 16,36-54 15,-1 18-15,-17 36-1,-18 34-15</inkml:trace>
  <inkml:trace contextRef="#ctx0" brushRef="#br0" timeOffset="-214159.771">27428 3757 0,'18'0'47,"-18"-18"-47,53-17 31,-35-18-15,-18 36-1,0-1-15,-53 71 32,-18 35-17,36 0 1,35 0-1,53-35 1,0-35 0,-36-18-16,107-35 15,-54-1 1</inkml:trace>
  <inkml:trace contextRef="#ctx0" brushRef="#br0" timeOffset="-213776.446">27958 3457 0,'0'0'0,"0"-17"16,70-19 15,-17 1-15,-35 35-16,-1-35 15,1 17 1,-36 18 0,-52 35-1,-18 36 1,35 88 0,-18 70-1,36-53 1,17-87-1,-17-1 17,17-35-17,18-71 1</inkml:trace>
  <inkml:trace contextRef="#ctx0" brushRef="#br0" timeOffset="-213377.386">28240 3616 0,'0'0'0,"17"0"0,19-18 16,-54 36 15,-52 53-15,-1 17-1,36 0 1,35 0 0,17-35-1,36-53 1,-17-18-1,-1-70 1,-18-35 0,-17 35-1,0-1 1,0 19 0,18 70-16</inkml:trace>
  <inkml:trace contextRef="#ctx0" brushRef="#br0" timeOffset="-213177.322">28822 3598 0,'0'0'0,"18"18"16,-18 17 0,-18-17-16,-35 52 15,-18 1 1,-17 0-1,-18-19 1,18-34 0,53-18-16</inkml:trace>
  <inkml:trace contextRef="#ctx0" brushRef="#br0" timeOffset="-213011.581">28646 3687 0,'17'0'15,"-34"0"-15,52 17 0,-18 36 16,1 18 0,0-18 15,-1-36-31,-17 36 16</inkml:trace>
  <inkml:trace contextRef="#ctx0" brushRef="#br0" timeOffset="-212761.104">27869 3739 0,'0'0'0,"-17"0"32,17 18-17,35-18 1,71 0 0,17 0-1</inkml:trace>
  <inkml:trace contextRef="#ctx0" brushRef="#br0" timeOffset="-211910.15">30145 3404 0,'0'0'0,"-18"0"0,1 0 15,34 0 17,1 0-32,-1 0 15,72-35 1,-1 0 0,-53-18-1,-35 18 1,-53 17-1,-70 36 1,-18 34 0,52 1-1,54 36 1,88-1 0,35-18-1,0-34 1,-52-19-1,-36 1 1,-53 17 0,-53 18-1,-17 18 17,34 17-17,36-18 1,53 1-1,89-18 1,52-36 0,35-17-1,106-88 1</inkml:trace>
  <inkml:trace contextRef="#ctx0" brushRef="#br0" timeOffset="-211414.065">30745 3881 0,'17'-36'16,"-17"-17"-1,0 0 1,-53 212-16,106-335 16,-70 335-16,-1-336 0,-53 177 31,-17 18-15,-18 70-1,53 0 1,53-17-1,53-18 1,36-36 0,-37-34-1,1-54 1,18-70 0,17-71-1,-17 1 1,-36 70-1,-35 52 1,0 72 0,-35 52 15,17 53-15,18 0-1,-18 53 1,18 18-1,0-18 1,0-35 0,71-53-1,35-53 1</inkml:trace>
  <inkml:trace contextRef="#ctx0" brushRef="#br0" timeOffset="-210914.14">31432 3669 0,'18'-35'0,"-36"70"0,54-106 16,-36 18-16,-36 0 16,-69 53-1,-19 36 17,36 52-17,53 0 1,52-17-1,36-18 1,35-53 0,18-53-1,-18-18 1,-17-17 0,-53 53-1,-71 70 1,-35 88-1,17 19 1,0 34 0,36-35-1,18-17 17,-1-72-17,-17-34 1,-18-36-1,0-34 1,53-19 0,35-53-1,89-17 1</inkml:trace>
  <inkml:trace contextRef="#ctx0" brushRef="#br0" timeOffset="-210565.135">31715 3616 0,'17'-35'16,"1"35"-1,17-18 1,-17 18 0,17-18-1,53-17 1,-52 0-1,-72 35 17,-52 17-17,-18 72 1,71-72-16,-35 89 16,34-18-1,54-35 1,52 0-1,36-35 1,0-36 0</inkml:trace>
  <inkml:trace contextRef="#ctx0" brushRef="#br0" timeOffset="-209100.031">23266 4762 0,'0'0'16,"88"0"-16,229 0 15,-228 0-15,105-17 16,88-18-1,0 17 1,36 18 0,17-18-1,17-17 1,107 17 15,-89 1-31,1-1 16,-142 0 15,71 1-15,-18 17-1,1-18 1,87 1 0,-123-1-1,0 0 1,0 1-1,-88 17 1,193-18 0,-69 0-1,-19 18 1,-35-17 0,-17 17-1,-36 0 16,1-18-15,-71 18 0,105-18-1,-105 18 1,-71 0 0,-17 0-1,0 0 1,-1 0-1</inkml:trace>
  <inkml:trace contextRef="#ctx0" brushRef="#br0" timeOffset="-191254.052">16528 4815 0,'0'-17'687</inkml:trace>
  <inkml:trace contextRef="#ctx0" brushRef="#br0" timeOffset="-169880.231">11077 12841 0,'0'-18'0,"0"36"0</inkml:trace>
  <inkml:trace contextRef="#ctx0" brushRef="#br0" timeOffset="-169763.723">10971 12859 0,'-17'0'15,"34"0"17,-52 0-32,17-18 31,1 18-31,-1 0 16</inkml:trace>
  <inkml:trace contextRef="#ctx0" brushRef="#br0" timeOffset="-167390.972">15575 9878 0,'0'0'0</inkml:trace>
  <inkml:trace contextRef="#ctx0" brushRef="#br0" timeOffset="-139611.102">776 12418 0,'0'0'0,"-18"-18"15,1 0-15,-18-17 16,17 35 15,0 0-15,18 18 0,-17-1-16,-19 89 15,-17 0 1,1 18-1,16-19 1,1-34 0,17-18-1,18-35 1,36-71 15,17-36-15,-18 54-16,53-71 15,53-141 1,-88 106 15,-35 53-15,-1 70 0,1 36-1,17 35 1,0 53-1,18 88 1,-53-71 0,0-17-1,0-35 1,0-18 0,-17-53-1,-1-18 1</inkml:trace>
  <inkml:trace contextRef="#ctx0" brushRef="#br0" timeOffset="-139411.146">512 12771 0,'-36'0'16,"72"0"-16,-89 0 0,17 0 15,89-18 16,88-17-15,-35 17 0,53-53-1,-106 54-15,0-18 0</inkml:trace>
  <inkml:trace contextRef="#ctx0" brushRef="#br0" timeOffset="-139178.314">1270 12347 0,'0'0'0,"0"18"32,0-1-17,0 54 1,0 0 0,-18 34-1,1-16 1,-1-1-1,0-18 1,1-70 0,17-17-1</inkml:trace>
  <inkml:trace contextRef="#ctx0" brushRef="#br0" timeOffset="-138912.609">1305 12365 0,'18'-35'0,"-36"70"0,36-141 16,17 106 15,18 18-31,18 35 32,-1 35-17,-52-35 1,-18 0-1,-53 0 1,-18-36 0,18 1-1,36-18 1</inkml:trace>
  <inkml:trace contextRef="#ctx0" brushRef="#br0" timeOffset="-138628.227">2028 12347 0,'0'0'16,"0"-17"0,0 34-1,0 1 1,-17 35-1,-1 35 1,1-53-16,-1 36 16,-17 52-1,-1-87 1,-17 16 0,-17-52-1</inkml:trace>
  <inkml:trace contextRef="#ctx0" brushRef="#br0" timeOffset="-138462.398">1993 12083 0,'0'0'0,"159"0"31,-124 0-31,0 17 15</inkml:trace>
  <inkml:trace contextRef="#ctx0" brushRef="#br0" timeOffset="-138279.52">1693 12806 0,'0'0'0,"-17"17"0,34 36 15,54-53 1,35 0 0,52-17-1,-105-1 1</inkml:trace>
  <inkml:trace contextRef="#ctx0" brushRef="#br0" timeOffset="-137881.202">2663 12665 0,'-17'17'0,"-1"-17"31,18 18-31,-17-18 16,34 0 31,18 0-32,89 0 1,-89 0-16,89 0 15,70 0 1,-71 0 0,-70 0-1,-88-18 1,-36-17 0,36 35-16</inkml:trace>
  <inkml:trace contextRef="#ctx0" brushRef="#br0" timeOffset="-137165.164">3863 12418 0,'-18'17'16,"1"36"-1,-1-35-15,-35 88 16,0 17 15,18-17-15,17-35-1,18-54 1,0 1 0,-17-36-1,17-52 1,17-54 0,54-34-1,-1 34 1,36-35-1,-18 89 1,71 105 0,-71 53-1,-17 36 1,-71-54 0,0 54 15,-18-18-16,-17-36 1,0-35 0,-18-35-1</inkml:trace>
  <inkml:trace contextRef="#ctx0" brushRef="#br0" timeOffset="-136981.209">3845 12753 0,'-35'-18'16,"0"18"-16,52 0 31,36 0-15,0 0-16,88-17 15,0-19 16</inkml:trace>
  <inkml:trace contextRef="#ctx0" brushRef="#br0" timeOffset="-136699.084">4427 12629 0,'18'0'16,"-36"0"-16,36 18 31,-18 17-16,-35 54 1,35-54-16,-36 35 16,1 19-1,0 16 1,17-34 0,1-36 15,-1-70 0,18 0-31</inkml:trace>
  <inkml:trace contextRef="#ctx0" brushRef="#br0" timeOffset="-136482.726">4533 12541 0,'0'0'0,"35"36"16,1-1 0,-1 35-1,-35 1 1,-35-1 15,-18-34-15,18-36-16</inkml:trace>
  <inkml:trace contextRef="#ctx0" brushRef="#br0" timeOffset="-136166.448">4868 12647 0,'0'0'0,"0"18"47,0-1-47,-17 36 16,-19 18-1,19-18 1,-1-18-16,-17 53 16,0 18-1,17-18 16,0-52-15,1-36 0,-1-53-1,18 17-15</inkml:trace>
  <inkml:trace contextRef="#ctx0" brushRef="#br0" timeOffset="-135933.619">4957 12559 0,'52'-18'0,"-104"36"0,175-36 16,-52 71-1,-19 18 1,-34 17 0,-53-18-1,-36-17 1,36-35-1,-18 0 1,-35-18 0,53-18-16</inkml:trace>
  <inkml:trace contextRef="#ctx0" brushRef="#br0" timeOffset="-135568.073">5609 12188 0,'18'-35'15,"-18"53"17,0-1-32,-18 1 0,1 53 31,-19 34-31,-17 1 31,36-17-15,-36 16-1,35 19 1,18-54 0,35-34-1,18-19 1,18-34-1,-18-1 1,0-35-16</inkml:trace>
  <inkml:trace contextRef="#ctx0" brushRef="#br0" timeOffset="-135401.809">5838 12700 0,'0'-18'16,"0"36"-16,-17-18 15,-1 35 1,1 18 15,17-18-15,-18 1-1,0-36 1</inkml:trace>
  <inkml:trace contextRef="#ctx0" brushRef="#br0" timeOffset="-135251.812">5874 12577 0,'17'-53'16,"-34"106"-16,52-142 16,-35 54-1,0 53 17,0-1-17,18-17-15</inkml:trace>
  <inkml:trace contextRef="#ctx0" brushRef="#br0" timeOffset="-134918.703">6227 12594 0,'0'0'0,"0"-17"31,-18 17 0,0 0-31,-17 0 16,17 0-16,-17 17 15,-36 54 1,36-1 0,35-17-1,0 0 1,53-18-1,18-17 17,52-18-17,-70-18-15</inkml:trace>
  <inkml:trace contextRef="#ctx0" brushRef="#br0" timeOffset="-134469.486">6809 12612 0,'0'0'16,"0"-18"-16,0 1 16,-53-1 15,-18 18-15,-17 35-1,53-17-15,-36 35 16,53 0-1,18 0 17,36-1-17,17-52 1,17 0 0,36-70-1,-53-1 1,-35 36-1,-18 17 1,0 36 0,-36 17-1,1 36 1,35-1 0,35-34-1,18-36 1,0 0-1</inkml:trace>
  <inkml:trace contextRef="#ctx0" brushRef="#br0" timeOffset="-134136.321">7214 12153 0,'0'0'0,"0"-17"15,0-1 1,0 106 15,-35 36-15,0-1 0,17-17-1,18 0 1,0-36-1,18-34 1,-18-19-16,53 1 31,17-18-15,-17-18 0,-35 1-16</inkml:trace>
  <inkml:trace contextRef="#ctx0" brushRef="#br0" timeOffset="-133803.756">7214 12506 0,'0'0'0,"-35"0"0,17 0 15,1 0 1,52 0 0,18 0-1,35-18 1,0 1-1,1-1 1,-37 0 0,-34 18 15,-18 18 0,0 35-15,-35 0-1,17 17 1,18-52-16,-35 0 16,0-18-1</inkml:trace>
  <inkml:trace contextRef="#ctx0" brushRef="#br0" timeOffset="-133637.448">7602 12259 0,'0'0'0,"18"-35"0,0-36 16,-18 54 15,0 52-15</inkml:trace>
  <inkml:trace contextRef="#ctx0" brushRef="#br0" timeOffset="-133304.866">7832 12418 0,'0'0'0,"-18"17"0,0 1 16,-52 53-1,52-18 1,18 17-1,18-17 1,52-18 0,1-35 15,-18-35-15,17-71-1,-70 0 1,0 18-1,0 53 1,0 70 15</inkml:trace>
  <inkml:trace contextRef="#ctx0" brushRef="#br0" timeOffset="-133005.694">8167 12682 0,'0'0'0,"0"-17"47,17-1-32,1-17-15,-18 17 16,35-70 0,18 35-1,35-35 1,36 88-1,-1 53 1,-34 35 0,-72 35-1,-52-52 1,-36-36 0,18-35-1</inkml:trace>
  <inkml:trace contextRef="#ctx0" brushRef="#br0" timeOffset="-132439.514">9648 12047 0,'0'0'0,"36"-88"15,-36 53 17,0 17-17,-18 71 1,-35 71-1,18 34 1,17 19 0,18-18-1,-17-36 1,-1-35 0,18-35-1,-18-53 1,18-18-1,0-52 1,0 35-16</inkml:trace>
  <inkml:trace contextRef="#ctx0" brushRef="#br0" timeOffset="-132188.848">9701 11924 0,'0'0'16,"18"-106"-1,53 71 1,-1 35 0,54 35-1,-19 71 1,-52 0 0,-53 0-1,-53-18 1,-105 0-1,52-53 1,53-17 0</inkml:trace>
  <inkml:trace contextRef="#ctx0" brushRef="#br0" timeOffset="-131823.162">9931 12524 0,'0'0'0,"17"0"0,1 17 15,0 1 1,-1 17 0,-17 0-1,0 18 1,0-35-1,-17 0 1,-1-36 15,36-17-15,17-18 0,53 0 15,0 0-16,18 18 1,-18 35-16</inkml:trace>
  <inkml:trace contextRef="#ctx0" brushRef="#br0" timeOffset="-131524.147">10460 12471 0,'-35'17'31,"70"-34"-31,-88 34 0,18 19 16,-36 17-1,1 35 1,52-35 0,36 0-1,-1-36 1,54-17 0,-1-35 15,1-53-16,-36 17 1,-35 1 0,-18 34-1,-17 36 1</inkml:trace>
  <inkml:trace contextRef="#ctx0" brushRef="#br0" timeOffset="-130974.82">10795 12471 0,'0'0'0,"18"0"0,-18-18 16,-36 18 0,19 18-16,-54 17 15,36 18 16,17 0-15,36-18 0,17-17-1,18-18 1,35-36 0,-35-16-1,-18 34 1,-52 18-1,-36 53 1,-18 35 0,18 53-1,36 71 1,-1 17 0,-17-35-1,-18-35 16,35-142-15,-52-34 0,17-71-1,35-53 1,18-36 0,88 18-1,106-17 1,-88 123-1</inkml:trace>
  <inkml:trace contextRef="#ctx0" brushRef="#br0" timeOffset="-130591.634">11183 12665 0,'0'0'0,"0"17"31,18 1-15,-18 0-1,35 35 1,-17-36-16,-18 54 16,-18-18-1,-17-36 1,17-17-1,0 0 1,1-35 0,17-53-1,70 17 1,36 1 0,0 17-1,0 35 16,-53 18-31</inkml:trace>
  <inkml:trace contextRef="#ctx0" brushRef="#br0" timeOffset="-130159.4">11906 12594 0,'0'0'0,"18"-17"16,0-1-1,-36 18 1,-70 0 0,-18 35-1,-18 18 1,54 18 0,70-18-1,35-1 1,36-52 15,-1 0-15,18-52-1,-17-1 1,-36 0 0,-70 88 15,17 0-16,1 18 1,17 18 0,17-54-16,1 1 15,17 17 1</inkml:trace>
  <inkml:trace contextRef="#ctx0" brushRef="#br0" timeOffset="-129643.864">12083 12841 0,'0'35'0,"0"-70"16,0 17 0,0 1-1,0-1-15,17-17 16,1-18 0,35-18-1,-18 36 1,18 18-1,0 52 1,-18 35 0,-35-17-1,0 0 1,0-18 0,0-52 30,0-1-46,0-52 32,53-19-17,0 37 1,35 34 0,-17 53-1,-18 36 1,-53-54-16,0 36 15,-36 18 1,1-18 0,18-36-1,-1-17 1</inkml:trace>
  <inkml:trace contextRef="#ctx0" brushRef="#br0" timeOffset="-129026.029">12788 12788 0,'0'0'0,"-17"0"0,-19 18 32,36-1-17,0-34 32,0-1-31,18 18-16,17-53 15,-17 36-15,17-36 16,18 17 0,0 19-1,17 52 1,-34 18-1,-36 0 1,0 17 15,0-52-15,0-36 15,17 1-15,19-71-1,-1 35 1,71-35 0,-53 70-1,0 53 1,-18 36 0,-35-36-16,0 18 15,-35 17 1,17-17-1,-17-17 1,-1-19 15,36-52 1,18 35-32</inkml:trace>
  <inkml:trace contextRef="#ctx0" brushRef="#br0" timeOffset="-128811.861">13600 12700 0,'0'0'0,"35"-35"16,-18 35 0,-17-18-1,0 53 1,-35 1 0,18 17-1,-1-1 1,0-16-1,1-19 1,-1-34 0</inkml:trace>
  <inkml:trace contextRef="#ctx0" brushRef="#br0" timeOffset="-128646.167">13635 12400 0,'0'0'0,"17"-35"0,-17 0 16,18 17-16,0-17 16,-1 35-1,19 35 1,-19 0 0</inkml:trace>
  <inkml:trace contextRef="#ctx0" brushRef="#br0" timeOffset="-128296.007">13794 12788 0,'0'-17'31,"0"-19"-15,0 1-1,0 17-15,35-35 16,18-17 0,17 35-1,19 52 1,-19 54 0,-52 17-1,-18-35 1,0 0-1,0-18 1,17-35 15</inkml:trace>
  <inkml:trace contextRef="#ctx0" brushRef="#br0" timeOffset="-127712.717">14746 12435 0,'0'0'0,"-70"-17"16,-36 34-1,0 54 1,35 17 0,54-17-1,52-18 1,18-36-1,53 1 1,0-53 0,-18-36 15,-18-17-15,-52 53-1,-18 17 1,-53 36-1,-35 35 1,0 52 0,17 54-1,1 70 1,17 54 0,0-36-1,-53-36 1,71-158-1,-36-35 1,18-71 0,18-106 15,105 0-15,89-52-1,88 34 1,18 54-1,-195 105-15</inkml:trace>
  <inkml:trace contextRef="#ctx0" brushRef="#br0" timeOffset="-127097.418">15893 12012 0,'0'0'0,"0"-18"0,17 1 0,1-1 16,0 18-1,-18-17 1,17 34-1,-17 36 1,0 35 0,-35 36-1,0 17 1,-18-18 0,17-52-1,19-53 1,-18-36-1</inkml:trace>
  <inkml:trace contextRef="#ctx0" brushRef="#br0" timeOffset="-126912.708">15699 11959 0,'0'0'15,"53"-141"1,35 53-1,0 53 1,18 52 0,17 71-1,-123 18 1</inkml:trace>
  <inkml:trace contextRef="#ctx0" brushRef="#br0" timeOffset="-126747.261">15381 12629 0,'71'36'16,"-54"-36"-16,19 0 15,-1 0-15</inkml:trace>
  <inkml:trace contextRef="#ctx0" brushRef="#br0" timeOffset="-126347.399">15998 12577 0,'0'0'0,"-35"35"15,18-18 1,17-34 31,17-1-32,1 18-15,-1-17 0,1-36 16,70-53 15,0 70-15,1 54-1,-19 17 1,-52 54 0,-18-19-1,-35 18 1,-1-52 0,1-19-1,0-17 1,35-53-1</inkml:trace>
  <inkml:trace contextRef="#ctx0" brushRef="#br0" timeOffset="-126032.256">16704 11994 0,'0'0'16,"53"-52"-1,-53 34 1,0 53 0,0 36-1,-35 52 1,-1 1 0,1 17-1,35 0 1,0-53-1,18-35 1,17-53 0,18 0-1,-35-35 1</inkml:trace>
  <inkml:trace contextRef="#ctx0" brushRef="#br0" timeOffset="-125864.767">16686 12400 0,'-17'-18'16,"-1"18"-1,36-17 1,35 17 0,70 0-1,1 0 1</inkml:trace>
  <inkml:trace contextRef="#ctx0" brushRef="#br0" timeOffset="-125530.715">16986 12435 0,'18'0'31,"0"0"-31,-1 0 16,1 0-16,17-17 16,18-36-1,-18-18 1,-35 54 0,-53 34-1,0 54 1,36-18-1,-18 53 1,52-36 0,18 1-1,18-54 1</inkml:trace>
  <inkml:trace contextRef="#ctx0" brushRef="#br0" timeOffset="-125233.153">17515 12453 0,'0'18'0,"0"17"16,0 18 0,-17 17-1,-1-34 1,0-19-1,18 1 1,0-36 0,18-35-1,35-17 1,71-36 0,-1 18-1,-17 17 1</inkml:trace>
  <inkml:trace contextRef="#ctx0" brushRef="#br0" timeOffset="-124867.398">18097 12188 0,'0'0'0,"18"0"16,53-52 0,-18-1-1,-53-36 1,0 37 0,0 34-1,-53 36 16,-18 87-31,1 125 32,34-54-17,-17 0 1,0-34 0,1-37-1,16-105-15</inkml:trace>
  <inkml:trace contextRef="#ctx0" brushRef="#br0" timeOffset="-124667.421">17903 12594 0,'18'-17'0,"-36"34"0,54-52 16,-1 35-16,53-18 15,18 18 1,0 0 15,-71 0-31</inkml:trace>
  <inkml:trace contextRef="#ctx0" brushRef="#br0" timeOffset="-124268.009">18538 12418 0,'0'-18'16,"18"0"-16,-36 54 15,36-107 1,-36 36 0,-34 35-1,16 18-15,-17 17 16,-35 18 0,53 35-1,35 0 1,35-35 15,18-18-15,35-52-1,-35-36 1,0 0 0,-35 18-1,-36 52 16,0 19-15,-17 16 0,35-34-16,0 35 15,18-18 1,35-35 0</inkml:trace>
  <inkml:trace contextRef="#ctx0" brushRef="#br0" timeOffset="-123984.503">19085 12418 0,'0'-18'16,"0"36"-16,0-54 0,0 1 16,-17 35-1,-54 18 1,-17 35-1,17 17 1,36 19 0,35-19-1,35 1 1,18-54 0,18-17-1,35-35 1</inkml:trace>
  <inkml:trace contextRef="#ctx0" brushRef="#br0" timeOffset="-123669.455">19279 12418 0,'0'0'0,"18"0"31,17-18-15,0 18-16,1-18 16,34-17-1,-70 18 1,-70 17 0,-54 35-1,1 35 1,52 19-1,71-1 1,71 0 15,-1-53-31</inkml:trace>
  <inkml:trace contextRef="#ctx0" brushRef="#br0" timeOffset="-122572.004">15452 12629 0,'-18'0'16,"18"18"47,18-18-32,-1 0-31,19 0 15,52 18 1,18-18 0,17 0-1,-88 0 1,71 0 0,-53 0-1,-35 0 1,-18-18-1,0 0 1,0 1-16</inkml:trace>
  <inkml:trace contextRef="#ctx0" brushRef="#br0" timeOffset="-122269.77">15840 12541 0,'-18'0'31,"18"18"-31,-18-18 16,-17 35 0,0 0-1,-18 18 1,18-35 0</inkml:trace>
  <inkml:trace contextRef="#ctx0" brushRef="#br0" timeOffset="-120698.907">15928 13176 0,'18'0'62,"17"0"-62,0 0 16,36 0-16,87 18 16,-87 0-1,52-1 1,160 18-1,-19-17 1,36 17 0,-106-35-1,53 0 1,-18 0 0,-35 0-1,89-17 1,-72 17-1,-52-18 1,-35 0 0,-54 18-1,106-17 1,-52 17 0,-1 0 15,-52 0-16,-36-18 1,-17 18 0,-18-17 93</inkml:trace>
  <inkml:trace contextRef="#ctx0" brushRef="#br0" timeOffset="-118878.102">16986 13353 0,'-17'0'140,"17"17"-140,0 1 16,-18 35-16,0 17 31,18-34-31,-17 52 16,-1 71 0,0-54-1,18-16 1,-17-36-1,17-36 1,-18-34 31,0-19-31,1 19-1</inkml:trace>
  <inkml:trace contextRef="#ctx0" brushRef="#br0" timeOffset="-118645.203">16633 13917 0,'0'18'16,"0"-1"-16,18 1 15,0 0 1,-18-1-16,53 1 16,-18 17-1,18-35 1,-18 0 0</inkml:trace>
  <inkml:trace contextRef="#ctx0" brushRef="#br0" timeOffset="-118446.039">17216 13917 0,'0'0'0,"-18"0"31,-17 35-15,-36 1-1,1 17 1,-1-1-1,36-16 1,17-19-16</inkml:trace>
  <inkml:trace contextRef="#ctx0" brushRef="#br0" timeOffset="-117512.972">16722 13952 0,'0'18'47,"0"0"-32,0-1-15,17 19 16,-17 16-1,18 1 1,-18-35 0,18 0-16,-1-18 47</inkml:trace>
  <inkml:trace contextRef="#ctx0" brushRef="#br0" timeOffset="-117130.29">17304 13952 0,'-18'0'31,"0"18"-16,-17-18-15,18 18 16,-72 35 0,1-1-1,71-34-15,-36 17 16,-18 1 0,36-19-1</inkml:trace>
  <inkml:trace contextRef="#ctx0" brushRef="#br0" timeOffset="-113686.045">15557 14852 0,'0'0'15,"-17"0"1,17-18 0,-18 18-1,18 18 1,-17 0-1,-19 52 1,19 1 0,17-54-16,-36 72 15,19-19 1,17-17 0,-18-35-1,36-36 16,35-35-15,-36 35 0</inkml:trace>
  <inkml:trace contextRef="#ctx0" brushRef="#br0" timeOffset="-113369.227">15752 14958 0,'0'-18'16,"-36"71"-16,72-88 15,-89 52 1,0 36 0,0 18-1,53-18 1,0-36-16,0 1 16,53 0-1,17-36 1,1-17-1,-36-36 1,-35 1 15,0 34-15,-53 1 0,18 35-1,35 18 1</inkml:trace>
  <inkml:trace contextRef="#ctx0" brushRef="#br0" timeOffset="-113035.739">16104 14958 0,'18'0'0,"-36"35"31,-17 0-15,35-17-16,-18 17 15,18 1 1,36-1 15,17-35-15,17-18 0,-35-35-1,-17 0 1,-71-17-1,-35 52 1,35 18 0,-18 35-1,54 1 1</inkml:trace>
  <inkml:trace contextRef="#ctx0" brushRef="#br0" timeOffset="-112704.174">16827 14834 0,'0'0'0,"36"-35"16,-19-18 0,-34 53 15,-1 18-16,-17 70 1,0 18 0,-18 0-1,0-18 1,35-35 0,0-36-16,1 19 15,-1-36 1,1-18-1,17-17 1</inkml:trace>
  <inkml:trace contextRef="#ctx0" brushRef="#br0" timeOffset="-112443.152">16633 14870 0,'0'0'16,"-17"-18"-1,34 18 48,-17-18-47,-17 18 30,-1 0-30,1 18-16,17 0 16</inkml:trace>
  <inkml:trace contextRef="#ctx0" brushRef="#br0" timeOffset="-112172.244">16898 15064 0,'0'-18'47,"-18"0"-16,1 18-31,-1 0 16,18-17-16</inkml:trace>
  <inkml:trace contextRef="#ctx0" brushRef="#br0" timeOffset="-111538.893">17886 14905 0,'17'-18'16,"-17"1"-1,0-19 1,0 19-16,-35 17 15,-53 0 1,-18 35 0,0 18-1,53 17 1,53-34 0,89 17-1,-1-36 1,0-34-1,-35-19 1,0-17 0,-36 0-1,-34 71 32,-1 35-31,1 18-1,17-18 1,17-18 0,1-18-1,-1-17-15,1 0 0</inkml:trace>
  <inkml:trace contextRef="#ctx0" brushRef="#br0" timeOffset="-111007.149">18380 14376 0,'0'0'0,"0"-71"0,0 36 16,-36 123 31,36 0-32,0-35-15,-17 106 16,-1 0 0,18-71-1,-17 18 1,-1-53 0,18-36-1,18-52 16,-1-18-15,36-18 0,-18 1-1,1 35 1,17 70 0,-53-17-1,17 34 1,-17 19-1,0-18 1,-17 0 0,-36-35-1,0-18 1,17-18 0</inkml:trace>
  <inkml:trace contextRef="#ctx0" brushRef="#br0" timeOffset="-110641.468">18909 14817 0,'0'0'0,"18"-18"0,-1 0 0,36-17 16,-53 0 0,-18 35 30,-17 17-30,-35 19 0,52-1-16,-17 18 15,35 17 1,35 1 0,18-36-1,-53 1 1,0-19-1,-53-17 1,-18 0 0,18 0-1,18-35 1,35 17 0</inkml:trace>
  <inkml:trace contextRef="#ctx0" brushRef="#br0" timeOffset="-110291.114">19473 14446 0,'0'-17'16,"0"-1"-16,0 36 31,0-1-31,0 71 16,-17 36-1,-1-71-15,0 35 16,-17 35 0,0-34-1,35-19 16,0-34-15,53-19 0,17 1-1,-17-71 1</inkml:trace>
  <inkml:trace contextRef="#ctx0" brushRef="#br0" timeOffset="-109791.959">19791 14799 0,'0'0'0,"35"53"16,-35 35-1,0-35 1,0 0 0,0-18-1,-18-52 17,18-1-17,0-17-15,0-18 31,53-18-15,-17-17 0,17 35-1,-1 35 1</inkml:trace>
  <inkml:trace contextRef="#ctx0" brushRef="#br0" timeOffset="-109274.765">19315 14658 0,'17'0'31,"1"0"-15,17 0 0,36 0-1,-1-18 1,-34 18-16</inkml:trace>
  <inkml:trace contextRef="#ctx0" brushRef="#br0" timeOffset="-108657.011">20391 14799 0,'0'0'15,"0"-18"1,0 1-1,-18-1-15,0 18 16,-105 18 0,35 17-1,17 36 1,53-1 0,18-17-1,36-18 1,34-17-1,1-18 17,-1-35-17,-17-36 1,-35 18 0,0 36-1,-18 52 16,-18-18-31,18 36 16,35-17 0,-17-1-1,70-35 1</inkml:trace>
  <inkml:trace contextRef="#ctx0" brushRef="#br0" timeOffset="-108361.099">20955 14799 0,'0'0'0,"0"-18"15,18-35 1,-36 36 0,-53 17-1,1 53 1,-1 35-1,36 0 1,35-17 0,0-18-1,71-18 1,-1-35 0,18-35-1,-17-18 1</inkml:trace>
  <inkml:trace contextRef="#ctx0" brushRef="#br0" timeOffset="-108094.206">21237 14287 0,'0'0'0,"35"36"15,-17 123 1,-36-18 0,-34 17-1,16-69 1,1 16 0,35-16-1,0-36 1</inkml:trace>
  <inkml:trace contextRef="#ctx0" brushRef="#br0" timeOffset="-107729.296">21220 14817 0,'0'0'0,"0"-18"15,17 18 1,36 0 0,53 0-1,0 18 1,-71-18 0,-17 0-16,-1 17 15,-34 19 16,-1-1-15,0 0 0,1 0 15,17-17-31,0 0 16,-18-18-1,18-18 1</inkml:trace>
  <inkml:trace contextRef="#ctx0" brushRef="#br0" timeOffset="-107262.958">21766 14993 0,'0'0'16,"0"18"-16,53 17 16,-17-35-1,-19 0-15,36-18 16,-35-52-1,-18 17 1,0-53 0,0 35 15,0 54-15,-18 34-16</inkml:trace>
  <inkml:trace contextRef="#ctx0" brushRef="#br0" timeOffset="-106946.231">22102 15046 0,'17'0'32,"-17"-18"-32,18 1 15,-1-36 1,19-35-1,34-18 1,18 35 0,18 54-1,-35 87 17,-54 36-17,-17-18 1,-52-35-1,-37-35 1,54-18-16</inkml:trace>
  <inkml:trace contextRef="#ctx0" brushRef="#br0" timeOffset="-106330.177">21925 14764 0,'0'0'0,"-18"0"78,1 0-78,-1 17 16,1 1-16,-1 17 15,-35 18 1,0 18-1,53-54-15,-18 19 16</inkml:trace>
  <inkml:trace contextRef="#ctx0" brushRef="#br0" timeOffset="-105600.067">21625 14587 0,'0'0'0,"18"0"16,0 0 15,-36 0-15,0 0-1,18 18 1,18-18 46</inkml:trace>
  <inkml:trace contextRef="#ctx0" brushRef="#br0" timeOffset="-101055.183">11783 2981 0,'0'18'78,"17"-18"-62,-17 17-16,0 1 16,18 0-1,-18 17 1,0-18-1,18-17-15,-18 18 16,17-18 47,-17-18-48,18 18 1,0-17-1,-18-1-15,35-17 16,0-36 0,18-35-1,35 1 1,-17-19 0,-1 54-1,-52 17 1,0 35-1,-1 18 110,1 0-109,0-18 0,-1 18-16,1-17 15</inkml:trace>
  <inkml:trace contextRef="#ctx0" brushRef="#br0" timeOffset="-95273.11">7937 10971 0,'0'-17'0,"18"34"109,0-17-109,-1 0 16,1 0-16,53 0 16,52 18-1,1-18 1,-1 18 0,0-1-1,1-17 1,-18 36-1,-18-19 1,18-17 0,-18 35 15,0-17-15,0-18-1,1 18 1,-19-1-1,18 1 1,18 0 0,0-1-1,0-17 1,-18 18 0,-17-18-1,34 0 1,37 18-1,-54-18 1,18 0 0,-36 0-1,1 17 17,17-17-17,0 0 1,18 0-1,-36 0 1,19 0 0,16 0-1,19 0 1,-1 0 0,-34 0-1,-19 0 1,18 0-1,-35 0 1,53 0 0,0 0-1,-18 0 17,0-17-17,18 17 1,0 0-1,-35-18 1,17 0 0,0 18-1,0-17 1,18-1 0,-18 0-1,0 1 1,1 17-1,16 0 1,-52-18 0,36 0-1,-1 18 17,-18-17-17,18-1 1,18 1-1,0 17 1,-18-18 0,1 18-1,-19 0 1,1 0 0,34 0-1,-16 0 1,16-18-1,1 1 1,-17 17 0,16 0-1,-34 0 1,-18 0 15,0 0-15,0 0-1,-36-18 1,19 18 0,-1 0-1,-18 0 1,-17-18 0,18 18-1,0 0 79,-1 0-78,1 0-16</inkml:trace>
  <inkml:trace contextRef="#ctx0" brushRef="#br0" timeOffset="-57874.213">16334 653 0,'0'0'0,"0"-36"31,-18 36-16,0 0 1,18 18 31,-17-18-31,17 18-16,-18 35 15,-17 17 1,35-35-16,-36 36 15,1-18 1,18-18 0,-19-17-1,19-18 1,17-18 0,0-17-1</inkml:trace>
  <inkml:trace contextRef="#ctx0" brushRef="#br0" timeOffset="-57657.356">16104 582 0,'0'0'0,"0"-35"16,18 35 15,0 0-31,34 17 16,37 1-1,-19 17 1,18 1 0,18-36-1,-88 0 1</inkml:trace>
  <inkml:trace contextRef="#ctx0" brushRef="#br0" timeOffset="-57257.721">16563 653 0,'0'0'0,"-18"17"0,1-17 16,-36 36-1,17-19 1,54-34 15,0-1-15,35-35-1,-36 35-15,36-70 16,0 18 0,-18 34-1,-35 54 1,0 35 0,0 35-1,-17 18 1,-36 0 15,35-36-15,1-17-1,17-18 1,0-17 0,17-36-1</inkml:trace>
  <inkml:trace contextRef="#ctx0" brushRef="#br0" timeOffset="-56877.32">16880 723 0,'0'18'32,"0"-1"-17,-17 19-15,17 34 16,0-17 15,17-35-15,1-1-16,0-17 15,52-17 1,54-36 0,-36-18-1,-35 1 1,-18 52-1,-70 36 17,17-1-32,-17 36 15,-18 53 1,0 18 0,53-71-1</inkml:trace>
  <inkml:trace contextRef="#ctx0" brushRef="#br0" timeOffset="-56709.701">17004 1499 0,'-18'36'31,"-17"-19"-15,0-17-1,-36-35 1,230 17-16,-371-35 16,195-52-1,69-19 1,107-17-1,-88 106-15</inkml:trace>
  <inkml:trace contextRef="#ctx0" brushRef="#br0" timeOffset="-56243.916">18045 617 0,'0'0'0,"0"-17"16,17-19-1,1 1 1,-18 0 0,-35 35 15,-36 35-16,0 18 1,19 18 0,34 17-1,0-53-15,18 53 16,18-17 0,-18-1-1,0-34 1,0-19 15,-35-17-15,-54 0-1,19 0 1,17-17 0,35-1-1,71-35-15</inkml:trace>
  <inkml:trace contextRef="#ctx0" brushRef="#br0" timeOffset="-55827.307">18292 635 0,'0'0'0,"17"-18"15,-34 36 32,-36 53-47,-18 17 31,36-35-15,35 52 0,0-69-16,0 17 15,70 0 1,1-36-1,-1-52 1,19-36 0,-36-52-1,-36-36 1,-52 71 0,-18 70-1,0 36 1,0 17-1,18 36 1</inkml:trace>
  <inkml:trace contextRef="#ctx0" brushRef="#br0" timeOffset="-55561.858">18327 882 0,'17'0'47,"-17"18"-47,0 17 16,36 18 0,-19 17-1,1 1 1,-18-18-1,18-36 1,-18-34 0</inkml:trace>
  <inkml:trace contextRef="#ctx0" brushRef="#br0" timeOffset="-55162.818">18944 653 0,'0'0'16,"18"-18"-16,-18 36 78,0-1-63,-18 1-15,18 0 16,-17 34-16,-19 19 16,-17 35 15,18-18-15,17-70-16,18 52 15,0-34 1,53-19-1,71-17 1,52-17 0,-105 17-1,-71-36 1</inkml:trace>
  <inkml:trace contextRef="#ctx0" brushRef="#br0" timeOffset="-54180.6">17092 988 0,'0'17'78,"0"1"-62,0 0-1,-18-1-15,18 1 16,-17 0 0,17 35-1,-18-18 1,18-18-16,0 19 15,-17 17 1,17-18 0,-36 18-1,19-18 1,-1 0 15,0-17-15,-17-18-1,17 0 1,1-18 0</inkml:trace>
  <inkml:trace contextRef="#ctx0" brushRef="#br1" timeOffset="105566.766">10530 9243 0,'0'0'0,"-17"0"31,-1 0-15,0 0-16</inkml:trace>
  <inkml:trace contextRef="#ctx0" brushRef="#br1" timeOffset="106448.956">10883 11201 0,'0'0'0,"-35"-18"16,17-17-1,1 35 1,-19 0 0,-34 17-1</inkml:trace>
  <inkml:trace contextRef="#ctx0" brushRef="#br1" timeOffset="106647.001">9472 11377 0,'0'0'0,"-53"0"15,-17 0 1,52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9:17:14.0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1058 1041 0,'0'-18'47,"0"0"-31,0 1-1,0-1 1,-17 18 31,-1 18-32,0 17-15,1-17 16,-36 88 0,18 17-1,35-70-15,0 53 16,17-36 0,18-52-1,18-36 1,0-35-1,0-17 1,0-18 0,-53 70-1,0 36 17,0 35-17,0 17 1,35-17-1,1-35 1,34-18 0,-17-53-1,0-53 1,-18-18 0,-17 19-1,-36 16 1,-17 89-1,-18 0 1,53 18 15</inkml:trace>
  <inkml:trace contextRef="#ctx0" brushRef="#br0" timeOffset="532.875">1676 776 0,'0'0'0,"0"-35"15,0-18 1,-18 53 0,18 35 15,0 89-16,0-1 1,0 18 0,0-53-1,-18-52-15,1 52 32,17-35-32,-18-36 31,18-34-16,18-54 1,17 1 0,71-71-1,-18 105 1,0 54 0,-17 35-1,-36 53 1,-17-18-1,-18 0 1,-36-35 0,1-35-1,18-18 1,17-18 0</inkml:trace>
  <inkml:trace contextRef="#ctx0" brushRef="#br0" timeOffset="1064.347">2240 1111 0,'0'-17'0,"0"34"0,0-52 15,0 53 17,0-1-32,0 36 15,0-35-15,0 70 16,35-35-1,1-18 1,17-35 0,0-35-1,-1-36 17,19-52-32,-53 52 31,-18 54-16,-36 87 17,19 71-17,17 36 1,0 34 0,0-17-1,0-35 1,-18-53-1,-35-53 1,36-53-16,-54 0 16,0-35-1,18-36 1,53-35 0,71-17 15,70 17-31</inkml:trace>
  <inkml:trace contextRef="#ctx0" brushRef="#br0" timeOffset="4260.291">3881 811 0,'17'0'78,"-17"18"-15,0 0-63,-17-1 16,17 1-16,0 52 15,0 36 1,0-17-1,0 16 1,0-34 0,17-18 15,-17-36-15,0 1-1,-35-18 1,17 0-16,-35 0 15,-52-35 1,69 0 0,36-18-1,53-18 1</inkml:trace>
  <inkml:trace contextRef="#ctx0" brushRef="#br0" timeOffset="4543.513">3722 847 0,'0'0'0,"-35"0"15,35-18 1,17 0-1,54 18 1,-1-17 0,1 17-1,-1-18 1,-17 18 0</inkml:trace>
  <inkml:trace contextRef="#ctx0" brushRef="#br0" timeOffset="4892.846">4251 811 0,'0'0'0,"0"-17"31,0 34 0,0 1-15,0 35-1,0 70 1,-18-34 0,18-1-1,0-18 1,-17-34-1,-1-36 17,18-18-17,-18-35-15,18 35 16</inkml:trace>
  <inkml:trace contextRef="#ctx0" brushRef="#br0" timeOffset="5208.528">4269 794 0,'0'0'0,"17"-36"16,1 1 0,17 35-1,18 18 1,18 35 0,-18 35-1,-18 0 1,-35 18-1,0-18 1,-18-17 0,-52-1 15,-1-52-15,1-18-1,34 0 1,36-35-1,36-36-15</inkml:trace>
  <inkml:trace contextRef="#ctx0" brushRef="#br0" timeOffset="5524.633">4957 829 0,'0'0'0,"0"-18"16,0 1 0,0 34 15,0 1-31,-18 35 31,0 35-15,1 0-1,-1 1 1,18-54-16,-18 18 16,1 0-1,-1-53 1,0-18-16</inkml:trace>
  <inkml:trace contextRef="#ctx0" brushRef="#br0" timeOffset="6057.423">4957 864 0,'0'0'0,"17"-17"0,18-36 15,18 17 1,36 36 15,34 0-15,-35 18-1,-70 35 1,-18 0 0,-53 0-1,-35 0 1,-18-18 0,71-35-1,105 0 16,18 0-15,-35 18 0,-17 17-1,-19 0-15,-17 36 16,-17-1 0,-36 1 15,-36-36-16,1-17 1,-18-18 0,36-18-1,35-35 1,35 0 0,53 0-1,-18 18-15</inkml:trace>
  <inkml:trace contextRef="#ctx0" brushRef="#br0" timeOffset="6409.14">5821 829 0,'0'0'0,"17"-35"15,-17-1 1,0 19 0,-70 70 15,35-18-15,-36 36-1,36-36-15,-18 53 16,53 18-1,0-36 1,53 1 0,17-53-1,36-36 1,35-70 0</inkml:trace>
  <inkml:trace contextRef="#ctx0" brushRef="#br0" timeOffset="6872.121">6297 706 0,'0'0'0,"-18"-53"31,18 0-31,0 17 16,0 1-1,53 35 16,-35 0-31,53 18 16,-19 35 0,-52-18-1,0 36 1,-52-19 0,-1 1-1,-18 18 1,18-18-1,36 0 1,17 0 0,0-36-1</inkml:trace>
  <inkml:trace contextRef="#ctx0" brushRef="#br0" timeOffset="7056.36">6262 1147 0,'0'17'0,"0"-34"0,0 69 15,0-34 16,0 0-15,0-1 0,0-34 46,-18 17-62,18-18 0</inkml:trace>
  <inkml:trace contextRef="#ctx0" brushRef="#br0" timeOffset="8470.485">1023 2011 0,'0'17'47,"18"-17"-16,17 0-15,-17 0-16,52 0 16,18 0-1,18 0 1,53 0 0,70 0-1,18 0 1,18 0 15,-18 0-15,-18 18-1,18-18 1,141 0 0,-106 0-1,-17-18 1,-54 18-1,-52-17 1,0-1 0,0 1-1,35 17 1,0-18 0,35 18-1,-70-18 1,-18 18-1,0 0 17,-17-17-17,-54 17 1,1 0 0,-1-18-1,1 18 1,-18 0-1,0 0 1,-36 0 0,-17-18-1,-17 18 63,17-17-62,0-1 0</inkml:trace>
  <inkml:trace contextRef="#ctx0" brushRef="#br0" timeOffset="12614.336">847 2593 0,'0'-18'16,"0"1"0,0 34 46,0 1-46,0 0-16,-18-1 0,18 1 15,-18 88 1,18 17 0,-17-17-1,17 17 1,17-70 0,36 0-1,0-35 1,35-18-1,1-53 1,-19-18 0,-17-34-1,-18-37 1,-35-16 0,-35 17-1,0 123 1,17 36 15,18 35-15,18-36-16</inkml:trace>
  <inkml:trace contextRef="#ctx0" brushRef="#br0" timeOffset="12996.653">1535 2769 0,'0'0'0,"0"-17"0,0-1 16,0 0 0,0 1-1,-18 17 1,-17 17 0,-1 36-1,19 18 1,17-36-1,0 18-15,35 53 32,0-53-17,-35 0 1,0-36 0,-17 1-1,-36-18 1,-35 0-1,52-18 1,36-17 0,0 17-1</inkml:trace>
  <inkml:trace contextRef="#ctx0" brushRef="#br0" timeOffset="13380.407">1693 2963 0,'0'-17'0,"0"-1"47,18 18-47,0-18 15,-1 1-15,36-19 16,-35 1-1,-18 18 1,-35 34 0,-36 18-1,18 36 1,35-18 0,18 18-1,36-19 1,52-16 15,0-36-15,53 0-1,18-53 1</inkml:trace>
  <inkml:trace contextRef="#ctx0" brushRef="#br0" timeOffset="13895.331">2452 2857 0,'0'-52'15,"0"104"-15,0-140 16,-35 88 0,-18 18-1,-53 35 1,35 17 0,18 19-1,71-19 1,52 1-1,1-71 17,17 0-17,-17-53 1,-18-35 0,-18-36-1,-17-35 1,-18 18-1,0 71 1,-18 34 0,0 107-1,1 35 1,17 17 0,0 18-1,0-35 1,0-18-1,0-52 17,0-19-17,17-34 1</inkml:trace>
  <inkml:trace contextRef="#ctx0" brushRef="#br0" timeOffset="14593.465">3563 2575 0,'0'0'0,"18"-88"31,-18 53-16,-18 35 1,-35 53 0,35 70-1,1 18 1,17 0 0,0 1-1,0-107-15,0 35 16,0-17-1,0-35 1,35-71 15,36-18 1,-36 36-32,71-71 15,0 53 1,-18 53-1,-35 36 1,-36 34 0,-17 18-1,-70-35 1,-36-17 0,0-36-1,18 0 1,70-18-1,18-35 1</inkml:trace>
  <inkml:trace contextRef="#ctx0" brushRef="#br0" timeOffset="14976.14">4251 2875 0,'0'0'15,"18"0"-15,-18-18 16,-18 36 0,0 0-1,-17 35 1,0 17 0,35-52-16,0 35 15,35 17 1,18-52-1,0-18 1,-18-35 15,-17-18-15,-18-35 0,-35 17-1,-18 36 1,17 35-1</inkml:trace>
  <inkml:trace contextRef="#ctx0" brushRef="#br0" timeOffset="15308.8">4639 2611 0,'0'0'15,"18"-53"-15,-1 17 16,-17 54 15,0 0-15,-17 52 0,-36 54-1,17-1 1,19 1-1,-1-36 1,18-18 0,18-17-1,35-35 1,17-36 0,-17-35-1,-35 36 1</inkml:trace>
  <inkml:trace contextRef="#ctx0" brushRef="#br0" timeOffset="15475.328">4551 2822 0,'0'0'0,"-18"-17"16,1 17-1,-1-18 1,88 0-1,54-17 1,-18-18-16</inkml:trace>
  <inkml:trace contextRef="#ctx0" brushRef="#br0" timeOffset="15907.569">5239 2417 0,'0'0'0,"0"-18"16,-36 36-1,1 70 1,0 35 0,17 1-1,1 34 1,17-87 15,0-18-15,0-71 15,17-35-15,19-35-1,52-18 1,0 71 0,0 70-1,-53 53 1,-35 18-1,-35 18 1,-18-71 0,0-36-1,0-34 1,53-1 0</inkml:trace>
  <inkml:trace contextRef="#ctx0" brushRef="#br0" timeOffset="16673.461">6667 2364 0,'0'0'0,"0"-36"0,0 1 16,0-18 0,0 35-1,0 36 1,-35 53-1,0 70 1,0 35 0,-1 36-1,19-89 1,-1-52 15,18-18-15,0-71 15,18-17-15,-1 0-16,72-54 15,-1 1 1,18 35 0,-18 71-1,-18 35 1,-52 53-1,-36-53 1,-52 0 0,-54-36-1,1-17 1,17 0 0,106-53-1</inkml:trace>
  <inkml:trace contextRef="#ctx0" brushRef="#br0" timeOffset="17239.241">7161 2646 0,'0'0'0,"0"35"31,0 18-15,0 18-1,0 17 1,36-35 0,17-36-1,-1-17 1,-16 0-16,17-53 16,0-17-1,-18-18 16,-35 17-15,0 53 0,-53 71-1,0 53 1,0 53 0,0 17-1,18 1 1,0-1-1,-1-17 1,-34-71 0,17-88-1,-18-70 1,18-19 0,36-34 15,52-18-16,106-18 1,0 53 0,-35 18-16</inkml:trace>
  <inkml:trace contextRef="#ctx0" brushRef="#br0" timeOffset="18038.779">8502 2716 0,'0'0'0,"0"-17"0,0-1 16,18 18-1,-36 0 1,-70 0 0,-36 35-1,-17 36 1,53 17 15,53 0-15,35-70-16,53 53 15,52-54 1,37-34 0,-19-36-1,-17-71 1,0-52-1,-18-71 1,-88 123 0,0 71-1,-35 106 17,-1 36-17,19 34 1,17-70-1,-18 88 1,18-35 0,0-18-1,18-17 1,35-54 0,17-34-1</inkml:trace>
  <inkml:trace contextRef="#ctx0" brushRef="#br0" timeOffset="18420.281">8925 2805 0,'0'0'0,"0"17"16,36-17-1,-1 0 1,0-35-1,-17 35 1,-1-35 0,1-36-1,-18 1 1,-18 52 0,-17 53-1,-18 36 1,36 35-1,17-18 1,0-18 0,52 1-1,19-53 1,17-36 0,0-35-1</inkml:trace>
  <inkml:trace contextRef="#ctx0" brushRef="#br0" timeOffset="18720.466">9419 2752 0,'0'-18'16,"0"36"-16,0-54 15,0 54 1,18 0 0,-18 52-1,0-35-15,0 1 16,35 52-1,-17-53 1,17-35 0,18-17-1,0-36 1,35-71 0,0 36-1,0 17 16,-17 19-31,-53 34 16</inkml:trace>
  <inkml:trace contextRef="#ctx0" brushRef="#br0" timeOffset="19069.242">10054 2752 0,'0'0'0,"18"0"15,-1 0 1,19-18 0,-19 0-16,19-35 15,-36 1 1,0 16 0,-36 36-1,-34 53 1,35 53-1,35 0 1,52 0 15,1-53-15,18-53 0,35 0-1,-18-71 1,-53 18-16</inkml:trace>
  <inkml:trace contextRef="#ctx0" brushRef="#br0" timeOffset="19352.676">10548 2240 0,'0'-70'16,"0"140"-16,0-158 0,0 53 16,-18 70 15,1 0-16,17 89 1,0 17 0,0 18 15,0-107-31,0 37 16,0 52-1,0-88 1,0-36-1,35-52 17</inkml:trace>
  <inkml:trace contextRef="#ctx0" brushRef="#br0" timeOffset="19686.479">10724 2522 0,'0'0'0,"0"-35"16,-88 141 31,71-53-47,17 35 31,0-17-15,17-19-1,54-52 1,-36-17-1,18-54 1,-18-17 0,-35-53-1,-53 88 1,18 53 0,0 0-1,35 18 1</inkml:trace>
  <inkml:trace contextRef="#ctx0" brushRef="#br0" timeOffset="20018.264">11077 2469 0,'0'0'0,"18"-17"15,-18 34 16,-18 19-15,-17 70 0,17 17-1,18 36 1,0-106-16,0 53 16,18 70-1,-18-88 1,-18-53-1,1-17 1,-1-36 0,-17-70 15,17-18-31</inkml:trace>
  <inkml:trace contextRef="#ctx0" brushRef="#br0" timeOffset="20283.547">11183 2452 0,'0'0'0,"0"-18"16,18 1-16,17-19 15,53 54 1,0 17 0,-35 71-1,-35-18 1,-36 18-1,-70-35 1,0-19 0,0-52 15,35-17-15,53-1-16</inkml:trace>
  <inkml:trace contextRef="#ctx0" brushRef="#br0" timeOffset="20683.621">11642 2628 0,'35'0'16,"18"0"-1,0-35 1,0 0 0,-36-18-1,-17 17 1,-17 36 15,-1 0-31,-53 53 16,19 36-1,16-1 1,36 0 0,36-18-1,16-34 1,54-1 0,-35-35-1,-18-35 1</inkml:trace>
  <inkml:trace contextRef="#ctx0" brushRef="#br0" timeOffset="20982.916">12153 2628 0,'0'-17'0,"0"34"0,18-52 32,-18 70-17,0 53 1,0 1-1,-18-19 1,1-17 0,17-35-1,0-54 17,17-52-17,36 0 1,18 0-1,-1 17 1,-35 36 0</inkml:trace>
  <inkml:trace contextRef="#ctx0" brushRef="#br0" timeOffset="21300.068">12488 2522 0,'18'-17'16,"-18"-1"-1,-18 18 17,-17 18-17,17 17 1,1 0-16,-1 18 16,18 35-1,0 1 1,0-19-1,18-17 1,-18-18 0,-36-17-1,-52-18 1,35-18 15,18-17-31</inkml:trace>
  <inkml:trace contextRef="#ctx0" brushRef="#br0" timeOffset="22163.308">13723 2805 0,'0'0'16,"0"17"-16,-35-17 16,-1-53-1,-34-35 17,-1-18-17,18-35 1,18 53-1,35 0 1,53 52 0,0 36-1,0 0 1,-35 53 0,-36 18-1,-17 0 1,-18 34-1,0 36 1,0-52 0,53-19-1,35 1 1,18-71 0,0 0 15,18-53-16,-1-35 1,1-53 0,-54 70-1,-17 36 1</inkml:trace>
  <inkml:trace contextRef="#ctx0" brushRef="#br0" timeOffset="23396.855">14887 2469 0,'0'-17'16,"18"17"-16,-1-18 15,1-17 1,-18 17 0,0 1-1,0-19 1,-35 19 0,17 17-16,-52 0 15,-19 35 16,1 36-15,18 17 0,70 53-1,35-71 1,36 1 0,17-71-1,-18-18 1,1-35-1,-1-35 1,-17-18 0,-35 36-1,-36 105 17,1 18-17,17 18 1,-18-1-1,18-52 1,35 17 0,1-17-1,34-36 1,-35 0-16</inkml:trace>
  <inkml:trace contextRef="#ctx0" brushRef="#br0" timeOffset="23878.282">15328 2399 0,'0'-35'16,"0"70"-16,0-106 16,-17 71-1,-1 18 1,0 53 0,1 34-1,17-16 1,17-19 15,19-35-15,16-17-1,1-36 1,36-52 0,-19-18-1,-17-18 1,-35 53-1,-18 35 1,-18 18 0,0 53-1,-17 35 1,17 1 0,18-19-1,18-35 1,17-17-1,54-36 17,-19-35-17</inkml:trace>
  <inkml:trace contextRef="#ctx0" brushRef="#br0" timeOffset="24211.408">16034 2046 0,'0'0'0,"0"18"47,0-1-32,0 1-15,-18 35 16,18-35-16,-35 52 15,17 36 17,18 0-17,0 0 1,0-18 0,53-35-1,0-36 1,0-70-1,-53 36-15</inkml:trace>
  <inkml:trace contextRef="#ctx0" brushRef="#br0" timeOffset="24379.141">15928 2346 0,'0'-18'15,"0"36"-15,-18-36 0,18 1 16,36 17-1,69 0 1,19-18 15,-89 18-31</inkml:trace>
  <inkml:trace contextRef="#ctx0" brushRef="#br0" timeOffset="24710.699">16457 2258 0,'0'-18'16,"-53"18"15,18 35-15,-36 36-1,54 35 1,17-18 0,35-17-1,18-36 1,0-35-1,-36 0-15,36-53 16,-17-53 15,-19 0-15,-17 18 0,-53 53-1,0 17 1,18 18-1,18 18-15</inkml:trace>
  <inkml:trace contextRef="#ctx0" brushRef="#br0" timeOffset="25309.898">16633 2505 0,'0'0'0,"0"17"0,0 1 16,0-36 31,0 1-31,0-54-1,36 1 1,-1-1-1,18 36 1,0 35 0,0 70-1,-36 19 1,-17-19 0,0-17-1,0-35 1,0-36 15,0-17-31,36-36 16,-1 1 15,18-1-15,53 53-1,-36 54 1,-17 34-1,-53 18 1,-35 18 0,-18-35-1,0-36 1,18-17 0,17-18-1,1-18-15,17 0 16</inkml:trace>
  <inkml:trace contextRef="#ctx0" brushRef="#br0" timeOffset="25842.3">17639 2328 0,'0'0'0,"35"-17"15,-17-1 1,-18 0 0,0 1-1,-35 17 1,-71 0 0,17 35-1,1 18 1,53 18-1,53 34 1,52-34 0,18-36-1,54-35 17,-72-53-17,18-35 1,-52 18-1,-19 34 1,-34 36 0,-54 88-1,36 1 1,17-1 0,18-35-1,35-18 1,18-53-1,-17-17 1</inkml:trace>
  <inkml:trace contextRef="#ctx0" brushRef="#br0" timeOffset="26275.118">18045 1993 0,'0'0'16,"17"0"0,1 0-1,-18 18 1,17-18-16,-17 35 15,0 18 1,-35 18 0,18 17 15,-19 35-15,19-17-1,17-18 1,17-17-1,36-1 1,-18-70 0,1-17-1,17-89 1,-53 88-16</inkml:trace>
  <inkml:trace contextRef="#ctx0" brushRef="#br0" timeOffset="26457.667">18097 2258 0,'0'0'0,"-17"0"15,34 0 17,1 0-17,17 0 1,71 0-1,-35 0-15</inkml:trace>
  <inkml:trace contextRef="#ctx0" brushRef="#br0" timeOffset="26674.602">18521 2258 0,'0'-18'0,"-18"18"31,18 18-16,-17-1-15,-1 36 16,0 0 0,18 0-1,-17-18 1,17-17 15,0-36-31</inkml:trace>
  <inkml:trace contextRef="#ctx0" brushRef="#br0" timeOffset="26874.943">18609 2046 0,'0'0'0,"18"-35"16,-18 17-1,0 36 16,0-1-15,0 1 0,17-18-16,-17 18 15</inkml:trace>
  <inkml:trace contextRef="#ctx0" brushRef="#br0" timeOffset="27239.973">18891 2170 0,'0'17'16,"-17"-17"-16,-1 0 15,18 18-15,-53-1 16,0 36 0,18 18-1,35 17 1,17-17-1,54-1 1,17-52 0,0-71-1,-35-18 1,-17-34 0,-36 16 15,-18 19-16,-35 35 1,18 35 0,52 35-1</inkml:trace>
  <inkml:trace contextRef="#ctx0" brushRef="#br0" timeOffset="27589.322">19297 2469 0,'0'0'0,"0"18"0,0-36 47,0 1-47,0-18 16,0 17-16,0-53 31,18 1-31,52-1 31,18 36-15,1 17 0,-19 71-1,-17 35 1,-53 1 0,-18-1-1,1-18 1,-19-17-1,1-53-15</inkml:trace>
  <inkml:trace contextRef="#ctx0" brushRef="#br0" timeOffset="28521.239">20567 2258 0,'-35'17'31,"52"-17"0,19 0-15,34 0 0,18 0-1,-35-35 1,0 0-1,-53 17-15,0 1 16,-35 17 0,-53 0-1,-18 52 1,35 1 0,36 18-1,35 35 1,53-36 15,53-17-15,17-35-1,36-53 1,-141 17-16</inkml:trace>
  <inkml:trace contextRef="#ctx0" brushRef="#br0" timeOffset="28888.151">21078 2434 0,'0'18'15,"-17"17"1,-1-35 0,18 18-1,0-36 1,0-52 0,18 17-1,17-18 1,0 18 15,36 18-15,-18 52-1,17 19 1,-34 17 0,-36 35-1,0-18 1,-36-17-1,19-35 1,17 0 0,35-36-1</inkml:trace>
  <inkml:trace contextRef="#ctx0" brushRef="#br0" timeOffset="29436.446">21678 2222 0,'0'0'15,"18"-17"-15,-53-1 32,-36 36-17,0 17 1,36 18 0,35 18-1,18-18 1,52-18-1,1-35 1,17-53 0,0-18-1,-52 18 1,-19 36 0,-105 105 30,70-35-46,-52 176 32,35-17-17,-1-18 1,1-18 0,0-70-1,-1-53 1,-34-53-1,35-35 1,-1-53 0,36-1-1,0 54-15,36-88 16,34-1 0,71-17-1,-70 106 1</inkml:trace>
  <inkml:trace contextRef="#ctx0" brushRef="#br0" timeOffset="29719.559">22278 2328 0,'0'0'0,"0"-17"31,0 34-15,0 1 0,-35 53-1,17-1 1,-17 1 0,35-36-16,0-17 15,-18-1 1,18-34-1,0-1 1</inkml:trace>
  <inkml:trace contextRef="#ctx0" brushRef="#br0" timeOffset="29869.621">22119 2134 0,'0'-35'15,"0"70"-15,0-123 16,-17 88-1,17 18 17,17-18-32,-17 17 15</inkml:trace>
  <inkml:trace contextRef="#ctx0" brushRef="#br0" timeOffset="30268.06">22507 2505 0,'0'-18'31,"0"0"-31,0 1 16,0-36-1,35-35 1,-17 35 0,0 35-16,35-35 15,17 53 1,1 35 0,-18 36-1,-36 35 1,-17-18-1,0 18 1,-35-71 15,35-70-15</inkml:trace>
  <inkml:trace contextRef="#ctx0" brushRef="#br0" timeOffset="30684.562">23001 2275 0,'0'0'0,"18"0"47,-1 0-32,1 0-15,17-17 16,36-36 0,-54 35 15,-17 1-15,-17 17-1,-1 35 1,-17 18-1,17 17 1,18 19 0,0-19-1,0-52-15,36 35 16,34-36 0,18-34-1,18-54 1</inkml:trace>
  <inkml:trace contextRef="#ctx0" brushRef="#br0" timeOffset="31051.197">23530 2240 0,'0'0'0,"-17"-18"31,17 1-15,17-1-1,1 18 1,-18-17-16,35-1 16,-35-17-1,0 17 1,-53 18 0,-17 35-1,-1 53 1,54-17-1,17 0 1,17-1 0,36 1-1,35-54 17,-35-34-17</inkml:trace>
  <inkml:trace contextRef="#ctx0" brushRef="#br0" timeOffset="31384.254">23883 2170 0,'0'17'0,"0"1"0,0 17 15,-18 36 1,-17 17-1,0 0 1,0-53 0,35-52 31,0-19-32,52-34 1,1-1-1,18 1 1,-36 34-16,36-16 16,-1 16-1,-52 19-15</inkml:trace>
  <inkml:trace contextRef="#ctx0" brushRef="#br0" timeOffset="31716.248">24447 2117 0,'18'0'16,"-36"0"46,1 0-46,-1 0-16,1 17 15,-1 1 1,18 35 0,0 17-1,35 19 1,-17-19 0,-18-35-16,0 18 15,-71-35 1,-52-53-1,-71-18 1</inkml:trace>
  <inkml:trace contextRef="#ctx0" brushRef="#br0" timeOffset="32639.409">24783 2275 0,'0'18'16,"17"-18"62</inkml:trace>
  <inkml:trace contextRef="#ctx0" brushRef="#br1" timeOffset="45128.543">512 4498 0,'0'0'16,"-18"0"-16,18-18 16,0 1-1,-18 17 1,18 17 31,0 1-32,0 17 1,-17-17-16,17 52 16,-18 36-1,0 18 1,18-18 0,-17-36-1,17-52 16,0-54-15,17-69 15,19 34-31</inkml:trace>
  <inkml:trace contextRef="#ctx0" brushRef="#br1" timeOffset="45561.399">476 4480 0,'0'0'0,"0"-17"15,0-1 1,0 0 0,18 1-16,52 17 15,54 0 1,-1 0-1,-17 35 17,-35 36-17,-36 17 1,-35 0 0,0 18-1,-35 0 1,-36-18-1,-17-35 1,-35-18 0,-19-35-1,90-18 1,34-17 0,53-18-1,0 36 1</inkml:trace>
  <inkml:trace contextRef="#ctx0" brushRef="#br1" timeOffset="45977.432">1111 4745 0,'0'0'0,"0"-18"31,18 18-15,0-17-1,17-19 1,-35 1 0,17 0-1,-34 35 16,-1 17-31,-35 36 16,18 0 0,17 53 15,18-35-15,0-54-16,36 54 15,-1-54 1,35-17-1,1-35 1,-18-18 0</inkml:trace>
  <inkml:trace contextRef="#ctx0" brushRef="#br1" timeOffset="46309.484">1446 4657 0,'0'0'0,"0"-18"16,0 36 15,0-1-31,0 1 16,0 17-16,18 89 31,0-36-15,-18-53-1,17 18 1,1-71 15,0 18-31,17-70 16,0-18-1,18-1 1,-35 37 0,17 16-1,36 36 1</inkml:trace>
  <inkml:trace contextRef="#ctx0" brushRef="#br1" timeOffset="46675.754">1958 4710 0,'18'-18'62,"-1"18"-46,-17-18-16,35 1 16,-17-19-1,-18 19 1,-18 34 0,1-17-1,-1 18-15,-35 53 16,18 17-1,35 0 1,35-17 0,1-54 15,52 1-15,18-36-1,-54-35-15</inkml:trace>
  <inkml:trace contextRef="#ctx0" brushRef="#br1" timeOffset="47008.245">2522 4339 0,'0'0'0,"0"-35"16,0 17-1,0 36 16,0 0-31,0 52 16,0-52-16,-17 70 16,-1 18-1,0 0 17,18-36-17,-17 36 1,17-18-1,0-53 1,17-35 0,19-35-1,-19 18-15</inkml:trace>
  <inkml:trace contextRef="#ctx0" brushRef="#br1" timeOffset="47391.684">2734 4586 0,'0'0'0,"0"-18"16,-18 18 0,-17 0-1,-18 53 1,36 0 0,-1-17-1,18 52 1,0 0-1,18-17 1,17-54 0,35-34-1,-17-36 1,18-53 0,-54 0-1,-17 18 1,-35 35-1,-35 35 1,17 18 0,35 18-1,0-1 1</inkml:trace>
  <inkml:trace contextRef="#ctx0" brushRef="#br1" timeOffset="47775.942">2963 4568 0,'0'0'0,"0"-17"0,0 34 47,0 1-31,0 0-16,-17 70 15,17 0 1,-18-35-16,18 71 16,0 52-1,0 0 1,-18-70 15,1-35-15,-19-54-1,19-34 1,17-36 0,17-18-1,19-52 1,-19-1-16</inkml:trace>
  <inkml:trace contextRef="#ctx0" brushRef="#br1" timeOffset="48023.561">3016 4604 0,'0'0'0,"0"-36"16,36 19 0,-19 17-1,89 35 1,-35 0 0,-54 36 15,-34-1-16,-36-17 1,-53 18 0,71-53-1,-18-1 1,53-34 0</inkml:trace>
  <inkml:trace contextRef="#ctx0" brushRef="#br1" timeOffset="48438.863">3422 4674 0,'18'0'47,"-1"-17"-31,1 17-1,52-36 1,1-17 0,-36 18-1,-35 18 1,-17 17 0,-36 35-1,0 18 1,35 35-1,18 0 1,35-17 0,36-18-1,17-36 1,0-34 0,-17-36-1,-36 35 1</inkml:trace>
  <inkml:trace contextRef="#ctx0" brushRef="#br1" timeOffset="48722.193">4004 4639 0,'18'0'15,"-36"0"-15,36 35 16,-1 1 0,-17 52-1,0 18 1,-17-53-1,17-18 1,-18-53 0,18-17-1,0-18 1,35-35 0,18-18-1,-18 35 16,18 18-15,-17 53-16</inkml:trace>
  <inkml:trace contextRef="#ctx0" brushRef="#br1" timeOffset="49057.139">4392 4568 0,'0'-17'0,"0"34"0,18-34 15,-18-1 1,-18 18 31,0 18-47,-17-1 15,-18 36 1,53 18 0,0 17-1,18-53-15,35 36 31,-18 0-15,-17-54 0,-18 18-1,-53-35 1,-35 0 0,-1-17-1,72-1 1</inkml:trace>
  <inkml:trace contextRef="#ctx0" brushRef="#br1" timeOffset="49456.138">4957 4780 0,'0'0'0,"-36"0"16,1 0 0,35-18 15,18 18-15,70 0-1,71 18 1,-1-18-1,-17 0 1,-105 0 0,-19 0-16,1 0 15,-18-18 17,0 1-1,-18 17-31,1-18 15</inkml:trace>
  <inkml:trace contextRef="#ctx0" brushRef="#br1" timeOffset="52616.474">6491 4445 0,'0'0'0,"35"-35"15,-35 17 1,0 0 0,-17 18 15,17 18-16,0 0-15,-18 52 16,18 1 0,-18 35-1,18-18 1,-17-18 15,17-34-15,-18-1-1,1-53 1,-1-35 0,18 18-16</inkml:trace>
  <inkml:trace contextRef="#ctx0" brushRef="#br1" timeOffset="52849.318">6244 4374 0,'0'0'0,"-17"-17"0,-36-18 16,53 17 0,70 0-1,36-17 17,70 35-17,-35-18 1,-52 18-1,-36 0 1,-36 18-16</inkml:trace>
  <inkml:trace contextRef="#ctx0" brushRef="#br1" timeOffset="53215.031">6967 4498 0,'0'18'16,"-17"-18"0,-1 35-16,-52 0 15,34 36 1,36-1 0,53-35 15,35-17-16,-17-36 1,-18-34 0,-18-37-1,-35 19 1,-53-1 0,-35 71-1,70 0-15,-35 18 16,1 17-1</inkml:trace>
  <inkml:trace contextRef="#ctx0" brushRef="#br1" timeOffset="54064.294">8026 4445 0,'0'-18'31,"-18"18"-15,18 18 15,0 0-31,0 17 16,18 35-1,17 19 1,18-36 0,0-36-1,0-17 1,0-35-1,-18-36 1,0-17 0,0 18-1,-35 34 1,0 19-16,18 17 16,35 17 15,-35-17-31</inkml:trace>
  <inkml:trace contextRef="#ctx0" brushRef="#br1" timeOffset="54580.717">8767 4480 0,'0'0'0,"17"-17"15,-17-1 1,0 0 0,-17 18-1,-36 0 1,-18 0 0,-17 36-1,53-19 1,-18 36-16,35 18 31,36-18-15,52-18-1,18-17 1,-35-36 0,0-35-1,0-18 1,-35 1-1,-18 88 17,-18 17-17,1 18 1,-1 0 0,18-18-1,18-35-15,17 0 31,0 0-31</inkml:trace>
  <inkml:trace contextRef="#ctx0" brushRef="#br1" timeOffset="54963.365">9102 3986 0,'0'0'16,"0"-17"-16,-18 17 16,0 17-1,-17 36 1,17 35 0,18 18-1,0 0 16,0 0-31,0 0 32,36-36-17,-1-17 1,0-17 0,36-36-1,-1-36 1,-17-17-1,-35 18-15</inkml:trace>
  <inkml:trace contextRef="#ctx0" brushRef="#br1" timeOffset="55112.856">9384 4516 0,'18'-53'16,"-36"106"15,18-106-15,-18 70-16,1 1 15,-1 52 1,18-34 15,0-19-15,0-34-1</inkml:trace>
  <inkml:trace contextRef="#ctx0" brushRef="#br1" timeOffset="55861.318">9878 4374 0,'0'0'16,"17"-17"-1,-17-1 1,0 1-1,-35 17 1,-18 0 0,36 0-16,-72 52 15,1 1 1,53 18 0,35-18-1,35 0 1,53-53-1,1 0 17,-1-53-17,-35-35 1,17-36 0,-34-17-1,-19 18 1,-17 34-1,-35 72 1,0 70 0,35-18-1,-18 53 1,18 18 0,0 35-1,0-53 1,0-17-1,0-36 17,35-35-32</inkml:trace>
  <inkml:trace contextRef="#ctx0" brushRef="#br1" timeOffset="56377.881">10389 4357 0,'18'-35'16,"-18"17"-1,0 0 1,0 1 0,-53 17-1,0 0 1,-17 35-1,52-17-15,-35 34 32,53 19-17,0-18 1,53-18 0,-18-17-1,18-18 1,18-53-1,-18-35 1,-36 35 0,-17 35-1,0 36 1,-35 17 0,17 18-1,18 0 1,0-18-1,18-17 1,0-36 0,17 1-1</inkml:trace>
  <inkml:trace contextRef="#ctx0" brushRef="#br1" timeOffset="56742.594">10724 3916 0,'0'0'0,"-17"-35"15,17 52 32,0 18-47,0 54 16,0 16-1,-18 1 1,18 0 0,0-88-16,0 70 31,0-17-15,0-19-1,0-34 1,18-18-1,-1 0 1,36-53 0</inkml:trace>
  <inkml:trace contextRef="#ctx0" brushRef="#br1" timeOffset="56909.607">10813 4304 0,'-36'-18'0,"72"36"0,-107-53 15,53 17-15,-34 0 16,87 18 15,53-17 1,-53 17-32</inkml:trace>
  <inkml:trace contextRef="#ctx0" brushRef="#br1" timeOffset="57275.777">11165 4251 0,'18'0'0,"0"0"0,35 0 16,17 0-1,1-18 1,-18-17 0,-36 0 15,-17-1-31,-17 36 16,-89 18-1,-35 17 1,35 54-1,88-1 1,106-18 0,36-17-1,-89-35-15,18-18 16</inkml:trace>
  <inkml:trace contextRef="#ctx0" brushRef="#br1" timeOffset="57922.696">9313 4216 0,'0'0'15,"0"17"-15,-17 1 16,17 0 0,17-1-1,19-17 1,-19 0-1,1-17 1,-18-19 0,-18 36-1,1 0 17</inkml:trace>
  <inkml:trace contextRef="#ctx0" brushRef="#br1" timeOffset="60586.738">12753 4445 0,'18'0'15,"-1"0"1,-17-18-1,18 1 1,-18-1 0,0 0-1,-35 18 1,17-17-16,-53 17 16,-17 17-1,0 36 1,17 18-1,54-36 17,17 36-17,70-36 1,36-17 0,-18-54-1,-17-17 1,17-52-1,-17-36 1,-36-18 0,-17 53-1,-18 35 1,-18 124 15,0 35-15,1 1 15,-1-54-31,18 18 16,0-18-16,0 53 15,-18-17 1,18-36 0,18-17-1,35-18 1,17 0-1</inkml:trace>
  <inkml:trace contextRef="#ctx0" brushRef="#br1" timeOffset="61069.457">13370 4357 0,'0'-18'15,"0"1"-15,0-19 16,0 19-1,-35-1 1,-18 18 15,-35 18-15,17 35 0,36 35-1,35-35 1,53-18-1,18 0 1,-1-35 0,1-35-1,-1-36 1,-35 1 0,-35 35-1,-52 87 32,34-16-47,18 34 31,0-17-15,18-18 0,-1-35-1,18 0 1,-17 0-16</inkml:trace>
  <inkml:trace contextRef="#ctx0" brushRef="#br1" timeOffset="61420.322">13741 4022 0,'0'0'0,"0"-53"15,0 17 1,-18 72 31,18-19-47,-18 54 15,1 17 1,-1-17 0,18 35-1,-18-18 1,18-18-1,0-17 1,53-35 0,0-18-1,0-18 1,18-35 0,-54 18-1</inkml:trace>
  <inkml:trace contextRef="#ctx0" brushRef="#br1" timeOffset="61585.184">13652 4233 0,'0'-17'0,"0"34"0,-17-34 16,-1 17 0,36 0-1,17 0 1,36 0-1,35-36-15</inkml:trace>
  <inkml:trace contextRef="#ctx0" brushRef="#br1" timeOffset="62018.34">14340 4092 0,'-17'-17'15,"-1"17"-15,-17 0 16,17 17-16,-70 18 31,0 36-15,35 0 0,35-1-1,54 1 1,52-36-1,18-35 1,-1-35 0,-34-18-1,0-35 1,-54 35 0,-17 35-1,-70 71 1,17 18-1,53-1 1,17 1 0,36-54-1,-17-17 1</inkml:trace>
  <inkml:trace contextRef="#ctx0" brushRef="#br1" timeOffset="65511.723">15681 4092 0,'0'-35'16,"0"17"0,0 36 30,-18 0-30,-35 52 0,18 18-1,0 1 1,35-37 0,0-34-16,17 0 15,54-18 1,17-18-1,18-35 1,-35-17 0,-1 17-1,-70 70 32,-17 19-47,-1 17 16,18-18-1,70 0 17,-17-35-17,-35 0-15,70-18 16,-17-17 0,-36-35-1,-17-19 1,-54 1-1,1 71 1,-53 17 0,53 0-1</inkml:trace>
  <inkml:trace contextRef="#ctx0" brushRef="#br1" timeOffset="65729.426">16545 4092 0,'0'0'0,"18"0"16,-18 18 15,0 17-15,0-17-16,-18 17 15,-17 18 1,17 0-1,1-18 1</inkml:trace>
  <inkml:trace contextRef="#ctx0" brushRef="#br1" timeOffset="65880.581">16510 3916 0,'0'0'0,"0"-88"31,0 105 16</inkml:trace>
  <inkml:trace contextRef="#ctx0" brushRef="#br1" timeOffset="66244.657">16863 3651 0,'0'0'0,"0"18"31,17 0-31,-17 34 15,0-34-15,-17 88 32,-1 17-17,-17-17 1,0 0 0,17-35-1,0-18 1,18-1-1,36-52 1,16-17 0,-16-18-1</inkml:trace>
  <inkml:trace contextRef="#ctx0" brushRef="#br1" timeOffset="66444.341">16775 4057 0,'0'0'0,"-18"0"0,0-18 16,71 1 31,35-1-32,36-53 1,-71 54-16</inkml:trace>
  <inkml:trace contextRef="#ctx0" brushRef="#br1" timeOffset="66876.91">17286 3581 0,'-18'0'16,"36"0"-16,-71 0 16,53 17-1,-35 36-15,0 88 16,17 0-1,0 1 1,18-37 15,-17-34-15,17-36 0,0-17-1,17-18 1,36-53-1,0 0 1,53-35 0,-18 70-1,18 53 1,-18 54 0,-35-1-1,-35 0 1,-36-53-1,-35-17 1,0-36 15,36 1-31</inkml:trace>
  <inkml:trace contextRef="#ctx0" brushRef="#br1" timeOffset="67327.703">18221 4057 0,'0'0'0,"18"0"47,-18 18-32,35 52 1,-17 1 0,-18 17-1,-18-53 1,18 0-1,0-52 17,0-18-17,0 17-15,18-17 16,34-54 0,1 1-1,18 35 1,-1 18-1</inkml:trace>
  <inkml:trace contextRef="#ctx0" brushRef="#br1" timeOffset="67708.783">18591 4092 0,'0'18'16,"18"-18"-1,35 0 1,0-18 0,-18-17-1,-17 0 1,-18 17 0,-18 18-1,-17 18 1,17-18-16,-35 70 15,0 18 1,36-17 0,17-18 15,17-18-15,54-17-1,17-18 1,18-35-1,-71 17-15</inkml:trace>
  <inkml:trace contextRef="#ctx0" brushRef="#br1" timeOffset="68009.545">19209 4092 0,'17'-35'16,"-34"70"-16,34-123 16,-34 70-1,-1 18 1,-35 0-1,18 36 1,17 34 0,18 1-1,0-1 17,0-17-17,0 0 1,-17-35-1,-72-1 1,19-17 0,-1-35-1,36 0 1</inkml:trace>
  <inkml:trace contextRef="#ctx0" brushRef="#br1" timeOffset="68424.493">19438 4039 0,'0'0'0,"18"-17"0,-1 17 32,-17-18-17,0 89 16,0-54-31,-35 54 32,0 35-17,-18-1 1,53-69-16,-35 87 16,17-17-1,0 0 1,-17-36-1,17-34 1,1-36 0,-1-18-1,18-35 1,0-17 15,18-1-31</inkml:trace>
  <inkml:trace contextRef="#ctx0" brushRef="#br1" timeOffset="68691.57">19491 4057 0,'0'0'0,"18"-35"16,35 35-1,-1 17 1,1 36-1,-35 0 1,-18 18 0,-35-18-1,-18-18 1,-18-17 0,36-18 15,17 0-31</inkml:trace>
  <inkml:trace contextRef="#ctx0" brushRef="#br1" timeOffset="69106.548">19897 4180 0,'17'-17'32,"1"-1"-17,0 0 1,-1 1-16,1-18 16,-1 35-1,-17-18 1,-17 18-1,-1 18 1,-35 17 0,0 35-1,18 19 1,35-36 0,18-1-1,35-34 1,17-18-1,36-18 1</inkml:trace>
  <inkml:trace contextRef="#ctx0" brushRef="#br1" timeOffset="69389.319">20443 4092 0,'0'-17'0,"-17"17"15,-1 0 1,1 0 0,-19 0-1,-17 52 1,0 1 0,18 18-1,35-53-15,-17 52 16,34-35-1,36 1 1,18-36 0,17-18-1,18-17 1</inkml:trace>
  <inkml:trace contextRef="#ctx0" brushRef="#br1" timeOffset="69756.579">20884 3687 0,'0'0'0,"0"-18"16,0 36 15,0 52-16,0-17 1,-35 53 0,35-71-16,-17 71 15,-19 0 1,1-36 0,17 1-1,18-36 16,18-17-15,17-1 0,71-34-1,-35-18 1</inkml:trace>
  <inkml:trace contextRef="#ctx0" brushRef="#br1" timeOffset="70738.009">20814 3969 0,'0'0'0,"-18"0"0,1 0 16,17 17 0,17-17 15,1 0-15,0 0-16,34 0 15,-16 0 16,17-17-15,0-19 0,-36 19-16</inkml:trace>
  <inkml:trace contextRef="#ctx0" brushRef="#br1" timeOffset="71370.843">22243 3563 0,'0'0'0,"0"-18"0,0-17 16,0 53 31,-18-1-47,-17 54 15,-1 35 1,-34 35-1,17-18 1,18-17 15,-1-18-15,36-52-16,0-1 16,53 18-1,0-35 1,35-18-1,1-36 1,-19-34 0,-52 34-16</inkml:trace>
  <inkml:trace contextRef="#ctx0" brushRef="#br1" timeOffset="71569.87">21960 3933 0,'0'0'0,"-17"0"0,-36 0 32,70 0-17,19 0 1,52 0 0,53 0-1,18-17 1,-106-1-16</inkml:trace>
  <inkml:trace contextRef="#ctx0" brushRef="#br1" timeOffset="71886.631">22666 3828 0,'-53'105'16,"18"-52"-1,17 18 1,18-36-16,0 18 15,53-18 1,0-35 15,-18-17-15,18-36 0,-18-35-1,-35-18 1,-35-18-1,-53 89 1,-18 35 0,18 35-1,53-35-15</inkml:trace>
  <inkml:trace contextRef="#ctx0" brushRef="#br1" timeOffset="72634.4">23654 3581 0,'0'0'15,"17"-18"1,-17 0 0,0 36 30,-17 17-46,-19 71 16,1 18 0,0-1-1,0-17 17,17 0-17,0-89-15,18 54 16,0-36-1,71-35 1,17 0 0,0-35-1,-17-36 1</inkml:trace>
  <inkml:trace contextRef="#ctx0" brushRef="#br1" timeOffset="72834.337">23372 3863 0,'0'0'0,"-71"-18"0,53 18 16,1 0 0,87 0 15,54-17-16,-54-1-15,-17 0 0</inkml:trace>
  <inkml:trace contextRef="#ctx0" brushRef="#br1" timeOffset="73282.679">24077 3563 0,'0'0'0,"0"18"31,0-1-31,-18 54 15,-17 35 1,0 17 0,17 1-1,1-36 1,-1-18 15,18-52-15,0-36 15,18-52-15,35-18-1,17 17 1,1 53 0,-1 54-1,-35 34 1,-17 18-1,-18-35 1,-18-17 0,1-19-1,-1-17 1,18-17 0</inkml:trace>
  <inkml:trace contextRef="#ctx0" brushRef="#br1" timeOffset="73665.343">24500 3986 0,'18'0'47,"0"-17"-47,-1-1 15,1 0 1,0 1-16,17-18 16,-35-1-1,-18 36 32,-17 71-31,-18 52-1,53-70 1,0-35-16,18 52 16,35-34-1,70-36 1,1-53 0,-72 35-16</inkml:trace>
  <inkml:trace contextRef="#ctx0" brushRef="#br1" timeOffset="74465.718">25682 3863 0,'0'-18'31,"0"1"0,18 17-31,-18-18 16,0-17 0,0-1-1,-18 36-15,1 0 16,-72 0-1,36 18 1,1 35 0,34 0-1,36 17 1,34 19 0,37-19 15,-54-17-16,-35-18 1,-18-35 0,-70 0-1,0 0 1,17 0 0,18 0-1,53-17 1,53-19-1,0 1 1</inkml:trace>
  <inkml:trace contextRef="#ctx0" brushRef="#br1" timeOffset="74849.405">25894 3881 0,'18'-18'0,"-18"0"31,17 1-16,-34 34 17,-19 19-17,36-19-15,-35 54 16,17-1 0,18 1-1,18-18 1,17-18-1,36-35 1,-36-35 0,18-36-1,-35-17 1,-18-18 15,0 89-31,-36-36 16,-52 35-1,35 53 1,36 1 0</inkml:trace>
  <inkml:trace contextRef="#ctx0" brushRef="#br1" timeOffset="75364.641">26264 3828 0,'0'0'0,"-17"0"16,-1 0 0,0 53-1,1 17 1,17 18 15,17-17-15,19-36-1,-1-17 1,-17-1-16,70-17 16,-18-35-1,19-35 1,-19-36-1,-17 0 1,-35 53 0,-36 35-1,-17 54 1,-18 34 0,18 18 15,35-17-31,0-1 31,35-34-15,0-36-1</inkml:trace>
  <inkml:trace contextRef="#ctx0" brushRef="#br1" timeOffset="75713.248">26952 3845 0,'0'0'0,"35"-53"16,-35 89 15,0 17-15,0 35 0,0-53-16,0 36 15,-17-19 1,17-34 15,0 0-15,0-36-1,0-35 1,17-17 0,36-1-1,18-17 1,0 17-1,-19 54-15</inkml:trace>
  <inkml:trace contextRef="#ctx0" brushRef="#br1" timeOffset="76013.435">27411 3792 0,'0'0'0,"-18"0"63,18 18-63,-17 0 15,-36 35 1,17 17 0,19 1-1,17-18 1,35 17-1,18-35 1,35-35 0,0-17-1,-70 17-15</inkml:trace>
  <inkml:trace contextRef="#ctx0" brushRef="#br1" timeOffset="76378.055">27675 3916 0,'0'0'0,"0"-18"47,18 1-32,0 17-15,17-36 16,-17-17-1,-18 18 1,0 17 0,-18 18-1,-53 53 1,18 18 0,36 17-1,17-53-15,0 54 16,17-54-1,54 18 1,17-53 15,53-36-31</inkml:trace>
  <inkml:trace contextRef="#ctx0" brushRef="#br1" timeOffset="77010.841">29069 3739 0,'0'0'16,"0"-17"-16,0-1 15,-18 18 32,1 0-47,-54 18 16,0 35 15,1 17-15,70-52-16,-18 70 15,36-17 1,17-36-1,36 18 1,-1-53 0,19-18-1,-1-52 1</inkml:trace>
  <inkml:trace contextRef="#ctx0" brushRef="#br1" timeOffset="77360.804">29351 3828 0,'18'-36'16,"-36"72"-16,36-107 15,-36 53 1,0 18 0,-17 0-1,-35 53 1,34 36 0,1-1-1,35-35 1,18 17-1,35-35 1,17-35 0,-17-52-1,0-19 1,0-35 0,-53 0-1,-18 71 1,-70 0-1,53 35 1,35 35 0</inkml:trace>
  <inkml:trace contextRef="#ctx0" brushRef="#br1" timeOffset="77927.405">30039 3828 0,'0'0'0,"18"-18"16,-18-17-1,-18 17 1,-88 0 0,-17 54-1,52-1 1,-17 36-1,70-1 1,18 1 15,89-18-15,-19-53 0,18-36-1,0-70 1,-17 18-1,0-88 1,-19-53 0,-52 140-1,0 54 1,-35 35 0,0 53-1,0 0 1,17 70-1,0 54 1,1-54 0,17-17 15,17-53-15,19-53-1,17 0-15</inkml:trace>
  <inkml:trace contextRef="#ctx0" brushRef="#br1" timeOffset="78325.134">30427 3757 0,'0'-18'46,"18"18"-30,-18-17-16,35-1 16,0-35 15,-17 36-31,-18-36 16,0 17-1,-18 19 1,-52 34-1,-1 54 1,1 35 0,70-18-1,53-17 1,52-36 0,1-35-1,0-35 1,-71 17-16</inkml:trace>
  <inkml:trace contextRef="#ctx0" brushRef="#br1" timeOffset="82069.328">706 6297 0,'0'0'0,"0"-35"16,0 0-1,-18 17-15,0 0 16,1 18 0,-19 36-1,-52 69 1,35 19 15,0-1-15,36-35-1,-1-52 1,18-19 0,18-52 15,17-35-16,18-54 1,35-70 0,-53 124-16,36-36 15,-1-35 1,-17 141 0,-17 52-1,17 37 1,-36 34-1,-17 1 17,0-1-17,0-35 1,0-35 0,0-18-1,0-17 1,0-36-16</inkml:trace>
  <inkml:trace contextRef="#ctx0" brushRef="#br1" timeOffset="82285.432">512 6562 0,'0'0'0,"-18"0"0,-35 0 16,71 0 15,-1 0-31,89-18 16,53 0 15,-36-17-15,-87 17-16</inkml:trace>
  <inkml:trace contextRef="#ctx0" brushRef="#br1" timeOffset="82736.244">1129 6368 0,'0'0'0,"-18"0"47,18 17-47,-35 36 15,17-18 1,18-17-16,0 35 15,0 0 1,0-18 15,53-17-15,0-18 0,0-53-1,-18-18 1,1 1-1,-19 17 1,-17 88 15,-17-17-31,-1 35 16,0 17 0,18-34-1,0-1 1,18-35-1,17 0 1</inkml:trace>
  <inkml:trace contextRef="#ctx0" brushRef="#br1" timeOffset="83150.76">1570 6068 0,'0'0'0,"0"-36"15,0 19-15,0-18 16,-18 52 15,18 54-15,-17 35-1,-1 35 17,18-106-32,-18 53 15,18 53 1,0-70-1,0-18 1,18-18 0,35-35-1,0-35 1,-18-1 0</inkml:trace>
  <inkml:trace contextRef="#ctx0" brushRef="#br1" timeOffset="83317.683">1552 6403 0,'0'0'15,"-53"-18"-15,36 18 32,34-17-17,54-1 1,35-17-1</inkml:trace>
  <inkml:trace contextRef="#ctx0" brushRef="#br1" timeOffset="83650.8">1993 6244 0,'0'0'0,"-17"18"32,-54 35-17,0 35 1,19 0-1,34 0 1,18-35 0,53-35-1,17-36 17,-17-17-17,-35 17-15,0-35 16,-18-70-1,0 35 1,-36 52 0,-17 19-1,0 17 1,53 17-16</inkml:trace>
  <inkml:trace contextRef="#ctx0" brushRef="#br1" timeOffset="84216.161">2170 6579 0,'0'0'0,"17"18"32,-17-36-1,0-17-16,0-18 1,18-35 0,35 17-1,0 36 1,-36 35-16,54 35 16,-1 18-1,-34 35 1,-36-52-1,0-1 1,0-53 15,0-35-15,17-17 0,36-18 15,18 35-16,-54 53-15,54 35 16,-36 36 0,-17 17-1,-18-35 1,0 17 0,-35-17-1,-1-35 1,19-18-1,17-18 1</inkml:trace>
  <inkml:trace contextRef="#ctx0" brushRef="#br1" timeOffset="84748.353">3016 6332 0,'0'0'0,"0"-17"16,18-1 0,-18 0-1,0 1 1,-18-1 0,-17 18-1,0 35 1,-18 36-1,17 0 1,36-1 0,18 18-1,17-52 1,1-36 15,17-18-15,0-35-1,-1-35 1,-34 17 0,-18 36-1,0 70 1,-35 1 0,17 34-1,18 1 1,0-18-1,35-53 1,1 0 0,-19-36-1</inkml:trace>
  <inkml:trace contextRef="#ctx0" brushRef="#br1" timeOffset="85115.754">3510 5856 0,'0'0'16,"0"18"0,0-1-1,0 54 1,0 35-1,-18 17 1,1 1 0,-18-18-1,17-18 1,18-18 0,0-17 15,0-35-16,35-1 1,18-34 0,18-36-1,-54 18-15</inkml:trace>
  <inkml:trace contextRef="#ctx0" brushRef="#br1" timeOffset="85331.773">3404 6315 0,'-17'0'16,"34"0"-16,-70 0 0,18 0 16,53 0 15,70-18-15,18 0-1,-71 1 1,36-1-1,-1 1-15</inkml:trace>
  <inkml:trace contextRef="#ctx0" brushRef="#br1" timeOffset="85497.342">3775 6209 0,'0'0'15,"0"18"17,0-1-32,0 1 15,0-1-15,0 36 16,-18 18-1,0-18 1,-17-53 0</inkml:trace>
  <inkml:trace contextRef="#ctx0" brushRef="#br1" timeOffset="85664.227">3739 6085 0,'0'0'0,"36"-105"32,-36 69-17,17 36 1,1 18 0,0 0-1</inkml:trace>
  <inkml:trace contextRef="#ctx0" brushRef="#br1" timeOffset="86016.023">4127 6191 0,'0'18'32,"-17"0"-32,-18 34 15,-18 37 1,35-19 15,36 1-15,-1-36-1,54-35 1,-18 0 0,-18-53-1,-17-17 1,-18 34-16,0-87 15,0 35 1,-36 52 0,36 54 15</inkml:trace>
  <inkml:trace contextRef="#ctx0" brushRef="#br1" timeOffset="86347.708">4374 6473 0,'0'0'0,"18"-17"31,-18-1-15,18-52-1,-1-36 1,19 0-1,-1 18 1,35 70 0,1 89-1,-18 35 1,-18-1 0,-35-16-1,0-37 1,-53-34-1,0-18 17,36-18-32</inkml:trace>
  <inkml:trace contextRef="#ctx0" brushRef="#br1" timeOffset="87544.489">5733 5944 0,'0'-17'63,"17"17"-48,1-18-15,17 0 16,-35 1 0,35-36-1,-17-18 1,-18 18 0,-18 36-1,-70 17 1,-18 53-1,1 17 1,34 18 0,53 18-1,89-18 1,17-17 0,36-36-1,-71-35 1,-53 18 15,-36 0 0,-52-1-15,-18 36 0,89-35-16,-54 52 15,53-17 1,18 0-1,36 0 1,34-35 0,1-18-1,-1 0 1,1-36 0,-36 1-1</inkml:trace>
  <inkml:trace contextRef="#ctx0" brushRef="#br1" timeOffset="87944.302">5980 6368 0,'0'0'0,"-18"17"16,0 1 0,18 17-1,-17-35 1,17-17 15,0-1-15,0-35-1,35-18 1,35-17 0,1 35-1,0 53 1,-54 36-16,19 34 15,-36 1 1,0 17 15,-18-18-15,-17-34 0,17-19-1,0-17 1,18-17-16</inkml:trace>
  <inkml:trace contextRef="#ctx0" brushRef="#br1" timeOffset="88527.161">6667 6121 0,'0'0'0,"-17"-18"16,-71 36-1,35 17 1,-18 36 0,36 17 15,53-71-15,-1 1-16,71 0 15,1-36 1,-19-35-1,-17-17 1,-35-1 0,-18 53-1,-53 36 1,-18 70 0,1 36-1,34 52 1,19 53-1,-1-35 1,-35-35 0,18-71 15,-53-17-15,0-71-1,17-53 1,0-71-1,71 19 1,36-1 0,52 0-1,53 0 1,0 18 0</inkml:trace>
  <inkml:trace contextRef="#ctx0" brushRef="#br1" timeOffset="88825.312">6985 6262 0,'18'-18'31,"-18"36"-16,0 17 1,0 18 0,-18-35-16,0 17 15,1 18 1,17 0 0,0-71 15,0 0-16</inkml:trace>
  <inkml:trace contextRef="#ctx0" brushRef="#br1" timeOffset="88975.109">7038 6085 0,'0'-35'16,"0"70"-16,0-123 15,0 35 1,18 53 15</inkml:trace>
  <inkml:trace contextRef="#ctx0" brushRef="#br1" timeOffset="89376.257">7197 6421 0,'0'0'0,"0"17"0,0-34 47,0-1-31,0-17-1,17-36 1,36 1-1,18-1 1,-1 53 0,1 54-1,-36 52 1,-35-53-16,0 36 16,0 52-1,0-52 1,-17-54-1,17 1 1,0-36 0,0 1-1</inkml:trace>
  <inkml:trace contextRef="#ctx0" brushRef="#br1" timeOffset="89775.123">7691 6227 0,'0'17'31,"17"-17"-31,1 0 16,52-17-1,-17-19 1,-17-34-1,-36 34 1,0 19-16,-18-19 16,-17 54-1,-36 35 1,18 35 15,36 18-15,17-18-1,35-17 1,18-36 0,53-17-1,17-36 1,-52-17-16</inkml:trace>
  <inkml:trace contextRef="#ctx0" brushRef="#br1" timeOffset="90139.53">8255 6209 0,'0'0'15,"18"-18"17,-1 1-17,1-1-15,17-17 31,0-36-15,-35 36 0,0 0-1,-70 70 1,-1 53 0,36 18-1,17-18 1,36-17-1,17-36 1,-17-17-16,53 17 16,17-35-1,-18-35 1</inkml:trace>
  <inkml:trace contextRef="#ctx0" brushRef="#br1" timeOffset="90456.175">8696 6050 0,'0'0'0,"18"0"16,-18 53-1,0 35 1,-18 0 0,0-35-1,-17 18 1,17-53-1,1-18 1,17-18 0,0-35-1,17-35 1,72-53 15,-19 52-15,-35 37-1,18 16-15</inkml:trace>
  <inkml:trace contextRef="#ctx0" brushRef="#br1" timeOffset="90789.131">9155 5980 0,'0'0'0,"0"-18"0,0 0 31,-18 18 0,0 0-31,-17 18 16,-18 17-1,18 18 1,17 18 0,36 17-1,17 0 16,0 0-15,-17-70-16,0 17 16,-18-17-1,-53-18 1,-18-18 0,18-17-1</inkml:trace>
  <inkml:trace contextRef="#ctx0" brushRef="#br1" timeOffset="91204.496">9560 6297 0,'18'0'63,"17"0"-63,-17 0 16,17 18-16,36-18 15,140 0 1,-87 0-1,17-36 1,-71 36 0,-34-17-1,-19 17 1,-17-18 15,0 1-15</inkml:trace>
  <inkml:trace contextRef="#ctx0" brushRef="#br1" timeOffset="98393.196">11254 5927 0,'0'0'0,"0"-18"0,0-17 16,0-1-1,-18 1 1,18 18 15,0 34 16,-18 36-31,-17 53-1,35-53-15,-53 88 16,0 18 0,36-36-1,-1-17 1,0-35 0,1-36-1,17-53 32,0 1-31,0-1-16,-18-70 15,18 70 1</inkml:trace>
  <inkml:trace contextRef="#ctx0" brushRef="#br1" timeOffset="98759.371">10989 5874 0,'0'0'0,"-106"-36"15,36 19 1,34-1-1,177 1 32,-17-1-31,-54 18-16,160-18 16,-36 18-1,-71 0 1,-70 0-1,-53 18 17,0 0-17,0-1-15</inkml:trace>
  <inkml:trace contextRef="#ctx0" brushRef="#br1" timeOffset="99142.857">11818 6121 0,'0'17'32,"-35"1"-17,-18 53 1,18-54-16,-18 71 15,35 1 1,36-37 0,70-16-1,0-36 1,-17-36 0,-18-34-1,-18-89 1,-53 53-1,1 71 1,-54 17 0,18 18 15,35 18-31</inkml:trace>
  <inkml:trace contextRef="#ctx0" brushRef="#br1" timeOffset="99675.227">13017 6068 0,'0'0'0,"18"-18"16,0 0-1,-18 1 1,0-1 15,-18 18 0,0 0-31,1 18 16,-1-18-16,-35 35 16,36 18-1,34 18 1,36-1 0,18 1-1,-36-18 1,-17-18-1,-54 0 1,-17-17 0,-35-18-1,35 0 17,0-18-17,53-35-15</inkml:trace>
  <inkml:trace contextRef="#ctx0" brushRef="#br1" timeOffset="100057.433">13300 6103 0,'0'0'0,"35"0"31,-17-18-16,17-17 1,0 0 0,-17 0-1,-18 17 17,-18 36-17,-17-1 1,-18 54-1,18 17 1,35-70-16,0 52 16,17 18-1,36-35 1,18-35 0,-1-18-1,-34-35 1</inkml:trace>
  <inkml:trace contextRef="#ctx0" brushRef="#br1" timeOffset="100390.464">13794 5750 0,'0'0'15,"0"-17"-15,0-1 16,0 36 15,-18 35-15,0 17-1,18 36 1,-35 17 0,17-17-1,18-70-15,0 52 16,0-35-1,36 0 1,-1-53 0,0-18-1,-35-17 1</inkml:trace>
  <inkml:trace contextRef="#ctx0" brushRef="#br1" timeOffset="100556.17">13705 6068 0,'0'-18'31,"18"18"-31,53-18 16,17 1-1,-35-1-15</inkml:trace>
  <inkml:trace contextRef="#ctx0" brushRef="#br1" timeOffset="101208.227">14993 5838 0,'0'0'0,"0"-17"16,-18-1 0,-35 53 15,53-17-31,-17 0 16,-18 70-1,17 53 1,0 0-1,1 0 1,-19-17 0,1-36-1,17-18 1,18-52 0,0-36 15,0-52-16</inkml:trace>
  <inkml:trace contextRef="#ctx0" brushRef="#br1" timeOffset="101505.288">14975 5874 0,'0'0'0,"0"-18"16,18-17-1,35 17 1,0 18 0,0 53-1,0 18 1,-36-18 0,-17 52-1,0-34 16,-88 0-15,18-71 0,-1 0-1,53-18-15</inkml:trace>
  <inkml:trace contextRef="#ctx0" brushRef="#br1" timeOffset="101838.59">15328 5980 0,'0'0'0,"18"0"16,-1 35-1,1 18 1,-18 17 0,0 1-1,0-36 1,0-17 15,-18-53 0,18 17-31,0-35 16,36-35 0,17-18-1,17 35 1,1 36-1,-18 17 1</inkml:trace>
  <inkml:trace contextRef="#ctx0" brushRef="#br1" timeOffset="102187.736">15681 5980 0,'0'0'0,"53"0"31,-35 0-15,34 0 0,19-36-1,-18 1 1,-35 0 0,-36 35-1,-53 17 1,1 36-1,17 35 1,35 1 0,36-19-1,52-17 1,36-35 0,71-36-1</inkml:trace>
  <inkml:trace contextRef="#ctx0" brushRef="#br1" timeOffset="102902.671">16263 5891 0,'0'0'0,"-18"18"31,18 0-15,18-18 15,0 0-15,17 0-1,36 0 1,-36-18 0</inkml:trace>
  <inkml:trace contextRef="#ctx0" brushRef="#br1" timeOffset="103585.379">16986 5733 0,'0'0'0,"18"-18"0,-36 18 63,1 0-63,-19 0 15,19 18-15,-54 17 16,18 18-1,18 17 1,17 19 15,36-1-15,35-35 0,17-18-1,19-35 1,34-18-1,-17-70 1</inkml:trace>
  <inkml:trace contextRef="#ctx0" brushRef="#br1" timeOffset="103917.677">17427 5856 0,'0'-18'16,"-35"1"0,-18 34-1,0 19 1,0 52-1,36 0 1,17-17 15,35-18-15,35-36 0,-17-34-1,18-36 1,-36-36-1,-17-16 1,-18-1 0,-53 71-1,0 35 1,35 17 0,18 1-1</inkml:trace>
  <inkml:trace contextRef="#ctx0" brushRef="#br1" timeOffset="104252.941">17639 6156 0,'0'0'0,"18"0"16,-1-18 15,-17 1-31,0-36 15,35-35 1,1 17 0,34 18-1,1 35 1,17 54 0,-35 34-1,-35 18 1,-18-17-1,-18-18 1,-17-35 0,-1-36 15</inkml:trace>
  <inkml:trace contextRef="#ctx0" brushRef="#br1" timeOffset="104850.314">18503 5874 0,'0'-18'16,"0"0"0,0 1-1,-35-1 1,-36 36-1,54-18-15,-54 53 16,18 17 0,36 1-1,34-18 17,1-36-17,52-17 1,19-35-1,-19-53 1,1-36 0,-1 1-1,-34 17 1,-36 53 0,17 18-1,-34 53 1,-1 17-1,-17 18 1,35 35 0,-18 0-1,0 0 17,18 1-17,0-37 1,0-16-1,36-36 1,-1-18-16</inkml:trace>
  <inkml:trace contextRef="#ctx0" brushRef="#br1" timeOffset="105032.338">19015 5838 0,'0'0'16,"-18"0"-1,-17 36 1,17-19-16,1 36 16,-1 0-1,18-18 17</inkml:trace>
  <inkml:trace contextRef="#ctx0" brushRef="#br1" timeOffset="105215.826">19103 5680 0,'0'0'0,"0"-36"16,0 1 0,-35 18-1,17 17 1</inkml:trace>
  <inkml:trace contextRef="#ctx0" brushRef="#br1" timeOffset="105582.537">19420 5503 0,'0'0'0,"18"0"16,-18 18 15,0 0-15,0 35-1,-18 17 1,-17 18-1,-18 0 1,18 1 0,35-19-1,0-35-15,18 18 16,34-17 15,1-36-15,18-36-1,-53 19-15</inkml:trace>
  <inkml:trace contextRef="#ctx0" brushRef="#br1" timeOffset="105749.382">19385 5786 0,'-18'0'0,"36"0"0,-53-18 15,0 18 1,52 0-1,18 0 1,1 0-16,52-18 16,-17 1-1</inkml:trace>
  <inkml:trace contextRef="#ctx0" brushRef="#br1" timeOffset="105931.723">19773 5715 0,'0'0'16,"18"0"-1,-18 18 1,-18 17 0,1 18-1,17 0 1,-18 0 0,0-36-1</inkml:trace>
  <inkml:trace contextRef="#ctx0" brushRef="#br1" timeOffset="106088.977">19773 5662 0,'18'-18'16,"-36"36"-16,36-71 0,-18 18 31,17 35 0</inkml:trace>
  <inkml:trace contextRef="#ctx0" brushRef="#br1" timeOffset="106464.862">20091 5680 0,'0'0'0,"-18"0"16,18 17-16,-18 1 16,-35 53-1,18-19 1,35 19 0,0 0 15,35-36-16,36-35 1,-36-18 0,18-35-1,-17-35 1,-36 0 0,-53 0-1,17 70 1,-17 18-1,53 18 1</inkml:trace>
  <inkml:trace contextRef="#ctx0" brushRef="#br1" timeOffset="106829.934">20338 5980 0,'0'0'0,"0"-18"47,0 0-32,17-35 1,19 0 0,-1-17-1,18-1 1,17 54-1,-17 17 1,0 53 0,-35 35-1,-18-71-15,0 54 16,-18 0 0,18-36-1,-18-18 16</inkml:trace>
  <inkml:trace contextRef="#ctx0" brushRef="#br1" timeOffset="107147.097">21114 5733 0,'0'0'0,"35"-36"16,-17 19-1,-54 17 17,1 0-17,-18 17 1,36 36 0,17-17-1,0-19 1,17 36-1,1 35-15,-18-52 32,-53-1-17,-71-53 1,72 18-16</inkml:trace>
  <inkml:trace contextRef="#ctx0" brushRef="#br1" timeOffset="110357.689">22031 5539 0,'18'0'31,"-18"-18"-15,17 18-1,19 0-15,16-35 16,19-1 0,-18 1-1,0-18 1,-53 36 0,0-1-1,0 0 1,-35 54-1,-54 16 1,19 54 0,-1 0-1,36 18 1,0-1 0,17-17-1,18-36 1,-18-52-1,18-36 1</inkml:trace>
  <inkml:trace contextRef="#ctx0" brushRef="#br1" timeOffset="110840.082">21837 5856 0,'-18'-18'16,"36"36"-16,-71-36 15,53 1 1,35 17 0,71-18-1,106-17 1,-53-18 0,-36 18-1,-70 17 1,-35 18-1,-89 35 17,0 18-17,19 35 1,34-17 0,36-18 15,34-35-16,-34-18-15,53-18 16,-18-35 0,-18-35-1,-35 17 1,-18 18 0,-17 36-1,-18 17 1,18 0-1,35 17-15</inkml:trace>
  <inkml:trace contextRef="#ctx0" brushRef="#br1" timeOffset="111122.421">22595 5715 0,'18'0'0,"17"0"0,-88 0 0,159 18 15,-53 35 16,-35-1-15,-1 1 0,-17 0-1,0-70 17,-17-1-17,17-17 1,0-18-1,17-18 1,1 36-16,17-18 16,1 18-16,-1-18 15</inkml:trace>
  <inkml:trace contextRef="#ctx0" brushRef="#br1" timeOffset="111721.737">23654 5345 0,'0'0'0,"17"-36"15,-17 54 17,0 0-17,-17 52 1,17 36-1,-18 0 1,0-18 0,1-53-16,17 18 15,0 18 1,17-18 0,54-53-1,17 0 16,0-53-15,-52 35-16</inkml:trace>
  <inkml:trace contextRef="#ctx0" brushRef="#br1" timeOffset="111906.128">23689 5627 0,'0'0'0,"-53"0"15,53 0 17,35 0-17,71-18 1,-35 1 0</inkml:trace>
  <inkml:trace contextRef="#ctx0" brushRef="#br1" timeOffset="112305.261">24148 5644 0,'0'0'0,"0"18"16,17-18-1,1 0 1,17 0-1,18-18 1,-35-17 0,-1 0-1,-34 35 17,-1 0-32,0 0 0,-17 18 15,-35 17 1,17 35 15,35-17-15,0 0-1,54 0 1,17-53 0,17 0-1,-52-18-15</inkml:trace>
  <inkml:trace contextRef="#ctx0" brushRef="#br1" timeOffset="112622.323">24518 5662 0,'35'-35'16,"-123"123"-16,141-141 0,-18-17 15,-35 52 1,0 0 0,-17 18-1,-1 36 1,18-1-1,0-18 1,0 19 0,0 52-1,0-53 1,0 18 0,-18-18-1,-17-17 1,-35 0-1,-1-18 1,18-36 0</inkml:trace>
  <inkml:trace contextRef="#ctx0" brushRef="#br1" timeOffset="112970.942">24977 5292 0,'0'-18'16,"0"0"-16,17 36 31,-17 35-15,0 17-1,-17 19 1,-19 17 0,19-18-1,-1 0 1,0-18 0,1-34-1,17-1 1,17-35-1,1-18 1</inkml:trace>
  <inkml:trace contextRef="#ctx0" brushRef="#br1" timeOffset="113088.682">24836 5609 0,'0'0'0,"-36"0"15,19-17-15</inkml:trace>
  <inkml:trace contextRef="#ctx0" brushRef="#br1" timeOffset="113171.971">24783 5627 0,'17'0'15,"1"0"-15,52 0 16,54 0 0,-353 0-16,581 0 15,-316-18-15</inkml:trace>
  <inkml:trace contextRef="#ctx0" brushRef="#br1" timeOffset="113338.278">25312 5609 0,'35'0'16,"0"0"-16,-35 18 31,0 17-15,-70-88-16,123 141 16,-71-52-1,0-1 1,1-17-1,-1-18 1</inkml:trace>
  <inkml:trace contextRef="#ctx0" brushRef="#br1" timeOffset="113502.745">25453 5468 0,'18'-35'0,"-36"70"0,53-106 16,0 36-16,-35-18 15,0 71 32,0 0-47,18 17 0</inkml:trace>
  <inkml:trace contextRef="#ctx0" brushRef="#br1" timeOffset="113854.475">25700 5803 0,'0'0'0,"0"18"15,17-36 1,1 1 0,0-36-1,35 17 1,-36 19-16,19-19 15,34 1 1,1 70 15,-36 18-15,-35 0 0,0-17-1,0-1 1,0 0-1,-18-35 1</inkml:trace>
  <inkml:trace contextRef="#ctx0" brushRef="#br1" timeOffset="114467.994">26458 5592 0,'18'-18'0,"-36"36"0,36-71 15,-53 35 1,-54 36 0,1 17 15,18 35-15,70-52-16,-18 53 15,36-36 1,17-17-1,18-18 1,0-18 0,17-35-1,1-18 1,-18 19 0,-53 16-1,-35 72 16,-18 52-15,35-53-16,-35 141 16,35 54 15,1-72-15,-1 72-1,-35-72 1,-17-69-1,-36-54 1,18-70 0,35-18-1,18-53 1,35-35 0,52-36-1,54 36 1,53 18-1,17 35 1</inkml:trace>
  <inkml:trace contextRef="#ctx0" brushRef="#br1" timeOffset="115349.151">27411 5609 0,'0'0'15,"17"-35"-15,1 35 32,-18-35-17,-18 17 1,-17 0-1,-71 36 1,18 17 0,35 36-1,36-1 1,34 1 0,54-18-1,-1-53 1,1 0-1,-18-53 1,0-18 0,-36 36-1,1 17 17,-18 36-17,-35 17 1,35 36-1,0-18 1,17 0 0</inkml:trace>
  <inkml:trace contextRef="#ctx0" brushRef="#br1" timeOffset="115632.139">27605 5856 0,'0'0'0,"17"-70"16,1 34-1,17-52 1,1 0 0,52 35-1,-18 53 1,1 53 15,-18 17-15,-35 1-1,-18 0 1,0-36 0,-36-18-1,19-17-15</inkml:trace>
  <inkml:trace contextRef="#ctx0" brushRef="#br1" timeOffset="116298.057">29122 5556 0,'17'-35'16,"1"0"-1,-18-18 1,-18 53 15,-34 0-31,-19 17 16,-70 72 0,53-1 15,70-18-16,36 1 1,35-53 0,-36-18-16,36 0 15,0-36 1,18-17 0,-18-17-1,-36 35 1,-34 70 15,17-18-31,-18 19 16,18 34-1,0-17 1,35 0 0,-17-53-1</inkml:trace>
  <inkml:trace contextRef="#ctx0" brushRef="#br1" timeOffset="116648.54">29439 5556 0,'0'-17'32,"0"34"-32,0-34 15,-17-19 1,-36 72-1,-18 34 1,18 36 0,18 17-1,0 36 1,-1 0 0,19-36-1,-18-34 16,35-54-15,-18-35 0,18-35-1,0 17-15,0-88 16,18 71-16</inkml:trace>
  <inkml:trace contextRef="#ctx0" brushRef="#br1" timeOffset="116930.963">29457 5433 0,'0'0'0,"18"-18"0,17-17 15,-18 0 1,19 35 0,52 35-1,-35 18 16,-18 0-15,-35 35 0,-53-53-1,-17 18 1,-54-53 0,71 0-1,36 0 1</inkml:trace>
  <inkml:trace contextRef="#ctx0" brushRef="#br1" timeOffset="117049.122">29933 5433 0,'0'0'16,"35"-18"-16</inkml:trace>
  <inkml:trace contextRef="#ctx0" brushRef="#br1" timeOffset="117248.983">29986 5539 0,'0'0'0,"0"17"16,-18 19-1,-34 52 1,16 35 0,19-70-16,-19 88 15,1-53 1,0 18-1,17-70 1,18-19-16,-17-17 16,-1-70-1</inkml:trace>
  <inkml:trace contextRef="#ctx0" brushRef="#br1" timeOffset="117513.408">30021 5450 0,'0'0'0,"18"-17"15,70 17 1,-35 0 0,18 53-1,-1 0 1,-52 35-1,-71-53 1,-53 0 0,0-17-1,53-18 1</inkml:trace>
  <inkml:trace contextRef="#ctx0" brushRef="#br1" timeOffset="118329.586">30621 5009 0,'0'0'15,"0"-17"-15,18-18 0,-18-1 16,0 1-16,17 0 15,-17 52 17,-17 54-17,-19 35 1,19 35 0,-1 0-1,1 0 1,-1-35-1,18 0 1,0-36 0,0-34-1,18-19 1,17-17 0,18-17-1,35-36 1,-70 17-1</inkml:trace>
  <inkml:trace contextRef="#ctx0" brushRef="#br1" timeOffset="118495.746">30921 5556 0,'18'-17'15,"-18"-1"-15,-18 36 32,0-18-32,1 35 15,52-53-15,-106 89 16,54-36-1,-1-17-15,18-1 16,-18-17 0</inkml:trace>
  <inkml:trace contextRef="#ctx0" brushRef="#br1" timeOffset="118650.181">31027 5362 0,'0'0'0,"0"-17"0,0-19 16,0 54 47</inkml:trace>
  <inkml:trace contextRef="#ctx0" brushRef="#br1" timeOffset="118960.406">31432 5415 0,'36'0'16,"-36"-18"-16,0 1 31,-18 17-15,0 0-16,-17 17 0,-53 19 15,0 17 17,35 17-17,18 1 1,52-18 0,19-18-1,69 0 1,1-35-1,-18-17 1</inkml:trace>
  <inkml:trace contextRef="#ctx0" brushRef="#br1" timeOffset="119409.25">31909 5468 0,'0'-18'0,"0"36"0,0-71 15,0 18 1,-36 35-1,-52 17 1,53 1 0,-18 35-16,-35 35 31,53-35-15,52-18-1,19 1 1,34-36-1,1-18 1,34-70 0,-34 17-1,-53 18 1,-18 71 15,-36 35-15,19 0-1,17-35-15,-18 34 16,18-16 15,18-36 1</inkml:trace>
  <inkml:trace contextRef="#ctx0" brushRef="#br1" timeOffset="119727.31">32173 4957 0,'0'0'16,"0"-53"-16,0 35 15,0 0-15,0 36 47,0 35-47,0 70 16,0 18-1,-17-88 1,17 53 0,-18 53-1,18-88 1,0-1-1,0-35 1</inkml:trace>
  <inkml:trace contextRef="#ctx0" brushRef="#br1" timeOffset="119927.405">32103 5433 0,'0'0'0,"0"-18"0,-18 0 16,36 18 15,-1-17-31,54 17 32,0-18-17,34 1 1</inkml:trace>
  <inkml:trace contextRef="#ctx0" brushRef="#br1" timeOffset="120093.299">32456 5345 0,'70'-18'32,"-140"36"-17,140-1 1,-88 18 0,18-17-16,-17 17 15,-36 18 1,35-17-1,1-36 1</inkml:trace>
  <inkml:trace contextRef="#ctx0" brushRef="#br1" timeOffset="120259.523">32544 5186 0,'0'0'0,"0"-71"15,0 18 1,17 0 0</inkml:trace>
  <inkml:trace contextRef="#ctx0" brushRef="#br1" timeOffset="120641.193">32897 5221 0,'0'0'0,"-18"18"0,-35 35 31,0 17-15,0 1-1,53-1 1,18-17 0,35-35-1,0-18 1,17-18 0,-17-35-1,-18-53 1,-35-52-1,-35 87 1,-18 54 0,18 34-1,35 18 1</inkml:trace>
  <inkml:trace contextRef="#ctx0" brushRef="#br1" timeOffset="120990.461">33161 5521 0,'0'53'31,"0"-71"1,0 1-32,0-19 15,0 1 1,18-36-1,52 1 1,18 17 0,-52 35-1,34 1-15,36 70 32,-88 35-17,-18-18 1,-35-17-1,-1 18 1,-52-36 0,35-35-16</inkml:trace>
  <inkml:trace contextRef="#ctx0" brushRef="#br0" timeOffset="139944.215">882 8008 0,'0'-18'16,"0"1"15,0 34 31,0 19-46,18-1-16,-18 18 16,0 70-1,17 36 1,-17-53-1,0-53 1,0-18 15,0-53 1,0 1-17,0-71 1,0 35-1</inkml:trace>
  <inkml:trace contextRef="#ctx0" brushRef="#br0" timeOffset="140292.228">317 8026 0,'0'0'0,"-52"0"16,16-18-1,54-17 1,70 17 0,106-35-1,18 53 1,-53-17-1,-36 17 1,-70-18 0,-35 18-1,-18 18 17</inkml:trace>
  <inkml:trace contextRef="#ctx0" brushRef="#br0" timeOffset="141008.571">1305 8167 0,'0'0'0,"-17"0"0,17-18 16,-18 18-1,18 18 1,-18-1 0,18 1-16,0 35 15,0 0 1,18-18-16,17 36 15,18-54 1,0-34 0,0-19-1,0-34 17,-18-18-17,-35 17 1,0 36-1,-17 88 17,-1-36-32,18 54 15,0 70 1,0 53 0,0-17-1,18-19 1,-1-34-1,-17-54 1,0-34 0,-53-36 15,0-53-15,18-18-1,17-35 1,18-17-1,18-1 1,17 18 0,36 18-1,-53 53-15</inkml:trace>
  <inkml:trace contextRef="#ctx0" brushRef="#br0" timeOffset="141377.279">1887 8202 0,'0'0'0,"0"-18"0,0 1 31,0 17 31,18 17-62,0 19 16,-1 87 0,1 36-1,-18 0 1,0-18 0,0-106-16,0 36 15,0-18 1,0-18-1,-18-35 1,1-35 0,17-89-1</inkml:trace>
  <inkml:trace contextRef="#ctx0" brushRef="#br0" timeOffset="141658.587">1940 8237 0,'0'0'0,"-17"-88"16,17 53 0,17 17-1,1 18-15,70 18 16,18 17 0,-36 36-1,-34 17 1,-54-18-1,-35 1 1,-17-36 0,-1-17-1,36-36 17</inkml:trace>
  <inkml:trace contextRef="#ctx0" brushRef="#br0" timeOffset="142074.216">2469 8237 0,'18'-17'62,"0"-1"-62,-1 0 16,19 1 0,-19-18-1,-17 17 1,-17 36 15,-19-1-15,1 54-1,17-1 1,18 1 0,0-36-16,0 18 15,53 0 1,-17-35 0,17-36-1,17-35 1,-52 35-16</inkml:trace>
  <inkml:trace contextRef="#ctx0" brushRef="#br0" timeOffset="142390.638">2840 8167 0,'17'-18'15,"-17"-17"1,0 17 0,-17 89-16,34-124 46,-34 88-30,-1 18 0,18-35-16,0 52 15,18 1 1,-1-1 0,1 1-1,-18-36 1,-18-17-16,-34-1 15,-1-17 1,0 0 0,35-17-1,18-1-15</inkml:trace>
  <inkml:trace contextRef="#ctx0" brushRef="#br0" timeOffset="142905.672">4427 8184 0,'0'-17'0,"0"-1"16,-17 18 15,-36 18 0,-18 35-15,36 17 0,35 36-1,53-35 1,17-36 0,1-35-1,-18-71 1,0-17-1,-53-18 1,-35 18 0,-18 53-1,17 0 1</inkml:trace>
  <inkml:trace contextRef="#ctx0" brushRef="#br0" timeOffset="143256.731">4886 7973 0,'0'0'15,"18"-18"-15,-1 0 16,19-17-1,-19-18 1,1 0 0,-18 18-1,-18 35 1,-17 18 0,-18 17 15,35 18-31,1 53 31,-1 35-15,0 0-1,18-53 1</inkml:trace>
  <inkml:trace contextRef="#ctx0" brushRef="#br0" timeOffset="143341.27">4798 8661 0,'0'0'31,"-18"0"-16,18-53 1,0 35-16</inkml:trace>
  <inkml:trace contextRef="#ctx0" brushRef="#br0" timeOffset="143490.074">4762 8273 0,'0'0'0,"-17"0"0,-1-18 16,36-17 15,70-1-15,0 1-1</inkml:trace>
  <inkml:trace contextRef="#ctx0" brushRef="#br0" timeOffset="144387.301">4762 8343 0,'18'0'16,"0"0"-1,-1 0 1,1 0 15,-18 18 0,0-1-15,0 1 0,0 0-16,0-1 15,-53 1 1</inkml:trace>
  <inkml:trace contextRef="#ctx0" brushRef="#br0" timeOffset="144417.262">4621 8378 0</inkml:trace>
  <inkml:trace contextRef="#ctx0" brushRef="#br0" timeOffset="144488.205">4780 8661 0,'-159'-283'47,"300"548"-31</inkml:trace>
  <inkml:trace contextRef="#ctx0" brushRef="#br0" timeOffset="145503.279">6138 7832 0,'0'17'63,"0"1"-48,0 0-15,0 34 16,0-34-16,0 53 16,-17 17-1,-1 18 1,0-53-1,1-18 17,-1-70-17</inkml:trace>
  <inkml:trace contextRef="#ctx0" brushRef="#br0" timeOffset="145868.236">6103 7849 0,'0'0'16,"0"-53"0,0 0-1,35 18 1,89 35 0,35 35-1,-1 18 1,-52 36-1,-71-1 1,-35 18 15,-53-18-15,-17-35 0,-106-36-1,105 19 1,-52-1-1,52-35 1,18 0 0,71-18-1</inkml:trace>
  <inkml:trace contextRef="#ctx0" brushRef="#br0" timeOffset="146401.949">7108 8008 0,'0'0'16,"18"-18"-16,0 1 16,-1-1-1,-17 0 1,-17 18 15,-1 0-15,-52 18-1,-1 35 1,53-35-16,-17 17 16,35 53-1,71-53 1,-18-35-1,17 0 1,-35-35 0,1-18 15,-1 0-15,-35 18-1,-35 88 16,17 0-15,18 0 0,0 0-1,18-36 1,-1-17 0</inkml:trace>
  <inkml:trace contextRef="#ctx0" brushRef="#br0" timeOffset="146650.779">7532 7620 0,'-18'-53'0,"36"106"0,-36-124 15,36 89 1,-18 0-1,0 17 1,0-17-16,0 70 16,0 18-1,-18-1 1,18-69 0</inkml:trace>
  <inkml:trace contextRef="#ctx0" brushRef="#br0" timeOffset="146750.136">7497 8202 0,'17'18'31,"18"-1"-15,1-17-16,17-17 16,-194-1-16,299 18 15</inkml:trace>
  <inkml:trace contextRef="#ctx0" brushRef="#br0" timeOffset="146882.545">7620 7955 0,'0'0'0,"-35"0"0,17-18 16,0 1-1</inkml:trace>
  <inkml:trace contextRef="#ctx0" brushRef="#br0" timeOffset="146949.359">7638 7920 0,'17'0'15,"19"-18"1,-89 36-16,141-36 0</inkml:trace>
  <inkml:trace contextRef="#ctx0" brushRef="#br0" timeOffset="147399.026">8237 7867 0,'0'0'0,"0"-18"31,0 1-15,-17 17 0,-1 0-16,-35 0 15,-35 35 1,17 0 0,1 36-1,52-18 1,53 0-1,89 0 1,-53-53 0,-1-18-1,1-35 1,-36-18 0,-35 18 15,0 36-16,-35 52 1,17 18 0,18 18-1,35-18 1,-35-18-16</inkml:trace>
  <inkml:trace contextRef="#ctx0" brushRef="#br0" timeOffset="147948.595">7585 7990 0,'0'-17'15,"0"34"32,-18-17-47,18 18 16,-18 0-1,1 35 1,-1 17 0,18-52-16,0 17 15,18-17 1,-1-1-1</inkml:trace>
  <inkml:trace contextRef="#ctx0" brushRef="#br0" timeOffset="148563.331">8890 7567 0,'0'0'0,"0"-53"15,0 71 32,-18-1-47,18 36 16,0-35-1,-17 70-15,17 36 16,0-1 0,0 1-1</inkml:trace>
  <inkml:trace contextRef="#ctx0" brushRef="#br0" timeOffset="148879.226">8837 8308 0,'0'0'32,"0"-18"-17,0 1 1,0-36 0,0 35-16,18-70 15,17 17 1,18 1-1,17 70 1,-34 0 0,17 53-1,-18 17 1,-35 1 0,-18-36-1,-52-17 16,-1-18-15,1 0 0,34-36-1</inkml:trace>
  <inkml:trace contextRef="#ctx0" brushRef="#br0" timeOffset="149395.055">9525 7920 0,'0'0'0,"18"0"0,-18-35 16,0 17 0,-18 0-1,0 18 1,-35 0-1,18 18 1,-35 35 0,-1 17-1,53 1 1,36 0 0,35-19-1,0-52 1,17 0-1,1-52 1,0-37 0,-36 19-1,-18 17 1,-52 70 15,18 54-15,-1 0-1,18-18 17,0-18-17,0-18 1,18-17-16</inkml:trace>
  <inkml:trace contextRef="#ctx0" brushRef="#br0" timeOffset="149746.666">10019 7920 0,'18'-53'16,"-36"106"-16,53-106 0,-35 18 15,0 17-15,-17 18 47,-1 0-31,0 35-16,-17 18 15,17 0 17,18-35-32,0 52 15,36-17 1,-19-17 0,1-1-1,-18-18 1,-53-17-1,0 0 1,-53-17 0,53-18-1</inkml:trace>
  <inkml:trace contextRef="#ctx0" brushRef="#br0" timeOffset="150161.04">10283 7973 0,'0'-18'16,"18"18"0,0 0-1,17-35 1,0 0-1,-17-18 1,-18 17 0,-18 36 15,1 0-31,-36 53 16,17 18-1,19-1 1,17 1-1,0-18 1,0-35 0,17 17-1,36-18 1,18-17 0,-53 0-16</inkml:trace>
  <inkml:trace contextRef="#ctx0" brushRef="#br0" timeOffset="150528.212">10795 7832 0,'0'0'0,"0"-36"0,0-17 16,0 36 0,-53 34 30,35 1-46,-34 17 16,34 1 0,18 17 15,18-1-15,17 1-1,-18-35-15,36 35 16,-53-18-1,0 18 1,-17-35 0,-54-18-1,1 0 1,17-35 0</inkml:trace>
  <inkml:trace contextRef="#ctx0" brushRef="#br0" timeOffset="151043.563">11536 7814 0,'-18'0'31,"18"18"-16,18-18 48,-1 0-47,1 0-16,0 0 15,-18-18 1,17 0-1,-17 1 1,-35 17 0,-18 0-1,18 0 1,17 17 0,1 1-16</inkml:trace>
  <inkml:trace contextRef="#ctx0" brushRef="#br0" timeOffset="151328.07">11536 8079 0,'0'0'0,"0"35"31,-18-17-15,18-1-1,18-17 1,17 0 0,18 0-1,-53-17 1,0-1-16,-71 0 31,-34 18-15,69 0-1</inkml:trace>
  <inkml:trace contextRef="#ctx0" brushRef="#br0" timeOffset="152408.906">882 8872 0,'-35'0'31,"17"0"-31,36 0 62,-1 0-62,36 18 16,18-18 0,-18 0-1,-36 0-15,19 0 16,-19-18 0</inkml:trace>
  <inkml:trace contextRef="#ctx0" brushRef="#br0" timeOffset="152907.318">2628 8978 0,'-35'0'31,"0"0"-15,17 0-16,0 0 15,36 0 32,0 0-47,35 0 16,52 0-1,19-17 1,-71 17 0,-36 0-1,-17-36 1</inkml:trace>
  <inkml:trace contextRef="#ctx0" brushRef="#br0" timeOffset="153657.452">4533 8590 0,'0'0'0,"-35"18"15,17-1 1,-35 19 0,36-36-1,17 17 1,-18-17 15,36 0 16,-1 0-31,19 0-16,34 0 15,124 0 1,106-17 0,-212-1-16,177 0 15,-142 18 1,-34-17-1,-54 17 1,-18 0 31,-17-18-31</inkml:trace>
  <inkml:trace contextRef="#ctx0" brushRef="#br0" timeOffset="154438.525">6826 8625 0,'0'0'0,"-17"18"0,-19-18 16,-34 0 0,-36 0-1,-35 0 1,70 0-1,36 0 1,35 18 15,18-18-15,35 0 0,88 17-1,-71-17-15,195 0 16,70 0 15,124 0-15,158 0-1,53 18 1,0 0 0,-140-1-1,-231-17 1,-157-17-1,-89-1 1,-18 18 0,-18 0-1,-17-18 48,0 1-63</inkml:trace>
  <inkml:trace contextRef="#ctx0" brushRef="#br1" timeOffset="164472.181">582 9701 0,'0'-17'16,"18"17"31,-18 17 62,0 19-109,0 17 16,-18 70-1,18-88-15,-18 54 16,-17 16 0,18-16-1,17-72 1,0-34 31,0-19-47,0-17 31,0 18-31,0 17 0</inkml:trace>
  <inkml:trace contextRef="#ctx0" brushRef="#br1" timeOffset="164771.734">282 9790 0,'0'0'0,"-35"-18"0,0 0 16,35 1-1,35-19 1,35 1 0,1 0-1,105-18 16,-87 35-15,-36 18 0,-36 0-1,1 0 1</inkml:trace>
  <inkml:trace contextRef="#ctx0" brushRef="#br1" timeOffset="165402.891">935 10019 0,'0'0'0,"-18"18"47,1-1-31,17 1-1,-36 52 1,36-17 0,36 0-1,16-35 1,-34-18-16,17 0 15,36-71 1,-18-17 0,-18 18-1,-35 17 1,-17 88 15,17 35-15,0-34-1,0 17-15,17 0 32,36-36-17,0-17 1,-18-17 0,18-54-1,-35 0 1,-18-87-1,0 105 1,-35 17 0,-18 54-1,53 0 1,0-1-16</inkml:trace>
  <inkml:trace contextRef="#ctx0" brushRef="#br1" timeOffset="165753.106">1676 9948 0,'0'-17'15,"-18"17"17,-35 53-17,18 35 1,17 0-1,36-17 1,35-36 0,17-35-1,1-18 1,-18-35 0,0-53-1,-53 1 1,0 87-1,-36-35-15,-52 35 32,53 18-17,17 18-15</inkml:trace>
  <inkml:trace contextRef="#ctx0" brushRef="#br1" timeOffset="166219.818">2928 9666 0,'0'0'0,"0"-35"0,18 0 31,-18 17-15,0 36 15,0-1-15,0 71-1,0 53 1,0-105-16,0 52 16,0 35-1,0-17 1,0-70 0,17-1-1,19-35 1,-1-18-1,0-17 1</inkml:trace>
  <inkml:trace contextRef="#ctx0" brushRef="#br1" timeOffset="166818.775">3246 9931 0,'0'0'0,"0"17"47,-18 1-31,18 53 0,0-19-1,0 1 1,53-17-1,17-19 1,19-34 15,-72-1-31,54-17 16,17-53 0,-35 17-1,-35 36 1,-36 35-1,-17 35 1,-36 71 0,18 17-1,35 36 1,1 70 0,17-52-1,-18-54 1,-17-35-1,-18-70 1,-18-36 15,36-17-15,-18-106 0,71 18-1,88-19 1,52-16-1</inkml:trace>
  <inkml:trace contextRef="#ctx0" brushRef="#br1" timeOffset="167150.997">4004 9966 0,'0'0'0,"0"-18"0,0 1 15,0 34 32,0 1-47,18 53 32,-18 34-17,0 1 1,0-71-16,-18 18 15,0 53 1,-17-71 0,0-17-1,-18-53 1,35 0 0</inkml:trace>
  <inkml:trace contextRef="#ctx0" brushRef="#br1" timeOffset="167416.883">3916 9966 0,'0'0'0,"35"-53"0,0 0 15,-17 53 1,17 0-16,71 18 31,-53 35-15,-18 0-1,-35 17 1,-53-17 0,0-18-1,-52-17 1,16-18 0,89-18-16</inkml:trace>
  <inkml:trace contextRef="#ctx0" brushRef="#br1" timeOffset="167817.267">4374 9966 0,'18'0'31,"0"0"-15,-1 0-1,1 0-15,-18-18 16,18 1-16,17-19 16,-17 1-1,-18 0 1,0 17 0,-18 18-1,-17 35 1,-18 54-1,53-1 1,-18-18 0,18 1-1,35-36 17,18-17-17,0-18 1,0-18-16</inkml:trace>
  <inkml:trace contextRef="#ctx0" brushRef="#br1" timeOffset="168100.069">4833 9931 0,'18'-36'16,"-124"195"-16,212-388 16,-124 335-16,36-230 0,-18 107 15,0-1 1,0 53 15,0-17-31,0-1 16,0 19-16,0 70 15,0-1 17,0-52-17,-18 0 1,-70-35-1,-36-18 1,36-18-16</inkml:trace>
  <inkml:trace contextRef="#ctx0" brushRef="#br1" timeOffset="168534.199">3104 9631 0,'0'0'0,"-35"0"16,18 0-1,-1 0 1,18-18 0,18 18-1,52 0 1,-35-17 0,71-19-16</inkml:trace>
  <inkml:trace contextRef="#ctx0" brushRef="#br1" timeOffset="170247.802">5997 9666 0,'0'0'16,"18"-18"-16,-18 1 16,0 34 15,-35 19-15,-1 70-1,19-71 1,-1 35-1,18 19-15,35-1 32,18-71-17,0-52 1,0-35 0,-35-1-1,-18-52 1,0 87-16,-18-34 15,-17 34 1,17 36 0</inkml:trace>
  <inkml:trace contextRef="#ctx0" brushRef="#br1" timeOffset="170629.565">6597 9525 0,'0'0'15,"18"-35"1,-1-1 0,1-16-1,-1-1 1,-17 35-1,0 0 1,-52 18 0,-37 53-1,54 18 1,-18 52 0,36 36-1,17 17 1,-36 1 15,19-71-15,-19-71-1,1-35 1</inkml:trace>
  <inkml:trace contextRef="#ctx0" brushRef="#br1" timeOffset="170779.141">6297 9913 0,'0'0'0,"0"-18"16,35 1-1,54-1 1,16-17 0</inkml:trace>
  <inkml:trace contextRef="#ctx0" brushRef="#br1" timeOffset="171660.973">7885 9701 0,'17'0'0,"1"-17"16,-53 34-16,70-52 15,-35 17 1,-35-17 0,-36 35-1,-17 18 1,-18 35 0,53 53-1,18-18 1,52 35-1,36-70 17,-17-53-17,52 0 1,18-53 0,-1-53-1,1-52 1,18-54-1,-89 106 1,-35 36 0,0 52-1,-18 53 17,1 1-17,17-1-15,-35 88 16,-1 1-1,19-1 1,17-35 15,0-35-15,17-17 0,36-36-16</inkml:trace>
  <inkml:trace contextRef="#ctx0" brushRef="#br1" timeOffset="172159.606">8661 9648 0,'0'0'0,"17"-52"16,-17 16-1,0 19 1,-17-1-1,-54 36 1,-17 17 0,17 53 15,36 0-15,35 0-1,53-17 1,-35-71-16,35 18 15,35-18 1,-18-71 0,-17-17-1,-17 0 1,-36 52 0,0 19-1,-18 70 1,0 17-1,18 1 1,0-1 0,0-34 15,18-36-15,-18-18-16</inkml:trace>
  <inkml:trace contextRef="#ctx0" brushRef="#br1" timeOffset="172509.841">9049 9313 0,'0'-17'0,"0"34"0,0-70 16,0 36-1,0 34 16,0 1-31,0 17 16,0 54 0,-18 69 15,0-17-15,1-35-1,17-18 1,0-52-1,35-19 1,-17-17 0,-1 0-16,19-53 15,-36 36-15</inkml:trace>
  <inkml:trace contextRef="#ctx0" brushRef="#br1" timeOffset="172675.048">8961 9560 0,'0'0'0,"-18"-17"0,-17 17 16,70 0-1,35 0 17,1 0-17,-18-18-15</inkml:trace>
  <inkml:trace contextRef="#ctx0" brushRef="#br1" timeOffset="173097.486">9525 9419 0,'-18'0'31,"1"0"-31,-36 0 15,0 35 1,-35 36 0,35 17-1,53-53 1,-18 54 0,36-19-1,35-35 1,-18-35-1,18-52 1,-18-19 0,0-35-1,-17 36 1,-18 123 15,0 17-15,0 1-1,18-18 1,-1-36-16</inkml:trace>
  <inkml:trace contextRef="#ctx0" brushRef="#br1" timeOffset="173774.729">9825 9190 0,'0'0'16,"0"-18"-16,-18 18 16,1 53 31,-1-18-47,18-17 15,-18 106 1,18 34-1,0 1 1,0-36 0,0-52-1,0-36 1,18-52 15,0-54-15,-1 53-16,1-52 15,35-36 1,53 53 0,-18 71-1,-18 52 1,-34 1 15,-19 17-15,-52-35-1,-36-18 1,-52-17 0,52-18-1,18-35 1,36 35-16</inkml:trace>
  <inkml:trace contextRef="#ctx0" brushRef="#br1" timeOffset="174306.831">10477 9596 0,'0'0'0,"18"-18"16,0 0-16,-1-17 31,1 0-16,-18 17 1,0 0 0,-18 18-1,-52 18 1,17 17 0,-35 71-1,70 0 1,18-18-1,53-35 1,-18-35 0,36-36-1,-1-70 1,-17-18 0,-35 36 15,-18 52-16,-18 53 1,-17 53 0,17-17-1,1 17 1,17-35 0,0-35-1,35-18 1</inkml:trace>
  <inkml:trace contextRef="#ctx0" brushRef="#br1" timeOffset="174656.29">10866 9596 0,'0'0'16,"17"-36"-16,18-17 0,-35 18 16,0 17-1,-52 18 32,34 18-47,0 0 16,-17 88-1,35-18 1,18 0 0,-1-18-1,1-17 1,-18-17-1,-53-19 1,18-17 0,17 0-16,-17 0 15,17-53 1</inkml:trace>
  <inkml:trace contextRef="#ctx0" brushRef="#br1" timeOffset="175056.861">11112 9631 0,'18'0'16,"0"-18"-16,-1 18 15,1-17 1,35-1-1,-18-17 1,1-1 0,-19 36-16,-17-35 15,-53 35 17,-17 35-17,-1 54 1,36-37 15,17-16-31,1 52 16,17-18-1,52-17 1,1-17 0,36-36-1,-36-18 1</inkml:trace>
  <inkml:trace contextRef="#ctx0" brushRef="#br1" timeOffset="175388.213">11765 9525 0,'0'0'0,"18"-35"0,-1-1 16,-17 1-1,0 18 1,-17 17 15,-1 17-15,0 18-1,1 1 1,17-1-16,0 0 16,17 53-1,1 18 1,0-35-1,-36-18 1,-88-18 0,-123-35-1,70-18 1</inkml:trace>
  <inkml:trace contextRef="#ctx0" brushRef="#br1" timeOffset="176636.385">459 11483 0,'0'-18'31,"0"36"63,-18-18-94,18 18 0,-35 34 31,17-34-31,-17 53 16,17-36 0,0 35-1,18-34 1,0-19-1,0-52 17,0 0-17,18 0-15,0 17 16</inkml:trace>
  <inkml:trace contextRef="#ctx0" brushRef="#br1" timeOffset="177118.247">635 11165 0,'0'0'15,"0"-17"1,0-1 0,0 36-1,0-1 1,0 1-1,18 35 1,-1-18-16,54 36 16,35 17-1,-1-17 1,1-1 0,-53-17-1,-17-18 1,-19-17-1,-34 17 1,-72 18 15,-17-18-15,1 18 0,-19-17-1,-17 34 1,88-52-1,18-1 1,53-17 15</inkml:trace>
  <inkml:trace contextRef="#ctx0" brushRef="#br1" timeOffset="177950.231">2064 11342 0,'0'0'0,"0"-18"47,17 18-47,-17-17 15,18-1 1,-36 18 15,-17 18-15,17-18-16,-52 35 15,35 18 1,35 17 0,17-17-1,71 71 17,-17-54-17,-36-17 1,-35-18-1,-35-17 1,-36-18 0,19 0-1,-54 0 1,18 0 0,88-35-1,17-1 1,18 19-1</inkml:trace>
  <inkml:trace contextRef="#ctx0" brushRef="#br1" timeOffset="178450.41">2469 11448 0,'0'0'0,"18"-18"15,-18 0 1,-18 36 31,18 0-47,-52 52 16,34-17-1,0-18-15,18 18 16,0 53-1,36-35 1,16-18 0,19-53-1,0-36 17,-19 1-17,19-71 1,-18-17-1,-35-18 1,-54 35 0,-52 18-1,-18 70 1,0 36 0,36 52-1,52 1 1,18-36-16</inkml:trace>
  <inkml:trace contextRef="#ctx0" brushRef="#br1" timeOffset="178782.423">2522 11624 0,'0'0'0,"0"-18"16,0-17 0,0 17 15,0 36-15,18 17-1,17 36 1,-17 17-1,17 0 1,-17-17 0,-1-36-1,1-35 17,0 0-32</inkml:trace>
  <inkml:trace contextRef="#ctx0" brushRef="#br1" timeOffset="179231.878">3016 11359 0,'0'0'0,"0"-17"31,0 34 16,0 1-47,0 17 16,0-17 0,0 53-16,-17-19 31,-1 54-16,-17-35 1,35-1 0,0-17-1,35-35 1,36-18 0,17 0-1,18-18 1,-36 1-1,-52-19 1</inkml:trace>
  <inkml:trace contextRef="#ctx0" brushRef="#br1" timeOffset="181477.682">4516 11289 0,'17'-53'31,"1"35"-15,-18 36 30,0 0-30,0 17 0,0 53-1,0-53-15,0 36 16,0-1 0,0 1-1,0-36 1,-35-35 15,17-17-31</inkml:trace>
  <inkml:trace contextRef="#ctx0" brushRef="#br1" timeOffset="181811.527">4621 11183 0,'0'-18'0,"0"36"0,0-71 0,18-35 15,17 17 1,71 54 15,18 34-15,17 72 0,-35 34-1,-71 1 1,-35-19-1,-71-34 1,36-53-16,-71 34 16,-35-16-1,35-1 1,71-35 0,17 0-1</inkml:trace>
  <inkml:trace contextRef="#ctx0" brushRef="#br1" timeOffset="182277.671">5539 11377 0,'0'0'0,"17"0"16,36-53-1,-53 18 1,0 17 0,-35 18-1,0 18 1,-36 35 0,0 17-1,71 1 1,53-18-1,0-53 1,18 0 0,-18-35 15,-18-18-15,-17 17-1,-54 89 16,36-35-15,-17 35 0,17-36-16,0 19 15,17-19 1,1-17 0</inkml:trace>
  <inkml:trace contextRef="#ctx0" brushRef="#br1" timeOffset="182610.451">6015 11042 0,'0'0'0,"0"-53"16,0 0-1,0 35 1,0 36-1,0 88 1,-18-36 0,-17 54-1,17-1 1,18 1 0,0-71-1,18 0 1,35-18-1,-18-35 1,-17-35 0</inkml:trace>
  <inkml:trace contextRef="#ctx0" brushRef="#br1" timeOffset="182793.24">5997 11307 0,'-17'0'0,"34"0"0,-52 0 16,17-18 0,36 18-1,0 0 1,-1 0-16,36-18 16,18 18-1</inkml:trace>
  <inkml:trace contextRef="#ctx0" brushRef="#br1" timeOffset="183259.032">6509 11254 0,'0'0'16,"17"-18"-1,-17 0 1,0 1-16,-35-1 31,-35 36-15,34-18-16,-34 70 15,17 1 1,35-18 0,53 17-1,36-34 1,35-19-1,-36-52 1,-17-18 0,-17-18 15,-36 36-15,0 18-1,-18 52 1,0 35-1,18 1 1,36-36 0,-1 0-1,0-35 1</inkml:trace>
  <inkml:trace contextRef="#ctx0" brushRef="#br1" timeOffset="183526.193">7126 10866 0,'0'0'0,"0"-18"0,-18 0 16,18 1-16,-35-19 15,18 54 1,-1 53-1,0 34 1,18 1 0,0 71-1,0-72 1</inkml:trace>
  <inkml:trace contextRef="#ctx0" brushRef="#br1" timeOffset="183809.547">7038 11536 0,'0'-18'47,"18"-17"-47,-1 0 16,-52 123-16,105-247 15,-17 89 1,0 34 15,0 54-15,-35 0-16,17 34 15,-35 19 1,0-18 0,-18-18-1,-34-17 1,-19-18 0,18 0-1,35-18 1</inkml:trace>
  <inkml:trace contextRef="#ctx0" brushRef="#br1" timeOffset="184358.339">7708 11218 0,'0'0'0,"0"-17"15,-17-19 1,17 19 0,-36-1-1,1 36 1,-36 35-1,36 35 1,0-18 0,35 19-1,35-54 1,18 0 0,-18-35 15,18-53-16,-17-17 1,-1-18 0,-18 17-1,-34 142 17,17-36-17,-18 18 1,18-36-16,0 19 15,53-19 1,0-17 0</inkml:trace>
  <inkml:trace contextRef="#ctx0" brushRef="#br1" timeOffset="184690.183">8114 11271 0,'106'-106'31,"-36"36"-16,-246 246-15,370-387 16,-212 211 0,-17 17-1,-18 18 1,0 36 0,36-53-16,17 35 15,0-36-15,0 71 16,17-35-1,1 0 1,-18-35 0,-35 0-1,-18-18 1,-36 0 15,19-18-15,52 0-16</inkml:trace>
  <inkml:trace contextRef="#ctx0" brushRef="#br1" timeOffset="185039.212">8361 11218 0,'17'0'0,"-34"0"0,70-17 15,0 17 1,-36-18-16,54-17 16,-1-1-1,-52-16 1,-18 34 0,-18 18-1,-87 53 16,-1 35-15,53 0 0,53 0-1,35-35 1,36-35 0,-18-18-16</inkml:trace>
  <inkml:trace contextRef="#ctx0" brushRef="#br1" timeOffset="185721.666">7038 11342 0,'0'17'15,"0"19"1,0 17 0,0-18-1,-18 0 1,18-17 15</inkml:trace>
  <inkml:trace contextRef="#ctx0" brushRef="#br1" timeOffset="186403.998">9207 11095 0,'0'-18'16,"0"36"-1,0-1-15,-17 1 32,17 17-17,17-35 17,1 0-17,0-35 1,-18 0-1,0 17 1,-36 18 0,19 18-1,-1 17 1,1-17-16,17 17 16</inkml:trace>
  <inkml:trace contextRef="#ctx0" brushRef="#br1" timeOffset="186687.227">9243 11412 0,'0'0'0,"0"36"32,0-19-17,-18-17 1,18-17 46,0-1-46,-18 18 15,1 0-31</inkml:trace>
  <inkml:trace contextRef="#ctx0" brushRef="#br1" timeOffset="199949.545">10354 10901 0,'0'0'0,"0"-18"16,0 1-16,0 34 47,0 1-47,-35 52 15,17-34-15,-35 105 16,18-35 15,17-1-15,18-52-1,0-17 1,36-36 0,52-18-1,-18-35 1,-17 0 0,-18 18-1,-17 17 1,-18 36-1,0 17 1,0 18 0,0-18-1,18 1 17,35-19-17,0-17 1,0-53-1,-1-17 1,1-71 0,-35 0-1,-18 17 1,-35 54 0,-1 52-1,1 53 1,18 18-1</inkml:trace>
  <inkml:trace contextRef="#ctx0" brushRef="#br1" timeOffset="200332.258">11007 11254 0,'0'0'0,"0"17"16,17-17 15,1 0-31,17-35 16,36-18-1,-36 0 1,-17 18-1,-54 35 1,-17 35 0,36-17-16,-71 52 15,35 1 1,53-1 0,53-17 15,35-35-16,71-18-15</inkml:trace>
  <inkml:trace contextRef="#ctx0" brushRef="#br1" timeOffset="201081.439">12188 11148 0,'0'0'15,"0"-18"17,0 0-32,36-17 15,-19 0 16,-34 35 1,-19 0-17,19 18-15,-36 17 16,18 35 0,35 1-1,53 0 1,-1-1-1,-16-35 1,-19 1 0,-70-36 15,-17 0-15,-1 0-1,54 0 1,17-18-1,17-53 1</inkml:trace>
  <inkml:trace contextRef="#ctx0" brushRef="#br1" timeOffset="201449.485">12524 10777 0,'0'0'15,"0"-17"-15,17-19 16,1 36 0,0 18-1,-18 17 1,0 106 0,-36-35-1,19-18 1,-19 18 15,19-17-15,17-37-1,0 1 1,35-35 0,0-18-1,18-18 1,-18-35-1</inkml:trace>
  <inkml:trace contextRef="#ctx0" brushRef="#br1" timeOffset="201630.586">12471 11130 0,'0'0'0,"-18"0"0,0-18 16,71 18 31,36 0-32,16-35 1</inkml:trace>
  <inkml:trace contextRef="#ctx0" brushRef="#br1" timeOffset="201978.9">12982 11024 0,'0'0'0,"0"-17"32,-53 52-17,0 35 1,0 19 0,36-1-1,34-18 1,19-17-1,17-35 17,-36-18-32,19-18 15,-1-17 1,0-88 0,-35 34-1,-53 36 1,-17 18-1,34 53 1,1-1 0</inkml:trace>
  <inkml:trace contextRef="#ctx0" brushRef="#br1" timeOffset="202328.567">13159 11183 0,'0'0'16,"35"0"0,-17 0-1,-1 53 1,1 0 0,-18 0-1,0-18 1,-18-17-1,18-36 17,0-17-17,0-36 1,0 36-16,18-18 16,17-18-1,0 19 1,-17 52-1</inkml:trace>
  <inkml:trace contextRef="#ctx0" brushRef="#br1" timeOffset="202678.765">13441 11201 0,'17'17'16,"-34"-34"-16,70 34 15,-18-34 1,18-19 0,-18 1-1,-17-18 1,-18 0 0,-35 71-1,-18 17 1,0 53-1,35-35 1,18 36 15,18-19-15,17-52 0,36-18-1,17-36 1</inkml:trace>
  <inkml:trace contextRef="#ctx0" brushRef="#br1" timeOffset="203543.116">14640 11148 0,'18'-18'0,"-36"36"0,54-54 16,-19 1-1,-17 18 1,-35-1 0,-71 18 15,0 18-15,36 17-1,34-18-15,-17 72 16,53-19-1,53-17 1,18-18 0,17-35-1,18-52 1,-35-37 0,17-52-1,0-35 1,-35 17-1,-36 89 1,-17 17 0,0 53 15,-35 35-15,18 53-1,-19 36 1,19-1-1,-19 0 1,1-34 0,17-19-1,18-34 1,0-19 0,18-17-16</inkml:trace>
  <inkml:trace contextRef="#ctx0" brushRef="#br1" timeOffset="204042.741">15134 11060 0,'18'-18'0,"-36"36"0,36-54 15,-1 1 1,-17 17-1,-17 1 1,-36 34 0,0 19-1,0 17 1,18 52 0,35-16-1,17-36 1,36-18-1,-17-35 1,17-18 0,-1-52 15,1-54-15,-53 89-1,0 0 1,-17 52-1,-1 36 1,18 53 0,0-71-1,0 18 1,18-35 0,-18-36-16</inkml:trace>
  <inkml:trace contextRef="#ctx0" brushRef="#br1" timeOffset="204408.978">15522 10636 0,'0'-17'15,"0"34"-15,0-52 16,0 17-16,0 36 31,-17 0-15,-1 70-1,-17 18 1,17 17 0,18 1-1,-18-89-15,18 53 16,0-17-1,0-36 1,36-17 0,-1-18-1,18-18 17,-18-17-32</inkml:trace>
  <inkml:trace contextRef="#ctx0" brushRef="#br1" timeOffset="204576.181">15381 11042 0,'0'-18'15,"0"36"-15,0-53 0,53 17 32,-35 18-32,35 0 15,35-18 1,-35 1-1</inkml:trace>
  <inkml:trace contextRef="#ctx0" brushRef="#br1" timeOffset="205041.306">15998 10848 0,'18'0'0,"-36"0"0,54-18 16,-36 1 15,-53 17-15,-35 35 0,52-17-16,-34 34 15,-1 54 1,71-18-1,53-35 1,0-17 0,18-36-1,17-18 1,-18-53 15,-17-17-15,-53 35-1,-35 71 1,0 35 0,17 17-1,36 36 1,35-53 0,17-35-1</inkml:trace>
  <inkml:trace contextRef="#ctx0" brushRef="#br1" timeOffset="205706.765">16916 10971 0,'0'0'0,"0"-17"0,0-1 16,0 0-1,0 54 17,0 17-17,0 0 1,-18-1 0,18-16-1,-18-36 16,18-18-31</inkml:trace>
  <inkml:trace contextRef="#ctx0" brushRef="#br1" timeOffset="205856.835">16951 10760 0,'18'-53'0,"-36"106"0,53-124 0,-17 18 15,0 18 1,-1 35-1,1 18 1,-1 17-16</inkml:trace>
  <inkml:trace contextRef="#ctx0" brushRef="#br1" timeOffset="206173.052">17110 11060 0,'17'17'0,"-34"-34"0,52 34 31,-17-52-15,-1-36-1,1 1 1,17-18 0,18 35-1,88 53 1,-70 35-1,-36 0-15,36 53 16,-71 1 0,0-19-1,-36-35 1,-17-35 0,36-17-16</inkml:trace>
  <inkml:trace contextRef="#ctx0" brushRef="#br1" timeOffset="206788.365">18186 10513 0,'0'0'15,"0"-18"-15,35-17 16,-35 17-1,18 18 1,-18 35 0,0-17-16,0 53 15,17 17 1,-34 18 0,-19 0-1,1-1 16,35-52-15,0 0 0,18-18-1,52-17 1,18-36 0,-52-17-1</inkml:trace>
  <inkml:trace contextRef="#ctx0" brushRef="#br1" timeOffset="206988.662">18221 10848 0,'0'0'0,"0"-53"16,0 0-1,18 18 1,17 17-1,35 1 17,-52-1-32</inkml:trace>
  <inkml:trace contextRef="#ctx0" brushRef="#br1" timeOffset="207420.766">18574 10442 0,'17'-17'16,"-34"69"-16,17-87 15,-18 53 1,0 70 0,1 18-1,-1 35 1,1-35 0,-1-18-1,18-35 1,0-71 31,18-35-32,17-35 1,18 35 0,17-17-1,-34 52-15,52 53 16,-18 36-1,-52 35 1,-18-18 0,0-35-1,-35-36 1,-1-17 0</inkml:trace>
  <inkml:trace contextRef="#ctx0" brushRef="#br1" timeOffset="207787.131">19050 10813 0,'18'0'46,"-18"-18"-46,53 0 16,-1 1 0,1-19-1,-35 19-15,0-18 16,-36 17 0,-35 18-1,-17 53 1,-1 53-1,71-1 17,35 1-17,53-70 1,-35-36 0,36-18-16</inkml:trace>
  <inkml:trace contextRef="#ctx0" brushRef="#br1" timeOffset="208369.317">19720 10425 0,'18'0'31,"0"0"-31,17-18 16,35 0-1,-17-17 1,-35 17-16,0-17 16,-54 53 15,-34 35-16,-1 35 1,18 35 0,18 36-1,17 0 17,1 0-17,17-54 1,-18-52-1,18-35 1,0-36 0,0 1-1</inkml:trace>
  <inkml:trace contextRef="#ctx0" brushRef="#br1" timeOffset="208851.766">19685 10866 0,'0'0'15,"0"-36"-15,0 1 16,18 17 15,52 18-15,18-35 0,18 0-1,-18-18 1,-35 35-1,-53 1 1,-35 34 15,-18 36-15,18 0 0,17-18-16,18 71 15,0-35 1,35-18-1,1-53 1,17-18 15,0-53-15,-18-34 0,-17-1-1,-36 35 1,-17 36-1,-18 35 1,35 18-16</inkml:trace>
  <inkml:trace contextRef="#ctx0" brushRef="#br1" timeOffset="209201.274">20479 10777 0,'0'-17'16,"-36"-1"-16,36 71 16,18 18-1,-18 17 17,0 0-17,-35-53 1,35-17-1,0-36 1,0-17 0,35-53-1,-17 35 1,52-71 0,36 19-1,-53 52 1,-35 53-16</inkml:trace>
  <inkml:trace contextRef="#ctx0" brushRef="#br1" timeOffset="209750.62">20779 10936 0,'0'35'0,"0"-70"0,0 88 16,0-18-1,0-17 1,0-36 0,0 1-1,0-36 1,0 35-16,0-70 16,35-18-1,35 53 1,-34 53-1,34 35 1,-34 54 0,-36 16-1,0-69 17,17-19-17,-17-34 1,18-36-1,17-35 1,18-18 0,18 35-1,-1 54 1,1 52 0,-54 71-1,-34 17 1,-36 1-1,17-71 1,-16-53 0,16-36-1</inkml:trace>
  <inkml:trace contextRef="#ctx0" brushRef="#br1" timeOffset="210348.987">22102 10513 0,'0'0'16,"-18"0"-16,-53 0 15,-17 17 1,18 54 0,17 17-1,53 0 1,53-17-1,17-53 1,1-18 0,-18-71-1,0 0 1,-53-34 15,-18 34-15,0 36-1,1-1 1</inkml:trace>
  <inkml:trace contextRef="#ctx0" brushRef="#br1" timeOffset="210732.972">22613 10301 0,'0'0'16,"35"-18"-16,-35-17 16,0-18-1,0 18 1,-35 17 15,-18 18-15,18 36-1,-18 34 1,0 36 0,18 35-1,-1 18 1,1 53 0,18-89-1,-1-52 1,-17-19-1,-1-52 1,1-35 0</inkml:trace>
  <inkml:trace contextRef="#ctx0" brushRef="#br1" timeOffset="210881.104">22313 10707 0,'194'-18'0,"-159"18"15,-123-17 1,-141 105-16,423-176 16,-300 123-16,283-88 15,-107 35-15</inkml:trace>
  <inkml:trace contextRef="#ctx0" brushRef="#br1" timeOffset="211580.618">23372 10072 0,'0'0'0,"17"-18"16,1 18 0,-1 71 15,-17-36-15,0 71-1,-17-18 1,-18 18-1,-1-71-15,1 18 16,17 0 0,18 35-1,36-53 1,52-17 0,35-18-1,-17-53 16,-35 0-31</inkml:trace>
  <inkml:trace contextRef="#ctx0" brushRef="#br1" timeOffset="211762.558">23495 10407 0,'0'0'0,"-18"-18"16,107 18 15,-19 0-15,36-17-1,-53 17 1</inkml:trace>
  <inkml:trace contextRef="#ctx0" brushRef="#br1" timeOffset="212212.617">24077 10354 0,'0'0'16,"18"-18"0,-54 18 15,1 0-15,-71 36-1,18 17 1,35-1-1,53 19 1,18-53-16,17 17 16,53-17-1,-35-36 1,18-35 0,-1 0 15,-52 18-31,-18 17 31,-18 36-15,-17 35-1,0 17 1,35 1 0,0-1-1,35-34 1,-17-36-1,-1-18-15</inkml:trace>
  <inkml:trace contextRef="#ctx0" brushRef="#br1" timeOffset="212778.738">24412 9984 0,'0'0'0,"0"-18"16,0-17-1,0 88 17,-17 0-17,17-18-15,-18 88 16,18 1-1,-18-1 1,1 1 0,-1-36-1,18-53 1,0-17 0,0-36-1,0-17 1,0-36-1,53 1 17,53-18-17,-53 88 1,-18 35 0,-35 18-1,0 35 1,-35-17-1,-1-19 1,-69-34 0,34-36-1,18-17 1,53 0 0</inkml:trace>
  <inkml:trace contextRef="#ctx0" brushRef="#br1" timeOffset="213095.254">24765 10054 0,'0'-17'0,"0"34"0,18-34 16,-18-1-1,0 36 1,0-1-1,-18 71 1,18 36 0,-18-18-1,1-1 1,-1-16 0,18-72-16,0 36 15,0-35 1</inkml:trace>
  <inkml:trace contextRef="#ctx0" brushRef="#br1" timeOffset="213510.679">24906 10460 0,'0'0'0,"-18"0"16,54 0 15,-1 0-15,18-35 0,17-1-1,-34 1 1,-36 0-1,-18 35 1,-35 0 0,-17 53 15,17 17-15,17 1-1,19-18 1,17 0-1,17-36-15,19 1 16,17-18 0,0-18-1,-1-17-15</inkml:trace>
  <inkml:trace contextRef="#ctx0" brushRef="#br1" timeOffset="213811.289">25488 10425 0,'35'-36'0,"1"-34"31,-36 52-31,-71 142 31,106-248-15,-87 159 0,-1 1-1,17 34 1,19 1-1,17-18 1,0 35 0,-18-70-1,0 17 1,-34-35 0,-1-18-1,35-17 1</inkml:trace>
  <inkml:trace contextRef="#ctx0" brushRef="#br1" timeOffset="214025.369">25665 10530 0,'0'0'0,"35"0"15,-18 0 1,1 0 31,0-17-16,-18-1-15</inkml:trace>
  <inkml:trace contextRef="#ctx0" brushRef="#br1" timeOffset="-213655.581">1605 12524 0,'0'0'0,"0"17"16,18-17 31,-1 0-47,1 0 15,35-17 1,0-19-1,0-17 1,-36 18 0,-17 17-1,-70 18 1,-54 71 0,36 0-1,35 17 1,53-18-1,71-17 1,70-17 0,-88-36-1,-35 0-15,17 0 16,-18 17 15,-34-17-15,-71 18-1,-1 17 1,1 18 0,35 0-1,36 0 1,17-18 0,17-17-1,89-18 1,-53 0-1,53-36 1</inkml:trace>
  <inkml:trace contextRef="#ctx0" brushRef="#br1" timeOffset="-213189.743">2099 12718 0,'0'0'0,"18"0"15,17 0 1,0 17 0,-17 36-1,-18 18 1,0-1 0,-35-17-1,17-18 1,0-17-1,18-53 17,36-18-17,16-18 1,1 1 0,-53 52-1,-17 18 16,-1 18-15,0-1-16,1 19 16,-1 34-1,18-34 1,35 16 0,18-34-1,36-18 1</inkml:trace>
  <inkml:trace contextRef="#ctx0" brushRef="#br1" timeOffset="-212907.288">2734 12771 0,'0'0'0,"0"-18"31,-35 18 0,52 0 1,-17-18-1,18 18-15,-18-17-1,-35 17 1,-1 17-1,19 1 1</inkml:trace>
  <inkml:trace contextRef="#ctx0" brushRef="#br1" timeOffset="-212689.332">2611 12947 0,'0'18'0,"0"-36"0,17 53 16,-17-17 15,18-18-15,-18-18 15,0 1-15,0-1-1,-18 0 1</inkml:trace>
  <inkml:trace contextRef="#ctx0" brushRef="#br1" timeOffset="-212308.026">1552 13282 0,'0'0'0,"-17"18"0,-36-18 31,35 17-15,0-17-1,71 0 1,71 18-1,105-18 1,-17 0 0,-36 0-1,-70-35 1,-53 17 0,-35-17-1,-1 17 1</inkml:trace>
  <inkml:trace contextRef="#ctx0" brushRef="#br1" timeOffset="-211359.35">3669 12682 0,'0'0'0,"-71"53"31,54-17-15,-36 34 0,35-35-16,-17 36 15,35-36 1,0-17 0,35-18-1,36-53 16,-36 0-31,53-88 32,-35 88-17,-35 35 1,-1 71 0,19-35-1,17 35 1,52-36-1,1-17 1,-35-52 0,-18-19-1,-18-35 1,-17 53 0,-18-17-1,-18 123 16,-17 17-15,17 36 15,18 0-15,0-53 0,-18-18-16,18 53 15,0-17 1,0-36-1,0-53 32,0 1-47,0-1 16</inkml:trace>
  <inkml:trace contextRef="#ctx0" brushRef="#br1" timeOffset="-210694.197">4445 12647 0,'0'0'0,"-18"-18"0,18 1 32,0 34-1,0 36-15,0 18-1,18-18 1,35-18-1,17-17 1,1-36 15,0-17-15,17-18 0,-35-35-1,-36 70-15,-17 0 16,0 1-1,-17 17 1,-36 70 0,0 19-1,0 52 1,18 17 0,17 19-1,-17-36 1,-1-53-1,-34-53 1,-18-52 15,52-19-15,-16-34 0,52-18-1,70-36 1</inkml:trace>
  <inkml:trace contextRef="#ctx0" brushRef="#br1" timeOffset="-210128.132">5380 12612 0,'0'0'0,"17"0"15,-17-18 1,18 1-1,-18-1 1,-35 18 0,-18-18-1,0 36 1,-18 17 0,36 53-1,35 1 1,53-1-1,-35-35 1,-1 0 0,-17-1 15,-17-34-15,-36 0-1,-35-18 1,-1-18-1,37 0 1,16 1 0,36-1-16</inkml:trace>
  <inkml:trace contextRef="#ctx0" brushRef="#br1" timeOffset="-209712.317">5592 12612 0,'35'0'0,"-70"0"0,70-18 16,-35 36 15,-18-1-15,-35 36-1,0 18 1,36 17-1,17-70-15,0 52 16,53-17 0,17-53-1,1 0 1,-1-35 0,-17-36-1,-18-34 1,-35-37-1,-70 54 1,-18 71 15,17 34-31,18 19 32,36-1-32</inkml:trace>
  <inkml:trace contextRef="#ctx0" brushRef="#br1" timeOffset="-209446.278">5609 12647 0,'0'0'16,"0"18"15,0 35-15,0 35-1,18-35 1,-18-18-16,17 18 16,1 0-1,0 17 17,-1-70-17,1 0-15</inkml:trace>
  <inkml:trace contextRef="#ctx0" brushRef="#br1" timeOffset="-208996.404">6103 12541 0,'0'0'0,"18"-35"31,-18 53 0,0-1-15,0 19-1,-18-19-15,-17 54 16,17-1 0,18 1-1,0-1 1,0-17 0,18-17-1,17-36 1,0 0-1,36-18 1,-1 0 0,-34-17-1</inkml:trace>
  <inkml:trace contextRef="#ctx0" brushRef="#br1" timeOffset="-208797.419">6579 12823 0,'0'0'0,"18"18"16,-18 17-1,-35 18 1,-1-17 0,1 34-1,-18-35 1,18-35-1</inkml:trace>
  <inkml:trace contextRef="#ctx0" brushRef="#br1" timeOffset="-207766.163">7479 12524 0,'0'0'0,"0"-18"16,-18 18-1,1 0 1,-19 53 0,19 35-1,-19-17 1,1-1-1,35-35 1,0-52 31,0-1-31,18-35-16,17-35 15,18-18 16,0 18-15,-53 70-16,18 18 16,-1 36-1,18 34 1,1-17 0,17-18-1,0-17 1,35-18-1,35-35 1,-35-53 0,1-18-1,-36 18 1,-36 17 0,-17 53 15,-17 54-16,-19 17 1,1 52 0,0 1-1,17 0 1,0 18 0,18-72-1,0-16 1,0-19-1,18-52 17</inkml:trace>
  <inkml:trace contextRef="#ctx0" brushRef="#br1" timeOffset="-207398.398">8467 12612 0,'0'0'0,"35"-35"16,-17-1 0,-36 36 31,0 0-47,-17 0 15,-36 36 1,19-1-1,52 0 1,17 36 0,1-54-16,35 19 15,-18 16 1,-35-34 0,0 0 15,-53-1-16,-17-17 1,-36-17 0</inkml:trace>
  <inkml:trace contextRef="#ctx0" brushRef="#br1" timeOffset="-206881.647">9049 12435 0,'0'0'0,"35"-35"31,-17 17-31,-1-34 31,-17 16-15,-17 19-1,-19-1 1,-34 36 0,17 17-1,0 53 1,53 18-1,0-71-15,0 36 16,35 17 0,1 18-1,-36-53 1,0-18 0,-18-17-1,-35-1 1,-18-17 15,-17-17-15,53-19-1</inkml:trace>
  <inkml:trace contextRef="#ctx0" brushRef="#br1" timeOffset="-206400.442">9384 12524 0,'0'0'0,"0"-18"0,18 0 16,-18-17 0,0 17-1,-18 36 16,-17 0-31,-18 52 32,0 18-17,35 18 1,18-35 0,18-54-16,17 36 15,18-53 1,18 0-1,-19-35 1,1-35 0,0-19-1,-17-69 1,-54 69 0,-70 54-1,0 53 1,17 17-1,53 0 1</inkml:trace>
  <inkml:trace contextRef="#ctx0" brushRef="#br1" timeOffset="-206135.386">9402 12612 0,'0'17'47,"0"1"-47,0 0 15,0 17-15,0 36 16,0-1 0,0-17-1,17 0 1,-17-35-1,18-18 17,-1-18-32</inkml:trace>
  <inkml:trace contextRef="#ctx0" brushRef="#br1" timeOffset="-205718.383">9948 12418 0,'0'0'0,"0"-36"16,0 54 31,0 0-32,0 17-15,0 18 16,0 35 15,0-53-31,-35 18 16,35 36 0,-18-37-1,18 1 1,18-35-1,0-18 1,35 0 0,17 0-1,-17-35 1,18-1 0</inkml:trace>
  <inkml:trace contextRef="#ctx0" brushRef="#br1" timeOffset="-205502.354">10530 12735 0,'0'0'0,"18"-17"16,0 17 0,-1 53 15,-34-18-16,-1-18-15,-17 36 16,-36 0 0,18-17-1</inkml:trace>
  <inkml:trace contextRef="#ctx0" brushRef="#br1" timeOffset="-204620.611">11730 12171 0,'0'0'0,"-18"0"0,1 0 16,-36 0 0,17 0-1,1 35 1,-71 36-1,36-1 1,-18 36 0,17 0 15,53-18-15,36 0-1,53-35 1,52-18-1,0-52 1,-17-18 0,18-54-1,-18-34 1,-36-18 0,-70 17-1,-53 36 1,-53 53-1,18 52 1,18 54 0,70 0-1</inkml:trace>
  <inkml:trace contextRef="#ctx0" brushRef="#br1" timeOffset="-204270.38">11924 12577 0,'18'0'16,"-36"0"-16,71 0 15,0 35 1,-18 0 0,0 18-1,-35 0 1,0 0-1,0-36-15,0-34 63,0-1-47,0 1-1,18-54 1,0 53-16,17-17 15,53-35 1,-35 52 0</inkml:trace>
  <inkml:trace contextRef="#ctx0" brushRef="#br1" timeOffset="-203771.495">12594 12559 0,'0'-18'16,"0"1"15,-17 17-15,-1 0-1,0 0-15,-52 35 16,-1 18-1,36 0 1,35 0 0,0-18-1,35 0 1,53-35 0,-17-17-1,-1-36 1,-34 0-1,-19 17 1,-17 19 0,-17 34-1,-1 36 17,0 0-17,18-17 1,36-1-1,17-35 1,-36 0-16</inkml:trace>
  <inkml:trace contextRef="#ctx0" brushRef="#br1" timeOffset="-203506.198">13106 12541 0,'17'-17'0,"-17"-1"16,0 0-16,-35 18 15,53 53-15,-71-106 16,35 71-16,-52 35 16,34 0-1,36 17 1,0-17 15,53-17-15,35-19-1,1-34 1,-36-1 0,-18 0-16</inkml:trace>
  <inkml:trace contextRef="#ctx0" brushRef="#br1" timeOffset="-203238.42">13441 12188 0,'0'-35'0,"0"106"0,0-195 15,0 212-15,0-229 16,-18 159 0,1 35-1,17 53 1,-18 35 0,0-18 15,18 1-16,0-18 1,0-89-16,0 19 16,0-1-1</inkml:trace>
  <inkml:trace contextRef="#ctx0" brushRef="#br1" timeOffset="-203040.46">13564 12559 0,'0'0'0,"18"-18"31,0 18-15,-1 0-1,1 0 1,-1-17-1</inkml:trace>
  <inkml:trace contextRef="#ctx0" brushRef="#br1" timeOffset="-202857.581">13741 12418 0,'-53'-18'47,"17"36"-31,125-18-16,-248 53 15,141-18-15,-35 53 16,53 0-1,0-52 1,18 17 0,35-36-1,-18-17 1</inkml:trace>
  <inkml:trace contextRef="#ctx0" brushRef="#br1" timeOffset="-202639.354">14164 12629 0,'0'18'16,"0"0"0,0 35-1,-35 0 1,17-36-16,-17 18 15,-18 1 1,35-36-16</inkml:trace>
  <inkml:trace contextRef="#ctx0" brushRef="#br1" timeOffset="-199395.322">15081 12136 0,'18'-18'16,"0"18"-1,-1-18-15,-17 1 16,35-1 0,-35 0-1,-17 18 16,-36 0-15,-18 36 0,36-1-1,17-17-15,1 34 16,17 37 0,35-1-1,0-18 1,18-17-1,-53-17 1,0-19 0,-35 1-1,0-18 17,-54 0-17,1 0 1,35 0-1,36 0 1,52-18-16</inkml:trace>
  <inkml:trace contextRef="#ctx0" brushRef="#br1" timeOffset="-198961.974">15399 12277 0,'0'0'0,"17"-18"0,19-35 15,-36 35 1,0 54 15,-36 34 1,-17 18-17,53-70-15,-17 88 16,17-35-1,35-19 1,18-16 0,35-36-1,0-36 1,18-34 0,-35-36-1,-18-35 1,-53 17-1,-71 36 1,-35 71 0,-17 87 15,52-17-15,54-18-16</inkml:trace>
  <inkml:trace contextRef="#ctx0" brushRef="#br1" timeOffset="-198680.371">15469 12400 0,'0'0'0,"18"18"47,-18-1-47,0 19 15,0-19-15,35 72 16,-17-19 0,-1 1-1,1-36 17,0-17-17</inkml:trace>
  <inkml:trace contextRef="#ctx0" brushRef="#br1" timeOffset="-198279.644">16087 12241 0,'0'0'0,"0"-17"0,17-36 15,-17 35 1,0 53 15,0 18-15,0-17 0,-17 17-16,-19 70 31,1-35-16,17-17 1,1-18 0,17-18-1,35-17 1,18-18 0,-18 0-1,18-36 1,18-17-1,-36 53-15</inkml:trace>
  <inkml:trace contextRef="#ctx0" brushRef="#br1" timeOffset="-197898.311">16616 12347 0,'0'0'0,"-18"0"16,36 0 46,-1 0-46,1 0-16,35 0 16,18-17 15,-19-1-16,-16-17 1,-19 17-16</inkml:trace>
  <inkml:trace contextRef="#ctx0" brushRef="#br1" timeOffset="-197681.377">16792 12083 0,'0'0'0,"-17"-18"15,-1 36 1,-35 105 0,35-35-1,-17 89 1,17-71 0,-17-18 15,18-71-31</inkml:trace>
  <inkml:trace contextRef="#ctx0" brushRef="#br1" timeOffset="-196734.207">16616 12312 0,'0'0'0,"-18"0"15,18 18 1,-17-18-16,-1 0 16,36 0 46,-1 0-62,1 0 16,52 0-1,19 0 1,-1 0 0,-53-18-1,-17 0 1</inkml:trace>
  <inkml:trace contextRef="#ctx0" brushRef="#br1" timeOffset="-194536.695">406 14429 0,'0'0'0,"0"17"0,0 1 15,0 0-15,0-1 32,-18-17-32,18-17 31,-18-19-16,18-34 1,18 17 0,35 17-1,0 36 17,0 53-17,-36 36 1,-17-54-16,-35 106 15,-53-18 1,0-34 0,0-36-1,35-36 1,53-70 0,53 0-1,-18 0 1,0 53-1,0 18 1,1 35 15,-1 18-15,0-19 0,18-16-1,-18-19 1,18-17-1,-17-17-15</inkml:trace>
  <inkml:trace contextRef="#ctx0" brushRef="#br1" timeOffset="-193988.878">758 14076 0,'-17'-18'16,"34"36"-16,-34-18 47,52 17-32,0 54 1,36 17-1,-1 36 1,-17-18 0,18-1-1,-18-16 1,-35-72-16,17 18 16,0 1-1,-35-1 1,0 0-1,0 1 1,-53 16 0,-53 19 15,53-36-15,-52 18-1,-1 0 1,0 0-1,18-18 1,35-17 0</inkml:trace>
  <inkml:trace contextRef="#ctx0" brushRef="#br1" timeOffset="-191241.399">1834 14534 0,'0'0'0,"0"-17"0,-17 17 15,-1 0 17,1 17-32,-19 72 15,1-1 1,-18 18 15,0-1-15,35-87-16,1 17 15,17-17 1,0-36 0,35-52-1,18-18 1,0-53-1,0 35 1,-35 70 0,-1 72-1,1 52 1,17 0 0,18 0-1,0-52 1,35 16 15,0-52-15,-35-17-1,-35 17-15</inkml:trace>
  <inkml:trace contextRef="#ctx0" brushRef="#br1" timeOffset="-190926.905">2364 14411 0,'0'-35'0,"0"70"0,0-159 16,0 54-1,0 35 1,-18 35 0,18 17-16,-35 36 15,17 71 1,0-1 15,18 18-15,0-53-1,0 18 1,-17-18 0,17-52-1</inkml:trace>
  <inkml:trace contextRef="#ctx0" brushRef="#br1" timeOffset="-190558.922">2540 14640 0,'0'0'15,"-18"18"1,1 0-1,-1 17-15,-17 35 32,17-34-32,18 34 15,18-17 1,35-18 0,0-35-1,-18-17 1,18-54-1,-36 1 1,-34-1 0,-36 36-1,18 17 1,-36 18 0,36 35-1,17-35 1</inkml:trace>
  <inkml:trace contextRef="#ctx0" brushRef="#br1" timeOffset="-189876.919">3069 14429 0,'35'-18'15,"-35"0"1,18-17-1,0 17-15,-18 1 16,0-36 0,0 35-1,-53 18 1,-18 53 0,18 18-1,53 35 1,0-1-1,53 19 1,18-18 15,-1-36-15,-52-35 0,-18 1-1,-35-36 1,-71 17-1,35-17 1,36-17 0,17-1-1</inkml:trace>
  <inkml:trace contextRef="#ctx0" brushRef="#br1" timeOffset="-189411.41">3563 14464 0,'0'0'0,"0"-18"15,0-35 1,18 18 0,-71 53 15,-18 70-16,1 35 1,52-34 0,0-54-16,1 88 15,52-35 1,18-52 0,35-36-1,0-18 1,-35-17-1,35-53 1,-35-124 15,-53 53-15,-88 53 0,18 71-1,-54 53 1,18 35-1,71 0-15</inkml:trace>
  <inkml:trace contextRef="#ctx0" brushRef="#br1" timeOffset="-189111.639">3492 14623 0,'0'0'0,"18"-18"15,-18 36 17,0-1-32,0 19 31,18 52-15,-1 0-1,-17-53-15,36 53 16,-1-17-1,-17-36 1,-1-35 0,-17-17-1</inkml:trace>
  <inkml:trace contextRef="#ctx0" brushRef="#br1" timeOffset="-188645.112">4039 14411 0,'0'0'0,"0"-35"15,18-1 1,-18 1-1,18 35 1,-18 53 15,0-35-31,-18 52 16,-17 54 0,-1-1-1,19-17 1,-1-18-1,0-35 1,18 0 0,36-53-1,17 0 17,17 0-17,-17-18 1,-18-17-1,-17 17 1,-18-17 0</inkml:trace>
  <inkml:trace contextRef="#ctx0" brushRef="#br1" timeOffset="-187929.884">5009 14358 0,'0'-18'0,"0"36"0,0-53 15,0 17 1,0 0 0,0 36 15,0 0-31,0 52 15,0 54 1,-35-1 0,18-17-1,-1-18 1,18-52 15,0-19-15</inkml:trace>
  <inkml:trace contextRef="#ctx0" brushRef="#br1" timeOffset="-187597.252">5080 14393 0,'0'-35'16,"0"70"-16,18-176 15,-1 88 1,36 53-1,71 53 1,-19 35 0,1 54-1,-70-1 1,-36-36 0,-36-16 15,-17-19-16,18-52-15,-35-1 16,-72-17 0,37 0-1,34-17 1,71-1-16</inkml:trace>
  <inkml:trace contextRef="#ctx0" brushRef="#br1" timeOffset="-186983.125">5821 14499 0,'0'-17'0,"0"34"0,17-34 16,-17-1-1,0 0 17,0 1-17,-17-1 1,-18 18-1,-18 18 1,0 17 0,0 53-1,35 0 1,36-17 0,52-18-1,1-53 16,-18 0-15,0-53 0,-18-18-1,-35 18 1,18 18 0,-18 70-1,-36 18 1,36 18-1,0-18 1,0-18 0,36-35-1</inkml:trace>
  <inkml:trace contextRef="#ctx0" brushRef="#br1" timeOffset="-186616.266">6156 14182 0,'0'0'16,"0"-18"-16,-18 18 31,18 18-16,0 52 1,-17 18 0,-19 36-1,19-54 1,-1 72 0,18-90-1,0-16 1,0 17-1,0 0 1,35-53 0,1 0-1,-1-36-15</inkml:trace>
  <inkml:trace contextRef="#ctx0" brushRef="#br1" timeOffset="-186416.084">6156 14482 0,'0'0'15,"-35"0"-15,52 0 47,19 0-47,34 0 16,-35-18-1,18 18-15</inkml:trace>
  <inkml:trace contextRef="#ctx0" brushRef="#br1" timeOffset="-185899.687">6773 14429 0,'-17'-36'31,"-19"36"-31,36-17 0,-53 17 16,-17 0 0,-18 35-1,0 18 1,17 35 15,71-17-15,53-1-1,17-35 1,19-35 0,-19-52-1,1-19 1,-18-17-1,-36 35 1,-52 106 15,-18 17-15,35 19 0,18-19-1,0-35 1,18-17 15,0-18-31</inkml:trace>
  <inkml:trace contextRef="#ctx0" brushRef="#br1" timeOffset="-185333.963">7214 14058 0,'0'-17'0,"0"34"0,0-70 15,-17 36 1,-1 34 0,0 19-1,-17 87 1,17-35-1,1-35 1,-1 106 0,-17-53-1,0 17 1,-1-35 0,36-35-1,-17-35 1,17-53-1,17-18 1,19-35 0,17 35-1,-1-18 1,19 71 0,-36 88-1,-17-17 1,-18-18-1,-18-18 17,-35 0-17,-35-35 1,18 0 0,34-17-1</inkml:trace>
  <inkml:trace contextRef="#ctx0" brushRef="#br1" timeOffset="-184801.631">7549 14446 0,'0'0'0,"18"-17"0,17-1 15,-35-17 17,0-1-17,-17 36 1,-36 36 0,-18 17-1,1 35 1,34-35-1,19 53 1,52-36 0,18-52-1,18-36 1,-1-35 0,-35-17-1,18-19 1,-88 125 31,17 17-32,1 0 1,17-36-16,0 18 16,17 1-1,19-36 1,-1-18-1</inkml:trace>
  <inkml:trace contextRef="#ctx0" brushRef="#br1" timeOffset="-184486.39">7937 14499 0,'53'-53'16,"-35"36"-16,-89 87 0,142-193 16,-71 105-1,-18 18 1,-35 0-1,18 53 1,18-35 0,-1 52-1,18 18 1,0-35 0,0 18-1,0-18 1,0-18-1,-35-35 1,-36 0 0,36-18-1,35 1-15</inkml:trace>
  <inkml:trace contextRef="#ctx0" brushRef="#br1" timeOffset="-184103.279">8273 14464 0,'0'0'16,"17"0"-16,1 0 16,17-18-1,0-17 1,18 0-1,-17-18 1,-36 17 0,0 19-1,-71 34 1,-17 54 0,0 17-1,52 18 1,36-18-1,53-35 1,36-18 0,34-35 15,-52-35-31</inkml:trace>
  <inkml:trace contextRef="#ctx0" brushRef="#br1" timeOffset="-183720.39">9049 14287 0,'17'0'78,"1"0"-62,-18-17 0,0-1-1,0 1 1,-18-1-1,1 18 1,17 18 0,0-1-1,0 1 1,0-1-16</inkml:trace>
  <inkml:trace contextRef="#ctx0" brushRef="#br1" timeOffset="-183484.86">9049 14605 0,'0'0'0,"0"53"15,0-35 17,0-1-17,0-34 32,-18 17-47,18-18 16,-35 0-1,17 1 1,1 17-16</inkml:trace>
  <inkml:trace contextRef="#ctx0" brushRef="#br1" timeOffset="-180176.734">9825 14129 0,'0'0'0,"0"-18"15,0-17 1,-18 35 31,1 0-47,17 35 0,-36 18 16,-52 106-1,35 35 1,53-88-1,35-71 17,1-17-17,70-36 1,-36-53 0,1 1-1,-18-1 1,-53 89 15,0 35-15,0-36-16,17 36 15,19 18 1,16-36 0,19-35-1,0-53 1,-19-17-1,-16-71 17,17-18-17,-53 35 1,-36 36 0,-34 71-1,35 17 1,17 35-1</inkml:trace>
  <inkml:trace contextRef="#ctx0" brushRef="#br1" timeOffset="-179809.363">10530 14411 0,'0'18'0,"0"-36"0,0 53 16,18-35 15,0-17 0,-18-19-15,17-34 0,-17 34-1,-17 54 16,-36 70-15,17 18 0,36-18-1,36-17 1,34-53 0,19-18-1,-1-36 1</inkml:trace>
  <inkml:trace contextRef="#ctx0" brushRef="#br1" timeOffset="-179108.465">11712 14252 0,'0'0'16,"0"-17"-1,0-1 1,-17 18 0,17-18-1,-18 18 1,0 0-16,-17 0 16,-53 18-1,53 17 1,-1 36-1,36 35 1,71-18 15,-1 18-15,-34-53 0,-36-36-1,-36 1 1,-17-18-1,-52 0 1,34 0 0,18-35-1,53-18 1</inkml:trace>
  <inkml:trace contextRef="#ctx0" brushRef="#br1" timeOffset="-178778.949">11906 14058 0,'36'-35'31,"-19"35"-15,-17 18-1,0 34 1,0-34-16,-17 88 15,17-18 1,-18 36 0,18-19-1,0-16 1,0-36 0,35-18-1,18-35 1,-35-35-1,-1 17 1</inkml:trace>
  <inkml:trace contextRef="#ctx0" brushRef="#br1" timeOffset="-178611.916">11994 14340 0,'0'0'16,"0"-17"-1,18 17 1,35-18 0,-18 18-1,1 0-15</inkml:trace>
  <inkml:trace contextRef="#ctx0" brushRef="#br1" timeOffset="-178229.98">12418 14270 0,'0'0'0,"0"-18"0,0 1 15,-18 17 17,-35 17-17,0 36 1,-17 35-1,52 18 1,36-18 0,35-35-1,0-53 1,17-17 0,-17-36-1,-18-53 1,-35 35-1,0-17 1,-35 53 0,0 35-1</inkml:trace>
  <inkml:trace contextRef="#ctx0" brushRef="#br1" timeOffset="-177879.357">12735 14305 0,'18'0'0,"-36"0"0,54 18 16,-19-1 0,-17 36-1,18-17-15,-18 34 16,0-17-1,0-18 1,0-17 0,0-53 15,0 17-15,0-52-1,35-19 1,-17 19-1,35-18 1,0 52 0,-18 36-16</inkml:trace>
  <inkml:trace contextRef="#ctx0" brushRef="#br1" timeOffset="-177563.561">13035 14411 0,'-18'0'0,"36"0"0,17-18 16,1 1 0,17-36-1,0 0 17,-36 35-32,18-17 15,-35 17 1,-35 18-1,-35 53 1,-1 35 0,36 1-1,35-19 1,53-17 0,53-18-1,35-17 1</inkml:trace>
  <inkml:trace contextRef="#ctx0" brushRef="#br1" timeOffset="-176897.407">14252 14270 0,'0'-18'16,"18"-17"0,-18 17-1,-18 1 1,-35-1-1,-70 36 1,17 35 0,18 35-1,53-18 1,35-34-16,0 52 16,52-18 15,37-34-16,-1-54 1,0-35 0,-17-70-1,17-19 1,0 1 0,-53 18-1,-35 70 1,0 35-1,-17 18 1,-19 36 0,1 34-1,17 36 1,18 53 15,0-53-15,0-36-1,36-17 1,-1-53 0</inkml:trace>
  <inkml:trace contextRef="#ctx0" brushRef="#br1" timeOffset="-176415.242">14905 14252 0,'0'0'0,"0"-53"16,17 18 0,-122 35 31,34 18-47,-35 52 15,53 1 16,53 17-15,36-35 0,-19-35-16,71 17 15,-17-35 1,0-71 0,-19-35-1,1 18 1,-35 35-1,-18 36 1,-35 70 0,-1 35-1,19-18 1,17 1 0,0-36 15,35-35-16</inkml:trace>
  <inkml:trace contextRef="#ctx0" brushRef="#br1" timeOffset="-176047.883">15275 13847 0,'0'0'16,"0"-36"-16,0 19 16,18 34 15,-18 1-15,0 0-16,0-1 0,0 89 31,0 0-16,-35 0 1,17-1 0,0-16-1,18-36 1,18 0 0,35-36-1,0-34 1,17-54-1</inkml:trace>
  <inkml:trace contextRef="#ctx0" brushRef="#br1" timeOffset="-175866.794">15381 14129 0,'-35'-18'0,"70"36"0,-123-71 16,106 53 15,-1 0-15,36 0-1,-18-18-15</inkml:trace>
  <inkml:trace contextRef="#ctx0" brushRef="#br1" timeOffset="-175417.057">15857 14005 0,'0'0'0,"0"-17"16,-17 17 0,-71 0-1,-1 17 16,-17 36-15,36 18 0,70-18-1,35 0 1,53-18 0,-35-35-1,-35 0-15,70-35 16,-17-18-1,-18 0 1,-53 35 0,0 36-1,-18 52 1,18 1 0,0-18-1,35-53 1,-17 0-1</inkml:trace>
  <inkml:trace contextRef="#ctx0" brushRef="#br1" timeOffset="-174867.344">16845 14058 0,'0'0'0,"18"0"15,-18 18-15,0-1 16,0 1 0,0 35-1,0 18 1,0-19 15,0-34-31,-18 0 31,-17-36-15,35 0-16</inkml:trace>
  <inkml:trace contextRef="#ctx0" brushRef="#br1" timeOffset="-174718.727">16880 13970 0,'0'0'0,"18"-35"0,0-18 16,-1 0 0,19 53 15,-19 18-15</inkml:trace>
  <inkml:trace contextRef="#ctx0" brushRef="#br1" timeOffset="-174385.823">17057 14235 0,'17'-18'32,"-17"0"-17,18-35 1,0 36-16,-1-54 15,36 1 1,18 34 0,17 36-1,-35 36 1,17 52 0,-34 35-1,-19-70 1,-34 0-1,-19-53 17,19-18-32</inkml:trace>
  <inkml:trace contextRef="#ctx0" brushRef="#br1" timeOffset="-171573.595">18609 13794 0,'0'0'0,"0"-18"15,0-17 1,18 17 0,-36 36 62,18-1-78,-35 36 15,17 18 1,0 17 0,18 18-1,0-89-15,0 36 16,0 18 0,0-36-1,-17-35 16,-36 0-15,-18-17 0,1-1-1,35 0 1,35-17 0,52 0-1</inkml:trace>
  <inkml:trace contextRef="#ctx0" brushRef="#br1" timeOffset="-171306.281">18468 13776 0,'0'0'0,"-18"0"0,1 0 0,-1-18 15,18 1 1,18-1 0,35 18-1,17-18 1,1 18 0,-1 0 15,-17 0-16</inkml:trace>
  <inkml:trace contextRef="#ctx0" brushRef="#br1" timeOffset="-170824.244">19068 13829 0,'0'0'0,"0"-18"15,0 1 1,0-1 0,0 0-1,-18 18 1,-35 0 0,-17 0-1,34 36 16,1 17-15,35-36-16,0 54 16,53-1-1,0 1 1,-18-18 0,-17-18-1,-18-17 1,-36-1-1,-34-17 1,-18 0 0,17 0-1,1 0 1,70-35 0,17 17-1</inkml:trace>
  <inkml:trace contextRef="#ctx0" brushRef="#br1" timeOffset="-170390.961">19473 13917 0,'0'0'0,"18"-18"16,0-17-1,-18 0 1,-18 17-1,-17 18 1,-36 36 0,1 34-1,-19 54 1,72-36 0,52-18-1,36-34 16,17-19-15,0-52 0,-53 0-1,36-89 1,-54 36 0,-34 0-1,-36 53 1,-18 35-1,36 17 1,35 1-16</inkml:trace>
  <inkml:trace contextRef="#ctx0" brushRef="#br1" timeOffset="-169642.157">19879 13952 0,'0'18'16,"0"-36"-16,0 54 16,-18-19-1,1 19 1,-19 16 0,19-34-1,17 0 1,0-36 15,0 0-15,0-17-1,0-18 1,0 18 0,17 0-1,-17 17 16,18 18 16,-18-18 0,0 1 0,0 34 47,-18 1-79,18 0-15,0-1 0,0 36 32,0-35-32,0 17 15,-35 18 1,35 0 0,-17-18-1,-1-35 16,18-17-15,0-19 0</inkml:trace>
  <inkml:trace contextRef="#ctx0" brushRef="#br1" timeOffset="-169343.651">19844 13899 0,'0'-52'16,"-18"140"-16,53-176 15,-52 140-15,34-87 32,1 53-17,-18-1 1,0 1 0,18 0-16,-18-1 15,17 19 1,-17-54 62,0 0-78</inkml:trace>
  <inkml:trace contextRef="#ctx0" brushRef="#br1" timeOffset="-168959.97">19826 13899 0,'0'-17'31,"18"17"0,-1 0-15,1 17-1,0-17-15,-1 18 16,36 35 0,0 18-1,0-19 1,0 1-1,-53-35-15,53 0 16,-35-18 15,17 0-15,-35-36 0,17 1-16</inkml:trace>
  <inkml:trace contextRef="#ctx0" brushRef="#br1" timeOffset="-168693.499">20302 13829 0,'0'-35'16,"0"-18"-1,0 17 1,0 178-16,0-160 0,-17-88 31,-19 177-15,19 17-1,-1 0 1,1 0 15,-1-35-31,18-18 32,0-17-17,0-53 1</inkml:trace>
  <inkml:trace contextRef="#ctx0" brushRef="#br1" timeOffset="-168062.68">21272 13511 0,'0'-17'32,"18"17"-1,0-18-31,-1 0 15,1-17-15,0-18 16,-18 18 0,0 17-1,-36 18 17,-34 53-17,52-17-15,-70 69 16,17 54-1,36-18 1,35-17 0,0-18-1,0-36 1,0 1 0,-17-71-1</inkml:trace>
  <inkml:trace contextRef="#ctx0" brushRef="#br1" timeOffset="-167878.501">20920 13970 0,'-53'-35'16,"159"123"-16,-212-194 15,159 159-15,-89-141 16,107 88-1,-53-18-15,52 18 16,54-35 0,-36 17-16</inkml:trace>
  <inkml:trace contextRef="#ctx0" brushRef="#br1" timeOffset="-167562.053">21378 13794 0,'53'-18'31,"-88"53"0,-36 36-15,124-159-16,-141 246 16,88-105-1,35-17 17,18-36-17,0 0 1,18-53-1,-18-18 1,-36-17 0,-34 17-1,-36 36 1,0 17 0,18 18-1,35 18-15</inkml:trace>
  <inkml:trace contextRef="#ctx0" brushRef="#br1" timeOffset="-167247.337">21713 13811 0,'36'0'16,"-72"0"-16,107 18 15,-53-18-15,-1 53 16,-17 0-1,-35 0 1,0 0 0,-1-36-1,36-34 17,0-1-17,18-35 1,53-18-1,-1 1 1,18-1 0,-17 54-1</inkml:trace>
  <inkml:trace contextRef="#ctx0" brushRef="#br1" timeOffset="-166680.773">22084 13864 0,'0'0'0,"-18"53"16,18-18-1,0 1 1,0-19 0,0-34 15,18-36-16,0 17 1,17-34 0,18-1-1,17 54 1,1 34 15,-54 19-31,19 17 16,-36 17-1,0-52 1,0-1 0,0-34 15,0-1-31,17-35 16,36 0-1,18-17 1,17 52-1,-17 53 1,-54 36 0,-17-1-1,0-17 17,-35-17-17,17-36 1,1 0-16</inkml:trace>
  <inkml:trace contextRef="#ctx0" brushRef="#br1" timeOffset="-166196.707">23125 13741 0,'0'-53'31,"0"35"-31,-18 18 31,-53 0-15,-17 53 0,18 0-1,52-35 1,18 35-1,18-18 1,35-18 0,-1-17-1,19-17 1,-18-36 0,0 0-1,-53 71 16,-35 17-15,17 35 0,0-34-1,18-19-15,0 1 16,18-18 0,17-18-1</inkml:trace>
  <inkml:trace contextRef="#ctx0" brushRef="#br1" timeOffset="-165815.383">23530 13247 0,'0'0'0,"0"-18"0,0-17 15,0 17 1,0 36 0,0 0-16,-17 70 15,-19 35 1,19-35 0,-1 36-1,0-1 16,18-17-15,0-53 0,18-18-1,35-35 1,0 0 0,-35 0-1,34-53 1</inkml:trace>
  <inkml:trace contextRef="#ctx0" brushRef="#br1" timeOffset="-165666.438">23513 13652 0,'-36'-35'16,"72"70"-16,-72-87 16,72 52-16,52 0 15,18-18 16,-36 0-31</inkml:trace>
  <inkml:trace contextRef="#ctx0" brushRef="#br1" timeOffset="-163952.155">794 15857 0,'0'0'0,"17"0"0,19-17 15,-36-19 1,0 54 47,0 0-63,0 17 0,-36 18 15,19 35 1,17-17-1,0-54 1,17 89 0,19-35-1,-1-18 1,-35-18 0,-18-35 15,1 0-16,-72 0 1,54 0-16,-71-35 16,1 17-1,69 0 1,36-17 0,36 17-1</inkml:trace>
  <inkml:trace contextRef="#ctx0" brushRef="#br1" timeOffset="-163718.546">741 15893 0,'0'0'0,"-18"-18"16,18 0-1,18-17 1,17 35-1,71-35 1,-18 17 0,-17 18-1,-18-17 1</inkml:trace>
  <inkml:trace contextRef="#ctx0" brushRef="#br1" timeOffset="-163220.156">1376 15893 0,'0'-18'16,"0"0"-1,0 1 1,-18 17 0,1-18-1,-36 18 1,0 35 0,0 36-1,53-18 1,0-36-16,17 72 15,19-1 17,34-18-32,-52-34 31,0-19-15,-18 1-1,-53 0 1,0-18-1,-18 0 1,1 0 0,17 0-1,35-18 1</inkml:trace>
  <inkml:trace contextRef="#ctx0" brushRef="#br1" timeOffset="-162820.397">1623 15946 0,'0'0'0,"35"-36"15,-35 19 17,-18 34-17,-35 36 1,18 35-1,0-17 1,35 17 0,35 18-1,0-88 1,36-1 0,-18-17-1,0-53 1,-18-17-1,-17-54 1,-18 1 0,-53 35 15,-18 52-15,36 36-1,17 18-15</inkml:trace>
  <inkml:trace contextRef="#ctx0" brushRef="#br1" timeOffset="-162304.289">2187 16034 0,'0'0'0,"-17"0"31,17 17-15,-18 19-16,0-1 15,1 53 17,-1-70-32,18 35 15,-18-18 1,18-53 15,0 1-15,18-1-16,0-17 15,-1-71 1,36 18 0,0 17-1,-18 89 1,1 52-1,-19-17 1,-17-17-16,36 16 16,17 19 15,17-36-15,-35-35-1,18-17 1,-35-1-16</inkml:trace>
  <inkml:trace contextRef="#ctx0" brushRef="#br1" timeOffset="-162021.535">2857 15734 0,'0'-35'0,"0"-1"15,0 19 1,0 158-1,0-265-15,-17 177 16,34-35-16,-52 52 16,0 36-1,17-18 1,-17 18 15,17-70-31,-17 52 16,0-35-1,0-18 1</inkml:trace>
  <inkml:trace contextRef="#ctx0" brushRef="#br1" timeOffset="-161687.381">3140 16140 0,'0'0'16,"-18"0"-16,0 0 0,1 0 31,52 0 0,18 0-31,-18 0 16,71 0 0,0 0-1,-18-18 1,-53 18 0,-17-18-1,-36 1 1</inkml:trace>
  <inkml:trace contextRef="#ctx0" brushRef="#br1" timeOffset="-160873.346">4480 15752 0,'18'-18'16,"0"-17"0,-18 17-1,17-17 1,-17 17-1,-17 36 32,-1-1-47,18 1 0,-53 70 16,35 18 15,1-35-15,-1 52-1,18 18 1,0-106 0,0 18-1,0-17 1,0-19 0,-18-17-1,-17 0 1,-71 0-1,36-17 1,34-19 0,36 1-1</inkml:trace>
  <inkml:trace contextRef="#ctx0" brushRef="#br1" timeOffset="-160624.09">4322 15769 0,'0'0'0,"0"-17"16,0-19 0,17-17-1,18 18 1,36 17-1,17 18 1,-35 0 0,0 18-1</inkml:trace>
  <inkml:trace contextRef="#ctx0" brushRef="#br1" timeOffset="-160075.346">4833 16016 0,'18'0'15,"-18"-18"1,0 1 15,-18 17-31,-35 17 16,-17 19-1,-1 34 1,36 1 0,35-36-1,0-17 1,35 17-1,53-17 1,-17-36 0,-18-17-1,0-18 1,0-18 0,-53 36-1,0 70 16,-18 18-15,0 18 0,36-36-1,0 0 1,34-35 0,-34 0-1</inkml:trace>
  <inkml:trace contextRef="#ctx0" brushRef="#br1" timeOffset="-159708.434">5309 16051 0,'0'0'0,"0"-17"16,0-1-1,-17 18 1,17 18-1,0 52 1,17 1 0,19-1-1,-19-34 1,18-36 0,18 0-1,-17-18 16,-1-35-15,18-35 0,-18 0-1,-17 35 1,-1 35 0,19 18-1</inkml:trace>
  <inkml:trace contextRef="#ctx0" brushRef="#br1" timeOffset="-159259.651">5909 15981 0,'18'0'0,"-36"0"0,53-18 16,-35 1-16,0-1 16,18 18-1,-36-18 1,-35 54-1,-17 16 17,17 19-17,18 0 1,52-1 0,36-35-1,0-35 1,0-35-1,-18-18 1,-17 18 0,0 0-1,-18 52 1,-18 36 0,18-18-1,0 18 1,18-35-1,17-18 17,-18 0-32</inkml:trace>
  <inkml:trace contextRef="#ctx0" brushRef="#br1" timeOffset="-158344.54">7126 15752 0,'18'-18'0,"-36"36"0,71-71 15,0-36 1,-53 72-16,35-54 15,-17 1 1,-18 34 0,-18 36-1,-70 18 1,-18 35 0,0 53-1,36 17 1,70-35-1,35 71 17,53-53-17,0-18 1,-52-17 0,-19-54-1,-17 19 1,-70-19-1,-18-17 1,17 0 0,-17-17-1,53-1 1,52-17 0</inkml:trace>
  <inkml:trace contextRef="#ctx0" brushRef="#br1" timeOffset="-157945.736">7479 16051 0,'0'0'0,"18"-17"15,-18-1 1,0-17-1,17 35 1,-34 17 31,-1 1-47,18 0 0,-53 35 16,0 0-1,18-1 1,35-16-1,17-1 1,54-17 15,0-18-15,-19 0 0,1-36-1,-17 1-15</inkml:trace>
  <inkml:trace contextRef="#ctx0" brushRef="#br1" timeOffset="-157612.436">7691 16016 0,'17'0'31,"1"18"-31,-1 17 16,-69-88-16,104 177 15,-52-72 1,0-34-16,0 35 15,-17-35 1,17-36 31,0 0-31,17-17-1,1 0-15,17-18 16,54-35-1,-19 35 1,-35 35 0,1 18-1</inkml:trace>
  <inkml:trace contextRef="#ctx0" brushRef="#br1" timeOffset="-157230.026">8149 15998 0,'18'0'0,"-1"0"16,-17 18 15,0 0-31,0-1 16,0 19-1,0-1-15,0 0 16,-17 0-1,-1 1 1,18-19 0,-17-34-1</inkml:trace>
  <inkml:trace contextRef="#ctx0" brushRef="#br1" timeOffset="-157078.797">8237 15822 0,'0'-53'0,"0"-17"16,-35 334-16,88-599 15,-71 529-15,36-406 16,-18 230 0,0 0-1</inkml:trace>
  <inkml:trace contextRef="#ctx0" brushRef="#br1" timeOffset="-156728.049">8520 15875 0,'35'0'16,"0"0"-1,-35 18-15,0-1 16,-18 54 0,-34 17-1,16 18 1,19 0 0,17 0-1,-18-36 1,18-35-1,0-17 1,0-53 15,0-36-15</inkml:trace>
  <inkml:trace contextRef="#ctx0" brushRef="#br1" timeOffset="-156513.95">8625 15998 0,'18'-35'16,"17"-18"-16,-17 36 16,-89 122-16,213-228 15,-90 158 1,-16 53 0,-36-52-16,0 17 15,-53 17 1,0-35-1,-18-17 1,18-18 0</inkml:trace>
  <inkml:trace contextRef="#ctx0" brushRef="#br1" timeOffset="-156147.808">9066 15557 0,'0'-17'0,"0"34"0,0-87 16,0 105 15,0 71-15,0 35-1,-17 0 1,-1-17 0,0-71-1,18-18-15,0 35 16,0-17 15,18-35-15,17-18-1,18 0 1,0-35-16</inkml:trace>
  <inkml:trace contextRef="#ctx0" brushRef="#br1" timeOffset="-155997.107">9084 15893 0,'71'53'0,"-142"-106"0,36 35 15,35 0 1,35 1 0,18-19-1</inkml:trace>
  <inkml:trace contextRef="#ctx0" brushRef="#br1" timeOffset="-155198.473">10248 15469 0,'0'0'0,"18"-17"16,-18-1-1,-18 18 16,1 18-15,-1-1-16,-35 19 16,18-1-16,-36 88 15,18 18 1,18 1 0,35-19 15,18-70-16,35 17 1,35-34 0,0-36-1,-35-18 1,17-52 0,1-36-1,-1-53 1,-17 0-1,-53 0 1,-53 54 0,-52 69-1,-1 36 1,0 36 0,53 17-1</inkml:trace>
  <inkml:trace contextRef="#ctx0" brushRef="#br1" timeOffset="-154317.675">10936 15399 0,'0'0'0,"0"-18"16,0 0 0,-18 36 15,-17 53-15,35-36-16,-17 53 15,-19 53 16,1 18-15,-18 17 0,53-105-1,0-18 1,0-36 0,0-34 15,0-1-16,35-52 1,36-19 0,-1 37-1,54-19 1,-106 71-16,70 18 16,-35 35 15,-53 17-31,0-17 31,-53-18-15,-35 1-1,-54-36 1,54 0 0,53-18-1,35-17-15</inkml:trace>
  <inkml:trace contextRef="#ctx0" brushRef="#br1" timeOffset="-153901.511">11324 15822 0,'0'0'0,"35"-35"15,1 17 1,-19 18 15,-17 53 0,0 18-15,-17 34 0,-1 19-1,18-89-15,-35 18 16,35 88-1,-18-88 1,1 0 0,-19-35-1,-34-18 1,17-18 0,-18-35-1,54 0 1,52-35 15,-18 53-31</inkml:trace>
  <inkml:trace contextRef="#ctx0" brushRef="#br1" timeOffset="-153706.482">11518 15487 0,'0'0'0,"-17"0"0,34-35 32,-17 17-32,0 36 47,0-1-32</inkml:trace>
  <inkml:trace contextRef="#ctx0" brushRef="#br1" timeOffset="-153252.216">11606 15752 0,'0'0'16,"0"17"-1,36-17 1,-1 0 0,18 0-1,0-17 1,-18-19 0,-35 19-1,-18 17 16,1 17-31,-36 36 16,-18 35 15,36 1-15,35-19 0,0-17-1,18-35-15,52 17 16,18-17-1,18-18 1,-18-36 0,-70 19-16</inkml:trace>
  <inkml:trace contextRef="#ctx0" brushRef="#br1" timeOffset="-152968.191">12206 15787 0,'0'-53'16,"0"0"15,-35 71-15,70 70-1,-88-176-15,18 158 16,-18 18 0,35-35-1,1 35 1,17-35-1,0-35-15,35 17 16,36-17 0,-36-18-1,35-35 1,-52 17-16</inkml:trace>
  <inkml:trace contextRef="#ctx0" brushRef="#br1" timeOffset="-152636.948">12435 15452 0,'0'17'15,"0"-34"-15,0-1 0,0 0 16,0-17 0,-17 53 15,17-1-31,-18 72 15,0-1 1,-17 35 0,18 1-1,17-18 1,0-18 0,0-35-1,17-18 1,36-35-1,0-35 1,-18-1 0</inkml:trace>
  <inkml:trace contextRef="#ctx0" brushRef="#br1" timeOffset="-152486.354">12400 15734 0,'0'0'0,"-18"-18"0,18 1 16,18-1 0,35 0-1,-18 1 1</inkml:trace>
  <inkml:trace contextRef="#ctx0" brushRef="#br1" timeOffset="-151620.893">13353 15540 0,'0'0'0,"0"-18"0,17 18 16,1-35-1,-18 53 1,0 17 0,-18 71-1,-17 17 1,0-35-1,-1-17 1,36-53 0,36-71 31,-1-18-32,18-35 1,0 0-1,-36 53 1,1 36-16,-18 34 16,18 72-1,-1-36 1,19 35 0,-1-18-1,0 1 1,36-53-1,-36-18 1,0-36 0,-17 1-1</inkml:trace>
  <inkml:trace contextRef="#ctx0" brushRef="#br1" timeOffset="-151320.679">13935 15258 0,'0'-18'0,"0"-35"32,0 229-32,0-370 15,0 283-15,-18-160 16,0 71-16,1 53 16,-18 35-1,-1 36 1,36-1-1,0 1 1,0-19 0,0-34-1,0-36 1,0-17 15,18-18-15</inkml:trace>
  <inkml:trace contextRef="#ctx0" brushRef="#br1" timeOffset="-150939.223">14111 15628 0,'0'0'16,"0"-53"-1,-18 53 1,-34 18-1,-19 35 1,36 35 0,17 0-1,18-17 1,18-36 15,35-35-15,0 0-1,-1-53 1,-16-35 0,-1-18-1,-35 35 1,-53 18 0,0 53-1,36 0 1</inkml:trace>
  <inkml:trace contextRef="#ctx0" brushRef="#br1" timeOffset="-150523.127">14534 15311 0,'0'0'0,"0"-18"16,0 0 0,18 1-1,-18 34 17,0 1-32,0 52 15,0 19 1,-53 34-1,18-17 1,0-35 0,17 34-1,36-52 1,35-17 0,35-19 15,0-34-16,-35-19 1,0 1-16</inkml:trace>
  <inkml:trace contextRef="#ctx0" brushRef="#br1" timeOffset="-150357.293">14552 15646 0,'-18'-18'0,"-70"-17"31,124 17-15,34 89-16,-70-142 16,71 53-1,-18 1 1</inkml:trace>
  <inkml:trace contextRef="#ctx0" brushRef="#br1" timeOffset="-149889.975">15081 15452 0,'0'0'0,"0"-18"16,-17 18 15,-19 0-31,-17 18 16,-35 52-1,18 1 1,52 17 0,36-35-1,35 0 1,17-36 15,1-34-31,-36-18 31,18-54-15,-35 19 0,-18 52-1,-18 53 1,0 36 0,1 0-1,17-1 1,17 1-1,1-54 1,0-17 0</inkml:trace>
  <inkml:trace contextRef="#ctx0" brushRef="#br1" timeOffset="-149524.014">15452 15258 0,'0'-18'15,"0"36"-15,0-71 16,0 35 0,-18 36 15,0 17-16,-17 36 1,17 34 0,1 36-1,-1 1 1,18-107-16,0 35 16,0 1-1,35-36 16,1-35-15,-1-17-16</inkml:trace>
  <inkml:trace contextRef="#ctx0" brushRef="#br1" timeOffset="-149308.379">15399 15575 0,'0'0'15,"-18"-18"-15,-17 18 16,35-17 0,88 17 31,-35 0-47,35-35 15,-53 35 1</inkml:trace>
  <inkml:trace contextRef="#ctx0" brushRef="#br1" timeOffset="-149158.862">15752 15469 0,'52'18'31,"-69"35"-15,-1-18 0,1-141-16,-1 283 15,0-160-15,1 19 16,-1-1-1</inkml:trace>
  <inkml:trace contextRef="#ctx0" brushRef="#br1" timeOffset="-148993.752">15769 15416 0,'18'-35'16,"-36"70"-16,36-105 0,-1-1 15,-17 54 17,0-1-17</inkml:trace>
  <inkml:trace contextRef="#ctx0" brushRef="#br1" timeOffset="-148626.495">16069 15328 0,'0'0'0,"0"18"15,-35-1 1,17 1-16,-17 70 16,0 0-1,35 18 1,17-35-1,18-36 17,36-35-17,-18-35 1,0-53 0,-18-36-1,-17 54 1,-18-36-1,-36 71 1,-34 17 0</inkml:trace>
  <inkml:trace contextRef="#ctx0" brushRef="#br1" timeOffset="-148260.191">16281 15610 0,'17'0'31,"1"0"-15,-18-35 0,18 0-1,-1 17-15,1-52 16,35-19-1,0 19 1,17 35 0,-17 35-1,18 35 1,-36 88 0,-35-34-1,0-37 1,-35 1-1,-1-17 17,19-36-32</inkml:trace>
  <inkml:trace contextRef="#ctx0" brushRef="#br1" timeOffset="-146346.469">864 16933 0,'0'18'47,"18"-18"-1,0 0-46,-1-18 16,1 1-16,17-19 16,0 1-1,-35 17 17,-17 18-17,-19 18 1,-52 53-1,53-36-15,-36 71 16,36-18 0,53-35-1,70 0 1,35-36 0,-17-17-1,-53-17 1,-17 17-1,-54 0 1,-53 35 0,-17 0-1,18 1 17,-1 34-17,53-17 1,18-18-1,53-17 1,35-18 0,1 0-1,17-35 1,-71 17-16</inkml:trace>
  <inkml:trace contextRef="#ctx0" brushRef="#br1" timeOffset="-145897.305">1376 17163 0,'0'-18'0,"17"-17"16,1 52-1,0 19 1,-71-36 0,106 70-16,-53-35 15,0 36 1,-18 17-1,0-53 1,18-17 0,0-36 15,0 1-15,18-71-1,0 52-15,-1-34 16,-17-1-1,0 107 17,-17 34-17,17-17 1,0 18 0,0-54-1,35 36 1,-17-35-1,52-18 1,-52-18-16</inkml:trace>
  <inkml:trace contextRef="#ctx0" brushRef="#br1" timeOffset="-145612.446">1834 17198 0,'-17'0'31,"-1"0"-31,53 0 16,-70 18 0,53-18-1,-1 0 1,19-36 15,-36 19-15,0-1-1,-36 18 1,1 0 0,18 35-1,17 1 1</inkml:trace>
  <inkml:trace contextRef="#ctx0" brushRef="#br1" timeOffset="-145365.498">1834 17392 0,'0'18'0,"18"-1"16,-36-70-16,18 71 15,0 17 63,-17-35-62,-1 0-16,1 0 16,-1 0-1,0 0-15</inkml:trace>
  <inkml:trace contextRef="#ctx0" brushRef="#br1" timeOffset="-144932.378">917 17727 0,'0'0'0,"-17"0"16,-19 18-1,72-18 32,-19 0-47,107 0 16,-1 0-1,-35 0 1,18 0 0,-71 0-16,18-18 15,-35 18 1,-18-18 15,0 1-15</inkml:trace>
  <inkml:trace contextRef="#ctx0" brushRef="#br1" timeOffset="-143085.518">2805 17216 0,'0'0'0,"35"-36"31,-18 1-31,-17 70 47,0-17-31,-17 17-1,-18 53 1,17-52-16,0 34 16,-17 1-1,17-36 1,36-70 15,17-36-15,-17 36-16,17-36 15,0-34 1,-17 69 0,0 72-1,-1 16 1,36 72-1,-35-71 17,35 17-17,17-34 1,1-19 0,-36-17-16</inkml:trace>
  <inkml:trace contextRef="#ctx0" brushRef="#br1" timeOffset="-142768.146">3492 17039 0,'0'-35'0,"0"70"0,-17-105 16,-18-36 0,17 53-1,18 35 1,-35 71-1,17 18 1,-17 35 15,-1 35-15,19-18 0,-18-52-1,35-36-15,-18 35 16,18-17-1,0-17 1,53-36 0</inkml:trace>
  <inkml:trace contextRef="#ctx0" brushRef="#br1" timeOffset="-142402.301">3616 17286 0,'0'0'0,"-18"0"0,-17 0 16,-18 35 0,0 18 15,-17 35-15,70-35-1,70-17 1,1-19-1,-1-34 1,1-19 0,-36-34-1,-35-1 1,-17 36 0,-36 0-1,-18 35 1,71 17-1</inkml:trace>
  <inkml:trace contextRef="#ctx0" brushRef="#br1" timeOffset="-141967.378">4286 17163 0,'0'-18'0,"0"36"0,0-54 0,0-17 16,0 18-1,-17-35 1,-1 52 0,-53 0-1,1 54 1,17 34-1,53 18 1,0 1 15,18 16-15,-18-69-16,17 17 16,18 17-1,-35-17 1,0-18-1,-17-35 1,-54 18 0,-17-18-1,18 0 1,70-35 0</inkml:trace>
  <inkml:trace contextRef="#ctx0" brushRef="#br1" timeOffset="-141520.341">4392 17163 0,'0'-18'16,"0"36"-16,18-54 15,-18 19 1,-36 87 15,19-34-31,-1 34 16,18 36-1,0-18 1,0-17 0,35-36-1,18-17 1,-17-36-1,17-35 1,-1-35 0,-34-36 15,-18 36-15,-35-53-1,-18 123 1,-18 36-1,18 35 1,18 0 0</inkml:trace>
  <inkml:trace contextRef="#ctx0" brushRef="#br1" timeOffset="-141237.477">4410 17339 0,'-18'0'15,"36"0"1,-18 18 0,17 52 15,-17 1-15,18-18-1,0 35 1,-1-18-1,1-52 1,-18 0-16,18-18 16,-1-18-1</inkml:trace>
  <inkml:trace contextRef="#ctx0" brushRef="#br1" timeOffset="-140837.864">4921 17127 0,'0'0'16,"0"-17"-16,0-1 0,0 0 31,0 36 0,0 17-15,0 54 0,-53 16-1,36-34 1,-19 17 0,36-70-16,0 17 15,18 18 1,35-53-1,-35 0 1,52 0 0,1-18-1,35-35 1,-71 53 0</inkml:trace>
  <inkml:trace contextRef="#ctx0" brushRef="#br1" timeOffset="-140622.39">5680 17462 0,'0'18'31,"0"-36"-31,-18 36 31,0 35-15,18-35-16,-35 35 15,18-18 1,-36 35 0</inkml:trace>
  <inkml:trace contextRef="#ctx0" brushRef="#br1" timeOffset="-140190.355">6174 17180 0,'-18'-17'32,"0"17"-32,18 17 31,0 1-16,0 70 1,-17 0 0,17-35-1,-18 18 1,18-36-16,0-17 16</inkml:trace>
  <inkml:trace contextRef="#ctx0" brushRef="#br1" timeOffset="-140089.324">6156 17233 0,'0'0'0,"-35"-35"16</inkml:trace>
  <inkml:trace contextRef="#ctx0" brushRef="#br1" timeOffset="-139974.27">6244 17110 0,'141'123'47,"-53"-88"-31,-70-17-1,-265-194-15,582 352 16,-282-176 0</inkml:trace>
  <inkml:trace contextRef="#ctx0" brushRef="#br1" timeOffset="-139574.702">6809 17163 0,'-36'0'32,"1"17"-32,106-34 0,-160 34 15,72 1-15,-36 0 16,35-1 0,18-34 30,18 17-46,-1-36 16,1-17 0,35-17-1,18 17 1,-1 35 0,-17 71-1,-18 35 1,-35 18-1,0-35 1,-17 17 0,17 0-1,-18-35 1,0-35 0,18-1-1</inkml:trace>
  <inkml:trace contextRef="#ctx0" brushRef="#br1" timeOffset="-139024.935">7302 17357 0,'0'-18'16,"-17"36"0,-1-1-1,-35 36 1,0 18 0,53-18-1,0-36-15,18 19 16,35-19-1,17-17 1,1-35 0,-36-36-1,-17 18 1,-18-17 0,-53 17-1,18 53 1,-1 0 15,36 18-31</inkml:trace>
  <inkml:trace contextRef="#ctx0" brushRef="#br1" timeOffset="-138658.992">7514 17515 0,'0'0'0,"0"18"15,0 0 1,18-18 31,-18-18-47,17-17 16,1-18-1,35-35 1,0 35-1,0 53 17,-36 17-32,54 36 15,-53 0 1,-18 18 0,-18-18-1,-17-36 1,17 1-1</inkml:trace>
  <inkml:trace contextRef="#ctx0" brushRef="#br1" timeOffset="-137958.455">8290 17286 0,'0'0'0,"0"-18"16,-17 18-1,-19-17 1,-34 17 0,-18 35-1,-1 36 1,89-18 0,53-18-1,0-18 1,35-17-1,-17-35 17,-18-18-17,-18 0 1,-88 106 15,36-17-15,-36 69-1,35 54 1,18-35 0,0-54-16,0 142 15,-18-124 1,-17 0 0,0-52-1,-36-89 1,18-36-1,36-34 17,34 17-17,72-17 1,52-1 0,-71 71-16</inkml:trace>
  <inkml:trace contextRef="#ctx0" brushRef="#br1" timeOffset="-137526.822">8767 17233 0,'0'-17'0,"0"34"0,-18-34 16,0 17-1,-17 35 1,-18 53 15,18-35-15,17-18-16,-17 36 16,35-18-1,35-18 1,18-17-1,0-36 1,-18-17 0,36-71-1,-54 53 1,-17 0 0,-70 35-1,17 18 1,18 0-1</inkml:trace>
  <inkml:trace contextRef="#ctx0" brushRef="#br1" timeOffset="-137228.091">9049 17180 0,'17'-35'15,"-87"123"-15,158-211 16,-123 193-16,70-176 16,-35 124-1,0 17 1,-35 18 0,17 53-1,0-71-15,18 36 16,-17 17-1,-1-17 1,18-36 0,0-17 15,-17-18-31</inkml:trace>
  <inkml:trace contextRef="#ctx0" brushRef="#br1" timeOffset="-136895.133">9066 17163 0,'18'-71'15,"-36"142"-15,36-177 16,0 88-16,-18 1 16,35 34-1,35 54 1,1 35-1,-36-36 1,-17 36 15,-18-71-31,-18 36 16,-35-1 0,0-17-1,18-35 1,-35-18-1,17-18 1,35 1-16</inkml:trace>
  <inkml:trace contextRef="#ctx0" brushRef="#br1" timeOffset="-136579.037">9525 17145 0,'0'-18'15,"0"36"-15,0-53 0,0 17 32,0 36-17,0-1 1,0 1-16,0 35 15,0 70 1,-18-17 0,1-53-1,17 18 1,-18-54 0</inkml:trace>
  <inkml:trace contextRef="#ctx0" brushRef="#br1" timeOffset="-136062.463">9596 17110 0,'0'0'0,"52"-88"15,-16 52 1,52 19-1,0 17 1,-35 35 0,-53 0-1,0-17-15,-35 52 16,-18-34 0,-35 17-1,17-18 1,53-18-1,54-17 1,34 0 0,18 18-1,-35 0 17,0 35-17,-53 0 1,-35 17-1,-18-35 1,-53 1 0,36-36-1,-36 0 1,18-18 0,35 0-1,53 1 1</inkml:trace>
  <inkml:trace contextRef="#ctx0" brushRef="#br1" timeOffset="-135829.236">10301 17357 0,'18'0'16,"-142"0"-16,230 0 0,-53 0 15,-53 17 1,0 19 0,-53 34-1,35-52-15,-34 35 16,-37 0 0,19-36-1</inkml:trace>
  <inkml:trace contextRef="#ctx0" brushRef="#br1" timeOffset="-133733.187">11712 16898 0,'0'0'0,"0"-18"0,0 1 0,0-1 15,0-52 1,-17 34 0,-1 1-1,-35 17 1,-53 1 15,-35 52-15,-18 53-1,18 53 1,53 0 0,53-52-1,35 34 1,53-35-1,52-35 1,19-35 0,17-18-1,-17-35 1</inkml:trace>
  <inkml:trace contextRef="#ctx0" brushRef="#br1" timeOffset="-133249.723">11994 17180 0,'0'0'0,"18"-17"0,-18-1 15,0-35 1,0 18 0,-18 17-1,-34 18 1,-37 18-1,19 52 1,52-17 0,0 35-1,36-35 1,35 0 0,0-53-1,0 0 1,0-70-1,0-1 17,-18 18-17,-35 18 1,0 53 0,-18 35-1,18 17 1,0 1-1,0-36 1,18-35 0,0 0-1</inkml:trace>
  <inkml:trace contextRef="#ctx0" brushRef="#br1" timeOffset="-132917.3">12382 17163 0,'18'-53'15,"-18"0"1,0 18 0,0 17-1,-35 18 1,52 159-16,-52-300 16,18 176-1,-1-18-15,18 36 16,0 0-1,18 18 1,-18-1 0,0-34-1,0-19 1,-18 19 0,-53-36-1,36 0 1,-18-18-1</inkml:trace>
  <inkml:trace contextRef="#ctx0" brushRef="#br1" timeOffset="-132518.294">12594 17163 0,'53'-53'16,"-35"35"-1,-1-17 1,-246 211-16,370-246 0,-53-54 0,-105 124 31,-1 0-15,-17 35 0,17 18-1,1 0 1,17 0-1,35 18 1,-35-54 0,17 19-1,-17-1 1,0-17 0,-35-18-1,-35 0 1,34 0-1,1 0 1</inkml:trace>
  <inkml:trace contextRef="#ctx0" brushRef="#br1" timeOffset="-131985.735">13106 17163 0,'0'0'0,"35"-36"16,-17 1-1,-1 17 1,-17 1 0,0-1-1,-17 1 1,-1-1-1,-35 36 1,-18 17 0,1 53-1,52-17 1,18-1 0,36-17-1,16-35 1,-16-18-1,17-18 1,0-35 0,0-35 15,-36 35-15,-17 53-1,-17 35 1,-1 36-1,18-1 1,0 1 0,18-53-1,-1-1-15</inkml:trace>
  <inkml:trace contextRef="#ctx0" brushRef="#br1" timeOffset="-131669.198">13353 17374 0,'0'-17'16,"17"-19"0,-17 19-1,18-54 1,-53 212-16,88-335 16,-18 106-1,-18 53-15,36-18 16,18 0-1,17 71 1,-35 52 0,-53 1-1,0 35 1,-35 17 0,17-105-1,-17 17 1</inkml:trace>
  <inkml:trace contextRef="#ctx0" brushRef="#br1" timeOffset="-130969.871">14287 16475 0,'18'-36'16,"-36"72"-16,54-72 15,-36 19-15,0 34 47,0 1-47,0 17 16,0 1-16,-18 87 31,0-17-15,-17 53-1,0-1 1,-18-52-1,18-53 1,-1 18 0,19-71 15,17-53-15,0-18-1,0 36-15,0-36 16,0 1-1,-53 52 1,-35 18 0,35 36-1,-18 34 17,36 1-17,35-1 1,0 1-1,53-36 1,0 0 0,17-35-1,-17-17 1,-35-1-16,35-17 16</inkml:trace>
  <inkml:trace contextRef="#ctx0" brushRef="#br1" timeOffset="-130604.896">14587 17004 0,'18'-18'15,"-53"54"-15,52-54 0,19 0 16,-1 54 15,-35 34-15,0 1-1,-18-1 1,1-35 0,-19 1-1,19-54 17,17-17-17,17-18 1,36-35-1,-17 52-15,34-16 16,18-19 0,0 18-1,-52 53 1</inkml:trace>
  <inkml:trace contextRef="#ctx0" brushRef="#br1" timeOffset="-130138.529">15152 16845 0,'0'-18'0,"17"18"15,1-52 1,-71 157-16,106-246 16,-88 247-16,70-229 15,-88 123 1,-17 35-1,17 18 1,-36 35 0,37 18-1,52-18 1,35-17 15,18-54-15,17-17-1,1-53 1,-36-17 0,18-1-1,-53 54-15,-18 34 32,1 54-17,17-18 1,35 0-1,0-36 1,-17-17-16,70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9:26:47.9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653 935 0,'17'0'15,"-17"-18"1,0 1 46,0 34-15,0 1-47,0-1 0,0 36 31,0-35-31,0 70 16,-17 0 0,17 1-1,0-36 1,-18-18 0,0-35 15,1 0-16,17-35 1,0-18 0,0-36-1,17 72-15</inkml:trace>
  <inkml:trace contextRef="#ctx0" brushRef="#br0" timeOffset="234.081">600 829 0,'17'0'63,"1"0"-63,35 18 15,35-1 1,0 19 0,-70-36-1</inkml:trace>
  <inkml:trace contextRef="#ctx0" brushRef="#br0" timeOffset="265.317">1058 935 0,'18'0'16</inkml:trace>
  <inkml:trace contextRef="#ctx0" brushRef="#br0" timeOffset="749.113">1182 811 0,'0'0'0,"-18"0"31,-17 18-15,0 17-1,17-17-15,0 17 16,-17 0-1,35-17 1,0-36 0,18-17-1,17-35 1,18-19 0,-18 19-1,0 35 1,-17 52 15,0 54-15,-18-1-1,0 36 1,0 0 0,0-18-1,0-17 1,0-36-1,0-17 1,0-54 15,0 19-31</inkml:trace>
  <inkml:trace contextRef="#ctx0" brushRef="#br0" timeOffset="1198.782">882 864 0,'0'0'0,"18"0"15,-1 18 1,18 0 0,-17 17-1,0-35-15,17 17 16,-35 1-1,18-18-15</inkml:trace>
  <inkml:trace contextRef="#ctx0" brushRef="#br0" timeOffset="2379.137">1499 847 0,'0'-18'16,"0"36"46,0-1-62,0 1 16,0 35-1,18 17 1,0-17 0,34 0-1,19-53 1,0 0 0,-1-35-1,1-36 1,-18-17-1,-18 0 1,-35 70-16,18-17 16,-18 0 15,-18 52-15,-35 36-1,18 36 1,-1 52-1,19 53 1,17 0 0,0-18-1,-18-35 1,1-53 0,-36-52-1,0-36 1,-18-36-1,18-16 1,53-54 0,71-53 15,-18 106-31</inkml:trace>
  <inkml:trace contextRef="#ctx0" brushRef="#br0" timeOffset="2961.854">2522 706 0,'0'0'0,"0"-18"32,0 0-17,-17 18 32,-1 0-47,0 18 16,1 0-16,-54 17 15,36 35 1,17 19 0,18-19-1,53 18 1,18 18-1,-54-88 1,1 17 0,-18-17-1,-18-18 17,-52 17-17,17-17 1,18-17-1,35-1 1,0 0-16</inkml:trace>
  <inkml:trace contextRef="#ctx0" brushRef="#br0" timeOffset="3412.211">2805 741 0,'0'0'0,"17"-53"15,-17 35 1,-17 36 31,17 0-47,-18-1 0,-35 54 31,18 35-15,35-1-1,0 19 1,53-36 0,17-35-1,1-35 1,-18-54 0,17-52-1,1-53 1,-36-18-1,-53 36 1,-34 17 0,-54 71-1,35 52 1,36 36 15,0 18-31</inkml:trace>
  <inkml:trace contextRef="#ctx0" brushRef="#br0" timeOffset="3711.223">2857 882 0,'0'-18'15,"18"36"17,0 17-32,-1 0 15,36 54 1,0-1 15,-53-70-31,53 70 16,-18-35-1,-17-53 1,0-18-16</inkml:trace>
  <inkml:trace contextRef="#ctx0" brushRef="#br0" timeOffset="4126.644">3581 653 0,'0'0'0,"0"-18"0,0 0 16,0 1-1,0 52 17,0 18-1,17 17-16,-17 19 1,-35-1 0,35-53-16,-18 18 15,1 35 1,-1-17 0,18-18-1,71-36 1,35-17-1,88-17 1,-71-19 0,-52 1-1,-89 35 1</inkml:trace>
  <inkml:trace contextRef="#ctx0" brushRef="#br0" timeOffset="4825.906">829 1923 0,'0'0'0,"-53"0"16,0 0-1,18 0 1,17 0-1,36 0 1,141 0 0,52 0-1,89 0 1,194-18 0,71 0-1,-195 1 16,141-1-15,-387 18-16,158-35 16,-123 35-1,-106-18 1,-36 18 0,1 0-1,-36-17 16,1-1-31</inkml:trace>
  <inkml:trace contextRef="#ctx0" brushRef="#br0" timeOffset="7606.971">811 2663 0,'0'0'0,"18"0"31,-18 18 1,0 0-17,0-1-15,-18 54 16,1 52-1,17-17 1,-18 35 15,18-70-15,-18-18 0,18-18-1,0-53 16,18 1-15,0-18 0,-18 17-16,35-70 15</inkml:trace>
  <inkml:trace contextRef="#ctx0" brushRef="#br0" timeOffset="7970.011">847 2716 0,'0'0'0,"0"-17"16,0-1 0,35-35-1,18 18 1,0 35-1,0 35 1,0 53 0,-53 1-1,0-19 1,-36-17 0,-34-18-1,17-35 1,18 0-1,52-35 17</inkml:trace>
  <inkml:trace contextRef="#ctx0" brushRef="#br0" timeOffset="8437.587">1411 2646 0,'0'0'16,"-18"0"-1,1 0 1,-1 0-1,1 0-15,-1 70 16,0-52-16,1 53 16,-1 52-1,36-52 17,17-18-17,18-36 1,0-34-1,0-36 1,-36-18 0,-17-70-1,-17 53 1,-19 52 0,1 36-1,0 18 1,35 17-1</inkml:trace>
  <inkml:trace contextRef="#ctx0" brushRef="#br0" timeOffset="8752.906">1640 2716 0,'0'0'0,"18"0"0,0 0 16,-1 18-1,19 35 1,-19 17 0,-17 1-1,0-18 1,0-35 0,0-36 15,0-53-16,18-34 1,17 16 0,0 19-1,36 17 1</inkml:trace>
  <inkml:trace contextRef="#ctx0" brushRef="#br0" timeOffset="9153.315">2134 2381 0,'0'-17'16,"0"34"31,0 1-47,0 52 15,0 36 1,-17 0 0,17 18-1,0-19 16,0-34-15,17-36 0,1-17-16,35 0 15,35-18 1,-17-53 0,-18 0-1</inkml:trace>
  <inkml:trace contextRef="#ctx0" brushRef="#br0" timeOffset="9319.326">2258 2663 0,'0'0'0,"88"0"47,-70 0-32,70 0-15</inkml:trace>
  <inkml:trace contextRef="#ctx0" brushRef="#br0" timeOffset="9850.797">3246 2522 0,'-36'18'16,"36"0"-16,-35 35 16,17 52-1,-17-34 16,35-36-31,-18 18 16,1 35 0,17-52-1,35-89 17,0-53-17,1-35 1,-1 53-1,-17 52-15,-1 1 16,18 53 0,1 70-1,17 18 1,0-1 0,17-16-1,1-19 16,-18-34-15,-18-54 0,-17 0-16</inkml:trace>
  <inkml:trace contextRef="#ctx0" brushRef="#br0" timeOffset="10183.075">3916 2293 0,'0'0'0,"0"-18"0,0-17 16,-18 35-1,18 18 1,0-1 0,0 1-16,0 35 15,0 53 16,-17 17-15,-1 1 0,0-18-1,1 17 1,-1-52 0,18-36-1</inkml:trace>
  <inkml:trace contextRef="#ctx0" brushRef="#br0" timeOffset="10867.38">4039 2611 0,'0'0'0,"18"0"0,-36 17 63,18 1-63,-17 35 16,-36 17-1,53 18 1,0-17-1,53-36 1,17-35 0,-52 0-16,52-35 15,-17-36 1,0-52 0,-35 0-1,-71 70 1,0 17-1,-53 72 17,71 17-17,35-18 1</inkml:trace>
  <inkml:trace contextRef="#ctx0" brushRef="#br0" timeOffset="11181.8">4604 2628 0,'0'0'0,"0"18"15,-36-1 1,19 1 0,-1 17-1,1-17 1,17-36 31,0 1-32,17-1 1,-17 0 0,0 1-1,0-1 1,0 1-16</inkml:trace>
  <inkml:trace contextRef="#ctx0" brushRef="#br0" timeOffset="11682.234">5327 2346 0,'-18'0'32,"-17"35"-17,35 1 1,0-1 0,18-18-1,17-17 1,0-17-1,-35-18 1,18-18 15,-18 35-15,-35 18 0,-1 18-1,19-1-15,-1 19 16,0-19-16</inkml:trace>
  <inkml:trace contextRef="#ctx0" brushRef="#br0" timeOffset="11965.177">5380 2752 0,'0'0'0,"0"35"31,17-35 0,1 0-15,0 0-1,-18-18 1,-18 18 15,0 0-15,-34 0-1,-1 18 1</inkml:trace>
  <inkml:trace contextRef="#ctx0" brushRef="#br0" timeOffset="12829.995">5909 2364 0,'0'0'0,"0"35"31,0-88-15,18 18-1,-1-1 1,36 1 0,18 35-1,-36 18 1,-35 17 0,0 18-1,-35 0 1,-18 0-1,18-18 1,35-17 0,17-18 15,1 0-15,35 17-1,-18 36 1,-17 18-1,-18-18 1,0 35 0,-36-53-1,1-17 1,-35-18 0,17-35-1,35-1 1,18 1-1,0 17-15,0-17 16</inkml:trace>
  <inkml:trace contextRef="#ctx0" brushRef="#br0" timeOffset="13447.118">6456 2346 0,'0'0'15,"0"-35"1,35-1-1,18-17 1,18 53 0,-54 0-16,18 18 31,1 17-15,-36 36-1,-71 17 1,18-35-1,0-18 1,36-17 0,-1-36-1,71 1 1,0 17 0,0 35-1,0 0 1,-36 53-1,-17-17 1,-35-18 0,-18-35-1,0-18 17,-17 0-17,17-18 1,35-17-1,53-54 1</inkml:trace>
  <inkml:trace contextRef="#ctx0" brushRef="#br0" timeOffset="13928.219">7179 2240 0,'0'-18'0,"18"18"16,-36 0 15,18 18-15,-53 17-1,18 54 1,17 16 0,18-69-16,0 34 15,18 18 1,52-17 0,-17-89-1,18-17 1,-18-35-1,0-36 1,-53-18 0,0 54-1,-71 52 1,-35 18 0,36 18 15,52-1-31</inkml:trace>
  <inkml:trace contextRef="#ctx0" brushRef="#br0" timeOffset="14427.03">7708 2117 0,'0'0'0,"0"-18"15,18 18 1,-36 0 15,1 0-15,17 18-1,-18-1-15,-17 19 16,-1 52 0,19 18-1,17 35 1,0-18 0,35-35-1,18-52 1,17-36-1,19-36 1,-36-17 0,-53-35-1,-36 35 1,-87 53 0,35 53 15,52-35-31</inkml:trace>
  <inkml:trace contextRef="#ctx0" brushRef="#br0" timeOffset="15875.188">706 3810 0,'0'0'0,"0"18"78,0-1-78,0 1 16,0 17-16,-18 18 16,18-18-16,-18 71 15,-17 0 1,35 0 0,18-18-1,17-17 16,0-36-15,36-53 0,17 1-1,-18-36 1,1-35 0,-18-18-1,-35-18 1,-36 18-1,-17 89 1,-36 34 0,53 19-1,18-1 1</inkml:trace>
  <inkml:trace contextRef="#ctx0" brushRef="#br0" timeOffset="16291.316">1305 4163 0,'0'0'0,"18"0"16,0-18 0,-36 18 30,0 0-46,1 18 16,-1 17 0,0 18-1,18-18 1,0-17-16,18 17 16,0 18-1,-1-18 1,1-17 15,-18 0-15,-35-18-1,-18 17 1,17-34 0,19-1-1,17 0-15</inkml:trace>
  <inkml:trace contextRef="#ctx0" brushRef="#br0" timeOffset="16690.19">1570 4233 0,'35'0'16,"-53"0"-1,18-17 1,0-1 0,36 0-1,-19 1 1,1-36 0,-18 35-1,-18 18 1,-35 0-1,18 53 1,18 18 0,17-1-1,17-17 1,36-18 0,-35-17-16,35 0 15,0-18 1,-36 0-1</inkml:trace>
  <inkml:trace contextRef="#ctx0" brushRef="#br0" timeOffset="16989.313">1993 4145 0,'18'-18'16,"-36"36"-16,71-53 15,-35 70 1,-1 18-1,1 18 1,-18-18 0,0-18-1,-18-35 17,18-35-17,-35-18 1,35-36-1,53 19 1,-35 52 0,52-35-1,-35 36-15</inkml:trace>
  <inkml:trace contextRef="#ctx0" brushRef="#br0" timeOffset="17356.607">2381 4233 0,'0'0'16,"0"18"-16,0 17 15,0-17 1,18-18 15,-18-18-31,18-17 16,-18 17-16,17-70 15,18 0 1,-17 35 0,17 53 15,18 53-15,18 53-1,-18-36 1,-53-17-1,0-17 1,-18-19 0,0-17-1</inkml:trace>
  <inkml:trace contextRef="#ctx0" brushRef="#br0" timeOffset="17821.374">3034 3986 0,'0'0'0,"18"-53"32,-36 53-17,0 0 1,-35 36-1,-17 17 1,17 17 0,35-35-16,18 18 15,18 0 1,17-35 0,18-18-1,0-18 1,-18-52-1,1-18 1,-36 70 0,0 36-1,-18 17 17,0 35-17,36-17 1,52 0-1,-17-35 1</inkml:trace>
  <inkml:trace contextRef="#ctx0" brushRef="#br0" timeOffset="18354.245">3510 4233 0,'0'0'0,"-35"-53"31,35 36-31,0-36 16,0-18-1,35 1 17,-17 52-32,70 18 15,-17 35 1,-19 18-1,-16 18 1,-36-18 0,0-18-1,0-17 1,0-36 0,0-35-1,0-17 1,53-19-1,0 19 1,-18 52 0,53 71 15,-35 53-15,-53-18-1,0 0 1,-18-35-1,-17-35 1,17-18 0,1-18-1</inkml:trace>
  <inkml:trace contextRef="#ctx0" brushRef="#br0" timeOffset="18720.238">4339 4022 0,'18'0'16,"-18"-18"0,35 0-1,0-17 1,-17-18-1,-18 18 1,0 17 0,-35 36-1,17 0-15,-35 34 16,-17 90 0,70-72-1,0 1 1,53-18-1,17-53 1,18-18 0</inkml:trace>
  <inkml:trace contextRef="#ctx0" brushRef="#br0" timeOffset="19120.415">5115 3845 0,'0'0'0,"-17"0"15,-1 18 1,18 0-1,0-1-15,18-17 32,17 0-17,-17-17 1,-1-19 0,-17 1 15,0 17-31,-35 18 15,-18 0 1,18 18 0,17 17-1,18 1 1</inkml:trace>
  <inkml:trace contextRef="#ctx0" brushRef="#br0" timeOffset="19419.164">5151 4127 0,'0'0'0,"-18"0"0,0 53 16,18-35 0,36-18 30,-19 0-30,1-18 0,-18 1-1,-18 17 1,-35 0 0,0 0-1,18 0 1</inkml:trace>
  <inkml:trace contextRef="#ctx0" brushRef="#br0" timeOffset="20067.328">5733 3828 0,'17'0'0,"1"-18"15,17 0 1,0 18 0,1 36-1,-19 17 1,1 35 0,-18-18-1,0-17 1,0-35-1,-18-36 17,18-17-17,0-36 1,53-17 0,0 0-1,0 35 16,0 35-31</inkml:trace>
  <inkml:trace contextRef="#ctx0" brushRef="#br0" timeOffset="20434.848">6244 3757 0,'-17'0'16,"-1"0"-16,18 18 15,-71 70 1,36 0 0,35-35-1,0 18 1,18-19 0,52-34-1,-52-18-15,52-18 31,1-52-15,-18-36 0,-35 0-1,-18 36 1,-36 70 0,-70 0-1,71 35 1,18-17-16</inkml:trace>
  <inkml:trace contextRef="#ctx0" brushRef="#br0" timeOffset="20800.798">6632 3739 0,'0'0'16,"-35"53"15,35-35-15,-35 70-1,35-70-15,0 70 16,35-35 0,35-35-1,1-18 1,-18-36-1,0-52 1,-53-18 0,-18 36-1,-35 17 1,-17 53 0,-1 0-1,36 17 1</inkml:trace>
  <inkml:trace contextRef="#ctx0" brushRef="#br0" timeOffset="21216.655">7073 3422 0,'0'0'0,"35"-18"31,-17 18-15,0 0-16,-18 18 16,17 35-1,-17-36-15,0 36 16,-17 36 15,-19 16-15,1 1-1,35-18 1,0 1 0,35-54-1,18-35 1,18-18-1,-36-35 1,-17 36-16</inkml:trace>
  <inkml:trace contextRef="#ctx0" brushRef="#br0" timeOffset="21366.451">7232 3634 0,'-18'-18'0,"36"36"0,-53-36 0,35 0 15,0 1 1,53-1 0,35 18-1,-35-18 1</inkml:trace>
  <inkml:trace contextRef="#ctx0" brushRef="#br0" timeOffset="22414.258">811 5186 0,'0'0'0,"0"-18"0,0 1 15,0-1 1,18 18-16,-36 0 31,18 18-15,-35 34-1,17-16-15,1 34 16,-18 54 0,-1 52-1,1-70 1,17-18-1,1-53 1,17-17 0,0-53 31,0 17-47,0-70 15,0 17-15</inkml:trace>
  <inkml:trace contextRef="#ctx0" brushRef="#br0" timeOffset="22697.44">670 5133 0,'0'0'0,"18"-35"16,17-1 0,18-17-1,35 53 1,0 0-1,-17 36 1,-36 34 15,-35 18-15,-17-17 0,-54-18-1,1-18 1,-19-17-1,54-18-15</inkml:trace>
  <inkml:trace contextRef="#ctx0" brushRef="#br0" timeOffset="23212.688">1323 5362 0,'0'0'0,"0"-17"0,0-1 31,0 0-15,-18 18-1,1 0-15,-36 36 16,0-1-1,18 35 1,35-17 0,0-17-1,70 17 1,-17-53 0,0-36-1,-18-17 1,-17-17-1,-18 34 1,0 72 15,-18 17 1,18 0-17,0 0 1,18-36-1,17-17 1</inkml:trace>
  <inkml:trace contextRef="#ctx0" brushRef="#br0" timeOffset="23563.467">1729 5345 0,'0'-18'0,"0"36"0,0-54 16,0 1-1,-18 35 32,0 0-47,-17 53 16,17 0 15,18-36-31,0 19 16,18 17-1,17 0 1,-35-18 0,0-17-1,-35-1 1,-36-17 0,19 0-1,16 0 1,36-35-1</inkml:trace>
  <inkml:trace contextRef="#ctx0" brushRef="#br0" timeOffset="23928.572">2011 5327 0,'0'0'0,"35"-18"15,-17-17 1,-18 17-1,0 36 17,-18 0-17,0 35 1,1-1 0,17 1-1,35 0 1,-35 0-1,0-35 1,0 0-16,0-1 16,-53-17-1,-17 0 17,-19 0-17,19-17 1</inkml:trace>
  <inkml:trace contextRef="#ctx0" brushRef="#br0" timeOffset="24494.283">2364 5327 0,'0'0'16,"0"-18"-16,17 36 47,-17 0-47,-35 52 15,35-35 1,-18 36 0,18-53-1,36 17 1,34-17-1,-17-18 1,0-53 0,18 0-1,-36 0 1,-35 35 0,0 71 15,0 0-16,0-18 1,35 1 0,-17-36-16,35 0 15,0-36 1,-18-17 15,-18-17-15,1-18-1,-18 17 1,-53 53 0,0 18-1,0 18 1</inkml:trace>
  <inkml:trace contextRef="#ctx0" brushRef="#br0" timeOffset="24878.633">3104 5256 0,'0'0'0,"0"-17"0,0-1 31,-17 18-15,-1 35-16,-35 18 31,18 18-16,35-1 1,18-17 0,17-35-1,35-18 1,1-18 0,-18-52-1,-35-36 1,-18 18-1,-53 52 1,0 19 0,0 34-1,35 19 1</inkml:trace>
  <inkml:trace contextRef="#ctx0" brushRef="#br0" timeOffset="25278.837">3404 5256 0,'0'0'0,"36"0"16,-1 0-1,-18 0-15,36 36 16,-17 17 0,-36-1-1,-18-16 1,0-19-1,18 1 1,-17-18 0,17-35-1,0 17 1,-18 0 0,18 1 62,18 17-47,-18-18-31,0 1 16,0-1-1</inkml:trace>
  <inkml:trace contextRef="#ctx0" brushRef="#br0" timeOffset="26041.704">3440 5221 0,'0'0'0,"17"0"15,1 0 1,17 0 0,-17 35-1,-1-17 1,-17 0-16,18 52 15,-18 1 1,-18-1 0,-17-17-1,35-35 1,0-36 31,0 1-47,35-36 31,1-36-15,17-16-1,0 16 1,-53 72-16,17-18 16,1 17-1</inkml:trace>
  <inkml:trace contextRef="#ctx0" brushRef="#br0" timeOffset="26658.038">4198 5168 0,'0'0'0,"18"-17"31,-18-1-15,-36 18 0,-17 0-1,-35 35 1,53-17-16,-36 35 15,-17 53 1,88-36 0,18-35-1,52 1 1,1-36 0,17-18-1,-17-53 1,17-105 15,-35 0-15,-35 52-1,-18 71 1,-18 18 0,-17 70-1,-1 71 1,36 18-1,-17-1 1,17-17 0,0-36-1,0-17 1,17-35 0,1-18-1</inkml:trace>
  <inkml:trace contextRef="#ctx0" brushRef="#br0" timeOffset="27189.768">4692 5045 0,'0'17'15,"0"1"1,0 0 0,-18 17-1,18-17 1,18-18 15,-18-18-15,18-17-1,-18-1 1,0 19 0,-36 34-1,19 1 1,17 17-1</inkml:trace>
  <inkml:trace contextRef="#ctx0" brushRef="#br0" timeOffset="27506.108">4780 5345 0,'0'0'16,"0"17"-1,18-17 48,-1 0-47,1 0-1,-36 0 1,-17 0-1,-18 0 1,18 0 15,17 0-31</inkml:trace>
  <inkml:trace contextRef="#ctx0" brushRef="#br0" timeOffset="28139.068">5397 5098 0,'0'0'0,"18"0"0,17-36 15,-17 36 1,-18-17 0,0 34-1,18 1-15,-18 35 16,17 35-1,-17 0 1,0-17 0,0-36 15,18-70 0,-18-18-15,18 0-1,-1-53 1,1 89-16,35-72 16,-18 54-1,36 0 1,-54 35-16</inkml:trace>
  <inkml:trace contextRef="#ctx0" brushRef="#br0" timeOffset="28504.523">5944 4992 0,'-35'0'16,"17"17"0,1-17-1,-1 18-15,-17 35 16,-18 35-1,35 18 1,36-35 0,35-36-1,0-35 1,0-18 0,-18-52-1,-17-36 1,-18 18-1,0 35 1,-18 35 0,-17 18 15,17 18-31</inkml:trace>
  <inkml:trace contextRef="#ctx0" brushRef="#br0" timeOffset="28638.305">6262 5045 0</inkml:trace>
  <inkml:trace contextRef="#ctx0" brushRef="#br0" timeOffset="28871.796">6156 5239 0,'0'0'0,"0"17"16,0 1-1,0 17-15,18 1 16,17-1 0,-17-35-16,52 0 15,1-35 17,-18-36-17,-18-17 1,-35 0-1,-71 35 1,-35 35 0,18 53-1,71-17-15</inkml:trace>
  <inkml:trace contextRef="#ctx0" brushRef="#br0" timeOffset="29354.964">6773 4780 0,'0'0'0,"18"0"16,0 0-16,-18-18 16,17 18-1,1 18 16,-18 0-31,0 52 16,0 54 0,-35-1-1,-18 1 1,35-18 0,18-36 15,35-17-16,18-35 1,-35-18-16,35-18 16,35-53-1</inkml:trace>
  <inkml:trace contextRef="#ctx0" brushRef="#br0" timeOffset="29520.456">6862 5186 0,'0'0'0,"-18"-18"0,0 18 16,36-17 0,17 17-16,53 0 15,-35-18 1,18 0 0</inkml:trace>
  <inkml:trace contextRef="#ctx0" brushRef="#br0" timeOffset="31368.809">9790 3104 0,'0'-17'0,"17"17"15,-34 0 64,17 17-79,-18 1 0,-17 35 15,-1 18 1,19-1-1,17-17 17,0-35-32,17-1 15,72 19 1,-19-36 0,-17-36-1,18-34 1,-1-1-1,-35-17 1,-17 35 0,-18 35-1,-18 18 1,-17 53 0,18 0-1,17 0 1,17 18 15,18-36-15,1-35-1,-1 0-15</inkml:trace>
  <inkml:trace contextRef="#ctx0" brushRef="#br0" timeOffset="31699.741">10283 3087 0,'0'0'0,"0"17"31,0 1-15,18 17-16,0 18 16,-1 35-1,-17-35 1,0-17-1,0-54 32,0 0-31,18-35 0,-18 36-16,18-36 15,17-18 1,18 1-1,-18 17-15</inkml:trace>
  <inkml:trace contextRef="#ctx0" brushRef="#br0" timeOffset="32082.563">10689 2663 0,'0'0'0,"0"-17"16,0-36-1,0 71 17,0-1-17,0 71 1,0-35-16,-17 18 15,17 70 1,-18 18 0,18-53-1,0-36 1,-18-35 0,18-17-1,0-36 16,18 1-15</inkml:trace>
  <inkml:trace contextRef="#ctx0" brushRef="#br0" timeOffset="32648.7">11183 2963 0,'-18'0'31,"18"18"-31,-17-18 15,17 18 1,0-1-16,17-17 47,1 0-31,-18-17-1,-18-1 16,1 18-31,-1 0 0,-17 0 16,0 0 15,17 35-15,18-17 0</inkml:trace>
  <inkml:trace contextRef="#ctx0" brushRef="#br0" timeOffset="33047.388">11042 3316 0,'0'18'16,"18"-18"-1,-1 0 1,18 0-16,1-18 31,-19 0-15,1 18 0,-36 0-1,1 0-15,-19 18 16,-16 0-1,16-18 1,54 0 31,0 0-47,17 0 16,-18-18-1,-17 0-15</inkml:trace>
  <inkml:trace contextRef="#ctx0" brushRef="#br0" timeOffset="34263.661">11977 2981 0,'35'-18'31,"-35"1"-31,-18 17 63,18 17-48,-17 1-15,-1 17 16,18 53-1,0 1 1,0 16 0,0 1-1,-17-18 1,-19-17 15,19-36-15,-19-35-1,-17 0 1,36 0-16,-1-35 16,-35-18-1,53-35 1,35-18 0</inkml:trace>
  <inkml:trace contextRef="#ctx0" brushRef="#br0" timeOffset="34495.28">11977 2752 0,'0'-36'16,"0"1"-1,0 0 1,17 52 31,-17 1-47,18 0 15,-18-1-15</inkml:trace>
  <inkml:trace contextRef="#ctx0" brushRef="#br0" timeOffset="35128.507">12365 2946 0,'17'0'16,"-34"0"31,-1 0-47,1 0 15,-54 17 1,-17 36 0,35 0-1,18 18 1,52-18-1,19-36 1,-19-17-16,36 0 16,18-35-1,-1-36 1,1-52 0,-36 35 15,0-36-16,-35 36 1,0 53 0,-17 52-1,-1 36 1,0 53 0,18 0-1,-17 0 1,17-18-1,0-35 1,0-18 0,35-35-1,-35-17 1</inkml:trace>
  <inkml:trace contextRef="#ctx0" brushRef="#br0" timeOffset="35760.588">12947 2487 0,'0'0'0,"0"-18"16,-18 18-1,18-17 1,-35 34 0,17 19-1,18-1 1,-35 88 15,0-17-15,0 35-1,-1-17 1,1-18 0,17-18-1,1-70 1,34-54 15,1 19-15,17-72-1,36 1 1,-54 71-16,36-19 16,-17 54-1,17 53 1,-36-1 15,-17-17-31,-17-18 31,-19 1-15,-52-36 0,18 0-1,17-36 1,35 1-16</inkml:trace>
  <inkml:trace contextRef="#ctx0" brushRef="#br0" timeOffset="36126.602">13247 2875 0,'0'0'0,"88"-18"31,-70 1-31,-1 17 16,-17-18-1,0 1 1,-35 17 15,-18 35-15,18-18-16,-36 54 16,1 17-1,34-17 1,36-1-1,53-34 1,18-19 0,-1-34-1,-17-19 1</inkml:trace>
  <inkml:trace contextRef="#ctx0" brushRef="#br0" timeOffset="36624.656">13723 2752 0,'0'17'47,"-18"1"-32,18 0 1,0-1-16,18-17 47,0 0-32,-1-17 1,-17-1-16,0 0 16,0 1-1,-17 17 1,-19-18-1,19 18 1,17 18 0,0-1-16,0 1 15,0 0 1</inkml:trace>
  <inkml:trace contextRef="#ctx0" brushRef="#br0" timeOffset="37058.775">13688 3104 0,'17'18'15,"1"-18"16,0 0-15,-18-18 0,17 18-1,-34 0 17,-1 0-17,0 0-15,1 18 16,-1-18-1,36 0 32,-18-18 0,0 1-31,0-1-1</inkml:trace>
  <inkml:trace contextRef="#ctx0" brushRef="#br0" timeOffset="38389.733">14041 2840 0,'0'0'0,"0"17"32,-18-17-17,18 18 1,0 0-1,-18-1-15,18 1 16,0 0-16,0 17 16,-17 0-1,17 18 1,0-35 0,0-36 30,0 1-46,35-54 16,-17-17 0,-1 17 15,1 36-31,35-36 16,0 71-1,35 36 1,-18 34-1,1 18 1,-36-35 0,-35-17-1,18-36 1,-18-18 0,0-35-1,0-18 1,35-34-1,18 34 1,0 53 0,35 54 15,-35 52-15,0 35-1,-53-34 1,0-36-1,0-18 1,-35-18 0,-1-17-1,19-17 1,17-1 0</inkml:trace>
  <inkml:trace contextRef="#ctx0" brushRef="#br0" timeOffset="38988.059">15099 2681 0,'0'0'0,"0"-18"32,-18 18-17,1 36 1,-19 34-1,19 1 1,17-18 0,53-18-1,-36-35 1,1 0-16,35-18 16,0-52-1,0-18 1,-18-1-1,-35 37 1,0 34 0,-35 53 31,-1 18-32,1 71 1,17-89-16,-17 124 15,18-1 1,-1 19 0,0-36-1,1-53 1,-36 0 0,0-70-1,-35-53 1,35-36-1,70-17 1,54-18 0,35 0-1</inkml:trace>
  <inkml:trace contextRef="#ctx0" brushRef="#br0" timeOffset="40052.701">15628 2716 0,'18'0'16,"-18"-17"-16,17 17 0,1-18 16,0 0-1,-18 1 17,0-1-17,-53 18 16,0 35-15,35-17-16,-17 17 16,0 36-1,35-1 1,17 1 0,36-18-1,0 0 1,-35-35-1,-18-1 1,-36 1 0,-52-18-1,18 0 17,34 0-32,36-18 31,18 1-31</inkml:trace>
  <inkml:trace contextRef="#ctx0" brushRef="#br0" timeOffset="40651.832">16122 2699 0,'0'0'16,"18"-18"-16,-18-17 15,-18 35 17,0 0-32,-35 17 15,18-17-15,-18 53 16,0 18 15,36-18-15,34 0-1,19-36 1,34-17 0,-17-17-1,0-54 1,-35 36 0,-1 35-1,-70 53 16,18 17-15,-18 19 0,35-54-16,1 71 15,-18-18 1,35-18 15,0-34-15,17-36 15,1-18-31,52-17 16,19-18-1,-1-18 1,-18-17 0,-52 18-1</inkml:trace>
  <inkml:trace contextRef="#ctx0" brushRef="#br0" timeOffset="41051.622">16492 2258 0,'36'-36'32,"-36"54"-1,0 0-15,-36 35-1,19-18-15,-19 106 16,1 18-1,0-18 1,17-18 0,18-34-1,-17-36 1,34-71 15,1-35-15</inkml:trace>
  <inkml:trace contextRef="#ctx0" brushRef="#br0" timeOffset="41534.406">16898 2505 0,'0'0'0,"-18"0"47,18 17-32,-17-17-15,17 18 16,-18 17 0,18-17-1,0 0 1,18-18 0,-1-18-1,1 18-15,-18-35 16,0-1-1,-35 36 17,17 0-17,0 0 1,18 18 0,0 0-16,0-1 15</inkml:trace>
  <inkml:trace contextRef="#ctx0" brushRef="#br0" timeOffset="41874.509">16827 2875 0,'0'18'31,"0"-1"-15,18-17 15,0 0 1,-1-17-17,-17-1 1,-17 18-1,-1 0 1,0 0 0,1 0-1</inkml:trace>
  <inkml:trace contextRef="#ctx0" brushRef="#br0" timeOffset="42882.527">17586 2293 0,'18'-18'0,"-36"36"0,71-89 15,-18 19 1,-17 16 15,-36 36 0,18 18-15,-53 35 0,36-36-16,-19 36 15,-70 124 1,36-36-1,-1 18 1,18-36 0,1 1-1,16-36 1,19-35 0,-1-36-1,18 1 1,0-36 31,0 1-47,18-19 15,35-34 1,52-71-16</inkml:trace>
  <inkml:trace contextRef="#ctx0" brushRef="#br0" timeOffset="43280.92">17974 2187 0,'0'0'0,"71"-70"16,-54 70 0,-34 17 30,17 1-46,-53 52 16,35-34 0,-35 105-1,18-35 1,-36 52 0,1 1-1,17-53 1,0-18-1,0-17 1,53-89 31,0 1-47,18-19 16,17-34-1</inkml:trace>
  <inkml:trace contextRef="#ctx0" brushRef="#br0" timeOffset="43979.724">18327 2187 0,'17'0'0,"-34"0"0,34-17 15,-17 34 32,0 1-47,-17 35 16,-1 0-1,18-18-15,-35 71 16,17 35 15,1-18-15,17 1 0,0-54-1,17-17 1,19-35-1,-1-36 1,18-35 0,-18-17-1</inkml:trace>
  <inkml:trace contextRef="#ctx0" brushRef="#br0" timeOffset="44379.416">18468 2540 0,'-18'0'31,"18"18"-15,-17 17 0,-19 35-1,19 19 1,17-19-1,0 1 1,17-36 0,36-35-1,0-18 1,0-35 0,0-35-1,-18 0 1,-35 18-1,0 52-15,-53-17 16,-35 35 0,35 17 15,36 1-31</inkml:trace>
  <inkml:trace contextRef="#ctx0" brushRef="#br0" timeOffset="44714.043">19050 2558 0,'0'0'0,"0"-18"16,35 0-1,-52 18 1,-1 0-16,-17 18 15,-53 17 1,17 18 0,18 18-1,35-1 17,18 1-17,89-18 1,-19-53-1,36 0 1,-88-18-16</inkml:trace>
  <inkml:trace contextRef="#ctx0" brushRef="#br0" timeOffset="45095.349">19456 2540 0,'0'-35'16,"-18"35"-16,-35 17 15,-35 36 17,17 35-17,18-17 1,53-36-16,-17 18 15,34-18 1,54-17 0,-18-36-1,0-34 1,-18-54 0,-17 53-1,-18 35 1,-36 1-1,1 17 1,0 0 0</inkml:trace>
  <inkml:trace contextRef="#ctx0" brushRef="#br0" timeOffset="46127.407">19438 2522 0,'18'-17'15,"-1"17"-15,-17-18 16,18 18-1,-36 0 32,1 0-31,-1 18-16,-35 17 16,35-17-1,1 17 1,-54 35-1,36 1 1,0-18 0,17-18-1,18 18 1,-18-35 0,18-1-1,18-17 1,17 0-1,1 0 1,-1-17 0,18-19-1,35-52 1,-35 18 0,0-1 15,-35 18-16,-18 18 1,-18 35 15,0 35-15,1-17-16,-1 35 16,18 17-1,0 1 1,0-36-1,71 0 1,-19-35 0,1-35-1,-53 18 1</inkml:trace>
  <inkml:trace contextRef="#ctx0" brushRef="#br0" timeOffset="46560.082">19826 2134 0,'0'0'0,"18"-17"15,-18 34 32,0 1-31,0 0-1,-36 70 1,1 88 0,18 36-1,-1-89 1,18-87-16,0 16 16,0 19-1,35-71 1,-17-18-1</inkml:trace>
  <inkml:trace contextRef="#ctx0" brushRef="#br0" timeOffset="47174.564">20108 2081 0,'0'0'0,"-17"0"32,17 18-17,-18-18-15,-17 53 16,-1 35-1,1 18 1,35 35 0,-17 0-1,17-17 1,0-36 0,0-18 15,0-52-16,17-36 1,1-35 0,17-17-1,18-36 1,18 18 0,-1 35-1,1 106 1,-54 17-1,1 19 1,-18 16 0,0-34-1,-35-53 1,17-1 0,0-52-1,18 0 1</inkml:trace>
  <inkml:trace contextRef="#ctx0" brushRef="#br0" timeOffset="47541.17">20655 2434 0,'0'0'0,"-35"18"15,-71 88 1,35-18 0,54 0-1,17-35 1,88-18 0,-35-17-1,17-53 1,1-89 15,-53 36-15,-18 0-1,-36 52 1,-34 36 0,-18 0-1,88 18 1</inkml:trace>
  <inkml:trace contextRef="#ctx0" brushRef="#br0" timeOffset="47924.577">20920 2417 0,'17'-18'0,"-34"36"0,34-54 0,1 19 15,0 17 1,-54 17 15,36 1-15,-35 17-1,0 18 1,35 53 0,35-36-1,-17 1 1,-1 0-1,-17-19 1,-17-34 0,-54-18-1,-17 0 1,35-18 0,35-17-1,18 18-15</inkml:trace>
  <inkml:trace contextRef="#ctx0" brushRef="#br0" timeOffset="48306.89">21396 2117 0,'0'0'0,"18"0"32,-18 17-32,0 1 15,0 17 1,0 53 0,-36 1-1,1 16 1,17 19-1,1-1 1,17-34 15,0-37-15,35-16 0,0-19-1,-17-17-15,35-35 16,-18-53-1</inkml:trace>
  <inkml:trace contextRef="#ctx0" brushRef="#br0" timeOffset="49006.582">21978 2293 0,'-18'0'16,"18"18"-16,-17-18 15,17 17 1,-18-17-16,0 0 47,18 18-31,18-18-1,0 0 1,-1 0-1,1-18 1,-36 18 0,1 0-1,-36 0 1,35 0-16,1 18 16,-1-18-1,36 0 1,17 0-1,0 0 1,0 0 0,-52 0 15</inkml:trace>
  <inkml:trace contextRef="#ctx0" brushRef="#br0" timeOffset="49371.739">21872 2628 0,'0'0'0,"0"18"0,18-1 15,-36 19 1,1-19 0,-1 1 15,18 0-15,35-18-1,0-36 1,1 36-1,-36-35 1,0 17 0,-36 1-1,-34-1 1</inkml:trace>
  <inkml:trace contextRef="#ctx0" brushRef="#br0" timeOffset="49754.615">21378 2381 0,'0'18'16,"18"-18"15,0 0-31,-1 0 16,1 0-16,17-18 15,-17 1 1</inkml:trace>
  <inkml:trace contextRef="#ctx0" brushRef="#br0" timeOffset="51135.588">22560 2205 0,'-18'0'0,"1"0"16,-1 0 15,18-18-16,18 1 17,-1 17-32,19-18 15,17 18 1,-18 0 0,-17 18 15,-18 17-16,-18 18 1,-35-18 0,0 0-1,35-17-15,1-18 32,34 0-17,19 0 1,-1 18-1,0 35 1,-35-36-16,0 54 16,-17-1-1,-19 1 1,-17-36 0,1-35 15,-19 0-16,0-18 1,1-17 0,70 0-1,18-18 1,34 18 0</inkml:trace>
  <inkml:trace contextRef="#ctx0" brushRef="#br0" timeOffset="51752.571">22931 2222 0,'0'0'0,"0"-17"16,35-18 0,0 17-1,0 0 1,1 18 0,-1 36-1,-17 16 1,-18 1-1,-18 18 1,-17-36 0,-1-17-1,19-18 1,34 0 31,19 0-32,17 35 1,-18 36 0,-35-1-1,0-17 1,-35 0 0,-18-35-1,-18-18 1,18 0-1,18-18 1,35 0-16,0-17 16,53-35-1,-18 34 1</inkml:trace>
  <inkml:trace contextRef="#ctx0" brushRef="#br0" timeOffset="52217.304">23513 2205 0,'0'0'0,"0"-18"16,-18 18 30,0 18-46,1-1 16,-54 36 0,36 36-1,0 16 1,35-69-16,17 52 16,19-53-1,34-17 1,18-53 15,-17-1-15,-18-70-1,-36-35 1,1 88 0,-71 0-1,-53 53 1,36 0-1,52 0 1</inkml:trace>
  <inkml:trace contextRef="#ctx0" brushRef="#br0" timeOffset="52649.903">24112 2099 0,'0'0'0,"0"-18"0,-17 18 62,-1 0-62,0 18 16,-52 35-1,52-18-15,-52 36 16,52 35 0,36-1-1,35-52 1,0-17 0,-1-36-1,-16-36 1,-19-34 15,-34 35-15,-36-1-1,-35 36 1,-1 53 0,72-53-16</inkml:trace>
  <inkml:trace contextRef="#ctx0" brushRef="#br0" timeOffset="53848.374">24783 1711 0,'0'0'15,"0"-18"1,0 1 15,0 34 47,-18-17-78,0 36 16,1 34-1,-1-52-15,-17 88 16,-18-18 15,18-18-15,-36 107 0,18-54-1,18 1 1,-53 87-1,52-122 1,1-37 0,35-16-1,-18-36 1,18-18 31,0 0-32,0-17 1,-17 18 0</inkml:trace>
  <inkml:trace contextRef="#ctx0" brushRef="#br0" timeOffset="56448.831">24871 2805 0,'-18'0'16,"1"0"-1,-1 0 17,0 0-17,36 0 79,0 0-94,-1 0 0,71 0 16,36 17 15,17-17-16,18 0 1,-106 0-16,88 0 16,17 0-1,1 18 1,-18-18 0,18 0-1,17 0 1,-52 0-1,141 0 1,-71 17 0,0-17-1,-36 0 1,-17 0 15,-17-17-15,17 17-1,0-18 1,-17 18 0,-54 0-1,-17 0 1,18-17 0,34 17-1,-69 0 1,-19 0-1,1 0 32,-36-18 31,18 0-78,-17 1 16</inkml:trace>
  <inkml:trace contextRef="#ctx0" brushRef="#br0" timeOffset="60838.655">24977 2170 0,'0'-18'125,"-18"18"0,0 0-110,18 18 1,-17-1-16,-1 1 31,0 17-15,18 0-1,-17 18 1,17 0 0,0 0-1,0-18 1,35-17 0,0 0-1,18-18 1,0-18-1,-18 18-15,18-35 16,-17-18 0,17 0-1,-18-18 1,-17 36 15,-18 17-15,0 1-1,-18 34 1,0 19 0,18-1-1,0 18 1,0-18 0,53 18-1,0-35 1,18-36-1,-18-17 1,-1-18 0,-34-35-1,-18 17 1,-18 36 15,-17 17-15,0 18-1,0 0 1,17 18-16</inkml:trace>
  <inkml:trace contextRef="#ctx0" brushRef="#br0" timeOffset="61385.837">25894 2170 0,'18'-18'15,"-1"18"-15,-17-18 16,0 1 15,-17 17-15,-1 0-1,-17 0 1,-18 0 0,-18 35-1,18 18 1,18 17 0,35 19-1,18-36 16,17-1-15,35-34 0,1-18-1,0-35 1,-54 0-16,36-1 16</inkml:trace>
  <inkml:trace contextRef="#ctx0" brushRef="#br0" timeOffset="61968.062">26300 2170 0,'0'0'0,"17"-18"16,1-17-1,-18 17 1,-18 18 31,-17 0-47,0 0 15,-18 18 1,35 17 0,18 0-1,0-17 1,35 35-1,1 0 1,17 0 0,-36 0-1,-17-36 1,-35 1 0,-18-18-1,0 0 1,0 0-1,53-18 1</inkml:trace>
  <inkml:trace contextRef="#ctx0" brushRef="#br0" timeOffset="62650.806">26882 2170 0,'0'0'0,"17"0"16,1-18 0,-18 0-1,-18 1 1,-35 17 0,0-18-1,36 18 1,-36 0-1,-35 35 1,17 1 0,36 34-1,35-17 1,18 18 0,52-36-1,36-17 1,-71-54-1,36 1 1,-1-36 0,-34 18-1,-36 36 1,-36 34 15,36 1-31,-35 35 31,17 18-15,18-36 0,18 18-1,17-36 1,1-17-16,52-17 16,-71 17-16</inkml:trace>
  <inkml:trace contextRef="#ctx0" brushRef="#br0" timeOffset="63400.019">27376 2081 0,'0'-17'31,"0"-1"-15,17 0 0,1 1-16,-1 17 15,1 0-15,17-18 31,1 36-15,-19 17 0,-17 0-1,0 1 1,-35 17 0,-18-36-1,35-17 16,36 0-15,0 0 0,35 18-1,-18 17 1,-35-17-16,18 35 16,-18 17-1,0-17 1,-36-35-1,-17-1 17,-17-17-17,-18-52 1,17 16 0,36-17-1</inkml:trace>
  <inkml:trace contextRef="#ctx0" brushRef="#br0" timeOffset="80655.382">600 6650 0,'0'-18'47,"-18"18"15,18 18-46,0 17-16,0 36 31,0-54-31,0 36 16,0 53-1,0-35 1,0-36-1,0 0 1,18-35 31,-18-17-47,17-36 16,-17-18-1</inkml:trace>
  <inkml:trace contextRef="#ctx0" brushRef="#br0" timeOffset="80922.562">353 6667 0,'0'0'0,"-53"0"15,18-17 1,17-1-1,36-17 1,87 17 0,19 1-1,-1-1 1,-34 18 0,-37 0-1,-34 0-15</inkml:trace>
  <inkml:trace contextRef="#ctx0" brushRef="#br0" timeOffset="81304.525">1094 6685 0,'0'35'31,"-36"1"-15,-17 34 0,18 1-1,35-18 1,18 0 0,35-36-1,17-34 1,-17-19-1,-18-34 1,-17-18 0,-36 17-1,1 53 1,-18 18-16,-36 18 31,36 0-15,35-1-16</inkml:trace>
  <inkml:trace contextRef="#ctx0" brushRef="#br0" timeOffset="83184.518">2170 6650 0,'-18'0'47,"18"17"-32,-18-17-15,18 18 16,-17 0-16,17 17 0,-53 53 16,17 18-1,-16 18 16,34-36-15,-35 18 0,35-36-1,18-17 1,0-71 0,18-35-1,35-52 1,-35 52-16</inkml:trace>
  <inkml:trace contextRef="#ctx0" brushRef="#br0" timeOffset="83451.42">2205 6667 0,'0'0'0,"53"-17"31,-18 17-31,-17 0 15,105 0 1,-35 35 0,-70 18-1,-18 0 1,-35-18 0,-53 18-1,-1-18 1,19-35-1,52-17 1</inkml:trace>
  <inkml:trace contextRef="#ctx0" brushRef="#br0" timeOffset="83834.874">2752 6756 0,'17'0'63,"-17"-18"-63,18 18 0,-18-18 16,18 1-16,-1-19 15,1 1 1,-18 18-1,-18 34 1,-35 18 0,36-17-16,-36 53 15,35-18 1,0 17 0,54-17-1,-1-35 1,53-1 15,18-34-15</inkml:trace>
  <inkml:trace contextRef="#ctx0" brushRef="#br0" timeOffset="84116.646">3087 6756 0,'17'35'15,"-17"0"1,0-17-16,0 35 16,0-18-1,0-17 1,0-54 15,0 1-15,0 18-1,53-72-15,18 19 32,52 17-17,18 18 1</inkml:trace>
  <inkml:trace contextRef="#ctx0" brushRef="#br0" timeOffset="84482.79">3775 6597 0,'17'0'16,"1"0"-16,17-18 15,18-17 1,0 0 0,-35-18-1,-18 18 1,-18 35-1,-35 35 1,-17 35 15,52-34-31,-35 17 16,18 70 0,0-17-1,17 17 1,-17-17-1,-1-18 1,1-17 0</inkml:trace>
  <inkml:trace contextRef="#ctx0" brushRef="#br0" timeOffset="84982.161">3722 6862 0,'0'0'0,"-18"0"16,-17-18-16,0 0 31,123 1 1,-53 17-32,18-18 15,70 0 1,1-17-1,-71 17 1,-36 1 0,-34 17-1,-1 0 1,-52 35 0,17 18-1,0 53 1,70-36-1,36-17 17,18-35-17,-36-18 1,53-71 0,-52-17-1,-36 0 1,-36 17-1,-52 54 1,18 17 0,34 17-1</inkml:trace>
  <inkml:trace contextRef="#ctx0" brushRef="#br0" timeOffset="85348.095">4445 6773 0,'0'18'32,"0"0"-17,0 17 1,0-17-16,0 17 15,0 35 1,0-87 31,0-1-31,0-35-1,0 18-15,53-53 16,0 17-1,0 18 1,17 53 0</inkml:trace>
  <inkml:trace contextRef="#ctx0" brushRef="#br0" timeOffset="85946.737">4868 6844 0,'0'0'0,"0"18"16,-17 17-1,17 0 1,0-53 31,0 1-47,0-18 15,0-36 1,17 36 15,-17 17-31,53 18 16,0 18 0,0 17-1,-35 0 1,17 1-1,-17-19 17,-18-34-17,0-36 1,0-18 0,17-17-1,54 53 1,35 35-1,-36 17 1,-35 1 0,54 52-16,-36-17 31,-53 0-15,0-17-1,-18-19 1,-17-17-1,17 0-15</inkml:trace>
  <inkml:trace contextRef="#ctx0" brushRef="#br0" timeOffset="86680.112">6932 6526 0,'0'0'0,"18"0"0,-1-17 15,19-19 1,-72 19 15,-34 17-15,-54 53 15,18 0-15,71-18-16,-18 18 15,18 53 1,106-53 0,34-36-1,1-17 1,-18-53 0,-17-35-1,-18 35 1,-18-17-1,-52 70 1,-19 53 0,1 17-1,35 1 17,18-36-17,70 0 1,-18-35-1</inkml:trace>
  <inkml:trace contextRef="#ctx0" brushRef="#br0" timeOffset="86995.08">7532 6509 0,'0'0'0,"0"-18"0,0 0 16,-18 18-1,-17 18 1,-36 53 0,54-18-1,-1 35 17,18-18-17,35-34 1,18-19-1,18-17 1,52-35 0,1-53-1,-71 52-15</inkml:trace>
  <inkml:trace contextRef="#ctx0" brushRef="#br0" timeOffset="87295.102">8008 6103 0,'0'0'0,"-18"-18"0,-17-17 16,17 17 0,1 36-1,-1 35 1,18 35 15,0 36-15,18 52-1,-18-70 1,17-18 0,1-35-1,17-18 1,-17-35 0,35 0-1,-35-35 1</inkml:trace>
  <inkml:trace contextRef="#ctx0" brushRef="#br0" timeOffset="87494.751">7937 6491 0,'0'0'0,"-70"0"31,88 0 0,34 0-15,54-18 0,18-17-1,-89 35-15,0-17 0</inkml:trace>
  <inkml:trace contextRef="#ctx0" brushRef="#br0" timeOffset="87661.241">8343 6403 0,'53'-18'31,"-35"18"-31,-18 36 31,-71-54-31,142 88 16,-71-52-16,-36 35 16,19 0-1,17 0 1,-18-53 0,1 0-1</inkml:trace>
  <inkml:trace contextRef="#ctx0" brushRef="#br0" timeOffset="87810.556">8467 6209 0,'0'0'16,"17"-35"-16,-17-18 16,18 70 15,0 1-16</inkml:trace>
  <inkml:trace contextRef="#ctx0" brushRef="#br0" timeOffset="88146.482">8855 6350 0,'-53'53'16,"35"-35"-1,-17 52 1,0 1 0,35-1-1,17-35 1,36-17 0,0-36-1,0-34 1,0-54-1,-53 53-15,0-18 16,0-52 0,-35 105-1,17 53 1,36 36 0</inkml:trace>
  <inkml:trace contextRef="#ctx0" brushRef="#br0" timeOffset="88458.808">9119 6615 0,'0'17'15,"0"-34"1,0-1 0,0-17-1,0 17-15,0-35 16,0 18-16,0-36 15,71-52 1,-36 105 0,53 36-1,1 70 1,-19 0 0,-35 18-1,-35-53 16,0-35-15</inkml:trace>
  <inkml:trace contextRef="#ctx0" brushRef="#br0" timeOffset="88793.214">9825 6279 0,'0'0'0,"17"-17"0,-17-18 15,0-1 1,-17 19 15,-1 17-15,1 0-16,-19 35 16,36 35-1,18 36 1,17-18 15,-35 1-15,0-36-1,-17-36-15,-36 1 16,-36-18 0,1-18-1,53-17-15</inkml:trace>
  <inkml:trace contextRef="#ctx0" brushRef="#br0" timeOffset="89474.602">10848 6262 0,'0'0'16,"-18"0"-1,-17 17 1,-36 36 0,19 18-1,16-1 1,54 1-1,52-18 1,1-35 0,70-18-1,-53-71 1,-52-35 0,-36-17-1,-36 52 1,-17 36 15,18 53-15,53 17-16</inkml:trace>
  <inkml:trace contextRef="#ctx0" brushRef="#br0" timeOffset="89793.727">11254 6526 0,'0'-17'31,"17"-1"-15,-17-17-1,0-53 1,36-18 0,16 0-1,-16 88-15,52-17 16,35 70-1,-34 54 17,-19 34-17,-70-35 1,0 0 0,-18-70-1,1-18 1</inkml:trace>
  <inkml:trace contextRef="#ctx0" brushRef="#br0" timeOffset="90855.035">12876 5733 0,'0'0'0,"18"0"15,0 0 1,-1 17 15,-17 36-15,-17 53-1,-19 35 1,1 18 15,0-18-15,0-18 0,-1-52-1,19-18 1,17-35-1,0-36 1,0 0 0,0 1-16,0-36 15,17-53 1,-17 18 0,0 35-1,-35 35 1,0 18-1,-71 35 1,35 36 15,36 0-15,17-1 0,18-17-1,0-18 1,89 1-1,-19-36 1,18-36 0,1-17-1</inkml:trace>
  <inkml:trace contextRef="#ctx0" brushRef="#br0" timeOffset="91322.639">13247 6262 0,'0'0'0,"17"0"0,-17-18 0,0-17 16,-17 35 31,-1 18-47,-52 17 15,-1 18 1,36 0-1,35 0 1,35-18 0,18-18-1,18-34 1,-1-54 0,1 1-1,-36 17 1,-70 88 15,35-17-31,-36 17 16,19 53 15,17-35-15,0-18-1,53-35 1,0-35-1,-18 17-15</inkml:trace>
  <inkml:trace contextRef="#ctx0" brushRef="#br0" timeOffset="91654.367">13723 5733 0,'0'17'32,"0"1"-17,0 17-15,-18 71 32,-17 17-17,17-70-15,18 71 16,-17-18-1,17-18 1,0-35 0,17-18-1,19-35 1,-1-18 0,0-17-1</inkml:trace>
  <inkml:trace contextRef="#ctx0" brushRef="#br0" timeOffset="91838.373">13670 6103 0,'0'0'16,"-35"0"0,17-18-1,36 18 1,35 0-1,17 0 1,19-17 0</inkml:trace>
  <inkml:trace contextRef="#ctx0" brushRef="#br0" timeOffset="92287.023">14235 5997 0,'0'0'15,"0"-17"-15,-18 17 16,-35 0 0,-53 17-1,18 54 17,0-1-17,53 19 1,35-37-1,70-16 1,1-36 0,17-36-1,0-34 1,-17-18 0,-54 52-1,-34 54 1,-36 53-1,17-18 1,19 17 0,17-17-1,0-35-15,35-1 16,18-17 15,-18-17-31,-17 17 0</inkml:trace>
  <inkml:trace contextRef="#ctx0" brushRef="#br0" timeOffset="92835.671">14693 5592 0,'0'0'0,"0"-18"0,0 0 16,-17 71 31,17-35-47,-18 17 0,-17 89 15,35 52 1,-18 0 15,18-52-15,0-36-1,0-53 1,0-52 15,0-19-15,0-52 0,53-35-1,0 34 1,-18 72-16,36 17 15,-1 70 1,-35 19 0,-35 16-1,-52-34 17,-19-36-32,-35-17 31,18-18-16,35-35 1,53-1-16</inkml:trace>
  <inkml:trace contextRef="#ctx0" brushRef="#br0" timeOffset="93301.808">15328 5909 0,'0'0'0,"0"-35"16,0-1-1,-53 36 1,-35 36 0,35 17 15,-17 35-16,34 0 1,36-17 0,71-18-1,-1-53 1,-17-71 0,0-35-1,-17 36 1,-36 52-1,-18 36 1,-17 52 0,17 18-1,18-17 1,0-18 0,35-36-1,18-34 1</inkml:trace>
  <inkml:trace contextRef="#ctx0" brushRef="#br0" timeOffset="93618.39">15769 5874 0,'0'0'0,"0"-18"16,0-17-1,-53 35 1,18 0-1,-18 17 1,18 54 0,17 17-1,18 18 1,0-18 0,0-17-1,0-18 16,-35-53-15,-18 0 0,18-18-1,17-35 1</inkml:trace>
  <inkml:trace contextRef="#ctx0" brushRef="#br0" timeOffset="93983.546">16051 5980 0,'0'-18'16,"18"0"-1,0 18-15,35-35 31,-1 0-15,-16-1 0,-54 19-1,-70 34 1,-36 54 0,89-53-16,-18 52 15,36 36 1,52 0-1,71-71 1,17-35 0,1-35-1</inkml:trace>
  <inkml:trace contextRef="#ctx0" brushRef="#br0" timeOffset="94434.338">16757 5803 0,'-18'0'16,"-17"18"-1,0-1 1,17 19 0,18-19 15,18-17-16,-1 0 1,-17-17 0,0-1-16,0 0 15,0-17 1,-35 35 0,17 0-1,-17 0 1,35 35-1</inkml:trace>
  <inkml:trace contextRef="#ctx0" brushRef="#br0" timeOffset="94749.141">16704 6174 0,'0'0'15,"0"17"1,0-34 46,-18 17-46,1 0 0,-1 0-16,-17 0 15,0 17 1,35 1-1,17-18 17,1-18-17,-18-17 1</inkml:trace>
  <inkml:trace contextRef="#ctx0" brushRef="#br0" timeOffset="95915.539">353 7461 0,'0'0'0,"-18"-17"16,36 17 0,17 0-1,89-18 1,-19 0-1,125 1 1,-160 17-16,177-18 16,35 18-1,36-35 1,-1 17 0,19 0-1,-19 1 1,53-1-1,-17 1 17,-123 17-17,-107-18 1,-88 18 0,-17-18-1,-18 1 1</inkml:trace>
  <inkml:trace contextRef="#ctx0" brushRef="#br0" timeOffset="96648.488">4198 7197 0,'18'17'15,"-1"-17"1,36 18-16,53 0 16,53-1 15,88 1-15,106-1-1,-212 1-15,141 0 16,141 17-1,53 0 1,-17-35 0,-71 0-1,53 0 1,35-35 0,-70 17-1,-53-17 1,-71 0-1,-35 0 1,0-1 15,-141 1-15,-71 17 0,-35 1-1</inkml:trace>
  <inkml:trace contextRef="#ctx0" brushRef="#br0" timeOffset="97418.902">9842 7214 0,'0'0'0,"71"0"16,17 0-1,53 0 1,36 18 15,52-18-15,89 0-1,-195 18-15,142-1 16,140-17 0,-34 0-1,-1 0 1,-17-17 0,-18-1-1,-88-17 1,35-1-1,-105 19 1,17-1 0,-71 0-1,106 1 17,-17-18-17,88-1 1,-106 19-1,18-1 1,52 0 0,71 1-1,0-1 1,-70 18 0,-53-35-1,-71 17 1,-18-17-1,-52 17 1,-36 18 0,-17 0-1,-18-17 32</inkml:trace>
  <inkml:trace contextRef="#ctx0" brushRef="#br0" timeOffset="98343.567">406 8061 0,'0'18'78,"0"-1"-62,-18 1-16,18 17 15,-18 36 1,-17 35 0,17-18-1,18-18 1,-17-34 0,17-19-1,0-34 16,0-1-31,0-53 16,17 36-16</inkml:trace>
  <inkml:trace contextRef="#ctx0" brushRef="#br0" timeOffset="98810.584">441 7867 0,'0'0'0,"-18"0"16,1 18 15,17-1-31,17-17 16,36 53-1,35 0 1,18 0-1,18 18 1,-18-19 0,-18 19-1,-71-36 1,-17 18 15,-35 0-31,-35 0 31,-72-71-15,37 71 0,16 35-1,1-17 1,0-36 0,17 1-1,36-36 1,70-18-1</inkml:trace>
  <inkml:trace contextRef="#ctx0" brushRef="#br0" timeOffset="99758.161">1499 8308 0,'0'0'0,"0"18"0,0 34 16,0 19-1,-35-18 1,35-18 0,0-52-1,0-19 1,0-52 0,0 18-1,18-19 1,52 19 15,1 87-15,17 54-1,-35 17 1,-18-35 0,-35 0-1,0-35 1,0-89 15,0 53-15,0-34-16,18-1 15,17 0 1,36 53 0,-1 70-1,-17 18 1,-18-17 15,-35-18-15,0-18-1,0-17 1,-17-18-16</inkml:trace>
  <inkml:trace contextRef="#ctx0" brushRef="#br0" timeOffset="100407.48">2381 8308 0,'0'0'0,"0"-18"16,-17 18 15,-1 18-15,18 0-1,0 34 1,18 1 0,52 0-1,-17-53 1,-35 0-16,35-17 15,0-54 1,-18-17 0,-18 17-1,-17 36 1,-52 88 15,16 53-15,1 70-1,35 18 1,0 0 15,0-53-15,-18-35 0,-52-53-1,52-53-15,-88 0 16,53-35-1,-35-36 1,35-17 0,53-53-1,124-53 1,-1 88 0,-35 53-1</inkml:trace>
  <inkml:trace contextRef="#ctx0" brushRef="#br0" timeOffset="100924.46">3034 8220 0,'0'0'16,"0"-36"-1,0 19 1,0-1 0,-18 18 15,1 0-16,-1 0-15,-17 18 16,17 35 15,0 35-15,54 18 0,17 0-1,-18-36 1,-17-52-16,-1 35 15,-17-18 1,-35-17 0,-18-18-1,0 0 1,18-18 0,35-17-1</inkml:trace>
  <inkml:trace contextRef="#ctx0" brushRef="#br0" timeOffset="101306.199">3528 8237 0,'17'-35'31,"-34"35"-16,-36 35 1,-18 36 0,18 35-1,53-89-15,18 89 16,17-71 0,36 1-1,-1-36 1,1-53-1,-36-53 1,-17-35 0,-53 53 15,-18 70-15,-18 36-1,36 17 1,35-17-16</inkml:trace>
  <inkml:trace contextRef="#ctx0" brushRef="#br0" timeOffset="102287.586">3475 8326 0,'0'-18'15,"0"36"32,0 17-31,0-18-16,35 89 15,-17-53 1,17 53 0,-35-88-16,35 52 31,-17-34-15,0-36-1,17-18-15</inkml:trace>
  <inkml:trace contextRef="#ctx0" brushRef="#br0" timeOffset="102736.697">3986 8061 0,'0'-18'0,"0"36"0,0-18 63,0 18-47,0-1-1,0 1-15,0 35 16,0 35-1,-35 53 1,35-70 0,-18 17-1,36-18 1,17-52 0,36-18-1,-36 0 1,71-53-1,-18 18 1,-35 17 0,-35 1-16</inkml:trace>
  <inkml:trace contextRef="#ctx0" brushRef="#br0" timeOffset="103539.766">5151 8220 0,'0'0'0,"17"0"0,18-18 16,1 18-1,-19 0 1,19 18 31,-36-1-32,17 19 1,-17-1 0,18-17-1,17-18 1,0 0 0,-17 0-16,53-36 15,17-17 1,35-17-1,-17-18 1,-18 17 0,-70 53-1,-18 36 17</inkml:trace>
  <inkml:trace contextRef="#ctx0" brushRef="#br0" timeOffset="104950.659">5627 8167 0,'0'-18'32,"0"1"-32,0-1 31,0 0-15,-18 18 15,-35 0-16,-17 18 1,-1 35 0,36 17-1,35 1 1,17-1 0,54 19-1,-18-36 1,-18-18-1,-35 0 17,-17-17-17,-36-18 1,-18 0 0,1 0-1,17-18 1,53-17-1,35-36 1</inkml:trace>
  <inkml:trace contextRef="#ctx0" brushRef="#br0" timeOffset="105483.587">5803 8008 0,'0'0'0,"0"18"63,0-1-63,0 1 16,0 70-1,0 0 1,0 18-1,0 0 1,-17-35 0,17-19-1,0-34 1,0-36 15,0-17-31,0-53 16,17-18-1,36 18 1,0 53 15,0 52-15,17 54 0,-34 17-1,-36 0 1,0-17-1,0-18 1,-18-53 0,18-18-1</inkml:trace>
  <inkml:trace contextRef="#ctx0" brushRef="#br0" timeOffset="105815.473">6421 8202 0,'0'0'0,"-71"35"31,18 1-15,0 34 0,53 18-1,0-52 1,53-1-1,-35-35-15,52 0 16,1-53 0,-36-35-1,-17-18 1,-18 53 0,-53 18-1,-18 35 1,36 17-1</inkml:trace>
  <inkml:trace contextRef="#ctx0" brushRef="#br0" timeOffset="106231.962">6791 8220 0,'0'17'15,"-18"19"1,-35 17 0,53-1-1,18 54 1,35-70 0,35-36-1,-17-36 1,17-34-1,-35-36 1,-18 35 15,-35 54-15,0 34 0,-35 54-1,35-1 1,0 1-1,0 0 1,17-54-16,1-17 16,53-17-1</inkml:trace>
  <inkml:trace contextRef="#ctx0" brushRef="#br0" timeOffset="106514.083">7497 7955 0,'0'0'0,"0"-18"0,-36 54 47,36 17-31,-17 35-1,17-18 1,0-34-16,0 87 15,0-35 1,0-17 0,0-36-1,35-52 1,-17 17-16</inkml:trace>
  <inkml:trace contextRef="#ctx0" brushRef="#br0" timeOffset="107013.136">8061 8149 0,'0'0'0,"35"-53"16,-52 18 15,-54 35-15,-52 53-1,34-18 1,1 36-1,53 17 1,53-18 0,52-52-1,18-36 1,18-52 0,-35-1-1,35-70 1,-36 18-1,-52 17 1,-18 71 0,-53 52 15,18 19-15,17 52-1,18 0 1,0 18-1,0-36 1,0 1 0,0-36-1,0-52 1,18-1 0</inkml:trace>
  <inkml:trace contextRef="#ctx0" brushRef="#br0" timeOffset="107645.065">9331 7743 0,'0'0'0,"0"-35"15,0 53 16,0-1-31,0 36 16,-18 0-16,18 71 16,0 17 15,0-18-15,0-70-1,0 18 1,36-106 15,-36 17-31,53-70 16,35 0-1,0 35 1,-18 70 0,-34 1-1,-19 52 1,-17 36-1,-53-70 1,-35-1 0,-18-53-1,36-17 17,70-18-32</inkml:trace>
  <inkml:trace contextRef="#ctx0" brushRef="#br0" timeOffset="108012.103">9913 8096 0,'18'0'0,"-1"0"15,36 0 1,18-17-1,-18-36 1,0 0 0,-53 35-16,0 0 15,-18 1 1,-70 52 15,0 36-15,35 17-1,53 0 1,53-35 0,88-18-1,0-35 1,35-53 0</inkml:trace>
  <inkml:trace contextRef="#ctx0" brushRef="#br0" timeOffset="108678.548">11007 8026 0,'17'-36'31,"-52"36"-15,-36 0-1,-34 53 1,34 0 0,36 18-1,35-36 1,0-17-16,53 35 31,53-53-15,17-18-1,-17-53 1,0-34 0,0-72-1,-71 54 1,-35 70 0,0 35-1,-53 53 1,18 36-1,-1 0 1,19 52 0,17-35-1,0-17 1,35-36 15,18-17-31,17-18 16</inkml:trace>
  <inkml:trace contextRef="#ctx0" brushRef="#br0" timeOffset="109010.485">11783 7990 0,'0'0'16,"-18"0"-16,-35 0 15,-35 53 1,0 36-1,70-37 1,53-16 0,36-19-1,0-34 1,-19-1 0,37-88 15,-54 18-16,-35 35 1,-35 35 0,-36 18-1,36 0 1</inkml:trace>
  <inkml:trace contextRef="#ctx0" brushRef="#br0" timeOffset="109510.596">12083 8008 0,'0'18'0,"0"-1"16,-36 1-16,19 53 16,17-19-1,17-16 16,36-19-15,-35-17-16,35-17 16,0-36-1,-18 18 1,0-36 0,-35 36-1,-17 70 16,17-17-31,0 17 16,17 0 0,36-17-1,-18-18 1,36-35 0,-18-18-1,-53-18 16,-18-35-15,-35 36 0,0 52-1,36 36 1</inkml:trace>
  <inkml:trace contextRef="#ctx0" brushRef="#br0" timeOffset="109858.827">12541 8132 0,'0'17'16,"0"-34"-16,18 34 15,0-34 1,17-19 0,-35-34-1,17-1 16,1 1-15,17 34 0,18 54-1,18 52 1,-18 19 0,-36-19-1,-17-17 1,0-35-1,-17-18 1,-1-35 0</inkml:trace>
  <inkml:trace contextRef="#ctx0" brushRef="#br0" timeOffset="110160.408">13229 7497 0,'0'0'0,"-17"-36"31,-1 36-15,18 36 0,-18 52-1,1 18 1,-1 17-1,18 0 1,0-17 0,0-35-1,18-36 1,17-35 0,-17 0-16,34-17 15</inkml:trace>
  <inkml:trace contextRef="#ctx0" brushRef="#br0" timeOffset="110491.653">13441 7796 0,'-18'0'16,"36"0"-16,-89 36 16,36-1-1,0 53 1,17-17-1,36-18 1,35-36 0,17-17-1,-17-35 1,0-36 0,-53-17-1,0 0 1,-71 53-1,1 17 17,35 36-17,35-1-15</inkml:trace>
  <inkml:trace contextRef="#ctx0" brushRef="#br0" timeOffset="110939.873">13829 7814 0,'-88'35'31,"70"-35"-31,-35 36 0,0-1 15,53 18 1,35-18 15,36-17-15,-18-36 0,0-35-1,-35 18 1,17-18-1,-35 35 1,0 36 0,-35 35-1,35 17 1,0 1 0,52-53-1,1-18 1,-35 0-1</inkml:trace>
  <inkml:trace contextRef="#ctx0" brushRef="#br0" timeOffset="111523.492">14623 7232 0,'0'-18'0,"0"36"0,0-53 16,0 17-16,0 71 31,0 53-15,-18 53-1,18-107-15,-18 54 16,1 35-1,-19-35 1,19-35 15,17-18-15,0-71 15,0 0-15,0 1-16,17-36 15,1-18 1,-53 36 0,-36 17-1,-35 36 1,18 17 0,18 18-1,52 0 1,18 0-1,18-18 1,70-35 15,18 18-15,70-53 0,-123 17-16</inkml:trace>
  <inkml:trace contextRef="#ctx0" brushRef="#br0" timeOffset="111888.848">15011 7832 0,'0'-18'31,"17"18"-31,1-18 16,17 1-1,-17-19 1,-36 1 0,-35 35-1,-53 18 17,36 35-17,17 17 1,53-52-16,0 17 15,53 36 1,17-54 0,19-17-1,17 0 1,-71-17-16</inkml:trace>
  <inkml:trace contextRef="#ctx0" brushRef="#br0" timeOffset="112338.089">15557 7567 0,'0'0'0,"-70"0"0,52 18 16,-52 17 0,-1 36-1,1 34 1,70-52-1,0 0 1,35-35 0,18-18-1,35-53 1,-17-35 0,17-53-1,-35-53 1,-18 17-1,-35 54 1,-18 87 0,-17 36 15,-18 89-15,18 52-1,17 35 1,1-35-1,-1 0 1,18-70 0</inkml:trace>
  <inkml:trace contextRef="#ctx0" brushRef="#br0" timeOffset="113154.804">16581 7743 0,'-18'0'31,"0"0"-31,-17-17 16,0 17 0,-53-71-1,-54-17 1,37-18-1,69-17 1,54 35 0,52 35-1,1 70 1,0 36 0,-71 35-1,-36 18 1,-17 0-1,-35-18 1,0 18 0,88-53-1,0-18 1,88-17 15,0-18-15,18-53-1,0-18 1,0 1 0,-53-1-1,-36 36 1,-17 0 0,0 17-16</inkml:trace>
  <inkml:trace contextRef="#ctx0" brushRef="#br0" timeOffset="113653.022">17410 7514 0,'0'0'0,"0"-17"0,17 17 15,-17 17 17,0 1-17,0 35 1,-35 17-1,0 1 1,35-54-16,-36 36 16,36-70 15,0-19-15,0 19-16</inkml:trace>
  <inkml:trace contextRef="#ctx0" brushRef="#br0" timeOffset="114102.343">17745 7691 0,'0'0'0,"17"0"32,1 0-32,0-53 15,-1-18 1,1-17-1,17 17 1,0 54 0,36 70-1,0 70 1,-36-17 0,-18-36-1,-17-34 16,-35-19-15,0-34 0,17-19-1</inkml:trace>
  <inkml:trace contextRef="#ctx0" brushRef="#br0" timeOffset="114451.69">18292 7497 0,'17'-18'0,"-34"36"0,34-54 15,1 1 1,-18 17 0,-18 18 15,-17 18-15,17 35-1,1 17 1,17 1 15,17 0-15,1-19-1,-18-34 1,-18 0 0,-52-18-1,34 0-15,-34-18 16,35-17-1,35 17-15</inkml:trace>
  <inkml:trace contextRef="#ctx0" brushRef="#br0" timeOffset="114800.707">18556 6967 0,'0'0'0,"0"-17"16,0-1-1,0 124 17,0-18-17,0 53 1,0 18-1,0-36 1,0-17 0,0-53-1,0-35-15,0 17 16,18-35 0,17-18-1,0-17 1</inkml:trace>
  <inkml:trace contextRef="#ctx0" brushRef="#br0" timeOffset="114967.363">18486 7373 0,'-18'0'0,"36"0"0,-36-18 15,36 18 1,52 0-1,36 18 1,35-18 0</inkml:trace>
  <inkml:trace contextRef="#ctx0" brushRef="#br0" timeOffset="115383.781">19121 7267 0,'0'0'15,"17"-17"-15,-17-1 31,-53 18-15,-35 35 0,-18 36-1,36 17 1,70-35 0,70 17-1,1-34 1,-18-36-1,0-53 1,0-35 0,-18-1-1,-18 54 1,-34 53 0,-1 70-1,-17 0 1,35 0 15,0-35-15,18-17-1,17-54 1,-18 0-16</inkml:trace>
  <inkml:trace contextRef="#ctx0" brushRef="#br0" timeOffset="115732.815">19614 6809 0,'0'0'0,"0"-18"16,0 36 15,-17-18-31,-1 35 15,-17 53 1,0 53 0,17 36-1,0-72 1,1 54 0,-1-35-1,18-19 1,0-87-1,18-18 1,17-70 0,-17 52-16</inkml:trace>
  <inkml:trace contextRef="#ctx0" brushRef="#br0" timeOffset="115999.913">19879 6950 0,'0'0'0,"0"-36"0,0 1 32,-18 123-1,-17 18-15,17 0-1,-17 53 1,18-18-1,-1-53 1,18-35 0,18-53-1,-1-18-15</inkml:trace>
  <inkml:trace contextRef="#ctx0" brushRef="#br0" timeOffset="116365.018">20020 7408 0,'0'18'16,"18"-18"0,-1 0-1,19-35 1,-1-1-1,-35-34 1,0 35 0,-35 17-1,-36 36 1,18 70 0,0 0-1,36-53-15,17 36 16,35-18-1,0-36 1,36 1 15,-54-18-31</inkml:trace>
  <inkml:trace contextRef="#ctx0" brushRef="#br0" timeOffset="116848.475">20779 7250 0,'0'0'16,"0"-18"-16,-36-17 16,-34 17-1,34 18-15,-87 35 16,17 53 0,36 1-1,70-1 1,35-18-1,0-52 1,71 0 15,-18-54-15,36-52 0,-1-53-1,18-35 1,-53-1-1,-35 19 1,-53 69 0,-17 89-1,-54 53 1,18 36 0,0-1-1,0 53 1,53-88-16,-52 123 15,-54-52 17,106-71-32</inkml:trace>
  <inkml:trace contextRef="#ctx0" brushRef="#br0" timeOffset="117580.565">17445 7285 0,'0'0'0,"35"0"16,-17-18-1,-18 1 1,0-19 0,0 19-1,-18 17-15,-17 0 16,0 0-1,35 17 1</inkml:trace>
  <inkml:trace contextRef="#ctx0" brushRef="#br0" timeOffset="119493.639">265 9596 0,'0'-18'47,"-18"0"-32,18 1-15,0-19 16,18 1 0,34 0 15,-34 17-31,17 18 15,18 0 1,0 53 0,-35 53-1,-36 0 1,-52 0 0,-19-36-1,1-52 1,35-18-1,18-36 1,35 1 0,35 18-1,18 17 1,0 35 0,18 53 15,-36-17-16,0-1 1,18-52 0,0-18-1</inkml:trace>
  <inkml:trace contextRef="#ctx0" brushRef="#br0" timeOffset="120010.137">582 9155 0,'0'17'15,"18"1"-15,17 17 31,18 53-15,17 1 0,-34-54-16,34 71 15,1-36 1,-1 36 0,-17-35-1,-17-19 1,-19 1-1,-34-17 1,-36-19 0,-18 36-1,-35-17 1,18 16 0,-53 1 15,35-35-16,89 0-15,-89 52 16,53-17 0,17-53-1,72 0 1,-19 0-16</inkml:trace>
  <inkml:trace contextRef="#ctx0" brushRef="#br0" timeOffset="123936.765">1993 9472 0,'18'-18'0,"-36"36"0,36-53 0,-1 0 16,-17 17 0,0 0-16,0 1 15,-17 17 16,-1 0-31,-35 0 16,-53 35 0,1 35-1,-1 36 1,35 35 0,54 0-1,17-17 1,17-89-1</inkml:trace>
  <inkml:trace contextRef="#ctx0" brushRef="#br0" timeOffset="124385.547">1746 10213 0,'36'0'31,"-19"0"-31,1 0 0,35-35 16,-177 70 0,301-123-16,-142 17 15,-35 36 1,0 0-1,-35-36 1,-1 53 0,36 1-1,71-19 17,52 19-17,-17 17 1,-35 0-1,-54 0 1,1 53 0,-18 0-1,-35 0 1,17 17 0,0-17-1,18-35 1,-17 17-1,17-17 1,0-1 0,17-52 15,1 17-31</inkml:trace>
  <inkml:trace contextRef="#ctx0" brushRef="#br0" timeOffset="124801.537">2522 9860 0,'18'0'15,"0"0"1,-1 0-1,19-35 1,-19 17 0,1 1-16,-1-36 15,-17 35 1,-17 18 0,-36 18-1,0 52 1,18 1-1,17 17 1,18 18 0,35-71-1,18 0 1,18-35 0,17-35-1,-53 0 1</inkml:trace>
  <inkml:trace contextRef="#ctx0" brushRef="#br0" timeOffset="125119.261">2999 9384 0,'0'0'15,"0"-18"1,0 36-1,0 52 1,0 54 0,0 17-1,-36-35 1,89 17 0,-70 89-1,17-194 1,17-18 15,19 0-15,16-18-1,1-53 1,-53 54-16</inkml:trace>
  <inkml:trace contextRef="#ctx0" brushRef="#br0" timeOffset="125285.063">2981 9754 0,'0'0'0,"-35"-17"16,52 17-1,54 0 1,17 0 0,-70-18-1</inkml:trace>
  <inkml:trace contextRef="#ctx0" brushRef="#br0" timeOffset="127180.875">1605 10019 0,'-18'0'15,"18"18"16,0-1-31,-17 18 16,17 1 0,0-19-1,17 19 1,1-19 0,17 1-1,18 0 1,-17-18-16</inkml:trace>
  <inkml:trace contextRef="#ctx0" brushRef="#br0" timeOffset="128062.968">4374 9613 0,'0'0'0,"18"0"0,-18-17 16,0 34 46,0 1-62,0 52 32,0 19-32,0 34 15,0 1 17,0-19-17,0-34 1,0-36-1,0-17 1,-18-18-16,-17 17 16,-18-17-1,0-35 1,18 18 0,35-36-1,18-18 1,-1 36-1</inkml:trace>
  <inkml:trace contextRef="#ctx0" brushRef="#br0" timeOffset="128287.419">4357 9349 0,'0'0'0,"-18"-18"15,36 18 48,-1 18-47,-17-1-1,18-17 1</inkml:trace>
  <inkml:trace contextRef="#ctx0" brushRef="#br0" timeOffset="128913.078">4974 9613 0,'0'0'0,"0"-17"31,-53-19-15,-35 36 0,-18 36-1,71-19-15,-18 36 16,0 53-1,35 0 1,36-36 0,70-17-1,18-53 1,-18-35 15,18-53-15,-35-71-1,-18-17 1,-18 35 0,-35 35-1,0 70 1,0 54 0,-18 35-1,18 18 1,0 52-1,0 18 1,0-17 0,-17-19-1,17-34 17,0-53-17</inkml:trace>
  <inkml:trace contextRef="#ctx0" brushRef="#br0" timeOffset="129460.909">5644 9225 0,'0'0'0,"-17"18"32,-1 17-32,-17 53 15,17 36 1,18 34 0,-17-16 15,17-72-16,0-35-15,0 18 16,0-70 15,0-36-15,53-53 0,-1 0-1,1 53 1,-35 53-16,53 18 15,-19 70 1,-34 0 0,-18 0-1,-18-35 1,-52 0 15,-18-53-15,17-17-1,54-19 1,17-34 0</inkml:trace>
  <inkml:trace contextRef="#ctx0" brushRef="#br0" timeOffset="129777.473">6227 9560 0,'0'0'16,"17"-17"-16,-17-19 16,-17 19-1,-36 17 1,17 35 0,-34 36 15,17 70-16,53-71 1,17 54 0,19-71-1,70-36 1,-1-34 0,54-54-1</inkml:trace>
  <inkml:trace contextRef="#ctx0" brushRef="#br0" timeOffset="130642.198">7532 9507 0,'0'0'0,"0"-17"16,17-19 0,-17 19-1,-35 34 32,18 36-47,-19 53 16,19 0-1,17-18 1,35 0 0,18-52-1,17-36 1,1-53 15,-1-53-15,19-18-1,-36 1 1,-36 70 0,-34 53-1,-19 35 1,1 36-1,0 35 1,35-18 0,-18-18-1,36-17 1,17-53 0</inkml:trace>
  <inkml:trace contextRef="#ctx0" brushRef="#br0" timeOffset="130993.248">8290 9490 0,'0'0'16,"18"-18"-16,-18 36 16,0 52-1,0 36 1,0-35-1,-35 17 1,17-35 0,18-36-1,0-34 1,-18-36 0,18-18-1,36 1 1,17-36-1,-18 71 1,35-36 0,1 18-1,-36 36-15</inkml:trace>
  <inkml:trace contextRef="#ctx0" brushRef="#br0" timeOffset="131325.117">9013 9155 0,'0'0'0,"18"-18"0,-18 0 16,0 36 15,-18 0-15,1 34-16,-18 54 31,-1-17-15,1 52-1,17 0 1,1-88-16,-36 35 16,53-35-1,0-36 1,0-34-1,0-1-15</inkml:trace>
  <inkml:trace contextRef="#ctx0" brushRef="#br0" timeOffset="133022.207">12294 3881 0,'0'0'0,"124"17"0,105-17 15,-17 18 1,-36-1 15,18-17-15,0 0 0,-17 0-1,-1 18 1,53-18-1,1 0 1,17 18 0,-18-18-1,-18 0 1,-34 0 0,-1 0-1,36 17 1,0-17-1,-1 0 1,89 0 15,-106 0-15,-17 0 0,-1 0-1,-17-17 1,-53 17-1,35 0 1,70-18 0,-52 18-1,-18 0 1,0-18 0,-17 1-1,-54 17 1,18-18-1,1 1 1,-19-1 0,-34-17 15,16-1-15,-34 36-16</inkml:trace>
  <inkml:trace contextRef="#ctx0" brushRef="#br0" timeOffset="134452.908">18609 3845 0,'0'0'0,"194"-35"15,35 0 1,1 17-1,-19 0 1,1 1 0,0-1-1,35 18 1,52-17 15,-16-1-15,-19 0-1,-52 1 1,-36-19 0,18 19-1,106-19 1,-159 36 0,71 0-1,-36-17 1,18 17-1,0-18 1,53 0 0,-53 18-1,0-17 17,-70 17-17,70-18 1,-18 1-1,71-1 1,-70 18 0,-19-18-1,36 18 1,-70 0 0,70-17-1,-124 17-15,54 0 16,158-18-1,-53 18 1,1 0 0,-54 0 15,-70 0-31,70 0 31,-34 0-15,-37 0-1,36 0 1,1 0 0,-37-18-1,-52 18 1,-53 0 46,-17-17-62,-19 17 16</inkml:trace>
  <inkml:trace contextRef="#ctx0" brushRef="#br0" timeOffset="136815.598">265 11042 0,'0'0'0,"0"-18"0,-18 1 16,-17-1-1,35 0 1,17-35-1,54 36 1,17-1 0,0 36-1,-35 17 1,-53 36 0,-53 17-1,-17-18 1,34-52-1,-34 17 1,52-17 0,71-18 15,0 0-15,0 35-1,-35 1 1,-36 34-1,-17-17 1,-36-18 0,-17-35-1,17 0 1,18-17 0,36 17-16,-18-36 15,35-34 1,0 52-1</inkml:trace>
  <inkml:trace contextRef="#ctx0" brushRef="#br0" timeOffset="137400.504">476 10760 0,'0'0'0,"0"-36"16,0 19-1,18 17 1,0 0 0,34 17-1,19 19 1,17 34-1,0 18 1,36 36 15,-54-71-15,-34-18 0,-1 0-1,-17-35 1,-18 36-1,-36-1 1,-17 0 0,-17 18-1,-36 18 1,-35-1 0,-18 18-1,18-17 1,18 0-1,52-36 1,18-18 15,18-17-15,35-17 0,53-18-1</inkml:trace>
  <inkml:trace contextRef="#ctx0" brushRef="#br0" timeOffset="140543.697">1570 11024 0,'0'0'16,"17"-35"-16,-17 53 47,-17-1-31,-18 71-16,-18 36 31,0-1-16,17-17 1,19-88-16,-1 35 16,1-36-1,17-34 17,35-36-17,-35 18-15,35-36 16,53-141-1,-17 54 1,-18 69 0,-18 19-1,0 88 1,18 70 0,0 88 15,-35-88-16,-1 18 1,1 0 0,-18-35-1,0-19 1,18-34 0,-1-36-1</inkml:trace>
  <inkml:trace contextRef="#ctx0" brushRef="#br0" timeOffset="140726.675">1587 11430 0,'0'0'0,"-17"0"0,-36 0 16,159 0 30,-18 0-30,88 0 0,-70-18-16</inkml:trace>
  <inkml:trace contextRef="#ctx0" brushRef="#br0" timeOffset="141293.061">2522 11377 0,'0'0'16,"0"-18"-16,0-17 15,-35 18 1,0-1 0,-36 0-1,-35 36 16,1 35-15,34 17 0,36 1-1,52-18 1,36-18 0,18-35-1,52-35 1,-52-18-1,-18-35 1,0-53 0,-18-1-1,-35 54 1,0 71 0,-18 34-1,1 54 1,-1 35 15,0 0-15,18-18-1,0 0 1,0-35 0,36-18-1,17-35 1</inkml:trace>
  <inkml:trace contextRef="#ctx0" brushRef="#br0" timeOffset="141842.244">2999 11218 0,'0'-17'0,"0"34"0,-18-34 16,0 17-16,-35 0 15,36 17 1,-71 54 0,17 17-1,36-35 1,35 0 0,17-18-1,54-35 1,17-35-1,-17-36 1,-18 1 0,0-89-1,-18-17 1,-35 35 0,-35 35-1,17 106 1,-17 88 15,-1 71-15,19-1-1,17-16 1,0-37 0,0-52-1,17-35 1,1-18-1,17-18 1,1 1-16</inkml:trace>
  <inkml:trace contextRef="#ctx0" brushRef="#br0" timeOffset="142806.52">3933 11324 0,'-17'0'31,"-1"35"-15,18-17-16,-17 17 15,-1 18 1,0 0 0,18-18-1,0-52 32,0-1-47,0 1 0,0-54 16,36 18-1,-1-35 1,0 35 15,36 53-15,17 71 0,-53-1-1,0-35 1,-35-17-1,0-36 17,0 1-17,0-1-15,0-70 16,18 35 0,35 53-1,0 35 1,-18 18-1,-17 53 1,-18-35 15,0-36-15,0 0 0,-18-53 15</inkml:trace>
  <inkml:trace contextRef="#ctx0" brushRef="#br0" timeOffset="143355.799">4568 11271 0,'0'0'16,"0"18"15,0 0-31,-17 17 15,17 35 1,0-34 15,0-1-15,17-35-16,19 0 16,34 0-1,54-88 1,-71 35-1,0-18 1,-18 18 0,-35 36-1,-88 87 1,17 1 0,36 52-1,0-35 1,17 54-1,0 16 1,-17-17 0,-18-52 15,35-72-15,-34-52-1,16-36 1,19-17-1,52-71 1,35 36 0,-17 70-16</inkml:trace>
  <inkml:trace contextRef="#ctx0" brushRef="#br0" timeOffset="143873.579">5362 11183 0,'18'0'0,"-36"0"0,36-18 0,-1 1 16,-17-1 0,-17 18 15,-1 0-31,-35 0 16,-17 35-1,-1 36 1,54-18-1,17 17 1,52 1 0,-16-36 15,-1 18-15,-35-35-1,-35-1 1,-36-17-1,1 0 1,-1-17 0,36-1-1,35 1-15</inkml:trace>
  <inkml:trace contextRef="#ctx0" brushRef="#br0" timeOffset="144288.572">5786 11165 0,'0'0'16,"0"-17"0,-18 17 15,-35 17-16,-18 36 1,1 18 0,35-1-1,17-17 1,53-17 0,18-36-1,-35 0-15,35 0 16,17-53-1,-34-18 1,-36-17 0,-36 17 15,1 71-15,-53 36-1,35-1 1</inkml:trace>
  <inkml:trace contextRef="#ctx0" brushRef="#br0" timeOffset="144986.893">5768 11236 0,'0'0'0,"0"18"78,0-1-78,0 1 0,0 35 16,-35 35 0,35-53-1,-53 36 1,17 17-1,1-53 1,0 18 0,17-18-1,18-17 1,18-18 0,35-18-1,-18 1 1,53-18-1,-17-1 1,-18-17 0,-18 18-1</inkml:trace>
  <inkml:trace contextRef="#ctx0" brushRef="#br0" timeOffset="145485.432">6121 10707 0,'0'0'0,"0"-18"0,0 1 16,0 34 15,-18 54-15,18-54-16,-18 72 16,1 34-1,-1 53 1,0-105-1,18 35 1,0-36 0,0-52-1</inkml:trace>
  <inkml:trace contextRef="#ctx0" brushRef="#br0" timeOffset="146300.492">7426 11112 0,'0'0'0,"0"-17"16,0-1 0,0 1-1,0-1 1,-35 18 0,-18 0-1,-18 53 1,18 17-1,18 19 1,35-36 0,0-1-1,0-34-15,71 17 16,-19-17 0,37-18-1,-36-35 1</inkml:trace>
  <inkml:trace contextRef="#ctx0" brushRef="#br0" timeOffset="146634.534">7585 11165 0,'0'-17'0,"0"34"0,0-52 16,-18 35 0,18 18-1,-53 35 1,36 17-1,17-52-15,0 52 16,17-34 0,18-19-1,1-17 1,-1-35 0,0-18-1,1-70 16,-36 52-15,-36 53 0,1 18-1,0 0 1,35 18-16</inkml:trace>
  <inkml:trace contextRef="#ctx0" brushRef="#br0" timeOffset="147000.13">7849 11324 0,'0'18'0,"0"-36"31,-17 1-15,17-1-16,0-53 15,17 1 17,54-18-17,-18 52 1,-18 36-16,71 18 16,-18 52-1,-35 19 1,-53-19-1,0-17 1,-18-18 0,1-35-1</inkml:trace>
  <inkml:trace contextRef="#ctx0" brushRef="#br0" timeOffset="147381.68">8449 11254 0,'0'0'0,"0"17"16,-18-17 0,18-53 15,0 36-16,0-54 1,53-17 0,35 0-1,-17 88 1,17 53 0,-70-18-16,17 53 15,-35 0 1,0-17 15,-17-36-15,-1 0-1</inkml:trace>
  <inkml:trace contextRef="#ctx0" brushRef="#br0" timeOffset="147765.701">8996 11130 0,'0'-18'16,"17"18"-1,19-35 1,-19 18-1,1-36 1,-18 35 0,0-17-1,0 17 1,-35 36 0,-18 35-1,18 35 1,17-18-1,18 36 1,35-53 0,18-18-1,0-35 1,-18 0-16</inkml:trace>
  <inkml:trace contextRef="#ctx0" brushRef="#br0" timeOffset="148064.71">9437 11060 0,'0'-36'15,"0"72"-15,0-89 16,0 35-16,-18 18 16,1 0-1,-54 71 1,36-1-1,-1 1 1,36-1 0,0-34-1,53-1 1,0-35 0,18-18-1,-1-35 1,-52 36-1</inkml:trace>
  <inkml:trace contextRef="#ctx0" brushRef="#br0" timeOffset="148380.765">9772 10619 0,'0'0'0,"-18"-36"16,1 54 15,-1 17-15,18-17-16,-18 88 15,1 35 1,17-18 0,0-17-1,0-53 1,0 35-1,17-70 1,19 0 0,34-36 15,1-35-31</inkml:trace>
  <inkml:trace contextRef="#ctx0" brushRef="#br0" timeOffset="148579.993">9684 10936 0,'0'0'0,"-36"-18"16,19 18 0,34 0-1,72 0 1,-1 0-1,-53 0 1</inkml:trace>
  <inkml:trace contextRef="#ctx0" brushRef="#br0" timeOffset="149113.059">10142 10954 0,'0'-18'47,"-17"18"31,17 18-78,-18-1 16,0 19-16,-34 34 31,16 18-15,36-17-1,0-53-15,36 35 16,16-53 0,19 0-1,0-36 1,-36-17 0,0-53-1,-35 18 1,-18-18-1,-34 89 1,16 17 0,19 0-1</inkml:trace>
  <inkml:trace contextRef="#ctx0" brushRef="#br0" timeOffset="149428.878">10442 10954 0,'18'17'0,"-36"-34"0,53 52 16,1 18-1,-19 35 1,-17-17 0,-17-18-1,-1-36 1,-17-17 15,35-35-15,0-36-1,17 54 1,19-71 0,34-18-1,1 18 1,-18 52-16</inkml:trace>
  <inkml:trace contextRef="#ctx0" brushRef="#br0" timeOffset="150211.626">11571 10372 0,'0'-18'15,"0"36"32,-18-18-31,-17 35-1,-18 35 1,-35 19 0,35-1-1,18-35-15,-71 106 16,18 17 0,0-35-1,17-17 1,-17-36-1,35 0 1,18-53 0,17 0-1,0-35 17,18-17-1,0-1-16,18-17 1,0 0-16</inkml:trace>
  <inkml:trace contextRef="#ctx0" brushRef="#br0" timeOffset="151059.78">12118 10672 0,'0'-18'0,"0"0"16,0 36 46,0 0-62,-18-1 16,1 1-16,-1 17 15,0 0-15,-17 54 16,35 16 0,0-16-1,0-1 1,0-18 0,18-34 15,-18-19-16,-18-17 17,-35 0-17,-35 0 1,17-17 0,54-1-16,-19 0 15,36-35 1,0 36-16</inkml:trace>
  <inkml:trace contextRef="#ctx0" brushRef="#br0" timeOffset="151376.829">11871 10672 0,'0'0'0,"0"-18"32,35-17-17,18 35 1,-35-18-16,88 0 16,-18 18-1,-35 0 1,-18 0-1,-35-17 1,18 17 0</inkml:trace>
  <inkml:trace contextRef="#ctx0" brushRef="#br0" timeOffset="152623.726">13582 10707 0,'0'-18'0,"0"1"31,-18 17-15,1 0 0,-19 0-1,19 0-15,-89 35 16,35 18 0,1 70-1,87-35 1,54-35-1,-18-53 1,35 0 0,-17-53-1,-54 18-15,54-106 16,-1-18 0,-34 18-1,-19 53 1,-17 35-1,0 71 32,0 35-31,-17 17 0,17 36-1,-18 0 1,0 0-1,1-53 1,17-36-16,0 18 16,0-17-1,35-18 1</inkml:trace>
  <inkml:trace contextRef="#ctx0" brushRef="#br0" timeOffset="152990.014">13970 10707 0,'0'0'0,"-18"0"15,18-18 17,18 18-17,35-35 1,-18 0-1,-17-1 1,-18 19 0,-35 17-1,-36 17 1,0 72 0,36-37-1,35-16-15,0 70 16,53-18-1,53-35 1,0-53 15,-18 0-31</inkml:trace>
  <inkml:trace contextRef="#ctx0" brushRef="#br0" timeOffset="153323.867">14640 10636 0,'0'0'0,"0"-53"16,-17 71 15,17 0-31,-36 52 16,-17 71 0,1 18-1,16 17 1,19-34-1,-19-19 17,19-52-17,17-36 1,-18-35 0,0-35-1,18-36 1,18-35-1</inkml:trace>
  <inkml:trace contextRef="#ctx0" brushRef="#br0" timeOffset="153556.649">14711 10619 0,'35'-18'15,"18"36"1,18 35-1,-19 17 1,-34 36 15,-36-36-15,-34 1 0,-90-53-1,72-18 1,52-18-16</inkml:trace>
  <inkml:trace contextRef="#ctx0" brushRef="#br0" timeOffset="153922.881">15046 10707 0,'0'0'15,"18"0"17,35-35-32,-36 17 31,1 0-31,-1 1 16,-17-19-1,0 19 1,-35 17-1,-35 70 1,34 54 0,36-18-1,53-18 1,-17-35 0,34-18-1,-35-35-15</inkml:trace>
  <inkml:trace contextRef="#ctx0" brushRef="#br0" timeOffset="154221.673">15381 10918 0,'0'0'16,"-35"-35"0,35-18-1,0 0 1,0-17-1,53-1 1,0 18 0,17 36-1,1 34 1,-36 72 0,-35 16-1,0 1 1,-35-35-1,-18-36 1,0-35 0</inkml:trace>
  <inkml:trace contextRef="#ctx0" brushRef="#br0" timeOffset="155005.613">16016 10601 0,'0'0'0,"18"-35"31,-36 35 0,0 0-31,-70 17 16,53 1-16,-36 0 16,-17 52-1,35 18 1,53-17-1,71-18 1,17-36 0,18-34-1,-18-54 1,53-87 15,-70 69-15,-1-52-1,-52 53 1,-18 35 0,0 35-1,-71 71 1,36 18 0,17 17-1,18 18 1,0 0-1,0-18 1,0-17 0,36-54-1,34-17 1</inkml:trace>
  <inkml:trace contextRef="#ctx0" brushRef="#br0" timeOffset="155370.038">16528 10636 0,'0'-17'16,"17"17"15,19-18-15,-19 0-1,1 1-15,17-36 16,-35 17 0,0 19-1,-53 17 1,0 35 15,0 36-15,53 17-1,36 18 1,17-18 0,17-53-1,-52-17-15</inkml:trace>
  <inkml:trace contextRef="#ctx0" brushRef="#br0" timeOffset="155670.648">16827 10689 0,'0'0'0,"18"-35"0,0-36 16,-1-17-1,36 18 1,36 70 15,-19 35-15,1 18-1,-71 35 1,0 0 0,-36-17-1,1-36 1,0-17 0,35-36-1</inkml:trace>
  <inkml:trace contextRef="#ctx0" brushRef="#br0" timeOffset="155952.806">17515 10442 0,'0'0'16,"0"-17"-16,-17-1 31,-19 18-16,-52 53 1,35 17 0,36 1-1,34 17 1,36-17 0,35-36-1,36-17 1,-1-71-1,-87 35-15</inkml:trace>
  <inkml:trace contextRef="#ctx0" brushRef="#br0" timeOffset="156519.478">18027 10389 0,'0'0'0,"-35"18"16,-18 35-1,17 0 1,36 17 0,36-34-1,34-19 1,1-17 0,-1-35-1,-17-36 1,0-17-1,-35 35 1,0 18 0,-71 70 15,0 36-15,0 17-1,-18 88 1,36 36 15,17-141-31,-17 70 16,-36 106-1,19-124 1,-1-52 0,-18-71-1,18-18 1,-17-70-1,70 0 1,53-36 0,88-17-1,53 0 1,-124 106 0</inkml:trace>
  <inkml:trace contextRef="#ctx0" brushRef="#br0" timeOffset="157168.09">19173 10142 0,'0'18'47,"0"0"-47,0 17 15,-17 35 1,-36 19 0,18-1-1,17-53-15,0 36 16,1 35 15,17-18-15,17-53-1,36-17 1,-17-18 0,34-18-1,-17-70-15</inkml:trace>
  <inkml:trace contextRef="#ctx0" brushRef="#br0" timeOffset="157366.557">18927 10460 0,'0'0'0,"-36"-18"16,19 18-1,70 0 1,52 0-1,36 0 17,18-17-17,-124-1-15</inkml:trace>
  <inkml:trace contextRef="#ctx0" brushRef="#br0" timeOffset="157665.793">19597 10372 0,'0'0'16,"-53"0"-1,35 17-15,-35 19 16,-17 16 0,52 37-1,53-36 1,54-36 0,-19-17-1,-17-17 1,-18-36 15,1-53-15,-72 35-1,-34 54 1,-36 17 0,35 0-1,54 0-15</inkml:trace>
  <inkml:trace contextRef="#ctx0" brushRef="#br0" timeOffset="158281.669">20708 10319 0,'18'-36'31,"-18"54"-16,-18 17 17,-35 54-17,0 34 1,-17 36 0,17 17-1,17 1 1,19-142-16,-1 35 15,1 19 1,34-125 15,1-34-15,35-71 0,-36 88-1</inkml:trace>
  <inkml:trace contextRef="#ctx0" brushRef="#br0" timeOffset="158581.719">20832 10319 0,'17'-18'16,"-34"36"-16,34-54 0,1 36 16,52 0-1,1 36 1,17 17-1,-53 0 1,-35 17 0,-70-17-1,-18-18 1,-1-17 0,37-18-1,34 0 1,18-35-1,18 35 1</inkml:trace>
  <inkml:trace contextRef="#ctx0" brushRef="#br0" timeOffset="158914.668">21220 10336 0,'0'0'0,"-18"18"15,-17 17 1,-18 18 0,53-35-16,-18 52 15,71-17 1,0-17 0,17-36-1,-17-36 1,-17-17-1,-19-17 17,-17-1-32,-53 18 31,0 53-15,36 0-1</inkml:trace>
  <inkml:trace contextRef="#ctx0" brushRef="#br0" timeOffset="159480.662">21519 10548 0,'0'-18'47,"0"1"-47,0-19 16,18-16-1,0 16 1,17 1 0,0 17-1,1 36 1,16 35-1,-16 17 1,-36-34 0,0-1-1,0-53 17,17-17-17,19-35 1,17-19-1,-1 72 1,-16-1-16,52 36 16,-17 35 15,-36 17-15,-35 1-1,-18-1 1,-17-34-1,0-19 1,17-17 0</inkml:trace>
  <inkml:trace contextRef="#ctx0" brushRef="#br0" timeOffset="159778.963">22507 10442 0,'0'0'16,"-17"18"15,-1-18-31,18 17 32,-18-17-17,18-17 16,18-1-15,-18 1 0,0-1-1,0 0 1,0 1 0,-18 17-1</inkml:trace>
  <inkml:trace contextRef="#ctx0" brushRef="#br0" timeOffset="160096.719">22983 10178 0,'0'0'0,"18"0"16,-18 17 31,-18 1-47,-34 52 16,-19 19-1,0-54 1,1 35-1,-1-34 1,36-36 0</inkml:trace>
  <inkml:trace contextRef="#ctx0" brushRef="#br0" timeOffset="160330.143">22754 10213 0,'0'0'0,"0"18"16,18 34-1,-1 19 1,1-18 0,17 53-1,1-71 1,-1 0-1,0-35 1</inkml:trace>
  <inkml:trace contextRef="#ctx0" brushRef="#br0" timeOffset="160977.326">23142 10372 0,'0'0'0,"-17"0"16,-1 17 0,-17 19-1,17-1 1,0-35 0,18-18 15,0-17-16,18-18 1,17-18 0,18 19-1,18 34 1,-1 36 0,-17 34 15,-53-34-31,18 53 15,-18-36 1,0 0 0,0-52 15,0-1-15,18-35-1,34 0 1,-16 18-16,34 0 15,18 17 1,-35 53 0,0 36-1,-35-36 1,-18 53 0,-18 0 15,-17-52-16,17-19 1,1-17 0,17-35-1</inkml:trace>
  <inkml:trace contextRef="#ctx0" brushRef="#br0" timeOffset="161361.051">24324 9613 0,'0'0'0,"18"-17"0,-1-19 16,-17 1-1,0 53 1,0 52 0,-17 18-1,-19 53 1,19 36 0,-36-18-1,18-36 1,-1-17-1,1-18 1,17-70 0,18-36-1</inkml:trace>
  <inkml:trace contextRef="#ctx0" brushRef="#br0" timeOffset="182726.941">512 12982 0,'0'-17'109,"0"-1"-93,17 18-1,-17-18-15,18-17 16,-1 17 0,-17 1-1,18 17 1,-18 17 46,0 1-62,-18 0 16,1 17 0,17-17-16,-35 52 15,17 54 1,0-1-1,1 1 1,-1-36 0,0-35-1,18-18 1,0-53 46,-17-17-46,17-53 0,0-36-1</inkml:trace>
  <inkml:trace contextRef="#ctx0" brushRef="#br0" timeOffset="183058.608">300 12929 0,'0'0'0,"-53"-17"16,-35-19-1,70 19 1,36-1 0,88 0-1,88 1 16,35-18-15,18 17 0,-159 0-1,-35 18 1,-53 36 15,0-19-15,-18 1-16</inkml:trace>
  <inkml:trace contextRef="#ctx0" brushRef="#br0" timeOffset="183708.575">1094 13053 0,'0'-53'15,"-18"53"17,0 17-17,1 1 1,17 0-16,-18 17 16,18 36-1,18-18 1,52-18-1,18-35 1,-17-53 0,0-35-1,-36-18 1,-35 35 0,0 36-1,-18 53 1,-35 52 15,18 71-15,17 53-1,18 36 1,-17-36 0,-1-36-1,0-52 1,-17-70-1,0-36 1,17 0-16,-35-36 16,-35-34-1,35-54 1,36-17 0,52 18-1,35 17 1,89-18 15,-124 89-31</inkml:trace>
  <inkml:trace contextRef="#ctx0" brushRef="#br0" timeOffset="184040.625">1552 13053 0,'0'0'15,"0"-18"-15,0-17 16,0 17 0,0 36 31,0-1-47,0 19 0,-35 105 15,35 35 1,-18-17-1,1-36 17,17-52-17,-18-36 1,0-35 0,18-35-1,0 0-15</inkml:trace>
  <inkml:trace contextRef="#ctx0" brushRef="#br0" timeOffset="184290.756">1587 13017 0,'0'-35'0,"0"70"0,0-105 16,36 35 0,34 35-1,36 35 1,-18 35 15,-70-17-31,-36 18 31,-35-18-15,-17-18 0,-1-35-1,54 0 1</inkml:trace>
  <inkml:trace contextRef="#ctx0" brushRef="#br0" timeOffset="184655.808">2170 13070 0,'0'0'0,"52"-17"31,-34 17-31,17-36 16,18 1 15,-17 0-15,-36 17 0,-36 18-1,-34 53 1,-18 18-1,35 35 1,53-1 0,0-87-16,35 35 15,53-18 1,18-17 0,-35-36-1</inkml:trace>
  <inkml:trace contextRef="#ctx0" brushRef="#br0" timeOffset="185040.155">2787 13017 0,'0'0'16,"0"-17"-16,0-18 15,18-1 1,-36 36 15,-35 0-15,18 18-1,-18 35 1,53 17 0,0 19-1,53-1 1,-36-53-16,19 0 15,-19 18 1,-17-17 0,-35-19 15,-36 1-15,1-36-1,17-17-15</inkml:trace>
  <inkml:trace contextRef="#ctx0" brushRef="#br0" timeOffset="185656.762">4057 13070 0,'0'0'0,"18"-17"0,-36 17 46,0 0-46,1 17 0,-36 36 16,17-17-16,1 34 31,0 36-15,70-35 0,36-36-1,17-53 1,18-70-1,-89 0 1,1-36 0,-53 54-1,-36 52 1,18 18 0,71 53-1</inkml:trace>
  <inkml:trace contextRef="#ctx0" brushRef="#br0" timeOffset="186054.355">4657 12965 0,'0'0'0,"17"-36"31,-17 1-16,18-36 1,0 1 0,-18-1-1,0 54 1,-53 17 0,0 53-1,17 35 1,1 35-1,18-17 1,17-35-16,0 140 16,-36 1-1,1-71 1,17-53 15,1-52-15</inkml:trace>
  <inkml:trace contextRef="#ctx0" brushRef="#br0" timeOffset="186204.944">4533 13423 0,'0'-17'16,"0"34"-16,0-52 0,0 17 16,18 1-1,35-19 1,35 1-1,0 17 1</inkml:trace>
  <inkml:trace contextRef="#ctx0" brushRef="#br0" timeOffset="186886.439">5697 12823 0,'0'0'0,"0"-17"16,0-1 0,-35 18-1,-35 35 1,-36 54 0,17 34-1,54 36 1,35-36-1,88-17 1,18-71 0,18-52-1,-36-71 1,0-71 15,-53-18-15,-17 19-1,-53 52 1,-71 53 0,-18 71-1,36 35 1,35 35 0</inkml:trace>
  <inkml:trace contextRef="#ctx0" brushRef="#br0" timeOffset="187236.569">5468 13000 0,'0'0'0,"0"-18"0,18 1 16,17 17 0,0 52-1,1 37 1,-1 34 0,0-17-1,-17 0 1,-1-53-1,19-18 1,-1-35 0,0-35-1</inkml:trace>
  <inkml:trace contextRef="#ctx0" brushRef="#br0" timeOffset="187719.569">5944 12982 0,'0'18'16,"-35"52"-1,35-34-15,0 17 16,0 70-1,0-70 1,35-18 0,1-35-1,34-35 1,1-88 15,-36 52-15,18-35-1,-35 36 1,-18 52 0,-36 36-1,1 34 1,17 37 0,18-1-1,18 0 1,35-35-1,17-18 1,36-52 0</inkml:trace>
  <inkml:trace contextRef="#ctx0" brushRef="#br0" timeOffset="188100.921">6526 13035 0,'18'0'31,"0"0"-15,-1 0-16,19-18 15,-1-17 1,0 0-1,-35 17-15,0-17 16,-53 35 0,-17 35-1,17 53 1,17-35 0,36 89-1,53-72 16,36-17-15,-1-53 0,18-35-1</inkml:trace>
  <inkml:trace contextRef="#ctx0" brushRef="#br0" timeOffset="188417.299">7073 12982 0,'18'35'32,"-18"-17"-32,0 53 15,0 17 1,0-18 0,-18-34-1,1-36 16,17-18-15,0 0-16,0-34 16,17-72-1,54 36 1,-36 53 0,18-18-1,0 53 1</inkml:trace>
  <inkml:trace contextRef="#ctx0" brushRef="#br0" timeOffset="188582.564">7302 12965 0,'0'0'0,"0"17"0,0 36 16,18 0 0,-18 0-1,0 0 1,0-35-1</inkml:trace>
  <inkml:trace contextRef="#ctx0" brushRef="#br0" timeOffset="188749.771">7355 12788 0,'0'0'0,"0"-53"16,0 0-1,0 36 1,0 34 0,0 19-1,18-19-15</inkml:trace>
  <inkml:trace contextRef="#ctx0" brushRef="#br0" timeOffset="189116.886">7549 12982 0,'18'0'62,"0"0"-62,-1-35 16,19 0-1,-19-18 1,-17 17 0,0 19-16,-35 17 15,-18 35 1,18 36 0,0 17-1,35 0 1,0-17-1,52 17 17,1-71-17,0-17-15</inkml:trace>
  <inkml:trace contextRef="#ctx0" brushRef="#br0" timeOffset="189399.757">8061 12929 0,'35'-53'15,"-70"106"-15,88-159 16,-71 71 0,-35 35-1,0 18 1,18 52 0,35 1-1,0 17 1,53 18 15,-35-35-15,-18-19-1,-53-34 1,-88-18 0,0-35-16</inkml:trace>
  <inkml:trace contextRef="#ctx0" brushRef="#br0" timeOffset="190214.25">317 13917 0,'0'0'15,"-35"0"-15,18 0 0,-36 0 16,35 0-1,0 0 17,36 0-1,17-18-15,106 1-1,53 17 1,36 0-1,-1-18 1,-158 1-16,-18 17 0</inkml:trace>
  <inkml:trace contextRef="#ctx0" brushRef="#br0" timeOffset="190613.28">2293 13776 0,'0'0'0,"-53"18"16,18-18 0,0 0-1,52 0 32,1 0-31,17 0-1,18 0-15,88 17 16,53-34 0,-106 17-1</inkml:trace>
  <inkml:trace contextRef="#ctx0" brushRef="#br0" timeOffset="191129.748">3898 13811 0,'0'0'0,"-35"0"31,35 18 16,18-18-31,-1 0-16,71 0 15,71 0 1,-35 0-1,-54 0-15,159-18 16,18-17 0,-70 0 15,-71 17-31</inkml:trace>
  <inkml:trace contextRef="#ctx0" brushRef="#br0" timeOffset="191714.266">6103 13705 0,'0'0'0,"-18"18"15,-17-18 1,17 0-1,1 18 1,34-18 31,1 0-47,53 0 16,123 0-1,158-18 1,54-17-1,-247 17-15,176 0 16,124 18 0,-159-17-1,-159 17 17,-88 0-17,-53-18 32,0 1-31</inkml:trace>
  <inkml:trace contextRef="#ctx0" brushRef="#br0" timeOffset="193043.757">317 14640 0,'0'0'0,"18"0"16,-18-17-1,0-1-15,-18 18 63,18 18-63,-35 35 15,18 52 1,-1-16 0,0-1-1,18-71 1,0 19-1,0-1 1,0-17 0,0-36 15,0 0-15,18-17-1,17-18 1</inkml:trace>
  <inkml:trace contextRef="#ctx0" brushRef="#br0" timeOffset="193624.961">441 14358 0,'0'0'0,"-35"-53"16,17 18 0,18 17 15,0 36-15,53 17-1,35 36 1,0 17-1,36 18 1,-1 0 0,-17-18-1,-18-35 1,-35-18 0,-53-17-1,-17-1 1,-36 1 15,-36 17-15,-34 18-1,-18 0 1,0 0 0,17 0-1,89-36-15,-18 1 16,0 0-1,71-18 32,17-18-47,36-17 16</inkml:trace>
  <inkml:trace contextRef="#ctx0" brushRef="#br0" timeOffset="194374.226">1676 14570 0,'17'-18'32,"-17"0"-17,36-34 1,-1-37-1,-35 72-15,18-36 16,-18 0 0,-53 53-1,-53 17 1,18 89 0,70-35-1,18 70 1,106 53 15,-18-71-15,-17-34-1,-54-36 1,-34-18 0,-36 0-1,-71-35 1,54-17-1,-1-1 1,53-35 0,36 0-1</inkml:trace>
  <inkml:trace contextRef="#ctx0" brushRef="#br0" timeOffset="194773.511">1905 14887 0,'0'0'0,"18"0"16,-1 0-16,36 0 15,-18-17 1,18-19-1,-17-17 1,-36 18 0,-53 35-1,0 35 1,-35 18 0,52 18-1,19 17 1,52-35-1,36 0 1,17-53 15,0 0-15,0-35 0,-53 17-16</inkml:trace>
  <inkml:trace contextRef="#ctx0" brushRef="#br0" timeOffset="195057.389">2487 14411 0,'0'-53'15,"0"106"-15,-18-141 16,-17 88 0,18 88-1,17 53 1,-18 0-1,0 18 1,1-53 0,17-18 15,-18-53-15,18-17-16,18 17 15,17-35 1,-17-17-16</inkml:trace>
  <inkml:trace contextRef="#ctx0" brushRef="#br0" timeOffset="195439.784">2646 14852 0,'-18'0'0,"18"-18"47,18 18-47,-1-17 16,1 17-1,17-36 1,-17-17 0,-18 36-1,-18 17 1,-17 35-1,-53 36 1,53 17 0,35-18-1,17-34 1,36-1 0,18-17-1,17-36 1,0-35-1</inkml:trace>
  <inkml:trace contextRef="#ctx0" brushRef="#br0" timeOffset="195739.092">3122 14693 0,'0'0'16,"0"-17"-16,0-1 15,-18-17 1,-17 35-1,0 35 1,0 18 0,17 35-1,0 0 1,18-17 0,18-18-1,17-36 1,36-17-1,-36 0 1,53-53 15,-35 0-31</inkml:trace>
  <inkml:trace contextRef="#ctx0" brushRef="#br0" timeOffset="196056.465">3492 14287 0,'0'0'16,"0"-17"-16,0-36 16,-17 88 31,-1 18-47,1 18 15,-1 70 1,18 0-1,18 35 1,-1-88 0,18-35 15,18 0-15,18-53-1,0 0 1,-36-53-1,-18 36-15</inkml:trace>
  <inkml:trace contextRef="#ctx0" brushRef="#br0" timeOffset="196221.805">3545 14658 0,'0'0'0,"-35"0"0,-53 0 15,158 0 16,72 0-15,-19-18 0</inkml:trace>
  <inkml:trace contextRef="#ctx0" brushRef="#br0" timeOffset="197037.391">4815 14429 0,'0'0'0,"0"-18"15,-17 18 17,-1 0-17,-52 53 1,-1 35-1,36-17 1,-1 34 0,36-16-1,53-19 1,-35-52-16,88-1 16,-36-34-1,19-36 1,-19-53-1,-35-53 1,-35 36 0,-52 35-1,-19 88 17,0 70-17,18 18-15</inkml:trace>
  <inkml:trace contextRef="#ctx0" brushRef="#br0" timeOffset="198168.438">4992 14517 0,'0'0'0,"0"-18"16,0 1 15,0 34 1,0 36-17,-18 18 1,1 34-1,-19 1 1,1 0 0,35-18-1,0-17 1,0-18 0,0-36 15,0-34 0,0-1-15,35 1-1,18-36 1,-18 35-16,36-35 16,0 0-1,-19 18 1</inkml:trace>
  <inkml:trace contextRef="#ctx0" brushRef="#br0" timeOffset="198650.823">5415 14464 0,'0'0'0,"-18"0"0,1 18 31,-1 34-15,18 72-1,0-36 1,0-17 0,18-18-1,35-18 1,35-53-1,-35-17 1,17-53 0,-34 17-1,-1-35 1,-17 53 0,-18 36-1,-18 87 16,0-17-15,18 35 0,0-35-1,53 0 1,18-35 0,-54-18-16,36-18 15</inkml:trace>
  <inkml:trace contextRef="#ctx0" brushRef="#br0" timeOffset="199017.207">6032 14552 0,'0'-18'31,"18"1"0,0 17-15,-18-35 0,17-1-1,-17 19-15,0-19 16,0 19 0,-17 17-1,-36 70 1,35 18-1,18 18 1,18-18 0,17-17-1,36-36 1,-1-52 0</inkml:trace>
  <inkml:trace contextRef="#ctx0" brushRef="#br0" timeOffset="199333.292">6473 14552 0,'0'-35'15,"0"70"-15,18-53 16,-18 36 0,0 53-1,0 17 1,0-71-16,0 36 15,0-35 1,0 0 0,0-36-1,0-35 1,35-35 0,36-53-1,-36 70 1,53 1 15,18 34-31</inkml:trace>
  <inkml:trace contextRef="#ctx0" brushRef="#br0" timeOffset="199865.376">6879 14411 0,'0'0'0,"0"18"15,0 52 1,18 1 0,52-36-1,19-35 1,-37-18 0,1-35-1,0-52 1,-17 16 15,-36 36-15,-18 53-1,-53 71 1,18 53 0,18 34-1,35 36 1,0-17-1,0-1 1,0-35 0,-17-53-1,-19-52 1,-34-54 0,-1-53-1,18-17 1,36-18-1,87-17 17,54 17-17,-71 71-15</inkml:trace>
  <inkml:trace contextRef="#ctx0" brushRef="#br0" timeOffset="200332.038">7514 14587 0,'18'0'31,"-1"0"-16,19 0-15,17 18 16,70-18 0,18 18-1,-35-18 1,-35-18 0,-54 18-1,-17-18 16,-17 1-15</inkml:trace>
  <inkml:trace contextRef="#ctx0" brushRef="#br0" timeOffset="201895.346">8925 14182 0,'0'0'0,"0"-18"15,18 0 1,-18 1 0,0 34 15,0 19-15,-18-1-16,-17 53 15,0 53 1,-18 0-1,35-52 1,1-19 0,17-52-1,-18-36 17,18-17-32</inkml:trace>
  <inkml:trace contextRef="#ctx0" brushRef="#br0" timeOffset="202594.929">8678 14093 0,'-35'0'31,"53"0"1,-1 0-32,36 0 15,53 0 1,18 0-1,-36 0 1,-18-17 0</inkml:trace>
  <inkml:trace contextRef="#ctx0" brushRef="#br0" timeOffset="203109.719">9190 14005 0,'0'18'31,"0"0"-15,-18 34-1,18 37 1,-35 16 0,0 1-1,17-17 1,0-1-1,18-53-15,-17 36 16,-1-54 0,18 1-1,0-36 17,53-88-1,0-17-16,0 17 1,0 53 0,0 18-1,0 88 1,-18 70 0,-35-87-16,0 34 15,18 54 1,-18-89-1,0 0 1,0-70 15</inkml:trace>
  <inkml:trace contextRef="#ctx0" brushRef="#br0" timeOffset="203462.01">9631 14464 0,'17'0'0,"1"0"0,0 0 16,35-18-1,-18-17 1,0-36-1,-35 54 1,-17 17 0,-1 0-16,-70 70 15,35 1 1,18 35 0,35-18-1,52-18 16,90-52-15,16-36 0</inkml:trace>
  <inkml:trace contextRef="#ctx0" brushRef="#br0" timeOffset="204175.41">10742 14287 0,'18'0'0,"-36"0"0,36-17 15,-18-18 1,0 17 0,-36 18-1,-16 0 1,-37 53 0,54 35-1,17-35 1,36 18-1,35-36 1,18-18 0,-19-69-1,-16-37 1,-1 19 0,-35 17-1,-35 88 16,35 0-15,-36 36 0,19 70-1,-1 0 1,18 0 0,0-17-1,0-54 1,0-34-1,53-54 17,18-53-17,34-34 1,19-1 0,-18 0-1,-71 71 1</inkml:trace>
  <inkml:trace contextRef="#ctx0" brushRef="#br0" timeOffset="204675.194">11324 14252 0,'0'0'0,"-17"-17"16,-1-1-16,0 18 15,1 0 1,-1 0 0,-17 35-1,17-17-15,0 70 16,18 0 0,36 0-1,34-17 16,1-53-15,17-36 0,18-53-1,-36-52 1,-17 17 0,-53 53-1,0 36 1,-53 52-1,18 35 1,35 19 0,0-1-1,53-35 1,-18-36 0,18-17-1,0-53 1</inkml:trace>
  <inkml:trace contextRef="#ctx0" brushRef="#br0" timeOffset="205041.507">11853 14217 0,'-17'-18'16,"34"36"-16,-52-36 0,53 18 62,-1 0-46,1 0-16,17-35 15,1 0 1,-36 17 0,0 0-16,-18 18 15,-35 0 1,0 53-1,35-17 17,1 52-17,70 35 1,17-52 0,18-53-1,-35-36-15</inkml:trace>
  <inkml:trace contextRef="#ctx0" brushRef="#br0" timeOffset="205340.764">12224 14182 0,'0'0'16,"17"17"0,-17 36-1,0 35 1,0 1 15,0-54-15,-17-53 15,17-17-15,0-53-1,17 70-15,19-52 16,17-1-1,-1 18 1,19 18 0</inkml:trace>
  <inkml:trace contextRef="#ctx0" brushRef="#br0" timeOffset="205905.763">12488 14076 0,'0'17'0,"-17"-17"16,17 36-16,0 17 31,35 0-15,0-18 0,18-18-1,18-34 1,-1-36-1,1-35 1,-1 17 0,-70 54-16,18-19 15,-71 36 17,-17 71-17,-1 52 1,18 54-1,18 17 1,17-124 0,18 54-1,-35 34 1,17-52 0,-17-53-1,-18-35 1,0-53-1,18-36 1,35-35 0,53-17-1,53-1 1,35 1 0,-88 88-16</inkml:trace>
  <inkml:trace contextRef="#ctx0" brushRef="#br0" timeOffset="206839.589">13670 14093 0,'0'0'0,"0"-17"0,18-18 16,-36 35 30,0 17-46,-17 18 16,35-17-16,-17 53 31,-1 17-15,36-18 0,-1-34-1,36-19 1,0-52-1,18-53 1,-18 35 0,-53 35-1,0 36 17,-18 0-32,18 17 15,18 18 1,34-18-1,1-35 1,36 0 0,-1-71-1,-35 1 17,-36-54-17,-52 72 1,-18 34-1,-17 18 1,-1 0 0</inkml:trace>
  <inkml:trace contextRef="#ctx0" brushRef="#br0" timeOffset="207386.877">14411 13723 0,'0'0'15,"0"-35"-15,0 70 47,0 36-31,0 52-1,0-52 1,0-18-16,0 70 16,0-17-1,18-18 1,-18-53 0,17-35-1,-17-35 1,36-18-1,34-70 1,18 34 0,-17 72 15,17 34-31,-17 54 31,-36 17-15,-35 18-1,0-35 1,0-36 0,-18-35-1,18-18 1,35-17-16</inkml:trace>
  <inkml:trace contextRef="#ctx0" brushRef="#br0" timeOffset="207570.733">15117 14199 0,'17'-17'15,"1"-36"1,-18 70 0,-35 36-16,70-88 0,-53 53 15,-17 70 17,17-35-17,18-36 1,-17-17-1</inkml:trace>
  <inkml:trace contextRef="#ctx0" brushRef="#br0" timeOffset="207720.848">15169 13988 0,'18'-36'0,"-36"72"0,36-125 15,-18 72-15,0 34 47,0 1-47,18 0 16</inkml:trace>
  <inkml:trace contextRef="#ctx0" brushRef="#br0" timeOffset="208019.591">15540 14041 0,'0'0'0,"0"-18"32,-18 18-17,-52 18 1,-1 17 0,53 0-16,-34 18 15,16 0 1,36 17-1,36 1 1,16-53 0,37-36-1,16-35 1,-16 0 0</inkml:trace>
  <inkml:trace contextRef="#ctx0" brushRef="#br0" timeOffset="208502.662">15981 13600 0,'0'0'0,"-18"-18"16,1 0-16,-1 1 16,-35 52-1,18 53 1,17 53-1,0-17 1,18-1 0,-17-17-1,17-35 1,0-54 15,17-34 0,-17-1-15,18 0-16,35-52 16,0-1-1,35 36 1,0 53 0,-17 34-1,-36 19 1,-35 17-1,-18-17 1,-17-36 0,0-35-1,17-53 1</inkml:trace>
  <inkml:trace contextRef="#ctx0" brushRef="#br0" timeOffset="209318.595">16863 13564 0,'0'0'0,"0"-35"31,-18 35-15,0 0-16,-17 35 15,0 53 1,35 18-1,-18 35 1,18 1 0,-17-19-1,17 18 1,0-70 0,0-36-1,0-17 1,0-1-1,0-34 1,0-19 0,35-52-1,18-18 1,-18 53 0,36-17-1,-18 87 1,0 36-1,-18 18 1,-35-1 0,0 19-1,0-36 1,0-18 0,-18-35-1,18-18 1,0 1-1</inkml:trace>
  <inkml:trace contextRef="#ctx0" brushRef="#br0" timeOffset="209801.131">17762 14023 0,'0'-18'0,"0"36"0,0-53 16,-35 17 0,17 18-16,-70 0 15,0 35 1,-18 18 0,18 18-1,70 35 16,54-71-15,-19-18-16,54 1 16,17-36-1,-35-17 1,18-35 0,-1-1-1,-52 36 1,-54 52-1,-16 19 1,16 17 0,36-18-1,18 18 1,0-36 0,52-17-1,36-52 1</inkml:trace>
  <inkml:trace contextRef="#ctx0" brushRef="#br0" timeOffset="210084.327">18027 14093 0,'123'-141'47,"-140"124"-31,-1 17-1,-35 17 1,0 19-1,36 17 1,-1-18 0,71-18-16,-106 1 0,53 17 15,18 71 1,-18-53 0,-18-18-1,-53-35 1,19 0-1,-1-35 17</inkml:trace>
  <inkml:trace contextRef="#ctx0" brushRef="#br0" timeOffset="210833.112">19244 13811 0,'0'0'0,"18"0"47,-1-17-47,19-1 16,-36 0-1,17 1-15,-17-1 32,-70 18-1,34 0-31,-34 35 16,-1 36-1,54-36 1,17 53-1,35-17 1,0-1 0,-35-34-1,-35-36 17,-18 0-17,-18-18 1,54 0-16,-18 1 15,35-18 1</inkml:trace>
  <inkml:trace contextRef="#ctx0" brushRef="#br0" timeOffset="211232.434">19526 13899 0,'18'-17'16,"0"17"-1,34-18 1,-16 1 0,34-36-1,-52 35 1,0 0-1,-54 18 1,-34 36 0,-1 34 15,36-17-15,35 0-1,0-35-15,18 35 16,52-18-1,1-35 1,17 0 0,-18-35-1</inkml:trace>
  <inkml:trace contextRef="#ctx0" brushRef="#br0" timeOffset="211551.961">20073 13406 0,'0'-36'0,"0"72"16,-18-107-16,18 53 31,-17 54-15,-1 34-1,18 36 1,-18 17-1,18 1 1,-17-1 0,-1-34-1,18-19 1,-17-35 0,34-35 15</inkml:trace>
  <inkml:trace contextRef="#ctx0" brushRef="#br0" timeOffset="211929.746">20214 13864 0,'18'0'16,"-1"0"-16,1 0 16,35-17-1,0-19 1,-35 1 0,-18 0-1,-53 35 1,-36 17-1,19 54 1,52-53-16,1 34 16,17 1-1,17 0 17,36-17-17,35-19 1,-17-17-16</inkml:trace>
  <inkml:trace contextRef="#ctx0" brushRef="#br0" timeOffset="212213.474">20884 13776 0,'0'0'0,"0"-18"15,-35 1 1,-18 34-1,-35 54 1,35-1 0,18 1 15,35-18-15,17 0-1,36-36 1,18-17-1,17-35 1,-17 0-16</inkml:trace>
  <inkml:trace contextRef="#ctx0" brushRef="#br0" timeOffset="212529.533">21202 13353 0,'0'-36'15,"0"72"-15,0-107 0,0 36 16,-18 52 0,1 19-1,-1-1 1,0 88 0,1 19-1,17-1 1,-18-35-1,18-18 1,0-35 0,35-36-1,18-17 1,18-17 0,-36-19-1</inkml:trace>
  <inkml:trace contextRef="#ctx0" brushRef="#br0" timeOffset="212679.387">21202 13688 0,'0'0'15,"-18"-18"-15,18 0 16,36 18 15,34 0-15,-17-35-16</inkml:trace>
  <inkml:trace contextRef="#ctx0" brushRef="#br0" timeOffset="213561.657">22437 13547 0,'0'0'0,"17"-18"16,-34 0 31,-1 18-47,-70 18 31,70 0-31,-70 52 15,35 18 1,35-17 0,36-18-1,53 0 1,-1-36 0,54-17-1,-36-52 1,-35-1-1</inkml:trace>
  <inkml:trace contextRef="#ctx0" brushRef="#br0" timeOffset="213877.367">22842 13088 0,'0'-53'16,"0"106"-16,0-141 15,0 70 1,-17 36 0,17-1-1,-18 19-15,0 87 16,18 18 0,-17 36-1,-1-89 1,18 35-1,0-52 1,0 0 0,35-71-1,1 0 1</inkml:trace>
  <inkml:trace contextRef="#ctx0" brushRef="#br0" timeOffset="214361.358">23230 13529 0,'0'0'0,"0"-18"16,-17-17 0,-1 17-1,-35 18 1,0 18-1,36 0-15,-19 17 16,-34 36 0,70-1-1,17 1 1,36-36 0,36-35-1,-19-35 16,-17-1-15,0-52 0,-18 35-1,-35 36 1,-35 52 0,0 18-1,17 17 1,18-17-1,35-17 1,1-19 0,52-34-1</inkml:trace>
  <inkml:trace contextRef="#ctx0" brushRef="#br0" timeOffset="-214686.678">23636 13388 0,'0'0'0,"-35"-18"15,0 18 1,-1 71 0,19 17-1,17 0 1,35 0-1,35-35 1,1-53 0,0 0-1,17-53 1,-18-17 0,-17-1-1,0-17 16,-53 70-15,-17 18 0,-19 53-1,19 18 1,-1-1 0,18-17-1,53 0 1,17-53-1</inkml:trace>
  <inkml:trace contextRef="#ctx0" brushRef="#br0" timeOffset="-214337.403">24359 13406 0,'0'0'0,"0"-71"31,-17 89 1,-1-18-17,0 17-15,-17 54 16,0-18 0,35 35-1,0-18 1,0 19-1,0-36 1,0-36 0,-18-17-1,-35 0 1,36-17 0,-1-1-1</inkml:trace>
  <inkml:trace contextRef="#ctx0" brushRef="#br0" timeOffset="-213937.927">24606 13476 0,'0'0'0,"0"-18"31,36 18-15,-1-17 0,0-1-1,-17 1-15,17-19 16,0 1 0,-35 0-1,-70 35 1,-1 70 15,18 1-15,18 35-1,35-18 1,53 0 0,35-35-1,18-53 1,-36-35-1</inkml:trace>
  <inkml:trace contextRef="#ctx0" brushRef="#br0" timeOffset="-211409.353">2117 15699 0,'-18'0'0,"18"-18"16,0 0 15,18 1-15,-1-1-1,19 0-15,-1-17 16,0-18 0,-17 0-1,-18 36 17,-88 34-17,-1 1 1,-52 88-1,88-18 1,71-53 0,53 18-1,17-18 1,-18-17 0,-70 0-1,-53 35 1,-52 17-1,-37 1 1,54-1 0,35-17-1,36 18 1,52-36 15,88-17-15,-34-18-1,52-18 1,-35-35-16</inkml:trace>
  <inkml:trace contextRef="#ctx0" brushRef="#br0" timeOffset="-210977.43">2434 15928 0,'0'0'0,"0"18"0,18 52 16,-18 18-1,0-17 1,-35-18 0,17-18 15,18-53 0,0-17-15,53-35-1,-18-1 1,0 0 0,-17 54-1,-18 34 1,-18 1-16,-17 17 15,17 36 1,18-18 0,36-18-1,52-35 1,-18 0 0</inkml:trace>
  <inkml:trace contextRef="#ctx0" brushRef="#br0" timeOffset="-210677.832">3052 15946 0,'0'0'0,"-18"0"16,0 0-1,18-18 48,0 0-63,-17 18 47,-1 0-47,0 0 15,18 18 1,-17-18-1,17 18-15,0-1 0</inkml:trace>
  <inkml:trace contextRef="#ctx0" brushRef="#br0" timeOffset="-210395.987">3052 16245 0,'0'0'0,"0"18"15,-18-18 1,18-18 31,0 1-31,-18 17 15,1 0-16,-1 0 1</inkml:trace>
  <inkml:trace contextRef="#ctx0" brushRef="#br0" timeOffset="-209995.365">1905 16422 0,'0'0'0,"-18"0"16,-35 17 0,106-17 15,71 0-15,17 0-1,71 0 1,-71-17-1,-106 17-15,36 0 16,-54-18 0,-17-17 15</inkml:trace>
  <inkml:trace contextRef="#ctx0" brushRef="#br0" timeOffset="-209396.748">4251 15752 0,'0'-36'32,"0"54"-17,0 52 1,0 1 0,-35 52-1,17 1 1,0-54-1,18-34 1,0-19 0,-17-17-16</inkml:trace>
  <inkml:trace contextRef="#ctx0" brushRef="#br0" timeOffset="-209062.386">4251 15752 0,'0'0'0,"18"-53"16,17 0-1,35 53 1,19 53 0,-36 17-1,35 107 1,-71-54 15,-34-52-15,-19-1-1,-52-17 1,35-35 0,-17-1-1,17-17 1,35 0-1</inkml:trace>
  <inkml:trace contextRef="#ctx0" brushRef="#br0" timeOffset="-208546.809">5203 15804 0,'0'0'0,"-17"-17"16,-1 17 0,-35-18-1,0 71 1,0 18-1,1 52 1,34-17 0,18-18-1,70-17 1,19-36 0,-19-35-1,54-35 1,-36-54-1,-35-16 17,-36-1-17,-52-18 1,-35 36 0,-36 71-1,0 52 1,53 35-1,18 19 1</inkml:trace>
  <inkml:trace contextRef="#ctx0" brushRef="#br0" timeOffset="-208231.997">5133 16051 0,'0'0'0,"-18"-35"31,18 53-15,18-1 0,0 36-1,34 18 1,1 17-1,-17 0 1,-1-35 0,-17-18-1,17-35 1,-18 0 0</inkml:trace>
  <inkml:trace contextRef="#ctx0" brushRef="#br0" timeOffset="-207781.806">5786 15734 0,'0'-18'16,"0"36"-1,0 35 1,0 35 0,-18 0-1,-17-17 1,35 17 0,-18-70-16,0 52 15,1-35 1,17-17-1,0 0 1,35-18 15,36 0-15,-1 0 0,-17 0-1,0-18 1,-35 0-1,-18 1 1</inkml:trace>
  <inkml:trace contextRef="#ctx0" brushRef="#br0" timeOffset="-206983.257">7126 15946 0,'0'0'16,"18"-18"-16,-18 0 15,0 1 1,0-19 0,0 19-1,-18 17 1,0 0-16,-17 0 16,-53 17-1,35 36 1,53-17-1,0 34 1,71 1 0,-1-1 15,-52-52-15,-1 17-1,-34-35 1,-36 0-1,-35 0 1,70 0-16,-35 0 16,18 0-1,35-35 1,18 17-16</inkml:trace>
  <inkml:trace contextRef="#ctx0" brushRef="#br0" timeOffset="-206634.716">7497 15522 0,'0'0'0,"0"-17"0,17-19 31,1 54-15,-18 52-1,-35 36 1,-1 18 0,19-1-1,-1-52 1,0 17 0,18-53-16,-17 36 15,17-36 1,17-17-1,36-18 1,0 0 0,-18-36-1</inkml:trace>
  <inkml:trace contextRef="#ctx0" brushRef="#br0" timeOffset="-206434.742">7497 15893 0,'0'0'0,"-18"0"16,-17-18-1,88 0 17,-18 18-17,35-17 1,-52 17-1</inkml:trace>
  <inkml:trace contextRef="#ctx0" brushRef="#br0" timeOffset="-205983.099">8008 15804 0,'0'0'0,"-18"0"0,18-17 16,-17 17 0,-36 0-1,-18 0 1,1 35 0,-18 36-1,70-36-15,0 35 16,36 1-1,35-53 1,35-1 0,18-34-1,-36-54 17,-17 1-17,-53 34 1,-53 89 15,18 18-15,35-1-1,18-34 1,-1-36-16,36 17 16</inkml:trace>
  <inkml:trace contextRef="#ctx0" brushRef="#br0" timeOffset="-205252.785">8537 15416 0,'0'0'0,"0"18"31,-17 0-31,-1 35 16,-17 52 0,-18 19-1,35-89-15,-17 89 16,17-54 0,18 18 15,35-35-16,36-17 1,17-19 0,-17-34-1,-18-19 1</inkml:trace>
  <inkml:trace contextRef="#ctx0" brushRef="#br0" timeOffset="-205052.866">8431 15840 0,'-35'-18'16,"70"36"-16,-88-54 15,53 19 1,36-1 0,34 1-1,54-1 16,-54 0-31</inkml:trace>
  <inkml:trace contextRef="#ctx0" brushRef="#br0" timeOffset="-204720.05">8855 15804 0,'70'-17'31,"-70"-1"-31,53-17 16,-53-18 0,18 53-16,-18-35 15,-35 35 16,-18 53-15,17 0 0,19 52-1,17-16 1,70-1 0,-17-53-1</inkml:trace>
  <inkml:trace contextRef="#ctx0" brushRef="#br0" timeOffset="-204204.513">9137 16069 0,'0'-18'16,"0"1"0,0-1-16,0-17 15,0-36 1,35 1-1,-17 17 17,-1 35-32,54-17 15,-18 53 1,-18 34 0,-17 37-1,-18-1 1,0-35-1,-18-53 1,18-53 15,18-35-15,35-18 0,17 35-1,-34 54 1,-19 17-1,54 53 1,-18 35 0,-53 18-1,0-54 1,-36 19 0,36-36-1</inkml:trace>
  <inkml:trace contextRef="#ctx0" brushRef="#br0" timeOffset="-203838.162">9966 15875 0,'0'0'0,"35"-18"16,18 1-1,-18-36 1,-35 0 0,-17 35-1,-18 18 1,-18 53-1,0 18 1,35 35 0,36-36-1,17-35 1,18 1 0,-18-36-1</inkml:trace>
  <inkml:trace contextRef="#ctx0" brushRef="#br0" timeOffset="-203206.065">10283 15981 0,'0'0'0,"0"53"31,-17-36-15,17 1 0,0-36 15,0 1-16,0-19 1,17-34 0,19-18-1,-1 35 1,0 18-16,36 17 16,-1 53-1,-52 18 1,-18 71 15,0-72-31,0-16 16,-18 17-1,-17-18 1,35-17 0,0-36-1,0 0-15</inkml:trace>
  <inkml:trace contextRef="#ctx0" brushRef="#br0" timeOffset="-202856.367">10813 15363 0,'0'0'0,"0"-35"16,17 88 31,-17 18-32,-17 70 1,-1-18 0,-17 18-1,35-35 1,-18-18-1,18-52 1,35-1 0,18-35-1,-17-18 1,-1 1-16,0-19 16</inkml:trace>
  <inkml:trace contextRef="#ctx0" brushRef="#br0" timeOffset="-202707.131">10901 15716 0,'0'0'0,"-18"0"15,1-17 1,52-1 15,0 18-31</inkml:trace>
  <inkml:trace contextRef="#ctx0" brushRef="#br0" timeOffset="-202223.69">11395 15646 0,'0'0'0,"-18"-18"31,18 0-15,-18 18-1,18-17 1,-35 34 0,-35 19-1,34 17 1,36 17 0,36 18-1,-1 1 1,-17-19-1,-18-35 1,-71-35 0,0 0-1,36 0 1,-53-17 0</inkml:trace>
  <inkml:trace contextRef="#ctx0" brushRef="#br0" timeOffset="-199695.02">229 17304 0,'0'-18'31,"18"18"-16,0-18 1,-1 1 0,1-1-16,17 1 15,0 17 1,18 0 0,0 0-1,-17 35 1,-36 18-1,-18-18 1,-35 18 0,18-18-1,-18 0 1,0 1 0,35-19 15,1-17-16,-1 18 1,0-18 0,18 18-1,-17-18 1,34 0 46,1 0-62,0 0 16,34 17 0,-34-17-16,53 0 15,70 0 1,-18-17 0,-70-19-1,-18 19 1</inkml:trace>
  <inkml:trace contextRef="#ctx0" brushRef="#br0" timeOffset="-199129.088">829 16951 0,'0'0'16,"-35"-18"-16,-18-17 15,35 35 1,18 18 15,18-1-31,17 19 16,-17-1-1,88 53 1,-18-35 0,35 18-1,-17-1 1,0-17 0,-53-18-1,-36-17 1,-17 17-1,0-17 1,-35 17 0,-18 0-1,-53 18 1,-17 18 0,-18-1-1,17-17 1,71-17 15,1-1-15,87-53-1,0 18-15</inkml:trace>
  <inkml:trace contextRef="#ctx0" brushRef="#br0" timeOffset="-198479.818">1940 17357 0,'0'0'0,"0"-18"31,-35 36-16,17-1-15,-17 19 16,-35 34 0,17 18-1,17-52 1,19-1 0,34-53 15,36-52-16,18-1 17,-18 18-17,-18 36 1,0 34 0,1 54-1,16-1 1,1-17-1,-17-35 1,17 0 0,35-18-1,-35-18 1,-36 18-16,1-18 16</inkml:trace>
  <inkml:trace contextRef="#ctx0" brushRef="#br0" timeOffset="-198197.919">2522 17057 0,'0'-18'15,"0"36"-15,0-53 16,0 17 0,-35 53-1,17 53 1,1-17-1,-18 52 1,35-87-16,-18 69 16,0-34-1,1 0 1,-1-36 0,53-35 15</inkml:trace>
  <inkml:trace contextRef="#ctx0" brushRef="#br0" timeOffset="-197814.112">2805 17357 0,'0'0'0,"-18"0"15,-17 17 1,-18 36 0,17 18-1,1-1 1,35-17 0,35-17-1,1-36 1,17-18-1,0-35 1,-36 0 15,-17-35-15,0 17 0,-35 36-1,17 35 1</inkml:trace>
  <inkml:trace contextRef="#ctx0" brushRef="#br0" timeOffset="-197448.339">2999 17551 0,'0'0'0,"0"-18"32,0 0-32,0 1 15,0-19 1,17-34 0,19-18-1,16 52 1,-34 36-16,53 18 15,34 53 1,-34 17 0,-36 0-1,-35-53 1,-17 18 0,-1-53-1,0 0 1</inkml:trace>
  <inkml:trace contextRef="#ctx0" brushRef="#br0" timeOffset="-196981.712">3757 17427 0,'-18'0'31,"36"0"-15,0 0 0,-1 0-16,36 0 15,35-17 1,-17 17-16</inkml:trace>
  <inkml:trace contextRef="#ctx0" brushRef="#br0" timeOffset="-196500.114">4410 17233 0,'0'0'0,"0"-17"16,0-1-1,-18 0 17,-17 36-17,0 17 1,-1 18-1,36 0 1,0 18 0,36-1-1,-1-35 17,-35-17-32,0 0 15,0-1 1,-18 1-1,-52-18 1,17 0 0,-18-18-1,71 1 1</inkml:trace>
  <inkml:trace contextRef="#ctx0" brushRef="#br0" timeOffset="-196101.379">4586 17410 0,'0'0'15,"35"-18"1,1-17-1,-1-1 1,-35 1 0,-53 35 15,18 53-15,-1-18-1,19 1-15,17 34 16,0 1-1,17-36 1,36 0 0,18-35-1,-18-17 17,-18-1-32</inkml:trace>
  <inkml:trace contextRef="#ctx0" brushRef="#br0" timeOffset="-195835.363">5168 16933 0,'0'0'0,"-17"106"47,-1-53-47,-17 71 15,-1 17 1,1-36 0,35-16-1,-18-19 17,18-52-32,18-18 15,0 0-15</inkml:trace>
  <inkml:trace contextRef="#ctx0" brushRef="#br0" timeOffset="-195451.094">5397 17392 0,'0'0'0,"36"0"0,-1-35 15,-17 17 1,-18-17 15,-36 35-15,-17 17-1,-17 54 1,35-1 0,35-17-1,17 18 1,36-53 0,35-18-1,36 0 1</inkml:trace>
  <inkml:trace contextRef="#ctx0" brushRef="#br0" timeOffset="-195167.039">5856 17304 0,'0'-18'15,"0"36"-15,-18-36 0,1 18 31,-54 53-15,36 18 0,0-19-1,35-34-15,0 53 16,17-36 0,36 0-1,18-35 1,-1 0-1,-17-53 1</inkml:trace>
  <inkml:trace contextRef="#ctx0" brushRef="#br0" timeOffset="-194819.286">6156 16969 0,'0'-18'0,"0"36"0,0-54 16,-18 54-1,18 0 1,-35 105 0,17-35-1,1 36 1,-1-1-1,0-70 1,18 18 0,18-18-1,17-36 1,36-17 0,-18-17 15,-35-1-31</inkml:trace>
  <inkml:trace contextRef="#ctx0" brushRef="#br0" timeOffset="-194669.727">6138 17357 0,'-17'0'16,"-1"0"-16,36-18 31,17 53-31,-53-52 0,36-1 0,53 18 15,105-18 1</inkml:trace>
  <inkml:trace contextRef="#ctx0" brushRef="#br0" timeOffset="-193837.615">7338 17074 0,'0'0'0,"17"-17"15,-17-1 1,-17 18 15,-1 0-31,-52 35 16,-1 18 0,-17 18-1,53 17 1,70-35-1,35-18 1,-17-35 0,18-35-1,-18-36 1,0 1 0,-53 17-1,-18 88 32,-35 53-31,53-52-16,-18 34 15,1 54 1,17-18 0,0-36-1,0 1 1,0-36-1,17-35 1,36-18 0,-35-17-1,53-35 1,17-19 0,0 1-1</inkml:trace>
  <inkml:trace contextRef="#ctx0" brushRef="#br0" timeOffset="-193337.388">7726 17092 0,'-18'0'31,"1"18"-15,17 17-16,-18 18 16,0 35-1,18 0 1,0-52-16,18 16 16,17-16-1,36-19 1,-18-17-1,70-88 17,-52 35-17,-1-53 1,-34 36 0,-36 52-1,-18 54 1,-35 34-1,35 1 1,18 17 0,53-35-1,35-18 1,-35-35 0,53-18-1</inkml:trace>
  <inkml:trace contextRef="#ctx0" brushRef="#br0" timeOffset="-192972.063">8502 17198 0,'0'0'0,"53"-18"16,-53 1-1,17-1-15,-17-35 16,-35 35 0,-18 36-1,-17 53 1,52-18 15,0 52-15,54-34-1,34-1 1,-17-52 0,35-18-1</inkml:trace>
  <inkml:trace contextRef="#ctx0" brushRef="#br0" timeOffset="-192671.363">8819 17233 0,'0'18'0,"18"35"16,-36-124-16,36 195 15,-18-36 1,0-53-1,0-17 1,0-71 31,0 18-31,0 17-16,18-53 15,70-52 1,-35 70-1,17-18 1</inkml:trace>
  <inkml:trace contextRef="#ctx0" brushRef="#br0" timeOffset="-192089.974">9084 17110 0,'0'0'0,"0"35"0,-18 36 32,18-19-17,18-16 1,35-19 0,0-17-1,-18-35 1,18-35-1,-35-19 1,-1 36 0,-17 1-1,-35 122 17,0 54-17,-1 34 1,1-52-1,18 53 1,-1 17 0,0-70 15,1-53-31,-19 53 16,19-71-1,-1-35 1,-17-53-1,17 0 1,18-123 0,35 88-1,71-36 1,18 18 0,-89 89-1</inkml:trace>
  <inkml:trace contextRef="#ctx0" brushRef="#br0" timeOffset="-191508.199">9790 17357 0,'17'0'31,"18"0"-16,1 0 1,-1 0-16,106 0 16,-35 17-1,53-17 1,-36 0 0,-70-17-1,-18-1 1,-17 0 15,-18 1-15,0-1-1</inkml:trace>
  <inkml:trace contextRef="#ctx0" brushRef="#br0" timeOffset="-190559.876">11130 17039 0,'0'-17'0,"0"34"0,0-52 0,0 0 15,0 17 17,0 36-1,0-1-31,0 71 15,-18-17 1,-34 35 0,-1 0-1,0-36 1,35-35 0,0-35-1,18-17 1,-17-36-1</inkml:trace>
  <inkml:trace contextRef="#ctx0" brushRef="#br0" timeOffset="-190359.379">10813 16969 0,'-18'-36'15,"36"72"-15,-71-107 16,53 36-1,35 35 1,71 0 0,53-18-1,-107 18-15,54-35 16,18 0 0</inkml:trace>
  <inkml:trace contextRef="#ctx0" brushRef="#br0" timeOffset="-189959.806">11448 16739 0,'0'124'32,"-18"-89"-32,36-194 0,-54 371 0,1-71 15,0-53 1,0 0 0,35-35 15,0-35-16,35-36 1,18-35 0,53-17-1,-54 17 1,37 18 0,-1 52-1,-53 54 1,-35 35-1,0-36 1,0-17 0,-18-35-1,1-1 1,17-34 15,0-18-31</inkml:trace>
  <inkml:trace contextRef="#ctx0" brushRef="#br0" timeOffset="-189593.99">11959 17198 0,'18'0'0,"-1"0"15,1 0-15,17-18 16,18-17 0,-35 0-1,-18 17 17,-35 18-32,-18 35 31,-18 36-16,18-1 1,53 1 0,36-18-1,52-35 1,0-18 0,71 0-1</inkml:trace>
  <inkml:trace contextRef="#ctx0" brushRef="#br0" timeOffset="-188996.087">12965 16969 0,'0'0'0,"-18"-18"31,-17 18-15,-36 18-1,18-1 1,36 1-16,-36 35 16,35 17-1,36-34 1,70-1-1,0-35 1,0-35 0,-35-36-1,-18 18 1,-70 71 15,-18 52 0,-17 54-15,52-89-16,-17 53 16,17 36-1,18-36 1,0-35 0,0-35-1,35-36 16,1 0-15,-19 1-16,71-72 16,36 1-1,-36 18 1</inkml:trace>
  <inkml:trace contextRef="#ctx0" brushRef="#br0" timeOffset="-188512.877">13458 16969 0,'0'-18'0,"0"36"0,-17-54 32,-1 36-17,-17 36 1,17-19-16,-17 71 15,17 18 1,18-53 0,18 18-1,35-36 1,-18-35 0,18-35-1,0-53 16,-18 17-15,1-17 0,-36 35-1,0 71 1,-36 52 0,19 18-1,17 0 1,17-52-1,19 17 1,16-53 0,1-36-1</inkml:trace>
  <inkml:trace contextRef="#ctx0" brushRef="#br0" timeOffset="-185035.164">13794 17180 0,'17'-17'63,"1"17"-63,0-18 0,-18 0 16,35-35-1,-35 36-15,0-18 16,-18-1-1,-17 54 1,-18 35 0,18-18-1,17 53 1,18 0 15,35-35-15,36 0-1,35-35 1,17-18 0</inkml:trace>
  <inkml:trace contextRef="#ctx0" brushRef="#br0" timeOffset="-184718.326">14323 17057 0,'0'0'0,"-18"88"47,18-53-47,-18 53 15,18-35 1,0-17 0,-17-36 15,17-18-16,0 0 1,35-87 0,0 34-1,1 36-15,17-36 16,35 1 0,-35 52-16</inkml:trace>
  <inkml:trace contextRef="#ctx0" brushRef="#br0" timeOffset="-184168.153">14728 16933 0,'0'0'0,"0"18"16,-35 35 0,0 35 15,35-17-16,0-18 1,35-36 0,36-17-1,-1-35 1,1-53 0,-36 17-1,18-52 1,-53 87-1,0 54 1,-53 70 0,0 142-1,36-107 1,-1 53 0,-35 1 15,18-71-16,-1-53 1,-16-36 0,-19-70-1,0-17 1,54-36 0,70-18-1,70 1 1,54-1-1,-125 89-15</inkml:trace>
  <inkml:trace contextRef="#ctx0" brushRef="#br0" timeOffset="-182155.966">15381 16898 0,'0'-18'31,"0"1"-15,0 34 15,-18 36-31,-17 36 15,0-19 17,35 18-17,0-35 1,0-35-16,35-18 16,18 0-1,18-53 1,-1-18-1,-35 1 1,-35 52 0,-17 71 15,17-35-31,-18 35 16,36 0-1,35-18 1,35-35-1,0-18 17,-17-17-17,-1-106 1,-70 17 0,0 54-1,-35 17 1,-18 53-1,18 35 1</inkml:trace>
  <inkml:trace contextRef="#ctx0" brushRef="#br0" timeOffset="-181640.264">16228 16545 0,'0'0'0,"0"-17"15,0-19 1,-18 54 0,0 0-1,18-1-15,-35 54 16,18 88-1,-1 17 1,0-17 0,1-71-1,17-53 1,0-17 0,0-36-1,35-35 1,0-17-1,53-18 1,1 35 15,-36 70-15,-18 71 0,0 1-1,-35-1 1,0-53-1,-18 0 1,18-70 15</inkml:trace>
  <inkml:trace contextRef="#ctx0" brushRef="#br0" timeOffset="-181424.235">16845 17057 0,'0'-18'15,"-70"106"-15,140-158 0,-70 35 16,0 70 0,-35 18 15,35-18-15,-35 18-1,35-18 1,0-17-16,0-36 15</inkml:trace>
  <inkml:trace contextRef="#ctx0" brushRef="#br0" timeOffset="-181290.005">16863 16739 0,'0'-17'0,"0"34"0,0-52 16,0 53-1,17-18 1</inkml:trace>
  <inkml:trace contextRef="#ctx0" brushRef="#br0" timeOffset="-180974.392">17198 16898 0,'0'0'0,"0"-18"15,0 1 1,-71 52 31,54 0-47,-19-17 0,-16 35 16,-19 35-1,36 0 1,35-17-1,17-36 1,54-17 15,17-18-15,-17-36 0,87-34-1</inkml:trace>
  <inkml:trace contextRef="#ctx0" brushRef="#br0" timeOffset="-180492.047">17815 16545 0,'0'0'0,"-53"-70"16,36 17 0,-19 53-1,19 35 1,-18 53-1,17 71 1,-17 35 0,17-106-1,18 36 17,-18-54-17,54-105 16,-19 17-15,54-70 0,17 0-1,-35 53 1,-35 35-16,52 53 16,-52 35-1,-18-18 1,0 19-1,0-37 1,0-34 0,0-36-1,17 18 1</inkml:trace>
  <inkml:trace contextRef="#ctx0" brushRef="#br0" timeOffset="-179726.943">18697 16863 0,'0'0'15,"18"-18"-15,-18-17 16,0 17 0,-35 18-1,-54 18 1,1 52 0,18 19-1,52 16 1,18-16-1,18-54 1,52 0 0,1-52-1,17-54 1,0-70 15,0-53-15,-17 17-1,-36 89 1,-35 0 0,0 70-1,-17 36 1,-1 35 0,-17 53-1,17 35 1,0 0-1,18-53 1,0 53 0,0-88-1,36-53 1,52 0 0</inkml:trace>
  <inkml:trace contextRef="#ctx0" brushRef="#br0" timeOffset="-179409.892">19262 16810 0,'-36'0'16,"72"0"-16,-107 17 0,18 19 16,0 52-1,53 18 1,36-53-1,16-18 1,1-35 0,18-35-1,-18-53 1,-18-36 15,-35 18-15,-18 53-1,-17 36 1</inkml:trace>
  <inkml:trace contextRef="#ctx0" brushRef="#br0" timeOffset="-179044.2">19579 16880 0,'0'0'0,"35"-35"32,1 17-17,-19-17 1,1 18-16,0-36 31,-18 17-15,-18 36-1,-53 36 1,1 52 0,35 18-1,35 0 1,35-36 0,35-17-1,-17-35 1,36-36-1,-1-53 1</inkml:trace>
  <inkml:trace contextRef="#ctx0" brushRef="#br0" timeOffset="-178777.145">20002 16845 0,'18'-123'32,"-18"87"-17,-35 54 16,52 123-31,-87-229 16,52 158 0,1 19-1,17 17 1,17-18 0,1-35-1,-18-36 1,0-34 15,0-19-31</inkml:trace>
  <inkml:trace contextRef="#ctx0" brushRef="#br0" timeOffset="-178327.907">20214 17004 0,'0'0'0,"-17"18"16,-19 34-1,19-16 1,17-1 0,0-53 15,0 1-16,0-36 1,17-35 0,36-36-1,18 54 1,-18 52 0,35 71-1,-35 53 1,-36-71-1,-17 36 1,0 17 0,0-35-1,-17-18 1,17-53 15,0 1-31</inkml:trace>
  <inkml:trace contextRef="#ctx0" brushRef="#br0" timeOffset="-177996.914">20849 16704 0,'0'0'16,"-88"71"15,53-1-31,-18 54 15,53-54 17,0 18-17,17-70-15,36 17 16,-17-35 0,17-53-1,-18-35 1,-18-35-1,-69 34 1,-1 54 0,-36 0-1,72 35 1</inkml:trace>
  <inkml:trace contextRef="#ctx0" brushRef="#br0" timeOffset="-177612.975">21202 16369 0,'0'0'15,"0"-18"-15,0 36 47,0 0-47,0 52 16,0 54-1,-35 34 1,-18-17 0,17-52-1,1-1 1,18-71-16,17 36 31,0-17-15,35-36-1,0-36 1,18 1-16</inkml:trace>
  <inkml:trace contextRef="#ctx0" brushRef="#br0" timeOffset="-177480.215">21220 16827 0,'-18'-35'16,"18"18"0,18 69-16,-18-104 15,70 34 1,-52 18-16,17 0 16</inkml:trace>
  <inkml:trace contextRef="#ctx0" brushRef="#br0" timeOffset="-176664.159">21907 16210 0,'0'0'0,"-17"18"31,-1 35-15,-17 53 0,17 35-1,18 35 1,-17-70 0,17-53-16,-18 88 15,18-53 1,0-53-1,0-17 1,0-53 31,18-53-31,52-18-1,36 0 1,-53 71-1,18 35 1,-1 70 0,-52-35-16,-1 36 15,-17 35 1,0-36 0,-17-34-1,17-19 1,0-34 15</inkml:trace>
  <inkml:trace contextRef="#ctx0" brushRef="#br0" timeOffset="-176198.776">22754 16810 0,'0'-18'0,"0"36"0,0-71 16,-17 35 0,-72 18-1,-17 53 1,54 0 0,-1 53-1,70-35 1,19-36-1,16-35 1,19-35 15,0-36-15,-18-35 0,-36 53-1,1 71 16,-36 52-15,18 36 0,0-35-1,0-36 1,0-17-16,35-1 16,1-34-1,-19-1 1</inkml:trace>
  <inkml:trace contextRef="#ctx0" brushRef="#br0" timeOffset="-175882.972">23036 16739 0,'0'-35'16,"0"17"0,0 71 15,0-53-31,0 88 15,0-17 1,18 17 0,-18-35-1,18-53 1,17-17 0,-17-1-1,17-70 1,53-53-1,-53 88 1,54-18 15,-37 36-31</inkml:trace>
  <inkml:trace contextRef="#ctx0" brushRef="#br0" timeOffset="-175533.62">23530 16633 0,'18'0'15,"17"0"1,36 0 0,-54-17-16,36-1 15,0-17 1,-53 17-1,-35 1 1,-53 52 0,17 0-1,1 106 17,70-35-17,35-53 1,53 18-1,18-54 1,-18-34 0</inkml:trace>
  <inkml:trace contextRef="#ctx0" brushRef="#br0" timeOffset="-169659.165">24730 16651 0,'0'-18'16,"0"1"-1,17 17 1,-17-18-16,18 1 31,-18-1-15,-18 18-1,1 0 1,-19 0 0,19 0-16,-54 18 15,36 34 1,0-16 0,35 34-1,17 36 1,-17-53-1,36 0 1,-36-18 0,0-17-1,-18-18 17,-17 0-17,-36 0 1,18-18-1,53 1 1</inkml:trace>
  <inkml:trace contextRef="#ctx0" brushRef="#br0" timeOffset="-169226.972">24924 16739 0,'0'0'15,"17"0"-15,54-17 47,-53-1-31,-1 0-1,1 1 1,-18-36 0,-18 35-1,-17 18 1,-36 35 0,18 54-1,18-1 1,35 18-1,0-53 1,18-36-16,35 19 16,53-1-1,-54-35 1,19-53 0</inkml:trace>
  <inkml:trace contextRef="#ctx0" brushRef="#br0" timeOffset="-168911.567">25453 16334 0,'0'0'16,"0"-18"-16,0-35 16,-18 35-1,1 36 1,17 0-16,-36 35 15,19 17 1,-19 54 0,1 34-1,0-17 1,0-35 15,35-35-15,0-53-1,17-18 1,19-18-16</inkml:trace>
  <inkml:trace contextRef="#ctx0" brushRef="#br0" timeOffset="-168511.48">25647 16669 0,'0'0'0,"18"0"47,-1 0-47,36-36 15,-18 1 16,-17 0-15,-18 17 0,-18 18-16,-35 0 15,1 18 1,-19 70 0,18 0-1,35 36 1,36-71-1,35 17 1,35-34 0,0-36-1</inkml:trace>
  <inkml:trace contextRef="#ctx0" brushRef="#br0" timeOffset="-168210.776">26141 16686 0,'0'-17'16,"0"34"-16,0-52 15,0 17 1,-18 18-16,1 0 16,-36 36-1,-18 52 1,36 0-1,17-35 1,18 0 0,53 0-1,18-35 1,17-36 0,-53 0-1</inkml:trace>
  <inkml:trace contextRef="#ctx0" brushRef="#br0" timeOffset="-167893.485">26582 16351 0,'0'-17'0,"-18"-1"16,18-17-1,18 211-15,-18-282 16,-18 71-1,18 53-15,0 17 16,-35 88 0,0-52-1,-1 52 1,19-34 0,-1 16-1,36-52 16,35 0-15,17-35 0,54-36-1</inkml:trace>
  <inkml:trace contextRef="#ctx0" brushRef="#br0" timeOffset="-167727.928">26688 16651 0,'-36'-35'16,"1"0"-16,17 17 16,124 0 15,-35 195-31,-124-354 16</inkml:trace>
  <inkml:trace contextRef="#ctx0" brushRef="#br0" timeOffset="-166996.949">27887 16581 0,'18'-18'0,"-18"-17"16,0 17-1,-18 0 17,-52 18-17,-1 36 1,36-1 0,-18 18-1,35-36-15,0 54 16,18-18-1,53 0 1,18-18 0,17-35-1,0-53 1</inkml:trace>
  <inkml:trace contextRef="#ctx0" brushRef="#br0" timeOffset="-166662.98">28381 16157 0,'0'0'0,"0"-17"16,0-19 0,-18 54 15,1 35-16,-1-18-15,-17 36 16,-18 35 0,0 35-1,0 0 1,35-71 0,1 18-1,17-35 1,17-53-1,36 0 1</inkml:trace>
  <inkml:trace contextRef="#ctx0" brushRef="#br0" timeOffset="-166181.388">28787 16545 0,'0'0'16,"0"-17"-16,-18-36 16,-17 35-1,-53 18 1,17 0 0,-70 71-1,70-1 1,71 1-1,36-1 1,17-17 15,17-70-15,1-36 0,17-53-1,-18 35 1,-52 36-1,-18 53 1,-35-1 0,-18 107-1,35-36 1,18-35 0,0 17-1,53-52 1,0-36-1</inkml:trace>
  <inkml:trace contextRef="#ctx0" brushRef="#br0" timeOffset="-165698.053">29051 16475 0,'0'0'16,"0"-36"-1,-35 36 1,0 36 0,-1 17-1,1 35 1,35 0 0,0-17-1,35-19 1,36-52-1,0-52 1,-19 16 15,37-70-15,-19 18 0,-70 71-1,-70 70 16,70-36-15,-18 18-16,-17 36 16,17-18-1,18 0 1,0-18 0,35-35-1,1-18 1</inkml:trace>
  <inkml:trace contextRef="#ctx0" brushRef="#br0" timeOffset="-165349.193">29563 16528 0,'0'-53'16,"0"17"-1,-18 19 1,18 158-16,-35-282 15,88 247-15,-141-212 16,70 106-16,-17 35 16,17 18-1,0 35 1,18 36 0,0-19-1,0-52 1,0 18-1,-35-53 1,0-18 0,-18-18 15,18-17-15,35-1-16</inkml:trace>
  <inkml:trace contextRef="#ctx0" brushRef="#br0" timeOffset="-164999.332">29827 16563 0,'0'0'0,"18"-18"16,0 1-16,17-1 15,0 0 1,0 1 0,-35-1 15,-35 18-15,0 0-16,-36 35 15,-52 18 1,52 18-1,54 17 1,87 0 0,36-35-1,-18-53 1</inkml:trace>
  <inkml:trace contextRef="#ctx0" brushRef="#br0" timeOffset="-164151.637">26476 16545 0,'0'18'0,"18"0"32,-1-18-32,54 0 15,-18 0 1,-36 0-16,54 0 15,-1 0 1,-34-18 0</inkml:trace>
  <inkml:trace contextRef="#ctx0" brushRef="#br0" timeOffset="-162370.115">10336 18150 0,'-17'0'31,"34"0"0,1 0-15,35-17 0,0-19-1,-18-16 1,-17 16 0,-36 19-1,-70 34 1,-18 54-1,53-18 1,0 53 0,53-18-1,71-18 1,-1-34 0,-17-19-1,-35 1 16,-36-18-15,-17 18 0,-36 17-1,1 18 1,35 0 0,17-18-1,18 0 1,18-17-16,17-1 15,53-17 1,18 0 0,0-52-1,-53 16 1</inkml:trace>
  <inkml:trace contextRef="#ctx0" brushRef="#br0" timeOffset="-161955.531">10760 18415 0,'17'0'16,"-17"18"-1,0 52 1,-17-158-16,17 247 16,0-142-16,-36 19 15,19 17 1,17-36-1,0-34 17,35-36-17,-17 35-15,17-35 16,0-17 0,-17 34-1,-18 54 1,-35 17 15,35 36-15,0-1-1,0-52 1,70 17 0,-35-35-1,36-17-15</inkml:trace>
  <inkml:trace contextRef="#ctx0" brushRef="#br0" timeOffset="-161790.104">11359 18397 0,'0'-17'16,"-17"52"0,34-53-16,-17 18 31,0 18-16,0 0 1</inkml:trace>
  <inkml:trace contextRef="#ctx0" brushRef="#br0" timeOffset="-161621.661">11342 18591 0,'0'18'16,"-18"0"-1,18-1 1,18-17 15,-1 0-15</inkml:trace>
  <inkml:trace contextRef="#ctx0" brushRef="#br0" timeOffset="-161255.624">10354 18821 0,'0'0'0,"-18"0"0,-35 0 15,71 17 32,0-17-47,88 18 16,17-18-1,-70 0 1,53 0 0,35 0-1,-71-18-15</inkml:trace>
  <inkml:trace contextRef="#ctx0" brushRef="#br0" timeOffset="-160341.066">12594 18274 0,'0'-53'15,"0"35"1,0 36 31,0 35-31,-17 17-1,-1 19 1,18-54-16,-18 18 15,1 35 1,-1-35 0,0-18-1,18-52 17,0-1-32</inkml:trace>
  <inkml:trace contextRef="#ctx0" brushRef="#br0" timeOffset="-160041.708">12665 18256 0,'17'-17'15,"54"-19"1,-53 36 0,-124 53-16,247-106 0,-88 89 15,35 52 1,-35 18-1,-53-1 1,0-52 0,-71 18-1,-35-18 1,36-36 0,-36-17-1,53 0 1,53-17-1,35-18 1</inkml:trace>
  <inkml:trace contextRef="#ctx0" brushRef="#br0" timeOffset="-159741.914">13300 18415 0,'0'0'0,"17"-35"16,-17 17 0,0 0-1,0 36 1,-35 53 0,-18 17-1,18 0 1,-18-17-1,35-19 1,18-34 0,0-36-1</inkml:trace>
  <inkml:trace contextRef="#ctx0" brushRef="#br0" timeOffset="-159424.953">13353 18309 0,'17'-53'16,"1"53"-1,-71 71-15,71-89 0,35-35 0,-18 71 16,35 35 0,-17 35-1,-35-17 1,-18 17-1,-18 0 1,-52-35 0,-36-18 15,-18-35-15,54 0-1,35 0 1,70-18-1</inkml:trace>
  <inkml:trace contextRef="#ctx0" brushRef="#br0" timeOffset="-158959.107">13829 18415 0,'0'0'0,"0"18"93,-18-1-77,18 1-16,-17 35 16,-19 0-1,1 17 1,17 1 0,1-18-1,17-36 1,0 1-16,17-18 47,1 0-47,53 0 15,17-18 1,0 1 0,0 17-1</inkml:trace>
  <inkml:trace contextRef="#ctx0" brushRef="#br0" timeOffset="-158725.818">14658 18715 0,'0'-18'16,"-35"71"-16,70-123 15,-35 105-15,0-53 31,0 36-31,-35 35 16,-36 0 0,36-18-1,17-17-15,-17-1 32</inkml:trace>
  <inkml:trace contextRef="#ctx0" brushRef="#br0" timeOffset="-158375.855">15311 18468 0,'0'0'16,"-18"0"-16,18 18 47,-18 17-47,1 35 15,-19 19 16,1-19-15,35-35 0,-18-17-1</inkml:trace>
  <inkml:trace contextRef="#ctx0" brushRef="#br0" timeOffset="-158061.245">15293 18344 0,'-71'142'0,"142"-284"0,-53 107 0,17 18 15,-18 17-15,19 0 16,52 70 15,-18 18-15,-34-17-1,-19 17 1,-52-17 0,-35-19-1,-19-16 1,19-1 0,35-35-1,-1 0 1,36-35-1</inkml:trace>
  <inkml:trace contextRef="#ctx0" brushRef="#br0" timeOffset="-157328.647">15857 18538 0,'-17'0'16,"-19"36"0,1-1-1,18 0 1,-1 1 0,36-36 15,-1-36-16,36-17 1,0-17 0,35-36-1,-17 53 1,-54 35 0,1 54-1,-18-19-15,0 54 31,18-36-15,-1 18 0,54-35-1,-1-36 1,19-35 0,-19 0-1,54-70 1,-19 17-1,-52 35 1,-35 36 0,-18 70-1,-53 36 1,18 35 0,17-36-1,-17 36 16,17-18-15,1-17 0,-1-18-1,18-36 1,35-34 15,-17-1-31,0 1 0</inkml:trace>
  <inkml:trace contextRef="#ctx0" brushRef="#br0" timeOffset="-156912.924">17127 18221 0,'0'0'0,"0"-53"15,0 18 1,0 70 31,0 0-32,0 1 1,-35 52 0,17-53-16,-17 36 15,-35 17 1,34 0-1,1-35 1,35-18 0,0-17-1,53-1 1,53-17 0,-18-17-1,-17-18 16,-54-1-15</inkml:trace>
  <inkml:trace contextRef="#ctx0" brushRef="#br0" timeOffset="-156031.006">18803 18203 0,'0'0'0,"35"0"16,-17-35-1,0 17 1,-18-17-1,0 0 1,-71 17 0,0 18-1,1 18 1,35 17 0,35 53-1,0 1 1,53-1-1,-18-18 17,-35-34-17,0-19 1,-18 1 0,-35-18-1,0 0 1,18-18-1,17-17 1,36 17 0</inkml:trace>
  <inkml:trace contextRef="#ctx0" brushRef="#br0" timeOffset="-155714.605">19226 17939 0,'0'0'0,"18"-18"16,0-17-16,-1 35 31,-17 35-15,0 0 0,-35 36-1,17 52 1,18-17-1,0 0 1,0-35 0,0-54-16,0 19 15,36 16 1,-1-52 0,-17-35-1</inkml:trace>
  <inkml:trace contextRef="#ctx0" brushRef="#br0" timeOffset="-155515.177">19103 18256 0,'-18'0'16,"36"0"-16,-36-17 15,54 17 1,69 0-1,1 0 1,35-18 0,-70 0-16</inkml:trace>
  <inkml:trace contextRef="#ctx0" brushRef="#br0" timeOffset="-155097.389">19826 18080 0,'0'-18'15,"0"1"-15,-35 17 16,-18 17 0,141 18-16,-229-35 31,282-17-31,-317 52 0,123 18 16,35 18-1,36-1 1,35-17-1,0-53 1,0 0 0,17-88-1,-52 53 1,-1-1 0,-17 72 15,-17 34-16,-1-17 1,18-18 0,18-17-1,17 17 1,18-35 0,-35-17-16</inkml:trace>
  <inkml:trace contextRef="#ctx0" brushRef="#br0" timeOffset="-154730.965">20408 17745 0,'0'0'0,"-17"-18"15,-1 18 1,18 18 15,-35 70-15,-18 35 0,35-17-1,-35 53 1,18-18-1,17-53 1,18-35 0,18-35-1,17-18 1,53-53 0</inkml:trace>
  <inkml:trace contextRef="#ctx0" brushRef="#br0" timeOffset="-154532.924">20267 18133 0,'0'0'0,"-18"0"0,-17-18 32,88 18-1,18 0-16,-1 0 1,-52 0-16</inkml:trace>
  <inkml:trace contextRef="#ctx0" brushRef="#br0" timeOffset="-154183.944">20637 18097 0,'18'0'31,"17"-17"-15,-17-1-1,-18 1 1,-35 17-1,-18 17 1,35 1-16,-52 52 16,52 19-1,18-36 1,35 17 0,36-35-1,-1-17 1,-34-18-16,-1 0 0</inkml:trace>
  <inkml:trace contextRef="#ctx0" brushRef="#br0" timeOffset="-153668.304">20849 18397 0,'0'-17'16,"0"34"-1,0-52 1,0 17-16,0 1 15,18-36 1,35-35 0,0 35-1,35 17 1,-18 54 0,-17 53-1,-53 17 1,0-35-1,0 0 1,0-36 0,0-52 15,18 17-31,0-34 31,34-54-15,19 17-1,-18 54 1,-18 35 0,-17 35-16,-18 71 15,0-35 1,-35 17 0,-1-17-1,36-36 1,-17-35-1,34 0 1</inkml:trace>
  <inkml:trace contextRef="#ctx0" brushRef="#br0" timeOffset="-153319.203">21661 18203 0,'0'0'0,"17"0"32,18-17-17,-17-1 1,35-35 0,-18 18-1,-35 17-15,0 1 16,-53 34-1,-17 54 1,17-18 0,35 35-1,36 0 1,35-17 0,35-36 15,-35-35-31</inkml:trace>
  <inkml:trace contextRef="#ctx0" brushRef="#br0" timeOffset="-152985.963">21996 18344 0,'0'-52'31,"0"104"-31,0-122 0,35-1 15,-17 54-15,17-36 16,53-18 0,0 71-1,-35 35 1,-35 89 15,-36-1-31,-17-17 31,0-70-15,17-1 0,18-53 15,18 1-31</inkml:trace>
  <inkml:trace contextRef="#ctx0" brushRef="#br0" timeOffset="-152686.306">22754 17727 0,'0'0'0,"18"-18"16,-18 54-1,-35 70 16,-18 52-15,35-52 0,0-71-16,1 54 15,-1 16 1,18-52 0,0-17-1,18-36 1,-1-18-1</inkml:trace>
  <inkml:trace contextRef="#ctx0" brushRef="#br0" timeOffset="-152219.531">22525 18150 0,'0'-17'0,"0"-1"31,53 0-15,-18 18-16,71-17 16,0-1-1,35 1 1,-53-19 0,-53 19-1,-35-1 1,0 0-1,-35 18 1,17 0 0,1 36-1,-1 17 1,18 35 0,18 0-1,-1 0 16,-17-35-15,-17-18 0,-36-35-1,-18 0 1,36-17 0,17-1-16</inkml:trace>
  <inkml:trace contextRef="#ctx0" brushRef="#br0" timeOffset="-151771.076">23354 18239 0,'-18'0'0,"36"0"0,-53 0 15,17 17 1,0-17 46,18 18-62,18-18 32,17 0-32</inkml:trace>
  <inkml:trace contextRef="#ctx0" brushRef="#br0" timeOffset="-132834.148">12136 10707 0,'0'-18'32,"-18"18"-1,18-17 47,-18 17 47,18 17-109,0 1-1,0 17 1,-17 0-1,17 1 1,0-19 0,0 1-1,0 0-15,0-1 16,0 18 0,0-17-1,0 17 1,0-17-1,0 0 1,0-1 15,0 1-15,0 17 0,0-17-1,0-1 16,0 1-15,0 0 0,0-1-1,0 1 1,0 0 15,0-1-15,0 1-1,0 0 1,0-1 15,0 1 16,-18-18-31,18 18-1,-18-18 32,18 17-47,-17-17 32,17 18-17,-18-18 1,0 0 15,1 0-15,-1 17-1,1-17 1,-1 0 0,0 0-1,1 0 1,-1 0-1,0 0 1,1 0 0,-1 0-1,0 0 17,18-17-32,-17 17 15,-1-18 1,18 1-1,-35-1 1,35 0-16,-18 1 16,1-1 15,-1 0-15,18-17-1,-18 35-15,18-18 16,0 1-1,-17-1 1,17 0 15,0 1 1,0-1-1,0 1 16,0 34 31,0 1-63,0-1 1,0 1-16,0 0 16,0-1-1,0 1 1,35 0 0,-35-1-1,35 1 1,-17 0-1,-1-18 1,1 17 0,0 1 15,-1 0-15,-17-1 30,18-17-30,0 0 0,-1 0-1,-17 18 1,18-18 0,0 0-1,-1 0 16,1 0-15,0 0 15,-18 17-31,17-17 32,1 0-1,-1 0-16,1 0 17,-18-17-1,18 17-15,-1 0-1,-17-18 1,36-17-1,-36 17 1,17 1 0,1-19-1,-18 1 1,18 0 0,-18 17-1</inkml:trace>
  <inkml:trace contextRef="#ctx0" brushRef="#br0" timeOffset="-131768.386">11942 10566 0,'-18'0'16,"0"0"-1,1 0 1,17 17 15,17-17 0,1 0-31,0 0 16,34 18-16,37-18 16,16 0 15,19 0-16,-18 0 1,-53 0 0,-36 0-1,1 0 1,-18-18 0,-18 18 62,1 0-78,-1 0 15,0 0-15,-70 0 16,-18 18 0,-17 0-1,88-1 1,-54 19-1,19-19 1,52-17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6268-F54B-41DE-A83F-D7E8BC39C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D2350-44EE-470F-96BD-27F85DE68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7ECC-9F65-4A89-8FE3-F2C5E999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945CA-1D38-433C-995E-628608BB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42CA-2DD4-489A-AB1F-FEB1C3C8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4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FC95-99FF-4E3F-BBF7-53F652AB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A2ACB-D070-4C10-AD2B-05BF77925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685A-53FE-4D6D-93A7-E4754427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0573-0E79-4B12-84BF-1527AC51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B999-6C1A-438D-9490-5B1C67A0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F58FD-BA0D-44C1-B471-4A6101406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354FF-1C7D-4578-9618-77AC3145B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43FB6-C661-462C-B4BC-98917AC5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FC4A-07BE-4D7B-B046-FC29DAEB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C629-ED36-4D4C-A9DF-DA74E1EE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0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4EED-3CE5-4715-9687-039BADA1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19EB-68E1-43E7-BB4B-873D5AF2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015E-DA23-4EF5-93BE-362EE4AB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7BA9-ED97-4C54-B7BA-7DACCC40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12D9-258E-4BB7-80CF-A614A0F0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6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E0C-9F54-45CD-A1F8-BAC05D7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8E840-FB89-40E7-9C4B-1244634C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B32AD-35C2-4403-A41E-4D00B238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0955-4228-4550-939C-4F0D2B5E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1877-D10A-4F84-AC66-65D5890C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53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5470-6DAC-41BF-AAC2-CC2053AB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F897-BA16-4203-9CA7-F73574C4E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8E26C-FCF6-41BC-8C71-D97DC4B8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EBF8A-73C0-4700-982B-41404FA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9EB3-B3D2-4B50-B8D7-9C96CDB8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F6A7E-36FC-4CB7-B7FE-9802EC2B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AB77-8AE2-4C07-9337-3F65FEA1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3DCB2-C167-41B2-8445-D2DAEC59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FE0A-9176-4D35-BAF0-768FD9F98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F1080-D328-4A17-B8D0-1CFB23148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A7C33-2719-4233-98CC-9F22C74DE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27E6-B36E-43A7-AB08-A393E477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BDE5-1A34-4134-9C93-B71D9EC2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3ACA9-69AA-40FC-8EEB-D27910BA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D378-FD74-4DDA-8DA4-BBD11A31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2B5FA-2B46-4240-A114-D092DA8F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28808-3FC1-4D1B-B1B2-3E304A35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4F3BC-6C47-4FC2-B97F-DBFCC50C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0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4B49B-CEB2-4159-B215-263E7816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C3ABD-3C52-4CC2-B9B2-8577BAB1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8E558-97F8-4FDA-90AA-DE3C401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1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353B-4739-4389-8550-8E071B99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C0A6-F1F2-468C-9045-52798602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C1739-2955-41DE-AACD-E00B4493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C6B3-DB11-4048-9CAF-29A2D2A8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B56E9-1963-4E5F-8230-3C23540E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9B47-E236-4E9D-921A-13E1C907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AF78-A194-4522-A680-3FFB7746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C13B6-60A5-4019-B81D-40513BD96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F019D-EB58-4800-A18B-A76B5DA0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311EA-BBB4-49A7-8000-FE1A9289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97B7D-85C8-4FCD-A5D2-2CBE9ED3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347A1-4F41-420D-9F21-96703610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5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FCB56-B6BE-46CE-948A-26F2FBF3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935E-ACF7-404A-8CFC-2665DA94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F24F-EA23-41C9-A580-AC7D724C4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1D8B-45B5-411F-A498-58DDC60C4601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56A7-B66E-46C8-8B03-70BC5A274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7F31-0D58-4F89-972B-5ECDCB279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B116-3894-4B42-B157-0F3478D5B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AD6-4713-4E92-9157-F2E4EC510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38FCD-DA74-4255-9052-998434874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612886-5587-4A06-9FC3-96360D0F0C8D}"/>
                  </a:ext>
                </a:extLst>
              </p14:cNvPr>
              <p14:cNvContentPartPr/>
              <p14:nvPr/>
            </p14:nvContentPartPr>
            <p14:xfrm>
              <a:off x="4210200" y="2622600"/>
              <a:ext cx="368640" cy="10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612886-5587-4A06-9FC3-96360D0F0C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0840" y="2613240"/>
                <a:ext cx="387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B198F8-F310-47BF-8B51-F40E1B89C5A2}"/>
                  </a:ext>
                </a:extLst>
              </p14:cNvPr>
              <p14:cNvContentPartPr/>
              <p14:nvPr/>
            </p14:nvContentPartPr>
            <p14:xfrm>
              <a:off x="12600" y="158760"/>
              <a:ext cx="11874960" cy="578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B198F8-F310-47BF-8B51-F40E1B89C5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" y="149400"/>
                <a:ext cx="11893680" cy="58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93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2148-3068-4CF3-9D40-A8CA207C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F24B-E986-449F-A287-F2A1BF47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4A09B1-5C29-4CCC-8A4E-A3F80B4766DA}"/>
                  </a:ext>
                </a:extLst>
              </p14:cNvPr>
              <p14:cNvContentPartPr/>
              <p14:nvPr/>
            </p14:nvContentPartPr>
            <p14:xfrm>
              <a:off x="152280" y="152280"/>
              <a:ext cx="11354400" cy="53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4A09B1-5C29-4CCC-8A4E-A3F80B476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42920"/>
                <a:ext cx="11373120" cy="53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22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2D68-5865-445A-9F24-C14B6590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1B10-8E7F-4654-9356-F906EE63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B66D89-C0AA-426E-8344-4ABC64DEFFB7}"/>
                  </a:ext>
                </a:extLst>
              </p14:cNvPr>
              <p14:cNvContentPartPr/>
              <p14:nvPr/>
            </p14:nvContentPartPr>
            <p14:xfrm>
              <a:off x="76320" y="190440"/>
              <a:ext cx="12008160" cy="63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B66D89-C0AA-426E-8344-4ABC64DEFF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81080"/>
                <a:ext cx="12026880" cy="64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00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0F8F-2C09-46E4-8F9A-CF98F30D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9333-31D2-4786-9EF5-6B44D957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7BDE73-5DF4-448F-A256-8A678AE26A9F}"/>
                  </a:ext>
                </a:extLst>
              </p14:cNvPr>
              <p14:cNvContentPartPr/>
              <p14:nvPr/>
            </p14:nvContentPartPr>
            <p14:xfrm>
              <a:off x="25560" y="216000"/>
              <a:ext cx="10763280" cy="658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7BDE73-5DF4-448F-A256-8A678AE26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206640"/>
                <a:ext cx="10782000" cy="66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87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3</cp:revision>
  <dcterms:created xsi:type="dcterms:W3CDTF">2022-12-09T08:44:24Z</dcterms:created>
  <dcterms:modified xsi:type="dcterms:W3CDTF">2022-12-09T10:30:04Z</dcterms:modified>
</cp:coreProperties>
</file>