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8:48:45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723 723 0,'0'0'0,"0"-17"47,0 34 78,-17-17-125,17 35 16,-18 18-1,0 18 1,-17 17 0,0 53-1,17-88-15,0 53 16,-34 106 15,34-71-15,18-35-1,0-36 1,0-17 0,0-71 30,18-17-30,34-35 0,1-36-1,-35 70 1</inkml:trace>
  <inkml:trace contextRef="#ctx0" brushRef="#br0" timeOffset="516.576">617 776 0,'0'0'0,"0"-18"16,0-17-1,18 18 1,70-1-1,-53 18 1,36 0-16,88 18 31,-89 52-15,-34 1 0,-36-18-1,-18 17 1,-53-17-1,-34 0 1,34-35 0,36-1-1,35 1 1</inkml:trace>
  <inkml:trace contextRef="#ctx0" brushRef="#br0" timeOffset="964.745">1058 1270 0,'0'0'0,"18"0"32,0 0-32,-18 18 15,35 17 1,-35-17-16,18 70 16,-18 0-1,0-18 1,0 1-1,-18-18 1,18-71 31,0 1-31,18-36-1,-1 17-15,18-34 16,54-54-1,-1 54 1,-53 35-16</inkml:trace>
  <inkml:trace contextRef="#ctx0" brushRef="#br0" timeOffset="1349.458">1605 1217 0,'0'0'0,"-18"0"16,-17 35-1,-18 36 17,18 17-17,35-17 1,0-36-16,0 35 15,53-17 1,0-53 0,0-17-1,-18-36 1,0-53 0,-52 0-1,-36 36 1,17 34-1,1 36 1,18 18 0</inkml:trace>
  <inkml:trace contextRef="#ctx0" brushRef="#br0" timeOffset="5990.693">1958 1252 0,'0'0'0,"0"-17"47,0 34 15,0 1-46,0 0-1,0 17-15,0 53 16,0 0 0,0-52-1,-18 34 1,18 18 0,-17 18-1,17 0 1,-18-18-1,0-17 1,1-18 0,-1 0-1,18-36 1,-18-17 0,18-17 30,0-1-30,0-17-16,0-54 16,18 72-1</inkml:trace>
  <inkml:trace contextRef="#ctx0" brushRef="#br0" timeOffset="6507.94">1887 1358 0,'0'-35'31,"18"17"-15,0 1-16,35-19 31,35 36-15,0 0-1,-18 36 1,-52-19-16,17 19 16,-35 52-1,0 0 1,-53-18 0,-17-17-1,-1-17 1,18-19-1,71-34 17,53-36-1,-54 35-31</inkml:trace>
  <inkml:trace contextRef="#ctx0" brushRef="#br0" timeOffset="6943.559">2540 1393 0,'0'0'0,"18"0"16,-1-17-1,19-18 1,-36-1 0,17-17-1,-17 36 1,-17 17 15,-1 0-15,18 17-16,-53 19 15,35 52 1,1-18 0,17 19-1,0-37 1,17-34 0,36 0-1,0-18 1,-18-18-1</inkml:trace>
  <inkml:trace contextRef="#ctx0" brushRef="#br0" timeOffset="7305.279">2769 1411 0,'0'0'0,"0"18"16,0-1 0,18-17-16,-18 71 15,0-1 1,0 1 0,0-53-1,0-1 1,0-52 15,0 17-31,18-52 16,-1-36-1,18 53 1,1-35 15,-1 17-15,0 54-16</inkml:trace>
  <inkml:trace contextRef="#ctx0" brushRef="#br0" timeOffset="7788.531">3246 829 0,'0'0'0,"0"18"31,0-1-15,0 36 0,-18 18-1,0 17 1,1-53-16,-1 89 16,0 17-1,18-35 1,0-18-1,53-18 1,-35-52 0,70 0-1,-35-36 1,-35-35 0,-1 18-1</inkml:trace>
  <inkml:trace contextRef="#ctx0" brushRef="#br0" timeOffset="7988.583">3122 1270 0,'0'0'15,"18"0"-15,35-18 16,35 1-1,18-1 1,-18-17 0,-71 35-1</inkml:trace>
  <inkml:trace contextRef="#ctx0" brushRef="#br0" timeOffset="8174.936">3598 1252 0,'0'0'0,"0"18"15,0 17 1,0 18 0,0 0-1,0-18 1,0-17 0,18-36-1,-18-17 1</inkml:trace>
  <inkml:trace contextRef="#ctx0" brushRef="#br0" timeOffset="8353.866">3687 900 0,'0'0'0,"0"17"62,17-17-62,1 18 16</inkml:trace>
  <inkml:trace contextRef="#ctx0" brushRef="#br0" timeOffset="8820.369">3898 1305 0,'0'0'0,"18"-17"31,-1-1-16,1 0 1,0 1-16,17-54 16,0 18-1,-35 36 1,-17 17 15,-19 35-15,1 35-1,35 19 1,0-1 0,0-53-16,0 0 15,53 18 1,35-35 0,-35-18 15,18-35-31,-36-1 15</inkml:trace>
  <inkml:trace contextRef="#ctx0" brushRef="#br0" timeOffset="9169.013">4445 1005 0,'-18'0'31,"18"18"-31,-17 0 16,17-1 0,-18 36-1,18 0 1,18 35 0,-1-70-1,1 35-15,17 17 31,-35-17-15,-17-17 0,-19-19-1,-17-17 1,36 0 0,17-35-1,17 17-15</inkml:trace>
  <inkml:trace contextRef="#ctx0" brushRef="#br0" timeOffset="9701.737">5415 776 0,'0'0'0,"18"-18"15,-18 1-15,17-54 16,-17 18-1,0 0 1,-17 53 0,-19 18-1,1 17 1,0 54 0,17-54-1,-17 53-15,0 53 31,17 0-31,-17 71 32,17-89-17,18-17 1,-17-53 0,17-35-1,17-54 16,-17 1-31,18 18 0</inkml:trace>
  <inkml:trace contextRef="#ctx0" brushRef="#br0" timeOffset="10052.151">5151 1147 0,'0'0'0,"17"0"0,36 0 32,-35-18-32,52 18 15,18-18 1,1 1 0,-19 17-1,-52 0 1,-18 17 15,0 1-15,0 35-1,-18-36-15,18 19 16,0-1 0,0-17-1</inkml:trace>
  <inkml:trace contextRef="#ctx0" brushRef="#br0" timeOffset="10242.927">5644 811 0,'0'0'0,"18"0"78</inkml:trace>
  <inkml:trace contextRef="#ctx0" brushRef="#br0" timeOffset="10615.981">5891 617 0,'0'0'0,"0"18"31,18 0-31,-18-1 15,0 36 1,0 53 0,0 17-1,-18 1 1,18-71-16,0 17 16,-17 54-1,17-71 1,0-36-1,35-17 17,0-17-17,-17-1-15</inkml:trace>
  <inkml:trace contextRef="#ctx0" brushRef="#br0" timeOffset="11000.18">6174 1094 0,'0'0'0,"0"-18"16,17 18 0,1-18-16,0-17 15,-1-18 1,1 18-1,-53 52 17,-18 36-17,0 36 17,35-1-17,18 0 1,0-70-16,35 35 15,54-18 1,34-18 0,18-17-1,-70-35-15</inkml:trace>
  <inkml:trace contextRef="#ctx0" brushRef="#br0" timeOffset="11881.023">564 2064 0,'0'0'0,"18"0"47,0 0-31,70 0-1,53 0 1,35 0 0,-123-18-16,106 18 15,-88 0 1,-1-18-1,-35 1 1,-17 17 0,-18-18 15</inkml:trace>
  <inkml:trace contextRef="#ctx0" brushRef="#br0" timeOffset="12646.042">2663 2099 0,'0'0'0,"-17"0"0,-1 0 15,1 0 1,34 0 31,1 0-47,35 0 15,70 0 1,89 0 0,-18 0-1,212 0 1,-265 0 0,176 0-1,-158 0-15,352 0 16,19 0-1,-107-18 1,-70 1 0,-142 17-1,54-18 1,-177 0 0,-53 18-1,-17 0 48,0 0-48,-1 0 1,-17-17-16,36-1 16</inkml:trace>
  <inkml:trace contextRef="#ctx0" brushRef="#br0" timeOffset="13648.605">7038 952 0,'-18'0'31,"18"18"-15,-17-18-1,34 0 32,1 0-31,0 0-1,-1 0-15,-17-18 16,-17 18 31,-1 18-32,36-18 48,-1 0-47,-34 0 30,-19 0-14,19 0-17,17 18 17</inkml:trace>
  <inkml:trace contextRef="#ctx0" brushRef="#br0" timeOffset="14331.994">6950 1323 0,'0'0'0,"0"-18"47,17 18-31,1-17-1,-36 34 48,18 1-47,0 0 15,18-18-16,0 0 1,-1 0-16,1 0 16,-36 0 31,1 0-32,-1 0-15,-17 0 31,52 0 32,1-18-47,0 18-1,-18-18 1,0 1-1</inkml:trace>
  <inkml:trace contextRef="#ctx0" brushRef="#br0" timeOffset="21504.653">3986 1147 0,'0'0'0,"0"-18"47,18 18-16,0 0 32,-1 0-16,1 0-47,0 0 31,-18 18-31,17-18 31,1 0 16,-18 17-47,0 1 31,0-1-15,0 1 0,0 0-1,0-1 1,-18 1 0,18 0-1,-17-1 1,-1-17-1,0 18 1,1 0 0,-1-18 15,0 0-15,1 17-1,-1-17-15,0 0 31</inkml:trace>
  <inkml:trace contextRef="#ctx0" brushRef="#br0" timeOffset="35044.592">600 2893 0,'0'0'0,"0"17"218,0 1-218,0 0 16,-36 35-16,1 17 16,0 36-1,0-35 16,17-19-15,0-16 0,18-54 15,0 0-15,36-52-1,-19 17-15</inkml:trace>
  <inkml:trace contextRef="#ctx0" brushRef="#br0" timeOffset="35326.583">265 2787 0,'0'0'0,"17"-18"32,36-35-17,35 18 1,1 17 0,-1 36-1,-53 0 1,-17-1-16,-36 54 15,-17-1-15</inkml:trace>
  <inkml:trace contextRef="#ctx0" brushRef="#br0" timeOffset="35514.901">141 3492 0,'0'0'0,"18"0"15,-1 0 1,19 0 0,-19 0-16,36 0 15,35-35 1,-17-35 0</inkml:trace>
  <inkml:trace contextRef="#ctx0" brushRef="#br0" timeOffset="35892.705">864 2805 0,'0'0'0,"0"17"47,18 1-32,-18 52 1,0-34-16,0 17 16,0 105-1,0-87 1,-18 35-1,18-36 1,0-34 0,36-36-1,16-18 1,1-53 0</inkml:trace>
  <inkml:trace contextRef="#ctx0" brushRef="#br0" timeOffset="36076.886">829 3193 0,'0'0'0,"18"0"15,70 0 1,-53 0-16,36-18 15,17 0-15</inkml:trace>
  <inkml:trace contextRef="#ctx0" brushRef="#br0" timeOffset="36559.55">1782 3140 0,'0'17'16,"0"1"-1,0 0-15,0 52 16,0-17 15,0-18-15,-18 1 0,18-19-16,-18-52 31,1 0-16</inkml:trace>
  <inkml:trace contextRef="#ctx0" brushRef="#br0" timeOffset="36724.301">1711 2857 0,'0'0'0,"18"0"46,-1 18-46,19-18 16</inkml:trace>
  <inkml:trace contextRef="#ctx0" brushRef="#br0" timeOffset="37124.905">2187 3069 0,'0'0'0,"-17"0"32,-1 0-32,0 18 15,-17-1 1,17 1-1,18 17-15,0-17 16,18 35 0,17-18 15,-17 0-15,-18-17-1,-18 0 1,1-1-16,-19-17 15,-52 0 1,35 0 0,18 0-1,53-17 1</inkml:trace>
  <inkml:trace contextRef="#ctx0" brushRef="#br0" timeOffset="37906.483">2999 2999 0,'0'0'0,"-18"0"31,18 17-31,-18-17 16,-17 53-1,17-18 1,18-17-16,-17 53 16,17-18-1,35-1 1,18-52 0,-18 0-1,71-35 1,-35-18-1,-1-35 1,-52 35 0,-18 36-1,-35 52 32,17-35-47,0 53 16,18 0-1,0-18 1,36-17 0,-1-18-1,35 0 1,36-36 0,-71 19-16</inkml:trace>
  <inkml:trace contextRef="#ctx0" brushRef="#br0" timeOffset="38222.465">3704 2963 0,'0'0'0,"-17"0"16,-1 0-1,0 0 1,1 0 0,-1 18-1,0 17 1,18 18-1,0-35-15,18 17 16,35 18 0,-35 0-1,-18-18 1,0 0 0,-53-17-1,-18-18 1,18 0-1,35 0 1,36-18 0</inkml:trace>
  <inkml:trace contextRef="#ctx0" brushRef="#br0" timeOffset="38624.178">3933 3157 0,'0'0'0,"18"-17"16,0-1 0,17-17-1,0 0 1,-17-1-1,-18 19 1,-35 17 0,-1 17-1,-17 36 1,36-18 0,-18 1-1,17 34 1,18-17-1,35 0 1,53-35 0,1-18-1,52-18 1</inkml:trace>
  <inkml:trace contextRef="#ctx0" brushRef="#br0" timeOffset="39221.311">4586 2963 0,'0'0'0,"-18"0"15,1 0 1,-36 18-1,35 0-15,-17 17 16,-18 35 0,53 1-1,0 0 1,53-36 0,0-18-1,0-17 1,0-52-1,0-37 1,0-52 0,-1-35-1,-34 35 1,-18 70 15,0 36-15,-35 53-1,0 34 1,17 37 0,18 34-1,0 1 1,0-1 0,0-17-1,18-36 1,-1-17-1,1-53 17</inkml:trace>
  <inkml:trace contextRef="#ctx0" brushRef="#br0" timeOffset="39837.803">5838 2575 0,'0'0'0,"0"18"47,0 0-47,0-1 16,0 36-1,0-18-15,-35 71 16,0 35-1,0-17 1,17-36 0,18 0-1,0-35 1,35-35 15,18-18-15,0-18-1,0-52 1,-18-19-16</inkml:trace>
  <inkml:trace contextRef="#ctx0" brushRef="#br0" timeOffset="40052.596">5680 2999 0,'0'0'0,"17"0"16,36-18 0,18 0-1,35 1 1,17-19 0,-52 19-1,-36 17 1</inkml:trace>
  <inkml:trace contextRef="#ctx0" brushRef="#br0" timeOffset="40370.022">6174 2875 0,'0'0'16,"-18"18"-1,0-1 1,1 1-16,-1 35 16,0 18-1,18-19 1,18 1-1,35-35 1,0-18 0,0-35-1,-18-18 1,-35-35 0,-18-1-1,-52 36 16,-1 53-15,36 0 0,17 18-1,18 0-15</inkml:trace>
  <inkml:trace contextRef="#ctx0" brushRef="#br0" timeOffset="40986.102">7267 2805 0,'0'0'15,"0"-18"-15,-17 0 31,-1 18-15,-17 0 0,-36 18-1,36 17 1,17 0 0,18 18-1,0-35-15,53 35 16,0 0 15,-18 0-15,-35-18-1,0 0 1,-35-17 0,-53 0-1,0-18 1,35 0-1,70-36 17,54-17-17</inkml:trace>
  <inkml:trace contextRef="#ctx0" brushRef="#br0" timeOffset="41367.813">7532 2417 0,'0'0'0,"0"17"32,0 18-17,0-17-15,-18 35 16,1 35-1,-1 0 1,-17 71 0,17-35-1,0-36 1,18-35 0,0 0-1,36-53 1,-1 0 15,18-18-15,0-35-1,-18 18-15</inkml:trace>
  <inkml:trace contextRef="#ctx0" brushRef="#br0" timeOffset="41552.579">7444 2893 0,'0'0'0,"17"0"16,1 0-16,35-18 16,-18 0-1,0 18 1,36-17-16</inkml:trace>
  <inkml:trace contextRef="#ctx0" brushRef="#br0" timeOffset="41917.73">7779 2805 0,'0'0'0,"-18"17"32,0 1-17,1 35 1,-18 35-1,35-17 1,0-19 0,0-34-16,35 17 15,-18-35 1,36 0 0,0-35-1,-17-35 1,-19-19-1,-34 1 17,-36 35-17,-36 53 1,54 0 0,18 0-1</inkml:trace>
  <inkml:trace contextRef="#ctx0" brushRef="#br0" timeOffset="42267.526">8220 2928 0,'0'0'0,"17"35"16,1 18-1,0 18 1,-18-18 0,0-36 15,0 1-15,0-36-1,0 1 1,35-36-1,18-18 1,-36 36-16,36-18 16,71-18-1,-1 36 1,-34 35 0</inkml:trace>
  <inkml:trace contextRef="#ctx0" brushRef="#br0" timeOffset="42632.236">8855 2928 0,'0'0'0,"0"-18"16,17-17-1,-17 17-15,18-17 16,-18 18 0,-35 17-1,-18 17 1,-18 36 0,18 35-1,36 1 1,70-37-1,17-16 17,36-36-17,0 0 1,-89-18-16</inkml:trace>
  <inkml:trace contextRef="#ctx0" brushRef="#br0" timeOffset="43814.203">10037 2840 0,'0'0'0,"0"-18"15,0 1 1,-18 17 0,0 0-1,1 0 1,-36 0 0,-18 52-1,-17 19 1,35 0-1,0 17 1,53-35 0,53 0-1,18-36 1,-1-17 0,18 0-1,36-53 1,-71 36-1</inkml:trace>
  <inkml:trace contextRef="#ctx0" brushRef="#br0" timeOffset="44213.162">10266 2910 0,'0'0'0,"-18"0"15,1 18 1,-19 35 0,1 0-1,17 17 1,18-52-16,0 17 16,71 18-1,-18-53 1,-18 0-1,0-35 1,-17-71 0,-18 53-1,0-53 17,-35 53-17,-1 53 1,19 18-1,17 0 1,17-18-16</inkml:trace>
  <inkml:trace contextRef="#ctx0" brushRef="#br0" timeOffset="44830.004">10548 3175 0,'0'0'0,"0"-18"63,0 1-63,0-1 15,0-35 1,0 0 0,18-35-1,35 53 1,-36 35-16,19 17 16,-1 19-1,0 34 1,-17-17-1,-18-35 1,17-18 0,1-18 15,-18 1-31,18-72 16,-1 1 15,36 35-16,0 36 1,35 52 0,-35 35-1,-35 19 1,-18-19 0,0-17-1,0-35 1,17-36 15</inkml:trace>
  <inkml:trace contextRef="#ctx0" brushRef="#br0" timeOffset="45448.569">11218 3122 0,'0'0'0,"18"0"31,-18-18-15,0 1 0,18-18-1,-18-36 1,17 18-1,-17 18-15,53-36 16,-18 36 0,36 53-1,-18 52 1,-18 18 15,-35-35-15,0 0-1,18-53 17,-18-17-17,35-36 1,-35 17-16,53-52 16,0 0-1,17 70 1,1 54-1,-18 34 1,-35 1 0,-18 17-1,-18-35 1,-17 0 0,17-36-1,-17-17 16,35-35-31</inkml:trace>
  <inkml:trace contextRef="#ctx0" brushRef="#br0" timeOffset="45861.269">12153 2805 0,'0'0'0,"-17"0"16,17 17-16,-36 36 15,1-18 1,17 36 0,1 0-1,17-54 1,17 18-1,36 18 1,0-53 0,0-35-1,-18-18 1,-35-17 0,-17-19-1,-19 19 1,1 17-1,0 53 1,35 18 0,0-1-1</inkml:trace>
  <inkml:trace contextRef="#ctx0" brushRef="#br0" timeOffset="46242.936">12347 3140 0,'0'0'0,"0"-18"16,0 0 0,0 1-1,0-36 1,0 18-16,0-18 15,18-36 1,35 19 0,17 70-1,36 35 1,-18 36 0,-35 17-1,-35-17 1,-18 17 15,-53-71-15,0-17-1,35 0-15</inkml:trace>
  <inkml:trace contextRef="#ctx0" brushRef="#br0" timeOffset="47792.135">13388 2928 0,'0'0'0,"-18"0"32,1 0-17,-1 0 1,18-18-16,-18 18 94,18-17 93,0-1-156,0 0-15,0 1 0,0-1-1,-17 18 1,-36 0-1,18 0 1,-1 18-16,1-1 16,-36 72-1,54-19 1,34 1 0,19-36-1,17 0 1,0-35-1,35-35 17,-53-35-17,18-54 1,0-35 0,-18-17-1,-35 35 1,0 88-1,0 18 1,0 52 0,-18 54-1,18 17 1,-17 18 0,17 35-1,0-35 1,0-18-1,0-53 1,0 18 15,0-35-15,35-1 0,-17-52-1,17 0-15</inkml:trace>
  <inkml:trace contextRef="#ctx0" brushRef="#br0" timeOffset="48290.04">13723 2769 0,'0'0'0,"0"-17"16,0-1-1,-18 0 1,1 1-1,-1 17 1,-17 17-16,-18 36 16,18 18 15,35-1-15,17 1-1,19-18 1,16-53-1,1 0 1,-17-35 0,-19-36-1,19 0 1,-36 36 0,0 18-1,0 34 1,0 36-1,0 18 1,0-18 15,0-18-15,35-35 0,18-18-1,-36 1-15</inkml:trace>
  <inkml:trace contextRef="#ctx0" brushRef="#br0" timeOffset="48656.335">14111 2328 0,'0'0'0,"0"18"31,0 0-15,0 35 0,0-18-1,0 53-15,0 53 32,0-17-17,0-19 1,18-16-1,17-19 1,18-35 0,17-17-1,-17-18 1,0-35 0,0-36-1</inkml:trace>
  <inkml:trace contextRef="#ctx0" brushRef="#br0" timeOffset="48840.274">14164 2681 0,'0'0'0,"18"0"16,-1 0-16,54 0 15,52-18 1,-34 18-16</inkml:trace>
  <inkml:trace contextRef="#ctx0" brushRef="#br0" timeOffset="49339.125">14746 2611 0,'0'0'16,"-18"0"-1,1 0-15,-18 0 16,17 0 0,-53 17-1,-17 36 1,35 18-1,36-1 1,52-17 0,18 0-1,35-53 1,-17 0 0,-1-53-1,-17-17 1,-18-1-1,-17 36 1,-36 52 0,-17 54-1,17-1 1,18-17 15,36 0-15,17-17-1,-1-36 1,-52-18-16</inkml:trace>
  <inkml:trace contextRef="#ctx0" brushRef="#br0" timeOffset="62435.269">15205 2734 0,'0'0'0,"0"18"62,0-1 32,0 1-63,0-36 16,17-17-16,-34 35 16,17 18-47,-36-1 31,36-34 32,18 17-63,0-18 15</inkml:trace>
  <inkml:trace contextRef="#ctx0" brushRef="#br0" timeOffset="65169.684">123 4322 0,'0'0'0,"18"0"78,0 0-62,-1 0-16,1 0 15,0 0-15,52 0 16,18-18 0,36 18-1,-71 0 1,-18 0-1,-17-18 1,-18 1 47,0-1-48,17 0 1</inkml:trace>
  <inkml:trace contextRef="#ctx0" brushRef="#br0" timeOffset="65668.289">494 4145 0,'0'0'0,"0"18"79,18-18-79,-1 17 15,1-17 1,70 36-1,-70-36-15,70 17 16,-35 1 0,0 0-1,-36-1 1,-17 19 0,-35-1-1,-18 0 1,-35 0-1,17 1 1,18-19 0,1 1-1,34-18 1,88-18 31</inkml:trace>
  <inkml:trace contextRef="#ctx0" brushRef="#br0" timeOffset="66128.513">1429 4039 0,'0'0'0,"0"18"62,0 0-62,0-1 16,0 1-16,0-1 16,-18 54-1,18 17 1,-18 0 0,18-17-1,0-18 1,0-35-1,-17-18 1,17-53 15,-18 17-15</inkml:trace>
  <inkml:trace contextRef="#ctx0" brushRef="#br0" timeOffset="66810.89">988 4004 0,'0'0'0,"17"0"16,1 0-1,17 0-15,36-18 16,-1 1-1,36-1 1,0-17 0,-35 0-1,-54 35 1,-17 17 15,0 36 0,-17 35-15,17-52-16,0 16 16,0 54-1,0 0 1,0-53 0,17-35-1,-17-1 1,0-52 15,0-18-15,18 36-16,17-72 15,0 54 1,71 17 0,0 54-1,-18 17 1,1 35 15,-72-35-15,1 0-1,-18-18 1,0-17 0,0-36 15,17 0-16</inkml:trace>
  <inkml:trace contextRef="#ctx0" brushRef="#br0" timeOffset="67209.65">2346 4322 0,'0'0'0,"18"-18"16,-1 0-1,1 1 1,-18-1-16,0-35 16,0 35-1,-18 18 1,-35 18-1,0 35 1,18 18 0,35 17-1,35-35 1,1-36 0,34 1-1,1-18 1,17-18 15,-53 1-31</inkml:trace>
  <inkml:trace contextRef="#ctx0" brushRef="#br0" timeOffset="67926.003">3687 4198 0,'0'0'0,"-18"0"16,-17-18 15,-1 18-15,1 0-16,-53 0 16,17 18-1,54 0-15,-72 35 16,37 17-1,52-17 1,52 0 0,19-35-1,52-18 1,-34-18 0,-36-53-1,-18-34 1,-35 16-1,0-87 17,0 105-17,0 19 1,0 69 15,0 1-31,0 35 16,18 53-1,-1 35 1,18-53 0,-17-18-1,17-34 1,18-1 0,0-35-1,-35 0 1</inkml:trace>
  <inkml:trace contextRef="#ctx0" brushRef="#br0" timeOffset="68425.311">4233 4127 0,'0'0'0,"-17"0"31,-19 0-15,19 0-16,-19 0 16,-34 36-1,17 17 1,18 17 0,52 1-1,36-18 1,35-53-1,-35 0 1,0-36 15,-17-16-15,-36-19 0,0 18-1,-18 71 16,0 35-15,18-18-16,0 0 16,18 18-1,17-18 1,1-17 0,16-18-1,1-18 1</inkml:trace>
  <inkml:trace contextRef="#ctx0" brushRef="#br0" timeOffset="68773.553">4639 3881 0,'0'0'0,"0"17"31,0 1-31,0-1 16,-18 54-1,18 17 1,-17 18 0,17-71-16,0 71 15,0-35 1,0-36-1,35 0 17,18-35-32,17 0 31,1-17-15,-18-54-16</inkml:trace>
  <inkml:trace contextRef="#ctx0" brushRef="#br0" timeOffset="68941.14">4604 4180 0,'0'0'0,"17"0"16,1 0-16,35 0 15,35-17 1,18-1-1</inkml:trace>
  <inkml:trace contextRef="#ctx0" brushRef="#br0" timeOffset="69424.15">5239 4092 0,'0'0'0,"-18"0"16,0 0-16,1 0 16,-1 0-16,-35 0 15,-35 35 1,18 18 0,34 0-1,36 18 1,106-18-1,-53-53 1,35 0 0,-17-18-1,-36-35 17,-17 0-17,-1 18 1,-34 53-1,-1 35 1,18 0 0,0-1-1,0-16 1,53-19 0,-18-17-1,-35-17 1</inkml:trace>
  <inkml:trace contextRef="#ctx0" brushRef="#br0" timeOffset="69856.07">6138 4163 0,'0'0'0,"0"17"31,-17 1-31,-1 35 16,0 0-1,1 0 1,17 0 15,0-36-15,0-34 15,0-1-15,0-17-16</inkml:trace>
  <inkml:trace contextRef="#ctx0" brushRef="#br0" timeOffset="69989.02">6121 3951 0,'0'0'0,"17"0"47,1 0-32</inkml:trace>
  <inkml:trace contextRef="#ctx0" brushRef="#br0" timeOffset="70404.944">6456 4092 0,'0'0'0,"-18"0"47,1 0-47,-1 18 15,-17-1 1,-1 1-1,36 17 1,0 1 0,0-19-16,36 36 15,17 0 17,-1-18-17,-34 1 1,-18-19-1,-70 1 17,52-18-32,-35 0 15,18 0 1,-1-35 0,36 17-16</inkml:trace>
  <inkml:trace contextRef="#ctx0" brushRef="#br0" timeOffset="71270.954">7849 4145 0,'18'0'15,"0"-18"1,-1 1-1,-17-1-15,0-17 16,0 17 0,-17 1-1,-54 17 1,18 0 0,-17 35-1,52-17 1,0 34-1,36 19 1,35 0 0,35-18-1,-35-1 1,-53-34 0,0 0-1,-53-1 1,0-17-1,-17 0 1,52 0 0,18-35-1,18 0 1,34-36 0</inkml:trace>
  <inkml:trace contextRef="#ctx0" brushRef="#br0" timeOffset="71620.679">8273 3775 0,'0'0'0,"17"17"31,-17 1-15,0 35-1,0-35-15,0 52 16,-17 71 0,-1-17-1,0-36 1,18-35 0,0 0 15,0-18-16,53-35 1,0 0 0,18-35-1,-36-1-15</inkml:trace>
  <inkml:trace contextRef="#ctx0" brushRef="#br0" timeOffset="71835.852">8043 4145 0,'0'0'0,"18"0"16,17 0 0,-17 0-16,17-18 0,71 18 15,35-17 16,0-1-15,-70 1-16</inkml:trace>
  <inkml:trace contextRef="#ctx0" brushRef="#br0" timeOffset="72153.572">8696 4057 0,'0'0'0,"-18"0"16,-17 18-1,-18 17 1,0 35-1,36 1 1,17-18 0,52 17-1,19-70 1,0 0 0,-36-35-1,-17-18 1,-18-35 15,0 0-15,-36 53-1,1 35 1,17 0 0,18 17-1</inkml:trace>
  <inkml:trace contextRef="#ctx0" brushRef="#br0" timeOffset="72501.21">9013 4216 0,'0'0'0,"0"17"16,18 19-1,-18 17 1,0-36-1,0 36 1,0-35 0,0-1-1,-18-34 17,18-19-17,0 19-15,18-71 16,0 17-1,17 18 1,36 18 0,-1 17-1,-52 18-15</inkml:trace>
  <inkml:trace contextRef="#ctx0" brushRef="#br0" timeOffset="72851.839">9349 4269 0,'0'0'0,"17"-18"31,1 0-15,0 1-1,-18-19 1,17-17-1,-17 36-15,0-1 16,-17 18 0,-36 53-1,17-18 1,1 36 0,35-18-1,35 0 1,36-18-1,-36-35 1,53 0 0,-52 0-16</inkml:trace>
  <inkml:trace contextRef="#ctx0" brushRef="#br0" timeOffset="73400.929">10001 4110 0,'0'0'0,"-17"0"16,-1 0-1,-35 0 1,-35 35 0,70 0-16,-52 18 15,34 36 1,54-37 15,17 1-31,36-53 31,-1 0-15,-17-35 0,0-35-1,0-54 1,0-35-1,-18 1 1,-35 52 0,0 53-1,-35 35 1,0 71 0,17 35-1,18 36 1,0-1-1,18-17 1,17-18 15,-17-52-15,17-19 0,-17-17-16</inkml:trace>
  <inkml:trace contextRef="#ctx0" brushRef="#br0" timeOffset="73983.639">11077 4092 0,'0'0'0,"-17"18"32,17-1-17,0 1 1,-36 35 0,19 0-1,-1 0 1,0 0-1,18-71 17,-17 1-17</inkml:trace>
  <inkml:trace contextRef="#ctx0" brushRef="#br0" timeOffset="74133.356">10989 3739 0,'0'0'0,"0"18"32,18-18-32,35 35 31,17 18-31</inkml:trace>
  <inkml:trace contextRef="#ctx0" brushRef="#br0" timeOffset="74499.434">11342 4322 0,'0'0'0,"0"-18"16,-18 18 0,18-35-1,0 17-15,0-35 16,0-35-1,35 0 1,36 35 0,0 53 15,70 53-15,-71 17-1,-52 18 1,-18-35-1,0 0 1,-35-35 0,17-18-1</inkml:trace>
  <inkml:trace contextRef="#ctx0" brushRef="#br0" timeOffset="75065.72">12700 3687 0,'0'0'0,"0"17"47,0 1-32,0-1-15,0 72 16,0 34-1,18 1 1,-18-1 0,0-17-1,0-53 1,0-18 0,17-35-1,1-18 1,0-34-1</inkml:trace>
  <inkml:trace contextRef="#ctx0" brushRef="#br0" timeOffset="75480.074">13000 3951 0,'-18'18'31,"1"-1"-15,-1 1-1,-35 17 1,0 18 0,18-18-1,17-17-15,1 0 16,17 17-1,0-17 1,17 17 0,1-17-1,17-1 1,-17 19 15,-1-19-15,19 1-1,-1-18 1,0 0 0,-17-18-16</inkml:trace>
  <inkml:trace contextRef="#ctx0" brushRef="#br0" timeOffset="75897.478">13300 4110 0,'0'0'0,"17"0"16,-17-18-1,18 1 1,0-36-1,-18 35-15,0 0 16,0-17 0,-18 35-1,-17 53 1,-1 0 0,19 17-1,17-17 1,0 18-1,17-18 1,36-18 0,18-35-1,-1-17 1,-34-1 0</inkml:trace>
  <inkml:trace contextRef="#ctx0" brushRef="#br0" timeOffset="76461.862">13617 4039 0,'0'0'0,"0"18"0,0 0 16,0 17-1,0-18-15,18 36 16,17-17-1,0-36 1,18-18 0,-35 0-1,35-35 1,-18-70 0,-35 70 15,0 35-16,-17 18 1,-19 53 0,1 36-1,35-19 1,-18 107 0,18-19-1,18-17 1,-18 0-1,0-70 1,0-36 0,-35-35-1,-18-53 1,17-17 0,19-18 15,52-1-16,36-16 1,-18 34-16</inkml:trace>
  <inkml:trace contextRef="#ctx0" brushRef="#br0" timeOffset="76768.406">14129 4163 0,'0'0'0,"17"0"46,1 0-30,35-18 0,0 0-1,17 1 1,1-18 0,-53 17-16</inkml:trace>
  <inkml:trace contextRef="#ctx0" brushRef="#br0" timeOffset="77260.889">14552 3969 0,'0'0'0,"0"17"47,0 1-47,0 0 16,18 52 0,-1 1-1,19-1 1,-1-34-1,-35-1 1,18-35-16,-1 0 16,18-18-1,-17-35 1,0 0 0,-1-35-1,19-18 16,-36 71-15,0 17 0,17 18-1,19 0 1,-1 18-16</inkml:trace>
  <inkml:trace contextRef="#ctx0" brushRef="#br0" timeOffset="77744.084">15205 3986 0,'0'0'0,"-18"0"32,-35 0-17,0 0 1,-17 36-1,-1 17 17,53-1-17,18-34-15,18 0 16,53 17 0,-18-35-1,-18-18 1,0-52-1,-17 35 1,-1-36 0,-17 53-1,0 54 1,0 34 0,0 1-1,36-1 1,-1-34 15,0-19-15,1-34-1</inkml:trace>
  <inkml:trace contextRef="#ctx0" brushRef="#br0" timeOffset="78079.937">15434 3404 0,'0'18'47,"0"0"-47,0 17 16,0-18-1,0 89-15,18 35 32,-1 18-17,1-18 1,0-17 0,-1-36-1,1-53 1,17-17-1,0-18 1</inkml:trace>
  <inkml:trace contextRef="#ctx0" brushRef="#br0" timeOffset="78559.341">15716 3916 0,'0'0'0,"-17"0"15,-1 17 1,0 1-16,1 53 31,-1-18-15,18-18-16,18 35 16,35-17-1,17-35 1,18-18-1,-17-18 1,-1-70 0,-52 18-1,0-36 1,-18 53 0,-18 70 15,18 19-31,-18 34 15,18 18 1,18-17 15,35 0-15,0-54 0,17-17-1,1-17 1,-36-19-16</inkml:trace>
  <inkml:trace contextRef="#ctx0" brushRef="#br0" timeOffset="78909.463">16298 4075 0,'0'0'0,"18"0"16,17-18-1,18 0 1,-18-17 0,-17-18 15,-18 35-31,0 1 16,-18-1-1,-34 36 1,-1 35-1,0 35 1,35-18 0,53 19-1,18-54 1,53-35 0,18-18-1</inkml:trace>
  <inkml:trace contextRef="#ctx0" brushRef="#br0" timeOffset="79507.683">17163 3845 0,'0'0'0,"0"18"32,0 0-17,0 34 1,17 54-1,1 0 1,0 53 0,-1 0-1,1-106-15,-18 52 16,0 72 0,0-107-1,0-52 1,0-36-1,17-52 17,1-18-32,35-18 31,-35 70-31</inkml:trace>
  <inkml:trace contextRef="#ctx0" brushRef="#br0" timeOffset="79823.651">17357 3792 0,'0'0'0,"17"0"16,1 0-16,0 18 15,-1 0-15,18-1 16,18 36-1,-53 18 1,0-1 0,-17 1-1,-36-18 17,-18 0-17,1-36 1,34-17-1,36-17 1</inkml:trace>
  <inkml:trace contextRef="#ctx0" brushRef="#br0" timeOffset="80405.506">17974 3933 0,'0'0'0,"0"-17"32,-18 17-17,-17-18 1,0 18-1,-36 0 1,18 35 0,0 18-1,18 18 1,53-18 0,35-18-1,0-17 1,-36-18-16,36-18 15,-35 18-15,17-70 16,0-1 0,-17 18-1,-18 18 1,-18 88 31,18-36-47,0 19 15,0 69 1,36-52 0,17-17-1,-1-36 1,-16-18 0,-19 18-16</inkml:trace>
  <inkml:trace contextRef="#ctx0" brushRef="#br0" timeOffset="80874.956">18274 3845 0,'0'0'0,"0"18"16,0 0-1,-18 34 1,18 19-1,-17-18 1,17-35 0,-18-1-16,18 1 31,-18-18-31,18-18 62,18 18-46,-18-35-16,18 0 16,-1-36-1,-17 1 1,0 52 0,0-35-1,18 0 1,-18 0-1,0 71 17,0-1-17,0 1 1</inkml:trace>
  <inkml:trace contextRef="#ctx0" brushRef="#br0" timeOffset="81497.561">18168 3510 0,'0'0'16,"-18"0"15,18 18 78,18-18-31,0 0-78,-1-18 16,-17 0 0,18 18-1,-18 18 63</inkml:trace>
  <inkml:trace contextRef="#ctx0" brushRef="#br0" timeOffset="82002.865">18521 3828 0,'0'0'0,"0"17"63,0 1-63,17 17 16,-17 0-1,0 36 1,0 17-1,0-35 1,0-18 0,0-52 15,0-36-15,18-18-1,17-17 1,1 0-1,-19 70-15,1-17 16,0 17 0,17 1-1,0 17 1</inkml:trace>
  <inkml:trace contextRef="#ctx0" brushRef="#br0" timeOffset="82452.307">19103 3722 0,'0'0'0,"0"-18"31,-18 1-15,1 17-16,-19 0 15,-34 17 1,35 18 0,17 1-1,18-19-15,0 36 31,0 18-15,35-1 0,0-17-1,1 0 1,-19-18 0,-17 1-1,-53-36 1,-35 0-1,0-36 1</inkml:trace>
  <inkml:trace contextRef="#ctx0" brushRef="#br0" timeOffset="93552.013">529 5362 0,'0'0'0,"0"-17"141,0-1-110,0 0-15,-17 18 62,-1 36-63,18-19-15,-35 36 16,-1 53 0,36-53-1,-17 70 1,17-70 0,35-17-1,-17-36 1,35 0-1,17-36 1,1-17 0,-54 18-1,1 35 1,-36 35 15,18 1-15,0-19-1,0 19 1,18 16 0,35-52-1,0 0 1,0-17 0,17-18-1,-35-36 1,-17-17-1,-18-18 1,-53 35 0,-17 54-1,-1 17 1,36 0 0,70 17-1,-17-17 1</inkml:trace>
  <inkml:trace contextRef="#ctx0" brushRef="#br0" timeOffset="94100.783">1094 5256 0,'0'0'15,"0"18"1,0 0 0,0-1-16,0 54 15,0-1 1,-18 36 0,18-18-1,-18 1 1,18-36 15,0-36-15,0-52 15,18-36-15,17 1-1,1 17 1,-19 53-16,36-35 15,18 70 1,-36 18 0,-17 0-1,-1 17 1,-17-17 0,0-18-1,-17-35 1,17 0 15,0-17-15</inkml:trace>
  <inkml:trace contextRef="#ctx0" brushRef="#br0" timeOffset="94682.88">1552 5539 0,'0'0'0,"0"17"16,0 1 0,0 0-16,0 17 15,0 35 1,18-34 0,-1-1-1,36-35 1,18-18 15,-36-17-31,18-36 31,-18 1-15,-35 52 0,-35 54 15,-18 34-16,36 36 1,17 53 0,0 35-1,0-18 1,0-123-16,0 35 16,-18 0-1,-35-52 1,0-36-1,-17-53 1,17-35 15,53-54-15,0 1 0,70-17-1,36 34 1,53 18-1</inkml:trace>
  <inkml:trace contextRef="#ctx0" brushRef="#br0" timeOffset="95514.919">2611 5539 0,'0'0'0,"-18"0"31,18 17-31,-35 19 16,17-19 0,-17 36-1,17 18 1,18-18 0,18-18-1,35-35 1,0 0-1,17-53 1,-35-18 0,1 18-1,-36 36 1,0 34 0,0 19-1,-18 34 1,36-17-1,17-35 1,0-18 15,18 0-31,18-53 32,-36-18-17,-35-17 1,0 18-1,-18 34 1,-17 19 0,0 17-1,35 17 1,0 1 0</inkml:trace>
  <inkml:trace contextRef="#ctx0" brushRef="#br0" timeOffset="95931.162">3140 5680 0,'0'0'0,"17"0"16,1 0-1,17-18 1,1 0 0,-19 18-16,18-52 15,-17-1 1,-18 17 0,0 19-1,-53 34 1,-35 36-1,53 18 1,35-1 0,17 1-1,54-36 1,52-35 15,18 0-15,-35-17-16</inkml:trace>
  <inkml:trace contextRef="#ctx0" brushRef="#br0" timeOffset="96646.809">4392 5609 0,'0'0'0,"0"-17"15,0-1-15,0 0 16,0 1 15,-18 17-31,-17 0 16,0 0 15,0 17-15,35 1-16,-18 17 15,36 18 1,17 0 0,0-18-1,0 18 1,-17-18 0,-18-17-1,-35-18 1,-18 0-1,35 0 1,1 0 0,-1-18-1,36-52 17</inkml:trace>
  <inkml:trace contextRef="#ctx0" brushRef="#br0" timeOffset="97012.95">4586 5186 0,'0'0'15,"-18"17"16,18 1-31,-17 0 0,-1 17 16,-17 53 0,17 36-1,1-18 17,17-18-17,0-18 1,17-17-1,19-18 1,-1-35 0,18-17-1,0-18 1,-36 17-16</inkml:trace>
  <inkml:trace contextRef="#ctx0" brushRef="#br0" timeOffset="97216.108">4516 5503 0,'0'0'0,"17"0"16,1 0-16,35 0 15,-36 0 1,72-17-1,-19-1 1,1 18 0</inkml:trace>
  <inkml:trace contextRef="#ctx0" brushRef="#br0" timeOffset="97561.816">4886 5468 0,'-18'18'15,"1"-1"1,-1 1-16,-17 35 15,-1 17 1,36-17 0,18 0-1,35-17 1,0-36 0,18-18-1,-19-35 16,-16-35-15,-36 17 0,-18 1-1,-52 34 1,-1 36 0,36 0-1,17 18 1,18 0-16</inkml:trace>
  <inkml:trace contextRef="#ctx0" brushRef="#br0" timeOffset="97927.519">5239 5609 0,'0'0'0,"0"18"31,17 17-15,-17-17-16,18 35 15,0-18 1,-18 0 0,17-35 15,-17-17-16,18-36 1,0-18 0,17 1-1,0 17 1,18 35 0,-35 18-16,70-18 15,-53 18 1</inkml:trace>
  <inkml:trace contextRef="#ctx0" brushRef="#br0" timeOffset="98293.809">5697 5627 0,'0'0'0,"18"0"15,-18-18 1,18 1 0,-1-1-16,1-17 15,-18-18 1,0 17 0,-18 36-1,-52 53 16,34 18-15,19 17 0,34-35-1,54-18 1,17-17 0,0-18-1,-52 0-15</inkml:trace>
  <inkml:trace contextRef="#ctx0" brushRef="#br0" timeOffset="98942.767">7214 5574 0,'0'0'0,"-17"0"31,-1 0-15,0 0 0,-52 0-1,52 0-15,-35 35 16,0 18-1,18 18 1,35-18 0,35-1-1,36-16 1,17-19 0,-17-17-1,34-70 1,-69 52-1</inkml:trace>
  <inkml:trace contextRef="#ctx0" brushRef="#br0" timeOffset="99276.343">7444 5627 0,'0'0'0,"-18"0"15,0 17-15,1 19 16,-1 17-1,18-18 1,0 18 0,35-36-1,18-17 1,0-17 0,-18-18-1,-35-18 1,0-18-1,-17 18 17,-18 36-17,-1 17 1,36 17 0,18 1-16</inkml:trace>
  <inkml:trace contextRef="#ctx0" brushRef="#br0" timeOffset="99858.323">7814 5856 0,'0'0'0,"-18"0"31,18-18-31,-17 1 15,-19-18 1,19-18 15,17-18-15,53 18 0,17 36-1,-34 17-15,16 17 16,19 36-1,-36 0 1,-17-18 0,-18-17-1,18-18 17,-18-18-32,35-35 15,-17 0 1,52-17-1,1 35 1,34 35 0,-34 53 15,-18 17-15,-53 18-1,0-17 1,0-54-1,-18 19 1</inkml:trace>
  <inkml:trace contextRef="#ctx0" brushRef="#br0" timeOffset="100481.369">8661 5856 0,'0'0'0,"0"-18"62,0 1-46,0-1-16,0 1 15,-18-36 1,18 35-16,0-70 16,18 35-1,35 53 1,17 35 0,-35 0-1,1 36 1,-19 0-1,-17-54 1,18-17 15,0-35 1,-1-18-17,-17 35-15,53-70 16,35 35-1,-17 36 1,-18 52 0,-36 18-1,-17 17 1,0 1 0,-17-18-1,-1 0 1,1-53-1</inkml:trace>
  <inkml:trace contextRef="#ctx0" brushRef="#br0" timeOffset="100906.023">9543 5574 0,'0'0'0,"-18"0"16,-17 18 0,-36 34-1,36-16 1,17-19-16,18 54 15,18-18 1,17-18 0,36-17 15,-1-18-15,-17-36-1,-35 1 1,-1-71-1,-17 36 1,-35 17 0,-35 18-1,-1 35 1,36 17 0</inkml:trace>
  <inkml:trace contextRef="#ctx0" brushRef="#br0" timeOffset="101339.675">9754 5821 0,'0'0'0,"0"17"15,0 1 16,0-36 1,0 1-17,0-18 1,18-36 0,17-17-1,36 0 1,17 35-1,18 70 1,-71 1-16,53 35 16,-52 35-1,-36-35 17,-18 18-17,-17-36 1,-1 0-1</inkml:trace>
  <inkml:trace contextRef="#ctx0" brushRef="#br0" timeOffset="102221.712">10813 5609 0,'0'0'0,"17"0"32,-17-17-32,0-1 15,-17 18 1,-36 0 0,-18 0 15,18 35-16,18-17-15,-18 17 16,18 53 0,52-35-1,36-18 1,0-17 0,0-36-1,-18 1 1,54-71-1,-1-36 1,-18 1 0,-17-1-1,-53 54 1,0 52 0,0 36 30,0-1-30,-17 54 0,-1-1-1,-17 19 1,17-1 0,18-71-16,-18 36 15,18 0 1,0-17-1,36-19 1,-1-17 0</inkml:trace>
  <inkml:trace contextRef="#ctx0" brushRef="#br0" timeOffset="102738.396">11430 5574 0,'0'0'0,"-18"-18"31,1 18-15,-19 0-1,1 0-15,-18 0 16,-17 36-1,-1 34 1,71-35 0,35 1-1,54-1 1,-19-35 0,1-18 15,-36-17-16,18-36 1,-53 36 0,0 53 15,-18 17-15,18 0-1,0-17-15,0 35 16,18-18-1,17-35 1,0 0 0,-35-17-1</inkml:trace>
  <inkml:trace contextRef="#ctx0" brushRef="#br0" timeOffset="103103.598">11871 5203 0,'0'0'0,"0"18"32,0 0-32,0-1 15,0 54 1,0-53-16,0 52 15,-18 36 1,1 0 0,-1 17-1,18-52 1,0-36 0,35 18-1,18-35 1,18-18 15,-1-18-15,-17-35-16</inkml:trace>
  <inkml:trace contextRef="#ctx0" brushRef="#br0" timeOffset="103286.272">11871 5574 0,'0'0'0,"35"0"16,-17 0-1,52 0 1,1 0 0,-53 0-16,35 0 15</inkml:trace>
  <inkml:trace contextRef="#ctx0" brushRef="#br0" timeOffset="103801.713">12453 5486 0,'0'0'0,"-18"0"0,1 0 16,-19 17 0,-16 19-1,16-1-15,-17 18 16,53 17 0,0-17 15,53-17-31,0-36 31,-18 0-15,18-53-1,0-18 1,-17 1 0,-19 17-1,-17 35 1,-17 53-1,-19 18 1,36 18 0,18-18-1,35 0 1,0-53 0,-18 0-1,-17-18 1</inkml:trace>
  <inkml:trace contextRef="#ctx0" brushRef="#br0" timeOffset="104918.397">13370 5556 0,'0'0'0,"0"18"32,0 0-17,0-1 1,0 18-16,-17 18 15,17-17 1,0-1 15,-18-17-15,0-36 15,18-17-15</inkml:trace>
  <inkml:trace contextRef="#ctx0" brushRef="#br0" timeOffset="105055.355">13370 5256 0,'0'0'0,"0"18"16,0 0-1,18-1 1,0 1-16</inkml:trace>
  <inkml:trace contextRef="#ctx0" brushRef="#br0" timeOffset="105467.009">13529 5768 0,'0'-18'31,"0"1"-31,0-19 16,0-17 0,0 36-16,0-71 15,53 35 1,17 53-1,1 17 1,-18 54 15,-18-1-15,-17 1 0,-18-18-1,-18-35 1,18-1-1,0-34 1</inkml:trace>
  <inkml:trace contextRef="#ctx0" brushRef="#br0" timeOffset="106164.735">14817 5433 0,'0'0'0,"-18"0"94,18 17-94,-18 1 16,1 17-1,-1-17-15,0 53 16,-17 17 0,18 35-1,-1 18 1,18 0 0,0-35-1,0-35 1,0-36-1,-18-53 17,18 1-17,0-18-15,18-54 32,35-34-17,-18 52-15</inkml:trace>
  <inkml:trace contextRef="#ctx0" brushRef="#br0" timeOffset="106464.921">14905 5450 0,'0'0'0,"0"-17"16,35-1-1,-17 18 1,-1 0-16,19 0 15,-19 18 1,1 35 0,-18 17-1,-35 1 17,-18-1-17,-18 1 1,1-36-1,52-35 1</inkml:trace>
  <inkml:trace contextRef="#ctx0" brushRef="#br0" timeOffset="107098.446">15240 5521 0,'0'0'0,"0"18"63,0-1-48,0 19-15,0-1 16,0 35 15,0-52-31,0 17 16,0 18-1,0-70 32,0-19-31,0-17 0,18 18-16,-1 0 15,54-53 1,-1 70-1,-17 18 1,18-18 0</inkml:trace>
  <inkml:trace contextRef="#ctx0" brushRef="#br0" timeOffset="107462.721">15663 5539 0,'0'0'0,"-35"17"32,-18 19-17,35-19-15,-52 54 16,35-18 0,35 0-1,35-36 1,18 1-1,17-18 1,19-71 0,-54 1-1,-17-1 1,-18 1 15,-36 34-15,1 36-1,17 0 1,18 36 0</inkml:trace>
  <inkml:trace contextRef="#ctx0" brushRef="#br0" timeOffset="107829.298">15998 5556 0,'0'0'0,"-17"0"31,-18 36-15,35-19 0,-36 18-16,1 89 31,17-54-16,1 54 1,-1 17 0,0-35-1,1-53 1,17-36 0,0-34-1,0-18 1,17-54-1,1 19 1</inkml:trace>
  <inkml:trace contextRef="#ctx0" brushRef="#br0" timeOffset="108111.184">16104 5397 0,'0'0'0,"18"0"15,0 18 1,17 0 0,-18-18-16,54 53 15,-53 0 1,-18 17 0,-53-17-1,-18-18 1,1 1-1,34-36 1</inkml:trace>
  <inkml:trace contextRef="#ctx0" brushRef="#br0" timeOffset="108510.823">16439 5644 0,'0'0'0,"18"-17"15,0-1 1,-1-17-1,-17 0 1,0-1 0,-17 36 15,-1 0-31,0 18 16,1 0-1,-18 35-15,35 17 31,0-17-15,35 0 0,0-18-1,36-35 1,-18 0 0</inkml:trace>
  <inkml:trace contextRef="#ctx0" brushRef="#br0" timeOffset="108860.601">16810 5627 0,'0'0'0,"0"17"16,0 1-16,-18 35 15,-17 0 1,35-18-1,-18-17 17,1-18-17,17-18 1,0-17 0,0 17-16,0-17 15,35-18 1,35-35-1,-17 35 1,-17 18 0,-19 35-1</inkml:trace>
  <inkml:trace contextRef="#ctx0" brushRef="#br0" timeOffset="109276.358">17251 5203 0,'0'0'0,"0"18"31,0 0-15,0 17 0,0-17-16,-18 70 15,1 18 1,-1-18 0,0-18-1,18 1 1,0-36 15,0-17-15,36 0-1,16-18 1,19-36 0,-36 1-16</inkml:trace>
  <inkml:trace contextRef="#ctx0" brushRef="#br0" timeOffset="109641.608">17233 5503 0,'18'0'15,"-1"0"1,1 0-16,0 0 0,70 0 15,0 0 17,0-17-17,-17 17 1,-53 0 0,-18 17 15,-18 19-16,0-1 1,18 0 0,-17-17-1,-1-18 1</inkml:trace>
  <inkml:trace contextRef="#ctx0" brushRef="#br0" timeOffset="109846.437">17709 5239 0,'0'0'0,"0"17"15,0 1 1,0 0-1,18-18 17,0 0-32,-18 17 0</inkml:trace>
  <inkml:trace contextRef="#ctx0" brushRef="#br0" timeOffset="110324.808">17815 5574 0,'0'0'0,"18"0"31,17 0-15,-17 0-16,35-35 15,-18-1 1,0 1 0,-17-18-1,-18 18 1,-53 35 15,35 17-31,-35 36 16,18 0-1,35 18 1,0-18 15,18 0-15,35 0 0,17-53-1,1 0 1,35-18-1,-89 0-15</inkml:trace>
  <inkml:trace contextRef="#ctx0" brushRef="#br0" timeOffset="110641.937">18450 5380 0,'0'0'0,"-17"0"31,-1 0-31,0 0 16,-17 0-1,0 17 1,35 19 0,0-19-1,0 36 1,17 18 0,19-1-1,-36-17 1,0-35-1,0 17 1,-53-17 0,18-18-1,17-18 1,18 1 0</inkml:trace>
  <inkml:trace contextRef="#ctx0" brushRef="#br0" timeOffset="111123.96">18644 5168 0,'0'0'0,"0"-17"16,0-1-16,18-17 16,0-18-1,17 35 1,-18 18-1,19 0-15,-1 35 16,-17 36 0,-54 35 15,1-36-15,0-34-1,0 16 1,17 37-1,18-72 1,35 36 0,0-17-1,1-19 1</inkml:trace>
  <inkml:trace contextRef="#ctx0" brushRef="#br0" timeOffset="111312.76">18803 5715 0,'0'0'15,"0"18"32,-18-18-31,18-18 31,-17 0-32</inkml:trace>
  <inkml:trace contextRef="#ctx0" brushRef="#br0" timeOffset="142059.497">723 6756 0,'0'0'0,"18"-18"47,-18 0-32,0 1 1,17-1 0,-17 0-1,0 1-15,0-1 16,0 1-1,-17 17 1,-36-18 0,-106 53-1,71 0 1,-88 71 0,87-17-1,54-1 1,53-18-1,35-17 1,35 0 0,35-18 15,-34-35-15,16-17-1,-16-19 1,-54 36-16</inkml:trace>
  <inkml:trace contextRef="#ctx0" brushRef="#br0" timeOffset="142458.311">970 6914 0,'0'0'0,"-18"0"31,1 0-31,-18 18 16,-18 17 0,17 36-1,36-53 1,0 17 0,53 18-1,18-36 1,-1-17-1,-17-17 1,-35-19 0,-18-34-1,-35-1 1,-18 18 0,35 53-1,36 18 16,-1 0-15</inkml:trace>
  <inkml:trace contextRef="#ctx0" brushRef="#br0" timeOffset="143242.46">1270 7144 0,'0'0'0,"-18"0"203,1-18-140,17 0-48,-18 1-15,0-36 16,18 0 0,0 0-1,71 53 1,-18 35-1,0 18 1,-18-17 0,-35-1-1,18-35 1,-1-35 31,-17-18-32,18-18 1,17 18 0,36 53-1,-36 35 1,0-17-16,1 53 16,-19-1-1,1 1 1,-18-36-1,0-17 1,18-18 0,-1 0-1</inkml:trace>
  <inkml:trace contextRef="#ctx0" brushRef="#br0" timeOffset="143588.572">1958 7108 0,'0'0'15,"0"18"1,0 0 0,0-1-1,0-34 32,0-1-47,0 0 0,-18-34 16,18-19-1,18 18 17,52 35-17,1 54 1,0 17-1,-71-18 1</inkml:trace>
  <inkml:trace contextRef="#ctx0" brushRef="#br0" timeOffset="147682.12">13970 9596 0,'0'0'0,"-18"0"47</inkml:trace>
  <inkml:trace contextRef="#ctx0" brushRef="#br0" timeOffset="149230.497">2099 7091 0,'0'0'0,"0"-18"78,0 1-78,0-1 32,0 0-32,0-17 15,35 0 1,1 17 0,16 0-1,-34 18-15,17 0 16,18 0-1,0 36 1,-17-1 0,-19 36-1,-17-36 1,0 53 15,0-17-15,0-36-1,0-18 1,18-17 0,35-35-1</inkml:trace>
  <inkml:trace contextRef="#ctx0" brushRef="#br0" timeOffset="149663.082">2734 6932 0,'0'0'16,"-18"18"0,1-1-1,-19 36 16,19-35-31,17 52 16,0 19 0,35-1-1,36-71 1,-36-17 0,35-35-1,-17-18 1,-53-70-1,-53 35 1,18 52 0,0 19-1,17 17 1,1 17 0</inkml:trace>
  <inkml:trace contextRef="#ctx0" brushRef="#br0" timeOffset="150061.554">3034 7302 0,'0'0'0,"0"-17"47,0-1-47,-18-35 16,18 0-1,0-35 1,0 71-16,0-72 16,71 72 15,35 34-16,-1 36 1,-52 0 0,-17 53-1,-36-35 1,0-36 0,35-35 15,0-18-31</inkml:trace>
  <inkml:trace contextRef="#ctx0" brushRef="#br0" timeOffset="150745.023">4286 6950 0,'0'0'0,"0"-18"15,-17 0 16,-1 18-31,-17 0 16,-54 0 0,-16 53-1,52-35 1,-18 35-16,1 35 16,70-35-1,53 53 16,52-71-15,-16-35 0,-1-53-1,-18-53 1,-17-35 0,-17-17-1,-19 34 1,-17 53-1,0 54 1,-17 34 0,17 54-1,-18 0 1,0 34 0,18 1-1,0-18 16,0-17-15,18-18 0,17-35-1,-17-18-15</inkml:trace>
  <inkml:trace contextRef="#ctx0" brushRef="#br0" timeOffset="151225.891">4657 6879 0,'0'0'0,"-18"0"32,0 0-32,-17 0 15,17 0 1,-52 0-16,35 35 31,-18 36-15,53 0-1,70-1 1,-17-52 0,18-18-1,-1-36 1,-17-34-1,-35 17 1,-18 18 0,-35 88 15,17 0-15,18 17-1,18-17 1,17-53-1,0 0 17,18-53-32</inkml:trace>
  <inkml:trace contextRef="#ctx0" brushRef="#br0" timeOffset="151542.832">5115 6526 0,'0'0'0,"0"18"31,0 35-15,0 35 0,0 18-1,0 17 1,0-70-1,0-17 1,0 52 0,36-18-1,-19-34 1,36-19 0,18-34-1,-36-19 1</inkml:trace>
  <inkml:trace contextRef="#ctx0" brushRef="#br0" timeOffset="151725.257">5027 6879 0,'0'0'0,"18"0"16,17 0-16,71 0 15,0 0 1,-1-17 0</inkml:trace>
  <inkml:trace contextRef="#ctx0" brushRef="#br0" timeOffset="152225.212">5715 6826 0,'0'0'0,"-18"0"32,1 0-32,-19 0 15,-34 18 1,-18 35-1,52-18 1,19 0 0,17 18-1,53 18 1,53-54 0,-18-17-1,-18-35 1,-34-18-1,-19-17 1,-17 34 0,-53 89 15,36 18-15,17 17-1,35-53 1,-17-17-1,17 0-15,18-36 16,0 0 0</inkml:trace>
  <inkml:trace contextRef="#ctx0" brushRef="#br0" timeOffset="152663.296">6809 6879 0,'0'0'0,"0"18"31,0 17-15,-36 18-1,19 0 1,17-35-16,-18 52 16,18-35-1,-18-17 1,1-36 0,17-52-1</inkml:trace>
  <inkml:trace contextRef="#ctx0" brushRef="#br0" timeOffset="152808.467">6809 6650 0,'0'0'0,"-18"0"31,18 17-15,0 1-1,18 0 1,-1-18-16</inkml:trace>
  <inkml:trace contextRef="#ctx0" brushRef="#br0" timeOffset="153140.493">7144 6862 0,'0'0'0,"-18"0"31,0 0-15,1 0-16,-1 0 15,1 17-15,-36 18 16,35 1 0,18 34-1,53 1 17,0-18-17,-18 0 1,-17-18-1,-36-17 1,-35-18 0,-53-18-1,36-35 1,70 35 0</inkml:trace>
  <inkml:trace contextRef="#ctx0" brushRef="#br0" timeOffset="175238.248">8255 6879 0,'0'0'0,"0"18"62,0-1-46,-18 1-16,18 0 16,0 35-1,0 17 1,0-35-16,0 36 15,36-18 1,-1-35 0,18-18-1,0-53 17,17-18-17,-17-35 1,-18 36-1,-17 34 1,-18 19 0,-18 52 15,18 18-15,0 18-1,0-1 1,36-35-1,-1-17 1,18-18 0,0-35-1</inkml:trace>
  <inkml:trace contextRef="#ctx0" brushRef="#br0" timeOffset="175638.574">8943 6844 0,'0'0'0,"-18"0"63,1 0-48,-19 18 1,19 17-1,17 18 1,35 0 0,18 0-1,-18-1 1,-17 1 0,-18-35 15,0 0-31,-35-1 15,-1-17 1,-17 0 0,18 0-1,35-17 1,53-19 0</inkml:trace>
  <inkml:trace contextRef="#ctx0" brushRef="#br0" timeOffset="176037.602">9243 7003 0,'0'0'0,"17"0"15,1-18 1,0 0-1,-18-17 1,0 0 0,-18 17-1,-17 18 1,-1 18 0,19-1-16,-36 36 15,35 18 1,18-18-1,0 0 1,53-18 0,35-35-1,18 0 1,18-18 15,-89 1-31</inkml:trace>
  <inkml:trace contextRef="#ctx0" brushRef="#br0" timeOffset="176570.538">9842 6826 0,'0'0'0,"-17"0"16,-18 0-1,-18 18 1,0 17-1,17-17-15,-34 35 16,52 17 0,36 1-1,35-36 1,35-35 0,-17-18-1,-19-34 16,1-37-15,-17-34 0,-36-1-1,0 19 1,-18 34 0,0 71-1,1 53 1,17 17-1,0 1 1,0 35 0,0 0-1,17-18 1,-17-70-16,18 52 16,0-35 15,-1-35-16,19 0-15</inkml:trace>
  <inkml:trace contextRef="#ctx0" brushRef="#br0" timeOffset="177051.749">10760 6897 0,'0'0'0,"0"17"47,0 1-47,0 0 16,-18 35-1,18 0 1,0-1 0,0-34-1,0-36 17,0-17-17,0-18 1</inkml:trace>
  <inkml:trace contextRef="#ctx0" brushRef="#br0" timeOffset="177184.821">10813 6562 0,'0'0'0,"0"17"31,-18-17-15,36 36-1,-1-19-15,19 1 16,-1-1-16</inkml:trace>
  <inkml:trace contextRef="#ctx0" brushRef="#br0" timeOffset="177555.096">11165 7073 0,'0'0'0,"-17"0"15,-1 0 1,0-17-16,1-1 16,-1-35-1,18-18 1,18 1 0,70 17-1,36 53 1,-1 35-1,-35 18 1,-35 18 0,-35-1-1,-18-34 1,0-1 0,17-35 15</inkml:trace>
  <inkml:trace contextRef="#ctx0" brushRef="#br0" timeOffset="178302.771">12453 6862 0,'0'0'0,"0"-18"15,0 0 1,-18 18-16,1 0 16,-54 0-1,1 36 1,-1 16 0,18 19-1,53-53 1,0 17-16,71 18 15,-1-53 17,18 0-17,-35-53 1,0-18 0,-35 1-1,-18 52 1,-35 53 15,17 18-15,18-17-16,0-1 15,35 0 1,18 0 0,0-52-1,0-18 1</inkml:trace>
  <inkml:trace contextRef="#ctx0" brushRef="#br0" timeOffset="178621.248">12823 6491 0,'0'0'0,"0"18"31,0-1-15,0 1-16,0 17 16,0 36-1,0 52 1,-17-17 0,-1-18-1,18-17 1,0-1-1,35-17 17,1-35-17,-1-53 1</inkml:trace>
  <inkml:trace contextRef="#ctx0" brushRef="#br0" timeOffset="178915.719">13123 6491 0,'0'0'0,"0"18"31,-17-1-31,17 19 16,0 34-1,0 36 1,-18-53-1,18-18-15,-35 71 32,17 0-32,18-53 31,0 0-15,18-53-1,17-18-15</inkml:trace>
  <inkml:trace contextRef="#ctx0" brushRef="#br0" timeOffset="179981.132">14129 6562 0,'0'0'0,"0"17"47,0 1-32,0 0-15,-18 52 16,-17 1 0,0 35-1,17-18 17,18-18-17,0-52-15,18 35 16,34-18-1,19-35 1,-36 0 0,1-53-1</inkml:trace>
  <inkml:trace contextRef="#ctx0" brushRef="#br0" timeOffset="180596.684">13652 6791 0,'0'0'0,"18"0"31,0 0-31,17 0 16,71 0-1,53-18 1,17 1-1,-17-36 1,-36-18 0,-70 54-1,-35 17 1,-53 35 0,-1 35-1,19 19 1,17-19-1,0 1 1,0-1 0,0-52-1,17 0 1,19-36 15,-1-53-15,18 1-1,35 17 1,0 53 0,-17 53-1,-18 17 1,-53 1 0,0-18-1,0-18 1,35-53 15,-35 1-15</inkml:trace>
  <inkml:trace contextRef="#ctx0" brushRef="#br0" timeOffset="180962.607">15046 6932 0,'0'0'0,"18"0"31,-1-18-31,1 18 16,-18-17-16,35-1 16,0-17-1,-35 0 1,0 17-1,-35 36 1,-35 17 0,17 71-1,53-36 1,17-17 0,54-18 15,-18-35-16,35-17 1,-17-1-16</inkml:trace>
  <inkml:trace contextRef="#ctx0" brushRef="#br0" timeOffset="181546.778">15981 6473 0,'0'0'0,"0"18"47,0 0-47,0-1 0,35 54 16,-35-18 0,18 53-1,-18-18 16,-18 18-15,18-18 0,0-18-1,53-34 1,18-36 0,-19-18-1,19-52 1</inkml:trace>
  <inkml:trace contextRef="#ctx0" brushRef="#br0" timeOffset="181744.616">16016 6809 0,'0'0'0,"18"0"16,-1 0-1,19-18 1,105 18 0,-35-18-1,-71 18-15</inkml:trace>
  <inkml:trace contextRef="#ctx0" brushRef="#br0" timeOffset="182410.672">16528 6879 0,'17'0'32,"1"-17"-32,0-19 15,-18 1 1,0 17 15,-18 1-15,-35 34-1,35 1-15,-17 17 16,17 18 0,18 35-1,18-35 1,53-35-1,-1-18 1,18-18 0,-17-35-1,-1 0 1,-34-17 0,-19 35-1,-17-1 16,-17 36-15,-19 0 0,19 36-1,-1 34 1,36 1 0,-1-36-1,1 0 1,-18 1-1,0-1 1,-70-18 0,17-17-1,17 0 1,36-35 0,0 18-1</inkml:trace>
  <inkml:trace contextRef="#ctx0" brushRef="#br0" timeOffset="182743.208">17304 6385 0,'0'0'0,"0"18"31,0 0-16,-36 52 1,19 36 0,-1-71-16,1 36 15,-19 52 1,36-17 0,0-18-1,18-17 1,17-18-1,36-36 17,-1-34-17,-34-36-15</inkml:trace>
  <inkml:trace contextRef="#ctx0" brushRef="#br0" timeOffset="182909.97">17074 6809 0,'0'0'0,"18"0"15,35 0 1,35-18-16,89 0 16,-54 1-1</inkml:trace>
  <inkml:trace contextRef="#ctx0" brushRef="#br0" timeOffset="183592.009">18221 6685 0,'0'-18'15,"0"1"1,-18 17 31,1 0-47,-54 0 15,53 17-15,-17 1 16,-18 53 0,53-36-1,0 18 1,36 0-1,-1 17 17,-18-34-17,-17-19 1,-35-17 0,-35 0-1,-1 0 1,1 0-1,52-17 1,18-1-16</inkml:trace>
  <inkml:trace contextRef="#ctx0" brushRef="#br0" timeOffset="183924.216">18450 6703 0,'0'0'0,"-17"0"47,-1 17-31,0-17-16,-17 36 15,-18 17 1,18 0-1,17-1 1,18 1 0,36-17-1,16-1 1,37-35 0,-19-35-1,-52 17 1</inkml:trace>
  <inkml:trace contextRef="#ctx0" brushRef="#br0" timeOffset="184240.732">18644 6756 0,'0'0'0,"0"17"16,0 1-1,0 17 1,0 18-1,0-35-15,0 17 16,0 18 0,0-35-1,0-36 17,18-35-17,35 0 1,17-17-1,36-1 1,-18 18 0,-52 35-1</inkml:trace>
  <inkml:trace contextRef="#ctx0" brushRef="#br0" timeOffset="184406.837">19015 6773 0,'0'0'16,"0"36"-1,-18-1 1,18 18 0,0 0-1,0-36 1,-18-17 0,18-17-1</inkml:trace>
  <inkml:trace contextRef="#ctx0" brushRef="#br0" timeOffset="184589.768">19032 6368 0,'0'17'15,"0"1"-15,0 0 16,0-1-1,0 18 1</inkml:trace>
  <inkml:trace contextRef="#ctx0" brushRef="#br0" timeOffset="184923.007">19244 6720 0,'0'0'0,"-18"0"15,1 36 1,-1-1 0,0 53-1,18-53-15,0 54 16,0 52-1,0 35 1,18-105 0,-18-36-1,-18-70 17,1-54-17,-1 54-15</inkml:trace>
  <inkml:trace contextRef="#ctx0" brushRef="#br0" timeOffset="185173.239">19526 6632 0,'0'0'0,"18"18"31,0-18-31,-1 35 16,1 18-1,-18 0 1,-18 18 0,-35-19-1,-17-34 1,-71 17 0,70-35-1,36-17 1</inkml:trace>
  <inkml:trace contextRef="#ctx0" brushRef="#br0" timeOffset="185555.869">19738 6315 0,'0'0'0,"0"17"15,0 1 1,0 53 0,0 17-1,0-53-15,0 53 16,-18 18-1,18 18 1,0-36 0,0-53-1,53 0 1,18-35 15,-1-17-15,1-36-16</inkml:trace>
  <inkml:trace contextRef="#ctx0" brushRef="#br0" timeOffset="185740.496">19808 6685 0,'0'0'0,"18"0"31,0 0-31,35 0 16,17 0 0,1 0-1</inkml:trace>
  <inkml:trace contextRef="#ctx0" brushRef="#br0" timeOffset="186021.824">20443 6597 0,'0'0'0,"-17"0"16,-1 0 0,-17 0-1,-18 0 1,18 18 0,17 17-1,18 35 1,0-17-1,18 18 1,-18-1 0,-18-52-1,-70-36 1,35 1 0</inkml:trace>
  <inkml:trace contextRef="#ctx0" brushRef="#br0" timeOffset="186754.222">19385 6756 0,'0'0'0,"-18"0"31,18-18-15,-17 0-1,17-17 1,17 17 0,1 1-1,17 17 16,1 0-15,-1 0 0,-17 0-1,-1 0-15,19 0 16,-19 17 0,18-17-1,-17 0 1,-36 0 15,-17 0-15,0 0-1,0 0 1</inkml:trace>
  <inkml:trace contextRef="#ctx0" brushRef="#br0" timeOffset="189864.694">20690 6738 0,'0'0'15,"-17"0"1,17 18-1,-18-18 1,18 17 0,18-17 31,-36 0 15,36 0 1,52 0-32,-87 0 16,-19 0-16,19 0-31,17-17 78,0-1-62</inkml:trace>
  <inkml:trace contextRef="#ctx0" brushRef="#br0" timeOffset="-212656.902">494 7920 0,'0'0'0,"0"-18"78,-18 18 0,1 18-78,-1-1 16,0 1-16,-17 53 15,17-36-15,-52 71 16,17 17-1,18-17 1,17-18 0,18-35-1,0-35 1,0-71 31,35-53-32,18-17 1,-35 52-16</inkml:trace>
  <inkml:trace contextRef="#ctx0" brushRef="#br0" timeOffset="-212357.696">459 7796 0,'0'0'0,"0"-17"16,17 17-16,19-18 15,16 18 1,-16 18 0,-1-1-16,36 54 15,-36 17 1,-18 18 15,-17 0-15,0 0-1,0 17 1,0-52 0,-17-36-1,-18-35 1,-1-18 0</inkml:trace>
  <inkml:trace contextRef="#ctx0" brushRef="#br0" timeOffset="-212141.105">194 8237 0,'0'0'0,"18"0"15,17 0 1,53 0-1,36-17 1,-71 17-16,35-18 16,-18 18-16</inkml:trace>
  <inkml:trace contextRef="#ctx0" brushRef="#br0" timeOffset="-211673.766">1058 8132 0,'0'0'0,"-17"0"31,-1 0-15,0 0 0,1 0-16,-19 0 15,19 35 1,-1-18 0,18 1-1,0 0 1,0-1 15,18-34 63,-1-19-63</inkml:trace>
  <inkml:trace contextRef="#ctx0" brushRef="#br0" timeOffset="-211178.328">970 8149 0,'0'0'0,"-18"0"46,18 18-46,-17 17 16,-1 36 0,18-54-16,-17 54 15,17-1 1,-18-17 0,18-35 15,0-36 0,0 1-15,0-19-16,18-34 15,17-36 1,0 18 0,36 35-1,-1 53 1,-17 18-1,0 34 1,-18 19 0,-35 0-1,0-1 1,0-17 0,0-18-1</inkml:trace>
  <inkml:trace contextRef="#ctx0" brushRef="#br0" timeOffset="-210594.77">1535 8202 0,'0'0'0,"-18"0"32,0 0-17,-17 0-15,0 35 16,17-17-16,-35 53 16,18-1-1,35 1 16,53-18-15,0-36 0,0-34-1,-18-19 1,35-87 0,-34-1-1,-1-34 1,-35 52-1,0 53 1,0 35 0,0 36-1,-18 17 1,18 53 0,0 1-1,0-1 16,18 18-15,-18-1 0,0-69-16,18 34 15,-18-35 1,17-35 0,19 0-16</inkml:trace>
  <inkml:trace contextRef="#ctx0" brushRef="#br0" timeOffset="-209855.943">2946 8184 0,'0'0'0,"0"18"47,-18 0-31,18-1 0,-18 36-1,-17 53 1,17 35-1,1 0 1,17-17 0,-18-36-1,1-35 1,17-18 0,-18-35-1,0 0 1,-17-35-1,0-18 17,35-18-17,0-17 1,35-35 0,-17 70-16</inkml:trace>
  <inkml:trace contextRef="#ctx0" brushRef="#br0" timeOffset="-209628.231">2805 7920 0,'0'0'0,"0"17"62,0 1-46,17 0 0,-17-1-1,18-17-15</inkml:trace>
  <inkml:trace contextRef="#ctx0" brushRef="#br0" timeOffset="-209076.036">3404 8167 0,'0'0'0,"-17"0"16,-19 0-1,-52 0 1,0 17 15,17 19-15,36 34 0,35-34-16,35 16 15,71 1 1,-18-17-1,36-36 1,-54-53 0,-34-18-1,-19 1 1,-17 17 0,0 35-1,-17 18 1,-1 53-1,18 18 17,35-1-17,1-17 1,34 0 0,-34-35-1,16-18 1</inkml:trace>
  <inkml:trace contextRef="#ctx0" brushRef="#br0" timeOffset="-208730.51">3881 8202 0,'0'0'0,"0"18"15,0 52 1,17 1-1,18-1 1,-17-52 0,0 0-1,17-1 1,0-17 0,18-35-1,-18-36 1,1 1-1,-19 17 1,1 18 0,-18 17-1</inkml:trace>
  <inkml:trace contextRef="#ctx0" brushRef="#br0" timeOffset="-208244.167">4551 8202 0,'0'0'0,"0"-18"15,-18 18 1,-17 0-1,-18 0 1,0 18 0,0 35-1,53-18-15,0 1 16,0 34 0,71-17-1,-18-35 1,0-36-1,-18-35 1,0-17 0,-17-1-1,-18 53 17,0 36-17,0 17 1,0 36-1,0-1 1,35-34 0,0-36-1,-17-36 1</inkml:trace>
  <inkml:trace contextRef="#ctx0" brushRef="#br0" timeOffset="-207400.314">6121 8114 0,'0'0'16,"0"18"15,0-1-15,0 18-1,-18 36 1,-17 88-1,35-89-15,-18 54 16,0-54-16,1 107 16,17-19-1,0-52 1,0-70 0,0-19-1,0-34 1,17-54-1,1-35 1,0 0 0</inkml:trace>
  <inkml:trace contextRef="#ctx0" brushRef="#br0" timeOffset="-207099.789">6138 8114 0,'0'0'0,"18"0"16,0 0-16,17 0 15,53 35 1,0 0 0,0 36-1,-52 17 1,-72 0-1,-34 1 1,-18-19 0,35-35-1,53-52 17</inkml:trace>
  <inkml:trace contextRef="#ctx0" brushRef="#br0" timeOffset="-206733.989">6738 8237 0,'0'0'0,"0"18"16,18 17-1,17 18 1,-17 35-1,-18-52-15,17 34 16,-17-17 0,0-18-1,0-52 17,0-19-17,0-16 16,0 16-31,36-52 16,34 0 0,-17 53-1,0-1 1,-18 36-16</inkml:trace>
  <inkml:trace contextRef="#ctx0" brushRef="#br0" timeOffset="-206401.771">7214 8273 0,'0'0'0,"0"17"15,-17 1-15,-1 0 0,-17 34 16,-18 37 0,53-1 15,17-18-16,19-34 1,17-36 0,-18-18-1,-17-53 1,-18-34 0,0-19-1,0 54 1,-36 34-1,1 36 1,17 0-16</inkml:trace>
  <inkml:trace contextRef="#ctx0" brushRef="#br0" timeOffset="-205984.532">7461 8290 0,'0'0'0,"0"18"32,0 0-17,0 34 1,0-16-16,18 52 15,0-18 1,34-17 0,-16-35-1,-1-18 1,0-18 0,1-52-1,-19-71 16,1 53-15,-1 52 0,-17 19-1,0-1 1,18 0-16</inkml:trace>
  <inkml:trace contextRef="#ctx0" brushRef="#br0" timeOffset="-205768.283">8043 8237 0,'0'0'0,"0"18"15,-17 0-15,-1 17 16,18-17-16,-18 52 16,1-17-1,17 0 16,0-35-15,0-36 0</inkml:trace>
  <inkml:trace contextRef="#ctx0" brushRef="#br0" timeOffset="-205618.054">8149 7955 0,'0'0'0,"-17"0"16,-1 0-16,-17 35 16,35-17-16,0 17 15,0 1 1</inkml:trace>
  <inkml:trace contextRef="#ctx0" brushRef="#br0" timeOffset="-204970.703">8767 7849 0,'0'0'0,"0"18"47,0 17-32,0-17-15,17 35 16,-17 88 0,-17-18-1,-1-52 16,0 35-15,18-36 0,0-34-1,0-72 17,0-52-17,-17 18 1,-1 17-1,-17 17 1,-36 19 0,36 17-16,-53 0 15,-1 35 1,37 36 0,52-1-1,0 1 1,52-18 15,19-1-15,0-52-1,17 0 1,18-52 0,-71 34-16</inkml:trace>
  <inkml:trace contextRef="#ctx0" brushRef="#br0" timeOffset="-204604.102">8978 8326 0,'0'0'15,"0"-18"1,18 0-16,-1-17 15,-17 0 1,0 17 15,-17 18-15,-18 0-16,-1 18 16,-34 88-1,52-18 1,18-35-1,18 0 1,35-1 0,17-52-1,18-17 1,-70-1-16</inkml:trace>
  <inkml:trace contextRef="#ctx0" brushRef="#br0" timeOffset="-204304.206">9278 8184 0,'0'0'0,"-18"0"31,1 0-15,17 18-1,-18 17 1,18 18-1,0-35-15,18 52 16,-1 1 0,1-18-1,-18 0 1,-35-18 0,-18-17-1,-35-36 1,17 0-1</inkml:trace>
  <inkml:trace contextRef="#ctx0" brushRef="#br0" timeOffset="-203289.267">10425 8220 0,'0'0'0,"-18"0"46,0 35-30,1-35-16,-1 35 16,-17 71-1,35-53 1,0-18 0,0 1-1,-18-54 16,18-17-15</inkml:trace>
  <inkml:trace contextRef="#ctx0" brushRef="#br0" timeOffset="-203123.746">10336 7902 0,'0'0'0,"0"18"63,18-18-63,0 0 15,-1 0 1</inkml:trace>
  <inkml:trace contextRef="#ctx0" brushRef="#br0" timeOffset="-202773.605">10654 7937 0,'0'0'0,"0"18"31,0 0-15,0 52-1,0 19 1,-18 16 0,1 1-1,-1-18 1,18-35 0,0-35-16,0 17 15,18-17 1,35-36-1,-18-35 1,18-35 0</inkml:trace>
  <inkml:trace contextRef="#ctx0" brushRef="#br0" timeOffset="-202607.245">10601 8184 0,'0'0'0,"18"0"32,-1-17-32,1 17 15,0 0-15,70-35 16,18 17 0</inkml:trace>
  <inkml:trace contextRef="#ctx0" brushRef="#br0" timeOffset="-202107.131">11218 8184 0,'0'0'0,"-17"0"78,-1 0-78,-17 0 16,-1 0-1,19 18-15,-18 17 16</inkml:trace>
  <inkml:trace contextRef="#ctx0" brushRef="#br0" timeOffset="-201923.937">11024 8555 0,'0'0'0,"-17"0"16,-19 0-1,19 0-15,-1-18 16,18-17-1,18 17-15</inkml:trace>
  <inkml:trace contextRef="#ctx0" brushRef="#br0" timeOffset="-200926.115">11148 8273 0,'0'0'0,"0"-18"31,0 0-16,0 1 1,-18 17 47,0 0-48,-17 0 1,-18 17-1,36 1-15,-36 17 16,53 1 0,0 16-1,35 1 1,53 36 0,-17-37-1,-36-16 1,-35-1-1,-18-17 1,-52-1 0,-18 1-1,-1-18 1,37 0 0,122-35 30,54-18-30</inkml:trace>
  <inkml:trace contextRef="#ctx0" brushRef="#br0" timeOffset="-200227.26">12206 8220 0,'0'0'0,"-18"0"31,1 0-15,-1 0-16,-17 35 16,0 0-1,17 1 1,-17 34-1,35 18 1,53 0 0,17-52-1,1-36 1,-18-18 0,-36-35-1,1-53 1,-36 18-1,1 18 1,-19 34 0,19 36-1,34 18 1,1 17 0</inkml:trace>
  <inkml:trace contextRef="#ctx0" brushRef="#br0" timeOffset="-199862.025">12541 8537 0,'0'0'0,"0"-17"16,0-1-1,0 0 1,0 1-16,-17-36 15,17-71 1,0 54 0,53 17-1,17 53 1,36 35 0,-18 53-1,-17 18 1,-71-35 15,0-18-15,-18-36-1,0-17 1,18-17-16</inkml:trace>
  <inkml:trace contextRef="#ctx0" brushRef="#br0" timeOffset="-199457.897">13212 7796 0,'0'18'62,"-18"0"-46,0-18-16,18 17 0,0 1 16,-17 17-1,17-17 16,0-36 32,17 18-47,-17-17-16</inkml:trace>
  <inkml:trace contextRef="#ctx0" brushRef="#br0" timeOffset="-197814.547">12259 8537 0,'0'0'0,"0"-17"78,18-1-62,-1 18 0,1-18-16,17 18 0,106-17 15,-88 17 1,124-18 0,-19 0-1,-69-17 1,-54 17-16</inkml:trace>
  <inkml:trace contextRef="#ctx0" brushRef="#br0" timeOffset="-197165.789">13652 8220 0,'0'0'15,"-17"0"1,-1 17-1,-35 19 1,18 17 0,0 35-1,35-71 1,0 54 0,35-1-1,18-34 1,17-36-1,-17-36 1,-17-34 0,-36-1-1,-18-70 1,-17 88 0,-1 36-1,1 17 1,35 17-1,18 1 1</inkml:trace>
  <inkml:trace contextRef="#ctx0" brushRef="#br0" timeOffset="-196617.283">13988 8273 0,'0'0'0,"0"17"16,-36 19 0,1 16-1,17 37 1,18-54 0,0-17-16,36 17 15,34-18 1,18-17-1,18-52 1,-35-19 0,-18-35-1,-36 53 1,-34 71 31,17 0-47,-18 34 15,18 19 1,53-36 0,18-17-1,-1-36 1,-17-35 0,-53-17-1,0-18 1,0 17-1,-18 36 1,1 35 0</inkml:trace>
  <inkml:trace contextRef="#ctx0" brushRef="#br0" timeOffset="-196251.555">14764 8502 0,'0'0'0,"0"-18"16,0 1 0,-18-36-1,18-35 1,-18 17-1,36 36-15,17-18 16,36 18 0,35 52-1,-18 18 1,-35 54 15,-53-19-15,0 18-1,0-35 1,-35-35 0</inkml:trace>
  <inkml:trace contextRef="#ctx0" brushRef="#br0" timeOffset="-195467.861">15857 7796 0,'0'0'16,"0"18"15,0 0-15,0-1-16,0 36 15,-17 18 16,17 35-15,0-53 0,0-18-16,17 88 15,19-17 1,34-18 0,1-35-1,-1-35 1,18-18-1,-17-71 1,0-17 0,-36-18-1,-17 36 1,-18 34 0,0 72 15,-18-1-16,0 18 1,18 0 0,0-18-1,0-53 17,0 1-32</inkml:trace>
  <inkml:trace contextRef="#ctx0" brushRef="#br0" timeOffset="-195301.534">16281 7902 0,'0'0'0,"0"18"32,0-1-32,17 1 31,19-18-16,-19 0-15</inkml:trace>
  <inkml:trace contextRef="#ctx0" brushRef="#br0" timeOffset="-194737.215">16528 7832 0,'0'0'0,"0"17"15,0 1-15,0 35 16,0 35 0,0 36-1,0-1 1,0 0-1,0-52 17,0-18-17,0-71 17,17-17-17,-17 0-15,18-18 16,17-35-1,0 17 1,18 53 0,0 36-1,-17 53 1,-1 17 0,-35 0-1,-18-53 16,-35-17-15,0-18 0,18 0-1,35-35 1,0 17-16</inkml:trace>
  <inkml:trace contextRef="#ctx0" brushRef="#br0" timeOffset="-194402.927">16951 8167 0,'0'0'15,"0"17"1,18-17-16,-1 71 16,1-53-1,-18 35-15,0 35 16,0-18 15,0-34-15,-18-54 15,18 0-15,0 1-16,0-19 15,18-52 1,52-18-1,19 36 1,-36 52 0</inkml:trace>
  <inkml:trace contextRef="#ctx0" brushRef="#br0" timeOffset="-193920.124">17621 8114 0,'0'0'0,"-17"0"15,-1 0 1,0 0 0,1 0-16,-72 0 15,-16 35 1,16 18-1,37 0 1,87 18 0,35-1-1,19-52 1,-19-18 0,1-53-1,-18-35 1,-18 17-1,-17 36 17,-18 52-17,-18 19 1,18 34 0,0 1-1,53-1 1,17-52-1,1-18 1</inkml:trace>
  <inkml:trace contextRef="#ctx0" brushRef="#br0" timeOffset="-193571.769">17992 8132 0,'0'0'0,"0"17"16,0 1 0,0 52-1,-18 19 1,18-19 0,0-52-16,0 17 15,0-53 16,18-17-15,-1-53 0,36 0-1,-18 35 1,-17 35-16,17-35 16,18 18-1,-53 17 1</inkml:trace>
  <inkml:trace contextRef="#ctx0" brushRef="#br0" timeOffset="-193038.32">18203 8132 0,'0'0'0,"0"17"16,0 36-1,18 0 1,-18-35-16,35 17 16,36 18-1,-18-53 1,0-18 0,-18-52-1,0-1 1,0 1-1,-17 17 1,-18 35 15,0 36-15,-53 52 0,18 54-1,17 34 1,1 36-1,17 0 1,0-52 0,-18-54-1,-35-53 1,-35-35 0,35-35-1,0-36 1,35-17-1,18 70 1</inkml:trace>
  <inkml:trace contextRef="#ctx0" brushRef="#br0" timeOffset="-192324.318">19209 7726 0,'0'0'0,"17"17"47,-17 1-47,0 35 15,-17 18 17,-1-36-32,-17 53 15,17 18 1,18-18-1,0-35 1,35 18 0,1-36-1,-1-18 1,36-52 0,-19-18-1,-16 0 1</inkml:trace>
  <inkml:trace contextRef="#ctx0" brushRef="#br0" timeOffset="-191823.198">19173 8061 0,'0'0'0,"18"0"16,0 0-1,52-18 1,-34 18-16,34 0 16,36-17-1,0-19 1,-36 36 0,-52 0-1,-71 36 16,35-19-31,-17 36 16,35 0 0,0 0-1,71-18 17,-1-17-17,-17-18 1,18-53-1,-54-17 1,-17-19 0,-17 19-1,-71 34 1,-1 36 0,1 36-1,71-19-15</inkml:trace>
  <inkml:trace contextRef="#ctx0" brushRef="#br0" timeOffset="-190473.977">282 9631 0,'0'0'0,"18"-18"47,-1 18-32,1-17-15,53-1 16,-1-35 0,-17 0 15,-35 0-16,-36 0 1,-17 53 0,-36 0-1,54 18-15,-36 17 16,17 53 0,1 53-1,35 89 1,0-89-1,18-18 1,-18-52 0,0-36-1,-18-52 17,18-1-32</inkml:trace>
  <inkml:trace contextRef="#ctx0" brushRef="#br0" timeOffset="-190277.139">53 9948 0,'0'0'0,"18"0"16,34-17-1,54-19 1,18 19-1,17-1 1,-106 0-16,18 18 16</inkml:trace>
  <inkml:trace contextRef="#ctx0" brushRef="#br0" timeOffset="-189894.445">758 9931 0,'0'0'0,"18"0"15,0-18 1,35 0 0,-36 1-1,-17-19 1,0 1-1,-17 18 1,-36 34 0,0 36-1,53-18 1,-18 18-16,18 18 16,18-1-1,35-17 16,17-53-15,-17 0 0,-18-35-16</inkml:trace>
  <inkml:trace contextRef="#ctx0" brushRef="#br0" timeOffset="-189576.656">1164 9419 0,'0'0'0,"0"18"15,0-1-15,0 19 16,-17 52 0,17 18-1,0 35 1,0-18-1,0-17 17,17-18-17,1-35 1,-1-35 0,19-18-1,-36-18-15</inkml:trace>
  <inkml:trace contextRef="#ctx0" brushRef="#br0" timeOffset="-189395.158">1094 9878 0,'0'0'0,"17"0"16,1 0-16,0 0 15,52-18 1,18 18 0,-17-18-16</inkml:trace>
  <inkml:trace contextRef="#ctx0" brushRef="#br0" timeOffset="-189092.07">1587 9807 0,'0'0'0,"-17"0"31,-1 18-31,1-1 16,-19 36 0,-17 18-1,36 0 1,17-19-1,35 1 1,-17-53 0,17 18-1,53-18 1,-17-18 0,-18-35-1</inkml:trace>
  <inkml:trace contextRef="#ctx0" brushRef="#br0" timeOffset="-188608.027">1940 9384 0,'0'0'0,"0"18"15,-17-1-15,17 1 16,0 35-16,0 88 15,0 18 17,17-18-17,1-35 1,-18-18 0,0-53-1,18-35 1,-1 0-1,18-53 1,1-35 0,34 0-1,18 17 1,-35 71 0,0 53-1,-35 53 1,-18-36 15,0 1-15,-18-36-1,18-17 1,53-18 0</inkml:trace>
  <inkml:trace contextRef="#ctx0" brushRef="#br0" timeOffset="-187813.164">3140 9860 0,'0'0'0,"-18"-18"47,0 18-31,1 0-16,-36 18 16,-18 35-1,1 18 1,52-1-1,18 1 1,53-36 15,-18-17-31,18-18 16,18 0 0,17-53-1,-35-53 1,0-35-1,-18-36 1,-35 36 0,0 53-1,-18 53 1,1 35 0,-1 53-1,18 53 1,0 17-1,0 36 17,0-89-17,18 19 1,-1-19 0,1-17-1,17-53 1,18 0-1</inkml:trace>
  <inkml:trace contextRef="#ctx0" brushRef="#br0" timeOffset="-187315.272">3810 9790 0,'0'0'0,"0"-18"15,0 0-15,-18 18 16,-35 0 0,-17 36-1,-18 16 17,35 19-17,53-36 1,0 1-16,53-1 15,35-17 1,0-18 0,-35-36-1,-18-17 1,-17-17 0,0 17-1,-18 35 1,-18 71-1,-17 18 17,35 17-17,0-35 1,35 0 0,0-36-1,0-17 1,18-53-16</inkml:trace>
  <inkml:trace contextRef="#ctx0" brushRef="#br0" timeOffset="-186981.768">4198 9419 0,'0'0'0,"0"18"15,0-1 1,-18 1 0,18 88-16,-17 17 15,17 18 17,-18-17-17,18-36 1,18-17-1,17-18 1,0-36 0,18-17-1,-17-17 1,-1-54 0</inkml:trace>
  <inkml:trace contextRef="#ctx0" brushRef="#br0" timeOffset="-186781.961">4039 9807 0,'0'0'0,"18"0"16,0 0-1,17 0 1,0 0-16,53 0 15,-17 0 1,-36 18-16</inkml:trace>
  <inkml:trace contextRef="#ctx0" brushRef="#br0" timeOffset="-186333.158">4657 9807 0,'0'0'0,"-18"0"16,0 0 0,-35 0-1,1 35 1,-19 18 15,36 18-15,35-53-16,0 17 15,53 35 1,0-70 0,17 0-1,-17-35 1,0-35 0,-35-1-1,-1 36 1,-17 52-1,-35 54 1,35 0 0,0-1-1,53-35 17,35-17-17,36-18-15</inkml:trace>
  <inkml:trace contextRef="#ctx0" brushRef="#br0" timeOffset="-185816.601">5609 9648 0,'0'0'0,"18"0"15,-1-17 1,19-1-1,-1-17 1,-17-18 0,-18 35-16,0-17 15,0 17 1,0 36 0,-36 53-1,19 70 1,-1-35-1,18 70 1,0 0 0,18-87-1,-18-37 1,0-34 0,0-36 15</inkml:trace>
  <inkml:trace contextRef="#ctx0" brushRef="#br0" timeOffset="-185385.073">5592 9966 0,'0'0'0,"17"0"16,-17-18-16,71 18 15,-1-17 1,18 17 0,-17 0-1,-18 35 1,0 18 0,-53 0 15,0 0-16,0-18 1,0-17 0,0-1-1,0-52 17,0-18-17,17 0 1,19-35-1,-19 70-15,19-17 16,52 0 0,-53 35-1</inkml:trace>
  <inkml:trace contextRef="#ctx0" brushRef="#br0" timeOffset="-185051.795">6315 9931 0,'0'0'0,"-18"0"16,0 35-16,-17 0 15,0 36 1,35-1 0,0-34-1,53-1 1,53-17-1,-53-36 1,-18-17 0,-18-54-1,-17 1 1,0 18 0,-17-1-1,17 53 16,0 36-31</inkml:trace>
  <inkml:trace contextRef="#ctx0" brushRef="#br0" timeOffset="-184498.828">6685 10248 0,'0'0'0,"0"-17"31,0-1-15,0 0-16,0-17 15,0 17-15,0-70 16,53 18 0,18 17-1,-1 53 16,-17 70-15,-18-34 0,-17 34-1,-18-52-15,18-1 16,-1-17 15,1 0-31,0-35 16,17-35-1,18-19 1,-18 36 0,71 18-1,-53 70 1,0 54 0,-53-1-1,0 0 1,0-35 15,0-18-15,70-35 15</inkml:trace>
  <inkml:trace contextRef="#ctx0" brushRef="#br0" timeOffset="-183885.076">8343 9825 0,'0'0'0,"0"17"47,-17 1-31,17 17-16,-18 71 15,18 35 17,-18 18-17,18-18 1,0-88-16,0 18 16,-17-18-1,17-18 1,-18-35-1,-17-35 1,17-36 0,0-35-1</inkml:trace>
  <inkml:trace contextRef="#ctx0" brushRef="#br0" timeOffset="-183603.934">8396 9754 0,'0'0'0,"18"0"15,52 18 1,36 35 0,-18 17-1,-52 1 1,-36-36-16,-18 18 15,-35 0 1,-35 0 0,35-35-1,18-36 1</inkml:trace>
  <inkml:trace contextRef="#ctx0" brushRef="#br0" timeOffset="-183285.657">8784 9966 0,'0'0'0,"18"0"16,-1 35 0,19 18-1,-19 18 1,-17-54-16,0 19 15,-17-1 1,-19-35 15,36-18-15,-17 1-16,17-1 16,17-35-1,19-35 1,70-18-1,-36 35 1</inkml:trace>
  <inkml:trace contextRef="#ctx0" brushRef="#br0" timeOffset="-182903.776">9102 9860 0,'0'0'0,"-18"18"16,-17 35-1,-1 17 1,36-17 0,-17-18-16,17 18 15,35 0 1,36-35-1,-1-36 17,-35 1-17,1-36 1,-19-18 0,-17 1-1,-35-1 1,0 53-1,0 1 1</inkml:trace>
  <inkml:trace contextRef="#ctx0" brushRef="#br0" timeOffset="-182571.718">9560 9842 0,'0'0'0,"0"18"15,0 0 1,-17 52 0,17 36-1,0 18 1,17-89-16,1 53 15,0 36 1,-18-54 0,0-35-1,-18-35 17,18-17-32,-18-19 15,-17-16 1</inkml:trace>
  <inkml:trace contextRef="#ctx0" brushRef="#br0" timeOffset="-182305.299">9666 9719 0,'0'0'0,"18"18"16,-1-1-1,54 54 1,-53-36-16,-1 18 16,-17 35-1,-17 0 1,-36-35 0,-18-35-1,18-18 1,53-18-1</inkml:trace>
  <inkml:trace contextRef="#ctx0" brushRef="#br0" timeOffset="-181904.804">9966 10019 0,'0'0'0,"18"-18"31,-1 1-31,1-1 16,17-17 0,-35-18-1,0 35-15,0-17 16,-17 17-16,-36 18 15,17 35 17,-17 36-32,53 0 31,0 17-15,18-18-1,17-34 1,36-1-1,-18-35 1,0-35 0</inkml:trace>
  <inkml:trace contextRef="#ctx0" brushRef="#br0" timeOffset="-181590.817">10336 9913 0,'0'0'0,"0"18"15,0-1 1,-17 36-16,-1 35 16,-17-17 15,17-36-15,1-17-1,17-36 1,0-17-1,0-18 1,35-17 0,0 17-1,18-36 1,0 36 0,-18 18-1</inkml:trace>
  <inkml:trace contextRef="#ctx0" brushRef="#br0" timeOffset="-181157.417">10601 9437 0,'0'0'0,"0"17"31,0 1-31,0 17 16,0 18 0,0-17-16,0 34 15,0 71 1,0 0-1,0-17 1,0-36 0,0-17-1,0-36 17,53 0-17,-18-35 1,-17-18-1,17-34 1,-35 34-16</inkml:trace>
  <inkml:trace contextRef="#ctx0" brushRef="#br0" timeOffset="-180808.014">10495 9860 0,'0'0'0,"18"0"16,-1 0-16,1 0 0,35 0 16,18 0-1,-1 0 17,-17 0-17,0 0 1,-35 0-1,-1 18 1,-34 52 0,-19-17-1,36 0 1,-17 0 0,17-35-1,0-36 16</inkml:trace>
  <inkml:trace contextRef="#ctx0" brushRef="#br0" timeOffset="-180637.642">10936 9525 0,'0'0'0,"-18"0"15,1 35 1,17 1 0,0-19-1,0 1-15</inkml:trace>
  <inkml:trace contextRef="#ctx0" brushRef="#br0" timeOffset="-180242.975">11148 10019 0,'0'0'0,"17"0"16,1-18 0,0 1-16,35-19 31,-18-17-16,-17-17 1,-18-18 0,-53 88-1,-18 35 1,18 53 0,35 18-1,18-53 1,18 17-1,106 1 1,-1-53 0,18-18-1,-35-18 1</inkml:trace>
  <inkml:trace contextRef="#ctx0" brushRef="#br0" timeOffset="-179942.624">11977 9737 0,'-124'282'16,"248"-564"-16,-142 282 0,-17 0 16,-18-18-1,-18 53 1,1 18 0,52 18-1,36 17 1,17 0-1,0-53 1,-17 18 0,-18-17-1,-71-19 1,-17-17 0,18 0 15,34-35-31</inkml:trace>
  <inkml:trace contextRef="#ctx0" brushRef="#br0" timeOffset="-179276.844">12912 9419 0,'0'0'0,"17"0"31,1 0-31,35-17 16,-18-19 0,0-17-1,-35 18 1,0 17 0,-17 1-16,-71 34 15,17 72 1,0 34 15,54 71-15,17-70-1,0 52 1,0-53 0,0 1-1,0-89 1,0-17-1,0-53 1,0 17-16</inkml:trace>
  <inkml:trace contextRef="#ctx0" brushRef="#br0" timeOffset="-178942.079">12735 9913 0,'0'0'0,"18"-18"16,0 18 0,70-17-1,18-19 1,-1 36 0,-16 0-1,-36 0 1,-53 18 15,0 0-31,0 17 16,-18 18-1,18-18 1,-18 1 0,18-54 15</inkml:trace>
  <inkml:trace contextRef="#ctx0" brushRef="#br0" timeOffset="-178787.096">13317 9454 0,'0'0'0,"18"0"62</inkml:trace>
  <inkml:trace contextRef="#ctx0" brushRef="#br0" timeOffset="-178461.964">13600 9313 0,'0'0'16,"0"18"-1,-36 35 1,1 53 0,0 17-1,35 18 1,-18-17-1,18-18 1,0-71-16,0 0 16,0 18-1,18-35 1,17-18 0,-17-18-1</inkml:trace>
  <inkml:trace contextRef="#ctx0" brushRef="#br0" timeOffset="-178013.24">13688 9878 0,'0'0'0,"17"0"16,1 0-1,0 0 1,17-36 0,18-16-1,-35 34-15,34-35 16,-16-18 0,-36 19-1,-36-1 1,-16 70 15,-1 54-31,0 35 31,35 17-15,18-35 0,0-17-1,35-18 1,18-36-1,18-17 1,-1-35 0,-70 18-16</inkml:trace>
  <inkml:trace contextRef="#ctx0" brushRef="#br0" timeOffset="-158744.094">12188 8290 0,'0'0'0,"-17"0"31,-1-17-15,1 17-1,-1 0 1,-17 0-1,17 17 1,-17-17 0,17 18-1,36-18 32,-1 18-31,1-18-16,17 0 15,71 0 1,18 0 0,-1 0-1,-17-18 1,-36 0 0,-34 18-1,-19 0 1,-17-17 31,-17 17-16</inkml:trace>
  <inkml:trace contextRef="#ctx0" brushRef="#br0" timeOffset="-158443.864">12171 8361 0,'0'0'15,"17"0"17,19 0-32,-19 0 15,19 0-15,34 0 16,89-18-1,70 18 1,-123-17 0,-71 17-1,1 0 1,-54 0 0,-70 17-1,53 1 1</inkml:trace>
  <inkml:trace contextRef="#ctx0" brushRef="#br0" timeOffset="-158208.118">11994 8520 0,'0'0'0,"18"0"16,53 0-1,34 0 1,37 0 0,-1 0-1,-35 0 1,-54-18 0,-34 18-1</inkml:trace>
  <inkml:trace contextRef="#ctx0" brushRef="#br0" timeOffset="-157994.824">12294 8590 0,'0'0'0,"18"0"16,17 0-1,0 0-15,18 0 16,89 18 0,-54-18-1,-53 0-15</inkml:trace>
  <inkml:trace contextRef="#ctx0" brushRef="#br0" timeOffset="-157762.131">12171 8537 0,'0'0'0,"17"0"15,36 0 1,-17 0-16,69-17 15,1-1 1,-17-17 0,-54 35-16</inkml:trace>
  <inkml:trace contextRef="#ctx0" brushRef="#br0" timeOffset="-157529.011">12241 8414 0,'0'0'0,"18"0"16,17 0 0,1 0-16,34 0 15,71 0 1,0-18-1,-35-17 1</inkml:trace>
  <inkml:trace contextRef="#ctx0" brushRef="#br0" timeOffset="-157358.319">12294 8361 0,'0'0'0,"18"0"16,35 0 0,-18 0-16,53 17 15,36-17 1,-1 0 0</inkml:trace>
  <inkml:trace contextRef="#ctx0" brushRef="#br0" timeOffset="-142231.065">15011 9648 0</inkml:trace>
  <inkml:trace contextRef="#ctx0" brushRef="#br0" timeOffset="-139838.952">14482 9842 0,'0'0'0,"0"18"172,0 0-141,17-18 1,1 0-17,-1 0-15,1-18 16,0 18 15,-18-18-31,-18 18 47,0 18-47,1-18 16,17 18-1,0-36 48,0 0-48,0 1 1,-18 17 0,18-18 15,18 18-15,-18-17-16,17 17 0</inkml:trace>
  <inkml:trace contextRef="#ctx0" brushRef="#br0" timeOffset="-139223.989">15064 9313 0,'0'0'0,"-18"0"47,0 18-31,1 17-1,17-17-15,-18 52 16,0 54 0,18-36-1,0 53 1,0 18 0,0-88-1,18-19 1,-18 1-1,18-53 1,17-35 15,0-53-15,1 17 0</inkml:trace>
  <inkml:trace contextRef="#ctx0" brushRef="#br0" timeOffset="-138957.404">15275 9331 0,'0'0'0,"18"18"47,-18-1-32,18 1-15,-18 52 16,35 54-1,-35 17 1,0 0 0,0-106-1,0 18-15,0 36 16,-18-89 0,1 0-1</inkml:trace>
  <inkml:trace contextRef="#ctx0" brushRef="#br0" timeOffset="-138757.327">15081 9754 0,'0'0'0,"18"-17"16,0 17-16,17-18 15,-18 18-15,72-35 16,16-1 0,-52 36-1</inkml:trace>
  <inkml:trace contextRef="#ctx0" brushRef="#br0" timeOffset="-138426.09">15628 9701 0,'0'0'0,"18"-17"32,-18-1-17,17 18-15,-17-18 0,0 1 16,0-18-1,-17 35 1,-36 17 0,17 54-1,19-1 1,34 18 0,54-17 15,-18-53-16,0 17-15</inkml:trace>
  <inkml:trace contextRef="#ctx0" brushRef="#br0" timeOffset="-138125.014">15875 9895 0,'0'0'0,"0"-17"15,0-1 1,0-52-1,0-19 1,35 1 0,53 53-1,1 35 1,16 70 0,-34 36-1,-53-70 1,-1 34-1,1 36 1,-18-53 0,0-35-1</inkml:trace>
  <inkml:trace contextRef="#ctx0" brushRef="#br0" timeOffset="-137844.06">16581 9631 0,'0'0'0,"0"17"32,-18 1-32,18 0 0,-35 35 31,17 35-16,18-18 1,0-17 0,53 0-1,17-35 1,-52-18-16,70-35 16,-17-1-1</inkml:trace>
  <inkml:trace contextRef="#ctx0" brushRef="#br0" timeOffset="-137477.61">16845 9719 0,'0'0'0,"18"-18"47,-1 1-47,1 17 15,0-36 1,17-16 0,-35 16-1,-18 36 1,-17 18 0,-18 52-1,18 36 1,35 35-1,35-70 1,0-36 0,36-17-1,0-36 1,-36 1 0</inkml:trace>
  <inkml:trace contextRef="#ctx0" brushRef="#br0" timeOffset="-136877.884">18027 9684 0,'0'0'0,"0"17"32,-18 1-32,18 17 15,-17-17 1,17 35-16,0 0 16,0 17-1,-18-34 1,18-19-1,0-34 17,-18-36-17,18 35-15</inkml:trace>
  <inkml:trace contextRef="#ctx0" brushRef="#br0" timeOffset="-136727.179">17851 9331 0,'0'0'15,"0"18"17,17-18-17,1 17-15,-1-17 16,19 18 0</inkml:trace>
  <inkml:trace contextRef="#ctx0" brushRef="#br0" timeOffset="-136392.075">18292 9349 0,'0'0'0,"0"17"16,0 1-1,0 17 1,0 0-16,0 18 16,0 71-1,0-1 1,0-17 0,0-18-1,-18-17 1,18-36 15,18-35-15,-1-35-1</inkml:trace>
  <inkml:trace contextRef="#ctx0" brushRef="#br0" timeOffset="-136228.464">18256 9807 0,'0'0'0,"18"0"16,0-17-16,17-1 15,53-17 1,-35 17-16</inkml:trace>
  <inkml:trace contextRef="#ctx0" brushRef="#br0" timeOffset="-135823.087">19403 9525 0,'0'0'0,"0"18"31,0-1-31,0 36 15,-18-18 1,18 18-16,-18 18 31,18-36-31,-17 18 16,-1-18 0,1-52 15,17-1-31</inkml:trace>
  <inkml:trace contextRef="#ctx0" brushRef="#br0" timeOffset="-135663.136">19456 9278 0,'0'0'0,"17"0"31,1 0-16,0 18-15,17-18 16</inkml:trace>
  <inkml:trace contextRef="#ctx0" brushRef="#br0" timeOffset="-135327.094">19756 9419 0,'0'0'0,"-18"0"31,18 18-31,-35-1 16,-1 36-1,19 0 1,17-17-16,0-1 16,17 53-1,36 0 1,-17-53-1,-19 1 1,-17-1 0,-17-17 15,-72-18-15,-52 0-1,53-18 1</inkml:trace>
  <inkml:trace contextRef="#ctx0" brushRef="#br0" timeOffset="-133683.139">194 11254 0,'0'0'0,"18"0"63,-1 0-48,1 0 1,0 0-16,34-36 15,-34 19-15,17-19 16,1-34 0,-36 35-1,-36 35 17,-17 52-1,1 19-16,52 0 1,0 17 0,35-18-1,35-17 1,19-35 0,-54-18-16,71 0 15,-18-18 1,-35-17-1</inkml:trace>
  <inkml:trace contextRef="#ctx0" brushRef="#br0" timeOffset="-133167.455">1041 11060 0,'0'0'16,"-18"0"-1,0 0 1,1 0 0,-36 17-16,18 1 15,-36 52 1,18 1-1,53 0 1,71-19 0,52-34-1,-35-18 1,-52-18 0,-19-34 15,-17-19-16,-17 18 1,17 35 0,-18 71-1,0 0 1,36 18 0,17-18-1,18-18 1,0-35-1,-18 0 1</inkml:trace>
  <inkml:trace contextRef="#ctx0" brushRef="#br0" timeOffset="-132767.996">1429 11095 0,'0'0'0,"-18"0"31,0 0-15,-17 17-1,18 1 1,-1 35 0,18 0-1,35 0 1,-17-35-16,17 17 15,0 0 1,-17 0 0,-18 1-1,-18 17 1,-17-36 0,-18 1 15,0-18-16,36 0 1,17-18 0,0 1-16</inkml:trace>
  <inkml:trace contextRef="#ctx0" brushRef="#br0" timeOffset="-132561.333">1623 11254 0,'0'0'0,"0"17"16,0 36 0,0 0-1,0 0 1,0-18 0</inkml:trace>
  <inkml:trace contextRef="#ctx0" brushRef="#br0" timeOffset="-132402.784">1587 10936 0,'53'282'15,"-106"-564"-15,36 300 31,17-1-31,0 19 16,17-1 0</inkml:trace>
  <inkml:trace contextRef="#ctx0" brushRef="#br0" timeOffset="-132018.444">1940 11307 0,'0'0'0,"0"-18"16,36 0-1,-1-17 1,-35 0-1,0-1 1,0 19-16,-18-1 16,-17 18-1,0 53 1,17 35 0,18-17-1,35-36 16,36 18-15,-18-35 0,17-18-16</inkml:trace>
  <inkml:trace contextRef="#ctx0" brushRef="#br0" timeOffset="-131702.03">2434 11324 0,'0'0'0,"0"18"16,35 35-1,1 0 1,-1 0 0,-17-36-1,-18-34 16,0-1-15,0-17 0,0-18-1,0 17-15,0-34 16,35-36 0,35 0-1,-52 89-15</inkml:trace>
  <inkml:trace contextRef="#ctx0" brushRef="#br0" timeOffset="-131119.885">3775 11165 0,'-18'0'16,"0"0"-1,1 0-15,-54 0 16,-17 18 0,0 53-1,70-1 1,36 18 0,70-17-1,18-36 1,-18-35 15,-35-35-15,-35 0-1,-18-36 1,0 1 0,0 52-1,-18 36 1,18 34-1,53 19 1,35-18 0,18-18-1,-88-35-15</inkml:trace>
  <inkml:trace contextRef="#ctx0" brushRef="#br0" timeOffset="-130836.698">4145 11430 0,'0'0'0,"0"-18"16,0 1-1,0-1 1,0-17-16,18-36 16,35 18-1,17 53 1,1 53-1,-36 18 1,-17-1 0,-1 1-1,-17-18 1,0-36 0,0 1-1</inkml:trace>
  <inkml:trace contextRef="#ctx0" brushRef="#br0" timeOffset="-130270.957">4798 11289 0,'0'0'0,"-18"0"31,0 0-31,-34 0 16,-37 35 0,1 18-1,88-18-15,-35 1 16,35 34 0,70-35-1,1-17 1,35-18-1,-36-35 1,-34-53 15,-19-36-15,-17-35 0,0 106-16,0-35 15,-17-18 1,-1 71-1,0 53 1,18 88 0,0 17-1,0-88-15,36 54 16,-1 34 0,18-35-1,-18-35 1,-35-35-1,18-36 17</inkml:trace>
  <inkml:trace contextRef="#ctx0" brushRef="#br0" timeOffset="-129689.899">6015 11148 0,'0'0'0,"17"-18"31,1 0-15,0 1-1,-1-1-15,1-52 16,0 17 0,-18 35-1,-53 36 1,17 52 0,1 54-1,35 35 1,0-1-1,35-17 1,-17-35 0,0-35 15,-1-18-15,-34-89 15,-1 1-31</inkml:trace>
  <inkml:trace contextRef="#ctx0" brushRef="#br0" timeOffset="-129505.948">5750 11465 0,'0'0'0,"18"0"16,52 0-1,-34 0 1,70 0-16,-1-17 16,-34-1-1</inkml:trace>
  <inkml:trace contextRef="#ctx0" brushRef="#br0" timeOffset="-129057.154">6491 11289 0,'0'0'0,"-18"0"32,1 0-17,-1 18-15,-35-1 16,-17 36 0,34-18-1,19-17-15,17 53 16,35-36-1,36 0 1,17-35 0,0-18 15,-53-17-15,-17-35-1,-18 17 1,0 17-1,-18 36 1,1 53 0,17 0-1,17 0 1,19-18 0,-1-17-1,0-18 1,0 0-1</inkml:trace>
  <inkml:trace contextRef="#ctx0" brushRef="#br0" timeOffset="-128691.19">6932 11236 0,'0'0'16,"-35"0"-1,17 0 1,1 18-16,-19-1 16,36 1-1,0 35 1,18 0 0,17 17-1,18-17 1,0 0-1,-53-18 1,-18 1 0,-35-36-1,-17 0 1,-1 0 15,54-36-15</inkml:trace>
  <inkml:trace contextRef="#ctx0" brushRef="#br0" timeOffset="-128325.631">7214 10883 0,'0'0'0,"0"18"16,0-1-16,0 36 16,0-35-16,0 53 15,0 34 1,0 19 15,0-36-15,0 18-1,18-53 1,0 0 0,17-18-1,0-35 1,-17 0 0,-1-53-1,-17 35-15</inkml:trace>
  <inkml:trace contextRef="#ctx0" brushRef="#br0" timeOffset="-128155.438">7144 11342 0,'0'0'0,"53"-18"31,-18 18-16,-17 0-15,52-17 16,1-1 0</inkml:trace>
  <inkml:trace contextRef="#ctx0" brushRef="#br0" timeOffset="-127776.392">7549 11324 0,'0'0'0,"18"0"15,0-17 1,-1-1 0,-17 0-16,18-17 31,-18-18-16,-18 35 1,-17 18 0,0 53-1,17 18 1,18 17 0,18-17-1,17-18 1,0-1-1,-17-52-15,0 0 16,17 0 0</inkml:trace>
  <inkml:trace contextRef="#ctx0" brushRef="#br0" timeOffset="-127443.921">7937 11307 0,'0'0'0,"0"17"16,0 18-1,-17 18 1,-1 0 0,-17 0-1,17-35 1,18-36 31,0 1-47,36-19 15,-1-34 1,-18 34 0,54-34-1,-36 17-15,-35 18 16</inkml:trace>
  <inkml:trace contextRef="#ctx0" brushRef="#br0" timeOffset="-125995.322">7796 11307 0,'0'0'0,"0"-18"31,18 18 16,0 0-31,-1 0-16,-17 18 15,36-1 1,-19 1-16,1-1 16,17 19-1,-17-19 1</inkml:trace>
  <inkml:trace contextRef="#ctx0" brushRef="#br0" timeOffset="-124644.932">9525 11024 0,'0'0'0,"0"18"78,18-18-62,-18 18 77,0-1-77,0 1-16,0 35 16,-18 53-1,18 17 1,0-35 0,0 0-1,18-35 1,-1-35-1,1-18 1,17 0-16,36-35 16</inkml:trace>
  <inkml:trace contextRef="#ctx0" brushRef="#br0" timeOffset="-124397.584">9155 11377 0,'0'0'0,"17"0"31,54 0-15,17 0-1,35-35 1,-34 17 0</inkml:trace>
  <inkml:trace contextRef="#ctx0" brushRef="#br0" timeOffset="-123997.059">9895 11271 0,'0'0'0,"-17"0"16,-1 18-16,0 17 16,-34 36-1,16-1 1,54-17-1,35-18 1,35-35 0,-70 0-1,52-17 1,-34-18 0,-36-18-1,0-18 1,-36 1-1,-34 17 1,-1 53 0,53 0-1,36 0 1</inkml:trace>
  <inkml:trace contextRef="#ctx0" brushRef="#br0" timeOffset="-123499.21">10936 11095 0,'0'0'0,"18"-18"31,-1 18-31,19-53 16,-19 18-1,-17 17-15,18-35 16,-71 89 15,18 70-15,-1 35-1,36-18 1,0-70 0,0 88-1,0-17 1,0-36-1,0-35 1,0-71 15,0-17-31</inkml:trace>
  <inkml:trace contextRef="#ctx0" brushRef="#br0" timeOffset="-123333.361">10707 11448 0,'0'0'16,"17"0"0,1-18-16,70 0 15,0 1 1,71-1 0,-88 0-1</inkml:trace>
  <inkml:trace contextRef="#ctx0" brushRef="#br0" timeOffset="-122980.26">11395 11377 0,'0'0'0,"17"0"15,19-18 1,-1 1-1,-35-1 1,0-17 0,-18 35-1,-35 0 1,36 18 0,-19 34-1,19 19 1,17 0-1,35-19 1,36-16 0,17-36-1,-35 0 1,17-53 0</inkml:trace>
  <inkml:trace contextRef="#ctx0" brushRef="#br0" timeOffset="-122666.371">11889 10883 0,'0'0'0,"0"18"16,0-1-16,0 36 15,0-35 1,0 53-1,0 52 1,-18 36 0,18-71-1,0-17 1,18-19 0,17-52-1,-17 0 1,-1-17-1,1-36 1</inkml:trace>
  <inkml:trace contextRef="#ctx0" brushRef="#br0" timeOffset="-122451.484">11765 11307 0,'0'0'0,"18"0"16,35-18-1,17 18 1,-52-18-16,35 18 16,17-17-1,-52 17-15</inkml:trace>
  <inkml:trace contextRef="#ctx0" brushRef="#br0" timeOffset="-122135.358">12365 11183 0,'0'0'0,"-18"0"16,1 0-1,-1 0 1,-35 35 0,-18 18-1,19 18 1,16-1 0,36 1-1,53-36 1,35-17-1,-70-18-15,53 0 16,-1-18 0,1-52-1</inkml:trace>
  <inkml:trace contextRef="#ctx0" brushRef="#br0" timeOffset="-121668.111">12524 10813 0,'0'0'0,"-18"17"31,-17 71-15,17-17 0,18-18-16,0 35 15,35 53 1,1 0-1,-19-70 1,1-36 0,35-35 15,-36-35-15,1 17-1,35-52-15,0-18 31,35 35-15,-17 70 0,-1 36-1,-35 35 1,-17-17 0,-18-18-1,0-18 1,0-53 15</inkml:trace>
  <inkml:trace contextRef="#ctx0" brushRef="#br0" timeOffset="-120784.098">13988 11183 0,'0'0'0,"-18"0"31,0-18-31,1 18 16,-19 0-1,-34 18 1,-1 17 0,1 36-1,52-53-15,0 52 16,18 1 0,53-36-1,18-17 1,0-18-1,-19-36 17,19-70-17,-18-35 1,-18-35 0,-35 17-1,0 71 1,0 53-1,-17 35 1,-19 70 0,1 36-1,35 18 1,-18-1 0,18-17-1,36-18 1,17-53-1,17-17 17</inkml:trace>
  <inkml:trace contextRef="#ctx0" brushRef="#br0" timeOffset="-120303.962">14605 11130 0,'0'0'0,"-18"0"16,-17 0-1,-35 0 1,-19 35 0,36 18-1,36-35-15,-19 53 16,54-19-1,53 1 17,17-53-17,0-17 1,18-36 0,-71 0-1,-17-18 1,-1 36-1,-34 35 1,-36 53 0,18 35-1,35-35 1,17-18 0,36-17-1,0-18 1,0-35-1</inkml:trace>
  <inkml:trace contextRef="#ctx0" brushRef="#br0" timeOffset="-119954.784">15011 10689 0,'0'0'0,"0"18"16,0 52 0,-18 36-1,18-18 1,-35 53 0,35-17-1,-18-89-15,18 53 16,0-17-1,35-18 17,18-18-17,0-35 1,0-17 0,-18-19-1,-17-17-15</inkml:trace>
  <inkml:trace contextRef="#ctx0" brushRef="#br0" timeOffset="-119788.43">14958 11112 0,'0'0'16,"53"0"-1,0 0 1,0 0-1,35 0 1</inkml:trace>
  <inkml:trace contextRef="#ctx0" brushRef="#br0" timeOffset="-119355.159">15540 11042 0,'0'0'15,"-35"0"1,-18 18 0,-36 17-1,19 18 1,17 17 0,53 1-1,18-53-15,-1-1 16,54 1-1,-18-18 1,0-18 0,-18-35 15,0-17-15,-17 52-1,-18 36 1,0 70-1,0-53 1,35 36 0,36-36-1,35-35 1,35 0 0</inkml:trace>
  <inkml:trace contextRef="#ctx0" brushRef="#br0" timeOffset="-118856.558">16616 10866 0,'0'0'0,"0"-18"16,35-35 0,-17 0-1,-18 18-15,0 0 16,0-1-1,-18 36 1,-35 53 0,0 71-1,18 34 17,35 36-17,0-35 1,18 18-1,-18-107 1,0-52 0,0-1-1,0-34 1,0-19-16</inkml:trace>
  <inkml:trace contextRef="#ctx0" brushRef="#br0" timeOffset="-118407.474">16457 11218 0,'0'0'0,"18"0"16,-1 0 0,1-17-16,35-19 15,17 19 1,-17-1-1,0 36 1,-17-1 0,16 54-1,-16 0 1,-36-1 0,0-35-1,0-52 32,-18-19-31,18-16-1,0-19 1,0-17 15,53 17-15,-18 36-1,1 35-15,-1 0 16</inkml:trace>
  <inkml:trace contextRef="#ctx0" brushRef="#br0" timeOffset="-118074.272">17198 11095 0,'0'0'16,"-53"53"-1,35-36 1,-17 36-16,-18 18 16,53-1-1,53-17 1,18-35 15,17-18-15,-35-35-1,-18-36 1,-35-35 0,0 0-1,-18 36 1,18 88 15,0-1-15</inkml:trace>
  <inkml:trace contextRef="#ctx0" brushRef="#br0" timeOffset="-117541.825">17515 11465 0,'0'0'0,"0"-17"47,0-1-47,0 0 15,0 1-15,0-19 16,-17-34 0,52-36-1,0 71 1,36 52 0,-1 36-1,-34 18 1,-1-1-1,-17-17 1,-1-53 0,1-53 15,17-17-15,0-36 15,18 18-16,0 53 1,-17 35-16,34 35 16,-17 71-1,-53 0 1,0-18 0,-35 0-1,35-53 1,0-17-1,53-1 1</inkml:trace>
  <inkml:trace contextRef="#ctx0" brushRef="#br0" timeOffset="-115811.919">388 12365 0,'18'0'31,"-18"-18"-15,0 36 31,0-1-47,0 1 15,0 53-15,0 35 16,0-54-1,0 72 1,0-18 0,0-18-1,0-35 1,0-36 0,17-17-1,1-35 1,-18 18-16,18-1 0</inkml:trace>
  <inkml:trace contextRef="#ctx0" brushRef="#br0" timeOffset="-115496.174">547 12365 0,'0'0'0,"17"0"15,54-18 1,-53 18 0,17 0-1,35 35 1,-34 36 0,-36 0-1,-18 17 1,-52-18-1,17-34 1,17-19 0</inkml:trace>
  <inkml:trace contextRef="#ctx0" brushRef="#br0" timeOffset="-115191.183">1005 12594 0,'0'0'0,"0"35"31,18 18-15,-18 18-1,-18-18 1,1-18-1,17-53 32,0 1-47,0-1 16,35-52 0,0-1-1,18 18 1,-35 36-16</inkml:trace>
  <inkml:trace contextRef="#ctx0" brushRef="#br0" timeOffset="-114844.805">1323 12559 0,'0'0'0,"0"18"16,-18 17-1,1-18-15,17 36 16,-18 0 0,53 0-1,18-35 1,18-18 0,-18-18-1,-53-35 1,0-17-1,-53-1 1,-18 36 15,18 17-15,36 18 0,34 0-1</inkml:trace>
  <inkml:trace contextRef="#ctx0" brushRef="#br0" timeOffset="-114496.632">1711 12541 0,'0'0'0,"0"18"15,-18 17 1,1-17-1,-1 35 1,0 53-16,18 35 31,36 0-15,17 0 0,-36-53-1,-17-35 1,0-88 15,0-53-15,0-18-1,0 53-15</inkml:trace>
  <inkml:trace contextRef="#ctx0" brushRef="#br0" timeOffset="-114245.036">1799 12435 0,'0'0'16,"18"0"-16,17 36 31,18-1-15,0 36-1,-35-1 1,-36-17-1,-70 0 1,0-18 0,52-17-1,19-18 1</inkml:trace>
  <inkml:trace contextRef="#ctx0" brushRef="#br0" timeOffset="-113847.402">2258 12629 0,'0'0'0,"17"0"15,1 0 1,0-17-1,-1-1 1,1 1-16,-18-19 16,0 1-1,-18 17 1,-17 18 0,0 53-1,17 0 1,18 53-1,35-35 1,1-36 0,34 0-1,-34-35 17,-1-18-32</inkml:trace>
  <inkml:trace contextRef="#ctx0" brushRef="#br0" timeOffset="-113548.147">2646 12647 0,'0'0'0,"0"18"16,0 35 0,0-36-16,0 19 15,17 16 1,-17 1-1,0-70 32,0-1-31,0 0 0,0-34-1,18-19 1,17-17-1,18 0 1</inkml:trace>
  <inkml:trace contextRef="#ctx0" brushRef="#br0" timeOffset="-113116.066">2963 12153 0,'0'0'0,"0"18"31,0 17-15,0-17-1,0 35 1,0-18-16,18 88 16,-18 1-1,18-1 1,-1-34 0,-17-37-1,71 37 1,-18-89-1,0 0 1,-18 0 0,0-53 15,0-18-31</inkml:trace>
  <inkml:trace contextRef="#ctx0" brushRef="#br0" timeOffset="-112927.936">3016 12577 0,'0'0'16,"18"0"-16,0 0 16,52 0-1,1-18 1,34-17-1,-87 35-15</inkml:trace>
  <inkml:trace contextRef="#ctx0" brushRef="#br0" timeOffset="-112766.935">3475 12594 0,'0'18'0,"-18"17"31,-52-176-31,140 300 0,-70-142 16,18-105-16,-36 194 0,18-88 15,0 17 1,-17-35 0,-1-18-1</inkml:trace>
  <inkml:trace contextRef="#ctx0" brushRef="#br0" timeOffset="-112600.819">3351 12241 0,'0'0'0,"0"18"31,0 0-15,18-1 0,0-17-16</inkml:trace>
  <inkml:trace contextRef="#ctx0" brushRef="#br0" timeOffset="-112166.922">3704 12612 0,'0'0'0,"18"0"31,-1 0-15,1-18-16,35 1 16,-35-1-1,17-17-15,18-36 16,-53 18 15,-35 53-15,-18 18-1,0 52 1,17-17 0,36 71-1,18-54 1,35-17 0,18-35-1,-1-18 1,-35 0-1,1-35-15</inkml:trace>
  <inkml:trace contextRef="#ctx0" brushRef="#br0" timeOffset="-111868.189">4198 12435 0,'-71'212'15,"142"-424"-15,-89 212 16,1 0 15,-1 36-15,18 17-1,18 17 1,-1-35-16,19 1 16,34 34-1,-17 1 1,-53-36-1,-35-17 1,-18-18 0,0 0-1,35-36 1</inkml:trace>
  <inkml:trace contextRef="#ctx0" brushRef="#br0" timeOffset="-111351.92">5292 12188 0,'0'0'0,"-18"-17"16,0-1-1,1 18 1,-1 0-16,-17 35 31,0 54-15,35 34-1,0 36 1,52-18 0,1 0-1,0-17 1,-17-36-1,-19-35 1,-34-53 15,-1-36-15,0 19-16,18-19 16</inkml:trace>
  <inkml:trace contextRef="#ctx0" brushRef="#br0" timeOffset="-110996.406">5168 12682 0,'0'0'0,"18"-17"16,-1 17-1,36-18 1,18 0-1,35 1 1,-36-1 0,-17 18-1,-53 18 1,0 17 0,0 18-1,-17 0 1,17-35-1,0 17 1,0 0 0,0-53 15</inkml:trace>
  <inkml:trace contextRef="#ctx0" brushRef="#br0" timeOffset="-110834.794">5539 12400 0,'0'0'0</inkml:trace>
  <inkml:trace contextRef="#ctx0" brushRef="#br0" timeOffset="-110468.675">5803 12241 0,'0'0'0,"0"18"31,0 0-15,18 70 0,-1 18-1,1 0 1,-18-71-1,0 35-15,0 19 32,18-37-17,17-34 1,0-18 0,-17 0-16</inkml:trace>
  <inkml:trace contextRef="#ctx0" brushRef="#br0" timeOffset="-110103.841">6138 12665 0,'0'0'0,"36"-36"31,-19 19-31,19-18 16,-19 17-1,-17-17 1,0-1 0,-35 36-1,-18 0 1,0 71 0,18 17-1,35 0 1,35-17-1,18-36 1,35-35 0,0 0-1,-17-18 1,-36 18-16</inkml:trace>
  <inkml:trace contextRef="#ctx0" brushRef="#br0" timeOffset="-109923.121">6597 12700 0,'0'0'0,"18"0"63</inkml:trace>
  <inkml:trace contextRef="#ctx0" brushRef="#br0" timeOffset="-106526.168">19103 5292 0,'0'0'0,"18"0"47,-18 17 47,0 36-79,35-35 1,-18-1-1,36-17 1,88 0 0,-35-35-1,18-18 1,-18-17 0,-1-36-1,-16 53 1,-54 18-1,-17 35 1</inkml:trace>
  <inkml:trace contextRef="#ctx0" brushRef="#br0" timeOffset="85018.962">564 14023 0,'0'0'0,"0"-18"78,18 18-62,0 0 31,-18 18-16,0 0-31,-18 17 16,-17 35-1,-18 36 1,0 0 15,18-18-15,17-17 0,-17-18-1,35-36 1,0-34 15,0-1-31,35-52 16,18-54-1,0 36 1,-18 35-16,18-53 16,18-35-1,-1 35 1,-52 71-1,-1 53 1,19 52 15,-1 36-15,-35 0 0,18 17-1,-18 18 1,0-52-1,0-19 1,0-35 0,-18-88 15,0 18-15</inkml:trace>
  <inkml:trace contextRef="#ctx0" brushRef="#br0" timeOffset="85236.012">370 14340 0,'0'0'0,"18"-17"16,17 17-1,36-18 1,52 0-1,-87 1-15,87-1 16,1 18 0</inkml:trace>
  <inkml:trace contextRef="#ctx0" brushRef="#br0" timeOffset="85835.103">1235 14199 0,'0'0'0,"-18"0"31,-17 0 1,17 0-17,-17 18-15,-18 35 16,-18 17-1,18 19 1,53-1 0,18-18-1,35-52 1,0 0 0,35-54-1,-35-34 1,-18-54-1,-17 18 1,0-17 15,-18 35-15,0 53 0,-18 52 15,18 1-16,0 35 1,0-18-16,0 36 16,0 34-1,0 1 1,0-18 0,0-35-1,0-35 1,35-18-1</inkml:trace>
  <inkml:trace contextRef="#ctx0" brushRef="#br0" timeOffset="86053.431">1464 14252 0,'0'0'0</inkml:trace>
  <inkml:trace contextRef="#ctx0" brushRef="#br0" timeOffset="89611.272">582 14358 0,'0'0'0,"-18"0"141,36 0-32,17 0-109,18 0 16,88 0 0,36 0-1,-18 0 1,-71 0-1,-53 0-15,36 0 16</inkml:trace>
  <inkml:trace contextRef="#ctx0" brushRef="#br0" timeOffset="89915.924">494 14517 0,'0'0'0,"18"0"16,34 0-1,90-18 1,-19 1 0,89-19-1,-159 19-15,52-1 16,19 0 0,-142 18-1</inkml:trace>
  <inkml:trace contextRef="#ctx0" brushRef="#br0" timeOffset="90110.741">758 14605 0,'0'0'0,"18"0"16,17-18-16,54 1 15,87-19 1,36-16 0,-177 34-16</inkml:trace>
  <inkml:trace contextRef="#ctx0" brushRef="#br0" timeOffset="-190385.877">5891 14922 0,'0'0'0,"0"-17"63,-17 17 30,17 17-61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9:00:07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1005 900 0,'0'0'0,"0"-18"15,0 0 1,0 1-16,18 17 31,-18 17 1,-35 19-17,-18 69 1,0 37-1,18-1 1,-1 0 0,19-53-1,-1-53-15,18 18 16,0-18 0,0-52 15,18-36-16,17-71 1,36-52 15,-1 0-15,-35 17 0,-17 53-1,0 35 1,-18 36-1,35 35 1,18 35 0,0 36-1,-36 52 1,-17-87-16,0 52 16,0 71-1,0-36 1,-17-17-1,-1-53 1,1-35 15,17-54-15</inkml:trace>
  <inkml:trace contextRef="#ctx0" brushRef="#br0" timeOffset="199.119">758 1341 0,'0'0'0,"18"0"16,0 0-1,-1-18-15,1 18 0,88-18 16,0 1-1,-18 17 1</inkml:trace>
  <inkml:trace contextRef="#ctx0" brushRef="#br0" timeOffset="803.825">1517 1147 0,'0'0'0,"-18"0"32,-17 0-17,-18 35 1,0 0-1,18-17-15,-36 70 32,54 0-32,34 0 31,36-35-15,35-35-1,-17-36 1,17-17-1,-17-89 1,-36-34 0,-17-19-1,-18 54 1,0 52 0,-18 71-1,-53 36 1,36 34-1,35 36 1,0 17 0,0-34 15,0 34-15,18 18-1,-1-106 1,19-17-1</inkml:trace>
  <inkml:trace contextRef="#ctx0" brushRef="#br0" timeOffset="1283.257">1870 1270 0,'0'0'0,"0"18"47,0-1-32,0 36 1,0-35-16,0 70 16,0-35-1,35 17 1,-17-17 0,35-53-1,-18-17 1,18-19-1,-18-69 1,18-19 0,-18 36-1,-17 17 17,-1 54-17,19 17 1</inkml:trace>
  <inkml:trace contextRef="#ctx0" brushRef="#br0" timeOffset="1764.078">2540 1147 0,'0'0'0,"0"-18"31,-18 18-15,-17 0-1,-53 35 1,0 36 15,17 17-15,53 0-1,18-53-15,18 1 16,70-19 0,18-17-1,-35-53 1,-1-17 0,-52-18-1,0 52 1,-18 19-1,0 34 1,-18 72 15,18-19-31,18 1 16,52-18 0</inkml:trace>
  <inkml:trace contextRef="#ctx0" brushRef="#br0" timeOffset="2094.793">2822 1393 0,'0'0'0,"0"-17"16,-17-18-1,17 17-15,0-88 16,17 36-1,36 34 1,18 54 0,-1 70-1,-34-17 17,16 70-17,-34-53 1,-18-35-1,-35-36 1</inkml:trace>
  <inkml:trace contextRef="#ctx0" brushRef="#br0" timeOffset="2446.046">3492 811 0,'0'0'0,"0"18"47,0 0-32,18 17 1,-18 53-1,0 53 1,0 18 0,0-18-1,35-17 1,1-54 0,-1-35-1,36-35 1,-1-53-1,-17-35 1</inkml:trace>
  <inkml:trace contextRef="#ctx0" brushRef="#br0" timeOffset="2628.456">3528 1182 0,'0'0'0,"17"0"16,19 0 0,-1 0-16,18 0 15,17 0 1,-17 0-16</inkml:trace>
  <inkml:trace contextRef="#ctx0" brushRef="#br0" timeOffset="3095.385">4198 1076 0,'0'0'0,"-18"0"16,1 0-1,-19 0-15,-34 18 31,-36 17-15,36 18 0,52-18-16,-35 71 15,71-18 1,52-35 0,18-18-1,1-52 1,-54-19-1,35-69 1,-52 34 0,-18 36-1,-35 88 17,35 0-17,0-18 1,0 35-1,0-17 1,35-17 0,18-36-1</inkml:trace>
  <inkml:trace contextRef="#ctx0" brushRef="#br0" timeOffset="3644.003">4551 1094 0,'-18'0'31,"-17"0"-31,17 17 16,-70 36-16,53 0 16,0 35-1,52-17 16,36-36-15,0-35 0,18-18-1,-19-52 1,-16 17 0,-36 18-1,-18 52 1,-35 72-1,18 69 1,17 19 0,18-1-1,-17-35 1,17-35 0,-36-53-1,19-53 16,-71-18-15,17-35 0,18-35-1,71-35 1,52 17 0,36-35-1</inkml:trace>
  <inkml:trace contextRef="#ctx0" brushRef="#br0" timeOffset="4326.175">4904 1270 0,'0'0'0,"0"-18"32,17-17-17,-17 0 1,0 17-16,-17 1 16,-36 34-1,-18 36 1,18 53-1,36 0 1,17-36 0,52 18-1,37-52 1,34-36 0,-17-18-1,0-70 1,0-18 15,-53-17-15,-53 34-1,-18 37 1,-17 52 0,-1 0-1,1 52 1,35 37-1,18-1 1,35 18 0,0-18-1,-18-35 1,-53 0 0,-70-53-1,-18 17 1,71-17-1,-36-17 1,71-1-16</inkml:trace>
  <inkml:trace contextRef="#ctx0" brushRef="#br0" timeOffset="4841.629">6473 1199 0,'0'0'0,"-17"0"15,-1 18 1,-35 17 0,36 1-16,-54 52 15,53 35 1,54-35-1,70-35 1,-36-53 0,54-17-1,-89-54 1,-35-35 0,-35-17-1,-36 35 1,36 35-1,17 53 17,71 0-32</inkml:trace>
  <inkml:trace contextRef="#ctx0" brushRef="#br0" timeOffset="5208.579">7338 1058 0,'0'0'0,"0"-17"15,17-19 1,-17 1-16,18 0 16,-18 0-1,-53 35 1,0 35-1,-17 53 17,17 71-17,35-36 1,0 124 0,1-88-1,-1-36 1,1-52-1,-19-71 1,19 0 0</inkml:trace>
  <inkml:trace contextRef="#ctx0" brushRef="#br0" timeOffset="5375.084">7056 1499 0,'0'0'15,"17"0"-15,54-17 16,17-1 15,-53 0-31,106-35 16,-88 36-16</inkml:trace>
  <inkml:trace contextRef="#ctx0" brushRef="#br0" timeOffset="5875.093">8449 970 0,'0'0'0,"-18"0"31,1 18-15,-36 35-1,35-36-15,-17 72 16,-18 87 0,35 141-1,1-175 1,-19 52 0,-34-53-1,17-53 1,18-71-1,17-17 1,18-52 15,35-54-15,54-53-16</inkml:trace>
  <inkml:trace contextRef="#ctx0" brushRef="#br0" timeOffset="6139.642">8449 970 0,'0'0'0,"18"0"0,-1 18 16,89-1 0,0 19-1,-35 34 1,-54-34-16,1 16 15,-53 90 1,-36-54 15,-35-18-15,36-52 0,52-18-16</inkml:trace>
  <inkml:trace contextRef="#ctx0" brushRef="#br0" timeOffset="6490.733">8961 1235 0,'0'0'0,"0"17"16,0 19-1,17 52 1,-17-18-1,0-17 1,0 0 0,0-35-1,0-36 17,0 1-17,0-1-15,0-70 16,35-18-1,18 18 1,0 52 0,35 1-1,-70 35-15</inkml:trace>
  <inkml:trace contextRef="#ctx0" brushRef="#br0" timeOffset="6806.32">9260 1199 0,'0'0'0,"0"18"0,-17 0 16,17-1-16,-18 36 16,0 35-1,18 1 17,36-36-17,17-36 1,17-17-1,-34-53 1,-1-88 0,-35 71-1,-18-36 1,-35 71 0,18 35-1,0 0 1,35 35-16</inkml:trace>
  <inkml:trace contextRef="#ctx0" brushRef="#br0" timeOffset="7137.575">9825 1147 0,'0'0'0,"-18"0"15,1 17 1,-19 18 0,-17 36-1,36 52 1,17-70-16,0 53 16,0 71-1,0-19 1,0-52-1,-18-53 1,0-35 0,1-54-1,17-16 17,0-19-32</inkml:trace>
  <inkml:trace contextRef="#ctx0" brushRef="#br0" timeOffset="7404.399">9913 1041 0,'0'0'0,"18"17"32,-1 1-32,1-18 15,0 18-15,35-1 16,17 71-1,-70 1 1,-35-19 0,-53 1-1,-1-36 1,36-35 15,36 0-31</inkml:trace>
  <inkml:trace contextRef="#ctx0" brushRef="#br0" timeOffset="7769.948">10213 1288 0,'0'0'0,"18"0"16,17-18-1,-18-17 1,19-18 0,-36 0-1,0 18 1,-18 35 15,0 35-15,-34 35-1,52-34-15,-18 52 16,18-18 0,53 1-1,17 0 1,-17-71 0,-35 0-16</inkml:trace>
  <inkml:trace contextRef="#ctx0" brushRef="#br0" timeOffset="8070.069">10636 1164 0,'0'0'0,"0"18"16,0-1-16,0 72 16,18-1 15,-18 0-16,0-53 1,0-17-16,0 0 16,0-54 15,0-17-15,0-17-1,35-1 1,-17 36-16,70-53 15,-17 35 1</inkml:trace>
  <inkml:trace contextRef="#ctx0" brushRef="#br0" timeOffset="8453.138">11165 758 0,'0'0'0,"0"18"31,0 0-15,0 17 0,0-17-16,-17 70 15,-19 35 1,19-17-1,-1 53 1,1-18 0,17 0-1,35-88 1,0-35 0,0-18 15,18-36-16,0-52 1,-35 71-16</inkml:trace>
  <inkml:trace contextRef="#ctx0" brushRef="#br0" timeOffset="8785.498">11112 1235 0,'0'0'0,"0"-18"15,36 0 1,52 1 0,18-1-1,17 18 1,-17-17 0,-53 17-1,-53 17 1,0 18 15,0 1-15,-18 34-1,18-17 1,-17-18 0,-1-35-1,0-17-15</inkml:trace>
  <inkml:trace contextRef="#ctx0" brushRef="#br0" timeOffset="8968.828">11712 847 0,'0'0'0,"-17"0"31,17 17-16,0 1-15,17-18 16,1 18 0,17-1-16</inkml:trace>
  <inkml:trace contextRef="#ctx0" brushRef="#br0" timeOffset="9384.746">11889 1288 0,'0'0'0,"17"0"15,1 0 1,0 0-16,17-36 16,0 1-1,-17-18 16,-18 36-31,0-54 16,0 36 0,-53 35-1,0 53 1,0 0 0,18 35-1,17 0 1,36-18-1,17-17 1,18-17 0,17-36-1,19-18 1,-19-17 0</inkml:trace>
  <inkml:trace contextRef="#ctx0" brushRef="#br0" timeOffset="9668.094">12400 1041 0,'0'0'0,"0"-18"32,-18 18-17,1 18 17,17-1-17,0 1-15,0 70 16,0 18-1,0-18 1,0-17 0,-18-18-1,-35-18 1,-17-35 0,17-18-1,53-17 1</inkml:trace>
  <inkml:trace contextRef="#ctx0" brushRef="#br0" timeOffset="10200.48">13300 882 0,'0'0'0,"17"-18"16,1-17 15,0-18-15,-18-17-1,0 52-15,0-17 16,-36 17 0,1 36-1,-71 70 1,53 35-1,18-17 1,0 53 0,17 17-1,0 1 1,1-89 0,17-53-1,0-53 1,0-34-1,17 34 1</inkml:trace>
  <inkml:trace contextRef="#ctx0" brushRef="#br0" timeOffset="10522.532">12894 1235 0,'0'0'0,"18"0"16,-1 0-1,1 0-15,35 0 16,141-18 0,-71 0-1,-17 1 1,-53 17 0,-35 0-1,-18 17 1,0 36-1,-18 0 17,0-17-17,18-1 1,0-53 15,0 1-31</inkml:trace>
  <inkml:trace contextRef="#ctx0" brushRef="#br0" timeOffset="10682.072">13617 882 0,'0'0'0,"-17"18"32,17-1-17,17-17 1,1 0-1</inkml:trace>
  <inkml:trace contextRef="#ctx0" brushRef="#br0" timeOffset="10965.675">13882 741 0,'-18'0'15,"18"17"1,-17 19 0,17-19-16,-18 36 15,0 53 1,18 18 0,-17-1-1,17-35 1,0-17-1,70-36 1,-35-35 0</inkml:trace>
  <inkml:trace contextRef="#ctx0" brushRef="#br0" timeOffset="11331.539">14076 1199 0,'0'0'0,"17"0"16,1 0-1,0 0-15,17-35 16,53 0 0,-35-18-1,-18 0 1,-52 53-1,-89 18 1,0 52 15,53-17-15,18 53 0,105 17-1,54-70 1,17-17-1,0-36 1,-106 0-16</inkml:trace>
  <inkml:trace contextRef="#ctx0" brushRef="#br0" timeOffset="12313.315">1270 1923 0,'0'0'0,"-18"0"15,1 0 1,-54 0 0,54 0-16,-1 17 15,0-17 1,36 0 0,52 0-1,89 0 1,159-17-1,70 17 1,106-36 0,-318 36-1,18-17 17,-106 17-17,-52-18 1</inkml:trace>
  <inkml:trace contextRef="#ctx0" brushRef="#br0" timeOffset="12829.164">6015 2028 0,'0'0'0,"17"0"31,36 0-15,106 0 0,70 18 15,-158-18-31,88 0 15,35-18 1,-88 1-16</inkml:trace>
  <inkml:trace contextRef="#ctx0" brushRef="#br0" timeOffset="13345.325">9102 2081 0,'0'0'0,"-18"0"16,0 0-1,36 0 17,70 0-1,89 0-16,17-17 1,-124-1-16,36 0 16,35-17-1</inkml:trace>
  <inkml:trace contextRef="#ctx0" brushRef="#br0" timeOffset="14011.228">10530 2046 0,'0'0'0,"-17"0"15,52 0 32,-17 0-31,105 0-1,212 18 1,142-1 0,-319-17-16,195 0 15,247 0 1,-53-17 0,-159 17-1,-159-18 1,-106 18-1,-87 0 1,-19-18 0,1 18-1,0 0 1</inkml:trace>
  <inkml:trace contextRef="#ctx0" brushRef="#br1" timeOffset="22148.247">459 2981 0,'0'0'0,"0"18"125,0-1-125,0 1 16,0 35 0,-18 35-1,0 0 1,1-17-1,17-54-15,0 19 16,-18-19 0,18-52 15,35-18-15,1-53-1</inkml:trace>
  <inkml:trace contextRef="#ctx0" brushRef="#br1" timeOffset="22714.174">459 2575 0,'0'0'0,"0"18"31,0 0-15,0-1-16,35 18 16,-35-17-16,88 53 15,0-36 1,36 18-1,-18 0 1,-18-18 0,-53 0-1,-35 1 17,-18-1-17,-52 35 1,-1 1-1,-35 17 1,1 18 0,-1-18-1,18 0 1,-1 1 0,1-19-1,53-35 1,35-17-1,53-36 1,-36 1 0</inkml:trace>
  <inkml:trace contextRef="#ctx0" brushRef="#br1" timeOffset="25342.409">2205 2875 0,'0'0'0,"0"18"62,0-1-62,0 1 16,0 0-16,-18 52 15,1 36 1,-1-18 0,0 0-1,18-70 1,0 17 15,-17-52-15,17-1-16</inkml:trace>
  <inkml:trace contextRef="#ctx0" brushRef="#br1" timeOffset="25541.891">1923 2646 0,'0'0'0,"17"0"0,1 0 16,52 0-1,-34 0-15,17 17 16,35 54 0,-71 35-1,-17-71 1</inkml:trace>
  <inkml:trace contextRef="#ctx0" brushRef="#br1" timeOffset="25726.258">1711 3545 0,'0'0'0,"18"0"15,-1 0 1,71-17-1,18-1 1,-35-17 0,-36 17-16,36-35 15</inkml:trace>
  <inkml:trace contextRef="#ctx0" brushRef="#br1" timeOffset="26058.333">2540 2699 0,'0'0'0,"0"17"16,0 1 0,0 53-1,0 17 1,18-53-16,-18 53 15,0 36 1,0-18 0,17-18-1,1-18 1,17-52 0,-17-18-1,35-18 1,-36-17-1</inkml:trace>
  <inkml:trace contextRef="#ctx0" brushRef="#br1" timeOffset="26241.345">2469 3175 0,'0'0'0,"18"0"15,70-18 1,18 1 0,-53-1-16,18 0 15,17 1 1</inkml:trace>
  <inkml:trace contextRef="#ctx0" brushRef="#br1" timeOffset="26875.247">4251 3157 0,'0'0'0,"0"18"31,-18 0-15,18 35-1,-17-1 1,-1 1-1,18-17 1,0-19 0,-35-34 15,17-19-31</inkml:trace>
  <inkml:trace contextRef="#ctx0" brushRef="#br1" timeOffset="27023.335">4180 2857 0,'0'0'0,"18"0"31,17 0-15,18 18-1</inkml:trace>
  <inkml:trace contextRef="#ctx0" brushRef="#br1" timeOffset="27388.79">4551 3069 0,'0'0'0,"-18"0"31,1 0-31,17 18 16,-18-1-1,18 1-15,-18 35 16,18-18 0,18 18-1,17 0 1,0-18 0,-35-17-1,0 0 1,-52-1-1,-19-17 1,18 0 0,53-17 31,18 17-47,17-18 0</inkml:trace>
  <inkml:trace contextRef="#ctx0" brushRef="#br1" timeOffset="28221.301">5697 2646 0,'0'0'0,"0"17"31,0 1-15,0 17-16,0 1 15,0-1 1,0 35 0,-17 89-1,-1-71 1,18 71-1,0-71 1,18-35 0,17 0-1,18-35 1,35-36 0,-17-17-1,17-53 1,-35 17-1,-53 18 1,-18 53 15,0 18-15,18 0 0,-17 34-1,17-16 1,0-1-1,0-17 1</inkml:trace>
  <inkml:trace contextRef="#ctx0" brushRef="#br1" timeOffset="28387.457">6032 2893 0,'0'0'0,"0"17"47,0 1-31,0 0-16,18 17 16</inkml:trace>
  <inkml:trace contextRef="#ctx0" brushRef="#br1" timeOffset="29019.537">6650 3087 0,'0'0'0,"-18"0"15,-17 0 1,-36 0-1,-17 35 1,35 18 0,36-18-1,17-17 1,17 17-16,89-17 31,-18-18-15,-35-18-1,0-35 1,-53 0 0,0 36-1,-18 17 1,-52 53 0,-1 52-1,54 37 1,17 34-1,17 18 1,-17-35 0,0-53-1,-35-54 1,-18-52 15,0-17-15,0-36-1,36-35 1,17-18 0,53-35-1,17 0 1,36 0 0,-71 105-16</inkml:trace>
  <inkml:trace contextRef="#ctx0" brushRef="#br1" timeOffset="29568.796">6897 2787 0,'0'0'0,"0"18"31,0-1-15,-18 54-1,18 17 1,-17-35 0,17 0-16,0 35 15,0 0 1,0-17-1,0-36 1,17-70 15,1 17-15,-1 0-16,19-52 16,-1-36 15,36 36-16,17 70 1,-18 35 0,-17 53-1,-35 18 1,-1-36 0,-17 1-1,0-36 1,-17-52-1,17-1 1</inkml:trace>
  <inkml:trace contextRef="#ctx0" brushRef="#br1" timeOffset="29935.041">7461 2663 0,'0'0'0,"0"18"16,0 0-1,0 35 1,0 52 0,0 37-1,0-19 1,0 1-1,0-19 1,0-34 0,0-36-1,18-17 1,17-18 0,36-35-1,-1-36 1,-34 53-1</inkml:trace>
  <inkml:trace contextRef="#ctx0" brushRef="#br1" timeOffset="30101.441">7497 3104 0,'0'0'0,"17"0"31,1 0-31,17 0 16,36-17 0,17-1-1</inkml:trace>
  <inkml:trace contextRef="#ctx0" brushRef="#br1" timeOffset="30336.099">8079 3228 0,'0'0'0,"17"0"15,36 0 1,-35 0-16,88-18 15,-36 1 1,-52-1 0</inkml:trace>
  <inkml:trace contextRef="#ctx0" brushRef="#br1" timeOffset="31116.303">8767 2999 0,'0'0'0,"0"17"16,-18 1-1,-17 35 1,17 17 0,18 19-1,71-37 1,-1-16-1,-52-36-15,35 0 16,17-36 0,-35-16-1,1-19 1,-36 18 0,0 35-1,0 71 16,17 0-15,36 0 0,18-35-1,-36-18 1,36 0 0,-18-71-1,-53 1 1,0-18-1,-18 35 1,-17 35 0,17 18-1</inkml:trace>
  <inkml:trace contextRef="#ctx0" brushRef="#br1" timeOffset="31499.721">9648 3157 0,'0'0'0,"18"-17"16,0 17 0,17-36-1,-17 19-15,-18-18 16,0-36-1,-18 18 1,-17 35 0,-18 54-1,-18 52 1,54 0 0,17 18-1,17-36 1,71 19-1,-35-72 1,36-17 15,16-17-15,-87-1-16</inkml:trace>
  <inkml:trace contextRef="#ctx0" brushRef="#br1" timeOffset="31699.218">10142 3034 0,'0'0'0,"-17"35"32,-19 18-17,19 18 1,17-54-16,0 19 16,-18 16-1,1-16 1,-1-36-1,-17-18 1</inkml:trace>
  <inkml:trace contextRef="#ctx0" brushRef="#br1" timeOffset="31883.319">10107 2611 0,'0'0'0,"-18"17"16,18 1 0,0-1-16,-17 1 15,34 53 1,-17-36 0</inkml:trace>
  <inkml:trace contextRef="#ctx0" brushRef="#br1" timeOffset="32497.924">10530 2946 0,'-17'0'31,"-1"0"-31,0 0 15,-34 17 1,16 1-16,-34 35 16,34 0-1,36 0 1,36-18 0,34-35-1,-17 0 1,0-53-1,-18-17 1,-35 17 15,0 35-15,-17 53 0,-19 53-1,19 36 1,34 52-1,19 18 1,-36-17 0,0-36-1,-53-71 1,18-70 0,-36-35-1,0-35 1,36-19-1,35-16 1,53-37 0,71-69 15,-89 158-31</inkml:trace>
  <inkml:trace contextRef="#ctx0" brushRef="#br1" timeOffset="33046.867">10742 2593 0,'0'18'31,"0"-1"-31,0 1 15,0-1-15,0 19 0,0 52 16,0 53 15,0-17-31,0-19 32,0-52-17,0 0 1,0-35-1,0-36 1,0-35 0,35-35-1,18 0 1,35 17 0,18 71-1,0 53 1,-18 53-1,-52-18 1,-19-17 0,-17-1-1,-17-52 17,-19-18-17,19-18 1,-1 1-16</inkml:trace>
  <inkml:trace contextRef="#ctx0" brushRef="#br1" timeOffset="33413.165">11677 2593 0,'0'0'0,"0"18"31,0-1-31,0 1 16,0 52-16,0 19 15,-18 34 17,-17 1-17,35-54 1,-18 18-1,18-17 1,0-18 0,18-36-1,35-17 1,35-17 0,-17-19-1,-18-34 1</inkml:trace>
  <inkml:trace contextRef="#ctx0" brushRef="#br1" timeOffset="33579.203">11536 2981 0,'0'0'0,"17"0"15,1 0 1,53 0-1,52 0 1,-17 0-16</inkml:trace>
  <inkml:trace contextRef="#ctx0" brushRef="#br1" timeOffset="35259.51">176 4639 0,'0'0'0,"0"-18"47,0 1-31,18-1 0,17 0-1,1 18 1,-19 0-16,1 0 15,17 36 1,-17 17 0,-54 52-1,-52-16 1,0-1 0,0-35-1,70-53 1,18-18 15,36-52-15,-1 34-1,0 1 1,0 53 0,1 35-1,-1 17 1,18 1-1,17-18 1,-34-36 0,-1-17-1,-17-35 1,-18 0 0</inkml:trace>
  <inkml:trace contextRef="#ctx0" brushRef="#br1" timeOffset="35759.957">423 4357 0,'0'0'0,"18"17"31,35 1-16,-18 0-15,18 17 16,53 18 0,17 0-1,1 0 1,-36 0 0,-53-18 15,-35 0-31,-17 0 31,-19-17-31,1 17 16,-106 54-1,0-1 1,-18 18 0,36-18-1,34-35 1,37 0-1,16-36 1,19-17 0,52-35 15,-17 17-15</inkml:trace>
  <inkml:trace contextRef="#ctx0" brushRef="#br1" timeOffset="39004.037">2099 4427 0,'0'0'0,"0"18"94,0 0-94,0-1 16,0 1-16,-18 0 0,-17 70 15,0 53 1,0-18 15,-1 1-15,1-36-1,35-53 1,-18-35 0,18-17-1,18-72 1,0 54-16</inkml:trace>
  <inkml:trace contextRef="#ctx0" brushRef="#br1" timeOffset="39237.422">2046 4480 0,'0'0'0,"18"0"16,17-17-16,36-1 16,-36 18-1,71-18 1,-18 18-1,-18 0 1,-70 53 0,-17-35-1,-1 17-15</inkml:trace>
  <inkml:trace contextRef="#ctx0" brushRef="#br1" timeOffset="39403.194">2011 4904 0,'0'0'16,"17"0"0,19-18-16,52 0 15,18 18 1,0-17 0,-71 17-1</inkml:trace>
  <inkml:trace contextRef="#ctx0" brushRef="#br1" timeOffset="39887.127">2840 4727 0,'0'0'0,"0"-17"31,-18 17-31,-35 0 16,-17 0 0,-1 52-1,1 1 1,17 53 0,35-88-1,18 35 1,71 17-1,-1-52 1,1-36 0,-18-17-1,-18-35 1,-17-36 0,-18 88-1,0 36 1,-18 35-1,0 17 1,18-17 0,0 0-1,18-35 1,0-18 0</inkml:trace>
  <inkml:trace contextRef="#ctx0" brushRef="#br1" timeOffset="40273.019">3087 4727 0,'0'0'0,"-18"0"31,1 0-16,17 18-15,-18-1 16,0-17-16,18 53 16,0 18-1,36 17 1,-19-35 0,18 0-1,-17 18 16,-36-19-15,-34-34 0,-19 0-1,18-18 1,35-36 15,18 19-31</inkml:trace>
  <inkml:trace contextRef="#ctx0" brushRef="#br1" timeOffset="40618.618">3422 4463 0,'0'0'0,"0"17"31,0 1-15,0 52 0,18 19-1,-18-36-15,0 35 16,0 53 0,0-35-1,0-36 1,17-34-1,36-19 1,-18-34 0,1-36-1,-19 0 1</inkml:trace>
  <inkml:trace contextRef="#ctx0" brushRef="#br1" timeOffset="40803.974">3334 4780 0,'0'0'0,"17"0"31,36 0-15,53-18-1,-35 18 1,-36-17-16,106 17 15</inkml:trace>
  <inkml:trace contextRef="#ctx0" brushRef="#br1" timeOffset="41168.968">3986 4833 0,'0'0'0,"18"0"16,17-35-1,-17 17 1,0 0-16,17-17 16,-35 0-1,-18 35 1,-35 0-1,0 53 1,18-18 0,17 53-1,36 18 1,35-53 0,35-35-1,-53-18 1</inkml:trace>
  <inkml:trace contextRef="#ctx0" brushRef="#br1" timeOffset="41484.184">4392 4815 0,'0'0'0,"0"18"15,0 0 1,18 52-1,-18 1 1,0-18 0,0-36-1,0-34 17,17-36-17,19-35 1,-1-18 15,-17 70-31,17-34 16,53-1-1,-35 54-15</inkml:trace>
  <inkml:trace contextRef="#ctx0" brushRef="#br1" timeOffset="42083.962">5944 4657 0,'0'0'0,"-17"0"47,-1 0-47,-53 17 15,19 19 1,34-19 0,-53 71-1,71 18 1,0 0 0,53-35-1,18-18 1,-1-53-1,19-36 1,-54-17-16</inkml:trace>
  <inkml:trace contextRef="#ctx0" brushRef="#br1" timeOffset="42416.036">6121 4745 0,'0'0'0,"0"17"16,-18 1-16,-17 53 15,35 35 1,0-36 0,53-17 15,0-35-15,17-18-1,-35-53 1,1-18-1,-36-52 1,-18 17 0,-70 53-1,17 35 1,36 36 0,35 17-1,53-17 1</inkml:trace>
  <inkml:trace contextRef="#ctx0" brushRef="#br1" timeOffset="42997.437">6526 5098 0,'0'0'0,"-17"-18"31,17 0-15,-18-35-1,18 36-15,0-36 16,0-35 0,35 17-1,18 36 1,71 88-1,-54 17 1,-34 19 15,-19-37-15,-17-16 0,0-54 15,0-52-16,18-19 1,35 1 0,-36 53-16,36 0 15,36 35 1,-19 35 0,-35 53-1,-35 0 1,-17 0-1,-1-17 1,0-18 0,1-53-1</inkml:trace>
  <inkml:trace contextRef="#ctx0" brushRef="#br1" timeOffset="43331.495">7355 4692 0,'0'0'15,"0"18"1,-17-1 0,-19 71-1,36-17 1,-17-18-16,17 35 15,0 36 1,0 34 15,0-52-31,-18-53 32,18-35-17,-17-18 1,-1-36-1,0-34 1,18 52-16</inkml:trace>
  <inkml:trace contextRef="#ctx0" brushRef="#br1" timeOffset="43579.961">7532 4568 0,'0'0'0,"0"18"15,35 35 1,0 18 0,-35 34-1,0-69 1,0 17 0,-35 17-1,-18-35 1,18-35-1,17 0 1</inkml:trace>
  <inkml:trace contextRef="#ctx0" brushRef="#br1" timeOffset="44028.924">7937 4692 0,'0'0'0,"-17"0"31,-1-18-31,-52 18 16,52 18 0,-35 17-1,0 36 1,36-18-1,69 35 1,37-53 0,16-35-1,-16-53 1,-19-53 0,-34 18-1,-36 53 1,0 53-1,-36 34 1,19 37 0,17-19-1,17 1 1,19-54 15</inkml:trace>
  <inkml:trace contextRef="#ctx0" brushRef="#br1" timeOffset="44363.314">8449 4727 0,'0'0'0,"0"35"16,0 1-16,18 17 15,-1 35 1,1-35 0,0-18-1,-18-88 17,17 0-1,18-35-16,18 0 1,-35 53-16,53-18 16,-18 17-1,-36 36-15</inkml:trace>
  <inkml:trace contextRef="#ctx0" brushRef="#br1" timeOffset="44701.777">8855 4745 0,'0'0'0,"17"0"31,1-18-31,17-17 16,-17-18 15,-18 18-16,-18 17 1,-17 36 0,-18 17-1,35 53 1,18-17 0,18 17-1,35-17 1,35-36-1,0-18 1,-35-17-16</inkml:trace>
  <inkml:trace contextRef="#ctx0" brushRef="#br1" timeOffset="45243.726">9384 4674 0,'0'0'0,"-18"0"16,1 0 0,-19 0-1,19 0-15,-36 53 16,0 18 0,35-18-1,18 35 1,18-18-1,35-17 1,-36-53-16,36 0 16,0-35-1,0-35 1,-18-19 0,18-52 15,-35 0-16,-18 35 1,-18 36 0,-17 70-1,0 53 1,17 17 0,18 18-1,-17 36 1,17 35-1,0-71 1,17-35 0</inkml:trace>
  <inkml:trace contextRef="#ctx0" brushRef="#br1" timeOffset="45909.602">10301 4304 0,'0'0'0,"0"18"47,0-1-47,-18 1 16,1 70-1,-1 0 1,-17 18 0,0 17-1,-1 1 1,36-36 15,0-35-15,18-35-1,35-18 1,-35-18-16,17-17 16,35-89-1</inkml:trace>
  <inkml:trace contextRef="#ctx0" brushRef="#br1" timeOffset="46108.619">10072 4586 0,'0'0'0,"17"0"31,1 0-31,35 0 15,35-18 17,-53 18-32,71-17 15,-35-1-15</inkml:trace>
  <inkml:trace contextRef="#ctx0" brushRef="#br1" timeOffset="46425.288">10583 4533 0,'0'0'0,"-17"35"31,-19 1-15,36-1-16,-17 36 15,17-1 1,53-35 0,0-35-1,0-17 1,-18-19 15,-35-34-15,0-1-1,-35 18 1,-18 53 0,0 0-1,0 36 1,53-1-16</inkml:trace>
  <inkml:trace contextRef="#ctx0" brushRef="#br1" timeOffset="47291.468">11959 4657 0,'0'0'0,"0"-18"15,0-17 1,0-1 0,0 19-1,-53-1 1,-35 18 0,-53 35-1,106-17 1,-89 35-16,89 35 15,35-35 17,70 0-17,19-35 1,16-36 0,-16-35-1,-36-17 1,-36-1-1,1 53 1,-53 71 15,35-35-31,0 17 16,17 53 0,36-35-1,-35-53 1</inkml:trace>
  <inkml:trace contextRef="#ctx0" brushRef="#br1" timeOffset="47574.158">12171 4568 0,'0'0'0,"0"-17"15,17-18 1,1 17-16,17 18 15,18 0 1,35 35 0,-17 36-1,-53-1 1,-18 18 0,-18-35-1,0 0 1,1-53-1</inkml:trace>
  <inkml:trace contextRef="#ctx0" brushRef="#br1" timeOffset="47971.66">12771 4516 0,'0'0'0,"0"17"31,0 1-15,-18-1-1,18 1-15,0 0 16,0-1-1,-18 1 1,18-36 109</inkml:trace>
  <inkml:trace contextRef="#ctx0" brushRef="#br1" timeOffset="48808.579">12241 4498 0,'0'0'0,"0"18"94,0-1-79,-17-17-15,17 18 16,-18-1-1,0 36 1,-17 0 0,0 0-1,35-35-15,-18 35 16,18-71 46,18 0-62,-18 1 0,35-18 16,0-36 0,36-35 15,-36 71-15,1 35-1,-19 18 1,1 17-1,-18 35 1,-18 36 0,1-18-1,17-52 1,0 17 0,0-18-1,17-53 16,1 1-31</inkml:trace>
  <inkml:trace contextRef="#ctx0" brushRef="#br1" timeOffset="49536.667">12700 4498 0,'0'0'0,"0"18"31,-18-18-15,18 17-16,-17 18 16,-1 1-16,0-1 15,18 53 17,0-35-17,36-35 1,34-1-1,1-34 1,-1-36 0,-17-18-1,0-35 1,-35 54 0,-18 34-1,-18 18 1,-35 53-1,-17 70 1,34 36 0,36 53-1,36-18 1,-19 0 0,-17-71 15,-17-52-16,-54-54 1,-17-34 0,-18-36-1,36-18 1,52 1 0,53-36-1,36 0 1</inkml:trace>
  <inkml:trace contextRef="#ctx0" brushRef="#br1" timeOffset="50953.322">13864 4427 0,'0'0'0,"-17"0"31,-19 36-15,1 17-1,-18 35 1,35 18 0,18-71-16,18 18 15,53 17 1,52-52-1,-52-71 1,-36 0 0,-35-53-1,0 0 1,-88 1 0,17 87-1,18 18 16,36 18-15</inkml:trace>
  <inkml:trace contextRef="#ctx0" brushRef="#br1" timeOffset="51235.309">14393 4180 0,'0'0'0,"0"18"16,-17 17-1,-1 18 1,0 35 0,18 1-1,0 16 1,0-34 15,-17-36-31,-19 18 16,1-53-1</inkml:trace>
  <inkml:trace contextRef="#ctx0" brushRef="#br1" timeOffset="51451.163">13935 4410 0,'0'0'0,"17"0"15,19 0-15,34 0 16,71-18 0,-88 18-16,124-35 15,-19 0 1,-52-36 15,-88 36-31</inkml:trace>
  <inkml:trace contextRef="#ctx0" brushRef="#br1" timeOffset="51817.51">14746 4180 0,'0'36'16,"-18"-19"-16,-17 54 15,0 35 1,17-36-1,18 18 1,0-17 0,0-53-1,18-18 1,35-36 0,17-17-1,1-35 1,17 35 15,-53 53-15,36 53-1,-53 18 1,-18 17 0,-36-35-1,19 0 1,-1-53-1</inkml:trace>
  <inkml:trace contextRef="#ctx0" brushRef="#br1" timeOffset="52200.733">15311 4533 0,'0'0'0,"17"-17"31,18-1-15,-35 0-16,18 1 15,0-36 1,-18 17-1,-18 36 1,-17 18 0,-18 35-1,18 18 1,35 34 0,35-52-1,18 0 1,0-53-1,17-17 1</inkml:trace>
  <inkml:trace contextRef="#ctx0" brushRef="#br1" timeOffset="52516.477">15752 4498 0,'0'0'0,"-18"18"15,18-1 1,-18 1-16,18 35 16,-17 35-1,-1-53 1,18-17 0,0-53 15,0 17-16,18-35 1,-1 0-16,71-53 31,-52 36-15,-36 34 0,-53 19-16</inkml:trace>
  <inkml:trace contextRef="#ctx0" brushRef="#br1" timeOffset="55876.423">16792 4233 0,'0'0'0,"0"-17"16,18 17-1,17-36 1,18-17 0,-35 18-16,-1-35 15,-17 34 1,0-17-1,-17 53 1,-1 18 0,-35 70-1,0 18 1,18 35 0,0-17-1,-1 34 16,19-69-15,-1-36 0,0-36-1,1-52 1</inkml:trace>
  <inkml:trace contextRef="#ctx0" brushRef="#br1" timeOffset="56276.673">16439 4445 0,'0'0'0,"18"0"16,35-18 0,35 18-1,36-17 1,17-1 15,-88 0-31,53 18 16,-36-17-1,-35 17 1,-35 17 15,-17 19-15,-1-19-16,0 19 15,-17 17 1,18-36 0,-1-17-1,18-17 17,0-1-17</inkml:trace>
  <inkml:trace contextRef="#ctx0" brushRef="#br1" timeOffset="56409.888">17163 4039 0,'0'0'0,"0"18"31,0 0-15,17-18-1,1 0 1</inkml:trace>
  <inkml:trace contextRef="#ctx0" brushRef="#br1" timeOffset="56709.26">17515 3881 0,'0'0'0,"0"17"16,0 1-1,-17-1 1,-1 54 0,0-36-16,-17 71 15,18 18 1,-19-36 0,19 0-1,17-17 1,0-54-1,53-17 1,-18 0 0</inkml:trace>
  <inkml:trace contextRef="#ctx0" brushRef="#br1" timeOffset="57358.314">17727 4374 0,'18'0'32,"-18"-17"-17,35-1 1,0 1 0,1-19-1,-36 19-15,0-1 16,0 0-1,-36 18 1,-34 36 0,17 34-1,0-17 1,53 0 0,35 0-1,18-35 1,35-18 15,18-18-15,0-17-1,-18-36 1,18-52 0,-71 52-1,-35 18 1,-17 53-1,-19 0 1,1 35 0,35 18-1,0 53 1,0-18 0,18-17-1,-18-18 1,-18 0-1,-141-18 17,53-35-17,-70 0-15</inkml:trace>
  <inkml:trace contextRef="#ctx0" brushRef="#br1" timeOffset="58856.354">353 6209 0,'0'0'0,"0"-18"15,-18 1 1,0-1-1,18 0 1,0 1-16,0-1 16,36 0-1,34 18 1,-17 36 0,-17 34-1,-36 1 1,-36-18-1,-52 17 1,17-34 0,54-36 15,34 0-15,19 0-1,17 17 1,-18 18-1,-17 1 1,-18 17 0,0-18-1,-18 0 1,-53-17 0,1-18-1,-1 0 1,18 0-1,53-35 1,18-18 0,17 17-1</inkml:trace>
  <inkml:trace contextRef="#ctx0" brushRef="#br1" timeOffset="59404.832">512 5891 0,'0'0'0,"17"0"31,-17 18-15,18-18-16,-1 35 16,36 1-1,18 34 1,17 1 15,0 17-15,-52-53-16,34 18 15,36 18 1,-53 34 0,-53-52-1,-53 18 1,-35-18 0,-53 35-1,17-35 1,-70 35-1,18-17 1,88-54 0,70 1-1,36-36 32</inkml:trace>
  <inkml:trace contextRef="#ctx0" brushRef="#br1" timeOffset="66078.634">2028 6174 0,'0'0'0,"0"17"47,0 1-47,-35 17 16,18 0-16,-19 36 15,-17 35 1,0 0 15,18-36-15,35-35-1,18-35 1,35-35 0,0-35-1,17-54 1,-35 1 0,-17 35-1,0 52 1,-1 54-1,19 52 1,-1 19 0,18-1-1,-18-18 1,18-17 0,0-35 15,-18-18-16,18-35 1,-53 17-16</inkml:trace>
  <inkml:trace contextRef="#ctx0" brushRef="#br1" timeOffset="66344.187">2487 5874 0,'0'0'0,"0"17"31,0 1-31,0 53 16,0 52-1,0-35 1,0 53 0,-18-105-1,18 34 1,0 54-1,0-71 1,36-53 15</inkml:trace>
  <inkml:trace contextRef="#ctx0" brushRef="#br1" timeOffset="66743.288">2681 6526 0,'0'0'0,"18"0"31,-18-17-31,35-1 16,0 0-1,-17-34 1,0-1 15,-18 17-15,-18 36-1,0 0-15,1 18 16,-19 53 0,1-1-1,35 1 1,0-18-1,71-1 1,-1-34 0,-17-18-1,18-35 1</inkml:trace>
  <inkml:trace contextRef="#ctx0" brushRef="#br1" timeOffset="67110.426">3034 6456 0,'0'0'0,"18"-18"32,-1 1-17,1-1 1,-1 0-16,1-17 15,-53 35 17,-18 53-17,18 0 1,17-36-16,0 72 16,18-19-1,18-17 16,35-35-15,53-18 0,17 0-1,-17-18-15</inkml:trace>
  <inkml:trace contextRef="#ctx0" brushRef="#br1" timeOffset="67661.223">3757 6297 0,'0'0'0,"-18"0"15,1 0 1,-54 18 0,-35 35-1,1 35 1,34 18-1,71-89 1,0 36 0,71 18-1,-1-54 1,18-17 0,1-35-1,-19-35 1,18-124-1,-70-18 1,-18 88 0,-35-17-1,-1 71 1,1 87 0,53 124-1,17-52 1,0 69 15,1-34-15,-36-1-1,0-34 1,0-37 0,0-34-1,35-18 1</inkml:trace>
  <inkml:trace contextRef="#ctx0" brushRef="#br1" timeOffset="68457.422">4851 6385 0,'0'0'0,"0"18"16,-18 0 0,-17 52-1,17-17 1,18 0-1,0-35 1,0-36 15,0-17-15,18-36 0,-1-52-1,36 52 1,36 53-1,-1 71 1,-18 36 0,-17-1 15,-35-18-15,-18 1-1,-18-36 1,36-35 15,-1-18-31,1 18 16</inkml:trace>
  <inkml:trace contextRef="#ctx0" brushRef="#br1" timeOffset="68790.191">5397 6385 0,'0'0'0,"-17"18"15,-1 0 1,-17 34-16,0 19 16,35 0 15,53-19-15,17-34-1,1-18 1,-18-18-1,-18-34 1,-35-19 0,-53-17-1,-35 53 1,-18 17 0,35 18-1</inkml:trace>
  <inkml:trace contextRef="#ctx0" brushRef="#br1" timeOffset="69173.194">5733 5944 0,'0'0'0,"0"18"31,0 0-31,0 17 16,0 71 0,0 17-1,0-70 1,0 18-16,0 34 15,0-16 17,0-36-17,0-36 1,17-17 0,19-17-1,16-19 1,-52 1-16</inkml:trace>
  <inkml:trace contextRef="#ctx0" brushRef="#br1" timeOffset="69355.924">5680 6332 0,'0'0'0,"17"0"16,1 0-16,17-17 15,-17 17-15,35-18 16,35-17 0,-53 35-1</inkml:trace>
  <inkml:trace contextRef="#ctx0" brushRef="#br1" timeOffset="70586.721">7250 6332 0,'0'0'0,"0"-17"31,0-1-15,-18 18-1,0 0-15,-17 0 16,-18 18 0,-35 35-1,17 17 1,54 1-1,17-1 1,53-34 0,17-19-1,1-17 1,-18-35 15,-18-36-15,-17 1-1,-1 17 1,-34 88 15,-1 36-15,18-1 0,18-34-1,-18-19-15,35 1 16,0-18-1,0-35 1,-17 35 0</inkml:trace>
  <inkml:trace contextRef="#ctx0" brushRef="#br1" timeOffset="71303.223">7867 5803 0,'0'0'0,"0"18"32,-18 52-1,1 54-16,-1 17 1,0 0 0,1-53-1,-1-35-15,0 53 16,-17-35 0,35-36-1,0-18 1,-17-17-1,17-35 1,-18-18 0,0-35-1,1 18 1,-19 34 0,1 36 15,-18 18-16,0 35 1,36 17 0,17 1-1,53-18 1,-1-18 0,37-35-1,-1 0 1,-53-18-16</inkml:trace>
  <inkml:trace contextRef="#ctx0" brushRef="#br1" timeOffset="71885.282">8555 5856 0,'0'0'0,"0"18"32,0-1-17,0 1-15,-18 35 16,1 70 0,17 36-1,-36-18 1,19-17-1,-1-89-15,0 0 16,1 18 0,17-53 31,0-17-47,0-19 15,0 1 1,0-18-1,-18-70 1,-17 70 0,-36 53-1,-17 35 1,0 36 0,35-1-1,35-17 1,54 35-1,34-53 1,36-35 0,0 0-1,-18-17 1,-53-1 0</inkml:trace>
  <inkml:trace contextRef="#ctx0" brushRef="#br1" timeOffset="74564.961">9913 6315 0,'0'-18'31,"0"0"0,0 1-15,0-1 0,-18 18-1,1 0 1,-1 0 0,-52 0-1,-19 53 1,54-18-16,-53 36 15,70-1 1,18-17 0,53-17-1,0-19 1,18-17 0,-36-17-16,35-19 15,-17-52 1,0 18-1,-53 34 1,0 89 15,-17 18 1,17-1-17,35-17 1,0-35-1,-17-18-15,0 0 0</inkml:trace>
  <inkml:trace contextRef="#ctx0" brushRef="#br1" timeOffset="74930.62">10125 6509 0,'0'0'0,"0"-18"16,0-17 0,0 17-1,17-52 1,1-19 0,0 54-1,17 0 1,35 53-1,1 87 1,-36 1 0,-35-35-1,0-1 1,0-52 0,0 0-1,0-36 1</inkml:trace>
  <inkml:trace contextRef="#ctx0" brushRef="#br1" timeOffset="75480.418">10583 6279 0,'0'0'0,"0"18"16,0 0-1,0 35 1,-17-18-16,17 35 16,0-17-1,53 0 1,17-53 0,1-17-1,-18-19 1,-18-34-1,0-18 1,-35 17 0,-17 53-1,-54 71 17,36 53-17,-1 53 1,36-53-1,0 123 1,-17-70 0,-1-36-1,-17-52 1,-36-54 0,1-34-1,-18-54 1,17-17-1,71-35 1,53 17 0,-18 71-1</inkml:trace>
  <inkml:trace contextRef="#ctx0" brushRef="#br1" timeOffset="76261.353">11836 5680 0,'0'0'0,"0"17"31,17 19-16,-17-1 1,0-17-16,0 87 16,0 36-1,0 1 1,0-54 0,18 18-1,17-1 1,18-52-1,0-35 1,35-18 0,-17-35-1,-1-36 1,-17 18 0</inkml:trace>
  <inkml:trace contextRef="#ctx0" brushRef="#br1" timeOffset="76464.115">12312 6156 0,'0'0'0,"0"18"31,0-1-31,0 19 16,-18 34-1,18 1 1,0-36-1,0-17-15</inkml:trace>
  <inkml:trace contextRef="#ctx0" brushRef="#br1" timeOffset="76660.894">12241 5750 0,'0'0'0,"0"18"31,0 0-31,0-1 16,0 18 0,18-17-1,-18 0-15</inkml:trace>
  <inkml:trace contextRef="#ctx0" brushRef="#br1" timeOffset="77194.08">12541 5803 0,'0'0'0,"0"18"31,0-1-15,0 19-16,0 17 15,0 88 1,0 18 0,0-36-1,0-35 1,0-35-1,18-71 17,-18-17-17,18 18 1,17-89-16,0 53 16,36 0-1,-1 71 16,-17 52-15,-18 1 0,-35 17-1,-35-53 1,-35-17 0,-1-18-1,36 0 1,-1-18-1,36 0-15</inkml:trace>
  <inkml:trace contextRef="#ctx0" brushRef="#br1" timeOffset="77542.176">13141 6297 0,'0'0'0,"0"18"15,0-1 1,0 54 0,0-1-1,-18-34 1,18-19-16,0 19 16,-17-36 15,17-36-16,0-34 1,53-18 0,-36 35-16,19-35 15,34-1 1,1 36 0,-18 53-1,-36 18 1</inkml:trace>
  <inkml:trace contextRef="#ctx0" brushRef="#br1" timeOffset="78025.306">13741 6227 0,'0'0'0,"0"-18"16,0 0-1,-18 1 1,-35-1 0,-35 53-1,17 18 1,18 18 0,36 17-1,70-35 1,-36-36-1,36 1 1,18-18 0,-18-35-1,-18-53 1,0 17 0,-35 18-1,0 71 1,-17 35-1,-1 35 1,18-18 0,35-17-1,-17-17 1,17-36 0</inkml:trace>
  <inkml:trace contextRef="#ctx0" brushRef="#br1" timeOffset="78362.078">13970 6262 0,'0'0'0,"0"17"0,0 36 16,0 18-1,0-1 1,18-17 0,-18-35-16,17 0 15,1-18 1,0-36 0,-1-34-1,18-18 1,18-18-1,-17 18 17,-1 70-17,-35-17 1</inkml:trace>
  <inkml:trace contextRef="#ctx0" brushRef="#br1" timeOffset="78824.711">14570 6174 0,'0'0'0,"0"17"31,-18 1-15,18 0-16,-35 34 15,17 19 1,1 17 0,17-35-1,-18-71 16,18-34-15</inkml:trace>
  <inkml:trace contextRef="#ctx0" brushRef="#br1" timeOffset="78978.094">14587 5803 0,'0'0'0,"0"18"31,0-1-15,18 1 0,0 0-16,17 35 15</inkml:trace>
  <inkml:trace contextRef="#ctx0" brushRef="#br1" timeOffset="79389.135">14922 6297 0,'0'0'0,"18"-18"16,0 18-1,-1-17 1,-17-1-16,18-35 15,0-35 1,-18 53 0,-36 17-1,1 53 1,-18 36 0,0 70-1,53-53 1,0 0-1,53-35 1,0-35 0,0-18 15,18-35-15,-1-18-16</inkml:trace>
  <inkml:trace contextRef="#ctx0" brushRef="#br1" timeOffset="79677.571">15363 6015 0,'0'0'0,"-17"0"31,-1 0-15,1 0-16,-1 17 16,0 19-1,18 34 1,18 19-1,35 16 1,-18-69 0,18 34-16,-35-17 31,-36-18-15,-70 1-1,-18-36 1,-53 0-1</inkml:trace>
  <inkml:trace contextRef="#ctx0" brushRef="#br1" timeOffset="81886.803">16422 5362 0,'0'0'0,"-18"0"47,18 18-32,-17-1 1,17 1-16,-53 35 16,0 18-1,-18 17 1,18 35 0,-17 36 15,-19 53-16,1-18 1,-18 17 0,-17-34-1,17-18 1,36-1 0,52-122-16,0 34 15,1-17 1,17-18-1,0-52 17,0-1-17,17 0-15,1 1 0,0-36 16,34-18 0</inkml:trace>
  <inkml:trace contextRef="#ctx0" brushRef="#br1" timeOffset="82717.936">16528 6103 0,'0'0'0,"17"0"31,1 0-15,35-35-1,-18-18 1,0 18 0,-35 17-16,0-35 15,0 35 1,-53 36-1,-35 88 1,53-36 0,17 54-1,36-36 1,17-17 0,18-18-1,18-53 16,-1 0-15,1-53 0,-54 35-16</inkml:trace>
  <inkml:trace contextRef="#ctx0" brushRef="#br1" timeOffset="82934.093">17163 5874 0,'0'0'0,"0"17"15,-18 1 1,-17 70 0,-36 18-1,18-18 1,0 0 0,18-35-1,35-35 1,-18-18-1,18-18-15</inkml:trace>
  <inkml:trace contextRef="#ctx0" brushRef="#br1" timeOffset="83150.678">16951 6015 0,'0'0'15,"0"17"1,0 1-16,0 70 15,35-17 1,1-1 0,-1-17-1,18-35 1,-18-18 0,-17-18-16,17 1 15</inkml:trace>
  <inkml:trace contextRef="#ctx0" brushRef="#br1" timeOffset="83471.623">17462 5680 0,'0'0'0,"0"17"31,18 36-16,17 18 1,-35-36-16,0 89 16,0-36-1,0 18 1,-17-1 0,17-52-1,0 0 1,70-53 15,-17 0-15,0-70-1</inkml:trace>
  <inkml:trace contextRef="#ctx0" brushRef="#br1" timeOffset="83683.2">17498 5997 0,'0'0'0,"17"0"15,36-17 1,-35 17-16,35 0 16,53-18-1,17 0 1,-52 18-1</inkml:trace>
  <inkml:trace contextRef="#ctx0" brushRef="#br1" timeOffset="84015.729">17992 6015 0,'17'0'16,"1"-18"0,0 18-16,-18-17 0,17-1 15,-17-17 1,0-1 0,-35 36-1,0 53 1,-1 35-1,36 1 1,18 17 15,17-54-15,18-52 0,-35 0-16</inkml:trace>
  <inkml:trace contextRef="#ctx0" brushRef="#br1" timeOffset="84316.227">18362 6032 0,'0'0'0,"0"18"0,0 17 16,0 36-1,-18-53-15,18 52 16,0-35-1,0-17 17,0-36-1,0 1-31,18-18 16,0-36-1,35-53 1,0 54-1,-18 52 1</inkml:trace>
  <inkml:trace contextRef="#ctx0" brushRef="#br1" timeOffset="84716.172">18591 6297 0,'0'0'0,"0"-18"63,18 1-47,-18-1-16,0-35 15,35-35 1,1-18-1,16 36 1,19 70 0,-18 35-1,-18-17-15,36 87 16,-1 1 0,-52-18-1,-18-35 1,-18 0-1,1-53 1,-1 0 0</inkml:trace>
  <inkml:trace contextRef="#ctx0" brushRef="#br1" timeOffset="85517.151">19456 5962 0,'0'0'0,"-18"0"16,-17 0 0,-18 18-1,35-18-15,-52 52 16,17 19-1,70-18 1,36 0 15,18-53-15,-18 0 0,17-53-1,-34-18 1,-1 1-1,-35 52 1,0 36 0,-18 52-1,18 54 1,53-54 0,-18-34-1,54-19 1,-19-17-1,1-70 1,-18-18 0,-18-54 15,-17-16-15,-18 17-1,0 17 1,0 54-1,-18 52 1,0 53 0,18 36-1,0 17 1,0 35 0,0 19-1,0-1 1,-17-35-1,17-18 1,0-35 0,-18-53 15,0-36 0</inkml:trace>
  <inkml:trace contextRef="#ctx0" brushRef="#br1" timeOffset="88692.4">1887 7814 0,'0'0'0,"0"-18"31,18 18-31,0 0 16,35 0 0,17 18-1,-17 53 1,-18-1 0,-35-52-16,0 17 15,-17 18 1,17-35-1,-18-18 17,18-18-17,0-35 1,0-18 0,53-17-1,17 18 1,19 17-1,-36 53 1</inkml:trace>
  <inkml:trace contextRef="#ctx0" brushRef="#br1" timeOffset="89057.202">2522 7902 0,'0'0'0,"0"-17"16,0-1-1,18 0 1,-18-35 0,0 18-1,0 17 1,-18 18-1,1 18-15,-36 17 16,0 71 0,53-53-1,18 0 1,17-18 0,18-17-1,35-18 1,-35-18-1</inkml:trace>
  <inkml:trace contextRef="#ctx0" brushRef="#br1" timeOffset="89692.412">2928 7796 0,'0'0'0,"0"-17"16,18 17-1,-18-18-15,-18 18 47,0 0-31,-35 18-1,18 17 1,18 18 0,34 0-1,18 0 1,1-36-16,-1 19 15,0-1 1,-17-17 15,-18-1-15,-53 1 0,0-18-1,-17 0 1,34 0-1</inkml:trace>
  <inkml:trace contextRef="#ctx0" brushRef="#br1" timeOffset="91337.564">3193 7779 0,'0'0'0,"0"-18"32,-18 18-17,0 0 1,-17 18-1,0 17 1,-18 36 0,35-1-1,18-52 1,0 35-16,53 0 31,35-53-15,-17 0-1,-1-18 1,-34-53 0,-19 1-1,-34-18 1,-54 17 0,-35 71-1,36 18 1,52 17-1,53 0 1,-17-17 0</inkml:trace>
  <inkml:trace contextRef="#ctx0" brushRef="#br1" timeOffset="91803.993">3616 7832 0,'0'0'0,"-18"0"16,1 17-1,-19 36 1,36-35-16,-17 17 16,17 36-1,53-36 1,35-17-1,-18-18 1,19-18 0,-36-17-1,-18-36 1,-18-17 0,-17 35 15,0 35-16,-17 36 1,-18 35 0,17 0-1,18 17 1,35-17 0,18-17-1,-35-19 1,17-17-1</inkml:trace>
  <inkml:trace contextRef="#ctx0" brushRef="#br1" timeOffset="92121.704">4216 7849 0,'0'0'0,"0"18"31,0 0-31,0 17 16,0 53 0,0-35-1,0-18 1,0-17 0,17-18-1,-17-18 1,0-17-1,36-36 1,-1 1 0,18 17-1,17 18 1</inkml:trace>
  <inkml:trace contextRef="#ctx0" brushRef="#br1" timeOffset="92435.216">4674 7832 0,'0'0'0,"-17"0"31,-1 0-31,-17 35 16,-1 0-1,-16 36 1,52-1 0,17-17-1,-17-35-15,53 0 16,18-1 15,34-17-31,1-17 31,-53-19-31</inkml:trace>
  <inkml:trace contextRef="#ctx0" brushRef="#br1" timeOffset="93118.958">4939 7920 0,'0'0'16,"18"0"-1,-1 0-15,1-18 16,-1 18-16,36-17 16,-17-19-1,-36 1 1,-18 0 0,-17 35 15,-1 17-31,-16 19 31,-1 69-15,53-34-1,0-18 1,17-18 0,36 1-1,18-36 1,52 0-1,-17-53 1,17-18 0,-34-17-1,-54 0 1,-35 17 0,0 36-1,-18 17 16,-17 18-15,-18 18 0,35 35-1,18 0 1,18 0 0,35 17-1,-18 1 1,-17-18-1,-36-18 1,-88 0 0,-35-17-1,36-18 1</inkml:trace>
  <inkml:trace contextRef="#ctx0" brushRef="#br1" timeOffset="94634.238">459 8978 0,'0'0'0,"0"18"63,0-1-48,0 1-15,-18 17 16,18-17-16,-18 17 16,-17 36-1,17-18 1,1-18-1,-1 0 17,18-17-1,18-18 16,-1 0-32,36-18 1,18 1 0,17-1-1,-35 0 1,0-35 0,-18 1-1,-17-1 1,-18 35-1,0 0 1,0 1-16,-18 17 31,-17 35-15,17 36 0,18 34-1,-17-16 1,17-36-1,0-36-15,0 36 16,0-18 0,17-35 15,1-35-15</inkml:trace>
  <inkml:trace contextRef="#ctx0" brushRef="#br1" timeOffset="95118.374">776 8749 0,'0'0'0,"0"18"31,35 17-15,18 53 0,-17-70-16,16 35 15,37 35 1,34 18 0,-70-71-1,0 35 1,-18-17-1,-35 0 1,-17 0 15,-36 35-15,-106 36 0,18-36-1,17-35 1,-17 17-1,18-17 1,35-17 0,105-36 15</inkml:trace>
  <inkml:trace contextRef="#ctx0" brushRef="#br1" timeOffset="97894.306">1940 9172 0,'0'0'0,"18"0"47,-18 18 94,-18-1-125,1 1-16,-36 53 15,17-18 16,-34 52-15,52-69-16,1 34 16,-19 1-1,36-54 1,0-34 0,36-1-1,17-70 1,-1 0-1,19-71 1,-36 88 0,1 54-1,-19 17 1,36 53 0,18 17 15,-1 54-16,-35-54 1,18 1 0,-17-53-1,17-1 1,0-17 0,-18-17-16</inkml:trace>
  <inkml:trace contextRef="#ctx0" brushRef="#br1" timeOffset="98210.848">2681 8961 0,'0'0'0,"0"17"31,-18 1-15,18-1-16,-17 36 15,-1 36 17,-17 16-17,35-69-15,-18 34 16,-17 36 0,17 0-1,18-36 1,0-34-1,18-36 1,17-18 0</inkml:trace>
  <inkml:trace contextRef="#ctx0" brushRef="#br1" timeOffset="98560.981">2822 9366 0,'0'0'0,"-17"0"15,-1 0 1,0 36 0,1-19-16,-1 18 15,0 36 1,18 0 0,53-1-1,-17-70 1,-19 0-16,36-18 15,-18-17 1,-17-53 0,-18 17-1,-35 1 1,-18 35 0,18 35-1,17 0 16,18 17-31</inkml:trace>
  <inkml:trace contextRef="#ctx0" brushRef="#br1" timeOffset="99342.297">3739 9419 0,'0'0'0,"0"18"47,-17-1-47,17 1 0,-18 35 31,18 18-15,0-36-1,18-53 17,-1-35-17,19-17 1,17-18-1,0 17 1,35 36 0,0 70-1,-53 18 1,0-18-16,1 53 16,-36 1-1,17-37 1,1-34-1,17-18 17,-17-18-32</inkml:trace>
  <inkml:trace contextRef="#ctx0" brushRef="#br1" timeOffset="99724.113">4357 9525 0,'0'0'0,"17"0"31,1 0-31,0 0 16,-1-35 0,1 17-1,-18 0-15,18-34 16,-18-1-1,-18 35 17,-17 18-17,-1 53 1,1 35 0,35-17-1,0-18 1,18-18-16,35 18 15,17-18 1,18-35 0,-17-18-1</inkml:trace>
  <inkml:trace contextRef="#ctx0" brushRef="#br1" timeOffset="100107.4">4868 9454 0,'0'0'0,"18"0"16,17-17 0,-17-1-1,-18 1 1,0-19-1,0 19 1,-71 17 0,54 17-16,-19 19 15,-34 34 1,70 36 0,0-18-1,88-17 1,-17-54-1,34-17 1,37-17 15,-107-1-31</inkml:trace>
  <inkml:trace contextRef="#ctx0" brushRef="#br1" timeOffset="100625.317">5574 9331 0,'0'0'0,"-18"0"31,1 0-15,-54 0-1,-17 18 1,53-1-16,-18 36 16,-36 35-1,89 1 1,0-54-1,71 0 1,0-35 15,17-18-31,-18-52 32,-17-36-17,18-70 1,-54 87-1,-17-34 1,-17 52 0,-1 54-1,1 34 1,-1 89 0,18 0-1,0-35 1,0 35-1,0-36 1,-18-17 0,18-18 15,18-35-15</inkml:trace>
  <inkml:trace contextRef="#ctx0" brushRef="#br1" timeOffset="101206.435">6650 9313 0,'0'0'0,"-18"0"32,-52 18-17,17 0 1,17-1-16,-16 19 16,16 52-1,107 18 1,70-54-1,0-52 1,-70 0 0,-1-88 15,-70 0-15,-17 0-1,-36 35 1,17 18-1,19 35 1,70 0 0</inkml:trace>
  <inkml:trace contextRef="#ctx0" brushRef="#br1" timeOffset="101558.645">7320 9066 0,'0'0'0,"0"-17"16,0-1-16,0-35 15,-18 36 1,1 17 15,-54 17-15,54 1-16,-36 70 15,0 18 1,18 17 0,35 36-1,0-71 1,0 53 0,0-35-1,0-53 1,17-71-1</inkml:trace>
  <inkml:trace contextRef="#ctx0" brushRef="#br1" timeOffset="101737.882">7073 9402 0,'0'0'0,"18"0"15,17 0 1,36-18 0,70 0-1,-88 1-15,0-1 0</inkml:trace>
  <inkml:trace contextRef="#ctx0" brushRef="#br1" timeOffset="102336.956">8431 9313 0,'0'-17'31,"0"-1"-15,-17 18-1,-1 0-15,-88 0 16,-35 18 0,-18 17-1,71 0 1,106 18 0,70-18 15,53-35-16,-17 0 1,-36-52 0,-35-1-1,-36 53-15,1-18 16,-18 36 15,35 35-15,18 17-1,18 1 1,-36-36 0</inkml:trace>
  <inkml:trace contextRef="#ctx0" brushRef="#br1" timeOffset="102621.945">8731 9384 0,'0'0'0,"0"-18"16,18-35 0,35-17-1,35 34 1,35 36 0,-34 36-1,-36 34 1,-53 36-1,-36-35 1,19-36 0,-1 0-1,0-35 1</inkml:trace>
  <inkml:trace contextRef="#ctx0" brushRef="#br1" timeOffset="103201.743">9278 9366 0,'0'0'0,"0"18"16,0 0 0,0 17-1,0-18-15,18 19 16,88 17-1,-54-53 1,54-18 0,-18-17-1,1-53 1,-19-36 0,-70 71-1,-17 53 16,-19 0-15,-70 88 0,71 1-1,18 157 1,34-16 0,36-19-1,-18-34 1,-35-107-1,0-17 1,-53-35 0,-52-71-1,-1-35 1,35 0 0,54-18-1,34 18 1,89-36 15,-53 71-31</inkml:trace>
  <inkml:trace contextRef="#ctx0" brushRef="#br1" timeOffset="104035.113">10742 9243 0,'0'0'0,"0"-18"32,18 0-32,35 1 15,17-1 1,-17 18 15,-53 18 0,-35-1-15,-18 36 0,35-35-16,1 0 15,-19 35 1,36-36-1,0 19 1,71 34 0,-18-17-1,-36 18 1,-17-19 0,-17-16-1,-18-19 1,-54 1 15,36-36-15,-17-17-1,35 17 1,35-17 0,17 0-1,19 17-15</inkml:trace>
  <inkml:trace contextRef="#ctx0" brushRef="#br1" timeOffset="104433.865">11307 9366 0,'0'0'0,"0"18"47,0 0-47,0-1 15,0 36 1,0-35-16,-36 52 16,1 1-1,35-36 1,-18-35-1,36-35 17,-18 17-32,53-35 15,0-17 1,53-18 0,-18 52-1,-18 19 1,-17 17-1</inkml:trace>
  <inkml:trace contextRef="#ctx0" brushRef="#br1" timeOffset="105015.754">12188 9349 0,'0'0'0,"-17"-18"16,-1 18 0,-52 0-1,-19 0 1,72 0-16,-89 53 16,18 0-1,70 17 1,53 1 15,18-53-15,36 17-1,-1-53 1,-18-35 0,18-88-1,-17 18 1,-53 17-1,-18 0 1,0 35 0,0 54-1,-18 34 1,-35 89 0,18-35-1,17 35 1,1 17-1,17-17 1,0 0 15,0-71-15,17-35 0,1 0-16</inkml:trace>
  <inkml:trace contextRef="#ctx0" brushRef="#br1" timeOffset="105534.802">13229 9313 0,'0'0'0,"-17"18"47,-1 0-47,0 35 16,-17 17 0,35-17-16,-35 106 15,17-1 1,0-16-1,1-54 1,17-53 15,0-17-15,0-54 0,17-16-1,1-54 1</inkml:trace>
  <inkml:trace contextRef="#ctx0" brushRef="#br1" timeOffset="105780.926">13353 9207 0,'0'0'0,"17"18"16,1-18-16,17 35 15,0-17-15,1 35 16,-1 18-1,-35-54-15,0 71 16,0-52 15,-18 17-15,-35-18 0,-17-35-1,17 0 1</inkml:trace>
  <inkml:trace contextRef="#ctx0" brushRef="#br1" timeOffset="106280.505">13917 9278 0,'0'0'0,"-18"0"32,-17 0-32,-18 18 15,36-18 1,-36 35 0,0 36-1,53-1 1,17 1-1,36-36 1,0-17 0,-17-54-1,16-34 1,1-1 0,-53 18-1,-35 89 16,35-1-15,-18 0-16,18 36 16,18-1 15,17-35-15,18-35-1,-35-17-15</inkml:trace>
  <inkml:trace contextRef="#ctx0" brushRef="#br1" timeOffset="106579.152">14323 9349 0,'0'0'0,"0"17"16,0 1-16,-18 17 15,18 0-15,-18 18 16,-17 36-1,35-54 1,-17-53 15,17-17-15,0 17 0,17-35-1,18-35 1,36 0-1,35 0 1,-53 52-16</inkml:trace>
  <inkml:trace contextRef="#ctx0" brushRef="#br1" timeOffset="106979.533">14975 8837 0,'0'0'0,"-17"18"47,17-1-47,0 1 15,-18 88 1,0 0 0,-17-36-1,35-35-15,-17 71 16,-1 0 0,0-18-1,18-35 1,18 0-1,52-53 1,1-17 0,-18-19-1</inkml:trace>
  <inkml:trace contextRef="#ctx0" brushRef="#br1" timeOffset="107478.406">15187 9313 0,'0'0'15,"-18"36"17,18-1-17,53 0 1,0 0 0,-17-35-16,-1 0 15,35-17 1,1-36-1,-36-18 1,0 18 0,-52 53 31,-1 0-47,-35 71 31,0 17-16,18 71 1,35-106-16,0 88 16,0 35-1,0-35 1,-35-70 0,0-36-1,-18-35 1,-18-35-1,-17-36 1,53-34 0,17-1-1</inkml:trace>
  <inkml:trace contextRef="#ctx0" brushRef="#br1" timeOffset="107745.144">14922 9172 0,'0'0'0,"18"-17"31,0 17-31,17-18 16,18 0 0,0 1-1,0-1 1</inkml:trace>
  <inkml:trace contextRef="#ctx0" brushRef="#br1" timeOffset="108361.419">16457 8590 0,'0'0'0,"0"18"31,-18-1-15,18 1-16,-17 53 15,-1 87 1,1-34 0,-1-18-1,0-18 1,18-35 0,0 17-1,53-17 16,0-35-15,18-18 0,-18-35-1,-1-18 1</inkml:trace>
  <inkml:trace contextRef="#ctx0" brushRef="#br1" timeOffset="108875.686">16210 9066 0,'0'0'0,"18"0"31,17 0-31,18 0 16,-18 0-1,89 0 1,17-17-1,-18-19 1,-35 19 0,-52 17-1,-54 17 17,-35 36-17,0 0 1,53 18-1,0-18 1,0-36-16,36 1 16,52 0-1,-53-18 1,18-36 0,0-34-1,-53-54 16,0 71-15,0 36-16,-35-18 16,-1 35-1,19 0 1,17 17 0</inkml:trace>
  <inkml:trace contextRef="#ctx0" brushRef="#br1" timeOffset="109259.379">17286 9031 0,'0'0'0,"-18"0"31,1 18-31,-18 17 16,17-17-16,-17 35 15,-1-1 1,19 1 15,70 0-15,17-53-1,18 0 1,-17-35 0,-18-71-1,-36 18 1,-52 0-1,-53 35 1,17 53 0,1 0-1,35 18 1</inkml:trace>
  <inkml:trace contextRef="#ctx0" brushRef="#br1" timeOffset="109625.318">17798 8414 0,'0'0'0,"0"17"16,0 1-1,0 53 1,-18 34 0,-17 37-1,17-19 1,0 18 0,1-106-16,-1 36 15,-17-1 1,17 19-1,36-72 17,17-17-17,0-17 1,18-1-16</inkml:trace>
  <inkml:trace contextRef="#ctx0" brushRef="#br1" timeOffset="109957.754">18292 8978 0,'-18'-17'16,"0"17"15,1 0-15,-1 0-1,-17 0-15,17 35 16,-17 18-1,35 17 1,35-17 15,-17-35-31,-1 35 16,-17 0 0,-35-36-1,-53-17 1,17 0-1,-17-17 1,70-1-16</inkml:trace>
  <inkml:trace contextRef="#ctx0" brushRef="#br1" timeOffset="110391.065">18662 9172 0,'0'0'0,"0"-17"63,0-1-63,0 0 15</inkml:trace>
  <inkml:trace contextRef="#ctx0" brushRef="#br0" timeOffset="120675.083">370 11095 0,'0'0'0,"18"0"47,-18 17-31,0 1-16,18 17 15,-18 36 1,17 35-1,-17-89-15,0 89 32,0-35-17,-17-18 1,-1-36 0,36-34 15,-1-19-16</inkml:trace>
  <inkml:trace contextRef="#ctx0" brushRef="#br0" timeOffset="121090.403">317 11042 0,'0'0'0,"0"-18"16,53 1-16,53-1 31,53 18-15,0 18 0,-18 52-1,-35 18 1,-71 18-1,-70 0 1,-71-18 0,-35-17-1,88-36-15,-53 0 16,-70 18 0,87-35-1,72-18 1,34 0-1,72-18 1,-1-17 0</inkml:trace>
  <inkml:trace contextRef="#ctx0" brushRef="#br0" timeOffset="121373.758">1270 11430 0,'0'0'0,"0"18"31,0-1-15,-18 1-16,18 35 15,-17 0 1,17-18-1,-18-17 1,18-1 0,0-34 15,0-1-31</inkml:trace>
  <inkml:trace contextRef="#ctx0" brushRef="#br0" timeOffset="121539.428">1270 11060 0,'0'0'0,"0"17"31,0 1-15,0 17 0,35 18-1,-35-35 1</inkml:trace>
  <inkml:trace contextRef="#ctx0" brushRef="#br0" timeOffset="121938.724">1693 11342 0,'0'0'0,"-17"0"15,-1 0 1,-17 0 0,17 0-16,-35 17 15,36 19 1,17 17 0,17 0-1,54-1 1,-18-34-1,0 35 1,-36-35 0,-34-1-1,-54 1 17,18 0-17,-17-18 1,34 0-1</inkml:trace>
  <inkml:trace contextRef="#ctx0" brushRef="#br0" timeOffset="122588.092">2487 11412 0,'0'0'0,"-18"0"16,1-17-1,-1 17 1,18-18-1,-35 18 1,17 0 0,1 0-1,-1 0 1,-17 0 0,-18 0-1,0 53 1,0 18-1,35-54-15,1 36 16,52-18 0,35 1-1,19-36 17,-19-18-17,-17-17 1,-18-36-1,1-17 1,-36 35 0,0 88 15,-18 36-15,18-18-1,18-36-15,-1 19 16,19-1-1,17-17 1</inkml:trace>
  <inkml:trace contextRef="#ctx0" brushRef="#br0" timeOffset="123170.424">2981 11377 0,'0'0'0,"0"-18"15,-18 18 1,1 0 0,-19-17-1,-34 34 1,-1 19-1,18 17 1,36 17 0,17-52-16,35 52 15,36-34 1,17-36 15,-53 0-15,18-53-1,0-71 1,-53 36 0,18-141-1,-18 141 1,0-1 0,0 72-1,-36 34 1,19 89-1,17-35 1,0 35 0,0 17-1,0-35 1,0 0 15,17-35-15,1-35-16</inkml:trace>
  <inkml:trace contextRef="#ctx0" brushRef="#br0" timeOffset="123603.281">3263 11359 0,'0'0'0,"18"18"31,-1 35-15,19 18-1,-19-19 16,19 1-15,-19-35-16,19 0 16,16-1-1,1-52 1,-35 0 0,0-18-1,17-35 1,0 17-1,-35 18 1,18 53 15</inkml:trace>
  <inkml:trace contextRef="#ctx0" brushRef="#br0" timeOffset="124102.441">4163 11324 0,'0'0'0,"-18"0"15,-17 0 1,-36 0-1,-17 53 1,35 0 0,36 18-1,87-19 1,-52-52-16,35 18 16,35-18 15,-35-35-16,-18-18 1,-17-18 0,-1 1-1,-17 105 17,-17 36-17,17-1 1,35-17-1,0-18 1,-17-35 0</inkml:trace>
  <inkml:trace contextRef="#ctx0" brushRef="#br0" timeOffset="124453.422">4516 10866 0,'0'0'0,"0"17"31,0 1-15,0-1-16,17 72 15,-17 52 1,0 0 0,0-18-1,18-17 1,-18-88-16,17 35 16,19-18 15,34-17-16,-17-18 1,-18-53 0</inkml:trace>
  <inkml:trace contextRef="#ctx0" brushRef="#br0" timeOffset="124638.342">4516 11324 0,'0'0'0,"17"0"16,1 0 0,35 0-1,-36 0-15,19 0 16,52-17 0</inkml:trace>
  <inkml:trace contextRef="#ctx0" brushRef="#br0" timeOffset="125780.538">4586 11254 0,'0'0'0,"0"17"78,0 1-78,0 0 16,0-1-16,0 54 16,0-1-1,0 1 1,-18-18-1,18-36 1,0 19 0,0-19-1,0 1 1,0-36 15,0 1-31,0-19 16,0 19-16,0-54 15,36-70 1,-1 53 0,0 35-1,18 53 1,18 53 0,35 70-1,-71-52 1,18 17-1,-53-17 17,0-54-17,0 19 1</inkml:trace>
  <inkml:trace contextRef="#ctx0" brushRef="#br0" timeOffset="126265.137">5274 10936 0,'0'0'0,"0"18"47,18 17-31,-18 53-1,0 53 1,0-17 0,0-1-1,0-52 1,17-54-1,1 72-15,0-54 16,-1-17 15,1-1-15,-1-52 0,-17 17-16</inkml:trace>
  <inkml:trace contextRef="#ctx0" brushRef="#br0" timeOffset="126450.249">5274 11377 0,'0'0'0,"18"0"16,-1 0-16,19 0 15,69 0 1,-34 18-1,17-18 1</inkml:trace>
  <inkml:trace contextRef="#ctx0" brushRef="#br0" timeOffset="126931.168">5891 11271 0,'0'0'0,"-17"0"16,-1 0 0,-35 0-1,36 0-15,-36 36 16,-18 34 0,53 1-1,18-18 1,89-1-1,-19-34 1,-17-18 0,0-35 15,-18-18-15,-17-18-1,0 36 1,-18 17-1,-18 54 1,18 17 0,0 0-1,0-1 1,18 1 0,-1-53-1,18 0 1</inkml:trace>
  <inkml:trace contextRef="#ctx0" brushRef="#br0" timeOffset="127497.437">6509 11236 0,'0'0'0,"-18"0"15,-52 0 1,-1 35 0,18-17-1,35 0-15,1 34 16,34 1 0,36-17-1,18-36 1,-1 0-1,-34-18 1,17-70 0,-53 53-1,-36 52 32,-34 71-31,52-17-1,18-18-15,0 106 16,35 35 0,1-18-1,-36-70 1,-18-53 0,-17-53-1,-89-53 1,71 0-1,-35-88 1,88 35 0,36 35-1,69-34 1</inkml:trace>
  <inkml:trace contextRef="#ctx0" brushRef="#br0" timeOffset="128213.229">6879 11377 0,'0'0'0,"18"0"16,-1-18 0,-17 1-16,18-18 15,0 17 1,-18 0 0,-18 18-1,-35 0 1,-17 36-1,17 34 1,35 18 0,18-17-1,35-18 1,36 0 0,-1-53-1,19 0 1,34-36-1,-70 1 1,0-53 0,-35 0-1,-1 17 1,-17 18 15,-17 36-15,-1 17-1,-17 35 1,35-17 0,0 52-1,53-17 1,-18 18 0,-18-19-1,-17 19 1,-88-53-1,18-18 1,-36 0 0</inkml:trace>
  <inkml:trace contextRef="#ctx0" brushRef="#br0" timeOffset="129367.334">723 12277 0,'0'0'0,"-17"0"16,-54 0 0,53 0-1,36 0 17,35 0-17,-18 0-15,71 0 16,88 0-1,53 0 1,229 0 0,-176 17-1,159 1 1,17 0 0,0-18 15,-17 0-16,-106 0 1,-71-18 0,-123 0-1,-71 1 1,-53 17 0,-17 0-1,17 0 1,-17 0-1,-1 0 1,19 0 0,-1 0-1,0 0 1,-17 0 15,-18-18 47,0 0-62</inkml:trace>
  <inkml:trace contextRef="#ctx0" brushRef="#br1" timeOffset="134834.95">529 12929 0,'0'0'0,"-17"0"63,-1 18-48,18 17 1,-18-17-16,18 17 16,-17 53-1,17-17 1,0-18 0,0-36-1,0-34 16,17-36-15,1 35-16</inkml:trace>
  <inkml:trace contextRef="#ctx0" brushRef="#br1" timeOffset="135370.546">653 12559 0,'0'0'0,"0"18"31,0-1-15,0 18-1,35 1 1,35 17 0,19 17-1,-1 1 1,-53-54-16,18 36 16,18 0-1,-18 0 1,-53 0 15,-18 35-15,-35-35-1,-88 53 1,53-71 0,-71 36-1,0-1 1,36-34-1,70-1 1,35-17 0,36-18-1,52 0 1</inkml:trace>
  <inkml:trace contextRef="#ctx0" brushRef="#br1" timeOffset="149623.11">1764 13000 0,'0'-18'46,"-18"18"267,1-17-313</inkml:trace>
  <inkml:trace contextRef="#ctx0" brushRef="#br1" timeOffset="158731.795">1711 12947 0,'0'0'0,"0"18"78,-18-1-63,1 1-15,17 17 16,-18 53 0,0 1-1,1-19 1,17-17 0,0-35-16,0 17 15,0-53 16,17-17-15,36-53 0,-35 53-1,0-18-15</inkml:trace>
  <inkml:trace contextRef="#ctx0" brushRef="#br1" timeOffset="158963.879">1764 12894 0,'0'0'0,"0"18"32,18-1-32,-1 19 15,54 34 1,-18 1 0,17-1-1,-52-52-15,35 17 16,0 18-1,0-53 1,-18-18 0</inkml:trace>
  <inkml:trace contextRef="#ctx0" brushRef="#br1" timeOffset="159313.497">2275 12700 0,'0'0'0,"0"18"47,0-1-47,0 1 16,0 0-16,0 52 15,0 18 1,0-17 0,0 35-1,0 0 1,0-1 15,0-69-15,18-36-1,0-18-15</inkml:trace>
  <inkml:trace contextRef="#ctx0" brushRef="#br1" timeOffset="159662.548">2452 13070 0,'0'0'0,"-18"18"15,1 17 1,17-17-16,0 70 16,0 0-1,52-17 1,19-53 15,-18-18-15,0-53-1,-36-53 1,-17 0 0,-70 35-1,35 36 1,-36 35 0,53 0-1,18 18-15</inkml:trace>
  <inkml:trace contextRef="#ctx0" brushRef="#br1" timeOffset="160027.976">2963 12806 0,'0'0'0,"0"17"47,0 1-47,0 17 16,0 1 0,0-1-16,0 71 15,0 17 1,0-35-1,18 1 1,0-1 0,-1-71-1,1-17 1,17-35 0,-17 0-1</inkml:trace>
  <inkml:trace contextRef="#ctx0" brushRef="#br1" timeOffset="160212.498">2769 13070 0,'0'0'0,"18"0"15,52-17 1,-34 17-16,52 0 15,124-36 1,-142 19 0</inkml:trace>
  <inkml:trace contextRef="#ctx0" brushRef="#br1" timeOffset="161225.869">4586 12912 0,'0'0'0,"-18"0"47,1 0-31,-1 17-16,-35 1 15,18 35 1,0 35 0,35-53-16,0 36 15,35 52 16,18-87-15,35-36 0,-17-36-1,-1-52 1,-52-35 0,-53 17-1,-18 35 1,-18 36-1,18 53 1,36-1 0,17 1-1</inkml:trace>
  <inkml:trace contextRef="#ctx0" brushRef="#br1" timeOffset="161581.176">4921 12982 0,'0'0'0,"18"0"15,-18 18 1,35 17 0,0 36-1,-35 17 1,0-70-16,0 34 15,0-16 1,-17-36 15,-1-53-15,18-35 0,0-18-1,35 18 1,1 52-1,-36 19 17</inkml:trace>
  <inkml:trace contextRef="#ctx0" brushRef="#br1" timeOffset="162375.959">5627 12859 0,'0'0'0,"-18"-18"31,1 18-31,-1 0 16,0 0-16,-35 0 15,-35 35 1,-18 36 0,106-18-1,36-18 1,34-17 0,18-18-1,-35-53 16,-17 0-31,-36 35 32,0 1-17,-36 87 17,19 36-17,17-71-15,0 71 16,17 71-1,1-1 1,-18-35 0,0-70-1,-18-18 1,-17-53 0,-36-53-1,36 0 1,0-53-1,35-53 17,70 18-17,19 18 1,-36 70-16</inkml:trace>
  <inkml:trace contextRef="#ctx0" brushRef="#br1" timeOffset="162857.813">5909 12912 0,'0'0'0,"-18"0"31,1 0-16,-1 0-15,-17 0 16,17 0 0,-35 35-1,18 18 1,35 0 0,53 0-1,-18-53 1,36 0-1,-54 0-15,36-53 16,-35 0 0,-18 0-1,0 35 1,0 54 15,0-19-15,0 54-16,0-18 15,35 35 1,18-35 15,-18-53-31</inkml:trace>
  <inkml:trace contextRef="#ctx0" brushRef="#br1" timeOffset="163259.485">6209 13159 0,'0'0'0,"0"17"47,-18-34-16,18-1-31,-17-17 16,17-36-1,0 36 1,0-18-16,0-18 16,70 36 15,36 53-15,0 52-1,-36 18 1,-17 1-1,-53-19 1,0-17 0,0-35-1,18-53 17</inkml:trace>
  <inkml:trace contextRef="#ctx0" brushRef="#br1" timeOffset="163490.132">6862 12965 0,'0'0'0,"0"17"16,0 1 0,-18-1-16,18 19 15,-18 34 1,1 1-1,17-18 1,-18-36 0,0-34-1,18-1-15</inkml:trace>
  <inkml:trace contextRef="#ctx0" brushRef="#br1" timeOffset="163639.234">6791 12700 0,'0'0'0,"-18"0"16,18 18-1,-17-1-15,17 1 16,-18 0 0,18-1-16</inkml:trace>
  <inkml:trace contextRef="#ctx0" brushRef="#br1" timeOffset="164305.249">7020 12929 0,'0'0'0,"18"0"47,0 0-47,-1 0 16,1 0-16,35 0 15,53 0 1,-54 0-1,-16 18 1,-19 0 15,-17-1-15,-17 18 0,-54 54-1,18-1 1,18-35-1,0 17 1,35-17 0,0-35-1,35 0 1,53-36 0,-35-17-1,35-54 1,-17 37-1</inkml:trace>
  <inkml:trace contextRef="#ctx0" brushRef="#br1" timeOffset="164704.763">7532 13053 0,'35'0'16,"-17"-18"-1,-1 0 1,19-17 0,-36 18-1,0-1 1,-36 18-1,-17 35 1,18 36 0,18 17-1,17-35 1,35 17 0,-18-52-1,19 17 1,-19-35-16,72 18 15,34-36 1,-17-17-16</inkml:trace>
  <inkml:trace contextRef="#ctx0" brushRef="#br1" timeOffset="165236.969">8396 12912 0,'0'0'0,"-18"-18"15,-34 18 1,16 0 0,-34 18-16,-36 35 15,35-18 1,18 88 15,71-52-15,35-1-1,35-52 1,0-18 0,1-53-1,-37-53 1,19-17 0,-53-18-1,-18 0 1,-18 52-1,-17 72 1,-1 34 0,36 54-1,0 17 17,18 36-32,17-1 31,-17-17-16,-18-18 1,0-53 0,0-17-1,0-36 1</inkml:trace>
  <inkml:trace contextRef="#ctx0" brushRef="#br1" timeOffset="167018.113">9349 12876 0,'0'0'0,"-18"18"63,0 0-48,18-1-15,-35 54 16,35 17 0,0-35-1,0-35-15,53 35 16,18-53 15,-1-18-15,1-53-1,-36 18 1,-17 36-16,-1-19 16,-17 19-1,0 34 1,0 36-1,18-17 1,35-1 0,70 0-1,-35-52 1,-17-19 0,-36-34-1,-35-36 16,0 35-15,-35 18 0,0 53-1,17 18 1,18 17 0</inkml:trace>
  <inkml:trace contextRef="#ctx0" brushRef="#br1" timeOffset="167483.278">10442 12823 0,'0'0'0,"-17"0"16,-1-17-1,0 17-15,-52 0 31,-18 35-31,35 0 32,0 18-17,53 18 1,88-1 0,-18-70-1,-34 0 1,-1-35-1,-17-53 1,-18 17 0,0 36-1,-18 35 1,18 35 0,0 36-1,0-1 1,53-17-1,-18-17 17,36-36-17,-36-36-15</inkml:trace>
  <inkml:trace contextRef="#ctx0" brushRef="#br1" timeOffset="168033.307">10601 12841 0,'0'0'0,"0"18"16,0-1-1,0 1-15,0 35 16,18 0 0,17-18-1,18-35 1,17-18-1,1-34 17,-18-37-17,0 19 1,-53 35 0,-36 35 15,-16 52-16,-1 54 1,17 53 0,36 53-1,0-142-15,18 54 16,17 52 0,-17-52-1,-18-54 1,-35-52-1,-36-36 1,-17-35 15,17-35-15,36-35 0,70-19-1,36 54-15</inkml:trace>
  <inkml:trace contextRef="#ctx0" brushRef="#br1" timeOffset="168597.506">11783 12453 0,'0'0'0,"0"18"47,0-1-47,0 1 0,0 70 31,0-53-31,-18 36 16,18 35-1,0-18 1,-18-35-1,18-18 1</inkml:trace>
  <inkml:trace contextRef="#ctx0" brushRef="#br1" timeOffset="169113.868">11359 12788 0,'0'0'0,"18"0"16,0 0-1,17 0-15,-17-17 16,105-1 0,53 0-1,19-17 1,-19-18-1,-70 18 1,-53 35 0,-71 17 15,0 19-15,1-19-16,-1 36 15,18 18 1,0-18-1,35-18 1,18-35 0,0 0 15,0-53-15,-53-17-1,-18-1 1,-34 18-1,-1 35 1,-18 18 0,53 18-1</inkml:trace>
  <inkml:trace contextRef="#ctx0" brushRef="#br1" timeOffset="169763.536">13494 12700 0,'0'0'0,"0"-18"31,0 1 0,-18 17-15,-17 0-16,-18 0 31,0 17-15,35 36-1,18 0 1,36 18 0,17-1-1,-36-52-15,1 0 16,-18 34 0,0-34-1,-35 0 1,-36-18-1,0 0 1,19-18 0,34-17-1,36-18 1,-1 35 0</inkml:trace>
  <inkml:trace contextRef="#ctx0" brushRef="#br1" timeOffset="170096.956">13688 12435 0,'0'0'0,"0"18"16,0 0-1,0 52 1,0 1-1,0 17 1,-18-53-16,0 36 16,18 52-1,0-52 1,0-18 15,0-36-15,36-17-1,-1 0 1,0-70 0,-17 35-16</inkml:trace>
  <inkml:trace contextRef="#ctx0" brushRef="#br1" timeOffset="170597.485">13635 12753 0,'0'0'0,"17"0"16,1 0 0,53-18-1,-54 18 1,54-17 0,52 17-1,1-18 1,-54 18-1,-52-18 1,-53 18 15,-1 18-31,-16 17 16,34-17-16,-35 17 16,35 71-1,36-53 1,53 0-1,17-18 1,0-35 0,-18-35-1,-52-53 1,-18 35 0,-35-35-1,-36 35 16,18 35-15,18 36 0,35-1-1</inkml:trace>
  <inkml:trace contextRef="#ctx0" brushRef="#br1" timeOffset="170945.074">14623 12841 0,'0'0'0,"0"18"15,0-1 1,0 1-16,0 35 16,0-35-1,0-1 1,0 18-1,0-52 17,0-1-17,17-17 1,19-36 0,-19 54-16,18-36 15,36 0 1,-18 35-1,-35 18 1</inkml:trace>
  <inkml:trace contextRef="#ctx0" brushRef="#br1" timeOffset="171294.25">15064 12876 0,'0'0'0,"17"0"15,1 0 1,0-17 0,17-36-1,0 0 1,-35 18 0,-18-1-1,-34 54 1,-19 35-1,36 17 1,35 19 0,0-36-1,17-36-15,36 54 16,53-36 0,18-17-1,-72-18 1</inkml:trace>
  <inkml:trace contextRef="#ctx0" brushRef="#br1" timeOffset="172126.354">16228 12859 0,'0'0'0,"0"-18"16,0 0 0,0 1-1,-18 17 1,-52 0-1,-19 0 1,19 17 0,-71 72-1,88-36 1,88 17 0,53-17-1,18-35 1,-18-36-1,-35 0 17,-35 1-32,52-71 15,-34-36 1,17-35 0,-53 36-1,0 52 1,0 36-1,-36 35 1,1 0 0,17 53-1,18 35 1,18 18 0,0 0-1,-18 0 16,0-36-31,35 1 32,0-36-17,18-17 1,0-36 0</inkml:trace>
  <inkml:trace contextRef="#ctx0" brushRef="#br1" timeOffset="172625.201">16775 12771 0,'0'0'0,"0"-18"32,-36 18-17,-17 0 1,-17 18-1,17 17 17,0 18-17,35-36-15,36 54 16,35-36 0,0-17-1,0-18 1,-18-18-1,18-70 1,-53 35 0,18 18-1,-18 52 1,-36 19 0,36-1-1,0 18 1,0 0-1,36 0 17,-19-53-17,1-18 1,-1-17-16</inkml:trace>
  <inkml:trace contextRef="#ctx0" brushRef="#br1" timeOffset="172975.228">16969 12400 0,'0'0'0,"0"18"16,0 17-1,0-17-15,0 17 16,0 53-1,0 18 17,-18 0-17,18 0 1,0-18 0,18-53-1,17 0 1,0-35-1,18 0 1,18-35 0,-54 0-16</inkml:trace>
  <inkml:trace contextRef="#ctx0" brushRef="#br1" timeOffset="173157.686">16969 12753 0,'0'0'0,"17"0"16,19 0-1,34 0 1,18 0 0,0 0-1,36-18 1</inkml:trace>
  <inkml:trace contextRef="#ctx0" brushRef="#br1" timeOffset="173607.247">17727 12700 0,'0'0'0,"0"-18"16,0 1 0,-35 17-1,-36 0 1,36 0-16,-71 35 15,18 36 17,35-19-32,53 1 31,53 18-15,0-53-1,70-18 1,-52-36-1,-18-17 1,0-35 0,-36 35-1,-17 36 1,-53 52 0,36 35-1,17 1 1,70 17-1,1-17 17,-1-18-17</inkml:trace>
  <inkml:trace contextRef="#ctx0" brushRef="#br1" timeOffset="175123.909">459 14287 0,'0'0'0,"0"-17"32,0-1-17,0 1 1,17-1-16,1 0 16,17 1-1,0 17 1,18 17-1,0 36 1,-35 18 0,-36-1-1,-17-52 1,-53 70 0,-36-17-1,18-36 1,54-17-1,52-54 17,17 36-32,18-17 15,18 17 1,-17 17 0,17 36-1,17-17 1,18 16-1,-35-34 1,0-18 0,-18-18-1,-35-17 1</inkml:trace>
  <inkml:trace contextRef="#ctx0" brushRef="#br1" timeOffset="175704.284">670 14005 0,'0'18'31,"18"-18"-15,-18 18-16,18-18 15,-1 35-15,71 18 16,1 0 15,16 0-15,-16-1-1,-36-16 1,17 17 0,-35 0-1,-17 0 1,-18-1 0,0-16-1,-35 17 1,-18 17-1,-88 18 1,0-35 0,-18 0-1,35 0 1,36-35 0,35-1 15,71-34 0,0 17-31</inkml:trace>
  <inkml:trace contextRef="#ctx0" brushRef="#br1" timeOffset="178798.492">2381 14146 0,'0'0'0,"0"-17"15,0-1 17,18 0-17,-18 1 1,-18-1-1,1 18 1,-19 0 0,1 0-16,-71 0 15,-17 35 1,-1 18 0,71 0-1,0 71 1,89 52-1,17-52 17,35-36-17,-35-35 1,35-36 0,0-17-1,-17-17 1,-18-19-16</inkml:trace>
  <inkml:trace contextRef="#ctx0" brushRef="#br1" timeOffset="179313.89">2822 14411 0,'0'0'0,"0"-18"16,0 1 0,-17 17-16,-19-18 31,1 18-15,0 0-16,-1 0 15,-34 53 1,-1 35-1,71 0 1,36-17 0,52-36-1,0-17 1,-35-36 0,0-35-1,-53-35 1,17 18-1,-17 52 1,-35 18 15,35 53-31,0 17 32,0-17-17,53 0 1,0-35-1,-35-18-15</inkml:trace>
  <inkml:trace contextRef="#ctx0" brushRef="#br1" timeOffset="179647.904">2963 14746 0,'0'0'0,"0"-18"16,0 1-1,0-1 1,0-35 0,18 0-1,17-17 17,36-1-17,-1 54 1,-34 17-16,52 35 15,-35 35 1,-53 19 0,0-54-1,-18 18 1,0-36 0</inkml:trace>
  <inkml:trace contextRef="#ctx0" brushRef="#br1" timeOffset="179898.097">3528 14093 0,'0'0'0,"0"18"15,0 0 1,0 17 0,0-17-16,0 35 15,0-1 1,17 1 0,-17-35-16</inkml:trace>
  <inkml:trace contextRef="#ctx0" brushRef="#br1" timeOffset="180247.129">4004 14129 0,'0'0'0,"0"17"32,0 1-17,0 0-15,-18 35 16,1 70 0,-1 1-1,18-19 1,0-16-1,18-19 1,35-35 0,17-35-1,-17-35 1</inkml:trace>
  <inkml:trace contextRef="#ctx0" brushRef="#br1" timeOffset="180395.78">3986 14517 0,'0'0'0,"18"0"15,17-18 1,1 18-16,34-17 16,89-19-1</inkml:trace>
  <inkml:trace contextRef="#ctx0" brushRef="#br1" timeOffset="180929.958">5256 14182 0,'0'0'0,"0"-18"16,0 0-1,53-17 1,-17 0 0,-36 17-1,0-17 1,-18 35 0,-17 18-1,-36 34 1,18 54-1,36 0 1,17 71 0,0-19-1,-18-34 1,0-18 0,1-71-1,-19-35 1,36-18-1</inkml:trace>
  <inkml:trace contextRef="#ctx0" brushRef="#br1" timeOffset="181096.441">4904 14534 0,'0'0'15,"17"0"1,19-17-1,69-1 1,-69 1-16,52-1 16,-18 18-16</inkml:trace>
  <inkml:trace contextRef="#ctx0" brushRef="#br1" timeOffset="181461.306">5539 14482 0,'0'0'0,"17"0"16,1 0-16,17-18 15,0 0 1,-35 1 0,0-19-1,0 19 1,-17 17-1,-36 0 1,0 35 0,35 18-1,18 35 1,0 0 0,36-17-1,34-1 1,-17-70-1,-18-17 1</inkml:trace>
  <inkml:trace contextRef="#ctx0" brushRef="#br1" timeOffset="181761.683">5874 14111 0,'0'0'0,"-18"18"31,0-1-31,18 19 16,-17 52-1,17 53 1,0-18-1,0-87-15,0 34 16,0 18 0,17-52-1,-17-19 1,18-17 0</inkml:trace>
  <inkml:trace contextRef="#ctx0" brushRef="#br1" timeOffset="181943.907">5856 14446 0,'0'0'16,"18"0"0,-1 0-16,19 0 15,34 0 1,1 0-1</inkml:trace>
  <inkml:trace contextRef="#ctx0" brushRef="#br1" timeOffset="182243.533">6209 14323 0,'0'0'0,"-18"0"16,1 0-1,-1 17 1,-17 36 0,-1 18-1,1 17 1,35 0 0,0-52-16,18 16 15,17 1 1,36-17-1,-1-36 1,18-18 0,1-53-1,-54 54-15</inkml:trace>
  <inkml:trace contextRef="#ctx0" brushRef="#br1" timeOffset="182708.74">6509 13970 0,'0'0'0,"0"18"15,-18-18 1,18 88 0,0-18-1,0 89 1,0-18-1,18-17 1,-18-107-16,0 54 16,0-53-1,17-18 1,1-18 0,17-35-1,18-35 1,71-36-1,-71 89 17,17 53-17,-17 70 1,-18 18 0,1 17-1,-36-52 1,0-36-1,0-17 1,0-36 0</inkml:trace>
  <inkml:trace contextRef="#ctx0" brushRef="#br1" timeOffset="183856.298">7832 14464 0,'0'0'0,"0"18"31,0 34 0,-18-16-15,18-1-16,-35 53 16,17-17-1,18-36 1,0-17-1,0-36 1,0 0 0,0-52-1,18-89 1,35 89 0,35 52-1,18 71 1,-53 0-1,17 17 1,-52 1 15,-18-54-15,17-17 0,-17-17-1,18-54 1,17 18-1,36-70 1,17 88 0,0 70-1,-17 53 1,-18 18 0,-53-18-1,0-53 1,0 18-1,0-35 1,0-36 15,17 1-31</inkml:trace>
  <inkml:trace contextRef="#ctx0" brushRef="#br1" timeOffset="184322.39">8908 14499 0,'-18'18'15,"0"-1"1,1 1-16,-19 53 16,36-1-1,-17-17 1,34 0-1,19-53 1,34 0 15,1-35-15,35-53 0,-53-1-1,-1 1 1,-52 53-1,0 53 1,-35 52 0,18 1-1,17-1 1,0-17 0,35-35-1,18-18 1,0 0-1,-36-36 1</inkml:trace>
  <inkml:trace contextRef="#ctx0" brushRef="#br1" timeOffset="184622.625">9437 14076 0,'0'0'0,"0"17"32,17 1-17,1 53 1,0 34 0,-18 37-1,-18-19 1,18-17-1,0-36 1,0-17 0,18-53-1,-1-17 1</inkml:trace>
  <inkml:trace contextRef="#ctx0" brushRef="#br1" timeOffset="184974.904">9948 14111 0,'0'0'0,"0"18"46,0-1-46,0 36 16,0-35-16,0 88 16,0 35 15,-17-18-15,-1-17-1,18-18 1,0-52-1,35-19 1,1-34 0,-1-19-1</inkml:trace>
  <inkml:trace contextRef="#ctx0" brushRef="#br1" timeOffset="185338.533">9895 14534 0,'0'0'0,"18"0"16,17-17-1,54 17 17,-72 0-32,54 0 15,35-35 1,-36 17-1,-35 0 1,-35 1 0,0 34-1,-17 36 1,-1 35 0,18-35-1,-18 0 1,18-35-1,-17-18 1,-1-35 0</inkml:trace>
  <inkml:trace contextRef="#ctx0" brushRef="#br1" timeOffset="185488.551">10319 14146 0,'0'0'15,"0"18"17,0 0-32,-18-1 15,18 1-15,0 0 0</inkml:trace>
  <inkml:trace contextRef="#ctx0" brushRef="#br1" timeOffset="185805.758">10460 14905 0,'0'0'0,"0"17"15,0 19 1,0-1 0,0-17-16,0-36 46,0-17-46</inkml:trace>
  <inkml:trace contextRef="#ctx0" brushRef="#br1" timeOffset="186070.335">10619 14305 0,'0'0'0,"17"0"15,1 35 1,0-17-16,-1 17 16,1 89-1,-36-36 1,-17-35 0,-36 0-1,1-36 1,17 1-1</inkml:trace>
  <inkml:trace contextRef="#ctx0" brushRef="#br1" timeOffset="186918.755">10530 14393 0,'0'0'0,"0"-17"32,0-1-17,18 18 1,-18-18 0,0 36 62,-18 0-78,18-1 15,0 1-15,-17 35 16,17-18 0,-18 36-1,0-1 16,18-52-31,-17 35 16,17-36-16,0 36 16,-18-17-1,18 17 1,-17-1 0,17 1-1,0 0 1,-18-17-1,18-1 1,0-53 47,0 1-48,35-19-15,-17-17 16</inkml:trace>
  <inkml:trace contextRef="#ctx0" brushRef="#br1" timeOffset="187386.055">10866 14093 0,'0'0'0,"0"18"47,0 0-32,0-1 1,0 89 0,-18 18-1,0 17 1,1-71-1,17-34-15,0 34 16,0 1 0,35-54-1,18-17 1,17-35 0</inkml:trace>
  <inkml:trace contextRef="#ctx0" brushRef="#br1" timeOffset="187754.18">11165 14570 0,'18'0'16,"0"0"-1,-1-18-15,54 0 16,-1-17-1,-34-35 1,-19 34 0,-17-34-1,-35 52 1,-53 36 0,-18 88-1,71-36 1,17 18 15,53 1-15,54-19-1,105-52 1,-36-18 0</inkml:trace>
  <inkml:trace contextRef="#ctx0" brushRef="#br1" timeOffset="188516.465">12488 14305 0,'0'0'0,"0"-18"15,-17 18 1,-19-17 0,1-1-1,17 18-15,-34 0 16,-54 35 0,35 36-1,54 17 1,34 0 15,36-35-15,35-17-1,-17-36 1,-18-53 0,0-53-1,0-35 1,-18 0-1,-17 35 1,-18 71 0,0 17-1,-36 53 1,19 53 0,17 1-1,0-19 1,0 54-1,17-36 17,1-18-17,35-17 1,17-53 0,-34 0-16</inkml:trace>
  <inkml:trace contextRef="#ctx0" brushRef="#br1" timeOffset="188999.057">13176 14270 0,'0'0'0,"-17"-18"16,-1 1-1,0 17-15,-35-18 16,36 18-1,-89 35-15,35 36 32,36-18-32,17 35 31,71-18-15,18-34-1,-18-36 1,17-53-1,-17-53 1,0 0 0,-35 36-1,-18 52 1,-18 71 0,-17 35-1,35 18 1,0-36-1,0-17 1,18-35 15,17-36-15</inkml:trace>
  <inkml:trace contextRef="#ctx0" brushRef="#br1" timeOffset="189382.034">13564 13970 0,'0'0'0,"0"18"31,0-1-16,0 1-15,-17 35 16,-1-36 0,-17 89-1,17-18 1,0 54 0,18-37-1,0-16 1,18-19-1,0-52-15,17-1 16,53 19 0,-17-36-1,-18-53 1,-36-35 0</inkml:trace>
  <inkml:trace contextRef="#ctx0" brushRef="#br1" timeOffset="189565.471">13529 14252 0,'0'0'0,"18"0"31,-1 0-15,19 0-1,16 0 1,19 0-1,-53 0-15</inkml:trace>
  <inkml:trace contextRef="#ctx0" brushRef="#br1" timeOffset="190014.29">14129 14182 0,'0'0'0,"0"-18"16,-36 18-1,1 0 1,-18 0 0,36 0-1,-72 18 1,19 52 0,52 18-1,18-35 1,18 18-1,52-36 1,1-17 0,0-53-1,-1-54 1,-17 1 0,-18 35-1,-35 36 1,-53 69-1,36 54 1,34 0 0,36-18 15,0-52-15</inkml:trace>
  <inkml:trace contextRef="#ctx0" brushRef="#br1" timeOffset="191462.17">300 15752 0,'0'0'0,"-18"-18"47,18 0-31,0 1-1,0-1 1,35-17 0,-17 35-16,35-18 15,0 36 1,0 17 0,-35 18-1,-54 53 1,-17-36-1,-35-17 1,0-18 0,17-35-1,54 0 1,17-35 15,35 18-15,0 17-1,1 35 1,-1 0 0,18 18-1,17-18 1,-17-17 0,18-18-1,-54 0 1,-17-18 15</inkml:trace>
  <inkml:trace contextRef="#ctx0" brushRef="#br1" timeOffset="192127.991">300 16069 0,'0'0'0,"-18"0"31,18-18-15,-17 18 0,-1 0 15,18-17-16,18 17 1,-1 0 0,1-18-1,17 18 1,0 0 0,-17 0-16,17 18 15,18-1 1,-17 54-1,-36-18 1,-36 0 0,-17 0-1,18-36 1,-18 1 0,-17-18-1,-1-18 16,0 1-15,19-1 0,52 0-1,35 1 1,0 17-16</inkml:trace>
  <inkml:trace contextRef="#ctx0" brushRef="#br1" timeOffset="192825.374">758 15575 0,'0'0'0,"0"-18"31,0 36 47,0 0-62,18-1-16,0 1 15,17 35 1,18-18 0,-35-17-16,52 35 15,-35-18 1,54 36-16,-1-1 31,-35-35-15,-36-17-1,-17 17 1,0-17 0,-53 17-1,1 18 1,-37 0-1,-17 18 1,-17-1 0,0-17-1,-19 18 1,90-36 0,16-17 15,19-18-31</inkml:trace>
  <inkml:trace contextRef="#ctx0" brushRef="#br1" timeOffset="211166.1">1870 15822 0,'17'-18'94,"1"1"-78,0-18-1,-1 17-15,19-53 16,-19 36-16,36-36 16,-18 1-1,-17 35 1,-53 35 0,-18 17-1,-18 1 1,-35 70-1,1 53 1,105-35 0,17-35 15,54 17-15,17 0-1,-35-35 1,-35-18-1,-36 0 1,-53 1 0,-34-19-1,16-17 1,19 0 0,87-17-1,54-19 1</inkml:trace>
  <inkml:trace contextRef="#ctx0" brushRef="#br1" timeOffset="211413.789">2328 16069 0,'0'0'0,"0"18"31,-17 17-15,-1 18 0,0-18-1,1 0 1,17-17 0,-18-36-1,18 1 1</inkml:trace>
  <inkml:trace contextRef="#ctx0" brushRef="#br1" timeOffset="211563.649">2152 15769 0,'0'0'0,"0"18"31,18-1-15,-1 1-1,1 0-15</inkml:trace>
  <inkml:trace contextRef="#ctx0" brushRef="#br1" timeOffset="211928.477">2434 16210 0,'0'0'0,"-17"-18"32,-1 1-17,18-1-15,0-35 16,18-17 15,-1 52-31,36 0 16,35 18-1,-17 53 1,-18 0 0,-36 18-1,-17-36 1,-17 18 0,17-35-1</inkml:trace>
  <inkml:trace contextRef="#ctx0" brushRef="#br1" timeOffset="212245.706">2999 15998 0,'0'0'0,"-18"0"32,-17 36-17,-1 17 1,19 17 0,-1 1-1,18-36-15,35 0 16,18 18-1,18-53 1,17 0 0,-17-35-1,-36-18 1</inkml:trace>
  <inkml:trace contextRef="#ctx0" brushRef="#br1" timeOffset="212594.92">3316 16087 0,'18'0'16,"-1"-18"0,1 18-1,0-18-15,-1 1 0,1-1 16,0-35-1,-18 18 1,-36 35 0,-34 35-1,-1 36 1,36 35 0,53-36 15,70-17-16,0-35 1,53-18 0,18-36-1</inkml:trace>
  <inkml:trace contextRef="#ctx0" brushRef="#br1" timeOffset="213377.462">4586 16051 0,'0'0'0,"18"0"15,-1 0 1,1 0 0,0-17-16,17-1 15,-17-35 1,-18 18-1,0-18 1,-36 35 0,-17 54-1,18-1 1,0 53 0,35 18-1,0-36 16,53 1-15,-18-53 0,0-18-16,36 0 15,17-18 1,-35-17 0</inkml:trace>
  <inkml:trace contextRef="#ctx0" brushRef="#br1" timeOffset="213726.809">4992 15963 0,'0'0'0,"0"18"31,17-1-15,-17 1-16,18 17 15,-18-17 1,18 53-1,17-19-15,-17-16 32,-1-19-17,1-17 1,17-17 0,0-19-1,1-16 1,-1-37-1,18 19 1,0 35 0,-36 35-1</inkml:trace>
  <inkml:trace contextRef="#ctx0" brushRef="#br1" timeOffset="214126.384">5609 16016 0,'0'0'0,"18"0"31,-18-35-15,17 0-1,-17 17-15,0 0 16,-17-17 0,-36 17-1,0 54 1,18 34 0,35 1-1,0-18 1,35 17 15,36-35-15,-19-35-1,-16 0 1,-19 0-16</inkml:trace>
  <inkml:trace contextRef="#ctx0" brushRef="#br1" timeOffset="214443.067">5838 16016 0,'0'18'15,"0"-1"-15,18 1 16,-18 0-16,18 35 16,17-1-1,-35-34 1,18 0-1,-18-54 32,0 1-31,0 18-16,0-54 16,17-17-1,19 17 1,-36 36-1,17 17-15</inkml:trace>
  <inkml:trace contextRef="#ctx0" brushRef="#br1" timeOffset="-214487.456">6138 15981 0,'0'0'0,"0"17"15,0 19 1,36-1 0,34 0-1,1-17 1,-1-18-1,-52 0-15,52-53 16,-17 0 0,-35-53-1,-18 53 1,0 18 0,-18 35-1,-17 53 1,0 53-1,52 53 17,19 17-17,34 0 1,-17 18 0,-53-53-1,-35-70 1,-36-36-1,1-52 1,-18-54 0,17-17-1,71-36 1,71-17 0</inkml:trace>
  <inkml:trace contextRef="#ctx0" brushRef="#br1" timeOffset="-214072.527">6720 15452 0,'0'0'0,"0"17"32,0 1-17,0 70 1,0-53-16,0 107 15,36 16 17,-36-70-17,35 18 1,-17-53 0,17-18-1,-17-35 1,-18-17-16</inkml:trace>
  <inkml:trace contextRef="#ctx0" brushRef="#br1" timeOffset="-213872.615">6650 15857 0,'0'0'0,"53"0"16,0-17-1,53-1 1,-18-17 0,-53 35-1,18-53 1,-35 35-16</inkml:trace>
  <inkml:trace contextRef="#ctx0" brushRef="#br1" timeOffset="-213456.183">7108 15522 0,'0'18'16,"0"17"-16,0 18 16,0-159-16,0 318 15,0-36 1,0-123-16,0 18 16,0 17-1,18-53 1,-18-17-1,18-18 1,-18-18 0,0-52 15,53-1-15,-18 1-1,35 52 1,-17 88-1,-17 1 1,-19 17 0,1-35-1,-18-18 1,18-35 0,-1 0-1,-17-17-15</inkml:trace>
  <inkml:trace contextRef="#ctx0" brushRef="#br1" timeOffset="-213240.112">7673 16069 0,'0'0'0,"0"18"15,0 35 1,0-18-1,0 18 1,0-36 0,-18-34 15,1 17-31</inkml:trace>
  <inkml:trace contextRef="#ctx0" brushRef="#br1" timeOffset="-213103.152">7638 15646 0,'0'0'0,"0"17"15,0 1 1,0 17-16,0 18 31</inkml:trace>
  <inkml:trace contextRef="#ctx0" brushRef="#br1" timeOffset="-212691.756">7973 16228 0,'0'0'0,"0"-18"31,0 0-15,0 1-1,0-18-15,0-18 16,0 17 0,0-34-1,53-1 1,53 71-1,-1 53 1,-16 53 0,-72-53-1,1 35 1,-18-35 0,0-18-1,35-35 16</inkml:trace>
  <inkml:trace contextRef="#ctx0" brushRef="#br1" timeOffset="-212060.053">8890 15963 0,'0'0'0,"-18"0"16,1 0-16,-36 18 16,-53 35-1,71 0 1,35 0 0,53-1-1,17-34 1,18-18-1,-35-35 1,0-36 0,-35 1-1,-18 17 1,-35 35 15,-1 53-15,1 107-1,35-1 1,0-18 0,0 71-1,0 0 1,0-53 0,-35-70-1,-36-36 1,18-35-1,18-35 1,-36-53 0,54-18-1,17-35 1,53 17 0,53 36 15,-18-18-16,-71 89-15</inkml:trace>
  <inkml:trace contextRef="#ctx0" brushRef="#br1" timeOffset="-211393.504">9966 15963 0,'0'0'0,"0"18"47,-18-1-32,1 19 1,-19 34 0,36-52-16,-17 52 15,17-34 1,0-19-1,0-34 17,0-1-17</inkml:trace>
  <inkml:trace contextRef="#ctx0" brushRef="#br1" timeOffset="-211244.379">9966 15646 0,'0'0'0,"0"17"47,18 1-47,-1 0 16,19-1 0</inkml:trace>
  <inkml:trace contextRef="#ctx0" brushRef="#br1" timeOffset="-210860.639">10372 15910 0,'0'0'0,"-18"0"32,0 0-17,-17 0 1,17 0-16,-34 36 15,16-1 1,36 0 0,18 18-1,35 0 1,0-18 0,-36 0-1,-17-17 1,-35 0-1,-53-18 1,0 0 0,52 0-1,19-36 1</inkml:trace>
  <inkml:trace contextRef="#ctx0" brushRef="#br1" timeOffset="-210246.557">11359 15857 0,'0'0'0,"0"-17"16,0-1 0,18 0-1,-18 1 1,-35 17 0,0 0-16,-18 17 15,-36 19 1,72 17-1,17 17 1,88 18 0,0-17-1,-35-18 1,-53-18 0,-18-17-1,-70-1 1,-18-17 15,18-17-15,53-1-1,35 0 1,53-17-16</inkml:trace>
  <inkml:trace contextRef="#ctx0" brushRef="#br1" timeOffset="-209896.157">11783 15487 0,'0'0'0,"0"18"31,0-1-31,-36 71 16,19 1-1,-18 52 1,-1-18 15,19-70-31,-1 35 16,18-52 0,0 16-1,35-34 1,1-18-1,34-35 1,-52 0 0,-1 17-16</inkml:trace>
  <inkml:trace contextRef="#ctx0" brushRef="#br1" timeOffset="-209729.154">11624 15893 0,'0'0'0,"18"0"16,-1 0 0,36 0-1,35-18 1,1 18 0,-72-18-16,36 1 15</inkml:trace>
  <inkml:trace contextRef="#ctx0" brushRef="#br1" timeOffset="-209413.524">12118 15752 0,'-71'70'16,"142"-140"-16,-124 105 15,0 18 1,18 0 0,17-18-16,1 53 15,17-17 1,17-18 15,18-36-15,1-17-1,17-35 1,-36-53 0,-17 35-1,0-35 1,-17 17-1,-19 53 1,19 18 0</inkml:trace>
  <inkml:trace contextRef="#ctx0" brushRef="#br1" timeOffset="-209013.367">12400 15910 0,'0'18'31,"0"0"-31,18 17 16,-18 0-1,0-17-15,0 52 16,0-34 0,0-19-1,0-34 32,0-1-47,17 0 0,1-52 16,0 17-1,35-35 1,0 17 15,-36 53-31</inkml:trace>
  <inkml:trace contextRef="#ctx0" brushRef="#br1" timeOffset="-208646.736">12894 16016 0,'0'0'0,"0"-18"32,0 1-17,0-36 1,0 35-1,0 1 1,-18-19-16,-17 19 31,-18 52-15,36 18 0,17 17-1,17 1 1,18-18-1,36 0 1,17-36 0,18-17-1</inkml:trace>
  <inkml:trace contextRef="#ctx0" brushRef="#br1" timeOffset="-208065.528">13652 15946 0,'0'0'0,"0"-18"15,-17 18 1,-1 0-16,-17-18 16,-53 18-1,-18 18 1,18 35-1,35 17 1,70 1 0,36-18-1,0-36 1,53 1 0,-53-53-1,0-36 1,-18-17-1,0-88 1,-35-1 0,0 54-1,-17 52 17,-18 54-17,-1 52 1,19 88-1,17 19 1,0 16 0,0-17-1,0-52 1,0-37 0,17-52-1,-17-17 16</inkml:trace>
  <inkml:trace contextRef="#ctx0" brushRef="#br1" timeOffset="-207296.078">14534 15822 0,'0'0'0,"-17"0"62,-1 18-62,1-1 16,-19 54-1,19 17 1,17-53 0,0-17-16,0 0 15,0-1 1,0-52-1,0-18 1</inkml:trace>
  <inkml:trace contextRef="#ctx0" brushRef="#br1" timeOffset="-207150.537">14358 15434 0,'0'0'15,"0"18"16,18-1-15,17 1 0,36 17-1</inkml:trace>
  <inkml:trace contextRef="#ctx0" brushRef="#br1" timeOffset="-206798.95">14781 16034 0,'0'0'0,"0"-18"15,0 0 1,-17-34 0,17-1 15,17-18-16,36-17 1,-17 70-16,16 18 16,54 36-1,-35 52 1,-36 18 0,-35-36-1,0 1 1,0-54-1</inkml:trace>
  <inkml:trace contextRef="#ctx0" brushRef="#br1" timeOffset="-206234.467">15787 15311 0,'0'0'0,"-18"0"31,18 17-15,0 18 0,-17 1-16,17 87 15,0-17 1,17 53 0,-17-18-1,0-18 1,0-52-1,0-36 1,18-52 15,-1-19-15,1 19 0</inkml:trace>
  <inkml:trace contextRef="#ctx0" brushRef="#br1" timeOffset="-205902.581">16104 15716 0,'0'0'16,"-17"0"31,-1 18-47,0-18 15,-35 18 1,36-1-16,-71 36 15,35-18 1,17 18 0,36-17-1,0-1 1,71 18 0,17-18 15,0-17-16,1-18 1,-37 0 0,-16 0-16</inkml:trace>
  <inkml:trace contextRef="#ctx0" brushRef="#br1" timeOffset="-205536.509">16404 15893 0,'0'0'0,"18"0"15,-1 0-15,1-18 16,0 0-16,-1-17 31,1-18-15,-18 36-1,-18-1 1,-17 18 0,-18 70-1,53-17 1,-17 36 0,34-19-1,36-17 1,18-35-1,-18-18 1,-18 0 0</inkml:trace>
  <inkml:trace contextRef="#ctx0" brushRef="#br1" timeOffset="-204971.425">16722 15734 0,'0'0'0,"0"18"47,-18-18-47,18 17 15,0 1-15,-18 35 16,18 0-1,0 0 1,36-18 0,17-18-1,17-17 1,36-52 0,-53 16-1,-18-52 1,-35 18 15,0 34-15,-17 36-1,-36 71 1,0 35 0,35 35-1,0-18 1,18-35-1,0 1 1,-35-19 0,17-70-1,-17 0 1,18-35 0,17-18-1</inkml:trace>
  <inkml:trace contextRef="#ctx0" brushRef="#br1" timeOffset="-204637.687">17163 15928 0,'0'0'0,"17"0"15,1 0 1,17 0-16,36 0 31,-1-18-15,-34 18-16,16-17 15,1-1-15</inkml:trace>
  <inkml:trace contextRef="#ctx0" brushRef="#br1" timeOffset="-204004.202">17780 15628 0,'0'0'0,"0"18"31,0 17-15,0 0-16,0 18 16,0 35-1,18 1 1,17-19-1,-17-35 17,17-35-17,-18 0 1,1-35 0,17-53-1,1 0 1,17-18-1,-18 53 1,0 35 0,0 18-1,-35 18-15</inkml:trace>
  <inkml:trace contextRef="#ctx0" brushRef="#br1" timeOffset="-203553.319">18380 15734 0,'0'0'16,"-18"-18"-1,0 18 1,1 0 0,-36 18-1,-18 17 1,18 18-1,36-18 1,17 1-16,35-1 16,36-17-1,-1-18 1,-35-18 0,18-53-1,-17-34 1,-36 52-1,0 70 1,0 36 15,0 18-15,17-1 0,36 1-1,-18-54 1,18 1-1,-17-53 1</inkml:trace>
  <inkml:trace contextRef="#ctx0" brushRef="#br1" timeOffset="-203206.493">18680 15187 0,'0'0'0,"0"18"31,0-1-15,0 19 0,0 17-1,0-18-15,0 106 16,0-18-1,0 36 1,17-35 0,1-36-1,17-35 1,0-53 0,18 0-1,-17-18 1</inkml:trace>
  <inkml:trace contextRef="#ctx0" brushRef="#br1" timeOffset="-202757.189">19050 15610 0,'0'0'0,"-18"0"16,1 0-1,17 18-15,-36 17 16,-16 36-1,52-18 1,0 53 0,52-53-1,19-36 1,17-17 0,-35-17-1,-35-1-15,52-53 16,-17-34-1,-53 16 1,0 54 0,-17 53 15,-36 52-15,17 18-1,36 18 1,0-53-1,18 0 1,53-53 0,-1 0-1,18 0 1</inkml:trace>
  <inkml:trace contextRef="#ctx0" brushRef="#br1" timeOffset="-202373.656">19632 15804 0,'0'0'0,"18"0"16,-1-17 0,1 17-1,17-35 1,1-1-1,-19 1 1,-17 17-16,0-17 16,0 17-16,-35 1 15,-18 52 1,18 36 0,-1 34-1,19 1 1,34-18-1,1-52 1,53-19 0,17-17-1,-35 0 1</inkml:trace>
  <inkml:trace contextRef="#ctx0" brushRef="#br1" timeOffset="-201758.173">20567 15628 0,'0'0'0,"0"18"47,-18-18-31,18 35-16,-17 18 15,-1 70 1,18-70-16,-18 106 16,18-36-1,0-34 17,0-19-17,0-17 1,-17-53-1,-1-35 17,18-36-17,0 54-15,18-19 0</inkml:trace>
  <inkml:trace contextRef="#ctx0" brushRef="#br1" timeOffset="-201492.677">20779 15646 0,'0'0'0,"35"17"16,-17-17-1,-1 36-15,54 17 16,-54-1 15,1-34-31,0 53 16,-71-1-1,-35-35 1,-18-17 0,70-18-1,19 0 1</inkml:trace>
  <inkml:trace contextRef="#ctx0" brushRef="#br1" timeOffset="-200927.417">21396 15787 0,'0'0'0,"0"-18"16,0 1-1,-18-1 1,-35 0 0,18 18-1,0 0-15,-18 18 16,-18 70-1,71-17 1,36-18 0,34-1-1,18-34 1,-35-18 0,-17-53 15,-19-35-16,1 17 1,0 54 0,-18 34-1,-18 19 1,18 34 0,0 1-1,35-1 1,0-70-1,1 0 1</inkml:trace>
  <inkml:trace contextRef="#ctx0" brushRef="#br1" timeOffset="-200628.175">21784 15769 0,'0'0'0,"0"18"47,0 17-31,-18 18-1,18-35-15,0 17 16,0 35 0</inkml:trace>
  <inkml:trace contextRef="#ctx0" brushRef="#br1" timeOffset="-200455.536">21819 15381 0,'0'18'32,"0"-1"-32,0 1 15,0 0 1,18-1-16</inkml:trace>
  <inkml:trace contextRef="#ctx0" brushRef="#br1" timeOffset="-200078.779">22066 15946 0,'0'0'0,"0"17"16,0 1 0,0-1-16,0 19 15,0-1 1,0 0 0,0-52 15,0-36-16,-17-35 1,17 52-16,0-52 16,35-35-1,35-1 1,19 54 0,-19 34-1,-52 36 1</inkml:trace>
  <inkml:trace contextRef="#ctx0" brushRef="#br1" timeOffset="-199745.562">22754 15857 0,'0'0'0,"0"18"46,-17 0-30,-36 52 0,0 1-1,35-36-15,-35 0 16,18-17-16</inkml:trace>
  <inkml:trace contextRef="#ctx0" brushRef="#br1" timeOffset="-199080.017">22049 15716 0,'0'-17'32,"0"-1"-32,0 0 15,0 1 1,0-1-1,0 36 17,-18-1-17,18 19 1,0 17 0,18-1-1,-18-34 1</inkml:trace>
  <inkml:trace contextRef="#ctx0" brushRef="#br1" timeOffset="-197848.013">23848 15981 0,'0'0'0,"0"-18"15,0 1 1,17-1-1,1 0 1,0 1-16,17-36 16,-17 0-1,-18-18 1,0 36 0,-71 17-1,-35 18 1,36 36-1,34-19 1,36 54 0,36 17 15,-1 0-15,18-17-1,-36-36 1,-17 0-1,-35-17 1,-53-18 0,-18-18-1,53 18 1,18-35 0,53 35-16</inkml:trace>
  <inkml:trace contextRef="#ctx0" brushRef="#br1" timeOffset="-195902.703">24130 15875 0,'0'0'0,"18"0"31,-1 0-16,1 0 1,17 0 0,-17-35-1,-1-1 1,-17 19-16,0-18 16,0 17-1,-17 18 1,-36 35-1,18 18 1,17 35 0,18 0-1,0-17 1,35-18 15,1-18-15,16-35-1,1 0 1,-17-17 0,34-36-1</inkml:trace>
  <inkml:trace contextRef="#ctx0" brushRef="#br1" timeOffset="-195369.27">24694 15787 0,'0'0'0,"0"-18"15,0 1 1,-17 17 0,17-18-16,-35 0 31,-1 18-16,19 0-15,-36 36 16,0 16 0,0 19-1,53-18 1,0 17 0,35-17-1,-17-53-15,35 0 16,0 0-1,0-35 1,-36-53 0,1 0-1,-18 52 1,-18 89 15,18-35-15,0 17-16,0 18 15,0 18 1,18-36 0,17 0-1,18-35 1,0 0 0</inkml:trace>
  <inkml:trace contextRef="#ctx0" brushRef="#br1" timeOffset="-195036.624">25012 15787 0,'0'0'0,"0"17"31,18 19-31,17 52 16,0 0-1,-35-17 1,0-18 15,0-71 16,0 0-47,0-17 16,18-18-1,-1-35 1,36-18-1,-53 71-15,36 0 16,-19-18 0</inkml:trace>
  <inkml:trace contextRef="#ctx0" brushRef="#br1" timeOffset="-194603.641">25700 15822 0,'0'0'0,"-18"0"62,1 0-46,-1 0-16,-35 0 15,18 18-15,-18 17 16,-35 71 0,88-71-1,0 36 16,88-18-15,0-1 0,18-52-1,-18-17 1,-17-36 0,-54 18-16</inkml:trace>
  <inkml:trace contextRef="#ctx0" brushRef="#br1" timeOffset="-194087.31">25964 15311 0,'0'0'0,"0"17"16,0 18-1,0 71 1,0-53-1,0 53-15,0 53 32,0-18-17,0-35 1,0-53 0,0-36-1,0-34 16,0-1-15,18-53 0,17 1-1,18-1 1,-35 54-16,52 17 16,-34 35-1,17 36 16,-18 17-15,-35-18 0,18-34-1,-18-19 1,0-34 15</inkml:trace>
  <inkml:trace contextRef="#ctx0" brushRef="#br1" timeOffset="-193894.879">26511 15910 0,'0'0'0,"0"18"16,0 0-16,-17 17 15,17 35 1,0-34-1,0-1 1,-18-35 15</inkml:trace>
  <inkml:trace contextRef="#ctx0" brushRef="#br1" timeOffset="-193704.827">26441 15487 0,'0'0'0,"0"18"31,17-18-31,1 17 0,0 18 16,17 18-1,-17-35-15</inkml:trace>
  <inkml:trace contextRef="#ctx0" brushRef="#br1" timeOffset="-193305.602">26723 16122 0,'0'0'0,"0"-18"31,0 1-15,0-1-16,-18-53 15,18 19 1,18-54 0,70 35-1,0 54 1,18 52 15,-71 18-31,1 53 31,-36-18-15,0 0 0,0-53-1,17-35 16,1 0-31</inkml:trace>
  <inkml:trace contextRef="#ctx0" brushRef="#br1" timeOffset="-192707.044">27517 15716 0,'0'0'0,"-18"0"16,0 0-16,-17 18 15,-71 52 1,53 1 0,36-18 15,34 17-15,36-17-1,0-35 1,18-36-1,-36-35 1,18-35 0,-53 18-1,0 52 1,-35 53 15,17 1-31,-17 34 16,-18 54-1,53 34 1,0 36 0,0-17 15,0-54-15,-18-17-1,-17-53 1,-36-71-1,-17-52 1,-18-54 0,36 19-1,70-19 1,106 1 0,-1 34-1,72-52 1</inkml:trace>
  <inkml:trace contextRef="#ctx0" brushRef="#br1" timeOffset="-192074.321">28381 15469 0,'0'0'0,"18"0"16,-1 0 0,19-17-1,-19 17-15,54-36 16,-54-17-1,1 1 1,-18-1 0,-53 35-1,-35 53 1,17 71 0,18 53-1,53 53 1,36-18-1,-19-71 1,1 0 0,0-52 15,-18-53-15,0-71 15,-18 35-31</inkml:trace>
  <inkml:trace contextRef="#ctx0" brushRef="#br1" timeOffset="-191607.847">28152 15893 0,'0'0'16,"70"-36"15,-17 36-31,53-17 15,-35-1 1,-19 0-16,90-17 16,-37-18 15,-69 36-31,-1 17 31,-70 17-15,-18 36-1,0 35 1,18 1 0,35-1-1,52-35 1,-16-18 0,52-35-1,-70-53 1,-18-35-1,0 0 1,-18-18 0,0 35-1,1 54 17</inkml:trace>
  <inkml:trace contextRef="#ctx0" brushRef="#br1" timeOffset="-191289.553">29139 15981 0,'0'0'0,"0"17"16,0 36-1,0 0 1,0-17-1,-17-19-15,17 1 16,-18-18 0,1-35 15,17-36-15,0 53-1,35-52 1,-18-1-1,1 36-15,17-18 16,-17-53 0</inkml:trace>
  <inkml:trace contextRef="#ctx0" brushRef="#br1" timeOffset="-190111.3">29898 15769 0,'0'0'15,"0"18"32,0 17-31,0-17-16,-18 17 15,18 0-15,-35 89 16,17-36 0,-17 53-1,17-35 1,18-18-1,0-53 1,18-35 15,17-17-15,-17-71 0</inkml:trace>
  <inkml:trace contextRef="#ctx0" brushRef="#br1" timeOffset="-189823.326">30074 15681 0,'0'0'0,"18"0"16,0 0 0,-1 0-16,18 18 15,1-1 1,-1 89-1,-35-18 1,-35-35 0,-18 0-1,-35-18 1,35-17 0,70-18 30</inkml:trace>
  <inkml:trace contextRef="#ctx0" brushRef="#br1" timeOffset="-189328.382">30568 15752 0,'0'0'0,"-17"0"32,-1 0-32,-17 0 15,-54 0 1,19 35 0,35 0-1,35 18 1,17-35-1,19 17 1,34 0 0,1-17-1,-18-18 1,-18-35 0,-35-1-1,0 1 1,0 53-1,0 35 1,0-18 0,0 18-1,0 0 1,35-36 0,0-17-1,-17-17 1</inkml:trace>
  <inkml:trace contextRef="#ctx0" brushRef="#br1" timeOffset="-189024.839">30815 15804 0,'0'0'0,"0"106"31,0-53-16,-18 18 1,18-36 0,-17 0-1,17-52 17,0-1-17,0-17-15,0-36 16,53-17-1,-18 17 17,-17 54-32,52-71 15</inkml:trace>
  <inkml:trace contextRef="#ctx0" brushRef="#br1" timeOffset="-188414.334">31080 15293 0,'0'0'0,"0"18"31,17-1-15,-17 1-16,18 88 16,-18-18-1,0 53 1,-35 0 15,17-17-15,18-72-1,0 19 1,35-18 0,-17-53-1,53 0 1,-1 0-1,18-53 1,-35 18 0</inkml:trace>
  <inkml:trace contextRef="#ctx0" brushRef="#br1" timeOffset="-188231.169">31221 15734 0,'0'0'0,"17"0"16,1 0 0,35 0-1,0 0 1,17-18 0,-34 18-16</inkml:trace>
  <inkml:trace contextRef="#ctx0" brushRef="#br1" timeOffset="-188064.435">31609 15699 0,'0'35'32,"0"-70"-32,0 88 0,0-18 15,0 18 1,0 0 0,-18-18-1,-17-53 16</inkml:trace>
  <inkml:trace contextRef="#ctx0" brushRef="#br1" timeOffset="-187898.795">31538 15363 0,'0'0'0,"18"18"47,0-18-31,-1 18-16</inkml:trace>
  <inkml:trace contextRef="#ctx0" brushRef="#br1" timeOffset="-187481.563">32156 15646 0,'0'0'0,"-18"0"16,0 17 15,1-17-31,-19 36 16,-34 34 0,35-35-16,-1 18 15,19 18 1,17-1-1,35-17 1,18-17 15,0-36-15,53 0 0,-53-18-16</inkml:trace>
  <inkml:trace contextRef="#ctx0" brushRef="#br1" timeOffset="-187031.484">32332 15628 0,'0'0'0,"0"18"16,-18-1 0,18 1-16,-35 53 15,18 17 1,17-35-1,17 17 1,36-35 0,0-17 15,18-36-15,-19-34-1,1-54 1,-17-18-1,-19 54 1,-17 17 0,0 123 15,0 19-15,0-1-1,0-18 1,18-34-1,0-36 1,-1 0-16</inkml:trace>
  <inkml:trace contextRef="#ctx0" brushRef="#br1" timeOffset="-186632.994">32879 15117 0,'0'0'0,"0"17"31,0 1-16,-18 17-15,18 53 16,0 18 0,-17 53-1,17-53 1,0-53 0,-18 88-1,18-53 1,18-18-1,17-34 1,18-19 0,35-17-1,-70 0-15</inkml:trace>
  <inkml:trace contextRef="#ctx0" brushRef="#br1" timeOffset="-186133.436">33549 15699 0,'0'0'0,"0"-18"16,-35 0-16,0-17 31,-18 17-15,0 18-1,17 0-15,-16 18 16,-37 53 0,72 17-1,34-18 1,19-17 0,17-17-1,-1-36 1,19-53-1,-36-36 1,-17 19 0,-18-1-1,-18 107 32,18-19-47,0 36 16,0 35-1,18-17 1,17-18 0,1-36-1</inkml:trace>
  <inkml:trace contextRef="#ctx0" brushRef="#br1" timeOffset="-185784.552">33708 15681 0,'0'0'15,"0"18"-15,0-1 16,-18 36 0,1 35-1,-1-35 1,-17 18-1,35-18 1,0-71 15,17 0-15,-17 1-16,18-36 16,35-35-1,0-18 1,0 35-1,-53 54 1</inkml:trace>
  <inkml:trace contextRef="#ctx0" brushRef="#br1" timeOffset="-183521.462">1535 17268 0,'-18'-17'62,"18"-1"-46,-18 18-16,18-17 16,-35-1-1,0 18 1,-1-18-1,1 18 1,-35 18 0,17 35-1,17 0 1,1 35 0,35-18-1,71-17 1,-18-53-1,17 0 1,-17-35 0,-18-35-1,1-36 1,-19 18 0,1-54-1,-18-16 1,0 122-1,0 19 17,-18 70-17,18 53 1,0-36 0,0 89-1,0-71 1,0-35-1,18 0 1,17-36 0,-17-17-1</inkml:trace>
  <inkml:trace contextRef="#ctx0" brushRef="#br1" timeOffset="-182955.219">1940 17268 0,'0'0'0,"0"-17"15,-17 17 1,-1-18-1,0 18 1,1-17-16,-36 17 16,0 17-1,-35 18 1,35 36 0,53 0-1,17-36 1,89 0-1,0-35 17,-53 0-17,-18-35 1,-35-36 0,0 1-1,0 34 1,0 54-1,0 53 1,0-36 0,36 35-1,34-17 1,-17-35 0,-18-18-1,-17 0 1</inkml:trace>
  <inkml:trace contextRef="#ctx0" brushRef="#br1" timeOffset="-182623.12">2346 16986 0,'0'0'0,"0"18"15,-18 17 1,1-17-16,-1 35 16,0 35-1,1 0 1,17 18 0,0-53-1,35 35 1,18-17-1,-18-54 1,18-17 15,-18-17-15,-17-1-16</inkml:trace>
  <inkml:trace contextRef="#ctx0" brushRef="#br1" timeOffset="-182435.978">2240 17304 0,'0'0'0,"18"0"16,35 0 0,-18 0-16,18-18 15,53 0 1,0 1-1</inkml:trace>
  <inkml:trace contextRef="#ctx0" brushRef="#br1" timeOffset="-181941.163">2910 17251 0,'0'0'0,"0"-18"15,-17 18 1,-1 0-16,-17 0 16,-36 35-1,18 36 1,36-36-1,17-17 1,17 35-16,54-18 16,-1-35 15,-17 0-15,-17-53-1,-36 0 1,0-17-1,0 34 1,0 72 0,0 17-1,35 35 1,18-53 0,70 18-1,1-53 1</inkml:trace>
  <inkml:trace contextRef="#ctx0" brushRef="#br1" timeOffset="-181207.165">4551 16880 0,'0'0'0,"-18"36"15,1-19 1,-1 54-1,0-36-15,1 53 16,-1 71 0,18-18-1,18-17 1,-18-71 0,17-18-1,-17-17 1,18-36-1,0-70 1,17-18 0,0 53-1,36 18 17,17 52-17,-18 54 1,-52-1-1,-18-17 1,-53-35 0,-35 0-1,0-18 1,35-18 0,53 0-1,35 1 1</inkml:trace>
  <inkml:trace contextRef="#ctx0" brushRef="#br1" timeOffset="-180842.594">5186 17480 0,'0'0'0,"17"0"15,1-18 1,0 1 0,-1-1-16,1-17 15,-18-18 1,-18 35 0,-17 18-1,-35 36 1,17 34-1,35-17 1,18 18 0,35-18-1,53-36 1,18-17 0,0 0-1</inkml:trace>
  <inkml:trace contextRef="#ctx0" brushRef="#br1" timeOffset="-180510.213">5697 17268 0,'0'0'0,"-17"0"31,-1 0-31,-17 0 16,-36 36 0,36-1-1,-18 53 1,53-17 0,0-36-1,35 0 1,54 36-1,-1-36 1,-18-35 0,18 0-1,-52-35-15</inkml:trace>
  <inkml:trace contextRef="#ctx0" brushRef="#br1" timeOffset="-180193.309">5874 17357 0,'0'0'16,"-36"53"0,19-1-1,17 37 1,0-72 0,17 36-1,1-35 1,35 0-1,-18-18 1,-17-18 0,17-70-1,-52-18 1,-1 53 0,-53 0-1,18 53 1,36 0-1</inkml:trace>
  <inkml:trace contextRef="#ctx0" brushRef="#br1" timeOffset="-179594.719">6103 17639 0,'0'0'0,"0"-18"31,0-17-15,0 17 0,0 1-16,0-36 15,0-18 1,35 18-1,54 36 1,16 70 0,-52-18-1,-17 0-15,-1 18 16,-18-18 0,-17 1 15,18-36-16,0-18 1,-18-17 0,0-18-1,0-35 1,35 35 0,18 53-1,17 53 1,-34-1-1,-19 19 1,-52 17 0,17-70-1,1 0 1,17-1 0,0-34-1</inkml:trace>
  <inkml:trace contextRef="#ctx0" brushRef="#br1" timeOffset="-179178.746">6914 17498 0,'0'0'0,"18"-18"15,0 0 1,-1 18-16,1-17 16,0-18-1,-18-18 1,0 17 0,-53 36-1,0 18 16,-18 53-15,54 17 0,17-35-1,35 35 1,35-35 0,19 0-1,-19-53 1,-17-18-1,-18-17-15</inkml:trace>
  <inkml:trace contextRef="#ctx0" brushRef="#br1" timeOffset="-178862.641">7373 17339 0,'-71'194'31,"124"-388"-31,-35 194 0,-53 0 15,17 0 1,0 18 0,-17-1-1,18 36 1,17 0 0,17 0-1,18 18 1,-17-18-1,-18-18 1,-35 0 0,-36-35-1,18 0 1,18-18 0</inkml:trace>
  <inkml:trace contextRef="#ctx0" brushRef="#br1" timeOffset="-177994.996">8855 17057 0,'0'0'0,"0"17"31,0 1-16,-18 53 1,-17 34 0,-18 1-1,35-35 1,18-36-16,-17 71 16,17-35-1,17-36 1,19-18-1,34-17 17,-17 0-17,35-52 1,-35-1-16</inkml:trace>
  <inkml:trace contextRef="#ctx0" brushRef="#br1" timeOffset="-177797.274">8625 17392 0,'0'0'0,"18"0"16,35 0-1,18 0 1,-1-18-1,-35 18 1,1 0-16</inkml:trace>
  <inkml:trace contextRef="#ctx0" brushRef="#br1" timeOffset="-177397.9">9190 17410 0,'0'0'0,"17"0"31,1-18-31,0 18 16,-18-18-16,17 1 15,-17-1 1,0-17-1,-53 17 1,18 36 15,0 17-15,17 36 0,18-1-1,0-17 1,53-18-1,18 1 1,-1-36 0,-17 0-16</inkml:trace>
  <inkml:trace contextRef="#ctx0" brushRef="#br1" timeOffset="-176615.878">9737 17268 0,'0'0'0,"-18"0"16,0 0-1,-35 0 1,36 18-16,-71 17 16,17 18-1,18 18 1,53-18-1,0 0 1,71-18 0,-1-17-1,-34-18 1,34-36 0,1-52-1,-1-18 1,-17-35-1,-53 0 1,-35 53 15,35 53-15,-18 35 0,1 35-1,-1 53 1,18 18-1,0 17 1,0-52 0,0 17-1,35-17 1,18-18 0,18-36-1,35-17 1,-36-17-1,-17-19 1,-18-34 0,-17 17 15,-36 0-15,-17 53-1,0 35 1,17 0-1,0 18 1,1-17 0,17-19-1</inkml:trace>
  <inkml:trace contextRef="#ctx0" brushRef="#br1" timeOffset="-176448.483">10142 17057 0,'0'0'0,"0"17"32,0 1-17,-17-18 1,-1 35-1</inkml:trace>
  <inkml:trace contextRef="#ctx0" brushRef="#br1" timeOffset="-176032.409">10407 17304 0,'0'0'0,"-18"17"15,18 1 1,-17 17-16,-1-17 16,0 35-1,18 17 1,36-17-1,-1-35 1,18-18 0,0-18-1,-36-35 1,1-17 0,-18-36-1,-35 53 1,17 18-1,-17 35 1,17 0 0</inkml:trace>
  <inkml:trace contextRef="#ctx0" brushRef="#br1" timeOffset="-175501.251">10724 17286 0,'0'0'0,"0"18"15,-17-1 1,17 1-16,-18 17 15,18 18 1,0 0 0,35 0-1,1-35 1,34-18 15,18-18-15,-17-35-1,-36-17 1,-17-1 0,-18 36-1,0 17 1,-18 36 0,-17 35-1,17 0 1,18-1-1,0 1 1,18-17 0,17-19-1</inkml:trace>
  <inkml:trace contextRef="#ctx0" brushRef="#br1" timeOffset="-175118.412">11342 17268 0,'0'0'0,"-18"0"32,1 0-17,-19 0 1,1 18-1,35 0 1,0-1-16,0 36 16,53 0-1,-18-18 1,18 36 15,-35-36-15,-18 18-1,-71-35 1,-17-18 0,35 0-1,-18-18 1,54 18-16</inkml:trace>
  <inkml:trace contextRef="#ctx0" brushRef="#br1" timeOffset="-117009.868">15152 6809 0,'0'0'0,"-35"0"31,17-18-31,0 18 16,-17 0-1,35-18-15</inkml:trace>
  <inkml:trace contextRef="#ctx0" brushRef="#br1" timeOffset="-114831.223">13176 17568 0,'0'0'16,"0"18"-16,0 17 15,18-17-15,0 52 16</inkml:trace>
  <inkml:trace contextRef="#ctx0" brushRef="#br1" timeOffset="-113133.307">12506 17321 0,'0'0'15,"0"-17"17,-18 17-32,1-18 15,-1 18 1,0-18-16,1 18 15,17-17 1,-18 17 0,18 17 15,-18 72-15,18-72-16,0 71 15,0 36 1,0-18-1,18 53 1,0-18 0,-18-36-1,-18-34 17,-17-53-17,-53-18 1,-18-36-1,35-17 1,54-35 0,70-18-1,17 36 1</inkml:trace>
  <inkml:trace contextRef="#ctx0" brushRef="#br1" timeOffset="-112812.095">12330 17074 0,'0'0'0,"-18"0"32,18 18 46,0 0-63,0-1-15</inkml:trace>
  <inkml:trace contextRef="#ctx0" brushRef="#br1" timeOffset="-112334.351">12982 17268 0,'0'0'0,"-17"0"31,-1 0-31,0 0 16,-52 36-1,17 17 1,0 17 0,53 18-1,70-17 1,-17-36 0,-17-35-1,87 0 1,-52 0-1,-18-53 1,-53-17 0,-36-18-1,-17 35 1,-17 0 0,35 53-1,35 17 1</inkml:trace>
  <inkml:trace contextRef="#ctx0" brushRef="#br1" timeOffset="-111686.034">13317 16845 0,'0'0'0,"0"18"47,0-1-31,0 19-16,0 34 15,0 71 1,0-105-16,18 69 15,-18 37 1,0-37 0,0-52-1,0 0 1,0-35 0,0-36 30,0 1-46,0-36 16,0 0 0,53-35-1,17 35 1,-17 53 0,53 53-1,-53 17 1,-53-17-1,0 0 1,-18 0 0,-17-35-1,-53-18 1,0 0 0,17-18-1,54 0 16,17 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9:49:14.8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1111 582 0,'0'0'0,"18"0"31,0 0-15,-1 0-1,-17-18 48,-17 18-63,-1 0 0,-17 0 31,-1 0-31,-34 0 16,-18 0-1,-1 18 1,36-18-1,53 18 48,0 17-32,0-17-31,0 52 16,0 18-1,0-70-15,0 70 16,0 0 15,-17 1-15,17-36 0,0-1-1,0-34 1,17 0-1,36-18 1,36-36 0,-1-16-1,-53 16-15</inkml:trace>
  <inkml:trace contextRef="#ctx0" brushRef="#br0" timeOffset="216.64">564 952 0,'0'0'0,"18"0"31,17 0-16,1 0-15,52-17 16,18-1 0</inkml:trace>
  <inkml:trace contextRef="#ctx0" brushRef="#br0" timeOffset="549.91">1464 829 0,'0'0'0,"-18"0"32,18 18-17,-35-1 1,0 36-1,17-18-15,-52 36 16,17 35 0,0-36-1,53 1 1,0-53 0,35-36-1,-17-53 1</inkml:trace>
  <inkml:trace contextRef="#ctx0" brushRef="#br0" timeOffset="766.104">1252 864 0,'0'0'0,"0"18"32,0 0-17,-17-1-15,17 1 16,0 52-1,17 1 1,19 0 0,17-1-1,-1-35 1,-34-35-16</inkml:trace>
  <inkml:trace contextRef="#ctx0" brushRef="#br0" timeOffset="1069.038">1799 864 0,'0'0'0,"-17"0"47,-1 18-32,-35 17 1,-18 36 0,18-1-1,36 19 1,17-19 0,35-17-1,-17-35-15,52-18 16,89-18-1</inkml:trace>
  <inkml:trace contextRef="#ctx0" brushRef="#br0" timeOffset="1431.142">2064 1023 0,'0'0'15,"17"0"1,1-18 0,17 1-1,18-19 1,-35 1 0,-18 18-1,-35 17 1,-36 17-1,0 18 1,54-17-16,-18 17 16,35 54-1,52-19 1,37-17 15,34-53-15,-17-18-1</inkml:trace>
  <inkml:trace contextRef="#ctx0" brushRef="#br0" timeOffset="1765.44">2681 459 0,'0'0'0,"0"17"31,0 1-15,0 0-16,-18 52 16,1 36-1,17 17 1,0 1 15,0 17-15,0-35-1,0-36 1,0-34 0,17-72 15,1 1-31</inkml:trace>
  <inkml:trace contextRef="#ctx0" brushRef="#br0" timeOffset="3145.044">3581 600 0,'0'0'0,"17"-18"47,-17 0-47,18 1 0,-18-18 16,0-54 0,-18 19-1,-35 34 16,0 36-15,-17 71 0,17 35-1,18 53 1,17-1 0,18-52-1,0 71 1,0-72-1,0-52 1,0-35 0,-18-53 15,1-18-15</inkml:trace>
  <inkml:trace contextRef="#ctx0" brushRef="#br0" timeOffset="3511.66">3069 988 0,'0'0'0,"18"0"16,35-18 0,53 0-1,52 1 1,-17-18-1,-105 35-15,34-18 16,1 0 0,-54 18-1,-17 18 17,-17 17-17,-1 18 1,18 0 15,0-18-15,0-17-1,0-36 1,0-17 0</inkml:trace>
  <inkml:trace contextRef="#ctx0" brushRef="#br0" timeOffset="3677.441">3757 441 0,'0'0'0,"-18"0"31,1 18-31,-1-1 16,18 1-16,18 0 16,35 17-1</inkml:trace>
  <inkml:trace contextRef="#ctx0" brushRef="#br0" timeOffset="3961.513">4075 441 0,'0'0'0,"0"18"31,0-1-16,0 1-15,0 35 16,-18 70 0,18 18-1,0 18 1,-18-71 0,18-17-1,36-89 16,-19 18-15</inkml:trace>
  <inkml:trace contextRef="#ctx0" brushRef="#br0" timeOffset="4312.123">4269 970 0,'0'0'0,"17"0"31,1-18-15,0 18-16,17-17 15,18-36 1,-18 0 0,-35 0-1,0 35 1,-71 36-1,54 17 17,-18 36-17,35 17 1,0 0 0,70-35-1,54 0 1,-19-53-1</inkml:trace>
  <inkml:trace contextRef="#ctx0" brushRef="#br0" timeOffset="5159.816">1041 1676 0,'0'0'0,"-18"0"16,0 0 0,-17 0-1,17-18-15,1 18 16,-36 0-1,35 0 1,36 0 31,0 0-31,17 0-16,88 0 15,124 0 1,230 0-1,-1 0 1,-18 0 0,19-18 15,-36 1-15,-124-1-1,-193 18 1,-107-18-1,-17 1 48,0-1-47,18 18-16,-1-17 15,19-1-15</inkml:trace>
  <inkml:trace contextRef="#ctx0" brushRef="#br0" timeOffset="5725.414">5027 811 0,'0'0'0,"-18"0"16,18 18 0,-35 0-1,18-1 1,17 1-1,0 0 1,52-18 0,-34-18-1,-18 0-15,18 1 16,-36-1 0,-17 0-1,-18 18 1,35 0-1,18 36 1,18-19 0</inkml:trace>
  <inkml:trace contextRef="#ctx0" brushRef="#br0" timeOffset="6007.72">5080 1217 0,'0'0'0,"18"0"63,-18-18-63,0 1 15,0-1 1,0 1-1,-18-1-15,-17 18 16,-1 0 0,19 18-1,17-1 1</inkml:trace>
  <inkml:trace contextRef="#ctx0" brushRef="#br1" timeOffset="22547.778">935 2275 0,'0'0'0,"-18"0"109,1 0-109,-1 0 16,-17 0-16,-1 0 0,-52 0 16,-53 0-1,0 0 1,70 18 0,54-18 15,17 18 0,17-1-15,-17 1-16,0 17 15,0 36 1,0 17 0,-35 0-1</inkml:trace>
  <inkml:trace contextRef="#ctx0" brushRef="#br1" timeOffset="22697.679">600 2999 0,'0'0'0,"17"0"16,19-36-1,17-34-15</inkml:trace>
  <inkml:trace contextRef="#ctx0" brushRef="#br1" timeOffset="22913.71">247 2752 0,'0'0'0,"18"0"31,-1-18-31,36 18 16,35-18 0,-52 18-1,-1-17-15</inkml:trace>
  <inkml:trace contextRef="#ctx0" brushRef="#br1" timeOffset="23697.155">406 2346 0,'0'0'0,"0"18"47,0-1-32,0 1-15,-18 0 16,-17 34 0,17-34-1,-17 53 1,17-1-1,18 1 1,0-1 0,-17 1-1,17-18 1,0 0 0,0-18-1,0 0 1,0-17-1,0 0 1,17-18 0,18 0-1,-17 0 1,53 0 0,17-18-1,-18-17 1,-17-18-1</inkml:trace>
  <inkml:trace contextRef="#ctx0" brushRef="#br1" timeOffset="24029.992">212 2769 0,'0'0'0,"17"0"16,1 0 0,0-17-1,52 17 1,1-18 0,17-17-1</inkml:trace>
  <inkml:trace contextRef="#ctx0" brushRef="#br1" timeOffset="24428.185">1094 2628 0,'0'0'0,"-18"0"31,0 18-15,-17 35-1,0-18 1,17 0-16,-52 36 16,17 17-1,17-35 1,36-35 0,0-36 15</inkml:trace>
  <inkml:trace contextRef="#ctx0" brushRef="#br1" timeOffset="24631.251">882 2681 0,'0'0'0,"0"53"31,18-18-15,-1 36-1,36-18 1,-18 0 0,18-18-1,0-35 1</inkml:trace>
  <inkml:trace contextRef="#ctx0" brushRef="#br1" timeOffset="24960.071">1323 2681 0,'0'0'0,"-18"18"46,18-1-30,-35 19 0,35-1-16,-18 0 15,1 71 1,17-53 0,35 0-1,0-35 1,36-18-1,-36-18 1</inkml:trace>
  <inkml:trace contextRef="#ctx0" brushRef="#br1" timeOffset="25343.209">1587 2787 0,'0'0'0,"18"0"31,-18-18-31,18 18 0,-1-17 16,1-1 0,0-17-1,-36 35 16,0 0-15,-35 0 0,1 53-1,-1 0 1,53 17 0,0 1-1,53-18 1,17-36-1,18-17 1,-52-17-16</inkml:trace>
  <inkml:trace contextRef="#ctx0" brushRef="#br1" timeOffset="25659.644">2064 2293 0,'0'0'0,"-18"18"31,18-1-15,-18 1 0,18 0-16,-17 87 15,17-16 1,0 69-1,0-17 1,0-35 0,0 0-1,17-88 1,1-18 0</inkml:trace>
  <inkml:trace contextRef="#ctx0" brushRef="#br1" timeOffset="26209.808">2875 2469 0,'0'0'0,"18"0"16,17-35-1,-17 0 1,-1-18 0,1-18 15,-18 54-31,0-1 16,-53 0-1,18 36 1,-36 35-1,36 71 1,17 52 0,1 0-1,17-17 1,-18-53 0,18-36-1,-18-34 1,-17-36-1,35-18 1</inkml:trace>
  <inkml:trace contextRef="#ctx0" brushRef="#br1" timeOffset="26557.862">2611 2875 0,'0'0'0,"17"-18"15,1 18 1,17-17 0,0 17-16,54-35 15,-1 17 1,-35 18 0,0-18-1,-36 18 1,-17 18-1,0 17 1,-17 0 0,17 1 15,-18 17-15,18-36-1,-18-17 1,18-17-16</inkml:trace>
  <inkml:trace contextRef="#ctx0" brushRef="#br1" timeOffset="26724.514">3034 2399 0,'0'0'0,"0"18"46,0-1-46,18-17 16</inkml:trace>
  <inkml:trace contextRef="#ctx0" brushRef="#br1" timeOffset="27024.27">3440 2311 0,'0'0'0,"0"17"31,0 1-31,0 17 16,0 71-1,0 53 1,-18-106-16,18 53 15,-18 17 1,18-35 0,0-52-1,18-54 1,0 18 0</inkml:trace>
  <inkml:trace contextRef="#ctx0" brushRef="#br1" timeOffset="27390.487">3687 2857 0,'17'0'16,"1"-17"-1,-1-1 1,1 18-16,35-53 15,-35-17 1,-18-1 0,0 54 15,-71 34-15,1 54-1,34 35 1,36-18-1,53 0 1,-18-70 0,54-1-1,34-34 1,-88-1-16</inkml:trace>
  <inkml:trace contextRef="#ctx0" brushRef="#br1" timeOffset="27793.495">4833 2734 0,'0'0'0,"-18"0"31,18 18-31,-35-1 15,35 19-15,-18-1 16,-17 35 0,35 1-1,0-36 1,-17-35 15,17-35-15</inkml:trace>
  <inkml:trace contextRef="#ctx0" brushRef="#br1" timeOffset="27955.567">4851 2417 0,'0'0'0,"17"0"31,36 17-16,-35-17 1</inkml:trace>
  <inkml:trace contextRef="#ctx0" brushRef="#br1" timeOffset="28289.224">5221 2575 0,'0'0'0,"-18"0"15,1 18 1,-36 17 0,18 0-1,17-17-15,0 35 16,18 35 0,36-17-1,17-18 1,-18 0-1,-18-36 1,-34 1 0,-36 0-1,-35-18 1,17 0 0,36-18-1</inkml:trace>
  <inkml:trace contextRef="#ctx0" brushRef="#br1" timeOffset="29071.549">5980 2540 0,'0'0'0,"-18"0"47,-17 53-32,-1 53 1,36-18 0,0 0-1,18-53 16,0-17-31,35 0 16,17-36 0,-17-35-1,-18-53 1,1 18 0,-19 18-1,-17 52 1,-35 53-1,17 53 1,18 1 0,0-54-1,0 18 1,53-36 0,35-17-1,-17-53 1,-36 36-1</inkml:trace>
  <inkml:trace contextRef="#ctx0" brushRef="#br1" timeOffset="29387.283">6632 2434 0,'0'0'0,"-17"0"31,-1 18-15,-35 17-1,35 0 1,18 1-16,0 17 16,0 35-1,53 18 1,-17-36 0,-36-17-1,0-18 1,-36 1 15,-17-36-15,-70 0-1,105 0 1,18-18-16</inkml:trace>
  <inkml:trace contextRef="#ctx0" brushRef="#br1" timeOffset="29771.176">6950 2716 0,'0'0'0,"17"-17"16,1-1-16,0-17 31,-1-18-15,-17 35-1,-35 18 1,0 18 0,17-18-16,-35 53 15,18 35 1,35-17-1,0-1 1,53-17 0,35-18-1,18-35 1,0-17 0</inkml:trace>
  <inkml:trace contextRef="#ctx0" brushRef="#br1" timeOffset="30302.356">7514 2628 0,'-35'0'32,"0"-17"-17,17 17-15,-17 17 16,-18 18-1,0 54 1,35-1 0,18-18-1,53-17 1,0-53 0,18 0-1,-1-70 1,-35-54 15,1 1-15,-19-54-1,-17 54 1,-17 52 0,-19 54-1,19 34 1,-1 72-1,18 34 1,0 36 0,0-36-1,0-17 1,18-35 0,-18-54-1,17-17 1</inkml:trace>
  <inkml:trace contextRef="#ctx0" brushRef="#br1" timeOffset="30987.406">8925 2152 0,'0'0'0,"0"18"78,-17-18 0,-1 0-31</inkml:trace>
  <inkml:trace contextRef="#ctx0" brushRef="#br1" timeOffset="31601.087">8502 2117 0,'0'0'0,"0"17"31,0 1-15,-18 17-1,-17 36 1,35-36-16,-35 36 15,-1 70 1,19 0 0,-1-18-1,18-35 1,18-35 0,35-35-1,17-36 1,1-52-1,-36-1 1,-17 36 0</inkml:trace>
  <inkml:trace contextRef="#ctx0" brushRef="#br1" timeOffset="31766.87">8343 2558 0,'35'-18'32,"-17"18"-32,0-18 0,52 18 15,54-35 1,-36 17-16</inkml:trace>
  <inkml:trace contextRef="#ctx0" brushRef="#br1" timeOffset="32168.222">8908 2328 0,'0'0'0,"-18"0"31,0 0-15,-17 18-1,17 0-15,-34 52 16,16 18 0,36 18-1,18-71 1,35 18 0,17-53-1,19-35 1,-54-53-1,-18-36 1,-17 54 0,-52-1-1,-19 71 17,18 0-17,18 53 1</inkml:trace>
  <inkml:trace contextRef="#ctx0" brushRef="#br1" timeOffset="32698.12">9648 2399 0,'0'0'0,"0"-18"16,0 1-1,0-1 1,-17 18-1,-18 0 1,17 0-16,-35 0 16,0 18-1,35 35 1,18-1 0,53 37-1,0-1 1,18-18-1,-54 19 1,-17-54 0,-35-18-1,-35-17 1,34 0 15,19 0-15,34-70-1,-17 52-15</inkml:trace>
  <inkml:trace contextRef="#ctx0" brushRef="#br1" timeOffset="33030.883">10037 2117 0,'0'0'0,"0"17"16,0 1 0,0 0-16,0 17 15,-18-18-15,18 36 32,-35 89-17,17-19 1,0-17-1,18-18 1,0-35 0,0-35-1,18-18-15,17 0 16,18-53 0,-53 35-16</inkml:trace>
  <inkml:trace contextRef="#ctx0" brushRef="#br1" timeOffset="33230.794">9895 2487 0,'18'0'31,"0"0"-31,-1 0 0,72-35 31,-19 35-15,-52-18-16,52-17 16,-34 35-16</inkml:trace>
  <inkml:trace contextRef="#ctx0" brushRef="#br1" timeOffset="33564.207">10336 2328 0,'0'0'0,"-17"0"16,-1 18-16,0 0 15,-34 52 1,-1 18 0,53 18-1,0-18 1,0-70 0,35 0-16,18-1 31,0-34-16,-18-36 1,-17-53 0,-1-18-1,-34 54 1,-54 35 0,36 35-1,0 17 1</inkml:trace>
  <inkml:trace contextRef="#ctx0" brushRef="#br1" timeOffset="33930.922">10566 2505 0,'0'0'0,"0"17"16,0 1 0,0 53-1,17 17 1,-17-53 0,0 0-1,18-35 1,-18-17-1,0-19 1,0 19-16,18-71 16,-1-1-1,19 1 1,-1 35 0,0 18-1,0 35 1</inkml:trace>
  <inkml:trace contextRef="#ctx0" brushRef="#br1" timeOffset="34279.088">10954 2522 0,'0'0'0,"17"-17"15,1-1 1,17-52 0,-17 52-16,0-17 15,-18-18 1,-53 53 0,-18 17 15,1 72-16,34 16 1,54-16 0,70-37-1,53-16 1,18-36 0,-106-18-16</inkml:trace>
  <inkml:trace contextRef="#ctx0" brushRef="#br1" timeOffset="34928.289">12171 2152 0,'0'0'0,"0"18"63,0-1-48,-18 18 1,-17 71 0,17 18-1,1 17 1,-1-18-1,18-34 1,0-37 0,53-34-1,0-18 1,-36 0 0,36-18-16,18-70 15,-18 35 1</inkml:trace>
  <inkml:trace contextRef="#ctx0" brushRef="#br1" timeOffset="35144.933">11942 2469 0,'0'0'0,"17"-17"15,1 17 1,70-18 0,0 1-1,-53-1-15,18 0 16,-17 18-16</inkml:trace>
  <inkml:trace contextRef="#ctx0" brushRef="#br1" timeOffset="35527.974">12506 2469 0,'0'0'15,"18"-17"-15,-18-1 16,17-35 0,-17 18-1,0 17 1,-53 36 0,0 35-1,18 35 1,35 18-1,0-18 17,0-70-32,35 17 15,18 0 1,36-52 0,-54 17-16</inkml:trace>
  <inkml:trace contextRef="#ctx0" brushRef="#br1" timeOffset="35859.93">12947 2364 0,'0'0'15,"-35"0"1,17 0 0,-17 17-1,-1 19 1,36-19-1,-17 54-15,17 17 32,17-18-17,19 1 1,-36-18 0,-18-35-1,-35-1 1,-17-17-1,34 0 1,36-35 0,0 17-16</inkml:trace>
  <inkml:trace contextRef="#ctx0" brushRef="#br1" timeOffset="36226.769">13229 2064 0,'0'0'0,"0"17"32,0 1-17,0 0-15,0 17 16,0 53-1,-17 36 1,-1 17 0,-17 17-1,35-87 1,0-18 0,17-35-1,36-18 1,-18-18-1,71-88 17,-88 71-32</inkml:trace>
  <inkml:trace contextRef="#ctx0" brushRef="#br1" timeOffset="36392.109">13141 2417 0,'0'0'0,"18"0"16,87 0 0,-34 0-1,52-36 1,-70 36-16</inkml:trace>
  <inkml:trace contextRef="#ctx0" brushRef="#br1" timeOffset="37024.515">14111 2293 0,'0'0'16,"0"-18"-1,-18 18 17,1 0-17,-1 0 1,-35 0-1,36 0-15,-19 18 16,19 35 0,34 18-1,36-1 1,0 1 0,-18-36-1,-35 0 1,-35 0-1,-35-17 1,-1-18 0,18 0 15,36 0-15,52-35-16</inkml:trace>
  <inkml:trace contextRef="#ctx0" brushRef="#br1" timeOffset="37375.065">14552 2293 0,'0'0'0,"-18"0"46,1 0-46,-36 18 16,0 17 0,18-17-1,-36 52 1,18 1 0,53 17-1,35-35 1,71 0-1,0-36 1,0-17 0,-18-53-1,-35 18-15</inkml:trace>
  <inkml:trace contextRef="#ctx0" brushRef="#br1" timeOffset="37707.917">14817 2346 0,'0'0'0,"0"18"16,17 35-1,-17 35 1,0-18 15,0 1-15,0-54-16,0 1 15,0 0 1,0-36 0,0-17-1,0-53 1,18-18 0,35 18-1,0 52 1,17-17-1,-34 36 1</inkml:trace>
  <inkml:trace contextRef="#ctx0" brushRef="#br1" timeOffset="37890.787">15099 2469 0,'0'0'0,"0"18"16,0 17-1,0-17-15,0 0 16,0 17 0,18-17-1,-18-36 1,0 0-16</inkml:trace>
  <inkml:trace contextRef="#ctx0" brushRef="#br1" timeOffset="38057.143">15205 2046 0,'0'0'0,"0"18"31,0-1-15,0 1-1,0 17 1,0-17-16</inkml:trace>
  <inkml:trace contextRef="#ctx0" brushRef="#br1" timeOffset="38372.612">15240 2452 0,'0'0'0,"0"17"16,0 54 0,0 35-1,-18 0 1,18-36 0,0-35-1,0 71 1,0-53-1,0-35 1,0-71 15,-17 35-31,17-35 16</inkml:trace>
  <inkml:trace contextRef="#ctx0" brushRef="#br1" timeOffset="38622.777">15328 2258 0,'0'0'0,"18"0"16,17 17-1,-17 1-15,35 35 16,-18 0 15,-17 17-15,-36 19-1,-35-36 1,0-36 0,0-17-1,36 0-15</inkml:trace>
  <inkml:trace contextRef="#ctx0" brushRef="#br1" timeOffset="39005.237">15910 2064 0,'0'0'0,"0"17"31,0 1-16,0 0 1,-35 35 0,0 35-1,-1 35 1,19 1 0,17-18-1,0-18 1,53-53-1,0-17 1,17-36 0,-17-53-1,-35 54-15</inkml:trace>
  <inkml:trace contextRef="#ctx0" brushRef="#br1" timeOffset="39172.14">15804 2293 0,'0'0'0,"18"0"15,0 0-15,35 0 16,35-18 0,-18 1-1,-17-1 1</inkml:trace>
  <inkml:trace contextRef="#ctx0" brushRef="#br1" timeOffset="40053.473">16933 2240 0,'0'0'0,"0"-18"47,0 1-31,-35 17-1,-18 0 1,18 0-1,0 17 1,-18 19 0,53-1-1,0 36 1,53 17 0,-1 18-1,-16-36 1,-36-35-1,0 1 1,-53-36 0,-18 0-1,18 0 1,36-18 0,34 0-1,-17 1 1</inkml:trace>
  <inkml:trace contextRef="#ctx0" brushRef="#br1" timeOffset="40369.93">17127 2328 0,'0'0'0,"0"18"31,-17 0-15,-1 17-1,0-17-15,-17 87 16,0 19 0,17-18-1,1 52 1,17-16 0,-18-72-1,18-35 1,-18-70 31,18-53-32,36-36-15</inkml:trace>
  <inkml:trace contextRef="#ctx0" brushRef="#br1" timeOffset="40620.561">17251 2275 0,'0'0'0,"17"0"31,1 18-15,0-18-16,-1 35 16,-17 18-1,0 18 1,-17-54-1,-54 54 1,1-36 0,17-17-1,35-18 1</inkml:trace>
  <inkml:trace contextRef="#ctx0" brushRef="#br1" timeOffset="41052.659">17657 2417 0,'0'0'0,"0"-18"16,35 0 15,0-17-31,-17 0 31,-18-1-15,-18 36 0,0 0-16,-34 18 15,-37 53 1,36 17-1,18 0 1,35-17 0,35-19-1,54-34 1,-1-18 0,18-35-1,-89 0-15</inkml:trace>
  <inkml:trace contextRef="#ctx0" brushRef="#br1" timeOffset="41485.002">18080 2275 0,'0'0'0,"-18"0"31,-17 18-16,-18 35 1,0 18 0,0 17 15,36 0-15,17-53-1,0 0-15,52 1 16,1-19-1,36-17 1,-19-53 0,-17 1-1</inkml:trace>
  <inkml:trace contextRef="#ctx0" brushRef="#br1" timeOffset="41685.439">18239 2381 0,'0'0'0,"0"18"15,-18 0 1,0 17-16,1 35 16,17-52-1,0 17 1,0 1 0,0-54 15,0 0-31</inkml:trace>
  <inkml:trace contextRef="#ctx0" brushRef="#br1" timeOffset="41867.805">18292 2099 0,'0'0'0,"0"18"63</inkml:trace>
  <inkml:trace contextRef="#ctx0" brushRef="#br1" timeOffset="42803.298">18609 2099 0,'0'0'15,"18"-18"1,-18 1-16,0-19 16,0 1-1,-18 35 17,0 0-17,1 0-15,-36 35 16,0 36-1,18 35 1,-1 35 0,19-53-1,17 53 1,-36 0 0,1-105-1,0-36 1</inkml:trace>
  <inkml:trace contextRef="#ctx0" brushRef="#br1" timeOffset="43181.413">18292 2417 0,'0'0'0,"17"0"15,54-18 1,-18 0 0,-18 18-16,71-53 15,0 18 1,-54 17 0,-34 18-1,-36 0 32,18 18-31,-35 0-16,18 35 15,-1 17 1,0-17 0,18-35 15</inkml:trace>
  <inkml:trace contextRef="#ctx0" brushRef="#br1" timeOffset="43347.619">18821 2099 0,'0'0'0,"17"0"47,1 0-47,35 18 16</inkml:trace>
  <inkml:trace contextRef="#ctx0" brushRef="#br1" timeOffset="43647.522">19279 2152 0,'0'0'0,"-17"0"16,-1 0-1,0 18-15,-70 17 16,-18 18 0,36 17-1,35-17 1,35 18-1,52-1 1,125-52 0,-36-18-1,0-18 1,-88-17 0</inkml:trace>
  <inkml:trace contextRef="#ctx0" brushRef="#br1" timeOffset="45312.187">370 3969 0,'0'0'0,"0"-18"32,18 0-17,-18 1 1,0-18-1,-18 17 1,1 0 0,-1 18-16,-70 0 15,0 18 1,-18 52 0,53 19-1,53-1 16,0-18-15,53-34 0,35-36-1,-17-36 1,17-17 0,0-70-1,-17-36 1,-18 1-1,-36 52 1,-17 53 0,0 70 15,-17 36-15,17 0-1,-18-17 1,0 52-16,1 18 15,-1-1 17,18-34-17,0-1 1,0-17 0,18-35-1,35-18 1,-18-18-16</inkml:trace>
  <inkml:trace contextRef="#ctx0" brushRef="#br1" timeOffset="45813.349">917 3881 0,'0'0'0,"-17"0"32,-1 0-17,-35 0 1,0 35 0,-17 18-1,52-18-15,18 0 16,0 18-1,53-18 1,0-35 0,17-35-1,-34-18 1,-19-17 0,-17-1-1,0 36 1,0 53-1,-35 17 17,17 35-17,18 1 1,53-18 0,0-36-1,18-17 1,-18-35-1</inkml:trace>
  <inkml:trace contextRef="#ctx0" brushRef="#br1" timeOffset="46178.01">1358 3510 0,'0'0'0,"0"18"32,-17-1-32,17 19 31,-18-1-31,0 36 16,1 34-1,-1 19 1,0-36-1,18-35 1,0 35 0,36-53-1,-1-17 1,18-18 0,-18-35-1,-35 17 1</inkml:trace>
  <inkml:trace contextRef="#ctx0" brushRef="#br1" timeOffset="46359.826">1164 3898 0,'0'0'0,"18"0"31,35 0-16,-18 0 1,53-17 0,-17 17-1</inkml:trace>
  <inkml:trace contextRef="#ctx0" brushRef="#br1" timeOffset="46829.721">1605 3792 0,'0'0'0,"-18"0"16,1 18 0,-36 17-1,0 1 1,0 34-1,53 1 1,0-54-16,18 1 16,35 17-1,0-35 1,17-35 0,-17-18-1,-18-18 1,-35 36-1,0 18 1,-17 69 15,-1 1-15,18 0 0,35 0-1,1-35 1,17-18-1,35-18 1</inkml:trace>
  <inkml:trace contextRef="#ctx0" brushRef="#br1" timeOffset="52597.678">2064 4057 0,'0'0'0,"0"-18"32,-18 18 30,0 0-46,1 0-1,-1 0 17,18-17-1,0-1-15,18 18 46,17 18-46</inkml:trace>
  <inkml:trace contextRef="#ctx0" brushRef="#br1" timeOffset="54117.714">141 4939 0,'0'0'0,"0"18"63,-18-18-47,36 0 30,0 0-46,-1 0 0,89 0 32,-71 0-32,107 0 15,-37 0 1,-34 0 0,-36 0-1,-35-18 16,18 18-15,-18-18 0,0 1-1,0-19-15</inkml:trace>
  <inkml:trace contextRef="#ctx0" brushRef="#br1" timeOffset="54496.385">529 4780 0,'0'0'0,"0"18"32,18-18-1,-1 17-31,1 1 16,53 0-1,-54-1-15,71 19 16,-35-19-1,18 19 1,-53-36 0,-18 35-1,-18 0 1,-35 18 0,-70 18 15,17-19-16,53-34 1,35 0 0</inkml:trace>
  <inkml:trace contextRef="#ctx0" brushRef="#br1" timeOffset="54980.304">1252 4727 0,'0'0'0,"0"18"31,0-1-31,0 36 16,0 53-1,0 0 1,0-18 0,0-52-1,0 16-15,0-16 31,-17-36-15,17-18 0</inkml:trace>
  <inkml:trace contextRef="#ctx0" brushRef="#br1" timeOffset="55295.287">1270 4657 0,'0'0'0,"35"0"16,-17 0-16,0 17 0,52 1 15,-17 17 1,53 71 0,-53 18 15,-53-19-16,-53-16 1,-18-19 0,1-35-1,-18 1 1,-1-36 0,72 0-1,34 0 1</inkml:trace>
  <inkml:trace contextRef="#ctx0" brushRef="#br1" timeOffset="55878.424">1923 5045 0,'0'0'0,"-18"0"47,0 0-32,1 0 1,-1 0-16,-35 17 15,18 19 1,17 17 0,36-18-1,35-18 1,17-17 0,36-17-1,-53-36 1,-35 0 15,-18 18-15,0 17-1,0 36 1,0 35 0,-18 17-1,18-17 1,18-18-1,35-17 1,-18-18 0,18-35-1</inkml:trace>
  <inkml:trace contextRef="#ctx0" brushRef="#br1" timeOffset="56227.383">2328 4657 0,'0'17'32,"0"1"-17,0 52 1,-17-17-1,17-17-15,-18 87 16,18-17 0,-18 0-1,18-36 1,36-17 0,-1-35-1,18-18 1,17-18-1,-34-52 17,-19 52-32</inkml:trace>
  <inkml:trace contextRef="#ctx0" brushRef="#br1" timeOffset="56412.098">2170 4921 0,'0'0'16,"17"0"-16,18 0 16,-17 0-16,35 0 15,18 0 1,-1 0 0,-17 0-1</inkml:trace>
  <inkml:trace contextRef="#ctx0" brushRef="#br1" timeOffset="56861.182">2769 4851 0,'0'0'0,"-17"0"31,-1 0-31,0 17 15,1-17-15,-36 53 16,-18 53 0,54-35-1,17-18 1,35-18 0,35-18-1,1-34 1,-36-36-1,1-71 1,-19 54 15,-17 35-15,-17 70 0,-19 71-1,36-53 1,18 35-1,35-71 1,0-17 0,0-17-1</inkml:trace>
  <inkml:trace contextRef="#ctx0" brushRef="#br1" timeOffset="57858.257">3616 4939 0,'0'0'0,"-18"0"46,1 18-46,-1-1 16,18 36-16,-18 35 16,36-17-1,53-18 17,-36-36-32,71-17 15,0-17 1,-36-54-1,-35-17 1,-35 17 0,0 54-1,0 34 1,-35 72 0,53-19-1,35-17 1,35-35-1,0-18 1,-17-18 0,-54-52-1,-17-36 17,-17 18-17,-19 17 1,-17 71-1,36 18 1,17 17 0,17-35-16</inkml:trace>
  <inkml:trace contextRef="#ctx0" brushRef="#br1" timeOffset="58069.069">4463 4974 0,'0'0'0,"0"18"32,0 17-32,0 18 15,0 18 1,0-19 15,0-34-15,0-36-1</inkml:trace>
  <inkml:trace contextRef="#ctx0" brushRef="#br1" timeOffset="58259.222">4463 4621 0,'0'0'0,"-18"0"16,18 18 31,0 0-47,18-1 15,-1 1 1</inkml:trace>
  <inkml:trace contextRef="#ctx0" brushRef="#br1" timeOffset="58623.628">4745 4657 0,'0'0'0,"0"17"31,-18-17-15,1 71-16,17 35 16,-18-71-1,0 88 1,18 19-1,-17-54 1,17-53 0,17-35-1,19 0 1</inkml:trace>
  <inkml:trace contextRef="#ctx0" brushRef="#br1" timeOffset="58891.156">4957 4639 0,'0'0'16,"-18"0"-16,18 18 31,-18-1-31,18 36 16,0-18-1,0 107 1,0-37-1,0 19 1,0-54 0,0 1-1,0-53 1,53-36 0</inkml:trace>
  <inkml:trace contextRef="#ctx0" brushRef="#br1" timeOffset="59439.415">5680 4657 0,'0'0'0,"0"17"31,0 1-15,0 70-1,0 36 1,-18 52 0,18-88-1,0 0 1,0-70-1,0-36 17,0-17-32,18 17 15,-1-34-15,36-54 16,0 53 15,0 35-15,18 89-1,-36-1 1,-35 18 0,-35-17-1,-1-36 1,-52-17 0,18-18-1,52-18 1,18-17-1</inkml:trace>
  <inkml:trace contextRef="#ctx0" brushRef="#br1" timeOffset="59806.098">6085 5133 0,'0'0'0,"18"0"16,0-18 0,-1 1-1,1-1-15,0-17 16,-18-36 0,0 36-1,-18 17 1,0 18-1,-35 88 1,53 18 0,0-35-1,18-18 1,35-18 0,106-35 15,-53 0-31</inkml:trace>
  <inkml:trace contextRef="#ctx0" brushRef="#br1" timeOffset="60456.002">7073 4974 0,'0'0'0,"18"0"32,-1 0-32,-17-17 15,18 17-15,0-18 16,-18-17-1,-36 17 17,19 18-32,-18 0 15,-36 53 1,53 0 0,36 35-1,53-17 16,-1-1-15,1 1 0,-71-18-1,0-36 1,-53-17 0,0 0-1,-35 0 1,52 0-1,19-53 1</inkml:trace>
  <inkml:trace contextRef="#ctx0" brushRef="#br1" timeOffset="60820.841">7426 4604 0,'0'0'0,"0"17"15,0 1 1,0 17 0,0-17-16,-18 52 15,-17 36 1,0 18-1,17-18 1,0 17 0,18-52-1,36-36 1,17 0 0,-18-35-1,0-35 1,1-18-1</inkml:trace>
  <inkml:trace contextRef="#ctx0" brushRef="#br1" timeOffset="61004.503">7355 4974 0,'0'0'0,"18"0"15,17 0 1,1 0-16,34-17 16,1 17-1,-1-18 1</inkml:trace>
  <inkml:trace contextRef="#ctx0" brushRef="#br1" timeOffset="61336.628">7779 4921 0,'0'0'0,"-18"18"16,0-18 0,-17 53-1,-18 35 1,36 0 0,17-17-1,0-54-15,17 19 16,19-19-1,16-17 1,1-17 0,-17-36-1,-19-35 1,-17-1 0,-17 54-16,-19-35 15,-17 34 1,18 36-1,18 18 1</inkml:trace>
  <inkml:trace contextRef="#ctx0" brushRef="#br1" timeOffset="61703.122">8026 5045 0,'0'0'0,"0"17"0,0 19 15,17 17 1,-17 17 0,0-17-1,0-18 1,0-52 31,0-1-32,0-35 1,36-35 0,-19 53-16,19-36 15,-1 36-15,18-18 16,17 0-1,36 35 1</inkml:trace>
  <inkml:trace contextRef="#ctx0" brushRef="#br1" timeOffset="62069.812">8484 5080 0,'0'0'0,"18"0"32,-18-18-17,18 18-15,-1-17 16,36-54 0,-53 1-1,0 34 1,-53 36-1,-17 36 1,17 17 0,17 35-1,36 35 1,36-52 0,34-18-1,36-36 1,-18-17-1</inkml:trace>
  <inkml:trace contextRef="#ctx0" brushRef="#br1" timeOffset="62619.09">9102 4974 0,'0'0'0,"-18"-17"16,0 17-1,1 0 1,-1 0-16,-35 35 16,-17 35-1,17 19 1,17-1 0,36-18-1,18-34 1,17-19-1,18-17 1,0-17 15,-18-54-15,18-17 0,0-71-1,0-70 1,-53 105-1,0 71 1,0 18 0,-35 35-1,0 53 1,17 53 0,0 88-1,1-53 1,-1-70-1,18 17 1,0-35 0,0-36-1</inkml:trace>
  <inkml:trace contextRef="#ctx0" brushRef="#br1" timeOffset="63299.885">9842 5062 0,'0'0'0,"-17"0"31,-1 18-15,18 0-1,-35 52 1,17 1 0,1-1-1,17-52-15,0 17 16,0-52 15,0-1-15</inkml:trace>
  <inkml:trace contextRef="#ctx0" brushRef="#br1" timeOffset="63466.121">9931 4639 0,'0'0'0,"0"18"47,0-1-47,17 1 15,1 0-15,35 52 16,-18-17 0</inkml:trace>
  <inkml:trace contextRef="#ctx0" brushRef="#br1" timeOffset="63785.887">10107 5239 0,'0'0'0,"0"-18"16,0-35 0,0-35-1,35-18 1,-17 89 0,17-19-1,1 19-15,34 34 16,-35 36-1,18 35 1,-35 1 0,-18-19-1,0-17 1,-18-18 0,-17-35-1</inkml:trace>
  <inkml:trace contextRef="#ctx0" brushRef="#br1" timeOffset="66693.443">11254 4639 0,'0'0'0,"0"18"78,-18-1-78,18 19 16,-53 105-1,35-106-15,1 53 16,-19 53-1,1 0 1,18-52 0,17-72-1,52 1 1,37-18 0,-1-35-1,18-36 1</inkml:trace>
  <inkml:trace contextRef="#ctx0" brushRef="#br1" timeOffset="66894.456">10724 4904 0,'0'0'0,"18"0"15,17 0 1,106-18 0,71-17-1,-18-18 1,-141 35 0</inkml:trace>
  <inkml:trace contextRef="#ctx0" brushRef="#br1" timeOffset="67309.865">11553 4604 0,'0'0'0,"-17"17"32,17 19-17,-18 52 1,18-53-16,0 89 16,18-1-1,-1 1 1,-17-72-1,0-16 1,18-36 0,0-36-1,-1-34 1,19-18 0,17 0-1,17 52 1,-17 72-1,0 69 17,-35 1-17,-1-53 1,1 0 0,0-53-1,-1 0 1,1 0-16</inkml:trace>
  <inkml:trace contextRef="#ctx0" brushRef="#br1" timeOffset="67660.166">12100 5027 0,'0'0'0,"18"0"16,0 0-1,34-35 1,-16 0 0,-19-18 15,-17 17-15,-17 36-1,-1 0-15,-17 36 16,0 52-1,35 0 1,17 0 0,36-53-1,53-17 1,35-36 0,-70 1-1</inkml:trace>
  <inkml:trace contextRef="#ctx0" brushRef="#br1" timeOffset="68091.178">13159 4568 0,'0'0'0,"0"-17"0,0-1 16,0 1 0,-18 17-1,0 0 1,1 17-1,-36 36-15,17 71 16,36 52 15,0-35-15,0 53 0,18-53-1,-18-70 1,0-89 15</inkml:trace>
  <inkml:trace contextRef="#ctx0" brushRef="#br1" timeOffset="68559.915">12947 5045 0,'18'0'15,"-1"0"-15,54-36 16,-54 36-16,54-17 16,88-54 15,-53 18-15,-71 18-1,-53 53 32,18-1-47,-35 54 16,17-53-16,-17 70 15,35 18 1,18-36 0,-1-35-1,36-35 1,-18-35-1,-17-35 1,0-54 0,-18 36 15,-36-18-15,-16 71-1,34 52 1,18 1-16</inkml:trace>
  <inkml:trace contextRef="#ctx0" brushRef="#br1" timeOffset="68924.542">13670 4992 0,'0'0'15,"0"17"-15,0 1 16,0 0 0,0 35-16,0 0 15,0-1 17,0-16-17,0-72 16,0-16-15,0-37 0,18 1-1,-18 53-15,35-89 16,18 71 0,-18 36-1,1 17 1</inkml:trace>
  <inkml:trace contextRef="#ctx0" brushRef="#br1" timeOffset="69491.035">13917 5186 0,'0'0'0,"0"17"15,-18-17 16,18-17-15,-17-36 0,-1 0-1,1-53 1,17 18 0,17 17-1,1 54-15,35 17 16,35 70-1,-35 19 1,-18-37 0,-35-16-1,18-36 1,-18-18 15,35-35-15,-17-53-1,-1 36 1,54-18 0,-1 70-1,36 71 1,-35 88 0,-54 0-1,-17-53 1,0-17-1,-17-36 1,-18-35 0,17-35-1</inkml:trace>
  <inkml:trace contextRef="#ctx0" brushRef="#br1" timeOffset="70039.782">15275 4745 0,'0'0'0,"-17"0"16,-19 0-1,19 0-15,-71 70 16,35 19 0,17 16-1,72-52 1,34 18 0,18-71-1,-17-35 1,-53-18-1,-1-88 1,-34 52 0,-36 1-1,35 71 1,36 17 0,-1 0-1</inkml:trace>
  <inkml:trace contextRef="#ctx0" brushRef="#br1" timeOffset="70404.519">15734 4710 0,'0'0'0,"0"-18"15,18-17 1,-1-1-1,-17 19-15,0-19 16,0-16 0,-35 34-1,0 18 1,-18 53 0,35 70 15,0 18-16,18 106 1,0-141 0,36 18-1,-36-54 1</inkml:trace>
  <inkml:trace contextRef="#ctx0" brushRef="#br1" timeOffset="70557.538">15593 5098 0,'0'0'0,"17"0"16,54-18 0,-53 0-1,70 1 1,35-36-1</inkml:trace>
  <inkml:trace contextRef="#ctx0" brushRef="#br1" timeOffset="71137.264">16528 4551 0,'0'17'46,"0"1"-46,0 17 16,-18 71 0,-17 0-1,17-53-15,0 53 16,-34 0 0,52-1-1,0-34 16,35-71-15,35 0 0,19-18-1,-19-52 1,1-36-16</inkml:trace>
  <inkml:trace contextRef="#ctx0" brushRef="#br1" timeOffset="71321.466">16439 4815 0,'0'0'0,"18"0"16,17 0 0,18 0-16,18 0 15,52 0 1,-35-17-1</inkml:trace>
  <inkml:trace contextRef="#ctx0" brushRef="#br1" timeOffset="71769.921">16969 4710 0,'0'0'0,"-18"0"15,-35 17 1,18 18 0,17-17-16,-35 53 15,18-1 1,35 1 0,53-36-1,17-17 1,19-54 15,-19-52-15,-35 18-1,-35 17 1,0 35 0,0 36-1,-17 88 1,17-36-1,17 1 1,19-18 0,17-36-1,17-34 1,-52-1 0</inkml:trace>
  <inkml:trace contextRef="#ctx0" brushRef="#br1" timeOffset="72319.188">17515 4357 0,'0'0'0,"-17"17"15,17 1 1,-36 17-1,19 36 1,-1 35 0,18-53-16,-17 88 15,-1 0 1,18 0 0,-18-88-1,18-18 1,0-70 15,36-18 0,-19 18-31,54-53 16,-1-18 0,19 35-1,-37 71 1,1 53-1,-35 35 1,-18 18 0,-53 0-1,-17-53 1,-19-18 0,36-35-1,0-18 1,53-17-1</inkml:trace>
  <inkml:trace contextRef="#ctx0" brushRef="#br1" timeOffset="72635.302">18062 4445 0,'0'18'31,"0"-1"-15,0 1-16,0 17 16,0 0-16,-17 71 15,-1 35 1,0-17-1,18-36 1,0-17 15,36-71-15,-19 0-16</inkml:trace>
  <inkml:trace contextRef="#ctx0" brushRef="#br1" timeOffset="73000.793">18168 4868 0,'0'0'0,"18"0"32,-1 0-17,1-17-15,17-1 16,-17-17-1,0-1 1,-1 1 15,-34 18-15,-19 17 0,-17 35-1,36 0-15,-19 53 16,36 18-1,36-35 1,34-1 0,18-52-1,-17-18 1</inkml:trace>
  <inkml:trace contextRef="#ctx0" brushRef="#br1" timeOffset="74864.781">106 5997 0,'0'0'0,"17"0"31,-34 18 63,34-18-32,107 0-31,-1 0-15,1 0 0,-18 0-1,-53 0 1,-53-18 62,0 1-47,0-1-31</inkml:trace>
  <inkml:trace contextRef="#ctx0" brushRef="#br1" timeOffset="75347.175">512 5803 0,'0'0'0,"0"18"47,0-1-32,17-17-15,36 36 16,18-1 0,-36-35-16,35 53 15,1-18 1,-18 18 0,0-18 15,-53 1-16,0-1 1,-18 18 0,-35 0-1,-17-18 1,-18 0 0,17 1-1,-17-19 1,88 1-1,17-18 1,1 0 0</inkml:trace>
  <inkml:trace contextRef="#ctx0" brushRef="#br1" timeOffset="85580.949">1341 5874 0,'0'0'0,"0"17"93,-18 1-93,-17 53 16,-18 34 0,53-69-1,-36 34 1,1 71-1,35-52 1,18-54 0,17-35-1,18-18 1,0-17 0,17-71-1,-52 53 1,0 36-1,-18 52 1,-18 35 0,18 1-1,0-36 1,53 0 0,18-35 15,34-35-16,-16-35 1,-36-54 0,-36-35-1,-34 18 1,-1 106 0,-70 17-1,70 36 1,18 17-1,35 18 1</inkml:trace>
  <inkml:trace contextRef="#ctx0" brushRef="#br1" timeOffset="85965.363">2081 6385 0,'0'0'0,"18"-17"15,0-1 1,-1 0 0,-17-35-1,0 18-15,0-18 16,-17 36-1,-36 17 1,-18 53 0,36 17-1,17 1 1,18-1 0,36-17 15,52-35-16,18-18 1,-18-18-16</inkml:trace>
  <inkml:trace contextRef="#ctx0" brushRef="#br1" timeOffset="86562.377">3052 6156 0,'0'0'0,"-18"0"16,0 0 0,1 35-1,-19 18 1,1 71 0,35-36-1,35-35 1,18-18-1,-17-35-15,34 0 16,1-18 0,-36-52-1,0-18 1,-17 17 0,-18 18-1,0 71 1,-18 52 15,18-17-15,0 18-1,18-36 1,35 0 0,0-35-1,0 0 1,35-53-1</inkml:trace>
  <inkml:trace contextRef="#ctx0" brushRef="#br1" timeOffset="86879.066">3687 6209 0,'0'0'0,"-18"0"32,0 0-17,1 18 1,-1 17 15,18 18-15,0 35-1,35-35 1,-35-36-16,36 36 16,-36-17-1,-18-19 1,-35 1-1,-18-18 1,-34-18 0,87-17-1,36 35 1</inkml:trace>
  <inkml:trace contextRef="#ctx0" brushRef="#br1" timeOffset="87261.236">4163 6315 0,'0'0'0,"0"-18"16,17 0-16,1-17 15,-18-18 1,0 18 0,-18 17-1,-52 36 1,-1 35 0,18 17-1,36 54 16,34-36-15,54-53 0,35-17-1,-18-18 1,18-35 0</inkml:trace>
  <inkml:trace contextRef="#ctx0" brushRef="#br1" timeOffset="88576.359">5415 6209 0,'0'0'0,"0"18"31,-18 17-15,1 18-1,-1 17 1,18-34-1,-35 34-15,17 36 32,1-71-17,17-17 1,0-36 15,17 1-31,-17-19 16,36-34-1,16-107 1,1 19 0,0 34-1,-17 36 1,-19 70 0,19 18-1,16 71 1,-34 17-1,0 36 1,-18-1 0,0-35 15,0-17-15,0-18-1,-18-18 1,0-35-1,18-18-15</inkml:trace>
  <inkml:trace contextRef="#ctx0" brushRef="#br1" timeOffset="88776.141">5327 6421 0,'18'0'15,"-1"0"-15,18 0 16,36 0 0,-36 0-1,71-18 1,-18 0 0,-52 1-16</inkml:trace>
  <inkml:trace contextRef="#ctx0" brushRef="#br1" timeOffset="89060.856">5944 6262 0,'0'0'0,"0"17"16,0 1-1,0 17 1,-17-17-16,-1 70 15,0 0 1,-35 1 15,36 16-15,17-34 0,0-36-1,0-52 16</inkml:trace>
  <inkml:trace contextRef="#ctx0" brushRef="#br1" timeOffset="89342.198">5997 6121 0,'0'0'0,"18"0"15,-18 17-15,35 1 16,-17-18 0,35 35-16,17 36 15,-52-1 17,-53 1-17,-36-18 1,18-36-1,35 1 1,1-18-16</inkml:trace>
  <inkml:trace contextRef="#ctx0" brushRef="#br1" timeOffset="89928.446">6526 6244 0,'0'0'0,"-17"-17"31,17-1-31,-36 0 16,-16 18-1,34 0-15,-53 0 16,1 53 0,-1 53-1,71-35 1,18-1-1,52-52 1,1-18 0,0-18-1,-19-35 17,-34-35-17,0 17 1,-18 54-1,0 34 1,0 36 0,17 0-1,36 35 1,-17-52 0,34-1-1,-35-35 1</inkml:trace>
  <inkml:trace contextRef="#ctx0" brushRef="#br1" timeOffset="90211.457">6950 6209 0,'-18'18'16,"0"-18"-1,1 35 1,-1-18 0,18 1-16,-17 0 15,17-1 1,0-34 15,0-1-15,0 0-1,17-17 1</inkml:trace>
  <inkml:trace contextRef="#ctx0" brushRef="#br1" timeOffset="90626.817">7020 6174 0,'0'0'0,"-17"0"46,-1 0-30,-17 0-16,-1 17 16,19 1-16,-54 52 15,18 1 1,36 35 15,17-53-15,17 17-1,54-34 1,-18-36 0,35-18-1,-35-35 1</inkml:trace>
  <inkml:trace contextRef="#ctx0" brushRef="#br1" timeOffset="91137.845">7285 5856 0,'0'0'0,"0"18"31,0-1-15,-18 19-1,18-1-15,-35 88 16,35 1 0,-18 17-1,18-35 1,0-53 0,0-18-1,0-53 16,36-35-15,16-35 0,-16 18-1,-19 52 1,19 0-16,34 54 31,-52 52-15,17 0-1,-35-35 1,0 0 0,-17-35-1,17-36 1</inkml:trace>
  <inkml:trace contextRef="#ctx0" brushRef="#br1" timeOffset="91523.086">7779 6403 0,'0'0'0,"0"-18"16,17 18-1,1-17-15,17-1 16,1-35 0,-19-17-1,-17 34 1,-17 19 0,-54 34-1,0 71 1,54 18-1,17-18 1,70-17 0,19-18-1,16-53 1,19-18 0</inkml:trace>
  <inkml:trace contextRef="#ctx0" brushRef="#br1" timeOffset="92036.4">9031 6174 0,'0'0'0,"0"17"15,-18 1 1,1 0 0,-1 70-1,-17 18 1,35-89-16,-18 89 15,18-71 1,0 53 0,0-70-1,0-53 17</inkml:trace>
  <inkml:trace contextRef="#ctx0" brushRef="#br1" timeOffset="92303.935">9013 5944 0,'0'0'0,"18"0"16,-18 18 0,18-18-16,35 35 15,0 18 1,-18 35-1,-35-35 1,0 18 0,-35-36-1,-18 0 1,17-35 0,19 0-1</inkml:trace>
  <inkml:trace contextRef="#ctx0" brushRef="#br1" timeOffset="92752.816">9560 6191 0,'0'0'0,"-17"0"32,-19 36-17,-17 16 1,53-16 0,-52 34-16,16 36 15,19-35 1,70 17 15,17-71-15,1-17-1,-1-17 1,-17-54 0,-35-17-1,-18-53 1,-53 18-1,0 52 1,-35 53 0,52 71-1,36-35 1</inkml:trace>
  <inkml:trace contextRef="#ctx0" brushRef="#br1" timeOffset="93069.151">9948 6227 0,'0'0'0,"0"17"16,0 1-1,0 17 1,0 18 0,0-35-16,-17 70 15,17-18 1,0-17 0,-18-17-1,0-36 1</inkml:trace>
  <inkml:trace contextRef="#ctx0" brushRef="#br1" timeOffset="93268.989">9966 5927 0,'0'0'0,"35"0"16,-17 0-16,17 17 16,18 19-1,-18 16 1,-35 1 0</inkml:trace>
  <inkml:trace contextRef="#ctx0" brushRef="#br1" timeOffset="93452.242">9913 6667 0,'0'0'0,"18"0"15,-1 0-15,36-17 16,-17-18-1</inkml:trace>
  <inkml:trace contextRef="#ctx0" brushRef="#br1" timeOffset="94037.679">9842 6032 0,'0'0'0,"18"0"78,0 0-31</inkml:trace>
  <inkml:trace contextRef="#ctx0" brushRef="#br1" timeOffset="94549.962">9860 5909 0,'0'0'0,"18"0"47,-1 0-32,1 0-15,35 0 16,0 0-1,17 0 1,-52 0 0,0 0-1,-36 0 17,0 0-17,1 0-15</inkml:trace>
  <inkml:trace contextRef="#ctx0" brushRef="#br1" timeOffset="95107.982">10019 6015 0,'0'0'0,"0"17"47,0 1-31,0 0-1,0-1 1,0 1-16,-18 53 31,18-1-15,0-35-16,-17 18 15,-1 18 1,0-1 0,18-34-1,0-19 1,0 1 0,0-36 62,0 1-63</inkml:trace>
  <inkml:trace contextRef="#ctx0" brushRef="#br1" timeOffset="97562.659">11236 5997 0,'0'0'0,"-18"18"63,1-1-63,17 1 0,-53 70 16,0 53-1,35-35 1,1-70-1,-1 52 1,0 0 0,18-18-1,0-34 1,71-36 0,-18-18-1,17-52 1,-52 52-16</inkml:trace>
  <inkml:trace contextRef="#ctx0" brushRef="#br1" timeOffset="98094.74">10724 6332 0,'0'0'0,"18"0"31,17 0-31,54 0 32,69-17-17,-17-1 1,-105 18-16,122-18 16,1-17-1,-106 18 1,-35 17-1,-54 35 17,-16 53-17,34-17 1,18-54-16,0 54 16,70-18-1,1-36 1,0-17-1,-19-35 17,-52-71-17,-17 18 1,-89-18 0,0 71-1,-17 35 1,87 18-1,19 17 1</inkml:trace>
  <inkml:trace contextRef="#ctx0" brushRef="#br1" timeOffset="99294.266">12629 6227 0,'0'0'0,"18"0"31,0-18-16,-1 0-15,19-17 16,-1-18 0,-17-53-1,-18 71 1,-18 17 0,-35 71-1,-18 35 1,19 71-1,34-35 1,0 34 0,1-34 15,17-54-15,-18-52-1,0-18 1</inkml:trace>
  <inkml:trace contextRef="#ctx0" brushRef="#br1" timeOffset="99477.73">12365 6456 0,'0'0'0,"17"-18"31,1 18-31,0-17 0,35 17 15,88-36 1,-53 19 0</inkml:trace>
  <inkml:trace contextRef="#ctx0" brushRef="#br1" timeOffset="99825.05">12929 6421 0,'0'0'0,"18"0"31,-18-18-31,35-17 16,-17-1 0,-18 1-1,-18 17 1,-17 36-1,-18 35 1,0 18 0,53-54-1,0 54 1,0-1 0,18-34-1,35-19 1,0-17-1,35-17 1</inkml:trace>
  <inkml:trace contextRef="#ctx0" brushRef="#br1" timeOffset="99975.3">13300 6279 0,'0'0'0,"-18"0"31,0 18-31,1-18 0,-1 35 16,1 1 0</inkml:trace>
  <inkml:trace contextRef="#ctx0" brushRef="#br1" timeOffset="100108.385">13423 6579 0,'0'0'0,"0"-17"16,35-19 0,-17 1-16</inkml:trace>
  <inkml:trace contextRef="#ctx0" brushRef="#br1" timeOffset="100328.425">13511 5856 0,'0'0'0,"0"18"32,0-1-17,0 1 17,0 0-17,0-1 1,0 1-1,-17-18 1</inkml:trace>
  <inkml:trace contextRef="#ctx0" brushRef="#br1" timeOffset="100906.486">13317 5997 0,'0'0'0,"0"18"63,0-1-47,0 1-16,-17 0 15,17-1-15,-18 54 16,-17 17-1,17 0 1,1 18 0,-1-18 15,18-17-31,0-18 31,-18-18-15,18 0-1,36-35 1,-1 0 0,0-17-1,36-54 1,-36-17 0,-17 53-16</inkml:trace>
  <inkml:trace contextRef="#ctx0" brushRef="#br1" timeOffset="101090.808">13264 6315 0,'0'0'0,"18"0"15,0 0-15,52 0 31,-17 0-15,0-18 0</inkml:trace>
  <inkml:trace contextRef="#ctx0" brushRef="#br1" timeOffset="101506.068">13582 6315 0,'0'0'0,"-18"0"62,1 17-46,-1 1-16,0 0 15,-35 52 1,36-17 0,17 0-1,17 0 1,36-35-1,18-18 1,-18 0 0,0-53-1,-36 0 1</inkml:trace>
  <inkml:trace contextRef="#ctx0" brushRef="#br1" timeOffset="101954.507">13758 5891 0,'0'0'0,"0"18"15,-17 35 1,-1 88 0,18-17-1,0 34 1,0-52-1,0-53 1,0-35-16,0 17 16,0-70 15,18-18-15,-1-35-1,1 52 1,35-52-1,0 53 1,0 35 0,35 106-1,-53-18 1,-17 0 0,-18-35-1,0-35 1</inkml:trace>
  <inkml:trace contextRef="#ctx0" brushRef="#br1" timeOffset="102772.542">15028 6350 0,'0'0'0,"0"-18"15,-17 18 17,-36 0-17,-18 0 1,-17 36 0,-18 52-1,89-71-15,-1 36 16,36 36-1,87-37 1,1-52 0,-18-17-1,-35-18 1,0-89 0,0 1-1,-35-36 16,-18-18-15,0 107 0,-18 88 15,1 52-15,17 18-1,0-70-15,0 88 16,17 35-1,-17-53 1,35 0 0,-17-52-1,17-19 1,18-17 0</inkml:trace>
  <inkml:trace contextRef="#ctx0" brushRef="#br1" timeOffset="103286.035">15593 6315 0,'0'0'0,"0"-18"15,-18 18 1,-17-18-1,0 18 1,-1 0-16,-17 36 16,0 52-1,36-35 1,17 17 0,70-34-1,-34-19 1,52-34 15,-35-36-15,-18-35-1,-17-18 1,-18 70 0,-18 107 15,18-53-31,-18 35 15,18 35 1,0-18 0,18-34-1,17-36 1,1 0 0,17-36-1</inkml:trace>
  <inkml:trace contextRef="#ctx0" brushRef="#br1" timeOffset="103635.53">16016 5927 0,'0'0'0,"0"17"31,0 19-15,0-19-16,0 36 16,-18 88-1,-17 18 1,0-53 0,17 17-1,18-70 1,0 0-1,36-53 17,34 0-17,1-35 1,-18 0-16</inkml:trace>
  <inkml:trace contextRef="#ctx0" brushRef="#br1" timeOffset="103835.419">15928 6315 0,'0'0'0,"18"0"16,52 0 0,1 0-1,-54 0-15,54-18 31,35 0-15,-89 18-16</inkml:trace>
  <inkml:trace contextRef="#ctx0" brushRef="#br1" timeOffset="104267.613">16616 6209 0,'0'0'0,"-18"0"15,1 0 1,-36 0 0,35 0-16,-70 53 15,17 0 1,1 35 0,70-35-1,88 0 1,-18-36-1,1-34 1,-18-19 15,0-52-15,-36 18 0,-34 105 15,-1 53-16,18-17 1,0-54-16,0 19 16,53 17-1,0-53 1,0-36 0</inkml:trace>
  <inkml:trace contextRef="#ctx0" brushRef="#br1" timeOffset="104900.157">17410 5962 0,'0'0'0,"17"0"31,1 0-15,17-18 0,-17 18-16,35-35 15,-18-18 1,-35 18-1,-18 35 17,-17 17-17,17 1-15,-35 70 16,36 71 0,17 0-1,0-36 1,0 36-1,0-71 1,0-35 15,-18-53 1,1-53-32</inkml:trace>
  <inkml:trace contextRef="#ctx0" brushRef="#br1" timeOffset="105399.292">17145 6332 0,'0'0'0,"18"0"32,-1 0-32,19-17 15,52 17 1,-53-18-16,106 0 15,-17 1 1,-1 17 15,-35 0-31,-52 17 32,-36 19-17,0 34 1,0-17-1,-18 18 1,0-54 0,18-34 31,0-1-47,0 0 15,0 1-15,18-71 16,52-1-1,-17 19 1,18 17 0,-36 53-1,-17 0 17,-1 0-32</inkml:trace>
  <inkml:trace contextRef="#ctx0" brushRef="#br1" timeOffset="105747.892">18292 6244 0,'0'0'0,"-18"18"15,-17 17 1,-1 18 0,1 35-1,35-17 1,18-18-1,17-36 1,0-17 0,1-53-1,-19-17 1,1 35 0,-18-36-1,17-70 1,-17 53-1,0 70 1,-17 36 0,17 35-1,0-36-15</inkml:trace>
  <inkml:trace contextRef="#ctx0" brushRef="#br1" timeOffset="106264.155">18468 6562 0,'0'0'0,"0"-18"16,0 0-16,0-35 16,0 18-1,0-35 1,18-19-1,34 37 1,1 69 0,0 54-1,-35 17 1,0-35 0,-18-36-1,35-34 16,0-36-15,-17 35-16,17-52 16,18-18-1,35-1 17,-35 72-32,0 87 31,-35 71-16,-1-35 1,-17 0 0,-17-18-1,-36-70 1,17-18-16</inkml:trace>
  <inkml:trace contextRef="#ctx0" brushRef="#br1" timeOffset="107813.066">1094 7108 0,'0'0'0,"17"0"16,19-17-1,-19 17-15,18-18 16,-17-17 0,0-18 15,-18 18-16,-36 35 1,-34 0 0,-54 70-1,71 1 1,36-18 0,52 35-1,36-53 1,-54-35-16,54 0 15,-18 0 1,-53 18 15,-53-1-15,0 36 0,18-35-16,-18 53 15,-18 34 16,71-34-15,18-36 0,52 1-1,-17-36 1,53 0 0,0-36-1,-35 1 1,-54 17-16</inkml:trace>
  <inkml:trace contextRef="#ctx0" brushRef="#br1" timeOffset="108278.418">1499 7302 0,'0'0'0,"0"18"16,0 0-1,0 35-15,0-36 16,0 72 0,0-19-1,0 1 1,-17-36 0,17-53 15,0 1-16,0-19 1,0 19-16,17-107 16,-17 36-1,0 53 1,0 17 0,0 89 15,0-1-31,0 1 15,18-1 17,52-17-17,1-35 1,0-18 0,-18 0-16</inkml:trace>
  <inkml:trace contextRef="#ctx0" brushRef="#br1" timeOffset="108676.997">2117 7285 0,'0'0'0,"-18"0"31,0 0-15,1 17 0,-19 1-1,-52 70 1,53 1-1,17-19 1,18-52-16,18 35 16,53 0-1,34-36 1,-16-17 0,-19-35-1,-35 17 1</inkml:trace>
  <inkml:trace contextRef="#ctx0" brushRef="#br1" timeOffset="109061.044">2452 7444 0,'0'0'0,"17"0"31,-17-18-31,36 0 16,-19-17-1,-17-18 1,0 35 0,-53 1-16,1 17 15,-1 35 1,17 36-1,36 52 1,18-52 15,17-18-15,36 0 0,17-53-1,-17 0 1,-36-36-16</inkml:trace>
  <inkml:trace contextRef="#ctx0" brushRef="#br1" timeOffset="109327.177">2928 7003 0,'0'0'0,"0"17"31,0 1-15,0 17-16,0-17 0,0 88 31,-18 17-15,1 18 0,-1 36-1,18-89 1,0-35-1,0-36-15</inkml:trace>
  <inkml:trace contextRef="#ctx0" brushRef="#br1" timeOffset="110557.074">123 8996 0,'0'0'0,"-17"0"78,34 0-31,1 0-47,0 17 16,-1-17-16,107 0 16,35 0-1,88 0 1,-124-17-1,-52 17 1,-54 0 0,1 0 15,-18-18-15,-18 1-1,18-19 1,-17 19-16</inkml:trace>
  <inkml:trace contextRef="#ctx0" brushRef="#br1" timeOffset="110840.907">811 8802 0,'0'0'0,"0"17"32,18-17-17,17 18 1,36 35-1,-18-18 1,-18 1 0,-17 16-1,-18-16 1,-18-19 0,-17 1-1,-18 17 1,0-17-1</inkml:trace>
  <inkml:trace contextRef="#ctx0" brushRef="#br1" timeOffset="111821.776">1834 8749 0,'0'0'0,"0"18"47,-17-1-47,-36 71 16,18 18-1,-1 0 1,-17 17 0,53-105-1,0 35-15,18-53 47,17-35-31,-17-36-1,0 54-15,-1-54 16,19-123 0,16-35-1,-34 123 1,0 35 0,17 54-1,0 34 1,53 89-1,-52 18 1,-1 34 0,-17-34-1,-1-18 1,-17-53 15,0-18-15</inkml:trace>
  <inkml:trace contextRef="#ctx0" brushRef="#br1" timeOffset="112022.537">1676 9049 0,'0'0'0,"17"0"16,36-18 0,53 18-1,0-18 1,-53 18 0,53-17-16</inkml:trace>
  <inkml:trace contextRef="#ctx0" brushRef="#br1" timeOffset="112321.806">2434 8925 0,'0'0'16,"0"18"15,0 0-31,0 17 16,-17 35-1,-1 54 1,18-54 0,53-34-16,-36 17 15,-69 0 1,34-36 0,0-17-1,18-35 16,0 17-31</inkml:trace>
  <inkml:trace contextRef="#ctx0" brushRef="#br1" timeOffset="112572.577">2522 8749 0,'0'0'0,"18"18"15,0-18-15,17 35 16,-17-18-16,17 54 16,-35 0-1,-35-19 1,-18 1 15,0-35-31,17 0 31</inkml:trace>
  <inkml:trace contextRef="#ctx0" brushRef="#br1" timeOffset="113153.695">2928 8890 0,'0'0'0,"-18"0"31,18-18-16,-17 18 1,-1 0-16,-35 0 16,0 36-1,0 17 1,53-1 0,0 1-1,71-17 1,-18-36-1,17 0 1,-52-36 0,0-17-1,-18 1 1,0 34 0,0 53 15,0-17-16,0 35 1,17 0 0,19-18-1,-1-17 1,53-18 0,-70 0-16</inkml:trace>
  <inkml:trace contextRef="#ctx0" brushRef="#br1" timeOffset="113487.465">3457 8837 0,'0'0'0,"-17"0"31,-1 0-16,-17 0-15,-36 35 32,53-17-32,-34 17 15,-19 71 1,53-35 0,54-18-1,34-1 1,18-34-1,1-18 1,-19 0 0,-17-53-1</inkml:trace>
  <inkml:trace contextRef="#ctx0" brushRef="#br1" timeOffset="114021.408">3722 8343 0,'0'0'0,"0"18"16,0-1 0,0 72-1,0 16 1,0 37-1,0-1 1,0-35 0,0-36-1,0-17 1,0-35 0,0-36 15,0 0-16,0-17-15,17-53 32,19 17-17,-1 36-15,18 17 16,35 18 0,0 71-1,-52 0 1,-36-1-1,-18 1 1,-17-36 0,-1 0-1,19-35 1,17-17 0</inkml:trace>
  <inkml:trace contextRef="#ctx0" brushRef="#br1" timeOffset="114421.57">4269 8943 0,'17'-18'16,"1"18"-1,0-17 1,-18-1-16,35-17 16,-35-18-1,0 0 1,-18 35 0,-35 36-1,18 70 1,17 0-1,18 0 1,18-35 15,35-17-15,0-19 0,53-17-1,-1-17 1</inkml:trace>
  <inkml:trace contextRef="#ctx0" brushRef="#br1" timeOffset="114735.01">5027 8749 0,'0'0'0,"0"18"32,0-1-17,0 18 1,0 1-16,0 17 15,-18 70 1,18-17 0</inkml:trace>
  <inkml:trace contextRef="#ctx0" brushRef="#br1" timeOffset="115084.212">5062 8625 0,'0'0'0,"36"0"16,-1 18-1,-17 0-15,70 17 16,-18 36 0,-34-19-1,-54 19 1,-53-18 0,18-18-1,-70 0 1,70-35-1</inkml:trace>
  <inkml:trace contextRef="#ctx0" brushRef="#br1" timeOffset="115533.868">5556 8802 0,'0'0'0,"-17"0"32,-19 35-17,19-17 1,-1 35-16,-35 17 15,53 18 1,18-17 0,52-36 15,1-35-15,-18-17-1,0-54 1,-53 18-1,0-35 1,-18 0 0,-35 35-1,-17 53 1,34 0 0</inkml:trace>
  <inkml:trace contextRef="#ctx0" brushRef="#br1" timeOffset="115899.99">6068 8802 0,'0'0'0,"0"17"63,0 1-63,0 17 15,-18-17-15,18 70 16,-18-17-1,18-18 1,0 0 0,-17-18-1,-1-53 17</inkml:trace>
  <inkml:trace contextRef="#ctx0" brushRef="#br1" timeOffset="116115.681">6015 8643 0,'0'0'0,"17"0"16,19 0-1,-19 0-15,1 0 16,35 35-1,-18 18 1,-52 18 0,-1-36-1</inkml:trace>
  <inkml:trace contextRef="#ctx0" brushRef="#br1" timeOffset="116265.854">5944 9260 0,'0'0'0,"36"0"16,-19 0-16,18 0 15,54-17 1,-36-1-16</inkml:trace>
  <inkml:trace contextRef="#ctx0" brushRef="#br1" timeOffset="117131.956">5045 8643 0,'0'0'0,"0"18"47,0-1-47,0 1 16,0 0-16,-53 87 31,18-34-16,-1 17 1,19-35 0,-19 18-1,36-18 1,0-1 0,0-34-1,18-18 32,0-18-31,-1 1-16,1-18 15,17-1 1</inkml:trace>
  <inkml:trace contextRef="#ctx0" brushRef="#br1" timeOffset="118214.646">7355 8943 0,'0'0'0,"0"18"16,0-1 0,0 18-1,-17 18 1,17-17-16,-18-1 16,0 18 15,1-36-16,-18-52 17</inkml:trace>
  <inkml:trace contextRef="#ctx0" brushRef="#br1" timeOffset="118379.048">7232 8590 0,'0'0'0,"0"18"31,18-18-31,-1 17 16,36 1-1,-35-18-15,17 18 16</inkml:trace>
  <inkml:trace contextRef="#ctx0" brushRef="#br1" timeOffset="118712.546">7567 8872 0,'0'0'0,"-18"18"31,1 0-15,-18 17 0,35 18-1,0-18 1,52 18-1,19-18 1,-18-17 0,-35 0-1,-36-18 1,-53 17 0,-17-17-1,18 0 1,52 0-1,0-17 1</inkml:trace>
  <inkml:trace contextRef="#ctx0" brushRef="#br1" timeOffset="119446.723">9013 8872 0,'0'-17'15,"0"-1"1,0 0 0,-17 18-1,-36 0 1,-35 53 0,-18 0-1,53 0 1,35-35-1,18 17-15,71 36 32,17-71-17,0 0 1,-52-36 0,-1-34-1,-18 17 1,-17 0-1,0 35 1,0 71 0,-17 18-1,34-1 1,36-34 0,0-19-1,18-17 1,-18-17-1</inkml:trace>
  <inkml:trace contextRef="#ctx0" brushRef="#br1" timeOffset="120225.361">10248 8819 0,'0'0'0,"0"-17"31,35-1-15,1 1-1,17 17 1,-18 0 0,-17 52-1,-18-34-15,-18 35 16,-35 0-1,0-18 1,-17 0 15,87-35 1,36 0-17,0 36 1,-18-19-1,-35 1-15,36 35 16,-36 0 0,0-18-1,-18-17 1,-53-18 0,18 0-1,18 0 1,35-18-1,0 0 1,18 1 0</inkml:trace>
  <inkml:trace contextRef="#ctx0" brushRef="#br1" timeOffset="120609.325">10672 8978 0,'0'0'15,"17"18"1,-17-1-16,0 19 16,0 17-1,-35 0 1,35-36-16,-18 18 15,18-52 48,0-1-47,0-17-1,0 0-15,36-1 16,-1-52-1,53 35 1,-35 53 0,35-17-1</inkml:trace>
  <inkml:trace contextRef="#ctx0" brushRef="#br1" timeOffset="121173.854">11483 8890 0,'0'0'0,"-18"0"15,1-18 1,-1 18-16,-17 0 0,-89 0 31,54 36-15,-36 17-1,35 17 1,71 1 0,71-18-1,35-36 1,35-17 0,-71-35-1,-17-36 1,-17 1-1,16-89 1,-34-53 0,-18 107 15,0 52-31,-53 70 31,36 54-15,17 17-1,0 71 1,35-36 0,-18-35-1,1-17 1,0-36 0</inkml:trace>
  <inkml:trace contextRef="#ctx0" brushRef="#br1" timeOffset="121774.625">12382 8767 0,'0'0'0,"0"17"46,0 1-30,0-1-16,0 36 16,0 71-1,0-18 1,0 17 0,0-35-1,0-17 1,18-1-1,-18-52 17,0-36-17,0-34 1,0-37 0</inkml:trace>
  <inkml:trace contextRef="#ctx0" brushRef="#br1" timeOffset="122089.889">12471 8767 0,'0'0'0,"17"0"16,19 0-1,-19 0-15,54 17 16,17 36-1,0 0 1,-53 18 0,-70-1-1,-35-17 1,52-35 0,-70 17-1,53-17 1,17-18-1</inkml:trace>
  <inkml:trace contextRef="#ctx0" brushRef="#br1" timeOffset="122572.796">13247 8819 0,'0'0'0,"-35"0"16,-1 18 0,1 0-16,-53 35 31,35 0-16,53 17 1,17-17 0,72-35-1,-19-18 1,-17-18 0,-18-53-1,-17-17 1,0 18-1,-18 52 1,0 53 0,-18 18-1,18 18 1,18 17 15,35-53-15,0-17-1,-36-18-15</inkml:trace>
  <inkml:trace contextRef="#ctx0" brushRef="#br1" timeOffset="122891.149">13582 8890 0,'0'0'16,"0"18"-16,0 35 15,0 17 1,0 1 0,0-18-1,0-36 1,0-52 31,0 17-32,0 1-15,0-36 16,35-35 0,0-18-1,1 53 1,17 0 0</inkml:trace>
  <inkml:trace contextRef="#ctx0" brushRef="#br1" timeOffset="123271.674">13864 8220 0,'0'0'0,"0"17"31,0 1-15,0 17 0,0 89-1,35 34 1,-35-105-16,0 53 16,0 71-1,0-72 1,0-16-1,0-36 1,36-36 0,-1-17-1,18-17 1,-18-1 0</inkml:trace>
  <inkml:trace contextRef="#ctx0" brushRef="#br1" timeOffset="123787.67">14270 8837 0,'0'0'0,"-18"18"15,18-1 1,0 36 0,0 18-1,53-36 1,18 0-1,-36-35-15,36 0 16,-19-53 0,-16 1-1,-19-19 1,1 36 0,-18 17 15,-35 36-31,-53 70 31,35 18-15,17 17-1,19 18 1,17 0 0,-36-52-1,1-19 1,-35-35-1,-19-52 1,1-18 0,0-36-1,70 0 1,18-17 0,0 53-16,18-18 15</inkml:trace>
  <inkml:trace contextRef="#ctx0" brushRef="#br1" timeOffset="124021.194">13847 8502 0,'0'0'0,"17"0"15,18 0 1,18 0 0,-35 0-16,105 0 15,-17-35 1,-70 35 0</inkml:trace>
  <inkml:trace contextRef="#ctx0" brushRef="#br1" timeOffset="124619.532">15540 8449 0,'0'0'0,"0"18"31,0-1-31,0 36 16,0 35-1,-18 54 1,1-90-16,-1 19 16,-17 88-1,17-71 1,18-70-16,0 52 16,18-52-1,35-18 1,35 0-1,18-18 1,17-70 15,-105 53-31</inkml:trace>
  <inkml:trace contextRef="#ctx0" brushRef="#br1" timeOffset="125118.098">15399 8872 0,'0'0'0,"17"0"15,36 0 1,53 0 0,53 18-1,-36-18 1,-87-18-16,105-17 31,-106 17-31,-70 18 47,-36 36-31,54-19-16,-54 36 15,36 18 1,35 17-1,53-35 1,35-35 0,-18-18-1,1-36 1,-36 1 0,-17-53-1,-18-18 1,-53 53-1,-18 18 1,71 70 15</inkml:trace>
  <inkml:trace contextRef="#ctx0" brushRef="#br1" timeOffset="125517.574">16475 8855 0,'-36'35'32,"19"-17"-32,-36 35 15,35-36-15,-17 36 16,35 0-1,71 0 1,-1-35 15,-17-18-15,18-53 0,-36-18-1,-35-35 1,0 0-1,-71 1 1,1 105 0,34 17-1,36 19 1</inkml:trace>
  <inkml:trace contextRef="#ctx0" brushRef="#br1" timeOffset="125866.714">16845 8308 0,'0'0'0,"0"18"31,0 17-15,0-18-16,-18 36 16,18 71-1,0-71-15,0 123 16,-17-52 0,-1 17-1,1-71 1,17-17-1,0-35 1,0-36 15</inkml:trace>
  <inkml:trace contextRef="#ctx0" brushRef="#br1" timeOffset="126883.063">17604 8908 0,'0'0'0,"0"-18"16,0 0-1,-18 36 16,0 0-15,1-1-16,-1 19 16,-17 34-1,17 18 1,36-52 0,52 16-1,1-52 1,17-17-1,-35-18 1,0-54 0,-18 19-1,-35 52 17,0 1-17,0 52 1,0 18-1,71 0 1,-18-36 0,0-17-1,-1-17 1,-16-19 0,-19-34-1,-17-36 1,0 53-1,-53 18 1,18 17 0,18 1-1</inkml:trace>
  <inkml:trace contextRef="#ctx0" brushRef="#br1" timeOffset="127464.269">18221 8273 0,'0'0'0,"0"17"31,-18 1-31,18 35 16,-17-18 0,17 53-16,17 159 15,1-106 17,-18-17-17,0-18 1,0-71-1,18-17 1,-1-1 0,1-34-1,0-36 1,17-53 0,0 18-1,18 17 1,35 89-1,-35 35 1,-18 52 0,-35-34-1,0-18 1,0-18 0,0-17 15,18-53 0,0 17-31</inkml:trace>
  <inkml:trace contextRef="#ctx0" brushRef="#br1" timeOffset="127664.077">18856 8872 0,'0'0'0,"-18"0"15,18 36 1,-17-19-16,-1 19 15,0 16 1,1 1 0,17-17-1,0-54 17,0 0-17</inkml:trace>
  <inkml:trace contextRef="#ctx0" brushRef="#br1" timeOffset="127830.956">18803 8537 0,'0'0'0,"0"18"16,0-1-1,18 19 1,-1-1-1,1-35-15,0 18 0</inkml:trace>
  <inkml:trace contextRef="#ctx0" brushRef="#br1" timeOffset="128147.448">19209 8767 0,'0'0'0,"-18"0"32,0 0-32,-17 17 15,-53 36 1,35 0 0,0 35-1,71 0 1,17-52-1,71-1 1,-36-35 0,1 0-1,17-71 1,-70 54 0</inkml:trace>
  <inkml:trace contextRef="#ctx0" brushRef="#br1" timeOffset="128645.786">19456 8255 0,'0'0'0,"0"18"31,0-1-15,-18 1-16,18 70 15,0 36 1,-18 52 0,1 0-1,-1-87 1,18-19 0,0-17-1,0-35 1,18-54 31,-1 19-47,19-54 15,52-35 1,-18 36 0,1 52-1,0 71 1,-54 53-1,-17-36 1,-35 19 0,0-36-1,-1-36 1,-34-17 0</inkml:trace>
  <inkml:trace contextRef="#ctx0" brushRef="#br1" timeOffset="129911.144">1393 10266 0,'0'0'0,"0"17"47,0 1-32,0 0-15,-17 17 16,17-17-16,0 52 15,0 1 1,-18-36 0,1-53 31,17 1-47,-18-1 15</inkml:trace>
  <inkml:trace contextRef="#ctx0" brushRef="#br1" timeOffset="130077.365">1341 9931 0,'0'0'0,"17"0"47,1 0-47,-1 17 16,54 19-1,-18-1 1</inkml:trace>
  <inkml:trace contextRef="#ctx0" brushRef="#br1" timeOffset="130459.819">1782 10178 0,'0'0'0,"-18"17"47,-17-17-31,-18 36-16,17-19 15,1 18 1,35 1 0,35-1-1,36 18 1,-18-18-1,0 0 1,-53-17 0,-35 0-1,-36-18 1,-17 17 0,0-17-1,70 0 1,18-17-1,18 17 1</inkml:trace>
  <inkml:trace contextRef="#ctx0" brushRef="#br1" timeOffset="131159.326">2893 10248 0,'0'0'0,"-18"18"31,18-1-16,-35 36 1,17 18 0,18-53-16,-17 52 15,34-17 1,36-18 0,18-35-1,-18 0 1,0-35-1,17-71 1,-35 36 0,-35-1 15,0 53-15,0 36-1,-17 35 1,17 0-1,0 0 1,35 0 0,0-36-1,36 1 1,-18-18 0,-18-18-16</inkml:trace>
  <inkml:trace contextRef="#ctx0" brushRef="#br1" timeOffset="131474.003">3616 10266 0,'0'0'0,"0"-18"16,-18 18 15,1 0-15,-1 0-1,-35 18 1,35 35-1,18-18 1,18 18 0,35 0-1,-35-36-15,-18 19 16,0-1 0,-18-35-1,-53 18 1,19-18-1,-37 0 1,72-18 0</inkml:trace>
  <inkml:trace contextRef="#ctx0" brushRef="#br1" timeOffset="131907.681">3881 10372 0,'0'0'0,"17"0"31,-17-18-31,35-35 15,-35 35 1,0 1 0,0-1-1,-52 18 1,34 18 0,-17-1-1,-18 54 1,53 17-1,0-35 1,53-18 0,35 1-1,0-19 1,18-17 0,-36-17-1</inkml:trace>
  <inkml:trace contextRef="#ctx0" brushRef="#br1" timeOffset="132457.378">4410 10248 0,'0'0'16,"-18"0"15,-17 0-15,-18 53-1,35-53-15,-17 71 16,17-1 0,18-17-1,36-18 1,34-17 0,-35-18-1,1-18 1,17-35-1,-18-52 1,-17 16 0,-1-34 15,-17-18-31,-35 70 31,17 54-15,-17 34-1,35 72 1,0 16 0,0 1-1,0-18 1,18 18 0,-1-35-1,1-36 1</inkml:trace>
  <inkml:trace contextRef="#ctx0" brushRef="#br1" timeOffset="133073.791">5715 10019 0,'0'0'0,"0"18"47,0-1-31,0 1-16,0 52 15,0-34-15,-18 52 16,-17 35-1,35-52 1,-18-1 0,18-17-1,36-17 1,-1-36 0,18 0-1,17-18 16,-52-35-15</inkml:trace>
  <inkml:trace contextRef="#ctx0" brushRef="#br1" timeOffset="133288.122">5468 10319 0,'88'0'32,"-52"0"-32,52 0 15,-71 0-15,89-18 16,-35 0 0,-36 18-1</inkml:trace>
  <inkml:trace contextRef="#ctx0" brushRef="#br1" timeOffset="133621.234">6050 10248 0,'0'0'15,"0"18"1,-18 17 0,1 53-1,17-35 1,17 0-1,54-35 1,17-18 0,-52-36-1,-1 1 1,-35-88 15,-35 87-31,-54-16 31,1 34-15,35 53 0,53-17-1,0-1-15</inkml:trace>
  <inkml:trace contextRef="#ctx0" brushRef="#br1" timeOffset="134253.242">7602 10213 0,'0'0'16,"18"0"0,17-18-1,53-17 1,-17-18 0,-36-35-1,-35 70 1,-17-35-16,-72 36 31,19 52-15,17 53-1,0 71 1,35-36 0,18 1-1,0 17 1,-17-35-1,17-53 1,-18-53 0,1-36 15</inkml:trace>
  <inkml:trace contextRef="#ctx0" brushRef="#br1" timeOffset="134436.828">7250 10477 0,'0'0'0,"0"-17"15,35 17 1,0-18 0,-17 18-16,88-17 15,-1-1 1,-34 0-1</inkml:trace>
  <inkml:trace contextRef="#ctx0" brushRef="#br1" timeOffset="134571.07">7920 10460 0,'0'0'0,"17"0"15</inkml:trace>
  <inkml:trace contextRef="#ctx0" brushRef="#br1" timeOffset="134821.878">7867 10336 0,'0'0'0,"-18"0"0,1 18 15,-1 0-15,0 35 16,18-1 0,0 1-1,71 18 1,17-36 0,0-35-1,36 0 1,-36-35-1</inkml:trace>
  <inkml:trace contextRef="#ctx0" brushRef="#br1" timeOffset="135285.681">8520 10054 0,'0'0'0,"0"18"16,0 17 15,0-17-31,0 17 16,-36 88 0,-17-34-1,0 16 1,36-52-1,17 0 1,17-17 0,36-36-1,0 0 1,0-36 0,-35 1-1</inkml:trace>
  <inkml:trace contextRef="#ctx0" brushRef="#br1" timeOffset="135456.064">8431 10301 0,'0'0'0,"18"0"16,0 0-1,35 0 1,17 0-1,-52 0-15,-1-18 16</inkml:trace>
  <inkml:trace contextRef="#ctx0" brushRef="#br1" timeOffset="136302.939">7849 10372 0,'0'0'0,"-17"-18"78,34 18-63,-17-18 1,18 18 0,35 0-1,0 0 1,-18 18-1,-17 17 1,-1-17 0,-34 17-1,-19 0 1,1-17 0,0-18-1,0 0 1</inkml:trace>
  <inkml:trace contextRef="#ctx0" brushRef="#br1" timeOffset="137032.099">9084 10336 0,'0'0'0,"0"-17"16,-18 17 31,1 0-32,-1 0-15,0 0 16,-34 35 0,-37 36-1,54-19 1,35-16-1,18 17 1,52-36 0,18-17-1,18 0 1,-35-17 0,-36-19-16</inkml:trace>
  <inkml:trace contextRef="#ctx0" brushRef="#br1" timeOffset="137517.205">9384 9966 0,'0'0'0,"0"18"31,-18 17-15,18-17-16,-17 87 15,-1 36 1,18-35 0,-18 0-1,18-35 1,-17-54 0,17 1-1,0-53 16,17-36-15,19 1 0,-1 17-1,35 35 1,-17 36 0,-35-1-1,17 36 1,-17 0-1,-18 18 1,0-54 0,0 1-1,0-53 1</inkml:trace>
  <inkml:trace contextRef="#ctx0" brushRef="#br1" timeOffset="139428.974">10601 10530 0,'0'0'0,"0"-17"16,0-1 0,-18 18-1,-17-18 1,-18 18 0,-53 0-1,18 36 1,70-19-16,-52 54 15,52 0 1,18-19 0,71 1-1,17-35 1,-17-36 0,17-52-1,-18-36 1,-34-18 15,-1 1-15,-17 17-1,-18 36 1,0 34 0,-18 36-1,-17 71 1,35 35-1,0-18 1,0 0 0,0-17-1,0-54-15,0 54 16,35-36 0,0-17-1,-17-18 1</inkml:trace>
  <inkml:trace contextRef="#ctx0" brushRef="#br1" timeOffset="139944.618">11060 10425 0,'0'0'0,"-18"-18"16,0 18-16,1 0 16,-89 0-1,18 35 1,17 18 0,53-35-1,18 17-15,18 36 16,70-36 15,18-35-15,-18 0-1,-17-53 1,-18-18 0,-36 18-1,1 18 1,-53 106 15,-1-18-15,36 0-1,0-36-15,18 19 16,35-1 0,-18-35-1,1-18 1,-19 1-1</inkml:trace>
  <inkml:trace contextRef="#ctx0" brushRef="#br1" timeOffset="140310.086">11518 10107 0,'0'0'0,"0"18"47,18-18-47,-18 17 0,0 54 16,0 17 0,-18 0-1,1 18 1,17-35-1,0 17 17,35-53-17,18 0 1,-18-35 0,-17-17-1,-1-36 1,-17 35-16</inkml:trace>
  <inkml:trace contextRef="#ctx0" brushRef="#br1" timeOffset="140476.405">11430 10389 0,'0'0'0,"18"0"15,-1 0-15,71 0 16,-17 0-1,17 0 17,-35 0-32</inkml:trace>
  <inkml:trace contextRef="#ctx0" brushRef="#br1" timeOffset="140943.519">12047 10301 0,'0'0'0,"-17"0"47,-1 0-47,-52 0 16,-1 35 0,-17 18-1,52 0 1,36-35-1,0 17-15,53 0 16,36-17 15,16-36-15,-52 1 0,-17-36-1,-1-18 1,-35 54-1,-35 70 17,17 17-17,36 1 1,17-36 0,0-35-1,-17 0 1,-1 0-16,-17-18 15</inkml:trace>
  <inkml:trace contextRef="#ctx0" brushRef="#br1" timeOffset="142141.621">13282 10248 0,'0'0'0,"18"0"62,-18-17-46,17 17-16,1-18 16,0-17-1,-1-36 1,-17-17-1,-17 53 1,17 17 0,-18 18-16,-17 18 15,-18 87 17,0 1-17,35 18 1,18-18-1,0 17 1,-17-35 0,-1-52-1,0-36 1,1 0-16</inkml:trace>
  <inkml:trace contextRef="#ctx0" brushRef="#br1" timeOffset="142341.831">12629 10460 0,'0'0'0,"18"0"16,0 0-1,-1 0-15,107-18 16,-18 18-1,35-35 1,-18 17-16</inkml:trace>
  <inkml:trace contextRef="#ctx0" brushRef="#br1" timeOffset="142657.866">13423 10460 0,'0'0'0,"18"35"15,17 0 1,-35-17-16,0 17 16,0 36-1,0-89 48,0 1-48,0-19 1,0 19-16,18-54 16,17 36-1,53-36 1,-17 54 0,-1 17-1</inkml:trace>
  <inkml:trace contextRef="#ctx0" brushRef="#br1" timeOffset="142990.336">13794 10389 0,'0'0'0,"-36"36"16,1-1 0,0 35 15,17-52-31,18 35 15,18 18 1,35-54 0,-18-17-1,0-17 1,1-72 0,-19 19-1,-17-18 1,-17 17-1,-19 36 1,36 70 15</inkml:trace>
  <inkml:trace contextRef="#ctx0" brushRef="#br1" timeOffset="143544.237">14146 10689 0,'0'0'0,"-17"0"16,-19-35 0,36 0-1,-17-18 1,34-18-1,-17 53-15,53-34 16,88 69 0,-52 36-1,-19 18 1,-52-18 0,-18-18 15,-18-53 0,18 1-15,-17-54-1,17 18 1,53-17 0,17 34-1,-35 19-15,71 17 16,-18 35-1,-17 53 1,-71-17 0,-35-18-1,-18 17 1,35-35 15,36-17-15</inkml:trace>
  <inkml:trace contextRef="#ctx0" brushRef="#br1" timeOffset="146234.664">15699 10442 0,'0'0'0,"0"-17"15,17 17-15,-17-18 16,0 0 15,-17 18-15,-36 0 0,-18 0-1,-35 36 1,36 16-1,52-34-15,18 35 16,0 0 0,88 0-1,0-35 1,-35-18 0,18-18-1,-18-53 1,-18 1-1,-17 34 1,-36 54 15,18 35 1,0-35-32,0 35 15,35 0 1,18-18-1,18-18 1,-18-34 0,-36 17-16</inkml:trace>
  <inkml:trace contextRef="#ctx0" brushRef="#br1" timeOffset="146550.537">16210 10089 0,'0'0'0,"0"18"31,0 0-31,0-1 16,0 54-1,0-53-15,0 52 16,0 36-1,-18 53 1,18-71 0,0-18-1,0-52 1,18 0 0,35-18-1,-35-36 1</inkml:trace>
  <inkml:trace contextRef="#ctx0" brushRef="#br1" timeOffset="146803.977">16545 10037 0,'0'0'0,"0"17"15,0 1 1,-17-1-16,-1 54 15,18 0 1,0 52 0,0 0-1,0-17 1,18-17 0,17-72-1,18-17 1</inkml:trace>
  <inkml:trace contextRef="#ctx0" brushRef="#br1" timeOffset="147183.283">17339 10142 0,'0'0'0,"0"18"31,0 17-31,0 18 16,0-35-16,-18 88 16,18-18 15,0-18-15,18 1-1,-18-53 1</inkml:trace>
  <inkml:trace contextRef="#ctx0" brushRef="#br1" timeOffset="147399.421">17004 10372 0,'0'0'0,"18"0"16,34 0-1,54-18 1,53-17 0,17-1-1,-34-34 1,-72 35 0</inkml:trace>
  <inkml:trace contextRef="#ctx0" brushRef="#br1" timeOffset="147765.089">17780 10089 0,'0'18'15,"0"0"-15,0-54 0,0 89 16,0 0 0,-18-35-16,1 52 15,17 72 1,-18-72 0,18-17-1,18-53 16,17-18-15,-35 1-16,53-36 16,17-35-1,1 35 17,17 70-17,-35 19 1,0 52-1,-53-35 1,18 35 0,-18-53-1,17-35 1,1-17 0</inkml:trace>
  <inkml:trace contextRef="#ctx0" brushRef="#br1" timeOffset="148132.538">18397 10425 0,'0'0'0,"18"0"16,0-18-1,-1-17 1,-17-18 0,0 35-1,-17 18-15,-19 0 16,-52 35 0,53 54-1,17-19 1,36 1-1,17-36 1,36 0 0,52-35-1,-70-17 1</inkml:trace>
  <inkml:trace contextRef="#ctx0" brushRef="#br1" timeOffset="150277.983">1182 11483 0,'0'0'0,"0"18"47,0-1-31,0 1-16,0 52 16,-18 36-1,1 0 1,-1-71-1,-17 36 1,35-36 0,-18-17-1,0-18 1,18-35 0,0-18-16</inkml:trace>
  <inkml:trace contextRef="#ctx0" brushRef="#br1" timeOffset="150494">1111 11501 0,'0'0'0,"18"0"16,0 0 0,-1 0-16,36 17 15,35 1 1,0-1-1,1-17 17,-1 0-17,-71 0-15</inkml:trace>
  <inkml:trace contextRef="#ctx0" brushRef="#br1" timeOffset="150911.011">1640 11553 0,'0'-17'16,"-17"52"-16,-19-17 15,89-54-15,-123 72 0,35-1 16,-1-17 0,19-1-1,17-52 17,0 17-32,17-17 15,19-35 1,16-1-1,1 18 17,18 35-17,0 54 1,-36 34 0,-35 18-1,0 18 1,-35-18-1,-1 18 1,19-17 0,17-37-1,0-34 1,17-36 0,19 1-1</inkml:trace>
  <inkml:trace contextRef="#ctx0" brushRef="#br1" timeOffset="151143.363">2170 11765 0,'0'0'0,"0"18"15,-18-1 1,-17 19-1,17 17 1,18-36-16,-18 19 16,1-1-1,-1-35 1,18-18 0</inkml:trace>
  <inkml:trace contextRef="#ctx0" brushRef="#br1" timeOffset="151309.72">2028 11448 0,'0'0'0,"18"17"32,0-17-17,-1 18-15,19 35 31</inkml:trace>
  <inkml:trace contextRef="#ctx0" brushRef="#br1" timeOffset="151693.232">2681 11695 0,'-18'17'32,"1"-17"-17,-36 35 1,0 36-1,0 0 1,53-18 0,0 17-1,35-17 1,-17-35-16,35-1 16,53-17-1,-36-17 1,-52-19-1</inkml:trace>
  <inkml:trace contextRef="#ctx0" brushRef="#br1" timeOffset="152010.183">2893 11730 0,'0'0'0,"0"17"15,0 1 1,17 35-1,-17 18 1,0-36-16,0 35 16,0-17-1,0-17 1,-17-36 15,17-18-31,0-17 16,0-18-1,17 0 1,36-35 0,-17 52 15,17 19-15</inkml:trace>
  <inkml:trace contextRef="#ctx0" brushRef="#br1" timeOffset="152408.407">3246 11747 0,'0'0'0,"-18"0"16,0 18-1,1-18-15,-19 35 16,1 36-1,0 17 1,52-17 0,36-18-1,53-36 17,0-17-17,-35-70 1,-19-18-1,-52-1 1,-35 1 0,-18 53-1,-35 0 1,0 35 0,88 17-1</inkml:trace>
  <inkml:trace contextRef="#ctx0" brushRef="#br1" timeOffset="152940.924">3792 11765 0,'0'0'0,"-17"0"62,17-18-46,-18 18-16,0 0 0,-34 0 16,16 36-1,36-1 1,18 18 15,17 18-15,0-19-1,-35 1 1,-17-17 0,-36-1-1,-18-17 1,18-18 0,18 0-1</inkml:trace>
  <inkml:trace contextRef="#ctx0" brushRef="#br1" timeOffset="153372.8">4163 11765 0,'0'0'0,"-18"0"32,0 0-32,-17 18 15,18-1-15,-36 36 16,0 36 0,53-37-1,17 19 1,19-36-1,34-17 1,-17-53 0,-35 17-1,-18-70 1,0 0 15,-53 17-15,18 53-1,-36 18 1,53 0 0</inkml:trace>
  <inkml:trace contextRef="#ctx0" brushRef="#br1" timeOffset="153822.687">4498 11659 0,'0'0'0,"0"-17"16,0-1-1,0-35 1,0 18 0,-18 17-1,1 18 1,-19 35 0,1 36-1,17 35 1,1 17-1,17-34 1,0-37-16,0 37 16,0 87-1,0-105 1,0-36 15,0-70 0,0 17-31</inkml:trace>
  <inkml:trace contextRef="#ctx0" brushRef="#br1" timeOffset="153990.984">4357 11977 0,'0'0'0,"0"-18"16,17 18-1,1-17-15,17 17 16,36-36 0,-18 1-1</inkml:trace>
  <inkml:trace contextRef="#ctx0" brushRef="#br1" timeOffset="154372.162">4780 11483 0,'0'0'16,"0"18"15,0-1-31,18 18 16,-18 18-1,0 0 1,-18-17-16,18 34 16,-18 36-1,1 17 1,17-70 0,0 0 15,17-17-16,36-19 1,36-34 0,-19-19-1,-17-17 1</inkml:trace>
  <inkml:trace contextRef="#ctx0" brushRef="#br1" timeOffset="154555.008">4727 11783 0,'0'0'0,"18"0"16,-1 0-16,72 0 16,-1-18 15,-53 18-31,53-18 0</inkml:trace>
  <inkml:trace contextRef="#ctx0" brushRef="#br1" timeOffset="155520">5997 11836 0,'0'0'0,"-17"0"31,-1 0-15,-17 0-16,-1 0 15,1 0 1,-35 53 0,-19 35-1,72 0 1,17-17 0,17-54-1,54 18 1,-36-35-16,18 0 15,35-70 1,-17-36 0,-36 18-1,18-53 1,-35 35 0,-18 18-1,0 35 1,0 70 31,0 1-47,-18 17 15,18 36 1,0 52 0,0-52-1,0 52 1,0-34-1,0-19 1,18-35 0,-1-17-1,36-18 1,-35 0 0</inkml:trace>
  <inkml:trace contextRef="#ctx0" brushRef="#br1" timeOffset="155886.116">6509 11765 0,'0'0'0,"-18"0"16,-17 35 0,0 18-1,-1 53 1,36-18-1,0-70-15,36 35 16,-1-18 0,35-35-1,1-17 1,-36-36 0,-17-36-1,-18 1 1,-53 0 15,0 53-31,0 17 31,18 18-15,35 18-16</inkml:trace>
  <inkml:trace contextRef="#ctx0" brushRef="#br1" timeOffset="156467.794">7056 11730 0,'0'0'0,"-18"0"47,0 0-47,-17 0 15,-36 35 1,19 0-1,34 1-15,-17 34 32,35 36-17,35-35 1,18-1 0,35-17-1,18-53 1,-18 0-1,-35-53 1,0 18-16</inkml:trace>
  <inkml:trace contextRef="#ctx0" brushRef="#br1" timeOffset="156935.249">7373 11765 0,'0'0'0,"-18"0"31,1 53-15,-1 18 15,18 17-15,0-35-1,0-18-15,35 18 16,1-18-1,17-35 1,0-17 0,-18-54-1,-18-17 1,1-18 0,-18 53-1,0 18 1,0 70 15,-18 0-15,18 36-1,0 17 1,36-17 0,-1-18-1,0-36 1,-17-17-16</inkml:trace>
  <inkml:trace contextRef="#ctx0" brushRef="#br1" timeOffset="157766.648">7655 12012 0,'0'0'0,"0"18"15,0 17 1,0-17-16,18 35 16,-18-18-1,0-18 1,18-34 15,-18-1-15,0 1-1,0-36 1,0-71 0,35 36-1,18 70 1,35 18-1,-18 53 1,19 35 0,-36 1-1,-53-72 1,17-17 0,-17-17-1,0-36 1,0 0-1,0-88 1,53 88 0,53 35-1,17 71 17,-34 53-17,-36-36 1,-36 36-1,-17-35 1,0-36 0,18-53 15,-1 18-31</inkml:trace>
  <inkml:trace contextRef="#ctx0" brushRef="#br1" timeOffset="158149.24">8819 11977 0,'0'0'0,"18"0"15,0-18 1,17-35-1,-17 18 1,-18-18 0,0 35-16,0-17 15,-36 17 1,-52 36 0,53 70-1,17-17 1,36 35-1,52 17 1,-34-88 0,70 18-1,-18-53 1,-53 0 0</inkml:trace>
  <inkml:trace contextRef="#ctx0" brushRef="#br1" timeOffset="158486.494">9155 12188 0,'0'0'16,"-18"-17"-1,18-18 1,0-18 0,-18 35-16,18-35 15,0-35 1,18-18-1,35 71 1,-18 35 0,36 53-1,-18 53 1,-36 17 15,-17 0-15,0-52-1,0-53 1,-17-36 15,17 0-31</inkml:trace>
  <inkml:trace contextRef="#ctx0" brushRef="#br1" timeOffset="158881.155">9543 11430 0,'0'0'0,"0"18"31,0-1-15,17 1-1,-17 0-15,18 34 16,-18 37 0,0 34-1,0-17 1,0-35 0,0 17-1,0-18 1,35-17-1,18-35 1,0-36 0,-35-17-1,17-36 1</inkml:trace>
  <inkml:trace contextRef="#ctx0" brushRef="#br1" timeOffset="159052.114">9525 11747 0,'0'0'0,"35"0"31,53 0-15,-35 0-1,-35 0-15,53 0 16</inkml:trace>
  <inkml:trace contextRef="#ctx0" brushRef="#br1" timeOffset="159414.024">10054 11659 0,'0'0'0,"-17"0"47,-1 0-32,0 18 1,1 0-16,-1-1 16,0 18-1,18 1 1,0 17 0,53 17-1,-35-17 1,-18 0-1,-18-18 1,1-17 0,-54-18-1,18 0 1,-17-18 0,70 1-1</inkml:trace>
  <inkml:trace contextRef="#ctx0" brushRef="#br1" timeOffset="159630.763">10372 11889 0,'0'0'0,"0"-18"78,0 0-63,0 1 1</inkml:trace>
  <inkml:trace contextRef="#ctx0" brushRef="#br1" timeOffset="193626.534">335 13141 0,'0'0'0,"18"0"16,-18-18-1,17 18-15,-17 18 47,0 0-47,0 52 16,0 54-1,18 52 1,0-35 0,-18 0 15,0-35-15,0-53-1,0-35-15,0-1 16,0-34 15,17-54-15,36-35-1,-53 71-15</inkml:trace>
  <inkml:trace contextRef="#ctx0" brushRef="#br1" timeOffset="193992.253">176 13212 0,'0'0'0,"36"-18"31,-19 18-31,36-35 15,53 17 1,0 18 0,-53 18-1,17 35 1,-52 52 0,-71-16-1,-35-1 1,0-18-1,35-17 1,53-18 0</inkml:trace>
  <inkml:trace contextRef="#ctx0" brushRef="#br1" timeOffset="194357.71">847 13670 0,'0'0'0,"0"18"16,0 17-1,0-17-15,0 17 16,0 36-1,0-19 1,-18-16 0,18-19 15,0-34 0,0-1-31,35-52 16,36-19-1,17 1 1,-17 35 0,-54 53-16</inkml:trace>
  <inkml:trace contextRef="#ctx0" brushRef="#br1" timeOffset="194725.424">1182 13741 0,'0'0'0,"0"-18"15,17 0 1,1-17 15,0 0-15,-18 0-1,-18 35 1,0 0 0,-34 70-1,-1 1 1,53-1 0,17-34-1,1-36-15,17 17 16,89 1-1,-36-53 1,-18 17 0</inkml:trace>
  <inkml:trace contextRef="#ctx0" brushRef="#br1" timeOffset="194941.09">1482 13758 0,'0'0'0,"17"0"31,1 0-15,17 0-16,18 0 15,53-17 1,17-19-1</inkml:trace>
  <inkml:trace contextRef="#ctx0" brushRef="#br1" timeOffset="195356.259">1993 13582 0,'0'0'0,"18"0"16,17 53 0,18 0-1,-35 17 1,-18-34-1,0 17 1,0-36-16,0 1 16,17-53 15,1-18-15,17-36 15,18-16-16,-35 69-15,35-34 16,-36 70 0</inkml:trace>
  <inkml:trace contextRef="#ctx0" brushRef="#br1" timeOffset="195722.797">2505 13652 0,'0'0'0,"0"-17"0,17-1 16,19-17 0,-36 17 15,17 1-31,-17-19 15,-17 36 1,-54 53 0,18 0-1,0 18 1,53-1 0,36-34-1,16-1 1,54-17-1,-18-18 1,18-36 0</inkml:trace>
  <inkml:trace contextRef="#ctx0" brushRef="#br1" timeOffset="196338.101">2981 13476 0,'0'0'16,"0"-18"15,-18 18-15,-35 18 0,18 17-1,0 36 1,17-1-1,18 1 1,0-53-16,35-1 16,18 1-1,0-36 1,0-17 0,-17-36-1,-36 1 16,0 35-15,-36 70 15,-17 35-15,36 36 0,17-35-1,0-18-15,0 53 16,0-18-1,0-35 1,17-36 0,-17 1-1,53-36 1,35-35 0,-35 18 15,71-53-16,-18 0 1</inkml:trace>
  <inkml:trace contextRef="#ctx0" brushRef="#br1" timeOffset="197104.555">3263 13476 0,'0'0'0,"0"18"32,0-1-32,0 36 15,0 35 1,0-35 15,18-17-31,35 34 16,17-34-1,-17-19 1,0-17 0,-18-17-1,18-36 1,0-89-1,-35 72 1,0 17 0,-36 71 15,18 17-15,-18 0-16,18 36 15,18-18 16,17-18-15,0 18 0,18-35-1,18-18 1,17-36 0,0-17-1,-35-17 1,-18 17-1,-35 18 1,0 17 0,-17 53-1,-1 0 1,18 18 0,0 0-1,0 0 1,0-35 15,-17-18-15</inkml:trace>
  <inkml:trace contextRef="#ctx0" brushRef="#br1" timeOffset="197270.123">4039 13282 0,'0'0'0,"0"18"47,18-18-47,-18 17 0,35 19 16</inkml:trace>
  <inkml:trace contextRef="#ctx0" brushRef="#br1" timeOffset="197702.428">4604 13476 0,'0'0'0,"-18"0"31,0 0-31,1 0 16,-18 0 0,17 35-1,0 1 1,18-19-16,18 36 16,35 0-1,0-18 1,-18 18 15,-17-17-15,-54-1-1,-17-35 1,18 18 0,-18-18-1,36 0 1,17-18-1,35 0-15</inkml:trace>
  <inkml:trace contextRef="#ctx0" brushRef="#br1" timeOffset="197917.715">4921 13564 0,'0'0'0,"0"18"16,0 0-16,-17-1 15,17 1 1,-18 17 0,0 18-1,18 0 1,0-35 0,-17-18-1</inkml:trace>
  <inkml:trace contextRef="#ctx0" brushRef="#br1" timeOffset="198085.663">4780 13159 0,'0'0'0,"0"17"31,0 1-31,0 0 16,18-1-1,-1 1 1</inkml:trace>
  <inkml:trace contextRef="#ctx0" brushRef="#br1" timeOffset="198452.575">5221 13053 0,'0'0'0,"0"17"31,18 19-15,-1 52-1,1 53 1,-18 0-1,0-88 1,0 35 0,0 18-1,18-35 1,17-36 0,0-17-1,36-18 1,-1-53-1,1-36 1</inkml:trace>
  <inkml:trace contextRef="#ctx0" brushRef="#br1" timeOffset="198619.039">5309 13441 0,'0'0'16,"53"0"-1,-18 0-15,54 0 16,-19 0 15,18 0-31</inkml:trace>
  <inkml:trace contextRef="#ctx0" brushRef="#br1" timeOffset="198968.01">5821 13494 0,'0'0'0,"17"0"31,1 0-31,0-18 16,17-17-1,-35 0 1,-18 35 15,1 0-31,-54 35 16,54-18-1,-19 72 1,19-1 0,17-53-1,35 36 1,18-36-1,35-35 1,35-18 0</inkml:trace>
  <inkml:trace contextRef="#ctx0" brushRef="#br1" timeOffset="199351.002">6438 13406 0,'0'0'0,"0"17"63,18-17-32,-1 0-15,-17-17-1,0-1-15,0 0 16,-17 18 15,-1 0-31,1 0 16,17 36-1,0 16 1,0-16 0</inkml:trace>
  <inkml:trace contextRef="#ctx0" brushRef="#br1" timeOffset="199565.752">6526 13705 0,'0'0'0,"18"0"31,0 0-15,-1-17-1,1-1 1,-18 0 0,-53 18-1,18 0 1,-1 18-1</inkml:trace>
  <inkml:trace contextRef="#ctx0" brushRef="#br1" timeOffset="201005.047">617 14270 0,'0'0'0,"-17"0"16,-19 0-1,1 0-15,0 0 16,0 0 0,17 0-1,36 0 17,-1 0-17,1 0-15,52 0 16,72 0-1,157 0 1,-69 0 0,-54 0-1,71 0 1,53 0 15,123 0-15,-211 0-1,52 0 1,1 0 0,-36 0-1,1-18 1,-54 1 0,124 17-1,-124-18 1,-52 18-1,-54 0 1,1-18 0,70 18-1,159 0 1,-124 0 15,71 0-15,-17 0-1,-72-17 1,-17 17 0,-52 0-1,-54-18 1,0 18 0,0 0-1,1 0 1,-1 0-1,36 0 1,-19 0 0,-16 0-1,-19 0 1,-17-18 62</inkml:trace>
  <inkml:trace contextRef="#ctx0" brushRef="#br1" timeOffset="203578.041">7937 13494 0,'0'0'0,"0"17"31,-35 19-31,35-19 16,-35 54 0,0 35-1,-1-18 1,1 0 0,17-53-1,18-17 1,0-53 15,0 17-31,18-70 16,35-71-1,0-17 1,0 35 0,-18 70-1,0 36 1,71 88-1,-18 53 1,-35 35 0,-17-53 15,-1 35-15,-35-34-1,-18-1 1,-17-71-1,17-17 1</inkml:trace>
  <inkml:trace contextRef="#ctx0" brushRef="#br1" timeOffset="203776.812">7779 13864 0,'0'0'0,"17"0"16,1 0 0,35-17-16,-18-1 15,53 18 1,71-35 0,-18 17-16</inkml:trace>
  <inkml:trace contextRef="#ctx0" brushRef="#br1" timeOffset="204325.599">8767 13670 0,'0'0'0,"-18"0"31,-17 0-16,17 0 1,-35 18-16,-35 35 16,17 0 15,54 17-15,34-35-1,71-17 1,-35-18-1,18-18 1,-18-52 0,-18-18-1,-17-53 1,-1 35 0,-17 35-1,0 54 1,0 52-1,-17 53 1,17 18 0,0-18 15,0 18-15,0-53-1,35 0 1,0-53-1,18-18-15</inkml:trace>
  <inkml:trace contextRef="#ctx0" brushRef="#br1" timeOffset="204875.064">9207 13635 0,'0'0'0,"0"-18"15,-17 18 1,-1 0 0,1 0-16,-54 18 31,36 17-15,-18 36-1,53-1 1,17-17-1,36-18 1,-35-35-16,53 0 16,-36-35-1,18-18 1,-18-53 0,-17-35-1,-18-17 1,-18 52-1,0 53 1,1 53 0,-1 70-1,18 54 17,0 17-17,18-18 1,-18-34-1,17-19 1,1-52 0,17-18-1,18 0 1</inkml:trace>
  <inkml:trace contextRef="#ctx0" brushRef="#br1" timeOffset="208019.911">10707 13564 0,'0'0'0,"0"-17"31,-18-1-15,1 18 0,17-18-1,-36 18 1,19 0-16,-19 0 15,-17 36 1,-17 34 0,35 1-1,35 17 1,35-35 0,18-18-1,17-35 16,-17-17-15,-17-36 0,-19-18-1,-17 0 1,0 19 0,0 87 15,0-18-31,0 36 15,0 0 1,35 0 0,-17-35-1,35-18 1,0-18 0</inkml:trace>
  <inkml:trace contextRef="#ctx0" brushRef="#br1" timeOffset="208352.371">11095 13423 0,'0'0'0,"-18"0"15,18 18 1,-17-18 0,17 17-16,-36 36 15,19 53 1,-1 0-1,0 18 1,18-54 0,0 71-1,0-70 1,18-36 0,-18-17-1,18-18 1,-1-18-1,36-53 17,-35 19-32</inkml:trace>
  <inkml:trace contextRef="#ctx0" brushRef="#br1" timeOffset="208635.147">11148 13441 0,'0'0'16,"17"0"0,1 17-1,53 19 1,-1 34 0,-52 1-1,-18-36 1,-18 0-16,-52 18 15,-1-17 17,18-1-17,35-35 1,36 0-16</inkml:trace>
  <inkml:trace contextRef="#ctx0" brushRef="#br1" timeOffset="209185.303">11695 13564 0,'0'0'0,"0"-17"47,-18 17-31,0 0-16,1 0 15,-54 0 1,18 17 0,18 1-1,17 35 1,36 0-1,52-36 1,19-17 0,-19-17-1,-17-1 1,-35-17 0,-1 17-1,-17 36 16,0 17-15,0 0 0,0 18 15,18-53-31,0 18 16,52 0-1,1-18 1,-54-18-16</inkml:trace>
  <inkml:trace contextRef="#ctx0" brushRef="#br1" timeOffset="209485.355">12083 13511 0,'0'0'15,"-18"0"1,0 18-1,1 0 1,-1-1-16,0 36 16,18-35-1,-17 35 1,34 35 0,19-35-1,-19-35 1,36-18-1,35-18 1,-52-17 0,-1-1-16</inkml:trace>
  <inkml:trace contextRef="#ctx0" brushRef="#br1" timeOffset="209967.517">12241 13106 0,'0'0'0,"0"17"15,0 36-15,0 18 32,18 52-17,0 18 1,-18-105-16,17 52 15,-17-18 1,0-52 0,0 0-1,0-36 1,18-17 0,17-89-1,0 71 1,36 0-1,17 71 1,-35 35 0,0 35 15,-35 18-15,-18-53-1,0-18 1,17-35 15,1-35-15</inkml:trace>
  <inkml:trace contextRef="#ctx0" brushRef="#br1" timeOffset="210333.015">12876 13600 0,'0'0'0,"0"-18"15,18 0-15,17-17 32,-17 0-17,-18-18 1,0 18-1,-18 35-15,-35 17 16,0 36 0,18 18-1,18 34 1,17-34 0,88 17-1,-18-70 1,54-18-1,-18 0 1</inkml:trace>
  <inkml:trace contextRef="#ctx0" brushRef="#br1" timeOffset="210952.567">13600 13423 0,'0'0'0,"0"18"16,0-1-1,0 36 1,0 71 0,0-89-16,0 53 15,0 36 1,0-36-1,0 53 1,0-70 0,0-36-1,0-53 32,0 1-31,0-1-16,0-70 15,35-36 1</inkml:trace>
  <inkml:trace contextRef="#ctx0" brushRef="#br1" timeOffset="211248.142">13688 13406 0,'0'0'0,"17"17"15,1 1 1,35 17 0,-35 18-1,-1-35 1,1 70-16,-18-35 31,-53 0-15,18-18-1,17-17 1,0-18 0,36 0-1</inkml:trace>
  <inkml:trace contextRef="#ctx0" brushRef="#br1" timeOffset="211614.523">14199 13494 0,'0'0'0,"-17"0"15,-19 17 1,1 19-16,-35 52 16,34 0 15,54 0-16,35-52 1,35-19 0,0-17-1,-17-53 1,-36-17 0,-35-71-1,-18 88 1,-52 0-1,-1 53 1,18 0 0,53 17-1</inkml:trace>
  <inkml:trace contextRef="#ctx0" brushRef="#br1" timeOffset="211830.862">14587 13582 0,'0'0'0,"0"18"16,0-1-1,-17 18 1,-1-17-16,0 35 16,18 0-1,-17-35 1,-18-18-1,35-18 1</inkml:trace>
  <inkml:trace contextRef="#ctx0" brushRef="#br1" timeOffset="212013.952">14482 13070 0,'0'0'0,"0"18"31,0 0-15,-18-18-16,18 53 16,0 17-1,0-17 1,0-35-16</inkml:trace>
  <inkml:trace contextRef="#ctx0" brushRef="#br1" timeOffset="213379.379">16016 13600 0,'0'0'0,"0"-18"32,0 0-17,-18 1 1,1 17-1,-36 0 1,18 0-16,-36 0 16,-70 53-1,53 17 1,35 18 0,53-17-1,70-18 1,36-53-1,0 0 1,-35-53 0,-1-35-1,-17-53 1,0-53 0,-18 52-1,-35 54 1,0 53 15,-17 70 0,17 1-31,-18 87 16,0 18 0,1 0-1,17-35 1,0-71-1,35 36 1,18-71 0,0-35-1,-36 35-15</inkml:trace>
  <inkml:trace contextRef="#ctx0" brushRef="#br1" timeOffset="213761.116">16351 13652 0,'0'0'0,"18"-17"16,0-1 0,-1 1-1,-17-1-15,18-35 16,-18 18-1,0 17 1,-35 18 0,-18 35-1,0 71 1,53-18 0,17-17-1,19-36 1,34 1-1,1-36 17,35 0-17,-1-89 1,-87 72-16</inkml:trace>
  <inkml:trace contextRef="#ctx0" brushRef="#br1" timeOffset="214060.984">16810 13388 0,'0'176'16,"0"-334"0,0 140-16,-18 53 0,-17 36 15,0 52 1,35-52 0,-18 52-1,0 1 1,-17 17 15,17-71-31,18-52 31,0 0-15,0-54 15,0 19-31,36-71 16,-19 17-1</inkml:trace>
  <inkml:trace contextRef="#ctx0" brushRef="#br1" timeOffset="214334.247">16775 13388 0,'0'0'0,"17"0"15,18 35 1,-17 0-1,35 36 17,-35 0-17,-18 34 1,-53-52 0,0-17-1,18-19 1,70-34 15</inkml:trace>
  <inkml:trace contextRef="#ctx0" brushRef="#br1" timeOffset="214709.417">17092 13652 0,'0'0'0,"18"-17"15,17-18 17,18-1-17,-53 1 1,0-18-1,-18 53 1,1 0-16,-54 35 16,36 36-1,17 17 1,53 0 0,18-35-1,0-17 1,71-19-1,-89-17 1</inkml:trace>
  <inkml:trace contextRef="#ctx0" brushRef="#br1" timeOffset="-214471.549">17462 13829 0,'0'0'0,"0"-18"16,0 1-1,18-36 1,17-18 0,1 1-1,17-19 1,17 72 0,1 34-1,-1 72 1,-52-1-1,-18 0 1,0-17 0,0-36-1,18-35 17</inkml:trace>
  <inkml:trace contextRef="#ctx0" brushRef="#br1" timeOffset="-213667.595">18239 13617 0,'0'0'0,"0"-17"16,-18 17 0,0 0-1,-52 0 1,-18 35-1,52-18-15,1 36 16,-18 0 0,71 18 15,17-53-15,18-1-1,17-17 1,-17-53-1,0-17 1,0-71 0,-17-36-1,-19 36 1,-17 53 0,0 53-1,0 52 1,0 71-1,0 36 1,-17 35 0,17-18-1,0-35 1,0-36 15,17-17-15,18-53-1,18-18 1</inkml:trace>
  <inkml:trace contextRef="#ctx0" brushRef="#br1" timeOffset="-213305.402">18591 13705 0,'0'0'0,"18"0"0,0-17 15,17-19 1,-35 19 0,18-18-1,-36-1 1,0 19-1,-17 17 1,-53 70 0,70-17-1,1 53 1,34-35 0,18-54-1,18 18 1,18-35-1</inkml:trace>
  <inkml:trace contextRef="#ctx0" brushRef="#br1" timeOffset="-212972.12">18838 13811 0,'0'0'0,"0"-17"15,0-1 1,18-17 0,0-1-1,-18 19-15,35-54 16,18 36 0,-18 35-1,36 18 1,-1 34-1,-17 54 1,-35-35 0,-18-18-1,0-36 1,17-17 0</inkml:trace>
  <inkml:trace contextRef="#ctx0" brushRef="#br1" timeOffset="-212623.95">19526 13529 0,'0'0'0,"0"18"31,-17-18-31,-36 35 16,-18 18 0,53-36-16,-34 36 15,16 18 1,36-36 0,-17 36-16,70-18 31,-1-36-16,37 1 1,17-18 0,-36-53-1,-35 0-15</inkml:trace>
  <inkml:trace contextRef="#ctx0" brushRef="#br1" timeOffset="-212025.494">19773 13617 0,'0'18'15,"-17"17"1,34 0-16,-34-52 16,34-54-16,-34 159 0,-1-52 0,18 17 15,35-18 1,-17-17 15,17-18-31,18-18 31,18-70-15,-19-1 0,-34 54-1,-18-18 1,-53 53 15,36 18-31,-36 35 16,0 53-1,17-36 1,1 54 0,0 34-1,17 36 1,18 36 0,-17-54 15,-1-70-16,-17-71 1,-18-35 0,-18-53-1,1-35 1,34-35 0,72-18-1,70-18 1,17 35-1,0 19 1,-87 69-16</inkml:trace>
  <inkml:trace contextRef="#ctx0" brushRef="#br1" timeOffset="-211392.649">20884 13212 0,'0'0'0,"0"17"31,0 1-16,0 17-15,0 36 16,-52 105 0,34-88-1,-17 71 1,17-71 0,0-53-1,18 1 1,36-36-1,-1 0 17,0-53-32</inkml:trace>
  <inkml:trace contextRef="#ctx0" brushRef="#br1" timeOffset="-210877.606">20567 13670 0,'0'0'0,"18"0"16,17 0 0,-18 0-16,54-18 15,35 1 1,35-18 0,0-1-1,-35 19 1,-53-19 15,-71 54 16,-35 53-31,18-1-1,17 18 1,18-35-1,36-17 1,17-36 0,-1-18-1,-52 0-15,36-17 16,-36-36 0,0-34-1,-36 34 1,-16 18-1,-1 71 17,0 17-17,17-17-15</inkml:trace>
  <inkml:trace contextRef="#ctx0" brushRef="#br1" timeOffset="-210290.523">22313 13529 0,'0'0'0,"0"18"15,-17-1 1,-1 1 0,0 17-16,1 18 15,-54 106 1,36-36-1,17-34 17,1-1-17,-1-35 1,0-18 0,18-53 15,18-35-16,0-35 1,-1 53-16</inkml:trace>
  <inkml:trace contextRef="#ctx0" brushRef="#br1" timeOffset="-209993.272">22419 13423 0,'0'0'0,"18"18"15,17-1-15,18 19 16,-36-19 0,19 36-1,-19-35-15,-17 70 16,-17-17 0,-54-18-1,-17-18 1,0-35-1,70 0 1,89 0 15,-36-18-31,18 1 16</inkml:trace>
  <inkml:trace contextRef="#ctx0" brushRef="#br1" timeOffset="-209661.951">22825 13617 0,'0'0'0,"-18"18"16,0-1-1,1 19 1,-18 34 0,35 1-1,17-18 1,36-36-1,0-17 1,-18-17 0,-17-36-1,0-35 1,-36-1 0,0 37-1,-17 34 1,0 18-1,35 35 1</inkml:trace>
  <inkml:trace contextRef="#ctx0" brushRef="#br1" timeOffset="-209046.022">23160 13917 0,'0'0'0,"0"-18"32,-18 1-17,1 17-15,-1-53 16,18 35-16,0-52 15,0 17 1,53-18 0,53 36 15,-18 53-15,-18 34-1,-52 19 1,-18-18-1,0-18 1,0-17 0,18-36-1,17-17 1,0-36 0,18-34-1,35 34 1,-17 36-1,-1 88 1,-34 52 0,-36 1 15,-18-35-15,18-1-1,0-34 1,0-19-1,35-17-15</inkml:trace>
  <inkml:trace contextRef="#ctx0" brushRef="#br1" timeOffset="-208796.553">24201 13741 0,'0'0'0,"0"17"31,-18 1-15,18 0 0,-18-18-1,36 0 32,0-18-31,-1 0-1,1 1-15,-18-1 0</inkml:trace>
  <inkml:trace contextRef="#ctx0" brushRef="#br1" timeOffset="-208314.745">24783 13494 0,'0'0'0,"0"17"31,-18 1-31,-17 17 15,-36 53 1,54-70-16,-19 35 16,-34 18-1,-19-1 17,72-70-17,-18 0 1,35-17-16</inkml:trace>
  <inkml:trace contextRef="#ctx0" brushRef="#br1" timeOffset="-208098.668">24518 13529 0,'0'0'0,"0"18"16,18 17-1,-1 35 1,1-34-16,0 17 15,17 17 1,18-17 0,0-18-1,0-17 1,17-18 0</inkml:trace>
  <inkml:trace contextRef="#ctx0" brushRef="#br1" timeOffset="-207465.516">24888 13899 0,'0'0'0,"0"-17"62,0-1-46,18 18-16,-18-17 0,0-19 16,35-34-1,1-19 1,-1 72 0,0-18-1,53 35 1,-35 52-1,-17 37 1,-36-36 0,0-18-1,0-53 32,35-35-31,0-17-1,18-36 1,35 35 0,0 54-1,-17 70 1,-53 52 0,-18 19-1,-18-106 1,0 52-1,-17-17 1,17-18 0,1-17-1,17-53 17,0 17-32</inkml:trace>
  <inkml:trace contextRef="#ctx0" brushRef="#br1" timeOffset="-207065.913">25947 12947 0,'0'0'0,"0"18"47,0-1-47,0 1 15,-35 105 1,35-70-16,-36 124 16,1-1-1,17-35 1,1-70-1,17 17 1,0-35 0,0-18-1,17-35 17,-17-35-17,18 17 1</inkml:trace>
  <inkml:trace contextRef="#ctx0" brushRef="#br1" timeOffset="-202956.353">7796 15081 0,'0'0'0,"0"18"31,0 0-31,-17 17 16,-19 53-1,19-53-15,-18 53 16,35-52 0,-18 70-16,0-71 31,18 0-15,0-70 15,18-71-16,17-17 1,18-19 0,-18 19-1,1 70 1,-1 71 0,-35-1-16,53 19 15,17 87 1,-34-17-1,-1-36 1,-17 19 0,-1-1-1,-17-53 1,0-17 15,18-54-31</inkml:trace>
  <inkml:trace contextRef="#ctx0" brushRef="#br1" timeOffset="-202755.159">7638 15381 0,'0'0'0,"17"0"16,36-18-1,53 18 1,-53 0-16,88 0 16,-35-17-1</inkml:trace>
  <inkml:trace contextRef="#ctx0" brushRef="#br1" timeOffset="-202222.129">8678 15222 0,'0'0'0,"-17"0"32,-1 0-32,-17 0 15,-71 18 1,18 17-1,52-17-15,-34 70 16,35-53 0,52 36-1,71-18 1,18-53 15,-35-35-15,-18-18-1,-18-53 1,-17-18 0,-1 19-1,-17 34 1,0 36 0,0 52-1,0 36 1,0 53-1,0 0 1,18-36 0,0 19-1,17-1 1,-17-88 0</inkml:trace>
  <inkml:trace contextRef="#ctx0" brushRef="#br1" timeOffset="-201624.334">9190 15222 0,'0'0'0,"-18"0"15,1 0 1,-19 0 0,19 18-16,-36 17 15,-18 36 1,36 17 0,35-17-1,18-19 16,52-52-15,-17 0 0,0-70-1,0-18 1,-18 0 0,-35-106-1,0 88 1,-18 53-1,1 88 17,-1-17-32,18 70 15,0-18 1,18 36 0,-1 18 15,-17-36-16,0 0 1,18-70 0,17-36-1</inkml:trace>
  <inkml:trace contextRef="#ctx0" brushRef="#br1" timeOffset="-200776.717">10336 15046 0,'0'0'0,"18"-18"16,0 1 0,17-36-1,-17 0 1,-18 18 15,0 17-15,-71 18-1,-17 35 1,17 18 0,36 35-1,53-17 1,35-1-1,17-34 1,-35-19 0,-17-17-1,0 18 1,-36 0 0,0-18-16,-35 17 15,-17 19 1,17-1 15,18 18-15,35 0-1,0 0 1,53-18 0,35-18-1,-18-17 1,-17 0-1,35-35 1,-17-35 0</inkml:trace>
  <inkml:trace contextRef="#ctx0" brushRef="#br1" timeOffset="-200492.641">10830 15081 0,'0'0'0,"0"18"15,-17 0 1,-1-1-16,0 18 16,-35 36-1,36-18 1,-36 70-1,35-70 1,1-35 0,17 0-1,-18-36 1</inkml:trace>
  <inkml:trace contextRef="#ctx0" brushRef="#br1" timeOffset="-200276.718">10654 15240 0,'0'0'0,"0"18"15,0-1 1,18 19 0,-1-19-16,18 54 15,1-36 1,34 0-1,-17-17 1,-35-18-16</inkml:trace>
  <inkml:trace contextRef="#ctx0" brushRef="#br1" timeOffset="-199960.666">11236 15169 0,'0'0'0,"-18"0"15,1 0 1,-36 36 0,0 17-1,35 0 1,1-36-16,17 54 15,35-1 1,0-52 0,53 35-1,36-53 1,-1 0 0,-70-18-1</inkml:trace>
  <inkml:trace contextRef="#ctx0" brushRef="#br1" timeOffset="-199561.624">11606 15293 0,'0'0'0,"18"0"31,0 0-15,17 0-1,0-18 1,-17 1-16,-1-1 16,-17-17-1,-17 17 1,-36 18 0,0 18-1,0 52 1,53 1-1,0-1 17,71 19-17,-1-54 1,36-35 0,-53 0-1,35-35 1,-17-54-1</inkml:trace>
  <inkml:trace contextRef="#ctx0" brushRef="#br1" timeOffset="-199245.165">12153 14817 0,'0'0'0,"-17"17"46,17 1-46,-18 35 16,18 53 0,0 17-1,0 18 17,0-53-17,0 36 1,0-106-16,0 70 15,0-71 1,0-34 15,0-1-31</inkml:trace>
  <inkml:trace contextRef="#ctx0" brushRef="#br1" timeOffset="-198295.55">12823 15011 0,'0'0'0,"0"17"32,0 1-17,-17 17 1,-18 53 0,17-70-16,0 53 15,18 17 1,36-35-1,-1-36 1,35-17 0,19-35 15,-19-53-15,-35 53-1,-17-1 1,0 36-1,-18 53 1,0 0 0,17 0-1,36-18 1,0-35 0,18 0-1,-18-35 1,-18-18-1,-17-35 1,-1-18 0,-17 0-1,-35 53 17,0 18-17,17 35 1,18 35-1,35 1-15</inkml:trace>
  <inkml:trace contextRef="#ctx0" brushRef="#br1" timeOffset="-197930.72">13670 15099 0,'0'0'0,"-18"18"16,1-1-16,-36 36 16,18 18-1,17-18 1,18-36 0,0 18-1,71 18 1,-36-53-1,0 0 1,0-53 0,-17-35-1,-18 0 1,-18 18 0,-17 34-1,0 36 1</inkml:trace>
  <inkml:trace contextRef="#ctx0" brushRef="#br1" timeOffset="-197563.251">14041 15311 0,'0'0'0,"0"17"15,-18 36 1,18-18 0,-18-17-16,18 0 15,0 17 1,18-53 15,17-17-15,0-18-1,1-35 1,17 0 0,0 17 15,-53 36-16,0 17-15</inkml:trace>
  <inkml:trace contextRef="#ctx0" brushRef="#br1" timeOffset="-197182.339">14711 14870 0,'0'0'0,"0"17"31,0 1-15,0 52-1,0 1 1,0-36-16,0 36 16,0 52-1,-18-35 1,-17 1 0,35-72-1,0 1 1,0-36-1</inkml:trace>
  <inkml:trace contextRef="#ctx0" brushRef="#br1" timeOffset="-196832.556">14940 15152 0,'0'0'0,"-18"0"31,-17 0-15,18 0 0,-36 35-1,17 0 1,1 18 0,35-35-16,-18 0 15,18 34 1,36-16-1,-1-1 1,18-17 0,0-18-1,-18 0 1,18 0 0,-18-18-1</inkml:trace>
  <inkml:trace contextRef="#ctx0" brushRef="#br1" timeOffset="-196249.713">15222 14764 0,'0'0'0,"0"17"16,0 1-1,-17 17-15,17-17 0,-18 88 16,0-18 0,-17 53-1,18-35 16,-1 0-15,18-53 0,-18-36-1,36-34 17,0-19-17,34-52 1,-52 53-16,36-18 15,-1 18-15,-17 17 16,35 0 0,-1 54-1,-34 52 1,-18-18 0,-35 1 15,17-36-16,-52 1 1,17-36 0,17-18-1,36 0-15</inkml:trace>
  <inkml:trace contextRef="#ctx0" brushRef="#br1" timeOffset="-195816.934">15787 15134 0,'0'0'0,"-18"18"16,-17 17 15,-36 36-15,54-36-16,-1 18 15,18 35 1,53-17 0,18-36-1,-1-35 1,-17-53-1,-35 0 1,-18-70 0,-36 34-1,1 36 1,0 53 0,17 0-1,36 18 1</inkml:trace>
  <inkml:trace contextRef="#ctx0" brushRef="#br1" timeOffset="-195435.324">16228 15222 0,'0'0'0,"-18"0"15,0 18-15,-17 35 16,0-18 0,0 36-1,52-1 1,36-34 0,35-36-1,1-36 1,-19-17 15,-52-35-15,-36-18-1,-35 53 1,-53 36 0,18 17-1,18 17 1</inkml:trace>
  <inkml:trace contextRef="#ctx0" brushRef="#br1" timeOffset="-195068.887">16598 14834 0,'0'0'0,"0"18"15,-17 0 1,-19 70 0,19-18-1,-1-34-15,0 52 16,1 53-1,17-35 1,-18-53 0,18 17-1,0-52 1,0-36 15,18 1-15</inkml:trace>
  <inkml:trace contextRef="#ctx0" brushRef="#br1" timeOffset="-194702.901">16704 15205 0,'0'0'0,"-18"0"78,1 17-62,-1-17-16,0 0 15,18 18-15,-35 0 16,0-1 0,17 1-1,18 17 1,18 18-1,17 0 1,18 0 15,0-35-15,-18-18 0,-17-18-1,0 18-15</inkml:trace>
  <inkml:trace contextRef="#ctx0" brushRef="#br1" timeOffset="-194086.578">18115 14975 0,'0'0'0,"0"18"47,0 0-47,-35 17 16,17 18-1,18-18-15,-17 36 16,-1 35-1,0-1 1,18 1 0,-17-35-1,17-54 1,0-52 15</inkml:trace>
  <inkml:trace contextRef="#ctx0" brushRef="#br1" timeOffset="-193538.699">17621 15275 0,'0'0'0,"36"0"15,-19 0 1,18 0-16,36 0 15,70 0 1,-17 0 0,17-17-1,-35-19 1,-54 1 0,-16 17-1,-36 36 32,-18 17-47,-35 18 16,18 18-1,35-18 1,0-36 0,18 19-1,34-36 1,19 0-1,-36-36 1,18-17 0,-18-17-1,-35-1 1,-70 18 0,-1 36-1,1 34 1,17 1-1</inkml:trace>
  <inkml:trace contextRef="#ctx0" brushRef="#br1" timeOffset="-192905.887">19756 15117 0,'0'0'0,"0"17"47,-18-17-31,0 18-16,1-1 0,-1 36 15,-35 71 1,18 35-1,17 17 1,1-35 0,17-53 15,0-52-15,0-19-1,0-70 16,0 0-15,35-52-16</inkml:trace>
  <inkml:trace contextRef="#ctx0" brushRef="#br1" timeOffset="-192624.032">19773 15117 0,'0'0'0,"88"0"47,-52 17-47,-19 1 0,19 17 15,-19 36 17,-34-1-17,-36-17 1,0-18-1,0-17 1,35-18 0</inkml:trace>
  <inkml:trace contextRef="#ctx0" brushRef="#br1" timeOffset="-192272.99">20091 15240 0,'0'0'0,"0"18"15,17-18 1,-17 53-16,0 17 16,0-52-1,0 35 1,-17 0-1,17-18 1,-18-35 0,18-18-1,0-17 1,18-36 0,17 1-1,0-1 1,36 18-1,-54 18 1,36 17 0</inkml:trace>
  <inkml:trace contextRef="#ctx0" brushRef="#br1" timeOffset="-191922.932">20302 15311 0,'0'0'0,"0"17"16,-17 1-1,-1 52 1,18-17 0,53 18-1,-35-54-15,35 1 16,17-18-1,1-53 1,-36-17 0,-35-19-1,0 1 1,-18 35 15,-17 36-15,17 17-1</inkml:trace>
  <inkml:trace contextRef="#ctx0" brushRef="#br1" timeOffset="-191522.452">20867 15169 0,'0'0'0,"-18"0"32,18 18-32,-53 35 15,18 18 1,35 52 0,0 36-1,0-18 16,0-18-15,0-52 0,0-53-16,0 17 15,-35-18 1,-36-17 0,1-35-1,17 18 1,0-36-1,53 0 1,35-71 0</inkml:trace>
  <inkml:trace contextRef="#ctx0" brushRef="#br1" timeOffset="-191274.479">20637 14852 0,'0'0'0,"0"18"47,18-18-32,0 17-15,17-17 16,0 18 0</inkml:trace>
  <inkml:trace contextRef="#ctx0" brushRef="#br1" timeOffset="-190826.188">21184 15187 0,'0'0'0,"18"0"15,0-18 1,-18 1 0,0-1-16,0 1 15,-18-1 1,-35 18 0,-18 35-1,36 18 1,18 35 15,17-17-15,35-18-1,18-18 1,17-17 0,-34-18-1,34-36 1</inkml:trace>
  <inkml:trace contextRef="#ctx0" brushRef="#br1" timeOffset="-190490.615">21502 15064 0,'0'0'0,"-18"0"16,1 17-1,-1 19 1,-35 16 0,18 19-1,17-53-15,18 35 16,0 17 0,35-17-1,18-18 1,18-35-1,17 0 1,-53-17 0,53-54-1,-70 53 1</inkml:trace>
  <inkml:trace contextRef="#ctx0" brushRef="#br1" timeOffset="-190143.292">21855 14817 0,'0'0'0,"0"17"31,0 1-15,0 17-1,-18 18 1,-17 53-1,17-71-15,-17 71 16,17-53 0,0 35-1,18-17 1,36-18 0,34-18-1,-17-17 1,18-36-1,35-53 17,-71 18-32</inkml:trace>
  <inkml:trace contextRef="#ctx0" brushRef="#br1" timeOffset="-190009.71">21837 15099 0,'106'88'0,"-212"-176"0,141 88 31,-17 0-31,70 0 16,0-18-1</inkml:trace>
  <inkml:trace contextRef="#ctx0" brushRef="#br1" timeOffset="-188513.31">26829 13547 0,'0'0'0,"0"17"94,17 1-31,-17 0-48,0-1 1,18-17-16,-18 18 16,35 17-1,-35-17 1,18-18-16,-18 17 15,18 19 1,-1-36 0,-17 17 15,18-17 0,-1 0-15,1-17-16,35-19 15,35-34 1,0-1 0,54-70-1,52-18 1,0 18 0,-36 35-1,-69 54 1,-37 16-1,-34 36 17,-18-17 30,-18 34-15,18 1-31</inkml:trace>
  <inkml:trace contextRef="#ctx0" brushRef="#br1" timeOffset="-186946.254">23054 15205 0,'0'0'0,"0"17"47,0 1-32,0 0 1,0-1-1,-18 19 1,18-19-16,0 36 16,0 18-1,0-18 1,0-18 0,36-18-1,-1-17 1,0-35-1,89-53 1,-18 17 0,105-52-1,54 17 17,-71 18-17,-106 53 1,-53 17-1,-17 18 1,-36 0 62,1 0-78,-1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0T09:56:45.6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935 1041 0,'0'0'0,"0"17"78,-18 1-78,18 0 16,-17 17-16,-36 88 15,-18 18 1,36 1-1,17-54 1,1-35 0,17-36-1,52-52 1,-16-36 0,-19 19-1</inkml:trace>
  <inkml:trace contextRef="#ctx0" brushRef="#br0" timeOffset="282.874">1023 829 0,'0'0'0,"0"-18"16,18 18 0,-1 0-1,1 18 1,17 17-1,-35-17-15,53 70 16,-35 53 0,-18 0-1,0 0 1,0-35 0,0-53-1,-18-35 1</inkml:trace>
  <inkml:trace contextRef="#ctx0" brushRef="#br0" timeOffset="482.295">758 1429 0,'0'0'0,"18"0"16,0-18 0,-1 18-16,36-18 15,53 1 1,-18-1 0</inkml:trace>
  <inkml:trace contextRef="#ctx0" brushRef="#br0" timeOffset="1081.201">1535 1182 0,'0'0'0,"-18"0"63,0 0-63,-17 0 15,17 17-15,-52 36 16,35 0 0,-36 35-1,71 1 1,35-36-1,71-18 1,-18-70 0,-35-1 15,0-70-31,-18-35 31,1-17-15,-19 16-1,-17 90 1,-35 52 0,-18 52-1,35 1 1,18 36 0,0 34-1,53 53 1,-17-87-1,17-36 1,-18-36 0,-17-17-1</inkml:trace>
  <inkml:trace contextRef="#ctx0" brushRef="#br0" timeOffset="1463.731">1958 1235 0,'0'0'0,"0"17"31,0 1-31,0 0 16,-18 52-1,18 18 1,18 1-1,17-37 1,18-16 0,-18-36-1,18-36 17,-35 19-32,0-36 15,34-71 1,1 19-1,-53 16 1,0 72 0,-17 17-1</inkml:trace>
  <inkml:trace contextRef="#ctx0" brushRef="#br0" timeOffset="1963.603">2611 1164 0,'0'0'0,"0"-17"31,-18 17-16,0 0 1,-17 0 0,17 17-16,-35 1 15,-17 52 1,35 36 0,52-18-1,19-52 1,52-19-1,0-34 1,-35-36 0,-18-53-1,-35 35 1,0 36 0,0 53 30,0 52-30,0-52-16,18 35 16,17 17-1,18-17 1</inkml:trace>
  <inkml:trace contextRef="#ctx0" brushRef="#br0" timeOffset="2262.875">2857 1341 0,'0'0'15,"0"-18"-15,0-53 16,36 1 0,-19 52-1,1-17 1,88 53-1,-53 34 1,17 54 0,-52 0-1,-18-18 1,-35-35 0,-18-18-1,35-35-15</inkml:trace>
  <inkml:trace contextRef="#ctx0" brushRef="#br0" timeOffset="2661.982">3634 847 0,'0'0'16,"0"17"31,0 19-31,-18 52-1,0 53 1,1 0-1,17 0 1,0-106-16,0 71 16,17-53-1,19-18 1,-1-17 0,0-71 15,-17 18-16,-1 0-15</inkml:trace>
  <inkml:trace contextRef="#ctx0" brushRef="#br0" timeOffset="2829.209">3440 1217 0,'0'0'0,"17"0"16,18 0-1,71-18 1,18 1 0,-89 17-16</inkml:trace>
  <inkml:trace contextRef="#ctx0" brushRef="#br0" timeOffset="3311.739">4251 1023 0,'0'0'0,"-18"0"32,-35 0-17,-17 53 1,-18 18-1,52 17 1,54 0 0,17-35-1,18-36 1,-18-17-16,18 0 16,0-52-1,0-19 1,-35-17 15,-18 53-15,0 17-1,-35 88 1,17 1 0,18 0-1,18-19 1,35-16-1,-18-36 1,0 0 0</inkml:trace>
  <inkml:trace contextRef="#ctx0" brushRef="#br0" timeOffset="3861.255">4710 970 0,'0'0'0,"-18"0"16,0 0-16,-17 18 15,-36 35 1,36 35 0,18 0-1,34-35 1,36-35-1,0-18 1,18-36 0,-36-34-1,-35 17 1,0 35 0,0 36-1,-53 70 1,18 71-1,35 35 17,0 0-17,17-35 1,-17-54 0,-53-52-1,-17-53 1,-18-17-1,-1-54 1,54-17 0,53-18-1,70-35 1,35-18 0</inkml:trace>
  <inkml:trace contextRef="#ctx0" brushRef="#br0" timeOffset="4227.038">4939 1235 0,'0'0'0,"0"-18"31,18 0-31,-1-17 16,1 0 0,-18 0-1,-18 35 1,-35 17 0,18 19-1,0-19-15,-1 71 16,36 18-1,18 0 1,53-53 15,17-18-15,0-52-16</inkml:trace>
  <inkml:trace contextRef="#ctx0" brushRef="#br0" timeOffset="4525.9">5415 1094 0,'0'0'0,"-18"0"31,1 0-15,17 35 0,-18 18-1,18 35 1,0-35-1,18-18 1,-1 36-16,19 17 31,-36-35-15,-71-36 0,-17-17-1,-18 0 1,71-17-16</inkml:trace>
  <inkml:trace contextRef="#ctx0" brushRef="#br0" timeOffset="5042.205">6579 1147 0,'0'0'0,"-17"17"0,-19 18 16,-17 1-1,18-1-15,-18 53 16,71 18 0,52-35-1,19-36 1,16-53-1,-52-17 1,-35-53 0,-53-18 15,-53 18-15,17 35-1,36 35 1,88 18-1,-18 0-15</inkml:trace>
  <inkml:trace contextRef="#ctx0" brushRef="#br0" timeOffset="5391.522">7250 1058 0,'0'0'0,"0"-17"16,35-19-1,0-17 1,-35 36-16,18-36 16,-18 18 15,-53 52 0,18 54-15,-18 52-1,17 36 1,36-106-16,0 70 16,-17 54-1,17-36 1,-18-70 0,0-36-1,18-53 1</inkml:trace>
  <inkml:trace contextRef="#ctx0" brushRef="#br0" timeOffset="5558.314">7232 1341 0,'0'0'0,"18"0"15,-1-18 1,36 0-1,53-35 1,-71 36-16,1 17 0</inkml:trace>
  <inkml:trace contextRef="#ctx0" brushRef="#br0" timeOffset="6289.854">8819 935 0,'0'0'0,"18"0"16,0 0 0,17-18-1,0 1 1,1-36-1,-19 17 1,-34 19 0,-1 17-1,-53 17-15,-52 36 32,-1 35-17,71 36 1,89-53-1,52-19 1,18-16 0,-53-36-1,-89 17 17,-52 1-17,53 0-15,-36 35 16,-52 17-1,52 18 1,54-17 0,70-1-1,35-34 17,18-19-17,-53-34 1,35-19-1,-18-34-15</inkml:trace>
  <inkml:trace contextRef="#ctx0" brushRef="#br0" timeOffset="6739.366">9066 1147 0,'0'0'0,"0"17"15,0 1 1,36 52-1,-36 1 1,0-36-16,0 53 16,0 1-1,-18-19 17,0-35-17,1-35 1,34-17-1,19-54 1,34-52 0,18-1-1,-52 71 1,-36 18 0,-18 53-1,0-1-15,-35 54 16,36 17-1,17 0 1,88-17 0,36-36-1,-1-35 1,-88 0 0</inkml:trace>
  <inkml:trace contextRef="#ctx0" brushRef="#br0" timeOffset="6989.073">9807 1217 0,'0'0'0,"-17"0"31,-1 18-31,-17 17 16,-36 36-1,18 17 1,53 0-1,18-18 1,52-34 0,36-19-1,18-52 1,-36 0 0</inkml:trace>
  <inkml:trace contextRef="#ctx0" brushRef="#br0" timeOffset="7340.946">10107 1376 0,'0'0'0,"18"0"32,-18-18-32,35 1 15,36-1 1,-1-35-1,-52 0 1,-18 18 0,-36 17-1,-34 53 1,35 1 0,-1 17-16,1 88 15,53-35 16,35-18-15,52-53 0,1-17-1,-18-36 1</inkml:trace>
  <inkml:trace contextRef="#ctx0" brushRef="#br0" timeOffset="7653.583">10813 829 0,'0'0'0,"-18"0"31,0 18-31,1 17 16,-19 35-1,19 54 16,17-89-31,-18 89 16,18 34 0,-17-16-1,17-37 1,0-34 0,35-53-1,-18-36 1,1 0-16</inkml:trace>
  <inkml:trace contextRef="#ctx0" brushRef="#br0" timeOffset="8253.022">11853 935 0,'0'0'0,"18"0"31,0-18-15,-1 18-16,1-17 15,17-36 1,0-18 0,-35 1-1,-35 70 1,-18 0 0,-17 70-1,17 36 1,17 35-1,36 53 1,18-53 0,0-53-1,-18-52 1,-36-36 15</inkml:trace>
  <inkml:trace contextRef="#ctx0" brushRef="#br0" timeOffset="8569.783">11553 1252 0,'0'0'0,"18"0"16,0-17-1,17 17-15,71-36 16,53 1-1,-18 0 1,-53 17 0,-53 1-1,-35 52 1,-17 35 0,-1-34-1,0-1 1,18 0 15,0-52-15</inkml:trace>
  <inkml:trace contextRef="#ctx0" brushRef="#br0" timeOffset="8710.877">12259 758 0,'0'0'0</inkml:trace>
  <inkml:trace contextRef="#ctx0" brushRef="#br0" timeOffset="9018.499">12577 600 0,'0'17'16,"-18"1"-1,18 0-15,-18 35 16,1-18-16,-1 35 15,0 124 1,1-52 0,17-19-1,0-35 1,17-70 0,36-18-1,-35 0 1</inkml:trace>
  <inkml:trace contextRef="#ctx0" brushRef="#br0" timeOffset="9337.71">12859 1076 0,'0'0'0,"17"0"31,19-18-16,34-35 1,-17 0 0,-53 36-16,0-1 15,-53 1 1,-35 34 0,-18 54-1,53 35 1,89 17-1,87-17 17,0-36-17,-17-17 1</inkml:trace>
  <inkml:trace contextRef="#ctx0" brushRef="#br0" timeOffset="10250.872">1235 2293 0,'0'0'0,"17"0"62,36-18-62,106 1 31,53-1-15,229 0 0,53 1-1,-318-1-15,177 1 16,229-19-1,-335 19 1,-159 17 0,-35-18-1,-36 18 1,-17-18 0</inkml:trace>
  <inkml:trace contextRef="#ctx0" brushRef="#br0" timeOffset="10765.79">6473 2011 0,'0'0'0,"-17"0"16,17 17-1,17 1 1,125-18 0,87 0-1,-35 0 1,70 0 0,1-35-1,-177 35-15,89-35 16</inkml:trace>
  <inkml:trace contextRef="#ctx0" brushRef="#br0" timeOffset="11301.96">9684 1958 0,'0'0'0,"17"0"47,19 0-32,-1 0-15,18 0 16,159 0 0,123 0-1,141 0 1,141-18-1,54 1 1,-54 17 0,-194-18-1,-211 18 1,-124-18 0,-70 18-1,-18-17 1,0-1 15</inkml:trace>
  <inkml:trace contextRef="#ctx0" brushRef="#br0" timeOffset="12696.214">882 2928 0,'0'0'0,"-18"18"46,18-1-46,0 1 16,0 17-16,0 36 16,-17 35-1,-1-1 1,18-52 0,0-17 15,0-19-16,0-34 1,18-54 0,-1 1-16</inkml:trace>
  <inkml:trace contextRef="#ctx0" brushRef="#br0" timeOffset="13145.034">917 2611 0,'0'0'0,"0"17"31,18 1-31,-18-1 0,35 19 16,-17-1-16,52 53 16,36 0 15,-35-35-16,17 18 1,-18-1 0,-34-17-1,-36 18 1,-36-18 0,-34 17-1,17-34 1,-70 52-1,-19 0 1,1 18 0,0-18-1,88-53 1,36-35 0,17-17-1,35-19 1</inkml:trace>
  <inkml:trace contextRef="#ctx0" brushRef="#br0" timeOffset="14044.124">2575 2928 0,'0'0'0,"-17"18"16,-19 52 0,19-34-1,-19 34-15,1 54 16,18-1 15,52-52-15,0-36-1,53-35 1,-17-53 0,-18 0-1,-18-18 1,-35 36-1,0 53 1,0 35 0,0 17-1,53-34 1,0-19 0,0-17-1,0-17 1,17-72 15,-52-34-15,0-18-1,-18 53 1,-18 17 0,-70 53-1,52 71 1,36-17-1,0-19-15</inkml:trace>
  <inkml:trace contextRef="#ctx0" brushRef="#br0" timeOffset="14428.688">3387 3298 0,'0'0'0,"17"0"16,1-17-1,17 17 1,-17-18-16,35-17 16,-18-18-1,-35 0 1,-35 35-1,-18 36 1,-71 53 0,71 17-1,53 0 1,53-35 0,0-35-1,88-18 1,53-18 15,-123 0-31</inkml:trace>
  <inkml:trace contextRef="#ctx0" brushRef="#br0" timeOffset="14846.827">4657 3104 0,'0'0'0,"-18"0"15,0 0 1,1 0 0,-19 0-1,-16 53 1,34-35-16,-35 53 16,53-1-1,0 1 1,35-36-1,36 0 1,17-35 0,53-35-1,-35-36 1</inkml:trace>
  <inkml:trace contextRef="#ctx0" brushRef="#br0" timeOffset="15308.518">5115 3122 0,'0'0'0,"0"-18"31,0 1-15,-17 17 0,-36 0-1,-18 35 1,1 36-1,34-18 1,19-36-16,17 54 16,35-18-1,18-18 1,17-35 0,-34-18-1,-19 1-15,19-19 16,-1-87-1,-35 52 1,0 36 15,0 70-15,0 18 0,0 35-1,18-17 1,34-36-1,1-17 1,-35-18-16</inkml:trace>
  <inkml:trace contextRef="#ctx0" brushRef="#br0" timeOffset="15612.255">5433 3316 0,'0'0'0,"0"-18"15,0 1-15,0-1 16,0-17-16,0-36 31,70-17-15,19 53 0,-1 35-1,-35 35 1,0 36-1,-36-1 1,-34 18 0,-19-35-1,1-35 1,17-18 0</inkml:trace>
  <inkml:trace contextRef="#ctx0" brushRef="#br0" timeOffset="16690.252">6809 3122 0,'0'0'0,"0"-18"31,17 18-31,-17-17 16,18-18-1,-36 35 17,1 0-32,-54 0 15,53 17 1,-52 18 0,-1 36-1,89 0 1,35-19-1,17 1 1,-34-17 0,-19-19-1,-17 1 1,-70-18 0,-36 0-1,0 0 1,18 0-1,88-18 1,18 1 0</inkml:trace>
  <inkml:trace contextRef="#ctx0" brushRef="#br0" timeOffset="17022.91">7197 2734 0,'0'0'0,"0"18"31,0-1-31,0 19 16,0 16 0,-36 54-1,36-70-15,-17 52 16,-19 53-1,19-35 1,17-36 0,0-17-1,0-35 1,35-18 0,18-18 15,-18-17-31</inkml:trace>
  <inkml:trace contextRef="#ctx0" brushRef="#br0" timeOffset="17528.353">7091 3210 0,'0'0'0,"17"-17"31,1 17-31,53-18 16,17-17 0,18 17-1,0-17 1,-54 35 0,-34 0 15,-36 0-16,-17 17 1,18 1-16,-19 17 16,1 36-1,35-1 1,18 1 0,35-36-1,17-35 1,-17-17-1,-18-36 1,-17-35 0,-18-1-1,-18 19 1,-17 35 0,-18 35 15,35 17-16</inkml:trace>
  <inkml:trace contextRef="#ctx0" brushRef="#br0" timeOffset="17858.464">8079 3246 0,'0'0'0,"0"17"15,0 18 1,-18 18 0,0 0-1,18-35 1,0-36 15,0 1-15,18-1-1,17-53 1,53-17 0,36 0-1,-71 70-15,35-17 16,0 18 0</inkml:trace>
  <inkml:trace contextRef="#ctx0" brushRef="#br0" timeOffset="18175.032">8714 3210 0,'0'0'0,"17"0"16,1-35-16,0-18 15,-18 0 1,0 36-1,-18-19 1,-70 54 0,17 52-1,36 36 1,35-18 0,17-52-1,54 34 1,17-70-1,18-35 1</inkml:trace>
  <inkml:trace contextRef="#ctx0" brushRef="#br0" timeOffset="18903.125">10266 2981 0,'0'0'0,"-18"0"15,1 0-15,-1 0 16,-35 18-1,-53 35 1,18 17 0,0 36-1,88-36 1,70-34 0,19-19-1,-19-34 1,-35-19-1,54-69 1,-54-54 0,0 18-1,-35 35 1,0 53 0,0 35-1,0 36 1,-18 53 15,1 17-15,-1-18-1,18 71 1,0-35 0,0-35-1,53-18 1,-35-53-1</inkml:trace>
  <inkml:trace contextRef="#ctx0" brushRef="#br0" timeOffset="19385.996">10636 3052 0,'0'0'0,"0"-18"15,0 0 1,-17 18 0,-1 0-1,0 0-15,-35 36 16,0 34 0,18-17-1,35 18 1,35-19-1,18-34 1,0-18 0,0-53-1,-17-35 1,-19 0 0,-17 53-1,0 17 1,-17 88 15,-1-17-15,18 36-1,35-37 1,18-34 0,0-36-1,0-17 1</inkml:trace>
  <inkml:trace contextRef="#ctx0" brushRef="#br0" timeOffset="19752.086">11095 2558 0,'0'0'0,"0"17"31,0 1-31,0 52 32,-18 54-17,18 17 1,0-106-16,0 54 16,0 16-1,0-16 1,0-37-1,53-16 1,18-36 0,-1-18-1,18-52 1,-35-36 0</inkml:trace>
  <inkml:trace contextRef="#ctx0" brushRef="#br0" timeOffset="19917.644">11095 2946 0,'0'0'0,"17"0"15,1-18 1,17 18 0,54-18-1,34 1 1,-88 17-16,36-18 15,-1 18-15</inkml:trace>
  <inkml:trace contextRef="#ctx0" brushRef="#br0" timeOffset="20550.812">11624 2840 0,'0'0'0,"-18"0"62,1 0-46,-1 0 0,0 0-1,1 0 1,17 17 31,-18-17-47,1 18 15,-1 0-15,0 35 16,-35 0 0,18 17-1,0-35 1,35 36 0,0-18-1,53-53 1,17 0-1,1-18 1,-18-17 15,-18-53-15,0 0 0,-17-1-1,-18 19 1,0 35-1,0 52 1,-35 54 0,17 17-1,18 0 1,18 0 0,-1-35-1,36-35 1,-18-18-1,18-18 1</inkml:trace>
  <inkml:trace contextRef="#ctx0" brushRef="#br0" timeOffset="21016.872">12277 2893 0,'0'0'15,"0"17"1,0 36-1,0 36 1,0-19 0,0-52-16,0 17 15,0-17 1,-18-54 15</inkml:trace>
  <inkml:trace contextRef="#ctx0" brushRef="#br0" timeOffset="21182.391">12294 2469 0,'0'0'0,"0"18"15,0 0 1,36 35-1,-19-36-15,18 36 16</inkml:trace>
  <inkml:trace contextRef="#ctx0" brushRef="#br0" timeOffset="21516.09">12488 3104 0,'0'0'0,"0"-17"16,0-1 0,0-17-16,53-36 15,18-17 1,17 0 15,-53 70-31,53 1 16,-35 34-1,-17 54 1,-36 17 0,0 0-1,-18 18 1,-17-88 0,17-1-1</inkml:trace>
  <inkml:trace contextRef="#ctx0" brushRef="#br0" timeOffset="22282.121">14093 2699 0,'0'0'0,"0"-18"32,-52 18-17,16 0 1,-34 18 0,34-18-16,-16 35 15,-54 71 1,53-18-1,53-35 1,0 18 0,53-19-1,17-34 1,18-53 15,-35-18-15,0-35-1,-17-1 1,-19 37 0,-34 104 15,17 19-15,35-18-1,35-18 1,1-17-1</inkml:trace>
  <inkml:trace contextRef="#ctx0" brushRef="#br0" timeOffset="22631.893">14429 3034 0,'0'0'0,"0"-18"31,0 1-15,17-19-1,1-17 1,35-17 0,35-18-1,35 35 1,1 53-1,-36 53 1,-35 35 0,-53 0-1,0-17 1,-35-18 0,17-18-1</inkml:trace>
  <inkml:trace contextRef="#ctx0" brushRef="#br0" timeOffset="23996.113">1482 4463 0,'0'0'0,"-18"0"15,0 0 1,18 17 0,-53 19-1,36-19-15,-18 36 16,-1 35-1,36 18 1,53-53 0,0-53-1,53 0 1,-36-53 0,-17-53-1,-53 18 16,-35 35-15,-18 0 0,-17 53-1,17 18 1,53 35 0,17-36-1</inkml:trace>
  <inkml:trace contextRef="#ctx0" brushRef="#br0" timeOffset="24311.162">1993 4568 0,'0'0'0,"18"18"16,-1 0-16,19 35 15,-19 17 1,-17-17 15,0-35-15,0-1-16,-17-17 15,17-53 17,0 1-17,35-37 1,18 19-1,-35 52-15,70-70 16,-53 70 0</inkml:trace>
  <inkml:trace contextRef="#ctx0" brushRef="#br0" timeOffset="24995.371">2646 4463 0,'0'0'16,"-18"0"-1,1 0 1,-36 0 0,-18 35-1,1 18 1,34 17 0,54-34-1,52-19 1,36-17-1,-35-17 1,-36-36 15,-17 0-15,-36 53 0,18 17-1,-18 1-15,-17 35 16,0 88-1,17 36 1,1-19 0,17-17-1,-18-52 1,-17-37 0,-18-52-1,18-35 1,-18-18-1,35-53 17,36-17-17,52-36 1,36 36 0,-35 52-16</inkml:trace>
  <inkml:trace contextRef="#ctx0" brushRef="#br0" timeOffset="25492.374">2963 4427 0,'0'0'0,"-17"0"32,-1 0-17,0 18 1,1-18-16,-36 35 16,0 18-1,18 18 1,52-18-1,36 0 1,35-53 0,-17-18-1,-18-35 1,-35 0 0,-18 0-1,-36 71 16,36 35-15,0 17 0,18-17 15,0-35-31,34 35 16,19-36-1</inkml:trace>
  <inkml:trace contextRef="#ctx0" brushRef="#br0" timeOffset="25825.109">3387 4533 0,'0'0'0,"0"-17"15,0-1 1,0 0-1,0 1-15,53 17 16,52 0 15,1 53-15,-18 17 0,-52 1-1,-36-1 1,0 1-1,-36-36 1,1-17 0</inkml:trace>
  <inkml:trace contextRef="#ctx0" brushRef="#br0" timeOffset="26025.884">3916 4568 0,'0'0'0,"0"18"16,0 0-16,-18-1 15,1 54 1,17-18 0,0 0-1,0-36 1</inkml:trace>
  <inkml:trace contextRef="#ctx0" brushRef="#br0" timeOffset="26208.488">3863 4269 0,'0'0'0,"-18"17"31,18 1-31,0 17 16,0 0 0,18-35-1</inkml:trace>
  <inkml:trace contextRef="#ctx0" brushRef="#br0" timeOffset="26808.33">3440 4533 0,'0'0'0,"-18"0"31,0 18-15,1-18-16,-36 53 31,53-36-31,-36 19 16,36-1-1,0 18 1,18-36-1,35-17 1,-35 0-16</inkml:trace>
  <inkml:trace contextRef="#ctx0" brushRef="#br0" timeOffset="27522.226">4233 4498 0,'0'0'0,"-17"0"15,34 0 32,1 0-31,0 18-16,-1-18 16,36 0-1,35 0 1,-35 0-1,0 0 1,-53 17 0,-35 18 15,-18 36-15,-18-18-1,19 17 1,34-52-16,18 17 15,0 1 1,18-19 0,34 1-1,19-18 17,17-18-17,36-52 1,-1 17-16</inkml:trace>
  <inkml:trace contextRef="#ctx0" brushRef="#br0" timeOffset="27923.182">4939 4621 0,'0'0'0,"18"0"15,-1 0 1,1-17 0,-1-1-16,19 0 15,-36-34 1,-36 52 15,-52 17-15,35 1-1,0 52 1,36 1 0,34-1-1,54 1 1,17-36 0,-17-35-1,17-17 1,0-36-1,-53 35-15</inkml:trace>
  <inkml:trace contextRef="#ctx0" brushRef="#br0" timeOffset="28421.227">5521 4498 0,'0'0'0,"-18"0"15,1 0 1,-19 0-1,19 0-15,-36 18 16,-53 52 0,53 1-1,53-1 1,0 1 0,71-36-1,-36-35 1,71-35-1,-53-18 1,0-53 0,-18-17-1,-17-1 1,-18 18 0,0 71 15,-18 35-16,0 35 1,18 53 0,0 18-1,0-18 1,0 18 0,0-35-1,-35-18 1,0-53-1</inkml:trace>
  <inkml:trace contextRef="#ctx0" brushRef="#br0" timeOffset="29252.032">6950 4621 0,'0'0'0,"0"18"31,0 0-15,0-1-16,0 1 15,0 35 1,0-18 0,0 0-1,0-52 17,0-36-17,-18 0 1,18-18-1,53 1 1,35 17 0,-70 53-16,52 0 15,19 70 1,-54-17 0,-18 0-1,1-17 1,0-36 15,-18-36-15,0 1-1,17-36 1,1 1 0,17 35-1,36 35 1,-1 53-1,1 35 1,-53-18 0,-18 1-1,0-18 1</inkml:trace>
  <inkml:trace contextRef="#ctx0" brushRef="#br0" timeOffset="29719.767">8132 4463 0,'0'0'0,"-18"0"0,0 0 16,1 0-1,-1 0-15,-88 17 16,18 19 0,0 34-1,88-17 1,35 0 0,71-35-1,-18-18 1,-17-36 15,-18-17-15,-18-17-1,-18 35 1,-17 87 15,0 19-15,0 0-1,0-36-15,36 0 16,17 0 0,0-35-1,-36 0 1</inkml:trace>
  <inkml:trace contextRef="#ctx0" brushRef="#br0" timeOffset="30401.649">8537 4657 0,'0'0'0,"0"17"16,-17 1 0,17 17-1,0-17-15,-18 17 16,18-17-1,0-36 17,0-35-17,18-17 1,-1 17 0,1 17-16,17-34 15,36 35 1,17 52-1,-35 71 17,-18 1-17,0 16 1,-35-52 0,0-17-1,18-36 1,-18-18-16</inkml:trace>
  <inkml:trace contextRef="#ctx0" brushRef="#br0" timeOffset="30783.893">8943 4815 0,'0'0'0,"0"-17"47,0-1-31,18-17-1,-18-18 1,0 0 0,17 0-1,1 18-15,17-18 16,36 53-1,17 18 1,-35 52 0,-36-17-1,-17 18 1,0-36 0,0-18-1,18-17 16</inkml:trace>
  <inkml:trace contextRef="#ctx0" brushRef="#br0" timeOffset="31150.436">9454 4568 0,'18'0'31,"-18"-17"-31,35-1 16,1 1-1,17-36 1,-53 17 0,-18 1-1,-35 35 1,-18 53-1,36 18 1,35 17 15,18 0-15,35-35 0,17-18-1,1-35 1,-1-18-16</inkml:trace>
  <inkml:trace contextRef="#ctx0" brushRef="#br0" timeOffset="31449.872">10178 4427 0,'0'0'0,"0"18"15,0 17-15,-36 53 16,19 1-1,-19-19 1,36-35 0,0-52 31,0-18-32,0 17-15,36-53 16,34-34-1,18 16 1,-35 19 0</inkml:trace>
  <inkml:trace contextRef="#ctx0" brushRef="#br0" timeOffset="32730.987">512 6068 0,'0'0'0,"0"-18"15,17 0 1,36-17-1,-18 0 1,18 53 0,0 52-1,-53 54 1,0-89-16,-35 53 16,-18 0-1,35-70-15,-35 35 16,36-36-1,-18-34 1,35-18 0,0-1-1,0 1 17,35 35-17,35 53 1,-34-18-1,34 18 1,-17-18 0,18-17-1,-18-36 1,-53 1-16</inkml:trace>
  <inkml:trace contextRef="#ctx0" brushRef="#br0" timeOffset="33180.279">917 5733 0,'0'0'0,"18"17"31,-1 1-16,-17 0-15,71 17 16,17 35 0,0 19-1,18-1 1,-18 0 0,-35-17-1,18-1 1,-71 18-1,-35-17 1,-54-1 0,1 1-1,-18-1 1,18-34 15,18-1-15,34-35-1,19 0 1</inkml:trace>
  <inkml:trace contextRef="#ctx0" brushRef="#br0" timeOffset="90938.249">2399 6209 0,'0'0'16,"18"-18"0,-1-17-1,36-53 1,-35-36 0,-18 18-1,0 89-15,-18-36 16,-35 53-1,-35 35 1,35 0 0,0 36-1,35 35 1,54 0 0,70 35 15,-36-53-16,-35 0 1,-35-35 0,-35-18-1,0-17 1,-71 17 0,-53-35-1,89 0 1,34 0-1,54-53 1,0 36-16</inkml:trace>
  <inkml:trace contextRef="#ctx0" brushRef="#br0" timeOffset="91371.73">2699 6385 0,'0'0'0,"0"-17"15,17-19 1,-17 19-16,0-19 15,0-16 1,0 34 0,-17 18-1,-36 53 1,18 0 0,-1 17 15,19 18-16,34-35 1,36-17 0,18-19-1,-18-17 1,52-35 0</inkml:trace>
  <inkml:trace contextRef="#ctx0" brushRef="#br0" timeOffset="91853.786">3104 6209 0,'0'0'0,"0"-18"31,0 1-31,0-1 31,-17 18-31,-18 0 32,-18 18-17,0 52 1,17 18 0,19-17-1,34-1 1,19-34-1,34-36 1,1-18 0,-36-17-1,-17 17-15,17-52 16,-35-1 0,18 53-1,-36 71 32,18 0-31,0-35-16,0 52 15,53-17 1,-18-35 0</inkml:trace>
  <inkml:trace contextRef="#ctx0" brushRef="#br0" timeOffset="92186.599">3528 6332 0,'0'0'0,"0"18"16,17 0-16,1 17 15,-18-17 1,18 52-16,-18-35 31,17-17-15,-17-36 15,0-17-15,0 17-16,0-70 15,36 0 1,-1 0-1,-17 53 1,-1 17 0</inkml:trace>
  <inkml:trace contextRef="#ctx0" brushRef="#br0" timeOffset="92534.982">4163 6156 0,'0'0'0,"-18"0"31,0 0-15,1 0-1,-1 0-15,-17 35 16,-53 89-1,35-71 1,35 52 0,53-34-1,36-36 1,17-17 0,18-36-1,0-52 1</inkml:trace>
  <inkml:trace contextRef="#ctx0" brushRef="#br0" timeOffset="93035.29">4445 5662 0,'0'0'0,"0"18"15,0 35 1,0 52 0,18 37-1,-18 16 1,0-17 0,17-35-1,-17-35 1,0-54-1,0-34 17,0-54-1,36-35-15,-1 1-1,18 34 1,17 89-1,18 70 1,-35 18 0,-35 0-1,-18-36 1,0-17 0,0-35-1,-18-18 1</inkml:trace>
  <inkml:trace contextRef="#ctx0" brushRef="#br0" timeOffset="93235.754">5062 6191 0,'0'0'0,"0"18"15,-17 17 1,17-17-16,-18 35 15,18 17 1,-18-17 0,1 0-1,-1-53 1,-17 0 0</inkml:trace>
  <inkml:trace contextRef="#ctx0" brushRef="#br0" timeOffset="93387.128">5009 5803 0,'0'0'0,"0"18"31,0-1-15,0 1-1,0 0-15,0 52 16</inkml:trace>
  <inkml:trace contextRef="#ctx0" brushRef="#br0" timeOffset="93750.865">5327 6456 0,'0'0'0,"0"-18"15,0 1-15,-18-19 16,1-70 15,17 1-15,35 34 0,35 71-1,19 71 1,-72-36-16,19 35 15,-19 54 1,-17-71 0,0-18-1,0-17 1,36-54 15</inkml:trace>
  <inkml:trace contextRef="#ctx0" brushRef="#br0" timeOffset="94317.977">5891 6085 0,'0'0'0,"-17"0"16,-1 0 0,-17 36-1,-18-1 1,35-17-16,1 70 15,17-35 1,53-18 0,17-35-1,-17-18 1,0-35 0,0-35-1,-36 18 1,-17 52-1,-35 53 1,-18 54 15,36 52-15,-1 35 0,0 18-1,1-18 1,-1-17-1,-35-35 1,-17-71 0,-1-53-1,1-36 1,-19-34 0,19-36-1,52 0 1,18 71-1,53-71-15,35 0 32,-35 36-32</inkml:trace>
  <inkml:trace contextRef="#ctx0" brushRef="#br0" timeOffset="94949.058">7091 5856 0,'0'0'0,"17"0"15,1-35 1,17-36 0,-17 1-1,-18 52 1,-18 18-1,-35 35 1,1 71 0,34 53-1,0 17 1,1 1 15,17-54-15,0-88-16,-18 18 15,-17-17 1,17-54 0</inkml:trace>
  <inkml:trace contextRef="#ctx0" brushRef="#br0" timeOffset="95463.967">6562 6279 0,'0'0'0,"17"0"16,1 0-16,0-17 15,52 17 1,54-18 0,87-35-1,-52 0 1,-88 18-1,17 0 1,-71 35 0,1 0-1,-53 17 1,-1 89 0,1-18-1,35 1 1,0-36-1,35-1 1,18-52 0,0 0-1,-17-70 17,-36-18-17,-18-36 1,-17 18-1,-1 71 1,19 0 0,17 52-1,17 19 1</inkml:trace>
  <inkml:trace contextRef="#ctx0" brushRef="#br0" timeOffset="95781.102">7779 6227 0,'0'0'0,"0"17"16,17 1-16,1 35 15,-18 17 1,-18 1 0,-17-18 15,17-53-31,18 17 15,0-34 17,0-36-17,18 35-15,17-52 16,89-107 0,-1 54-1,-34 52 1,-54 36-1</inkml:trace>
  <inkml:trace contextRef="#ctx0" brushRef="#br0" timeOffset="96579.27">9031 5962 0,'0'0'0,"0"18"16,-18-1-16,-34 54 15,-37 70 16,1 71-15,53-142-16,-36 71 16,-17 71-1,35-53 1,0-36 0,36-88-1,17-88 16,35-35-15,0 0 0,-17 35-16,-1-17 15</inkml:trace>
  <inkml:trace contextRef="#ctx0" brushRef="#br0" timeOffset="96829.985">8784 6103 0,'0'0'0,"18"0"15,-1 0 1,1 0-16,35 0 16,35 35-1,-17 18 1,-36 18 0,-35-18-1,-35 17 1,-36-17-1,36-35-15,-18 17 16,35-35 0</inkml:trace>
  <inkml:trace contextRef="#ctx0" brushRef="#br0" timeOffset="97345.138">9366 6244 0,'0'0'0,"0"-17"32,0-1-17,-17 18 1,-1 0-1,-17 0 1,17 18-16,-17-1 16,-18 54-1,35-18 1,18 17 0,53-35-1,35-17 16,-17-36-15,-18-17 0,17-71-1,-17 53 1,-53 36 0,0 52-1,0 36 1,0-18-1,18 17 1,35-17 0,-18-35-1,-17-36 1</inkml:trace>
  <inkml:trace contextRef="#ctx0" brushRef="#br0" timeOffset="97645.207">9825 6279 0,'0'0'0,"0"18"15,17 53 1,-17-18 0,18 17-1,-18-52-15,0 17 16,0-53 15,0 1-15,0-54-1,0 36-15,18-18 16,17-35 0,71-18-1,-71 88 1</inkml:trace>
  <inkml:trace contextRef="#ctx0" brushRef="#br0" timeOffset="98044.611">10372 5715 0,'0'0'0,"0"18"31,0 17-15,-18 35-1,18 54 1,-18-89-1,18 71 1,-35 35 0,17-17-1,18-36 1,0-35 0,36-18-1,17-35 1,0-53-1,-18 0 1</inkml:trace>
  <inkml:trace contextRef="#ctx0" brushRef="#br0" timeOffset="98377.389">10301 6138 0,'0'0'0,"18"0"15,17 0 17,36 0-17,-54 0-15,36 0 16,53-17 0,-35-1-1,-54 18 1,1 18-1,-18 35 1,-18-18 0,1 18-1,17 0 1,-36-18 0</inkml:trace>
  <inkml:trace contextRef="#ctx0" brushRef="#br0" timeOffset="98542.363">10724 5821 0,'0'0'0,"0"17"31,0 1-16</inkml:trace>
  <inkml:trace contextRef="#ctx0" brushRef="#br0" timeOffset="98877.637">11148 5962 0,'0'0'0,"-18"0"15,-17 0 1,17 0-16,-35 18 16,-35 52-1,18 18 1,17 18-1,70-18 1,36-17 0,35-36-1,1-35 1,-1-17 0,18-36-1</inkml:trace>
  <inkml:trace contextRef="#ctx0" brushRef="#br0" timeOffset="99326.989">11518 5980 0,'0'0'0,"-17"0"16,17 17 0,-36 36-1,19 53 1,-1-18-1,36 0 1,-18-70-16,35 0 16,35-1-1,-17-17 1,18-35 0,17-53-1,0-18 1,-52 0-1,-19 36 1,-34 105 0,-19 35 15,36 19-15,0-1-1,0-35 1,18 0-1,0-53 1,17 0 0,-17-53-1</inkml:trace>
  <inkml:trace contextRef="#ctx0" brushRef="#br0" timeOffset="99640.232">12347 5486 0,'0'0'0,"0"17"47,0 19-32,0-1-15,0 35 16,0 36-1,-17 18 1,17-18 0,-18 17-1,18-17 1,0-36 0</inkml:trace>
  <inkml:trace contextRef="#ctx0" brushRef="#br0" timeOffset="100124.294">12629 5891 0,'0'0'0,"0"-17"15,0-1 1,0 0-1,-17 18 1,-18 0 0,-36 53-1,18 18 1,18 17 0,35 0-1,53-17 1,-18-53-16,53-1 15,-17-17 1,-36-35 0,0-53 15,-17-1-15,-18 19-1,0 52 1,-18 54-1,1 52 1,17-18 0,0 1-1,0-36 1,17-17 0,1-18-16</inkml:trace>
  <inkml:trace contextRef="#ctx0" brushRef="#br0" timeOffset="100440.798">13053 5927 0,'0'0'0,"17"70"31,-17-35-31,18 36 16,-18 35-1,0-53 1,0 17 0,0-87 15,0-19-15,35-34-1,18-18 1,35-18-1,-52 88-15,17-35 16,-36 36 0</inkml:trace>
  <inkml:trace contextRef="#ctx0" brushRef="#br0" timeOffset="101189.236">14358 5891 0,'0'0'0,"-18"0"16,1 0-1,-71 0 1,-18 36 0,-53 17-1,124-18-15,-71 53 16,53 18 0,71-36-1,52-34 1,18-36-1,1-36 1,16-52 0,1-53-1,-35-35 1,-18 17 15,-36 53-15,-17 71-1,0 53 1,-35 87 0,35 1-1,0-18 1,-18 36 0,1-1-1,-1-52 1,71-1-1,35-70 1,-52 0 0</inkml:trace>
  <inkml:trace contextRef="#ctx0" brushRef="#br0" timeOffset="101627.518">14958 5874 0,'0'0'0,"0"-18"15,-18 18 1,-35-18 0,36 18-16,-54 18 15,18 17 1,-17 36 0,70 35-1,35-36 1,35-34-1,-34-36 1,34-36 0,-35-34-1,36-54 1,-53 54 15,-36 140 0,18 18-15,18 18 0,-1-53-1,19-17-15,-1-1 16,18-18 0,-18-69-1</inkml:trace>
  <inkml:trace contextRef="#ctx0" brushRef="#br0" timeOffset="101888.118">15328 5521 0,'0'0'0,"0"35"15,0 18 16,0-35-31,0 105 16,18 18 0,-1 0-1,-17-17 1,0-18 0,0-71-1,0-17-15</inkml:trace>
  <inkml:trace contextRef="#ctx0" brushRef="#br0" timeOffset="102088.569">15169 5909 0,'0'0'0,"18"0"16,0 0-1,-1 0-15,19-18 16,34 1 0,54-1-1,-71 18-15</inkml:trace>
  <inkml:trace contextRef="#ctx0" brushRef="#br0" timeOffset="102487.749">15946 5768 0,'0'0'0,"-18"0"16,0 0-1,1 0 1,-1 0-16,-70 0 16,0 53-1,-1 17 1,72 36 0,34-35-1,36-18 16,36-53-15,-19-18 0,-17-35-1,0-35 1,-35 17 0,-18 54-1,0 52 1,-18 88-1,36-70 1,34 36 0,1-36-1,36-53 1,-72 0 0</inkml:trace>
  <inkml:trace contextRef="#ctx0" brushRef="#br0" timeOffset="102902.774">16898 5768 0,'0'0'0,"0"18"31,-18-1-15,18 1-16,0 35 16,-35 17-1,35 18 1,0-17 0,0-36-1,0-70 16</inkml:trace>
  <inkml:trace contextRef="#ctx0" brushRef="#br0" timeOffset="103052.856">16951 5539 0,'0'0'0,"18"17"31,-1-17-31,1 18 15,0 0 1,-1-18-16</inkml:trace>
  <inkml:trace contextRef="#ctx0" brushRef="#br0" timeOffset="103335.206">17304 5768 0,'0'0'0,"-18"0"31,0 0-31,-17 0 16,18 18 0,-19 34-1,36 1 1,18 36 0,0-54-16,34 35 15,-16-17 1,-36-35-1,-53-18 17,0-35-17,18-1-15</inkml:trace>
  <inkml:trace contextRef="#ctx0" brushRef="#br0" timeOffset="105034.189">2487 7638 0,'0'0'0,"0"-18"31,18 18-31,-1-18 16,19 1 0,-1-19-1,0-34 1,-35 17 0,-17 35-1,-54 36 1,0 35-1,1 35 1,52 0 0,18-17-1,36-1 1,34-34 0,1-36-1,17 0 1,-71-18-1</inkml:trace>
  <inkml:trace contextRef="#ctx0" brushRef="#br0" timeOffset="105449.408">3016 7444 0,'0'0'0,"0"-18"15,0 0 1,-17 18-1,-19 0 1,19 0-16,-19 36 16,-34 69-1,35-34 1,35 0 0,0-19-1,52-16 1,1-36-1,0-18 1,-17-70 0,-19 35-1,-17 18 17,0 17-17,0 53 1,-17 36-1,17-18 1,0-18 0,35-17-1</inkml:trace>
  <inkml:trace contextRef="#ctx0" brushRef="#br0" timeOffset="105781.4">3422 7444 0,'0'0'0,"-18"0"32,1 0-17,-1 0-15,0 0 16,-17 17-16,0 19 31,35 52-15,35-18-1,18-17 1,-35-18 0,-18 1-1,-36 17 1,-17-53 0,1 0-1,-1 0 1,35-18-1</inkml:trace>
  <inkml:trace contextRef="#ctx0" brushRef="#br0" timeOffset="105998.43">3792 7620 0,'0'0'0,"0"18"15,0-1 1,-17 1-16,17 17 16,-18 0-1,18 1 1,-18-19 0,1-17-1</inkml:trace>
  <inkml:trace contextRef="#ctx0" brushRef="#br0" timeOffset="106181.203">3792 7179 0,'0'0'0,"0"18"31,0 17-16,0 0 1,0-17-16,0-1 0</inkml:trace>
  <inkml:trace contextRef="#ctx0" brushRef="#br0" timeOffset="106580.724">4198 7638 0,'0'0'0,"18"0"31,-1-18-15,-17 0-16,18 1 15,17-36 1,-17-18 0,-18 1-1,0 52 1,-35 36 0,-1 52-1,1 18 1,35 18-1,18 0 1,17-71 0,0-35-1</inkml:trace>
  <inkml:trace contextRef="#ctx0" brushRef="#br0" timeOffset="106897.176">4710 7514 0,'0'0'0,"0"18"0,0-1 16,17 36-1,-17 36 1,0-37 0,0-16-16,-17-1 15,17 0 1,0-52 15,0-36-15,35-35-1,-18 17 1,1 18-16,17-17 16,-17-36 15</inkml:trace>
  <inkml:trace contextRef="#ctx0" brushRef="#br0" timeOffset="108610.325">512 8925 0,'0'0'0,"0"18"47,0 0-47,-18-1 16,0 36-1,1 18 1,-19 17 0,1 0-1,35-53-15,0 1 16,0-1 0,71-53-1,-1 1 1,-17-36 15,-18 35-15,1 0-1,-1 18 1,0 36 0,36-19-1,17 1 1,18-18-1,-18-35 1,-35-1 0,0-69-1,-36-1 1,-17-53 0,-35 18-1,-53 0 1,-36 70-1,-52 89 17,17 52-17,89 36 1,52 18 0,36-36-1,17-18 1,53-17-1,18-53 1,0 0 0,35-17-1,-17-19 1,-72 36-16</inkml:trace>
  <inkml:trace contextRef="#ctx0" brushRef="#br0" timeOffset="108793.673">1393 9031 0,'0'0'0,"0"18"16,0 17 15,0-17-31,0 17 16,0-17-1,0-1 1,18-34 15</inkml:trace>
  <inkml:trace contextRef="#ctx0" brushRef="#br0" timeOffset="108943.328">1358 8731 0,'0'0'0,"0"18"15,18 0 1,17 17 0</inkml:trace>
  <inkml:trace contextRef="#ctx0" brushRef="#br0" timeOffset="109309.939">1799 8961 0,'0'0'0,"-17"0"15,-1 0 1,0 17-16,-17 1 16,0-1-1,17 1 1,0 17-16,18 18 15,36 0 1,17-18 15,-18 18-15,-17-35 0,-18 0-1,-53-18 1,0 0-1,-18 0 1,53 0-16</inkml:trace>
  <inkml:trace contextRef="#ctx0" brushRef="#br0" timeOffset="109809.43">2417 9031 0,'0'0'0,"0"-18"16,0 1 0,-18-1-1,0 18 1,-70 18-1,-18 35 1,0 17 0,71 1-1,35-54-15,53 19 16,18-19 0,34-17-1,-16-35 1,-72 17-1,-17-52 17,0 17-17,0 88 17,0 18-17,18-18 1,17 1-1,-17-36-15,35 0 16,-36 0-16</inkml:trace>
  <inkml:trace contextRef="#ctx0" brushRef="#br0" timeOffset="110390.864">2857 8431 0,'0'0'0,"0"18"32,0 0-17,0 70 1,0 35-1,0 36 1,0-71 0,0-35-16,-17 35 15,-18 18 1,17 0 0,18-71-1,0-52 32,0-1-31,0 0-16,0-17 15,0-35 1,18-19 0,-36 36-1,-17 36 1,-18 34-1,0 19 1,18 52 0,35-35-1,35 0 1,18-18 0,17-17-1,-17-18 1</inkml:trace>
  <inkml:trace contextRef="#ctx0" brushRef="#br0" timeOffset="110773.057">3087 9066 0,'0'0'0,"0"18"31,0 0-31,-18-1 16,18 54-1,0-54-15,0 19 16,18 17 0,-18-36-16,17 1 15,1-18 1,17-18-1,1 1 1,52-36 0,53-53 15,-35 53-15,-71 35-1</inkml:trace>
  <inkml:trace contextRef="#ctx0" brushRef="#br0" timeOffset="111259.467">3757 8978 0,'0'0'0,"-18"0"47,-17 0-47,-18 0 16,-35 18 15,-18 35-15,89-36-16,-19 19 15,36-19-15,0 36 16,88-18 0,36-35-1,-18 0 1,-53-17 0,17-54-1,-52 18 1,-36 53 31,1 36-47,17 17 15,0-18 1,0 0 0,0-17-1,35-1 1</inkml:trace>
  <inkml:trace contextRef="#ctx0" brushRef="#br0" timeOffset="111572.644">3986 9207 0,'0'0'0,"0"-17"15,0-1 1,0 1-16,0-54 15,36 0 1,-36 54-16,53-36 16,52 35-1,-16 54 17,-36 34-17,-53-17 1,0 18-1,0-19 1,-18-34 0,0-18-1</inkml:trace>
  <inkml:trace contextRef="#ctx0" brushRef="#br0" timeOffset="111938.662">4498 8572 0,'0'0'0,"0"18"31,18 0-16,-1 52 1,-17 1 0,0 70-1,0-88-15,0 17 16,0 54 0,0-36-1,18-35 1,-1-35-1,19-18 1,-1-36 0</inkml:trace>
  <inkml:trace contextRef="#ctx0" brushRef="#br0" timeOffset="112139.016">4480 8978 0,'0'0'0,"18"0"16,0 0-1,-1 0-15,18 0 16,54 0 0,-19-17-1,1 17 1</inkml:trace>
  <inkml:trace contextRef="#ctx0" brushRef="#br0" timeOffset="112555.434">5080 8890 0,'0'0'0,"-18"0"47,18-18-47,-35 18 16,17 0-1,-70 0 1,18 36 0,-1 34-1,53-35 1,18 18 0,89-17-1,52-19 1,-53-34-1,-53-19 1,-17 1 0,-18 0-1,-18 52 17,18 1-17,-17 35 1,-1-18-1,18 1 1</inkml:trace>
  <inkml:trace contextRef="#ctx0" brushRef="#br0" timeOffset="113154.156">5715 8767 0,'0'0'0,"-18"0"15,-52 17 1,-18 54 0,17-18-1,71 17 1,18-35 15,52-17-15,-17-18-1,-35 0-15,-1-18 16,19-34 0,-19-1-1,-17 35 1,-17 36-1,-1 35 1,0 70 0,18 36-1,18 35 1,0 35 15,-36-123-15,-35-71-16,-17-17 31,-36-53-15,0-36-1,0-35 1,88 18 0,124-71-1,53 36 1,-53 35-1</inkml:trace>
  <inkml:trace contextRef="#ctx0" brushRef="#br0" timeOffset="113586.181">5838 8978 0,'0'0'0,"18"0"31,0 0-15,17-17-1,0-1 1,-17 0-1,-18 1-15,0-19 16,0 1 0,-53 35-1,0 53 1,18 35 0,35 0-1,0-35 1,17-17-1,36 16 1,36-16 0,-1-36-1,-53-18-15</inkml:trace>
  <inkml:trace contextRef="#ctx0" brushRef="#br0" timeOffset="115082.153">741 9737 0,'0'0'0,"-18"0"16,1 0-1,34 0 32,54 0-47,70 0 16,53-18 15,-18 18-15,-70 0-16,282-18 15,88-17 1,1 0-1,69 0 1,-87-18 0,-247 17-1,17 1 1,-176 35 0,-35 0-1,-18-18 16,17 18 1</inkml:trace>
  <inkml:trace contextRef="#ctx0" brushRef="#br0" timeOffset="116549.152">688 10513 0,'0'0'0,"0"17"78,0 1-78,0 0 15,0 17-15,0 18 16,-18-35-16,18 52 16,-53 54-1,36-54 1,17-35 0,-18-17-1,18-36 1,0-35-1,0 36 1</inkml:trace>
  <inkml:trace contextRef="#ctx0" brushRef="#br0" timeOffset="117047.26">706 10178 0,'0'0'16,"0"17"0,17 19-1,18-1 1,-35-18-16,53 19 16,18 17-1,35 0 1,0 17-1,-18-35 1,-35 18 0,-53-17-1,0 34 17,-18-17-32,-35 18 31,-17 17-16,-36 0 1,-18-17 0,1 34-1,35-52 1,17-17 0,53-19-1,36-52 16,35 0-15</inkml:trace>
  <inkml:trace contextRef="#ctx0" brushRef="#br0" timeOffset="117831.058">2381 10495 0,'0'0'0,"0"18"31,0-1-15,0 54 0,-17 35-1,-1-53 1,18-18-16,0 18 15,-35 17 1,-1-70 0,1 0-1</inkml:trace>
  <inkml:trace contextRef="#ctx0" brushRef="#br0" timeOffset="118011.999">2064 10319 0,'0'0'0,"35"0"32,-17-18-32,35 18 15,52 0 1,-16 35 0,-36 71-1,-53-53 1</inkml:trace>
  <inkml:trace contextRef="#ctx0" brushRef="#br0" timeOffset="118179.512">1976 11060 0,'0'0'0,"17"0"16,54-18-1,-36 18 1,36-18-1,52-35 1,-17-35-16</inkml:trace>
  <inkml:trace contextRef="#ctx0" brushRef="#br0" timeOffset="118479.246">2787 10248 0,'0'0'0,"0"18"16,0 52-1,-18 36 1,18 0 0,0-18-1,0-52 1,0 34-1,0 18 1,18-17 0,0-71-1,-1-18 1,-17-17-16</inkml:trace>
  <inkml:trace contextRef="#ctx0" brushRef="#br0" timeOffset="118645.084">2663 10619 0,'0'0'0,"18"0"16,0 0-16,35-18 16,-18 18-16,35-18 15,36 1 1</inkml:trace>
  <inkml:trace contextRef="#ctx0" brushRef="#br0" timeOffset="119593.83">4057 10548 0,'0'18'16,"0"-1"0,-18 36-1,1 0 1,17 18-1,0-54-15,-18 1 16,0-18 0,1-18-1,17 1-15</inkml:trace>
  <inkml:trace contextRef="#ctx0" brushRef="#br0" timeOffset="119712.898">3951 10231 0,'0'0'0,"18"0"16,-1 0-1,1 0-15,17 17 16</inkml:trace>
  <inkml:trace contextRef="#ctx0" brushRef="#br0" timeOffset="120043.504">4374 10477 0,'0'0'0,"-17"0"15,-1 18 1,1-18-16,-1 35 16,18 18-1,0 0 1,18 0-1,17-18 1,0 1 15,-35-1-15,-70-35 15,52 0-31,-70 0 16,17 0-1,36 0-15</inkml:trace>
  <inkml:trace contextRef="#ctx0" brushRef="#br0" timeOffset="120659.225">5909 10072 0,'0'0'0,"0"17"47,-18 19-47,-17 34 32,17-34-32,-17 69 15,0 1 1,35-35-1,0 17 1,18 0 0,17-17-1,18-36 1,-36-35-16,54 0 16,-18 0-1,17-53 1,1-35-1</inkml:trace>
  <inkml:trace contextRef="#ctx0" brushRef="#br0" timeOffset="120817.216">6227 10513 0,'0'0'0,"-18"17"32,0 19-17,-17-1 1,35 18-1,0-35 1</inkml:trace>
  <inkml:trace contextRef="#ctx0" brushRef="#br0" timeOffset="120992.194">6138 10178 0,'0'0'0,"0"17"31,0 1-15,18 0-16,0-1 16</inkml:trace>
  <inkml:trace contextRef="#ctx0" brushRef="#br0" timeOffset="121490.485">6667 10019 0,'0'0'0,"0"18"32,0-1-32,0 36 15,0 71 1,-17-1 0,-1 0-1,18-17 1,0-70-16,18 17 15,-1-1 1,-17-34 0,0-53 15,0 17-15</inkml:trace>
  <inkml:trace contextRef="#ctx0" brushRef="#br0" timeOffset="121659.594">6526 10372 0,'0'0'0,"18"0"31,0-18-31,35 18 16,35-18-1,-53 1-15,89-1 16,-36-35-1</inkml:trace>
  <inkml:trace contextRef="#ctx0" brushRef="#br0" timeOffset="121912.985">7108 10054 0,'0'0'0,"0"18"16,0-1-1,0 54 1,0 35 0,0 17-1,0-17 1,0-18 0,18-35-1</inkml:trace>
  <inkml:trace contextRef="#ctx0" brushRef="#br0" timeOffset="122105.979">7056 10372 0,'0'0'0,"17"0"31,36 0-15,53-36-1,-36 19 1,-52 17-16</inkml:trace>
  <inkml:trace contextRef="#ctx0" brushRef="#br0" timeOffset="122488.615">7391 10389 0,'0'0'0,"17"0"16,1-17-1,0 17-15,17-18 31,18-17-15,-36-1 0,-17 1-1,-35 18 1,18 17-16,-19 35 16,-17 18-1,36 17 1,17 1-1,17-18 1,36-18 0,0-17-1,-18-18 1,-35-18 0</inkml:trace>
  <inkml:trace contextRef="#ctx0" brushRef="#br0" timeOffset="123188.771">7408 10636 0,'0'0'0,"0"-17"78,0-1-78,18 0 15,-18-17 1,18-18 0,35-35-1,-36 35-15,36-70 16,-35-19-1,-18 37 1,0 16 0,-18 72-1,-17 17 1,0 53 15,-1 35-15,19 35-1,17-17 1,-18 0 0,18-35-1,0 34 1,35-16 0,-17-36-1,0-36 1,17-17-1,-18-17 1,19-19-16</inkml:trace>
  <inkml:trace contextRef="#ctx0" brushRef="#br0" timeOffset="123523.407">7779 10460 0,'0'0'0,"17"-18"16,1 18-1,35-35 1,17 0 0,-17-18-1,-53 0 1,-17 35-1,-1 18-15,-70 18 16,35 35 0,0 35-1,71 0 1,52-35 0,36 0-1,106-53 16</inkml:trace>
  <inkml:trace contextRef="#ctx0" brushRef="#br0" timeOffset="124203.183">8961 10336 0,'17'0'15,"1"0"-15,-1-17 16,1 17-16,17-18 15,18-35 1,-53 36 0,18-1-1,-53 18 1,-18 18 0,0 34-1,35 1 1,71 53 15,0-53-15,-18-18-1,1 1 1,-36-1 0,-36-35-1,-34 0 1,-1-18-1,36-17 1,35 17 0,18 1-16</inkml:trace>
  <inkml:trace contextRef="#ctx0" brushRef="#br0" timeOffset="124501.678">9507 9807 0,'0'0'0,"0"18"31,0-1-15,0 1-16,0 35 16,0 71-1,0 17 1,0 0-1,0-35 1,-17-18 0,17-35-1,0-36 1,17-17 0,19-17-1</inkml:trace>
  <inkml:trace contextRef="#ctx0" brushRef="#br0" timeOffset="124835.041">9737 10319 0,'0'0'0,"0"17"16,-18 1-16,0 17 15,1 36 1,34-18-1,54-18 1,-1-35 0,-17 0-1,0-35 1,-35-36 0,-18-17-1,-35 17 1,-36 19-1,1 34 17,17 36-17,53-1-15</inkml:trace>
  <inkml:trace contextRef="#ctx0" brushRef="#br0" timeOffset="125368.3">10125 10301 0,'0'0'0,"0"18"16,-18-18-16,18 53 16,0 0-1,0-18 1,53-18-1,18 1 1,17-36 15,-53-34-15,0-37 0,-35 19-1,0 17 1,0 88 15,0 0-15,0-17-16,53 35 15,18-35 1,-1-18 0,1-36-1,-36 1 1,-35-53-1,-35 17 1,-18 1 15,-35 70-15,17 17 0,54-17-16</inkml:trace>
  <inkml:trace contextRef="#ctx0" brushRef="#br0" timeOffset="129111.792">11853 10142 0,'0'0'0,"0"-17"31,0-1 0,-17 18-31,-1 0 16,0-18-1,-52 36 1,-18 35 0,17 0-1,36-18-15,0 18 16,-1 53-1,72-53 1,34-18 0,36-35-1,0 0 1,0-53 0</inkml:trace>
  <inkml:trace contextRef="#ctx0" brushRef="#br0" timeOffset="129445.105">12153 10213 0,'0'0'0,"-17"18"15,-19-1 1,19 1-16,-19 52 16,19 1-1,17-36 1,53-17-1,-18-18 1,35 0 0,-17-53-1,-17-35 1,-36-18 0,-18 53-1,-35 18 1,18 35-1,17 35 17,18-17-32</inkml:trace>
  <inkml:trace contextRef="#ctx0" brushRef="#br0" timeOffset="129790.248">12471 10407 0,'0'0'0,"0"-18"16,-36 18-1,19-17 1,-1 17 15,18-18 94</inkml:trace>
  <inkml:trace contextRef="#ctx0" brushRef="#br0" timeOffset="132805.193">12471 10283 0,'0'0'0,"0"18"15,0 17 1,-18-17-16,18 17 16,-18 18-1,18-18 1,-17-17 0,17-53 15,0 17-31,0-17 15,17-36 1,1 1 0,53-1-1,-1 71 1,1 36 0,-36 34 15,0 1-16,-35-36 1,0-17 0,18-18-1,-18-36 1,18-17 0,17-35-1,18 18 1,0 34-1,17 72 1,-35 34 0,-35 18-1,0-17 1,-17-36 0,-18 18 15,17-18-16,0-52 1</inkml:trace>
  <inkml:trace contextRef="#ctx0" brushRef="#br0" timeOffset="133105.655">13159 10195 0,'0'0'0,"0"18"31,0 0-31,-18 52 16,0 1-1,-35 17 1,36-53-16,-19 89 31,36-19-15,-17-16-1,17-36 1,-18-36 0,1-34-1,-1-36 1,18 17-16</inkml:trace>
  <inkml:trace contextRef="#ctx0" brushRef="#br0" timeOffset="133355.508">13088 10037 0,'0'0'0,"53"0"15,35 52 1,-17 1 0,-36 36-1,-35-19 16,-53-17-15,0 0 0,-17-18-1,34-35 1</inkml:trace>
  <inkml:trace contextRef="#ctx0" brushRef="#br0" timeOffset="133804.382">13635 10142 0,'0'0'16,"-18"0"0,1 0-16,-19 18 15,19-18 1,-72 71-1,19-19 1,70 19 0,18-36-1,52-17 1,1-18 0,-18-35-1,-1-36 1,-16-17-1,-19 53 1,-34 70 15,-1 35-15,0 1 0,18-18-1,0 0 1,36-53 15,-19-18-31</inkml:trace>
  <inkml:trace contextRef="#ctx0" brushRef="#br0" timeOffset="134103.377">13935 10125 0,'0'0'0,"0"35"31,35 36-15,-35-36-16,18 35 16,-1 1-1,-17-36 1,0-17 0,0-53 15,0-18 0,18-36-15,17 19-1,53-1 1,-17 54-16</inkml:trace>
  <inkml:trace contextRef="#ctx0" brushRef="#br0" timeOffset="134469.654">14534 10248 0,'0'0'15,"18"0"1,0-17 0,17-19-1,-17 1 1,-18-18-1,-18 18 17,-35 35-17,0 35 1,18-17-16,-18 52 16,35 18-1,36-17 1,53-18-1,17-18 1,18-35 0,-1-17-1,-69-1-15</inkml:trace>
  <inkml:trace contextRef="#ctx0" brushRef="#br0" timeOffset="134968.333">15134 10054 0,'0'0'0,"-35"18"32,-36 17-17,-17 18 1,35 0 0,18 0-1,35 17 1,0-52-16,53 17 15,0-17 1,17-18 0,-17-35-1,0-36 1,0-70 0,0-35-1,-18-1 1,-17 54-1,-18 52 17,-18 106-17,-17 54 1,35-1 0,-18 106-1,18-71 1,0-34-1,0-19 1,0-35 0,36-35-1,-19 0 1</inkml:trace>
  <inkml:trace contextRef="#ctx0" brushRef="#br0" timeOffset="135533.806">16245 9631 0,'0'0'0,"-17"17"32,17 1-17,-18 88 1,0 35-1,-17-17 1,18-1 0,17-35-1,0-70-15,0 52 16,35-52 0,18-18-1,-18-18 1,0 1-1</inkml:trace>
  <inkml:trace contextRef="#ctx0" brushRef="#br0" timeOffset="136033.772">15857 10037 0,'0'0'0,"18"0"15,70 0 1,71 0 0,53 0-1,-142 0-15,71 0 16,0-36 0,-52 19-1,-72 17 1,-34 0-1,-36 53 17,0 17-17,35 1 1,36-1 0,70-35-1,-18-35 1,1-35-1,-18-35 1,-35-19 0,-36 1-1,-35-18 1,-53 71 0,-17 106-1,70-1 1,53-52-1</inkml:trace>
  <inkml:trace contextRef="#ctx0" brushRef="#br0" timeOffset="137032.813">2311 11589 0,'0'0'0,"0"17"47,-18 1-47,0 0 0,-35 35 16,18 17-1,-35 71 1,-1 36 0,1-1-1,34-70 1,36-53 0,0-36-1,0-34 1,0-54-1</inkml:trace>
  <inkml:trace contextRef="#ctx0" brushRef="#br0" timeOffset="137298.139">2170 11571 0,'0'0'0,"17"0"16,54 18-1,17 35 1,-35-18 0,17 35-1,-70 1 1,-17 0 0,-18-36-16,-36 18 15,-17-18 1,52-35-1,19 0 1</inkml:trace>
  <inkml:trace contextRef="#ctx0" brushRef="#br0" timeOffset="137598.026">2663 11836 0,'0'0'0,"0"17"15,0 1 1,18 0-16,-18 17 16,18 35-1,-18-17 1,0-70 15,0-1-15,0-17-1,0-36 1,0 36-16,17-36 16,19 36-1,-1 0 1</inkml:trace>
  <inkml:trace contextRef="#ctx0" brushRef="#br0" timeOffset="137930.621">2981 11818 0,'0'0'0,"-18"18"15,18-1 1,0 54 0,0-1-1,18-34-15,53-1 16,-1-35-1,-17 0 1,0-71 0,-35 1-1,-36-36 1,-70 35 15,-18 19-15,35 52-1,36 0 1,35 17-16</inkml:trace>
  <inkml:trace contextRef="#ctx0" brushRef="#br0" timeOffset="138247.098">3528 11677 0,'0'0'0,"0"18"16,0 17-1,0-18-15,-18 36 16,0 71 0,1 52 15,-18-17-16,35-106-15,-18 53 16,18-36 0,-18-52-1,1-18 1,-19-53 0,19 0-16</inkml:trace>
  <inkml:trace contextRef="#ctx0" brushRef="#br0" timeOffset="138479.868">3651 11642 0,'0'0'0,"18"0"16,17 17-16,0 1 15,-17 35-15,0 53 31,-71-18-15,-18-18 0,-35-17-1,18-17 1,53-36 0</inkml:trace>
  <inkml:trace contextRef="#ctx0" brushRef="#br0" timeOffset="138848.665">4057 11853 0,'0'0'0,"0"-17"16,18 17-1,-1-18 1,-17-35 0,0 18-1,-17 17 1,-19 18 0,-34 53-1,34 18 1,36-36-16,0 36 15,18-1 1,35 1 0,35-36-1,-17-35 1</inkml:trace>
  <inkml:trace contextRef="#ctx0" brushRef="#br0" timeOffset="139131.78">4374 11836 0,'0'0'0,"0"17"31,0 72-15,0-72-16,0 36 16,0 18-1,0-36 1,-17-53 15,17 1-15,0-54-1,0 18 1,0 18-16,17-53 16,19-1-1</inkml:trace>
  <inkml:trace contextRef="#ctx0" brushRef="#br0" timeOffset="139495.918">4727 11465 0,'0'0'0,"0"18"63,0 17-63,0 0 15,-17 36-15,-1 35 31,0 17-15,18 18 0,-17-88-1,17 0 1,17-35 0</inkml:trace>
  <inkml:trace contextRef="#ctx0" brushRef="#br0" timeOffset="139829.212">4657 11836 0,'0'0'0,"17"0"15,1 0-15,0-18 16,70 18-16,18-18 31,17 1-15,-52 17-1,-18 0 1,-36 35 0,-17 36-1,-17-18 1,-1-1-1,18-34 1,-35-18 0</inkml:trace>
  <inkml:trace contextRef="#ctx0" brushRef="#br0" timeOffset="139994.337">5133 11518 0,'0'0'0,"0"18"47,0-1-47,0 1 16,0 0 0</inkml:trace>
  <inkml:trace contextRef="#ctx0" brushRef="#br0" timeOffset="140376.87">5380 11906 0,'0'0'0,"17"0"15,1-17 1,0-1-1,17 0 1,0-35 0,-17 0-1,-18-17 1,-35 52 0,-1 18-1,-52 71 1,35 35-1,53-18 1,71 18 0,-1-53-1,1-36 1,52-17 0,-52-35-1</inkml:trace>
  <inkml:trace contextRef="#ctx0" brushRef="#br0" timeOffset="140659.113">5962 11677 0,'0'0'16,"-18"0"15,1 18-15,-36 17-1,17 18 1,36 0-1,0-36-15,0 36 16,18 53 0,0-53-1,-18 0 1,-53-18 0,18-35-1,-36 0 1,18-17-1</inkml:trace>
  <inkml:trace contextRef="#ctx0" brushRef="#br0" timeOffset="141092.636">6809 11501 0,'0'0'0,"17"0"16,19-36 0,-1-17-1,-35 0 1,0 36-1,-35 34 1,-36 54 0,36-36-1,-1 36 1,19 70 0,17 18-1,17 17 1,-17-52-1,0-36 1,0-53 0,-17-35-1</inkml:trace>
  <inkml:trace contextRef="#ctx0" brushRef="#br0" timeOffset="141399.423">6509 11836 0,'0'0'0,"17"0"16,1-18-16,0 18 15,87-35 1,19-1 0,-1 19-1,-52 17 1,-18 0-1,-53 17 1,-18 36 0,1 0-1,-1 0 1,18-17 0,0-54 30</inkml:trace>
  <inkml:trace contextRef="#ctx0" brushRef="#br0" timeOffset="141547.443">7020 11448 0,'0'0'0,"18"0"31</inkml:trace>
  <inkml:trace contextRef="#ctx0" brushRef="#br0" timeOffset="141807.297">7320 11342 0,'0'0'0,"0"17"15,-18 19 1,18-19-16,-17 54 16,-1 35 15,18 17-15,0-35-1,18 1 1,-1-19-1,1-70 1</inkml:trace>
  <inkml:trace contextRef="#ctx0" brushRef="#br0" timeOffset="142143.702">7514 11765 0,'0'0'0,"18"0"16,-1-18 0,1 1-1,0-1 1,17-35 0,-35 0-1,0 0 1,-53 53-1,-35 53 1,53 36 0,35-19-1,0 36 1,53-35 0,35-1-1,53-70 1</inkml:trace>
  <inkml:trace contextRef="#ctx0" brushRef="#br0" timeOffset="143455.123">688 13441 0,'0'0'0,"0"-18"32,0 1-32,-18-1 15,18-17 1,0-1 0,18 19-1,17 34 1,18 54-1,-35 17 1,-36 0 0,-52-17-1,-36-18 1,70-36 0,-34 19-1,-1-36 1,36 0-1,35-36 1,18 19 0,17 17-1,18 17 1,35 54 0,-53-36-1,18 1 1,18-1-1,-18-35 1,-18-18 0,-35-17-1</inkml:trace>
  <inkml:trace contextRef="#ctx0" brushRef="#br0" timeOffset="143989.682">653 12929 0,'0'0'0,"0"18"16,35 0-1,0 34 1,53 19-1,1 17 1,34 0 0,53 1-1,1-19 1,-36 1 0,-53-36-1,-53 18 16,-35-18-15,-17-17-16,-36 35 16,-35 17-1,-36 19 1,1-1 0,-18 0-1,-18 0 1,35-17-1,54-36 1,17-17 0,35-18-1,18-36 1</inkml:trace>
  <inkml:trace contextRef="#ctx0" brushRef="#br0" timeOffset="145185.97">2611 13247 0,'0'0'0,"0"17"16,-18 36-1,-35 71 1,0 17-1,35 0 17,18-88-17,18-18-15,53 1 16,-1-19 0,1-52-1,-18-18 1,0-35-1,-53 70 1,17 53 15,1 18-15,17-17 0,0-36-1,-17 0 1,35 0-16,18-53 31,-36-18-15,-18-35-1,-17 0 1,-35-17 0,-35 35-1,-54 70 1,89 36-1,35 35 1,17-36-16</inkml:trace>
  <inkml:trace contextRef="#ctx0" brushRef="#br0" timeOffset="145535.04">3422 13635 0,'18'-18'47,"-18"1"-47,17 17 16,1-18-16,-1-17 16,1-18-1,-18 17 1,-18 1-1,1 35-15,-36 18 16,-35 88 0,88-18-1,53-35 1,35-36 0,53 1-1,35-36 1,1-17-1</inkml:trace>
  <inkml:trace contextRef="#ctx0" brushRef="#br0" timeOffset="146152.03">4710 13600 0,'0'0'0,"0"17"15,0 1 1,-18-1 0,18 1-16,0 53 15,0-18 1,0-36-1,0-34 17,0-1-32,18 0 15,-1-52 1,18-71 0,18 88-1,18 17 1,35 89-1,-18 36 17,-17 34-17,-54-70 1,1-18 0,-1-17-1,1-18 1,17-18-16</inkml:trace>
  <inkml:trace contextRef="#ctx0" brushRef="#br0" timeOffset="146517.889">5415 13688 0,'0'0'0,"18"-18"31,-1 0-15,1 1-16,17-36 16,-17 0-1,-18 18 17,-18 17-32,-17 0 15,-18 36 1,-17 70-1,34 0 1,36-17 0,36 0-1,34-36 1,36 0 0,0-35-1,-18-53 1</inkml:trace>
  <inkml:trace contextRef="#ctx0" brushRef="#br0" timeOffset="146899.334">5803 13635 0,'0'0'0,"18"0"31,-1-18-15,-17 1-16,36-1 16,-19-17-1,-17-36 1,-17 53 0,-19 18-1,-34 36 1,17 52-1,35 18 1,36-36 0,35-17 15,0-35-15,35-18-1,18 0 1,-71-18-16</inkml:trace>
  <inkml:trace contextRef="#ctx0" brushRef="#br0" timeOffset="147399.551">6368 13406 0,'0'0'0,"-18"0"16,-17 0-1,17 17-15,-105 71 16,52 1-1,36-1 1,35-35 0,17 17 15,54-34-15,17-36-1,-35-36 1,0-34-1,-35-1 1,35-105 0,-18-18-1,-35 17 1,-18 107 0,1 70-1,-19 35 1,19 71-1,34 53 1,19-18 0,16 17 15,-34-87-15,-18-18-1,0-35 1</inkml:trace>
  <inkml:trace contextRef="#ctx0" brushRef="#br0" timeOffset="148301.575">7444 13017 0,'0'0'0,"-18"36"62,18-19-46,-18 19-16,1 17 15,17 0-15,-53 105 16,17 1 0,19-36-1,17-17 1,17-53 0,19-17-1,17-36 1,17-36-1,-34-52 1</inkml:trace>
  <inkml:trace contextRef="#ctx0" brushRef="#br0" timeOffset="148499.66">7179 13441 0,'0'0'0,"18"0"16,-1 0 0,1 0-16,52 0 15,36 0 1,35-18 0,1-35-1</inkml:trace>
  <inkml:trace contextRef="#ctx0" brushRef="#br0" timeOffset="148797.619">7849 13335 0,'-70'18'0,"140"-36"0,-123 53 16,0 18-1,18 0 1,0 18-16,35-1 16,70-17 15,19-53-16,-1 0 1,-18-35 0,-34-36-1,-54-17 1,-53 0 0,-17 35-1,18 35 1,52 18-1,18 18-15</inkml:trace>
  <inkml:trace contextRef="#ctx0" brushRef="#br0" timeOffset="149080.522">8731 13353 0,'0'0'0,"0"17"16,0 1 0,0 0-16,-17 52 15,17 1 1,0-18-1,0-18 1,0-18 0,-18-34-1</inkml:trace>
  <inkml:trace contextRef="#ctx0" brushRef="#br0" timeOffset="149246.023">8608 12982 0,'0'0'0,"17"0"32,1 0-17,35 35 1,35 54 0,-70-54-16</inkml:trace>
  <inkml:trace contextRef="#ctx0" brushRef="#br0" timeOffset="149561.908">8961 13617 0,'0'0'0,"0"-17"0,0-1 16,0 0 0,0 1-16,0-54 15,0 1 16,17-1-15,89 18 0,-18 71-1,0 70 1,-52 18 0,-36-36-1,0 1 1,-18-54-1,0-17 1</inkml:trace>
  <inkml:trace contextRef="#ctx0" brushRef="#br0" timeOffset="149928.563">9772 12735 0,'0'0'0,"-18"18"31,1 0-31,-19 34 16,1 72-1,17-71-15,1 70 16,-1 71 0,1 18-1,17-106 1,0-53 0,35-36-1,35-17 1,19-53 15</inkml:trace>
  <inkml:trace contextRef="#ctx0" brushRef="#br0" timeOffset="150095.907">9578 13247 0,'0'0'0,"35"0"31,-17 0-31,52 0 16,36 0-1,0 0 1</inkml:trace>
  <inkml:trace contextRef="#ctx0" brushRef="#br0" timeOffset="150478.278">10089 13353 0,'0'0'0,"18"0"16,0-18-1,17-17 1,0-18-1,-35-18 1,-17 36 0,-36 35-1,0 53 1,35-35-16,-35 87 16,36 1-1,34-18 16,54-17-15,17-36 0,-17-35-1,-1-17 1,-35-1-16</inkml:trace>
  <inkml:trace contextRef="#ctx0" brushRef="#br0" timeOffset="150961.396">10530 13159 0,'0'0'0,"-35"0"16,0 17 0,17 1-16,-52 52 15,52-17 1,36 0 0,17-35-1,0-18 1,18 0 15,-18-53-15,-35 35-1,18 18 1,-36 0 0,-35 89-1,18 69 1,18 72-1,-1-72 1,18-69 0,-35 16-1,-1-69 1,-17-36 0,36 0-16,-18-36 15,17-17 1,18 1-1,18-37 17,70-34-17,-18 35-15</inkml:trace>
  <inkml:trace contextRef="#ctx0" brushRef="#br0" timeOffset="151327.044">10707 13388 0,'0'0'0,"0"18"15,17 34 1,1 19 0,0 17-1,-18-17 1,0-18-1,-18-36 1,0-17 15,18-17-15,0-54 0,0 1-1,18 17 1,0 17-16,70-52 15,35 18 1,-34 34 0,-19 36-1</inkml:trace>
  <inkml:trace contextRef="#ctx0" brushRef="#br0" timeOffset="151759.401">11448 13282 0,'0'0'0,"-18"0"32,-17 0-17,-53 35 1,35 1 0,17-19-16,-52 36 15,70 18 1,36-18-1,53-18 1,17-35 0,-18-18-1,-34 18-15,34-70 16,1-18 0,-36 17-1,-35 142 16,0-19-15,0-16-16,0 17 31,35 52-15,18-87 0,0-18-1,0-18-15</inkml:trace>
  <inkml:trace contextRef="#ctx0" brushRef="#br0" timeOffset="152042.065">12136 12859 0,'0'0'0,"-18"17"16,-17 36-1,-1 0 1,1 88 0,35 18-1,0-18 17,0-106-32,0 89 15,0-71 1,0-18-1,0-17-15</inkml:trace>
  <inkml:trace contextRef="#ctx0" brushRef="#br0" timeOffset="152224.435">11924 13300 0,'0'0'0,"0"-18"16,53 0-1,17-17 1,36 35 0,-71-17-1,18 17 1</inkml:trace>
  <inkml:trace contextRef="#ctx0" brushRef="#br0" timeOffset="152573.244">12312 13282 0,'0'0'0,"18"0"15,-1 0-15,18-18 16,36-17 0,-36-35-1,-17 17 1,-18 35-16,-35-17 15,-36 35 1,-17 70 0,0 54-1,52-1 17,36 1-17,53-54 1,18-17-1,-1-53 1,-17 0 0,-17-35-16</inkml:trace>
  <inkml:trace contextRef="#ctx0" brushRef="#br0" timeOffset="156950.977">13423 13123 0,'0'0'0,"-17"0"46,17 18-30,-18 35-16,0-18 16,1 36-1,-1 35 1,18-36 0,35-17-1,18-53 1,0-18-1,0-35 1,-18-35 0,-17 18-1,-18 87 17,-18 54-17,18-18 1,53-18-1,-18-17 1,-17-18 0,35-18-1,-18-35 1,-17-35 0,-36-18-1,-17 18 1,-18 53-1,18 35 1,35 17 0,0 19-1</inkml:trace>
  <inkml:trace contextRef="#ctx0" brushRef="#br0" timeOffset="157133.591">13988 13247 0,'0'0'0,"0"17"16,-18 1-16,0 53 15,1-36 17,-1-17-32,-17 17 15,0-35-15</inkml:trace>
  <inkml:trace contextRef="#ctx0" brushRef="#br0" timeOffset="157316.913">13829 12735 0,'0'0'0,"0"18"16,0 0-1,0-1-15,35 1 16,36 35 0</inkml:trace>
  <inkml:trace contextRef="#ctx0" brushRef="#br0" timeOffset="157566.132">14411 12859 0,'0'0'0,"0"17"15,-53 36 1,53-17-16,-35 34 16,35 36-1,-18 0 1,18-18-1,0-35 1</inkml:trace>
  <inkml:trace contextRef="#ctx0" brushRef="#br0" timeOffset="158148.132">14252 13017 0,'0'0'0,"35"0"0,-17 0 16,70 0-1,53-17 1,-88 17-16,36-18 16,-37 1-16,72-36 15,-89 17 1,0-17-1,-87 71 17,34 0-17,-35 70-15,18 35 32,17-52-17,18 35 1,0-36-1,0-52 1,18-36 0,35-35-1,0-35 1,-1-18 0,19 36-1,-18 52 1,0 71-1,-35 53 1,-18 0 0,-36 0-1,19-53 1,-1-18 15</inkml:trace>
  <inkml:trace contextRef="#ctx0" brushRef="#br0" timeOffset="159047.937">15981 13053 0,'0'0'0,"17"-18"16,1 0-1,17 1 1,18-18 0,35 35-1,-17 0 1,-18 17 0,-53 1-16,18 35 15,-54 0 1,-34 17-1,-18-17 1,35-35 0,35-1-1,53 1 1,36 0 0,-1 35 15,1 0-16,-71-1 1,0 19 0,-53-36-1,-35-17 1,-89-18 0,107-18-1,-1-17 1,89 0-1,53-18 1</inkml:trace>
  <inkml:trace contextRef="#ctx0" brushRef="#br0" timeOffset="159413.834">16616 13212 0,'0'0'0,"0"17"15,0 54 1,0-36-16,0 18 16,0 35-1,-18-35 1,18-18-1,0-52 17,0-19-17,0-34 1,0 35 0,35-36-1,36 0 1,-18 19-1,-18 34-15</inkml:trace>
  <inkml:trace contextRef="#ctx0" brushRef="#br0" timeOffset="159995.938">17216 13264 0,'0'0'0,"-18"-17"31,0 17-31,1 0 0,-72 17 16,-16 54 15,34 0-16,36-19 1,35 1 0,70 0-1,19-53 1,-19-17 0,1-72-1,-18 1 1,17-70-1,1-19 1,-36 18 0,-35 124-1,-18 53 1,-17 35 0,0 70-1,17 89 16,0-71-15,18-53 0,0-17-1,0-54 1,18-17 0</inkml:trace>
  <inkml:trace contextRef="#ctx0" brushRef="#br0" timeOffset="160479.202">18150 13264 0,'0'0'0,"-17"0"47,-1 18-47,-35 70 16,-17 53-1,17 18 1,0-18 0,18-17-1,35-89 1,-18 36-1,18-36 1,-18-18 0,18-34-1,-17-36 1,17-53 0</inkml:trace>
  <inkml:trace contextRef="#ctx0" brushRef="#br0" timeOffset="160728.289">18115 13194 0,'0'0'0,"18"0"16,35 35-1,0 36 1,-36 35 0,-17-1-1,-17-52 1,-36 0 15,0-18-15,17-35-1,54 0 1</inkml:trace>
  <inkml:trace contextRef="#ctx0" brushRef="#br0" timeOffset="161143.3">18662 13370 0,'0'0'16,"-18"0"-1,-17 0 1,17 18-16,-52 35 16,17 0-1,35 0 1,18 0 15,36-18-15,52-35-1,18-35 1,-36-36 0,-35 18-1,1 0 1,-36 53-1,-18 35 1,0 54 0,18-19-1,0-17 1,36-18 0,-1-35-1,0 0 1</inkml:trace>
  <inkml:trace contextRef="#ctx0" brushRef="#br0" timeOffset="161427.834">19226 13370 0,'0'0'0,"0"18"16,0 52-1,0 1 1,-53 35-1,36-36 1,-1-34 0,18-54 15,0-17-15,18-18-1,35-53 1,35 0-1,-53 53 1,36-17-16</inkml:trace>
  <inkml:trace contextRef="#ctx0" brushRef="#br0" timeOffset="161742.299">19667 12859 0,'0'0'0,"0"17"31,-17 54-15,-1 35 0,-17 53-1,-18-18 1,18 0-1,35-71 1,0-52 0,0 52-1,70-52 1,18-36 0,-70 1-16</inkml:trace>
  <inkml:trace contextRef="#ctx0" brushRef="#br0" timeOffset="162227.115">19861 13441 0,'-17'0'16,"17"17"-16,0 19 0,17-89 0,-52 70 0,35 1 15,-18 35 1,18 0 0,36-18-1,34-35 1,1 0-1,-18-53 1,0-17 0,-18-1 15,-35 36-15,0 53-1,-35 70 1,-18 18-1,0 17 1,18 1 0,-1-19-1,19-34 1,-1-53-16,-17 52 16,-1-35-1,-16-17 1,-19-53-1,0-18 1,1-35 15,35-36-15,17 89-16</inkml:trace>
  <inkml:trace contextRef="#ctx0" brushRef="#br0" timeOffset="162411.417">19632 13053 0,'35'0'31,"-17"0"-31,17 0 16,36 0-16,17 0 15,-35 0-15</inkml:trace>
  <inkml:trace contextRef="#ctx0" brushRef="#br0" timeOffset="163307.242">21167 12947 0,'0'0'0,"0"18"47,0-1-31,-18 18-16,0 71 15,1 35 1,-19 18 0,19-35-1,17-71 1,0-18 0,0 18-1,0-36 1,35-17-1,-17-35 1,-1-18-16</inkml:trace>
  <inkml:trace contextRef="#ctx0" brushRef="#br0" timeOffset="163789.913">20884 13335 0,'0'0'0,"18"0"15,53 0 1,52 0 0,-88 0-16,36-18 15,52-17 17,-34 0-17,-36 0 1,-36 35-1,-34 35 17,-36 53-17,35 0 1,18-17 0,18-18-1,-18-36-15,35-17 16,0 0-1,-17-35 1,-1-36 0,-17-34-1,0 16 1,-17 37 15,-1 34-15,18 36-1</inkml:trace>
  <inkml:trace contextRef="#ctx0" brushRef="#br0" timeOffset="164124.076">21802 13194 0,'0'0'0,"-18"18"16,-35 34-1,-17 37 1,52 16 0,18-34-1,70-18 1,1-35 15,-36-18-31,18 0 16,0-53-1,-18-53 1,-35-18 0,-35 19-1,-35 34 1,17 36 0,35 17-1</inkml:trace>
  <inkml:trace contextRef="#ctx0" brushRef="#br0" timeOffset="164421.491">22313 12823 0,'0'0'0,"0"18"16,0 0-1,-17-18-15,-19 88 16,1 18 0,0 53-1,35-54 1,-18 54 0,18-106-1,0 18 1,18-54-1,17-34 1</inkml:trace>
  <inkml:trace contextRef="#ctx0" brushRef="#br0" timeOffset="164709.669">22684 13106 0,'0'0'0,"-18"0"47,-17 0-31,-1 17-1,19 1-15,-19 53 16,36 17 0,0 0-1,0 0 1,0-17-1,-17-36 1,-107 0 0,-87-52-1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F7D6-C396-47E5-8589-175C2926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85D-B7D2-410E-ABF6-2CA49669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35A5-0003-4914-AF62-99D185C4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CB2F-B34A-41A6-91F5-9A0F4963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203E-EA28-40BB-A8EE-0D86753D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EC44-9CC1-4201-A905-DCBF1E6B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7443-52A9-4B68-A23B-5A11EAA80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87A7-5B3B-4029-9A83-63DBB07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42ED-943D-44C3-856D-12E5378A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1F9B-6454-4C23-91E1-B7C7223C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CFCF3-F30D-49E8-A7AD-2B4B0AAC5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F2B-9624-4686-AC9B-50F3577A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2755-5B71-4F1F-9900-613360A0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A70F-622E-4855-A19F-807FB686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7131-CFB4-4884-97F7-3323C0AA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B20F-1EAD-4047-818F-08713E8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16B7-5FED-45E6-853C-246D29EB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7C3D-7DF3-4DAC-938D-3C96C202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D09C-7F28-4E22-BFC9-AAF50E4A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9FCB-6046-4BD9-AAB7-10B04D92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9719-F652-4EB2-9DF2-41F7F731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D15E-DAD9-40B6-9AAE-12143501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C00D-0C51-4802-859C-488D696F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44C3-8B2A-402B-93E1-FB0BBDDD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D760-5D01-4B10-9D13-FD972BEE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DE8D-B9BD-47B2-B56F-C3B2EEF6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363E-B4CF-4B6E-9061-4DCD651B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BB37-F857-49EB-8C07-DF243405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DE69-90E1-4623-B3E0-7A40F694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8785-897B-4BBB-95C7-9E6B79B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B8A4-E040-43CB-81AF-C0F8F491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F19-C4EF-488D-AFDD-A7479A17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D1DC-AC50-4644-B98A-FA472F1B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60D04-0AEE-4CF5-9D1C-5DEFE39DD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4FCB4-FA21-4352-8D92-A35D5F63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4014-CAE0-48D4-B831-13E6708D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9B64E-2E7A-42CC-A6E0-C8C1CA3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C510-B207-466D-9381-F9C18163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169D0-2F75-4283-A9C1-24D2C60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2B6-23C9-4378-9508-9AFFDFAE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9C4F7-97F2-423E-A279-15F2C0E2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08B3E-0F80-4139-92BE-9DDF35E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59762-37D1-4BA3-A565-F03E9190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EA71E-BD3E-422B-82C9-413F1E07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74748-5033-4F44-ABF0-CFB9FF9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F989-1C89-4E9A-AC12-26DDA4D5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70BD-AD59-4085-BBBB-C7E7DDD4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17A5-23DE-44C4-9C3A-D17C2E85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39A24-941C-4C0D-98A8-E26A554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AC6A-0618-4EBA-A1FB-C07FB567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7C97-E6ED-4FD0-BC06-15AC1039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55F8-4C3D-4065-ADED-34E06CC0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01FE-B297-426F-9AAB-61B45721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B102-8592-417C-9CE9-E2E4BD66F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B7D58-6156-4F89-BA1D-DBD3D64C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3D5A-D664-45CF-8D94-3C37F5B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8EF0-AF85-49DD-A4B1-0695F34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835-9934-4919-B717-DA4CF58D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D584C-1947-4C32-915A-9ABA50B3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B03F-89C4-412F-9D08-4E8222E6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7363-C721-4B7F-9609-F622F6DF5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EE1E-D2DD-42ED-ACE5-C7B02345DAB2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98FD-28FB-4BC5-80EE-BF9F1AD7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BB1D-79F6-4EE2-922D-5F32CBF81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4C2B-13EE-47C5-BA2D-D2E028203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D420-7024-4322-8A84-8E6FF743F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7A90-2178-4E12-835B-DB7082BB8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9461E-F31C-4B3F-9C8F-3CC4B77C9198}"/>
                  </a:ext>
                </a:extLst>
              </p14:cNvPr>
              <p14:cNvContentPartPr/>
              <p14:nvPr/>
            </p14:nvContentPartPr>
            <p14:xfrm>
              <a:off x="19080" y="203040"/>
              <a:ext cx="7448760" cy="51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9461E-F31C-4B3F-9C8F-3CC4B77C9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193680"/>
                <a:ext cx="746748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61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BC01-8545-4220-AE69-EEA81D4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8DB4-F3AF-4258-8A2D-5B65195A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328FC-87C0-49E2-9F64-45EC2D2B82C5}"/>
                  </a:ext>
                </a:extLst>
              </p14:cNvPr>
              <p14:cNvContentPartPr/>
              <p14:nvPr/>
            </p14:nvContentPartPr>
            <p14:xfrm>
              <a:off x="12600" y="228600"/>
              <a:ext cx="12160800" cy="63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328FC-87C0-49E2-9F64-45EC2D2B8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219240"/>
                <a:ext cx="12179520" cy="63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22DA-5A77-4916-A3C4-036FB2B7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BF08-9C82-4BEE-912C-26DCBA57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5AA0C2-2E47-4BD6-B2FB-D59B72A2E2EA}"/>
                  </a:ext>
                </a:extLst>
              </p14:cNvPr>
              <p14:cNvContentPartPr/>
              <p14:nvPr/>
            </p14:nvContentPartPr>
            <p14:xfrm>
              <a:off x="0" y="114120"/>
              <a:ext cx="10109520" cy="564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5AA0C2-2E47-4BD6-B2FB-D59B72A2E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4760"/>
                <a:ext cx="101282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20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C02A-11E3-4FD0-B2C4-1F3C5A5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3174-389D-4FCD-9D5A-A67052E2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3BCF7-ED4B-4098-A236-1089FD0EF263}"/>
                  </a:ext>
                </a:extLst>
              </p14:cNvPr>
              <p14:cNvContentPartPr/>
              <p14:nvPr/>
            </p14:nvContentPartPr>
            <p14:xfrm>
              <a:off x="139680" y="216000"/>
              <a:ext cx="8026920" cy="490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3BCF7-ED4B-4098-A236-1089FD0EF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206640"/>
                <a:ext cx="804564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01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2022-12-10T09:10:37Z</dcterms:created>
  <dcterms:modified xsi:type="dcterms:W3CDTF">2022-12-10T10:30:13Z</dcterms:modified>
</cp:coreProperties>
</file>