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21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51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9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7AAE-7BA1-4DAC-8853-553918F45DBA}" type="datetimeFigureOut">
              <a:rPr kumimoji="1" lang="ja-JP" altLang="en-US" smtClean="0"/>
              <a:t>2012/5/2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35EA-78E4-46DB-944B-F3FD6AF24F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4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0" y="558924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547664" y="692696"/>
            <a:ext cx="7596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692696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8172400" y="5830866"/>
            <a:ext cx="827584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全削除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164288" y="5830866"/>
            <a:ext cx="827584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244779" y="5819132"/>
            <a:ext cx="82758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987824" y="5830866"/>
            <a:ext cx="82758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763688" y="5819132"/>
            <a:ext cx="82758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39552" y="5819742"/>
            <a:ext cx="82758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ピアノ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508104" y="5830866"/>
            <a:ext cx="82758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67399" y="889977"/>
            <a:ext cx="1043608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再生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67644" y="2276872"/>
            <a:ext cx="1043608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停止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691680" y="692696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547664" y="292494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691680" y="5445224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572000" y="544522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691680" y="4869160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1691680" y="4221088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691680" y="3573016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691680" y="2891178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691680" y="2132856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692789" y="1412776"/>
            <a:ext cx="7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KeitaOkawa</dc:creator>
  <cp:lastModifiedBy>KeitaOkawa</cp:lastModifiedBy>
  <cp:revision>2</cp:revision>
  <dcterms:created xsi:type="dcterms:W3CDTF">2012-05-02T06:46:18Z</dcterms:created>
  <dcterms:modified xsi:type="dcterms:W3CDTF">2012-05-02T07:05:54Z</dcterms:modified>
</cp:coreProperties>
</file>