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938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50" autoAdjust="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70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38162-F355-4706-B1C9-137850D3139A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B1950-A13C-4B7F-9323-5F76860BF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B1950-A13C-4B7F-9323-5F76860BFC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B4FC-C4F3-4220-A606-97A45E471DD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F9F3-7272-4F45-87A4-E86A13BF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pPOD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14400"/>
            <a:ext cx="1524000" cy="138499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OTUSet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escription:String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matrices:Matrix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otus:OTU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pPodVersion:long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4" idx="1"/>
            <a:endCxn id="12" idx="3"/>
          </p:cNvCxnSpPr>
          <p:nvPr/>
        </p:nvCxnSpPr>
        <p:spPr>
          <a:xfrm rot="10800000" flipV="1">
            <a:off x="1828800" y="1580584"/>
            <a:ext cx="990600" cy="2631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19400" y="457200"/>
            <a:ext cx="2819400" cy="2246769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otuSet:OTUSet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otus:OTU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otuIdx:Map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OTU,int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phyloChars:PhyloChar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phyloCharIdx:Map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PhyloChar,int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rows:Row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pPodVersion:long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" y="2895600"/>
            <a:ext cx="1600200" cy="116955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matrices:Matrix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otus:OTU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pPodVersion:long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00800" y="914400"/>
            <a:ext cx="2286000" cy="181588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PhyloChar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matrices:Matrix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phyloCharStates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:Map&lt;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int,PhyloCharState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:Map&lt;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String,String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pPodVersion:long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29400" y="3352800"/>
            <a:ext cx="1828800" cy="954107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PhyloCharState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state:long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phyloChar:PhyloChar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52800" y="3124200"/>
            <a:ext cx="1828800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cells:Cell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matrix:Matrix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cells:List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&lt;Cell&gt;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cellIdx:Map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Cell,int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pPodVersion:long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5105400"/>
            <a:ext cx="3962400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metaState:Enum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ASSIGNED,UNASSIGNED,INAPPLICABLE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ncertain:bool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phyloCharStates:Set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PhyloChar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row:Row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pPodVersion:long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2800" y="0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Character Matrix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>
            <a:stCxn id="68" idx="0"/>
            <a:endCxn id="12" idx="2"/>
          </p:cNvCxnSpPr>
          <p:nvPr/>
        </p:nvCxnSpPr>
        <p:spPr>
          <a:xfrm rot="16200000" flipV="1">
            <a:off x="787748" y="2578448"/>
            <a:ext cx="596205" cy="3810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0"/>
            <a:endCxn id="4" idx="2"/>
          </p:cNvCxnSpPr>
          <p:nvPr/>
        </p:nvCxnSpPr>
        <p:spPr>
          <a:xfrm rot="16200000" flipV="1">
            <a:off x="4038035" y="2895035"/>
            <a:ext cx="420231" cy="3810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0" idx="0"/>
            <a:endCxn id="69" idx="2"/>
          </p:cNvCxnSpPr>
          <p:nvPr/>
        </p:nvCxnSpPr>
        <p:spPr>
          <a:xfrm rot="5400000" flipH="1" flipV="1">
            <a:off x="7232541" y="3041541"/>
            <a:ext cx="622518" cy="158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1" idx="2"/>
            <a:endCxn id="72" idx="0"/>
          </p:cNvCxnSpPr>
          <p:nvPr/>
        </p:nvCxnSpPr>
        <p:spPr>
          <a:xfrm rot="5400000">
            <a:off x="3969098" y="4807297"/>
            <a:ext cx="596205" cy="158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9" idx="1"/>
            <a:endCxn id="4" idx="3"/>
          </p:cNvCxnSpPr>
          <p:nvPr/>
        </p:nvCxnSpPr>
        <p:spPr>
          <a:xfrm rot="10800000">
            <a:off x="5638800" y="1580585"/>
            <a:ext cx="762000" cy="2417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0" y="1371600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*</a:t>
            </a:r>
            <a:endParaRPr 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1066800" y="2667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4267200" y="289560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*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67200" y="4876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2438400" y="12954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0..*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9" name="Straight Connector 138"/>
          <p:cNvCxnSpPr>
            <a:endCxn id="68" idx="3"/>
          </p:cNvCxnSpPr>
          <p:nvPr/>
        </p:nvCxnSpPr>
        <p:spPr>
          <a:xfrm rot="5400000">
            <a:off x="1803112" y="2464088"/>
            <a:ext cx="1118176" cy="91440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905000" y="3505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  <p:sp>
        <p:nvSpPr>
          <p:cNvPr id="144" name="TextBox 143"/>
          <p:cNvSpPr txBox="1"/>
          <p:nvPr/>
        </p:nvSpPr>
        <p:spPr>
          <a:xfrm>
            <a:off x="2438400" y="22860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0..*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Straight Arrow Connector 151" descr="hjkjkdsa"/>
          <p:cNvCxnSpPr>
            <a:stCxn id="72" idx="3"/>
            <a:endCxn id="70" idx="2"/>
          </p:cNvCxnSpPr>
          <p:nvPr/>
        </p:nvCxnSpPr>
        <p:spPr>
          <a:xfrm flipV="1">
            <a:off x="6248400" y="4306907"/>
            <a:ext cx="1295400" cy="1490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467600" y="4343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4419600"/>
            <a:ext cx="2209800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newick:String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treeSets:Set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TreeSet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1143000"/>
            <a:ext cx="2291644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TreeSet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escription:String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rees:Tree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otus:OTU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otuIdx:Map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int,Cell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otuSet:Set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&lt;OTU&gt;</a:t>
            </a:r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>
          <a:xfrm rot="16200000" flipH="1">
            <a:off x="3754380" y="3563880"/>
            <a:ext cx="1676162" cy="35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228600"/>
            <a:ext cx="137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Tree Set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2743200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4572000" y="4191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533400" y="1219200"/>
            <a:ext cx="1524000" cy="138499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OTUSet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escription:String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matrices:Matrix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otus:OTU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pPodVersion:long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4267200"/>
            <a:ext cx="1600200" cy="116955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label:String</a:t>
            </a:r>
            <a:endParaRPr lang="en-US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matrices:Matrix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otus:OTU</a:t>
            </a:r>
            <a:r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sz="1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pPodVersion:long</a:t>
            </a:r>
            <a:endParaRPr 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>
            <a:stCxn id="17" idx="0"/>
            <a:endCxn id="16" idx="2"/>
          </p:cNvCxnSpPr>
          <p:nvPr/>
        </p:nvCxnSpPr>
        <p:spPr>
          <a:xfrm rot="16200000" flipV="1">
            <a:off x="482948" y="3416648"/>
            <a:ext cx="1663005" cy="3810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2667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  <p:cxnSp>
        <p:nvCxnSpPr>
          <p:cNvPr id="22" name="Straight Connector 21"/>
          <p:cNvCxnSpPr>
            <a:stCxn id="16" idx="3"/>
            <a:endCxn id="5" idx="1"/>
          </p:cNvCxnSpPr>
          <p:nvPr/>
        </p:nvCxnSpPr>
        <p:spPr>
          <a:xfrm>
            <a:off x="2057400" y="1911698"/>
            <a:ext cx="1371600" cy="31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7400" y="1676400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2971800" y="1676400"/>
            <a:ext cx="49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0..*</a:t>
            </a:r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1066800" y="4038600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*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123</Words>
  <Application>Microsoft Office PowerPoint</Application>
  <PresentationFormat>On-screen Show (4:3)</PresentationFormat>
  <Paragraphs>87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pPOD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pPOD</dc:title>
  <dc:creator>samd</dc:creator>
  <cp:lastModifiedBy>samd</cp:lastModifiedBy>
  <cp:revision>40</cp:revision>
  <dcterms:created xsi:type="dcterms:W3CDTF">2009-03-06T01:48:51Z</dcterms:created>
  <dcterms:modified xsi:type="dcterms:W3CDTF">2009-03-11T15:32:26Z</dcterms:modified>
</cp:coreProperties>
</file>