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B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1B9EA-EC94-E98E-0279-A4DDB81BA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F82C9D-5220-7F0C-7FDA-6048BADAB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0D0D-DC7D-1FAB-304A-95A9E4D3B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160F-D324-49B8-B3E1-7469CE86A0FD}" type="datetimeFigureOut">
              <a:rPr lang="en-BW" smtClean="0"/>
              <a:t>21/10/2024</a:t>
            </a:fld>
            <a:endParaRPr lang="en-B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72F79-99F6-BFAC-91D3-F254E4C80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477A8-A921-D266-8FB0-73740DB38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74CE4-1BB0-4A32-9D58-C0B296CD3DEC}" type="slidenum">
              <a:rPr lang="en-BW" smtClean="0"/>
              <a:t>‹#›</a:t>
            </a:fld>
            <a:endParaRPr lang="en-BW"/>
          </a:p>
        </p:txBody>
      </p:sp>
    </p:spTree>
    <p:extLst>
      <p:ext uri="{BB962C8B-B14F-4D97-AF65-F5344CB8AC3E}">
        <p14:creationId xmlns:p14="http://schemas.microsoft.com/office/powerpoint/2010/main" val="2980856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5A2B7-6C0E-1594-C433-CD0714F44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331B7F-B903-EDEA-BB84-8925E6FDAF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B0BB4-A09F-08CA-F053-0B77176CB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160F-D324-49B8-B3E1-7469CE86A0FD}" type="datetimeFigureOut">
              <a:rPr lang="en-BW" smtClean="0"/>
              <a:t>21/10/2024</a:t>
            </a:fld>
            <a:endParaRPr lang="en-B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C9AB7-D64D-F9C4-EE36-6276C6A7B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DBFE5-A9DC-E0A8-D784-798AA29F4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74CE4-1BB0-4A32-9D58-C0B296CD3DEC}" type="slidenum">
              <a:rPr lang="en-BW" smtClean="0"/>
              <a:t>‹#›</a:t>
            </a:fld>
            <a:endParaRPr lang="en-BW"/>
          </a:p>
        </p:txBody>
      </p:sp>
    </p:spTree>
    <p:extLst>
      <p:ext uri="{BB962C8B-B14F-4D97-AF65-F5344CB8AC3E}">
        <p14:creationId xmlns:p14="http://schemas.microsoft.com/office/powerpoint/2010/main" val="107399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6C47FD-2BE0-2B75-7782-16824E4114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A47FCE-4496-A58E-08A2-D23D684866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C9B51-D136-20B3-C25C-CF885F47C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160F-D324-49B8-B3E1-7469CE86A0FD}" type="datetimeFigureOut">
              <a:rPr lang="en-BW" smtClean="0"/>
              <a:t>21/10/2024</a:t>
            </a:fld>
            <a:endParaRPr lang="en-B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4E194-4483-C90F-46E4-9FB5F02FB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383B3-AA73-EC07-73A7-E97AB74A4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74CE4-1BB0-4A32-9D58-C0B296CD3DEC}" type="slidenum">
              <a:rPr lang="en-BW" smtClean="0"/>
              <a:t>‹#›</a:t>
            </a:fld>
            <a:endParaRPr lang="en-BW"/>
          </a:p>
        </p:txBody>
      </p:sp>
    </p:spTree>
    <p:extLst>
      <p:ext uri="{BB962C8B-B14F-4D97-AF65-F5344CB8AC3E}">
        <p14:creationId xmlns:p14="http://schemas.microsoft.com/office/powerpoint/2010/main" val="695257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8DC45-CF8C-DEFE-7B96-DCE88DF20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526E2-B35C-5D84-227A-390B1C02F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54EDA-5DB7-9E7E-E07A-FB095363B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160F-D324-49B8-B3E1-7469CE86A0FD}" type="datetimeFigureOut">
              <a:rPr lang="en-BW" smtClean="0"/>
              <a:t>21/10/2024</a:t>
            </a:fld>
            <a:endParaRPr lang="en-B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0435D-FA8C-6459-4A59-FDC431EB5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9A9A0-EA72-B1AF-CB2E-A97301FC1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74CE4-1BB0-4A32-9D58-C0B296CD3DEC}" type="slidenum">
              <a:rPr lang="en-BW" smtClean="0"/>
              <a:t>‹#›</a:t>
            </a:fld>
            <a:endParaRPr lang="en-BW"/>
          </a:p>
        </p:txBody>
      </p:sp>
    </p:spTree>
    <p:extLst>
      <p:ext uri="{BB962C8B-B14F-4D97-AF65-F5344CB8AC3E}">
        <p14:creationId xmlns:p14="http://schemas.microsoft.com/office/powerpoint/2010/main" val="4173505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B6605-5362-3BB1-0D61-A0E95183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5C849-2D14-D47B-96B1-4FF7C79AD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F0836-9E23-AD6C-6493-81692986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160F-D324-49B8-B3E1-7469CE86A0FD}" type="datetimeFigureOut">
              <a:rPr lang="en-BW" smtClean="0"/>
              <a:t>21/10/2024</a:t>
            </a:fld>
            <a:endParaRPr lang="en-B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85A00-6719-96C5-BC0B-2797BFE38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34DF0-CE15-FC53-1C4E-498C6760A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74CE4-1BB0-4A32-9D58-C0B296CD3DEC}" type="slidenum">
              <a:rPr lang="en-BW" smtClean="0"/>
              <a:t>‹#›</a:t>
            </a:fld>
            <a:endParaRPr lang="en-BW"/>
          </a:p>
        </p:txBody>
      </p:sp>
    </p:spTree>
    <p:extLst>
      <p:ext uri="{BB962C8B-B14F-4D97-AF65-F5344CB8AC3E}">
        <p14:creationId xmlns:p14="http://schemas.microsoft.com/office/powerpoint/2010/main" val="704822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8B703-69E7-BAFA-1A70-3E81E18F3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0B52D-CF32-5C15-7992-09C0EB1A99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E17534-5B3B-1B69-EBA2-C74C77603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81229-FE3A-7790-2DAB-47C6E0759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160F-D324-49B8-B3E1-7469CE86A0FD}" type="datetimeFigureOut">
              <a:rPr lang="en-BW" smtClean="0"/>
              <a:t>21/10/2024</a:t>
            </a:fld>
            <a:endParaRPr lang="en-B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DDB6C1-D7C7-3385-D55B-FE9F8DFB6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9E3203-D39C-2288-0F7B-182889A73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74CE4-1BB0-4A32-9D58-C0B296CD3DEC}" type="slidenum">
              <a:rPr lang="en-BW" smtClean="0"/>
              <a:t>‹#›</a:t>
            </a:fld>
            <a:endParaRPr lang="en-BW"/>
          </a:p>
        </p:txBody>
      </p:sp>
    </p:spTree>
    <p:extLst>
      <p:ext uri="{BB962C8B-B14F-4D97-AF65-F5344CB8AC3E}">
        <p14:creationId xmlns:p14="http://schemas.microsoft.com/office/powerpoint/2010/main" val="3502095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4D269-1C4F-55BC-2C40-A0BF8F29A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4659B-6C56-E2EE-87D3-176AFC6CB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08CA8A-DCC2-FC96-57BB-0C2560BD4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84D310-312F-B821-2B5E-BA67412D00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72A2BF-443F-D3B9-8400-5AA158E402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86DB3C-04E3-734B-ACB0-384DDC4A6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160F-D324-49B8-B3E1-7469CE86A0FD}" type="datetimeFigureOut">
              <a:rPr lang="en-BW" smtClean="0"/>
              <a:t>21/10/2024</a:t>
            </a:fld>
            <a:endParaRPr lang="en-B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BE04C7-D49E-AC61-8D27-6B798C814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F0C73A-7879-A952-3878-A18B1D911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74CE4-1BB0-4A32-9D58-C0B296CD3DEC}" type="slidenum">
              <a:rPr lang="en-BW" smtClean="0"/>
              <a:t>‹#›</a:t>
            </a:fld>
            <a:endParaRPr lang="en-BW"/>
          </a:p>
        </p:txBody>
      </p:sp>
    </p:spTree>
    <p:extLst>
      <p:ext uri="{BB962C8B-B14F-4D97-AF65-F5344CB8AC3E}">
        <p14:creationId xmlns:p14="http://schemas.microsoft.com/office/powerpoint/2010/main" val="3311524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B38BB-7BC4-F051-B078-508DB499F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E9C4C0-F5D2-23D8-B87A-D1EE05372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160F-D324-49B8-B3E1-7469CE86A0FD}" type="datetimeFigureOut">
              <a:rPr lang="en-BW" smtClean="0"/>
              <a:t>21/10/2024</a:t>
            </a:fld>
            <a:endParaRPr lang="en-B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5C259B-3966-7B10-5F33-31FE0968A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4D9241-0654-61E9-716B-06ADB101D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74CE4-1BB0-4A32-9D58-C0B296CD3DEC}" type="slidenum">
              <a:rPr lang="en-BW" smtClean="0"/>
              <a:t>‹#›</a:t>
            </a:fld>
            <a:endParaRPr lang="en-BW"/>
          </a:p>
        </p:txBody>
      </p:sp>
    </p:spTree>
    <p:extLst>
      <p:ext uri="{BB962C8B-B14F-4D97-AF65-F5344CB8AC3E}">
        <p14:creationId xmlns:p14="http://schemas.microsoft.com/office/powerpoint/2010/main" val="3140513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627C8B-E029-16E7-4D8C-2045F6754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160F-D324-49B8-B3E1-7469CE86A0FD}" type="datetimeFigureOut">
              <a:rPr lang="en-BW" smtClean="0"/>
              <a:t>21/10/2024</a:t>
            </a:fld>
            <a:endParaRPr lang="en-B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26039-2B04-5B31-A57B-611907EFC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B17657-BDB7-2B7F-5C93-DC1C4A54E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74CE4-1BB0-4A32-9D58-C0B296CD3DEC}" type="slidenum">
              <a:rPr lang="en-BW" smtClean="0"/>
              <a:t>‹#›</a:t>
            </a:fld>
            <a:endParaRPr lang="en-BW"/>
          </a:p>
        </p:txBody>
      </p:sp>
    </p:spTree>
    <p:extLst>
      <p:ext uri="{BB962C8B-B14F-4D97-AF65-F5344CB8AC3E}">
        <p14:creationId xmlns:p14="http://schemas.microsoft.com/office/powerpoint/2010/main" val="4155079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DE208-AFB3-4CD0-34D1-C38AF3112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BF8D1-A148-AB80-BA28-56B751321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7108DF-53BC-4833-2213-8C83E208F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632BC-177C-BC2E-72AC-0312CD859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160F-D324-49B8-B3E1-7469CE86A0FD}" type="datetimeFigureOut">
              <a:rPr lang="en-BW" smtClean="0"/>
              <a:t>21/10/2024</a:t>
            </a:fld>
            <a:endParaRPr lang="en-B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135D39-824D-C6E8-D9ED-9E4E6A290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782DA-D2A0-468E-70D1-18918739D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74CE4-1BB0-4A32-9D58-C0B296CD3DEC}" type="slidenum">
              <a:rPr lang="en-BW" smtClean="0"/>
              <a:t>‹#›</a:t>
            </a:fld>
            <a:endParaRPr lang="en-BW"/>
          </a:p>
        </p:txBody>
      </p:sp>
    </p:spTree>
    <p:extLst>
      <p:ext uri="{BB962C8B-B14F-4D97-AF65-F5344CB8AC3E}">
        <p14:creationId xmlns:p14="http://schemas.microsoft.com/office/powerpoint/2010/main" val="3146208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14461-3998-EFA9-3216-257322C2F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E94CC9-33CB-193B-62FB-DDD8795F6B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8E9D83-2329-48BA-5602-07FECFA72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570894-6778-82D7-90BA-A010F6AC4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160F-D324-49B8-B3E1-7469CE86A0FD}" type="datetimeFigureOut">
              <a:rPr lang="en-BW" smtClean="0"/>
              <a:t>21/10/2024</a:t>
            </a:fld>
            <a:endParaRPr lang="en-B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8F5385-2237-9882-B343-431E3980D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7FA042-D7AC-CADE-9F81-231B44B2B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74CE4-1BB0-4A32-9D58-C0B296CD3DEC}" type="slidenum">
              <a:rPr lang="en-BW" smtClean="0"/>
              <a:t>‹#›</a:t>
            </a:fld>
            <a:endParaRPr lang="en-BW"/>
          </a:p>
        </p:txBody>
      </p:sp>
    </p:spTree>
    <p:extLst>
      <p:ext uri="{BB962C8B-B14F-4D97-AF65-F5344CB8AC3E}">
        <p14:creationId xmlns:p14="http://schemas.microsoft.com/office/powerpoint/2010/main" val="1810069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4BD164-9FB0-E378-CE70-EDC00134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3BAD2-300B-69FE-F3D7-0F41FC9C2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D8D3A-6AE5-D61C-9372-06D673B5A5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73160F-D324-49B8-B3E1-7469CE86A0FD}" type="datetimeFigureOut">
              <a:rPr lang="en-BW" smtClean="0"/>
              <a:t>21/10/2024</a:t>
            </a:fld>
            <a:endParaRPr lang="en-B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81967-F950-90F1-8630-D210C43556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B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D8559-D6DD-52C2-E7E8-A72DE86951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374CE4-1BB0-4A32-9D58-C0B296CD3DEC}" type="slidenum">
              <a:rPr lang="en-BW" smtClean="0"/>
              <a:t>‹#›</a:t>
            </a:fld>
            <a:endParaRPr lang="en-BW"/>
          </a:p>
        </p:txBody>
      </p:sp>
    </p:spTree>
    <p:extLst>
      <p:ext uri="{BB962C8B-B14F-4D97-AF65-F5344CB8AC3E}">
        <p14:creationId xmlns:p14="http://schemas.microsoft.com/office/powerpoint/2010/main" val="4136402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1277DE9-A4A3-1DC0-DE85-C499C99823FB}"/>
              </a:ext>
            </a:extLst>
          </p:cNvPr>
          <p:cNvSpPr/>
          <p:nvPr/>
        </p:nvSpPr>
        <p:spPr>
          <a:xfrm>
            <a:off x="491613" y="432618"/>
            <a:ext cx="1818968" cy="778111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 ROA</a:t>
            </a:r>
            <a:endParaRPr lang="en-BW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B4954B-4D15-0F4F-F1EB-09477A6C85CB}"/>
              </a:ext>
            </a:extLst>
          </p:cNvPr>
          <p:cNvSpPr/>
          <p:nvPr/>
        </p:nvSpPr>
        <p:spPr>
          <a:xfrm>
            <a:off x="115524" y="1819763"/>
            <a:ext cx="3040622" cy="9045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  <a:p>
            <a:r>
              <a:rPr lang="en-GB" sz="1400" dirty="0"/>
              <a:t>Initiation</a:t>
            </a:r>
            <a:r>
              <a:rPr lang="en-GB" dirty="0"/>
              <a:t>   </a:t>
            </a:r>
            <a:endParaRPr lang="en-BW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87FCE1-9DF9-99B9-F5FE-EC38868B6630}"/>
              </a:ext>
            </a:extLst>
          </p:cNvPr>
          <p:cNvSpPr txBox="1"/>
          <p:nvPr/>
        </p:nvSpPr>
        <p:spPr>
          <a:xfrm>
            <a:off x="717746" y="1842855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Initialize random population</a:t>
            </a:r>
            <a:endParaRPr lang="en-BW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38F6A7-7A11-ED18-D01B-93559EA0FC07}"/>
              </a:ext>
            </a:extLst>
          </p:cNvPr>
          <p:cNvSpPr txBox="1"/>
          <p:nvPr/>
        </p:nvSpPr>
        <p:spPr>
          <a:xfrm>
            <a:off x="717746" y="2137895"/>
            <a:ext cx="27333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</a:t>
            </a:r>
            <a:r>
              <a:rPr lang="en-GB" sz="1200" dirty="0"/>
              <a:t>et parameters (population size, iterations, etc.)</a:t>
            </a:r>
            <a:endParaRPr lang="en-BW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223E67-C7CC-5970-D736-9F94B6A035C6}"/>
              </a:ext>
            </a:extLst>
          </p:cNvPr>
          <p:cNvSpPr/>
          <p:nvPr/>
        </p:nvSpPr>
        <p:spPr>
          <a:xfrm>
            <a:off x="4053335" y="1842855"/>
            <a:ext cx="2438401" cy="9045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dirty="0">
              <a:solidFill>
                <a:schemeClr val="tx1"/>
              </a:solidFill>
            </a:endParaRPr>
          </a:p>
          <a:p>
            <a:endParaRPr lang="en-GB" sz="1400" dirty="0">
              <a:solidFill>
                <a:schemeClr val="tx1"/>
              </a:solidFill>
            </a:endParaRPr>
          </a:p>
          <a:p>
            <a:endParaRPr lang="en-GB" sz="1400" dirty="0">
              <a:solidFill>
                <a:schemeClr val="tx1"/>
              </a:solidFill>
            </a:endParaRPr>
          </a:p>
          <a:p>
            <a:r>
              <a:rPr lang="en-GB" sz="1400" dirty="0">
                <a:solidFill>
                  <a:schemeClr val="tx1"/>
                </a:solidFill>
              </a:rPr>
              <a:t>Fitness Evaluation</a:t>
            </a:r>
            <a:endParaRPr lang="en-BW" sz="14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C07940-F0E7-FA80-8702-509EC01D328F}"/>
              </a:ext>
            </a:extLst>
          </p:cNvPr>
          <p:cNvSpPr txBox="1"/>
          <p:nvPr/>
        </p:nvSpPr>
        <p:spPr>
          <a:xfrm>
            <a:off x="4419610" y="1919799"/>
            <a:ext cx="2015618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000" dirty="0"/>
              <a:t>Evaluate fitness of each solution using objective function</a:t>
            </a:r>
            <a:endParaRPr lang="en-BW" sz="1000" dirty="0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E8CD4FFC-464F-9E1C-DF11-DA0E0FE002BF}"/>
              </a:ext>
            </a:extLst>
          </p:cNvPr>
          <p:cNvSpPr/>
          <p:nvPr/>
        </p:nvSpPr>
        <p:spPr>
          <a:xfrm>
            <a:off x="7470659" y="1616461"/>
            <a:ext cx="1651826" cy="1382125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Is exploration needed?</a:t>
            </a:r>
            <a:endParaRPr lang="en-BW" sz="10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ABBEDB-4EBE-FBB4-F0BC-D95886662E9C}"/>
              </a:ext>
            </a:extLst>
          </p:cNvPr>
          <p:cNvSpPr/>
          <p:nvPr/>
        </p:nvSpPr>
        <p:spPr>
          <a:xfrm>
            <a:off x="10101408" y="1898394"/>
            <a:ext cx="1975068" cy="8182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chemeClr val="tx1"/>
                </a:solidFill>
              </a:rPr>
              <a:t>Exploration (Global Search)</a:t>
            </a:r>
            <a:endParaRPr lang="en-BW" sz="12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F273D6-D284-09E2-3D40-C3C25CB4C348}"/>
              </a:ext>
            </a:extLst>
          </p:cNvPr>
          <p:cNvSpPr/>
          <p:nvPr/>
        </p:nvSpPr>
        <p:spPr>
          <a:xfrm>
            <a:off x="7423362" y="3396507"/>
            <a:ext cx="2182754" cy="6980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Exploitation (Local Search)</a:t>
            </a:r>
            <a:endParaRPr lang="en-BW" sz="12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3C7DCD-F64E-798D-4657-6D193432489E}"/>
              </a:ext>
            </a:extLst>
          </p:cNvPr>
          <p:cNvSpPr/>
          <p:nvPr/>
        </p:nvSpPr>
        <p:spPr>
          <a:xfrm>
            <a:off x="7423362" y="4570924"/>
            <a:ext cx="3844406" cy="7490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200" dirty="0">
              <a:solidFill>
                <a:schemeClr val="tx1"/>
              </a:solidFill>
            </a:endParaRPr>
          </a:p>
          <a:p>
            <a:endParaRPr lang="en-GB" sz="1200" dirty="0">
              <a:solidFill>
                <a:schemeClr val="tx1"/>
              </a:solidFill>
            </a:endParaRPr>
          </a:p>
          <a:p>
            <a:endParaRPr lang="en-GB" sz="1200" dirty="0">
              <a:solidFill>
                <a:schemeClr val="tx1"/>
              </a:solidFill>
            </a:endParaRPr>
          </a:p>
          <a:p>
            <a:r>
              <a:rPr lang="en-GB" sz="1200" dirty="0">
                <a:solidFill>
                  <a:schemeClr val="tx1"/>
                </a:solidFill>
              </a:rPr>
              <a:t>Update Population</a:t>
            </a:r>
            <a:endParaRPr lang="en-BW" sz="1200" dirty="0">
              <a:solidFill>
                <a:schemeClr val="tx1"/>
              </a:solidFill>
            </a:endParaRPr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A2C7B008-23C7-13AE-EC9E-AE54AB32865A}"/>
              </a:ext>
            </a:extLst>
          </p:cNvPr>
          <p:cNvSpPr/>
          <p:nvPr/>
        </p:nvSpPr>
        <p:spPr>
          <a:xfrm>
            <a:off x="4587976" y="4301766"/>
            <a:ext cx="1886581" cy="1287335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Check stopping criteria (max iterations or optimal solution found</a:t>
            </a:r>
            <a:endParaRPr lang="en-BW" sz="9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7CF78D1-9441-3844-4E50-E6954057CE02}"/>
              </a:ext>
            </a:extLst>
          </p:cNvPr>
          <p:cNvSpPr/>
          <p:nvPr/>
        </p:nvSpPr>
        <p:spPr>
          <a:xfrm>
            <a:off x="4970788" y="6020572"/>
            <a:ext cx="1322454" cy="497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Best solution identified</a:t>
            </a:r>
            <a:endParaRPr lang="en-BW" sz="10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B64BE3-7BEB-4CCD-37DC-98A10163F14C}"/>
              </a:ext>
            </a:extLst>
          </p:cNvPr>
          <p:cNvSpPr txBox="1"/>
          <p:nvPr/>
        </p:nvSpPr>
        <p:spPr>
          <a:xfrm>
            <a:off x="8185384" y="4586173"/>
            <a:ext cx="3020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Update solutions based on exploration and exploitation</a:t>
            </a:r>
            <a:endParaRPr lang="en-BW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3B57D1-C77B-C9E2-E2E8-CA05009A9075}"/>
              </a:ext>
            </a:extLst>
          </p:cNvPr>
          <p:cNvSpPr txBox="1"/>
          <p:nvPr/>
        </p:nvSpPr>
        <p:spPr>
          <a:xfrm>
            <a:off x="8185384" y="4906892"/>
            <a:ext cx="28316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Apply elitism to carry forward best solutions</a:t>
            </a:r>
            <a:endParaRPr lang="en-BW" sz="10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499D64F-5E23-04E0-B347-6FB5DD56E1B9}"/>
              </a:ext>
            </a:extLst>
          </p:cNvPr>
          <p:cNvSpPr/>
          <p:nvPr/>
        </p:nvSpPr>
        <p:spPr>
          <a:xfrm>
            <a:off x="7463923" y="5948870"/>
            <a:ext cx="1322444" cy="652384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END</a:t>
            </a:r>
            <a:endParaRPr lang="en-BW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544A666-1265-0755-0397-FE8BE6D33C41}"/>
              </a:ext>
            </a:extLst>
          </p:cNvPr>
          <p:cNvCxnSpPr>
            <a:cxnSpLocks/>
            <a:stCxn id="4" idx="4"/>
          </p:cNvCxnSpPr>
          <p:nvPr/>
        </p:nvCxnSpPr>
        <p:spPr>
          <a:xfrm flipH="1">
            <a:off x="1396181" y="1210729"/>
            <a:ext cx="4916" cy="609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2B4CC75-0DBF-9F6F-5004-130F101D9FBD}"/>
              </a:ext>
            </a:extLst>
          </p:cNvPr>
          <p:cNvCxnSpPr/>
          <p:nvPr/>
        </p:nvCxnSpPr>
        <p:spPr>
          <a:xfrm>
            <a:off x="3156146" y="2222090"/>
            <a:ext cx="8971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8417B24-43DC-882D-0C1A-19900C9FACB1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6491736" y="2295139"/>
            <a:ext cx="978923" cy="12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B99BE67-E121-D177-4ABA-053889B206EC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9122485" y="2307524"/>
            <a:ext cx="9789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3972433-7B1D-0534-8DA4-EE70F81B5211}"/>
              </a:ext>
            </a:extLst>
          </p:cNvPr>
          <p:cNvCxnSpPr>
            <a:stCxn id="12" idx="2"/>
          </p:cNvCxnSpPr>
          <p:nvPr/>
        </p:nvCxnSpPr>
        <p:spPr>
          <a:xfrm>
            <a:off x="8296572" y="2998586"/>
            <a:ext cx="0" cy="3855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22167D9-2BCC-F1DA-B63C-FF940EA27332}"/>
              </a:ext>
            </a:extLst>
          </p:cNvPr>
          <p:cNvCxnSpPr/>
          <p:nvPr/>
        </p:nvCxnSpPr>
        <p:spPr>
          <a:xfrm>
            <a:off x="8287363" y="4094598"/>
            <a:ext cx="0" cy="476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07FDE10-2360-BD86-0F00-C092095A9BB2}"/>
              </a:ext>
            </a:extLst>
          </p:cNvPr>
          <p:cNvCxnSpPr>
            <a:stCxn id="15" idx="1"/>
            <a:endCxn id="16" idx="3"/>
          </p:cNvCxnSpPr>
          <p:nvPr/>
        </p:nvCxnSpPr>
        <p:spPr>
          <a:xfrm flipH="1">
            <a:off x="6474557" y="4945434"/>
            <a:ext cx="9488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79527F8-4D22-0BA0-2AD2-20CEFBC6CE54}"/>
              </a:ext>
            </a:extLst>
          </p:cNvPr>
          <p:cNvCxnSpPr>
            <a:stCxn id="16" idx="0"/>
          </p:cNvCxnSpPr>
          <p:nvPr/>
        </p:nvCxnSpPr>
        <p:spPr>
          <a:xfrm flipH="1" flipV="1">
            <a:off x="5531266" y="2724331"/>
            <a:ext cx="1" cy="15774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687ECC4-303E-668C-277D-2DFEA553EDFA}"/>
              </a:ext>
            </a:extLst>
          </p:cNvPr>
          <p:cNvCxnSpPr>
            <a:stCxn id="16" idx="2"/>
          </p:cNvCxnSpPr>
          <p:nvPr/>
        </p:nvCxnSpPr>
        <p:spPr>
          <a:xfrm flipH="1">
            <a:off x="5531266" y="5589101"/>
            <a:ext cx="1" cy="4314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6528F60-D5DB-98C2-8CA9-FF0EF98A7439}"/>
              </a:ext>
            </a:extLst>
          </p:cNvPr>
          <p:cNvCxnSpPr>
            <a:cxnSpLocks/>
            <a:stCxn id="17" idx="3"/>
            <a:endCxn id="20" idx="2"/>
          </p:cNvCxnSpPr>
          <p:nvPr/>
        </p:nvCxnSpPr>
        <p:spPr>
          <a:xfrm>
            <a:off x="6293242" y="6269402"/>
            <a:ext cx="1170681" cy="56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A181D3A-8098-B04A-0F97-23BF90B49DA7}"/>
              </a:ext>
            </a:extLst>
          </p:cNvPr>
          <p:cNvSpPr txBox="1"/>
          <p:nvPr/>
        </p:nvSpPr>
        <p:spPr>
          <a:xfrm>
            <a:off x="5603165" y="3909932"/>
            <a:ext cx="481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</a:t>
            </a:r>
            <a:endParaRPr lang="en-BW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987FC66-08B7-F876-95DC-4BEF89D4CE75}"/>
              </a:ext>
            </a:extLst>
          </p:cNvPr>
          <p:cNvSpPr txBox="1"/>
          <p:nvPr/>
        </p:nvSpPr>
        <p:spPr>
          <a:xfrm>
            <a:off x="5616400" y="5603231"/>
            <a:ext cx="743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Yes</a:t>
            </a:r>
            <a:endParaRPr lang="en-BW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866545A-0BD2-895B-1784-B40D65A5811F}"/>
              </a:ext>
            </a:extLst>
          </p:cNvPr>
          <p:cNvSpPr txBox="1"/>
          <p:nvPr/>
        </p:nvSpPr>
        <p:spPr>
          <a:xfrm>
            <a:off x="9122485" y="1919799"/>
            <a:ext cx="650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Yes</a:t>
            </a:r>
            <a:endParaRPr lang="en-BW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63B8946-EE33-FED5-813C-61DE345B75A1}"/>
              </a:ext>
            </a:extLst>
          </p:cNvPr>
          <p:cNvSpPr txBox="1"/>
          <p:nvPr/>
        </p:nvSpPr>
        <p:spPr>
          <a:xfrm>
            <a:off x="8376159" y="2998586"/>
            <a:ext cx="666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</a:t>
            </a:r>
            <a:endParaRPr lang="en-BW" dirty="0"/>
          </a:p>
        </p:txBody>
      </p:sp>
    </p:spTree>
    <p:extLst>
      <p:ext uri="{BB962C8B-B14F-4D97-AF65-F5344CB8AC3E}">
        <p14:creationId xmlns:p14="http://schemas.microsoft.com/office/powerpoint/2010/main" val="424599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74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simisani ndaba</dc:creator>
  <cp:lastModifiedBy>simisani ndaba</cp:lastModifiedBy>
  <cp:revision>1</cp:revision>
  <dcterms:created xsi:type="dcterms:W3CDTF">2024-10-21T13:11:34Z</dcterms:created>
  <dcterms:modified xsi:type="dcterms:W3CDTF">2024-10-21T13:44:17Z</dcterms:modified>
</cp:coreProperties>
</file>