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8"/>
    <p:restoredTop sz="94663"/>
  </p:normalViewPr>
  <p:slideViewPr>
    <p:cSldViewPr snapToGrid="0" snapToObjects="1">
      <p:cViewPr varScale="1">
        <p:scale>
          <a:sx n="101" d="100"/>
          <a:sy n="101" d="100"/>
        </p:scale>
        <p:origin x="23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36518-B26B-2F4D-83AE-B04BA9067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2DE279-3695-804F-AB0D-E99EE22AB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38056-4EEB-E047-A8DC-7973C91AC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AE396-4D45-D14A-AEAE-A9E42C6EA2D5}" type="datetimeFigureOut">
              <a:rPr lang="en-US" smtClean="0"/>
              <a:t>7/17/19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E9650-871A-3F4B-90F8-0AF30097C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73C09-EA25-1940-8615-954C9D99A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4A5F9-AB0E-1840-A442-C43A0D620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157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D57F9-58DF-AA4E-9C63-C23727937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75FAAA-DA36-834E-8BF3-1C93CE418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72F2F-00B3-3C48-AB1A-FCCDE2B89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AE396-4D45-D14A-AEAE-A9E42C6EA2D5}" type="datetimeFigureOut">
              <a:rPr lang="en-US" smtClean="0"/>
              <a:t>7/17/19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6066C-535E-7A47-8163-4F273762E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CAC4D-775D-6D4B-A77F-DA743791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4A5F9-AB0E-1840-A442-C43A0D620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75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DF4C66-F3F7-344E-AB13-577E217A2B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588767-E788-524E-9EB8-E475F57FC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2FEC9-6D05-DF43-9B93-357E851EF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AE396-4D45-D14A-AEAE-A9E42C6EA2D5}" type="datetimeFigureOut">
              <a:rPr lang="en-US" smtClean="0"/>
              <a:t>7/17/19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DD415-CB2B-2D43-A5F1-C32B516B2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E605F-5BDE-6D40-82E4-EA1C4FC6C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4A5F9-AB0E-1840-A442-C43A0D620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272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54153-F91A-4F49-A72A-04B8E17C8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740D4-2FFC-714A-90B2-CDAA919EB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62892-D143-4049-A730-8C1B148FB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AE396-4D45-D14A-AEAE-A9E42C6EA2D5}" type="datetimeFigureOut">
              <a:rPr lang="en-US" smtClean="0"/>
              <a:t>7/17/19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100ED-7383-4344-B0DF-42C3761DC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CC95D-8460-634C-964D-E54B1380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4A5F9-AB0E-1840-A442-C43A0D620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29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1F887-028C-4C4D-B582-20F419411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07410-6E20-A347-A4F7-FEF9744F7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F7AFF-3685-A142-A1F3-FF4E1BE42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AE396-4D45-D14A-AEAE-A9E42C6EA2D5}" type="datetimeFigureOut">
              <a:rPr lang="en-US" smtClean="0"/>
              <a:t>7/17/19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8B50C-819E-7842-A0AB-130BB90AD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BE4E6-DF6D-004E-B017-0ECC70F7D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4A5F9-AB0E-1840-A442-C43A0D620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80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FF38F-CAB1-5746-BC2E-106FCF3DA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FF568-D517-0240-989B-21499A71CE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216173-E8CA-1140-AD0F-83646C279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558BF-DD07-2246-8A1A-093960D97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AE396-4D45-D14A-AEAE-A9E42C6EA2D5}" type="datetimeFigureOut">
              <a:rPr lang="en-US" smtClean="0"/>
              <a:t>7/17/19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EFE31C-333A-934E-A071-0C52A9D79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DD40F-5B57-7A40-82C9-C896A141C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4A5F9-AB0E-1840-A442-C43A0D620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08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4CA97-2CA0-0E48-A1B6-950EC9444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BF7750-5CBE-8C45-88A4-544A4B4A5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DE0F9-2256-6645-8C4B-9571E11EF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4A92E4-B4AA-8247-A988-3335214235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7B5874-AA39-0549-8098-3C54250EAD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0D7468-85EF-6A4E-BC8F-EDF5FE248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AE396-4D45-D14A-AEAE-A9E42C6EA2D5}" type="datetimeFigureOut">
              <a:rPr lang="en-US" smtClean="0"/>
              <a:t>7/17/19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9C7EE0-21B0-D840-88B0-2607E3C8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8DF455-3D05-A14E-B24A-DB9CEA194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4A5F9-AB0E-1840-A442-C43A0D620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43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98889-8B9D-6149-BA9B-457122E90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7A862C-54CC-6E4D-98B5-CC1D457FE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AE396-4D45-D14A-AEAE-A9E42C6EA2D5}" type="datetimeFigureOut">
              <a:rPr lang="en-US" smtClean="0"/>
              <a:t>7/17/19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3A3FDA-C630-1545-BAFF-C0202A32D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060734-384C-3340-874A-49F7040F2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4A5F9-AB0E-1840-A442-C43A0D620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9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7067DF-1C75-0648-B044-08258CC73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AE396-4D45-D14A-AEAE-A9E42C6EA2D5}" type="datetimeFigureOut">
              <a:rPr lang="en-US" smtClean="0"/>
              <a:t>7/17/19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7C3132-BD59-4947-889F-7534724FD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27FB9-776A-F64F-97C8-60FB11C53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4A5F9-AB0E-1840-A442-C43A0D620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95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659A4-263E-AE4F-B49F-4153276F4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B286A-57E5-FE45-AAF5-6D3D1ACAC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32EE7F-C759-F749-9CA0-F26C985E8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EBE94-4492-5C46-AD9C-23C331F6E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AE396-4D45-D14A-AEAE-A9E42C6EA2D5}" type="datetimeFigureOut">
              <a:rPr lang="en-US" smtClean="0"/>
              <a:t>7/17/19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1C0511-9444-DB49-B167-FEA8AB2C4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91194F-A228-9245-B9AC-E9C416D06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4A5F9-AB0E-1840-A442-C43A0D620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81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ABB1A-94BE-F94E-BE4C-355B2D340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653C03-8649-A541-A67B-3E45E88921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66C183-B17C-B54F-BDCB-AD479552B5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64B41F-3B1C-7B40-A232-309AE8C14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AE396-4D45-D14A-AEAE-A9E42C6EA2D5}" type="datetimeFigureOut">
              <a:rPr lang="en-US" smtClean="0"/>
              <a:t>7/17/19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8E34FC-7611-954E-8BF8-D97106189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94DBA-1BB3-8744-A88F-4AD12C046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4A5F9-AB0E-1840-A442-C43A0D620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93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E17118-B326-2642-B2F6-77A391E65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C2B4B6-6D19-5147-A414-6AEC2045F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D1810-5891-434B-9B65-4760DED2A7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AE396-4D45-D14A-AEAE-A9E42C6EA2D5}" type="datetimeFigureOut">
              <a:rPr lang="en-US" smtClean="0"/>
              <a:t>7/17/19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84107-E61E-DE44-A714-9806AF0455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18B70-822B-FE41-BB65-81E8608B60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4A5F9-AB0E-1840-A442-C43A0D620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20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F82D02-AFC2-584A-ABC5-30DCBC2CF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349" y="947959"/>
            <a:ext cx="3179523" cy="31795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AB572F-89BF-1C4A-9ABC-F11C07CA9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73" y="947959"/>
            <a:ext cx="3179523" cy="31795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D543C1-6864-0C4F-A3F2-BDC10CD287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2861" y="947959"/>
            <a:ext cx="3179523" cy="31795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45A445C-2C75-B44D-83F6-5EC92158B4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5836" y="947959"/>
            <a:ext cx="3179523" cy="317952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0D19EC4-0170-424F-97CA-3858DC6BB4D5}"/>
              </a:ext>
            </a:extLst>
          </p:cNvPr>
          <p:cNvSpPr txBox="1"/>
          <p:nvPr/>
        </p:nvSpPr>
        <p:spPr>
          <a:xfrm>
            <a:off x="7385872" y="665281"/>
            <a:ext cx="936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Glucose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FD2A3E-58AC-1143-8A21-17FD101B5C9E}"/>
              </a:ext>
            </a:extLst>
          </p:cNvPr>
          <p:cNvSpPr txBox="1"/>
          <p:nvPr/>
        </p:nvSpPr>
        <p:spPr>
          <a:xfrm>
            <a:off x="1290569" y="665281"/>
            <a:ext cx="1473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Galacturonate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766AF0-AF8C-784F-BD94-83CC22E0EE4A}"/>
              </a:ext>
            </a:extLst>
          </p:cNvPr>
          <p:cNvSpPr txBox="1"/>
          <p:nvPr/>
        </p:nvSpPr>
        <p:spPr>
          <a:xfrm>
            <a:off x="4383013" y="665281"/>
            <a:ext cx="1119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Gluconate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232C42-AFBE-004D-B324-B37BB62C3F2B}"/>
              </a:ext>
            </a:extLst>
          </p:cNvPr>
          <p:cNvSpPr txBox="1"/>
          <p:nvPr/>
        </p:nvSpPr>
        <p:spPr>
          <a:xfrm>
            <a:off x="10286137" y="665281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Mannitol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15D883-41CE-384C-B3E4-33AD8E455A6A}"/>
              </a:ext>
            </a:extLst>
          </p:cNvPr>
          <p:cNvSpPr txBox="1"/>
          <p:nvPr/>
        </p:nvSpPr>
        <p:spPr>
          <a:xfrm>
            <a:off x="-50845" y="-30202"/>
            <a:ext cx="13452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green = early log (A)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orange = mid log (B)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purple = late log (C)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D86BBA-DE97-5344-ABF9-BA80028AF5DF}"/>
              </a:ext>
            </a:extLst>
          </p:cNvPr>
          <p:cNvSpPr txBox="1"/>
          <p:nvPr/>
        </p:nvSpPr>
        <p:spPr>
          <a:xfrm rot="16200000">
            <a:off x="-550622" y="2353054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transcriptomics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9E1B7D-F6E5-E14A-8BA5-65D549636BCF}"/>
              </a:ext>
            </a:extLst>
          </p:cNvPr>
          <p:cNvSpPr txBox="1"/>
          <p:nvPr/>
        </p:nvSpPr>
        <p:spPr>
          <a:xfrm rot="16200000">
            <a:off x="-339026" y="5230338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proteomics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6E5C14-8474-0645-B6FD-B7C6CC33A7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548" y="3825243"/>
            <a:ext cx="3179523" cy="317952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C089035-3569-0F47-B70A-86A488C66E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0310" y="3825243"/>
            <a:ext cx="3179523" cy="317952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B32B220-6607-694E-A2AB-6BA6463102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63072" y="3825243"/>
            <a:ext cx="3179523" cy="317952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3DF793F-3526-2949-846D-0FA46A26538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75835" y="3825243"/>
            <a:ext cx="3179523" cy="317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177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27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Dean, Scott N</dc:creator>
  <cp:lastModifiedBy>Dean, Scott N</cp:lastModifiedBy>
  <cp:revision>15</cp:revision>
  <dcterms:created xsi:type="dcterms:W3CDTF">2019-07-17T14:30:39Z</dcterms:created>
  <dcterms:modified xsi:type="dcterms:W3CDTF">2019-07-17T15:40:54Z</dcterms:modified>
</cp:coreProperties>
</file>