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0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39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79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8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8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71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4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0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24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7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9A7AE-6787-4252-9487-9BEC28722BC5}" type="datetimeFigureOut">
              <a:rPr lang="en-SG" smtClean="0"/>
              <a:t>21-02-2017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486C-D6D8-4F81-BE79-1E7412BB6B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3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90512"/>
            <a:ext cx="95440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76200"/>
            <a:ext cx="100298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3335"/>
            <a:ext cx="3760631" cy="425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Report 1 : Term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72669"/>
              </p:ext>
            </p:extLst>
          </p:nvPr>
        </p:nvGraphicFramePr>
        <p:xfrm>
          <a:off x="321972" y="1004552"/>
          <a:ext cx="11578107" cy="2955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702">
                <a:tc>
                  <a:txBody>
                    <a:bodyPr/>
                    <a:lstStyle/>
                    <a:p>
                      <a:r>
                        <a:rPr lang="en-SG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766">
                <a:tc>
                  <a:txBody>
                    <a:bodyPr/>
                    <a:lstStyle/>
                    <a:p>
                      <a:r>
                        <a:rPr lang="en-SG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1549"/>
          <a:stretch/>
        </p:blipFill>
        <p:spPr>
          <a:xfrm>
            <a:off x="1974358" y="1185662"/>
            <a:ext cx="3143250" cy="334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15" y="1765211"/>
            <a:ext cx="9809208" cy="18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83335"/>
            <a:ext cx="3760631" cy="425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Report 2 : Award and Term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99294"/>
              </p:ext>
            </p:extLst>
          </p:nvPr>
        </p:nvGraphicFramePr>
        <p:xfrm>
          <a:off x="321972" y="1004552"/>
          <a:ext cx="11578107" cy="2955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702">
                <a:tc>
                  <a:txBody>
                    <a:bodyPr/>
                    <a:lstStyle/>
                    <a:p>
                      <a:r>
                        <a:rPr lang="en-SG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766">
                <a:tc>
                  <a:txBody>
                    <a:bodyPr/>
                    <a:lstStyle/>
                    <a:p>
                      <a:r>
                        <a:rPr lang="en-SG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4" y="1079276"/>
            <a:ext cx="4095750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38" y="1752936"/>
            <a:ext cx="10296525" cy="12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9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83335"/>
            <a:ext cx="3760631" cy="425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Report 3 : Faculty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554"/>
              </p:ext>
            </p:extLst>
          </p:nvPr>
        </p:nvGraphicFramePr>
        <p:xfrm>
          <a:off x="321972" y="1004552"/>
          <a:ext cx="11578107" cy="5424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702">
                <a:tc>
                  <a:txBody>
                    <a:bodyPr/>
                    <a:lstStyle/>
                    <a:p>
                      <a:r>
                        <a:rPr lang="en-SG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766">
                <a:tc>
                  <a:txBody>
                    <a:bodyPr/>
                    <a:lstStyle/>
                    <a:p>
                      <a:r>
                        <a:rPr lang="en-SG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35" y="1090174"/>
            <a:ext cx="4324954" cy="504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35" y="2207541"/>
            <a:ext cx="624927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83335"/>
            <a:ext cx="3760631" cy="425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Report 3 : Faculty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554"/>
              </p:ext>
            </p:extLst>
          </p:nvPr>
        </p:nvGraphicFramePr>
        <p:xfrm>
          <a:off x="321972" y="1004552"/>
          <a:ext cx="11578107" cy="5424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702">
                <a:tc>
                  <a:txBody>
                    <a:bodyPr/>
                    <a:lstStyle/>
                    <a:p>
                      <a:r>
                        <a:rPr lang="en-SG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766">
                <a:tc>
                  <a:txBody>
                    <a:bodyPr/>
                    <a:lstStyle/>
                    <a:p>
                      <a:r>
                        <a:rPr lang="en-SG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35" y="1090174"/>
            <a:ext cx="4324954" cy="50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35" y="1709358"/>
            <a:ext cx="5918374" cy="47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3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Siti Nordiyana Fuad</dc:creator>
  <cp:lastModifiedBy>Siti Nordiyana Fuad</cp:lastModifiedBy>
  <cp:revision>5</cp:revision>
  <dcterms:created xsi:type="dcterms:W3CDTF">2015-04-03T02:43:29Z</dcterms:created>
  <dcterms:modified xsi:type="dcterms:W3CDTF">2017-02-21T04:54:18Z</dcterms:modified>
</cp:coreProperties>
</file>