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2C96-00AB-46C0-A90F-9A569B5EBE2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1BAD-3661-4F7B-88BA-E74517B2AA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a Nested Query in SQL?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or Inner query or a Nested query is a query within another SQL query and embedded within the WHERE clause.</a:t>
            </a:r>
          </a:p>
          <a:p>
            <a:r>
              <a:rPr lang="en-US" dirty="0"/>
              <a:t>A </a:t>
            </a:r>
            <a:r>
              <a:rPr lang="en-US" dirty="0" err="1"/>
              <a:t>subquery</a:t>
            </a:r>
            <a:r>
              <a:rPr lang="en-US" dirty="0"/>
              <a:t> is used to return data that will be used in the main query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401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 a query to display all the </a:t>
            </a:r>
            <a:r>
              <a:rPr lang="en-US" sz="3600" b="1" dirty="0" smtClean="0">
                <a:solidFill>
                  <a:srgbClr val="FF0000"/>
                </a:solidFill>
              </a:rPr>
              <a:t>department name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along with no of employee working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486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, count(*)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 GROUPBY dept;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 a query to display all the </a:t>
            </a:r>
            <a:r>
              <a:rPr lang="en-US" sz="3600" b="1" dirty="0" err="1" smtClean="0">
                <a:solidFill>
                  <a:srgbClr val="FF0000"/>
                </a:solidFill>
              </a:rPr>
              <a:t>dep</a:t>
            </a:r>
            <a:r>
              <a:rPr lang="en-US" sz="3600" b="1" dirty="0" smtClean="0">
                <a:solidFill>
                  <a:srgbClr val="FF0000"/>
                </a:solidFill>
              </a:rPr>
              <a:t>  name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 no of employee are less then 2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334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groupby</a:t>
            </a:r>
            <a:r>
              <a:rPr lang="en-US" sz="2400" b="1" dirty="0" smtClean="0"/>
              <a:t> dept Having count(*) &lt;2;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List the </a:t>
            </a:r>
            <a:r>
              <a:rPr lang="en-US" dirty="0" smtClean="0">
                <a:solidFill>
                  <a:srgbClr val="FF0000"/>
                </a:solidFill>
              </a:rPr>
              <a:t>name of employee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00B0F0"/>
                </a:solidFill>
              </a:rPr>
              <a:t>Department</a:t>
            </a:r>
            <a:r>
              <a:rPr lang="en-US" dirty="0" smtClean="0"/>
              <a:t> member is less then 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51054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Select </a:t>
            </a:r>
            <a:r>
              <a:rPr lang="en-US" b="1" dirty="0" err="1" smtClean="0"/>
              <a:t>e_name</a:t>
            </a:r>
            <a:r>
              <a:rPr lang="en-US" b="1" dirty="0" smtClean="0"/>
              <a:t> from </a:t>
            </a:r>
            <a:r>
              <a:rPr lang="en-US" b="1" dirty="0" err="1" smtClean="0"/>
              <a:t>emp</a:t>
            </a:r>
            <a:r>
              <a:rPr lang="en-US" b="1" dirty="0" smtClean="0"/>
              <a:t> where</a:t>
            </a:r>
          </a:p>
          <a:p>
            <a:pPr algn="ctr"/>
            <a:r>
              <a:rPr lang="en-US" b="1" dirty="0" err="1" smtClean="0"/>
              <a:t>Dep</a:t>
            </a:r>
            <a:r>
              <a:rPr lang="en-US" b="1" dirty="0" smtClean="0"/>
              <a:t> IN (</a:t>
            </a:r>
          </a:p>
          <a:p>
            <a:pPr algn="ctr"/>
            <a:r>
              <a:rPr lang="en-US" b="1" dirty="0" smtClean="0"/>
              <a:t>Select </a:t>
            </a:r>
            <a:r>
              <a:rPr lang="en-US" b="1" dirty="0" err="1" smtClean="0"/>
              <a:t>dep</a:t>
            </a:r>
            <a:r>
              <a:rPr lang="en-US" b="1" dirty="0" smtClean="0"/>
              <a:t> from </a:t>
            </a:r>
            <a:r>
              <a:rPr lang="en-US" b="1" dirty="0" err="1" smtClean="0"/>
              <a:t>emp</a:t>
            </a:r>
            <a:r>
              <a:rPr lang="en-US" b="1" dirty="0" smtClean="0"/>
              <a:t> group by </a:t>
            </a:r>
            <a:r>
              <a:rPr lang="en-US" b="1" dirty="0" err="1" smtClean="0"/>
              <a:t>dep</a:t>
            </a:r>
            <a:endParaRPr lang="en-US" b="1" dirty="0" smtClean="0"/>
          </a:p>
          <a:p>
            <a:pPr algn="ctr"/>
            <a:r>
              <a:rPr lang="en-US" b="1" dirty="0" smtClean="0"/>
              <a:t>Having count(*) &lt;2  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4571" y="1752600"/>
            <a:ext cx="5761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Select </a:t>
            </a:r>
            <a:r>
              <a:rPr lang="en-US" sz="2000" b="1" dirty="0" err="1" smtClean="0">
                <a:solidFill>
                  <a:srgbClr val="FF0000"/>
                </a:solidFill>
              </a:rPr>
              <a:t>e_name</a:t>
            </a:r>
            <a:r>
              <a:rPr lang="en-US" sz="2000" b="1" dirty="0" smtClean="0">
                <a:solidFill>
                  <a:srgbClr val="FF0000"/>
                </a:solidFill>
              </a:rPr>
              <a:t> from </a:t>
            </a:r>
            <a:r>
              <a:rPr lang="en-US" sz="2000" b="1" dirty="0" err="1" smtClean="0">
                <a:solidFill>
                  <a:srgbClr val="FF0000"/>
                </a:solidFill>
              </a:rPr>
              <a:t>emp</a:t>
            </a:r>
            <a:r>
              <a:rPr lang="en-US" sz="2000" b="1" dirty="0" smtClean="0">
                <a:solidFill>
                  <a:srgbClr val="FF0000"/>
                </a:solidFill>
              </a:rPr>
              <a:t> where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Dep</a:t>
            </a:r>
            <a:r>
              <a:rPr lang="en-US" sz="2000" b="1" dirty="0" smtClean="0">
                <a:solidFill>
                  <a:srgbClr val="FF0000"/>
                </a:solidFill>
              </a:rPr>
              <a:t> IN </a:t>
            </a:r>
            <a:r>
              <a:rPr lang="en-US" sz="2000" b="1" dirty="0" smtClean="0"/>
              <a:t>(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Select </a:t>
            </a:r>
            <a:r>
              <a:rPr lang="en-US" sz="2000" b="1" dirty="0" err="1" smtClean="0">
                <a:solidFill>
                  <a:srgbClr val="00B050"/>
                </a:solidFill>
              </a:rPr>
              <a:t>dep</a:t>
            </a:r>
            <a:r>
              <a:rPr lang="en-US" sz="2000" b="1" dirty="0" smtClean="0">
                <a:solidFill>
                  <a:srgbClr val="00B050"/>
                </a:solidFill>
              </a:rPr>
              <a:t> from </a:t>
            </a:r>
            <a:r>
              <a:rPr lang="en-US" sz="2000" b="1" dirty="0" err="1" smtClean="0">
                <a:solidFill>
                  <a:srgbClr val="00B050"/>
                </a:solidFill>
              </a:rPr>
              <a:t>emp</a:t>
            </a:r>
            <a:r>
              <a:rPr lang="en-US" sz="2000" b="1" dirty="0" smtClean="0">
                <a:solidFill>
                  <a:srgbClr val="00B050"/>
                </a:solidFill>
              </a:rPr>
              <a:t> group by </a:t>
            </a:r>
            <a:r>
              <a:rPr lang="en-US" sz="2000" b="1" dirty="0" err="1" smtClean="0">
                <a:solidFill>
                  <a:srgbClr val="00B050"/>
                </a:solidFill>
              </a:rPr>
              <a:t>dep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Having </a:t>
            </a:r>
            <a:r>
              <a:rPr lang="en-US" sz="2000" b="1" dirty="0" smtClean="0">
                <a:solidFill>
                  <a:srgbClr val="0070C0"/>
                </a:solidFill>
              </a:rPr>
              <a:t>count(*) </a:t>
            </a:r>
            <a:r>
              <a:rPr lang="en-US" sz="2000" b="1" dirty="0" smtClean="0">
                <a:solidFill>
                  <a:srgbClr val="00B050"/>
                </a:solidFill>
              </a:rPr>
              <a:t>&lt;2  </a:t>
            </a:r>
            <a:r>
              <a:rPr lang="en-US" b="1" dirty="0" smtClean="0"/>
              <a:t>);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19812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1981200"/>
            <a:ext cx="0" cy="2286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4267200"/>
            <a:ext cx="23998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This is our Outer Query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81800" y="2590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53400" y="2590800"/>
            <a:ext cx="0" cy="1676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4419600"/>
            <a:ext cx="27260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is Our Inner Query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95800" y="3124200"/>
            <a:ext cx="3048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1400" y="5410200"/>
            <a:ext cx="30653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is Our </a:t>
            </a:r>
            <a:r>
              <a:rPr lang="en-US" b="1" dirty="0" smtClean="0"/>
              <a:t>Aggregate</a:t>
            </a:r>
            <a:r>
              <a:rPr lang="en-US" dirty="0" smtClean="0"/>
              <a:t> </a:t>
            </a:r>
            <a:r>
              <a:rPr lang="en-US" b="1" dirty="0" smtClean="0"/>
              <a:t>Function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03e6f6e60bfe6a04f06ebab_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236</Words>
  <Application>Microsoft Office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What Is a Nested Query in SQL? </vt:lpstr>
      <vt:lpstr>Write a query to display all the department name along with no of employee working</vt:lpstr>
      <vt:lpstr>Write a query to display all the dep  name where no of employee are less then 2</vt:lpstr>
      <vt:lpstr>List the name of employee where Department member is less then 2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Nested Query in SQL?</dc:title>
  <dc:creator>sandip</dc:creator>
  <cp:lastModifiedBy>sandip</cp:lastModifiedBy>
  <cp:revision>18</cp:revision>
  <dcterms:created xsi:type="dcterms:W3CDTF">2022-04-03T06:58:59Z</dcterms:created>
  <dcterms:modified xsi:type="dcterms:W3CDTF">2022-04-03T08:14:58Z</dcterms:modified>
</cp:coreProperties>
</file>