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05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02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261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174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714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173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684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9513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81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72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942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9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501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874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132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40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167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A7FA7E-E934-463B-9A4E-89CFB37361D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3CEB77-5602-46D1-A0FD-703F4757B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4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B9E18-8CD2-4ADF-A29C-A09734BD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451821"/>
          </a:xfrm>
        </p:spPr>
        <p:txBody>
          <a:bodyPr/>
          <a:lstStyle/>
          <a:p>
            <a:r>
              <a:rPr lang="en-US" dirty="0" smtClean="0"/>
              <a:t>Smart Contact Manager </a:t>
            </a:r>
            <a:r>
              <a:rPr lang="en-US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34C7A3-D165-44A1-9E54-178FC681E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35048"/>
            <a:ext cx="6815669" cy="1574279"/>
          </a:xfrm>
        </p:spPr>
        <p:txBody>
          <a:bodyPr>
            <a:normAutofit/>
          </a:bodyPr>
          <a:lstStyle/>
          <a:p>
            <a:r>
              <a:rPr lang="en-US" dirty="0"/>
              <a:t>Proposal develop for the partial fulfillment of </a:t>
            </a:r>
          </a:p>
          <a:p>
            <a:r>
              <a:rPr lang="en-US" dirty="0"/>
              <a:t>Project of fourth semester(CAPJ-256) </a:t>
            </a:r>
          </a:p>
          <a:p>
            <a:r>
              <a:rPr lang="en-US" dirty="0"/>
              <a:t>By </a:t>
            </a:r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chapagain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4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C9BDC-F5FE-46B5-9F4A-2A78A3BB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E980D-346A-43F6-8304-63D57760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Name : </a:t>
            </a:r>
            <a:r>
              <a:rPr lang="en-US" dirty="0" smtClean="0"/>
              <a:t>smart contact Manager </a:t>
            </a:r>
            <a:r>
              <a:rPr lang="en-US" dirty="0"/>
              <a:t>System</a:t>
            </a:r>
          </a:p>
          <a:p>
            <a:r>
              <a:rPr lang="en-US" dirty="0"/>
              <a:t>Manages </a:t>
            </a:r>
            <a:r>
              <a:rPr lang="en-US" dirty="0" smtClean="0"/>
              <a:t>contact/</a:t>
            </a:r>
            <a:r>
              <a:rPr lang="en-US" dirty="0" err="1" smtClean="0"/>
              <a:t>phNo</a:t>
            </a:r>
            <a:r>
              <a:rPr lang="en-US" dirty="0" smtClean="0"/>
              <a:t> efficiently</a:t>
            </a:r>
            <a:r>
              <a:rPr lang="en-US" dirty="0"/>
              <a:t>.</a:t>
            </a:r>
          </a:p>
          <a:p>
            <a:r>
              <a:rPr lang="en-US" dirty="0" smtClean="0"/>
              <a:t>Especially  Keeping  contact details of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2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previous days people use notebook to keep record</a:t>
            </a:r>
            <a:endParaRPr lang="en-US" dirty="0"/>
          </a:p>
        </p:txBody>
      </p:sp>
      <p:pic>
        <p:nvPicPr>
          <p:cNvPr id="4" name="Content Placeholder 3" descr="istockphoto-1179479073-170667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9900" y="2503547"/>
            <a:ext cx="4927600" cy="3763965"/>
          </a:xfrm>
        </p:spPr>
      </p:pic>
      <p:pic>
        <p:nvPicPr>
          <p:cNvPr id="5" name="Picture 4" descr="91AOiAUHFkL._SL1500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5725" y="2697691"/>
            <a:ext cx="3881275" cy="3169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 days</a:t>
            </a:r>
            <a:endParaRPr lang="en-US" dirty="0"/>
          </a:p>
        </p:txBody>
      </p:sp>
      <p:pic>
        <p:nvPicPr>
          <p:cNvPr id="4" name="Content Placeholder 3" descr="2018_11_22_59153_1542876572._lar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8100" y="3093631"/>
            <a:ext cx="3327400" cy="2743607"/>
          </a:xfrm>
        </p:spPr>
      </p:pic>
      <p:pic>
        <p:nvPicPr>
          <p:cNvPr id="5" name="Picture 4" descr="indian-man-laptop-calling-phone-home-technology-remote-job-business-concept-stressed-computer-smartphone-office-18291957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010756"/>
            <a:ext cx="4533900" cy="327574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255026" y="3988904"/>
            <a:ext cx="1060174" cy="8481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My </a:t>
            </a:r>
            <a:r>
              <a:rPr lang="en-US" dirty="0" smtClean="0"/>
              <a:t>smart contact manager was introduce</a:t>
            </a:r>
            <a:endParaRPr lang="en-US" dirty="0"/>
          </a:p>
        </p:txBody>
      </p:sp>
      <p:pic>
        <p:nvPicPr>
          <p:cNvPr id="4" name="Content Placeholder 3" descr="Screenshot (10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684" r="-1434" b="17847"/>
          <a:stretch>
            <a:fillRect/>
          </a:stretch>
        </p:blipFill>
        <p:spPr>
          <a:xfrm>
            <a:off x="2009776" y="2689224"/>
            <a:ext cx="7810499" cy="31781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05134-9A2B-440F-B64D-13476F23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 will be developed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B1C4D2-32B0-4BC3-8999-CF23E0DD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overcome the time consuming traditional approach of general record keeping.</a:t>
            </a:r>
          </a:p>
          <a:p>
            <a:r>
              <a:rPr lang="en-US" dirty="0"/>
              <a:t>To increase the productivity of the company.</a:t>
            </a:r>
          </a:p>
          <a:p>
            <a:r>
              <a:rPr lang="en-US" dirty="0"/>
              <a:t>To track </a:t>
            </a:r>
            <a:r>
              <a:rPr lang="en-US" dirty="0" smtClean="0"/>
              <a:t>contact </a:t>
            </a:r>
            <a:r>
              <a:rPr lang="en-US" dirty="0" err="1" smtClean="0"/>
              <a:t>details,ph,email</a:t>
            </a:r>
            <a:r>
              <a:rPr lang="en-US" dirty="0" smtClean="0"/>
              <a:t>, // employee name in </a:t>
            </a:r>
            <a:r>
              <a:rPr lang="en-US" dirty="0"/>
              <a:t>short period of time.</a:t>
            </a:r>
          </a:p>
          <a:p>
            <a:r>
              <a:rPr lang="en-US" dirty="0"/>
              <a:t>To digitalize the company.</a:t>
            </a:r>
          </a:p>
          <a:p>
            <a:r>
              <a:rPr lang="en-US" dirty="0" smtClean="0"/>
              <a:t>To </a:t>
            </a:r>
            <a:r>
              <a:rPr lang="en-US" dirty="0"/>
              <a:t>improve the quality of record keeping</a:t>
            </a:r>
            <a:r>
              <a:rPr lang="en-US" dirty="0" smtClean="0"/>
              <a:t>.</a:t>
            </a:r>
          </a:p>
          <a:p>
            <a:r>
              <a:rPr lang="en-US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4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pic>
        <p:nvPicPr>
          <p:cNvPr id="8" name="Content Placeholder 7" descr="Screenshot (3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441" t="26650" r="19441" b="8278"/>
          <a:stretch>
            <a:fillRect/>
          </a:stretch>
        </p:blipFill>
        <p:spPr>
          <a:xfrm>
            <a:off x="1701799" y="2628900"/>
            <a:ext cx="3975101" cy="2946400"/>
          </a:xfrm>
        </p:spPr>
      </p:pic>
      <p:pic>
        <p:nvPicPr>
          <p:cNvPr id="9" name="Picture 8" descr="Screenshot (37).png"/>
          <p:cNvPicPr>
            <a:picLocks noChangeAspect="1"/>
          </p:cNvPicPr>
          <p:nvPr/>
        </p:nvPicPr>
        <p:blipFill>
          <a:blip r:embed="rId3" cstate="print"/>
          <a:srcRect l="1354" t="13316" r="2084" b="5719"/>
          <a:stretch>
            <a:fillRect/>
          </a:stretch>
        </p:blipFill>
        <p:spPr>
          <a:xfrm>
            <a:off x="6070599" y="2594896"/>
            <a:ext cx="4597401" cy="2739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my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Contact manager is </a:t>
            </a:r>
            <a:r>
              <a:rPr lang="en-US" dirty="0" smtClean="0"/>
              <a:t>the process of recording contacts’ details and tracking their interactions with a business. Such systems have gradually evolved into an aspect of customer relationship management (CRM) systems, which allow businesses to improve sales and service levels leveraging a wider range of data.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4AB0F-2B68-4567-BA15-1B3CE510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94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!!!!</a:t>
            </a:r>
          </a:p>
        </p:txBody>
      </p:sp>
    </p:spTree>
    <p:extLst>
      <p:ext uri="{BB962C8B-B14F-4D97-AF65-F5344CB8AC3E}">
        <p14:creationId xmlns:p14="http://schemas.microsoft.com/office/powerpoint/2010/main" xmlns="" val="26591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309</TotalTime>
  <Words>171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Smart Contact Manager System</vt:lpstr>
      <vt:lpstr>Introduction</vt:lpstr>
      <vt:lpstr>In previous days people use notebook to keep record</vt:lpstr>
      <vt:lpstr>Now a days</vt:lpstr>
      <vt:lpstr>Now My smart contact manager was introduce</vt:lpstr>
      <vt:lpstr>Why this project will be developed ?</vt:lpstr>
      <vt:lpstr>Expected Outcomes</vt:lpstr>
      <vt:lpstr>In my perspective</vt:lpstr>
      <vt:lpstr>THANK YOU 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 Management System</dc:title>
  <dc:creator>NEPAL</dc:creator>
  <cp:lastModifiedBy>sandip</cp:lastModifiedBy>
  <cp:revision>27</cp:revision>
  <dcterms:created xsi:type="dcterms:W3CDTF">2021-03-06T07:15:42Z</dcterms:created>
  <dcterms:modified xsi:type="dcterms:W3CDTF">2022-08-17T13:52:16Z</dcterms:modified>
</cp:coreProperties>
</file>