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0E66-8746-478E-9208-ABF09DF6C0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AB5C-FA26-4EBD-AD92-CE9D433E2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Contents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Replica management also deals with </a:t>
            </a:r>
            <a:r>
              <a:rPr lang="en-US" smtClean="0">
                <a:solidFill>
                  <a:srgbClr val="FF0000"/>
                </a:solidFill>
              </a:rPr>
              <a:t>the propagation </a:t>
            </a:r>
            <a:r>
              <a:rPr lang="en-US" dirty="0" smtClean="0">
                <a:solidFill>
                  <a:srgbClr val="FF0000"/>
                </a:solidFill>
              </a:rPr>
              <a:t>of (update) replica server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versus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imp design issue concerns with is actually to be propagated. Basically there are there possibilities</a:t>
            </a:r>
          </a:p>
          <a:p>
            <a:r>
              <a:rPr lang="en-US" dirty="0" smtClean="0"/>
              <a:t>1. propagate only a notification of an update(</a:t>
            </a:r>
            <a:r>
              <a:rPr lang="en-US" dirty="0" smtClean="0">
                <a:solidFill>
                  <a:srgbClr val="FF0000"/>
                </a:solidFill>
              </a:rPr>
              <a:t>often use for cache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transfer data  from one to another (</a:t>
            </a:r>
            <a:r>
              <a:rPr lang="en-US" dirty="0" smtClean="0">
                <a:solidFill>
                  <a:srgbClr val="FF0000"/>
                </a:solidFill>
              </a:rPr>
              <a:t>distributes 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3.Propagate the update operation to other </a:t>
            </a:r>
            <a:r>
              <a:rPr lang="en-US" dirty="0" err="1" smtClean="0"/>
              <a:t>copiec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Also called active replica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Pull-versus push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design issue is whether updates are pulled or push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Push-based approach</a:t>
            </a:r>
            <a:r>
              <a:rPr lang="en-US" dirty="0" smtClean="0"/>
              <a:t>: server-initiated approach,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Pull-based approach</a:t>
            </a:r>
            <a:r>
              <a:rPr lang="en-US" dirty="0" smtClean="0"/>
              <a:t>: client-initiated approach, </a:t>
            </a:r>
            <a:r>
              <a:rPr lang="en-US" dirty="0" smtClean="0"/>
              <a:t>(cache)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Contents Distribution</vt:lpstr>
      <vt:lpstr>State versus operation</vt:lpstr>
      <vt:lpstr>Pull-versus push protocol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Distribution</dc:title>
  <dc:creator>sandip</dc:creator>
  <cp:lastModifiedBy>sandip</cp:lastModifiedBy>
  <cp:revision>5</cp:revision>
  <dcterms:created xsi:type="dcterms:W3CDTF">2023-07-17T06:01:10Z</dcterms:created>
  <dcterms:modified xsi:type="dcterms:W3CDTF">2023-07-17T06:21:35Z</dcterms:modified>
</cp:coreProperties>
</file>