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DA8C-12E0-470B-9E0B-8345A042CB2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2EA4-CCE4-4B25-AB90-29E623382F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DA8C-12E0-470B-9E0B-8345A042CB2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2EA4-CCE4-4B25-AB90-29E623382F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DA8C-12E0-470B-9E0B-8345A042CB2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2EA4-CCE4-4B25-AB90-29E623382F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DA8C-12E0-470B-9E0B-8345A042CB2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2EA4-CCE4-4B25-AB90-29E623382F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DA8C-12E0-470B-9E0B-8345A042CB2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2EA4-CCE4-4B25-AB90-29E623382F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DA8C-12E0-470B-9E0B-8345A042CB2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2EA4-CCE4-4B25-AB90-29E623382F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DA8C-12E0-470B-9E0B-8345A042CB2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2EA4-CCE4-4B25-AB90-29E623382F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DA8C-12E0-470B-9E0B-8345A042CB2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2EA4-CCE4-4B25-AB90-29E623382F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DA8C-12E0-470B-9E0B-8345A042CB2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2EA4-CCE4-4B25-AB90-29E623382F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DA8C-12E0-470B-9E0B-8345A042CB2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2EA4-CCE4-4B25-AB90-29E623382F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DA8C-12E0-470B-9E0B-8345A042CB2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2EA4-CCE4-4B25-AB90-29E623382F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3DA8C-12E0-470B-9E0B-8345A042CB2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82EA4-CCE4-4B25-AB90-29E623382F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Replica Management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Replica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Replica-Server placement </a:t>
            </a:r>
            <a:r>
              <a:rPr lang="en-US" dirty="0" smtClean="0"/>
              <a:t>:-decide the best location to place the replica server that can host data store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Content Replication &amp; Placement</a:t>
            </a:r>
            <a:r>
              <a:rPr lang="en-US" dirty="0" smtClean="0"/>
              <a:t>:- Finds the best server for placing the contents </a:t>
            </a:r>
          </a:p>
          <a:p>
            <a:pPr marL="514350" indent="-51435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Replica-Server placement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basically state about where the server should be placed and how many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no.of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replicas are to be created 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identify location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Caalculate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distance b/w u r assumed server and calculate average </a:t>
            </a:r>
            <a:r>
              <a:rPr lang="en-US" dirty="0" smtClean="0"/>
              <a:t>and decide best place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shot (6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4443" t="26938" r="19710" b="12452"/>
          <a:stretch>
            <a:fillRect/>
          </a:stretch>
        </p:blipFill>
        <p:spPr>
          <a:xfrm>
            <a:off x="0" y="1600200"/>
            <a:ext cx="5486400" cy="4738255"/>
          </a:xfrm>
        </p:spPr>
      </p:pic>
      <p:sp>
        <p:nvSpPr>
          <p:cNvPr id="7" name="TextBox 6"/>
          <p:cNvSpPr txBox="1"/>
          <p:nvPr/>
        </p:nvSpPr>
        <p:spPr>
          <a:xfrm>
            <a:off x="4495800" y="2526268"/>
            <a:ext cx="384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Permanent Replica </a:t>
            </a:r>
            <a:r>
              <a:rPr lang="en-US" b="1" dirty="0" smtClean="0"/>
              <a:t>=original server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3316069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Server-Initiated replica</a:t>
            </a:r>
            <a:r>
              <a:rPr lang="en-US" dirty="0" smtClean="0"/>
              <a:t>=</a:t>
            </a:r>
            <a:r>
              <a:rPr lang="en-US" b="1" dirty="0" smtClean="0"/>
              <a:t>Hosting extra  server replica on to the diff server 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04307" y="4382869"/>
            <a:ext cx="4563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Client Initiated replica</a:t>
            </a:r>
            <a:r>
              <a:rPr lang="en-US" b="1" dirty="0" smtClean="0"/>
              <a:t>=it is request of a client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Or (client cache)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676400" y="762000"/>
            <a:ext cx="6248400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Content Replication and placement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Content Replication and placement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Type:-</a:t>
            </a:r>
          </a:p>
          <a:p>
            <a:pPr marL="514350" indent="-514350">
              <a:buAutoNum type="arabicPeriod"/>
            </a:pPr>
            <a:r>
              <a:rPr lang="en-US" dirty="0" smtClean="0"/>
              <a:t>Server initiated replica </a:t>
            </a:r>
          </a:p>
          <a:p>
            <a:pPr marL="514350" indent="-514350">
              <a:buAutoNum type="arabicPeriod"/>
            </a:pPr>
            <a:r>
              <a:rPr lang="en-US" dirty="0" smtClean="0"/>
              <a:t>Client-initiated replica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erver-initiated-replicas-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457200"/>
            <a:ext cx="6705600" cy="58213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Client-initiated replica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called a caches(works like cache memory)</a:t>
            </a:r>
          </a:p>
          <a:p>
            <a:r>
              <a:rPr lang="en-US" dirty="0" smtClean="0"/>
              <a:t>At client side there is a volatile memory </a:t>
            </a:r>
          </a:p>
          <a:p>
            <a:r>
              <a:rPr lang="en-US" dirty="0" smtClean="0"/>
              <a:t>The data which is frequently used that is stored in the memory, Next time when user </a:t>
            </a:r>
            <a:r>
              <a:rPr lang="en-US" dirty="0" err="1" smtClean="0"/>
              <a:t>req</a:t>
            </a:r>
            <a:r>
              <a:rPr lang="en-US" dirty="0" smtClean="0"/>
              <a:t> for a data ----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it would easy/fast..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162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Replica Management</vt:lpstr>
      <vt:lpstr>Replica-Server placement</vt:lpstr>
      <vt:lpstr>Slide 4</vt:lpstr>
      <vt:lpstr>Content Replication and placement </vt:lpstr>
      <vt:lpstr>Slide 6</vt:lpstr>
      <vt:lpstr>Client-initiated replica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Sandip Chapagain</dc:creator>
  <cp:lastModifiedBy>Sandip Chapagain</cp:lastModifiedBy>
  <cp:revision>5</cp:revision>
  <dcterms:created xsi:type="dcterms:W3CDTF">2023-07-16T07:04:52Z</dcterms:created>
  <dcterms:modified xsi:type="dcterms:W3CDTF">2023-07-16T07:45:40Z</dcterms:modified>
</cp:coreProperties>
</file>