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5C19-41AE-4730-BCC4-4C26549EAB2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0615-F2BE-4D63-ABC5-462BA552C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5C19-41AE-4730-BCC4-4C26549EAB2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0615-F2BE-4D63-ABC5-462BA552C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5C19-41AE-4730-BCC4-4C26549EAB2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0615-F2BE-4D63-ABC5-462BA552C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5C19-41AE-4730-BCC4-4C26549EAB2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0615-F2BE-4D63-ABC5-462BA552C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5C19-41AE-4730-BCC4-4C26549EAB2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0615-F2BE-4D63-ABC5-462BA552C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5C19-41AE-4730-BCC4-4C26549EAB2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0615-F2BE-4D63-ABC5-462BA552C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5C19-41AE-4730-BCC4-4C26549EAB2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0615-F2BE-4D63-ABC5-462BA552C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5C19-41AE-4730-BCC4-4C26549EAB2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0615-F2BE-4D63-ABC5-462BA552C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5C19-41AE-4730-BCC4-4C26549EAB2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0615-F2BE-4D63-ABC5-462BA552C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5C19-41AE-4730-BCC4-4C26549EAB2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0615-F2BE-4D63-ABC5-462BA552C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5C19-41AE-4730-BCC4-4C26549EAB2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10615-F2BE-4D63-ABC5-462BA552C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45C19-41AE-4730-BCC4-4C26549EAB2A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10615-F2BE-4D63-ABC5-462BA552CE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914399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Virtualization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7086600" cy="41148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Abstraction of computer resources</a:t>
            </a:r>
          </a:p>
          <a:p>
            <a:pPr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Imagination of  computer resources in my own computer</a:t>
            </a:r>
          </a:p>
          <a:p>
            <a:pPr algn="l">
              <a:buFont typeface="Wingdings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Refers to the creation of a virtual     resources such as server, file or network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: we create partition of hard disk #knife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We </a:t>
            </a:r>
            <a:r>
              <a:rPr lang="en-US" dirty="0" smtClean="0"/>
              <a:t>will able </a:t>
            </a:r>
            <a:r>
              <a:rPr lang="en-US" dirty="0" smtClean="0"/>
              <a:t>to use Two or more </a:t>
            </a:r>
            <a:r>
              <a:rPr lang="en-US" dirty="0" err="1" smtClean="0"/>
              <a:t>os</a:t>
            </a:r>
            <a:r>
              <a:rPr lang="en-US" dirty="0" smtClean="0"/>
              <a:t> in one pc  same time</a:t>
            </a:r>
          </a:p>
          <a:p>
            <a:r>
              <a:rPr lang="en-US" b="1" dirty="0" smtClean="0"/>
              <a:t>Protection</a:t>
            </a:r>
            <a:r>
              <a:rPr lang="en-US" dirty="0" smtClean="0"/>
              <a:t>  :(we can use malicious file, in virtual </a:t>
            </a:r>
            <a:r>
              <a:rPr lang="en-US" dirty="0" err="1" smtClean="0"/>
              <a:t>os</a:t>
            </a:r>
            <a:r>
              <a:rPr lang="en-US" dirty="0" smtClean="0"/>
              <a:t> rather then our  ….</a:t>
            </a:r>
          </a:p>
          <a:p>
            <a:r>
              <a:rPr lang="en-US" b="1" dirty="0" smtClean="0"/>
              <a:t>Software testing </a:t>
            </a:r>
            <a:r>
              <a:rPr lang="en-US" dirty="0" smtClean="0"/>
              <a:t>: (in separate </a:t>
            </a:r>
            <a:r>
              <a:rPr lang="en-US" dirty="0" err="1" smtClean="0"/>
              <a:t>os</a:t>
            </a:r>
            <a:r>
              <a:rPr lang="en-US" dirty="0" smtClean="0"/>
              <a:t> .. )</a:t>
            </a:r>
          </a:p>
          <a:p>
            <a:r>
              <a:rPr lang="en-US" b="1" dirty="0" smtClean="0"/>
              <a:t>Job migration   </a:t>
            </a:r>
            <a:r>
              <a:rPr lang="en-US" dirty="0" smtClean="0"/>
              <a:t>: (if we have more load then I can transfer ½ load to my virtual 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b="1" dirty="0" smtClean="0"/>
              <a:t>Virtual storage </a:t>
            </a:r>
            <a:r>
              <a:rPr lang="en-US" dirty="0" smtClean="0"/>
              <a:t>:- partition of </a:t>
            </a:r>
            <a:r>
              <a:rPr lang="en-US" dirty="0" err="1" smtClean="0"/>
              <a:t>harddisk</a:t>
            </a:r>
            <a:endParaRPr lang="en-US" dirty="0" smtClean="0"/>
          </a:p>
          <a:p>
            <a:r>
              <a:rPr lang="en-US" b="1" dirty="0" smtClean="0"/>
              <a:t>Backup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Types of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Desktop virtualization</a:t>
            </a:r>
          </a:p>
          <a:p>
            <a:r>
              <a:rPr lang="en-US" dirty="0" smtClean="0"/>
              <a:t>Application virtualization</a:t>
            </a:r>
          </a:p>
          <a:p>
            <a:r>
              <a:rPr lang="en-US" dirty="0" smtClean="0"/>
              <a:t>server virtualization</a:t>
            </a:r>
          </a:p>
          <a:p>
            <a:r>
              <a:rPr lang="en-US" dirty="0" smtClean="0"/>
              <a:t>Network virtualization</a:t>
            </a:r>
          </a:p>
          <a:p>
            <a:r>
              <a:rPr lang="en-US" dirty="0" smtClean="0"/>
              <a:t>Storage virtualization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Desktop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Desktop virtualization=. Desktop virtualization can also refer to the use of remote desktop technology to enable users to access their desktop environment from a remote location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Amazon web </a:t>
            </a:r>
            <a:r>
              <a:rPr lang="en-US" dirty="0" smtClean="0"/>
              <a:t>server </a:t>
            </a:r>
            <a:r>
              <a:rPr lang="en-US" dirty="0" smtClean="0"/>
              <a:t>(AWS),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Application virtualization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b="1" dirty="0" smtClean="0"/>
              <a:t>Application virtualization</a:t>
            </a:r>
            <a:r>
              <a:rPr lang="en-US" dirty="0" smtClean="0"/>
              <a:t>=the application packages are available on a remote server, and users can access them from their local computer without needing to install the applications locally.</a:t>
            </a:r>
          </a:p>
          <a:p>
            <a:r>
              <a:rPr lang="en-US" dirty="0"/>
              <a:t>When a user needs to use an application, they can simply launch it from the remote server, and the application will run in an isolated environment on the </a:t>
            </a:r>
            <a:r>
              <a:rPr lang="en-US" dirty="0" smtClean="0"/>
              <a:t>server </a:t>
            </a:r>
            <a:r>
              <a:rPr lang="en-US" dirty="0" err="1" smtClean="0"/>
              <a:t>eg:online</a:t>
            </a:r>
            <a:r>
              <a:rPr lang="en-US" dirty="0" smtClean="0"/>
              <a:t> </a:t>
            </a:r>
            <a:r>
              <a:rPr lang="en-US" smtClean="0"/>
              <a:t>compliier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server virtualization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Screenshot (46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virtualization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219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Virtualization</vt:lpstr>
      <vt:lpstr>Benefits</vt:lpstr>
      <vt:lpstr>Types of Virtualization</vt:lpstr>
      <vt:lpstr>Desktop virtualization</vt:lpstr>
      <vt:lpstr>Application virtualization</vt:lpstr>
      <vt:lpstr> server virtualization </vt:lpstr>
      <vt:lpstr>Network virtualization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</dc:title>
  <dc:creator>Sandip Chapagain</dc:creator>
  <cp:lastModifiedBy>Dell</cp:lastModifiedBy>
  <cp:revision>21</cp:revision>
  <dcterms:created xsi:type="dcterms:W3CDTF">2023-05-08T02:53:54Z</dcterms:created>
  <dcterms:modified xsi:type="dcterms:W3CDTF">2023-05-09T05:26:49Z</dcterms:modified>
</cp:coreProperties>
</file>