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2462-2054-4396-9DF0-149D2D7D67A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6382-579A-4B33-9B38-8BAED2397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2462-2054-4396-9DF0-149D2D7D67A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6382-579A-4B33-9B38-8BAED2397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2462-2054-4396-9DF0-149D2D7D67A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6382-579A-4B33-9B38-8BAED2397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2462-2054-4396-9DF0-149D2D7D67A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6382-579A-4B33-9B38-8BAED2397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2462-2054-4396-9DF0-149D2D7D67A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6382-579A-4B33-9B38-8BAED2397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2462-2054-4396-9DF0-149D2D7D67A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6382-579A-4B33-9B38-8BAED2397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2462-2054-4396-9DF0-149D2D7D67A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6382-579A-4B33-9B38-8BAED2397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2462-2054-4396-9DF0-149D2D7D67A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6382-579A-4B33-9B38-8BAED2397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2462-2054-4396-9DF0-149D2D7D67A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6382-579A-4B33-9B38-8BAED2397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2462-2054-4396-9DF0-149D2D7D67A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6382-579A-4B33-9B38-8BAED2397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2462-2054-4396-9DF0-149D2D7D67A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6382-579A-4B33-9B38-8BAED2397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B2462-2054-4396-9DF0-149D2D7D67A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36382-579A-4B33-9B38-8BAED23970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og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URL Connection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using URL connection class, u can establish a connection to a resources specified by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url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Print source code using response code </a:t>
            </a:r>
            <a:r>
              <a:rPr lang="en-US" dirty="0" err="1" smtClean="0"/>
              <a:t>Httpconnection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By using URL connection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read the header</a:t>
            </a:r>
          </a:p>
          <a:p>
            <a:r>
              <a:rPr lang="en-US" dirty="0" smtClean="0"/>
              <a:t>We can read data from </a:t>
            </a:r>
            <a:r>
              <a:rPr lang="en-US" dirty="0" err="1" smtClean="0"/>
              <a:t>url</a:t>
            </a:r>
            <a:endParaRPr lang="en-US" dirty="0" smtClean="0"/>
          </a:p>
          <a:p>
            <a:r>
              <a:rPr lang="en-US" dirty="0" smtClean="0"/>
              <a:t>We can write data to </a:t>
            </a:r>
            <a:r>
              <a:rPr lang="en-US" dirty="0" err="1" smtClean="0"/>
              <a:t>url</a:t>
            </a: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Its is a four step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Constract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connection to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input stream from </a:t>
            </a:r>
            <a:r>
              <a:rPr lang="en-US" dirty="0" err="1" smtClean="0"/>
              <a:t>url</a:t>
            </a:r>
            <a:r>
              <a:rPr lang="en-US" dirty="0" smtClean="0"/>
              <a:t> connection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data and close the connection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Reading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Content-type  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getContentLength</a:t>
            </a:r>
            <a:r>
              <a:rPr lang="en-US" dirty="0" smtClean="0">
                <a:sym typeface="Wingdings" pitchFamily="2" charset="2"/>
              </a:rPr>
              <a:t>()</a:t>
            </a:r>
            <a:endParaRPr lang="en-US" dirty="0" smtClean="0"/>
          </a:p>
          <a:p>
            <a:r>
              <a:rPr lang="en-US" dirty="0" smtClean="0"/>
              <a:t>Content-length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err="1" smtClean="0">
                <a:sym typeface="Wingdings" pitchFamily="2" charset="2"/>
              </a:rPr>
              <a:t>getContentType</a:t>
            </a:r>
            <a:r>
              <a:rPr lang="en-US" dirty="0" smtClean="0">
                <a:sym typeface="Wingdings" pitchFamily="2" charset="2"/>
              </a:rPr>
              <a:t>()</a:t>
            </a:r>
            <a:endParaRPr lang="en-US" dirty="0" smtClean="0"/>
          </a:p>
          <a:p>
            <a:r>
              <a:rPr lang="en-US" dirty="0" smtClean="0"/>
              <a:t>Content-encoding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getContentEncoding</a:t>
            </a:r>
            <a:r>
              <a:rPr lang="en-US" dirty="0" smtClean="0">
                <a:sym typeface="Wingdings" pitchFamily="2" charset="2"/>
              </a:rPr>
              <a:t>()</a:t>
            </a:r>
            <a:endParaRPr lang="en-US" dirty="0" smtClean="0"/>
          </a:p>
          <a:p>
            <a:r>
              <a:rPr lang="en-US" dirty="0" smtClean="0"/>
              <a:t>Date------------------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err="1" smtClean="0">
                <a:sym typeface="Wingdings" pitchFamily="2" charset="2"/>
              </a:rPr>
              <a:t>getDate</a:t>
            </a:r>
            <a:r>
              <a:rPr lang="en-US" dirty="0" smtClean="0">
                <a:sym typeface="Wingdings" pitchFamily="2" charset="2"/>
              </a:rPr>
              <a:t>()</a:t>
            </a:r>
            <a:endParaRPr lang="en-US" dirty="0" smtClean="0"/>
          </a:p>
          <a:p>
            <a:r>
              <a:rPr lang="en-US" dirty="0" smtClean="0"/>
              <a:t>Last-Modified-----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err="1" smtClean="0">
                <a:sym typeface="Wingdings" pitchFamily="2" charset="2"/>
              </a:rPr>
              <a:t>getModification</a:t>
            </a:r>
            <a:r>
              <a:rPr lang="en-US" dirty="0" smtClean="0">
                <a:sym typeface="Wingdings" pitchFamily="2" charset="2"/>
              </a:rPr>
              <a:t>()</a:t>
            </a:r>
            <a:endParaRPr lang="en-US" dirty="0" smtClean="0"/>
          </a:p>
          <a:p>
            <a:r>
              <a:rPr lang="en-US" dirty="0" smtClean="0"/>
              <a:t>Expires-------------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err="1" smtClean="0">
                <a:sym typeface="Wingdings" pitchFamily="2" charset="2"/>
              </a:rPr>
              <a:t>getExpiration</a:t>
            </a:r>
            <a:r>
              <a:rPr lang="en-US" dirty="0" smtClean="0">
                <a:sym typeface="Wingdings" pitchFamily="2" charset="2"/>
              </a:rPr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 smtClean="0"/>
              <a:t>Retrieving specific header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 </a:t>
            </a:r>
            <a:r>
              <a:rPr lang="en-US" dirty="0" err="1" smtClean="0"/>
              <a:t>url</a:t>
            </a:r>
            <a:r>
              <a:rPr lang="en-US" dirty="0" smtClean="0"/>
              <a:t>=URL(</a:t>
            </a:r>
            <a:r>
              <a:rPr lang="en-US" dirty="0" smtClean="0">
                <a:hlinkClick r:id="rId2"/>
              </a:rPr>
              <a:t>http://gogle.com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URLConnection</a:t>
            </a:r>
            <a:r>
              <a:rPr lang="en-US" dirty="0" smtClean="0"/>
              <a:t> con=</a:t>
            </a:r>
            <a:r>
              <a:rPr lang="en-US" dirty="0" err="1" smtClean="0"/>
              <a:t>url.openconnection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Sop(</a:t>
            </a:r>
            <a:r>
              <a:rPr lang="en-US" dirty="0" err="1" smtClean="0"/>
              <a:t>url.getContentType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Sop(</a:t>
            </a:r>
            <a:r>
              <a:rPr lang="en-US" dirty="0" err="1" smtClean="0"/>
              <a:t>url.getContentLength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String </a:t>
            </a:r>
            <a:r>
              <a:rPr lang="en-US" sz="2800" dirty="0" err="1" smtClean="0">
                <a:solidFill>
                  <a:srgbClr val="FF0000"/>
                </a:solidFill>
              </a:rPr>
              <a:t>dateinmillis</a:t>
            </a:r>
            <a:r>
              <a:rPr lang="en-US" sz="2800" dirty="0" smtClean="0">
                <a:solidFill>
                  <a:srgbClr val="FF0000"/>
                </a:solidFill>
              </a:rPr>
              <a:t>=</a:t>
            </a:r>
            <a:r>
              <a:rPr lang="en-US" sz="2800" dirty="0" err="1" smtClean="0">
                <a:solidFill>
                  <a:srgbClr val="FF0000"/>
                </a:solidFill>
              </a:rPr>
              <a:t>url.getDate</a:t>
            </a:r>
            <a:r>
              <a:rPr lang="en-US" sz="2800" dirty="0" smtClean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Date </a:t>
            </a:r>
            <a:r>
              <a:rPr lang="en-US" sz="2800" dirty="0" err="1" smtClean="0">
                <a:solidFill>
                  <a:srgbClr val="FF0000"/>
                </a:solidFill>
              </a:rPr>
              <a:t>date</a:t>
            </a:r>
            <a:r>
              <a:rPr lang="en-US" sz="2800" dirty="0" smtClean="0">
                <a:solidFill>
                  <a:srgbClr val="FF0000"/>
                </a:solidFill>
              </a:rPr>
              <a:t>=new Date(</a:t>
            </a:r>
            <a:r>
              <a:rPr lang="en-US" sz="2800" dirty="0" err="1" smtClean="0">
                <a:solidFill>
                  <a:srgbClr val="FF0000"/>
                </a:solidFill>
              </a:rPr>
              <a:t>dateinMills</a:t>
            </a:r>
            <a:r>
              <a:rPr lang="en-US" sz="2800" dirty="0" smtClean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…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Retrieving Arbitrary header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specific header field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String </a:t>
            </a:r>
            <a:r>
              <a:rPr lang="en-US" dirty="0" err="1" smtClean="0"/>
              <a:t>getHeaderField</a:t>
            </a:r>
            <a:r>
              <a:rPr lang="en-US" dirty="0" smtClean="0"/>
              <a:t>(String name)</a:t>
            </a:r>
          </a:p>
          <a:p>
            <a:pPr marL="514350" indent="-514350">
              <a:buNone/>
            </a:pPr>
            <a:r>
              <a:rPr lang="en-US" dirty="0" smtClean="0"/>
              <a:t>-------------------------------------------------------------</a:t>
            </a:r>
          </a:p>
          <a:p>
            <a:pPr marL="514350" indent="-514350">
              <a:buNone/>
            </a:pPr>
            <a:r>
              <a:rPr lang="en-US" dirty="0" smtClean="0"/>
              <a:t>2 No.</a:t>
            </a:r>
          </a:p>
          <a:p>
            <a:pPr marL="514350" indent="-514350">
              <a:buNone/>
            </a:pPr>
            <a:r>
              <a:rPr lang="en-US" dirty="0" smtClean="0">
                <a:sym typeface="Wingdings" pitchFamily="2" charset="2"/>
              </a:rPr>
              <a:t> URL </a:t>
            </a:r>
            <a:r>
              <a:rPr lang="en-US" dirty="0" err="1" smtClean="0">
                <a:sym typeface="Wingdings" pitchFamily="2" charset="2"/>
              </a:rPr>
              <a:t>url</a:t>
            </a:r>
            <a:r>
              <a:rPr lang="en-US" dirty="0" smtClean="0">
                <a:sym typeface="Wingdings" pitchFamily="2" charset="2"/>
              </a:rPr>
              <a:t>=new URL(</a:t>
            </a:r>
            <a:r>
              <a:rPr lang="en-US" dirty="0" smtClean="0">
                <a:sym typeface="Wingdings" pitchFamily="2" charset="2"/>
                <a:hlinkClick r:id="rId2"/>
              </a:rPr>
              <a:t>http://google.com</a:t>
            </a:r>
            <a:r>
              <a:rPr lang="en-US" dirty="0" smtClean="0">
                <a:sym typeface="Wingdings" pitchFamily="2" charset="2"/>
              </a:rPr>
              <a:t>);</a:t>
            </a:r>
          </a:p>
          <a:p>
            <a:pPr marL="514350" indent="-514350">
              <a:buNone/>
            </a:pPr>
            <a:r>
              <a:rPr lang="en-US" dirty="0" err="1" smtClean="0"/>
              <a:t>URLConnection</a:t>
            </a:r>
            <a:r>
              <a:rPr lang="en-US" dirty="0" smtClean="0"/>
              <a:t> </a:t>
            </a:r>
            <a:r>
              <a:rPr lang="en-US" dirty="0" err="1" smtClean="0"/>
              <a:t>conn</a:t>
            </a:r>
            <a:r>
              <a:rPr lang="en-US" dirty="0" smtClean="0"/>
              <a:t>=</a:t>
            </a:r>
            <a:r>
              <a:rPr lang="en-US" dirty="0" err="1" smtClean="0"/>
              <a:t>url.openconnection</a:t>
            </a:r>
            <a:r>
              <a:rPr lang="en-US" dirty="0" smtClean="0"/>
              <a:t>()</a:t>
            </a:r>
          </a:p>
          <a:p>
            <a:pPr marL="514350" indent="-514350">
              <a:buNone/>
            </a:pPr>
            <a:r>
              <a:rPr lang="en-US" dirty="0" smtClean="0"/>
              <a:t>String ct=</a:t>
            </a:r>
            <a:r>
              <a:rPr lang="en-US" dirty="0" err="1" smtClean="0"/>
              <a:t>Conn.getHeaderFiedl</a:t>
            </a:r>
            <a:r>
              <a:rPr lang="en-US" dirty="0" smtClean="0"/>
              <a:t>(“content-Type”);</a:t>
            </a:r>
          </a:p>
          <a:p>
            <a:pPr marL="514350" indent="-514350">
              <a:buNone/>
            </a:pPr>
            <a:r>
              <a:rPr lang="en-US" dirty="0" smtClean="0"/>
              <a:t>SOP(ct);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Get specific header field</a:t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sz="3100" dirty="0" smtClean="0">
                <a:solidFill>
                  <a:srgbClr val="FF0000"/>
                </a:solidFill>
              </a:rPr>
              <a:t>Read all </a:t>
            </a:r>
            <a:r>
              <a:rPr lang="en-US" sz="3100" dirty="0" err="1" smtClean="0">
                <a:solidFill>
                  <a:srgbClr val="FF0000"/>
                </a:solidFill>
              </a:rPr>
              <a:t>headerfield</a:t>
            </a:r>
            <a:endParaRPr lang="en-US" sz="31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URL </a:t>
            </a:r>
            <a:r>
              <a:rPr lang="en-US" dirty="0" err="1" smtClean="0"/>
              <a:t>url</a:t>
            </a:r>
            <a:r>
              <a:rPr lang="en-US" dirty="0" smtClean="0"/>
              <a:t>=new URL(</a:t>
            </a:r>
            <a:r>
              <a:rPr lang="en-US" dirty="0" smtClean="0">
                <a:hlinkClick r:id="rId2"/>
              </a:rPr>
              <a:t>http://google.com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URLconnection</a:t>
            </a:r>
            <a:r>
              <a:rPr lang="en-US" dirty="0" smtClean="0"/>
              <a:t> con=</a:t>
            </a:r>
            <a:r>
              <a:rPr lang="en-US" dirty="0" err="1" smtClean="0"/>
              <a:t>url.openconnection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=1; </a:t>
            </a:r>
            <a:r>
              <a:rPr lang="en-US" dirty="0" err="1" smtClean="0"/>
              <a:t>i</a:t>
            </a:r>
            <a:r>
              <a:rPr lang="en-US" dirty="0" smtClean="0"/>
              <a:t>&lt;=8; 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  <a:br>
              <a:rPr lang="en-US" dirty="0" smtClean="0"/>
            </a:br>
            <a:r>
              <a:rPr lang="en-US" dirty="0" smtClean="0"/>
              <a:t>string </a:t>
            </a:r>
            <a:r>
              <a:rPr lang="en-US" dirty="0" err="1" smtClean="0"/>
              <a:t>headerfiend</a:t>
            </a:r>
            <a:r>
              <a:rPr lang="en-US" dirty="0" smtClean="0"/>
              <a:t>=</a:t>
            </a:r>
            <a:r>
              <a:rPr lang="en-US" dirty="0" err="1" smtClean="0"/>
              <a:t>conn.getHeaderFieldkey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If(</a:t>
            </a:r>
            <a:r>
              <a:rPr lang="en-US" dirty="0" err="1" smtClean="0"/>
              <a:t>headerField</a:t>
            </a:r>
            <a:r>
              <a:rPr lang="en-US" dirty="0" smtClean="0"/>
              <a:t>==null)</a:t>
            </a:r>
          </a:p>
          <a:p>
            <a:r>
              <a:rPr lang="en-US" dirty="0" smtClean="0"/>
              <a:t>Break;</a:t>
            </a:r>
          </a:p>
          <a:p>
            <a:r>
              <a:rPr lang="en-US" dirty="0" smtClean="0"/>
              <a:t>Else</a:t>
            </a:r>
          </a:p>
          <a:p>
            <a:r>
              <a:rPr lang="en-US" dirty="0" smtClean="0"/>
              <a:t>Sop(</a:t>
            </a:r>
            <a:r>
              <a:rPr lang="en-US" dirty="0" err="1" smtClean="0"/>
              <a:t>headerField</a:t>
            </a:r>
            <a:r>
              <a:rPr lang="en-US" dirty="0" smtClean="0"/>
              <a:t>+”:”+</a:t>
            </a:r>
            <a:r>
              <a:rPr lang="en-US" dirty="0" err="1" smtClean="0"/>
              <a:t>conn.getHeaderField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));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source code using URL</a:t>
            </a:r>
          </a:p>
          <a:p>
            <a:r>
              <a:rPr lang="en-US" dirty="0" smtClean="0"/>
              <a:t>Print source code using </a:t>
            </a:r>
            <a:r>
              <a:rPr lang="en-US" dirty="0" err="1" smtClean="0"/>
              <a:t>URLconnection</a:t>
            </a:r>
            <a:endParaRPr lang="en-US" dirty="0" smtClean="0"/>
          </a:p>
          <a:p>
            <a:r>
              <a:rPr lang="en-US" dirty="0" smtClean="0"/>
              <a:t>Print </a:t>
            </a:r>
            <a:r>
              <a:rPr lang="en-US" dirty="0" err="1" smtClean="0"/>
              <a:t>sourcecode</a:t>
            </a:r>
            <a:r>
              <a:rPr lang="en-US" dirty="0" smtClean="0"/>
              <a:t> using </a:t>
            </a:r>
            <a:r>
              <a:rPr lang="en-US" dirty="0" err="1" smtClean="0"/>
              <a:t>httpURLconnection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Print source code using URL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r>
              <a:rPr lang="en-US" dirty="0" smtClean="0"/>
              <a:t>=new </a:t>
            </a:r>
            <a:r>
              <a:rPr lang="en-US" dirty="0" err="1" smtClean="0"/>
              <a:t>Url</a:t>
            </a:r>
            <a:r>
              <a:rPr lang="en-US" dirty="0" smtClean="0"/>
              <a:t>(google.com)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Inputstream</a:t>
            </a:r>
            <a:r>
              <a:rPr lang="en-US" dirty="0" smtClean="0"/>
              <a:t> is=</a:t>
            </a:r>
            <a:r>
              <a:rPr lang="en-US" dirty="0" err="1" smtClean="0"/>
              <a:t>url.getinputstream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sz="2800" dirty="0" err="1" smtClean="0"/>
              <a:t>InputstreamReader</a:t>
            </a:r>
            <a:r>
              <a:rPr lang="en-US" sz="2800" dirty="0" smtClean="0"/>
              <a:t> </a:t>
            </a:r>
            <a:r>
              <a:rPr lang="en-US" sz="2800" dirty="0" err="1" smtClean="0"/>
              <a:t>isr</a:t>
            </a:r>
            <a:r>
              <a:rPr lang="en-US" sz="2800" dirty="0" smtClean="0"/>
              <a:t>=new </a:t>
            </a:r>
            <a:r>
              <a:rPr lang="en-US" sz="2800" dirty="0" err="1" smtClean="0"/>
              <a:t>InputstreamReader</a:t>
            </a:r>
            <a:r>
              <a:rPr lang="en-US" sz="2800" dirty="0" smtClean="0"/>
              <a:t>(is);</a:t>
            </a:r>
          </a:p>
          <a:p>
            <a:r>
              <a:rPr lang="en-US" sz="2800" dirty="0" err="1" smtClean="0"/>
              <a:t>BufferReader</a:t>
            </a:r>
            <a:r>
              <a:rPr lang="en-US" sz="2800" dirty="0" smtClean="0"/>
              <a:t> </a:t>
            </a:r>
            <a:r>
              <a:rPr lang="en-US" sz="2800" dirty="0" err="1" smtClean="0"/>
              <a:t>br</a:t>
            </a:r>
            <a:r>
              <a:rPr lang="en-US" sz="2800" dirty="0" smtClean="0"/>
              <a:t>=new </a:t>
            </a:r>
            <a:r>
              <a:rPr lang="en-US" sz="2800" dirty="0" err="1" smtClean="0"/>
              <a:t>BufferReader</a:t>
            </a:r>
            <a:r>
              <a:rPr lang="en-US" sz="2800" dirty="0" smtClean="0"/>
              <a:t>(</a:t>
            </a:r>
            <a:r>
              <a:rPr lang="en-US" sz="2800" dirty="0" err="1" smtClean="0"/>
              <a:t>isr</a:t>
            </a:r>
            <a:r>
              <a:rPr lang="en-US" sz="2800" dirty="0" smtClean="0"/>
              <a:t>);</a:t>
            </a:r>
          </a:p>
          <a:p>
            <a:endParaRPr lang="en-US" sz="2800" dirty="0" smtClean="0"/>
          </a:p>
          <a:p>
            <a:r>
              <a:rPr lang="en-US" sz="2800" dirty="0" smtClean="0"/>
              <a:t>String line;</a:t>
            </a:r>
          </a:p>
          <a:p>
            <a:r>
              <a:rPr lang="en-US" sz="2800" dirty="0" smtClean="0"/>
              <a:t>While((line=</a:t>
            </a:r>
            <a:r>
              <a:rPr lang="en-US" sz="2800" dirty="0" err="1" smtClean="0"/>
              <a:t>br.read</a:t>
            </a:r>
            <a:r>
              <a:rPr lang="en-US" sz="2800" dirty="0" smtClean="0"/>
              <a:t>())!=0){</a:t>
            </a:r>
            <a:br>
              <a:rPr lang="en-US" sz="2800" dirty="0" smtClean="0"/>
            </a:br>
            <a:r>
              <a:rPr lang="en-US" sz="2800" dirty="0" smtClean="0"/>
              <a:t>SOP(line);</a:t>
            </a:r>
          </a:p>
          <a:p>
            <a:r>
              <a:rPr lang="en-US" sz="2800" dirty="0" smtClean="0"/>
              <a:t>}</a:t>
            </a:r>
            <a:r>
              <a:rPr lang="en-US" sz="2800" dirty="0" smtClean="0">
                <a:sym typeface="Wingdings" pitchFamily="2" charset="2"/>
              </a:rPr>
              <a:t></a:t>
            </a:r>
            <a:r>
              <a:rPr lang="en-US" sz="2800" dirty="0" smtClean="0"/>
              <a:t>Exception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Print source code using </a:t>
            </a:r>
            <a:r>
              <a:rPr lang="en-US" dirty="0" err="1" smtClean="0"/>
              <a:t>URLconnection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r>
              <a:rPr lang="en-US" dirty="0" smtClean="0"/>
              <a:t>=new </a:t>
            </a:r>
            <a:r>
              <a:rPr lang="en-US" dirty="0" err="1" smtClean="0"/>
              <a:t>Url</a:t>
            </a:r>
            <a:r>
              <a:rPr lang="en-US" dirty="0" smtClean="0"/>
              <a:t>(google.com)</a:t>
            </a:r>
            <a:br>
              <a:rPr lang="en-US" dirty="0" smtClean="0"/>
            </a:br>
            <a:r>
              <a:rPr lang="en-US" dirty="0" err="1" smtClean="0"/>
              <a:t>URLConnection</a:t>
            </a:r>
            <a:r>
              <a:rPr lang="en-US" dirty="0" smtClean="0"/>
              <a:t> </a:t>
            </a:r>
            <a:r>
              <a:rPr lang="en-US" dirty="0" err="1" smtClean="0"/>
              <a:t>conn</a:t>
            </a:r>
            <a:r>
              <a:rPr lang="en-US" dirty="0" smtClean="0"/>
              <a:t>=</a:t>
            </a:r>
            <a:r>
              <a:rPr lang="en-US" dirty="0" err="1" smtClean="0"/>
              <a:t>url.Openconnection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err="1" smtClean="0"/>
              <a:t>Inputstream</a:t>
            </a:r>
            <a:r>
              <a:rPr lang="en-US" dirty="0" smtClean="0"/>
              <a:t> is=</a:t>
            </a:r>
            <a:r>
              <a:rPr lang="en-US" dirty="0" err="1" smtClean="0"/>
              <a:t>con</a:t>
            </a:r>
            <a:r>
              <a:rPr lang="en-US" dirty="0" err="1" smtClean="0"/>
              <a:t>.getinputstream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InputstreamReader</a:t>
            </a:r>
            <a:r>
              <a:rPr lang="en-US" dirty="0" smtClean="0"/>
              <a:t> </a:t>
            </a:r>
            <a:r>
              <a:rPr lang="en-US" dirty="0" err="1" smtClean="0"/>
              <a:t>isr</a:t>
            </a:r>
            <a:r>
              <a:rPr lang="en-US" dirty="0" smtClean="0"/>
              <a:t>=new </a:t>
            </a:r>
            <a:r>
              <a:rPr lang="en-US" dirty="0" err="1" smtClean="0"/>
              <a:t>InputstreamReader</a:t>
            </a:r>
            <a:r>
              <a:rPr lang="en-US" dirty="0" smtClean="0"/>
              <a:t>(is);</a:t>
            </a:r>
          </a:p>
          <a:p>
            <a:r>
              <a:rPr lang="en-US" dirty="0" err="1" smtClean="0"/>
              <a:t>BufferReader</a:t>
            </a:r>
            <a:r>
              <a:rPr lang="en-US" dirty="0" smtClean="0"/>
              <a:t> </a:t>
            </a:r>
            <a:r>
              <a:rPr lang="en-US" dirty="0" err="1" smtClean="0"/>
              <a:t>br</a:t>
            </a:r>
            <a:r>
              <a:rPr lang="en-US" dirty="0" smtClean="0"/>
              <a:t>=new </a:t>
            </a:r>
            <a:r>
              <a:rPr lang="en-US" dirty="0" err="1" smtClean="0"/>
              <a:t>BufferReader</a:t>
            </a:r>
            <a:r>
              <a:rPr lang="en-US" dirty="0" smtClean="0"/>
              <a:t>(</a:t>
            </a:r>
            <a:r>
              <a:rPr lang="en-US" dirty="0" err="1" smtClean="0"/>
              <a:t>isr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String line;</a:t>
            </a:r>
          </a:p>
          <a:p>
            <a:r>
              <a:rPr lang="en-US" dirty="0" smtClean="0"/>
              <a:t>While((line=</a:t>
            </a:r>
            <a:r>
              <a:rPr lang="en-US" dirty="0" err="1" smtClean="0"/>
              <a:t>br.read</a:t>
            </a:r>
            <a:r>
              <a:rPr lang="en-US" dirty="0" smtClean="0"/>
              <a:t>())!=0){</a:t>
            </a:r>
            <a:br>
              <a:rPr lang="en-US" dirty="0" smtClean="0"/>
            </a:br>
            <a:r>
              <a:rPr lang="en-US" dirty="0" smtClean="0"/>
              <a:t>SOP(line);</a:t>
            </a:r>
          </a:p>
          <a:p>
            <a:r>
              <a:rPr lang="en-US" dirty="0" smtClean="0"/>
              <a:t>}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Exception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216</Words>
  <Application>Microsoft Office PowerPoint</Application>
  <PresentationFormat>On-screen Show (4:3)</PresentationFormat>
  <Paragraphs>66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URL Connection</vt:lpstr>
      <vt:lpstr>By using URL connection object</vt:lpstr>
      <vt:lpstr>Reading Header</vt:lpstr>
      <vt:lpstr>Retrieving specific header fields</vt:lpstr>
      <vt:lpstr>Retrieving Arbitrary header field</vt:lpstr>
      <vt:lpstr>1. Get specific header field or Read all headerfield</vt:lpstr>
      <vt:lpstr>Slide 7</vt:lpstr>
      <vt:lpstr>Print source code using URL </vt:lpstr>
      <vt:lpstr>Print source code using URLconnection</vt:lpstr>
      <vt:lpstr>Print source code using response code Httpconnection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sandip</dc:creator>
  <cp:lastModifiedBy>sandip</cp:lastModifiedBy>
  <cp:revision>14</cp:revision>
  <dcterms:created xsi:type="dcterms:W3CDTF">2023-07-17T03:58:28Z</dcterms:created>
  <dcterms:modified xsi:type="dcterms:W3CDTF">2023-07-17T04:30:12Z</dcterms:modified>
</cp:coreProperties>
</file>