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8015-284D-4323-B980-FFEE63B6B28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DD37-FD04-4A2C-9E82-C3747DC6FB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Blogging  Web Application</a:t>
            </a:r>
            <a:endParaRPr lang="en-US" dirty="0"/>
          </a:p>
        </p:txBody>
      </p:sp>
      <p:pic>
        <p:nvPicPr>
          <p:cNvPr id="1028" name="Picture 4" descr="The Benefits of Blogging for Marketing Purposes - Business 2 Commun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152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4" name="Content Placeholder 3" descr="Screenshot (41).png"/>
          <p:cNvPicPr>
            <a:picLocks noGrp="1"/>
          </p:cNvPicPr>
          <p:nvPr>
            <p:ph idx="1"/>
          </p:nvPr>
        </p:nvPicPr>
        <p:blipFill>
          <a:blip r:embed="rId2" cstate="print"/>
          <a:srcRect l="22602" t="32646" r="23736" b="34364"/>
          <a:stretch>
            <a:fillRect/>
          </a:stretch>
        </p:blipFill>
        <p:spPr>
          <a:xfrm>
            <a:off x="990600" y="1600200"/>
            <a:ext cx="7453422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Human Resources:- </a:t>
            </a:r>
            <a:r>
              <a:rPr lang="en-US" dirty="0"/>
              <a:t>As a solo developer</a:t>
            </a:r>
            <a:r>
              <a:rPr lang="en-US" dirty="0" smtClean="0"/>
              <a:t>, My Blogging Web app is ongoing…</a:t>
            </a:r>
          </a:p>
          <a:p>
            <a:r>
              <a:rPr lang="en-US" b="1" dirty="0" smtClean="0"/>
              <a:t>Technical Resources:- </a:t>
            </a:r>
            <a:r>
              <a:rPr lang="en-US" dirty="0"/>
              <a:t>laptop, Wi-Fi connection, and software tools like VS Code, STS tools, Spring Boot framework, and </a:t>
            </a:r>
            <a:r>
              <a:rPr lang="en-US" dirty="0" err="1"/>
              <a:t>ReactJS</a:t>
            </a:r>
            <a:r>
              <a:rPr lang="en-US" dirty="0"/>
              <a:t> will be essential for building and launching the platform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Financial Resources:-</a:t>
            </a:r>
            <a:r>
              <a:rPr lang="en-US" dirty="0" smtClean="0"/>
              <a:t>till yet all most free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(open-source </a:t>
            </a:r>
            <a:r>
              <a:rPr lang="en-US" dirty="0"/>
              <a:t>software 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Time and Effort :-</a:t>
            </a:r>
            <a:r>
              <a:rPr lang="en-US" dirty="0"/>
              <a:t>significant amount of time and effort will be required to design, develop, test, and launch the platform.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 as a solo developer, this Blogging Web App project will be a challenging but rewarding endeavor. With the help of technical resources such as a laptop, Wi-Fi, ChatGpt , and various development tools, and the commitment of time and effort, the project can be successfully completed.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Blogging  </a:t>
            </a:r>
            <a:r>
              <a:rPr lang="en-US" sz="2000" dirty="0" smtClean="0"/>
              <a:t>(Intro)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 act of creating and maintaining a blog.</a:t>
            </a:r>
          </a:p>
          <a:p>
            <a:endParaRPr lang="en-US" dirty="0"/>
          </a:p>
          <a:p>
            <a:r>
              <a:rPr lang="en-US" dirty="0" smtClean="0"/>
              <a:t>Act of posting a content on a blog (a web log or online journal) or posting comments on someone else’s blog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Due to the large amount of low-quality and unreliable information online, bloggers often struggle to establish trust with their audience. This makes it difficult for readers to find valuable and informative content, which leads to a decrease in engagement and audience growth for bloggers. To address this problem, a Blogging Web Application is needed that promotes reliable and informative content, provides tools for creating engaging posts, and helps bloggers build a reputation based on their expertise. This will help to make a positive impact on the online community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User-friendly platform for publishing </a:t>
            </a:r>
            <a:r>
              <a:rPr lang="en-US" dirty="0" smtClean="0"/>
              <a:t>content</a:t>
            </a:r>
            <a:endParaRPr lang="en-US" dirty="0"/>
          </a:p>
          <a:p>
            <a:r>
              <a:rPr lang="en-US" dirty="0"/>
              <a:t>Community-building for bloggers to connect and collaborate</a:t>
            </a:r>
          </a:p>
          <a:p>
            <a:r>
              <a:rPr lang="en-US" dirty="0" smtClean="0"/>
              <a:t>Security </a:t>
            </a:r>
            <a:r>
              <a:rPr lang="en-US" dirty="0"/>
              <a:t>and privacy for bloggers' content and personal </a:t>
            </a:r>
            <a:r>
              <a:rPr lang="en-US" dirty="0" smtClean="0"/>
              <a:t>information+ (</a:t>
            </a:r>
            <a:r>
              <a:rPr lang="en-US" dirty="0" err="1" smtClean="0"/>
              <a:t>jwt</a:t>
            </a:r>
            <a:r>
              <a:rPr lang="en-US" dirty="0" smtClean="0"/>
              <a:t> security)</a:t>
            </a:r>
            <a:endParaRPr lang="en-US" dirty="0"/>
          </a:p>
          <a:p>
            <a:r>
              <a:rPr lang="en-US" dirty="0"/>
              <a:t>Analytics tools to track blog performance and </a:t>
            </a:r>
            <a:r>
              <a:rPr lang="en-US" dirty="0" smtClean="0"/>
              <a:t>engagement</a:t>
            </a: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Security   </a:t>
            </a:r>
            <a:r>
              <a:rPr lang="en-US" sz="2800" dirty="0" smtClean="0"/>
              <a:t>(objective)</a:t>
            </a:r>
            <a:endParaRPr lang="en-US" sz="2800" dirty="0"/>
          </a:p>
        </p:txBody>
      </p:sp>
      <p:pic>
        <p:nvPicPr>
          <p:cNvPr id="4" name="Content Placeholder 3" descr="0102_04_REST-Security-using-Java-and-Spring_Dan_illustration-dc6cfd3e7760ea9a8d75a8f9d0b93a7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7696"/>
            <a:ext cx="8229600" cy="43109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image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286000"/>
            <a:ext cx="5867400" cy="3418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1524000"/>
            <a:ext cx="1905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Waterfall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Tools and technique</a:t>
            </a:r>
            <a:endParaRPr lang="en-US" dirty="0"/>
          </a:p>
        </p:txBody>
      </p:sp>
      <p:pic>
        <p:nvPicPr>
          <p:cNvPr id="4" name="Content Placeholder 3" descr="maxresdefaul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2757"/>
          <a:stretch>
            <a:fillRect/>
          </a:stretch>
        </p:blipFill>
        <p:spPr>
          <a:xfrm>
            <a:off x="685800" y="2362200"/>
            <a:ext cx="8046156" cy="2590800"/>
          </a:xfrm>
        </p:spPr>
      </p:pic>
      <p:sp>
        <p:nvSpPr>
          <p:cNvPr id="5" name="TextBox 4"/>
          <p:cNvSpPr txBox="1"/>
          <p:nvPr/>
        </p:nvSpPr>
        <p:spPr>
          <a:xfrm>
            <a:off x="1447800" y="4876800"/>
            <a:ext cx="104195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876800"/>
            <a:ext cx="97392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Main Module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943" r="8334" b="26994"/>
          <a:stretch>
            <a:fillRect/>
          </a:stretch>
        </p:blipFill>
        <p:spPr bwMode="auto">
          <a:xfrm>
            <a:off x="990600" y="1676400"/>
            <a:ext cx="754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28600"/>
            <a:ext cx="8153400" cy="6400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334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Blogging  Web Application</vt:lpstr>
      <vt:lpstr>Blogging  (Intro)</vt:lpstr>
      <vt:lpstr>Problem Statement</vt:lpstr>
      <vt:lpstr>Objective</vt:lpstr>
      <vt:lpstr>Security   (objective)</vt:lpstr>
      <vt:lpstr>Methodology</vt:lpstr>
      <vt:lpstr>Tools and technique</vt:lpstr>
      <vt:lpstr>Main Module</vt:lpstr>
      <vt:lpstr>Slide 9</vt:lpstr>
      <vt:lpstr>Project schedule</vt:lpstr>
      <vt:lpstr>Resources</vt:lpstr>
      <vt:lpstr>Resources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Blogging  Web Application</dc:title>
  <dc:creator>Sandip Chapagain</dc:creator>
  <cp:lastModifiedBy>Sandip Chapagain</cp:lastModifiedBy>
  <cp:revision>13</cp:revision>
  <dcterms:created xsi:type="dcterms:W3CDTF">2023-04-29T04:51:54Z</dcterms:created>
  <dcterms:modified xsi:type="dcterms:W3CDTF">2023-04-29T06:19:40Z</dcterms:modified>
</cp:coreProperties>
</file>