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8"/>
    <p:restoredTop sz="94694"/>
  </p:normalViewPr>
  <p:slideViewPr>
    <p:cSldViewPr snapToGrid="0" snapToObjects="1">
      <p:cViewPr varScale="1">
        <p:scale>
          <a:sx n="128" d="100"/>
          <a:sy n="128"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C19BD-0457-CA4F-9FF2-B822FD20CBEB}" type="doc">
      <dgm:prSet loTypeId="urn:microsoft.com/office/officeart/2005/8/layout/arrow2" loCatId="" qsTypeId="urn:microsoft.com/office/officeart/2005/8/quickstyle/simple1" qsCatId="simple" csTypeId="urn:microsoft.com/office/officeart/2005/8/colors/accent1_2" csCatId="accent1" phldr="1"/>
      <dgm:spPr/>
    </dgm:pt>
    <dgm:pt modelId="{3956AA38-6D38-364F-ACCA-8EB027EAC3EC}">
      <dgm:prSet phldrT="[Text]"/>
      <dgm:spPr/>
      <dgm:t>
        <a:bodyPr/>
        <a:lstStyle/>
        <a:p>
          <a:r>
            <a:rPr lang="en-US" dirty="0"/>
            <a:t>High dimensional features</a:t>
          </a:r>
        </a:p>
      </dgm:t>
    </dgm:pt>
    <dgm:pt modelId="{395A9E09-C070-2647-8E34-F75CF70E42DB}" type="parTrans" cxnId="{FE91DB9D-9238-D148-9476-590813C6F391}">
      <dgm:prSet/>
      <dgm:spPr/>
      <dgm:t>
        <a:bodyPr/>
        <a:lstStyle/>
        <a:p>
          <a:endParaRPr lang="en-US"/>
        </a:p>
      </dgm:t>
    </dgm:pt>
    <dgm:pt modelId="{CB2047A4-5630-2742-938D-7074935ABA73}" type="sibTrans" cxnId="{FE91DB9D-9238-D148-9476-590813C6F391}">
      <dgm:prSet/>
      <dgm:spPr/>
      <dgm:t>
        <a:bodyPr/>
        <a:lstStyle/>
        <a:p>
          <a:endParaRPr lang="en-US"/>
        </a:p>
      </dgm:t>
    </dgm:pt>
    <dgm:pt modelId="{7F3951B6-D8A9-054B-9469-385DA89AE94A}">
      <dgm:prSet phldrT="[Text]"/>
      <dgm:spPr/>
      <dgm:t>
        <a:bodyPr/>
        <a:lstStyle/>
        <a:p>
          <a:r>
            <a:rPr lang="en-US" dirty="0"/>
            <a:t>Auto-encoders for dimensionality reduction</a:t>
          </a:r>
        </a:p>
      </dgm:t>
    </dgm:pt>
    <dgm:pt modelId="{4B772CF5-D573-1F4B-8DE4-A306A004E329}" type="parTrans" cxnId="{41BF6AD2-7FB4-B74C-8372-097299FCD195}">
      <dgm:prSet/>
      <dgm:spPr/>
      <dgm:t>
        <a:bodyPr/>
        <a:lstStyle/>
        <a:p>
          <a:endParaRPr lang="en-US"/>
        </a:p>
      </dgm:t>
    </dgm:pt>
    <dgm:pt modelId="{F798BF22-47B6-A640-9038-D834A3BC6EC0}" type="sibTrans" cxnId="{41BF6AD2-7FB4-B74C-8372-097299FCD195}">
      <dgm:prSet/>
      <dgm:spPr/>
      <dgm:t>
        <a:bodyPr/>
        <a:lstStyle/>
        <a:p>
          <a:endParaRPr lang="en-US"/>
        </a:p>
      </dgm:t>
    </dgm:pt>
    <dgm:pt modelId="{9853A2EE-FF44-DD4F-AAAA-3ED9AFD1C1C7}">
      <dgm:prSet phldrT="[Text]"/>
      <dgm:spPr/>
      <dgm:t>
        <a:bodyPr/>
        <a:lstStyle/>
        <a:p>
          <a:r>
            <a:rPr lang="en-US" dirty="0"/>
            <a:t>Low dimensional features</a:t>
          </a:r>
        </a:p>
      </dgm:t>
    </dgm:pt>
    <dgm:pt modelId="{706166E7-567B-8C43-ADCD-882DBF639A82}" type="parTrans" cxnId="{8029BCF4-6E73-BD49-92AD-F42B1755B72D}">
      <dgm:prSet/>
      <dgm:spPr/>
      <dgm:t>
        <a:bodyPr/>
        <a:lstStyle/>
        <a:p>
          <a:endParaRPr lang="en-US"/>
        </a:p>
      </dgm:t>
    </dgm:pt>
    <dgm:pt modelId="{E6B447FB-3175-214F-9A4B-B7170826065C}" type="sibTrans" cxnId="{8029BCF4-6E73-BD49-92AD-F42B1755B72D}">
      <dgm:prSet/>
      <dgm:spPr/>
      <dgm:t>
        <a:bodyPr/>
        <a:lstStyle/>
        <a:p>
          <a:endParaRPr lang="en-US"/>
        </a:p>
      </dgm:t>
    </dgm:pt>
    <dgm:pt modelId="{1E2F1528-2EB4-D741-BB4C-F928DA5526B7}">
      <dgm:prSet/>
      <dgm:spPr/>
      <dgm:t>
        <a:bodyPr/>
        <a:lstStyle/>
        <a:p>
          <a:r>
            <a:rPr lang="en-US" dirty="0"/>
            <a:t>Predictive Models/classifiers</a:t>
          </a:r>
        </a:p>
      </dgm:t>
    </dgm:pt>
    <dgm:pt modelId="{C3249C05-EA7E-3343-964E-00801757843F}" type="parTrans" cxnId="{C299D3D9-1B30-C743-93D0-6CD24C929501}">
      <dgm:prSet/>
      <dgm:spPr/>
      <dgm:t>
        <a:bodyPr/>
        <a:lstStyle/>
        <a:p>
          <a:endParaRPr lang="en-US"/>
        </a:p>
      </dgm:t>
    </dgm:pt>
    <dgm:pt modelId="{A0D6ACF2-140B-514C-A0B8-D9FD5DA94B77}" type="sibTrans" cxnId="{C299D3D9-1B30-C743-93D0-6CD24C929501}">
      <dgm:prSet/>
      <dgm:spPr/>
      <dgm:t>
        <a:bodyPr/>
        <a:lstStyle/>
        <a:p>
          <a:endParaRPr lang="en-US"/>
        </a:p>
      </dgm:t>
    </dgm:pt>
    <dgm:pt modelId="{E9570AE6-CCD6-D646-A6BF-F06B21A122A3}">
      <dgm:prSet/>
      <dgm:spPr/>
      <dgm:t>
        <a:bodyPr/>
        <a:lstStyle/>
        <a:p>
          <a:r>
            <a:rPr lang="en-US" dirty="0"/>
            <a:t>Optics Clustering/HDBSAN</a:t>
          </a:r>
        </a:p>
      </dgm:t>
    </dgm:pt>
    <dgm:pt modelId="{3860A2CC-7561-0447-AEA4-2FF602F1C61F}" type="sibTrans" cxnId="{E609A3C3-EB3A-BD4B-AA74-3E870C0AC8E3}">
      <dgm:prSet/>
      <dgm:spPr/>
      <dgm:t>
        <a:bodyPr/>
        <a:lstStyle/>
        <a:p>
          <a:endParaRPr lang="en-US"/>
        </a:p>
      </dgm:t>
    </dgm:pt>
    <dgm:pt modelId="{4773C6DC-6CDC-C14D-8C51-568853ED8881}" type="parTrans" cxnId="{E609A3C3-EB3A-BD4B-AA74-3E870C0AC8E3}">
      <dgm:prSet/>
      <dgm:spPr/>
      <dgm:t>
        <a:bodyPr/>
        <a:lstStyle/>
        <a:p>
          <a:endParaRPr lang="en-US"/>
        </a:p>
      </dgm:t>
    </dgm:pt>
    <dgm:pt modelId="{4D06DD4C-AECB-E240-83D4-A4FFD17D5EAC}" type="pres">
      <dgm:prSet presAssocID="{997C19BD-0457-CA4F-9FF2-B822FD20CBEB}" presName="arrowDiagram" presStyleCnt="0">
        <dgm:presLayoutVars>
          <dgm:chMax val="5"/>
          <dgm:dir/>
          <dgm:resizeHandles val="exact"/>
        </dgm:presLayoutVars>
      </dgm:prSet>
      <dgm:spPr/>
    </dgm:pt>
    <dgm:pt modelId="{EBFCC8FC-6A57-0743-BF68-E91267F6682D}" type="pres">
      <dgm:prSet presAssocID="{997C19BD-0457-CA4F-9FF2-B822FD20CBEB}" presName="arrow" presStyleLbl="bgShp" presStyleIdx="0" presStyleCnt="1"/>
      <dgm:spPr/>
    </dgm:pt>
    <dgm:pt modelId="{398F2072-7408-EA48-8D39-742E114B951B}" type="pres">
      <dgm:prSet presAssocID="{997C19BD-0457-CA4F-9FF2-B822FD20CBEB}" presName="arrowDiagram5" presStyleCnt="0"/>
      <dgm:spPr/>
    </dgm:pt>
    <dgm:pt modelId="{21F1AB2E-EEC7-F648-97C0-7871F397011A}" type="pres">
      <dgm:prSet presAssocID="{3956AA38-6D38-364F-ACCA-8EB027EAC3EC}" presName="bullet5a" presStyleLbl="node1" presStyleIdx="0" presStyleCnt="5"/>
      <dgm:spPr/>
    </dgm:pt>
    <dgm:pt modelId="{E54B4FFB-A20C-6D48-BD81-BFA1313D3317}" type="pres">
      <dgm:prSet presAssocID="{3956AA38-6D38-364F-ACCA-8EB027EAC3EC}" presName="textBox5a" presStyleLbl="revTx" presStyleIdx="0" presStyleCnt="5">
        <dgm:presLayoutVars>
          <dgm:bulletEnabled val="1"/>
        </dgm:presLayoutVars>
      </dgm:prSet>
      <dgm:spPr/>
    </dgm:pt>
    <dgm:pt modelId="{0F0C4FF1-8172-F64E-ACBD-7C89C9F1C9C6}" type="pres">
      <dgm:prSet presAssocID="{7F3951B6-D8A9-054B-9469-385DA89AE94A}" presName="bullet5b" presStyleLbl="node1" presStyleIdx="1" presStyleCnt="5"/>
      <dgm:spPr/>
    </dgm:pt>
    <dgm:pt modelId="{BFA7A83A-CD1F-034D-A450-A05F8D2C9AFB}" type="pres">
      <dgm:prSet presAssocID="{7F3951B6-D8A9-054B-9469-385DA89AE94A}" presName="textBox5b" presStyleLbl="revTx" presStyleIdx="1" presStyleCnt="5">
        <dgm:presLayoutVars>
          <dgm:bulletEnabled val="1"/>
        </dgm:presLayoutVars>
      </dgm:prSet>
      <dgm:spPr/>
    </dgm:pt>
    <dgm:pt modelId="{5126354A-C6F4-AD4B-B5BE-8C379E63DE85}" type="pres">
      <dgm:prSet presAssocID="{9853A2EE-FF44-DD4F-AAAA-3ED9AFD1C1C7}" presName="bullet5c" presStyleLbl="node1" presStyleIdx="2" presStyleCnt="5"/>
      <dgm:spPr/>
    </dgm:pt>
    <dgm:pt modelId="{583B1457-41AA-0A42-80E4-A5608E8B3BD6}" type="pres">
      <dgm:prSet presAssocID="{9853A2EE-FF44-DD4F-AAAA-3ED9AFD1C1C7}" presName="textBox5c" presStyleLbl="revTx" presStyleIdx="2" presStyleCnt="5">
        <dgm:presLayoutVars>
          <dgm:bulletEnabled val="1"/>
        </dgm:presLayoutVars>
      </dgm:prSet>
      <dgm:spPr/>
    </dgm:pt>
    <dgm:pt modelId="{1D1AE656-DE32-1340-A92A-69C30E1FF686}" type="pres">
      <dgm:prSet presAssocID="{1E2F1528-2EB4-D741-BB4C-F928DA5526B7}" presName="bullet5d" presStyleLbl="node1" presStyleIdx="3" presStyleCnt="5"/>
      <dgm:spPr/>
    </dgm:pt>
    <dgm:pt modelId="{BF987A87-95B6-8D47-9FBA-2EE1940D009C}" type="pres">
      <dgm:prSet presAssocID="{1E2F1528-2EB4-D741-BB4C-F928DA5526B7}" presName="textBox5d" presStyleLbl="revTx" presStyleIdx="3" presStyleCnt="5">
        <dgm:presLayoutVars>
          <dgm:bulletEnabled val="1"/>
        </dgm:presLayoutVars>
      </dgm:prSet>
      <dgm:spPr/>
    </dgm:pt>
    <dgm:pt modelId="{2262611A-0926-4046-AC44-4081F74294E3}" type="pres">
      <dgm:prSet presAssocID="{E9570AE6-CCD6-D646-A6BF-F06B21A122A3}" presName="bullet5e" presStyleLbl="node1" presStyleIdx="4" presStyleCnt="5"/>
      <dgm:spPr/>
    </dgm:pt>
    <dgm:pt modelId="{E907CA14-7899-5249-82E5-E0D336DFC630}" type="pres">
      <dgm:prSet presAssocID="{E9570AE6-CCD6-D646-A6BF-F06B21A122A3}" presName="textBox5e" presStyleLbl="revTx" presStyleIdx="4" presStyleCnt="5">
        <dgm:presLayoutVars>
          <dgm:bulletEnabled val="1"/>
        </dgm:presLayoutVars>
      </dgm:prSet>
      <dgm:spPr/>
    </dgm:pt>
  </dgm:ptLst>
  <dgm:cxnLst>
    <dgm:cxn modelId="{7EEE3A0D-0C43-2F43-84B0-281215CC9274}" type="presOf" srcId="{997C19BD-0457-CA4F-9FF2-B822FD20CBEB}" destId="{4D06DD4C-AECB-E240-83D4-A4FFD17D5EAC}" srcOrd="0" destOrd="0" presId="urn:microsoft.com/office/officeart/2005/8/layout/arrow2"/>
    <dgm:cxn modelId="{989F0525-3AA1-AD45-BAEF-0F90F623A6DD}" type="presOf" srcId="{1E2F1528-2EB4-D741-BB4C-F928DA5526B7}" destId="{BF987A87-95B6-8D47-9FBA-2EE1940D009C}" srcOrd="0" destOrd="0" presId="urn:microsoft.com/office/officeart/2005/8/layout/arrow2"/>
    <dgm:cxn modelId="{C3033632-5EEC-A748-BE8C-5AAF24CBE84B}" type="presOf" srcId="{7F3951B6-D8A9-054B-9469-385DA89AE94A}" destId="{BFA7A83A-CD1F-034D-A450-A05F8D2C9AFB}" srcOrd="0" destOrd="0" presId="urn:microsoft.com/office/officeart/2005/8/layout/arrow2"/>
    <dgm:cxn modelId="{A25F3A3E-9BB7-F84F-85FD-74E890505C92}" type="presOf" srcId="{3956AA38-6D38-364F-ACCA-8EB027EAC3EC}" destId="{E54B4FFB-A20C-6D48-BD81-BFA1313D3317}" srcOrd="0" destOrd="0" presId="urn:microsoft.com/office/officeart/2005/8/layout/arrow2"/>
    <dgm:cxn modelId="{FEA0BB45-05C3-074E-9F06-3E96486B5EB3}" type="presOf" srcId="{9853A2EE-FF44-DD4F-AAAA-3ED9AFD1C1C7}" destId="{583B1457-41AA-0A42-80E4-A5608E8B3BD6}" srcOrd="0" destOrd="0" presId="urn:microsoft.com/office/officeart/2005/8/layout/arrow2"/>
    <dgm:cxn modelId="{0FE9C898-522F-8248-8F4D-DCAC56E4D5A2}" type="presOf" srcId="{E9570AE6-CCD6-D646-A6BF-F06B21A122A3}" destId="{E907CA14-7899-5249-82E5-E0D336DFC630}" srcOrd="0" destOrd="0" presId="urn:microsoft.com/office/officeart/2005/8/layout/arrow2"/>
    <dgm:cxn modelId="{FE91DB9D-9238-D148-9476-590813C6F391}" srcId="{997C19BD-0457-CA4F-9FF2-B822FD20CBEB}" destId="{3956AA38-6D38-364F-ACCA-8EB027EAC3EC}" srcOrd="0" destOrd="0" parTransId="{395A9E09-C070-2647-8E34-F75CF70E42DB}" sibTransId="{CB2047A4-5630-2742-938D-7074935ABA73}"/>
    <dgm:cxn modelId="{E609A3C3-EB3A-BD4B-AA74-3E870C0AC8E3}" srcId="{997C19BD-0457-CA4F-9FF2-B822FD20CBEB}" destId="{E9570AE6-CCD6-D646-A6BF-F06B21A122A3}" srcOrd="4" destOrd="0" parTransId="{4773C6DC-6CDC-C14D-8C51-568853ED8881}" sibTransId="{3860A2CC-7561-0447-AEA4-2FF602F1C61F}"/>
    <dgm:cxn modelId="{41BF6AD2-7FB4-B74C-8372-097299FCD195}" srcId="{997C19BD-0457-CA4F-9FF2-B822FD20CBEB}" destId="{7F3951B6-D8A9-054B-9469-385DA89AE94A}" srcOrd="1" destOrd="0" parTransId="{4B772CF5-D573-1F4B-8DE4-A306A004E329}" sibTransId="{F798BF22-47B6-A640-9038-D834A3BC6EC0}"/>
    <dgm:cxn modelId="{C299D3D9-1B30-C743-93D0-6CD24C929501}" srcId="{997C19BD-0457-CA4F-9FF2-B822FD20CBEB}" destId="{1E2F1528-2EB4-D741-BB4C-F928DA5526B7}" srcOrd="3" destOrd="0" parTransId="{C3249C05-EA7E-3343-964E-00801757843F}" sibTransId="{A0D6ACF2-140B-514C-A0B8-D9FD5DA94B77}"/>
    <dgm:cxn modelId="{8029BCF4-6E73-BD49-92AD-F42B1755B72D}" srcId="{997C19BD-0457-CA4F-9FF2-B822FD20CBEB}" destId="{9853A2EE-FF44-DD4F-AAAA-3ED9AFD1C1C7}" srcOrd="2" destOrd="0" parTransId="{706166E7-567B-8C43-ADCD-882DBF639A82}" sibTransId="{E6B447FB-3175-214F-9A4B-B7170826065C}"/>
    <dgm:cxn modelId="{4ED79A56-EC66-5449-A944-81DB5EDF3B35}" type="presParOf" srcId="{4D06DD4C-AECB-E240-83D4-A4FFD17D5EAC}" destId="{EBFCC8FC-6A57-0743-BF68-E91267F6682D}" srcOrd="0" destOrd="0" presId="urn:microsoft.com/office/officeart/2005/8/layout/arrow2"/>
    <dgm:cxn modelId="{FBE910C7-E698-CB4A-A6AF-341B6DEC3718}" type="presParOf" srcId="{4D06DD4C-AECB-E240-83D4-A4FFD17D5EAC}" destId="{398F2072-7408-EA48-8D39-742E114B951B}" srcOrd="1" destOrd="0" presId="urn:microsoft.com/office/officeart/2005/8/layout/arrow2"/>
    <dgm:cxn modelId="{AE9907BE-B2EE-FF4F-AB27-88AB862E8BB2}" type="presParOf" srcId="{398F2072-7408-EA48-8D39-742E114B951B}" destId="{21F1AB2E-EEC7-F648-97C0-7871F397011A}" srcOrd="0" destOrd="0" presId="urn:microsoft.com/office/officeart/2005/8/layout/arrow2"/>
    <dgm:cxn modelId="{71E0913F-ADD2-7C44-B375-E336C4E6B8C8}" type="presParOf" srcId="{398F2072-7408-EA48-8D39-742E114B951B}" destId="{E54B4FFB-A20C-6D48-BD81-BFA1313D3317}" srcOrd="1" destOrd="0" presId="urn:microsoft.com/office/officeart/2005/8/layout/arrow2"/>
    <dgm:cxn modelId="{60857F4D-69DF-DA45-A2BC-5D53A699A37E}" type="presParOf" srcId="{398F2072-7408-EA48-8D39-742E114B951B}" destId="{0F0C4FF1-8172-F64E-ACBD-7C89C9F1C9C6}" srcOrd="2" destOrd="0" presId="urn:microsoft.com/office/officeart/2005/8/layout/arrow2"/>
    <dgm:cxn modelId="{B0D0E6B0-90E7-A445-BD6A-1883EE6BC2A7}" type="presParOf" srcId="{398F2072-7408-EA48-8D39-742E114B951B}" destId="{BFA7A83A-CD1F-034D-A450-A05F8D2C9AFB}" srcOrd="3" destOrd="0" presId="urn:microsoft.com/office/officeart/2005/8/layout/arrow2"/>
    <dgm:cxn modelId="{EC3B03CC-4B92-CF4D-8661-A5E1CC264D77}" type="presParOf" srcId="{398F2072-7408-EA48-8D39-742E114B951B}" destId="{5126354A-C6F4-AD4B-B5BE-8C379E63DE85}" srcOrd="4" destOrd="0" presId="urn:microsoft.com/office/officeart/2005/8/layout/arrow2"/>
    <dgm:cxn modelId="{F0996111-D5C3-1541-B265-B08AF544213C}" type="presParOf" srcId="{398F2072-7408-EA48-8D39-742E114B951B}" destId="{583B1457-41AA-0A42-80E4-A5608E8B3BD6}" srcOrd="5" destOrd="0" presId="urn:microsoft.com/office/officeart/2005/8/layout/arrow2"/>
    <dgm:cxn modelId="{D1F03ED0-08B7-A743-8A82-B8ACBE74AD4E}" type="presParOf" srcId="{398F2072-7408-EA48-8D39-742E114B951B}" destId="{1D1AE656-DE32-1340-A92A-69C30E1FF686}" srcOrd="6" destOrd="0" presId="urn:microsoft.com/office/officeart/2005/8/layout/arrow2"/>
    <dgm:cxn modelId="{AC4BDB04-2779-9D46-98F9-1C6403E1F027}" type="presParOf" srcId="{398F2072-7408-EA48-8D39-742E114B951B}" destId="{BF987A87-95B6-8D47-9FBA-2EE1940D009C}" srcOrd="7" destOrd="0" presId="urn:microsoft.com/office/officeart/2005/8/layout/arrow2"/>
    <dgm:cxn modelId="{4EEF8F09-03D6-A344-A815-3143C63F6F78}" type="presParOf" srcId="{398F2072-7408-EA48-8D39-742E114B951B}" destId="{2262611A-0926-4046-AC44-4081F74294E3}" srcOrd="8" destOrd="0" presId="urn:microsoft.com/office/officeart/2005/8/layout/arrow2"/>
    <dgm:cxn modelId="{5E37F486-5BF5-5B43-A9DA-53E457DE5D99}" type="presParOf" srcId="{398F2072-7408-EA48-8D39-742E114B951B}" destId="{E907CA14-7899-5249-82E5-E0D336DFC630}"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CC8FC-6A57-0743-BF68-E91267F6682D}">
      <dsp:nvSpPr>
        <dsp:cNvPr id="0" name=""/>
        <dsp:cNvSpPr/>
      </dsp:nvSpPr>
      <dsp:spPr>
        <a:xfrm>
          <a:off x="1776729" y="0"/>
          <a:ext cx="6962140" cy="4351338"/>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1AB2E-EEC7-F648-97C0-7871F397011A}">
      <dsp:nvSpPr>
        <dsp:cNvPr id="0" name=""/>
        <dsp:cNvSpPr/>
      </dsp:nvSpPr>
      <dsp:spPr>
        <a:xfrm>
          <a:off x="2462500" y="3235654"/>
          <a:ext cx="160129" cy="1601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4B4FFB-A20C-6D48-BD81-BFA1313D3317}">
      <dsp:nvSpPr>
        <dsp:cNvPr id="0" name=""/>
        <dsp:cNvSpPr/>
      </dsp:nvSpPr>
      <dsp:spPr>
        <a:xfrm>
          <a:off x="2542565" y="3315719"/>
          <a:ext cx="912040" cy="103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9" tIns="0" rIns="0" bIns="0" numCol="1" spcCol="1270" anchor="t" anchorCtr="0">
          <a:noAutofit/>
        </a:bodyPr>
        <a:lstStyle/>
        <a:p>
          <a:pPr marL="0" lvl="0" indent="0" algn="l" defTabSz="444500">
            <a:lnSpc>
              <a:spcPct val="90000"/>
            </a:lnSpc>
            <a:spcBef>
              <a:spcPct val="0"/>
            </a:spcBef>
            <a:spcAft>
              <a:spcPct val="35000"/>
            </a:spcAft>
            <a:buNone/>
          </a:pPr>
          <a:r>
            <a:rPr lang="en-US" sz="1000" kern="1200" dirty="0"/>
            <a:t>High dimensional features</a:t>
          </a:r>
        </a:p>
      </dsp:txBody>
      <dsp:txXfrm>
        <a:off x="2542565" y="3315719"/>
        <a:ext cx="912040" cy="1035618"/>
      </dsp:txXfrm>
    </dsp:sp>
    <dsp:sp modelId="{0F0C4FF1-8172-F64E-ACBD-7C89C9F1C9C6}">
      <dsp:nvSpPr>
        <dsp:cNvPr id="0" name=""/>
        <dsp:cNvSpPr/>
      </dsp:nvSpPr>
      <dsp:spPr>
        <a:xfrm>
          <a:off x="3329286" y="2402808"/>
          <a:ext cx="250637" cy="2506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7A83A-CD1F-034D-A450-A05F8D2C9AFB}">
      <dsp:nvSpPr>
        <dsp:cNvPr id="0" name=""/>
        <dsp:cNvSpPr/>
      </dsp:nvSpPr>
      <dsp:spPr>
        <a:xfrm>
          <a:off x="3454605" y="2528127"/>
          <a:ext cx="1155715" cy="1823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07" tIns="0" rIns="0" bIns="0" numCol="1" spcCol="1270" anchor="t" anchorCtr="0">
          <a:noAutofit/>
        </a:bodyPr>
        <a:lstStyle/>
        <a:p>
          <a:pPr marL="0" lvl="0" indent="0" algn="l" defTabSz="444500">
            <a:lnSpc>
              <a:spcPct val="90000"/>
            </a:lnSpc>
            <a:spcBef>
              <a:spcPct val="0"/>
            </a:spcBef>
            <a:spcAft>
              <a:spcPct val="35000"/>
            </a:spcAft>
            <a:buNone/>
          </a:pPr>
          <a:r>
            <a:rPr lang="en-US" sz="1000" kern="1200" dirty="0"/>
            <a:t>Auto-encoders for dimensionality reduction</a:t>
          </a:r>
        </a:p>
      </dsp:txBody>
      <dsp:txXfrm>
        <a:off x="3454605" y="2528127"/>
        <a:ext cx="1155715" cy="1823210"/>
      </dsp:txXfrm>
    </dsp:sp>
    <dsp:sp modelId="{5126354A-C6F4-AD4B-B5BE-8C379E63DE85}">
      <dsp:nvSpPr>
        <dsp:cNvPr id="0" name=""/>
        <dsp:cNvSpPr/>
      </dsp:nvSpPr>
      <dsp:spPr>
        <a:xfrm>
          <a:off x="4443229" y="1738794"/>
          <a:ext cx="334182" cy="3341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B1457-41AA-0A42-80E4-A5608E8B3BD6}">
      <dsp:nvSpPr>
        <dsp:cNvPr id="0" name=""/>
        <dsp:cNvSpPr/>
      </dsp:nvSpPr>
      <dsp:spPr>
        <a:xfrm>
          <a:off x="4610320" y="1905886"/>
          <a:ext cx="1343693" cy="2445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77" tIns="0" rIns="0" bIns="0" numCol="1" spcCol="1270" anchor="t" anchorCtr="0">
          <a:noAutofit/>
        </a:bodyPr>
        <a:lstStyle/>
        <a:p>
          <a:pPr marL="0" lvl="0" indent="0" algn="l" defTabSz="444500">
            <a:lnSpc>
              <a:spcPct val="90000"/>
            </a:lnSpc>
            <a:spcBef>
              <a:spcPct val="0"/>
            </a:spcBef>
            <a:spcAft>
              <a:spcPct val="35000"/>
            </a:spcAft>
            <a:buNone/>
          </a:pPr>
          <a:r>
            <a:rPr lang="en-US" sz="1000" kern="1200" dirty="0"/>
            <a:t>Low dimensional features</a:t>
          </a:r>
        </a:p>
      </dsp:txBody>
      <dsp:txXfrm>
        <a:off x="4610320" y="1905886"/>
        <a:ext cx="1343693" cy="2445451"/>
      </dsp:txXfrm>
    </dsp:sp>
    <dsp:sp modelId="{1D1AE656-DE32-1340-A92A-69C30E1FF686}">
      <dsp:nvSpPr>
        <dsp:cNvPr id="0" name=""/>
        <dsp:cNvSpPr/>
      </dsp:nvSpPr>
      <dsp:spPr>
        <a:xfrm>
          <a:off x="5738187" y="1220115"/>
          <a:ext cx="431652" cy="4316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87A87-95B6-8D47-9FBA-2EE1940D009C}">
      <dsp:nvSpPr>
        <dsp:cNvPr id="0" name=""/>
        <dsp:cNvSpPr/>
      </dsp:nvSpPr>
      <dsp:spPr>
        <a:xfrm>
          <a:off x="5954014" y="1435941"/>
          <a:ext cx="1392428" cy="291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724" tIns="0" rIns="0" bIns="0" numCol="1" spcCol="1270" anchor="t" anchorCtr="0">
          <a:noAutofit/>
        </a:bodyPr>
        <a:lstStyle/>
        <a:p>
          <a:pPr marL="0" lvl="0" indent="0" algn="l" defTabSz="444500">
            <a:lnSpc>
              <a:spcPct val="90000"/>
            </a:lnSpc>
            <a:spcBef>
              <a:spcPct val="0"/>
            </a:spcBef>
            <a:spcAft>
              <a:spcPct val="35000"/>
            </a:spcAft>
            <a:buNone/>
          </a:pPr>
          <a:r>
            <a:rPr lang="en-US" sz="1000" kern="1200" dirty="0"/>
            <a:t>Predictive Models/classifiers</a:t>
          </a:r>
        </a:p>
      </dsp:txBody>
      <dsp:txXfrm>
        <a:off x="5954014" y="1435941"/>
        <a:ext cx="1392428" cy="2915396"/>
      </dsp:txXfrm>
    </dsp:sp>
    <dsp:sp modelId="{2262611A-0926-4046-AC44-4081F74294E3}">
      <dsp:nvSpPr>
        <dsp:cNvPr id="0" name=""/>
        <dsp:cNvSpPr/>
      </dsp:nvSpPr>
      <dsp:spPr>
        <a:xfrm>
          <a:off x="7071437" y="873748"/>
          <a:ext cx="550009" cy="550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7CA14-7899-5249-82E5-E0D336DFC630}">
      <dsp:nvSpPr>
        <dsp:cNvPr id="0" name=""/>
        <dsp:cNvSpPr/>
      </dsp:nvSpPr>
      <dsp:spPr>
        <a:xfrm>
          <a:off x="7346442" y="1148753"/>
          <a:ext cx="1392428" cy="320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438" tIns="0" rIns="0" bIns="0" numCol="1" spcCol="1270" anchor="t" anchorCtr="0">
          <a:noAutofit/>
        </a:bodyPr>
        <a:lstStyle/>
        <a:p>
          <a:pPr marL="0" lvl="0" indent="0" algn="l" defTabSz="444500">
            <a:lnSpc>
              <a:spcPct val="90000"/>
            </a:lnSpc>
            <a:spcBef>
              <a:spcPct val="0"/>
            </a:spcBef>
            <a:spcAft>
              <a:spcPct val="35000"/>
            </a:spcAft>
            <a:buNone/>
          </a:pPr>
          <a:r>
            <a:rPr lang="en-US" sz="1000" kern="1200" dirty="0"/>
            <a:t>Optics Clustering/HDBSAN</a:t>
          </a:r>
        </a:p>
      </dsp:txBody>
      <dsp:txXfrm>
        <a:off x="7346442" y="1148753"/>
        <a:ext cx="1392428" cy="320258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6152-2E18-D848-9E3F-7F7AAE9C8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6C835-0CB1-F545-A62C-884562E51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F1820C-F8B9-6E47-8A87-7EDC40E66735}"/>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5" name="Footer Placeholder 4">
            <a:extLst>
              <a:ext uri="{FF2B5EF4-FFF2-40B4-BE49-F238E27FC236}">
                <a16:creationId xmlns:a16="http://schemas.microsoft.com/office/drawing/2014/main" id="{3CD0D606-A3C8-9944-A280-A36969DFC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6669E-0BD4-C246-8E63-3504E3DC1E96}"/>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373143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67B3-2DDC-4241-8C85-3F76BB6C96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891F06-EBC1-D746-912C-3422FC22B9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C9E22-7306-5648-AB10-09F51E120DB3}"/>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5" name="Footer Placeholder 4">
            <a:extLst>
              <a:ext uri="{FF2B5EF4-FFF2-40B4-BE49-F238E27FC236}">
                <a16:creationId xmlns:a16="http://schemas.microsoft.com/office/drawing/2014/main" id="{444C2165-AE85-914F-BC6D-EE5C6A9AD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6AD1A-18E3-A742-AF6B-AB29EE56FB66}"/>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17414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E33A2-5FFD-9C42-A3FE-48DF7FC5CB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7E10F-76CC-6A45-B510-6D6B7047AB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1F655-EC4D-6F4F-A6DD-CDEF28EE4AAB}"/>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5" name="Footer Placeholder 4">
            <a:extLst>
              <a:ext uri="{FF2B5EF4-FFF2-40B4-BE49-F238E27FC236}">
                <a16:creationId xmlns:a16="http://schemas.microsoft.com/office/drawing/2014/main" id="{36634CF9-59E4-844B-8F15-A595A03E4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8DBB5-21D8-994F-AE38-EA05B2385855}"/>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246831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0E03-75A5-A043-9A7D-E509639C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C652F-5CFF-EC4C-B210-B69ED2B081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F450E-0C81-6E43-9623-7BB1BE8C2D48}"/>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5" name="Footer Placeholder 4">
            <a:extLst>
              <a:ext uri="{FF2B5EF4-FFF2-40B4-BE49-F238E27FC236}">
                <a16:creationId xmlns:a16="http://schemas.microsoft.com/office/drawing/2014/main" id="{5393FB41-57D2-6D4D-A6FE-965A03F8D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A9904-5F51-3743-9D0C-E2072EDE625E}"/>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343543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25A7-5BA4-924F-BBE0-45A8E0982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93CAC6-C34A-1047-950F-0B1CD711A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E03C5-4EF1-3F47-A4BD-CB0854555BCE}"/>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5" name="Footer Placeholder 4">
            <a:extLst>
              <a:ext uri="{FF2B5EF4-FFF2-40B4-BE49-F238E27FC236}">
                <a16:creationId xmlns:a16="http://schemas.microsoft.com/office/drawing/2014/main" id="{6390792C-EF73-A04E-B4C9-7CFC01B34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1CF45-9558-5C47-9A58-3868027A69C9}"/>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203685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3872-3729-6F40-AE34-5E2A29FE7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84AAD-A8A0-E64F-B1BA-8A657877E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9B339-8241-D041-B0CA-17598A39D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8FDB3-9A95-5640-8476-7482F2A21CE3}"/>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6" name="Footer Placeholder 5">
            <a:extLst>
              <a:ext uri="{FF2B5EF4-FFF2-40B4-BE49-F238E27FC236}">
                <a16:creationId xmlns:a16="http://schemas.microsoft.com/office/drawing/2014/main" id="{B8213335-D2CA-AA43-B6B5-D91DD7C6D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07ACB-AA19-9448-9676-1726926BEF09}"/>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151527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6145-3FF7-A240-BD21-BCC35531E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FD8667-850B-CC49-BF62-14A69A7F8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33FDE-93BD-F24B-9792-53C773D75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8E9331-7952-F647-B799-961555999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DF1BF-8681-CC41-A3C0-780D32472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112C12-2337-CE46-9976-F1F5F3FAD2A2}"/>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8" name="Footer Placeholder 7">
            <a:extLst>
              <a:ext uri="{FF2B5EF4-FFF2-40B4-BE49-F238E27FC236}">
                <a16:creationId xmlns:a16="http://schemas.microsoft.com/office/drawing/2014/main" id="{0781E47C-73EA-ED4B-8DCF-A0B18F0E0D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D62C89-9CCB-FE48-BCAF-8850D2E155A1}"/>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81906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E0B3-E648-7041-96A9-07E97DFCF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E420FD-BE41-0A48-BD94-C10557BC14D9}"/>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4" name="Footer Placeholder 3">
            <a:extLst>
              <a:ext uri="{FF2B5EF4-FFF2-40B4-BE49-F238E27FC236}">
                <a16:creationId xmlns:a16="http://schemas.microsoft.com/office/drawing/2014/main" id="{DE6CEA15-1688-8842-A18C-E36E5F938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BEA91-5C77-4541-9BA5-53C4DB0BD6F1}"/>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8242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75BAC-8015-BC43-90B9-3169C38B0687}"/>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3" name="Footer Placeholder 2">
            <a:extLst>
              <a:ext uri="{FF2B5EF4-FFF2-40B4-BE49-F238E27FC236}">
                <a16:creationId xmlns:a16="http://schemas.microsoft.com/office/drawing/2014/main" id="{92D2670F-BBDE-3C43-837B-2153CD8B4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903EBD-77B5-5E4F-976B-2D034A18981E}"/>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124000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44CF-CA7B-D34A-BDF2-58D91C036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F1D91-6FA9-9047-B218-D9F77538F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7CC450-2E02-0748-8BD2-DEB0DB308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E6B3C-B5AF-094F-90D4-D4EA6F71C5FE}"/>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6" name="Footer Placeholder 5">
            <a:extLst>
              <a:ext uri="{FF2B5EF4-FFF2-40B4-BE49-F238E27FC236}">
                <a16:creationId xmlns:a16="http://schemas.microsoft.com/office/drawing/2014/main" id="{4E2EC058-57A6-394A-ACA0-1EB4DB064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3A924-9C34-D749-BC39-552C8E7F8E8E}"/>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204745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637D-E292-7544-9853-573379B7D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B115C1-9A2D-5047-9626-C1757611B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8A64B-04C0-3C4B-B552-921A73B74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B1042-3C51-F242-B586-A75DF9ED7336}"/>
              </a:ext>
            </a:extLst>
          </p:cNvPr>
          <p:cNvSpPr>
            <a:spLocks noGrp="1"/>
          </p:cNvSpPr>
          <p:nvPr>
            <p:ph type="dt" sz="half" idx="10"/>
          </p:nvPr>
        </p:nvSpPr>
        <p:spPr/>
        <p:txBody>
          <a:bodyPr/>
          <a:lstStyle/>
          <a:p>
            <a:fld id="{0DD95629-0783-2D40-A383-E18977142E67}" type="datetimeFigureOut">
              <a:rPr lang="en-US" smtClean="0"/>
              <a:t>7/29/19</a:t>
            </a:fld>
            <a:endParaRPr lang="en-US"/>
          </a:p>
        </p:txBody>
      </p:sp>
      <p:sp>
        <p:nvSpPr>
          <p:cNvPr id="6" name="Footer Placeholder 5">
            <a:extLst>
              <a:ext uri="{FF2B5EF4-FFF2-40B4-BE49-F238E27FC236}">
                <a16:creationId xmlns:a16="http://schemas.microsoft.com/office/drawing/2014/main" id="{EE4D98A4-BB4F-134D-8324-C0032FDB2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3FE23-B402-BC4D-AB3F-9870996BC677}"/>
              </a:ext>
            </a:extLst>
          </p:cNvPr>
          <p:cNvSpPr>
            <a:spLocks noGrp="1"/>
          </p:cNvSpPr>
          <p:nvPr>
            <p:ph type="sldNum" sz="quarter" idx="12"/>
          </p:nvPr>
        </p:nvSpPr>
        <p:spPr/>
        <p:txBody>
          <a:bodyPr/>
          <a:lstStyle/>
          <a:p>
            <a:fld id="{2446BCCB-4439-2248-9352-B2EFC4BE351F}" type="slidenum">
              <a:rPr lang="en-US" smtClean="0"/>
              <a:t>‹#›</a:t>
            </a:fld>
            <a:endParaRPr lang="en-US"/>
          </a:p>
        </p:txBody>
      </p:sp>
    </p:spTree>
    <p:extLst>
      <p:ext uri="{BB962C8B-B14F-4D97-AF65-F5344CB8AC3E}">
        <p14:creationId xmlns:p14="http://schemas.microsoft.com/office/powerpoint/2010/main" val="11385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432EF-1BF6-8B47-A60A-29ABE6866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C4847-C0B3-944B-B751-9A8272BC0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9BF6E-937F-2E4B-9176-6E94A88CF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95629-0783-2D40-A383-E18977142E67}" type="datetimeFigureOut">
              <a:rPr lang="en-US" smtClean="0"/>
              <a:t>7/29/19</a:t>
            </a:fld>
            <a:endParaRPr lang="en-US"/>
          </a:p>
        </p:txBody>
      </p:sp>
      <p:sp>
        <p:nvSpPr>
          <p:cNvPr id="5" name="Footer Placeholder 4">
            <a:extLst>
              <a:ext uri="{FF2B5EF4-FFF2-40B4-BE49-F238E27FC236}">
                <a16:creationId xmlns:a16="http://schemas.microsoft.com/office/drawing/2014/main" id="{1A89A0FA-E05C-2944-8F33-F3E37E758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450F7D-51DD-E44D-B08B-DEB38527D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6BCCB-4439-2248-9352-B2EFC4BE351F}" type="slidenum">
              <a:rPr lang="en-US" smtClean="0"/>
              <a:t>‹#›</a:t>
            </a:fld>
            <a:endParaRPr lang="en-US"/>
          </a:p>
        </p:txBody>
      </p:sp>
    </p:spTree>
    <p:extLst>
      <p:ext uri="{BB962C8B-B14F-4D97-AF65-F5344CB8AC3E}">
        <p14:creationId xmlns:p14="http://schemas.microsoft.com/office/powerpoint/2010/main" val="3702296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50D8-4CC7-BF40-BFEE-3246BF6FE590}"/>
              </a:ext>
            </a:extLst>
          </p:cNvPr>
          <p:cNvSpPr>
            <a:spLocks noGrp="1"/>
          </p:cNvSpPr>
          <p:nvPr>
            <p:ph type="title"/>
          </p:nvPr>
        </p:nvSpPr>
        <p:spPr/>
        <p:txBody>
          <a:bodyPr/>
          <a:lstStyle/>
          <a:p>
            <a:r>
              <a:rPr lang="en-US" dirty="0"/>
              <a:t>Techniques used</a:t>
            </a:r>
          </a:p>
        </p:txBody>
      </p:sp>
      <p:sp>
        <p:nvSpPr>
          <p:cNvPr id="3" name="Content Placeholder 2">
            <a:extLst>
              <a:ext uri="{FF2B5EF4-FFF2-40B4-BE49-F238E27FC236}">
                <a16:creationId xmlns:a16="http://schemas.microsoft.com/office/drawing/2014/main" id="{07671EE3-6E02-5243-9F37-81B65EDE1A40}"/>
              </a:ext>
            </a:extLst>
          </p:cNvPr>
          <p:cNvSpPr>
            <a:spLocks noGrp="1"/>
          </p:cNvSpPr>
          <p:nvPr>
            <p:ph idx="1"/>
          </p:nvPr>
        </p:nvSpPr>
        <p:spPr/>
        <p:txBody>
          <a:bodyPr>
            <a:normAutofit/>
          </a:bodyPr>
          <a:lstStyle/>
          <a:p>
            <a:r>
              <a:rPr lang="en-US" sz="2000" dirty="0">
                <a:latin typeface="+mj-lt"/>
              </a:rPr>
              <a:t>Keras Framework for Regularized Auto Encoders</a:t>
            </a:r>
          </a:p>
          <a:p>
            <a:r>
              <a:rPr lang="en-US" sz="2000" dirty="0">
                <a:latin typeface="+mj-lt"/>
              </a:rPr>
              <a:t>GPU infrastructure to train massive data</a:t>
            </a:r>
          </a:p>
          <a:p>
            <a:r>
              <a:rPr lang="en-US" sz="2000" dirty="0">
                <a:latin typeface="+mj-lt"/>
              </a:rPr>
              <a:t>Vanilla autoencoder– The ability to map high feature space data to a low feature space with a minimum information loss.</a:t>
            </a:r>
          </a:p>
          <a:p>
            <a:r>
              <a:rPr lang="en-US" sz="2000" dirty="0">
                <a:latin typeface="+mj-lt"/>
              </a:rPr>
              <a:t>Sparse Autoencoder - Sparse autoencoders are typically used to learn features for another task such as classification. An autoencoder that has been regularized to be sparse must respond to unique statistical features of the dataset it has been trained on, rather than simply acting as an identity function.</a:t>
            </a:r>
          </a:p>
          <a:p>
            <a:r>
              <a:rPr lang="en-US" sz="2000" dirty="0">
                <a:latin typeface="+mj-lt"/>
              </a:rPr>
              <a:t>HDBSCAN/</a:t>
            </a:r>
            <a:r>
              <a:rPr lang="en-US" sz="2000">
                <a:latin typeface="+mj-lt"/>
              </a:rPr>
              <a:t>Optics clustering/EM</a:t>
            </a:r>
          </a:p>
          <a:p>
            <a:endParaRPr lang="en-US" sz="2000" dirty="0">
              <a:latin typeface="+mj-lt"/>
            </a:endParaRPr>
          </a:p>
        </p:txBody>
      </p:sp>
    </p:spTree>
    <p:extLst>
      <p:ext uri="{BB962C8B-B14F-4D97-AF65-F5344CB8AC3E}">
        <p14:creationId xmlns:p14="http://schemas.microsoft.com/office/powerpoint/2010/main" val="156836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D555-5641-F449-9F19-F371216AA34F}"/>
              </a:ext>
            </a:extLst>
          </p:cNvPr>
          <p:cNvSpPr>
            <a:spLocks noGrp="1"/>
          </p:cNvSpPr>
          <p:nvPr>
            <p:ph type="title"/>
          </p:nvPr>
        </p:nvSpPr>
        <p:spPr/>
        <p:txBody>
          <a:bodyPr/>
          <a:lstStyle/>
          <a:p>
            <a:r>
              <a:rPr lang="en-US" dirty="0"/>
              <a:t>Methodology</a:t>
            </a:r>
          </a:p>
        </p:txBody>
      </p:sp>
      <p:graphicFrame>
        <p:nvGraphicFramePr>
          <p:cNvPr id="4" name="Content Placeholder 3">
            <a:extLst>
              <a:ext uri="{FF2B5EF4-FFF2-40B4-BE49-F238E27FC236}">
                <a16:creationId xmlns:a16="http://schemas.microsoft.com/office/drawing/2014/main" id="{3343203C-C1AC-A74E-BD0E-2D6E07C1D0B0}"/>
              </a:ext>
            </a:extLst>
          </p:cNvPr>
          <p:cNvGraphicFramePr>
            <a:graphicFrameLocks noGrp="1"/>
          </p:cNvGraphicFramePr>
          <p:nvPr>
            <p:ph idx="1"/>
            <p:extLst>
              <p:ext uri="{D42A27DB-BD31-4B8C-83A1-F6EECF244321}">
                <p14:modId xmlns:p14="http://schemas.microsoft.com/office/powerpoint/2010/main" val="40098351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696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112</Words>
  <Application>Microsoft Macintosh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Techniques used</vt:lpstr>
      <vt:lpstr>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dc:title>
  <dc:creator>Balasundaram, Sandeep</dc:creator>
  <cp:lastModifiedBy>Balasundaram, Sandeep</cp:lastModifiedBy>
  <cp:revision>13</cp:revision>
  <dcterms:created xsi:type="dcterms:W3CDTF">2019-07-29T18:34:28Z</dcterms:created>
  <dcterms:modified xsi:type="dcterms:W3CDTF">2019-07-29T20:40:58Z</dcterms:modified>
</cp:coreProperties>
</file>