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9"/>
  </p:notesMasterIdLst>
  <p:sldIdLst>
    <p:sldId id="256" r:id="rId2"/>
    <p:sldId id="263" r:id="rId3"/>
    <p:sldId id="264" r:id="rId4"/>
    <p:sldId id="354" r:id="rId5"/>
    <p:sldId id="355" r:id="rId6"/>
    <p:sldId id="356" r:id="rId7"/>
    <p:sldId id="357" r:id="rId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Amatic SC" panose="020B0604020202020204" charset="-79"/>
      <p:regular r:id="rId14"/>
      <p:bold r:id="rId15"/>
    </p:embeddedFont>
    <p:embeddedFont>
      <p:font typeface="Roboto Mon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AA9121-B152-466E-97E7-0D833363F62B}">
  <a:tblStyle styleId="{B8AA9121-B152-466E-97E7-0D833363F6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38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b22198a46b_0_69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b22198a46b_0_69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d990362b7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d990362b7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b18f4893d3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b18f4893d3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276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28475" y="2164081"/>
            <a:ext cx="5886900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1842150" y="368825"/>
            <a:ext cx="545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189400" y="1317325"/>
            <a:ext cx="4765200" cy="28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593350" y="3201275"/>
            <a:ext cx="395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2593350" y="1293350"/>
            <a:ext cx="39573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3490113" y="3056400"/>
            <a:ext cx="488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1"/>
          </p:nvPr>
        </p:nvSpPr>
        <p:spPr>
          <a:xfrm>
            <a:off x="3490113" y="1514400"/>
            <a:ext cx="48897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7_1_1_1_1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1188225" y="365760"/>
            <a:ext cx="676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8"/>
          <p:cNvSpPr txBox="1">
            <a:spLocks noGrp="1"/>
          </p:cNvSpPr>
          <p:nvPr>
            <p:ph type="subTitle" idx="1"/>
          </p:nvPr>
        </p:nvSpPr>
        <p:spPr>
          <a:xfrm>
            <a:off x="1407600" y="1048688"/>
            <a:ext cx="632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  <p:sldLayoutId id="2147483662" r:id="rId5"/>
    <p:sldLayoutId id="2147483684" r:id="rId6"/>
    <p:sldLayoutId id="214748369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distribu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6;p15"/>
          <p:cNvSpPr txBox="1">
            <a:spLocks noGrp="1"/>
          </p:cNvSpPr>
          <p:nvPr>
            <p:ph type="ctrTitle"/>
          </p:nvPr>
        </p:nvSpPr>
        <p:spPr>
          <a:xfrm>
            <a:off x="3136900" y="1511352"/>
            <a:ext cx="6130592" cy="12699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smtClean="0">
                <a:solidFill>
                  <a:schemeClr val="tx2"/>
                </a:solidFill>
                <a:latin typeface="Consolas" panose="020B0609020204030204" pitchFamily="49" charset="0"/>
              </a:rPr>
              <a:t>Introduction</a:t>
            </a:r>
            <a:r>
              <a:rPr lang="en" sz="5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" sz="5200" dirty="0" smtClean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" sz="5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Jupyter Notebook</a:t>
            </a:r>
            <a:endParaRPr sz="52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524057" y="443250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2"/>
                </a:solidFill>
                <a:latin typeface="Consolas" panose="020B0609020204030204" pitchFamily="49" charset="0"/>
              </a:rPr>
              <a:t>Sandy Putra Utama</a:t>
            </a:r>
            <a:endParaRPr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365302"/>
            <a:ext cx="2381250" cy="238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6"/>
          <p:cNvSpPr txBox="1">
            <a:spLocks noGrp="1"/>
          </p:cNvSpPr>
          <p:nvPr>
            <p:ph type="subTitle" idx="1"/>
          </p:nvPr>
        </p:nvSpPr>
        <p:spPr>
          <a:xfrm>
            <a:off x="1696879" y="1194738"/>
            <a:ext cx="5573497" cy="2758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“</a:t>
            </a:r>
            <a:r>
              <a:rPr lang="en-US" b="1" dirty="0" err="1">
                <a:solidFill>
                  <a:schemeClr val="accent2"/>
                </a:solidFill>
              </a:rPr>
              <a:t>Jupyter</a:t>
            </a:r>
            <a:r>
              <a:rPr lang="en-US" b="1" dirty="0">
                <a:solidFill>
                  <a:schemeClr val="accent2"/>
                </a:solidFill>
              </a:rPr>
              <a:t> Notebook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interaktif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visualisasi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naratif</a:t>
            </a:r>
            <a:r>
              <a:rPr lang="en-US" dirty="0"/>
              <a:t>.”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7"/>
          <p:cNvSpPr txBox="1">
            <a:spLocks noGrp="1"/>
          </p:cNvSpPr>
          <p:nvPr>
            <p:ph type="title"/>
          </p:nvPr>
        </p:nvSpPr>
        <p:spPr>
          <a:xfrm>
            <a:off x="3490113" y="3056400"/>
            <a:ext cx="488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sp>
        <p:nvSpPr>
          <p:cNvPr id="500" name="Google Shape;500;p57"/>
          <p:cNvSpPr txBox="1">
            <a:spLocks noGrp="1"/>
          </p:cNvSpPr>
          <p:nvPr>
            <p:ph type="subTitle" idx="1"/>
          </p:nvPr>
        </p:nvSpPr>
        <p:spPr>
          <a:xfrm>
            <a:off x="3490112" y="1514400"/>
            <a:ext cx="5249003" cy="2716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 smtClean="0"/>
              <a:t>“</a:t>
            </a:r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interaktif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visualisasi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 smtClean="0"/>
              <a:t>naratif</a:t>
            </a:r>
            <a:r>
              <a:rPr lang="en" dirty="0" smtClean="0"/>
              <a:t>.”</a:t>
            </a:r>
            <a:endParaRPr dirty="0"/>
          </a:p>
        </p:txBody>
      </p:sp>
      <p:grpSp>
        <p:nvGrpSpPr>
          <p:cNvPr id="501" name="Google Shape;501;p57"/>
          <p:cNvGrpSpPr/>
          <p:nvPr/>
        </p:nvGrpSpPr>
        <p:grpSpPr>
          <a:xfrm>
            <a:off x="764179" y="1889099"/>
            <a:ext cx="549591" cy="479727"/>
            <a:chOff x="675624" y="1646899"/>
            <a:chExt cx="690528" cy="602747"/>
          </a:xfrm>
        </p:grpSpPr>
        <p:sp>
          <p:nvSpPr>
            <p:cNvPr id="502" name="Google Shape;502;p57"/>
            <p:cNvSpPr/>
            <p:nvPr/>
          </p:nvSpPr>
          <p:spPr>
            <a:xfrm>
              <a:off x="704119" y="1969102"/>
              <a:ext cx="633538" cy="26926"/>
            </a:xfrm>
            <a:custGeom>
              <a:avLst/>
              <a:gdLst/>
              <a:ahLst/>
              <a:cxnLst/>
              <a:rect l="l" t="t" r="r" b="b"/>
              <a:pathLst>
                <a:path w="88022" h="3741" extrusionOk="0">
                  <a:moveTo>
                    <a:pt x="1851" y="0"/>
                  </a:moveTo>
                  <a:cubicBezTo>
                    <a:pt x="816" y="0"/>
                    <a:pt x="0" y="836"/>
                    <a:pt x="0" y="1871"/>
                  </a:cubicBezTo>
                  <a:cubicBezTo>
                    <a:pt x="0" y="2905"/>
                    <a:pt x="816" y="3741"/>
                    <a:pt x="1851" y="3741"/>
                  </a:cubicBezTo>
                  <a:lnTo>
                    <a:pt x="86171" y="3741"/>
                  </a:lnTo>
                  <a:cubicBezTo>
                    <a:pt x="87206" y="3741"/>
                    <a:pt x="88022" y="2905"/>
                    <a:pt x="88022" y="1871"/>
                  </a:cubicBezTo>
                  <a:cubicBezTo>
                    <a:pt x="88022" y="836"/>
                    <a:pt x="87206" y="0"/>
                    <a:pt x="861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7"/>
            <p:cNvSpPr/>
            <p:nvPr/>
          </p:nvSpPr>
          <p:spPr>
            <a:xfrm>
              <a:off x="738343" y="2022803"/>
              <a:ext cx="565090" cy="80634"/>
            </a:xfrm>
            <a:custGeom>
              <a:avLst/>
              <a:gdLst/>
              <a:ahLst/>
              <a:cxnLst/>
              <a:rect l="l" t="t" r="r" b="b"/>
              <a:pathLst>
                <a:path w="78512" h="11203" extrusionOk="0">
                  <a:moveTo>
                    <a:pt x="16863" y="3729"/>
                  </a:moveTo>
                  <a:cubicBezTo>
                    <a:pt x="17822" y="3729"/>
                    <a:pt x="18743" y="4474"/>
                    <a:pt x="18743" y="5591"/>
                  </a:cubicBezTo>
                  <a:cubicBezTo>
                    <a:pt x="18743" y="6626"/>
                    <a:pt x="17907" y="7462"/>
                    <a:pt x="16873" y="7462"/>
                  </a:cubicBezTo>
                  <a:cubicBezTo>
                    <a:pt x="15201" y="7462"/>
                    <a:pt x="14386" y="5452"/>
                    <a:pt x="15560" y="4278"/>
                  </a:cubicBezTo>
                  <a:cubicBezTo>
                    <a:pt x="15939" y="3899"/>
                    <a:pt x="16405" y="3729"/>
                    <a:pt x="16863" y="3729"/>
                  </a:cubicBezTo>
                  <a:close/>
                  <a:moveTo>
                    <a:pt x="28045" y="3729"/>
                  </a:moveTo>
                  <a:cubicBezTo>
                    <a:pt x="29004" y="3729"/>
                    <a:pt x="29925" y="4474"/>
                    <a:pt x="29925" y="5591"/>
                  </a:cubicBezTo>
                  <a:cubicBezTo>
                    <a:pt x="29925" y="6626"/>
                    <a:pt x="29089" y="7462"/>
                    <a:pt x="28074" y="7462"/>
                  </a:cubicBezTo>
                  <a:cubicBezTo>
                    <a:pt x="26403" y="7462"/>
                    <a:pt x="25567" y="5452"/>
                    <a:pt x="26741" y="4278"/>
                  </a:cubicBezTo>
                  <a:cubicBezTo>
                    <a:pt x="27121" y="3899"/>
                    <a:pt x="27587" y="3729"/>
                    <a:pt x="28045" y="3729"/>
                  </a:cubicBezTo>
                  <a:close/>
                  <a:moveTo>
                    <a:pt x="39246" y="3729"/>
                  </a:moveTo>
                  <a:cubicBezTo>
                    <a:pt x="40205" y="3729"/>
                    <a:pt x="41126" y="4474"/>
                    <a:pt x="41126" y="5591"/>
                  </a:cubicBezTo>
                  <a:cubicBezTo>
                    <a:pt x="41126" y="6626"/>
                    <a:pt x="40291" y="7462"/>
                    <a:pt x="39256" y="7462"/>
                  </a:cubicBezTo>
                  <a:cubicBezTo>
                    <a:pt x="37585" y="7462"/>
                    <a:pt x="36769" y="5452"/>
                    <a:pt x="37943" y="4278"/>
                  </a:cubicBezTo>
                  <a:cubicBezTo>
                    <a:pt x="38322" y="3899"/>
                    <a:pt x="38789" y="3729"/>
                    <a:pt x="39246" y="3729"/>
                  </a:cubicBezTo>
                  <a:close/>
                  <a:moveTo>
                    <a:pt x="50428" y="3729"/>
                  </a:moveTo>
                  <a:cubicBezTo>
                    <a:pt x="51387" y="3729"/>
                    <a:pt x="52308" y="4474"/>
                    <a:pt x="52308" y="5591"/>
                  </a:cubicBezTo>
                  <a:cubicBezTo>
                    <a:pt x="52308" y="6626"/>
                    <a:pt x="51472" y="7462"/>
                    <a:pt x="50458" y="7462"/>
                  </a:cubicBezTo>
                  <a:cubicBezTo>
                    <a:pt x="48786" y="7462"/>
                    <a:pt x="47951" y="5452"/>
                    <a:pt x="49125" y="4278"/>
                  </a:cubicBezTo>
                  <a:cubicBezTo>
                    <a:pt x="49504" y="3899"/>
                    <a:pt x="49970" y="3729"/>
                    <a:pt x="50428" y="3729"/>
                  </a:cubicBezTo>
                  <a:close/>
                  <a:moveTo>
                    <a:pt x="61630" y="3729"/>
                  </a:moveTo>
                  <a:cubicBezTo>
                    <a:pt x="62589" y="3729"/>
                    <a:pt x="63510" y="4474"/>
                    <a:pt x="63510" y="5591"/>
                  </a:cubicBezTo>
                  <a:cubicBezTo>
                    <a:pt x="63510" y="6626"/>
                    <a:pt x="62674" y="7462"/>
                    <a:pt x="61639" y="7462"/>
                  </a:cubicBezTo>
                  <a:cubicBezTo>
                    <a:pt x="59968" y="7462"/>
                    <a:pt x="59152" y="5452"/>
                    <a:pt x="60326" y="4278"/>
                  </a:cubicBezTo>
                  <a:cubicBezTo>
                    <a:pt x="60705" y="3899"/>
                    <a:pt x="61172" y="3729"/>
                    <a:pt x="61630" y="3729"/>
                  </a:cubicBezTo>
                  <a:close/>
                  <a:moveTo>
                    <a:pt x="1" y="1"/>
                  </a:moveTo>
                  <a:cubicBezTo>
                    <a:pt x="1732" y="6427"/>
                    <a:pt x="7939" y="11202"/>
                    <a:pt x="15002" y="11202"/>
                  </a:cubicBezTo>
                  <a:lnTo>
                    <a:pt x="63510" y="11202"/>
                  </a:lnTo>
                  <a:cubicBezTo>
                    <a:pt x="70573" y="11202"/>
                    <a:pt x="76780" y="6427"/>
                    <a:pt x="78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7"/>
            <p:cNvSpPr/>
            <p:nvPr/>
          </p:nvSpPr>
          <p:spPr>
            <a:xfrm>
              <a:off x="749657" y="1888620"/>
              <a:ext cx="542605" cy="53708"/>
            </a:xfrm>
            <a:custGeom>
              <a:avLst/>
              <a:gdLst/>
              <a:ahLst/>
              <a:cxnLst/>
              <a:rect l="l" t="t" r="r" b="b"/>
              <a:pathLst>
                <a:path w="75388" h="7462" extrusionOk="0">
                  <a:moveTo>
                    <a:pt x="13430" y="1"/>
                  </a:moveTo>
                  <a:cubicBezTo>
                    <a:pt x="7959" y="1"/>
                    <a:pt x="2706" y="3005"/>
                    <a:pt x="1" y="7462"/>
                  </a:cubicBezTo>
                  <a:lnTo>
                    <a:pt x="75387" y="7462"/>
                  </a:lnTo>
                  <a:cubicBezTo>
                    <a:pt x="72662" y="3005"/>
                    <a:pt x="67409" y="1"/>
                    <a:pt x="619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7"/>
            <p:cNvSpPr/>
            <p:nvPr/>
          </p:nvSpPr>
          <p:spPr>
            <a:xfrm>
              <a:off x="846319" y="1673818"/>
              <a:ext cx="349136" cy="187891"/>
            </a:xfrm>
            <a:custGeom>
              <a:avLst/>
              <a:gdLst/>
              <a:ahLst/>
              <a:cxnLst/>
              <a:rect l="l" t="t" r="r" b="b"/>
              <a:pathLst>
                <a:path w="48508" h="26105" extrusionOk="0">
                  <a:moveTo>
                    <a:pt x="27995" y="3721"/>
                  </a:moveTo>
                  <a:cubicBezTo>
                    <a:pt x="29646" y="3721"/>
                    <a:pt x="30482" y="5731"/>
                    <a:pt x="29308" y="6904"/>
                  </a:cubicBezTo>
                  <a:cubicBezTo>
                    <a:pt x="28928" y="7284"/>
                    <a:pt x="28462" y="7453"/>
                    <a:pt x="28004" y="7453"/>
                  </a:cubicBezTo>
                  <a:cubicBezTo>
                    <a:pt x="27045" y="7453"/>
                    <a:pt x="26124" y="6709"/>
                    <a:pt x="26124" y="5591"/>
                  </a:cubicBezTo>
                  <a:cubicBezTo>
                    <a:pt x="26124" y="4557"/>
                    <a:pt x="26960" y="3721"/>
                    <a:pt x="27995" y="3721"/>
                  </a:cubicBezTo>
                  <a:close/>
                  <a:moveTo>
                    <a:pt x="34247" y="6631"/>
                  </a:moveTo>
                  <a:cubicBezTo>
                    <a:pt x="34588" y="6631"/>
                    <a:pt x="34931" y="6725"/>
                    <a:pt x="35237" y="6924"/>
                  </a:cubicBezTo>
                  <a:cubicBezTo>
                    <a:pt x="39932" y="9909"/>
                    <a:pt x="43235" y="14684"/>
                    <a:pt x="44349" y="20135"/>
                  </a:cubicBezTo>
                  <a:cubicBezTo>
                    <a:pt x="44568" y="21150"/>
                    <a:pt x="43912" y="22125"/>
                    <a:pt x="42897" y="22344"/>
                  </a:cubicBezTo>
                  <a:cubicBezTo>
                    <a:pt x="42777" y="22364"/>
                    <a:pt x="42658" y="22364"/>
                    <a:pt x="42519" y="22384"/>
                  </a:cubicBezTo>
                  <a:cubicBezTo>
                    <a:pt x="41643" y="22364"/>
                    <a:pt x="40887" y="21747"/>
                    <a:pt x="40708" y="20891"/>
                  </a:cubicBezTo>
                  <a:cubicBezTo>
                    <a:pt x="39773" y="16415"/>
                    <a:pt x="37087" y="12515"/>
                    <a:pt x="33247" y="10068"/>
                  </a:cubicBezTo>
                  <a:cubicBezTo>
                    <a:pt x="32372" y="9511"/>
                    <a:pt x="32113" y="8357"/>
                    <a:pt x="32670" y="7501"/>
                  </a:cubicBezTo>
                  <a:cubicBezTo>
                    <a:pt x="33028" y="6938"/>
                    <a:pt x="33633" y="6631"/>
                    <a:pt x="34247" y="6631"/>
                  </a:cubicBezTo>
                  <a:close/>
                  <a:moveTo>
                    <a:pt x="24254" y="0"/>
                  </a:moveTo>
                  <a:cubicBezTo>
                    <a:pt x="10864" y="0"/>
                    <a:pt x="0" y="10844"/>
                    <a:pt x="0" y="24234"/>
                  </a:cubicBezTo>
                  <a:lnTo>
                    <a:pt x="0" y="26104"/>
                  </a:lnTo>
                  <a:lnTo>
                    <a:pt x="48508" y="26104"/>
                  </a:lnTo>
                  <a:lnTo>
                    <a:pt x="48508" y="24234"/>
                  </a:lnTo>
                  <a:cubicBezTo>
                    <a:pt x="48508" y="10844"/>
                    <a:pt x="37644" y="0"/>
                    <a:pt x="242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7"/>
            <p:cNvSpPr/>
            <p:nvPr/>
          </p:nvSpPr>
          <p:spPr>
            <a:xfrm>
              <a:off x="854049" y="2130204"/>
              <a:ext cx="333820" cy="30942"/>
            </a:xfrm>
            <a:custGeom>
              <a:avLst/>
              <a:gdLst/>
              <a:ahLst/>
              <a:cxnLst/>
              <a:rect l="l" t="t" r="r" b="b"/>
              <a:pathLst>
                <a:path w="46380" h="4299" extrusionOk="0">
                  <a:moveTo>
                    <a:pt x="1991" y="1"/>
                  </a:moveTo>
                  <a:lnTo>
                    <a:pt x="1" y="4298"/>
                  </a:lnTo>
                  <a:lnTo>
                    <a:pt x="46379" y="4298"/>
                  </a:lnTo>
                  <a:lnTo>
                    <a:pt x="44370" y="1"/>
                  </a:lnTo>
                  <a:close/>
                </a:path>
              </a:pathLst>
            </a:custGeom>
            <a:solidFill>
              <a:srgbClr val="575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7"/>
            <p:cNvSpPr/>
            <p:nvPr/>
          </p:nvSpPr>
          <p:spPr>
            <a:xfrm>
              <a:off x="1168528" y="2049729"/>
              <a:ext cx="26926" cy="26782"/>
            </a:xfrm>
            <a:custGeom>
              <a:avLst/>
              <a:gdLst/>
              <a:ahLst/>
              <a:cxnLst/>
              <a:rect l="l" t="t" r="r" b="b"/>
              <a:pathLst>
                <a:path w="3741" h="3721" extrusionOk="0">
                  <a:moveTo>
                    <a:pt x="1870" y="0"/>
                  </a:moveTo>
                  <a:cubicBezTo>
                    <a:pt x="836" y="0"/>
                    <a:pt x="0" y="816"/>
                    <a:pt x="0" y="1850"/>
                  </a:cubicBezTo>
                  <a:cubicBezTo>
                    <a:pt x="0" y="2885"/>
                    <a:pt x="836" y="3721"/>
                    <a:pt x="1870" y="3721"/>
                  </a:cubicBezTo>
                  <a:cubicBezTo>
                    <a:pt x="2905" y="3721"/>
                    <a:pt x="3741" y="2885"/>
                    <a:pt x="3741" y="1850"/>
                  </a:cubicBezTo>
                  <a:cubicBezTo>
                    <a:pt x="3741" y="816"/>
                    <a:pt x="2905" y="0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7"/>
            <p:cNvSpPr/>
            <p:nvPr/>
          </p:nvSpPr>
          <p:spPr>
            <a:xfrm>
              <a:off x="1088046" y="2049729"/>
              <a:ext cx="26782" cy="26782"/>
            </a:xfrm>
            <a:custGeom>
              <a:avLst/>
              <a:gdLst/>
              <a:ahLst/>
              <a:cxnLst/>
              <a:rect l="l" t="t" r="r" b="b"/>
              <a:pathLst>
                <a:path w="3721" h="3721" extrusionOk="0">
                  <a:moveTo>
                    <a:pt x="1871" y="0"/>
                  </a:moveTo>
                  <a:cubicBezTo>
                    <a:pt x="836" y="0"/>
                    <a:pt x="0" y="816"/>
                    <a:pt x="0" y="1850"/>
                  </a:cubicBezTo>
                  <a:cubicBezTo>
                    <a:pt x="0" y="2885"/>
                    <a:pt x="836" y="3721"/>
                    <a:pt x="1871" y="3721"/>
                  </a:cubicBezTo>
                  <a:cubicBezTo>
                    <a:pt x="2885" y="3721"/>
                    <a:pt x="3721" y="2885"/>
                    <a:pt x="3721" y="1850"/>
                  </a:cubicBezTo>
                  <a:cubicBezTo>
                    <a:pt x="3721" y="816"/>
                    <a:pt x="2885" y="0"/>
                    <a:pt x="18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7"/>
            <p:cNvSpPr/>
            <p:nvPr/>
          </p:nvSpPr>
          <p:spPr>
            <a:xfrm>
              <a:off x="1007420" y="2049729"/>
              <a:ext cx="26933" cy="26782"/>
            </a:xfrm>
            <a:custGeom>
              <a:avLst/>
              <a:gdLst/>
              <a:ahLst/>
              <a:cxnLst/>
              <a:rect l="l" t="t" r="r" b="b"/>
              <a:pathLst>
                <a:path w="3742" h="3721" extrusionOk="0">
                  <a:moveTo>
                    <a:pt x="1871" y="0"/>
                  </a:moveTo>
                  <a:cubicBezTo>
                    <a:pt x="836" y="0"/>
                    <a:pt x="1" y="816"/>
                    <a:pt x="1" y="1850"/>
                  </a:cubicBezTo>
                  <a:cubicBezTo>
                    <a:pt x="1" y="2885"/>
                    <a:pt x="836" y="3721"/>
                    <a:pt x="1871" y="3721"/>
                  </a:cubicBezTo>
                  <a:cubicBezTo>
                    <a:pt x="2906" y="3721"/>
                    <a:pt x="3741" y="2885"/>
                    <a:pt x="3741" y="1850"/>
                  </a:cubicBezTo>
                  <a:cubicBezTo>
                    <a:pt x="3741" y="816"/>
                    <a:pt x="2906" y="0"/>
                    <a:pt x="18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7"/>
            <p:cNvSpPr/>
            <p:nvPr/>
          </p:nvSpPr>
          <p:spPr>
            <a:xfrm>
              <a:off x="926945" y="2049729"/>
              <a:ext cx="26782" cy="26782"/>
            </a:xfrm>
            <a:custGeom>
              <a:avLst/>
              <a:gdLst/>
              <a:ahLst/>
              <a:cxnLst/>
              <a:rect l="l" t="t" r="r" b="b"/>
              <a:pathLst>
                <a:path w="3721" h="3721" extrusionOk="0">
                  <a:moveTo>
                    <a:pt x="1870" y="0"/>
                  </a:moveTo>
                  <a:cubicBezTo>
                    <a:pt x="836" y="0"/>
                    <a:pt x="0" y="816"/>
                    <a:pt x="0" y="1850"/>
                  </a:cubicBezTo>
                  <a:cubicBezTo>
                    <a:pt x="0" y="2885"/>
                    <a:pt x="836" y="3721"/>
                    <a:pt x="1870" y="3721"/>
                  </a:cubicBezTo>
                  <a:cubicBezTo>
                    <a:pt x="2885" y="3721"/>
                    <a:pt x="3721" y="2885"/>
                    <a:pt x="3721" y="1850"/>
                  </a:cubicBezTo>
                  <a:cubicBezTo>
                    <a:pt x="3721" y="816"/>
                    <a:pt x="2885" y="0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7"/>
            <p:cNvSpPr/>
            <p:nvPr/>
          </p:nvSpPr>
          <p:spPr>
            <a:xfrm>
              <a:off x="846319" y="2049729"/>
              <a:ext cx="26926" cy="26782"/>
            </a:xfrm>
            <a:custGeom>
              <a:avLst/>
              <a:gdLst/>
              <a:ahLst/>
              <a:cxnLst/>
              <a:rect l="l" t="t" r="r" b="b"/>
              <a:pathLst>
                <a:path w="3741" h="3721" extrusionOk="0">
                  <a:moveTo>
                    <a:pt x="1871" y="0"/>
                  </a:moveTo>
                  <a:cubicBezTo>
                    <a:pt x="836" y="0"/>
                    <a:pt x="0" y="816"/>
                    <a:pt x="0" y="1850"/>
                  </a:cubicBezTo>
                  <a:cubicBezTo>
                    <a:pt x="0" y="2885"/>
                    <a:pt x="836" y="3721"/>
                    <a:pt x="1871" y="3721"/>
                  </a:cubicBezTo>
                  <a:cubicBezTo>
                    <a:pt x="2905" y="3721"/>
                    <a:pt x="3741" y="2885"/>
                    <a:pt x="3741" y="1850"/>
                  </a:cubicBezTo>
                  <a:cubicBezTo>
                    <a:pt x="3741" y="816"/>
                    <a:pt x="2905" y="0"/>
                    <a:pt x="18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7"/>
            <p:cNvSpPr/>
            <p:nvPr/>
          </p:nvSpPr>
          <p:spPr>
            <a:xfrm>
              <a:off x="675624" y="1646899"/>
              <a:ext cx="690528" cy="602747"/>
            </a:xfrm>
            <a:custGeom>
              <a:avLst/>
              <a:gdLst/>
              <a:ahLst/>
              <a:cxnLst/>
              <a:rect l="l" t="t" r="r" b="b"/>
              <a:pathLst>
                <a:path w="95940" h="83744" extrusionOk="0">
                  <a:moveTo>
                    <a:pt x="48007" y="3740"/>
                  </a:moveTo>
                  <a:cubicBezTo>
                    <a:pt x="61380" y="3740"/>
                    <a:pt x="72224" y="14596"/>
                    <a:pt x="72224" y="27974"/>
                  </a:cubicBezTo>
                  <a:lnTo>
                    <a:pt x="72224" y="29844"/>
                  </a:lnTo>
                  <a:lnTo>
                    <a:pt x="23716" y="29844"/>
                  </a:lnTo>
                  <a:lnTo>
                    <a:pt x="23716" y="27974"/>
                  </a:lnTo>
                  <a:cubicBezTo>
                    <a:pt x="23736" y="14584"/>
                    <a:pt x="34580" y="3740"/>
                    <a:pt x="47970" y="3740"/>
                  </a:cubicBezTo>
                  <a:cubicBezTo>
                    <a:pt x="47982" y="3740"/>
                    <a:pt x="47994" y="3740"/>
                    <a:pt x="48007" y="3740"/>
                  </a:cubicBezTo>
                  <a:close/>
                  <a:moveTo>
                    <a:pt x="72224" y="33585"/>
                  </a:moveTo>
                  <a:cubicBezTo>
                    <a:pt x="77695" y="33585"/>
                    <a:pt x="82948" y="36589"/>
                    <a:pt x="85673" y="41046"/>
                  </a:cubicBezTo>
                  <a:lnTo>
                    <a:pt x="10287" y="41046"/>
                  </a:lnTo>
                  <a:cubicBezTo>
                    <a:pt x="12992" y="36589"/>
                    <a:pt x="18245" y="33585"/>
                    <a:pt x="23716" y="33585"/>
                  </a:cubicBezTo>
                  <a:close/>
                  <a:moveTo>
                    <a:pt x="90130" y="44766"/>
                  </a:moveTo>
                  <a:cubicBezTo>
                    <a:pt x="91782" y="44766"/>
                    <a:pt x="92617" y="46776"/>
                    <a:pt x="91443" y="47950"/>
                  </a:cubicBezTo>
                  <a:cubicBezTo>
                    <a:pt x="91085" y="48308"/>
                    <a:pt x="90628" y="48507"/>
                    <a:pt x="90130" y="48507"/>
                  </a:cubicBezTo>
                  <a:lnTo>
                    <a:pt x="5810" y="48507"/>
                  </a:lnTo>
                  <a:cubicBezTo>
                    <a:pt x="4775" y="48507"/>
                    <a:pt x="3959" y="47671"/>
                    <a:pt x="3959" y="46637"/>
                  </a:cubicBezTo>
                  <a:cubicBezTo>
                    <a:pt x="3959" y="45602"/>
                    <a:pt x="4775" y="44766"/>
                    <a:pt x="5810" y="44766"/>
                  </a:cubicBezTo>
                  <a:close/>
                  <a:moveTo>
                    <a:pt x="87225" y="52228"/>
                  </a:moveTo>
                  <a:cubicBezTo>
                    <a:pt x="85494" y="58654"/>
                    <a:pt x="79287" y="63429"/>
                    <a:pt x="72224" y="63429"/>
                  </a:cubicBezTo>
                  <a:lnTo>
                    <a:pt x="23716" y="63429"/>
                  </a:lnTo>
                  <a:cubicBezTo>
                    <a:pt x="16653" y="63429"/>
                    <a:pt x="10446" y="58654"/>
                    <a:pt x="8715" y="52228"/>
                  </a:cubicBezTo>
                  <a:close/>
                  <a:moveTo>
                    <a:pt x="69160" y="67150"/>
                  </a:moveTo>
                  <a:lnTo>
                    <a:pt x="71149" y="71447"/>
                  </a:lnTo>
                  <a:lnTo>
                    <a:pt x="24791" y="71447"/>
                  </a:lnTo>
                  <a:lnTo>
                    <a:pt x="26781" y="67150"/>
                  </a:lnTo>
                  <a:close/>
                  <a:moveTo>
                    <a:pt x="47970" y="0"/>
                  </a:moveTo>
                  <a:cubicBezTo>
                    <a:pt x="32511" y="0"/>
                    <a:pt x="19996" y="12515"/>
                    <a:pt x="19996" y="27974"/>
                  </a:cubicBezTo>
                  <a:lnTo>
                    <a:pt x="19996" y="30202"/>
                  </a:lnTo>
                  <a:cubicBezTo>
                    <a:pt x="13868" y="31416"/>
                    <a:pt x="8536" y="35495"/>
                    <a:pt x="6068" y="41046"/>
                  </a:cubicBezTo>
                  <a:lnTo>
                    <a:pt x="5810" y="41046"/>
                  </a:lnTo>
                  <a:cubicBezTo>
                    <a:pt x="5797" y="41046"/>
                    <a:pt x="5784" y="41046"/>
                    <a:pt x="5771" y="41046"/>
                  </a:cubicBezTo>
                  <a:cubicBezTo>
                    <a:pt x="2884" y="41046"/>
                    <a:pt x="477" y="43267"/>
                    <a:pt x="239" y="46159"/>
                  </a:cubicBezTo>
                  <a:cubicBezTo>
                    <a:pt x="0" y="49064"/>
                    <a:pt x="2010" y="51651"/>
                    <a:pt x="4875" y="52148"/>
                  </a:cubicBezTo>
                  <a:cubicBezTo>
                    <a:pt x="6546" y="60365"/>
                    <a:pt x="13987" y="66652"/>
                    <a:pt x="22682" y="67130"/>
                  </a:cubicBezTo>
                  <a:lnTo>
                    <a:pt x="20175" y="72522"/>
                  </a:lnTo>
                  <a:cubicBezTo>
                    <a:pt x="19598" y="73755"/>
                    <a:pt x="20493" y="75168"/>
                    <a:pt x="21866" y="75168"/>
                  </a:cubicBezTo>
                  <a:lnTo>
                    <a:pt x="31178" y="75168"/>
                  </a:lnTo>
                  <a:lnTo>
                    <a:pt x="31178" y="81893"/>
                  </a:lnTo>
                  <a:cubicBezTo>
                    <a:pt x="31178" y="82907"/>
                    <a:pt x="32013" y="83743"/>
                    <a:pt x="33048" y="83743"/>
                  </a:cubicBezTo>
                  <a:cubicBezTo>
                    <a:pt x="34082" y="83743"/>
                    <a:pt x="34918" y="82907"/>
                    <a:pt x="34918" y="81893"/>
                  </a:cubicBezTo>
                  <a:lnTo>
                    <a:pt x="34918" y="75168"/>
                  </a:lnTo>
                  <a:lnTo>
                    <a:pt x="46100" y="75168"/>
                  </a:lnTo>
                  <a:lnTo>
                    <a:pt x="46100" y="78152"/>
                  </a:lnTo>
                  <a:cubicBezTo>
                    <a:pt x="46100" y="79187"/>
                    <a:pt x="46935" y="80023"/>
                    <a:pt x="47970" y="80023"/>
                  </a:cubicBezTo>
                  <a:cubicBezTo>
                    <a:pt x="49005" y="80023"/>
                    <a:pt x="49840" y="79187"/>
                    <a:pt x="49840" y="78152"/>
                  </a:cubicBezTo>
                  <a:lnTo>
                    <a:pt x="49840" y="75168"/>
                  </a:lnTo>
                  <a:lnTo>
                    <a:pt x="61022" y="75168"/>
                  </a:lnTo>
                  <a:lnTo>
                    <a:pt x="61022" y="81893"/>
                  </a:lnTo>
                  <a:cubicBezTo>
                    <a:pt x="61022" y="82907"/>
                    <a:pt x="61858" y="83743"/>
                    <a:pt x="62892" y="83743"/>
                  </a:cubicBezTo>
                  <a:cubicBezTo>
                    <a:pt x="63927" y="83743"/>
                    <a:pt x="64762" y="82907"/>
                    <a:pt x="64762" y="81893"/>
                  </a:cubicBezTo>
                  <a:lnTo>
                    <a:pt x="64762" y="75168"/>
                  </a:lnTo>
                  <a:lnTo>
                    <a:pt x="74094" y="75168"/>
                  </a:lnTo>
                  <a:cubicBezTo>
                    <a:pt x="75447" y="75168"/>
                    <a:pt x="76342" y="73755"/>
                    <a:pt x="75785" y="72522"/>
                  </a:cubicBezTo>
                  <a:lnTo>
                    <a:pt x="73258" y="67130"/>
                  </a:lnTo>
                  <a:cubicBezTo>
                    <a:pt x="81953" y="66652"/>
                    <a:pt x="89394" y="60345"/>
                    <a:pt x="91065" y="52148"/>
                  </a:cubicBezTo>
                  <a:cubicBezTo>
                    <a:pt x="93930" y="51651"/>
                    <a:pt x="95940" y="49064"/>
                    <a:pt x="95701" y="46159"/>
                  </a:cubicBezTo>
                  <a:cubicBezTo>
                    <a:pt x="95463" y="43267"/>
                    <a:pt x="93057" y="41046"/>
                    <a:pt x="90169" y="41046"/>
                  </a:cubicBezTo>
                  <a:cubicBezTo>
                    <a:pt x="90156" y="41046"/>
                    <a:pt x="90143" y="41046"/>
                    <a:pt x="90130" y="41046"/>
                  </a:cubicBezTo>
                  <a:lnTo>
                    <a:pt x="89872" y="41046"/>
                  </a:lnTo>
                  <a:cubicBezTo>
                    <a:pt x="87404" y="35495"/>
                    <a:pt x="82092" y="31416"/>
                    <a:pt x="75944" y="30202"/>
                  </a:cubicBezTo>
                  <a:lnTo>
                    <a:pt x="75944" y="27974"/>
                  </a:lnTo>
                  <a:cubicBezTo>
                    <a:pt x="75944" y="12515"/>
                    <a:pt x="63429" y="0"/>
                    <a:pt x="479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7"/>
            <p:cNvSpPr/>
            <p:nvPr/>
          </p:nvSpPr>
          <p:spPr>
            <a:xfrm>
              <a:off x="1077876" y="1721739"/>
              <a:ext cx="89227" cy="113188"/>
            </a:xfrm>
            <a:custGeom>
              <a:avLst/>
              <a:gdLst/>
              <a:ahLst/>
              <a:cxnLst/>
              <a:rect l="l" t="t" r="r" b="b"/>
              <a:pathLst>
                <a:path w="12397" h="15726" extrusionOk="0">
                  <a:moveTo>
                    <a:pt x="2109" y="1"/>
                  </a:moveTo>
                  <a:cubicBezTo>
                    <a:pt x="1494" y="1"/>
                    <a:pt x="889" y="305"/>
                    <a:pt x="538" y="863"/>
                  </a:cubicBezTo>
                  <a:cubicBezTo>
                    <a:pt x="1" y="1719"/>
                    <a:pt x="239" y="2833"/>
                    <a:pt x="1075" y="3410"/>
                  </a:cubicBezTo>
                  <a:cubicBezTo>
                    <a:pt x="4915" y="5857"/>
                    <a:pt x="7601" y="9757"/>
                    <a:pt x="8536" y="14233"/>
                  </a:cubicBezTo>
                  <a:cubicBezTo>
                    <a:pt x="8715" y="15089"/>
                    <a:pt x="9471" y="15706"/>
                    <a:pt x="10347" y="15726"/>
                  </a:cubicBezTo>
                  <a:cubicBezTo>
                    <a:pt x="10486" y="15706"/>
                    <a:pt x="10605" y="15706"/>
                    <a:pt x="10725" y="15686"/>
                  </a:cubicBezTo>
                  <a:cubicBezTo>
                    <a:pt x="11740" y="15467"/>
                    <a:pt x="12396" y="14492"/>
                    <a:pt x="12177" y="13477"/>
                  </a:cubicBezTo>
                  <a:cubicBezTo>
                    <a:pt x="11063" y="8026"/>
                    <a:pt x="7760" y="3251"/>
                    <a:pt x="3065" y="266"/>
                  </a:cubicBezTo>
                  <a:cubicBezTo>
                    <a:pt x="2768" y="87"/>
                    <a:pt x="2437" y="1"/>
                    <a:pt x="21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57"/>
          <p:cNvGrpSpPr/>
          <p:nvPr/>
        </p:nvGrpSpPr>
        <p:grpSpPr>
          <a:xfrm>
            <a:off x="1237524" y="1759188"/>
            <a:ext cx="1279131" cy="1622382"/>
            <a:chOff x="1237524" y="1759188"/>
            <a:chExt cx="1279131" cy="1622382"/>
          </a:xfrm>
        </p:grpSpPr>
        <p:grpSp>
          <p:nvGrpSpPr>
            <p:cNvPr id="515" name="Google Shape;515;p57"/>
            <p:cNvGrpSpPr/>
            <p:nvPr/>
          </p:nvGrpSpPr>
          <p:grpSpPr>
            <a:xfrm>
              <a:off x="1237524" y="2576851"/>
              <a:ext cx="1222109" cy="804718"/>
              <a:chOff x="1181451" y="2577962"/>
              <a:chExt cx="1496949" cy="985691"/>
            </a:xfrm>
          </p:grpSpPr>
          <p:sp>
            <p:nvSpPr>
              <p:cNvPr id="516" name="Google Shape;516;p57"/>
              <p:cNvSpPr/>
              <p:nvPr/>
            </p:nvSpPr>
            <p:spPr>
              <a:xfrm>
                <a:off x="1270570" y="2682336"/>
                <a:ext cx="1321818" cy="779631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5520" extrusionOk="0">
                    <a:moveTo>
                      <a:pt x="9331" y="0"/>
                    </a:moveTo>
                    <a:cubicBezTo>
                      <a:pt x="8418" y="1151"/>
                      <a:pt x="7030" y="1819"/>
                      <a:pt x="5564" y="1819"/>
                    </a:cubicBezTo>
                    <a:cubicBezTo>
                      <a:pt x="4152" y="1819"/>
                      <a:pt x="2811" y="1200"/>
                      <a:pt x="1898" y="123"/>
                    </a:cubicBezTo>
                    <a:cubicBezTo>
                      <a:pt x="1898" y="140"/>
                      <a:pt x="1895" y="157"/>
                      <a:pt x="1895" y="174"/>
                    </a:cubicBezTo>
                    <a:cubicBezTo>
                      <a:pt x="1893" y="191"/>
                      <a:pt x="1893" y="201"/>
                      <a:pt x="1893" y="213"/>
                    </a:cubicBezTo>
                    <a:cubicBezTo>
                      <a:pt x="1893" y="235"/>
                      <a:pt x="1890" y="257"/>
                      <a:pt x="1890" y="279"/>
                    </a:cubicBezTo>
                    <a:lnTo>
                      <a:pt x="1890" y="311"/>
                    </a:lnTo>
                    <a:lnTo>
                      <a:pt x="1890" y="407"/>
                    </a:lnTo>
                    <a:lnTo>
                      <a:pt x="1890" y="1515"/>
                    </a:lnTo>
                    <a:cubicBezTo>
                      <a:pt x="1890" y="2066"/>
                      <a:pt x="2010" y="2720"/>
                      <a:pt x="2186" y="3136"/>
                    </a:cubicBezTo>
                    <a:lnTo>
                      <a:pt x="2370" y="3562"/>
                    </a:lnTo>
                    <a:lnTo>
                      <a:pt x="1034" y="3562"/>
                    </a:lnTo>
                    <a:cubicBezTo>
                      <a:pt x="495" y="3562"/>
                      <a:pt x="52" y="3973"/>
                      <a:pt x="25" y="4497"/>
                    </a:cubicBezTo>
                    <a:cubicBezTo>
                      <a:pt x="1" y="4986"/>
                      <a:pt x="336" y="5420"/>
                      <a:pt x="813" y="5520"/>
                    </a:cubicBezTo>
                    <a:cubicBezTo>
                      <a:pt x="1219" y="4363"/>
                      <a:pt x="2308" y="3615"/>
                      <a:pt x="3497" y="3615"/>
                    </a:cubicBezTo>
                    <a:cubicBezTo>
                      <a:pt x="3664" y="3615"/>
                      <a:pt x="3833" y="3629"/>
                      <a:pt x="4003" y="3660"/>
                    </a:cubicBezTo>
                    <a:cubicBezTo>
                      <a:pt x="4142" y="3685"/>
                      <a:pt x="4283" y="3698"/>
                      <a:pt x="4423" y="3698"/>
                    </a:cubicBezTo>
                    <a:cubicBezTo>
                      <a:pt x="4771" y="3698"/>
                      <a:pt x="5115" y="3618"/>
                      <a:pt x="5422" y="3449"/>
                    </a:cubicBezTo>
                    <a:cubicBezTo>
                      <a:pt x="5589" y="3356"/>
                      <a:pt x="5770" y="3293"/>
                      <a:pt x="5958" y="3266"/>
                    </a:cubicBezTo>
                    <a:cubicBezTo>
                      <a:pt x="6010" y="3256"/>
                      <a:pt x="6061" y="3251"/>
                      <a:pt x="6110" y="3248"/>
                    </a:cubicBezTo>
                    <a:cubicBezTo>
                      <a:pt x="6644" y="3217"/>
                      <a:pt x="7153" y="3021"/>
                      <a:pt x="7591" y="2712"/>
                    </a:cubicBezTo>
                    <a:cubicBezTo>
                      <a:pt x="8071" y="2372"/>
                      <a:pt x="8646" y="2193"/>
                      <a:pt x="9234" y="2193"/>
                    </a:cubicBezTo>
                    <a:cubicBezTo>
                      <a:pt x="9275" y="2193"/>
                      <a:pt x="9317" y="2194"/>
                      <a:pt x="9358" y="2196"/>
                    </a:cubicBezTo>
                    <a:lnTo>
                      <a:pt x="9358" y="448"/>
                    </a:lnTo>
                    <a:cubicBezTo>
                      <a:pt x="9358" y="299"/>
                      <a:pt x="9348" y="147"/>
                      <a:pt x="93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57"/>
              <p:cNvSpPr/>
              <p:nvPr/>
            </p:nvSpPr>
            <p:spPr>
              <a:xfrm>
                <a:off x="1181451" y="2598300"/>
                <a:ext cx="423564" cy="947704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6710" extrusionOk="0">
                    <a:moveTo>
                      <a:pt x="2022" y="1"/>
                    </a:moveTo>
                    <a:cubicBezTo>
                      <a:pt x="1944" y="326"/>
                      <a:pt x="1904" y="664"/>
                      <a:pt x="1904" y="999"/>
                    </a:cubicBezTo>
                    <a:lnTo>
                      <a:pt x="1904" y="2108"/>
                    </a:lnTo>
                    <a:cubicBezTo>
                      <a:pt x="1907" y="2593"/>
                      <a:pt x="1973" y="3075"/>
                      <a:pt x="2103" y="3545"/>
                    </a:cubicBezTo>
                    <a:lnTo>
                      <a:pt x="1660" y="3545"/>
                    </a:lnTo>
                    <a:cubicBezTo>
                      <a:pt x="796" y="3545"/>
                      <a:pt x="86" y="4211"/>
                      <a:pt x="42" y="5060"/>
                    </a:cubicBezTo>
                    <a:cubicBezTo>
                      <a:pt x="0" y="5843"/>
                      <a:pt x="534" y="6543"/>
                      <a:pt x="1300" y="6710"/>
                    </a:cubicBezTo>
                    <a:cubicBezTo>
                      <a:pt x="1312" y="6607"/>
                      <a:pt x="1332" y="6507"/>
                      <a:pt x="1354" y="6406"/>
                    </a:cubicBezTo>
                    <a:cubicBezTo>
                      <a:pt x="1378" y="6308"/>
                      <a:pt x="1408" y="6210"/>
                      <a:pt x="1442" y="6115"/>
                    </a:cubicBezTo>
                    <a:cubicBezTo>
                      <a:pt x="965" y="6015"/>
                      <a:pt x="629" y="5581"/>
                      <a:pt x="654" y="5092"/>
                    </a:cubicBezTo>
                    <a:cubicBezTo>
                      <a:pt x="683" y="4568"/>
                      <a:pt x="1124" y="4157"/>
                      <a:pt x="1662" y="4157"/>
                    </a:cubicBezTo>
                    <a:lnTo>
                      <a:pt x="2999" y="4157"/>
                    </a:lnTo>
                    <a:lnTo>
                      <a:pt x="2817" y="3731"/>
                    </a:lnTo>
                    <a:cubicBezTo>
                      <a:pt x="2639" y="3312"/>
                      <a:pt x="2519" y="2661"/>
                      <a:pt x="2519" y="2108"/>
                    </a:cubicBezTo>
                    <a:lnTo>
                      <a:pt x="2519" y="1002"/>
                    </a:lnTo>
                    <a:lnTo>
                      <a:pt x="2519" y="904"/>
                    </a:lnTo>
                    <a:lnTo>
                      <a:pt x="2519" y="874"/>
                    </a:lnTo>
                    <a:cubicBezTo>
                      <a:pt x="2519" y="852"/>
                      <a:pt x="2519" y="830"/>
                      <a:pt x="2521" y="808"/>
                    </a:cubicBezTo>
                    <a:cubicBezTo>
                      <a:pt x="2521" y="796"/>
                      <a:pt x="2524" y="781"/>
                      <a:pt x="2524" y="769"/>
                    </a:cubicBezTo>
                    <a:cubicBezTo>
                      <a:pt x="2524" y="754"/>
                      <a:pt x="2526" y="735"/>
                      <a:pt x="2526" y="715"/>
                    </a:cubicBezTo>
                    <a:cubicBezTo>
                      <a:pt x="2338" y="493"/>
                      <a:pt x="2166" y="253"/>
                      <a:pt x="202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57"/>
              <p:cNvSpPr/>
              <p:nvPr/>
            </p:nvSpPr>
            <p:spPr>
              <a:xfrm>
                <a:off x="2588713" y="2577962"/>
                <a:ext cx="89684" cy="428091"/>
              </a:xfrm>
              <a:custGeom>
                <a:avLst/>
                <a:gdLst/>
                <a:ahLst/>
                <a:cxnLst/>
                <a:rect l="l" t="t" r="r" b="b"/>
                <a:pathLst>
                  <a:path w="635" h="3031" extrusionOk="0">
                    <a:moveTo>
                      <a:pt x="483" y="0"/>
                    </a:moveTo>
                    <a:cubicBezTo>
                      <a:pt x="343" y="257"/>
                      <a:pt x="182" y="504"/>
                      <a:pt x="1" y="734"/>
                    </a:cubicBezTo>
                    <a:cubicBezTo>
                      <a:pt x="15" y="869"/>
                      <a:pt x="23" y="1006"/>
                      <a:pt x="23" y="1146"/>
                    </a:cubicBezTo>
                    <a:lnTo>
                      <a:pt x="23" y="2935"/>
                    </a:lnTo>
                    <a:cubicBezTo>
                      <a:pt x="231" y="2945"/>
                      <a:pt x="434" y="2977"/>
                      <a:pt x="635" y="3030"/>
                    </a:cubicBezTo>
                    <a:lnTo>
                      <a:pt x="635" y="1146"/>
                    </a:lnTo>
                    <a:cubicBezTo>
                      <a:pt x="635" y="757"/>
                      <a:pt x="583" y="372"/>
                      <a:pt x="48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57"/>
              <p:cNvSpPr/>
              <p:nvPr/>
            </p:nvSpPr>
            <p:spPr>
              <a:xfrm>
                <a:off x="1384970" y="2991642"/>
                <a:ext cx="1206994" cy="485010"/>
              </a:xfrm>
              <a:custGeom>
                <a:avLst/>
                <a:gdLst/>
                <a:ahLst/>
                <a:cxnLst/>
                <a:rect l="l" t="t" r="r" b="b"/>
                <a:pathLst>
                  <a:path w="8546" h="3434" extrusionOk="0">
                    <a:moveTo>
                      <a:pt x="8417" y="0"/>
                    </a:moveTo>
                    <a:cubicBezTo>
                      <a:pt x="8269" y="0"/>
                      <a:pt x="8122" y="13"/>
                      <a:pt x="7975" y="38"/>
                    </a:cubicBezTo>
                    <a:cubicBezTo>
                      <a:pt x="7545" y="104"/>
                      <a:pt x="7136" y="268"/>
                      <a:pt x="6779" y="520"/>
                    </a:cubicBezTo>
                    <a:cubicBezTo>
                      <a:pt x="6340" y="828"/>
                      <a:pt x="5834" y="1024"/>
                      <a:pt x="5298" y="1056"/>
                    </a:cubicBezTo>
                    <a:cubicBezTo>
                      <a:pt x="5249" y="1061"/>
                      <a:pt x="5197" y="1066"/>
                      <a:pt x="5146" y="1073"/>
                    </a:cubicBezTo>
                    <a:cubicBezTo>
                      <a:pt x="4957" y="1103"/>
                      <a:pt x="4776" y="1164"/>
                      <a:pt x="4610" y="1257"/>
                    </a:cubicBezTo>
                    <a:cubicBezTo>
                      <a:pt x="4303" y="1428"/>
                      <a:pt x="3958" y="1508"/>
                      <a:pt x="3610" y="1508"/>
                    </a:cubicBezTo>
                    <a:cubicBezTo>
                      <a:pt x="3470" y="1508"/>
                      <a:pt x="3329" y="1495"/>
                      <a:pt x="3190" y="1470"/>
                    </a:cubicBezTo>
                    <a:cubicBezTo>
                      <a:pt x="3021" y="1439"/>
                      <a:pt x="2852" y="1424"/>
                      <a:pt x="2685" y="1424"/>
                    </a:cubicBezTo>
                    <a:cubicBezTo>
                      <a:pt x="1495" y="1424"/>
                      <a:pt x="407" y="2173"/>
                      <a:pt x="1" y="3327"/>
                    </a:cubicBezTo>
                    <a:cubicBezTo>
                      <a:pt x="59" y="3340"/>
                      <a:pt x="116" y="3348"/>
                      <a:pt x="176" y="3348"/>
                    </a:cubicBezTo>
                    <a:cubicBezTo>
                      <a:pt x="184" y="3348"/>
                      <a:pt x="193" y="3347"/>
                      <a:pt x="202" y="3347"/>
                    </a:cubicBezTo>
                    <a:lnTo>
                      <a:pt x="211" y="3347"/>
                    </a:lnTo>
                    <a:lnTo>
                      <a:pt x="2605" y="3428"/>
                    </a:lnTo>
                    <a:lnTo>
                      <a:pt x="2649" y="3428"/>
                    </a:lnTo>
                    <a:cubicBezTo>
                      <a:pt x="2761" y="3430"/>
                      <a:pt x="2893" y="3433"/>
                      <a:pt x="3035" y="3433"/>
                    </a:cubicBezTo>
                    <a:cubicBezTo>
                      <a:pt x="3578" y="3433"/>
                      <a:pt x="4266" y="3389"/>
                      <a:pt x="4524" y="3097"/>
                    </a:cubicBezTo>
                    <a:cubicBezTo>
                      <a:pt x="5078" y="2477"/>
                      <a:pt x="5488" y="2441"/>
                      <a:pt x="6176" y="2441"/>
                    </a:cubicBezTo>
                    <a:cubicBezTo>
                      <a:pt x="6221" y="2441"/>
                      <a:pt x="6267" y="2441"/>
                      <a:pt x="6313" y="2441"/>
                    </a:cubicBezTo>
                    <a:lnTo>
                      <a:pt x="6531" y="2441"/>
                    </a:lnTo>
                    <a:cubicBezTo>
                      <a:pt x="6549" y="2442"/>
                      <a:pt x="6566" y="2442"/>
                      <a:pt x="6584" y="2442"/>
                    </a:cubicBezTo>
                    <a:cubicBezTo>
                      <a:pt x="7492" y="2442"/>
                      <a:pt x="8278" y="1820"/>
                      <a:pt x="8467" y="951"/>
                    </a:cubicBezTo>
                    <a:cubicBezTo>
                      <a:pt x="8519" y="708"/>
                      <a:pt x="8546" y="461"/>
                      <a:pt x="8546" y="214"/>
                    </a:cubicBezTo>
                    <a:lnTo>
                      <a:pt x="8546" y="4"/>
                    </a:lnTo>
                    <a:cubicBezTo>
                      <a:pt x="8503" y="1"/>
                      <a:pt x="8460" y="0"/>
                      <a:pt x="8417" y="0"/>
                    </a:cubicBezTo>
                    <a:close/>
                  </a:path>
                </a:pathLst>
              </a:custGeom>
              <a:solidFill>
                <a:schemeClr val="accent2">
                  <a:alpha val="5669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57"/>
              <p:cNvSpPr/>
              <p:nvPr/>
            </p:nvSpPr>
            <p:spPr>
              <a:xfrm>
                <a:off x="1365338" y="2992348"/>
                <a:ext cx="1313062" cy="571306"/>
              </a:xfrm>
              <a:custGeom>
                <a:avLst/>
                <a:gdLst/>
                <a:ahLst/>
                <a:cxnLst/>
                <a:rect l="l" t="t" r="r" b="b"/>
                <a:pathLst>
                  <a:path w="9297" h="4045" extrusionOk="0">
                    <a:moveTo>
                      <a:pt x="8685" y="1"/>
                    </a:moveTo>
                    <a:lnTo>
                      <a:pt x="8685" y="211"/>
                    </a:lnTo>
                    <a:cubicBezTo>
                      <a:pt x="8685" y="459"/>
                      <a:pt x="8658" y="706"/>
                      <a:pt x="8604" y="948"/>
                    </a:cubicBezTo>
                    <a:cubicBezTo>
                      <a:pt x="8417" y="1820"/>
                      <a:pt x="7629" y="2440"/>
                      <a:pt x="6723" y="2440"/>
                    </a:cubicBezTo>
                    <a:cubicBezTo>
                      <a:pt x="6705" y="2440"/>
                      <a:pt x="6688" y="2439"/>
                      <a:pt x="6670" y="2439"/>
                    </a:cubicBezTo>
                    <a:cubicBezTo>
                      <a:pt x="6646" y="2438"/>
                      <a:pt x="6621" y="2438"/>
                      <a:pt x="6596" y="2438"/>
                    </a:cubicBezTo>
                    <a:cubicBezTo>
                      <a:pt x="6547" y="2438"/>
                      <a:pt x="6498" y="2439"/>
                      <a:pt x="6452" y="2439"/>
                    </a:cubicBezTo>
                    <a:cubicBezTo>
                      <a:pt x="6447" y="2439"/>
                      <a:pt x="6441" y="2439"/>
                      <a:pt x="6435" y="2439"/>
                    </a:cubicBezTo>
                    <a:cubicBezTo>
                      <a:pt x="5673" y="2439"/>
                      <a:pt x="5246" y="2441"/>
                      <a:pt x="4663" y="3095"/>
                    </a:cubicBezTo>
                    <a:cubicBezTo>
                      <a:pt x="4403" y="3388"/>
                      <a:pt x="3708" y="3433"/>
                      <a:pt x="3163" y="3433"/>
                    </a:cubicBezTo>
                    <a:cubicBezTo>
                      <a:pt x="3025" y="3433"/>
                      <a:pt x="2897" y="3430"/>
                      <a:pt x="2788" y="3428"/>
                    </a:cubicBezTo>
                    <a:lnTo>
                      <a:pt x="2744" y="3428"/>
                    </a:lnTo>
                    <a:lnTo>
                      <a:pt x="350" y="3347"/>
                    </a:lnTo>
                    <a:lnTo>
                      <a:pt x="341" y="3347"/>
                    </a:lnTo>
                    <a:cubicBezTo>
                      <a:pt x="272" y="3347"/>
                      <a:pt x="206" y="3340"/>
                      <a:pt x="140" y="3327"/>
                    </a:cubicBezTo>
                    <a:cubicBezTo>
                      <a:pt x="106" y="3423"/>
                      <a:pt x="79" y="3521"/>
                      <a:pt x="54" y="3621"/>
                    </a:cubicBezTo>
                    <a:cubicBezTo>
                      <a:pt x="32" y="3719"/>
                      <a:pt x="13" y="3822"/>
                      <a:pt x="0" y="3922"/>
                    </a:cubicBezTo>
                    <a:cubicBezTo>
                      <a:pt x="110" y="3947"/>
                      <a:pt x="223" y="3959"/>
                      <a:pt x="333" y="3959"/>
                    </a:cubicBezTo>
                    <a:lnTo>
                      <a:pt x="2725" y="4040"/>
                    </a:lnTo>
                    <a:lnTo>
                      <a:pt x="2774" y="4040"/>
                    </a:lnTo>
                    <a:cubicBezTo>
                      <a:pt x="2906" y="4042"/>
                      <a:pt x="3050" y="4045"/>
                      <a:pt x="3202" y="4045"/>
                    </a:cubicBezTo>
                    <a:cubicBezTo>
                      <a:pt x="3885" y="4045"/>
                      <a:pt x="4697" y="3976"/>
                      <a:pt x="5121" y="3504"/>
                    </a:cubicBezTo>
                    <a:cubicBezTo>
                      <a:pt x="5497" y="3079"/>
                      <a:pt x="5693" y="3050"/>
                      <a:pt x="6308" y="3050"/>
                    </a:cubicBezTo>
                    <a:cubicBezTo>
                      <a:pt x="6353" y="3050"/>
                      <a:pt x="6400" y="3051"/>
                      <a:pt x="6450" y="3051"/>
                    </a:cubicBezTo>
                    <a:lnTo>
                      <a:pt x="6653" y="3051"/>
                    </a:lnTo>
                    <a:cubicBezTo>
                      <a:pt x="6674" y="3051"/>
                      <a:pt x="6695" y="3052"/>
                      <a:pt x="6716" y="3052"/>
                    </a:cubicBezTo>
                    <a:cubicBezTo>
                      <a:pt x="7911" y="3052"/>
                      <a:pt x="8953" y="2233"/>
                      <a:pt x="9201" y="1078"/>
                    </a:cubicBezTo>
                    <a:cubicBezTo>
                      <a:pt x="9265" y="794"/>
                      <a:pt x="9297" y="503"/>
                      <a:pt x="9297" y="211"/>
                    </a:cubicBezTo>
                    <a:lnTo>
                      <a:pt x="9297" y="96"/>
                    </a:lnTo>
                    <a:cubicBezTo>
                      <a:pt x="9096" y="43"/>
                      <a:pt x="8890" y="11"/>
                      <a:pt x="8685" y="1"/>
                    </a:cubicBezTo>
                    <a:close/>
                  </a:path>
                </a:pathLst>
              </a:custGeom>
              <a:solidFill>
                <a:srgbClr val="000000">
                  <a:alpha val="59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1" name="Google Shape;521;p57"/>
            <p:cNvGrpSpPr/>
            <p:nvPr/>
          </p:nvGrpSpPr>
          <p:grpSpPr>
            <a:xfrm>
              <a:off x="1441856" y="1759188"/>
              <a:ext cx="1074799" cy="1074714"/>
              <a:chOff x="-629556" y="1478223"/>
              <a:chExt cx="852812" cy="852812"/>
            </a:xfrm>
          </p:grpSpPr>
          <p:sp>
            <p:nvSpPr>
              <p:cNvPr id="522" name="Google Shape;522;p57"/>
              <p:cNvSpPr/>
              <p:nvPr/>
            </p:nvSpPr>
            <p:spPr>
              <a:xfrm>
                <a:off x="-629556" y="1478223"/>
                <a:ext cx="852812" cy="852812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62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57"/>
              <p:cNvSpPr/>
              <p:nvPr/>
            </p:nvSpPr>
            <p:spPr>
              <a:xfrm>
                <a:off x="-358401" y="1602553"/>
                <a:ext cx="480002" cy="449647"/>
              </a:xfrm>
              <a:custGeom>
                <a:avLst/>
                <a:gdLst/>
                <a:ahLst/>
                <a:cxnLst/>
                <a:rect l="l" t="t" r="r" b="b"/>
                <a:pathLst>
                  <a:path w="19640" h="18398" extrusionOk="0">
                    <a:moveTo>
                      <a:pt x="9820" y="0"/>
                    </a:moveTo>
                    <a:cubicBezTo>
                      <a:pt x="8929" y="0"/>
                      <a:pt x="8038" y="276"/>
                      <a:pt x="7279" y="827"/>
                    </a:cubicBezTo>
                    <a:lnTo>
                      <a:pt x="2149" y="4551"/>
                    </a:lnTo>
                    <a:cubicBezTo>
                      <a:pt x="631" y="5653"/>
                      <a:pt x="0" y="7603"/>
                      <a:pt x="575" y="9384"/>
                    </a:cubicBezTo>
                    <a:lnTo>
                      <a:pt x="2541" y="15409"/>
                    </a:lnTo>
                    <a:cubicBezTo>
                      <a:pt x="3116" y="17191"/>
                      <a:pt x="4778" y="18397"/>
                      <a:pt x="6648" y="18397"/>
                    </a:cubicBezTo>
                    <a:lnTo>
                      <a:pt x="12992" y="18397"/>
                    </a:lnTo>
                    <a:cubicBezTo>
                      <a:pt x="14861" y="18397"/>
                      <a:pt x="16523" y="17199"/>
                      <a:pt x="17098" y="15409"/>
                    </a:cubicBezTo>
                    <a:lnTo>
                      <a:pt x="19056" y="9384"/>
                    </a:lnTo>
                    <a:cubicBezTo>
                      <a:pt x="19639" y="7603"/>
                      <a:pt x="19008" y="5653"/>
                      <a:pt x="17490" y="4551"/>
                    </a:cubicBezTo>
                    <a:lnTo>
                      <a:pt x="12360" y="827"/>
                    </a:lnTo>
                    <a:cubicBezTo>
                      <a:pt x="11601" y="276"/>
                      <a:pt x="10711" y="0"/>
                      <a:pt x="98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400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3"/>
          <p:cNvSpPr txBox="1">
            <a:spLocks noGrp="1"/>
          </p:cNvSpPr>
          <p:nvPr>
            <p:ph type="title"/>
          </p:nvPr>
        </p:nvSpPr>
        <p:spPr>
          <a:xfrm>
            <a:off x="880500" y="834541"/>
            <a:ext cx="435407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200" dirty="0"/>
              <a:t>Instalasi Jupyter Notebook!</a:t>
            </a:r>
            <a:endParaRPr sz="3200" dirty="0"/>
          </a:p>
        </p:txBody>
      </p:sp>
      <p:sp>
        <p:nvSpPr>
          <p:cNvPr id="685" name="Google Shape;685;p63"/>
          <p:cNvSpPr txBox="1">
            <a:spLocks noGrp="1"/>
          </p:cNvSpPr>
          <p:nvPr>
            <p:ph type="subTitle" idx="1"/>
          </p:nvPr>
        </p:nvSpPr>
        <p:spPr>
          <a:xfrm>
            <a:off x="674939" y="1181720"/>
            <a:ext cx="4765200" cy="28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</a:rPr>
              <a:t>Instal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Jupyter</a:t>
            </a:r>
            <a:r>
              <a:rPr lang="en-US" dirty="0">
                <a:solidFill>
                  <a:schemeClr val="accent2"/>
                </a:solidFill>
              </a:rPr>
              <a:t> Notebook </a:t>
            </a:r>
            <a:r>
              <a:rPr lang="en-US" dirty="0" err="1">
                <a:solidFill>
                  <a:schemeClr val="accent2"/>
                </a:solidFill>
              </a:rPr>
              <a:t>menggunakan</a:t>
            </a:r>
            <a:r>
              <a:rPr lang="en-US" dirty="0">
                <a:solidFill>
                  <a:schemeClr val="accent2"/>
                </a:solidFill>
              </a:rPr>
              <a:t> pip: </a:t>
            </a:r>
            <a:r>
              <a:rPr lang="en-US" b="1" u="sng" dirty="0">
                <a:solidFill>
                  <a:schemeClr val="accent2"/>
                </a:solidFill>
              </a:rPr>
              <a:t>pip install </a:t>
            </a:r>
            <a:r>
              <a:rPr lang="en-US" b="1" u="sng" dirty="0" err="1">
                <a:solidFill>
                  <a:schemeClr val="accent2"/>
                </a:solidFill>
              </a:rPr>
              <a:t>jupyter</a:t>
            </a:r>
            <a:endParaRPr lang="en-US" b="1" u="sng" dirty="0">
              <a:solidFill>
                <a:schemeClr val="accent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</a:rPr>
              <a:t>Atau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 err="1">
                <a:solidFill>
                  <a:schemeClr val="accent2"/>
                </a:solidFill>
              </a:rPr>
              <a:t>instal</a:t>
            </a:r>
            <a:r>
              <a:rPr lang="en-US" dirty="0">
                <a:solidFill>
                  <a:schemeClr val="accent2"/>
                </a:solidFill>
              </a:rPr>
              <a:t> Anaconda distribution: </a:t>
            </a:r>
            <a:r>
              <a:rPr lang="en-US" dirty="0">
                <a:solidFill>
                  <a:schemeClr val="accent2"/>
                </a:solidFill>
                <a:hlinkClick r:id="rId3"/>
              </a:rPr>
              <a:t>https://www.anaconda.com/products/distribution</a:t>
            </a:r>
            <a:endParaRPr lang="en-US" dirty="0">
              <a:solidFill>
                <a:schemeClr val="accent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</a:rPr>
              <a:t>Jalankan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Jupyter</a:t>
            </a:r>
            <a:r>
              <a:rPr lang="en-US" dirty="0">
                <a:solidFill>
                  <a:schemeClr val="accent2"/>
                </a:solidFill>
              </a:rPr>
              <a:t> Notebook: </a:t>
            </a:r>
            <a:r>
              <a:rPr lang="en-US" dirty="0" err="1">
                <a:solidFill>
                  <a:schemeClr val="accent2"/>
                </a:solidFill>
              </a:rPr>
              <a:t>Ketik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jupyter</a:t>
            </a:r>
            <a:r>
              <a:rPr lang="en-US" dirty="0">
                <a:solidFill>
                  <a:schemeClr val="accent2"/>
                </a:solidFill>
              </a:rPr>
              <a:t> notebook di terminal </a:t>
            </a:r>
            <a:r>
              <a:rPr lang="en-US" dirty="0" err="1">
                <a:solidFill>
                  <a:schemeClr val="accent2"/>
                </a:solidFill>
              </a:rPr>
              <a:t>atau</a:t>
            </a:r>
            <a:r>
              <a:rPr lang="en-US" dirty="0">
                <a:solidFill>
                  <a:schemeClr val="accent2"/>
                </a:solidFill>
              </a:rPr>
              <a:t> command prompt</a:t>
            </a:r>
          </a:p>
        </p:txBody>
      </p:sp>
      <p:grpSp>
        <p:nvGrpSpPr>
          <p:cNvPr id="31" name="Google Shape;788;p66"/>
          <p:cNvGrpSpPr/>
          <p:nvPr/>
        </p:nvGrpSpPr>
        <p:grpSpPr>
          <a:xfrm>
            <a:off x="5167453" y="834541"/>
            <a:ext cx="2894775" cy="2902348"/>
            <a:chOff x="3124838" y="1627025"/>
            <a:chExt cx="2894775" cy="2902348"/>
          </a:xfrm>
        </p:grpSpPr>
        <p:grpSp>
          <p:nvGrpSpPr>
            <p:cNvPr id="32" name="Google Shape;789;p66"/>
            <p:cNvGrpSpPr/>
            <p:nvPr/>
          </p:nvGrpSpPr>
          <p:grpSpPr>
            <a:xfrm>
              <a:off x="3124838" y="1627025"/>
              <a:ext cx="2894775" cy="2902348"/>
              <a:chOff x="3124838" y="1627025"/>
              <a:chExt cx="2894775" cy="2902348"/>
            </a:xfrm>
          </p:grpSpPr>
          <p:grpSp>
            <p:nvGrpSpPr>
              <p:cNvPr id="34" name="Google Shape;790;p66"/>
              <p:cNvGrpSpPr/>
              <p:nvPr/>
            </p:nvGrpSpPr>
            <p:grpSpPr>
              <a:xfrm rot="-2540491">
                <a:off x="3575187" y="2023437"/>
                <a:ext cx="1994077" cy="2109524"/>
                <a:chOff x="3912725" y="1223973"/>
                <a:chExt cx="1993924" cy="2109362"/>
              </a:xfrm>
            </p:grpSpPr>
            <p:grpSp>
              <p:nvGrpSpPr>
                <p:cNvPr id="38" name="Google Shape;791;p66"/>
                <p:cNvGrpSpPr/>
                <p:nvPr/>
              </p:nvGrpSpPr>
              <p:grpSpPr>
                <a:xfrm>
                  <a:off x="4000482" y="1223973"/>
                  <a:ext cx="1906167" cy="2109362"/>
                  <a:chOff x="4000482" y="1243023"/>
                  <a:chExt cx="1906167" cy="2109362"/>
                </a:xfrm>
              </p:grpSpPr>
              <p:sp>
                <p:nvSpPr>
                  <p:cNvPr id="40" name="Google Shape;792;p66"/>
                  <p:cNvSpPr/>
                  <p:nvPr/>
                </p:nvSpPr>
                <p:spPr>
                  <a:xfrm flipH="1">
                    <a:off x="5634909" y="1499641"/>
                    <a:ext cx="164982" cy="637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2" h="7037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441" y="322"/>
                          <a:pt x="595" y="917"/>
                          <a:pt x="560" y="1453"/>
                        </a:cubicBezTo>
                        <a:cubicBezTo>
                          <a:pt x="536" y="2000"/>
                          <a:pt x="369" y="2524"/>
                          <a:pt x="298" y="3060"/>
                        </a:cubicBezTo>
                        <a:cubicBezTo>
                          <a:pt x="107" y="4584"/>
                          <a:pt x="750" y="5989"/>
                          <a:pt x="1822" y="7037"/>
                        </a:cubicBezTo>
                        <a:cubicBezTo>
                          <a:pt x="1464" y="6370"/>
                          <a:pt x="1357" y="5620"/>
                          <a:pt x="1381" y="4870"/>
                        </a:cubicBezTo>
                        <a:cubicBezTo>
                          <a:pt x="1405" y="3953"/>
                          <a:pt x="1572" y="3048"/>
                          <a:pt x="1453" y="2143"/>
                        </a:cubicBezTo>
                        <a:cubicBezTo>
                          <a:pt x="1334" y="1250"/>
                          <a:pt x="857" y="310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793;p66"/>
                  <p:cNvSpPr/>
                  <p:nvPr/>
                </p:nvSpPr>
                <p:spPr>
                  <a:xfrm flipH="1">
                    <a:off x="5723285" y="1243023"/>
                    <a:ext cx="183364" cy="1747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5" h="1930" extrusionOk="0">
                        <a:moveTo>
                          <a:pt x="0" y="0"/>
                        </a:moveTo>
                        <a:cubicBezTo>
                          <a:pt x="179" y="1024"/>
                          <a:pt x="1000" y="1798"/>
                          <a:pt x="2024" y="1929"/>
                        </a:cubicBezTo>
                        <a:cubicBezTo>
                          <a:pt x="1405" y="1203"/>
                          <a:pt x="822" y="501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794;p66"/>
                  <p:cNvSpPr/>
                  <p:nvPr/>
                </p:nvSpPr>
                <p:spPr>
                  <a:xfrm flipH="1">
                    <a:off x="4000482" y="1318270"/>
                    <a:ext cx="1683053" cy="2034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87" h="22464" extrusionOk="0">
                        <a:moveTo>
                          <a:pt x="486" y="0"/>
                        </a:moveTo>
                        <a:cubicBezTo>
                          <a:pt x="324" y="0"/>
                          <a:pt x="161" y="20"/>
                          <a:pt x="1" y="62"/>
                        </a:cubicBezTo>
                        <a:cubicBezTo>
                          <a:pt x="1013" y="455"/>
                          <a:pt x="1465" y="1563"/>
                          <a:pt x="1573" y="2646"/>
                        </a:cubicBezTo>
                        <a:cubicBezTo>
                          <a:pt x="1680" y="3730"/>
                          <a:pt x="1453" y="4825"/>
                          <a:pt x="1370" y="5908"/>
                        </a:cubicBezTo>
                        <a:cubicBezTo>
                          <a:pt x="1251" y="7659"/>
                          <a:pt x="1561" y="9468"/>
                          <a:pt x="2465" y="10969"/>
                        </a:cubicBezTo>
                        <a:cubicBezTo>
                          <a:pt x="3382" y="12469"/>
                          <a:pt x="5740" y="14243"/>
                          <a:pt x="7478" y="14457"/>
                        </a:cubicBezTo>
                        <a:cubicBezTo>
                          <a:pt x="7038" y="14625"/>
                          <a:pt x="6489" y="14689"/>
                          <a:pt x="5912" y="14689"/>
                        </a:cubicBezTo>
                        <a:cubicBezTo>
                          <a:pt x="4974" y="14689"/>
                          <a:pt x="3960" y="14519"/>
                          <a:pt x="3216" y="14350"/>
                        </a:cubicBezTo>
                        <a:cubicBezTo>
                          <a:pt x="2001" y="14064"/>
                          <a:pt x="930" y="13302"/>
                          <a:pt x="620" y="12100"/>
                        </a:cubicBezTo>
                        <a:lnTo>
                          <a:pt x="620" y="12100"/>
                        </a:lnTo>
                        <a:cubicBezTo>
                          <a:pt x="263" y="13243"/>
                          <a:pt x="989" y="14481"/>
                          <a:pt x="1918" y="15231"/>
                        </a:cubicBezTo>
                        <a:cubicBezTo>
                          <a:pt x="2858" y="15969"/>
                          <a:pt x="4001" y="16422"/>
                          <a:pt x="4978" y="17136"/>
                        </a:cubicBezTo>
                        <a:cubicBezTo>
                          <a:pt x="6418" y="18207"/>
                          <a:pt x="7371" y="19851"/>
                          <a:pt x="8764" y="20994"/>
                        </a:cubicBezTo>
                        <a:cubicBezTo>
                          <a:pt x="9890" y="21920"/>
                          <a:pt x="11362" y="22463"/>
                          <a:pt x="12804" y="22463"/>
                        </a:cubicBezTo>
                        <a:cubicBezTo>
                          <a:pt x="13679" y="22463"/>
                          <a:pt x="14543" y="22263"/>
                          <a:pt x="15312" y="21827"/>
                        </a:cubicBezTo>
                        <a:cubicBezTo>
                          <a:pt x="15610" y="21648"/>
                          <a:pt x="15896" y="21446"/>
                          <a:pt x="16146" y="21220"/>
                        </a:cubicBezTo>
                        <a:lnTo>
                          <a:pt x="16146" y="21220"/>
                        </a:lnTo>
                        <a:cubicBezTo>
                          <a:pt x="15462" y="21708"/>
                          <a:pt x="14649" y="21972"/>
                          <a:pt x="13814" y="21972"/>
                        </a:cubicBezTo>
                        <a:cubicBezTo>
                          <a:pt x="13632" y="21972"/>
                          <a:pt x="13448" y="21960"/>
                          <a:pt x="13264" y="21934"/>
                        </a:cubicBezTo>
                        <a:cubicBezTo>
                          <a:pt x="12169" y="21767"/>
                          <a:pt x="11240" y="21041"/>
                          <a:pt x="11121" y="19934"/>
                        </a:cubicBezTo>
                        <a:lnTo>
                          <a:pt x="11121" y="19934"/>
                        </a:lnTo>
                        <a:cubicBezTo>
                          <a:pt x="11529" y="20260"/>
                          <a:pt x="12017" y="20530"/>
                          <a:pt x="12529" y="20530"/>
                        </a:cubicBezTo>
                        <a:cubicBezTo>
                          <a:pt x="12540" y="20530"/>
                          <a:pt x="12551" y="20529"/>
                          <a:pt x="12562" y="20529"/>
                        </a:cubicBezTo>
                        <a:cubicBezTo>
                          <a:pt x="13098" y="20505"/>
                          <a:pt x="13634" y="20101"/>
                          <a:pt x="13645" y="19565"/>
                        </a:cubicBezTo>
                        <a:cubicBezTo>
                          <a:pt x="13645" y="19148"/>
                          <a:pt x="13324" y="18767"/>
                          <a:pt x="12931" y="18612"/>
                        </a:cubicBezTo>
                        <a:cubicBezTo>
                          <a:pt x="12692" y="18535"/>
                          <a:pt x="12444" y="18495"/>
                          <a:pt x="12195" y="18495"/>
                        </a:cubicBezTo>
                        <a:cubicBezTo>
                          <a:pt x="12023" y="18495"/>
                          <a:pt x="11851" y="18514"/>
                          <a:pt x="11681" y="18553"/>
                        </a:cubicBezTo>
                        <a:cubicBezTo>
                          <a:pt x="11264" y="18624"/>
                          <a:pt x="10859" y="18755"/>
                          <a:pt x="10431" y="18791"/>
                        </a:cubicBezTo>
                        <a:cubicBezTo>
                          <a:pt x="10348" y="18799"/>
                          <a:pt x="10265" y="18803"/>
                          <a:pt x="10183" y="18803"/>
                        </a:cubicBezTo>
                        <a:cubicBezTo>
                          <a:pt x="9645" y="18803"/>
                          <a:pt x="9109" y="18638"/>
                          <a:pt x="8645" y="18338"/>
                        </a:cubicBezTo>
                        <a:cubicBezTo>
                          <a:pt x="8133" y="17993"/>
                          <a:pt x="7883" y="17481"/>
                          <a:pt x="7788" y="16862"/>
                        </a:cubicBezTo>
                        <a:lnTo>
                          <a:pt x="7788" y="16862"/>
                        </a:lnTo>
                        <a:cubicBezTo>
                          <a:pt x="8228" y="17434"/>
                          <a:pt x="8978" y="17684"/>
                          <a:pt x="9693" y="17731"/>
                        </a:cubicBezTo>
                        <a:cubicBezTo>
                          <a:pt x="9791" y="17738"/>
                          <a:pt x="9890" y="17741"/>
                          <a:pt x="9989" y="17741"/>
                        </a:cubicBezTo>
                        <a:cubicBezTo>
                          <a:pt x="10604" y="17741"/>
                          <a:pt x="11220" y="17626"/>
                          <a:pt x="11836" y="17565"/>
                        </a:cubicBezTo>
                        <a:cubicBezTo>
                          <a:pt x="12071" y="17541"/>
                          <a:pt x="12309" y="17525"/>
                          <a:pt x="12547" y="17525"/>
                        </a:cubicBezTo>
                        <a:cubicBezTo>
                          <a:pt x="13033" y="17525"/>
                          <a:pt x="13515" y="17591"/>
                          <a:pt x="13955" y="17791"/>
                        </a:cubicBezTo>
                        <a:cubicBezTo>
                          <a:pt x="14610" y="18100"/>
                          <a:pt x="15205" y="18648"/>
                          <a:pt x="15146" y="19374"/>
                        </a:cubicBezTo>
                        <a:cubicBezTo>
                          <a:pt x="15562" y="17981"/>
                          <a:pt x="14955" y="16493"/>
                          <a:pt x="13705" y="15779"/>
                        </a:cubicBezTo>
                        <a:cubicBezTo>
                          <a:pt x="12788" y="15290"/>
                          <a:pt x="11669" y="15302"/>
                          <a:pt x="10740" y="14826"/>
                        </a:cubicBezTo>
                        <a:cubicBezTo>
                          <a:pt x="9371" y="14112"/>
                          <a:pt x="8728" y="12278"/>
                          <a:pt x="9347" y="10861"/>
                        </a:cubicBezTo>
                        <a:lnTo>
                          <a:pt x="9347" y="10861"/>
                        </a:lnTo>
                        <a:cubicBezTo>
                          <a:pt x="9276" y="12254"/>
                          <a:pt x="10324" y="13457"/>
                          <a:pt x="11645" y="13897"/>
                        </a:cubicBezTo>
                        <a:cubicBezTo>
                          <a:pt x="12645" y="14231"/>
                          <a:pt x="13741" y="14064"/>
                          <a:pt x="14765" y="14302"/>
                        </a:cubicBezTo>
                        <a:cubicBezTo>
                          <a:pt x="17063" y="14862"/>
                          <a:pt x="18325" y="17315"/>
                          <a:pt x="17467" y="19493"/>
                        </a:cubicBezTo>
                        <a:cubicBezTo>
                          <a:pt x="17944" y="18541"/>
                          <a:pt x="18265" y="17505"/>
                          <a:pt x="18384" y="16433"/>
                        </a:cubicBezTo>
                        <a:cubicBezTo>
                          <a:pt x="18587" y="14802"/>
                          <a:pt x="18432" y="13076"/>
                          <a:pt x="17575" y="11671"/>
                        </a:cubicBezTo>
                        <a:cubicBezTo>
                          <a:pt x="16586" y="10064"/>
                          <a:pt x="14800" y="9123"/>
                          <a:pt x="13050" y="8421"/>
                        </a:cubicBezTo>
                        <a:cubicBezTo>
                          <a:pt x="12264" y="8111"/>
                          <a:pt x="11419" y="7790"/>
                          <a:pt x="10978" y="7087"/>
                        </a:cubicBezTo>
                        <a:cubicBezTo>
                          <a:pt x="10574" y="6432"/>
                          <a:pt x="10609" y="5599"/>
                          <a:pt x="10586" y="4825"/>
                        </a:cubicBezTo>
                        <a:cubicBezTo>
                          <a:pt x="10526" y="3539"/>
                          <a:pt x="10205" y="2182"/>
                          <a:pt x="9300" y="1253"/>
                        </a:cubicBezTo>
                        <a:cubicBezTo>
                          <a:pt x="8744" y="683"/>
                          <a:pt x="7932" y="337"/>
                          <a:pt x="7152" y="337"/>
                        </a:cubicBezTo>
                        <a:cubicBezTo>
                          <a:pt x="6661" y="337"/>
                          <a:pt x="6182" y="474"/>
                          <a:pt x="5787" y="777"/>
                        </a:cubicBezTo>
                        <a:cubicBezTo>
                          <a:pt x="6478" y="848"/>
                          <a:pt x="7109" y="1015"/>
                          <a:pt x="7645" y="1455"/>
                        </a:cubicBezTo>
                        <a:cubicBezTo>
                          <a:pt x="8180" y="1896"/>
                          <a:pt x="8538" y="2587"/>
                          <a:pt x="8490" y="3277"/>
                        </a:cubicBezTo>
                        <a:cubicBezTo>
                          <a:pt x="8442" y="3932"/>
                          <a:pt x="8061" y="4503"/>
                          <a:pt x="7490" y="4801"/>
                        </a:cubicBezTo>
                        <a:cubicBezTo>
                          <a:pt x="7241" y="4918"/>
                          <a:pt x="6973" y="4976"/>
                          <a:pt x="6706" y="4976"/>
                        </a:cubicBezTo>
                        <a:cubicBezTo>
                          <a:pt x="6346" y="4976"/>
                          <a:pt x="5988" y="4870"/>
                          <a:pt x="5680" y="4658"/>
                        </a:cubicBezTo>
                        <a:cubicBezTo>
                          <a:pt x="5156" y="4277"/>
                          <a:pt x="4882" y="3634"/>
                          <a:pt x="4978" y="2991"/>
                        </a:cubicBezTo>
                        <a:lnTo>
                          <a:pt x="4978" y="2991"/>
                        </a:lnTo>
                        <a:cubicBezTo>
                          <a:pt x="4263" y="3456"/>
                          <a:pt x="4180" y="4480"/>
                          <a:pt x="4561" y="5230"/>
                        </a:cubicBezTo>
                        <a:cubicBezTo>
                          <a:pt x="4954" y="5968"/>
                          <a:pt x="5716" y="6480"/>
                          <a:pt x="6490" y="6825"/>
                        </a:cubicBezTo>
                        <a:cubicBezTo>
                          <a:pt x="7168" y="7135"/>
                          <a:pt x="7990" y="7492"/>
                          <a:pt x="8109" y="8218"/>
                        </a:cubicBezTo>
                        <a:cubicBezTo>
                          <a:pt x="8157" y="8623"/>
                          <a:pt x="8014" y="9016"/>
                          <a:pt x="7728" y="9302"/>
                        </a:cubicBezTo>
                        <a:cubicBezTo>
                          <a:pt x="7378" y="9658"/>
                          <a:pt x="6893" y="9821"/>
                          <a:pt x="6396" y="9821"/>
                        </a:cubicBezTo>
                        <a:cubicBezTo>
                          <a:pt x="5913" y="9821"/>
                          <a:pt x="5419" y="9667"/>
                          <a:pt x="5025" y="9385"/>
                        </a:cubicBezTo>
                        <a:cubicBezTo>
                          <a:pt x="4228" y="8813"/>
                          <a:pt x="3799" y="7837"/>
                          <a:pt x="3608" y="6873"/>
                        </a:cubicBezTo>
                        <a:cubicBezTo>
                          <a:pt x="3430" y="5908"/>
                          <a:pt x="3466" y="4920"/>
                          <a:pt x="3394" y="3932"/>
                        </a:cubicBezTo>
                        <a:cubicBezTo>
                          <a:pt x="3323" y="2956"/>
                          <a:pt x="3120" y="1944"/>
                          <a:pt x="2549" y="1146"/>
                        </a:cubicBezTo>
                        <a:cubicBezTo>
                          <a:pt x="2074" y="483"/>
                          <a:pt x="1286" y="0"/>
                          <a:pt x="48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795;p66"/>
                  <p:cNvSpPr/>
                  <p:nvPr/>
                </p:nvSpPr>
                <p:spPr>
                  <a:xfrm flipH="1">
                    <a:off x="4450066" y="1728189"/>
                    <a:ext cx="262052" cy="285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4" h="3156" extrusionOk="0">
                        <a:moveTo>
                          <a:pt x="370" y="0"/>
                        </a:moveTo>
                        <a:cubicBezTo>
                          <a:pt x="0" y="1596"/>
                          <a:pt x="1191" y="3120"/>
                          <a:pt x="2834" y="3155"/>
                        </a:cubicBezTo>
                        <a:cubicBezTo>
                          <a:pt x="2894" y="2941"/>
                          <a:pt x="2596" y="2715"/>
                          <a:pt x="2417" y="2584"/>
                        </a:cubicBezTo>
                        <a:cubicBezTo>
                          <a:pt x="2227" y="2465"/>
                          <a:pt x="2024" y="2370"/>
                          <a:pt x="1810" y="2298"/>
                        </a:cubicBezTo>
                        <a:cubicBezTo>
                          <a:pt x="893" y="1905"/>
                          <a:pt x="322" y="1000"/>
                          <a:pt x="37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9" name="Google Shape;796;p66"/>
                <p:cNvSpPr/>
                <p:nvPr/>
              </p:nvSpPr>
              <p:spPr>
                <a:xfrm>
                  <a:off x="3912725" y="2095500"/>
                  <a:ext cx="1228800" cy="1228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" name="Google Shape;797;p66"/>
              <p:cNvGrpSpPr/>
              <p:nvPr/>
            </p:nvGrpSpPr>
            <p:grpSpPr>
              <a:xfrm flipH="1">
                <a:off x="4075634" y="3209032"/>
                <a:ext cx="992740" cy="963358"/>
                <a:chOff x="2446425" y="1033300"/>
                <a:chExt cx="1176650" cy="1141825"/>
              </a:xfrm>
            </p:grpSpPr>
            <p:sp>
              <p:nvSpPr>
                <p:cNvPr id="36" name="Google Shape;798;p66"/>
                <p:cNvSpPr/>
                <p:nvPr/>
              </p:nvSpPr>
              <p:spPr>
                <a:xfrm>
                  <a:off x="2483625" y="1070500"/>
                  <a:ext cx="1108150" cy="106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26" h="42704" extrusionOk="0">
                      <a:moveTo>
                        <a:pt x="21313" y="0"/>
                      </a:moveTo>
                      <a:cubicBezTo>
                        <a:pt x="9538" y="0"/>
                        <a:pt x="1" y="9549"/>
                        <a:pt x="1" y="21325"/>
                      </a:cubicBezTo>
                      <a:cubicBezTo>
                        <a:pt x="1" y="33100"/>
                        <a:pt x="10038" y="41994"/>
                        <a:pt x="21313" y="42649"/>
                      </a:cubicBezTo>
                      <a:cubicBezTo>
                        <a:pt x="21956" y="42685"/>
                        <a:pt x="22584" y="42703"/>
                        <a:pt x="23197" y="42703"/>
                      </a:cubicBezTo>
                      <a:cubicBezTo>
                        <a:pt x="38250" y="42703"/>
                        <a:pt x="44325" y="31820"/>
                        <a:pt x="43685" y="20277"/>
                      </a:cubicBezTo>
                      <a:cubicBezTo>
                        <a:pt x="43018" y="8525"/>
                        <a:pt x="33088" y="0"/>
                        <a:pt x="213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799;p66"/>
                <p:cNvSpPr/>
                <p:nvPr/>
              </p:nvSpPr>
              <p:spPr>
                <a:xfrm>
                  <a:off x="2446425" y="1033300"/>
                  <a:ext cx="1176650" cy="114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66" h="45673" extrusionOk="0">
                      <a:moveTo>
                        <a:pt x="22801" y="2977"/>
                      </a:moveTo>
                      <a:cubicBezTo>
                        <a:pt x="34100" y="2977"/>
                        <a:pt x="43089" y="11097"/>
                        <a:pt x="43685" y="21848"/>
                      </a:cubicBezTo>
                      <a:cubicBezTo>
                        <a:pt x="44042" y="28349"/>
                        <a:pt x="42196" y="33981"/>
                        <a:pt x="38470" y="37695"/>
                      </a:cubicBezTo>
                      <a:cubicBezTo>
                        <a:pt x="35144" y="41021"/>
                        <a:pt x="30526" y="42702"/>
                        <a:pt x="24722" y="42702"/>
                      </a:cubicBezTo>
                      <a:cubicBezTo>
                        <a:pt x="24126" y="42702"/>
                        <a:pt x="23517" y="42684"/>
                        <a:pt x="22896" y="42648"/>
                      </a:cubicBezTo>
                      <a:cubicBezTo>
                        <a:pt x="11728" y="42005"/>
                        <a:pt x="2977" y="33290"/>
                        <a:pt x="2977" y="22813"/>
                      </a:cubicBezTo>
                      <a:cubicBezTo>
                        <a:pt x="2977" y="11883"/>
                        <a:pt x="11871" y="2977"/>
                        <a:pt x="22801" y="2977"/>
                      </a:cubicBezTo>
                      <a:close/>
                      <a:moveTo>
                        <a:pt x="22801" y="0"/>
                      </a:moveTo>
                      <a:cubicBezTo>
                        <a:pt x="10228" y="0"/>
                        <a:pt x="0" y="10228"/>
                        <a:pt x="0" y="22801"/>
                      </a:cubicBezTo>
                      <a:cubicBezTo>
                        <a:pt x="0" y="28789"/>
                        <a:pt x="2441" y="34433"/>
                        <a:pt x="6882" y="38707"/>
                      </a:cubicBezTo>
                      <a:cubicBezTo>
                        <a:pt x="11169" y="42827"/>
                        <a:pt x="16788" y="45280"/>
                        <a:pt x="22718" y="45613"/>
                      </a:cubicBezTo>
                      <a:cubicBezTo>
                        <a:pt x="23372" y="45649"/>
                        <a:pt x="24015" y="45672"/>
                        <a:pt x="24658" y="45672"/>
                      </a:cubicBezTo>
                      <a:cubicBezTo>
                        <a:pt x="31231" y="45672"/>
                        <a:pt x="36707" y="43660"/>
                        <a:pt x="40577" y="39803"/>
                      </a:cubicBezTo>
                      <a:cubicBezTo>
                        <a:pt x="44911" y="35481"/>
                        <a:pt x="47066" y="29039"/>
                        <a:pt x="46661" y="21681"/>
                      </a:cubicBezTo>
                      <a:cubicBezTo>
                        <a:pt x="46340" y="15693"/>
                        <a:pt x="43637" y="10085"/>
                        <a:pt x="39148" y="6096"/>
                      </a:cubicBezTo>
                      <a:cubicBezTo>
                        <a:pt x="34731" y="2167"/>
                        <a:pt x="28921" y="0"/>
                        <a:pt x="2280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" name="Google Shape;800;p66"/>
            <p:cNvSpPr/>
            <p:nvPr/>
          </p:nvSpPr>
          <p:spPr>
            <a:xfrm>
              <a:off x="4245925" y="3442950"/>
              <a:ext cx="441114" cy="413219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801;p66"/>
          <p:cNvSpPr/>
          <p:nvPr/>
        </p:nvSpPr>
        <p:spPr>
          <a:xfrm>
            <a:off x="6594615" y="2528416"/>
            <a:ext cx="276300" cy="657300"/>
          </a:xfrm>
          <a:prstGeom prst="star4">
            <a:avLst>
              <a:gd name="adj" fmla="val 125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73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Menjalankan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79554" y="1599828"/>
            <a:ext cx="4740318" cy="690769"/>
          </a:xfrm>
        </p:spPr>
        <p:txBody>
          <a:bodyPr/>
          <a:lstStyle/>
          <a:p>
            <a:pPr marL="139700" indent="0">
              <a:buNone/>
            </a:pPr>
            <a:r>
              <a:rPr lang="en-US" dirty="0" err="1">
                <a:solidFill>
                  <a:schemeClr val="accent2"/>
                </a:solidFill>
              </a:rPr>
              <a:t>Shift+Enter</a:t>
            </a:r>
            <a:r>
              <a:rPr lang="en-US" dirty="0">
                <a:solidFill>
                  <a:schemeClr val="accent2"/>
                </a:solidFill>
              </a:rPr>
              <a:t>: </a:t>
            </a:r>
            <a:r>
              <a:rPr lang="en-US" dirty="0" err="1">
                <a:solidFill>
                  <a:schemeClr val="accent2"/>
                </a:solidFill>
              </a:rPr>
              <a:t>Menjalankan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sel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saat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ini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dan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memindahkan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fokus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ke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sel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berikutnya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679554" y="2948901"/>
            <a:ext cx="4740318" cy="690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oboto Mono"/>
              <a:buChar char="●"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Char char="○"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Char char="■"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Char char="●"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Char char="○"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Char char="■"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Char char="●"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Char char="○"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Char char="■"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139700" indent="0">
              <a:buNone/>
            </a:pPr>
            <a:r>
              <a:rPr lang="en-US" dirty="0" err="1">
                <a:solidFill>
                  <a:schemeClr val="accent2"/>
                </a:solidFill>
              </a:rPr>
              <a:t>Alt+Enter</a:t>
            </a:r>
            <a:r>
              <a:rPr lang="en-US" dirty="0">
                <a:solidFill>
                  <a:schemeClr val="accent2"/>
                </a:solidFill>
              </a:rPr>
              <a:t>: </a:t>
            </a:r>
            <a:r>
              <a:rPr lang="en-US" dirty="0" err="1">
                <a:solidFill>
                  <a:schemeClr val="accent2"/>
                </a:solidFill>
              </a:rPr>
              <a:t>Menjalankan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sel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saat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ini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dan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membuat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sel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baru</a:t>
            </a:r>
            <a:r>
              <a:rPr lang="en-US" dirty="0">
                <a:solidFill>
                  <a:schemeClr val="accent2"/>
                </a:solidFill>
              </a:rPr>
              <a:t> di </a:t>
            </a:r>
            <a:r>
              <a:rPr lang="en-US" dirty="0" err="1">
                <a:solidFill>
                  <a:schemeClr val="accent2"/>
                </a:solidFill>
              </a:rPr>
              <a:t>bawahnya</a:t>
            </a:r>
            <a:endParaRPr lang="en-US" dirty="0">
              <a:solidFill>
                <a:schemeClr val="accent2"/>
              </a:solidFill>
            </a:endParaRPr>
          </a:p>
          <a:p>
            <a:pPr marL="13970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90303" y="1599828"/>
            <a:ext cx="2525630" cy="900753"/>
            <a:chOff x="1154466" y="2738917"/>
            <a:chExt cx="2525630" cy="900753"/>
          </a:xfrm>
        </p:grpSpPr>
        <p:sp>
          <p:nvSpPr>
            <p:cNvPr id="8" name="Rounded Rectangle 7"/>
            <p:cNvSpPr/>
            <p:nvPr/>
          </p:nvSpPr>
          <p:spPr>
            <a:xfrm>
              <a:off x="1241947" y="2738917"/>
              <a:ext cx="2248556" cy="900753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/>
          </p:nvSpPr>
          <p:spPr>
            <a:xfrm>
              <a:off x="1154466" y="2795727"/>
              <a:ext cx="2525630" cy="7329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9pPr>
            </a:lstStyle>
            <a:p>
              <a:r>
                <a:rPr lang="en-US" dirty="0" smtClean="0"/>
                <a:t>Shift + enter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90303" y="2948901"/>
            <a:ext cx="2525630" cy="900753"/>
            <a:chOff x="1154466" y="2738917"/>
            <a:chExt cx="2525630" cy="900753"/>
          </a:xfrm>
        </p:grpSpPr>
        <p:sp>
          <p:nvSpPr>
            <p:cNvPr id="14" name="Rounded Rectangle 13"/>
            <p:cNvSpPr/>
            <p:nvPr/>
          </p:nvSpPr>
          <p:spPr>
            <a:xfrm>
              <a:off x="1241947" y="2738917"/>
              <a:ext cx="2248556" cy="900753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>
            <a:xfrm>
              <a:off x="1154466" y="2795727"/>
              <a:ext cx="2525630" cy="7329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9pPr>
            </a:lstStyle>
            <a:p>
              <a:r>
                <a:rPr lang="en-US" dirty="0" smtClean="0"/>
                <a:t>alt + enter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1795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dokumentasi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3821" y="1357919"/>
            <a:ext cx="4740318" cy="690769"/>
          </a:xfrm>
        </p:spPr>
        <p:txBody>
          <a:bodyPr/>
          <a:lstStyle/>
          <a:p>
            <a:pPr marL="139700" indent="0" algn="l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Tulis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nama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fungsi</a:t>
            </a:r>
            <a:r>
              <a:rPr lang="en-US" dirty="0" smtClean="0">
                <a:solidFill>
                  <a:schemeClr val="accent2"/>
                </a:solidFill>
              </a:rPr>
              <a:t> yang </a:t>
            </a:r>
            <a:r>
              <a:rPr lang="en-US" dirty="0" err="1" smtClean="0">
                <a:solidFill>
                  <a:schemeClr val="accent2"/>
                </a:solidFill>
              </a:rPr>
              <a:t>ingin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digunakan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dan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tekan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Shift+Tab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untuk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melihat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dokumentasi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17672" y="2266042"/>
            <a:ext cx="4621763" cy="566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oboto Mono"/>
              <a:buChar char="●"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Char char="○"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Char char="■"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Char char="●"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Char char="○"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Char char="■"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Char char="●"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Char char="○"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Char char="■"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139700" indent="0" algn="l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Klik</a:t>
            </a:r>
            <a:r>
              <a:rPr lang="en-US" dirty="0" smtClean="0">
                <a:solidFill>
                  <a:schemeClr val="accent2"/>
                </a:solidFill>
              </a:rPr>
              <a:t> ^ di </a:t>
            </a:r>
            <a:r>
              <a:rPr lang="en-US" dirty="0" err="1" smtClean="0">
                <a:solidFill>
                  <a:schemeClr val="accent2"/>
                </a:solidFill>
              </a:rPr>
              <a:t>pojok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kanan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atas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dokumentasi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untuk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melihat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secara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lengkap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90303" y="1279997"/>
            <a:ext cx="2525630" cy="900753"/>
            <a:chOff x="1154466" y="2738917"/>
            <a:chExt cx="2525630" cy="900753"/>
          </a:xfrm>
        </p:grpSpPr>
        <p:sp>
          <p:nvSpPr>
            <p:cNvPr id="8" name="Rounded Rectangle 7"/>
            <p:cNvSpPr/>
            <p:nvPr/>
          </p:nvSpPr>
          <p:spPr>
            <a:xfrm>
              <a:off x="1241947" y="2738917"/>
              <a:ext cx="2248556" cy="900753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/>
          </p:nvSpPr>
          <p:spPr>
            <a:xfrm>
              <a:off x="1154466" y="2795727"/>
              <a:ext cx="2525630" cy="7329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9pPr>
            </a:lstStyle>
            <a:p>
              <a:r>
                <a:rPr lang="en-US" dirty="0" smtClean="0"/>
                <a:t>Shift + tab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2718" y="2213473"/>
            <a:ext cx="605423" cy="619374"/>
            <a:chOff x="1241947" y="2646905"/>
            <a:chExt cx="2248556" cy="992765"/>
          </a:xfrm>
        </p:grpSpPr>
        <p:sp>
          <p:nvSpPr>
            <p:cNvPr id="14" name="Rounded Rectangle 13"/>
            <p:cNvSpPr/>
            <p:nvPr/>
          </p:nvSpPr>
          <p:spPr>
            <a:xfrm>
              <a:off x="1241947" y="2738917"/>
              <a:ext cx="2248556" cy="900753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>
            <a:xfrm>
              <a:off x="1241947" y="2646905"/>
              <a:ext cx="1982769" cy="6888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9pPr>
            </a:lstStyle>
            <a:p>
              <a:r>
                <a:rPr lang="en-US" sz="2200" dirty="0" smtClean="0"/>
                <a:t>^</a:t>
              </a:r>
              <a:endParaRPr lang="en-US" sz="2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91837" y="2941903"/>
            <a:ext cx="605423" cy="561969"/>
            <a:chOff x="1241947" y="2738917"/>
            <a:chExt cx="2248556" cy="900753"/>
          </a:xfrm>
        </p:grpSpPr>
        <p:sp>
          <p:nvSpPr>
            <p:cNvPr id="17" name="Rounded Rectangle 16"/>
            <p:cNvSpPr/>
            <p:nvPr/>
          </p:nvSpPr>
          <p:spPr>
            <a:xfrm>
              <a:off x="1241947" y="2738917"/>
              <a:ext cx="2248556" cy="900753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1340970" y="2762810"/>
              <a:ext cx="1982769" cy="6888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9pPr>
            </a:lstStyle>
            <a:p>
              <a:r>
                <a:rPr lang="en-US" sz="2200" dirty="0" smtClean="0"/>
                <a:t>+</a:t>
              </a:r>
              <a:endParaRPr lang="en-US" sz="2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1836" y="3618682"/>
            <a:ext cx="605423" cy="561969"/>
            <a:chOff x="1241947" y="2738917"/>
            <a:chExt cx="2248556" cy="900753"/>
          </a:xfrm>
        </p:grpSpPr>
        <p:sp>
          <p:nvSpPr>
            <p:cNvPr id="20" name="Rounded Rectangle 19"/>
            <p:cNvSpPr/>
            <p:nvPr/>
          </p:nvSpPr>
          <p:spPr>
            <a:xfrm>
              <a:off x="1241947" y="2738917"/>
              <a:ext cx="2248556" cy="900753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itle 1"/>
            <p:cNvSpPr txBox="1">
              <a:spLocks/>
            </p:cNvSpPr>
            <p:nvPr/>
          </p:nvSpPr>
          <p:spPr>
            <a:xfrm>
              <a:off x="1374839" y="2772559"/>
              <a:ext cx="1982769" cy="6888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9pPr>
            </a:lstStyle>
            <a:p>
              <a:r>
                <a:rPr lang="en-US" sz="2200" dirty="0" smtClean="0"/>
                <a:t>x</a:t>
              </a:r>
              <a:endParaRPr lang="en-US" sz="2200" dirty="0"/>
            </a:p>
          </p:txBody>
        </p:sp>
      </p:grpSp>
      <p:sp>
        <p:nvSpPr>
          <p:cNvPr id="22" name="Subtitle 2"/>
          <p:cNvSpPr txBox="1">
            <a:spLocks/>
          </p:cNvSpPr>
          <p:nvPr/>
        </p:nvSpPr>
        <p:spPr>
          <a:xfrm>
            <a:off x="1617672" y="2877502"/>
            <a:ext cx="4397646" cy="62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oboto Mono"/>
              <a:buChar char="●"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Char char="○"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Char char="■"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Char char="●"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Char char="○"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Char char="■"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Char char="●"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Char char="○"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Char char="■"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139700" indent="0" algn="l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Klik</a:t>
            </a:r>
            <a:r>
              <a:rPr lang="en-US" dirty="0" smtClean="0">
                <a:solidFill>
                  <a:schemeClr val="accent2"/>
                </a:solidFill>
              </a:rPr>
              <a:t> + </a:t>
            </a:r>
            <a:r>
              <a:rPr lang="en-US" dirty="0" err="1" smtClean="0">
                <a:solidFill>
                  <a:schemeClr val="accent2"/>
                </a:solidFill>
              </a:rPr>
              <a:t>untuk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menumbuhkan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dokumentasi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secara</a:t>
            </a:r>
            <a:r>
              <a:rPr lang="en-US" dirty="0" smtClean="0">
                <a:solidFill>
                  <a:schemeClr val="accent2"/>
                </a:solidFill>
              </a:rPr>
              <a:t> vertical.</a:t>
            </a:r>
            <a:endParaRPr lang="en-US" dirty="0">
              <a:solidFill>
                <a:schemeClr val="accent2"/>
              </a:solidFill>
            </a:endParaRPr>
          </a:p>
          <a:p>
            <a:pPr marL="13970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1617672" y="3653213"/>
            <a:ext cx="4182493" cy="41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oboto Mono"/>
              <a:buChar char="●"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Char char="○"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Char char="■"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Char char="●"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Char char="○"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Char char="■"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Char char="●"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Char char="○"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ono"/>
              <a:buChar char="■"/>
              <a:defRPr sz="21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139700" indent="0" algn="l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Klik</a:t>
            </a:r>
            <a:r>
              <a:rPr lang="en-US" dirty="0" smtClean="0">
                <a:solidFill>
                  <a:schemeClr val="accent2"/>
                </a:solidFill>
              </a:rPr>
              <a:t> x </a:t>
            </a:r>
            <a:r>
              <a:rPr lang="en-US" dirty="0" err="1" smtClean="0">
                <a:solidFill>
                  <a:schemeClr val="accent2"/>
                </a:solidFill>
              </a:rPr>
              <a:t>untuk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menutup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dokumentasi</a:t>
            </a:r>
            <a:endParaRPr lang="en-US" dirty="0">
              <a:solidFill>
                <a:schemeClr val="accent2"/>
              </a:solidFill>
            </a:endParaRPr>
          </a:p>
          <a:p>
            <a:pPr marL="13970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l="26667" t="53625" r="38230" b="34874"/>
          <a:stretch/>
        </p:blipFill>
        <p:spPr>
          <a:xfrm>
            <a:off x="3708918" y="4003523"/>
            <a:ext cx="5269059" cy="107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Autocomplete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9754" y="1380678"/>
            <a:ext cx="4740318" cy="690769"/>
          </a:xfrm>
        </p:spPr>
        <p:txBody>
          <a:bodyPr/>
          <a:lstStyle/>
          <a:p>
            <a:pPr marL="139700" indent="0" algn="l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Ente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gak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perlu</a:t>
            </a:r>
            <a:r>
              <a:rPr lang="en-US" dirty="0" smtClean="0">
                <a:solidFill>
                  <a:schemeClr val="accent2"/>
                </a:solidFill>
              </a:rPr>
              <a:t> repot </a:t>
            </a:r>
            <a:r>
              <a:rPr lang="en-US" dirty="0" err="1" smtClean="0">
                <a:solidFill>
                  <a:schemeClr val="accent2"/>
                </a:solidFill>
              </a:rPr>
              <a:t>hafalkan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semua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fungsi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secara</a:t>
            </a:r>
            <a:r>
              <a:rPr lang="en-US" dirty="0" smtClean="0">
                <a:solidFill>
                  <a:schemeClr val="accent2"/>
                </a:solidFill>
              </a:rPr>
              <a:t> detail, </a:t>
            </a:r>
            <a:r>
              <a:rPr lang="en-US" dirty="0" err="1" smtClean="0">
                <a:solidFill>
                  <a:schemeClr val="accent2"/>
                </a:solidFill>
              </a:rPr>
              <a:t>pada</a:t>
            </a:r>
            <a:r>
              <a:rPr lang="en-US" dirty="0" smtClean="0">
                <a:solidFill>
                  <a:schemeClr val="accent2"/>
                </a:solidFill>
              </a:rPr>
              <a:t> python </a:t>
            </a:r>
            <a:r>
              <a:rPr lang="en-US" dirty="0" err="1" smtClean="0">
                <a:solidFill>
                  <a:schemeClr val="accent2"/>
                </a:solidFill>
              </a:rPr>
              <a:t>hal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ini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sudah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dimudahkan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dengan</a:t>
            </a:r>
            <a:r>
              <a:rPr lang="en-US" dirty="0" smtClean="0">
                <a:solidFill>
                  <a:schemeClr val="accent2"/>
                </a:solidFill>
              </a:rPr>
              <a:t> Autocomplete </a:t>
            </a:r>
            <a:r>
              <a:rPr lang="en-US" dirty="0" err="1" smtClean="0">
                <a:solidFill>
                  <a:schemeClr val="accent2"/>
                </a:solidFill>
              </a:rPr>
              <a:t>dimana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cukup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menekan</a:t>
            </a:r>
            <a:r>
              <a:rPr lang="en-US" dirty="0" smtClean="0">
                <a:solidFill>
                  <a:schemeClr val="accent2"/>
                </a:solidFill>
              </a:rPr>
              <a:t> Tab </a:t>
            </a:r>
            <a:r>
              <a:rPr lang="en-US" dirty="0" err="1" smtClean="0">
                <a:solidFill>
                  <a:schemeClr val="accent2"/>
                </a:solidFill>
              </a:rPr>
              <a:t>dan</a:t>
            </a:r>
            <a:r>
              <a:rPr lang="en-US" dirty="0" smtClean="0">
                <a:solidFill>
                  <a:schemeClr val="accent2"/>
                </a:solidFill>
              </a:rPr>
              <a:t> Python </a:t>
            </a:r>
            <a:r>
              <a:rPr lang="en-US" dirty="0" err="1" smtClean="0">
                <a:solidFill>
                  <a:schemeClr val="accent2"/>
                </a:solidFill>
              </a:rPr>
              <a:t>akan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membantu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melengkapi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fungsi</a:t>
            </a:r>
            <a:r>
              <a:rPr lang="en-US" dirty="0" smtClean="0">
                <a:solidFill>
                  <a:schemeClr val="accent2"/>
                </a:solidFill>
              </a:rPr>
              <a:t> yang </a:t>
            </a:r>
            <a:r>
              <a:rPr lang="en-US" dirty="0" err="1" smtClean="0">
                <a:solidFill>
                  <a:schemeClr val="accent2"/>
                </a:solidFill>
              </a:rPr>
              <a:t>kamu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butuhkan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50653" y="1573662"/>
            <a:ext cx="1513147" cy="890138"/>
            <a:chOff x="1154466" y="2738917"/>
            <a:chExt cx="2414186" cy="900753"/>
          </a:xfrm>
        </p:grpSpPr>
        <p:sp>
          <p:nvSpPr>
            <p:cNvPr id="8" name="Rounded Rectangle 7"/>
            <p:cNvSpPr/>
            <p:nvPr/>
          </p:nvSpPr>
          <p:spPr>
            <a:xfrm>
              <a:off x="1241947" y="2738917"/>
              <a:ext cx="2248556" cy="900753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/>
          </p:nvSpPr>
          <p:spPr>
            <a:xfrm>
              <a:off x="1154466" y="2795727"/>
              <a:ext cx="2414186" cy="717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4000"/>
                <a:buFont typeface="Amatic SC"/>
                <a:buNone/>
                <a:defRPr sz="4000" b="1" i="0" u="none" strike="noStrike" cap="none">
                  <a:solidFill>
                    <a:schemeClr val="lt2"/>
                  </a:solidFill>
                  <a:highlight>
                    <a:schemeClr val="dk1"/>
                  </a:highlight>
                  <a:latin typeface="Amatic SC"/>
                  <a:ea typeface="Amatic SC"/>
                  <a:cs typeface="Amatic SC"/>
                  <a:sym typeface="Amatic SC"/>
                </a:defRPr>
              </a:lvl9pPr>
            </a:lstStyle>
            <a:p>
              <a:r>
                <a:rPr lang="en-US" dirty="0" smtClean="0"/>
                <a:t>Tab</a:t>
              </a:r>
              <a:endParaRPr lang="en-US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963" y="2698711"/>
            <a:ext cx="3030537" cy="232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74472"/>
      </p:ext>
    </p:extLst>
  </p:cSld>
  <p:clrMapOvr>
    <a:masterClrMapping/>
  </p:clrMapOvr>
</p:sld>
</file>

<file path=ppt/theme/theme1.xml><?xml version="1.0" encoding="utf-8"?>
<a:theme xmlns:a="http://schemas.openxmlformats.org/drawingml/2006/main" name="Impostors Among Crewmates XL | by Slidesgo">
  <a:themeElements>
    <a:clrScheme name="Simple Light">
      <a:dk1>
        <a:srgbClr val="081D32"/>
      </a:dk1>
      <a:lt1>
        <a:srgbClr val="FFFFFF"/>
      </a:lt1>
      <a:dk2>
        <a:srgbClr val="B4DEFF"/>
      </a:dk2>
      <a:lt2>
        <a:srgbClr val="53FDD8"/>
      </a:lt2>
      <a:accent1>
        <a:srgbClr val="F7F169"/>
      </a:accent1>
      <a:accent2>
        <a:srgbClr val="60EF01"/>
      </a:accent2>
      <a:accent3>
        <a:srgbClr val="6A79FF"/>
      </a:accent3>
      <a:accent4>
        <a:srgbClr val="E852BE"/>
      </a:accent4>
      <a:accent5>
        <a:srgbClr val="EB8000"/>
      </a:accent5>
      <a:accent6>
        <a:srgbClr val="C62A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210</Words>
  <Application>Microsoft Office PowerPoint</Application>
  <PresentationFormat>On-screen Show (16:9)</PresentationFormat>
  <Paragraphs>31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Consolas</vt:lpstr>
      <vt:lpstr>Amatic SC</vt:lpstr>
      <vt:lpstr>Roboto Mono</vt:lpstr>
      <vt:lpstr>Arial</vt:lpstr>
      <vt:lpstr>Impostors Among Crewmates XL | by Slidesgo</vt:lpstr>
      <vt:lpstr>Introduction Jupyter Notebook</vt:lpstr>
      <vt:lpstr>PowerPoint Presentation</vt:lpstr>
      <vt:lpstr>—Someone Famous</vt:lpstr>
      <vt:lpstr>Instalasi Jupyter Notebook!</vt:lpstr>
      <vt:lpstr>Menjalankan code</vt:lpstr>
      <vt:lpstr>melihat dokumentasi</vt:lpstr>
      <vt:lpstr>Autocomplete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Science Program</dc:title>
  <cp:lastModifiedBy>Sandy Putra Utama</cp:lastModifiedBy>
  <cp:revision>48</cp:revision>
  <dcterms:modified xsi:type="dcterms:W3CDTF">2023-05-05T07:33:53Z</dcterms:modified>
</cp:coreProperties>
</file>