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E5C6D-830A-4913-BD47-185747FCA2AC}"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37428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E5C6D-830A-4913-BD47-185747FCA2AC}"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301959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E5C6D-830A-4913-BD47-185747FCA2AC}"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84943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E5C6D-830A-4913-BD47-185747FCA2AC}"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73321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E5C6D-830A-4913-BD47-185747FCA2AC}"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200608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E5C6D-830A-4913-BD47-185747FCA2AC}"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206460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E5C6D-830A-4913-BD47-185747FCA2AC}" type="datetimeFigureOut">
              <a:rPr lang="en-US" smtClean="0"/>
              <a:t>6/12/2014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393007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E5C6D-830A-4913-BD47-185747FCA2AC}" type="datetimeFigureOut">
              <a:rPr lang="en-US" smtClean="0"/>
              <a:t>6/12/2014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175699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E5C6D-830A-4913-BD47-185747FCA2AC}" type="datetimeFigureOut">
              <a:rPr lang="en-US" smtClean="0"/>
              <a:t>6/12/2014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16365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E5C6D-830A-4913-BD47-185747FCA2AC}"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28311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E5C6D-830A-4913-BD47-185747FCA2AC}"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A92E1-D12B-4BE5-8DEE-47489E0AD893}" type="slidenum">
              <a:rPr lang="en-US" smtClean="0"/>
              <a:t>‹#›</a:t>
            </a:fld>
            <a:endParaRPr lang="en-US"/>
          </a:p>
        </p:txBody>
      </p:sp>
    </p:spTree>
    <p:extLst>
      <p:ext uri="{BB962C8B-B14F-4D97-AF65-F5344CB8AC3E}">
        <p14:creationId xmlns:p14="http://schemas.microsoft.com/office/powerpoint/2010/main" val="396608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E5C6D-830A-4913-BD47-185747FCA2AC}" type="datetimeFigureOut">
              <a:rPr lang="en-US" smtClean="0"/>
              <a:t>6/12/2014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A92E1-D12B-4BE5-8DEE-47489E0AD893}" type="slidenum">
              <a:rPr lang="en-US" smtClean="0"/>
              <a:t>‹#›</a:t>
            </a:fld>
            <a:endParaRPr lang="en-US"/>
          </a:p>
        </p:txBody>
      </p:sp>
    </p:spTree>
    <p:extLst>
      <p:ext uri="{BB962C8B-B14F-4D97-AF65-F5344CB8AC3E}">
        <p14:creationId xmlns:p14="http://schemas.microsoft.com/office/powerpoint/2010/main" val="8930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mcsp.wartburg.edu/zelle/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install the </a:t>
            </a:r>
            <a:r>
              <a:rPr lang="en-US" dirty="0" err="1" smtClean="0"/>
              <a:t>Zelle</a:t>
            </a:r>
            <a:r>
              <a:rPr lang="en-US" dirty="0" smtClean="0"/>
              <a:t> graphics package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122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Zelle’s</a:t>
            </a:r>
            <a:r>
              <a:rPr lang="en-US" dirty="0" smtClean="0"/>
              <a:t> package</a:t>
            </a:r>
            <a:endParaRPr lang="en-US" dirty="0"/>
          </a:p>
        </p:txBody>
      </p:sp>
      <p:sp>
        <p:nvSpPr>
          <p:cNvPr id="3" name="Content Placeholder 2"/>
          <p:cNvSpPr>
            <a:spLocks noGrp="1"/>
          </p:cNvSpPr>
          <p:nvPr>
            <p:ph idx="1"/>
          </p:nvPr>
        </p:nvSpPr>
        <p:spPr/>
        <p:txBody>
          <a:bodyPr>
            <a:normAutofit fontScale="92500"/>
          </a:bodyPr>
          <a:lstStyle/>
          <a:p>
            <a:r>
              <a:rPr lang="en-US" dirty="0" smtClean="0"/>
              <a:t>This is a package written by John M. </a:t>
            </a:r>
            <a:r>
              <a:rPr lang="en-US" dirty="0" err="1" smtClean="0"/>
              <a:t>Zelle</a:t>
            </a:r>
            <a:r>
              <a:rPr lang="en-US" dirty="0" smtClean="0"/>
              <a:t> for teaching Python graphics</a:t>
            </a:r>
          </a:p>
          <a:p>
            <a:r>
              <a:rPr lang="en-US" dirty="0" smtClean="0"/>
              <a:t>It is available at </a:t>
            </a:r>
            <a:r>
              <a:rPr lang="en-US" dirty="0" smtClean="0">
                <a:hlinkClick r:id="rId2"/>
              </a:rPr>
              <a:t>http://mcsp.wartburg.edu/zelle/python/</a:t>
            </a:r>
            <a:endParaRPr lang="en-US" dirty="0" smtClean="0"/>
          </a:p>
          <a:p>
            <a:r>
              <a:rPr lang="en-US" dirty="0" smtClean="0"/>
              <a:t>The link on that page is graphics.py</a:t>
            </a:r>
          </a:p>
          <a:p>
            <a:r>
              <a:rPr lang="en-US" dirty="0" smtClean="0"/>
              <a:t>Do not left click on this link, right click on it</a:t>
            </a:r>
          </a:p>
          <a:p>
            <a:r>
              <a:rPr lang="en-US" dirty="0" smtClean="0"/>
              <a:t>This gives you a menu – choose “Save Link (or Target) As”</a:t>
            </a:r>
          </a:p>
          <a:p>
            <a:r>
              <a:rPr lang="en-US" dirty="0" smtClean="0"/>
              <a:t>Save the file in a location where you will know where it is, like the Desktop</a:t>
            </a:r>
          </a:p>
          <a:p>
            <a:r>
              <a:rPr lang="en-US" dirty="0" smtClean="0"/>
              <a:t>It’s a small file, will not take long to download</a:t>
            </a:r>
          </a:p>
          <a:p>
            <a:r>
              <a:rPr lang="en-US" dirty="0" smtClean="0"/>
              <a:t>Make sure it is called graphics.py when you save it</a:t>
            </a:r>
            <a:endParaRPr lang="en-US" dirty="0"/>
          </a:p>
        </p:txBody>
      </p:sp>
    </p:spTree>
    <p:extLst>
      <p:ext uri="{BB962C8B-B14F-4D97-AF65-F5344CB8AC3E}">
        <p14:creationId xmlns:p14="http://schemas.microsoft.com/office/powerpoint/2010/main" val="139209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place to put graphics.py  on a PC</a:t>
            </a:r>
            <a:endParaRPr lang="en-US" dirty="0"/>
          </a:p>
        </p:txBody>
      </p:sp>
      <p:sp>
        <p:nvSpPr>
          <p:cNvPr id="3" name="Content Placeholder 2"/>
          <p:cNvSpPr>
            <a:spLocks noGrp="1"/>
          </p:cNvSpPr>
          <p:nvPr>
            <p:ph idx="1"/>
          </p:nvPr>
        </p:nvSpPr>
        <p:spPr/>
        <p:txBody>
          <a:bodyPr/>
          <a:lstStyle/>
          <a:p>
            <a:r>
              <a:rPr lang="en-US" dirty="0" smtClean="0"/>
              <a:t>The best place to put it is within the same file structure as the Python executable</a:t>
            </a:r>
          </a:p>
          <a:p>
            <a:r>
              <a:rPr lang="en-US" dirty="0" smtClean="0"/>
              <a:t>On a Windows machine, assuming you do have Python installed, on the C drive, the location the file should be is </a:t>
            </a:r>
          </a:p>
          <a:p>
            <a:pPr marL="0" lvl="1" indent="0">
              <a:spcBef>
                <a:spcPts val="1000"/>
              </a:spcBef>
              <a:buNone/>
            </a:pPr>
            <a:r>
              <a:rPr lang="en-US" dirty="0" smtClean="0"/>
              <a:t>	</a:t>
            </a:r>
            <a:r>
              <a:rPr lang="en-US" altLang="en-US" dirty="0" smtClean="0"/>
              <a:t>C</a:t>
            </a:r>
            <a:r>
              <a:rPr lang="en-US" altLang="en-US" dirty="0"/>
              <a:t>:\</a:t>
            </a:r>
            <a:r>
              <a:rPr lang="en-US" altLang="en-US" dirty="0" smtClean="0"/>
              <a:t>Python3X\Lib\site-packages\graphics.py</a:t>
            </a:r>
          </a:p>
          <a:p>
            <a:pPr marL="0" lvl="1" indent="0">
              <a:spcBef>
                <a:spcPts val="1000"/>
              </a:spcBef>
              <a:buNone/>
            </a:pPr>
            <a:r>
              <a:rPr lang="en-US" altLang="en-US" dirty="0"/>
              <a:t> </a:t>
            </a:r>
            <a:r>
              <a:rPr lang="en-US" altLang="en-US" dirty="0" smtClean="0"/>
              <a:t>   where the 3X is the version of Python you have installed</a:t>
            </a:r>
          </a:p>
          <a:p>
            <a:pPr marL="342900" lvl="1" indent="-342900">
              <a:spcBef>
                <a:spcPts val="1000"/>
              </a:spcBef>
            </a:pPr>
            <a:r>
              <a:rPr lang="en-US" altLang="en-US" dirty="0" smtClean="0"/>
              <a:t>The other place you can put the file is in the </a:t>
            </a:r>
            <a:r>
              <a:rPr lang="en-US" altLang="en-US" b="1" dirty="0" smtClean="0"/>
              <a:t>same folder</a:t>
            </a:r>
            <a:r>
              <a:rPr lang="en-US" altLang="en-US" dirty="0" smtClean="0"/>
              <a:t> as your source (.</a:t>
            </a:r>
            <a:r>
              <a:rPr lang="en-US" altLang="en-US" dirty="0" err="1" smtClean="0"/>
              <a:t>py</a:t>
            </a:r>
            <a:r>
              <a:rPr lang="en-US" altLang="en-US" dirty="0" smtClean="0"/>
              <a:t>) file.  This is not the best place because it means if you have several folders for several programs, you would need a copy of the graphics.py file in each of them.</a:t>
            </a:r>
            <a:endParaRPr lang="en-US" altLang="en-US" dirty="0"/>
          </a:p>
          <a:p>
            <a:r>
              <a:rPr lang="en-US" dirty="0" smtClean="0"/>
              <a:t>Clearly you do not want to name </a:t>
            </a:r>
            <a:r>
              <a:rPr lang="en-US" b="1" dirty="0" smtClean="0"/>
              <a:t>YOUR SOURCE FILE </a:t>
            </a:r>
            <a:r>
              <a:rPr lang="en-US" dirty="0" smtClean="0"/>
              <a:t> graphics.py!</a:t>
            </a:r>
            <a:endParaRPr lang="en-US" dirty="0"/>
          </a:p>
        </p:txBody>
      </p:sp>
    </p:spTree>
    <p:extLst>
      <p:ext uri="{BB962C8B-B14F-4D97-AF65-F5344CB8AC3E}">
        <p14:creationId xmlns:p14="http://schemas.microsoft.com/office/powerpoint/2010/main" val="2681829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place to put graphics.py on a Mac</a:t>
            </a:r>
            <a:endParaRPr lang="en-US" dirty="0"/>
          </a:p>
        </p:txBody>
      </p:sp>
      <p:sp>
        <p:nvSpPr>
          <p:cNvPr id="3" name="Content Placeholder 2"/>
          <p:cNvSpPr>
            <a:spLocks noGrp="1"/>
          </p:cNvSpPr>
          <p:nvPr>
            <p:ph idx="1"/>
          </p:nvPr>
        </p:nvSpPr>
        <p:spPr/>
        <p:txBody>
          <a:bodyPr>
            <a:normAutofit/>
          </a:bodyPr>
          <a:lstStyle/>
          <a:p>
            <a:r>
              <a:rPr lang="en-US" dirty="0" smtClean="0"/>
              <a:t>The best place to put it is within the same file structure as the Python executable</a:t>
            </a:r>
          </a:p>
          <a:p>
            <a:pPr marL="342900" lvl="1" indent="-342900">
              <a:spcBef>
                <a:spcPts val="1000"/>
              </a:spcBef>
            </a:pPr>
            <a:r>
              <a:rPr lang="en-US" altLang="en-US" dirty="0" smtClean="0"/>
              <a:t>On a Macintosh, the most typical place is \bin\local\user\python\  but you will have to check.  You need to find the location of the python executable.  This can be done from a Terminal window with the command “type –a python”.  It will return a path.  Put the graphics.py file in that location.</a:t>
            </a:r>
          </a:p>
          <a:p>
            <a:pPr marL="342900" lvl="1" indent="-342900">
              <a:spcBef>
                <a:spcPts val="1000"/>
              </a:spcBef>
            </a:pPr>
            <a:r>
              <a:rPr lang="en-US" altLang="en-US" dirty="0" smtClean="0"/>
              <a:t>The other place you can put the file is in the </a:t>
            </a:r>
            <a:r>
              <a:rPr lang="en-US" altLang="en-US" b="1" dirty="0" smtClean="0"/>
              <a:t>same folder</a:t>
            </a:r>
            <a:r>
              <a:rPr lang="en-US" altLang="en-US" dirty="0" smtClean="0"/>
              <a:t> as your source (.</a:t>
            </a:r>
            <a:r>
              <a:rPr lang="en-US" altLang="en-US" dirty="0" err="1" smtClean="0"/>
              <a:t>py</a:t>
            </a:r>
            <a:r>
              <a:rPr lang="en-US" altLang="en-US" dirty="0" smtClean="0"/>
              <a:t>) file.  This is not the best place because it means if you have several folders for several programs, you would need a copy of the graphics.py file in each of them.</a:t>
            </a:r>
            <a:endParaRPr lang="en-US" altLang="en-US" dirty="0"/>
          </a:p>
          <a:p>
            <a:pPr marL="342900" lvl="1" indent="-342900">
              <a:spcBef>
                <a:spcPts val="1000"/>
              </a:spcBef>
            </a:pPr>
            <a:r>
              <a:rPr lang="en-US" dirty="0" smtClean="0"/>
              <a:t>Clearly you do not want to name </a:t>
            </a:r>
            <a:r>
              <a:rPr lang="en-US" b="1" dirty="0" smtClean="0"/>
              <a:t>YOUR SOURCE FILE </a:t>
            </a:r>
            <a:r>
              <a:rPr lang="en-US" dirty="0" smtClean="0"/>
              <a:t> graphics.py!</a:t>
            </a:r>
          </a:p>
          <a:p>
            <a:pPr marL="0" lvl="1" indent="0">
              <a:spcBef>
                <a:spcPts val="1000"/>
              </a:spcBef>
              <a:buNone/>
            </a:pPr>
            <a:endParaRPr lang="en-US" altLang="en-US" dirty="0"/>
          </a:p>
          <a:p>
            <a:pPr marL="0" indent="0">
              <a:buNone/>
            </a:pPr>
            <a:endParaRPr lang="en-US" dirty="0"/>
          </a:p>
        </p:txBody>
      </p:sp>
    </p:spTree>
    <p:extLst>
      <p:ext uri="{BB962C8B-B14F-4D97-AF65-F5344CB8AC3E}">
        <p14:creationId xmlns:p14="http://schemas.microsoft.com/office/powerpoint/2010/main" val="205071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verify it is installed </a:t>
            </a:r>
            <a:endParaRPr lang="en-US" dirty="0"/>
          </a:p>
        </p:txBody>
      </p:sp>
      <p:sp>
        <p:nvSpPr>
          <p:cNvPr id="3" name="Content Placeholder 2"/>
          <p:cNvSpPr>
            <a:spLocks noGrp="1"/>
          </p:cNvSpPr>
          <p:nvPr>
            <p:ph idx="1"/>
          </p:nvPr>
        </p:nvSpPr>
        <p:spPr/>
        <p:txBody>
          <a:bodyPr/>
          <a:lstStyle/>
          <a:p>
            <a:r>
              <a:rPr lang="en-US" dirty="0" smtClean="0"/>
              <a:t>From the Shell window in your favorite IDE, give the “import graphics” command</a:t>
            </a:r>
          </a:p>
          <a:p>
            <a:r>
              <a:rPr lang="en-US" dirty="0" smtClean="0"/>
              <a:t>If graphics.py is found, it will just come back with another prompt</a:t>
            </a:r>
          </a:p>
          <a:p>
            <a:r>
              <a:rPr lang="en-US" dirty="0" smtClean="0"/>
              <a:t>If graphics.py is not found, you will get an error message</a:t>
            </a:r>
          </a:p>
          <a:p>
            <a:r>
              <a:rPr lang="en-US" dirty="0" smtClean="0"/>
              <a:t>Note: if you put graphics.py in the same folder as your source code, make sure you have saved the source code at least once, otherwise the IDE will not know where to look for graphics.py</a:t>
            </a:r>
          </a:p>
          <a:p>
            <a:r>
              <a:rPr lang="en-US" dirty="0" smtClean="0"/>
              <a:t>Note: it does not matter which IDE you are using, IDLE or </a:t>
            </a:r>
            <a:r>
              <a:rPr lang="en-US" dirty="0" err="1" smtClean="0"/>
              <a:t>WingIDE</a:t>
            </a:r>
            <a:r>
              <a:rPr lang="en-US" dirty="0" smtClean="0"/>
              <a:t>.  The location of the graphics.py file is the same.</a:t>
            </a:r>
            <a:endParaRPr lang="en-US" dirty="0"/>
          </a:p>
        </p:txBody>
      </p:sp>
    </p:spTree>
    <p:extLst>
      <p:ext uri="{BB962C8B-B14F-4D97-AF65-F5344CB8AC3E}">
        <p14:creationId xmlns:p14="http://schemas.microsoft.com/office/powerpoint/2010/main" val="2287755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412</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How to install the Zelle graphics package</vt:lpstr>
      <vt:lpstr>Zelle’s package</vt:lpstr>
      <vt:lpstr>The place to put graphics.py  on a PC</vt:lpstr>
      <vt:lpstr>The place to put graphics.py on a Mac</vt:lpstr>
      <vt:lpstr>To verify it is installed </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the Zelle graphics package</dc:title>
  <dc:creator>Distance Learning Programs</dc:creator>
  <cp:lastModifiedBy>Distance Learning Programs</cp:lastModifiedBy>
  <cp:revision>4</cp:revision>
  <dcterms:created xsi:type="dcterms:W3CDTF">2014-06-12T15:14:32Z</dcterms:created>
  <dcterms:modified xsi:type="dcterms:W3CDTF">2014-06-12T15:53:33Z</dcterms:modified>
</cp:coreProperties>
</file>