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D5289A-1A25-477F-A8AD-56717BE8FA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216202-0504-4DF3-86FF-7111F1124A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12/20/2022 5:07:02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2E350C6-8A63-4000-892F-BBAC70612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2022-12-20T11:07:03Z</dcterms:created>
  <dcterms:modified xsi:type="dcterms:W3CDTF">2022-12-20T11:07:03Z</dcterms:modified>
</cp:coreProperties>
</file>